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4"/>
    <p:sldMasterId id="2147483673" r:id="rId25"/>
    <p:sldMasterId id="2147483681" r:id="rId26"/>
    <p:sldMasterId id="2147483689" r:id="rId27"/>
    <p:sldMasterId id="2147483697" r:id="rId28"/>
    <p:sldMasterId id="2147483705" r:id="rId29"/>
    <p:sldMasterId id="2147483713" r:id="rId30"/>
    <p:sldMasterId id="2147483735" r:id="rId31"/>
  </p:sldMasterIdLst>
  <p:notesMasterIdLst>
    <p:notesMasterId r:id="rId42"/>
  </p:notesMasterIdLst>
  <p:sldIdLst>
    <p:sldId id="522" r:id="rId32"/>
    <p:sldId id="701" r:id="rId33"/>
    <p:sldId id="694" r:id="rId34"/>
    <p:sldId id="695" r:id="rId35"/>
    <p:sldId id="696" r:id="rId36"/>
    <p:sldId id="698" r:id="rId37"/>
    <p:sldId id="697" r:id="rId38"/>
    <p:sldId id="699" r:id="rId39"/>
    <p:sldId id="700" r:id="rId40"/>
    <p:sldId id="702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un Kamburugamu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6" autoAdjust="0"/>
    <p:restoredTop sz="96086" autoAdjust="0"/>
  </p:normalViewPr>
  <p:slideViewPr>
    <p:cSldViewPr snapToGrid="0" snapToObjects="1">
      <p:cViewPr varScale="1">
        <p:scale>
          <a:sx n="138" d="100"/>
          <a:sy n="138" d="100"/>
        </p:scale>
        <p:origin x="10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3.xml"/><Relationship Id="rId39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2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6.xml"/><Relationship Id="rId41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5.xml"/><Relationship Id="rId36" Type="http://schemas.openxmlformats.org/officeDocument/2006/relationships/slide" Target="slides/slide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8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4.xml"/><Relationship Id="rId30" Type="http://schemas.openxmlformats.org/officeDocument/2006/relationships/slideMaster" Target="slideMasters/slideMaster7.xml"/><Relationship Id="rId35" Type="http://schemas.openxmlformats.org/officeDocument/2006/relationships/slide" Target="slides/slide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eblasfrompas.blogspot.com/2014/04/pivotal-greenplum-gpload.html" TargetMode="External"/><Relationship Id="rId2" Type="http://schemas.openxmlformats.org/officeDocument/2006/relationships/hyperlink" Target="http://en.wikipedia.org/wiki/Pivotal_Softw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BitTorre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Hypertext_Transfer_Protoco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_Transfer_Protoco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ridFT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ecure_She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lume.apach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qoop.apach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4190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b="1" dirty="0" smtClean="0"/>
              <a:t>  ABDS in Summary X: Layer 10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1 2015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77" y="2509654"/>
            <a:ext cx="3365726" cy="33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54" y="-5917"/>
            <a:ext cx="594550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Pivotal </a:t>
            </a:r>
            <a:br>
              <a:rPr lang="en-US" dirty="0" smtClean="0"/>
            </a:br>
            <a:r>
              <a:rPr lang="en-US" dirty="0" smtClean="0"/>
              <a:t>GPLOAD, GPFDIST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" y="1137083"/>
            <a:ext cx="9022702" cy="571625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en.wikipedia.org/wiki/Pivotal_Software</a:t>
            </a:r>
            <a:endParaRPr lang="en-US" dirty="0" smtClean="0"/>
          </a:p>
          <a:p>
            <a:r>
              <a:rPr lang="en-US" dirty="0" smtClean="0"/>
              <a:t>Pivotal is a company formed by EMC and </a:t>
            </a:r>
            <a:br>
              <a:rPr lang="en-US" dirty="0" smtClean="0"/>
            </a:br>
            <a:r>
              <a:rPr lang="en-US" dirty="0" smtClean="0"/>
              <a:t>VMWare with major GE investment, to consolidate their cloud software including </a:t>
            </a:r>
            <a:r>
              <a:rPr lang="en-US" b="1" dirty="0" smtClean="0"/>
              <a:t>Pivotal </a:t>
            </a:r>
            <a:r>
              <a:rPr lang="en-US" b="1" dirty="0" err="1" smtClean="0"/>
              <a:t>Greenplum</a:t>
            </a:r>
            <a:r>
              <a:rPr lang="en-US" b="1" dirty="0" smtClean="0"/>
              <a:t> database</a:t>
            </a:r>
            <a:r>
              <a:rPr lang="en-US" dirty="0" smtClean="0"/>
              <a:t>.</a:t>
            </a:r>
          </a:p>
          <a:p>
            <a:r>
              <a:rPr lang="en-US" b="1" dirty="0" err="1"/>
              <a:t>Greenplum</a:t>
            </a:r>
            <a:r>
              <a:rPr lang="en-US" b="1" dirty="0"/>
              <a:t> parallel file distribution program </a:t>
            </a:r>
            <a:r>
              <a:rPr lang="en-US" b="1" dirty="0" smtClean="0"/>
              <a:t>(GPFDIST) </a:t>
            </a:r>
            <a:r>
              <a:rPr lang="en-US" dirty="0" smtClean="0"/>
              <a:t>is a protocol/program to link the database with tables in file systems with parallel transfer to support performance</a:t>
            </a:r>
          </a:p>
          <a:p>
            <a:r>
              <a:rPr lang="en-US" b="1" dirty="0" smtClean="0"/>
              <a:t>GPLOAD uses a specification file in YAML to execute GPFDIST.</a:t>
            </a:r>
          </a:p>
          <a:p>
            <a:pPr lvl="1"/>
            <a:r>
              <a:rPr lang="en-US" b="1" dirty="0"/>
              <a:t>For example see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theblasfrompas.blogspot.com/2014/04/pivotal-greenplum-gpload.html</a:t>
            </a:r>
            <a:r>
              <a:rPr lang="en-US" b="1" dirty="0" smtClean="0"/>
              <a:t>, which  </a:t>
            </a:r>
            <a:r>
              <a:rPr lang="en-US" dirty="0" smtClean="0"/>
              <a:t>sets up </a:t>
            </a:r>
            <a:r>
              <a:rPr lang="en-US" dirty="0"/>
              <a:t>a </a:t>
            </a:r>
            <a:r>
              <a:rPr lang="en-US" dirty="0" err="1"/>
              <a:t>cron</a:t>
            </a:r>
            <a:r>
              <a:rPr lang="en-US" dirty="0"/>
              <a:t> script which loaded CSV files from a directory into </a:t>
            </a:r>
            <a:r>
              <a:rPr lang="en-US" dirty="0" err="1"/>
              <a:t>Greenplum</a:t>
            </a:r>
            <a:r>
              <a:rPr lang="en-US" dirty="0"/>
              <a:t> every 2 minutes. Once loaded the files are moved onto Hadoop for archive purposes. </a:t>
            </a:r>
            <a:endParaRPr lang="en-US" b="1" dirty="0"/>
          </a:p>
          <a:p>
            <a:endParaRPr lang="en-US" dirty="0"/>
          </a:p>
        </p:txBody>
      </p:sp>
      <p:pic>
        <p:nvPicPr>
          <p:cNvPr id="1026" name="Picture 2" descr="GoPivotal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" y="127432"/>
            <a:ext cx="19050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5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9" y="28288"/>
            <a:ext cx="6505171" cy="50742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Functionality of 21 HPC-ABDS </a:t>
            </a:r>
            <a:r>
              <a:rPr lang="en-US" sz="2800" b="1" dirty="0"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8" y="530441"/>
            <a:ext cx="9065491" cy="6327559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Message Protocols: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Distributed Coordination: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Security &amp; Privacy: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Monitoring: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 err="1">
                <a:latin typeface="Calibri" panose="020F0502020204030204" pitchFamily="34" charset="0"/>
              </a:rPr>
              <a:t>IaaS</a:t>
            </a:r>
            <a:r>
              <a:rPr lang="en-US" sz="1800" dirty="0">
                <a:latin typeface="Calibri" panose="020F0502020204030204" pitchFamily="34" charset="0"/>
              </a:rPr>
              <a:t> Management from HPC to hypervisors: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DevOps: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Interoperability: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File systems: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Cluster Resource Management: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Data Transport: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File management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NoSQL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C) SQL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In-memory </a:t>
            </a:r>
            <a:r>
              <a:rPr lang="en-US" sz="1800" dirty="0" err="1">
                <a:latin typeface="Calibri" panose="020F0502020204030204" pitchFamily="34" charset="0"/>
              </a:rPr>
              <a:t>databases&amp;caches</a:t>
            </a:r>
            <a:r>
              <a:rPr lang="en-US" sz="1800" dirty="0">
                <a:latin typeface="Calibri" panose="020F0502020204030204" pitchFamily="34" charset="0"/>
              </a:rPr>
              <a:t> / Object-relational mapping / Extraction Tools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 process communication Collectives, point-to-point, publish-subscribe, MPI: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Basic Programming model and runtime, SPMD, </a:t>
            </a:r>
            <a:r>
              <a:rPr lang="en-US" sz="1800" dirty="0" err="1">
                <a:latin typeface="Calibri" panose="020F0502020204030204" pitchFamily="34" charset="0"/>
              </a:rPr>
              <a:t>MapReduce</a:t>
            </a:r>
            <a:r>
              <a:rPr lang="en-US" sz="1800" dirty="0">
                <a:latin typeface="Calibri" panose="020F0502020204030204" pitchFamily="34" charset="0"/>
              </a:rPr>
              <a:t>: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Streaming: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High level Programming: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</a:t>
            </a:r>
            <a:r>
              <a:rPr lang="en-US" sz="1800" dirty="0" smtClean="0">
                <a:latin typeface="Calibri" panose="020F0502020204030204" pitchFamily="34" charset="0"/>
              </a:rPr>
              <a:t>Application Hosting Frameworks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Application and Analytics: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Workflow-Orchestration: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7236" y="2038951"/>
            <a:ext cx="3980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Here are 21 functionalities. (including 11, 14, 15 subparts)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17 in order of layered diagram starting at bottom</a:t>
            </a:r>
          </a:p>
        </p:txBody>
      </p:sp>
    </p:spTree>
    <p:extLst>
      <p:ext uri="{BB962C8B-B14F-4D97-AF65-F5344CB8AC3E}">
        <p14:creationId xmlns:p14="http://schemas.microsoft.com/office/powerpoint/2010/main" val="194716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5264" cy="964276"/>
          </a:xfrm>
        </p:spPr>
        <p:txBody>
          <a:bodyPr>
            <a:normAutofit/>
          </a:bodyPr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931"/>
            <a:ext cx="9144000" cy="588125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BitTorrent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en.wikipedia.org/wiki/BitTorrent</a:t>
            </a:r>
            <a:r>
              <a:rPr lang="en-US" dirty="0" smtClean="0"/>
              <a:t> is </a:t>
            </a:r>
            <a:r>
              <a:rPr lang="en-US" dirty="0"/>
              <a:t>a protocol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supporting </a:t>
            </a:r>
            <a:r>
              <a:rPr lang="en-US" dirty="0"/>
              <a:t>the practice of peer-to-peer file sharing that is used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distribute large amounts of data over the </a:t>
            </a:r>
            <a:r>
              <a:rPr lang="en-US" dirty="0" smtClean="0"/>
              <a:t>Internet.</a:t>
            </a:r>
          </a:p>
          <a:p>
            <a:r>
              <a:rPr lang="en-US" dirty="0" err="1" smtClean="0"/>
              <a:t>BitTorrent</a:t>
            </a:r>
            <a:r>
              <a:rPr lang="en-US" dirty="0" smtClean="0"/>
              <a:t> </a:t>
            </a:r>
            <a:r>
              <a:rPr lang="en-US" dirty="0"/>
              <a:t>is one of the most common protocols for transferring large files, and peer-to-peer networks have been estimated to collectively account for approximately 43% to 70% of all Internet traffic (depending on geographical location) as of February 2009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November 2004, </a:t>
            </a:r>
            <a:r>
              <a:rPr lang="en-US" dirty="0" err="1"/>
              <a:t>BitTorrent</a:t>
            </a:r>
            <a:r>
              <a:rPr lang="en-US" dirty="0"/>
              <a:t> was responsible for 35% of all Internet traffic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of February 2013, </a:t>
            </a:r>
            <a:r>
              <a:rPr lang="en-US" dirty="0" err="1"/>
              <a:t>BitTorrent</a:t>
            </a:r>
            <a:r>
              <a:rPr lang="en-US" dirty="0"/>
              <a:t> was responsible for 3.35% of all worldwide bandwidth, more than half of the 6% of total bandwidth dedicated to file sharing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Bittorrent</a:t>
            </a:r>
            <a:r>
              <a:rPr lang="en-US" dirty="0" smtClean="0"/>
              <a:t> popularity has decreased but it was very influential in creating a revolution in music distribution</a:t>
            </a:r>
          </a:p>
          <a:p>
            <a:r>
              <a:rPr lang="en-US" dirty="0" smtClean="0"/>
              <a:t>Programmer </a:t>
            </a:r>
            <a:r>
              <a:rPr lang="en-US" dirty="0"/>
              <a:t>Bram Cohen, a former University at Buffalo graduate student in Computer Science</a:t>
            </a:r>
            <a:r>
              <a:rPr lang="en-US" dirty="0" smtClean="0"/>
              <a:t>, </a:t>
            </a:r>
            <a:r>
              <a:rPr lang="en-US" dirty="0"/>
              <a:t>designed the protocol in April 2001 and released the first available version on 2 July 2001</a:t>
            </a:r>
            <a:r>
              <a:rPr lang="en-US" dirty="0" smtClean="0"/>
              <a:t>, </a:t>
            </a:r>
            <a:r>
              <a:rPr lang="en-US" dirty="0"/>
              <a:t>and the final version in 2008</a:t>
            </a:r>
            <a:r>
              <a:rPr lang="en-US" dirty="0" smtClean="0"/>
              <a:t>. </a:t>
            </a:r>
            <a:r>
              <a:rPr lang="en-US" dirty="0" err="1"/>
              <a:t>BitTorrent</a:t>
            </a:r>
            <a:r>
              <a:rPr lang="en-US" dirty="0"/>
              <a:t> clients are available for a variety of computing platforms and operating systems including an official client released by </a:t>
            </a:r>
            <a:r>
              <a:rPr lang="en-US" dirty="0" err="1"/>
              <a:t>Bittorrent</a:t>
            </a:r>
            <a:r>
              <a:rPr lang="en-US" dirty="0"/>
              <a:t>, Inc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key aspect of </a:t>
            </a:r>
            <a:r>
              <a:rPr lang="en-US" dirty="0" err="1" smtClean="0"/>
              <a:t>Bittorrent</a:t>
            </a:r>
            <a:r>
              <a:rPr lang="en-US" dirty="0" smtClean="0"/>
              <a:t> is that a given file transfer occurs with multiple hosts each delivering part of file (mp3) to be shared</a:t>
            </a:r>
          </a:p>
          <a:p>
            <a:pPr lvl="1"/>
            <a:r>
              <a:rPr lang="en-US" dirty="0" smtClean="0"/>
              <a:t>It only works for cases like music distribution where a given file exists in many places on internet</a:t>
            </a:r>
            <a:endParaRPr lang="en-US" dirty="0"/>
          </a:p>
        </p:txBody>
      </p:sp>
      <p:pic>
        <p:nvPicPr>
          <p:cNvPr id="1026" name="Picture 2" descr="Cartoon file folder with action arrow pointing to planet 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3" y="213792"/>
            <a:ext cx="6096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9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246910"/>
            <a:ext cx="9144000" cy="531151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Hypertext Transfer Protocol (HTTP)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en.wikipedia.org/wiki/Hypertext_Transfer_Protocol</a:t>
            </a:r>
            <a:r>
              <a:rPr lang="en-US" dirty="0" smtClean="0"/>
              <a:t>  is </a:t>
            </a:r>
            <a:r>
              <a:rPr lang="en-US" dirty="0"/>
              <a:t>an application protocol for distributed, collaborative, hypermedia information systems</a:t>
            </a:r>
            <a:r>
              <a:rPr lang="en-US" dirty="0" smtClean="0"/>
              <a:t>. </a:t>
            </a:r>
            <a:r>
              <a:rPr lang="en-US" dirty="0"/>
              <a:t>HTTP is the foundation of data communication for the World Wide Web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Hypertext is structured text that uses logical links (hyperlinks) between nodes containing text. HTTP is the protocol to exchange or transfer hypertext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standards development of HTTP was coordinated by the Internet Engineering Task Force (IETF) and the World Wide Web Consortium (W3C), culminating in the publication of a series of Requests for Comments (RFCs), most notably RFC 2616 (June 1999), which defined HTTP/1.1, the version of HTTP most commonly used today. In June 2014, RFC 2616 was retired and HTTP/1.1 was redefined by RFCs 7230, 7231, 7232, 7233, 7234, and 7235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IETF and W3C are important standards setting bodies in Internet and Web areas respectively</a:t>
            </a:r>
          </a:p>
          <a:p>
            <a:pPr lvl="1"/>
            <a:r>
              <a:rPr lang="en-US" dirty="0" smtClean="0"/>
              <a:t>HTTP is Port 80 and HTTPS is Port 443</a:t>
            </a:r>
          </a:p>
          <a:p>
            <a:r>
              <a:rPr lang="en-US" dirty="0" smtClean="0"/>
              <a:t>Although not the most efficient protocol, HTTP is a universal data transfer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902"/>
            <a:ext cx="9144000" cy="581890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File Transfer Protocol (FTP</a:t>
            </a:r>
            <a:r>
              <a:rPr lang="en-US" dirty="0" smtClean="0"/>
              <a:t>) initially developed in </a:t>
            </a:r>
            <a:br>
              <a:rPr lang="en-US" dirty="0" smtClean="0"/>
            </a:br>
            <a:r>
              <a:rPr lang="en-US" dirty="0"/>
              <a:t>1971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en.wikipedia.org/wiki/File_Transfer_Protocol</a:t>
            </a:r>
            <a:r>
              <a:rPr lang="en-US" dirty="0" smtClean="0"/>
              <a:t> is </a:t>
            </a:r>
            <a:r>
              <a:rPr lang="en-US" dirty="0"/>
              <a:t>a standard network protocol used to transfer computer files from one host to another host over a TCP-based network, such as the Internet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FTP is built on a client-server architecture and uses separate control and data connections between the client and the server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FTP </a:t>
            </a:r>
            <a:r>
              <a:rPr lang="en-US" dirty="0"/>
              <a:t>users may authenticate themselves using a clear-text sign-in protocol, normally in the form of a username and password, but can connect anonymously if the server is configured to allow it.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secure transmission that protects the username and password, and encrypts the content, FTP is often secured with SSL/TLS (FTPS). SSH File Transfer Protocol (SFTP) is sometimes also used instead, but is technologically different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first FTP client applications were command-line applications developed before operating systems had graphical user interfaces, and are still shipped with most Windows, Unix, and Linux operating systems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Many </a:t>
            </a:r>
            <a:r>
              <a:rPr lang="en-US" dirty="0"/>
              <a:t>FTP clients and automation utilities have since been developed for desktops, servers, mobile devices, and hardware, and FTP has been incorporated into productivity applications, such as Web page editors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Uses Port 20 (data) and 21 (control)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2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Globus </a:t>
            </a:r>
            <a:r>
              <a:rPr lang="en-US" dirty="0"/>
              <a:t>Online (</a:t>
            </a:r>
            <a:r>
              <a:rPr lang="en-US" dirty="0" err="1"/>
              <a:t>GridFTP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1971"/>
            <a:ext cx="9144000" cy="5636029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GridFTP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en.wikipedia.org/wiki/GridFTP</a:t>
            </a:r>
            <a:r>
              <a:rPr lang="en-US" dirty="0" smtClean="0"/>
              <a:t> is </a:t>
            </a:r>
            <a:r>
              <a:rPr lang="en-US" dirty="0"/>
              <a:t>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extension </a:t>
            </a:r>
            <a:r>
              <a:rPr lang="en-US" dirty="0"/>
              <a:t>of the standard File Transfer Protocol (FTP)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high-speed</a:t>
            </a:r>
            <a:r>
              <a:rPr lang="en-US" dirty="0"/>
              <a:t>, reliable, and secure data transfer</a:t>
            </a:r>
            <a:r>
              <a:rPr lang="en-US" dirty="0" smtClean="0"/>
              <a:t>. </a:t>
            </a:r>
            <a:r>
              <a:rPr lang="en-US" dirty="0"/>
              <a:t>The protocol was defined within the </a:t>
            </a:r>
            <a:r>
              <a:rPr lang="en-US" dirty="0" err="1"/>
              <a:t>GridFTP</a:t>
            </a:r>
            <a:r>
              <a:rPr lang="en-US" dirty="0"/>
              <a:t> working group of the Open Grid Forum. There are multiple implementations of the protocol; the most widely used is that provided by the Globus toolkit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aim of </a:t>
            </a:r>
            <a:r>
              <a:rPr lang="en-US" dirty="0" err="1"/>
              <a:t>GridFTP</a:t>
            </a:r>
            <a:r>
              <a:rPr lang="en-US" dirty="0"/>
              <a:t> is to provide a more reliable and high performance file transfer, for example to enable the transmission of very large files. </a:t>
            </a:r>
            <a:r>
              <a:rPr lang="en-US" dirty="0" err="1"/>
              <a:t>GridFTP</a:t>
            </a:r>
            <a:r>
              <a:rPr lang="en-US" dirty="0"/>
              <a:t> is used extensively within large science projects such as the Large Hadron Collider and by many supercomputer centers and other scientific facilities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GridFTP</a:t>
            </a:r>
            <a:r>
              <a:rPr lang="en-US" dirty="0"/>
              <a:t> also addresses the problem of incompatibility between storage and access systems. Previously, each data provider would make their data available in their own specific way, providing a library of access functions.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made it difficult to obtain data from multiple sources, requiring a different access method for each, and thus dividing the total available data into partitions. </a:t>
            </a:r>
            <a:endParaRPr lang="en-US" dirty="0" smtClean="0"/>
          </a:p>
          <a:p>
            <a:pPr lvl="1"/>
            <a:r>
              <a:rPr lang="en-US" dirty="0" err="1" smtClean="0"/>
              <a:t>GridFTP</a:t>
            </a:r>
            <a:r>
              <a:rPr lang="en-US" dirty="0" smtClean="0"/>
              <a:t> </a:t>
            </a:r>
            <a:r>
              <a:rPr lang="en-US" dirty="0"/>
              <a:t>provides a uniform way of accessing the data, encompassing functions from all the different modes of access, building on and extending the universally accepted FTP standard. FTP was chosen as a basis for it because of its widespread use, and because it has a well defined architecture for extensions to the protocol (which may be dynamically discovered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Better performance is achieved by transmitting multiple streams</a:t>
            </a:r>
            <a:endParaRPr lang="en-US" dirty="0"/>
          </a:p>
          <a:p>
            <a:r>
              <a:rPr lang="en-US" dirty="0"/>
              <a:t>Numerous </a:t>
            </a:r>
            <a:r>
              <a:rPr lang="en-US" dirty="0" err="1"/>
              <a:t>GridFTP</a:t>
            </a:r>
            <a:r>
              <a:rPr lang="en-US" dirty="0"/>
              <a:t> clients have been developed. The Globus Online software-as-a-service system is particularly popular</a:t>
            </a:r>
            <a:r>
              <a:rPr lang="en-US" dirty="0" smtClean="0"/>
              <a:t>. It hosts control on public clouds and can be considered as SaaS version of </a:t>
            </a:r>
            <a:r>
              <a:rPr lang="en-US" dirty="0" err="1" smtClean="0"/>
              <a:t>GridFTP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0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9913"/>
            <a:ext cx="9144000" cy="59685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Secure Shell (SSH)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en.wikipedia.org/wiki/Secure_Shell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 cryptographic network protocol for secure data communication, remote command-line login, remote command execution, and other secure network services between two networked computers. It connects, via a secure channel over an insecure network, a server and a client running SSH server and SSH client programs, respectively</a:t>
            </a:r>
            <a:r>
              <a:rPr lang="en-US" dirty="0" smtClean="0"/>
              <a:t>. </a:t>
            </a:r>
            <a:r>
              <a:rPr lang="en-US" dirty="0"/>
              <a:t>The protocol specification distinguishes between two major versions that are referred to as SSH-1 and SSH-2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SSH uses public-key cryptography to authenticate the remote computer and allow it to authenticate the user, if necessary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best-known application of the protocol is for access to shell accounts on Unix-like operating systems, but it can also be used in a similar fashion for accounts on Windows. It was designed as a replacement for Telnet and other insecure remote shell protocols such as the Berkeley </a:t>
            </a:r>
            <a:r>
              <a:rPr lang="en-US" dirty="0" err="1"/>
              <a:t>rsh</a:t>
            </a:r>
            <a:r>
              <a:rPr lang="en-US" dirty="0"/>
              <a:t> and </a:t>
            </a:r>
            <a:r>
              <a:rPr lang="en-US" dirty="0" err="1"/>
              <a:t>rexec</a:t>
            </a:r>
            <a:r>
              <a:rPr lang="en-US" dirty="0"/>
              <a:t> protocols, which send information, notably passwords, in plaintext, rendering them susceptible to interception and disclosure using packet analysis</a:t>
            </a:r>
            <a:r>
              <a:rPr lang="en-US" dirty="0" smtClean="0"/>
              <a:t>. </a:t>
            </a:r>
            <a:r>
              <a:rPr lang="en-US" dirty="0"/>
              <a:t>The encryption used by SSH is intended to provide confidentiality and integrity of data over an unsecured network, such as the Internet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SSH is port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0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Apache Flume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948"/>
            <a:ext cx="9144000" cy="5107477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Apache Flume </a:t>
            </a:r>
            <a:r>
              <a:rPr lang="en-US" sz="2000" dirty="0">
                <a:hlinkClick r:id="rId2"/>
              </a:rPr>
              <a:t>http://flume.apache.org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is </a:t>
            </a:r>
            <a:r>
              <a:rPr lang="en-US" sz="2000" dirty="0"/>
              <a:t>a distributed, reliable,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available </a:t>
            </a:r>
            <a:r>
              <a:rPr lang="en-US" sz="2000" dirty="0"/>
              <a:t>service for efficiently collecting, aggregating, and moving large amounts of log data. Its main goal is to deliver data from applications to Apache Hadoop's HDFS. It has a simple and flexible architecture based on streaming data flows. It is robust and fault tolerant with tunable reliability mechanisms and many failover and recovery mechanisms. It uses a simple extensible data model that allows for online analytic applications.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It </a:t>
            </a:r>
            <a:r>
              <a:rPr lang="en-US" sz="2000" dirty="0" smtClean="0"/>
              <a:t>originated at </a:t>
            </a:r>
            <a:r>
              <a:rPr lang="en-US" sz="2000" dirty="0" err="1" smtClean="0"/>
              <a:t>Cloudera</a:t>
            </a:r>
            <a:r>
              <a:rPr lang="en-US" sz="2000" dirty="0" smtClean="0"/>
              <a:t> and is </a:t>
            </a:r>
            <a:r>
              <a:rPr lang="en-US" sz="2000" dirty="0"/>
              <a:t>written primarily in Java </a:t>
            </a:r>
            <a:r>
              <a:rPr lang="en-US" sz="2000" dirty="0" smtClean="0"/>
              <a:t>with the </a:t>
            </a:r>
            <a:r>
              <a:rPr lang="en-US" sz="2000" dirty="0"/>
              <a:t>following components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en-US" sz="2000" b="1" dirty="0"/>
              <a:t>Event</a:t>
            </a:r>
            <a:r>
              <a:rPr lang="en-US" sz="2000" dirty="0"/>
              <a:t> – a singular unit of data that is transported by Flume (typically a single log entry)</a:t>
            </a:r>
          </a:p>
          <a:p>
            <a:r>
              <a:rPr lang="en-US" sz="2000" b="1" dirty="0"/>
              <a:t>Source</a:t>
            </a:r>
            <a:r>
              <a:rPr lang="en-US" sz="2000" dirty="0"/>
              <a:t> – the entity through which data enters into Flume. Sources either actively poll for data or passively wait for data to be delivered to them. A variety of sources allow data to be collected, such as log4j logs and </a:t>
            </a:r>
            <a:r>
              <a:rPr lang="en-US" sz="2000" dirty="0" err="1"/>
              <a:t>syslogs</a:t>
            </a:r>
            <a:r>
              <a:rPr lang="en-US" sz="2000" dirty="0"/>
              <a:t>.</a:t>
            </a:r>
          </a:p>
          <a:p>
            <a:r>
              <a:rPr lang="en-US" sz="2000" b="1" dirty="0"/>
              <a:t>Sink</a:t>
            </a:r>
            <a:r>
              <a:rPr lang="en-US" sz="2000" dirty="0"/>
              <a:t> – the entity that delivers the data to the destination. A variety of sinks allow data to be streamed to a range of destinations. One example is the HDFS sink that writes events to HDFS.</a:t>
            </a:r>
          </a:p>
          <a:p>
            <a:r>
              <a:rPr lang="en-US" sz="2000" b="1" dirty="0"/>
              <a:t>Channel </a:t>
            </a:r>
            <a:r>
              <a:rPr lang="en-US" sz="2000" dirty="0"/>
              <a:t>– the conduit between the Source and the Sink. Sources ingest events into the channel and the sinks drain the channel.</a:t>
            </a:r>
          </a:p>
          <a:p>
            <a:r>
              <a:rPr lang="en-US" sz="2000" b="1" dirty="0"/>
              <a:t>Agent </a:t>
            </a:r>
            <a:r>
              <a:rPr lang="en-US" sz="2000" dirty="0"/>
              <a:t>– any physical Java virtual machine running Flume.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It </a:t>
            </a:r>
            <a:r>
              <a:rPr lang="en-US" sz="2000" dirty="0"/>
              <a:t>is a collection of sources, sinks and channels.</a:t>
            </a:r>
          </a:p>
          <a:p>
            <a:r>
              <a:rPr lang="en-US" sz="2000" b="1" dirty="0"/>
              <a:t>Client</a:t>
            </a:r>
            <a:r>
              <a:rPr lang="en-US" sz="2000" dirty="0"/>
              <a:t> – produces and transmits the Event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/>
              <a:t>the Source operating within the Agent</a:t>
            </a:r>
          </a:p>
        </p:txBody>
      </p:sp>
      <p:pic>
        <p:nvPicPr>
          <p:cNvPr id="2050" name="Picture 2" descr="Agent componen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26273"/>
            <a:ext cx="43434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895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6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Sqoop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3371"/>
            <a:ext cx="9144000" cy="61306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Apache </a:t>
            </a:r>
            <a:r>
              <a:rPr lang="en-US" dirty="0" err="1" smtClean="0"/>
              <a:t>Sqoop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http://sqoop.apache.org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is </a:t>
            </a:r>
            <a:r>
              <a:rPr lang="en-US" dirty="0"/>
              <a:t>a tool designed for efficiently transferring bulk data between Apache Hadoop and structured </a:t>
            </a:r>
            <a:r>
              <a:rPr lang="en-US" dirty="0" err="1"/>
              <a:t>datastores</a:t>
            </a:r>
            <a:r>
              <a:rPr lang="en-US" dirty="0"/>
              <a:t> such as relational databases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Sqoop</a:t>
            </a:r>
            <a:r>
              <a:rPr lang="en-US" dirty="0"/>
              <a:t> successfully graduated from the Incubator in March of 2012 and is now a Top-Level Apache </a:t>
            </a:r>
            <a:r>
              <a:rPr lang="en-US" dirty="0" smtClean="0"/>
              <a:t>project.</a:t>
            </a:r>
          </a:p>
          <a:p>
            <a:r>
              <a:rPr lang="en-US" dirty="0" err="1" smtClean="0"/>
              <a:t>Sqoop</a:t>
            </a:r>
            <a:r>
              <a:rPr lang="en-US" dirty="0" smtClean="0"/>
              <a:t> supports </a:t>
            </a:r>
            <a:r>
              <a:rPr lang="en-US" dirty="0"/>
              <a:t>incremental loads of a single table or a free form SQL query as well as saved jobs which can be run multiple times to import updates made to a database since the last import. Imports can also be used to populate tables in Hive or </a:t>
            </a:r>
            <a:r>
              <a:rPr lang="en-US" dirty="0" err="1"/>
              <a:t>HBase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Exports </a:t>
            </a:r>
            <a:r>
              <a:rPr lang="en-US" dirty="0"/>
              <a:t>can be used to put data from Hadoop into a relational database. </a:t>
            </a:r>
          </a:p>
          <a:p>
            <a:r>
              <a:rPr lang="en-US" dirty="0"/>
              <a:t>Microsoft uses a </a:t>
            </a:r>
            <a:r>
              <a:rPr lang="en-US" dirty="0" err="1"/>
              <a:t>Sqoop</a:t>
            </a:r>
            <a:r>
              <a:rPr lang="en-US" dirty="0"/>
              <a:t>-based connector to help transfer data from Microsoft SQL Server databases to Hadoop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Couchbase</a:t>
            </a:r>
            <a:r>
              <a:rPr lang="en-US" dirty="0"/>
              <a:t>, Inc. also provides a </a:t>
            </a:r>
            <a:r>
              <a:rPr lang="en-US" dirty="0" err="1"/>
              <a:t>Couchbase</a:t>
            </a:r>
            <a:r>
              <a:rPr lang="en-US" dirty="0"/>
              <a:t> Server-Hadoop connector by means of </a:t>
            </a:r>
            <a:r>
              <a:rPr lang="en-US" dirty="0" err="1" smtClean="0"/>
              <a:t>Sqoop</a:t>
            </a:r>
            <a:endParaRPr lang="en-US" dirty="0" smtClean="0"/>
          </a:p>
          <a:p>
            <a:r>
              <a:rPr lang="en-US" dirty="0" err="1"/>
              <a:t>Couchbase</a:t>
            </a:r>
            <a:r>
              <a:rPr lang="en-US" dirty="0"/>
              <a:t> Server, originally </a:t>
            </a:r>
            <a:r>
              <a:rPr lang="en-US" dirty="0" err="1" smtClean="0"/>
              <a:t>Membase</a:t>
            </a:r>
            <a:r>
              <a:rPr lang="en-US" dirty="0"/>
              <a:t>, is an open source, distributed </a:t>
            </a:r>
            <a:r>
              <a:rPr lang="en-US" dirty="0" smtClean="0"/>
              <a:t>NoSQL </a:t>
            </a:r>
            <a:r>
              <a:rPr lang="en-US" dirty="0"/>
              <a:t>document-oriented database that is optimized for interactive </a:t>
            </a:r>
            <a:r>
              <a:rPr lang="en-US" dirty="0" smtClean="0"/>
              <a:t>applications; related to but different from </a:t>
            </a:r>
            <a:r>
              <a:rPr lang="en-US" sz="2600" dirty="0" err="1" smtClean="0"/>
              <a:t>CouchDB</a:t>
            </a:r>
            <a:r>
              <a:rPr lang="en-US" sz="2600" dirty="0" smtClean="0"/>
              <a:t>. </a:t>
            </a:r>
            <a:r>
              <a:rPr lang="en-US" sz="2600" dirty="0"/>
              <a:t> 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Sq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"/>
            <a:ext cx="1438275" cy="438151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val="319890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254390&quot;&gt;&lt;property id=&quot;20148&quot; value=&quot;5&quot;/&gt;&lt;property id=&quot;20300&quot; value=&quot;Slide 1 - &amp;quot;Big Data Open Source Software  and Projects   ABDS in Summary X: Layer 10 &amp;quot;&quot;/&gt;&lt;property id=&quot;20307&quot; value=&quot;522&quot;/&gt;&lt;/object&gt;&lt;object type=&quot;3&quot; unique_id=&quot;395970&quot;&gt;&lt;property id=&quot;20148&quot; value=&quot;5&quot;/&gt;&lt;property id=&quot;20300&quot; value=&quot;Slide 3 - &amp;quot;BitTorrent&amp;quot;&quot;/&gt;&lt;property id=&quot;20307&quot; value=&quot;694&quot;/&gt;&lt;/object&gt;&lt;object type=&quot;3&quot; unique_id=&quot;395971&quot;&gt;&lt;property id=&quot;20148&quot; value=&quot;5&quot;/&gt;&lt;property id=&quot;20300&quot; value=&quot;Slide 4 - &amp;quot;HTTP&amp;quot;&quot;/&gt;&lt;property id=&quot;20307&quot; value=&quot;695&quot;/&gt;&lt;/object&gt;&lt;object type=&quot;3&quot; unique_id=&quot;395972&quot;&gt;&lt;property id=&quot;20148&quot; value=&quot;5&quot;/&gt;&lt;property id=&quot;20300&quot; value=&quot;Slide 5 - &amp;quot;FTP&amp;quot;&quot;/&gt;&lt;property id=&quot;20307&quot; value=&quot;696&quot;/&gt;&lt;/object&gt;&lt;object type=&quot;3&quot; unique_id=&quot;395973&quot;&gt;&lt;property id=&quot;20148&quot; value=&quot;5&quot;/&gt;&lt;property id=&quot;20300&quot; value=&quot;Slide 6 - &amp;quot;Globus Online (GridFTP)&amp;quot;&quot;/&gt;&lt;property id=&quot;20307&quot; value=&quot;698&quot;/&gt;&lt;/object&gt;&lt;object type=&quot;3&quot; unique_id=&quot;395974&quot;&gt;&lt;property id=&quot;20148&quot; value=&quot;5&quot;/&gt;&lt;property id=&quot;20300&quot; value=&quot;Slide 7 - &amp;quot;SSH&amp;quot;&quot;/&gt;&lt;property id=&quot;20307&quot; value=&quot;697&quot;/&gt;&lt;/object&gt;&lt;object type=&quot;3&quot; unique_id=&quot;395975&quot;&gt;&lt;property id=&quot;20148&quot; value=&quot;5&quot;/&gt;&lt;property id=&quot;20300&quot; value=&quot;Slide 8 - &amp;quot;Apache Flume&amp;quot;&quot;/&gt;&lt;property id=&quot;20307&quot; value=&quot;699&quot;/&gt;&lt;/object&gt;&lt;object type=&quot;3&quot; unique_id=&quot;395976&quot;&gt;&lt;property id=&quot;20148&quot; value=&quot;5&quot;/&gt;&lt;property id=&quot;20300&quot; value=&quot;Slide 9 - &amp;quot;Sqoop&amp;quot;&quot;/&gt;&lt;property id=&quot;20307&quot; value=&quot;700&quot;/&gt;&lt;/object&gt;&lt;object type=&quot;3&quot; unique_id=&quot;512907&quot;&gt;&lt;property id=&quot;20148&quot; value=&quot;5&quot;/&gt;&lt;property id=&quot;20300&quot; value=&quot;Slide 2 - &amp;quot;Functionality of 21 HPC-ABDS Layers&amp;quot;&quot;/&gt;&lt;property id=&quot;20307&quot; value=&quot;701&quot;/&gt;&lt;/object&gt;&lt;object type=&quot;3&quot; unique_id=&quot;514321&quot;&gt;&lt;property id=&quot;20148&quot; value=&quot;5&quot;/&gt;&lt;property id=&quot;20300&quot; value=&quot;Slide 10 - &amp;quot;Pivotal  GPLOAD, GPFDIST&amp;quot;&quot;/&gt;&lt;property id=&quot;20307&quot; value=&quot;70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2681.0">
  <ink scale="0.5421687">AAEAAAD/////AQAAAAAAAAAMAgAAAE9BdXRob3JQUFQsIFZlcnNpb249MC4xLjI2ODEuMCwgQ3VsdHVyZT1uZXV0cmFsLCBQdWJsaWNLZXlUb2tlbj0zMWJmMzg1NmFkMzY0ZTM1BQEAAAALSW5rTWF0dGVyVjEDAAAADUxpc3RgMStfaXRlbXMMTGlzdGAxK19zaXplD0xpc3RgMStfdmVyc2lvbgQAABdTaGFyZWQuSW5raW5nLklua0F0b21bXQIAAAAICAIAAAAJAwAAABYAAAAXAAAABwMAAAAAAQAAACAAAAAECUlua0F0b21WMQIAAAAJBAAAAAkFAAAACQYAAAAJBwAAAAkIAAAACQkAAAAJCgAAAAkLAAAACQwAAAAJDQAAAAkOAAAACQ8AAAAJEAAAAAkRAAAACRIAAAAJEwAAAAkUAAAACRUAAAAJFgAAAAkXAAAACRgAAAAJGQAAAA0KBQQAAAALUGVuU3Ryb2tlVjEEAAAACkF0dHJpYnV0ZXMFVHJhY2UJU3RhcnRUaW1lBFR5cGUEBAAED1BlbkF0dHJpYnV0ZXNWMQIAAAAKSW5rVHJhY2VWMQIAAAAQDEFjdGlvblR5cGVWMQIAAAACAAAACRoAAAAJGwAAAFQPAAAAAAAABeT///8MQWN0aW9uVHlwZVYxAQAAAAd2YWx1ZV9fAAgCAAAAAAAAAAEFAAAABAAAAAkdAAAACR4AAADXLwAAAAAAAAHh////5P///wAAAAABBgAAAAQAAAAJIAAAAAkhAAAAG0AAAAAAAAAB3v///+T///8AAAAAAQcAAAAEAAAACSMAAAAJJAAAAKZCAAAAAAAAAdv////k////AAAAAAEIAAAABAAAAAkmAAAACScAAABLWAAAAAAAAAHY////5P///wAAAAABCQAAAAQAAAAJKQAAAAkqAAAAyFwAAAAAAAAB1f///+T///8AAAAAAQoAAAAEAAAACSwAAAAJLQAAAH19AAAAAAAAAdL////k////AAAAAAELAAAABAAAAAkvAAAACTAAAADTpwAAAAAAAAHP////5P///wAAAAABDAAAAAQAAAAJMgAAAAkzAAAAfrcAAAAAAAABzP///+T///8AAAAAAQ0AAAAEAAAACTUAAAAJNgAAAETgAAAAAAAAAcn////k////AAAAAAEOAAAABAAAAAk4AAAACTkAAABV8QAAAAAAAAHG////5P///wAAAAABDwAAAAQAAAAJOwAAAAk8AAAAnPkAAAAAAAABw////+T///8AAAAAARAAAAAEAAAACT4AAAAJPwAAAOb9AAAAAAAAAcD////k////AAAAAAERAAAABAAAAAlBAAAACUIAAACRDAEAAAAAAAG9////5P///wAAAAABEgAAAAQAAAAJRAAAAAlFAAAAExkBAAAAAAABuv///+T///8AAAAAARMAAAAEAAAACUcAAAAJSAAAAPkbAQAAAAAAAbf////k////AAAAAAEUAAAABAAAAAlKAAAACUsAAAC1HgEAAAAAAAG0////5P///wAAAAABFQAAAAQAAAAJTQAAAAlOAAAAv1QBAAAAAAABsf///+T///8AAAAAARYAAAAEAAAACVAAAAAJUQAAAH1bAQAAAAAAAa7////k////AAAAAAEXAAAABAAAAAlTAAAACVQAAACVXgEAAAAAAAGr////5P///wAAAAABGAAAAAQAAAAJVgAAAAlXAAAAPGUBAAAAAAABqP///+T///8AAAAABRkAAAANQ2xlYXJDYW52YXNWMQIAAAAJU3RhcnRUaW1lBFR5cGUABBAMQWN0aW9uVHlwZVYxAgAAAAIAAACr5QEAAAAAAAGn////5P///wAAAAAFGgAAAA9QZW5BdHRyaWJ1dGVzVjEKAAAAB19jb2xvckEHX2NvbG9yUgdfY29sb3JHB19jb2xvckIKRml0VG9DdXJ2ZQZIZWlnaHQOSWdub3JlUHJlc3N1cmUNSXNIaWdobGlnaHRlcgVTaGFwZQVXaWR0aAAAAAAAAAAABAACAgICAQYBAQxCcnVzaFNoYXBlVjECAAAABgIAAAD/8FooAAAAAAAAACJAAAAFpv///wxCcnVzaFNoYXBlVjEBAAAAB3ZhbHVlX18ACAIAAAABAAAAAAAAAAAAIkAFGwAAAApJbmtUcmFjZVYxAwAAAA1MaXN0YDErX2l0ZW1zDExpc3RgMStfc2l6ZQ9MaXN0YDErX3ZlcnNpb24EAAAYU2hhcmVkLklua2luZy5JbmtQb2ludFtdAgAAAAgIAgAAAAlbAAAAIQEAACEBAAABHQAAABoAAAD/8FooAAAAAAAAACJAAAABpP///6b///8BAAAAAAAAAAAAIkABHgAAABsAAAAJXQAAABIAAAASAAAAASAAAAAaAAAA//BaKAAAAAAAAAAiQAAAAaL///+m////AQAAAAAAAAAAACJAASEAAAAbAAAACV8AAAABAAAAAQAAAAEjAAAAGgAAAP/wWigAAAAAAAAAIkAAAAGg////pv///wEAAAAAAAAAAAAiQAEkAAAAGwAAAAlhAAAAIwAAACMAAAABJgAAABoAAAD/8FooAAAAAAAAACJAAAABnv///6b///8BAAAAAAAAAAAAIkABJwAAABsAAAAJYwAAABQAAAAUAAAAASkAAAAaAAAA//BaKAAAAAAAAAAiQAAAAZz///+m////AQAAAAAAAAAAACJAASoAAAAbAAAACWUAAABLAAAASwAAAAEsAAAAGgAAAP/wWigAAAAAAAAAIkAAAAGa////pv///wEAAAAAAAAAAAAiQAEtAAAAGwAAAAlnAAAALAAAACwAAAABLwAAABoAAAD/8FooAAAAAAAAACJAAAABmP///6b///8BAAAAAAAAAAAAIkABMAAAABsAAAAJaQAAABQAAAAUAAAAATIAAAAaAAAA//BaKAAAAAAAAAAiQAAAAZb///+m////AQAAAAAAAAAAACJAATMAAAAbAAAACWsAAAAqAAAAKgAAAAE1AAAAGgAAAP/wWigAAAAAAAAAIkAAAAGU////pv///wEAAAAAAAAAAAAiQAE2AAAAGwAAAAltAAAAFQAAABUAAAABOAAAABoAAAD/8FooAAAAAAAAACJAAAABkv///6b///8BAAAAAAAAAAAAIkABOQAAABsAAAAJbwAAABAAAAAQAAAAATsAAAAaAAAA//BaKAAAAAAAAAAiQAAAAZD///+m////AQAAAAAAAAAAACJAATwAAAAbAAAACXEAAAAUAAAAFAAAAAE+AAAAGgAAAP/wWigAAAAAAAAAIkAAAAGO////pv///wEAAAAAAAAAAAAiQAE/AAAAGwAAAAlzAAAAEwAAABMAAAABQQAAABoAAAD/8FooAAAAAAAAACJAAAABjP///6b///8BAAAAAAAAAAAAIkABQgAAABsAAAAJdQAAABEAAAARAAAAAUQAAAAaAAAA//BaKAAAAAAAAAAiQAAAAYr///+m////AQAAAAAAAAAAACJAAUUAAAAbAAAACXcAAAASAAAAEgAAAAFHAAAAGgAAAP/wWigAAAAAAAAAIkAAAAGI////pv///wEAAAAAAAAAAAAiQAFIAAAAGwAAAAl5AAAAFAAAABQAAAABSgAAABoAAAD/8FooAAAAAAAAACJAAAABhv///6b///8BAAAAAAAAAAAAIkABSwAAABsAAAAJewAAABYAAAAWAAAAAU0AAAAaAAAA//BaKAAAAAAAAAAiQAAAAYT///+m////AQAAAAAAAAAAACJAAU4AAAAbAAAACX0AAABUAAAAVAAAAAFQAAAAGgAAAP/wWigAAAAAAAAAIkAAAAGC////pv///wEAAAAAAAAAAAAiQAFRAAAAGwAAAAl/AAAAFAAAABQAAAABUwAAABoAAAD/8FooAAAAAAAAACJAAAABgP///6b///8BAAAAAAAAAAAAIkABVAAAABsAAAAJgQAAAGgAAABoAAAAAVYAAAAaAAAA//BaKAAAAAAAAAAiQAAAAX7///+m////AQAAAAAAAAAAACJAAVcAAAAbAAAACYMAAAAoAAAAKAAAAAdbAAAAAAEAAAAAAgAABApJbmtQb2ludFYxAg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Dd8HXQAAAAABAAAAIAAAAAQKSW5rUG9pbnRWMQIAAAAJpQEAAAmmAQAACacBAAAJqAEAAAmpAQAACaoBAAAJqwEAAAmsAQAACa0BAAAJrgEAAAmvAQAACbABAAAJsQEAAAmyAQAACbMBAAAJtAEAAAm1AQAACbYBAAANDgdfAAAAAAEAAAAEAAAABApJbmtQb2ludFYxAgAAAAm3AQAADQMHYQAAAAABAAAAQAAAAAQKSW5rUG9pbnRWMQIAAAAJuAEAAAm5AQAACboBAAAJuwEAAAm8AQAACb0BAAAJvgEAAAm/AQAACcABAAAJwQEAAAnCAQAACcMBAAAJxAEAAAnFAQAACcYBAAAJxwEAAAnIAQAACckBAAAJygEAAAnLAQAACcwBAAAJzQEAAAnOAQAACc8BAAAJ0AEAAAnRAQAACdIBAAAJ0wEAAAnUAQAACdUBAAAJ1gEAAAnXAQAACdgBAAAJ2QEAAAnaAQAADR0HYwAAAAABAAAAIAAAAAQKSW5rUG9pbnRWMQIAAAAJ2wEAAAncAQAACd0BAAAJ3gEAAAnfAQAACeABAAAJ4QEAAAniAQAACeMBAAAJ5AEAAAnlAQAACeYBAAAJ5wEAAAnoAQAACekBAAAJ6gEAAAnrAQAACewBAAAJ7QEAAAnuAQAADQwHZQAAAAABAAAAgAAAAAQKSW5rUG9pbnRWMQIA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NNQdnAAAAAAEAAABAAAAABApJbmtQb2ludFYxAgA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NFAdpAAAAAAEAAAAgAAAABApJbmtQb2ludFYxAgAAAAlmAgAACWcCAAAJaAIAAAlpAgAACWoCAAAJawIAAAlsAgAACW0CAAAJbgIAAAlvAgAACXACAAAJcQIAAAlyAgAACXMCAAAJdAIAAAl1AgAACXYCAAAJdwIAAAl4AgAACXkCAAANDAdrAAAAAAEAAABAAAAABApJbmtQb2ludFYxAgA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0WB20AAAAAAQAAACAAAAAECklua1BvaW50VjECAAAACaQCAAAJpQIAAAmmAgAACacCAAAJqAIAAAmpAgAACaoCAAAJqwIAAAmsAgAACa0CAAAJrgIAAAmvAgAACbACAAAJsQIAAAmyAgAACbMCAAAJtAIAAAm1AgAACbYCAAAJtwIAAAm4AgAADQsHbwAAAAABAAAAEAAAAAQKSW5rUG9pbnRWMQIAAAAJuQIAAAm6AgAACbsCAAAJvAIAAAm9AgAACb4CAAAJvwIAAAnAAgAACcECAAAJwgIAAAnDAgAACcQCAAAJxQIAAAnGAgAACccCAAAJyAIAAAdxAAAAAAEAAAAgAAAABApJbmtQb2ludFYxAgAAAAnJAgAACcoCAAAJywIAAAnMAgAACc0CAAAJzgIAAAnPAgAACdACAAAJ0QIAAAnSAgAACdMCAAAJ1AIAAAnVAgAACdYCAAAJ1wIAAAnYAgAACdkCAAAJ2gIAAAnbAgAACdwCAAANDAdzAAAAAAEAAAAgAAAABApJbmtQb2ludFYxAgAAAAndAgAACd4CAAAJ3wIAAAngAgAACeECAAAJ4gIAAAnjAgAACeQCAAAJ5QIAAAnmAgAACecCAAAJ6AIAAAnpAgAACeoCAAAJ6wIAAAnsAgAACe0CAAAJ7gIAAAnvAgAADQ0HdQAAAAABAAAAIAAAAAQKSW5rUG9pbnRWMQIAAAAJ8AIAAAnxAgAACfICAAAJ8wIAAAn0AgAACfUCAAAJ9gIAAAn3AgAACfgCAAAJ+QIAAAn6AgAACfsCAAAJ/AIAAAn9AgAACf4CAAAJ/wIAAAkAAwAADQ8HdwAAAAABAAAAIAAAAAQKSW5rUG9pbnRWMQIAAAAJAQMAAAkCAwAACQMDAAAJBAMAAAkFAwAACQYDAAAJBwMAAAkIAwAACQkDAAAJCgMAAAkLAwAACQwDAAAJDQMAAAkOAwAACQ8DAAAJEAMAAAkRAwAACRIDAAANDgd5AAAAAAEAAAAgAAAABApJbmtQb2ludFYxAgAAAAkTAwAACRQDAAAJFQMAAAkWAwAACRcDAAAJGAMAAAkZAwAACRoDAAAJGwMAAAkcAwAACR0DAAAJHgMAAAkfAwAACSADAAAJIQMAAAkiAwAACSMDAAAJJAMAAAklAwAACSYDAAANDAd7AAAAAAEAAAAgAAAABApJbmtQb2ludFYxAgAAAAknAwAACSgDAAAJKQMAAAkqAwAACSsDAAAJLAMAAAktAwAACS4DAAAJLwMAAAkwAwAACTEDAAAJMgMAAAkzAwAACTQDAAAJNQMAAAk2AwAACTcDAAAJOAMAAAk5AwAACToDAAAJOwMAAAk8AwAADQoHfQAAAAABAAAAgAAAAAQKSW5rUG9pbnRWMQIAAAAJPQMAAAk+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NLAd/AAAAAAEAAAAgAAAABApJbmtQb2ludFYxAgAAAAmRAwAACZIDAAAJkwMAAAmUAwAACZUDAAAJlgMAAAmXAwAACZgDAAAJmQMAAAmaAwAACZsDAAAJnAMAAAmdAwAACZ4DAAAJnwMAAAmgAwAACaEDAAAJogMAAAmjAwAACaQDAAANDAeBAAAAAAEAAACAAAAABApJbmtQb2ludFYxAgA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+AMAAAn5AwAACfoDAAAJ+wMAAAn8AwAACf0DAAAJ/gMAAAn/AwAACQAEAAAJAQQAAAkCBAAACQMEAAAJBAQAAAkFBAAACQYEAAAJBwQAAAkIBAAACQkEAAAJCgQAAAkLBAAACQwEAAANGAeDAAAAAAEAAABAAAAABApJbmtQb2ludFYxAgAAAAkNBAAACQ4EAAAJDwQAAAkQBAAACREEAAAJEgQAAAkTBAAACRQEAAAJFQQAAAkWBAAACRcEAAAJGAQAAAkZBAAACRoEAAAJGwQAAAkcBAAACR0EAAAJHgQAAAkfBAAACSAEAAAJIQQAAAkiBAAACSMEAAAJJAQAAAklBAAACSYEAAAJJwQAAAkoBAAACSkEAAAJKgQAAAkrBAAACSwEAAAJLQQAAAkuBAAACS8EAAAJMAQAAAkxBAAACTIEAAAJMwQAAAk0BAAADRgFhAAAAApJbmtQb2ludFYxBAAAAAFYAVkOUHJlc3N1cmVGYWN0b3IJVGltZVN0YW1wAAAAAAYGCxACAAAA3TifiurDxz84itmfD6fBPwAAAD8AAAAAAAAAAAGFAAAAhAAAALrVvBBi38c/vtoi15mAwT8AAAA/nAAAAAAAAAABhgAAAIQAAACXctqW2frHP77aIteZgME/AAAAP6wAAAAAAAAAAYcAAACEAAAAT6wVo8gxyD++2iLXmYDBPwAAAD+sAAAAAAAAAAGIAAAAhAAAAAjmUK+3aMg/vtoi15mAwT8AAAA/uwAAAAAAAAABiQAAAIQAAADCH4y7pp/IP0QrbA4kWsE/AAAAP7sAAAAAAAAAAYoAAACEAAAAe1nHx5XWyD/Ke7VFrjPBPwAAAD/LAAAAAAAAAAGLAAAAhAAAAFj25E0N8sg/ynu1Ra4zwT8AAAA/ywAAAAAAAAABjAAAAIQAAADKaVtm61/JP1LM/nw4DcE/AAAAP9oAAAAAAAAAAY0AAACEAAAAYEC0+FGyyT9SzP58OA3BPwAAAD/aAAAAAAAAAAGOAAAAhAAAANKzKhEwIMo/2BxItMLmwD8AAAA/6gAAAAAAAAABjwAAAIQAAABEJ6EpDo7KP2BtketMwMA/AAAAP+oAAAAAAAAAAZAAAACEAAAAtpoXQuz7yj9gbZHrTMDAPwAAAD/6AAAAAAAAAAGRAAAAhAAAAAarq+BBhcs/YG2R60zAwD8AAAA/+gAAAAAAAAABkgAAAIQAAAB4HiL5H/PLP2BtketMwMA/AAAAPwkBAAAAAAAAAZMAAACEAAAAgGjxo2SzzD9gbZHrTMDAPwAAAD8JAQAAAAAAAAGUAAAAhAAAAKwVo8gxWM0/YG2R60zAwD8AAAA/GQEAAAAAAAABlQAAAIQAAAC0X3JzdhjOP+a92iLXmcA/AAAAPxkBAAAAAAAAAZYAAACEAAAABHAGEsyhzj/mvdoi15nAPwAAAD8pAQAAAAAAAAGXAAAAhAAAAC4duDaZRs8/5r3aIteZwD8AAAA/KQEAAAAAAAABmAAAAIQAAAAKgtKzKhHQP+a92iLXmcA/AAAAPzgBAAAAAAAAAZkAAACEAAAADSc6CU1x0D/mvdoi15nAPwAAAD84AQAAAAAAAAGaAAAAhAAAAICasCEr39A/5r3aIteZwD8AAAA/SAEAAAAAAAABmwAAAIQAAACEPxh3TT/RP+a92iLXmcA/AAAAP0gBAAAAAAAAAZwAAACEAAAAGhZxCbSR0T/mvdoi15nAPwAAAD9XAQAAAAAAAAGdAAAAhAAAAEEeu9he1tE/5r3aIteZwD8AAAA/VwEAAAAAAAABngAAAIQAAABpJgWoCRvSP+a92iLXmcA/AAAAP2cBAAAAAAAAAZ8AAACEAAAAtJEx8TxE0j/mvdoi15nAPwAAAD93AQAAAAAAAAGgAAAAhAAAAJAuT3e0X9I/5r3aIteZwD8AAAA/dwEAAAAAAAABoQAAAIQAAADbmXvA54jSP+a92iLXmcA/AAAAP3cBAAAAAAAAAaIAAACEAAAAtzaZRl+k0j/mvdoi15nAPwAAAD+DAQAAAAAAAAGjAAAAhAAAAJTTtszWv9I/5r3aIteZwD8AAAA/kwEAAAAAAAABpAAAAIQAAAADosWPks3SP+a92iLXmcA/AAAAP5MBAAAAAAAAAaUAAACEAAAATQ3y2MX20j9sDiRaYXPAPwAAAD+jAQAAAAAAAAGmAAAAhAAAACqqD189EtM/bA4kWmFzwD8AAAA/owEAAAAAAAABpwAAAIQAAADj40prLEnTP2wOJFphc8A/AAAAP7IBAAAAAAAAAagAAACEAAAALk93tF9y0z9sDiRaYXPAPwAAAD+yAQAAAAAAAAGpAAAAhAAAAMQl0EbGxNM/bA4kWmFzwD8AAAA/wgEAAAAAAAABqgAAAIQAAADrLRoWcQnUP2wOJFphc8A/AAAAP8IBAAAAAAAAAasAAACEAAAAXqGQLk931D9sDiRaYXPAPwAAAD/RAQAAAAAAAAGsAAAAhAAAAPR36cC1ydQ/bA4kWmFzwD8AAAA/0QEAAAAAAAABrQAAAIQAAABCiH1fC1PVP2wOJFphc8A/AAAAP+EBAAAAAAAAAa4AAACEAAAAbjUvhNj31T9sDiRaYXPAPwAAAD/hAQAAAAAAAAGvAAAAhAAAAJri4KilnNY/bA4kWmFzwD8AAAA/8QEAAAAAAAABsAAAAIQAAADFj5LNckHXP2wOJFphc8A/AAAAP/EBAAAAAAAAAbEAAACEAAAA8TxE8j/m1z9sDiRaYXPAPwAAAD8AAgAAAAAAAAGyAAAAhAAAABzq9RYNi9g/bA4kWmFzwD8AAAA/AAIAAAAAAAABswAAAIQAAABIl6c72i/ZP/JebZHrTMA/AAAAPxACAAAAAAAAAbQAAACEAAAABXZKnevG2T94r7bIdSbAPwAAAD8QAgAAAAAAAAG1AAAAhAAAAMJU7f78Xdo/////////vz8AAAA/IAIAAAAAAAABtgAAAIQAAAB/M5BgDvXaP////////78/AAAAPy8CAAAAAAAAAbcAAACEAAAAYHUVPKhw2z8NoZJuFLO/PwAAAD8vAgAAAAAAAAG4AAAAhAAAAK+Fqdr9+ds/J+O3Sz0Zvz8AAAA/LwIAAAAAAAABuQAAAIQAAAAi+R/z22fcPzWESrpRzL4/AAAAPz8CAAAAAAAAAboAAACEAAAAATulznXj3D9BJd0oZn++PwAAAD8/AgAAAAAAAAG7AAAAhAAAAAfgDCSYQ90/XWcCBo/lvT8AAAA/TgIAAAAAAAABvAAAAIQAAAALhXR5uqPdP2kIlXSjmL0/AAAAP04CAAAAAAAAAb0AAACEAAAAffjqkZgR3j9pCJV0o5i9PwAAAD9eAgAAAAAAAAG+AAAAhAAAAIGdUue6cd4/g0q6Ucz+vD8AAAA/XgIAAAAAAAABvwAAAIQAAAAXdKt5IcTeP5HrTMDgsbw/AAAAP24CAAAAAAAAAcAAAACEAAAAGxkTz0Mk3z+djN8u9WS8PwAAAD9uAgAAAAAAAAHBAAAAhAAAAEEhXZ7uaN8/nYzfLvVkvD8AAAA/fQIAAAAAAAABwgAAAIQAAABrKadtma3fP52M3y71ZLw/AAAAP30CAAAAAAAAAcMAAACEAAAAtZTTtszW3z+djN8u9WS8PwAAAD+NAgAAAAAAAAHEAAAAhAAAADZnh+HdBuA/nYzfLvVkvD8AAAA/jQIAAAAAAAABxQAAAIQAAACmNZakmRTgP60tcp0JGLw/AAAAP50CAAAAAAAAAcYAAACEAAAAFASlZ1Ui4D+tLXKdCRi8PwAAAD+dAgAAAAAAAAHHAAAAhAAAAILSsyoRMOA/rS1ynQkYvD8AAAA/rAIAAAAAAAAByAAAAIQAAAC4OTsM7zbgP7nOBAwey7s/AAAAP7wCAAAAAAAAAckAAACEAAAAKAhKz6pE4D+5zgQMHsu7PwAAAD+8AgAAAAAAAAHKAAAAhAAAAJbWWJJmUuA/x2+XejJ+uz8AAAA/ywIAAAAAAAABywAAAIQAAAA8DO82AGfgP9MQKulGMbs/AAAAP8sCAAAAAAAAAcwAAACEAAAA4EGF25l74D/TECrpRjG7PwAAAD/bAgAAAAAAAAHNAAAAhAAAAIZ3G4AzkOA/0xAq6UYxuz8AAAA/2wIAAAAAAAABzgAAAIQAAAAsrbEkzaTgP+GxvFdb5Lo/AAAAP+sCAAAAAAAAAc8AAACEAAAACErPqkTA4D/hsbxXW+S6PwAAAD/rAgAAAAAAAAHQAAAAhAAAAK5/ZU/e1OA/4bG8V1vkuj8AAAA/+gIAAAAAAAAB0QAAAIQAAABStfvzd+ngP+1ST8Zvl7o/AAAAP/oCAAAAAAAAAdIAAACEAAAAwoMKtzP34D/tUk/Gb5e6PwAAAD8KAwAAAAAAAAHTAAAAhAAAAGi5oFvNC+E/7VJPxm+Xuj8AAAA/CgMAAAAAAAAB1AAAAIQAAADUh68eiRnhP/nz4TSESro/AAAAPxoDAAAAAAAAAdUAAACEAAAAer1FwyIu4T/58+E0hEq6PwAAAD8aAwAAAAAAAAHWAAAAhAAAAOiLVIbeO+E/CZV0o5j9uT8AAAA/KQMAAAAAAAAB1wAAAIQAAAAg89tnvELhPwmVdKOY/bk/AAAAPykDAAAAAAAAAdgAAACEAAAAWFpjSZpJ4T8VNgcSrbC5PwAAAD85AwAAAAAAAAHZAAAAhAAAAI7B6ip4UOE/FTYHEq2wuT8AAAA/SAMAAAAAAAAB2gAAAIQAAACOweoqeFDhPyPXmYDBY7k/AAAAP60DAAAAAAAAAdsAAACEAAAAxihyDFZX4T8j15mAwWO5PwAAAD+8AwAAAAAAAAHcAAAAhAAAAPyP+e0zXuE/I9eZgMFjuT8AAAA/zAMAAAAAAAAB3QAAAIQAAAD8j/ntM17hPzF4LO/VFrk/AAAAP9wDAAAAAAAAAd4AAACEAAAAMveAzxFl4T8xeCzv1Ra5PwAAAD/rAwAAAAAAAAHfAAAAhAAAADL3gM8RZeE/PRm/XerJuD8AAAA/6wMAAAAAAAAB4AAAAIQAAABqXgix72vhPz0Zv13qybg/AAAAP/sDAAAAAAAAAeEAAACEAAAAosWPks1y4T9JulHM/ny4PwAAAD/7AwAAAAAAAAHiAAAAhAAAANgsF3SreeE/SbpRzP58uD8AAAA/CwQAAAAAAAAB4wAAAIQAAAAQlJ5ViYDhP1db5DoTMLg/AAAAPxoEAAAAAAAAAeQAAACEAAAASPslN2eH4T9XW+Q6EzC4PwAAAD8aBAAAAAAAAAHlAAAAhAAAAH5irRhFjuE/Zfx2qSfjtz8AAAA/KgQAAAAAAAAB5gAAAIQAAADsMLzbAJzhP2X8dqkn47c/AAAAPyoEAAAAAAAAAecAAACEAAAAJJhDvd6i4T9l/HapJ+O3PwAAAD85BAAAAAAAAAHoAAAAhAAAAJJmUoCasOE/cZ0JGDyWtz8AAAA/OQQAAAAAAAAB6QAAAIQAAAAANWFDVr7hP3GdCRg8lrc/AAAAP0kEAAAAAAAAAeoAAACEAAAAOJzoJDTF4T9xnQkYPJa3PwAAAD9JBAAAAAAAAAHrAAAAhAAAAG4DcAYSzOE/fz6chlBJtz8AAAA/WQQAAAAAAAAB7AAAAIQAAADc0X7JzdnhP38+nIZQSbc/AAAAP1kEAAAAAAAAAe0AAACEAAAAFDkGq6vg4T9/PpyGUEm3PwAAAD9oBAAAAAAAAAHuAAAAhAAAABQ5Bqur4OE/jd8u9WT8tj8AAAA/oQUAAAAAAAAB7wAAAIQAAAAUOQarq+DhP7XC5kCiFbY/AAAAP7EFAAAAAAAAAfAAAACEAAAAFDkGq6vg4T/PBAwey3u1PwAAAD/ABQAAAAAAAAHxAAAAhAAAANzRfsnN2eE/9+fDaQiVtD8AAAA/wAUAAAAAAAAB8gAAAIQAAADc0X7JzdnhPx7Le7VFrrM/AAAAP9AFAAAAAAAAAfMAAACEAAAApmr35+/S4T85DaGSbhSzPwAAAD/QBQAAAAAAAAH0AAAAhAAAAG4DcAYSzOE/YPBY3qstsj8AAAA/4AUAAAAAAAAB9QAAAIQAAABuA3AGEszhP4jTECrpRrE/AAAAP+AFAAAAAAAAAfYAAACEAAAAbgNwBhLM4T+iFTYHEq2wPwAAAD/vBQAAAAAAAAH3AAAAhAAAADic6CQ0xeE/lPHbpZ6Mrz8AAAA/7wUAAAAAAAAB+AAAAIQAAAA4nOgkNMXhP8h1JmDwWK4/AAAAP/8FAAAAAAAAAfkAAACEAAAAOJzoJDTF4T/++XAaQiWtPwAAAD8PBgAAAAAAAAH6AAAAhAAAADic6CQ0xeE/TsDgsbxXqz8AAAA/DwYAAAAAAAAB+wAAAIQAAAA4nOgkNMXhP4JEK2wOJKo/AAAAPx4GAAAAAAAAAfwAAACEAAAAOJzoJDTF4T/qTMDgsbynPwAAAD8eBgAAAAAAAAH9AAAAhAAAADic6CQ0xeE/INEKmwOJpj8AAAA/LgYAAAAAAAAB/gAAAIQAAAA4nOgkNMXhP1ZVVVVVVaU/AAAAPy4GAAAAAAAAAf8AAACEAAAAADVhQ1a+4T+K2Z8PpyGkPwAAAD8uBgAAAAAAAAEAAQAAhAAAAAA1YUNWvuE/wF3qyfjtoj8AAAA/PQYAAAAAAAABAQEAAIQAAAAANWFDVr7hP9yfD6chVKI/AAAAP00GAAAAAAAAAQIBAACEAAAAADVhQ1a+4T/04TSESrqhPwAAAD9NBgAAAAAAAAEDAQAAhAAAAAA1YUNWvuE/KGZ/PpyGoD8AAAA/XQYAAAAAAAABBAEAAIQAAADIzdlheLfhP4hQSTeK2Z8/AAAAP10GAAAAAAAAAQUBAACEAAAAkmZSgJqw4T+81JPx26WePwAAAD9sBgAAAAAAAAEGAQAAhAAAAJJmUoCasOE/8Fjeqy1ynT8AAAA/bAYAAAAAAAABBwEAAIQAAABc/8qevKnhP1xhcyDRCps/AAAAP3wGAAAAAAAAAQgBAACEAAAAXP/Knryp4T+Q5b3aIteZPwAAAD98BgAAAAAAAAEJAQAAhAAAACSYQ73eouE/xGkIlXSjmD8AAAA/jAYAAAAAAAABCgEAAIQAAADsMLzbAJzhPzBynQkYPJY/AAAAP4wGAAAAAAAAAQsBAACEAAAA7DC82wCc4T9k9ufDaQiVPwAAAD+bBgAAAAAAAAEMAQAAhAAAAH5irRhFjuE/mHoyfrvUkz8AAAA/mwYAAAAAAAABDQEAAIQAAAB+Yq0YRY7hP8z+fDgNoZI/AAAAP6sGAAAAAAAAAQ4BAACEAAAASPslN2eH4T8Eg8fyXm2RPwAAAD+6BgAAAAAAAAEPAQAAhAAAABCUnlWJgOE/OAcSrbA5kD8AAAA/ugYAAAAAAAABEAEAAIQAAADYLBd0q3nhPzgHEq2wOZA/AAAAP7oGAAAAAAAAAREBAACEAAAAosWPks1y4T84BxKtsDmQPwAAAD/KBgAAAAAAAAESAQAAhAAAAGpeCLHva+E/OAcSrbA5kD8AAAA/2gYAAAAAAAABEwEAAIQAAAAy94DPEWXhPzgHEq2wOZA/AAAAP+kGAAAAAAAAARQBAACEAAAAxihyDFZX4T84BxKtsDmQPwAAAD/pBgAAAAAAAAEVAQAAhAAAACDz22e8QuE/OAcSrbA5kD8AAAA/+QYAAAAAAAABFgEAAIQAAADoi1SG3jvhPzgHEq2wOZA/AAAAP/kGAAAAAAAAARcBAACEAAAAQla+4UQn4T84BxKtsDmQPwAAAD8JBwAAAAAAAAEYAQAAhAAAANSHrx6JGeE/OAcSrbA5kD8AAAA/CQcAAAAAAAABGQEAAIQAAABouaBbzQvhPzgHEq2wOZA/AAAAPxgHAAAAAAAAARoBAACEAAAAwoMKtzP34D84BxKtsDmQPwAAAD8YBwAAAAAAAAEbAQAAhAAAAOTm7DC82+A/OAcSrbA5kD8AAAA/KAcAAAAAAAABHAEAAIQAAAAISs+qRMDgPzgHEq2wOZA/AAAAPzcHAAAAAAAAAR0BAACEAAAA9EUqQ++d4D84BxKtsDmQPwAAAD83BwAAAAAAAAEeAQAAhAAAAOBBhduZe+A/OAcSrbA5kD8AAAA/RwcAAAAAAAABHwEAAIQAAABeb9GwiEvgPzgHEq2wOZA/AAAAP0cHAAAAAAAAASABAACEAAAASmssSTMp4D84BxKtsDmQPwAAAD9HBwAAAAAAAAEhAQAAhAAAACNj4nmI5N8/OAcSrbA5kD8AAAA/VwcAAAAAAAABIgEAAIQAAACx72thqnbfPzgHEq2wOZA/AAAAP2YHAAAAAAAAASMBAACEAAAA0a3mhRD73j84BxKtsDmQPwAAAD9mBwAAAAAAAAEkAQAAhAAAAO9rYap2f94/OAcSrbA5kD8AAAA/dgcAAAAAAAABJQEAAIQAAAAxjb5IZejdPzgHEq2wOZA/AAAAP3YHAAAAAAAAASYBAACEAAAA43wqqg9f3T84BxKtsDmQPwAAAD+GBwAAAAAAAAEnAQAAhAAAAJVslgu61dw/OAcSrbA5kD8AAAA/hgcAAAAAAAABKAEAAIQAAAAi+R/z22fcPzgHEq2wOZA/AAAAP5UHAAAAAAAAASkBAACEAAAAjCLHYHUV3D84BxKtsDmQPwAAAD+VBwAAAAAAAAEqAQAAhAAAAIh9XwtTtds/BIPH8l5tkT8AAAA/pQcAAAAAAAABKwEAAIQAAABgdRU8qHDbPwSDx/JebZE/AAAAP6UHAAAAAAAAASwBAACEAAAAXNCt5oUQ2z8Eg8fyXm2RPwAAAD+0BwAAAAAAAAEtAQAAhAAAADXIYxfby9o/BIPH8l5tkT8AAAA/tAcAAAAAAAABLgEAAIQAAAAOwBlIMIfaPwSDx/JebZE/AAAAP8QHAAAAAAAAAS8BAACEAAAACRuy8g0n2j8Eg8fyXm2RPwAAAD/EBwAAAAAAAAEwAQAAhAAAAHNEWWCn1Nk/BIPH8l5tkT8AAAA/1AcAAAAAAAABMQEAAIQAAABvn/EKhXTZPwSDx/JebZE/AAAAP9QHAAAAAAAAATIBAACEAAAASJenO9ov2T8Eg8fyXm2RPwAAAD/UBwAAAAAAAAEzAQAAhAAAANUjMSP8wdg/BIPH8l5tkT8AAAA/1AcAAAAAAAABNAEAAIQAAAA/TdiQlW/YPwSDx/JebZE/AAAAP+QHAAAAAAAAATUBAACEAAAAPKhwO3MP2D8Eg8fyXm2RPwAAAD/kBwAAAAAAAAE2AQAAhAAAAKbRF6kMvdc/BIPH8l5tkT8AAAA/9AcAAAAAAAABNwEAAIQAAABXwYMKtzPXPwSDx/JebZE/AAAAP/QHAAAAAAAAATgBAACEAAAAUhwctZTT1j8Eg8fyXm2RPwAAAD8DCAAAAAAAAAE5AQAAhAAAAOGopZy2ZdY/BIPH8l5tkT8AAAA/AwgAAAAAAAABOgEAAIQAAADdAz5HlAXWP8z+fDgNoZI/AAAAPxMIAAAAAAAAATsBAACEAAAARy3ltC2z1T/M/nw4DaGSPwAAAD8TCAAAAAAAAAE8AQAAhAAAALFWjCLHYNU/mHoyfrvUkz8AAAA/IggAAAAAAAABPQEAAIQAAAAbgDOQYA7VP5h6Mn671JM/AAAAPyIIAAAAAAAAAT4BAACEAAAA9HfpwLXJ1D9k9ufDaQiVPwAAAD8yCAAAAAAAAAE/AQAAhAAAAM1vn/EKhdQ/ZPbnw2kIlT8AAAA/QggAAAAAAAABQAEAAIQAAAA3mUZfpDLUP2T258NpCJU/AAAAP0IIAAAAAAAAAUEBAACEAAAADpH8j/nt0z9k9ufDaQiVPwAAAD9RCAAAAAAAAAFCAQAAhAAAAFZXwYMKt9M/ZPbnw2kIlT8AAAA/UQgAAAAAAAABQwEAAIQAAACdHYZ3G4DTP2T258NpCJU/AAAAP2EIAAAAAAAAAUQBAACEAAAAdRU8qHA70z9k9ufDaQiVPwAAAD9hCAAAAAAAAAFFAQAAhAAAAOA+4xUK6dI/ZPbnw2kIlT8AAAA/cQgAAAAAAAABRgEAAIQAAAC3NplGX6TSP2T258NpCJU/AAAAP3EIAAAAAAAAAUcBAACEAAAAIWBAtPhR0j9k9ufDaQiVPwAAAD+ACAAAAAAAAAFIAQAAhAAAAB672F7W8dE/ZPbnw2kIlT8AAAA/gAgAAAAAAAABSQEAAIQAAACsR2JG+IPRP2T258NpCJU/AAAAP5AIAAAAAAAAAUoBAACEAAAAFnEJtJEx0T+YejJ+u9STPwAAAD+QCAAAAAAAAAFLAQAAhAAAAKP9kpuzw9A/zP58OA2hkj8AAAA/nwgAAAAAAAABTAEAAIQAAACgWCtGkWPQPwSDx/JebZE/AAAAP58IAAAAAAAAAU0BAACEAAAAfi1M1e7Pzz84BxKtsDmQPwAAAD+vCAAAAAAAAAFOAQAAhAAAAL6pQR672M4/3Ba5zgQMjj8AAAA/rwgAAAAAAAABTwEAAIQAAADYwlTt/vzNP6wn47dLPYk/AAAAP78IAAAAAAAAAVABAACEAAAA8ttnvEIhzT8UMHgs79WGPwAAAD+/CAAAAAAAAAFRAQAAhAAAAOqRmBH+YMw/gDgNoZJuhD8AAAA/zggAAAAAAAABUgEAAIQAAACagQRzqNfLP4A4DaGSboQ/AAAAP84IAAAAAAAAAVMBAACEAAAAKg6OWsppyz+AOA2hkm6EPwAAAD/eCAAAAAAAAAFUAQAAhAAAANr9+bt04Mo/7ECiFTYHgj8AAAA/3ggAAAAAAAABVQEAAIQAAABEJ6EpDo7KP6iSbhSzP38/AAAAP+4IAAAAAAAAAVYBAACEAAAAsFBIl6c7yj+okm4Usz9/PwAAAD/uCAAAAAAAAAFXAQAAhAAAAPYWDYu4BMo/qJJuFLM/fz8AAAA//QgAAAAAAAABWAEAAIQAAAA83dF+yc3JP6iSbhSzP38/AAAAP/0IAAAAAAAAAVkBAACEAAAAhKOWctqWyT+okm4Usz9/PwAAAD8NCQAAAAAAAAFaAQAAhAAAAMppW2brX8k/qJJuFLM/fz8AAAA/DQkAAAAAAAABWwEAAIQAAADuzD3gc0TJP6iSbhSzP38/AAAAPxwJAAAAAAAAAVwBAACEAAAAWPbkTQ3yyD+okm4Usz9/PwAAAD8cCQAAAAAAAAFdAQAAhAAAAJ68qUEeu8g/qJJuFLM/fz8AAAA/LAkAAAAAAAABXgEAAIQAAADCH4y7pp/IP3ijmP35cHo/AAAAPywJAAAAAAAAAV8BAACEAAAACOZQr7doyD94o5j9+XB6PwAAAD88CQAAAAAAAAFgAQAAhAAAAE+sFaPIMcg/eKOY/flwej8AAAA/SwkAAAAAAAABYQEAAIQAAAC61bwQYt/HP3ijmP35cHo/AAAAP0sJAAAAAAAAAWIBAACEAAAAJP9jfvuMxz94o5j9+XB6PwAAAD9LCQAAAAAAAAFjAQAAhAAAAI4oC+yUOsc/eKOY/flwej8AAAA/WwkAAAAAAAABZAEAAIQAAADV7s/fpQPHP3ijmP35cHo/AAAAP1sJAAAAAAAAAWUBAACEAAAAPxh3TT+xxj94o5j9+XB6PwAAAD9rCQAAAAAAAAFmAQAAhAAAAIXeO0FQesY/eKOY/flwej8AAAA/awkAAAAAAAABZwEAAIQAAADNpAA1YUPGP3ijmP35cHo/AAAAP3oJAAAAAAAAAWgBAACEAAAA8Afjruknxj94o5j9+XB6PwAAAD+KCQAAAAAAAAFpAQAAhAAAABRrxShyDMY/ULTC5kCidT8AAAA/igkAAAAAAAABagEAAIQAAAA3zqei+vDFP1C0wuZAonU/AAAAP4oJAAAAAAAAAWsBAACEAAAAWjGKHIPVxT9QtMLmQKJ1PwAAAD+5CQAAAAAAAAFsAQAAhAAAAH6UbJYLusU/ULTC5kCidT8AAAA/NgoAAAAAAAABbQEAAIQAAACh904QlJ7FP3ijmP35cHo/AAAAP0YKAAAAAAAAAW4BAACEAAAAofdOEJSexT+okm4Usz9/PwAAAD9GCgAAAAAAAAFvAQAAhAAAAKH3ThCUnsU/7ECiFTYHgj8AAAA/VQoAAAAAAAABcAEAAIQAAACh904QlJ7FP4A4DaGSboQ/AAAAP2UKAAAAAAAAAXEBAACEAAAAofdOEJSexT+sJ+O3Sz2JPwAAAD+ECgAAAAAAAAFyAQAAhAAAAKH3ThCUnsU/RB9OQ6ikiz8AAAA/hAoAAAAAAAABcwEAAIQAAACh904QlJ7FP9wWuc4EDI4/AAAAP4QKAAAAAAAAAXQBAACEAAAAofdOEJSexT84BxKtsDmQPwAAAD+UCgAAAAAAAAF1AQAAhAAAAKH3ThCUnsU/zP58OA2hkj8AAAA/owoAAAAAAAABdgEAAIQAAACh904QlJ7FP5h6Mn671JM/AAAAP6MKAAAAAAAAAXcBAACEAAAAofdOEJSexT9k9ufDaQiVPwAAAD+zCgAAAAAAAAF4AQAAhAAAAKH3ThCUnsU/xGkIlXSjmD8AAAA/swoAAAAAAAABeQEAAIQAAACh904QlJ7FP5Dlvdoi15k/AAAAP8MKAAAAAAAAAXoBAACEAAAAofdOEJSexT8o3Shmfz6cPwAAAD/DCgAAAAAAAAF7AQAAhAAAAKH3ThCUnsU/8Fjeqy1ynT8AAAA/0goAAAAAAAABfAEAAIQAAACh904QlJ7FP7zUk/HbpZ4/AAAAP9IKAAAAAAAAAX0BAACEAAAAofdOEJSexT+IUEk3itmfPwAAAD/iCgAAAAAAAAF+AQAAhAAAAKH3ThCUnsU/KGZ/PpyGoD8AAAA/8QoAAAAAAAABfwEAAIQAAACh904QlJ7FPw4kWmFzIKE/AAAAP/EKAAAAAAAAAYABAACEAAAAofdOEJSexT/cnw+nIVSiPwAAAD8BCwAAAAAAAAGBAQAAhAAAAKH3ThCUnsU/phvF7M+Hoz8AAAA/AQsAAAAAAAABggEAAIQAAAB+lGyWC7rFP3CXejJ+u6Q/AAAAPxELAAAAAAAAAYMBAACEAAAAfpRslgu6xT9WVVVVVVWlPwAAAD8RCwAAAAAAAAGEAQAAhAAAAH6UbJYLusU/INEKmwOJpj8AAAA/IAsAAAAAAAABhQEAAIQAAAB+lGyWC7rFP+pMwOCxvKc/AAAAPyALAAAAAAAAAYYBAACEAAAAWjGKHIPVxT+ehlBJN4qpPwAAAD8wCwAAAAAAAAGHAQAAhAAAADfOp6L68MU/Mn671JPxqz8AAAA/MAsAAAAAAAABiAEAAIQAAAA3zqei+vDFP8h1JmDwWK4/AAAAP0ALAAAAAAAAAYkBAACEAAAAFGvFKHIMxj+9V1vkOhOwPwAAAD9ACwAAAAAAAAGKAQAAhAAAAPAH467pJ8Y/lXSjmP35sD8AAAA/TwsAAAAAAAABiwEAAIQAAADwB+Ou6SfGP22R60zA4LE/AAAAP08LAAAAAAAAAYwBAACEAAAAzaQANWFDxj9ST8Zvl3qyPwAAAD9fCwAAAAAAAAGNAQAAhAAAAM2kADVhQ8Y/OQ2hkm4Usz8AAAA/XwsAAAAAAAABjgEAAIQAAACqQR672F7GPx7Le7VFrrM/AAAAP24LAAAAAAAAAY8BAACEAAAAqkEeu9hexj8RKulGMfuzPwAAAD9uCwAAAAAAAAGQAQAAhAAAAKpBHrvYXsY/9+fDaQiVtD8AAAA/fgsAAAAAAAABkQEAAIQAAACqQR672F7GP+lGMfvz4bQ/AAAAP44LAAAAAAAAAZIBAACEAAAAqkEeu9hexj/PBAwey3u1PwAAAD+OCwAAAAAAAAGTAQAAhAAAAKpBHrvYXsY/tcLmQKIVtj8AAAA/jgsAAAAAAAABlAEAAIQAAACF3jtBUHrGP43fLvVk/LY/AAAAP50LAAAAAAAAAZUBAACEAAAAhd47QVB6xj9l/HapJ+O3PwAAAD+dCwAAAAAAAAGWAQAAhAAAAIXeO0FQesY/SbpRzP58uD8AAAA/rQsAAAAAAAABlwEAAIQAAACF3jtBUHrGPyPXmYDBY7k/AAAAP70LAAAAAAAAAZgBAACEAAAAhd47QVB6xj/58+E0hEq6PwAAAD+9CwAAAAAAAAGZAQAAhAAAAGJ7WcfHlcY/0xAq6UYxuz8AAAA/zAsAAAAAAAABmgEAAIQAAABie1nHx5XGP7nOBAwey7s/AAAAP8wLAAAAAAAAAZsBAACEAAAAPxh3TT+xxj+djN8u9WS8PwAAAD/cCwAAAAAAAAGcAQAAhAAAAD8Yd00/scY/g0q6Ucz+vD8AAAA/3AsAAAAAAAABnQEAAIQAAAA/GHdNP7HGP3epJ+O3S70/AAAAP+sLAAAAAAAAAZ4BAACEAAAAG7WU07bMxj9dZwIGj+W9PwAAAD/rCwAAAAAAAAGfAQAAhAAAABu1lNO2zMY/UcZvl3oyvj8AAAA/+wsAAAAAAAABoAEAAIQAAAAbtZTTtszGP0El3Shmf74/AAAAP1kMAAAAAAAAAaEBAACEAAAAG7WU07bMxj8n47dLPRm/PwAAAD9ZDAAAAAAAAAGiAQAAhAAAABu1lNO2zMY/G0Il3Shmvz8AAAA/aAwAAAAAAAABowEAAIQAAAAbtZTTtszGP////////78/AAAAP2gMAAAAAAAAAaQBAACEAAAA+FGyWS7oxj94r7bIdSbAPwAAAD94DAAAAAAAAAGlAQAAhAAAAJFjsLoKHsQ/3Shmfz6c3j8AAAA/AAAAAAAAAAABpgEAAIQAAABKnevG+VTEPyHRCpsDid4/AAAAP5wAAAAAAAAAAacBAACEAAAAvRBi39fCxD8h0QqbA4nePwAAAD+cAAAAAAAAAAGoAQAAhAAAAMRaMYocg8U/Y3mvtsh13j8AAAA/rAAAAAAAAAABqQEAAIQAAADwB+Ou6SfGP2N5r7bIdd4/AAAAP7sAAAAAAAAAAaoBAACEAAAA+FGyWS7oxj+nIVTSjWLePwAAAD+7AAAAAAAAAAGrAQAAhAAAALrVvBBi38c/68n47VJP3j8AAAA/ywAAAAAAAAABrAEAAIQAAABY9uRNDfLIPy1ynQkYPN4/AAAAP8sAAAAAAAAAAa0BAACEAAAAGnrvBEHpyT9xGkIl3SjePwAAAD/LAAAAAAAAAAGuAQAAhAAAAP5g3DX9xMo/92qLXGcC3j8AAAA/2wAAAAAAAAABrwEAAIQAAAB4HiL5H/PLP3271JPx290/AAAAP+oAAAAAAAAAAbABAACEAAAAXAUPKtzOzD8DDB7Le7XdPwAAAD/qAAAAAAAAAAGxAQAAhAAAAKwVo8gxWM0/SbTC5kCi3T8AAAA/+gAAAAAAAAABsgEAAIQAAAD6JTdnh+HNP0m0wuZAot0/AAAAP/oAAAAAAAAAAbMBAACEAAAAkvyP+e0zzj+LXGcCBo/dPwAAAD8JAQAAAAAAAAG0AQAAhAAAAGyZrX9lT84/i1xnAgaP3T8AAAA/CQEAAAAAAAABtQEAAIQAAABKNssF3WrOP4tcZwIGj90/AAAAP3cBAAAAAAAAAbYBAACEAAAAJtPoi1SGzj+LXGcCBo/dPwAAAD+GAQAAAAAAAAG3AQAAhAAAADg1yGMX2+s/V1vkOhMw0D8AAAA/AAAAAAAAAAABuAEAAIQAAAAAzkCCOdTrP8RpCJV0o9A/AAAAPwAAAAAAAAAAAbkBAACEAAAAODXIYxfb6z/EaQiVdKPQPwAAAD+8AAAAAAAAAAG6AQAAhAAAAKYD1ybT6Os/xGkIlXSj0D8AAAA/ywAAAAAAAAABuwEAAIQAAAAU0uXpjvbrP8RpCJV0o9A/AAAAP8sAAAAAAAAAAbwBAACEAAAAgqD0rEoE7D/EaQiVdKPQPwAAAD/bAAAAAAAAAAG9AQAAhAAAAPBuA3AGEuw/xGkIlXSj0D8AAAA/2wAAAAAAAAABvgEAAIQAAAAo1opR5BjsPwcSrbA5kNA/AAAAP+sAAAAAAAAAAb8BAACEAAAAlqSZFKAm7D8HEq2wOZDQPwAAAD/rAAAAAAAAAAHAAQAAhAAAAARzqNdbNOw/BxKtsDmQ0D8AAAA/+gAAAAAAAAABwQEAAIQAAAA82i+5OTvsPwcSrbA5kNA/AAAAPwoBAAAAAAAAAcIBAACEAAAAGHdNP7FW7D8HEq2wOZDQPwAAAD8ZAQAAAAAAAAHDAQAAhAAAAIZFXAJtZOw/BxKtsDmQ0D8AAAA/GQEAAAAAAAABxAEAAIQAAAAse/KmBnnsPwcSrbA5kNA/AAAAPykBAAAAAAAAAcUBAACEAAAACBgQLX6U7D9KulHM/nzQPwAAAD8pAQAAAAAAAAHGAQAAhAAAAFSDPHaxvew/SrpRzP580D8AAAA/OQEAAAAAAAABxwEAAIQAAABoh+HdBuDsP45i9ufDadA/AAAAPzkBAAAAAAAAAcgBAACEAAAAIMEc6vUW7T/RCpsDiVbQPwAAAD9IAQAAAAAAAAHJAQAAhAAAAGosSTMpQO0/FLM/H05D0D8AAAA/SAEAAAAAAAABygEAAIQAAADu/vxdOnDtPxSzPx9OQ9A/AAAAP1gBAAAAAAAAAcsBAACEAAAApjg4aimn7T9XW+Q6EzDQPwAAAD9YAQAAAAAAAAHMAQAAhAAAAF5yc3YY3u0/mgOJVtgc0D8AAAA/aAEAAAAAAAABzQEAAIQAAADiRCehKQ7uP5oDiVbYHNA/AAAAP34BAAAAAAAAAc4BAACEAAAACE1xcNRS7j/fqy1ynQnQPwAAAD+NAQAAAAAAAAHPAQAAhAAAAMKGrHzDie4/36stcp0J0D8AAAA/jQEAAAAAAAAB0AEAAIQAAAB8wOeIssDuP9+rLXKdCdA/AAAAP50BAAAAAAAAAdEBAACEAAAA/pKbs8Pw7j/fqy1ynQnQPwAAAD+dAQAAAAAAAAHSAQAAhAAAALbM1r+yJ+8/36stcp0J0D8AAAA/rAEAAAAAAAAB0wEAAIQAAAACOAMJ5lDvP9+rLXKdCdA/AAAAP6wBAAAAAAAAAdQBAACEAAAATKMvUhl67z9EqKQbxezPPwAAAD+8AQAAAAAAAAHVAQAAhAAAACpATdiQle8/RKikG8Xszz8AAAA/vAEAAAAAAAAB1gEAAIQAAAAG3WpeCLHvP8r47VJPxs8/AAAAP8wBAAAAAAAAAdcBAACEAAAAqhIBA6LF7z/K+O1ST8bPPwAAAD/MAQAAAAAAAAHYAQAAhAAAAOJ5iOR/zO8/UEk3itmfzz8AAAA/2wEAAAAAAAAB2QEAAIQAAAAa4Q/GXdPvP1BJN4rZn88/AAAAP9sBAAAAAAAAAdoBAACEAAAAiK8eiRnh7z9QSTeK2Z/PPwAAAD/rAQAAAAAAAAHbAQAAhAAAALmgW80LIdY/TcDgsbxX0z8AAAA/AAAAAAAAAAAB3AEAAIQAAAAnb2qQxy7WP03A4LG8V9M/AAAAPz4AAAAAAAAAAd0BAACEAAAABAyIFj9K1j9NwOCxvFfTPwAAAD9OAAAAAAAAAAHeAQAAhAAAAL1FwyIugdY/TcDgsbxX0z8AAAA/XQAAAAAAAAAB3wEAAIQAAADlTQ3y2MXWP03A4LG8V9M/AAAAP10AAAAAAAAAAeABAACEAAAAxY+SzXJB1z9NwOCxvFfTPwAAAD9dAAAAAAAAAAHhAQAAhAAAAFtm61/Zk9c/TcDgsbxX0z8AAAA/bQAAAAAAAAAB4gEAAIQAAADO2WF4twHYP03A4LG8V9M/AAAAP30AAAAAAAAAAeMBAACEAAAAHOr1Fg2L2D9NwOCxvFfTPwAAAD99AAAAAAAAAAHkAQAAhAAAAI9dbC/r+Ng/TcDgsbxX0z8AAAA/jAAAAAAAAAAB5QEAAIQAAABvn/EKhXTZP03A4LG8V9M/AAAAP4wAAAAAAAAAAeYBAACEAAAA4hJoI2Pi2T+QaIXNgUTTPwAAAD+cAAAAAAAAAAHnAQAAhAAAAFSG3jtBUNo/0xAq6UYx0z8AAAA/nAAAAAAAAAAB6AEAAIQAAADpXDfOp6LaPxa5zgQMHtM/AAAAP6sAAAAAAAAAAekBAACEAAAAo5Zy2pbZ2j8Wuc4EDB7TPwAAAD+rAAAAAAAAAAHqAQAAhAAAAFzQreaFENs/WmFzINEK0z8AAAA/uwAAAAAAAAAB6wEAAIQAAACoO9ovuTnbP1phcyDRCtM/AAAAP7sAAAAAAAAAAewBAACEAAAAFQrp8nRH2z9aYXMg0QrTPwAAAD/LAAAAAAAAAAHtAQAAhAAAAPKmBnnsYts/WmFzINEK0z8AAAA/2gAAAAAAAAAB7gEAAIQAAABgdRU8qHDbP1phcyDRCtM/AAAAPwkBAAAAAAAAAe8BAACEAAAAfPKmBnns4j/v1Ra5zgTUPwAAAD8AAAAAAAAAAAHwAQAAhAAAALJZLuhW8+I/79UWuc4E1D8AAAA/UAAAAAAAAAAB8QEAAIQAAAAgKD2rEgHjP+/VFrnOBNQ/AAAAP2AAAAAAAAAAAfIBAACEAAAAxl3TT6wV4z/v1Ra5zgTUPwAAAD9gAAAAAAAAAAHzAQAAhAAAAGyTafRFKuM/79UWuc4E1D8AAAA/bwAAAAAAAAAB9AEAAIQAAABIMId6vUXjP+/VFrnOBNQ/AAAAP28AAAAAAAAAAfUBAACEAAAAJM2kADVh4z/v1Ra5zgTUPwAAAD9/AAAAAAAAAAH2AQAAhAAAAAJqwoasfOM/Mn671JPx0z8AAAA/fwAAAAAAAAAB9wEAAIQAAAAUbmfuAZ/jPzJ+u9ST8dM/AAAAP44AAAAAAAAAAfgBAACEAAAAYNmTNzXI4z91JmDwWN7TPwAAAD+OAAAAAAAAAAH5AQAAhAAAAAYPKtzO3OM/uc4EDB7L0z8AAAA/ngAAAAAAAAAB+gEAAIQAAADiq0diRvjjP/12qSfjt9M/AAAAP54AAAAAAAAAAfsBAACEAAAAhuHdBuAM5D9AH05DqKTTPwAAAD+uAAAAAAAAAAH8AQAAhAAAAGR++4xXKOQ/QB9OQ6ik0z8AAAA/rgAAAAAAAAAB/QEAAIQAAAAKtJEx8TzkP0AfTkOopNM/AAAAP70AAAAAAAAAAf4BAACEAAAA5lCvt2hY5D9AH05DqKTTPwAAAD+9AAAAAAAAAAH/AQAAhAAAAMLtzD3gc+Q/QB9OQ6ik0z8AAAA/zQAAAAAAAAABAAIAAIQAAAAMWfmGE53kP4PH8l5tkdM/AAAAP80AAAAAAAAAAQECAACEAAAA6vUWDYu45D+Dx/JebZHTPwAAAD/dAAAAAAAAAAECAgAAhAAAAP75u3Tg2uQ/g8fyXm2R0z8AAAA/7AAAAAAAAAABAwIAAIQAAACAzG+f8QrlP8Zvl3oyftM/AAAAP+wAAAAAAAAAAQQCAACEAAAAAp8jygI75T/Gb5d6Mn7TPwAAAD/sAAAAAAAAAAEFAgAAhAAAAIRx1/QTa+U/CRg8lvdq0z8AAAA//AAAAAAAAAABBgIAAIQAAAB0Epri4KjlPwkYPJb3atM/AAAAP/wAAAAAAAAAAQcCAACEAAAALEzV7s/f5T8JGDyW92rTPwAAAD8LAQAAAAAAAAEIAgAAhAAAAIy7pp9YK+Y/CRg8lvdq0z8AAAA/CwEAAAAAAAABCQIAAIQAAABG9eGrR2LmP5Bohc2BRNM/AAAAPxsBAAAAAAAAAQoCAACEAAAA/i4duDaZ5j+QaIXNgUTTPwAAAD8bAQAAAAAAAAELAgAAhAAAAEqaSQFqwuY/kGiFzYFE0z8AAAA/KwEAAAAAAAABDAIAAIQAAACUBXZKnevmP9MQKulGMdM/AAAAPzoBAAAAAAAAAQ0CAACEAAAAcKKT0BQH5z8Wuc4EDB7TPwAAAD86AQAAAAAAAAEOAgAAhAAAAEw/sVaMIuc/WmFzINEK0z8AAAA/OgEAAAAAAAABDwIAAIQAAADydEf7JTfnP1phcyDRCtM/AAAAP0oBAAAAAAAAARACAACEAAAAYENWvuFE5z+dCRg8lvfSPwAAAD9KAQAAAAAAAAERAgAAhAAAANARZYGdUuc/nQkYPJb30j8AAAA/WgEAAAAAAAABEgIAAIQAAAAGeexie1nnP50JGDyW99I/AAAAP1oBAAAAAAAAARMCAACEAAAAPuBzRFlg5z/hsbxXW+TSPwAAAD9pAQAAAAAAAAEUAgAAhAAAAHRH+yU3Z+c/4bG8V1vk0j8AAAA/eQEAAAAAAAABFQIAAIQAAACsroIHFW7nP+GxvFdb5NI/AAAAPz0CAAAAAAAAARYCAACEAAAA4hUK6fJ05z/hsbxXW+TSPwAAAD89AgAAAAAAAAEXAgAAhAAAABp9kcrQe+c/4bG8V1vk0j8AAAA/TQIAAAAAAAABGAIAAIQAAABQ5BisroLnP+GxvFdb5NI/AAAAP00CAAAAAAAAARkCAACEAAAAiEugjYyJ5z/hsbxXW+TSPwAAAD9cAgAAAAAAAAEaAgAAhAAAAMCyJ29qkOc/4bG8V1vk0j8AAAA/ewIAAAAAAAABGwIAAIQAAAD2Ga9QSJfnP+GxvFdb5NI/AAAAP3sCAAAAAAAAARwCAACEAAAALoE2Miae5z/hsbxXW+TSPwAAAD+bAgAAAAAAAAEdAgAAhAAAAJxPRfXhq+c/4bG8V1vk0j8AAAA/mwIAAAAAAAABHgIAAIQAAADUtszWv7LnP+GxvFdb5NI/AAAAP6oCAAAAAAAAAR8CAACEAAAACh5UuJ255z/hsbxXW+TSPwAAAD+qAgAAAAAAAAEgAgAAhAAAAEKF25l7wOc/4bG8V1vk0j8AAAA/ugIAAAAAAAABIQIAAIQAAACwU+pcN87nP+GxvFdb5NI/AAAAP7oCAAAAAAAAASICAACEAAAAHiL5H/Pb5z/hsbxXW+TSPwAAAD/KAgAAAAAAAAEjAgAAhAAAAFaJgAHR4uc/4bG8V1vk0j8AAAA/ygIAAAAAAAABJAIAAIQAAACM8AfjrunnP+GxvFdb5NI/AAAAP9kCAAAAAAAAASUCAACEAAAA+r4Wpmr35z/hsbxXW+TSPwAAAD/ZAgAAAAAAAAEmAgAAhAAAADImnodI/uc/4bG8V1vk0j8AAAA/6QIAAAAAAAABJwIAAIQAAABqjSVpJgXoP+GxvFdb5NI/AAAAP1YDAAAAAAAAASgCAACEAAAAoPSsSgQM6D/hsbxXW+TSPwAAAD9mAwAAAAAAAAEpAgAAhAAAANhbNCziEug/4bG8V1vk0j8AAAA/dQMAAAAAAAABKgIAAIQAAAAOw7sNwBnoP+GxvFdb5NI/AAAAPwcFAAAAAAAAASsCAACEAAAARipD750g6D/hsbxXW+TSPwAAAD8XBQAAAAAAAAEsAgAAhAAAAHyRytB7J+g/4bG8V1vk0j8AAAA/FwUAAAAAAAABLQIAAIQAAAC0+FGyWS7oP+GxvFdb5NI/AAAAPycFAAAAAAAAAS4CAACEAAAA6l/Zkzc16D/hsbxXW+TSPwAAAD8nBQAAAAAAAAEvAgAAhAAAACLHYHUVPOg/4bG8V1vk0j8AAAA/NgUAAAAAAAABMAIAAIQAAACQlW840UnoP+GxvFdb5NI/AAAAPzYFAAAAAAAAATECAACEAAAAyPz2Ga9Q6D/hsbxXW+TSPwAAAD9GBQAAAAAAAAEyAgAAhAAAAABkfvuMV+g/4bG8V1vk0j8AAAA/RgUAAAAAAAABMwIAAIQAAAA2ywXdal7oP+GxvFdb5NI/AAAAP1UFAAAAAAAAATQCAACEAAAAbjKNvkhl6D/hsbxXW+TSPwAAAD9lBQAAAAAAAAE1AgAAhAAAAKSZFKAmbOg/4bG8V1vk0j8AAAA/ZQUAAAAAAAABNgIAAIQAAADaAJyBBHPoP+GxvFdb5NI/AAAAP8MFAAAAAAAAATcCAACEAAAAEmgjY+J56D/hsbxXW+TSPwAAAD/SBQAAAAAAAAE4AgAAhAAAAErPqkTAgOg/4bG8V1vk0j8AAAA/4gUAAAAAAAABOQIAAIQAAACANjImnofoP+GxvFdb5NI/AAAAP+IFAAAAAAAAAToCAACEAAAAsVaMIsdg1T8n47dLPRnXPwAAAD8AAAAAAAAAAAE7AgAAhAAAAPvBuGv6idU/J+O3Sz0Z1z8AAAA/uwAAAAAAAAABPAIAAIQAAACRmBH+YNzVP2uLXGcCBtc/AAAAP7sAAAAAAAAAAT0CAACEAAAAJ29qkMcu1j9ri1xnAgbXPwAAAD/LAAAAAAAAAAE+AgAAhAAAACsU0uXpjtY/a4tcZwIG1z8AAAA/ywAAAAAAAAABPwIAAIQAAACeh0j+x/zWP2uLXGcCBtc/AAAAP9sAAAAAAAAAAUACAACEAAAAfsnN2WF41z+uMwGDx/LWPwAAAD/bAAAAAAAAAAFBAgAAhAAAAPE8RPI/5tc/8dulnozf1j8AAAA/6gAAAAAAAAABQgIAAIQAAABksLoKHlTYP/HbpZ6M39Y/AAAAP+oAAAAAAAAAAUMCAACEAAAA1SMxI/zB2D80hEq6UczWPwAAAD/6AAAAAAAAAAFEAgAAhAAAALZltv6VPdk/NIRKulHM1j8AAAA/+gAAAAAAAAABRQIAAIQAAAAo2SwXdKvZP3ks79UWudY/AAAAPwkBAAAAAAAAAUYCAACEAAAAm0yjL1IZ2j95LO/VFrnWPwAAAD8JAQAAAAAAAAFHAgAAhAAAAA7AGUgwh9o/eSzv1Ra51j8AAAA/GQEAAAAAAAABSAIAAIQAAACjlnLaltnaP3ks79UWudY/AAAAPxkBAAAAAAAAAUkCAACEAAAAqDvaL7k52z95LO/VFrnWPwAAAD8pAQAAAAAAAAFKAgAAhAAAAKvgQYXbmds/eSzv1Ra51j8AAAA/KQEAAAAAAAABSwIAAIQAAAAdVLiduQfcP7zUk/HbpdY/AAAAPzgBAAAAAAAAAUwCAACEAAAAbGRMPA+R3D+81JPx26XWPwAAAD9IAQAAAAAAAAFNAgAAhAAAAE2m0RepDN0/vNST8dul1j8AAAA/SAEAAAAAAAABTgIAAIQAAAAt6FbzQojdP7zUk/HbpdY/AAAAP0gBAAAAAAAAAU8CAACEAAAAoVvNCyH23T+81JPx26XWPwAAAD9YAQAAAAAAAAFQAgAAhAAAABPPQyT/Y94/vNST8dul1j8AAAA/WAEAAAAAAAABUQIAAIQAAAAXdKt5IcTeP7zUk/HbpdY/AAAAP2cBAAAAAAAAAVICAACEAAAAiechkv8x3z+81JPx26XWPwAAAD9nAQAAAAAAAAFTAgAAhAAAAB++eiRmhN8/vNST8dul1j8AAAA/dwEAAAAAAAABVAIAAIQAAABFxsTzEMnfP3ks79UWudY/AAAAP3cBAAAAAAAAAVUCAACEAAAAbs4Ow7sN4D95LO/VFrnWPwAAAD+GAQAAAAAAAAFWAgAAhAAAAEprLEkzKeA/eSzv1Ra51j8AAAA/hgEAAAAAAAABVwIAAIQAAAAoCErPqkTgP3ks79UWudY/AAAAP5YBAAAAAAAAAVgCAACEAAAAzD3gc0RZ4D95LO/VFrnWPwAAAD+mAQAAAAAAAAFZAgAAhAAAAHJzdhjebeA/eSzv1Ra51j8AAAA/pgEAAAAAAAABWgIAAIQAAACo2v35u3TgP3ks79UWudY/AAAAP7UBAAAAAAAAAVsCAACEAAAA4EGF25l74D95LO/VFrnWPwAAAD+1AQAAAAAAAAFcAgAAhAAAABipDL13guA/eSzv1Ra51j8AAAA/tQEAAAAAAAABXQIAAIQAAACGdxuAM5DgP3ks79UWudY/AAAAPwMCAAAAAAAAAV4CAACEAAAA9EUqQ++d4D95LO/VFrnWPwAAAD8TAgAAAAAAAAFfAgAAhAAAAGIUOQarq+A/eSzv1Ra51j8AAAA/EwIAAAAAAAABYAIAAIQAAAAISs+qRMDgP3ks79UWudY/AAAAPyMCAAAAAAAAAWECAACEAAAAdhjebQDO4D95LO/VFrnWPwAAAD8jAgAAAAAAAAFiAgAAhAAAAOTm7DC82+A/eSzv1Ra51j8AAAA/MgIAAAAAAAABYwIAAIQAAABStfvzd+ngP3ks79UWudY/AAAAPzICAAAAAAAAAWQCAACEAAAAihyD1VXw4D95LO/VFrnWPwAAAD9CAgAAAAAAAAFlAgAAhAAAAMKDCrcz9+A/eSzv1Ra51j8AAAA/kAIAAAAAAAABZgIAAIQAAADiFQrp8nTnP7zUk/HbpdY/AAAAPwAAAAAAAAAAAWcCAACEAAAA4hUK6fJ05z95LO/VFrnWPwAAAD+cAAAAAAAAAAFoAgAAhAAAAGbovRMEpec/eSzv1Ra51j8AAAA/nAAAAAAAAAABaQIAAIQAAAAeIvkf89vnPzSESrpRzNY/AAAAP6wAAAAAAAAAAWoCAACEAAAADsO7DcAZ6D80hEq6UczWPwAAAD+sAAAAAAAAAAFrAgAAhAAAAG4yjb5IZeg/NIRKulHM1j8AAAA/uwAAAAAAAAABbAIAAIQAAAAECeZQr7foPzSESrpRzNY/AAAAP7sAAAAAAAAAAW0CAACEAAAAmt8+4xUK6T80hEq6UczWPwAAAD/LAAAAAAAAAAFuAgAAhAAAAC62l3V8XOk/NIRKulHM1j8AAAA/ywAAAAAAAAABbwIAAIQAAAAyW//KnrzpPzSESrpRzNY/AAAAP9sAAAAAAAAAAXACAACEAAAAAJnfPuMV6j/x26WejN/WPwAAAD/bAAAAAAAAAAFxAgAAhAAAAJRvONFJaOo/rjMBg8fy1j8AAAA/6gAAAAAAAAABcgIAAIQAAAAqRpFjsLrqP64zAYPH8tY/AAAAP+oAAAAAAAAAAXMCAACEAAAAwBzq9RYN6z9ri1xnAgbXPwAAAD/6AAAAAAAAAAF0AgAAhAAAAHpWJQIGROs/a4tcZwIG1z8AAAA/+gAAAAAAAAABdQIAAIQAAACOWsppW2brPyfjt0s9Gdc/AAAAPwoBAAAAAAAAAXYCAACEAAAAavfn79KB6z8n47dLPRnXPwAAAD8KAQAAAAAAAAF3AgAAhAAAANjF9rKOj+s/J+O3Sz0Z1z8AAAA/GQEAAAAAAAABeAIAAIQAAABGlAV2Sp3rPyfjt0s9Gdc/AAAAPxkBAAAAAAAAAXkCAACEAAAARpQFdkqd6z/kOhMweCzXPwAAAD++AQAAAAAAAAF6AgAAhAAAAIVCujzd0d4/G8Xsz4fT2D8AAAA/AAAAAAAAAAABewIAAIQAAABh39fCVO3ePxvF7M+H09g/AAAAP+gAAAAAAAAAAXwCAACEAAAAP3z1SMwI3z8bxezPh9PYPwAAAD/oAAAAAAAAAAF9AgAAhAAAAInnIZL/Md8/G8Xsz4fT2D8AAAA/+AAAAAAAAAABfgIAAIQAAABBIV2e7mjfPxvF7M+H09g/AAAAP/gAAAAAAAAAAX8CAACEAAAAjYyJ5yGS3z8bxezPh9PYPwAAAD8HAQAAAAAAAAGAAgAAhAAAALWU07bM1t8/G8Xsz4fT2D8AAAA/FwEAAAAAAAABgQIAAIQAAAA2Z4fh3QbgP15tketMwNg/AAAAPxcBAAAAAAAAAYICAACEAAAAFASlZ1Ui4D9ebZHrTMDYPwAAAD8XAQAAAAAAAAGDAgAAhAAAAPCgwu3MPeA/Xm2R60zA2D8AAAA/JgEAAAAAAAABhAIAAIQAAADMPeBzRFngP15tketMwNg/AAAAPyYBAAAAAAAAAYUCAACEAAAA4EGF25l74D9ebZHrTMDYPwAAAD82AQAAAAAAAAGGAgAAhAAAAIZ3G4AzkOA/ohU2BxKt2D8AAAA/NgEAAAAAAAABhwIAAIQAAAAsrbEkzaTgP6IVNgcSrdg/AAAAP0YBAAAAAAAAAYgCAACEAAAA0uJHyWa54D+iFTYHEq3YPwAAAD9GAQAAAAAAAAGJAgAAhAAAAK5/ZU/e1OA/ohU2BxKt2D8AAAA/VQEAAAAAAAABigIAAIQAAABStfvzd+ngP6IVNgcSrdg/AAAAP1UBAAAAAAAAAYsCAACEAAAAMFIZeu8E4T+iFTYHEq3YPwAAAD9lAQAAAAAAAAGMAgAAhAAAAAzvNgBnIOE/ohU2BxKt2D8AAAA/ZQEAAAAAAAABjQIAAIQAAAAg89tnvELhP6IVNgcSrdg/AAAAP3UBAAAAAAAAAY4CAACEAAAAMveAzxFl4T+iFTYHEq3YPwAAAD+EAQAAAAAAAAGPAgAAhAAAAH5irRhFjuE/ohU2BxKt2D8AAAA/hAEAAAAAAAABkAIAAIQAAAAANWFDVr7hP6IVNgcSrdg/AAAAP4QBAAAAAAAAAZECAACEAAAA8tUjMSP84T+iFTYHEq3YPwAAAD+UAQAAAAAAAAGSAgAAhAAAAKoPXz0SM+I/ohU2BxKt2D8AAAA/owEAAAAAAAABkwIAAIQAAAAIfzDumn7iP6IVNgcSrdg/AAAAP6MBAAAAAAAAAZQCAACEAAAA+B/z22e84j+iFTYHEq3YPwAAAD+jAQAAAAAAAAGVAgAAhAAAAFiPxIzwB+M/ohU2BxKt2D8AAAA/swEAAAAAAAABlgIAAIQAAAAkzaQANWHjP6IVNgcSrdg/AAAAP8MBAAAAAAAAAZcCAACEAAAAgjx2sb2s4z+iFTYHEq3YPwAAAD/DAQAAAAAAAAGYAgAAhAAAAOKrR2JG+OM/ohU2BxKt2D8AAAA/wwEAAAAAAAABmQIAAIQAAADSTApQEzbkP6IVNgcSrdg/AAAAP9IBAAAAAAAAAZoCAACEAAAAwu3MPeBz5D+iFTYHEq3YPwAAAD/iAQAAAAAAAAGbAgAAhAAAAOr1Fg2LuOQ/5b3aIteZ2D8AAAA/4gEAAAAAAAABnAIAAIQAAAA2YUNWvuHkP+W92iLXmdg/AAAAP+IBAAAAAAAAAZ0CAACEAAAASGXovRME5T8oZn8+nIbYPwAAAD/yAQAAAAAAAAGeAgAAhAAAAFxpjSVpJuU/KGZ/PpyG2D8AAAA/AQIAAAAAAAABnwIAAIQAAAA4Bqur4EHlP2wOJFphc9g/AAAAPwECAAAAAAAAAaACAACEAAAA3jtBUHpW5T9sDiRaYXPYPwAAAD8RAgAAAAAAAAGhAgAAhAAAABajyDFYXeU/sLbIdSZg2D8AAAA/EQIAAAAAAAABogIAAIQAAACEcdf0E2vlP7C2yHUmYNg/AAAAPyACAAAAAAAAAaMCAACEAAAAvNhe1vFx5T+wtsh1JmDYPwAAAD8gAgAAAAAAAAGkAgAAhAAAAMTwbgNwBoI/CpsDiVbY4D8AAAA/AAAAAAAAAAABpQIAAIQAAACIvkhl6L2DPwqbA4lW2OA/AAAAP5wAAAAAAAAAAaYCAACEAAAAVIwix2B1hT8KmwOJVtjgPwAAAD+sAAAAAAAAAAGnAgAAhAAAACBa/CjZLIc/CpsDiVbY4D8AAAA/uwAAAAAAAAABqAIAAIQAAADoJ9aKUeSIPwqbA4lW2OA/AAAAP8AAAAAAAAAAAakCAACEAAAAeMOJTkJTjD8KmwOJVtjgPwAAAD/fAAAAAAAAAAGqAgAAhAAAAECRY7C6Co4/CpsDiVbY4D8AAAA/3wAAAAAAAAABqwIAAIQAAABolgu61byQPwqbA4lW2OA/AAAAP+8AAAAAAAAAAawCAACEAAAANGTlG050kj8KmwOJVtjgPwAAAD/vAAAAAAAAAAGtAgAAhAAAAOQYrK6CB5U/CpsDiVbY4D8AAAA//wAAAAAAAAABrgIAAIQAAACQzXJBt5qXPwqbA4lW2OA/AAAAP/8AAAAAAAAAAa8CAACEAAAAJGkmBagJmz8s79UWuc7gPwAAAD8OAQAAAAAAAAGwAgAAhAAAAEDpWZUIGKA/LO/VFrnO4D8AAAA/DgEAAAAAAAABsQIAAIQAAAAItzP3gM+hP01DqKQbxeA/AAAAPx4BAAAAAAAAAbICAACEAAAA1IQNWfmGoz9NQ6ikG8XgPwAAAD8eAQAAAAAAAAGzAgAAhAAAAJxS57pxPqU/TUOopBvF4D8AAAA/LQEAAAAAAAABtAIAAIQAAAD0rEoEDIimP01DqKQbxeA/AAAAPy0BAAAAAAAAAbUCAACEAAAASgeuTabRpz9NQ6ikG8XgPwAAAD89AQAAAAAAAAG2AgAAhAAAADDumn5irag/TUOopBvF4D8AAAA/PQEAAAAAAAABtwIAAIQAAAAU1YevHompP01DqKQbxeA/AAAAP00BAAAAAAAAAbgCAACEAAAAiEj+x/z2qT9NQ6ikG8XgPwAAAD9NAQAAAAAAAAG5AgAAhAAAAFB9+OqRmJE/mYDBY3mv4j8AAAA/AAAAAAAAAAABugIAAIQAAAA0ZOUbTnSSP5mAwWN5r+I/AAAAP6wAAAAAAAAAAbsCAACEAAAA5BisroIHlT93LO/VFrniPwAAAD+sAAAAAAAAAAG8AgAAhAAAAHS0X3Jzdpg/dyzv1Ra54j8AAAA/vAAAAAAAAAABvQIAAIQAAADQHe2X3JydP3cs79UWueI/AAAAP8sAAAAAAAAAAb4CAACEAAAAJtBGxsTzoD93LO/VFrniPwAAAD/LAAAAAAAAAAG/AgAAhAAAANSEDVn5hqM/dyzv1Ra54j8AAAA/ywAAAAAAAAABwAIAAIQAAACCOdTrLRqmP3cs79UWueI/AAAAP9sAAAAAAAAAAcECAACEAAAAvHokZoQ/qD93LO/VFrniPwAAAD/bAAAAAAAAAAHCAgAAhAAAABTVh68eiak/dyzv1Ra54j8AAAA/6gAAAAAAAAABwwIAAIQAAABQFtgpda6rP5mAwWN5r+I/AAAAP/oAAAAAAAAAAcQCAACEAAAAGOSxi+1lrT+61JPx26XiPwAAAD/6AAAAAAAAAAHFAgAAhAAAAHA+FdWHr64/utST8dul4j8AAAA/CgEAAAAAAAABxgIAAIQAAAAdhncbgDOwP7rUk/HbpeI/AAAAPwoBAAAAAAAAAccCAACEAAAA1r+yJ29qsD/cKGZ/PpziPwAAAD8ZAQAAAAAAAAHIAgAAhAAAAI/57TNeobA/3Chmfz6c4j8AAAA/GQEAAAAAAAAByQIAAIQAAAD4IpWh906AP0WuMwGDx+Y/AAAAPwAAAAAAAAAAAcoCAACEAAAAxPBuA3AGgj9FrjMBg8fmPwAAAD99AAAAAAAAAAHLAgAAhAAAAIi+SGXovYM/Ra4zAYPH5j8AAAA/fQAAAAAAAAABzAIAAIQAAAAgWvwo2SyHP0WuMwGDx+Y/AAAAP40AAAAAAAAAAc0CAACEAAAAeMOJTkJTjD9FrjMBg8fmPwAAAD+NAAAAAAAAAAHOAgAAhAAAAFB9+OqRmJE/I1phcyDR5j8AAAA/nAAAAAAAAAABzwIAAIQAAADI/5jfPuOVP9+xvFdb5OY/AAAAP5wAAAAAAAAAAdACAACEAAAAQII51Ostmj/fsbxXW+TmPwAAAD+sAAAAAAAAAAHRAgAAhAAAALJc0K3mhaA/nAkYPJb35j8AAAA/rAAAAAAAAAAB0gIAAIQAAABG+INx1/SjP5wJGDyW9+Y/AAAAP7sAAAAAAAAAAdMCAACEAAAA2JM3Nchjpz97tUWuMwHnPwAAAD+7AAAAAAAAAAHUAgAAhAAAAGov6/i40qo/e7VFrjMB5z8AAAA/ywAAAAAAAAAB1QIAAIQAAABwPhXVh6+uP3u1Ra4zAec/AAAAP8sAAAAAAAAAAdYCAACEAAAAAm1kTDwPsT97tUWuMwHnPwAAAD/bAAAAAAAAAAHXAgAAhAAAABIBA6LFj7I/e7VFrjMB5z8AAAA/2wAAAAAAAAAB2AIAAIQAAACwISvfcKKzP3u1Ra4zAec/AAAAP+oAAAAAAAAAAdkCAACEAAAATkJTHBy1tD97tUWuMwHnPwAAAD/qAAAAAAAAAAHaAgAAhAAAAHjvBEHpWbU/nAkYPJb35j8AAAA/+gAAAAAAAAAB2wIAAIQAAAAyKUBN2JC1P5wJGDyW9+Y/AAAAP/oAAAAAAAAAAdwCAACEAAAAMilATdiQtT++XerJ+O3mPwAAAD8KAQAAAAAAAAHdAgAAhAAAAECCOdTrLZo/l/35cBpC6T8AAAA/AAAAAAAAAAAB3gIAAIQAAAAkaSYFqAmbP3apJ+O3S+k/AAAAP10AAAAAAAAAAd8CAACEAAAA7DYAZyDBnD92qSfjt0vpPwAAAD9dAAAAAAAAAAHgAgAAhAAAAJzrxvlUVJ8/dqkn47dL6T8AAAA/bQAAAAAAAAAB4QIAAIQAAAB8KqoPXz2iPzMBg8fyXuk/AAAAP20AAAAAAAAAAeICAACEAAAAKt9wopPQpD8zAYPH8l7pPwAAAD99AAAAAAAAAAHjAgAAhAAAAGYgwRzq9aY/MwGDx/Je6T8AAAA/jAAAAAAAAAAB5AIAAIQAAAD4u3Tg2mSqPzMBg8fyXuk/AAAAP4wAAAAAAAAAAeUCAACEAAAAGOSxi+1lrT8zAYPH8l7pPwAAAD+MAAAAAAAAAAHmAgAAhAAAAI/57TNeobA/MwGDx/Je6T8AAAA/nAAAAAAAAAAB5wIAAIQAAABZx8eV1liyPzMBg8fyXuk/AAAAP5wAAAAAAAAAAegCAACEAAAAsCEr33Cisz8zAYPH8l7pPwAAAD+sAAAAAAAAAAHpAgAAhAAAAHjvBEHpWbU/MwGDx/Je6T8AAAA/uwAAAAAAAAAB6gIAAIQAAADQSWiKg6O2PzMBg8fyXuk/AAAAP7sAAAAAAAAAAesCAACEAAAAcGqQxy62tz8zAYPH8l7pPwAAAD/LAAAAAAAAAAHsAgAAhAAAAJwXQuz7Wrg/MwGDx/Je6T8AAAA/ywAAAAAAAAAB7QIAAIQAAAAMi7gE2si4PzMBg8fyXuk/AAAAP9oAAAAAAAAAAe4CAACEAAAAODhqKadtuT8zAYPH8l7pPwAAAD/aAAAAAAAAAAHvAgAAhAAAAPJxpTWWpLk/MwGDx/Je6T8AAAA/6gAAAAAAAAAB8AIAAIQAAAAgeFDhduZuPydmfz6chuw/AAAAPwAAAAAAAAAAAfECAACEAAAAOHMP+BxRdj8nZn8+nIbsPwAAAD+cAAAAAAAAAAHyAgAAhAAAAPgilaH3ToA/J2Z/PpyG7D8AAAA/rAAAAAAAAAAB8wIAAIQAAAAgWvwo2SyHPydmfz6chuw/AAAAP6wAAAAAAAAAAfQCAACEAAAAQJFjsLoKjj8nZn8+nIbsPwAAAD+7AAAAAAAAAAH1AgAAhAAAAMj/mN8+45U/J2Z/PpyG7D8AAAA/uwAAAAAAAAAB9gIAAIQAAADsNgBnIMGcPydmfz6chuw/AAAAP8sAAAAAAAAAAfcCAACEAAAAYBGXQBsZoz9KulHM/nzsPwAAAD/LAAAAAAAAAAH4AgAAhAAAAGYgwRzq9aY/SrpRzP587D8AAAA/2wAAAAAAAAAB+QIAAIQAAABQFtgpda6rP2sOJFphc+w/AAAAP9sAAAAAAAAAAfoCAACEAAAAxph4HiL5rz+NYvbnw2nsPwAAAD/qAAAAAAAAAAH7AgAAhAAAALumn1grRrE/jWL258Np7D8AAAA/6gAAAAAAAAAB/AIAAIQAAADMOj6utMayP41i9ufDaew/AAAAP/oAAAAAAAAAAf0CAACEAAAA+Ofv0oFrsz+NYvbnw2nsPwAAAD/6AAAAAAAAAAH+AgAAhAAAAGhbZutf2bM/jWL258Np7D8AAAA/CQEAAAAAAAAB/wIAAIQAAAAilaH3ThC0P41i9ufDaew/AAAAPwkBAAAAAAAAAQADAACEAAAAIpWh904QtD+utsh1JmDsPwAAAD84AQAAAAAAAAEBAwAAhAAAACoOjlrKacs/3y71ZPx27T8AAAA/AAAAAAAAAAABAgMAAIQAAAAGq6vgQYXLP98u9WT8du0/AAAAP04AAAAAAAAAAQMDAACEAAAAwOTm7DC8yz/fLvVk/HbtPwAAAD9eAAAAAAAAAAEEAwAAhAAAAJqBBHOo18s/3y71ZPx27T8AAAA/XgAAAAAAAAABBQMAAIQAAABUuz9/lw7MP98u9WT8du0/AAAAP20AAAAAAAAAAQYDAACEAAAA6pGYEf5gzD/fLvVk/HbtPwAAAD9tAAAAAAAAAAEHAwAAhAAAAIBo8aNks8w/3y71ZPx27T8AAAA/fQAAAAAAAAABCAMAAIQAAAAWP0o2ywXNP98u9WT8du0/AAAAP30AAAAAAAAAAQkDAACEAAAAiLLATqlzzT/fLvVk/HbtPwAAAD+NAAAAAAAAAAEKAwAAhAAAALRfcnN2GM4/AIPH8l5t7T8AAAA/jQAAAAAAAAABCwMAAIQAAAAEcAYSzKHOPyLXmYDBY+0/AAAAP5wAAAAAAAAAAQwDAACEAAAAUoCasCErzz8i15mAwWPtPwAAAD+cAAAAAAAAAAENAwAAhAAAAH4tTNXuz88/QytsDiRa7T8AAAA/rAAAAAAAAAABDgMAAIQAAADmHvA5oizQP0MrbA4kWu0/AAAAP6wAAAAAAAAAAQ8DAACEAAAAMYocg9VV0D9DK2wOJFrtPwAAAD+7AAAAAAAAAAEQAwAAhAAAAHz1SMwIf9A/QytsDiRa7T8AAAA/uwAAAAAAAAABEQMAAIQAAABZkmZSgJrQP2V/PpyGUO0/AAAAP8sAAAAAAAAAARIDAACEAAAAx2B1FTyo0D9lfz6chlDtPwAAAD/LAAAAAAAAAAETAwAAhAAAAJAuT3e0X9I/ZX8+nIZQ7T8AAAA/AAAAAAAAAAABFAMAAIQAAACQLk93tF/SP4bTECrpRu0/AAAAPx8AAAAAAAAAARUDAACEAAAA/vxdOnBt0j+G0xAq6UbtPwAAAD8+AAAAAAAAAAEWAwAAhAAAAG3LbP0re9I/htMQKulG7T8AAAA/PgAAAAAAAAABFwMAAIQAAABKaIqDo5bSP4bTECrpRu0/AAAAP04AAAAAAAAAARgDAACEAAAAJgWoCRuy0j+G0xAq6UbtPwAAAD9eAAAAAAAAAAEZAwAAhAAAAHFw1FJO29I/htMQKulG7T8AAAA/XgAAAAAAAAABGgMAAIQAAAC72wCcgQTTP4bTECrpRu0/AAAAP20AAAAAAAAAARsDAACEAAAAmHgeIvkf0z+G0xAq6UbtPwAAAD9tAAAAAAAAAAEcAwAAhAAAAOPjSmssSdM/htMQKulG7T8AAAA/fQAAAAAAAAABHQMAAIQAAAAuT3e0X3LTP4bTECrpRu0/AAAAP30AAAAAAAAAAR4DAACEAAAAVlfBgwq30z+G0xAq6UbtPwAAAD+NAAAAAAAAAAEfAwAAhAAAAA6R/I/57dM/htMQKulG7T8AAAA/jQAAAAAAAAABIAMAAIQAAADIyjec6CTUP4bTECrpRu0/AAAAP5wAAAAAAAAAASEDAACEAAAAgQRzqNdb1D+G0xAq6UbtPwAAAD+cAAAAAAAAAAEiAwAAhAAAADo+rrTGktQ/htMQKulG7T8AAAA/nAAAAAAAAAABIwMAAIQAAAD0d+nAtcnUP4bTECrpRu0/AAAAP5wAAAAAAAAAASQDAACEAAAAPuMVCuny1D+G0xAq6UbtPwAAAD+rAAAAAAAAAAElAwAAhAAAAK2xJM2kANU/htMQKulG7T8AAAA/qwAAAAAAAAABJgMAAIQAAAAbgDOQYA7VP4bTECrpRu0/AAAAP7sAAAAAAAAAAScDAACEAAAArhvnU1F92D+O5b3aItftPwAAAD8AAAAAAAAAAAEoAwAAhAAAABzq9RYNi9g/juW92iLX7T8AAAA/TgAAAAAAAAABKQMAAIQAAACLuATayJjYP47lvdoi1+0/AAAAP14AAAAAAAAAASoDAACEAAAAZ1UiYEC02D+O5b3aItftPwAAAD9tAAAAAAAAAAErAwAAhAAAALLATqlz3dg/sDmQaIXN7T8AAAA/bQAAAAAAAAABLAMAAIQAAAD8K3vypgbZP9KNYvbnw+0/AAAAP30AAAAAAAAAAS0DAACEAAAAJTTFwVFL2T/z4TSESrrtPwAAAD99AAAAAAAAAAEuAwAAhAAAAG+f8QqFdNk/FTYHEq2w7T8AAAA/fQAAAAAAAAABLwMAAIQAAAAo2SwXdKvZPzaK2Z8Pp+0/AAAAP40AAAAAAAAAATADAACEAAAAUOF25h7w2T9Y3qstcp3tPwAAAD+NAAAAAAAAAAExAwAAhAAAAAkbsvINJ9o/eTJ+u9ST7T8AAAA/nAAAAAAAAAABMgMAAIQAAAAxI/zBuGvaP3kyfrvUk+0/AAAAP6wAAAAAAAAAATMDAACEAAAA6Vw3zqei2j+bhlBJN4rtPwAAAD+sAAAAAAAAAAE0AwAAhAAAABJlgZ1S59o/m4ZQSTeK7T8AAAA/rAAAAAAAAAABNQMAAIQAAACoO9ovuTnbP5uGUEk3iu0/AAAAP7sAAAAAAAAAATYDAACEAAAAz0Mk/2N+2z+bhlBJN4rtPwAAAD+7AAAAAAAAAAE3AwAAhAAAAIh9XwtTtds/m4ZQSTeK7T8AAAA/ywAAAAAAAAABOAMAAIQAAABBt5oXQuzbP5uGUEk3iu0/AAAAP8sAAAAAAAAAATkDAACEAAAAHVS4nbkH3D+bhlBJN4rtPwAAAD/bAAAAAAAAAAE6AwAAhAAAAPrw1SMxI9w/m4ZQSTeK7T8AAAA/6gAAAAAAAAABOwMAAIQAAADWjfOpqD7cP5uGUEk3iu0/AAAAP+oAAAAAAAAAATwDAACEAAAARVwCbWRM3D+bhlBJN4rtPwAAAD/6AAAAAAAAAAE9AwAAhAAAAMB9xisU0uU/8l5tketM7D8AAAA/AAAAAAAAAAABPgMAAIQAAADAfcYrFNLlP9AKmwOJVuw/AAAAP/oAAAAAAAAAAT8DAACEAAAAwH3GKxTS5T+utsh1JmDsPwAAAD8pAQAAAAAAAAFAAwAAhAAAAPbkTQ3y2OU/rrbIdSZg7D8AAAA/OAEAAAAAAAABQQMAAIQAAABks1zQreblP662yHUmYOw/AAAAP0gBAAAAAAAAAUIDAACEAAAAnBrksYvt5T+utsh1JmDsPwAAAD9YAQAAAAAAAAFDAwAAhAAAAArp8nRH++U/rrbIdSZg7D8AAAA/WAEAAAAAAAABRAMAAIQAAABAUHpWJQLmP662yHUmYOw/AAAAP2cBAAAAAAAAAUUDAACEAAAAsB6JGeEP5j+utsh1JmDsPwAAAD9nAQAAAAAAAAFGAwAAhAAAAB7tl9ycHeY/rrbIdSZg7D8AAAA/dwEAAAAAAAABRwMAAIQAAADCIi6BNjLmP/JebZHrTOw/AAAAP3cBAAAAAAAAAUgDAACEAAAAoL9LB65N5j81BxKtsDnsPwAAAD+GAQAAAAAAAAFJAwAAhAAAAEb14atHYuY/V1vkOhMw7D8AAAA/hgEAAAAAAAABSgMAAIQAAAAgkv8xv33mP7xXW+Q6E+w/AAAAP5QBAAAAAAAAAUsDAACEAAAANpakmRSg5j8gVNKNYvbrPwAAAD+UAQAAAAAAAAFMAwAAhAAAANrLOj6utOY/hlBJN4rZ6z8AAAA/pAEAAAAAAAABTQMAAIQAAACAAdHiR8nmP8n47VJPxus/AAAAP6QBAAAAAAAAAU4DAACEAAAAJjdnh+Hd5j8MoZJuFLPrPwAAAD+zAQAAAAAAAAFPAwAAhAAAAJQFdkqd6+Y/T0k3itmf6z8AAAA/swEAAAAAAAABUAMAAIQAAADKbP0re/LmP3GdCRg8lus/AAAAP8MBAAAAAAAAAVEDAACEAAAAAtSEDVn55j+S8dulnozrPwAAAD/DAQAAAAAAAAFSAwAAhAAAADo7DO82AOc/tUWuMwGD6z8AAAA/0wEAAAAAAAABUwMAAIQAAAA6OwzvNgDnP9aZgMFjees/AAAAP9MBAAAAAAAAAVQDAACEAAAAOjsM7zYA5z/47VJPxm/rPwAAAD/iAQAAAAAAAAFVAwAAhAAAAHCik9AUB+c/GkIl3Shm6z8AAAA/4gEAAAAAAAABVgMAAIQAAABwopPQFAfnPzuW92qLXOs/AAAAP/IBAAAAAAAAAVcDAACEAAAAcKKT0BQH5z9+PpyGUEnrPwAAAD/yAQAAAAAAAAFYAwAAhAAAAHCik9AUB+c/weZAohU26z8AAAA/AQIAAAAAAAABWQMAAIQAAABwopPQFAfnPwWP5b3aIus/AAAAPwECAAAAAAAAAVoDAACEAAAAcKKT0BQH5z9qi1xnAgbrPwAAAD8RAgAAAAAAAAFbAwAAhAAAAHCik9AUB+c/8Nulnozf6j8AAAA/IQIAAAAAAAABXAMAAIQAAABwopPQFAfnPxMweCzv1eo/AAAAPyECAAAAAAAAAV0DAACEAAAAOjsM7zYA5z9W2BxItMLqPwAAAD8hAgAAAAAAAAFeAwAAhAAAAALUhA1Z+eY/mYDBY3mv6j8AAAA/MAIAAAAAAAABXwMAAIQAAADKbP0re/LmP5mAwWN5r+o/AAAAPzACAAAAAAAAAWADAACEAAAAymz9K3vy5j+61JPx26XqPwAAAD9AAgAAAAAAAAFhAwAAhAAAAJQFdkqd6+Y/utST8dul6j8AAAA/QAIAAAAAAAABYgMAAIQAAABcnu5ov+TmP9woZn8+nOo/AAAAP1ACAAAAAAAAAWMDAACEAAAAJjdnh+Hd5j/cKGZ/PpzqPwAAAD9fAgAAAAAAAAFkAwAAhAAAAO7P36UD1+Y/3Chmfz6c6j8AAAA/XwIAAAAAAAABZQMAAIQAAAC2aFjEJdDmP/18OA2hkuo/AAAAP28CAAAAAAAAAWYDAACEAAAAgAHR4kfJ5j/9fDgNoZLqPwAAAD9vAgAAAAAAAAFnAwAAhAAAAEqaSQFqwuY//Xw4DaGS6j8AAAA/fgIAAAAAAAABaAMAAIQAAAASM8IfjLvmP/18OA2hkuo/AAAAP44CAAAAAAAAAWkDAACEAAAA2ss6Pq605j/9fDgNoZLqPwAAAD+OAgAAAAAAAAFqAwAAhAAAAGz9K3vypuY//Xw4DaGS6j8AAAA/ngIAAAAAAAABawMAAIQAAAA2lqSZFKDmP/18OA2hkuo/AAAAP54CAAAAAAAAAWwDAACEAAAAxseV1liS5j/9fDgNoZLqPwAAAD+tAgAAAAAAAAFtAwAAhAAAAFj5hhOdhOY//Xw4DaGS6j8AAAA/rQIAAAAAAAABbgMAAIQAAADqKnhQ4XbmP/18OA2hkuo/AAAAP70CAAAAAAAAAW8DAACEAAAAfFxpjSVp5j/9fDgNoZLqPwAAAD+9AgAAAAAAAAFwAwAAhAAAAA6OWsppW+Y/3Chmfz6c6j8AAAA/zQIAAAAAAAABcQMAAIQAAABoWMQl0EbmP9woZn8+nOo/AAAAP80CAAAAAAAAAXIDAACEAAAAMPE8RPI/5j/cKGZ/PpzqPwAAAD/cAgAAAAAAAAFzAwAAhAAAAPqJtWIUOeY/utST8dul6j8AAAA/3AIAAAAAAAABdAMAAIQAAACMu6afWCvmP7rUk/Hbpeo/AAAAP+wCAAAAAAAAAXUDAACEAAAAVlQfvnok5j+61JPx26XqPwAAAD/sAgAAAAAAAAF2AwAAhAAAAB7tl9ycHeY/mYDBY3mv6j8AAAA/+wIAAAAAAAABdwMAAIQAAADmhRD7vhbmP3cs79UWueo/AAAAP/sCAAAAAAAAAXgDAACEAAAAsB6JGeEP5j93LO/VFrnqPwAAAD8LAwAAAAAAAAF5AwAAhAAAAHi3ATgDCeY/VtgcSLTC6j8AAAA/CwMAAAAAAAABegMAAIQAAABAUHpWJQLmP1bYHEi0wuo/AAAAPxsDAAAAAAAAAXsDAACEAAAA0oFrk2n05T8TMHgs79XqPwAAAD8bAwAAAAAAAAF8AwAAhAAAAJwa5LGL7eU/8Nulnozf6j8AAAA/KgMAAAAAAAABfQMAAIQAAAAsTNXuz9/lP60zAYPH8uo/AAAAPyoDAAAAAAAAAX4DAACEAAAA9uRNDfLY5T+L3y71ZPzqPwAAAD86AwAAAAAAAAF/AwAAhAAAAMB9xisU0uU/SDeK2Z8P6z8AAAA/SgMAAAAAAAABgAMAAIQAAABQr7doWMTlPwWP5b3aIus/AAAAP0oDAAAAAAAAAYEDAACEAAAAGkgwh3q95T/kOhMweCzrPwAAAD9KAwAAAAAAAAGCAwAAhAAAAOLgqKWctuU/oJJuFLM/6z8AAAA/WQMAAAAAAAABgwMAAIQAAAB0Epri4KjlP13qyfjtUus/AAAAP2kDAAAAAAAAAYQDAACEAAAAdBKa4uCo5T8aQiXdKGbrPwAAAD9pAwAAAAAAAAGFAwAAhAAAADyrEgEDouU/+O1ST8Zv6z8AAAA/eAMAAAAAAAABhgMAAIQAAAA8qxIBA6LlP9aZgMFjees/AAAAP3gDAAAAAAAAAYcDAACEAAAABkSLHyWb5T+1Ra4zAYPrPwAAAD+IAwAAAAAAAAGIAwAAhAAAAAZEix8lm+U/cZ0JGDyW6z8AAAA/iAMAAAAAAAABiQMAAIQAAAAGRIsfJZvlP09JN4rZn+s/AAAAP5gDAAAAAAAAAYoDAACEAAAABkSLHyWb5T8MoZJuFLPrPwAAAD+YAwAAAAAAAAGLAwAAhAAAAAZEix8lm+U/60zA4LG86z8AAAA/pwMAAAAAAAABjAMAAIQAAAAGRIsfJZvlP6ikG8Xsz+s/AAAAP7cDAAAAAAAAAY0DAACEAAAABkSLHyWb5T9j/HapJ+PrPwAAAD/HAwAAAAAAAAGOAwAAhAAAAAZEix8lm+U/QqikG8Xs6z8AAAA/xwMAAAAAAAABjwMAAIQAAAAGRIsfJZvlPyBU0o1i9us/AAAAP9cDAAAAAAAAAZADAACEAAAAPKsSAQOi5T8gVNKNYvbrPwAAAD80BAAAAAAAAAGRAwAAhAAAAEqaSQFqwuY/Uk/Gb5d67j8AAAA/AAAAAAAAAAABkgMAAIQAAAC2aFjEJdDmP1JPxm+Xeu4/AAAAP14AAAAAAAAAAZMDAACEAAAAXJ7uaL/k5j8w+/PhNITuPwAAAD9eAAAAAAAAAAGUAwAAhAAAAHCik9AUB+c/MPvz4TSE7j8AAAA/bQAAAAAAAAABlQMAAIQAAACEpjg4ainnPzD78+E0hO4/AAAAP20AAAAAAAAAAZYDAACEAAAABnnsYntZ5z8w+/PhNITuPwAAAD99AAAAAAAAAAGXAwAAhAAAAMCyJ29qkOc/MPvz4TSE7j8AAAA/fQAAAAAAAAABmAMAAIQAAACwU+pcN87nPzD78+E0hO4/AAAAP40AAAAAAAAAAZkDAACEAAAAoPSsSgQM6D8w+/PhNITuPwAAAD+NAAAAAAAAAAGaAwAAhAAAAABkfvuMV+g/MPvz4TSE7j8AAAA/nAAAAAAAAAABmwMAAIQAAAAmbMjKN5zoPzD78+E0hO4/AAAAP5wAAAAAAAAAAZwDAACEAAAAFg2LuATa6D8w+/PhNITuPwAAAD+sAAAAAAAAAAGdAwAAhAAAANBGxsTzEOk/MPvz4TSE7j8AAAA/rAAAAAAAAAABngMAAIQAAACKgAHR4kfpPzD78+E0hO4/AAAAP7sAAAAAAAAAAZ8DAACEAAAAnISmODhq6T8w+/PhNITuPwAAAD+7AAAAAAAAAAGgAwAAhAAAAEK6PN3Rfuk/MPvz4TSE7j8AAAA/ywAAAAAAAAABoQMAAIQAAADo79KBa5PpPzD78+E0hO4/AAAAP8sAAAAAAAAAAaIDAACEAAAAjiVpJgWo6T8w+/PhNITuPwAAAD/bAAAAAAAAAAGjAwAAhAAAAMSM8Afjruk/MPvz4TSE7j8AAAA/2wAAAAAAAAABpAMAAIQAAAD683fpwLXpPzD78+E0hO4/AAAAP+oAAAAAAAAAAaUDAACEAAAAXgix72th6j/XHEi0wubsPwAAAD8AAAAAAAAAAAGmAwAAhAAAAF4Ise9rYeo/tch1JmDw7D8AAAA/PwAAAAAAAAABpwMAAIQAAACUbzjRSWjqP3Ig0QqbA+0/AAAAP04AAAAAAAAAAagDAACEAAAAOqXOdeN86j8veCzv1RbtPwAAAD9OAAAAAAAAAAGpAwAAhAAAAKpz3Tifiuo/yXu1Ra4z7T8AAAA/XgAAAAAAAAABqgMAAIQAAAAYQuz7WpjqP4bTECrpRu0/AAAAP14AAAAAAAAAAasDAACEAAAAvHeCoPSs6j9lfz6chlDtPwAAAD9uAAAAAAAAAAGsAwAAhAAAAPTeCYLSs+o/ZX8+nIZQ7T8AAAA/bgAAAAAAAAABrQMAAIQAAACaFKAmbMjqP0MrbA4kWu0/AAAAP30AAAAAAAAAAa4DAACEAAAACOOu6SfW6j8i15mAwWPtPwAAAD99AAAAAAAAAAGvAwAAhAAAAHaxvazj4+o/IteZgMFj7T8AAAA/jQAAAAAAAAABsAMAAIQAAADkf8xvn/HqPyLXmYDBY+0/AAAAP40AAAAAAAAAAbEDAACEAAAAGudTUX346j8i15mAwWPtPwAAAD+dAAAAAAAAAAGyAwAAhAAAAIq1YhQ5Bus/IteZgMFj7T8AAAA/nQAAAAAAAAABswMAAIQAAAD4g3HX9BPrPyLXmYDBY+0/AAAAP6wAAAAAAAAAAbQDAACEAAAALuv4uNIa6z8i15mAwWPtPwAAAD+sAAAAAAAAAAG1AwAAhAAAAGZSgJqwIes/IteZgMFj7T8AAAA/vAAAAAAAAAABtgMAAIQAAADUII9dbC/rPyLXmYDBY+0/AAAAP7wAAAAAAAAAAbcDAACEAAAARO+dICg96z9DK2wOJFrtPwAAAD/LAAAAAAAAAAG4AwAAhAAAALC9rOPjSus/ZX8+nIZQ7T8AAAA/ywAAAAAAAAABuQMAAIQAAAAejLumn1jrP6gn47dLPe0/AAAAP9sAAAAAAAAAAboDAACEAAAAxMFRSzlt6z/Je7VFrjPtPwAAAD/bAAAAAAAAAAG7AwAAhAAAADSQYA71eus/DiRaYXMg7T8AAAA/6wAAAAAAAAABvAMAAIQAAADYxfayjo/rP3Ig0QqbA+0/AAAAP+sAAAAAAAAAAb0DAACEAAAARpQFdkqd6z+1yHUmYPDsPwAAAD/6AAAAAAAAAAG+AwAAhAAAAOzJmxrkses/+HAaQiXd7D8AAAA/+gAAAAAAAAABvwMAAIQAAABamKrdn7/rPxvF7M+H0+w/AAAAPwoBAAAAAAAAAcADAACEAAAAyGa5oFvN6z+AwWN5r7bsPwAAAD8KAQAAAAAAAAHBAwAAhAAAAG6cT0X14es/w2kIlXSj7D8AAAA/GgEAAAAAAAABwgMAAIQAAADcal4Ise/rPwYSrbA5kOw/AAAAPykBAAAAAAAAAcMDAACEAAAAFNLl6Y726z9KulHM/nzsPwAAAD8pAQAAAAAAAAHEAwAAhAAAAIKg9KxKBOw/jWL258Np7D8AAAA/OQEAAAAAAAABxQMAAIQAAAC6B3yOKAvsP9AKmwOJVuw/AAAAPzkBAAAAAAAAAcYDAACEAAAAKNaKUeQY7D81BxKtsDnsPwAAAD9IAQAAAAAAAAHHAwAAhAAAAF49EjPCH+w/ea+2yHUm7D8AAAA/SAEAAAAAAAAByAMAAIQAAACWpJkUoCbsP7xXW+Q6E+w/AAAAP1gBAAAAAAAAAckDAACEAAAAzgsh9n0t7D/////////rPwAAAD9YAQAAAAAAAAHKAwAAhAAAAARzqNdbNOw/QqikG8Xs6z8AAAA/aAEAAAAAAAABywMAAIQAAAA82i+5OTvsP4ZQSTeK2es/AAAAP2gBAAAAAAAAAcwDAACEAAAAPNovuTk77D/J+O1ST8brPwAAAD93AQAAAAAAAAHNAwAAhAAAAHJBt5oXQuw/LvVk/Hap6z8AAAA/dwEAAAAAAAABzgMAAIQAAACqqD589UjsP3GdCRg8lus/AAAAP4cBAAAAAAAAAc8DAACEAAAA4A/GXdNP7D/WmYDBY3nrPwAAAD+HAQAAAAAAAAHQAwAAhAAAAOAPxl3TT+w/GkIl3Shm6z8AAAA/lwEAAAAAAAAB0QMAAIQAAAAYd00/sVbsP13qyfjtUus/AAAAP5cBAAAAAAAAAdIDAACEAAAAGHdNP7FW7D/B5kCiFTbrPwAAAD+mAQAAAAAAAAHTAwAAhAAAABh3TT+xVuw/BY/lvdoi6z8AAAA/6gEAAAAAAAAB1AMAAIQAAAAYd00/sVbsP2qLXGcCBus/AAAAP/oBAAAAAAAAAdUDAACEAAAAGHdNP7FW7D/Oh9MQKunqPwAAAD/6AQAAAAAAAAHWAwAAhAAAABh3TT+xVuw/EzB4LO/V6j8AAAA/CQIAAAAAAAAB1wMAAIQAAAAYd00/sVbsP1bYHEi0wuo/AAAAPwkCAAAAAAAAAdgDAACEAAAAGHdNP7FW7D/cKGZ/PpzqPwAAAD8ZAgAAAAAAAAHZAwAAhAAAAOAPxl3TT+w/H9EKmwOJ6j8AAAA/GQIAAAAAAAAB2gMAAIQAAACqqD589UjsP0Il3Shmf+o/AAAAPykCAAAAAAAAAdsDAACEAAAAqqg+fPVI7D9jea+2yHXqPwAAAD8pAgAAAAAAAAHcAwAAhAAAAKqoPnz1SOw/hc2BRCts6j8AAAA/OAIAAAAAAAAB3QMAAIQAAAByQbeaF0LsP4XNgUQrbOo/AAAAP0gCAAAAAAAAAd4DAACEAAAAPNovuTk77D+FzYFEK2zqPwAAAD9YAgAAAAAAAAHfAwAAhAAAAM4LIfZ9Lew/hc2BRCts6j8AAAA/ZwIAAAAAAAAB4AMAAIQAAACWpJkUoCbsP4XNgUQrbOo/AAAAP3cCAAAAAAAAAeEDAACEAAAAXj0SM8If7D+FzYFEK2zqPwAAAD93AgAAAAAAAAHiAwAAhAAAACjWilHkGOw/hc2BRCts6j8AAAA/dwIAAAAAAAAB4wMAAIQAAADwbgNwBhLsP4XNgUQrbOo/AAAAP4YCAAAAAAAAAeQDAACEAAAASjlty2z96z+FzYFEK2zqPwAAAD+GAgAAAAAAAAHlAwAAhAAAABTS5emO9us/hc2BRCts6j8AAAA/lgIAAAAAAAAB5gMAAIQAAABunE9F9eHrP2N5r7bIdeo/AAAAP5YCAAAAAAAAAecDAACEAAAAAM5AgjnU6z9CJd0oZn/qPwAAAD+mAgAAAAAAAAHoAwAAhAAAAFqYqt2fv+s/QiXdKGZ/6j8AAAA/pgIAAAAAAAAB6QMAAIQAAAC0YhQ5BqvrPx/RCpsDieo/AAAAP7UCAAAAAAAAAeoDAACEAAAARpQFdkqd6z/cKGZ/PpzqPwAAAD/FAgAAAAAAAAHrAwAAhAAAANjF9rKOj+s/utST8dul6j8AAAA/xQIAAAAAAAAB7AMAAIQAAAA0kGAO9XrrP3cs79UWueo/AAAAP9UCAAAAAAAAAe0DAACEAAAAxMFRSzlt6z80hEq6UczqPwAAAD/VAgAAAAAAAAHuAwAAhAAAAOgkNMXBUes/8Nulnozf6j8AAAA/5AIAAAAAAAAB7wMAAIQAAABE750gKD3rP4vfLvVk/Oo/AAAAP+QCAAAAAAAAAfADAACEAAAAZlKAmrAh6z8n47dLPRnrPwAAAD/0AgAAAAAAAAHxAwAAhAAAAIq1YhQ5Bus/oJJuFLM/6z8AAAA/9AIAAAAAAAAB8gMAAIQAAADkf8xvn/HqPzuW92qLXOs/AAAAPwMDAAAAAAAAAfMDAACEAAAAPko2ywXd6j+S8dulnozrPwAAAD8DAwAAAAAAAAH0AwAAhAAAAGKtGEWOweo/DKGSbhSz6z8AAAA/EwMAAAAAAAAB9QMAAIQAAACEEPu+FqbqP0KopBvF7Os/AAAAPxMDAAAAAAAAAfYDAACEAAAA4NpkGn2R6j+8V1vkOhPsPwAAAD8jAwAAAAAAAAH3AwAAhAAAAHIMVlfBg+o/NQcSrbA57D8AAAA/IwMAAAAAAAAB+AMAAIQAAAAEPkeUBXbqP/JebZHrTOw/AAAAPzIDAAAAAAAAAfkDAACEAAAAzNa/sidv6j9rDiRaYXPsPwAAAD8yAwAAAAAAAAH6AwAAhAAAAJRvONFJaOo/J2Z/PpyG7D8AAAA/QgMAAAAAAAAB+wMAAIQAAABeCLHva2HqP8NpCJV0o+w/AAAAP0IDAAAAAAAAAfwDAACEAAAAXgix72th6j+AwWN5r7bsPwAAAD9SAwAAAAAAAAH9AwAAhAAAAF4Ise9rYeo/Xm2R60zA7D8AAAA/UgMAAAAAAAAB/gMAAIQAAABeCLHva2HqPz0Zv13qyew/AAAAP2EDAAAAAAAAAf8DAACEAAAAXgix72th6j/4cBpCJd3sPwAAAD9hAwAAAAAAAAEABAAAhAAAAF4Ise9rYeo/tch1JmDw7D8AAAA/cQMAAAAAAAABAQQAAIQAAABeCLHva2HqP5R0o5j9+ew/AAAAP3EDAAAAAAAAAQIEAACEAAAAXgix72th6j9yINEKmwPtPwAAAD+AAwAAAAAAAAEDBAAAhAAAAF4Ise9rYeo/L3gs79UW7T8AAAA/kAMAAAAAAAABBAQAAIQAAADM1r+yJ2/qPw4kWmFzIO0/AAAAP5ADAAAAAAAAAQUEAACEAAAABD5HlAV26j/sz4fTECrtPwAAAD+QAwAAAAAAAAEGBAAAhAAAADqlznXjfOo/yXu1Ra4z7T8AAAA/oAMAAAAAAAABBwQAAIQAAACqc904n4rqP8l7tUWuM+0/AAAAP68DAAAAAAAAAQgEAACEAAAAGELs+1qY6j+oJ+O3Sz3tPwAAAD+vAwAAAAAAAAEJBAAAhAAAAIQQ+74Wpuo/qCfjt0s97T8AAAA/rwMAAAAAAAABCgQAAIQAAAAqRpFjsLrqP6gn47dLPe0/AAAAP78DAAAAAAAAAQsEAACEAAAAYq0YRY7B6j+oJ+O3Sz3tPwAAAD/PAwAAAAAAAAEMBAAAhAAAAJoUoCZsyOo/qCfjt0s97T8AAAA/3gMAAAAAAAABDQQAAIQAAADIZrmgW83rP8NpCJV0o+w/AAAAPwAAAAAAAAAAAQ4EAACEAAAAAM5AgjnU6z/DaQiVdKPsPwAAAD8fAAAAAAAAAAEPBAAAhAAAAG6cT0X14es/w2kIlXSj7D8AAAA/HwAAAAAAAAABEAQAAIQAAAAU0uXpjvbrP8NpCJV0o+w/AAAAPy8AAAAAAAAAAREEAACEAAAAugd8jigL7D9ebZHrTMDsPwAAAD8+AAAAAAAAAAESBAAAhAAAAM4LIfZ9Lew/+HAaQiXd7D8AAAA/PgAAAAAAAAABEwQAAIQAAAAYd00/sVbsP3Ig0QqbA+0/AAAAP04AAAAAAAAAARQEAACEAAAAZOJ5iOR/7D/sz4fTECrtPwAAAD9OAAAAAAAAAAEVBAAAhAAAAOS0LbP1r+w/QytsDiRa7T8AAAA/XgAAAAAAAAABFgQAAIQAAAD4uNIaS9LsP73aIteZgO0/AAAAP14AAAAAAAAAARcEAACEAAAAeouGRVwC7T8VNgcSrbDtPwAAAD9tAAAAAAAAAAEYBAAAhAAAAI6PK62xJO0/juW92iLX7T8AAAA/bQAAAAAAAAABGQQAAIQAAABqLEkzKUDtPweVdKOY/e0/AAAAP30AAAAAAAAAARoEAACEAAAASMlmuaBb7T/mQKIVNgfuPwAAAD99AAAAAAAAAAEbBAAAhAAAALaXdXxcae0/gUQrbA4k7j8AAAA/jAAAAAAAAAABHAQAAIQAAABczQsh9n3tPz2chlBJN+4/AAAAP4wAAAAAAAAAAR0EAACEAAAAypsa5LGL7T+3Sz0Zv13uPwAAAD+cAAAAAAAAAAEeBAAAhAAAAKY4OGopp+0/MPvz4TSE7j8AAAA/nAAAAAAAAAABHwQAAIQAAACC1VXwoMLtP8v+fDgNoe4/AAAAP6wAAAAAAAAAASAEAACEAAAAXnJzdhje7T9FrjMBg8fuPwAAAD+sAAAAAAAAAAEhBAAAhAAAAASoCRuy8u0/37G8V1vk7j8AAAA/uwAAAAAAAAABIgQAAIQAAADiRCehKQ7uP1lhcyDRCu8/AAAAP7sAAAAAAAAAASMEAACEAAAAiHq9RcMi7j8Xuc4EDB7vPwAAAD/LAAAAAAAAAAEkBAAAhAAAAJp+Yq0YRe4/sbxXW+Q67z8AAAA/ywAAAAAAAAABJQQAAIQAAABAtPhRslnuP20Usz8fTu8/AAAAP9sAAAAAAAAAASYEAACEAAAAHlEW2Cl17j8rbA4kWmHvPwAAAD/bAAAAAAAAAAEnBAAAhAAAAIofJZvlgu4/58NpCJV07z8AAAA/6gAAAAAAAAABKAQAAIQAAAAwVbs/f5fuP8Vvl3oyfu8/AAAAP+oAAAAAAAAAASkEAACEAAAAaLxCIV2e7j+jG8Xsz4fvPwAAAD/6AAAAAAAAAAEqBAAAhAAAAKAjygI7pe4/oxvF7M+H7z8AAAA/+gAAAAAAAAABKwQAAIQAAACgI8oCO6XuP4HH8l5tke8/AAAAP4UBAAAAAAAAASwEAACEAAAADvLYxfay7j9fcyDRCpvvPwAAAD+FAQAAAAAAAAEtBAAAhAAAAA7y2MX2su4/Px9OQ6ik7z8AAAA/lAEAAAAAAAABLgQAAIQAAABEWWCn1LnuPx3Le7VFru8/AAAAP5QBAAAAAAAAAS8EAACEAAAAfMDniLLA7j/7dqkn47fvPwAAAD+UAQAAAAAAAAEwBAAAhAAAALQnb2qQx+4/+3apJ+O37z8AAAA/pAEAAAAAAAABMQQAAIQAAAC0J29qkMfuP9ki15mAwe8/AAAAP7MBAAAAAAAAATIEAACEAAAA6o72S27O7j+5zgQMHsvvPwAAAD+zAQAAAAAAAAEzBAAAhAAAACD2fS1M1e4/uc4EDB7L7z8AAAA/wwEAAAAAAAABNAQAAIQAAAAg9n0tTNXuP5d6Mn671O8/AAAAP8MBAAAAAAAACw==</ink>
</athena>
</file>

<file path=customXml/item10.xml><?xml version="1.0" encoding="utf-8"?>
<athena xmlns="http://schemas.microsoft.com/edu/athena" version="0.1.2681.0">
  <ink scale="0.5421687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iggAAAAAAAAF7////wxBY3Rpb25UeXBlVjEBAAAAB3ZhbHVlX18ACAIAAAAAAAAAAQUAAAAEAAAACRIAAAAJEwAAAFIbAAAAAAAAAez////v////AAAAAAEGAAAABAAAAAkVAAAACRYAAAA5LgAAAAAAAAHp////7////wAAAAABBwAAAAQAAAAJGAAAAAkZAAAA/zYAAAAAAAAB5v///+////8AAAAAAQgAAAAEAAAACRsAAAAJHAAAAPA5AAAAAAAAAeP////v////AAAAAAEJAAAABAAAAAkeAAAACR8AAAA9VgAAAAAAAAHg////7////wAAAAABCgAAAAQAAAAJIQAAAAkiAAAAbWsAAAAAAAAB3f///+////8AAAAAAQsAAAAEAAAACSQAAAAJJQAAALaEAAAAAAAAAdr////v////AAAAAAEMAAAABAAAAAknAAAACSgAAAAKowAAAAAAAAHX////7////wAAAAABDQAAAAQAAAAJKgAAAAkrAAAAW8MAAAAAAAAB1P///+////8AAAAABQ4AAAANQ2xlYXJDYW52YXNWMQIAAAAJU3RhcnRUaW1lBFR5cGUABBAMQWN0aW9uVHlwZVYxAgAAAAIAAABdKAEAAAAAAAHT////7////wAAAAAFDwAAAA9QZW5BdHRyaWJ1dGVzVjEKAAAAB19jb2xvckEHX2NvbG9yUgdfY29sb3JHB19jb2xvckIKRml0VG9DdXJ2ZQZIZWlnaHQOSWdub3JlUHJlc3N1cmUNSXNIaWdobGlnaHRlcgVTaGFwZQVXaWR0aAAAAAAAAAAABAACAgICAQYBAQxCcnVzaFNoYXBlVjECAAAABgIAAAD/8FooAAAAAAAAACJAAAAF0v///wxCcnVzaFNoYXBlVjEBAAAAB3ZhbHVlX18ACAIAAAABAAAAAAAAAAAAIkAFEAAAAApJbmtUcmFjZVYxAwAAAA1MaXN0YDErX2l0ZW1zDExpc3RgMStfc2l6ZQ9MaXN0YDErX3ZlcnNpb24EAAAYU2hhcmVkLklua2luZy5JbmtQb2ludFtdAgAAAAgIAgAAAAkvAAAAnAAAAJwAAAABEgAAAA8AAAD/8FooAAAAAAAAACJAAAAB0P///9L///8BAAAAAAAAAAAAIkABEwAAABAAAAAJMQAAACUAAAAlAAAAARUAAAAPAAAA//BaKAAAAAAAAAAiQAAAAc7////S////AQAAAAAAAAAAACJAARYAAAAQAAAACTMAAAASAAAAEgAAAAEYAAAADwAAAP/wWigAAAAAAAAAIkAAAAHM////0v///wEAAAAAAAAAAAAiQAEZAAAAEAAAAAk1AAAAAQAAAAEAAAABGwAAAA8AAAD/8FooAAAAAAAAACJAAAAByv///9L///8BAAAAAAAAAAAAIkABHAAAABAAAAAJNwAAAD8AAAA/AAAAAR4AAAAPAAAA//BaKAAAAAAAAAAiQAAAAcj////S////AQAAAAAAAAAAACJAAR8AAAAQAAAACTkAAAA7AAAAOwAAAAEhAAAADwAAAP/wWigAAAAAAAAAIkAAAAHG////0v///wEAAAAAAAAAAAAiQAEiAAAAEAAAAAk7AAAAAQAAAAEAAAABJAAAAA8AAAD/8FooAAAAAAAAACJAAAABxP///9L///8BAAAAAAAAAAAAIkABJQAAABAAAAAJPQAAAFoAAABaAAAAAScAAAAPAAAA//BaKAAAAAAAAAAiQAAAAcL////S////AQAAAAAAAAAAACJAASgAAAAQAAAACT8AAAAbAAAAGwAAAAEqAAAADwAAAP/wWigAAAAAAAAAIkAAAAHA////0v///wEAAAAAAAAAAAAiQAErAAAAEAAAAAlBAAAALQAAAC0AAAAHLwAAAAABAAAAAAE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NZAcxAAAAAAEAAABAAAAABApJbmtQb2ludFYxAgAAAAneAAAACd8AAAAJ4AAAAAnhAAAACeIAAAAJ4wAAAAnkAAAACeUAAAAJ5gAAAAnnAAAACegAAAAJ6QAAAAnqAAAACesAAAAJ7AAAAAntAAAACe4AAAAJ7wAAAAnwAAAACfEAAAAJ8gAAAAnzAAAACfQAAAAJ9QAAAAn2AAAACfcAAAAJ+AAAAAn5AAAACfoAAAAJ+wAAAAn8AAAACf0AAAAJ/gAAAAn/AAAACQABAAAJAQEAAAkCAQAADRsHMwAAAAABAAAAIAAAAAQKSW5rUG9pbnRWMQIAAAAJAwEAAAkEAQAACQUBAAAJBgEAAAkHAQAACQgBAAAJCQEAAAkKAQAACQsBAAAJDAEAAAkNAQAACQ4BAAAJDwEAAAkQAQAACREBAAAJEgEAAAkTAQAACRQBAAANDgc1AAAAAAEAAAAEAAAABApJbmtQb2ludFYxAgAAAAkVAQAADQMHNwAAAAABAAAAQAAAAAQKSW5rUG9pbnRWMQIA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KBzkAAAAAAQAAAEAAAAAECklua1BvaW50VjECAA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0FBzsAAAAAAQAAAAQAAAAECklua1BvaW50VjECAAAACZABAAANAwc9AAAAAAEAAACAAAAABApJbmtQb2ludFYxAgA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0mBz8AAAAAAQAAACAAAAAECklua1BvaW50VjECAAAACesBAAAJ7AEAAAntAQAACe4BAAAJ7wEAAAnwAQAACfEBAAAJ8gEAAAnzAQAACfQBAAAJ9QEAAAn2AQAACfcBAAAJ+AEAAAn5AQAACfoBAAAJ+wEAAAn8AQAACf0BAAAJ/gEAAAn/AQAACQACAAAJAQIAAAkCAgAACQMCAAAJBAIAAAkFAgAADQUHQQAAAAABAAAAQAAAAAQKSW5rUG9pbnRWMQIA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NEwVCAAAACklua1BvaW50VjEEAAAAAVgBWQ5QcmVzc3VyZUZhY3RvcglUaW1lU3RhbXAAAAAABgYLEAIAAABbETSc1H3RPy0QlPzMe64/AAAAPwAAAAAAAAAAAUMAAABCAAAAWxE0nNR90T/fXindDxuvPwAAAD8AAAAAAAAAAAFEAAAAQgAAAD1NgR3yb9E/k62+vVK6rz8AAAA/DwAAAAAAAAABRQAAAEIAAAD+xBsgLVTRP9VMv68NzLA/AAAAPw8AAAAAAAAAAUYAAABCAAAA3gBpoUpG0T+Hm1SQUGuxPwAAAD8fAAAAAAAAAAFHAAAAQgAAAJ94A6SFKtE/k5E04TRasj8AAAA/LwAAAAAAAAABSAAAAEIAAABi8J2mwA7RP5+HFDIZSbM/AAAAPy8AAAAAAAAAAUkAAABCAAAAI2g4qfvy0D+rffSC/Te0PwAAAD8vAAAAAAAAAAFKAAAAQgAAAMYbIC1UydA/asJptCTGtT8AAAA/PgAAAAAAAAABSwAAAEIAAABnzwexrJ/QP3W4SQUJtbY/AAAAPz4AAAAAAAAAAUwAAABCAAAASAtVMsqR0D+BrilW7aO3PwAAAD9OAAAAAAAAAAFNAAAAQgAAAAqD7zQFdtA/jKQJp9GSuD8AAAA/XgAAAAAAAAABTgAAAEIAAADqvjy2ImjQP0DznocUMrk/AAAAP14AAAAAAAAAAU8AAABCAAAAy/qJN0Ba0D9L6X7Y+CC6PwAAAD9tAAAAAAAAAAFQAAAAQgAAAMv6iTdAWtA/V99eKd0Puz8AAAA/bQAAAAAAAAABUQAAAEIAAACsNte4XUzQPwku9Akgr7s/AAAAP30AAAAAAAAAAVIAAABCAAAArDbXuF1M0D+9fInqYk68PwAAAD99AAAAAAAAAAFTAAAAQgAAAKw217hdTNA/b8sey6XtvD8AAAA/jAAAAAAAAAABVAAAAEIAAACsNte4XUzQPyEatKvojL0/AAAAP4wAAAAAAAAAAVUAAABCAAAArDbXuF1M0D8tEJT8zHu+PwAAAD+MAAAAAAAAAAFWAAAAQgAAAKw217hdTNA/OAZ0TbFqvz8AAAA/nAAAAAAAAAABVwAAAEIAAACsNte4XUzQP3aqBBf6BMA/AAAAP6wAAAAAAAAAAVgAAABCAAAAy/qJN0Ba0D98pXQ/bHzAPwAAAD+sAAAAAAAAAAFZAAAAQgAAAAqD7zQFdtA/gaDkZ97zwD8AAAA/uwAAAAAAAAABWgAAAEIAAAApR6Kz54PQP4ebVJBQa8E/AAAAP/sAAAAAAAAAAVsAAABCAAAASAtVMsqR0D+OlsS4wuLBPwAAAD8LAQAAAAAAAAFcAAAAQgAAAIeTui+PrdA/QOVZmQWCwj8AAAA/CwEAAAAAAAABXQAAAEIAAADk39KrNtfQP0bgycF3+cI/AAAAPxsBAAAAAAAAAV4AAABCAAAAI2g4qfvy0D9L2znq6XDDPwAAAD8bAQAAAAAAAAFfAAAAQgAAAJ94A6SFKtE/UtapElzowz8AAAA/KgEAAAAAAAABYAAAAEIAAADeAGmhSkbRP6t99IL9N8Q/AAAAPyoBAAAAAAAAAWEAAABCAAAAPU2BHfJv0T8EJT/znofEPwAAAD86AQAAAAAAAAFiAAAAQgAAALldTBh8p9E/XcyJY0DXxD8AAAA/OgEAAAAAAAABYwAAAEIAAABVMsqR6OzRP7Zz1NPhJsU/AAAAP0kBAAAAAAAAAWQAAABCAAAA0kKVjHIk0j9kx/mLsk7FPwAAAD9JAQAAAAAAAAFlAAAAQgAAAFBTYIf8W9I/EBsfRIN2xT8AAAA/WQEAAAAAAAABZgAAAEIAAADsJ94AaaHSP71uRPxTnsU/AAAAP1kBAAAAAAAAAWcAAABCAAAAx4TBd5oC0z+9bkT8U57FPwAAAD9pAQAAAAAAAAFoAAAAQgAAAGNZP/EGSNM/vW5E/FOexT8AAAA/aQEAAAAAAAABaQAAAEIAAAAe8m/pVZvTP71uRPxTnsU/AAAAP3gBAAAAAAAAAWoAAABCAAAA2Yqg4aTu0z+9bkT8U57FPwAAAD94AQAAAAAAAAFrAAAAQgAAAJUj0dnzQdQ/asJptCTGxT8AAAA/iAEAAAAAAAABbAAAAEIAAAAx+E5TYIfUP2rCabQkxsU/AAAAP4gBAAAAAAAAAW0AAABCAAAADFUyypHo1D9qwmm0JMbFPwAAAD+YAQAAAAAAAAFuAAAAQgAAAMftYsLgO9U/asJptCTGxT8AAAA/mAEAAAAAAAABbwAAAEIAAAD/ll61ucbVP2rCabQkxsU/AAAAP6cBAAAAAAAAAXAAAABCAAAAuy+PrQga1j9qwmm0JMbFPwAAAD+3AQAAAAAAAAFxAAAAQgAAAPPYiqDhpNY/FhaPbPXtxT8AAAA/twEAAAAAAAABcgAAAEIAAADONW4XEwbXPxYWj2z17cU/AAAAP8YBAAAAAAAAAXMAAABCAAAAyFYEDSd11z8WFo9s9e3FPwAAAD/GAQAAAAAAAAF0AAAAQgAAAKOz54NY1tc/FhaPbPXtxT8AAAA/1gEAAAAAAAABdQAAAEIAAACc1H15bEXYPxYWj2z17cU/AAAAP9YBAAAAAAAAAXYAAABCAAAAWG2ucbuY2D8WFo9s9e3FPwAAAD/mAQAAAAAAAAF3AAAAQgAAAPVBLOsn3tg/FhaPbPXtxT8AAAA/5gEAAAAAAAABeAAAAEIAAACw2lzjdjHZPxYWj2z17cU/AAAAP+YBAAAAAAAAAXkAAABCAAAATK/aXON22T8WFo9s9e3FPwAAAD/1AQAAAAAAAAF6AAAAQgAAAMPgO02BHdo/FhaPbPXtxT8AAAA/FQIAAAAAAAABewAAAEIAAAAzMzMzMzPbPxYWj2z17cU/AAAAPyQCAAAAAAAAAXwAAABCAAAAzwexrJ942z8WFo9s9e3FPwAAAD8kAgAAAAAAAAF9AAAAQgAAAIug4aTuy9s/FhaPbPXtxT8AAAA/NAIAAAAAAAABfgAAAEIAAAAodV8eWxHcPxYWj2z17cU/AAAAPzQCAAAAAAAAAX8AAABCAAAAAtJClYxy3D8WFo9s9e3FPwAAAD9DAgAAAAAAAAGAAAAAQgAAAJ+mwA75t9w/FhaPbPXtxT8AAAA/QwIAAAAAAAABgQAAAEIAAAA7ez6IZf3cPxYWj2z17cU/AAAAP1MCAAAAAAAAAYIAAABCAAAA9hNvgLRQ3T9qwmm0JMbFPwAAAD9TAgAAAAAAAAGDAAAAQgAAAJLo7Pkglt0/vW5E/FOexT8AAAA/YwIAAAAAAAABhAAAAEIAAAAuvWpzjdvdPxAbH0SDdsU/AAAAP2MCAAAAAAAAAYUAAABCAAAAq801bhcT3j8QGx9Eg3bFPwAAAD9yAgAAAAAAAAGGAAAAQgAAACneAGmhSt4/tnPU0+EmxT8AAAA/cgIAAAAAAAABhwAAAEIAAADEsn7iDZDeP7Zz1NPhJsU/AAAAP4ICAAAAAAAAAYgAAABCAAAAQsNJ3ZfH3j8KIK8bEf/EPwAAAD+CAgAAAAAAAAGJAAAAQgAAAKAPYlk/8d4/XcyJY0DXxD8AAAA/kgIAAAAAAAABigAAAEIAAAD8W3rV5hrfP7F4ZKtvr8Q/AAAAP5ICAAAAAAAAAYsAAABCAAAAPOTf0qs23z8EJT/znofEPwAAAD+hAgAAAAAAAAGMAAAAQgAAAJgw+E5TYN8/WNEZO85fxD8AAAA/oQIAAAAAAAABjQAAAEIAAAC49KrNNW7fP1jRGTvOX8Q/AAAAP7ECAAAAAAAAAY4AAABCAAAA+HwQy/qJ3z9Y0Rk7zl/EPwAAAD/AAgAAAAAAAAGPAAAAQgAAAPh8EMv6id8/q330gv03xD8AAAA/0AIAAAAAAAABkAAAAEIAAAAWQcNJ3ZffP6t99IL9N8Q/AAAAP+8CAAAAAAAAAZEAAABCAAAAFkHDSd2X3z//Kc/KLBDEPwAAAD//AgAAAAAAAAGSAAAAQgAAADYFdsi/pd8//ynPyiwQxD8AAAA/DwMAAAAAAAABkwAAAEIAAABUyShHorPfP6WChFqLwMM/AAAAPw8DAAAAAAAAAZQAAABCAAAAdI3bxYTB3z/5Ll+iupjDPwAAAD8eAwAAAAAAAAGVAAAAQgAAALIVQcNJ3d8/S9s56ulwwz8AAAA/HgMAAAAAAAABlgAAAEIAAADynabADvnfP/Mz73lIIcM/AAAAPy4DAAAAAAAAAZcAAABCAAAAGBMG32kK4D+ZjKQJp9HCPwAAAD8uAwAAAAAAAAGYAAAAQgAAACd1Xx5bEeA/QOVZmQWCwj8AAAA/PQMAAAAAAAABmQAAAEIAAAA317hdTBjgPzrq6XCTCsI/AAAAPz0DAAAAAAAAAZoAAABCAAAARzkSnT0f4D8073lIIZPBPwAAAD9NAwAAAAAAAAGbAAAAQgAAAGb9xBsgLeA/LvQJIK8bwT8AAAA/TQMAAAAAAAABnAAAAEIAAABm/cQbIC3gPyj5mfc8pMA/AAAAP10DAAAAAAAAAZ0AAABCAAAAdV8eWxE04D8j/inPyizAPwAAAD9dAwAAAAAAAAGeAAAAQgAAAIXBd5oCO+A/OAZ0TbFqvz8AAAA/bAMAAAAAAAABnwAAAEIAAACFwXeaAjvgP9RoSYwrLL4/AAAAP2wDAAAAAAAAAaAAAABCAAAAhcF3mgI74D9vyx7Lpe28PwAAAD98AwAAAAAAAAGhAAAAQgAAAIXBd5oCO+A/V99eKd0Puz8AAAA/fAMAAAAAAAABogAAAEIAAABm/cQbIC3gP5ma6fe1gbk/AAAAP4wDAAAAAAAAAaMAAABCAAAAN9e4XUwY4D+BrilW7aO3PwAAAD+MAwAAAAAAAAGkAAAAQgAAANLZ80Es698/EBsfRIN2tT8AAAA/mwMAAAAAAAABpQAAAEIAAAA2BXbIv6XfP5+HFDIZSbM/AAAAP5sDAAAAAAAAAaYAAABCAAAAemxF0HBS3z8u9AkgrxuxPwAAAD+rAwAAAAAAAAGnAAAAQgAAAN6Xx1YEDd8/LRCU/Mx7rj8AAAA/qwMAAAAAAAABqAAAAEIAAAAEO+Tf0qveP7CGqZl+X6s/AAAAP7oDAAAAAAAAAakAAABCAAAA6lWba9wu3j/PX5R1qgSnPwAAAD+6AwAAAAAAAAGqAAAAQgAAAPA0BXbIv90/n4cUMhlJoz8AAAA/ygMAAAAAAAABqwAAAEIAAADXT7wB0kLdP3vB/huK3J0/AAAAP8oDAAAAAAAAAawAAABCAAAAf+INkBaq3D8cEf+UZ2WWPwAAAD/aAwAAAAAAAAGtAAAAQgAAAEY5Ep09H9w/e8H+G4rcjT8AAAA/2gMAAAAAAAABrgAAAEIAAABNGHynKbDbP1LWqRJc6IM/AAAAP+kDAAAAAAAAAa8AAABCAAAAU/flsRVB2z/nS1QXc+J4PwAAAD/pAwAAAAAAAAGwAAAAQgAAAHiaAjvk39o/UtapElzoYz8AAAA/+QMAAAAAAAABsQAAAEIAAADcxYTBd5raP1LWqRJc6FM/AAAAP/kDAAAAAAAAAbIAAABCAAAAf3lsRdBw2j8AAAAAAAAAAAAAAD8JBAAAAAAAAAGzAAAAQgAAACAtVMkoR9o/UtapElzoU78AAAA/GAQAAAAAAAABtAAAAEIAAADD4DtNgR3aP1LWqRJc6FO/AAAAPxgEAAAAAAAAAbUAAABCAAAAZZQj0dnz2T9S1qkSXOhTvwAAAD8oBAAAAAAAAAG2AAAAQgAAAEXQcFL35dk/UtapElzoU78AAAA/KAQAAAAAAAABtwAAAEIAAAAISAtVMsrZP1LWqRJc6FO/AAAAPzcEAAAAAAAAAbgAAABCAAAAyb+lV22u2T9S1qkSXOhTvwAAAD83BAAAAAAAAAG5AAAAQgAAAKn78tiKoNk/UtapElzoU78AAAA/RwQAAAAAAAABugAAAEIAAABsc43bxYTZP1LWqRJc6FO/AAAAP0cEAAAAAAAAAbsAAABCAAAALesn3gBp2T8AAAAAAAAAAAAAAD9XBAAAAAAAAAG8AAAAQgAAAO5iwuA7Tdk/UtapElzoUz8AAAA/VwQAAAAAAAABvQAAAEIAAACw2lzjdjHZP1LWqRJc6FM/AAAAP2YEAAAAAAAAAb4AAABCAAAAEwbfaQrs2D9S1qkSXOhjPwAAAD9mBAAAAAAAAAG/AAAAQgAAAHcxYfCdptg/e8H+G4rcbT8AAAA/dgQAAAAAAAABwAAAAEIAAAC8mDD4TlPYP3vB/huK3G0/AAAAP3YEAAAAAAAAAcEAAABCAAAAhO80BXbI1z/nS1QXc+J4PwAAAD+GBAAAAAAAAAHCAAAAQgAAAInOng9iWdc/e8H+G4rcfT8AAAA/hgQAAAAAAAABwwAAAEIAAABx6VWba9zWP1LWqRJc6IM/AAAAP5UEAAAAAAAAAcQAAABCAAAAVwQNJ3Vf1j/nS1QXc+KIPwAAAD+VBAAAAAAAAAHFAAAAQgAAAD4fxLJ+4tU/e8H+G4rcjT8AAAA/pQQAAAAAAAABxgAAAEIAAADnsRVBw0nVP4ebVJBQa5E/AAAAP6UEAAAAAAAAAccAAABCAAAArggaTuq+1D9S1qkSXOiTPwAAAD+0BAAAAAAAAAHIAAAAQgAAALTng1jWT9Q/HBH/lGdllj8AAAA/xAQAAAAAAAAByQAAAEIAAAD5TlNgh/zTPxwR/5RnZZY/AAAAP8QEAAAAAAAAAcoAAABCAAAAHvJv6VWb0z9L6X7Y+CCaPwAAAD/EBAAAAAAAAAHLAAAAQgAAAGNZP/EGSNM/sIapmX5fmz8AAAA/1AQAAAAAAAABzAAAAEIAAADHhMF3mgLTPxYk1FoEnpw/AAAAP9QEAAAAAAAAAc0AAABCAAAAC+yQf0uv0j97wf4bitydPwAAAD/jBAAAAAAAAAHOAAAAQgAAAG8XEwbfadI/314p3Q8bnz8AAAA/4wQAAAAAAAABzwAAAEIAAADSQpWMciTSPyP+Kc/KLKA/AAAAP/MEAAAAAAAAAdAAAABCAAAAVTLKkejs0T/VTL+vDcygPwAAAD8DBQAAAAAAAAHRAAAAQgAAAFsRNJzUfdE/h5tUkFBroT8AAAA/AwUAAAAAAAAB0gAAAEIAAAAdic6eD2LRP4ebVJBQa6E/AAAAPxIFAAAAAAAAAdMAAABCAAAAvzy2Img40T+Hm1SQUGuhPwAAAD8SBQAAAAAAAAHUAAAAQgAAAIG0UCWjHNE/OurpcJMKoj8AAAA/IgUAAAAAAAAB1QAAAEIAAABi8J2mwA7RPzrq6XCTCqI/AAAAPzEFAAAAAAAAAdYAAABCAAAAI2g4qfvy0D866ulwkwqiPwAAAD8xBQAAAAAAAAHXAAAAQgAAAOTf0qs219A/OurpcJMKoj8AAAA/MQUAAAAAAAAB2AAAAEIAAACmV22ucbvQPzrq6XCTCqI/AAAAP0EFAAAAAAAAAdkAAABCAAAAh5O6L4+t0D866ulwkwqiPwAAAD9RBQAAAAAAAAHaAAAAQgAAAGfPB7Gsn9A/OurpcJMKoj8AAAA/UQUAAAAAAAAB2wAAAEIAAABIC1UyypHQPzrq6XCTCqI/AAAAP2AFAAAAAAAAAdwAAABCAAAAKUeis+eD0D866ulwkwqiPwAAAD9gBQAAAAAAAAHdAAAAQgAAAOq+PLYiaNA/7Dh/Udapoj8AAAA/YAUAAAAAAAAB3gAAAEIAAABi8J2mwA65P58ON6kgodY/AAAAPwAAAAAAAAAAAd8AAABCAAAAWxE0nNR9uT+fDjepIKHWPwAAAD9tAAAAAAAAAAHgAAAAQgAAAFUyypHo7Lk/nw43qSCh1j8AAAA/bQAAAAAAAAAB4QAAAEIAAABQU2CH/Fu6P8hkJE04jdY/AAAAP30AAAAAAAAAAeIAAABCAAAASHT2fBDLuj/IZCRNOI3WPwAAAD+wAAAAAAAAAAHjAAAAQgAAAESVjHIkOrs/yGQkTTiN1j8AAAA/vwAAAAAAAAAB5AAAAEIAAAC6xu1iwuC7P8hkJE04jdY/AAAAP78AAAAAAAAAAeUAAABCAAAAtOeDWNZPvD/IZCRNOI3WPwAAAD/PAAAAAAAAAAHmAAAAQgAAACoZ5Uh09rw/yGQkTTiN1j8AAAA/zwAAAAAAAAAB5wAAAEIAAACiSkY5Ep29P8hkJE04jdY/AAAAP98AAAAAAAAAAegAAABCAAAAFJ09H8Syvj/IZCRNOI3WPwAAAD/fAAAAAAAAAAHpAAAAQgAAAAbfaQrskL8/yGQkTTiN1j8AAAA/7gAAAAAAAAAB6gAAAEIAAAC8mDD4TlPAP8hkJE04jdY/AAAAP+4AAAAAAAAAAesAAABCAAAAM8qR6Oz5wD/IZCRNOI3WPwAAAD/+AAAAAAAAAAHsAAAAQgAAAKr78tiKoME/yGQkTTiN1j8AAAA//gAAAAAAAAAB7QAAAEIAAACdPR/Esn7CP8hkJE04jdY/AAAAPw0BAAAAAAAAAe4AAABCAAAAUvflsRVBwz/IZCRNOI3WPwAAAD8NAQAAAAAAAAHvAAAAQgAAAMNJ3ZfHVsQ/yGQkTTiN1j8AAAA/HQEAAAAAAAAB8AAAAEIAAAD2E2+AtFDFP8hkJE04jdY/AAAAPx0BAAAAAAAAAfEAAABCAAAA6VWba9wuxj/IZCRNOI3WPwAAAD8tAQAAAAAAAAHyAAAAQgAAABwgLVTJKMc/yGQkTTiN1j8AAAA/LQEAAAAAAAAB8wAAAEIAAACNciQ6ez7IP8hkJE04jdY/AAAAPzwBAAAAAAAAAfQAAABCAAAAvzy2Img4yT/IZCRNOI3WPwAAAD9MAQAAAAAAAAH1AAAAQgAAAHX2fBDL+sk/yGQkTTiN1j8AAAA/TAEAAAAAAAAB9gAAAEIAAACnwA75t/TKP8hkJE04jdY/AAAAP0wBAAAAAAAAAfcAAABCAAAAHvJv6VWbyz/IZCRNOI3WPwAAAD9cAQAAAAAAAAH4AAAAQgAAABI0nNR9ecw/yGQkTTiN1j8AAAA/awEAAAAAAAAB+QAAAEIAAAAGdsi/pVfNP58ON6kgodY/AAAAP2sBAAAAAAAAAfoAAABCAAAAfKcpsEP+zT91uEkFCbXWPwAAAD97AQAAAAAAAAH7AAAAQgAAADJh8J2mwM4/TGJcYfHI1j8AAAA/ewEAAAAAAAAB/AAAAEIAAAAmoxyJzp7PPyEMb73Z3NY/AAAAP3sBAAAAAAAAAf0AAABCAAAAEGJZP/EG0D/4tYEZwvDWPwAAAD+KAQAAAAAAAAH+AAAAQgAAAI1yJDp7PtA/+LWBGcLw1j8AAAA/mgEAAAAAAAAB/wAAAEIAAADqvjy2ImjQP/i1gRnC8NY/AAAAP5oBAAAAAAAAAQABAABCAAAACoPvNAV20D/4tYEZwvDWPwAAAD+qAQAAAAAAAAEBAQAAQgAAAClHorPng9A/+LWBGcLw1j8AAAA/qgEAAAAAAAABAgEAAEIAAABIC1UyypHQP/i1gRnC8NY/AAAAP7kBAAAAAAAAAQMBAABCAAAAZZQj0dnz7T8xNdPvawPjPwAAAD8AAAAAAAAAAAEEAQAAQgAAAHX2fBDL+u0/MTXT72sD4z8AAAA/TgAAAAAAAAABBQEAAEIAAACkHInOng/uPzE10+9rA+M/AAAAP04AAAAAAAAAAQYBAABCAAAA8gZIC1Uy7j8xNdPvawPjPwAAAD9OAAAAAAAAAAEHAQAAQgAAAEDxBkgLVe4/MTXT72sD4z8AAAA/XQAAAAAAAAABCAEAAEIAAACO28WEwXfuPzE10+9rA+M/AAAAP10AAAAAAAAAAQkBAABCAAAAzGMrgoaT7j8xNdPvawPjPwAAAD9tAAAAAAAAAAEKAQAAQgAAABtO6r48tu4/RuDJwXf54j8AAAA/bQAAAAAAAAABCwEAAEIAAABoOKn78tjuP0bgycF3+eI/AAAAP30AAAAAAAAAAQwBAABCAAAAtyJoOKn77j9bi8CTg+/iPwAAAD+IAAAAAAAAAAENAQAAQgAAABRvgLRQJe8/W4vAk4Pv4j8AAAA/lwAAAAAAAAABDgEAAEIAAAByu5gw+E7vP1uLwJOD7+I/AAAAP6cAAAAAAAAAAQ8BAABCAAAAsEP+Lb1q7z9bi8CTg+/iPwAAAD+nAAAAAAAAAAEQAQAAQgAAAPDLYyuChu8/W4vAk4Pv4j8AAAA/pwAAAAAAAAABEQEAAEIAAAAe8m/pVZvvP3A2t2WP5eI/AAAAP7YAAAAAAAAAARIBAABCAAAALlTJKEei7z9wNrdlj+XiPwAAAD/GAAAAAAAAAAETAQAAQgAAAD62Img4qe8/hOGtN5vb4j8AAAA/xgAAAAAAAAABFAEAAEIAAABOGHynKbDvP4ThrTeb2+I/AAAAP9YAAAAAAAAAARUBAABCAAAASAtVMsqRyD80dpy/KOvkPwAAAD8AAAAAAAAAAAEWAQAAQgAAAGdmZmZmZsY/BCU/856H5D8AAAA/AAAAAAAAAAABFwEAAEIAAAAo3gBpoUrGPxnQNcWqfeQ/AAAAPwAAAAAAAAAAARgBAABCAAAA6VWba9wuxj8Z0DXFqn3kPwAAAD8QAAAAAAAAAAEZAQAAQgAAAG1F0HBS98U/LXssl7Zz5D8AAAA/IAAAAAAAAAABGgEAAEIAAADwNAV2yL/FPy17LJe2c+Q/AAAAPyAAAAAAAAAAARsBAABCAAAANZzUfXlsxT9DJiNpwmnkPwAAAD8vAAAAAAAAAAEcAQAAQgAAAHkDpIUqGcU/WNEZO85f5D8AAAA/LwAAAAAAAAABHQEAAEIAAAB/4g2QFqrEP1jRGTvOX+Q/AAAAPz8AAAAAAAAAAR4BAABCAAAAhMF3mgI7xD9Y0Rk7zl/kPwAAAD8/AAAAAAAAAAEfAQAAQgAAAMkoR6Kz58M/WNEZO85f5D8AAAA/TwAAAAAAAAABIAEAAEIAAADQB7Gsn3jDP1jRGTvOX+Q/AAAAP08AAAAAAAAAASEBAABCAAAAUvflsRVBwz9Y0Rk7zl/kPwAAAD9eAAAAAAAAAAEiAQAAQgAAAJdetbnG7cI/WNEZO85f5D8AAAA/XgAAAAAAAAABIwEAAEIAAADbxYTBd5rCP1jRGTvOX+Q/AAAAP24AAAAAAAAAASQBAABCAAAAIC1UyShHwj9Y0Rk7zl/kPwAAAD9uAAAAAAAAAAElAQAAQgAAAKMcic6eD8I/WNEZO85f5D8AAAA/fQAAAAAAAAABJgEAAEIAAAAnDL7TFNjBP1jRGTvOX+Q/AAAAP30AAAAAAAAAAScBAABCAAAAqvvy2IqgwT9Y0Rk7zl/kPwAAAD+NAAAAAAAAAAEoAQAAQgAAAO5iwuA7TcE/WNEZO85f5D8AAAA/jQAAAAAAAAABKQEAAEIAAACw2lzjdjHBP1jRGTvOX+Q/AAAAP50AAAAAAAAAASoBAABCAAAA9EEs6yfewD9Y0Rk7zl/kPwAAAD+dAAAAAAAAAAErAQAAQgAAAHgxYfCdpsA/WNEZO85f5D8AAAA/rAAAAAAAAAABLAEAAEIAAAC8mDD4TlPAP1jRGTvOX+Q/AAAAP6wAAAAAAAAAAS0BAABCAAAAAQAAAAAAwD9Y0Rk7zl/kPwAAAD/hAAAAAAAAAAEuAQAAQgAAAI6tCBpO6r4/WNEZO85f5D8AAAA/4QAAAAAAAAABLwEAAEIAAACca9wuJgy+P1jRGTvOX+Q/AAAAP/EAAAAAAAAAATABAABCAAAAqCmwQ/4tvT9Y0Rk7zl/kPwAAAD/xAAAAAAAAAAExAQAAQgAAALTng1jWT7w/WNEZO85f5D8AAAA/AAEAAAAAAAABMgEAAEIAAABElYxyJDq7P1jRGTvOX+Q/AAAAPwABAAAAAAAAATMBAABCAAAAUFNgh/xbuj9Y0Rk7zl/kPwAAAD8QAQAAAAAAAAE0AQAAQgAAAGLwnabADrk/WNEZO85f5D8AAAA/EAEAAAAAAAABNQEAAEIAAADxnabADvm3P0MmI2nCaeQ/AAAAPx8BAAAAAAAAATYBAABCAAAAf0uv2lzjtj8teyyXtnPkPwAAAD8fAQAAAAAAAAE3AQAAQgAAAA/5t/SqzbU/LXssl7Zz5D8AAAA/LwEAAAAAAAABOAEAAEIAAAAhlvUTb4C0Py17LJe2c+Q/AAAAPy8BAAAAAAAAATkBAABCAAAALVTJKEeisz8teyyXtnPkPwAAAD8/AQAAAAAAAAE6AQAAQgAAAL0B0kKVjLI/LXssl7Zz5D8AAAA/PwEAAAAAAAABOwEAAEIAAADIv6VXba6xPxnQNcWqfeQ/AAAAP04BAAAAAAAAATwBAABCAAAA1H15bEXQsD8Z0DXFqn3kPwAAAD9OAQAAAAAAAAE9AQAAQgAAAMJ3mgI75K8/GdA1xap95D8AAAA/XgEAAAAAAAABPgEAAEIAAADa80Es6yeuPxnQNcWqfeQ/AAAAP14BAAAAAAAAAT8BAABCAAAA8m/pVZtrrD8Z0DXFqn3kPwAAAD9uAQAAAAAAAAFAAQAAQgAAAAQNJ3VfHqs/GdA1xap95D8AAAA/bgEAAAAAAAABQQEAAEIAAAAWqmSUI9GpPxnQNcWqfeQ/AAAAP30BAAAAAAAAAUIBAABCAAAAJGg4qfvyqD8Z0DXFqn3kPwAAAD99AQAAAAAAAAFDAQAAQgAAAC4mDL7TFKg/GdA1xap95D8AAAA/jQEAAAAAAAABRAEAAEIAAAA0BXbIv6WnPxnQNcWqfeQ/AAAAP5wBAAAAAAAAAUUBAABCAAAAOuTf0qs2pz8Z0DXFqn3kPwAAAD8KAgAAAAAAAAFGAQAAQgAAAE6BHfJv6aU/GdA1xap95D8AAAA/GQIAAAAAAAABRwEAAEIAAABgHlsRNJykPxnQNcWqfeQ/AAAAPxkCAAAAAAAAAUgBAABCAAAAeJoCO+Tfoj8Z0DXFqn3kPwAAAD8pAgAAAAAAAAFJAQAAQgAAAJAWqmSUI6E/GdA1xap95D8AAAA/KQIAAAAAAAABSgEAAEIAAABRJaMcic6ePxnQNcWqfeQ/AAAAPzkCAAAAAAAAAUsBAABCAAAAgR3yb+lVmz8Z0DXFqn3kPwAAAD85AgAAAAAAAAFMAQAAQgAAAKVXba5xu5g/GdA1xap95D8AAAA/SAIAAAAAAAABTQEAAEIAAADJkejs+SCWPxnQNcWqfeQ/AAAAP0gCAAAAAAAAAU4BAABCAAAA78tjK4KGkz8Z0DXFqn3kPwAAAD9YAgAAAAAAAAFPAQAAQgAAABMG32kK7JA/GdA1xap95D8AAAA/WAIAAAAAAAABUAEAAEIAAABugLRQJaOMPxnQNcWqfeQ/AAAAP2gCAAAAAAAAAVEBAABCAAAAtvSqzTVuhz8Z0DXFqn3kPwAAAD9oAgAAAAAAAAFSAQAAQgAAAOrs+SCW9YM/GdA1xap95D8AAAA/dwIAAAAAAAABUwEAAEIAAAACaaFKRjmCPxnQNcWqfeQ/AAAAP3cCAAAAAAAAAVQBAABCAAAAGOVIdPZ8gD8Z0DXFqn3kPwAAAD+WAgAAAAAAAAFVAQAAQgAAAODSqzbXuNU/5PxFWadK4D8AAAA/AAAAAAAAAAABVgEAAEIAAAAfWxE0nNTVP+T8RVmnSuA/AAAAP20AAAAAAAAAAVcBAABCAAAAfKcpsEP+1T/k/EVZp0rgPwAAAD99AAAAAAAAAAFYAQAAQgAAAPq39KrNNdY/5PxFWadK4D8AAAA/fQAAAAAAAAABWQEAAEIAAABXBA0ndV/WP/mnPCuzQOA/AAAAP40AAAAAAAAAAVoBAABCAAAA89iKoOGk1j8OUzP9vjbgPwAAAD+NAAAAAAAAAAFbAQAAQgAAAJCtCBpO6tY/DlMz/b424D8AAAA/nAAAAAAAAAABXAEAAEIAAACJzp4PYlnXPyP+Kc/KLOA/AAAAP5wAAAAAAAAAAV0BAABCAAAA4TtNgR3y1z83qSCh1iLgPwAAAD+sAAAAAAAAAAFeAQAAQgAAADmp+/LYitg/TFQXc+IY4D8AAAA/rAAAAAAAAAABXwEAAEIAAACw2lzjdjHZP2H/DUXuDuA/AAAAP7sAAAAAAAAAAWABAABCAAAAJwy+0xTY2T9h/w1F7g7gPwAAAD+7AAAAAAAAAAFhAQAAQgAAAJ09H8Syfto/Yf8NRe4O4D8AAAA/ywAAAAAAAAABYgEAAEIAAAAUb4C0UCXbP2H/DUXuDuA/AAAAP8sAAAAAAAAAAWMBAABCAAAAbNwuJgy+2z9h/w1F7g7gPwAAAD/bAAAAAAAAAAFkAQAAQgAAAOMNkBaqZNw/Yf8NRe4O4D8AAAA/2wAAAAAAAAABZQEAAEIAAAAbt4sJg+/cP2H/DUXuDuA/AAAAP+oAAAAAAAAAAWYBAABCAAAANJzUfXls3T9h/w1F7g7gPwAAAD/qAAAAAAAAAAFnAQAAQgAAAC69anON290/Yf8NRe4O4D8AAAA/+gAAAAAAAAABaAEAAEIAAAAJGk7qvjzeP2H/DUXuDuA/AAAAP/oAAAAAAAAAAWkBAABCAAAA5HYxYfCd3j9h/w1F7g7gPwAAAD8KAQAAAAAAAAFqAQAAQgAAAMDTFNgh/94/Yf8NRe4O4D8AAAA/CgEAAAAAAAABawEAAEIAAAB6bEXQcFLfP2H/DUXuDuA/AAAAPxkBAAAAAAAAAWwBAABCAAAAVMkoR6Kz3z9h/w1F7g7gPwAAAD8ZAQAAAAAAAAFtAQAAQgAAAPKdpsAO+d8/TFQXc+IY4D8AAAA/KQEAAAAAAAABbgEAAEIAAABHORKdPR/gPzepIKHWIuA/AAAAPyoBAAAAAAAAAW8BAABCAAAApIUqGeVI4D83qSCh1iLgPwAAAD85AQAAAAAAAAFwAQAAQgAAANOrNte4XeA/N6kgodYi4D8AAAA/OQEAAAAAAAABcQEAAEIAAAAC0kKVjHLgPzepIKHWIuA/AAAAP0kBAAAAAAAAAXIBAABCAAAAMfhOU2CH4D83qSCh1iLgPwAAAD9JAQAAAAAAAAFzAQAAQgAAAFC8AdJCleA/N6kgodYi4D8AAAA/WQEAAAAAAAABdAEAAEIAAAB/4g2QFqrgPzepIKHWIuA/AAAAP2gBAAAAAAAAAXUBAABCAAAAnqbADvm34D83qSCh1iLgPwAAAD9oAQAAAAAAAAF2AQAAQgAAAL5qc43bxeA/N6kgodYi4D8AAAA/eAEAAAAAAAABdwEAAEIAAADskH9Lr9rgPzepIKHWIuA/AAAAP3gBAAAAAAAAAXgBAABCAAAADFUyypHo4D83qSCh1iLgPwAAAD+IAQAAAAAAAAF5AQAAQgAAAFo/8QZIC+E/N6kgodYi4D8AAAA/iAEAAAAAAAABegEAAEIAAACoKbBD/i3hPzepIKHWIuA/AAAAP5cBAAAAAAAAAXsBAABCAAAABXbIv6VX4T83qSCh1iLgPwAAAD+XAQAAAAAAAAF8AQAAQgAAAGTC4DtNgeE/N6kgodYi4D8AAAA/pwEAAAAAAAABfQEAAEIAAACca9wuJgziPyP+Kc/KLOA/AAAAP7YBAAAAAAAAAX4BAABCAAAACRpO6r484j8j/inPyizgPwAAAD/GAQAAAAAAAAF/AQAAQgAAAEiis+eDWOI/DlMz/b424D8AAAA/xgEAAAAAAAABgAEAAEIAAACWjHIkOnviPw5TM/2+NuA/AAAAP9YBAAAAAAAAAYEBAABCAAAAxLJ+4g2Q4j8OUzP9vjbgPwAAAD/WAQAAAAAAAAGCAQAAQgAAANQU2CH/luI/DlMz/b424D8AAAA/5QEAAAAAAAABgwEAAEIAAADkdjFh8J3iPw5TM/2+NuA/AAAAP+UBAAAAAAAAAYQBAABCAAAA89iKoOGk4j8OUzP9vjbgPwAAAD/1AQAAAAAAAAGFAQAAQgAAAAM75N/Sq+I/DlMz/b424D8AAAA/FAIAAAAAAAABhgEAAEIAAAAi/5ZetbniPw5TM/2+NuA/AAAAPyQCAAAAAAAAAYcBAABCAAAAMmHwnabA4j8OUzP9vjbgPwAAAD8zAgAAAAAAAAGIAQAAQgAAAELDSd2Xx+I/DlMz/b424D8AAAA/QwIAAAAAAAABiQEAAEIAAABSJaMcic7iPw5TM/2+NuA/AAAAP9ACAAAAAAAAAYoBAABCAAAAYIf8W3rV4j8OUzP9vjbgPwAAAD/QAgAAAAAAAAGLAQAAQgAAAIBLr9pc4+I/DlMz/b424D8AAAA/3wIAAAAAAAABjAEAAEIAAACPrQgaTuriPw5TM/2+NuA/AAAAP98CAAAAAAAAAY0BAABCAAAAnw9iWT/x4j8OUzP9vjbgPwAAAD/vAgAAAAAAAAGOAQAAQgAAAK9xu5gw+OI/DlMz/b424D8AAAA/7wIAAAAAAAABjwEAAEIAAACvcbuYMPjiPyP+Kc/KLOA/AAAAPy0DAAAAAAAAAZABAABCAAAASEY5Ep09bz8/AeR1I+LfPwAAAD8AAAAAAAAAAAGRAQAAQgAAALBD/i29arM//jcUuTvA6j8AAAA/AAAAAAAAAAABkgEAAEIAAAAtVMkoR6KzP/43FLk7wOo/AAAAPz4AAAAAAAAAAZMBAABCAAAApIUqGeVItD/+NxS5O8DqPwAAAD8+AAAAAAAAAAGUAQAAQgAAAJ6mwA75t7Q//jcUuTvA6j8AAAA/TgAAAAAAAAABlQEAAEIAAAAV2CH/ll61PxLjCotHtuo/AAAAP04AAAAAAAAAAZYBAABCAAAAjAmD7zQFtj8S4wqLR7bqPwAAAD9eAAAAAAAAAAGXAQAAQgAAAP1betXmGrc/EuMKi0e26j8AAAA/bQAAAAAAAAABmAEAAEIAAADxnabADvm3PxLjCotHtuo/AAAAP20AAAAAAAAAAZkBAABCAAAA5N/SqzbXuD8S4wqLR7bqPwAAAD9tAAAAAAAAAAGaAQAAQgAAANkh/5Zetbk/EuMKi0e26j8AAAA/fQAAAAAAAAABmwEAAEIAAADMYyuChpO6PxLjCotHtuo/AAAAP4wAAAAAAAAAAZwBAABCAAAAPrYiaDipuz8S4wqLR7bqPwAAAD+MAAAAAAAAAAGdAQAAQgAAACoZ5Uh09rw/J44BXVOs6j8AAAA/jAAAAAAAAAABngEAAEIAAACca9wuJgy+PyeOAV1TrOo/AAAAP5wAAAAAAAAAAZ8BAABCAAAAis6eD2JZvz8njgFdU6zqPwAAAD+sAAAAAAAAAAGgAQAAQgAAALyYMPhOU8A/J44BXVOs6j8AAAA/rAAAAAAAAAABoQEAAEIAAAAzypHo7PnAPyeOAV1TrOo/AAAAP7sAAAAAAAAAAaIBAABCAAAA6INY1k+8wT8njgFdU6zqPwAAAD+7AAAAAAAAAAGjAQAAQgAAACAtVMkoR8I/J44BXVOs6j8AAAA/ywAAAAAAAAABpAEAAEIAAACXXrW5xu3CPyeOAV1TrOo/AAAAP8sAAAAAAAAAAaUBAABCAAAADpAWqmSUwz8njgFdU6zqPwAAAD/bAAAAAAAAAAGmAQAAQgAAAITBd5oCO8Q/EuMKi0e26j8AAAA/2wAAAAAAAAABpwEAAEIAAAC+anON28XEP/43FLk7wOo/AAAAP+oAAAAAAAAAAagBAABCAAAAciQ6ez6IxT/U4SYVJNTqPwAAAD/qAAAAAAAAAAGpAQAAQgAAAOlVm2vcLsY/wDYwQxje6j8AAAA/+gAAAAAAAAABqgEAAEIAAACfD2JZP/HGP6uLOXEM6Oo/AAAAP/oAAAAAAAAAAasBAABCAAAA17hdTBh8xz+V4EKfAPLqPwAAAD8JAQAAAAAAAAGsAQAAQgAAAI1yJDp7Psg/gDVMzfT76j8AAAA/CQEAAAAAAAABrQEAAEIAAADFGyAtVMnIP2yKVfvoBes/AAAAPxkBAAAAAAAAAa4BAABCAAAAPE2BHfJvyT9X314p3Q/rPwAAAD8ZAQAAAAAAAAGvAQAAQgAAALN+4g2QFso/QjRoV9EZ6z8AAAA/KQEAAAAAAAABsAEAAEIAAADsJ94AaaHKPy6JcYXFI+s/AAAAPykBAAAAAAAAAbEBAABCAAAA32kK7JB/yz8Z3nqzuS3rPwAAAD84AQAAAAAAAAGyAQAAQgAAAFaba9wuJsw/Gd56s7kt6z8AAAA/OAEAAAAAAAABswEAAEIAAABK3ZfHVgTNPxneerO5Les/AAAAP0gBAAAAAAAAAbQBAABCAAAAAJdetbnGzT8EM4ThrTfrPwAAAD9IAQAAAAAAAAG1AQAAQgAAAHbIv6VXbc4/BDOE4a036z8AAAA/WAEAAAAAAAABtgEAAEIAAACucbuYMPjOP++HjQ+iQes/AAAAP1gBAAAAAAAAAbcBAABCAAAAJqMcic6ezz/vh40PokHrPwAAAD9nAQAAAAAAAAG4AQAAQgAAABBiWT/xBtA/74eND6JB6z8AAAA/ZwEAAAAAAAABuQEAAEIAAADL+ok3QFrQP++HjQ+iQes/AAAAP3cBAAAAAAAAAboBAABCAAAASAtVMsqR0D/vh40PokHrPwAAAD93AQAAAAAAAAG7AQAAQgAAAMYbIC1UydA/74eND6JB6z8AAAA/hgEAAAAAAAABvAEAAEIAAABCLOsn3gDRP++HjQ+iQes/AAAAP4YBAAAAAAAAAb0BAABCAAAAvzy2Img40T/vh40PokHrPwAAAD+WAQAAAAAAAAG+AQAAQgAAAFsRNJzUfdE/74eND6JB6z8AAAA/lgEAAAAAAAABvwEAAEIAAADZIf+WXrXRP++HjQ+iQes/AAAAP6YBAAAAAAAAAcABAABCAAAAVTLKkejs0T/vh40PokHrPwAAAD+1AQAAAAAAAAHBAQAAQgAAAPEGSAtVMtI/74eND6JB6z8AAAA/tQEAAAAAAAABwgEAAEIAAACN28WEwXfSP++HjQ+iQes/AAAAP8UBAAAAAAAAAcMBAABCAAAAaDip+/LY0j/vh40PokHrPwAAAD/FAQAAAAAAAAHEAQAAQgAAAEOVjHIkOtM/74eND6JB6z8AAAA/1QEAAAAAAAABxQEAAEIAAAAe8m/pVZvTP++HjQ+iQes/AAAAP9UBAAAAAAAAAcYBAABCAAAAFxMG32kK1D/vh40PokHrPwAAAD/kAQAAAAAAAAHHAQAAQgAAABI0nNR9edQ/74eND6JB6z8AAAA/5AEAAAAAAAAByAEAAEIAAADNzMzMzMzUP++HjQ+iQes/AAAAP/QBAAAAAAAAAckBAABCAAAAqCmwQ/4t1T/vh40PokHrPwAAAD/0AQAAAAAAAAHKAQAAQgAAACQ6ez6IZdU/74eND6JB6z8AAAA/9AEAAAAAAAABywEAAEIAAACiSkY5Ep3VP++HjQ+iQes/AAAAPwMCAAAAAAAAAcwBAABCAAAA/5ZetbnG1T8EM4ThrTfrPwAAAD8DAgAAAAAAAAHNAQAAQgAAAD4fxLJ+4tU/Gd56s7kt6z8AAAA/AwIAAAAAAAABzgEAAEIAAABe43YxYfDVPxneerO5Les/AAAAPxMCAAAAAAAAAc8BAABCAAAAm2vcLiYM1j8uiXGFxSPrPwAAAD8TAgAAAAAAAAHQAQAAQgAAALsvj60IGtY/LolxhcUj6z8AAAA/IgIAAAAAAAAB0QEAAEIAAAD6t/SqzTXWPy6JcYXFI+s/AAAAPyICAAAAAAAAAdIBAABCAAAAGXynKbBD1j8uiXGFxSPrPwAAAD8yAgAAAAAAAAHTAQAAQgAAAFcEDSd1X9Y/QjRoV9EZ6z8AAAA/MgIAAAAAAAAB1AEAAEIAAACWjHIkOnvWP0I0aFfRGes/AAAAP0ICAAAAAAAAAdUBAABCAAAA1RTYIf+W1j9CNGhX0RnrPwAAAD9RAgAAAAAAAAHWAQAAQgAAAPPYiqDhpNY/QjRoV9EZ6z8AAAA/UQIAAAAAAAAB1wEAAEIAAABRJaMcic7WP1ffXindD+s/AAAAP2ECAAAAAAAAAdgBAABCAAAArnG7mDD41j9silX76AXrPwAAAD9hAgAAAAAAAAHZAQAAQgAAAA2+0xTYIdc/bIpV++gF6z8AAAA/cAIAAAAAAAAB2gEAAEIAAABqCuyQf0vXP4A1TM30++o/AAAAP3ACAAAAAAAAAdsBAABCAAAA6Bq3iwmD1z+V4EKfAPLqPwAAAD+AAgAAAAAAAAHcAQAAQgAAAEVnzwexrNc/q4s5cQzo6j8AAAA/gAIAAAAAAAAB3QEAAEIAAACjs+eDWNbXP8A2MEMY3uo/AAAAP5ACAAAAAAAAAd4BAABCAAAAAAAAAAAA2D/U4SYVJNTqPwAAAD+fAgAAAAAAAAHfAQAAQgAAAF5MGHynKdg/6Ywd5y/K6j8AAAA/nwIAAAAAAAAB4AEAAEIAAACc1H15bEXYP/43FLk7wOo/AAAAP58CAAAAAAAAAeEBAABCAAAA+iCW9RNv2D/+NxS5O8DqPwAAAD+vAgAAAAAAAAHiAQAAQgAAAFhtrnG7mNg//jcUuTvA6j8AAAA/vwIAAAAAAAAB4wEAAEIAAACW9RNvgLTYP/43FLk7wOo/AAAAP78CAAAAAAAAAeQBAABCAAAA1X15bEXQ2D/+NxS5O8DqPwAAAD/OAgAAAAAAAAHlAQAAQgAAAPVBLOsn3tg//jcUuTvA6j8AAAA/zgIAAAAAAAAB5gEAAEIAAAATBt9pCuzYPxLjCotHtuo/AAAAPzwDAAAAAAAAAecBAABCAAAAM8qR6Oz52D8S4wqLR7bqPwAAAD9LAwAAAAAAAAHoAQAAQgAAAFKORGfPB9k/EuMKi0e26j8AAAA/WwMAAAAAAAAB6QEAAEIAAABxUvflsRXZPxLjCotHtuo/AAAAP1sDAAAAAAAAAeoBAABCAAAAkRaqZJQj2T8S4wqLR7bqPwAAAD9qAwAAAAAAAAHrAQAAQgAAANkh/5Zete0/OX9R1qkS7D8AAAA/AAAAAAAAAAAB7AEAAEIAAADpg1jWT7ztPzl/UdapEuw/AAAAP3oAAAAAAAAAAe0BAABCAAAAF6pklCPR7T85f1HWqRLsPwAAAD+JAAAAAAAAAAHuAQAAQgAAADZuFxMG3+0/OX9R1qkS7D8AAAA/iQAAAAAAAAAB7wEAAEIAAABllCPR2fPtPzl/UdapEuw/AAAAP5kAAAAAAAAAAfABAABCAAAAlLovj60I7j85f1HWqRLsPwAAAD+ZAAAAAAAAAAHxAQAAQgAAANJClYxyJO4/OX9R1qkS7D8AAAA/qQAAAAAAAAAB8gEAAEIAAAARy/qJN0DuPzl/UdapEuw/AAAAP7gAAAAAAAAAAfMBAABCAAAAbxcTBt9p7j85f1HWqRLsPwAAAD+4AAAAAAAAAAH0AQAAQgAAAL0B0kKVjO4/OX9R1qkS7D8AAAA/yAAAAAAAAAAB9QEAAEIAAAAL7JB/S6/uPzl/UdapEuw/AAAAP8gAAAAAAAAAAfYBAABCAAAAeJoCO+Tf7j85f1HWqRLsPwAAAD/YAAAAAAAAAAH3AQAAQgAAAMeEwXeaAu8/OX9R1qkS7D8AAAA/2AAAAAAAAAAB+AEAAEIAAAAUb4C0UCXvPzl/UdapEuw/AAAAP+cAAAAAAAAAAfkBAABCAAAAU/flsRVB7z85f1HWqRLsPwAAAD/nAAAAAAAAAAH6AQAAQgAAAJJ/S6/aXO8/OX9R1qkS7D8AAAA/9wAAAAAAAAAB+wEAAEIAAADQB7Gsn3jvPzl/UdapEuw/AAAAP/cAAAAAAAAAAfwBAABCAAAA/i29anON7z85f1HWqRLsPwAAAD8GAQAAAAAAAAH9AQAAQgAAAB7yb+lVm+8/TipIqLUI7D8AAAA/BgEAAAAAAAAB/gEAAEIAAAA+tiJoOKnvP04qSKi1COw/AAAAPxYBAAAAAAAAAf8BAABCAAAAThh8pymw7z9OKkiotQjsPwAAAD8mAQAAAAAAAAEAAgAAQgAAAGzcLiYMvu8/TipIqLUI7D8AAAA/JgEAAAAAAAABAQIAAEIAAAB8Pohl/cTvP04qSKi1COw/AAAAPzUBAAAAAAAAAQICAABCAAAAjKDhpO7L7z9OKkiotQjsPwAAAD+yAQAAAAAAAAEDAgAAQgAAAJoCO+Tf0u8/TipIqLUI7D8AAAA/0gEAAAAAAAABBAIAAEIAAACqZJQj0dnvP04qSKi1COw/AAAAP9IBAAAAAAAAAQUCAABCAAAAusbtYsLg7z9OKkiotQjsPwAAAD/xAQAAAAAAAAEGAgAAQgAAAFRgh/xbeuk/JFt9e6V07z8AAAA/AAAAAAAAAAABBwIAAEIAAABkwuA7TYHpPyRbfXuldO8/AAAAP30AAAAAAAAAAQgCAABCAAAAg4aTui+P6T8kW317pXTvPwAAAD+NAAAAAAAAAAEJAgAAQgAAALGsn3gDpOk/OAZ0TbFq7z8AAAA/jQAAAAAAAAABCgIAAEIAAADwNAV2yL/pP06xah+9YO8/AAAAP5wAAAAAAAAAAQsCAABCAAAAH1sRNJzU6T9jXGHxyFbvPwAAAD+cAAAAAAAAAAEMAgAAQgAAAE6BHfJv6ek/Y1xh8chW7z8AAAA/rAAAAAAAAAABDQIAAEIAAACca9wuJgzqP2NcYfHIVu8/AAAAP6wAAAAAAAAAAQ4CAABCAAAA2/NBLOsn6j9jXGHxyFbvPwAAAD+8AAAAAAAAAAEPAgAAQgAAABh8pymwQ+o/Y1xh8chW7z8AAAA/ywAAAAAAAAABEAIAAEIAAAB3yL+lV23qP2NcYfHIVu8/AAAAP8sAAAAAAAAAARECAABCAAAAtVAloxyJ6j9jXGHxyFbvPwAAAD/LAAAAAAAAAAESAgAAQgAAAAM75N/Sq+o/Y1xh8chW7z8AAAA/2wAAAAAAAAABEwIAAEIAAABRJaMcic7qP2NcYfHIVu8/AAAAP+oAAAAAAAAAARQCAABCAAAAvtMU2CH/6j9jXGHxyFbvPwAAAD/qAAAAAAAAAAEVAgAAQgAAAA2+0xTYIes/Y1xh8chW7z8AAAA/+gAAAAAAAAABFgIAAEIAAABqCuyQf0vrP2NcYfHIVu8/AAAAP/oAAAAAAAAAARcCAABCAAAAufSqzTVu6z9jXGHxyFbvPwAAAD8KAQAAAAAAAAEYAgAAQgAAACajHInOnus/Y1xh8chW7z8AAAA/CgEAAAAAAAABGQIAAEIAAAB0jdvFhMHrP2NcYfHIVu8/AAAAPxkBAAAAAAAAARoCAABCAAAAwneaAjvk6z9OsWofvWDvPwAAAD8ZAQAAAAAAAAEbAgAAQgAAACDEsn7iDew/TrFqH71g7z8AAAA/MwEAAAAAAAABHAIAAEIAAABtrnG7mDDsP06xah+9YO8/AAAAPzMBAAAAAAAAAR0CAABCAAAAvJgw+E5T7D84BnRNsWrvPwAAAD9DAQAAAAAAAAEeAgAAQgAAAClHorPng+w/OAZ0TbFq7z8AAAA/QwEAAAAAAAABHwIAAEIAAACHk7ovj63sPzgGdE2xau8/AAAAP1IBAAAAAAAAASACAABCAAAA9EEs6yfe7D8kW317pXTvPwAAAD9SAQAAAAAAAAEhAgAAQgAAAFKORGfPB+0/JFt9e6V07z8AAAA/YgEAAAAAAAABIgIAAEIAAADPng9iWT/tPyRbfXuldO8/AAAAP2IBAAAAAAAAASMCAABCAAAAPU2BHfJv7T8kW317pXTvPwAAAD9xAQAAAAAAAAEkAgAAQgAAAKr78tiKoO0/JFt9e6V07z8AAAA/cQEAAAAAAAABJQIAAEIAAAAXqmSUI9HtPyRbfXuldO8/AAAAP4EBAAAAAAAAASYCAABCAAAAdfZ8EMv67T8kW317pXTvPwAAAD+BAQAAAAAAAAEnAgAAQgAAAOKk7stjK+4/JFt9e6V07z8AAAA/kQEAAAAAAAABKAIAAEIAAAAwj60IGk7uPw+whqmZfu8/AAAAP5EBAAAAAAAAASkCAABCAAAAjtvFhMF37j/6BJDXjYjvPwAAAD+gAQAAAAAAAAEqAgAAQgAAAOwn3gBpoe4/5lmZBYKS7z8AAAA/oAEAAAAAAAABKwIAAEIAAAArsEP+Lb3uP+ZZmQWCku8/AAAAP7ABAAAAAAAAASwCAABCAAAAeJoCO+Tf7j/RrqIzdpzvPwAAAD+wAQAAAAAAAAEtAgAAQgAAAJhetbnG7e4/0a6iM3ac7z8AAAA/wAEAAAAAAAABLgIAAEIAAADW5hq3iwnvP9GuojN2nO8/AAAAP8ABAAAAAAAAAS8CAABCAAAABA0ndV8e7z/RrqIzdpzvPwAAAD/PAQAAAAAAAAEwAgAAQgAAABRvgLRQJe8/0a6iM3ac7z8AAAA/zwEAAAAAAAABMQIAAEIAAAAk0dnzQSzvP9GuojN2nO8/AAAAP98BAAAAAAAAATICAABCAAAANDMzMzMz7z/RrqIzdpzvPwAAAD+XAwAAAAAAAAs=</ink>
</athena>
</file>

<file path=customXml/item11.xml><?xml version="1.0" encoding="utf-8"?>
<athena xmlns="http://schemas.microsoft.com/edu/athena" version="0.1.2681.0">
  <media streamable="true" recordStart="714352" recordEnd="838683" recordLength="948634" start="714352" end="838683" audioFormat="{00001610-0000-0010-8000-00AA00389B71}" audioRate="44100" muted="false" volume="0.8" fadeIn="0" fadeOut="0" videoFormat="{34363248-0000-0010-8000-00AA00389B71}" videoRate="30" videoWidth="960" videoHeight="720"/>
</athena>
</file>

<file path=customXml/item12.xml><?xml version="1.0" encoding="utf-8"?>
<athena xmlns="http://schemas.microsoft.com/edu/athena" version="0.1.2681.0">
  <media streamable="true" recordStart="316981" recordEnd="414128" recordLength="948634" start="316981" end="414128" audioFormat="{00001610-0000-0010-8000-00AA00389B71}" audioRate="44100" muted="false" volume="0.8" fadeIn="0" fadeOut="0" videoFormat="{34363248-0000-0010-8000-00AA00389B71}" videoRate="30" videoWidth="960" videoHeight="720"/>
</athena>
</file>

<file path=customXml/item13.xml><?xml version="1.0" encoding="utf-8"?>
<athena xmlns="http://schemas.microsoft.com/edu/athena" version="0.1.2681.0">
  <ink scale="0.5421687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NkPAAAAAAAABff///8MQWN0aW9uVHlwZVYxAQAAAAd2YWx1ZV9fAAgCAAAAAAAAAAEFAAAABAAAAAkKAAAACQsAAAD8EwAAAAAAAAH0////9////wAAAAAFBgAAAA1DbGVhckNhbnZhc1YxAgAAAAlTdGFydFRpbWUEVHlwZQAEEAxBY3Rpb25UeXBlVjECAAAAAgAAAO9iAQAAAAAAAfP////3////AAAAAAUHAAAAD1BlbkF0dHJpYnV0ZXNWMQoAAAAHX2NvbG9yQQdfY29sb3JSB19jb2xvckcHX2NvbG9yQgpGaXRUb0N1cnZlBkhlaWdodA5JZ25vcmVQcmVzc3VyZQ1Jc0hpZ2hsaWdodGVyBVNoYXBlBVdpZHRoAAAAAAAAAAAEAAICAgIBBgEBDEJydXNoU2hhcGVWMQIAAAAGAgAAAP/wWigAAAAAAAAAIkAAAAXy////DEJydXNoU2hhcGVWMQEAAAAHdmFsdWVfXwAIAgAAAAEAAAAAAAAAAAAiQAUIAAAACklua1RyYWNlVjEDAAAADUxpc3RgMStfaXRlbXMMTGlzdGAxK19zaXplD0xpc3RgMStfdmVyc2lvbgQAABhTaGFyZWQuSW5raW5nLklua1BvaW50W10CAAAACAgCAAAACQ8AAAAfAAAAHwAAAAEKAAAABwAAAP/wWigAAAAAAAAAIkAAAAHw////8v///wEAAAAAAAAAAAAiQAELAAAACAAAAAkRAAAAJgAAACYAAAAHDwAAAAABAAAAIAAAAAQKSW5rUG9pbnRWMQIAAAAJEgAAAAkTAAAACRQAAAAJFQAAAAkWAAAACRcAAAAJGAAAAAkZAAAACRoAAAAJGwAAAAkcAAAACR0AAAAJHgAAAAkfAAAACSAAAAAJIQAAAAkiAAAACSMAAAAJJAAAAAklAAAACSYAAAAJJwAAAAkoAAAACSkAAAAJKgAAAAkrAAAACSwAAAAJLQAAAAkuAAAACS8AAAAJMAAAAAoHEQAAAAABAAAAQAAAAAQKSW5rUG9pbnRWMQIAAAAJMQAAAAkyAAAACTMAAAAJNAAAAAk1AAAACTYAAAAJNwAAAAk4AAAACTkAAAAJOgAAAAk7AAAACTwAAAAJPQAAAAk+AAAACT8AAAAJQAAAAAlBAAAACUIAAAAJQwAAAAlEAAAACUUAAAAJRgAAAAlHAAAACUgAAAAJSQAAAAlKAAAACUsAAAAJTAAAAAlNAAAACU4AAAAJTwAAAAlQAAAACVEAAAAJUgAAAAlTAAAACVQAAAAJVQAAAAlWAAAADRoFEgAAAApJbmtQb2ludFYxBAAAAAFYAVkOUHJlc3N1cmVGYWN0b3IJVGltZVN0YW1wAAAAAAYGCxACAAAAANRBHdRBjT9ACCGEEELgPwAAAD8AAAAAAAAAAAETAAAAEgAAAABSIRVSIZU/QAghhBBC4D8AAAA/fQAAAAAAAAABFAAAABIAAAAgX/EVX/GlP9AYY4wxxuA/AAAAP40AAAAAAAAAARUAAAASAAAAkD7pkz7psz9QKaWUUkrhPwAAAD+NAAAAAAAAAAEWAAAAEgAAAKDaqZ3aqb0/UEoppZRS4j8AAAA/nAAAAAAAAAABFwAAABIAAADQTu3UTu3EP1BrrbXWWuM/AAAAP5wAAAAAAAAAARgAAAASAAAAWLAFW7AFyz9Qa6211lrjPwAAAD+sAAAAAAAAAAEZAAAAEgAAAHAP93AP99A/4Hvvvffe4z8AAAA/rAAAAAAAAAABGgAAABIAAAC0Rmu0RmvUP+B777333uM/AAAAP7sAAAAAAAAAARsAAAASAAAAPI7jOI7j2D/ge++9997jPwAAAD+7AAAAAAAAAAEcAAAAEgAAAMDVW73VW90/4Hvvvffe4z8AAAA/ywAAAAAAAAABHQAAABIAAABCEARBEAThP9Baa6211uI/AAAAP8sAAAAAAAAAAR4AAAASAAAAYjImYzIm4z/QOeecc87hPwAAAD/bAAAAAAAAAAEfAAAAEgAAAMZXfMVXfOU/0BhjjDHG4D8AAAA/2wAAAAAAAAABIAAAABIAAACmdmqndmrnP4Dvvffee98/AAAAP+oAAAAAAAAAASEAAAASAAAASpIkSZIk6T9grbXWWmvdPwAAAD/qAAAAAAAAAAEiAAAAEgAAAMylXMqlXOo/YEoppZRS2j8AAAA/+gAAAAAAAAABIwAAABIAAACst3qrt3rrP0DnnHPOOdc/AAAAP/oAAAAAAAAAASQAAAASAAAATMZkTMZk7D8gpZRSSinVPwAAAD8KAQAAAAAAAAElAAAAEgAAAEzTNE3TNO0/IEIIIYQQ0j8AAAA/GQEAAAAAAAABJgAAABIAAABw27Zt27btPwC+9957780/AAAAPxkBAAAAAAAAAScAAAASAAAA7OEe7uEe7j/AOeecc87JPwAAAD8ZAQAAAAAAAAEoAAAAEgAAAHDohm7ohu4/gLXWWmutxT8AAAA/KQEAAAAAAAABKQAAABIAAACw67qu67ruP4BzzjnnnMM/AAAAPykBAAAAAAAAASoAAAASAAAA8O7u7u7u7j/AMcYYY4zBPwAAAD84AQAAAAAAAAErAAAAEgAAADDyIi/yIu8/AN977733vj8AAAA/OAEAAAAAAAABLAAAABIAAADQ8zzP8zzvPwBba6211ro/AAAAP0gBAAAAAAAAAS0AAAASAAAAcPVWb/VW7z8A11prrbW2PwAAAD9IAQAAAAAAAAEuAAAAEgAAABD3cA/3cO8/ANdaa621tj8AAAA/WAEAAAAAAAABLwAAABIAAAAQ93AP93DvP4BSSimllLI/AAAAP1gBAAAAAAAAATAAAAASAAAAsPiKr/iK7z+AUkoppZSyPwAAAD9nAQAAAAAAAAExAAAAEgAAAAycwAmcwOk/gFJKKaWUsj8AAAA/AAAAAAAAAAABMgAAABIAAADKmIzJmIzpP4BSSimllLI/AAAAP14AAAAAAAAAATMAAAASAAAA6JM+6ZM+6T+AUkoppZSyPwAAAD9eAAAAAAAAAAE0AAAAEgAAAAqP8AiP8Og/AFtrrbXWuj8AAAA/bgAAAAAAAAABNQAAABIAAADIi7zIi7zoPwDfe++9974/AAAAP24AAAAAAAAAATYAAAASAAAA6oZu6IZu6D+AtdZaa63FPwAAAD99AAAAAAAAAAE3AAAAEgAAAAiCIAiCIOg/wPfee++9xz8AAAA/fQAAAAAAAAABOAAAABIAAAAofdInfdLnPwB877333ss/AAAAP40AAAAAAAAAATkAAAASAAAASHiER3iE5z8Avvfee+/NPwAAAD+NAAAAAAAAAAE6AAAAEgAAAAh1UAd1UOc/ICGEEEII0T8AAAA/nQAAAAAAAAABOwAAABIAAADIcRzHcRznPwBjjDHGGNM/AAAAP50AAAAAAAAAATwAAAASAAAAhm7ohm7o5j8AY4wxxhjTPwAAAD+sAAAAAAAAAAE9AAAAEgAAAOZszuZszuY/IKWUUkop1T8AAAA/rAAAAAAAAAABPgAAABIAAADmbM7mbM7mP0DGGGOMMdY/AAAAP7wAAAAAAAAAAT8AAAASAAAASGu0Rmu05j9AxhhjjDHWPwAAAD/MAAAAAAAAAAFAAAAAEgAAAKhpmqZpmuY/QOecc8451z8AAAA/zAAAAAAAAAABQQAAABIAAABmZmZmZmbmP2AppZRSStk/AAAAP9sAAAAAAAAAAUIAAAASAAAAxmRMxmRM5j9gSimllFLaPwAAAD/bAAAAAAAAAAFDAAAAEgAAACZjMiZjMuY/QGuttdZa2z8AAAA/6wAAAAAAAAABRAAAABIAAACIYRiGYRjmP2CMMcYYY9w/AAAAP+sAAAAAAAAAAUUAAAASAAAA5l/+5V/+5T9grbXWWmvdPwAAAD/6AAAAAAAAAAFGAAAAEgAAAOZf/uVf/uU/gM4555xz3j8AAAA/kQEAAAAAAAABRwAAABIAAADGZEzGZEzmP0AIIYQQQuA/AAAAP5EBAAAAAAAAAUgAAAASAAAABmiABmiA5j9QKaWUUkrhPwAAAD+hAQAAAAAAAAFJAAAAEgAAAIZu6IZu6OY/UEoppZRS4j8AAAA/sAEAAAAAAAABSgAAABIAAABoczZnczbnP1BrrbXWWuM/AAAAP7ABAAAAAAAAAUsAAAASAAAA6Hme53me5z9gjDHGGGPkPwAAAD+wAQAAAAAAAAFMAAAAEgAAAGiABmiABug/cK211lpr5T8AAAA/wAEAAAAAAAABTQAAABIAAABIhVRIhVToP4DOOeecc+Y/AAAAP9ABAAAAAAAAAU4AAAASAAAAyIu8yIu86D9w77333nvnPwAAAD/QAQAAAAAAAAFPAAAAEgAAAKqQCqmQCuk/ECGEEEII6T8AAAA/3wEAAAAAAAABUAAAABIAAACKlViJlVjpPxBCCCGEEOo/AAAAP98BAAAAAAAAAVEAAAASAAAAapqmaZqm6T+gUkoppZTqPwAAAD/vAQAAAAAAAAFSAAAAEgAAAEqf9Emf9Ok/kHPOOeec6z8AAAA/7wEAAAAAAAABUwAAABIAAACKoiiKoijqP6CUUkoppew/AAAAP/4BAAAAAAAAAVQAAAASAAAAzKVcyqVc6j8wpZRSSintPwAAAD/+AQAAAAAAAAFVAAAAEgAAAGqndmqnduo/MKWUUkop7T8AAAA/DgIAAAAAAAABVgAAABIAAAAKqZAKqZDqP7C11lprre0/AAAAPw4CAAAAAAAACw==</ink>
</athena>
</file>

<file path=customXml/item14.xml><?xml version="1.0" encoding="utf-8"?>
<athena xmlns="http://schemas.microsoft.com/edu/athena" version="0.1.2681.0">
  <media streamable="true" recordStart="115110" recordEnd="316981" recordLength="948634" start="115110" end="316981" audioFormat="{00001610-0000-0010-8000-00AA00389B71}" audioRate="44100" muted="false" volume="0.8" fadeIn="0" fadeOut="0" videoFormat="{34363248-0000-0010-8000-00AA00389B71}" videoRate="30" videoWidth="960" videoHeight="720"/>
</athena>
</file>

<file path=customXml/item15.xml><?xml version="1.0" encoding="utf-8"?>
<athena xmlns="http://schemas.microsoft.com/edu/athena" version="0.1.2681.0">
  <media streamable="true" recordStart="24247" recordEnd="115110" recordLength="948634" start="24247" end="115110" audioFormat="{00001610-0000-0010-8000-00AA00389B71}" audioRate="44100" muted="false" volume="0.8" fadeIn="0" fadeOut="0" videoFormat="{34363248-0000-0010-8000-00AA00389B71}" videoRate="30" videoWidth="960" videoHeight="720"/>
</athena>
</file>

<file path=customXml/item16.xml><?xml version="1.0" encoding="utf-8"?>
<athena xmlns="http://schemas.microsoft.com/edu/athena" version="0.1.2681.0">
  <ink scale="0.5421687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mCgAAAAAAAAXx////DEFjdGlvblR5cGVWMQEAAAAHdmFsdWVfXwAIAgAAAAAAAAABBQAAAAQAAAAJEAAAAAkRAAAAWUYAAAAAAAAB7v////H///8AAAAAAQYAAAAEAAAACRMAAAAJFAAAAG7LAAAAAAAAAev////x////AAAAAAEHAAAABAAAAAkWAAAACRcAAACi3wAAAAAAAAHo////8f///wAAAAABCAAAAAQAAAAJGQAAAAkaAAAA//kAAAAAAAAB5f////H///8AAAAAAQkAAAAEAAAACRwAAAAJHQAAAHAKAQAAAAAAAeL////x////AAAAAAEKAAAABAAAAAkfAAAACSAAAAB6dQEAAAAAAAHf////8f///wAAAAABCwAAAAQAAAAJIgAAAAkjAAAALboBAAAAAAAB3P////H///8AAAAABQwAAAANQ2xlYXJDYW52YXNWMQIAAAAJU3RhcnRUaW1lBFR5cGUABBAMQWN0aW9uVHlwZVYxAgAAAAIAAADWNgIAAAAAAAHb////8f///wAAAAAFDQAAAA9QZW5BdHRyaWJ1dGVzVjEKAAAAB19jb2xvckEHX2NvbG9yUgdfY29sb3JHB19jb2xvckIKRml0VG9DdXJ2ZQZIZWlnaHQOSWdub3JlUHJlc3N1cmUNSXNIaWdobGlnaHRlcgVTaGFwZQVXaWR0aAAAAAAAAAAABAACAgICAQYBAQxCcnVzaFNoYXBlVjECAAAABgIAAAD/8FooAAAAAAAAACJAAAAF2v///wxCcnVzaFNoYXBlVjEBAAAAB3ZhbHVlX18ACAIAAAABAAAAAAAAAAAAIkAFDgAAAApJbmtUcmFjZVYxAwAAAA1MaXN0YDErX2l0ZW1zDExpc3RgMStfc2l6ZQ9MaXN0YDErX3ZlcnNpb24EAAAYU2hhcmVkLklua2luZy5JbmtQb2ludFtdAgAAAAgIAgAAAAknAAAAsAEAALABAAABEAAAAA0AAAD/8FooAAAAAAAAACJAAAAB2P///9r///8BAAAAAAAAAAAAIkABEQAAAA4AAAAJKQAAAEYAAABGAAAAARMAAAANAAAA//BaKAAAAAAAAAAiQAAAAdb////a////AQAAAAAAAAAAACJAARQAAAAOAAAACSsAAACbAAAAmwAAAAEWAAAADQAAAP/wWigAAAAAAAAAIkAAAAHU////2v///wEAAAAAAAAAAAAiQAEXAAAADgAAAAktAAAAHgAAAB4AAAABGQAAAA0AAAD/8FooAAAAAAAAACJAAAAB0v///9r///8BAAAAAAAAAAAAIkABGgAAAA4AAAAJLwAAACAAAAAgAAAAARwAAAANAAAA//BaKAAAAAAAAAAiQAAAAdD////a////AQAAAAAAAAAAACJAAR0AAAAOAAAACTEAAAAwAAAAMAAAAAEfAAAADQAAAP/wWigAAAAAAAAAIkAAAAHO////2v///wEAAAAAAAAAAAAiQAEgAAAADgAAAAkzAAAAXQAAAF0AAAABIgAAAA0AAAD/8FooAAAAAAAAACJAAAABzP///9r///8BAAAAAAAAAAAAIkABIwAAAA4AAAAJNQAAAKUAAAClAAAABycAAAAAAQAAAAACAAAECklua1BvaW50VjEC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nlAQAADVAHKQAAAAABAAAAgAAAAAQKSW5rUG9pbnRWMQIAAAAJ5gEAAAnnAQAACegBAAAJ6QEAAAnqAQAACesBAAAJ7AEAAAntAQAACe4B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06BysAAAAAAQAAAAABAAAECklua1BvaW50VjECAA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1lBy0AAAAAAQAAACAAAAAECklua1BvaW50VjECAAAACccCAAAJyAIAAAnJAgAACcoCAAAJywIAAAnMAgAACc0CAAAJzgIAAAnPAgAACdACAAAJ0QIAAAnSAgAACdMCAAAJ1AIAAAnVAgAACdYCAAAJ1wIAAAnYAgAACdkCAAAJ2gIAAAnbAgAACdwCAAAJ3QIAAAneAgAACd8CAAAJ4AIAAAnhAgAACeICAAAJ4wIAAAnkAgAADQIHLwAAAAABAAAAIAAAAAQKSW5rUG9pbnRWMQIAAAAJ5QIAAAnmAgAACecCAAAJ6AIAAAnpAgAACeoCAAAJ6wIAAAnsAgAACe0CAAAJ7gIAAAnvAgAACfACAAAJ8QIAAAnyAgAACfMCAAAJ9AIAAAn1AgAACfYCAAAJ9wIAAAn4AgAACfkCAAAJ+gIAAAn7AgAACfwCAAAJ/QIAAAn+AgAACf8CAAAJAAMAAAkBAwAACQIDAAAJAwMAAAkEAwAABzEAAAAAAQAAAEAAAAAECklua1BvaW50VjECAA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DRAHMwAAAAABAAAAgAAAAAQKSW5rUG9pbnRWMQIA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CY4DAAAJjwMAAAmQAwAACZEDAAANIwc1AAAAAAEAAAAAAQAABApJbmtQb2ludFYxAgA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/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+gMAAAn7AwAACfwDAAAJ/QMAAAn+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1bBTYAAAAKSW5rUG9pbnRWMQQAAAABWAFZDlByZXNzdXJlRmFjdG9yCVRpbWVTdGFtcAAAAAAGBgsQAgAAAO3SCV2tPO0/dsxSwgaIwT8AAAA/AAAAAAAAAAABNwAAADYAAAAeMdFiLyrtP1BDlSYTrME/AAAAP38AAAAAAAAAATgAAAA2AAAAN+C0ZfAg7T8outeKH9DBPwAAAD+PAAAAAAAAAAE5AAAANgAAAIPtX24zBe0/KLrXih/QwT8AAAA/jwAAAAAAAAABOgAAADYAAADN+gp3dunsPwExGu8r9ME/AAAAP54AAAAAAAAAATsAAAA2AAAAFwi2f7nN7D+zHp+3RDzCPwAAAD+eAAAAAAAAAAE8AAAANgAAAHvERIu9qOw/sx6ft0Q8wj8AAAA/rgAAAAAAAAABPQAAADYAAAApjn6fBGjsP4yV4RtRYMI/AAAAP64AAAAAAAAAAT4AAAA2AAAA8Aactgwe7D9lDCSAXYTCPwAAAD++AAAAAAAAAAE/AAAANgAAAAGNZNZXuOs/PoNm5Gmowj8AAAA/vgAAAAAAAAABQAAAADYAAADgtGXwIGXrP/Bw66yC8MI/AAAAP80AAAAAAAAAAUEAAAA2AAAACuoREy326j+hXnB1mzjDPwAAAD/NAAAAAAAAAAFCAAAANgAAADQfvjU5h+o/oV5wdZs4wz8AAAA/3QAAAAAAAAABQwAAADYAAAAUR79PAjTqP3nVstmnXMM/AAAAP90AAAAAAAAAAUQAAAA2AAAAPnxrcg7F6T9TTPU9tIDDPwAAAD/tAAAAAAAAAAFFAAAANgAAAFACNJJZX+k/K8M3osCkwz8AAAA/7QAAAAAAAAABRgAAADYAAABhiPyxpPnoPyvDN6LApMM/AAAAP/wAAAAAAAAAAUcAAAA2AAAAWl/hzi6d6D8rwzeiwKTDPwAAAD/8AAAAAAAAAAFIAAAANgAAADqH4uj3Seg/K8M3osCkwz8AAAA/DAEAAAAAAAABSQAAADYAAAAAAAAAAADoPyvDN6LApMM/AAAAPwwBAAAAAAAAAUoAAAA2AAAAx3gdFwi25z8rwzeiwKTDPwAAAD8bAQAAAAAAAAFLAAAANgAAAI7xOi4QbOc/K8M3osCkwz8AAAA/GwEAAAAAAAABTAAAADYAAABtGTxI2RjnPyvDN6LApMM/AAAAPysBAAAAAAAAAU0AAAA2AAAAZvAgZWO85j8EOnoGzcjDPwAAAD8rAQAAAAAAAAFOAAAANgAAAEYYIn8saeY/BDp6Bs3Iwz8AAAA/OwEAAAAAAAABTwAAADYAAABXnuqedwPmPwQ6egbNyMM/AAAAPzsBAAAAAAAAAVAAAAA2AAAAaCSzvsKd5T8EOnoGzcjDPwAAAD9KAQAAAAAAAAFRAAAANgAAAEhMtNiLSuU/3rC8atnswz8AAAA/WgEAAAAAAAABUgAAADYAAABAI5n1Fe7kP96wvGrZ7MM/AAAAP1oBAAAAAAAAAVMAAAA2AAAAIEuaD9+a5D+2J//O5RDEPwAAAD9qAQAAAAAAAAFUAAAANgAAAOfDtybnUOQ/j55BM/I0xD8AAAA/agEAAAAAAAABVQAAADYAAADgmpxDcfTjP4+eQTPyNMQ/AAAAP3kBAAAAAAAAAVYAAAA2AAAAv8KdXTqh4z+PnkEz8jTEPwAAAD95AQAAAAAAAAFXAAAANgAAANBIZn2FO+M/j55BM/I0xD8AAAA/iQEAAAAAAAABWAAAADYAAADJH0uaD9/iP4+eQTPyNMQ/AAAAP4kBAAAAAAAAAVkAAAA2AAAAqEdMtNiL4j+PnkEz8jTEPwAAAD+YAQAAAAAAAAFaAAAANgAAAKEeMdFiL+I/j55BM/I0xD8AAAA/mAEAAAAAAAABWwAAADYAAACARjLrK9zhP4+eQTPyNMQ/AAAAP6gBAAAAAAAAAVwAAAA2AAAAYG4zBfWI4T+PnkEz8jTEPwAAAD+oAQAAAAAAAAFdAAAANgAAACfnUBz9PuE/j55BM/I0xD8AAAA/uAEAAAAAAAABXgAAADYAAADVsIowRP7gP2gVhJf+WMQ/AAAAP7gBAAAAAAAAAV8AAAA2AAAAasvgQcrG4D9oFYSX/ljEPwAAAD/HAQAAAAAAAAFgAAAANgAAADFE/ljSfOA/aBWEl/5YxD8AAAA/xwEAAAAAAAABYQAAADYAAADfDThtGTzgP2gVhJf+WMQ/AAAAP9cBAAAAAAAAAWIAAAA2AAAAGa/jAsH23z9oFYSX/ljEPwAAAD/XAQAAAAAAAAFjAAAANgAAAAldrTzVPd8/aBWEl/5YxD8AAAA/5wEAAAAAAAABZAAAADYAAACXTuhq5aneP0GMxvsKfcQ/AAAAP+cBAAAAAAAAAWUAAAA2AAAAJUAjmfUV3j9BjMb7Cn3EPwAAAD/2AQAAAAAAAAFmAAAANgAAAIHTlsGDlN0/QYzG+wp9xD8AAAA/9gEAAAAAAAABZwAAADYAAAAPxdHvkwDdP0GMxvsKfcQ/AAAAPwYCAAAAAAAAAWgAAAA2AAAAm7YMHqRs3D9BjMb7Cn3EPwAAAD8GAgAAAAAAAAFpAAAANgAAACqoR0y02Ns/QYzG+wp9xD8AAAA/FQIAAAAAAAABagAAADYAAACFO7t0QlfbP0GMxvsKfcQ/AAAAPyUCAAAAAAAAAWsAAAA2AAAARIu9qNSw2j9BjMb7Cn3EPwAAAD8lAgAAAAAAAAFsAAAANgAAAATbv9xmCto/QYzG+wp9xD8AAAA/JQIAAAAAAAABbQAAADYAAAD0iIkWe1HZP2gVhJf+WMQ/AAAAPzUCAAAAAAAAAW4AAAA2AAAAtNiLSg2r2D+PnkEz8jTEPwAAAD9EAgAAAAAAAAFvAAAANgAAAHQojn6fBNg/tif/zuUQxD8AAAA/RAIAAAAAAAABcAAAADYAAADQuwGnLYPXP7Yn/87lEMQ/AAAAP0QCAAAAAAAAAXEAAAA2AAAA+vCtyTkU1z/esLxq2ezDPwAAAD9UAgAAAAAAAAFyAAAANgAAAFWEIfLHktY/3rC8atnswz8AAAA/ZAIAAAAAAAABcwAAADYAAAAd/T4J0EjWP96wvGrZ7MM/AAAAP2QCAAAAAAAAAXQAAAA2AAAAeJCyMV7H1T/esLxq2ezDPwAAAD9zAgAAAAAAAAF1AAAANgAAAHFnl07oatU/3rC8atnswz8AAAA/cwIAAAAAAAABdgAAADYAAAD+WNJ8+NbUP96wvGrZ7MM/AAAAP4MCAAAAAAAAAXcAAAA2AAAAi0oNqwhD1D/esLxq2ezDPwAAAD+DAgAAAAAAAAF4AAAANgAAAOjdgNOWwdM/3rC8atnswz8AAAA/kgIAAAAAAAABeQAAADYAAAB1z7sBpy3TPwQ6egbNyMM/AAAAP5ICAAAAAAAAAXoAAAA2AAAAAsH2L7eZ0j8EOnoGzcjDPwAAAD+iAgAAAAAAAAF7AAAANgAAAF9UalhFGNI/BDp6Bs3Iwz8AAAA/ogIAAAAAAAABfAAAADYAAACJiRZ7UanRPwQ6egbNyMM/AAAAP7ICAAAAAAAAAX0AAAA2AAAA5RyKo98n0T8EOnoGzcjDPwAAAD+yAgAAAAAAAAF+AAAANgAAAA9SNsbruNA/BDp6Bs3Iwz8AAAA/wQIAAAAAAAABfwAAADYAAABq5anueTfQPwQ6egbNyMM/AAAAP8ECAAAAAAAAAYAAAAA2AAAAKjWsIgyRzz8rwzeiwKTDPwAAAD/RAgAAAAAAAAGBAAAANgAAAOJbk3Mojs4/U0z1PbSAwz8AAAA/0QIAAAAAAAABggAAADYAAACagnrERIvNP1NM9T20gMM/AAAAP+ECAAAAAAAAAYMAAAA2AAAAUKlhFWGIzD951bLZp1zDPwAAAD/hAgAAAAAAAAGEAAAANgAAAGyM13GBYMs/edWy2adcwz8AAAA/8AIAAAAAAAABhQAAADYAAACIb03OoTjKP3nVstmnXMM/AAAAP/ACAAAAAAAAAYYAAAA2AAAAolLDKsIQyT951bLZp1zDPwAAAD8AAwAAAAAAAAGHAAAANgAAAPa8G3DaMsg/edWy2adcwz8AAAA/AAMAAAAAAAABiAAAADYAAAB2XCDY/uXGP3nVstmnXMM/AAAAPw8DAAAAAAAAAYkAAAA2AAAAkD+WNB++xT951bLZp1zDPwAAAD8PAwAAAAAAAAGKAAAANgAAAEpmfYU7u8Q/edWy2adcwz8AAAA/HwMAAAAAAAABiwAAADYAAABkSfPhW5PDP3nVstmnXMM/AAAAPx8DAAAAAAAAAYwAAAA2AAAAuLNLJ3S1wj951bLZp1zDPwAAAD8vAwAAAAAAAAGNAAAANgAAAHDaMniQssE/edWy2adcwz8AAAA/PgMAAAAAAAABjgAAADYAAADERIu9qNTAP3nVstmnXMM/AAAAPz4DAAAAAAAAAY8AAAA2AAAA+dbkHIqjvz951bLZp1zDPwAAAD8+AwAAAAAAAAGQAAAANgAAAGkks77Cnb0/edWy2adcwz8AAAA/TgMAAAAAAAABkQAAADYAAACf6p53A067P3nVstmnXMM/AAAAP04DAAAAAAAAAZIAAAA2AAAADzhtGTxIuT951bLZp1zDPwAAAD9eAwAAAAAAAAGTAAAANgAAAEX+WNJ8+LY/edWy2adcwz8AAAA/XgMAAAAAAAABlAAAADYAAADt0gldrTy1P3nVstmnXMM/AAAAP20DAAAAAAAAAZUAAAA2AAAAI5n1Fe7ssj951bLZp1zDPwAAAD9tAwAAAAAAAAGWAAAANgAAAD58a3IOxbE/edWy2adcwz8AAAA/fQMAAAAAAAABlwAAADYAAADohK5WnuquP3nVstmnXMM/AAAAP30DAAAAAAAAAZgAAAA2AAAArjzVPe8GrD951bLZp1zDPwAAAD+MAwAAAAAAAAGZAAAANgAAAOYCwfYvt6k/edWy2adcwz8AAAA/nAMAAAAAAAABmgAAADYAAAA2rCIMkT+mP3nVstmnXMM/AAAAP5wDAAAAAAAAAZsAAAA2AAAAUI+YaLEXpT+hXnB1mzjDPwAAAD+sAwAAAAAAAAGcAAAANgAAAIZVhCHyx6I/oV5wdZs4wz8AAAA/rAMAAAAAAAABnQAAADYAAAAUR79PAjSiP6FecHWbOMM/AAAAP7sDAAAAAAAAAZ4AAAA2AAAAojj6fRKgoT/I5y0RjxTDPwAAAD9YBAAAAAAAAAGfAAAANgAAADAqNawiDKE/8HDrrILwwj8AAAA/ZwQAAAAAAAABoAAAADYAAACUGlYRhsifP/Bw66yC8MI/AAAAP2cEAAAAAAAAAaEAAAA2AAAAsP3Lbaagnj/wcOusgvDCPwAAAD93BAAAAAAAAAGiAAAANgAAALD9y22moJ4/FvqoSHbMwj8AAAA/dwQAAAAAAAABowAAADYAAACw/cttpqCePz6DZuRpqMI/AAAAP78EAAAAAAAAAaQAAAA2AAAAsP3Lbaagnj9lDCSAXYTCPwAAAD+/BAAAAAAAAAGlAAAANgAAALD9y22moJ4/sx6ft0Q8wj8AAAA/zgQAAAAAAAABpgAAADYAAACw/cttpqCePyi614of0ME/AAAAP84EAAAAAAAAAacAAAA2AAAAsP3Lbaagnj92zFLCBojBPwAAAD/eBAAAAAAAAAGoAAAANgAAALD9y22moJ4/7WeLleEbwT8AAAA/3gQAAAAAAAABqQAAADYAAACUGlYRhsifP2IDxGi8r8A/AAAAP+0EAAAAAAAAAaoAAAA2AAAAlBpWEYbInz/Xnvw7l0PAPwAAAD/tBAAAAAAAAAGrAAAANgAAAL4bcNoyeKA/5oblVctmvz8AAAA//QQAAAAAAAABrAAAADYAAAC+G3DaMnigP4Sr28SZ1r4/AAAAP/0EAAAAAAAAAa0AAAA2AAAAMCo1rCIMoT9u4kxrT/69PwAAAD8NBQAAAAAAAAGuAAAANgAAADAqNawiDKE/Whm+EQUmvT8AAAA/DQUAAAAAAAABrwAAADYAAACiOPp9EqChP0RQL7i6Tbw/AAAAPxwFAAAAAAAAAbAAAAA2AAAAFEe/TwI0oj8vh6BecHW7PwAAAD8cBQAAAAAAAAGxAAAANgAAABRHv08CNKI/zKuWzT7luj8AAAA/LAUAAAAAAAABsgAAADYAAAAUR79PAjSiP7fiB3T0DLo/AAAAPywFAAAAAAAAAbMAAAA2AAAAhlWEIfLHoj9TB/7iwny5PwAAAD88BQAAAAAAAAG0AAAANgAAAIZVhCHyx6I/8Cv0UZHsuD8AAAA/PAUAAAAAAAABtQAAADYAAACGVYQh8seiPz4+b4l4pLg/AAAAP0sFAAAAAAAAAbYAAAA2AAAAhlWEIfLHoj/bYmX4RhS4PwAAAD9LBQAAAAAAAAG3AAAANgAAAPpjSfPhW6M/d4dbZxWEtz8AAAA/WwUAAAAAAAABuAAAADYAAAD6Y0nz4VujPxSsUdbj87Y/AAAAP1sFAAAAAAAAAbkAAAA2AAAA+mNJ8+Fboz+w0EdFsmO2PwAAAD9qBQAAAAAAAAG6AAAANgAAAGpyDsXR76M//uLCfJkbtj8AAAA/agUAAAAAAAABuwAAADYAAABqcg7F0e+jP5sHuetni7U/AAAAP3oFAAAAAAAAAbwAAAA2AAAAanIOxdHvoz84LK9aNvu0PwAAAD96BQAAAAAAAAG9AAAANgAAAGpyDsXR76M/hj4qkh2ztD8AAAA/igUAAAAAAAABvgAAADYAAABqcg7F0e+jP9VQpckEa7Q/AAAAP4oFAAAAAAAAAb8AAAA2AAAA3oDTlsGDpD8jYyAB7CK0PwAAAD+ZBQAAAAAAAAHAAAAANgAAAN6A05bBg6Q/cXWbONPasz8AAAA/mQUAAAAAAAABwQAAADYAAADegNOWwYOkPw2akaehSrM/AAAAP6kFAAAAAAAAAcIAAAA2AAAAUI+YaLEXpT9crAzfiAKzPwAAAD+pBQAAAAAAAAHDAAAANgAAAFCPmGixF6U/qr6HFnC6sj8AAAA/uQUAAAAAAAABxAAAADYAAABQj5hosRelP/jQAk5XcrI/AAAAP8gFAAAAAAAAAcUAAAA2AAAAwp1dOqGrpT/40AJOV3KyPwAAAD/YBQAAAAAAAAHGAAAANgAAAMKdXTqhq6U/R+N9hT4qsj8AAAA/2AUAAAAAAAABxwAAADYAAADCnV06oaulP5X1+Lwl4rE/AAAAPwcGAAAAAAAAAcgAAAA2AAAANqwiDJE/pj+V9fi8JeKxPwAAAD8HBgAAAAAAAAHJAAAANgAAAKi6592A06Y/5Ad09AyasT8AAAA/FgYAAAAAAAABygAAADYAAACouufdgNOmPzIa7yv0UbE/AAAAPxYGAAAAAAAAAcsAAAA2AAAAGsmsr3Bnpz+ALGpj2wmxPwAAAD8mBgAAAAAAAAHMAAAANgAAAADmNlNQj6g/zj7lmsLBsD8AAAA/JgYAAAAAAAABzQAAADYAAABw9PskQCOpPxxRYNKpebA/AAAAPzYGAAAAAAAAAc4AAAA2AAAAVhGGyB9Lqj9y66yC8NKvPwAAAD82BgAAAAAAAAHPAAAANgAAAK481T3vBqw/rDSZYI2yrj8AAAA/RQYAAAAAAAAB0AAAADYAAAAGaCSzvsKtPx7HcRzHcaw/AAAAP0UGAAAAAAAAAdEAAAA2AAAAXJNzKI5+rz+662eLleGrPwAAAD9VBgAAAAAAAAHSAAAANgAAAMttpqAeMbE/LH5AR8+gqT8AAAA/VQYAAAAAAAAB0wAAADYAAACxijBE/liyPwLsIpQ68Kc/AAAAP2QGAAAAAAAAAdQAAAA2AAAAzy6d0NXKsz/YWQXhpT+mPwAAAD9kBgAAAAAAAAHVAAAANgAAAO3SCV2tPLU/rsfnLRGPpD8AAAA/dAYAAAAAAAAB1gAAADYAAAALd3bphK62P4I1ynp83qI/AAAAP3QGAAAAAAAAAdcAAAA2AAAAtwwepGyMtz+8frZYGb6hPwAAAD+EBgAAAAAAAAHYAAAANgAAAGOixV5Uarg/kuyYpYQNoD8AAAA/kAYAAAAAAAAB2QAAADYAAAAPOG0ZPEi5P10iHimm+p4/AAAAP58GAAAAAAAAAdoAAAA2AAAAf0Yy6yvcuT/PtPbk37mcPwAAAD+fBgAAAAAAAAHbAAAANgAAAPNU97wbcLo/QUfPoBl5mj8AAAA/rwYAAAAAAAAB3AAAADYAAAAr3NmlE7q6P0FHz6AZeZo/AAAAP78GAAAAAAAAAd0AAAA2AAAAK9zZpRO6uj97kLt+tliZPwAAAD+/BgAAAAAAAAHeAAAANgAAAGVjvI4LBLs/e5C7frZYmT8AAAA/zgYAAAAAAAAB3wAAADYAAABlY7yOCwS7P7PZp1xTOJg/AAAAP84GAAAAAAAAAeAAAAA2AAAA13GBYPuXuz+z2adcUziYPwAAAD88BwAAAAAAAAHhAAAANgAAABH5Y0nz4bs/s9mnXFM4mD8AAAA/PAcAAAAAAAAB4gAAADYAAACDBykb43W8P+0ilDrwF5c/AAAAP0sHAAAAAAAAAeMAAAA2AAAA9RXu7NIJvT/tIpQ68BeXPwAAAD9LBwAAAAAAAAHkAAAANgAAAKGrlae6570/JWyAGI33lT8AAAA/WwcAAAAAAAAB5QAAADYAAABNQT1iosW+P161bPYp15Q/AAAAP1sHAAAAAAAAAeYAAAA2AAAA+dbkHIqjvz9etWz2KdeUPwAAAD9qBwAAAAAAAAHnAAAANgAAAO55N+C0ZcA/mP5Y1Ma2kz8AAAA/agcAAAAAAAAB6AAAADYAAADERIu9qNTAP9FHRbJjlpI/AAAAP3oHAAAAAAAAAekAAAA2AAAANlNQj5howT/RR0WyY5aSPwAAAD96BwAAAAAAAAHqAAAANgAAAKphFWGI/ME/CpExkAB2kT8AAAA/igcAAAAAAAAB6wAAADYAAAC4s0sndLXCPwqRMZAAdpE/AAAAP4oHAAAAAAAAAewAAAA2AAAAyAWC7V9uwz8KkTGQAHaRPwAAAD+ZBwAAAAAAAAHtAAAANgAAANZXuLNLJ8Q/Q9odbp1VkD8AAAA/mQcAAAAAAAAB7gAAADYAAABKZn2FO7vEP0PaHW6dVZA/AAAAP6kHAAAAAAAAAe8AAAA2AAAAWLizSyd0xT9D2h1unVWQPwAAAD+pBwAAAAAAAAHwAAAANgAAAAROWwYPUsY/atnsU64pjD8AAAA/uQcAAAAAAAAB8QAAADYAAAASoJHM+grHP2rZ7FOuKYw/AAAAP7kHAAAAAAAAAfIAAAA2AAAAIPLHkubDxz/ea8UP6OiJPwAAAD/IBwAAAAAAAAHzAAAANgAAADBE/ljSfMg/3mvFD+joiT8AAAA/2AcAAAAAAAAB9AAAADYAAABAljQfvjXJP1D+ncshqIc/AAAAP9gHAAAAAAAAAfUAAAA2AAAAsqT58K3JyT/CkHaHW2eFPwAAAD/YBwAAAAAAAAH2AAAANgAAAMD2L7eZgso/wpB2h1tnhT8AAAA/5wcAAAAAAAAB9wAAADYAAADOSGZ9hTvLPzYjT0OVJoM/AAAAP/cHAAAAAAAAAfgAAAA2AAAA3pqcQ3H0yz82I09DlSaDPwAAAD/3BwAAAAAAAAH5AAAANgAAAMS3JudQHM0/NiNPQ5Umgz8AAAA/9wcAAAAAAAAB+gAAADYAAAAMkT+WNB/OPzYjT0OVJoM/AAAAPwcIAAAAAAAAAfsAAAA2AAAA8K3JORRHzz82I09DlSaDPwAAAD8WCAAAAAAAAAH8AAAANgAAAJ1DcfT7JNA/NiNPQ5Umgz8AAAA/FggAAAAAAAAB/QAAADYAAACrlae6593QPzYjT0OVJoM/AAAAPyYIAAAAAAAAAf4AAAA2AAAAHqRsjNdx0T/CkHaHW2eFPwAAAD8mCAAAAAAAAAH/AAAANgAAAPuX20xBPdI/wpB2h1tnhT8AAAA/NggAAAAAAAABAAEAADYAAABtpqAeMdHSP8KQdodbZ4U/AAAAPzYIAAAAAAAAAQEBAAA2AAAAS5oP35qc0z/CkHaHW2eFPwAAAD9FCAAAAAAAAAECAQAANgAAAItKDasIQ9Q/wpB2h1tnhT8AAAA/RQgAAAAAAAABAwEAADYAAADN+gp3dunUP8KQdodbZ4U/AAAAP1UIAAAAAAAAAQQBAAA2AAAAPgnQSGZ91T/CkHaHW2eFPwAAAD9VCAAAAAAAAAEFAQAANgAAALEXlRpWEdY/NiNPQ5Umgz8AAAA/ZAgAAAAAAAABBgEAADYAAABVhCHyx5LWPzYjT0OVJoM/AAAAP2QIAAAAAAAAAQcBAAA2AAAAK091z7sB1z+mtSf/zuWAPwAAAD90CAAAAAAAAAEIAQAANgAAADN4kLIxXtc/NJAAdhFKfT8AAAA/hAgAAAAAAAABCQEAADYAAACeXTqhq5XXPxi1se2EyHg/AAAAP4QIAAAAAAAAAQoBAAA2AAAA1+QciqPf1z8YtbHthMh4PwAAAD+ECAAAAAAAAAELAQAANgAAAHQojn6fBNg/GLWx7YTIeD8AAAA/kwgAAAAAAAABDAEAADYAAAAQbP9ymynYPxi1se2EyHg/AAAAP5MIAAAAAAAAAQ0BAAA2AAAA3g04bRk82D8YtbHthMh4PwAAAD+jCAAAAAAAAAEOAQAANgAAAHtRqWEVYdg/GLWx7YTIeD8AAAA/owgAAAAAAAABDwEAADYAAAAXlRpWEYbYPxi1se2EyHg/AAAAP7MIAAAAAAAAARABAAA2AAAAg3rERIu92D8YtbHthMh4PwAAAD/CCAAAAAAAAAERAQAANgAAAB6+NTmH4tg/GLWx7YTIeD8AAAA/wggAAAAAAAABEgEAADYAAACKo98nARrZPxi1se2EyHg/AAAAP8IIAAAAAAAAARMBAAA2AAAAwyrCEPlj2T8YtbHthMh4PwAAAD/SCAAAAAAAAAEUAQAANgAAAP2xpPnwrdk/GLWx7YTIeD8AAAA/0ggAAAAAAAABFQEAADYAAAAE27/cZgraPxi1se2EyHg/AAAAP+EIAAAAAAAAARYBAAA2AAAAqEdMtNiL2j/62WJl+EZ0PwAAAD/hCAAAAAAAAAEXAQAANgAAAH4SoJHM+to/+tliZfhGdD8AAAA/8QgAAAAAAAABGAEAADYAAADwIGVjvI7bP/rZYmX4RnQ/AAAAP/EIAAAAAAAAARkBAAA2AAAAYy8qNawi3D/62WJl+EZ0PwAAAD8BCQAAAAAAAAEaAQAANgAAADj6fRKgkdw/+tliZfhGdD8AAAA/AQkAAAAAAAABGwEAADYAAABHTLTYi0rdP/rZYmX4RnQ/AAAAPxAJAAAAAAAAARwBAAA2AAAAHRcItn+53T/62WJl+EZ0PwAAAD8gCQAAAAAAAAEdAQAANgAAAI8lzYdvTd4/+tliZfhGdD8AAAA/IAkAAAAAAAABHgEAADYAAAADNJJZX+HePxi1se2EyHg/AAAAPzAJAAAAAAAAAR8BAAA2AAAAQ+SPJc2H3z80kAB2EUp9PwAAAD8wCQAAAAAAAAEgAQAANgAAACkb43VcIOA/NiNPQ5Umgz8AAAA/PwkAAAAAAAABIQEAADYAAACUAI1k1lfgP8KQdodbZ4U/AAAAPz8JAAAAAAAAASIBAAA2AAAAzYdvTc6h4D9Q/p3LIaiHPwAAAD9PCQAAAAAAAAEjAQAANgAAACC+NTmH4uA/atnsU64pjD8AAAA/TwkAAAAAAAABJAEAADYAAACLo98nARrhP/pGFJh0ao4/AAAAP14JAAAAAAAAASUBAAA2AAAA3dmlE7pa4T/6RhSYdGqOPwAAAD9eCQAAAAAAAAEmAQAANgAAAGBuMwX1iOE/Q9odbp1VkD8AAAA/bgkAAAAAAAABJwEAADYAAADkAsH2L7fhPwqRMZAAdpE/AAAAP24JAAAAAAAAASgBAAA2AAAANjmH4uj34T8KkTGQAHaRPwAAAD9+CQAAAAAAAAEpAQAANgAAALrNFNQjJuI/0UdFsmOWkj8AAAA/fgkAAAAAAAABKgEAADYAAAAls77CnV3iP9FHRbJjlpI/AAAAP40JAAAAAAAAASsBAAA2AAAAkJhosReV4j/RR0WyY5aSPwAAAD+NCQAAAAAAAAEsAQAANgAAAPt9EqCRzOI/mP5Y1Ma2kz8AAAA/nQkAAAAAAAABLQEAADYAAAB+EqCRzPriP5j+WNTGtpM/AAAAP50JAAAAAAAAAS4BAAA2AAAAuJmCesRE4z9etWz2KdeUPwAAAD+tCQAAAAAAAAEvAQAANgAAAArQSGZ9heM/JWyAGI33lT8AAAA/rQkAAAAAAAABMAEAADYAAABbBg9SNsbjP+0ilDrwF5c/AAAAP7wJAAAAAAAAATEBAAA2AAAAlY3xOi4Q5D/tIpQ68BeXPwAAAD+8CQAAAAAAAAEyAQAANgAAAOfDtybnUOQ/s9mnXFM4mD8AAAA/zAkAAAAAAAABMwEAADYAAABSqWEVYYjkP3uQu362WJk/AAAAP9sJAAAAAAAAATQBAAA2AAAAxLcm51Ac5T9BR8+gGXmaPwAAAD/rCQAAAAAAAAE1AQAANgAAAGgks77CneU/B/7iwnyZmz8AAAA/+wkAAAAAAAABNgEAADYAAADTCV2tPNXlPwf+4sJ8mZs/AAAAP/sJAAAAAAAAATcBAAA2AAAAcE3OoTj65T8H/uLCfJmbPwAAAD/7CQAAAAAAAAE4AQAANgAAACZAI5n1FeY/B/7iwnyZmz8AAAA/CgoAAAAAAAABOQEAADYAAADz4VuTcyjmPwf+4sJ8mZs/AAAAPwoKAAAAAAAAAToBAAA2AAAAwoOUjfE65j8H/uLCfJmbPwAAAD8aCgAAAAAAAAE7AQAANgAAAJAlzYdvTeY/B/7iwnyZmz8AAAA/GgoAAAAAAAABPAEAADYAAABexwWC7V/mP0FHz6AZeZo/AAAAPyoKAAAAAAAAAT0BAAA2AAAARhgifyxp5j9BR8+gGXmaPwAAAD8qCgAAAAAAAAE+AQAANgAAAC1pPnxrcuY/QUfPoBl5mj8AAAA/OQoAAAAAAAABPwEAADYAAAD7Cnd26YTmP0FHz6AZeZo/AAAAP0kKAAAAAAAAAUABAAA2AAAA41uTcyiO5j9BR8+gGXmaPwAAAD9JCgAAAAAAAAFBAQAANgAAAMqsr3Bnl+Y/QUfPoBl5mj8AAAA/SQoAAAAAAAABQgEAADYAAAB+nwRoJLPmP0FHz6AZeZo/AAAAP1gKAAAAAAAAAUMBAAA2AAAAAzSSWV/h5j9BR8+gGXmaPwAAAD9oCgAAAAAAAAFEAQAANgAAAG0ZPEjZGOc/QUfPoBl5mj8AAAA/aAoAAAAAAAABRQEAADYAAAB2QlcrT3XnP0FHz6AZeZo/AAAAP3gKAAAAAAAAAUYBAAA2AAAASw2rCEPk5z9BR8+gGXmaPwAAAD94CgAAAAAAAAFHAQAANgAAAAkpG+N1XOg/QUfPoBl5mj8AAAA/hwoAAAAAAAABSAEAADYAAADERIu9qNToP0FHz6AZeZo/AAAAP4cKAAAAAAAAAUkBAAA2AAAAmg/fmpxD6T9BR8+gGXmaPwAAAD+XCgAAAAAAAAFKAQAANgAAAFcrT3XPu+k/QUfPoBl5mj8AAAA/lwoAAAAAAAABSwEAADYAAADj6PdJgEbqP0FHz6AZeZo/AAAAP6cKAAAAAAAAAUwBAAA2AAAAoARoJLO+6j9BR8+gGXmaPwAAAD+nCgAAAAAAAAFNAQAANgAAAF0g2P7lNus/QUfPoBl5mj8AAAA/tgoAAAAAAAABTgEAADYAAAAz6yvc2aXrP0FHz6AZeZo/AAAAP7YKAAAAAAAAAU8BAAA2AAAAIWVjvI4L7D+z2adcUziYPwAAAD/GCgAAAAAAAAFQAQAANgAAABDfmpxDcew/7SKUOvAXlz8AAAA/xgoAAAAAAAABUQEAADYAAABJZn2FO7vsP+0ilDrwF5c/AAAAP9UKAAAAAAAAAVIBAAA2AAAAtEsndLXy7D/tIpQ68BeXPwAAAD/VCgAAAAAAAAFTAQAANgAAAGo+fGtyDu0/JWyAGI33lT8AAAA/5QoAAAAAAAABVAEAADYAAAAeMdFiLyrtP161bPYp15Q/AAAAP+UKAAAAAAAAAVUBAAA2AAAA7dIJXa087T9etWz2KdeUPwAAAD/1CgAAAAAAAAFWAQAANgAAANQjJlrsRe0/XrVs9inXlD8AAAA/UgsAAAAAAAABVwEAADYAAAC7dEJXK0/tP161bPYp15Q/AAAAP1ILAAAAAAAAAVgBAAA2AAAAo8VeVGpY7T8lbIAYjfeVPwAAAD9iCwAAAAAAAAFZAQAANgAAAIoWe1GpYe0/7SKUOvAXlz8AAAA/YgsAAAAAAAABWgEAADYAAABxZ5dO6GrtP7PZp1xTOJg/AAAAP2ILAAAAAAAAAVsBAAA2AAAAWbizSyd07T+z2adcUziYPwAAAD9yCwAAAAAAAAFcAQAANgAAAEAJ0Ehmfe0/e5C7frZYmT8AAAA/zwsAAAAAAAABXQEAADYAAAAnWuxFpYbtPwf+4sJ8mZs/AAAAP88LAAAAAAAAAV4BAAA2AAAA20xBPWKi7T+XawoHQ9qdPwAAAD/fCwAAAAAAAAFfAQAANgAAAJE/ljQfvu0/kuyYpYQNoD8AAAA/3wsAAAAAAAABYAEAADYAAAB5kLIxXsftP1ijrMfnLaE/AAAAP+8LAAAAAAAAAWEBAAA2AAAALoMHKRvj7T8gWsDpSk6iPwAAAD/vCwAAAAAAAAFiAQAANgAAAP0kQCOZ9e0/gjXKenzeoj8AAAA//gsAAAAAAAABYwEAADYAAADjdVwg2P7tP+YQ1AuubqM/AAAAP/4LAAAAAAAAAWQBAAA2AAAA43VcINj+7T9K7N2c3/6jPwAAAD97DAAAAAAAAAFlAQAANgAAAON1XCDY/u0/rsfnLRGPpD8AAAA/iwwAAAAAAAABZgEAADYAAADjdVwg2P7tP3R++090r6U/AAAAP4sMAAAAAAAAAWcBAAA2AAAA43VcINj+7T+eEBkDCWCnPwAAAD+bDAAAAAAAAAFoAQAANgAAAON1XCDY/u0/ZMcsJWyAqD8AAAA/mwwAAAAAAAABaQEAADYAAADjdVwg2P7tPyx+QEfPoKk/AAAAP6oMAAAAAAAAAWoBAAA2AAAA43VcINj+7T9WEF76Y1GrPwAAAD+qDAAAAAAAAAFrAQAANgAAAON1XCDY/u0/HsdxHMdxrD8AAAA/ugwAAAAAAAABbAEAADYAAADjdVwg2P7tP0hZj89bIq4/AAAAP7oMAAAAAAAAAW0BAAA2AAAA43VcINj+7T8OEKPxvkKvPwAAAD/JDAAAAAAAAAFuAQAANgAAAON1XCDY/u0/amPbCZExsD8AAAA/yQwAAAAAAAABbwEAADYAAADjdVwg2P7tPxxRYNKpebA/AAAAP9kMAAAAAAAAAXABAAA2AAAA43VcINj+7T/OPuWawsGwPwAAAD/ZDAAAAAAAAAFxAQAANgAAAON1XCDY/u0/MhrvK/RRsT8AAAA/6QwAAAAAAAABcgEAADYAAAD9JEAjmfXtP+QHdPQMmrE/AAAAP+kMAAAAAAAAAXMBAAA2AAAA/SRAI5n17T+V9fi8JeKxPwAAAD/4DAAAAAAAAAF0AQAANgAAAP0kQCOZ9e0/R+N9hT4qsj8AAAA/+AwAAAAAAAABdQEAADYAAAD9JEAjmfXtP/jQAk5XcrI/AAAAPwgNAAAAAAAAAXYBAAA2AAAAFtQjJlrs7T9crAzfiAKzPwAAAD8IDQAAAAAAAAF3AQAANgAAABbUIyZa7O0/v4cWcLqSsz8AAAA/GA0AAAAAAAABeAEAADYAAAAW1CMmWuztPyNjIAHsIrQ/AAAAPxgNAAAAAAAAAXkBAAA2AAAALoMHKRvj7T84LK9aNvu0PwAAAD8nDQAAAAAAAAF6AQAANgAAAC6DBykb4+0/mwe562eLtT8AAAA/Jw0AAAAAAAABewEAADYAAAAugwcpG+PtP7DQR0WyY7Y/AAAAPzcNAAAAAAAAAXwBAAA2AAAALoMHKRvj7T/Gmdae/Du3PwAAAD83DQAAAAAAAAF9AQAANgAAAC6DBykb4+0/22Jl+EYUuD8AAAA/Rg0AAAAAAAABfgEAADYAAAAugwcpG+PtPz4+b4l4pLg/AAAAP1YNAAAAAAAAAX8BAAA2AAAALoMHKRvj7T+hGXkaqjS5PwAAAD9WDQAAAAAAAAGAAQAANgAAAC6DBykb4+0/BPWCq9vEuT8AAAA/Vg0AAAAAAAABgQEAADYAAAAugwcpG+PtP2nQjDwNVbo/AAAAP2YNAAAAAAAAAYIBAAA2AAAALoMHKRvj7T/Mq5bNPuW6PwAAAD9mDQAAAAAAAAGDAQAANgAAAC6DBykb4+0/L4egXnB1uz8AAAA/dQ0AAAAAAAABhAEAADYAAAAugwcpG+PtP5Jiqu+hBbw/AAAAP3UNAAAAAAAAAYUBAAA2AAAALoMHKRvj7T9EUC+4uk28PwAAAD+FDQAAAAAAAAGGAQAANgAAAC6DBykb4+0/Whm+EQUmvT8AAAA/hQ0AAAAAAAABhwEAADYAAAAugwcpG+PtPwwHQ9odbr0/AAAAP5UNAAAAAAAAAYgBAAA2AAAALoMHKRvj7T9u4kxrT/69PwAAAD+kDQAAAAAAAAGJAQAANgAAAC6DBykb4+0/0r1W/ICOvj8AAAA/pA0AAAAAAAABigEAADYAAAAugwcpG+PtP4Sr28SZ1r4/AAAAP7QNAAAAAAAAAYsBAAA2AAAALoMHKRvj7T+YdGoe5K6/PwAAAD+0DQAAAAAAAAGMAQAANgAAAC6DBykb4+0/TGLv5vz2vz8AAAA/tA0AAAAAAAABjQEAADYAAAAugwcpG+PtP7AVP6CjZ8A/AAAAP8MNAAAAAAAAAY4BAAA2AAAARzLrK9zZ7T9iA8RovK/APwAAAD/TDQAAAAAAAAGPAQAANgAAAEcy6yvc2e0/E/FIMdX3wD8AAAA/0w0AAAAAAAABkAEAADYAAABg4c4undDtP8XezfntP8E/AAAAP+MNAAAAAAAAAZEBAAA2AAAAYOHOLp3Q7T92zFLCBojBPwAAAD/jDQAAAAAAAAGSAQAANgAAAHmQsjFex+0/UEOVJhOswT8AAAA/8g0AAAAAAAABkwEAADYAAAB5kLIxXsftPyi614of0ME/AAAAPwIOAAAAAAAAAZQBAAA2AAAAeZCyMV7H7T8BMRrvK/TBPwAAAD8SDgAAAAAAAAGVAQAANgAAAJE/ljQfvu0/sx6ft0Q8wj8AAAA/QA4AAAAAAAABlgEAADYAAACRP5Y0H77tP4yV4RtRYMI/AAAAP1AOAAAAAAAAAZcBAAA2AAAAqu55N+C07T9lDCSAXYTCPwAAAD9gDgAAAAAAAAGYAQAANgAAAKrueTfgtO0/PoNm5Gmowj8AAAA/YA4AAAAAAAABmQEAADYAAADDnV06oavtPxb6qEh2zMI/AAAAPwsQAAAAAAAAAZoBAAA2AAAA20xBPWKi7T8W+qhIdszCPwAAAD8LEAAAAAAAAAGbAQAANgAAANtMQT1iou0/8HDrrILwwj8AAAA/GhAAAAAAAAABnAEAADYAAAD0+yRAI5ntP/Bw66yC8MI/AAAAPxoQAAAAAAAAAZ0BAAA2AAAADasIQ+SP7T/I5y0RjxTDPwAAAD8qEAAAAAAAAAGeAQAANgAAACda7EWlhu0/oV5wdZs4wz8AAAA/ORAAAAAAAAABnwEAADYAAABACdBIZn3tP6FecHWbOMM/AAAAP5cQAAAAAAAAAaABAAA2AAAAQAnQSGZ97T951bLZp1zDPwAAAD+XEAAAAAAAAAGhAQAANgAAAFm4s0sndO0/U0z1PbSAwz8AAAA/pxAAAAAAAAABogEAADYAAABxZ5dO6GrtPyvDN6LApMM/AAAAP7YQAAAAAAAAAaMBAAA2AAAAo8VeVGpY7T8rwzeiwKTDPwAAAD/6EQAAAAAAAAGkAQAANgAAALt0QlcrT+0/K8M3osCkwz8AAAA/CRIAAAAAAAABpQEAADYAAADUIyZa7EXtPyvDN6LApMM/AAAAPxkSAAAAAAAAAaYBAAA2AAAA7dIJXa087T8rwzeiwKTDPwAAAD8oEgAAAAAAAAGnAQAANgAAAAaC7V9uM+0/K8M3osCkwz8AAAA/OBIAAAAAAAABqAEAADYAAAAeMdFiLyrtPyvDN6LApMM/AAAAP8USAAAAAAAAAakBAAA2AAAAN+C0ZfAg7T8rwzeiwKTDPwAAAD/UEgAAAAAAAAGqAQAANgAAAFGPmGixF+0/K8M3osCkwz8AAAA/MhMAAAAAAAABqwEAADYAAABqPnxrcg7tPyvDN6LApMM/AAAAPzITAAAAAAAAAawBAAA2AAAAg+1fbjMF7T8rwzeiwKTDPwAAAD9CEwAAAAAAAAGtAQAANgAAALRLJ3S18uw/K8M3osCkwz8AAAA/URMAAAAAAAABrgEAADYAAADmqe55N+DsPyvDN6LApMM/AAAAP2ETAAAAAAAAAa8BAAA2AAAA/ljSfPjW7D8rwzeiwKTDPwAAAD9xEwAAAAAAAAGwAQAANgAAABcItn+5zew/K8M3osCkwz8AAAA/gBMAAAAAAAABsQEAADYAAAAwt5mCesTsPyvDN6LApMM/AAAAP4ATAAAAAAAAAbIBAAA2AAAASWZ9hTu77D8rwzeiwKTDPwAAAD+fEwAAAAAAAAGzAQAANgAAAGEVYYj8sew/K8M3osCkwz8AAAA/3hMAAAAAAAABtAEAADYAAACUcyiOfp/sPyvDN6LApMM/AAAAP+4TAAAAAAAAAbUBAAA2AAAAxtHvkwCN7D8rwzeiwKTDPwAAAD/uEwAAAAAAAAG2AQAANgAAAN6A05bBg+w/K8M3osCkwz8AAAA//RMAAAAAAAABtwEAADYAAAAQ35qcQ3HsPyvDN6LApMM/AAAAP/0TAAAAAAAAAbgBAAA2AAAAWuxFpYZV7D8rwzeiwKTDPwAAAD8NFAAAAAAAAAG5AQAANgAAAItKDasIQ+w/K8M3osCkwz8AAAA/DRQAAAAAAAABugEAADYAAACm+fCtyTnsPyvDN6LApMM/AAAAPxwUAAAAAAAAAbsBAAA2AAAAvqjUsIow7D8rwzeiwKTDPwAAAD8cFAAAAAAAAAG8AQAANgAAANdXuLNLJ+w/K8M3osCkwz8AAAA/LBQAAAAAAAABvQEAADYAAADwBpy2DB7sP1NM9T20gMM/AAAAP+wVAAAAAAAAAb4BAAA2AAAACbZ/uc0U7D9TTPU9tIDDPwAAAD/sFQAAAAAAAAG/AQAANgAAACFlY7yOC+w/U0z1PbSAwz8AAAA//BUAAAAAAAABwAEAADYAAABTwyrCEPnrP1NM9T20gMM/AAAAP/wVAAAAAAAAAcEBAAA2AAAAa3IOxdHv6z9TTPU9tIDDPwAAAD8LFgAAAAAAAAHCAQAANgAAAIQh8seS5us/U0z1PbSAwz8AAAA/CxYAAAAAAAABwwEAADYAAAC2f7nNFNTrP1NM9T20gMM/AAAAPxsWAAAAAAAAAcQBAAA2AAAA6d2A05bB6z9TTPU9tIDDPwAAAD8bFgAAAAAAAAHFAQAANgAAAAGNZNZXuOs/U0z1PbSAwz8AAAA/KxYAAAAAAAABxgEAADYAAAAaPEjZGK/rP1NM9T20gMM/AAAAPysWAAAAAAAAAccBAAA2AAAAS5oP35qc6z9TTPU9tIDDPwAAAD86FgAAAAAAAAHIAQAANgAAAH341uQcius/U0z1PbSAwz8AAAA/OhYAAAAAAAAByQEAADYAAACWp7rn3YDrP1NM9T20gMM/AAAAP0oWAAAAAAAAAcoBAAA2AAAArlae6p536z9TTPU9tIDDPwAAAD9KFgAAAAAAAAHLAQAANgAAAMcFgu1fbus/U0z1PbSAwz8AAAA/WRYAAAAAAAABzAEAADYAAADgtGXwIGXrP1NM9T20gMM/AAAAP2kWAAAAAAAAAc0BAAA2AAAA+mNJ8+Fb6z9TTPU9tIDDPwAAAD95FgAAAAAAAAHOAQAANgAAABMTLfaiUus/U0z1PbSAwz8AAAA/iBYAAAAAAAABzwEAADYAAAArwhD5Y0nrP1NM9T20gMM/AAAAP4gWAAAAAAAAAdABAAA2AAAAXSDY/uU26z9TTPU9tIDDPwAAAD+YFgAAAAAAAAHRAQAANgAAAI5+nwRoJOs/U0z1PbSAwz8AAAA/mBYAAAAAAAAB0gEAADYAAADZi0oNqwjrP1NM9T20gMM/AAAAP6gWAAAAAAAAAdMBAAA2AAAAJJn1Fe7s6j9TTPU9tIDDPwAAAD+3FgAAAAAAAAHUAQAANgAAAIdVhCHyx+o/K8M3osCkwz8AAAA/txYAAAAAAAAB1QEAADYAAAC5s0sndLXqPyvDN6LApMM/AAAAP8cWAAAAAAAAAdYBAAA2AAAAG3DaMniQ6j8rwzeiwKTDPwAAAD/HFgAAAAAAAAHXAQAANgAAAE7OoTj6feo/K8M3osCkwz8AAAA/EBcAAAAAAAAB2AEAADYAAACALGk+fGvqPyvDN6LApMM/AAAAPxAXAAAAAAAAAdkBAAA2AAAAyjkUR79P6j8EOnoGzcjDPwAAAD8gFwAAAAAAAAHaAQAANgAAAPuX20xBPeo/BDp6Bs3Iwz8AAAA/IBcAAAAAAAAB2wEAADYAAAAt9qJSwyrqPwQ6egbNyMM/AAAAPzAXAAAAAAAAAdwBAAA2AAAAYFRqWEUY6j8EOnoGzcjDPwAAAD8wFwAAAAAAAAHdAQAANgAAAJGyMV7HBeo/BDp6Bs3Iwz8AAAA/PxcAAAAAAAAB3gEAADYAAACqYRVhiPzpPwQ6egbNyMM/AAAAPz8XAAAAAAAAAd8BAAA2AAAA27/cZgrq6T8EOnoGzcjDPwAAAD9PFwAAAAAAAAHgAQAANgAAAPRuwGnL4Ok/BDp6Bs3Iwz8AAAA/TxcAAAAAAAAB4QEAADYAAAAmzYdvTc7pPwQ6egbNyMM/AAAAP18XAAAAAAAAAeIBAAA2AAAAPnxrcg7F6T/esLxq2ezDPwAAAD9fFwAAAAAAAAHjAQAANgAAAHDaMniQsuk/3rC8atnswz8AAAA/bhcAAAAAAAAB5AEAADYAAACKiRZ7UanpP96wvGrZ7MM/AAAAP24XAAAAAAAAAeUBAAA2AAAAozj6fRKg6T/esLxq2ezDPwAAAD9+FwAAAAAAAAHmAQAANgAAAMo5FEe/T+o/xHyZG5ZX7T8AAAA/AAAAAAAAAAAB5wEAADYAAACALGk+fGvqP8R8mRuWV+0/AAAAP30AAAAAAAAAAegBAAA2AAAATs6hOPp96j/EfJkbllftPwAAAD+MAAAAAAAAAAHpAQAANgAAAOoREy32ouo/xHyZG5ZX7T8AAAA/jAAAAAAAAAAB6gEAADYAAACgBGgks77qP8R8mRuWV+0/AAAAP5wAAAAAAAAAAesBAAA2AAAAPUjZGK/j6j/EfJkbllftPwAAAD+cAAAAAAAAAAHsAQAANgAAAKctgwcpG+s/xHyZG5ZX7T8AAAA/rAAAAAAAAAAB7QEAADYAAABEcfT7JEDrP8R8mRuWV+0/AAAAP6wAAAAAAAAAAe4BAAA2AAAAxwWC7V9u6z/EfJkbllftPwAAAD+7AAAAAAAAAAHvAQAANgAAAEuaD9+anOs/xHyZG5ZX7T8AAAA/uwAAAAAAAAAB8AEAADYAAADp3YDTlsHrP8R8mRuWV+0/AAAAP8sAAAAAAAAAAfEBAAA2AAAAa3IOxdHv6z/EfJkbllftPwAAAD/LAAAAAAAAAAHyAQAANgAAACFlY7yOC+w/xHyZG5ZX7T8AAAA/2gAAAAAAAAAB8wEAADYAAAAJtn+5zRTsP8R8mRuWV+0/AAAAP9oAAAAAAAAAAfQBAAA2AAAA11e4s0sn7D/EfJkbllftPwAAAD/qAAAAAAAAAAH1AQAANgAAAL6o1LCKMOw/xHyZG5ZX7T8AAAA/6gAAAAAAAAAB9gEAADYAAACm+fCtyTnsP8R8mRuWV+0/AAAAP/oAAAAAAAAAAfcBAAA2AAAAi0oNqwhD7D/EfJkbllftPwAAAD8JAQAAAAAAAAH4AQAANgAAAHObKahHTOw/xHyZG5ZX7T8AAAA/GQEAAAAAAAAB+QEAADYAAABa7EWlhlXsP8R8mRuWV+0/AAAAPxkBAAAAAAAAAfoBAAA2AAAAQT1iosVe7D/EfJkbllftPwAAAD8pAQAAAAAAAAH7AQAANgAAACmOfp8EaOw/xHyZG5ZX7T8AAAA/KQEAAAAAAAAB/AEAADYAAAD3L7eZgnrsP8R8mRuWV+0/AAAAPzgBAAAAAAAAAf0BAAA2AAAA3oDTlsGD7D/EfJkbllftPwAAAD84AQAAAAAAAAH+AQAANgAAAK0iDJE/luw/xHyZG5ZX7T8AAAA/SAEAAAAAAAAB/wEAADYAAAB7xESLvajsP8R8mRuWV+0/AAAAP0gBAAAAAAAAAQACAAA2AAAAYRVhiPyx7D/EfJkbllftPwAAAD9XAQAAAAAAAAEBAgAANgAAADC3mYJ6xOw/xHyZG5ZX7T8AAAA/VwEAAAAAAAABAgIAADYAAAD+WNJ8+NbsP8R8mRuWV+0/AAAAP2cBAAAAAAAAAQMCAAA2AAAA5qnueTfg7D/EfJkbllftPwAAAD9nAQAAAAAAAAEEAgAANgAAALRLJ3S18uw/xHyZG5ZX7T8AAAA/dwEAAAAAAAABBQIAADYAAACbnENx9PvsP8R8mRuWV+0/AAAAP4YBAAAAAAAAAQYCAAA2AAAAg+1fbjMF7T/EfJkbllftPwAAAD+GAQAAAAAAAAEHAgAANgAAAGo+fGtyDu0/xHyZG5ZX7T8AAAA/hgEAAAAAAAABCAIAADYAAABRj5hosRftP8R8mRuWV+0/AAAAP5YBAAAAAAAAAQkCAAA2AAAAHjHRYi8q7T/EfJkbllftPwAAAD+mAQAAAAAAAAEKAgAANgAAAAaC7V9uM+0/xHyZG5ZX7T8AAAA/pgEAAAAAAAABCwIAADYAAADt0gldrTztP8R8mRuWV+0/AAAAP7UBAAAAAAAAAQwCAAA2AAAA1CMmWuxF7T/EfJkbllftPwAAAD+1AQAAAAAAAAENAgAANgAAALt0QlcrT+0/xHyZG5ZX7T8AAAA/xQEAAAAAAAABDgIAADYAAACjxV5UaljtP8R8mRuWV+0/AAAAP8UBAAAAAAAAAQ8CAAA2AAAAihZ7Ualh7T/EfJkbllftPwAAAD/vAQAAAAAAAAEQAgAANgAAAHFnl07oau0/xHyZG5ZX7T8AAAA//wEAAAAAAAABEQIAADYAAABACdBIZn3tP3kaqjSZYO0/AAAAP/8BAAAAAAAAARICAAA2AAAAJ1rsRaWG7T95Gqo0mWDtPwAAAD8PAgAAAAAAAAETAgAANgAAAA2rCEPkj+0/eRqqNJlg7T8AAAA/HgIAAAAAAAABFAIAADYAAAD0+yRAI5ntP3kaqjSZYO0/AAAAPy4CAAAAAAAAARUCAAA2AAAA20xBPWKi7T95Gqo0mWDtPwAAAD8+AgAAAAAAAAEWAgAANgAAAMOdXTqhq+0/eRqqNJlg7T8AAAA/PgIAAAAAAAABFwIAADYAAACq7nk34LTtP3kaqjSZYO0/AAAAP00CAAAAAAAAARgCAAA2AAAAkT+WNB++7T95Gqo0mWDtPwAAAD9NAgAAAAAAAAEZAgAANgAAAHmQsjFex+0/eRqqNJlg7T8AAAA/XQIAAAAAAAABGgIAADYAAABHMusr3NntP3kaqjSZYO0/AAAAP10CAAAAAAAAARsCAAA2AAAAFtQjJlrs7T95Gqo0mWDtPwAAAD9sAgAAAAAAAAEcAgAANgAAAON1XCDY/u0/eRqqNJlg7T8AAAA/bAIAAAAAAAABHQIAADYAAACxF5UaVhHuP3kaqjSZYO0/AAAAP3wCAAAAAAAAAR4CAAA2AAAAZwrqERMt7j95Gqo0mWDtPwAAAD98AgAAAAAAAAEfAgAANgAAAB39PgnQSO4/eRqqNJlg7T8AAAA/jAIAAAAAAAABIAIAADYAAADT75MAjWTuP3kaqjSZYO0/AAAAP4wCAAAAAAAAASECAAA2AAAAh+Lo90mA7j95Gqo0mWDtPwAAAD+bAgAAAAAAAAEiAgAANgAAACUmWuxFpe4/eRqqNJlg7T8AAAA/qwIAAAAAAAABIwIAADYAAADzx5Lmw7fuP3kaqjSZYO0/AAAAP6sCAAAAAAAAASQCAAA2AAAAwWnL4EHK7j95Gqo0mWDtPwAAAD+rAgAAAAAAAAElAgAANgAAAHVcINj+5e4/eRqqNJlg7T8AAAA/uwIAAAAAAAABJgIAADYAAABdrTzVPe/uP3kaqjSZYO0/AAAAP8oCAAAAAAAAAScCAAA2AAAAK091z7sB7z95Gqo0mWDtPwAAAD/KAgAAAAAAAAEoAgAANgAAABOgkcz6Cu8/eRqqNJlg7T8AAAA/2gIAAAAAAAABKQIAADYAAAD78K3JORTvP3kaqjSZYO0/AAAAP9oCAAAAAAAAASoCAAA2AAAA4UHKxngd7z95Gqo0mWDtPwAAAD/pAgAAAAAAAAErAgAANgAAAMmS5sO3Ju8/eRqqNJlg7T8AAAA/6QIAAAAAAAABLAIAADYAAAB5A05bBg/qP9SVnCT2bu4/AAAAPwAAAAAAAAAAAS0CAAA2AAAAeQNOWwYP6j+KM609+XfuPwAAAD8+AAAAAAAAAAEuAgAANgAAAHkDTlsGD+o/927Ob/+J7j8AAAA/TgAAAAAAAAABLwIAADYAAAB5A05bBg/qP60M34gCk+4/AAAAP04AAAAAAAAAATACAAA2AAAAYFRqWEUY6j9jqu+hBZzuPwAAAD9OAAAAAAAAAAExAgAANgAAAC32olLDKuo/z+UQ1Auu7j8AAAA/TgAAAAAAAAABMgIAADYAAAD7l9tMQT3qP4aDIe0Ot+4/AAAAP14AAAAAAAAAATMCAAA2AAAAmdtMQT1i6j/yvkIfFcnuPwAAAD9eAAAAAAAAAAE0AgAANgAAAAPB9i+3meo/qVxTOBjS7j8AAAA/bgAAAAAAAAABNQIAADYAAABupqAeMdHqP1/6Y1Eb2+4/AAAAP24AAAAAAAAAATYCAAA2AAAAjn6fBGgk6z8VmHRqHuTuPwAAAD99AAAAAAAAAAE3AgAANgAAAJanuufdgOs/yzWFgyHt7j8AAAA/fQAAAAAAAAABOAIAADYAAAC2f7nNFNTrP8s1hYMh7e4/AAAAP40AAAAAAAAAATkCAAA2AAAA11e4s0sn7D/LNYWDIe3uPwAAAD+NAAAAAAAAAAE6AgAANgAAAN6A05bBg+w/yzWFgyHt7j8AAAA/nAAAAAAAAAABOwIAADYAAAD+WNJ8+NbsP8s1hYMh7e4/AAAAP5wAAAAAAAAAATwCAAA2AAAAUY+YaLEX7T/LNYWDIe3uPwAAAD+sAAAAAAAAAAE9AgAANgAAAO3SCV2tPO0/yzWFgyHt7j8AAAA/rAAAAAAAAAABPgIAADYAAACjxV5UaljtPxWYdGoe5O4/AAAAP7wAAAAAAAAAAT8CAAA2AAAAWbizSyd07T9f+mNRG9vuPwAAAD+8AAAAAAAAAAFAAgAANgAAACda7EWlhu0/X/pjURvb7j8AAAA/ywAAAAAAAAABQQIAADYAAAANqwhD5I/tP1/6Y1Eb2+4/AAAAP8sAAAAAAAAAAUICAAA2AAAA9PskQCOZ7T+pXFM4GNLuPwAAAD/bAAAAAAAAAAFDAgAANgAAANtMQT1iou0/qVxTOBjS7j8AAAA/6wAAAAAAAAABRAIAADYAAADDnV06oavtP6lcUzgY0u4/AAAAP+sAAAAAAAAAAUUCAAA2AAAAqu55N+C07T+pXFM4GNLuPwAAAD/6AAAAAAAAAAFGAgAANgAAAJE/ljQfvu0/qVxTOBjS7j8AAAA/+gAAAAAAAAABRwIAADYAAABg4c4undDtP/K+Qh8Vye4/AAAAPwoBAAAAAAAAAUgCAAA2AAAARzLrK9zZ7T/yvkIfFcnuPwAAAD8KAQAAAAAAAAFJAgAANgAAAP0kQCOZ9e0/hoMh7Q637j8AAAA/GQEAAAAAAAABSgIAADYAAACxF5UaVhHuP8/lENQLru4/AAAAPxkBAAAAAAAAAUsCAAA2AAAAZwrqERMt7j8ZSAC7CKXuPwAAAD8pAQAAAAAAAAFMAgAANgAAAOuedwNOW+4/rQzfiAKT7j8AAAA/KQEAAAAAAAABTQIAADYAAABVhCHyx5LuP0HRvVb8gO4/AAAAPzkBAAAAAAAAAU4CAAA2AAAA2xiv4wLB7j+KM609+XfuPwAAAD85AQAAAAAAAAFPAgAANgAAAHVcINj+5e4/HviLC/Nl7j8AAAA/SAEAAAAAAAABUAIAADYAAADhQcrGeB3vP2dae/LvXO4/AAAAP0gBAAAAAAAAAVECAAA2AAAAfYU7u3RC7z+xvGrZ7FPuPwAAAD9YAQAAAAAAAAFSAgAANgAAADN4kLIxXu8/+x5awOlK7j8AAAA/WAEAAAAAAAABUwIAADYAAADPuwGnLYPvP0WBSafmQe4/AAAAP2gBAAAAAAAAAVQCAAA2AAAAha5Wnuqe7z9FgUmn5kHuPwAAAD9oAQAAAAAAAAFVAgAANgAAAG3/cpspqO8/j+M4juM47j8AAAA/dwEAAAAAAAABVgIAADYAAABTUI+YaLHvP9lFKHXgL+4/AAAAP3cBAAAAAAAAAVcCAAA2AAAAO6Grlae67z/ZRSh14C/uPwAAAD+HAQAAAAAAAAFYAgAANgAAACHyx5Lmw+8/IqgXXN0m7j8AAAA/hwEAAAAAAAABWQIAADYAAAAh8seS5sPvP2wKB0PaHe4/AAAAP6YBAAAAAAAAAVoCAAA2AAAACUPkjyXN7z+2bPYp1xTuPwAAAD+2AQAAAAAAAAFbAgAANgAAAAlD5I8lze8//87lENQL7j8AAAA/xQEAAAAAAAABXAIAADYAAADvkwCNZNbvP0kx1ffQAu4/AAAAP9UBAAAAAAAAAV0CAAA2AAAA75MAjWTW7z+Tk8TezfntPwAAAD/lAQAAAAAAAAFeAgAANgAAAO+TAI1k1u8/J1ijrMfn7T8AAAA/5QEAAAAAAAABXwIAADYAAADvkwCNZNbvP3G6kpPE3u0/AAAAP/QBAAAAAAAAAWACAAA2AAAACUPkjyXN7z+6HIJ6wdXtPwAAAD/0AQAAAAAAAAFhAgAANgAAAAlD5I8lze8/BH9xYb7M7T8AAAA/BAIAAAAAAAABYgIAADYAAAAh8seS5sPvP07hYEi7w+0/AAAAPxMCAAAAAAAAAWMCAAA2AAAAO6Grlae67z+XQ1AvuLrtPwAAAD8TAgAAAAAAAAFkAgAANgAAAFNQj5hose8/4aU/FrWx7T8AAAA/IwIAAAAAAAABZQIAADYAAABt/3KbKajvPysIL/2xqO0/AAAAPzMCAAAAAAAAAWYCAAA2AAAAha5Wnuqe7z92ah7krp/tPwAAAD9CAgAAAAAAAAFnAgAANgAAALcMHqRsjO8/v8wNy6uW7T8AAAA/QgIAAAAAAAABaAIAADYAAADPuwGnLYPvPwkv/bGoje0/AAAAP1ICAAAAAAAAAWkCAAA2AAAAARrJrK9w7z9SkeyYpYTtPwAAAD9SAgAAAAAAAAFqAgAANgAAADN4kLIxXu8/nPPbf6J77T8AAAA/VwIAAAAAAAABawIAADYAAAB9hTu7dELvP+ZVy2afcu0/AAAAP1cCAAAAAAAAAWwCAAA2AAAAyZLmw7cm7z8vuLpNnGntPwAAAD9mAgAAAAAAAAFtAgAANgAAACtPdc+7Ae8/eRqqNJlg7T8AAAA/ZgIAAAAAAAABbgIAADYAAACnuufdgNPuPw7fiAKTTu0/AAAAP3YCAAAAAAAAAW8CAAA2AAAAPdU97wac7j+ho2fQjDztPwAAAD92AgAAAAAAAAFwAgAANgAAALlAsP3Lbe4/6wVXt4kz7T8AAAA/hQIAAAAAAAABcQIAADYAAABOWwYPUjbuP8gsJWyAGO0/AAAAP4UCAAAAAAAAAXICAAA2AAAA43VcINj+7T8RjxRTfQ/tPwAAAD+VAgAAAAAAAAFzAgAANgAAAEcy6yvc2e0/EY8UU30P7T8AAAA/lQIAAAAAAAABdAIAADYAAACRP5Y0H77tP1zxAzp6Bu0/AAAAP6UCAAAAAAAAAXUCAAA2AAAAw51dOqGr7T+mU/Mgd/3sPwAAAD+lAgAAAAAAAAF2AgAANgAAAA2rCEPkj+0/plPzIHf97D8AAAA/tAIAAAAAAAABdwIAADYAAABACdBIZn3tP++14gd09Ow/AAAAP7QCAAAAAAAAAXgCAAA2AAAAcWeXTuhq7T/vteIHdPTsPwAAAD/EAgAAAAAAAAF5AgAANgAAALt0QlcrT+0/ORjS7nDr7D8AAAA/xAIAAAAAAAABegIAADYAAAAGgu1fbjPtP4N6wdVt4uw/AAAAP9QCAAAAAAAAAXsCAAA2AAAAUY+YaLEX7T+DesHVbeLsPwAAAD/UAgAAAAAAAAF8AgAANgAAALRLJ3S18uw/Fj+go2fQ7D8AAAA/4wIAAAAAAAABfQIAADYAAAAwt5mCesTsPxY/oKNn0Ow/AAAAP+MCAAAAAAAAAX4CAAA2AAAA9y+3mYJ67D9goY+KZMfsPwAAAD/zAgAAAAAAAAF/AgAANgAAAKb58K3JOew/qQN/cWG+7D8AAAA/AgMAAAAAAAABgAIAADYAAAA6FEe/TwLsP6kDf3Fhvuw/AAAAPwIDAAAAAAAAAYECAAA2AAAAAY1k1le46z+pA39xYb7sPwAAAD8CAwAAAAAAAAGCAgAANgAAAH341uQcius/qQN/cWG+7D8AAAA/EgMAAAAAAAABgwIAADYAAAArwhD5Y0nrP6kDf3Fhvuw/AAAAPxIDAAAAAAAAAYQCAAA2AAAAwNxmCuoR6z+pA39xYb7sPwAAAD8iAwAAAAAAAAGFAgAANgAAAD1I2Riv4+o/qQN/cWG+7D8AAAA/IgMAAAAAAAABhgIAADYAAACgBGgks77qP6kDf3Fhvuw/AAAAPzEDAAAAAAAAAYcCAAA2AAAAG3DaMniQ6j+pA39xYb7sPwAAAD8xAwAAAAAAAAGIAgAANgAAAGd9hTu7dOo/qQN/cWG+7D8AAAA/QQMAAAAAAAABiQIAADYAAACxijBE/ljqP6kDf3Fhvuw/AAAAP1EDAAAAAAAAAYoCAAA2AAAA4+j3SYBG6j+pA39xYb7sPwAAAD9RAwAAAAAAAAGLAgAANgAAAC32olLDKuo/qQN/cWG+7D8AAAA/YAMAAAAAAAABjAIAADYAAAB5A05bBg/qP6kDf3Fhvuw/AAAAP2ADAAAAAAAAAY0CAAA2AAAA27/cZgrq6T+pA39xYb7sPwAAAD9wAwAAAAAAAAGOAgAANgAAAD58a3IOxek/qQN/cWG+7D8AAAA/cAMAAAAAAAABjwIAADYAAAC7592A05bpP6kDf3Fhvuw/AAAAP38DAAAAAAAAAZACAAA2AAAAHqRsjNdx6T+pA39xYb7sPwAAAD9/AwAAAAAAAAGRAgAANgAAALS+wp1dOuk/qQN/cWG+7D8AAAA/jwMAAAAAAAABkgIAADYAAAD+y22moB7pPxY/oKNn0Ow/AAAAP48DAAAAAAAAAZMCAAA2AAAASdkYr+MC6T8WP6CjZ9DsPwAAAD+fAwAAAAAAAAGUAgAANgAAAJPmw7cm5+g/zNywvGrZ7D8AAAA/nwMAAAAAAAABlQIAADYAAADe827AacvoP4N6wdVt4uw/AAAAP64DAAAAAAAAAZYCAAA2AAAAEFI2xuu46D85GNLucOvsPwAAAD+uAwAAAAAAAAGXAgAANgAAACkBGsmsr+g/ORjS7nDr7D8AAAA/vgMAAAAAAAABmAIAADYAAABBsP3LbaboP++14gd09Ow/AAAAP74DAAAAAAAAAZkCAAA2AAAAWl/hzi6d6D/vteIHdPTsPwAAAD/OAwAAAAAAAAGaAgAANgAAAHMOxdHvk+g/plPzIHf97D8AAAA/7QMAAAAAAAABmwIAADYAAACkbIzXcYHoP1zxAzp6Bu0/AAAAP/wDAAAAAAAAAZwCAAA2AAAAvRtw2jJ46D8RjxRTfQ/tPwAAAD8MBAAAAAAAAAGdAgAANgAAAAkpG+N1XOg/yCwlbIAY7T8AAAA/DAQAAAAAAAABngIAADYAAAA6h+Lo90noPzRoRp6GKu0/AAAAPxwEAAAAAAAAAZ8CAAA2AAAAtvJU97wb6D9XQXjpj0XtPwAAAD8cBAAAAAAAAAGgAgAANgAAABiv4wLB9uc/eRqqNJlg7T8AAAA/KwQAAAAAAAABoQIAADYAAAB9a3IOxdHnP5zz23+ie+0/AAAAPzsEAAAAAAAAAaICAAA2AAAAx3gdFwi25z8JL/2xqI3tPwAAAD87BAAAAAAAAAGjAgAANgAAAPjW5ByKo+c/dmoe5K6f7T8AAAA/OwQAAAAAAAABpAIAADYAAABD5I8lzYfnP+GlPxa1se0/AAAAP0sEAAAAAAAAAaUCAAA2AAAAXZNzKI5+5z9O4WBIu8PtPwAAAD9aBAAAAAAAAAGmAgAANgAAAI7xOi4QbOc/uhyCesHV7T8AAAA/WgQAAAAAAAABpwIAADYAAACnoB4x0WLnP3G6kpPE3u0/AAAAP4kEAAAAAAAAAagCAAA2AAAAp6AeMdFi5z8nWKOsx+ftPwAAAD+JBAAAAAAAAAGpAgAANgAAAMBPAjSSWec/J1ijrMfn7T8AAAA/mAQAAAAAAAABqgIAADYAAADATwI0klnnP931s8XK8O0/AAAAP5gEAAAAAAAAAasCAAA2AAAAwE8CNJJZ5z+Tk8TezfntPwAAAD+oBAAAAAAAAAGsAgAANgAAAMBPAjSSWec/STHV99AC7j8AAAA/uAQAAAAAAAABrQIAADYAAADATwI0klnnP//O5RDUC+4/AAAAP7gEAAAAAAAAAa4CAAA2AAAAwE8CNJJZ5z+2bPYp1xTuPwAAAD/HBAAAAAAAAAGvAgAANgAAAMBPAjSSWec/IqgXXN0m7j8AAAA/xwQAAAAAAAABsAIAADYAAADATwI0klnnP9lFKHXgL+4/AAAAP9cEAAAAAAAAAbECAAA2AAAAwE8CNJJZ5z+P4ziO4zjuPwAAAD/XBAAAAAAAAAGyAgAANgAAAMBPAjSSWec/RYFJp+ZB7j8AAAA/5wQAAAAAAAABswIAADYAAADATwI0klnnP/seWsDpSu4/AAAAP+cEAAAAAAAAAbQCAAA2AAAAp6AeMdFi5z/7HlrA6UruPwAAAD/2BAAAAAAAAAG1AgAANgAAAI7xOi4QbOc/sbxq2exT7j8AAAA/9gQAAAAAAAABtgIAADYAAABdk3Mojn7nP2dae/LvXO4/AAAAPwYFAAAAAAAAAbcCAAA2AAAAQ+SPJc2H5z8e+IsL82XuPwAAAD8GBQAAAAAAAAG4AgAANgAAAPjW5ByKo+c/1JWcJPZu7j8AAAA/FQUAAAAAAAABuQIAADYAAAB9a3IOxdHnP4ozrT35d+4/AAAAPxUFAAAAAAAAAboCAAA2AAAA51Ac/T4J6D/3bs5v/4nuPwAAAD8lBQAAAAAAAAG7AgAANgAAAAkpG+N1XOg/Y6rvoQWc7j8AAAA/JQUAAAAAAAABvAIAADYAAABBsP3LbaboPxlIALsIpe4/AAAAPzUFAAAAAAAAAb0CAAA2AAAAejfgtGXw6D+GgyHtDrfuPwAAAD9EBQAAAAAAAAG+AgAANgAAAM1tpqAeMek/qVxTOBjS7j8AAAA/RAUAAAAAAAABvwIAADYAAABQAjSSWV/pP1/6Y1Eb2+4/AAAAP0QFAAAAAAAAAcACAAA2AAAABvWIiRZ76T8VmHRqHuTuPwAAAD9UBQAAAAAAAAHBAgAANgAAALvn3YDTluk/yzWFgyHt7j8AAAA/VAUAAAAAAAABwgIAADYAAABw2jJ4kLLpP4HTlZwk9u4/AAAAP2QFAAAAAAAAAcMCAAA2AAAAVytPdc+76T83caa1J//uPwAAAD9zBQAAAAAAAAHEAgAANgAAACbNh29Nzuk/N3GmtSf/7j8AAAA/cwUAAAAAAAABxQIAADYAAAANHqRsjNfpPzdxprUn/+4/AAAAP4MFAAAAAAAAAcYCAAA2AAAA9G7Aacvg6T83caa1J//uPwAAAD+DBQAAAAAAAAHHAgAANgAAAHAzBfWIiZY/TTo1D3LX7z8AAAA/AAAAAAAAAAAByAIAADYAAABUUI+YaLGXP006NQ9y1+8/AAAAP40AAAAAAAAAAckCAAA2AAAAHIqj3ycBmj9NOjUPctfvPwAAAD+cAAAAAAAAAAHKAgAANgAAALD9y22moJ4/TTo1D3LX7z8AAAA/qgAAAAAAAAABywIAADYAAAAwKjWsIgyhP006NQ9y1+8/AAAAP7oAAAAAAAAAAcwCAAA2AAAAhlWEIfLHoj9NOjUPctfvPwAAAD+6AAAAAAAAAAHNAgAANgAAAGpyDsXR76M/TTo1D3LX7z8AAAA/ygAAAAAAAAABzgIAADYAAADCnV06oaulP5ecJPZuzu8/AAAAP8oAAAAAAAAAAc8CAAA2AAAAGsmsr3Bnpz+XnCT2bs7vPwAAAD/ZAAAAAAAAAAHQAgAANgAAAADmNlNQj6g/l5wk9m7O7z8AAAA/2QAAAAAAAAAB0QIAADYAAADmAsH2L7epP5ecJPZuzu8/AAAAP+kAAAAAAAAAAdICAAA2AAAAPC4QbP9yqz/h/hPda8XvPwAAAD/pAAAAAAAAAAHTAgAANgAAAK481T3vBqw/K2EDxGi87z8AAAA/+AAAAAAAAAAB1AIAADYAAAAgS5oP35qsPythA8RovO8/AAAAP/gAAAAAAAAAAdUCAAA2AAAAlFlf4c4urT8rYQPEaLzvPwAAAD8IAQAAAAAAAAHWAgAANgAAAAZoJLO+wq0/K2EDxGi87z8AAAA/GAEAAAAAAAAB1wIAADYAAAB2dumErlauPythA8RovO8/AAAAPycBAAAAAAAAAdgCAAA2AAAA6ISuVp7qrj8rYQPEaLzvPwAAAD9WAQAAAAAAAAHZAgAANgAAAOdQHP0+CbA/K2EDxGi87z8AAAA/ZgEAAAAAAAAB2gIAADYAAACT5sO3JuewPythA8RovO8/AAAAP2YBAAAAAAAAAdsCAAA2AAAAdwNOWwYPsj8rYQPEaLzvPwAAAD91AQAAAAAAAAHcAgAANgAAAF0g2P7lNrM/K2EDxGi87z8AAAA/hQEAAAAAAAAB3QIAADYAAADPLp3Q1cqzPythA8RovO8/AAAAP4UBAAAAAAAAAd4CAAA2AAAAecREi72otD8rYQPEaLzvPwAAAD+FAQAAAAAAAAHfAgAANgAAAO3SCV2tPLU/K2EDxGi87z8AAAA/lQEAAAAAAAAB4AIAADYAAABf4c4undC1PythA8RovO8/AAAAP5UBAAAAAAAAAeECAAA2AAAAC3d26YSutj8rYQPEaLzvPwAAAD+kAQAAAAAAAAHiAgAANgAAAH2FO7t0Qrc/K2EDxGi87z8AAAA/tAEAAAAAAAAB4wIAADYAAAApG+N1XCC4PythA8RovO8/AAAAP7QBAAAAAAAAAeQCAAA2AAAAY6LFXlRquD8rYQPEaLzvPwAAAD/EAQAAAAAAAAHlAgAANgAAACSzvsKdXco/sjJ8IwpM2j8AAAA/AAAAAAAAAAAB5gIAADYAAADA9i+3mYLKP7IyfCMKTNo/AAAAP7wAAAAAAAAAAecCAAA2AAAAlsGDlI3xyj+yMnwjCkzaPwAAAD+8AAAAAAAAAAHoAgAANgAAAGyM13GBYMs/sjJ8IwpM2j8AAAA/vAAAAAAAAAAB6QIAADYAAADempxDcfTLP7IyfCMKTNo/AAAAP8wAAAAAAAAAAeoCAAA2AAAAUKlhFWGIzD+yMnwjCkzaPwAAAD/bAAAAAAAAAAHrAgAANgAAAMS3JudQHM0/Rfda8QM62j8AAAA/2wAAAAAAAAAB7AIAADYAAAD8PgnQSGbNP0X3WvEDOto/AAAAP+sAAAAAAAAAAe0CAAA2AAAA0gldrTzVzT9F91rxAzraPwAAAD/rAAAAAAAAAAHuAgAANgAAAAyRP5Y0H84/2bs5v/0n2j8AAAA/+gAAAAAAAAAB7wIAADYAAABEGCJ/LGnOP9m7Ob/9J9o/AAAAP/oAAAAAAAAAAfACAAA2AAAAfp8EaCSzzj/Zuzm//SfaPwAAAD8KAQAAAAAAAAHxAgAANgAAALgm51Ac/c4/bYAYjfcV2j8AAAA/CgEAAAAAAAAB8gIAADYAAABUalhFGCLPP22AGI33Fdo/AAAAPxoBAAAAAAAAAfMCAAA2AAAA8K3JORRHzz9tgBiN9xXaPwAAAD8aAQAAAAAAAAH0AgAANgAAAI7xOi4QbM8/bYAYjfcV2j8AAAA/KQEAAAAAAAAB9QIAADYAAAAqNawiDJHPP22AGI33Fdo/AAAAPzkBAAAAAAAAAfYCAAA2AAAAZLyOCwTbzz9tgBiN9xXaPwAAAD85AQAAAAAAAAH3AgAANgAAAM6hOPp9EtA/bYAYjfcV2j8AAAA/SQEAAAAAAAAB+AIAADYAAACdQ3H0+yTQP22AGI33Fdo/AAAAP0kBAAAAAAAAAfkCAAA2AAAABykb43Vc0D9tgBiN9xXaPwAAAD9YAQAAAAAAAAH6AgAANgAAANXKU93zbtA/bYAYjfcV2j8AAAA/WAEAAAAAAAAB+wIAADYAAABAsP3LbabQP22AGI33Fdo/AAAAP2gBAAAAAAAAAfwCAAA2AAAA3fNuwGnL0D8ARfda8QPaPwAAAD9oAQAAAAAAAAH9AgAANgAAAKuVp7rn3dA/AEX3WvED2j8AAAA/dwEAAAAAAAAB/gIAADYAAAB6N+C0ZfDQPwBF91rxA9o/AAAAP4cBAAAAAAAAAf8CAAA2AAAASNkYr+MC0T8ARfda8QPaPwAAAD/0AQAAAAAAAAEAAwAANgAAABZ7UalhFdE/AEX3WvED2j8AAAA/QwIAAAAAAAABAQMAADYAAADlHIqj3yfRPwBF91rxA9o/AAAAP0MCAAAAAAAAAQIDAAA2AAAAs77CnV060T8ARfda8QPaPwAAAD9SAgAAAAAAAAEDAwAANgAAALO+wp1dOtE/bYAYjfcV2j8AAAA/YgIAAAAAAAABBAMAADYAAACBYPuX20zRP22AGI33Fdo/AAAAP88CAAAAAAAAAQUDAAA2AAAAwNxmCuoRkz+emge562frPwAAAD8AAAAAAAAAAAEGAwAANgAAAKT58K3JOZQ/npoHuetn6z8AAAA/qwAAAAAAAAABBwMAADYAAABwMwX1iImWP56aB7nrZ+s/AAAAP6sAAAAAAAAAAQgDAAA2AAAAOG0ZPEjZmD+emge562frPwAAAD+7AAAAAAAAAAEJAwAANgAAAMzgQcrGeJ0/npoHuetn6z8AAAA/uwAAAAAAAAABCgMAADYAAAC+G3DaMnigP56aB7nrZ+s/AAAAP8sAAAAAAAAAAQsDAAA2AAAA+mNJ8+Fboz9UOBjS7nDrPwAAAD/LAAAAAAAAAAEMAwAANgAAAKi6592A06Y/wHM5BPWC6z8AAAA/2gAAAAAAAAABDQMAADYAAAA8LhBs/3KrP3YRSh34i+s/AAAAP+oAAAAAAAAAAQ4DAAA2AAAAWl/hzi6dsD/jTGtP/p3rPwAAAD/qAAAAAAAAAAEPAwAANgAAAF0g2P7lNrM/mep7aAGn6z8AAAA/+gAAAAAAAAABEAMAADYAAABf4c4undC1PwYmnZoHues/AAAAP/oAAAAAAAAAAREDAAA2AAAAKRvjdVwguD+8w62zCsLrPwAAAD8JAQAAAAAAAAESAwAANgAAAPNU97wbcLo/cWG+zA3L6z8AAAA/CQEAAAAAAAABEwMAADYAAACDBykb43W8P3FhvswNy+s/AAAAPxkBAAAAAAAAARQDAAA2AAAA2zJ4kLIxvj9xYb7MDcvrPwAAAD8ZAQAAAAAAAAEVAwAANgAAAPnW5ByKo78/cWG+zA3L6z8AAAA/KAEAAAAAAAABFgMAADYAAADueTfgtGXAPyj/zuUQ1Os/AAAAPygBAAAAAAAAARcDAAA2AAAAYIj8saT5wD8o/87lENTrPwAAAD84AQAAAAAAAAEYAwAANgAAAHDaMniQssE/KP/O5RDU6z8AAAA/OAEAAAAAAAABGQMAADYAAADi6PdJgEbCP96c3/4T3es/AAAAP0gBAAAAAAAAARoDAAA2AAAAjn6fBGgkwz+UOvAXF+brPwAAAD9IAQAAAAAAAAEbAwAANgAAADoUR79PAsQ/lDrwFxfm6z8AAAA/VwEAAAAAAAABHAMAADYAAABKZn2FO7vEP5Q68BcX5us/AAAAP1cBAAAAAAAAAR0DAAA2AAAAkD+WNB++xT+UOvAXF+brPwAAAD9nAQAAAAAAAAEeAwAANgAAABKgkcz6Csc/lDrwFxfm6z8AAAA/ZwEAAAAAAAABHwMAADYAAABaeap73g3IP5Q68BcX5us/AAAAP3cBAAAAAAAAASADAAA2AAAA3NmlE7payT+UOvAXF+brPwAAAD93AQAAAAAAAAEhAwAANgAAAMD2L7eZgso/lDrwFxfm6z8AAAA/hgEAAAAAAAABIgMAADYAAABsjNdxgWDLP5Q68BcX5us/AAAAP4YBAAAAAAAAASMDAAA2AAAAtGXwIGVjzD+UOvAXF+brPwAAAD+WAQAAAAAAAAEkAwAANgAAAMS3JudQHM0/lDrwFxfm6z8AAAA/lgEAAAAAAAABJQMAADYAAACagnrERIvNP5Q68BcX5us/AAAAP6UBAAAAAAAAASYDAAA2AAAAqNSwijBEzj+UOvAXF+brPwAAAD+lAQAAAAAAAAEnAwAANgAAABrjdVwg2M4/lDrwFxfm6z8AAAA/tQEAAAAAAAABKAMAADYAAADwrck5FEfPP5Q68BcX5us/AAAAP7UBAAAAAAAAASkDAAA2AAAAKjWsIgyRzz+UOvAXF+brPwAAAD/FAQAAAAAAAAEqAwAANgAAAP7//////88/lDrwFxfm6z8AAAA/1AEAAAAAAAABKwMAADYAAACdQ3H0+yTQP5Q68BcX5us/AAAAP9QBAAAAAAAAASwDAAA2AAAAOYfi6PdJ0D+UOvAXF+brPwAAAD/UAQAAAAAAAAEtAwAANgAAAAcpG+N1XNA/lDrwFxfm6z8AAAA/5AEAAAAAAAABLgMAADYAAADVylPd827QP5Q68BcX5us/AAAAP/QBAAAAAAAAAS8DAAA2AAAAcg7F0e+T0D9L2AAxGu/rPwAAAD/0AQAAAAAAAAEwAwAANgAAAECw/cttptA/S9gAMRrv6z8AAAA/AwIAAAAAAAABMQMAADYAAAAPUjbG67jQP0vYADEa7+s/AAAAPwMCAAAAAAAAATIDAAA2AAAAq5Wnuufd0D9L2AAxGu/rPwAAAD8TAgAAAAAAAAEzAwAANgAAAHo34LRl8NA/S9gAMRrv6z8AAAA/EwIAAAAAAAABNAMAADYAAABI2Riv4wLRP0vYADEa7+s/AAAAPyICAAAAAAAAATUDAAA2AAAAwNxmCuoRkz/z71wOQb3gPwAAAD8AAAAAAAAAAAE2AwAANgAAAMDcZgrqEZM/PFJM9T204D8AAAA/PgAAAAAAAAABNwMAADYAAADcv9xmCuqRP/PvXA5BveA/AAAAP60AAAAAAAAAATgDAAA2AAAA9KJSwyrCkD/z71wOQb3gPwAAAD+9AAAAAAAAAAE5AwAANgAAAPSiUsMqwpA/qY1tJ0TG4D8AAAA/zQAAAAAAAAABOgMAADYAAAAoDJE/ljSPP6mNbSdExuA/AAAAP80AAAAAAAAAATsDAAA2AAAAkJhosReVij9fK35AR8/gPwAAAD/NAAAAAAAAAAE8AwAANgAAAMheVGpYRYg/Xyt+QEfP4D8AAAA/7AAAAAAAAAABPQMAADYAAADIXlRqWEWIPxXJjllK2OA/AAAAP+wAAAAAAAAAAT4DAAA2AAAAyF5UalhFiD/MZp9yTeHgPwAAAD8bAQAAAAAAAAE/AwAANgAAAPwkQCOZ9YU/ggSwi1Dq4D8AAAA/GwEAAAAAAAABQAMAADYAAAAw6yvc2aWDP4IEsItQ6uA/AAAAPyoBAAAAAAAAAUEDAAA2AAAAMOsr3Nmlgz84osCkU/PgPwAAAD8qAQAAAAAAAAFCAwAANgAAAGixF5UaVoE/7z/RvVb84D8AAAA/OgEAAAAAAAABQwMAADYAAABosReVGlaBP1t78u9cDuE/AAAAP0oBAAAAAAAAAUQDAAA2AAAAQO8GnLYMfj8RGQMJYBfhPwAAAD9KAQAAAAAAAAFFAwAANgAAAEDvBpy2DH4/x7YTImMg4T8AAAA/WQEAAAAAAAABRgMAADYAAABA7wactgx+P31UJDtmKeE/AAAAP1kBAAAAAAAAAUcDAAA2AAAAQO8GnLYMfj8z8jRUaTLhPwAAAD9pAQAAAAAAAAFIAwAANgAAAKh73g04bXk/6Y9FbWw74T8AAAA/aQEAAAAAAAABSQMAADYAAACoe94NOG15P6AtVoZvROE/AAAAP3gBAAAAAAAAAUoDAAA2AAAAqHveDThteT9Wy2afck3hPwAAAD+IAQAAAAAAAAFLAwAANgAAAKh73g04bXk/DGl3uHVW4T8AAAA/mAEAAAAAAAABTAMAADYAAACoe94NOG15P3mkmOp7aOE/AAAAP5gBAAAAAAAAAU0DAAA2AAAAqHveDThteT8vQqkDf3HhPwAAAD+nAQAAAAAAAAFOAwAANgAAAKh73g04bXk/5t+5HIJ64T8AAAA/twEAAAAAAAABTwMAADYAAACoe94NOG15P1Eb206IjOE/AAAAP7cBAAAAAAAAAVADAAA2AAAAqHveDThteT++VvyAjp7hPwAAAD/HAQAAAAAAAAFRAwAANgAAAKh73g04bXk/dPQMmpGn4T8AAAA/xwEAAAAAAAABUgMAADYAAACoe94NOG15P5fNPuWawuE/AAAAP8cBAAAAAAAAAVMDAAA2AAAAqHveDThteT8ECWAXodThPwAAAD/WAQAAAAAAAAFUAwAANgAAAKh73g04bXk/b0SBSafm4T8AAAA/5gEAAAAAAAABVQMAADYAAACoe94NOG15P5Ids5SwAeI/AAAAP+YBAAAAAAAAAVYDAAA2AAAAqHveDThteT+29uTfuRziPwAAAD/1AQAAAAAAAAFXAwAANgAAAKh73g04bXk/ITIGEsAu4j8AAAA/9QEAAAAAAAABWAMAADYAAACoe94NOG15P0QLOF3JSeI/AAAAPwUCAAAAAAAAAVkDAAA2AAAAqHveDThteT+xRlmPz1viPwAAAD8FAgAAAAAAAAFaAwAANgAAABgItn+5zXQ/HYJ6wdVt4j8AAAA/FQIAAAAAAAABWwMAADYAAAAYCLZ/uc10P4m9m/Pbf+I/AAAAPxUCAAAAAAAAAVwDAAA2AAAAGAi2f7nNdD/2+Lwl4pHiPwAAAD8kAgAAAAAAAAFdAwAANgAAABgItn+5zXQ/rJbNPuWa4j8AAAA/JAIAAAAAAAABXgMAADYAAAAYCLZ/uc10P2I03lfoo+I/AAAAPzQCAAAAAAAAAV8DAAA2AAAAGAi2f7nNdD/Pb/+J7rXiPwAAAD80AgAAAAAAAAFgAwAANgAAABgItn+5zXQ/hQ0Qo/G+4j8AAAA/RAIAAAAAAAABYQMAADYAAAAYCLZ/uc10PzurILz0x+I/AAAAP0QCAAAAAAAAAWIDAAA2AAAAGAi2f7nNdD/xSDHV99DiPwAAAD9TAgAAAAAAAAFjAwAANgAAABgItn+5zXQ/p+ZB7vrZ4j8AAAA/UwIAAAAAAAABZAMAADYAAAAYCLZ/uc10PxQiYyAB7OI/AAAAP2MCAAAAAAAAAWUDAAA2AAAAGAi2f7nNdD/Kv3M5BPXiPwAAAD9jAgAAAAAAAAFmAwAANgAAABgItn+5zXQ/gV2EUgf+4j8AAAA/cgIAAAAAAAABZwMAADYAAAAYCLZ/uc10P+2YpYQNEOM/AAAAP3ICAAAAAAAAAWgDAAA2AAAAGAi2f7nNdD+jNradEBnjPwAAAD+CAgAAAAAAAAFpAwAANgAAABgItn+5zXQ/WdTGthMi4z8AAAA/ggIAAAAAAAABagMAADYAAAAYCLZ/uc10Pw9y188WK+M/AAAAP5ICAAAAAAAAAWsDAAA2AAAAGAi2f7nNdD/GD+joGTTjPwAAAD+aAgAAAAAAAAFsAwAANgAAABgItn+5zXQ/fK34AR094z8AAAA/qQIAAAAAAAABbQMAADYAAAAYCLZ/uc10PzJLCRsgRuM/AAAAP7kCAAAAAAAAAW4DAAA2AAAAGAi2f7nNdD/p6Bk0I0/jPwAAAD/JAgAAAAAAAAFvAwAANgAAABgItn+5zXQ/n4YqTSZY4z8AAAA/yQIAAAAAAAABcAMAADYAAAAYCLZ/uc10P1UkO2YpYeM/AAAAP+gCAAAAAAAAAXEDAAA2AAAAqHveDThteT/BX1yYL3PjPwAAAD/oAgAAAAAAAAFyAwAANgAAAKh73g04bXk/d/1ssTJ84z8AAAA/9wIAAAAAAAABcwMAADYAAACoe94NOG15Py6bfco1heM/AAAAP/cCAAAAAAAAAXQDAAA2AAAAqHveDThteT+a1p78O5fjPwAAAD8HAwAAAAAAAAF1AwAANgAAAEDvBpy2DH4/UXSvFT+g4z8AAAA/BwMAAAAAAAABdgMAADYAAABA7wactgx+P72v0EdFsuM/AAAAPxcDAAAAAAAAAXcDAAA2AAAAQO8GnLYMfj8p6/F5S8TjPwAAAD8XAwAAAAAAAAF4AwAANgAAAGixF5UaVoE/lSYTrFHW4z8AAAA/JgMAAAAAAAABeQMAADYAAABosReVGlaBPwJiNN5X6OM/AAAAPyYDAAAAAAAAAXoDAAA2AAAAaLEXlRpWgT+5/0T3WvHjPwAAAD82AwAAAAAAAAF7AwAANgAAAGixF5UaVoE/JTtmKWED5D8AAAA/NgMAAAAAAAABfAMAADYAAAAw6yvc2aWDP9rYdkJkDOQ/AAAAP0YDAAAAAAAAAX0DAAA2AAAAMOsr3Nmlgz+RdodbZxXkPwAAAD9VAwAAAAAAAAF+AwAANgAAAMheVGpYRYg/RxSYdGoe5D8AAAA/4gMAAAAAAAABfwMAADYAAADIXlRqWEWIP/2xqI1tJ+Q/AAAAP/EDAAAAAAAAAYADAAA2AAAAkJhosReVij/9saiNbSfkPwAAAD/xAwAAAAAAAAGBAwAANgAAAFjSfPjW5Iw//bGojW0n5D8AAAA/EQQAAAAAAAABggMAADYAAAAoDJE/ljSPP/2xqI1tJ+Q/AAAAPzAEAAAAAAAAAYMDAAA2AAAAKAyRP5Y0jz+0T7mmcDDkPwAAAD8wBAAAAAAAAAGEAwAANgAAAPSiUsMqwpA/tE+5pnAw5D8AAAA/QAQAAAAAAAABhQMAADYAAADcv9xmCuqRP7RPuaZwMOQ/AAAAP08EAAAAAAAAAYYDAAA2AAAAwNxmCuoRkz+0T7mmcDDkPwAAAD9PBAAAAAAAAAGHAwAANgAAAMDcZgrqEZM/au3Jv3M55D8AAAA/XwQAAAAAAAABiAMAADYAAACk+fCtyTmUP2rtyb9zOeQ/AAAAP24EAAAAAAAAAYkDAAA2AAAAiBZ7UalhlT9q7cm/cznkPwAAAD9+BAAAAAAAAAGKAwAANgAAAHAzBfWIiZY/au3Jv3M55D8AAAA/fgQAAAAAAAABiwMAADYAAABUUI+YaLGXPyCL2th2QuQ/AAAAP44EAAAAAAAAAYwDAAA2AAAAOG0ZPEjZmD8gi9rYdkLkPwAAAD+dBAAAAAAAAAGNAwAANgAAAByKo98nAZo/IIva2HZC5D8AAAA/rQQAAAAAAAABjgMAADYAAAAApy2DBymbPyCL2th2QuQ/AAAAP60EAAAAAAAAAY8DAAA2AAAA6MO3JudQnD/XKOvxeUvkPwAAAD+9BAAAAAAAAAGQAwAANgAAAMzgQcrGeJ0/1yjr8XlL5D8AAAA/vQQAAAAAAAABkQMAADYAAACw/cttpqCeP9co6/F5S+Q/AAAAP9wEAAAAAAAAAZIDAAA2AAAAD1I2xuu40D9VrikcDGnXPwAAAD8AAAAAAAAAAAGTAwAANgAAAECw/cttptA/Va4pHAxp1z8AAAA/LwAAAAAAAAABlAMAADYAAAByDsXR75PQP8DpSk4Se9c/AAAAP9sAAAAAAAAAAZUDAAA2AAAAcg7F0e+T0D8tJWyAGI3XPwAAAD/6AAAAAAAAAAGWAwAANgAAAKRsjNdxgdA/mmCNsh6f1z8AAAA/CgEAAAAAAAABlwMAADYAAACkbIzXcYHQPwacruQksdc/AAAAPykBAAAAAAAAAZgDAAA2AAAA1cpT3fNu0D8GnK7kJLHXPwAAAD8pAQAAAAAAAAGZAwAANgAAANXKU93zbtA/ctfPFivD1z8AAAA/OQEAAAAAAAABmgMAADYAAADVylPd827QP98S8Ugx1dc/AAAAP5cBAAAAAAAAAZsDAAA2AAAABykb43Vc0D/fEvFIMdXXPwAAAD+mAQAAAAAAAAGcAwAANgAAAAcpG+N1XNA/S04Sezfn1z8AAAA/tgEAAAAAAAABnQMAADYAAAAHKRvjdVzQP7iJM609+dc/AAAAP8YBAAAAAAAAAZ4DAAA2AAAAOYfi6PdJ0D+4iTOtPfnXPwAAAD/6AQAAAAAAAAGfAwAANgAAADmH4uj3SdA/JMVU30ML2D8AAAA/KQIAAAAAAAABoAMAADYAAAA5h+Lo90nQP5AAdhFKHdg/AAAAP0gCAAAAAAAAAaEDAAA2AAAAauWp7nk30D+QAHYRSh3YPwAAAD9YAgAAAAAAAAGiAwAANgAAAGrlqe55N9A//TuXQ1Av2D8AAAA/aAIAAAAAAAABowMAADYAAABq5anueTfQP2p3uHVWQdg/AAAAP3cCAAAAAAAAAaQDAAA2AAAAauWp7nk30D/WstmnXFPYPwAAAD+WAgAAAAAAAAGlAwAANgAAAJ1DcfT7JNA/Qu762WJl2D8AAAA/1QIAAAAAAAABpgMAADYAAACdQ3H0+yTQP68pHAxpd9g/AAAAP+UCAAAAAAAAAacDAAA2AAAAnUNx9Psk0D8bZT0+b4nYPwAAAD/0AgAAAAAAAAGoAwAANgAAAJ1DcfT7JNA/iKBecHWb2D8AAAA/BAMAAAAAAAABqQMAADYAAACdQ3H0+yTQP/Tbf6J7rdg/AAAAPxMDAAAAAAAAAaoDAAA2AAAAnUNx9Psk0D/NUsIGiNHYPwAAAD8TAwAAAAAAAAGrAwAANgAAAJ1DcfT7JNA/Oo7jOI7j2D8AAAA/MwMAAAAAAAABrAMAADYAAACdQ3H0+yTQP6bJBGuU9dg/AAAAP0IDAAAAAAAAAa0DAAA2AAAAnUNx9Psk0D8SBSadmgfZPwAAAD9CAwAAAAAAAAGuAwAANgAAAJ1DcfT7JNA/f0BHz6AZ2T8AAAA/UgMAAAAAAAABrwMAADYAAACdQ3H0+yTQP+t7aAGnK9k/AAAAP3EDAAAAAAAAAbADAAA2AAAAauWp7nk30D9Yt4kzrT3ZPwAAAD9xAwAAAAAAAAGxAwAANgAAAGrlqe55N9A/w/KqZbNP2T8AAAA/gQMAAAAAAAABsgMAADYAAABq5anueTfQPzAuzJe5Ydk/AAAAP5ADAAAAAAAAAbMDAAA2AAAAOYfi6PdJ0D+dae3Jv3PZPwAAAD+QAwAAAAAAAAG0AwAANgAAADmH4uj3SdA/CaUO/MWF2T8AAAA/oAMAAAAAAAABtQMAADYAAAAHKRvjdVzQP3XgLy7Ml9k/AAAAP6ADAAAAAAAAAbYDAAA2AAAABykb43Vc0D/iG1Fg0qnZPwAAAD+wAwAAAAAAAAG3AwAANgAAAAcpG+N1XNA/Tldykti72T8AAAA/sAMAAAAAAAABuAMAADYAAAAHKRvjdVzQP7uSk8Tezdk/AAAAP78DAAAAAAAAAbkDAAA2AAAA1cpT3fNu0D+7kpPE3s3ZPwAAAD+/AwAAAAAAAAG6AwAANgAAANXKU93zbtA/KM609uTf2T8AAAA/zwMAAAAAAAABuwMAADYAAADVylPd827QP5MJ1ijr8dk/AAAAP98DAAAAAAAAAbwDAAA2AAAA1cpT3fNu0D8ARfda8QPaPwAAAD8rBAAAAAAAAAG9AwAANgAAAKRsjNdxgdA/bYAYjfcV2j8AAAA/KwQAAAAAAAABvgMAADYAAACkbIzXcYHQP9m7Ob/9J9o/AAAAPzoEAAAAAAAAAb8DAAA2AAAApGyM13GB0D9F91rxAzraPwAAAD9KBAAAAAAAAAHAAwAANgAAAHIOxdHvk9A/sjJ8IwpM2j8AAAA/SgQAAAAAAAABwQMAADYAAAByDsXR75PQPx5unVUQXto/AAAAP1oEAAAAAAAAAcIDAAA2AAAAQLD9y22m0D8ebp1VEF7aPwAAAD9pBAAAAAAAAAHDAwAANgAAAECw/cttptA/i6m+hxZw2j8AAAA/eQQAAAAAAAABxAMAADYAAAAPUjbG67jQP4upvocWcNo/AAAAP3kEAAAAAAAAAcUDAAA2AAAA3fNuwGnL0D+Lqb6HFnDaPwAAAD+oBAAAAAAAAAHGAwAANgAAAN3zbsBpy9A/+OTfuRyC2j8AAAA/qAQAAAAAAAABxwMAADYAAACrlae6593QP/jk37kcgto/AAAAP7cEAAAAAAAAAcgDAAA2AAAAq5Wnuufd0D9jIAHsIpTaPwAAAD+3BAAAAAAAAAHJAwAANgAAAHo34LRl8NA/YyAB7CKU2j8AAAA/xwQAAAAAAAABygMAADYAAABI2Riv4wLRP2MgAewilNo/AAAAP9cEAAAAAAAAAcsDAAA2AAAASNkYr+MC0T/QWyIeKabaPwAAAD/XBAAAAAAAAAHMAwAANgAAABZ7UalhFdE/0FsiHimm2j8AAAA/5gQAAAAAAAABzQMAADYAAADlHIqj3yfRP9BbIh4ppto/AAAAP+YEAAAAAAAAAc4DAAA2AAAAs77CnV060T89l0NQL7jaPwAAAD/2BAAAAAAAAAHPAwAANgAAAIFg+5fbTNE/PZdDUC+42j8AAAA/9gQAAAAAAAAB0AMAADYAAABQAjSSWV/RPz2XQ1AvuNo/AAAAPwUFAAAAAAAAAdEDAAA2AAAA7EWlhlWE0T+p0mSCNcraPwAAAD8FBQAAAAAAAAHSAwAANgAAALrn3YDTltE/qdJkgjXK2j8AAAA/FQUAAAAAAAAB0wMAADYAAACJiRZ7UanRP6nSZII1yto/AAAAPxUFAAAAAAAAAdQDAAA2AAAAJc2Hb03O0T8VDoa0O9zaPwAAAD8lBQAAAAAAAAHVAwAANgAAAPRuwGnL4NE/FQ6GtDvc2j8AAAA/JQUAAAAAAAAB1gMAADYAAADCEPljSfPRP4JJp+ZB7to/AAAAPzQFAAAAAAAAAdcDAAA2AAAAkLIxXscF0j+CSafmQe7aPwAAAD80BQAAAAAAAAHYAwAANgAAAF9UalhFGNI/gkmn5kHu2j8AAAA/RAUAAAAAAAAB2QMAADYAAAAt9qJSwyrSP4JJp+ZB7to/AAAAP1QFAAAAAAAAAdoDAAA2AAAA+5fbTEE90j+CSafmQe7aPwAAAD9jBQAAAAAAAAHbAwAANgAAAMo5FEe/T9I/gkmn5kHu2j8AAAA/cwUAAAAAAAAB3AMAADYAAACY20xBPWLSP4JJp+ZB7to/AAAAP4IFAAAAAAAAAd0DAAA2AAAAZn2FO7t00j+CSafmQe7aPwAAAD+SBQAAAAAAAAHeAwAANgAAAALB9i+3mdI/gkmn5kHu2j8AAAA/kgUAAAAAAAAB3wMAADYAAADRYi8qNazSP4JJp+ZB7to/AAAAP6IFAAAAAAAAAeADAAA2AAAAoARoJLO+0j+CSafmQe7aPwAAAD+iBQAAAAAAAAHhAwAANgAAAG2moB4x0dI/gkmn5kHu2j8AAAA/sQUAAAAAAAAB4gMAADYAAAAK6hETLfbSP4JJp+ZB7to/AAAAP8EFAAAAAAAAAeMDAAA2AAAA2ItKDasI0z8VDoa0O9zaPwAAAD/BBQAAAAAAAAHkAwAANgAAAKctgwcpG9M/FQ6GtDvc2j8AAAA/0QUAAAAAAAAB5QMAADYAAAB1z7sBpy3TPxUOhrQ73No/AAAAP+AFAAAAAAAAAeYDAAA2AAAAQ3H0+yRA0z8VDoa0O9zaPwAAAD8+BgAAAAAAAAHnAwAANgAAABITLfaiUtM/FQ6GtDvc2j8AAAA/PgYAAAAAAAAB6AMAADYAAADgtGXwIGXTPxUOhrQ73No/AAAAP04GAAAAAAAAAekDAAA2AAAAffjW5ByK0z8VDoa0O9zaPwAAAD9OBgAAAAAAAAHqAwAANgAAAEuaD9+anNM/qdJkgjXK2j8AAAA/XgYAAAAAAAAB6wMAADYAAAAZPEjZGK/TP6nSZII1yto/AAAAP14GAAAAAAAAAewDAAA2AAAA6N2A05bB0z+p0mSCNcraPwAAAD9tBgAAAAAAAAHtAwAANgAAALV/uc0U1NM/qdJkgjXK2j8AAAA/bQYAAAAAAAAB7gMAADYAAAC1f7nNFNTTPz2XQ1AvuNo/AAAAP30GAAAAAAAAAe8DAAA2AAAAhCHyx5Lm0z89l0NQL7jaPwAAAD99BgAAAAAAAAHwAwAANgAAAFLDKsIQ+dM/0FsiHimm2j8AAAA/rAYAAAAAAAAB8QMAADYAAAAgZWO8jgvUP9BbIh4ppto/AAAAP7sGAAAAAAAAAfIDAAA2AAAA7wactgwe1D9jIAHsIpTaPwAAAD/LBgAAAAAAAAHzAwAANgAAAL2o1LCKMNQ/+OTfuRyC2j8AAAA/2wYAAAAAAAAB9AMAADYAAABa7EWlhlXUP4upvocWcNo/AAAAP+oGAAAAAAAAAfUDAAA2AAAAWuxFpYZV1D8ebp1VEF7aPwAAAD/qBgAAAAAAAAH2AwAANgAAACiOfp8EaNQ/sjJ8IwpM2j8AAAA/+gYAAAAAAAAB9wMAADYAAAAojn6fBGjUP0X3WvEDOto/AAAAPwkHAAAAAAAAAfgDAAA2AAAA9i+3mYJ61D/Zuzm//SfaPwAAAD8JBwAAAAAAAAH5AwAANgAAAPYvt5mCetQ/bYAYjfcV2j8AAAA/GQcAAAAAAAAB+gMAADYAAADF0e+TAI3UPwBF91rxA9o/AAAAPxkHAAAAAAAAAfsDAAA2AAAAxdHvkwCN1D+TCdYo6/HZPwAAAD8pBwAAAAAAAAH8AwAANgAAAMXR75MAjdQ/KM609uTf2T8AAAA/KQcAAAAAAAAB/QMAADYAAADF0e+TAI3UP05XcpLYu9k/AAAAPzgHAAAAAAAAAf4DAAA2AAAAxdHvkwCN1D914C8uzJfZPwAAAD84BwAAAAAAAAH/AwAANgAAAMXR75MAjdQ/CaUO/MWF2T8AAAA/SAcAAAAAAAABAAQAADYAAADF0e+TAI3UP51p7cm/c9k/AAAAP0gHAAAAAAAAAQEEAAA2AAAAxdHvkwCN1D8wLsyXuWHZPwAAAD9YBwAAAAAAAAECBAAANgAAAMXR75MAjdQ/WLeJM6092T8AAAA/WAcAAAAAAAABAwQAADYAAADF0e+TAI3UP+t7aAGnK9k/AAAAP2cHAAAAAAAAAQQEAAA2AAAAxdHvkwCN1D+myQRrlPXYPwAAAD9nBwAAAAAAAAEFBAAANgAAAMXR75MAjdQ/Oo7jOI7j2D8AAAA/dwcAAAAAAAABBgQAADYAAADF0e+TAI3UP81SwgaI0dg/AAAAP3cHAAAAAAAAAQcEAAA2AAAAxdHvkwCN1D9gF6HUgb/YPwAAAD+GBwAAAAAAAAEIBAAANgAAAMXR75MAjdQ/9Nt/onut2D8AAAA/hgcAAAAAAAABCQQAADYAAADF0e+TAI3UP4igXnB1m9g/AAAAP5YHAAAAAAAAAQoEAAA2AAAAxdHvkwCN1D8bZT0+b4nYPwAAAD+WBwAAAAAAAAELBAAANgAAAMXR75MAjdQ/rykcDGl32D8AAAA/pgcAAAAAAAABDAQAADYAAADF0e+TAI3UP0Lu+tliZdg/AAAAP6YHAAAAAAAAAQ0EAAA2AAAA9i+3mYJ61D/WstmnXFPYPwAAAD+1BwAAAAAAAAEOBAAANgAAAPYvt5mCetQ/ane4dVZB2D8AAAA/tQcAAAAAAAABDwQAADYAAAAojn6fBGjUP/07l0NQL9g/AAAAP8UHAAAAAAAAARAEAAA2AAAAKI5+nwRo1D+QAHYRSh3YPwAAAD/FBwAAAAAAAAERBAAANgAAAItKDasIQ9Q/JMVU30ML2D8AAAA/1QcAAAAAAAABEgQAADYAAACLSg2rCEPUP0tOEns359c/AAAAP9UHAAAAAAAAARMEAAA2AAAAvajUsIow1D9LThJ7N+fXPwAAAD/kBwAAAAAAAAEUBAAANgAAAL2o1LCKMNQ/3xLxSDHV1z8AAAA/9AcAAAAAAAABFQQAADYAAADvBpy2DB7UP3LXzxYrw9c/AAAAP/QHAAAAAAAAARYEAAA2AAAA7wactgwe1D8GnK7kJLHXPwAAAD8DCAAAAAAAAAEXBAAANgAAACBlY7yOC9Q/Bpyu5CSx1z8AAAA/AwgAAAAAAAABGAQAADYAAAAgZWO8jgvUP5pgjbIen9c/AAAAPxMIAAAAAAAAARkEAAA2AAAAhCHyx5Lm0z8tJWyAGI3XPwAAAD8TCAAAAAAAAAEaBAAANgAAALV/uc0U1NM/Va4pHAxp1z8AAAA/IwgAAAAAAAABGwQAADYAAAAZPEjZGK/TP3w357f/RNc/AAAAPzIIAAAAAAAAARwEAAA2AAAArlae6p530z+iwKRT8yDXPwAAAD8yCAAAAAAAAAEdBAAANgAAABITLfaiUtM/ykli7+b81j8AAAA/QggAAAAAAAABHgQAADYAAAAK6hETLfbSP/HSH4va2NY/AAAAP0IIAAAAAAAAAR8EAAA2AAAAbaagHjHR0j8YXN0mzrTWPwAAAD9SCAAAAAAAAAEgBAAANgAAANFiLyo1rNI/rCC89Mei1j8AAAA/UggAAAAAAAABIQQAADYAAAA1H741OYfSPz/lmsLBkNY/AAAAP2EIAAAAAAAAASIEAAA2AAAAZn2FO7t00j/SqXmQu37WPwAAAD9hCAAAAAAAAAEjBAAANgAAAJjbTEE9YtI/0ql5kLt+1j8AAAA/cQgAAAAAAAABJAQAADYAAADKORRHv0/SP9KpeZC7ftY/AAAAP4AIAAAAAAAAASUEAAA2AAAA+5fbTEE90j/SqXmQu37WPwAAAD+gCAAAAAAAAAEmBAAANgAAAC32olLDKtI/0ql5kLt+1j8AAAA/rwgAAAAAAAABJwQAADYAAABfVGpYRRjSP9KpeZC7ftY/AAAAP78IAAAAAAAAASgEAAA2AAAAkLIxXscF0j/SqXmQu37WPwAAAD/PCAAAAAAAAAEpBAAANgAAAMIQ+WNJ89E/0ql5kLt+1j8AAAA/3ggAAAAAAAABKgQAADYAAAD0bsBpy+DRP9KpeZC7ftY/AAAAP94IAAAAAAAAASsEAAA2AAAAJc2Hb03O0T/SqXmQu37WPwAAAD/uCAAAAAAAAAEsBAAANgAAAFcrT3XPu9E/0ql5kLt+1j8AAAA/HQkAAAAAAAABLQQAADYAAACJiRZ7UanRPz/lmsLBkNY/AAAAPzwJAAAAAAAAAS4EAAA2AAAAuufdgNOW0T+sILz0x6LWPwAAAD9MCQAAAAAAAAEvBAAANgAAAOxFpYZVhNE/rCC89Mei1j8AAAA/TAkAAAAAAAABMAQAADYAAAAepGyM13HRPxhc3SbOtNY/AAAAP1sJAAAAAAAAATEEAAA2AAAAgWD7l9tM0T+Fl/5Y1MbWPwAAAD9rCQAAAAAAAAEyBAAANgAAALO+wp1dOtE/8dIfi9rY1j8AAAA/awkAAAAAAAABMwQAADYAAADlHIqj3yfRP10OQb3g6tY/AAAAP3oJAAAAAAAAATQEAAA2AAAAFntRqWEV0T9dDkG94OrWPwAAAD+aCQAAAAAAAAE1BAAANgAAABZ7UalhFdE/ykli7+b81j8AAAA/qQkAAAAAAAABNgQAADYAAABI2Riv4wLRP8pJYu/m/NY/AAAAPy0KAAAAAAAACw==</ink>
</athena>
</file>

<file path=customXml/item17.xml><?xml version="1.0" encoding="utf-8"?>
<athena xmlns="http://schemas.microsoft.com/edu/athena" version="0.1.2681.0">
  <ink scale="0.5421687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BADAAAAAAAAAXx////DEFjdGlvblR5cGVWMQEAAAAHdmFsdWVfXwAIAgAAAAAAAAABBQAAAAQAAAAJEAAAAAkRAAAATEsAAAAAAAAB7v////H///8AAAAAAQYAAAAEAAAACRMAAAAJFAAAAEl2AAAAAAAAAev////x////AAAAAAEHAAAABAAAAAkWAAAACRcAAABNfgAAAAAAAAHo////8f///wAAAAABCAAAAAQAAAAJGQAAAAkaAAAAupIAAAAAAAAB5f////H///8AAAAAAQkAAAAEAAAACRwAAAAJHQAAAE+9AAAAAAAAAeL////x////AAAAAAEKAAAABAAAAAkfAAAACSAAAADf9AAAAAAAAAHf////8f///wAAAAABCwAAAAQAAAAJIgAAAAkjAAAA0/oAAAAAAAAB3P////H///8AAAAABQwAAAANQ2xlYXJDYW52YXNWMQIAAAAJU3RhcnRUaW1lBFR5cGUABBAMQWN0aW9uVHlwZVYxAgAAAAIAAACNNQEAAAAAAAHb////8f///wAAAAAFDQAAAA9QZW5BdHRyaWJ1dGVzVjEKAAAAB19jb2xvckEHX2NvbG9yUgdfY29sb3JHB19jb2xvckIKRml0VG9DdXJ2ZQZIZWlnaHQOSWdub3JlUHJlc3N1cmUNSXNIaWdobGlnaHRlcgVTaGFwZQVXaWR0aAAAAAAAAAAABAACAgICAQYBAQxCcnVzaFNoYXBlVjECAAAABgIAAAD/8FooAAAAAAAAACJAAAAF2v///wxCcnVzaFNoYXBlVjEBAAAAB3ZhbHVlX18ACAIAAAABAAAAAAAAAAAAIkAFDgAAAApJbmtUcmFjZVYxAwAAAA1MaXN0YDErX2l0ZW1zDExpc3RgMStfc2l6ZQ9MaXN0YDErX3ZlcnNpb24EAAAYU2hhcmVkLklua2luZy5JbmtQb2ludFtdAgAAAAgIAgAAAAknAAAAuwAAALsAAAABEAAAAA0AAAD/8FooAAAAAAAAACJAAAAB2P///9r///8BAAAAAAAAAAAAIkABEQAAAA4AAAAJKQAAAGgAAABoAAAAARMAAAANAAAA//BaKAAAAAAAAAAiQAAAAdb////a////AQAAAAAAAAAAACJAARQAAAAOAAAACSsAAAAWAAAAFgAAAAEWAAAADQAAAP/wWigAAAAAAAAAIkAAAAHU////2v///wEAAAAAAAAAAAAiQAEXAAAADgAAAAktAAAAIgAAACIAAAABGQAAAA0AAAD/8FooAAAAAAAAACJAAAAB0v///9r///8BAAAAAAAAAAAAIkABGgAAAA4AAAAJLwAAABUAAAAVAAAAARwAAAANAAAA//BaKAAAAAAAAAAiQAAAAdD////a////AQAAAAAAAAAAACJAAR0AAAAOAAAACTEAAACNAAAAjQAAAAEfAAAADQAAAP/wWigAAAAAAAAAIkAAAAHO////2v///wEAAAAAAAAAAAAiQAEgAAAADgAAAAkzAAAAEAAAABAAAAABIgAAAA0AAAD/8FooAAAAAAAAACJAAAABzP///9r///8BAAAAAAAAAAAAIkABIwAAAA4AAAAJNQAAAB8AAAAfAAAABycAAAAAAQAAAAABAAAECklua1BvaW50VjEC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NRQcpAAAAAAEAAACAAAAABApJbmtQb2ludFYxAg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NGAcrAAAAAAEAAAAgAAAABApJbmtQb2ludFYxAgAAAAlZAQAACVoBAAAJWwEAAAlcAQAACV0BAAAJXgEAAAlfAQAACWABAAAJYQEAAAliAQAACWMBAAAJZAEAAAllAQAACWYBAAAJZwEAAAloAQAACWkBAAAJagEAAAlrAQAACWwBAAAJbQEAAAluAQAADQoHLQAAAAABAAAAQAAAAAQKSW5rUG9pbnRWMQIAAAAJbwEAAAlwAQAACXEBAAAJcgEAAAlzAQAACXQBAAAJdQEAAAl2AQAACXcBAAAJeAEAAAl5AQAACXoBAAAJewEAAAl8AQAACX0BAAAJfgEAAAl/AQAACYABAAAJgQEAAAmCAQAACYMBAAAJhAEAAAmFAQAACYYBAAAJhwEAAAmIAQAACYkBAAAJigEAAAmLAQAACYwBAAAJjQEAAAmOAQAACY8BAAAJkAEAAA0eBy8AAAAAAQAAACAAAAAECklua1BvaW50VjECAAAACZEBAAAJkgEAAAmTAQAACZQBAAAJlQEAAAmWAQAACZcBAAAJmAEAAAmZAQAACZoBAAAJmwEAAAmcAQAACZ0BAAAJngEAAAmfAQAACaABAAAJoQEAAAmiAQAACaMBAAAJpAEAAAmlAQAADQsHMQAAAAABAAAAAAEAAAQKSW5rUG9pbnRWMQIA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NcwczAAAAAAEAAAAQAAAABApJbmtQb2ludFYxAgAAAAkzAgAACTQCAAAJNQIAAAk2AgAACTcCAAAJOAIAAAk5AgAACToCAAAJOwIAAAk8AgAACT0CAAAJPgIAAAk/AgAACUACAAAJQQIAAAlCAgAABzUAAAAAAQAAACAAAAAECklua1BvaW50VjECAAAACUMCAAAJRAIAAAlFAgAACUYCAAAJRwIAAAlIAgAACUkCAAAJSgIAAAlLAgAACUwCAAAJTQIAAAlOAgAACU8CAAAJUAIAAAlRAgAACVICAAAJUwIAAAlUAgAACVUCAAAJVgIAAAlXAgAACVgCAAAJWQIAAAlaAgAACVsCAAAJXAIAAAldAgAACV4CAAAJXwIAAAlgAgAACWECAAAKBTYAAAAKSW5rUG9pbnRWMQQAAAABWAFZDlByZXNzdXJlRmFjdG9yCVRpbWVTdGFtcAAAAAAGBgsQAgAAAJb27hEI6tI/UC9qWozDpD8AAAA/AAAAAAAAAAABNwAAADYAAAC4xWWHVs3SP0HcG30eSqU/AAAAP04AAAAAAAAAATgAAAA2AAAASC0hwv2+0j8zic2fsNClPwAAAD9OAAAAAAAAAAE5AAAANgAAANiU3PyksNI/JTZ/wkJXpj8AAAA/XgAAAAAAAAABOgAAADYAAADYlNz8pLDSPxbjMOXU3aY/AAAAP14AAAAAAAAAATsAAAA2AAAAavyXN0yi0j8JkOIHZ2SnPwAAAD9uAAAAAAAAAAE8AAAANgAAAPpjU3Lzk9I/7OlFTYtxqD8AAAA/bgAAAAAAAAABPQAAADYAAAD6Y1Ny85PSP96W928d+Kg/AAAAP30AAAAAAAAAAT4AAAA2AAAAjMsOrZqF0j/C8Fq1QQWqPwAAAD99AAAAAAAAAAE/AAAANgAAABwzyudBd9I/pUq++mUSqz8AAAA/jQAAAAAAAAABQAAAADYAAACsmoUi6WjSP23+hIWuLK0/AAAAP40AAAAAAAAAAUEAAAA2AAAArJqFIulo0j9fqzaoQLOtPwAAAD+dAAAAAAAAAAFCAAAANgAAAD4CQV2QWtI/QgWa7WTArj8AAAA/nQAAAAAAAAABQwAAADYAAADQafyXN0zSPydf/TKJza8/AAAAP6wAAAAAAAAAAUQAAAA2AAAA0Gn8lzdM0j8MhteqDSqwPwAAAD+sAAAAAAAAAAFFAAAANgAAANBp/Jc3TNI//jKJzZ+wsD8AAAA/vAAAAAAAAAABRgAAADYAAADQafyXN0zSP/DfOvAxN7E/AAAAP7wAAAAAAAAAAUcAAAA2AAAA0Gn8lzdM0j/hjOwSxL2xPwAAAD/LAAAAAAAAAAFIAAAANgAAANBp/Jc3TNI/W2NFJA0Bsj8AAAA/ywAAAAAAAAABSQAAADYAAADQafyXN0zSP8bmT1joyrI/AAAAP9sAAAAAAAAAAUoAAAA2AAAA0Gn8lzdM0j+3kwF7elGzPwAAAD/bAAAAAAAAAAFLAAAANgAAANBp/Jc3TNI/IhcMr1UbtD8AAAA/6wAAAAAAAAABTAAAADYAAADQafyXN0zSP42aFuMw5bQ/AAAAP+sAAAAAAAAAAU0AAAA2AAAA0Gn8lzdM0j/pytI5njW2PwAAAD/6AAAAAAAAAAFOAAAANgAAANBp/Jc3TNI/RvuOkAuGtz8AAAA/+gAAAAAAAAABTwAAADYAAADQafyXN0zSP6IrS+d41rg/AAAAPwoBAAAAAAAAAVAAAAA2AAAAPgJBXZBa0j+Gha4sneO5PwAAAD8KAQAAAAAAAAFRAAAANgAAAKyahSLpaNI/at8RcsHwuj8AAAA/GgEAAAAAAAABUgAAADYAAAAcM8rnQXfSP1uMw5RTd7s/AAAAPxoBAAAAAAAAAVMAAAA2AAAAHDPK50F30j9NOXW35f27PwAAAD8pAQAAAAAAAAFUAAAANgAAAPpjU3Lzk9I/t7x/68DHvD8AAAA/KQEAAAAAAAABVQAAADYAAABq/Jc3TKLSP6ppMQ5TTr0/AAAAPzkBAAAAAAAAAVYAAAA2AAAA2JTc/KSw0j+cFuMw5dS9PwAAAD85AQAAAAAAAAFXAAAANgAAANiU3PyksNI/jcOUU3dbvj8AAAA/SAEAAAAAAAABWAAAADYAAAC4xWWHVs3SPwaa7WTAnr4/AAAAP0gBAAAAAAAAAVkAAAA2AAAAJl6qTK/b0j/4Rp+HUiW/PwAAAD9YAQAAAAAAAAFaAAAANgAAAAaPM9dg+NI/Y8qpuy3vvz8AAAA/aAEAAAAAAAABWwAAADYAAADiv7xhEhXTP25QgWY7GcA/AAAAP2gBAAAAAAAAAVwAAAA2AAAAwvBF7MMx0z/mJtp3hFzAPwAAAD9oAQAAAAAAAAFdAAAANgAAAKAhz3Z1TtM/X/0yic2fwD8AAAA/dwEAAAAAAAABXgAAADYAAAB+UlgBJ2vTP5xo3xFywcA/AAAAP4cBAAAAAAAAAV8AAAA2AAAAXIPhi9iH0z/Y04uaFuPAPwAAAD+HAQAAAAAAAAFgAAAANgAAADy0ahaKpNM/FT84I7sEwT8AAAA/lwEAAAAAAAABYQAAADYAAAAa5fOgO8HTP44VkTQESME/AAAAP5cBAAAAAAAAAWIAAAA2AAAARt9Ke/cI1D/KgD29qGnBPwAAAD+mAQAAAAAAAAFjAAAANgAAAJSoGMsBNNQ/B+zpRU2LwT8AAAA/pgEAAAAAAAABZAAAADYAAABQCivgZG3UP3/CQleWzsE/AAAAP7YBAAAAAAAAAWUAAAA2AAAAfASCuiC11D81BEjxgzPCPwAAAD+2AQAAAAAAAAFmAAAANgAAADhmlM+D7tQ/cW/0eShVwj8AAAA/xQEAAAAAAAABZwAAADYAAABkYOupPzbVP67aoALNdsI/AAAAP8UBAAAAAAAAAWgAAAA2AAAAAPOGSVSM1T8nsfkTFrrCPwAAAD/VAQAAAAAAAAFpAAAANgAAAJqFIulo4tU/YxymnLrbwj8AAAA/1QEAAAAAAAABagAAADYAAACmsAJO1kbWP6CHUiVf/cI/AAAAP+UBAAAAAAAAAWsAAAA2AAAAQEOe7eqc1j+gh1IlX/3CPwAAAD/lAQAAAAAAAAFsAAAANgAAAExuflJYAdc/2/L+rQMfwz8AAAA/9AEAAAAAAAABbQAAADYAAADmABrybFfXP9vy/q0DH8M/AAAAP/QBAAAAAAAAAW4AAAA2AAAA8Cv6Vtq71z/b8v6tAx/DPwAAAD8EAgAAAAAAAAFvAAAANgAAAIq+lfbuEdg/2/L+rQMfwz8AAAA/BAIAAAAAAAABcAAAADYAAABIIKgLUkvYP9vy/q0DH8M/AAAAPxQCAAAAAAAAAXEAAAA2AAAABIK6ILWE2D/b8v6tAx/DPwAAAD8UAgAAAAAAAAFyAAAANgAAAOSyQ6tmodg/2/L+rQMfwz8AAAA/IwIAAAAAAAABcwAAADYAAABSS4hwv6/YP9vy/q0DH8M/AAAAPyMCAAAAAAAAAXQAAAA2AAAAwOPMNRi+2D/b8v6tAx/DPwAAAD8zAgAAAAAAAAF1AAAANgAAADB8EftwzNg/2/L+rQMfwz8AAAA/QgIAAAAAAAABdgAAADYAAACgFFbAydrYP9vy/q0DH8M/AAAAP1ICAAAAAAAAAXcAAAA2AAAAEK2ahSLp2D/b8v6tAx/DPwAAAD9SAgAAAAAAAAF4AAAANgAAAOzdIxDUBdk/2/L+rQMfwz8AAAA/YgIAAAAAAAABeQAAADYAAADMDq2ahSLZP9vy/q0DH8M/AAAAP2ICAAAAAAAAAXoAAAA2AAAAqj82JTc/2T+gh1IlX/3CPwAAAD9xAgAAAAAAAAF7AAAANgAAAIhwv6/oW9k/YxymnLrbwj8AAAA/cQIAAAAAAAABfAAAADYAAABmoUg6mnjZP2Mcppy628I/AAAAP4ECAAAAAAAAAX0AAAA2AAAARtLRxEuV2T8nsfkTFrrCPwAAAD+BAgAAAAAAAAF+AAAANgAAALRqFoqko9k/6kVNi3GYwj8AAAA/kQIAAAAAAAABfwAAADYAAACSm58UVsDZP+pFTYtxmMI/AAAAP5ECAAAAAAAAAYAAAAA2AAAAcswonwfd2T+u2qACzXbCPwAAAD+gAgAAAAAAAAGBAAAANgAAAFD9sSm5+dk/rtqgAs12wj8AAAA/sAIAAAAAAAABggAAADYAAACcxn95wyTaP3Fv9HkoVcI/AAAAP7ACAAAAAAAAAYMAAAA2AAAAfPcIBHVB2j9xb/R5KFXCPwAAAD+/AgAAAAAAAAGEAAAANgAAAMjA1lN/bNo/cW/0eShVwj8AAAA/vwIAAAAAAAABhQAAADYAAACo8V/eMInaP3Fv9HkoVcI/AAAAP88CAAAAAAAAAYYAAAA2AAAAhiLpaOKl2j9xb/R5KFXCPwAAAD/PAgAAAAAAAAGHAAAANgAAAGRTcvOTwto/cW/0eShVwj8AAAA/3wIAAAAAAAABiAAAADYAAACyHEBDnu3aP3Fv9HkoVcI/AAAAP98CAAAAAAAAAYkAAAA2AAAA/uUNk6gY2z9xb/R5KFXCPwAAAD/uAgAAAAAAAAGKAAAANgAAAEyv2+KyQ9s/cW/0eShVwj8AAAA//gIAAAAAAAABiwAAADYAAADoQXeCx5nbP3Fv9HkoVcI/AAAAP/4CAAAAAAAAAYwAAAA2AAAApKOJlyrT2z81BEjxgzPCPwAAAD/+AgAAAAAAAAGNAAAANgAAAGAFnKyNDNw/uy3v3zrwwT8AAAA/DgMAAAAAAAABjgAAADYAAACO//KGSVTcP0JXls7xrME/AAAAPw4DAAAAAAAAAY8AAAA2AAAAuvlJYQWc3D8H7OlFTYvBPwAAAD8dAwAAAAAAAAGQAAAANgAAAOTzoDvB49w/jhWRNARIwT8AAAA/HQMAAAAAAAABkQAAADYAAAAyvW6Lyw7dPxU/OCO7BME/AAAAPy0DAAAAAAAAAZIAAAA2AAAAgIY829U53T/Y04uaFuPAPwAAAD8tAwAAAAAAAAGTAAAANgAAAPAegaAuSN0/nGjfEXLBwD8AAAA/PAMAAAAAAAABlAAAADYAAADMTwor4GTdP1/9MonNn8A/AAAAPzwDAAAAAAAAAZUAAAA2AAAAPOhO8Dhz3T8ikoYAKX7APwAAAD9MAwAAAAAAAAGWAAAANgAAAKyAk7WRgd0/5ibad4RcwD8AAAA/TAMAAAAAAAABlwAAADYAAACsgJO1kYHdP6m7Le/fOsA/AAAAP1wDAAAAAAAAAZgAAAA2AAAAHBnYeuqP3T9uUIFmOxnAPwAAAD9rAwAAAAAAAAGZAAAANgAAABwZ2Hrqj90/Y8qpuy3vvz8AAAA/ewMAAAAAAAABmgAAADYAAACKsRxAQ57dP+nzUKrkq78/AAAAP3sDAAAAAAAAAZsAAAA2AAAA+klhBZys3T/4Rp+HUiW/PwAAAD97AwAAAAAAAAGcAAAANgAAAGjipcr0ut0/BprtZMCevj8AAAA/pQMAAAAAAAABnQAAADYAAADYeuqPTcndP5wW4zDl1L0/AAAAP6UDAAAAAAAAAZ4AAAA2AAAAtqtzGv/l3T+3vH/rwMe8PwAAAD+0AwAAAAAAAAGfAAAANgAAACZEuN9X9N0/W4zDlFN3uz8AAAA/tAMAAAAAAAABoAAAADYAAAAEdUFqCRHePw2vVRtUoLk/AAAAP8QDAAAAAAAAAaEAAAA2AAAA4qXK9Lot3j9G+46QC4a3PwAAAD/TAwAAAAAAAAGiAAAANgAAAFI+D7oTPN4/cPR5KFXytT8AAAA/0wMAAAAAAAABowAAADYAAAAwb5hExVjePyIXDK9VG7Q/AAAAP+MDAAAAAAAAAaQAAAA2AAAAngfdCR5n3j/G5k9Y6MqyPwAAAD/jAwAAAAAAAAGlAAAANgAAAJ4H3QkeZ94/aLaTAXt6sT8AAAA/8wMAAAAAAAABpgAAADYAAACeB90JHmfeP4VcMLxWbbA/AAAAP/MDAAAAAAAAAacAAAA2AAAAngfdCR5n3j9CBZrtZMCuPwAAAD8CBAAAAAAAAAGoAAAANgAAAJ4H3QkeZ94/elHTYhymrD8AAAA/AgQAAAAAAAABqQAAADYAAACeB90JHmfeP6VKvvplEqs/AAAAPxIEAAAAAAAAAaoAAAA2AAAAMG+YRMVY3j/QQ6mSr36pPwAAAD8SBAAAAAAAAAGrAAAANgAAAMDWU39sSt4/7OlFTYtxqD8AAAA/IgQAAAAAAAABrAAAADYAAADipcr0ui3eP/s8lCr56qc/AAAAPyIEAAAAAAAAAa0AAAA2AAAAcg2GL2If3j8lNn/CQlemPwAAAD8xBAAAAAAAAAGuAAAANgAAALarcxr/5d0/UC9qWozDpD8AAAA/MQQAAAAAAAABrwAAADYAAAD6SWEFnKzdP3ooVfLVL6M/AAAAP0EEAAAAAAAAAbAAAAA2AAAA8B6BoC5I3T+lIUCKH5yhPwAAAD9BBAAAAAAAAAGxAAAANgAAAHZbXHZo1dw/zxorImkIoD8AAAA/UAQAAAAAAAABsgAAADYAAAD8lzdMomLcPxDOyC5B3Js/AAAAP1AEAAAAAAAAAbMAAAA2AAAAFDzOXIPh2z9mwJ5e1LSYPwAAAD9gBAAAAAAAAAG0AAAANgAAAJp4qTK9bts/nwzY04ualj8AAAA/YAQAAAAAAAABtQAAADYAAADU67a47NDaPxClSr76ZZI/AAAAP3AEAAAAAAAAAbYAAAA2AAAA6o9Nyc1P2j/JLkHcG32OPwAAAD9wBAAAAAAAAAG3AAAANgAAAHLMKJ8H3dk/dBPtO0IuiD8AAAA/fwQAAAAAAAABuAAAADYAAAD4CAR1QWrZPx74mJto34E/AAAAP38EAAAAAAAAAbkAAAA2AAAAOqfxX94w2T+uiKQhQIp/PwAAAD+PBAAAAAAAAAG6AAAANgAAAOzdIxDUBdk/HiEXDK9Vez8AAAA/jwQAAAAAAAABuwAAADYAAACgFFbAydrYPx4hFwyvVXs/AAAAP58EAAAAAAAAAbwAAAA2AAAAwOPMNRi+2D+PuYn2HSF3PwAAAD+fBAAAAAAAAAG9AAAANgAAAOSyQ6tmodg/AVL84Izscj8AAAA/rgQAAAAAAAABvgAAADYAAAAEgrogtYTYPwFS/OCM7HI/AAAAP64EAAAAAAAAAb8AAAA2AAAAJlExlgNo2D8BUvzgjOxyPwAAAD++BAAAAAAAAAHAAAAANgAAANiHY0b5PNg/AVL84Izscj8AAAA/zQQAAAAAAAABwQAAADYAAAAcJlExlgPYPwFS/OCM7HI/AAAAP80EAAAAAAAAAcIAAAA2AAAAzlyD4YvY1z8BUvzgjOxyPwAAAD/dBAAAAAAAAAHDAAAANgAAABL7cMwon9c/AVL84Izscj8AAAA/3QQAAAAAAAABxAAAADYAAADmABrybFfXP4+5ifYdIXc/AAAAP+0EAAAAAAAAAcUAAAA2AAAATG5+UlgB1z8eIRcMr1V7PwAAAD/tBAAAAAAAAAHGAAAANgAAAI4MbD31x9Y/roikIUCKfz8AAAA//AQAAAAAAAABxwAAADYAAADSqlkoko7WPx74mJto34E/AAAAP/wEAAAAAAAAAcgAAAA2AAAAFElHEy9V1j/lq18msfmDPwAAAD8MBQAAAAAAAAHJAAAANgAAADYYvoh9ONY/rF8msfkThj8AAAA/DAUAAAAAAAABygAAADYAAABY5zT+yxvWP6xfJrH5E4Y/AAAAPxwFAAAAAAAAAcsAAAA2AAAAerarcxr/1T90E+07Qi6IPwAAAD8cBQAAAAAAAAHMAAAANgAAAAoeZ67B8NU/dBPtO0IuiD8AAAA/KwUAAAAAAAABzQAAADYAAACahSLpaOLVPzrHs8aKSIo/AAAAPysFAAAAAAAAAc4AAAA2AAAALO3dIxDU1T86x7PGikiKPwAAAD87BQAAAAAAAAHPAAAANgAAALxUmV63xdU/Ant6UdNijD8AAAA/OwUAAAAAAAAB0AAAADYAAABMvFSZXrfVPwJ7elHTYow/AAAAP0oFAAAAAAAAAdEAAAA2AAAA3iMQ1AWp1T/JLkHcG32OPwAAAD9KBQAAAAAAAAHSAAAANgAAAHCLyw6tmtU/SPGDM7JLkD8AAAA/WgUAAAAAAAAB0wAAADYAAACQWkKE+33VPy1L53jWWJE/AAAAP1oFAAAAAAAAAdQAAAA2AAAARJF0NPFS1T8QpUq++mWSPwAAAD9qBQAAAAAAAAHVAAAANgAAAPbHpuTmJ9U/11gRSUOAlD8AAAA/agUAAAAAAAAB1gAAADYAAADKzU8KK+DUP4JmOxmwp5c/AAAAP3kFAAAAAAAAAdcAAAA2AAAAfASCuiC11D9KGgKk+MGZPwAAAD95BQAAAAAAAAHYAAAANgAAAC47tGoWitQ/LXRl6RzPmj8AAAA/iQUAAAAAAAAB2QAAADYAAABy2aFVs1DUP9iBj7mJ9p0/AAAAP4kFAAAAAAAAAdoAAAA2AAAAJBDUBakl1D+92/L+rQOfPwAAAD+ZBQAAAAAAAAHbAAAANgAAAGiuwfBF7NM/wcfcRPuOoD8AAAA/mQUAAAAAAAAB3AAAADYAAAAa5fOgO8HTP7J0jmeNFaE/AAAAP6gFAAAAAAAAAd0AAAA2AAAAqkyv2+Ky0z+lIUCKH5yhPwAAAD+4BQAAAAAAAAHeAAAANgAAAMwbJlExltM/l87xrLEioj8AAAA/uAUAAAAAAAAB3wAAADYAAABcg+GL2IfTP4h7o89DqaI/AAAAP7gFAAAAAAAAAeAAAAA2AAAA7uqcxn950z+Ie6PPQ6miPwAAAD/IBQAAAAAAAAHhAAAANgAAAO7qnMZ/edM/eihV8tUvoz8AAAA/yAUAAAAAAAAB4gAAADYAAAB+UlgBJ2vTP3ooVfLVL6M/AAAAP9gFAAAAAAAAAeMAAAA2AAAAflJYASdr0z9s1QYVaLajPwAAAD/nBQAAAAAAAAHkAAAANgAAAKAhz3Z1TtM/XoK4N/o8pD8AAAA/5wUAAAAAAAAB5QAAADYAAAAyiYqxHEDTP16CuDf6PKQ/AAAAP/cFAAAAAAAAAeYAAAA2AAAAUlgBJ2sj0z9B3Bt9HkqlPwAAAD/3BQAAAAAAAAHnAAAANgAAAOK/vGESFdM/M4nNn7DQpT8AAAA/9wUAAAAAAAAB6AAAADYAAAB0J3icuQbTPzOJzZ+w0KU/AAAAPwcGAAAAAAAAAekAAAA2AAAABo8z12D40j8zic2fsNClPwAAAD8WBgAAAAAAAAHqAAAANgAAAJb27hEI6tI/JTZ/wkJXpj8AAAA/FgYAAAAAAAAB6wAAADYAAAAmXqpMr9vSPyU2f8JCV6Y/AAAAPyYGAAAAAAAAAewAAAA2AAAAJl6qTK/b0j8W4zDl1N2mPwAAAD8mBgAAAAAAAAHtAAAANgAAALjFZYdWzdI/FuMw5dTdpj8AAAA/hAYAAAAAAAAB7gAAADYAAABILSHC/b7SPxbjMOXU3aY/AAAAP5MGAAAAAAAAAe8AAAA2AAAA2JTc/KSw0j8W4zDl1N2mPwAAAD+jBgAAAAAAAAHwAAAANgAAAGr8lzdMotI/CZDiB2dkpz8AAAA/sgYAAAAAAAAB8QAAADYAAABo4qXK9LrdP/xlEps/YdE/AAAAPwAAAAAAAAAAAfIAAAA2AAAA2Hrqj03J3T/8ZRKbP2HRPwAAAD9dAAAAAAAAAAHzAAAANgAAALarcxr/5d0//GUSmz9h0T8AAAA/bQAAAAAAAAAB9AAAADYAAACU3PyksALeP/xlEps/YdE/AAAAP30AAAAAAAAAAfUAAAA2AAAAcg2GL2If3j/8ZRKbP2HRPwAAAD99AAAAAAAAAAH2AAAANgAAAFI+D7oTPN4//GUSmz9h0T8AAAA/jAAAAAAAAAAB9wAAADYAAACeB90JHmfeP/xlEps/YdE/AAAAP4wAAAAAAAAAAfgAAAA2AAAAfjhmlM+D3j/8ZRKbP2HRPwAAAD+cAAAAAAAAAAH5AAAANgAAAFxp7x6BoN4//GUSmz9h0T8AAAA/nAAAAAAAAAAB+gAAADYAAAA6mnipMr3eP/xlEps/YdE/AAAAP6wAAAAAAAAAAfsAAAA2AAAAGMsBNOTZ3j/8ZRKbP2HRPwAAAD+sAAAAAAAAAAH8AAAANgAAAPb7ir6V9t4//GUSmz9h0T8AAAA/uwAAAAAAAAAB/QAAADYAAABExVgOoCHfP/xlEps/YdE/AAAAP7sAAAAAAAAAAf4AAAA2AAAAIvbhmFE+3z/8ZRKbP2HRPwAAAD/LAAAAAAAAAAH/AAAANgAAAHC/r+hbad8//GUSmz9h0T8AAAA/ywAAAAAAAAABAAEAADYAAABO8DhzDYbfP/xlEps/YdE/AAAAP9oAAAAAAAAAAQEBAAA2AAAAnLkGwxex3z/8ZRKbP2HRPwAAAD/aAAAAAAAAAAECAQAANgAAAHrqj03Jzd8/XTC8Vm1Q0T8AAAA/6gAAAAAAAAABAwEAADYAAABTcvOTwgrgP10wvFZtUNE/AAAAP+oAAAAAAAAAAQQBAAA2AAAA+lbau0cg4D9dMLxWbVDRPwAAAD/6AAAAAAAAAAEFAQAANgAAAKE7wePMNeA/XTC8Vm1Q0T8AAAA/+gAAAAAAAAABBgEAADYAAABIIKgLUkvgP10wvFZtUNE/AAAAPwkBAAAAAAAAAQcBAAA2AAAAJlExlgNo4D9dMLxWbVDRPwAAAD8JAQAAAAAAAAEIAQAANgAAAASCuiC1hOA/XTC8Vm1Q0T8AAAA/GQEAAAAAAAABCQEAADYAAADjskOrZqHgP10wvFZtUNE/AAAAPxkBAAAAAAAAAQoBAAA2AAAAwuPMNRi+4D9dMLxWbVDRPwAAAD8pAQAAAAAAAAELAQAANgAAAJ8UVsDJ2uA/XTC8Vm1Q0T8AAAA/KQEAAAAAAAABDAEAADYAAABG+TzoTvDgP10wvFZtUNE/AAAAPzgBAAAAAAAAAQ0BAAA2AAAA7d0jENQF4T9dMLxWbVDRPwAAAD9IAQAAAAAAAAEOAQAANgAAAJPCCjhZG+E/XTC8Vm1Q0T8AAAA/SAEAAAAAAAABDwEAADYAAADLDq2ahSLhP/xlEps/YdE/AAAAP0gBAAAAAAAAARABAAA2AAAAOqfxX94w4T/8ZRKbP2HRPwAAAD9XAQAAAAAAAAERAQAANgAAAHLzk8IKOOE//GUSmz9h0T8AAAA/ZwEAAAAAAAABEgEAADYAAADhi9iHY0bhP/xlEps/YdE/AAAAP2cBAAAAAAAAARMBAAA2AAAAGdh66o9N4T/8ZRKbP2HRPwAAAD93AQAAAAAAAAEUAQAANgAAAIhwv6/oW+E//GUSmz9h0T8AAAA/dwEAAAAAAAABFQEAADYAAADAvGESFWPhP/xlEps/YdE/AAAAP4YBAAAAAAAAARYBAAA2AAAALlWm121x4T/8ZRKbP2HRPwAAAD+GAQAAAAAAAAEXAQAANgAAAJ7t6pzGf+E//GUSmz9h0T8AAAA/lgEAAAAAAAABGAEAADYAAAANhi9iH47hP5qbaN8RctE/AAAAP5YBAAAAAAAAARkBAAA2AAAAfB50J3ic4T+am2jfEXLRPwAAAD+mAQAAAAAAAAEaAQAANgAAAOy2uOzQquE/ONG+I+SC0T8AAAA/pgEAAAAAAAABGwEAADYAAACTm58UVsDhPzjRviPkgtE/AAAAP7UBAAAAAAAAARwBAAA2AAAAOYCGPNvV4T840b4j5ILRPwAAAD+1AQAAAAAAAAEdAQAANgAAAKgYywE05OE/1gYVaLaT0T8AAAA/xQEAAAAAAAABHgEAADYAAABP/bEpufnhP9YGFWi2k9E/AAAAP8UBAAAAAAAAAR8BAAA2AAAA9uGYUT4P4j/WBhVotpPRPwAAAD/UAQAAAAAAAAEgAQAANgAAAJzGf3nDJOI/dTxrrIik0T8AAAA/1AEAAAAAAAABIQEAADYAAAB79wgEdUHiP3U8a6yIpNE/AAAAP+QBAAAAAAAAASIBAAA2AAAAItzvK/pW4j91PGusiKTRPwAAAD/kAQAAAAAAAAEjAQAANgAAAMnA1lN/bOI/dTxrrIik0T8AAAA/9AEAAAAAAAABJAEAADYAAABvpb17BILiP3U8a6yIpNE/AAAAP/QBAAAAAAAAASUBAAA2AAAAFoqko4mX4j91PGusiKTRPwAAAD8DAgAAAAAAAAEmAQAANgAAAL1ui8sOreI/dTxrrIik0T8AAAA/EwIAAAAAAAABJwEAADYAAAAtB9CQZ7viP3U8a6yIpNE/AAAAPxMCAAAAAAAAASgBAAA2AAAAm58UVsDJ4j91PGusiKTRPwAAAD8TAgAAAAAAAAEpAQAANgAAAAo4WRsZ2OI/E3LB8Fq10T8AAAA/IwIAAAAAAAABKgEAADYAAAB60J3gcebiPxNywfBatdE/AAAAPzICAAAAAAAAASsBAAA2AAAA6Wjipcr04j8TcsHwWrXRPwAAAD8yAgAAAAAAAAEsAQAANgAAAFgBJ2sjA+M/E3LB8Fq10T8AAAA/MgIAAAAAAAABLQEAADYAAAD/5Q2TqBjjPxNywfBatdE/AAAAP0ICAAAAAAAAAS4BAAA2AAAAbn5SWAEn4z8TcsHwWrXRPwAAAD9CAgAAAAAAAAEvAQAANgAAABVjOYCGPOM/E3LB8Fq10T8AAAA/UQIAAAAAAAABMAEAADYAAAC8RyCoC1LjPxNywfBatdE/AAAAP2ECAAAAAAAAATEBAAA2AAAAYywH0JBn4z8TcsHwWrXRPwAAAD9hAgAAAAAAAAEyAQAANgAAAHipMr1ui+M/E3LB8Fq10T8AAAA/cQIAAAAAAAABMwEAADYAAAAfjhnl86DjPxNywfBatdE/AAAAP3ECAAAAAAAAATQBAAA2AAAANQtF0tHE4z8TcsHwWrXRPwAAAD+AAgAAAAAAAAE1AQAANgAAANzvK/pW2uM/E3LB8Fq10T8AAAA/gAIAAAAAAAABNgEAADYAAABLiHC/r+jjPxNywfBatdE/AAAAP5ACAAAAAAAAATcBAAA2AAAAKrn5SWEF5D8TcsHwWrXRPwAAAD+QAgAAAAAAAAE4AQAANgAAAJlRPg+6E+Q/E3LB8Fq10T8AAAA/kAIAAAAAAAABOQEAADYAAAAH6oLUEiLkPxNywfBatdE/AAAAP6ACAAAAAAAAAToBAAA2AAAAPzYlNz8p5D8TcsHwWrXRPwAAAD+vAgAAAAAAAAE7AQAANgAAAHeCx5lrMOQ/E3LB8Fq10T8AAAA/rwIAAAAAAAABPAEAADYAAACuzmn8lzfkPxNywfBatdE/AAAAP78CAAAAAAAAAT0BAAA2AAAA5hoMX8Q+5D8TcsHwWrXRPwAAAD/eAgAAAAAAAAE+AQAANgAAAB5nrsHwReQ/E3LB8Fq10T8AAAA/7gIAAAAAAAABPwEAADYAAABWs1AkHU3kPxNywfBatdE/AAAAP+4CAAAAAAAAAUABAAA2AAAAxUuV6XVb5D8TcsHwWrXRPwAAAD/9AgAAAAAAAAFBAQAANgAAAP2XN0yiYuQ/E3LB8Fq10T8AAAA//QIAAAAAAAABQgEAADYAAABrMHwR+3DkPxNywfBatdE/AAAAPw0DAAAAAAAAAUMBAAA2AAAA2sjA1lN/5D91PGusiKTRPwAAAD8NAwAAAAAAAAFEAQAANgAAABIVYzmAhuQ/dTxrrIik0T8AAAA/HQMAAAAAAAABRQEAADYAAACBraf+2JTkP9YGFWi2k9E/AAAAPx0DAAAAAAAAAUYBAAA2AAAA8UXswzGj5D/WBhVotpPRPwAAAD8sAwAAAAAAAAFHAQAANgAAAGDeMImKseQ/1gYVaLaT0T8AAAA/LAMAAAAAAAABSAEAADYAAADPdnVO47/kP9YGFWi2k9E/AAAAPzwDAAAAAAAAAUkBAAA2AAAAPg+6EzzO5D/WBhVotpPRPwAAAD88AwAAAAAAAAFKAQAANgAAAK2n/tiU3OQ/1gYVaLaT0T8AAAA/SwMAAAAAAAABSwEAADYAAADl86A7wePkP9YGFWi2k9E/AAAAP0sDAAAAAAAAAUwBAAA2AAAAVIzlABry5D/WBhVotpPRPwAAAD9bAwAAAAAAAAFNAQAANgAAAIzYh2NG+eQ/1gYVaLaT0T8AAAA/awMAAAAAAAABTgEAADYAAAAzvW6Lyw7lP9YGFWi2k9E/AAAAP2sDAAAAAAAAAU8BAAA2AAAAoVWzUCQd5T/WBhVotpPRPwAAAD9rAwAAAAAAAAFQAQAANgAAABDu9xV9K+U/ONG+I+SC0T8AAAA/egMAAAAAAAABUQEAADYAAAC40t49AkHlPzjRviPkgtE/AAAAP3oDAAAAAAAAAVIBAAA2AAAAlgNoyLNd5T840b4j5ILRPwAAAD+KAwAAAAAAAAFTAQAANgAAAAacrI0MbOU/ONG+I+SC0T8AAAA/igMAAAAAAAABVAEAADYAAAB0NPFSZXrlPzjRviPkgtE/AAAAP5oDAAAAAAAAAVUBAAA2AAAA48w1GL6I5T840b4j5ILRPwAAAD+pAwAAAAAAAAFWAQAANgAAABsZ2Hrqj+U/ONG+I+SC0T8AAAA/qQMAAAAAAAABVwEAADYAAABTZXrdFpflPzjRviPkgtE/AAAAP6kDAAAAAAAAAVgBAAA2AAAAirEcQEOe5T+am2jfEXLRPwAAAD+5AwAAAAAAAAFZAQAANgAAAAsr4GRtZOg/LCJpCJDi1z8AAAA/AAAAAAAAAAABWgEAADYAAADoW2nvHoHoPywiaQiQ4tc/AAAAP9AAAAAAAAAAAVsBAAA2AAAANiU3Pyms6D+O7BLEvdHXPwAAAD/gAAAAAAAAAAFcAQAANgAAALs6p/Ff3ug/8La8f+vA1z8AAAA/4AAAAAAAAAABXQEAADYAAADnNP7LGybpPxQWurJ0jtc/AAAAP/AAAAAAAAAAAV4BAAA2AAAA3OKyQ6tm6T934GNuon3XPwAAAD/wAAAAAAAAAAFfAQAANgAAANCQZ7s6p+k/nD9hoStL1z8AAAA//wAAAAAAAAABYAEAADYAAAAz12D4IvbpP/4JC11ZOtc/AAAAP/8AAAAAAAAAAWEBAAA2AAAAX9G30t496j/Bnl7UtBjXPwAAAD8PAQAAAAAAAAFiAQAANgAAAFN/bEpufuo/wZ5e1LQY1z8AAAA/DwEAAAAAAAABYwEAADYAAADuEQjqgtTqP8GeXtS0GNc/AAAAPx4BAAAAAAAAAWQBAAA2AAAAGgxfxD4c6z/Bnl7UtBjXPwAAAD8eAQAAAAAAAAFlAQAANgAAAA+6EzzOXOs/wZ5e1LQY1z8AAAA/LgEAAAAAAAABZgEAADYAAABzAA15tqvrP8GeXtS0GNc/AAAAPy4BAAAAAAAAAWcBAAA2AAAAL2Ifjhnl6z/Bnl7UtBjXPwAAAD8+AQAAAAAAAAFoAQAANgAAAOzDMaN8Huw/wZ5e1LQY1z8AAAA/PgEAAAAAAAABaQEAADYAAACpJUS431fsP8GeXtS0GNc/AAAAP00BAAAAAAAAAWoBAAA2AAAAvqJvpb177D9g1LQYhynXPwAAAD9NAQAAAAAAAAFrAQAANgAAAJ3T+C9vmOw//gkLXVk61z8AAAA/XQEAAAAAAAABbAEAADYAAABEuN9X9K3sP/4JC11ZOtc/AAAAP10BAAAAAAAAAW0BAAA2AAAAtFAkHU287D+cP2GhK0vXPwAAAD9tAQAAAAAAAAFuAQAANgAAACLpaOKlyuw/nD9hoStL1z8AAAA/bQEAAAAAAAABbwEAADYAAAAQfSvt3SNwP6kXNS3GYdo/AAAAPwAAAAAAAAAAAXABAAA2AAAAgNCd4HHmej+pFzUtxmHaPwAAAD+8AAAAAAAAAAFxAQAANgAAAKA7wePMNYg/qRc1LcZh2j8AAAA/vAAAAAAAAAABcgEAADYAAACQQFAXpJaQP6kXNS3GYdo/AAAAP8sAAAAAAAAAAXMBAAA2AAAANPFSZXrdlj+pFzUtxmHaPwAAAD/LAAAAAAAAAAF0AQAANgAAAOgaDF/EPpw/CuLe6PNQ2j8AAAA/2wAAAAAAAAABdQEAADYAAADGZYdWzUKhPwri3ujzUNo/AAAAP9sAAAAAAAAAAXYBAAA2AAAAkoGtp/7YpD9srIikIUDaPwAAAD/rAAAAAAAAAAF3AQAANgAAAGwWiqSjiac/znYyYE8v2j8AAAA/6wAAAAAAAAABeAEAADYAAACw9dQfm5KrPzBB3Bt9Hto/AAAAP/oAAAAAAAAAAXkBAAA2AAAABE7WRga2rj8wQdwbfR7aPwAAAD/6AAAAAAAAAAF6AQAANgAAAG5x2aFVs7A/MEHcG30e2j8AAAA/CgEAAAAAAAABewEAADYAAADau0cgqAuyPzBB3Bt9Hto/AAAAPwoBAAAAAAAAAXwBAAA2AAAAiqSjiZcqsz+SC4bXqg3aPwAAAD8ZAQAAAAAAAAF9AQAANgAAAH4r7d0jELQ/kguG16oN2j8AAAA/GQEAAAAAAAABfgEAADYAAAAsFElHEy+1P5ILhteqDdo/AAAAPykBAAAAAAAAAX8BAAA2AAAAIJuSm58Utj+SC4bXqg3aPwAAAD8pAQAAAAAAAAGAAQAANgAAAFbAydrIwLY/kguG16oN2j8AAAA/OQEAAAAAAAABgQEAADYAAABKRxMvVaa3P5ILhteqDdo/AAAAPzkBAAAAAAAAAYIBAAA2AAAAtpGBraf+uD+SC4bXqg3aPwAAAD9IAQAAAAAAAAGDAQAANgAAAKgYywE05Lk/kguG16oN2j8AAAA/SAEAAAAAAAABhAEAADYAAABYASdrIwO7P/PVL5PY/Nk/AAAAP1gBAAAAAAAAAYUBAAA2AAAASohwv6/ouz/z1S+T2PzZPwAAAD9YAQAAAAAAAAGGAQAANgAAAMRLlel1W7w/89Uvk9j82T8AAAA/aAEAAAAAAAABhwEAADYAAAC40t49AkG9P/PVL5PY/Nk/AAAAP2gBAAAAAAAAAYgBAAA2AAAAdjTxUmV6vT/z1S+T2PzZPwAAAD93AQAAAAAAAAGJAQAANgAAADCWA2jIs70/89Uvk9j82T8AAAA/dwEAAAAAAAABigEAADYAAADu9xV9K+29P/PVL5PY/Nk/AAAAP+UBAAAAAAAAAYsBAAA2AAAArFkoko4mvj9VoNlOBuzZPwAAAD/lAQAAAAAAAAGMAQAANgAAAGa7OqfxX74/VaDZTgbs2T8AAAA/9AEAAAAAAAABjQEAADYAAADifl/Rt9K+P1Wg2U4G7Nk/AAAAP/QBAAAAAAAAAY4BAAA2AAAAWkKE+31Fvz9VoNlOBuzZPwAAAD8EAgAAAAAAAAGPAQAANgAAABiklhDhfr8/t2qDCjTb2T8AAAA/BAIAAAAAAAABkAEAADYAAADUBaklRLi/P7dqgwo029k/AAAAPxMCAAAAAAAAAZEBAAA2AAAAbkpuflJY0T/ooVTJV7/kPwAAAD8AAAAAAAAAAAGSAQAANgAAANziskOrZtE/6KFUyVe/5D8AAAA/uwAAAAAAAAABkwEAADYAAABKe/cIBHXRP+ihVMlXv+Q/AAAAP8sAAAAAAAAAAZQBAAA2AAAAuhM8zlyD0T/ooVTJV7/kPwAAAD/LAAAAAAAAAAGVAQAANgAAAJhExVgOoNE/6KFUyVe/5D8AAAA/2gAAAAAAAAABlgEAADYAAABWptdtcdnRP+ihVMlXv+Q/AAAAP9oAAAAAAAAAAZcBAAA2AAAA8DhzDYYv0j/ooVTJV7/kPwAAAD/qAAAAAAAAAAGYAQAANgAAABwzyudBd9I/GIcpp+625D8AAAA/6gAAAAAAAAABmQEAADYAAAC4xWWHVs3SP0ps/oSFruQ/AAAAP/oAAAAAAAAAAZoBAAA2AAAAUlgBJ2sj0z97UdNiHKbkPwAAAD/6AAAAAAAAAAGbAQAANgAAAO7qnMZ/edM/rDaoQLOd5D8AAAA/CQEAAAAAAAABnAEAADYAAAD4FX0r7d3TP6w2qECzneQ/AAAAPwkBAAAAAAAAAZ0BAAA2AAAAAkFdkFpC1D/cG30eSpXkPwAAAD8ZAQAAAAAAAAGeAQAANgAAAFo1C0XS0dQ/DQFS/OCM5D8AAAA/GQEAAAAAAAABnwEAADYAAABEkXQ08VLVPz7mJtp3hOQ/AAAAPygBAAAAAAAAAaABAAA2AAAAmoUi6Wji1T8+5ibad4TkPwAAAD8oAQAAAAAAAAGhAQAANgAAAKawAk7WRtY/b8v7tw585D8AAAA/OAEAAAAAAAABogEAADYAAAAedCd4nLnWP2/L+7cOfOQ/AAAAPzgBAAAAAAAAAaMBAAA2AAAAugbDF7EP1z9vy/u3DnzkPwAAAD9IAQAAAAAAAAGkAQAANgAAAJg3TKJiLNc/b8v7tw585D8AAAA/SAEAAAAAAAABpQEAADYAAAB2aNUsFEnXP2/L+7cOfOQ/AAAAP1cBAAAAAAAAAaYBAAA2AAAA2aFVs1Ak5T9UJV/9MondPwAAAD8AAAAAAAAAAAGnAQAANgAAABDu9xV9K+U/VCVf/TKJ3T8AAAA/HwAAAAAAAAABqAEAADYAAACAhjzb1TnlP1QlX/0yid0/AAAAPy8AAAAAAAAAAakBAAA2AAAA7x6BoC5I5T9UJV/9MondPwAAAD8vAAAAAAAAAAGqAQAANgAAAF+3xWWHVuU/VCVf/TKJ3T8AAAA/PwAAAAAAAAABqwEAADYAAAAGnKyNDGzlP7XvCLlgeN0/AAAAPz8AAAAAAAAAAawBAAA2AAAA48w1GL6I5T+17wi5YHjdPwAAAD9OAAAAAAAAAAGtAQAANgAAAIqxHEBDnuU/te8IuWB43T8AAAA/TgAAAAAAAAABrgEAADYAAAAxlgNoyLPlPxe6snSOZ90/AAAAP14AAAAAAAAAAa8BAAA2AAAA13rqj03J5T94hFwwvFbdPwAAAD9eAAAAAAAAAAGwAQAANgAAAEcTL1Wm1+U/eIRcMLxW3T8AAAA/bQAAAAAAAAABsQEAADYAAADu9xV9K+3lP3iEXDC8Vt0/AAAAP20AAAAAAAAAAbIBAAA2AAAAXZBaQoT75T/bTgbs6UXdPwAAAD99AAAAAAAAAAGzAQAANgAAAM0onwfdCeY/204G7OlF3T8AAAA/fQAAAAAAAAABtAEAADYAAAAEdUFqCRHmP9tOBuzpRd0/AAAAP40AAAAAAAAAAbUBAAA2AAAAcw2GL2If5j/bTgbs6UXdPwAAAD+cAAAAAAAAAAG2AQAANgAAAOKlyvS6LeY/204G7OlF3T8AAAA/nAAAAAAAAAABtwEAADYAAAAa8mxX5zTmP9tOBuzpRd0/AAAAP5wAAAAAAAAAAbgBAAA2AAAAiYqxHEBD5j/bTgbs6UXdPwAAAD+sAAAAAAAAAAG5AQAANgAAAMHWU39sSuY/204G7OlF3T8AAAA/vAAAAAAAAAABugEAADYAAAD4IvbhmFHmP9tOBuzpRd0/AAAAP7wAAAAAAAAAAbsBAAA2AAAAMG+YRMVY5j/bTgbs6UXdPwAAAD/LAAAAAAAAAAG8AQAANgAAANdTf2xKbuY/204G7OlF3T8AAAA/ywAAAAAAAAABvQEAADYAAAB9OGaUz4PmP9tOBuzpRd0/AAAAP9sAAAAAAAAAAb4BAAA2AAAA7NCqWSiS5j/bTgbs6UXdPwAAAD/bAAAAAAAAAAG/AQAANgAAAANO1kYGtuY/204G7OlF3T8AAAA/6gAAAAAAAAABwAEAADYAAAAYywE05NnmP9tOBuzpRd0/AAAAP+oAAAAAAAAAAcEBAAA2AAAAL0gtIcL95j94hFwwvFbdPwAAAD/6AAAAAAAAAAHCAQAANgAAAAx5tqtzGuc/eIRcMLxW3T8AAAA/+gAAAAAAAAABwwEAADYAAABaQoT7fUXnP3iEXDC8Vt0/AAAAPwoBAAAAAAAAAcQBAAA2AAAAcb+v6Ftp5z94hFwwvFbdPwAAAD8KAQAAAAAAAAHFAQAANgAAAL6IfThmlOc/F7qydI5n3T8AAAA/GQEAAAAAAAABxgEAADYAAACduQbDF7HnP7XvCLlgeN0/AAAAPxkBAAAAAAAAAccBAAA2AAAAsjYysPXU5z+17wi5YHjdPwAAAD8pAQAAAAAAAAHIAQAANgAAAMizXZ3T+Oc/te8IuWB43T8AAAA/KQEAAAAAAAAByQEAADYAAACn5OYnhRXoP1QlX/0yid0/AAAAPzkBAAAAAAAAAcoBAAA2AAAAhRVwsjYy6D9UJV/9MondPwAAAD85AQAAAAAAAAHLAQAANgAAACz6Vtq7R+g/VCVf/TKJ3T8AAAA/SAEAAAAAAAABzAEAADYAAAALK+BkbWToP1QlX/0yid0/AAAAP0gBAAAAAAAAAc0BAAA2AAAA6Ftp7x6B6D9UJV/9MondPwAAAD9YAQAAAAAAAAHOAQAANgAAAI9AUBeklug/VCVf/TKJ3T8AAAA/ZwEAAAAAAAABzwEAADYAAAA2JTc/KazoP1QlX/0yid0/AAAAP2cBAAAAAAAAAdABAAA2AAAA3QkeZ67B6D/yWrVBBZrdPwAAAD9nAQAAAAAAAAHRAQAANgAAAEyiYiwH0Og/8lq1QQWa3T8AAAA/dwEAAAAAAAAB0gEAADYAAACD7gSPM9foP/JatUEFmt0/AAAAP3cBAAAAAAAAAdMBAAA2AAAA84ZJVIzl6D/yWrVBBZrdPwAAAD+HAQAAAAAAAAHUAQAANgAAACrT67a47Og/8lq1QQWa3T8AAAA/5AEAAAAAAAAB1QEAADYAAABiH44Z5fPoP/JatUEFmt0/AAAAP+QBAAAAAAAAAdYBAAA2AAAAmmswfBH76D/yWrVBBZrdPwAAAD/0AQAAAAAAAAHXAQAANgAAAAkEdUFqCek/8lq1QQWa3T8AAAA/9AEAAAAAAAAB2AEAADYAAAB5nLkGwxfpP/JatUEFmt0/AAAAPwQCAAAAAAAAAdkBAAA2AAAA5zT+yxsm6T/yWrVBBZrdPwAAAD8EAgAAAAAAAAHaAQAANgAAAP2xKbn5Sek/kJALhteq3T8AAAA/EwIAAAAAAAAB2wEAADYAAACklhDhfl/pP5CQC4bXqt0/AAAAPxMCAAAAAAAAAdwBAAA2AAAAgseZazB86T+QkAuG16rdPwAAAD8jAgAAAAAAAAHdAQAANgAAACmsgJO1kek/kJALhteq3T8AAAA/IwIAAAAAAAAB3gEAADYAAAAI3QkeZ67pP5CQC4bXqt0/AAAAPzMCAAAAAAAAAd8BAAA2AAAA5Q2TqBjL6T+QkAuG16rdPwAAAD8zAgAAAAAAAAHgAQAANgAAAMQ+HDPK5+k/kJALhteq3T8AAAA/QgIAAAAAAAAB4QEAADYAAACjb6W9ewTqP5CQC4bXqt0/AAAAP0ICAAAAAAAAAeIBAAA2AAAAuOzQqlko6j+QkAuG16rdPwAAAD9SAgAAAAAAAAHjAQAANgAAAF/Rt9LePeo/kJALhteq3T8AAAA/UgIAAAAAAAAB5AEAADYAAAAGtp76Y1PqP5CQC4bXqt0/AAAAP2ECAAAAAAAAAeUBAAA2AAAArZqFIulo6j+QkAuG16rdPwAAAD9xAgAAAAAAAAHmAQAANgAAAOXmJ4UVcOo/8lq1QQWa3T8AAAA/cQIAAAAAAAAB5wEAADYAAAAcM8rnQXfqP/JatUEFmt0/AAAAP4ECAAAAAAAAAegBAAA2AAAAi8sOrZqF6j/yWrVBBZrdPwAAAD/uAgAAAAAAAAHpAQAANgAAAPpjU3Lzk+o/VCVf/TKJ3T8AAAA//gIAAAAAAAAB6gEAADYAAAChSDqaeKnqP1QlX/0yid0/AAAAP/4CAAAAAAAAAesBAAA2AAAASC0hwv2+6j+17wi5YHjdPwAAAD/+AgAAAAAAAAHsAQAANgAAACZeqkyv2+o/F7qydI5n3T8AAAA/DQMAAAAAAAAB7QEAADYAAAAFjzPXYPjqPxe6snSOZ90/AAAAPx0DAAAAAAAAAe4BAAA2AAAA5L+8YRIV6z8XurJ0jmfdPwAAAD8dAwAAAAAAAAHvAQAANgAAAMHwRezDMes/F7qydI5n3T8AAAA/LQMAAAAAAAAB8AEAADYAAADYbXHZoVXrPxe6snSOZ90/AAAAPy0DAAAAAAAAAfEBAAA2AAAAtZ76Y1Ny6z8XurJ0jmfdPwAAAD88AwAAAAAAAAHyAQAANgAAAANoyLNdnes/F7qydI5n3T8AAAA/PAMAAAAAAAAB8wEAADYAAABzAA15tqvrPxe6snSOZ90/AAAAP0wDAAAAAAAAAfQBAAA2AAAA4phRPg+66z8XurJ0jmfdPwAAAD9mAwAAAAAAAAH1AQAANgAAAIh9OGaUz+s/F7qydI5n3T8AAAA/dQMAAAAAAAAB9gEAADYAAAD3FX0r7d3rPxe6snSOZ90/AAAAP3UDAAAAAAAAAfcBAAA2AAAAL2Ifjhnl6z8XurJ0jmfdPwAAAD+FAwAAAAAAAAH4AQAANgAAAGeuwfBF7Os/F7qydI5n3T8AAAA/hQMAAAAAAAAB+QEAADYAAACf+mNTcvPrPxe6snSOZ90/AAAAP7QDAAAAAAAAAfoBAAA2AAAA1kYGtp766z8XurJ0jmfdPwAAAD+0AwAAAAAAAAH7AQAANgAAAA6TqBjLAew/eIRcMLxW3T8AAAA/xAMAAAAAAAAB/AEAADYAAABG30p79wjsP3iEXDC8Vt0/AAAAP9MDAAAAAAAAAf0BAAA2AAAAtXePQFAX7D94hFwwvFbdPwAAAD/TAwAAAAAAAAH+AQAANgAAACMQ1AWpJew/eIRcMLxW3T8AAAA/0wMAAAAAAAAB/wEAADYAAAACQV2QWkLsP3iEXDC8Vt0/AAAAP+MDAAAAAAAAAQACAAA2AAAA4XHmGgxf7D94hFwwvFbdPwAAAD/jAwAAAAAAAAEBAgAANgAAAL6ib6W9e+w/eIRcMLxW3T8AAAA/8gMAAAAAAAABAgIAADYAAAANbD31x6bsPxe6snSOZ90/AAAAP/IDAAAAAAAAAQMCAAA2AAAAWjULRdLR7D8XurJ0jmfdPwAAAD8CBAAAAAAAAAEEAgAANgAAAN9Ke/cIBO0/F7qydI5n3T8AAAA/EgQAAAAAAAABBQIAADYAAAAsFElHEy/tP7XvCLlgeN0/AAAAPxIEAAAAAAAAAQYCAAA2AAAAsim5+Ulh7T+17wi5YHjdPwAAAD8hBAAAAAAAAAEHAgAANgAAAMem5OYnhe0/te8IuWB43T8AAAA/IQQAAAAAAAABCAIAADYAAADeIxDUBantP7XvCLlgeN0/AAAAPzEEAAAAAAAAAQkCAAA2AAAAvVSZXrfF7T+17wi5YHjdPwAAAD8xBAAAAAAAAAEKAgAANgAAAGM5gIY82+0/te8IuWB43T8AAAA/QQQAAAAAAAABCwIAADYAAAAKHmeuwfDtP7XvCLlgeN0/AAAAP0EEAAAAAAAAAQwCAAA2AAAAQmoJEe737T+17wi5YHjdPwAAAD9QBAAAAAAAAAENAgAANgAAALACTtZGBu4/te8IuWB43T8AAAA/UAQAAAAAAAABDgIAADYAAADoTvA4cw3uP7XvCLlgeN0/AAAAP2AEAAAAAAAAAQ8CAAA2AAAAIJuSm58U7j+17wi5YHjdPwAAAD9vBAAAAAAAAAEQAgAANgAAAFjnNP7LG+4/te8IuWB43T8AAAA/rgQAAAAAAAABEQIAADYAAACOM9dg+CLuP7XvCLlgeN0/AAAAP74EAAAAAAAAARICAAA2AAAANhi+iH047j+17wi5YHjdPwAAAD++BAAAAAAAAAETAgAANgAAAG5kYOupP+4/F7qydI5n3T8AAAA/zQQAAAAAAAABFAIAADYAAAAUSUcTL1XuPxe6snSOZ90/AAAAP80EAAAAAAAAARUCAAA2AAAAhOGL2Idj7j94hFwwvFbdPwAAAD/dBAAAAAAAAAEWAgAANgAAACrGcgANee4/eIRcMLxW3T8AAAA/3QQAAAAAAAABFwIAADYAAADQqlkoko7uP9tOBuzpRd0/AAAAP+wEAAAAAAAAARgCAAA2AAAAeI9AUBek7j/bTgbs6UXdPwAAAD/sBAAAAAAAAAEZAgAANgAAAOgnhRVwsu4/PBmwpxc13T8AAAA//AQAAAAAAAABGgIAADYAAACMDGw99cfuPzwZsKcXNd0/AAAAP/wEAAAAAAAAARsCAAA2AAAANPFSZXrd7j+e41ljRSTdPwAAAD8MBQAAAAAAAAEcAgAANgAAABIi3O8r+u4/nuNZY0Uk3T8AAAA/DAUAAAAAAAABHQIAADYAAAC6BsMXsQ/vP57jWWNFJN0/AAAAPxsFAAAAAAAAAR4CAAA2AAAAKJ8H3Qke7z+e41ljRSTdPwAAAD8bBQAAAAAAAAEfAgAANgAAAJg3TKJiLO8/nuNZY0Uk3T8AAAA/KwUAAAAAAAABIAIAADYAAAAG0JBnuzrvP57jWWNFJN0/AAAAPysFAAAAAAAAASECAAA2AAAAPhwzyudB7z//rQMfcxPdPwAAAD87BQAAAAAAAAEiAgAANgAAAHZo1SwUSe8//60DH3MT3T8AAAA/SgUAAAAAAAABIwIAADYAAACutHePQFDvP/+tAx9zE90/AAAAP5UFAAAAAAAAASQCAAA2AAAA5gAa8mxX7z//rQMfcxPdPwAAAD+lBQAAAAAAAAElAgAANgAAAB5NvFSZXu8//60DH3MT3T8AAAA/pQUAAAAAAAABJgIAADYAAABUmV63xWXvP/+tAx9zE90/AAAAP7UFAAAAAAAAAScCAAA2AAAAxDGjfB507z//rQMfcxPdPwAAAD+1BQAAAAAAAAEoAgAANgAAADLK50F3gu8//60DH3MT3T8AAAA/xAUAAAAAAAABKQIAADYAAABqFoqko4nvP/+tAx9zE90/AAAAP8QFAAAAAAAAASoCAAA2AAAAEvtwzCif7z//rQMfcxPdPwAAAD/UBQAAAAAAAAErAgAANgAAAEpHEy9Vpu8//60DH3MT3T8AAAA/1AUAAAAAAAABLAIAADYAAACAk7WRga3vP/+tAx9zE90/AAAAP+MFAAAAAAAAAS0CAAA2AAAAuN9X9K207z//rQMfcxPdPwAAAD/jBQAAAAAAAAEuAgAANgAAACh4nLkGw+8//60DH3MT3T8AAAA/QQYAAAAAAAABLwIAADYAAABexD4cM8rvP/+tAx9zE90/AAAAP0EGAAAAAAAAATACAAA2AAAAlhDhfl/R7z//rQMfcxPdPwAAAD9RBgAAAAAAAAExAgAANgAAAM5cg+GL2O8//60DH3MT3T8AAAA/UQYAAAAAAAABMgIAADYAAAAGqSVEuN/vP/+tAx9zE90/AAAAP3AGAAAAAAAAATMCAAA2AAAArFkoko4mvj++0eehVMnvPwAAAD8AAAAAAAAAAAE0AgAANgAAACQdTbxUmb4/vtHnoVTJ7z8AAAA/fQAAAAAAAAABNQIAADYAAAAYpJYQ4X6/P77R56FUye8/AAAAP40AAAAAAAAAATYCAAA2AAAAY0b5POhOwD++0eehVMnvPwAAAD+NAAAAAAAAAAE3AgAANgAAALs6p/Ff3sA/77a8f+vA7z8AAAA/jQAAAAAAAAABOAIAADYAAADQkGe7OqfBPx+ckV2CuO8/AAAAP5wAAAAAAAAAATkCAAA2AAAAwxexD8eMwj9RgWY7GbDvPwAAAD+cAAAAAAAAAAE6AgAANgAAAJTPg+4Ej8M/gmY7GbCn7z8AAAA/rAAAAAAAAAABOwIAADYAAAABGvJsV+fEP7NLEPdGn+8/AAAAP7sAAAAAAAAAATwCAAA2AAAAbWRg66k/xj8UFrqydI7vPwAAAD+7AAAAAAAAAAE9AgAANgAAAPx9Rd9Ke8c/RfuOkAuG7z8AAAA/ywAAAAAAAAABPgIAADYAAACrZqFIOprIP3bgY26ife8/AAAAP8sAAAAAAAAAAT8CAAA2AAAA4YvYh2NGyT+nxThMOXXvPwAAAD/bAAAAAAAAAAFAAgAANgAAAFtP/bEpuck/16oNKtBs7z8AAAA/2wAAAAAAAAABQQIAADYAAAD34ZhRPg/KP9eqDSrQbO8/AAAAP+oAAAAAAAAAAUICAAA2AAAAs0OrZqFIyj8JkOIHZ2TvPwAAAD/qAAAAAAAAAAFDAgAANgAAALIpuflJYdU/XAc+5iba7z8AAAA/AAAAAAAAAAABRAIAADYAAAAA84ZJVIzVP1wHPuYm2u8/AAAAP6wAAAAAAAAAAUUCAAA2AAAALO3dIxDU1T9cBz7mJtrvPwAAAD+sAAAAAAAAAAFGAgAANgAAADYYvoh9ONY/XAc+5iba7z8AAAA/vAAAAAAAAAABRwIAADYAAADSqlkoko7WP43sEsS90e8/AAAAP7wAAAAAAAAAAUgCAAA2AAAAKJ8H3Qke1z++0eehVMnvPwAAAD/LAAAAAAAAAAFJAgAANgAAABL7cMwon9c/H5yRXYK47z8AAAA/ywAAAAAAAAABSgIAADYAAADYh2NG+TzYP4JmOxmwp+8/AAAAP9sAAAAAAAAAAUsCAAA2AAAAoBRWwMna2D+zSxD3Rp/vPwAAAD/bAAAAAAAAAAFMAgAANgAAANY5jf/yhtk/FBa6snSO7z8AAAA/6wAAAAAAAAABTQIAADYAAACcxn95wyTaP0X7jpALhu8/AAAAP+sAAAAAAAAAAU4CAAA2AAAAZFNy85PC2j924GNuon3vPwAAAD/6AAAAAAAAAAFPAgAANgAAAEyv2+KyQ9s/16oNKtBs7z8AAAA/CgEAAAAAAAABUAIAADYAAAAUPM5cg+HbPzp1t+X9W+8/AAAAPwoBAAAAAAAAAVECAAA2AAAArs5p/Jc33D9rWozDlFPvPwAAAD8KAQAAAAAAAAFSAgAANgAAALr5SWEFnNw/mz9hoStL7z8AAAA/GQEAAAAAAAABUwIAADYAAAAGwxexD8fcP8wkNn/CQu8/AAAAPxkBAAAAAAAAAVQCAAA2AAAAVIzlABry3D/MJDZ/wkLvPwAAAD8pAQAAAAAAAAFVAgAANgAAADK9bovLDt0/zCQ2f8JC7z8AAAA/KQEAAAAAAAABVgIAADYAAACiVbNQJB3dP/0JC11ZOu8/AAAAPzkBAAAAAAAAAVcCAAA2AAAAEO73FX0r3T/9CQtdWTrvPwAAAD85AQAAAAAAAAFYAgAANgAAAICGPNvVOd0//QkLXVk67z8AAAA/SAEAAAAAAAABWQIAADYAAADwHoGgLkjdPy7v3zrwMe8/AAAAP2gBAAAAAAAAAVoCAAA2AAAAXrfFZYdW3T8u79868DHvPwAAAD93AQAAAAAAAAFbAgAANgAAAMxPCivgZN0/Lu/fOvAx7z8AAAA/hwEAAAAAAAABXAIAADYAAAA86E7wOHPdPy7v3zrwMe8/AAAAP4cBAAAAAAAAAV0CAAA2AAAAHBnYeuqP3T8u79868DHvPwAAAD+WAQAAAAAAAAFeAgAANgAAAIqxHEBDnt0/Lu/fOvAx7z8AAAA/lgEAAAAAAAABXwIAADYAAABo4qXK9LrdPy7v3zrwMe8/AAAAP6YBAAAAAAAAAWACAAA2AAAA2Hrqj03J3T8u79868DHvPwAAAD+mAQAAAAAAAAFhAgAANgAAAEYTL1Wm190/Lu/fOvAx7z8AAAA/tgEAAAAAAAAL</ink>
</athena>
</file>

<file path=customXml/item18.xml><?xml version="1.0" encoding="utf-8"?>
<athena xmlns="http://schemas.microsoft.com/edu/athena" version="0.1.2681.0">
  <media streamable="true" recordStart="493373" recordEnd="638483" recordLength="948634" start="493373" end="638483" audioFormat="{00001610-0000-0010-8000-00AA00389B71}" audioRate="44100" muted="false" volume="0.8" fadeIn="0" fadeOut="0" videoFormat="{34363248-0000-0010-8000-00AA00389B71}" videoRate="30" videoWidth="960" videoHeight="720"/>
</athena>
</file>

<file path=customXml/item19.xml><?xml version="1.0" encoding="utf-8"?>
<athena xmlns="http://schemas.microsoft.com/edu/athena" version="0.1.2681.0">
  <ink scale="0.5421687">AAEAAAD/////AQAAAAAAAAAMAgAAAE9BdXRob3JQUFQsIFZlcnNpb249MC4xLjI2ODEuMCwgQ3VsdHVyZT1uZXV0cmFsLCBQdWJsaWNLZXlUb2tlbj0zMWJmMzg1NmFkMzY0ZTM1BQEAAAALSW5rTWF0dGVyVjEDAAAADUxpc3RgMStfaXRlbXMMTGlzdGAxK19zaXplD0xpc3RgMStfdmVyc2lvbgQAABdTaGFyZWQuSW5raW5nLklua0F0b21bXQIAAAAICAIAAAAJAwAAABEAAAAS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iQsAAAAAAAAF6f///wxBY3Rpb25UeXBlVjEBAAAAB3ZhbHVlX18ACAIAAAAAAAAAAQUAAAAEAAAACRgAAAAJGQAAANUqAAAAAAAAAeb////p////AAAAAAEGAAAABAAAAAkbAAAACRwAAADqaAAAAAAAAAHj////6f///wAAAAABBwAAAAQAAAAJHgAAAAkfAAAAy28AAAAAAAAB4P///+n///8AAAAAAQgAAAAEAAAACSEAAAAJIgAAAIpyAAAAAAAAAd3////p////AAAAAAEJAAAABAAAAAkkAAAACSUAAACWdQAAAAAAAAHa////6f///wAAAAABCgAAAAQAAAAJJwAAAAkoAAAAn3oAAAAAAAAB1////+n///8AAAAAAQsAAAAEAAAACSoAAAAJKwAAAK+AAAAAAAAAAdT////p////AAAAAAEMAAAABAAAAAktAAAACS4AAACkhAAAAAAAAAHR////6f///wAAAAABDQAAAAQAAAAJMAAAAAkxAAAA64YAAAAAAAABzv///+n///8AAAAAAQ4AAAAEAAAACTMAAAAJNAAAAFyJAAAAAAAAAcv////p////AAAAAAEPAAAABAAAAAk2AAAACTcAAABNjQAAAAAAAAHI////6f///wAAAAABEAAAAAQAAAAJOQAAAAk6AAAAe6gAAAAAAAABxf///+n///8AAAAAAREAAAAEAAAACTwAAAAJPQAAAMyWAQAAAAAAAcL////p////AAAAAAESAAAABAAAAAk/AAAACUAAAADbxgEAAAAAAAG/////6f///wAAAAABEwAAAAQAAAAJQgAAAAlDAAAA0HYCAAAAAAABvP///+n///8AAAAABRQAAAANQ2xlYXJDYW52YXNWMQIAAAAJU3RhcnRUaW1lBFR5cGUABBAMQWN0aW9uVHlwZVYxAgAAAAIAAACPFAMAAAAAAAG7////6f///wAAAAAFFQAAAA9QZW5BdHRyaWJ1dGVzVjEKAAAAB19jb2xvckEHX2NvbG9yUgdfY29sb3JHB19jb2xvckIKRml0VG9DdXJ2ZQZIZWlnaHQOSWdub3JlUHJlc3N1cmUNSXNIaWdobGlnaHRlcgVTaGFwZQVXaWR0aAAAAAAAAAAABAACAgICAQYBAQxCcnVzaFNoYXBlVjECAAAABgIAAAD/8FooAAAAAAAAACJAAAAFuv///wxCcnVzaFNoYXBlVjEBAAAAB3ZhbHVlX18ACAIAAAABAAAAAAAAAAAAIkAFFgAAAApJbmtUcmFjZVYxAwAAAA1MaXN0YDErX2l0ZW1zDExpc3RgMStfc2l6ZQ9MaXN0YDErX3ZlcnNpb24EAAAYU2hhcmVkLklua2luZy5JbmtQb2ludFtdAgAAAAgIAgAAAAlHAAAAHgEAAB4BAAABGAAAABUAAAD/8FooAAAAAAAAACJAAAABuP///7r///8BAAAAAAAAAAAAIkABGQAAABYAAAAJSQAAAM8AAADPAAAAARsAAAAVAAAA//BaKAAAAAAAAAAiQAAAAbb///+6////AQAAAAAAAAAAACJAARwAAAAWAAAACUsAAAA8AAAAPAAAAAEeAAAAFQAAAP/wWigAAAAAAAAAIkAAAAG0////uv///wEAAAAAAAAAAAAiQAEfAAAAFgAAAAlNAAAADgAAAA4AAAABIQAAABUAAAD/8FooAAAAAAAAACJAAAABsv///7r///8BAAAAAAAAAAAAIkABIgAAABYAAAAJTwAAABEAAAARAAAAASQAAAAVAAAA//BaKAAAAAAAAAAiQAAAAbD///+6////AQAAAAAAAAAAACJAASUAAAAWAAAACVEAAAASAAAAEgAAAAEnAAAAFQAAAP/wWigAAAAAAAAAIkAAAAGu////uv///wEAAAAAAAAAAAAiQAEoAAAAFgAAAAlTAAAAGwAAABsAAAABKgAAABUAAAD/8FooAAAAAAAAACJAAAABrP///7r///8BAAAAAAAAAAAAIkABKwAAABYAAAAJVQAAABgAAAAYAAAAAS0AAAAVAAAA//BaKAAAAAAAAAAiQAAAAar///+6////AQAAAAAAAAAAACJAAS4AAAAWAAAACVcAAAAUAAAAFAAAAAEwAAAAFQAAAP/wWigAAAAAAAAAIkAAAAGo////uv///wEAAAAAAAAAAAAiQAExAAAAFgAAAAlZAAAAEAAAABAAAAABMwAAABUAAAD/8FooAAAAAAAAACJAAAABpv///7r///8BAAAAAAAAAAAAIkABNAAAABYAAAAJWwAAAB0AAAAdAAAAATYAAAAVAAAA//BaKAAAAAAAAAAiQAAAAaT///+6////AQAAAAAAAAAAACJAATcAAAAWAAAACV0AAAB8AAAAfAAAAAE5AAAAFQAAAP/wWigAAAAAAAAAIkAAAAGi////uv///wEAAAAAAAAAAAAiQAE6AAAAFgAAAAlfAAAAFQAAABUAAAABPAAAABUAAAD/8FooAAAAAAAAACJAAAABoP///7r///8BAAAAAAAAAAAAIkABPQAAABYAAAAJYQAAABsAAAAbAAAAAT8AAAAVAAAA//BaKAAAAAAAAAAiQAAAAZ7///+6////AQAAAAAAAAAAACJAAUAAAAAWAAAACWMAAACEAAAAhAAAAAFCAAAAFQAAAP/wWigAAAAAAAAAIkAAAAGc////uv///wEAAAAAAAAAAAAiQAFDAAAAFgAAAAllAAAApAAAAKQAAAAHRwAAAAABAAAAAAIAAAQKSW5rUG9pbnRWMQI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3iB0kAAAAAAQAAAAABAAAECklua1BvaW50VjECAA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DTEHSwAAAAABAAAAQAAAAAQKSW5rUG9pbnRWMQIA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+AgAACX8CAAAJgAIAAAmBAgAACYICAAAJgwIAAAmEAgAACYUCAAAJhgIAAAmHAgAACYgCAAAJiQIAAAmKAgAACYsCAAAJjAIAAAmNAgAACY4CAAANBAdNAAAAAAEAAAAQAAAABApJbmtQb2ludFYxAgAAAAmPAgAACZACAAAJkQIAAAmSAgAACZMCAAAJlAIAAAmVAgAACZYCAAAJlwIAAAmYAgAACZkCAAAJmgIAAAmbAgAACZwCAAANAgdPAAAAAAEAAAAgAAAABApJbmtQb2ludFYxAgAAAAmdAgAACZ4CAAAJnwIAAAmgAgAACaECAAAJogIAAAmjAgAACaQCAAAJpQIAAAmmAgAACacCAAAJqAIAAAmpAgAACaoCAAAJqwIAAAmsAgAACa0CAAANDwdRAAAAAAEAAAAgAAAABApJbmtQb2ludFYxAgAAAAmuAgAACa8CAAAJsAIAAAmxAgAACbICAAAJswIAAAm0AgAACbUCAAAJtgIAAAm3AgAACbgCAAAJuQIAAAm6AgAACbsCAAAJvAIAAAm9AgAACb4CAAAJvwIAAA0OB1MAAAAAAQAAACAAAAAECklua1BvaW50VjECAAAACcACAAAJwQIAAAnCAgAACcMCAAAJxAIAAAnFAgAACcYCAAAJxwIAAAnIAgAACckCAAAJygIAAAnLAgAACcwCAAAJzQIAAAnOAgAACc8CAAAJ0AIAAAnRAgAACdICAAAJ0wIAAAnUAgAACdUCAAAJ1gIAAAnXAgAACdgCAAAJ2QIAAAnaAgAADQUHVQAAAAABAAAAIAAAAAQKSW5rUG9pbnRWMQIAAAAJ2wIAAAncAgAACd0CAAAJ3gIAAAnfAgAACeACAAAJ4QIAAAniAgAACeMCAAAJ5AIAAAnlAgAACeYCAAAJ5wIAAAnoAgAACekCAAAJ6gIAAAnrAgAACewCAAAJ7QIAAAnuAgAACe8CAAAJ8AIAAAnxAgAACfICAAANCAdXAAAAAAEAAAAgAAAABApJbmtQb2ludFYxAgAAAAnzAgAACfQCAAAJ9QIAAAn2AgAACfcCAAAJ+AIAAAn5AgAACfoCAAAJ+wIAAAn8AgAACf0CAAAJ/gIAAAn/AgAACQADAAAJAQMAAAkCAwAACQMDAAAJBAMAAAkFAwAACQYDAAANDAdZAAAAAAEAAAAQAAAABApJbmtQb2ludFYxAgAAAAkHAwAACQgDAAAJCQMAAAkKAwAACQsDAAAJDAMAAAkNAwAACQ4DAAAJDwMAAAkQAwAACREDAAAJEgMAAAkTAwAACRQDAAAJFQMAAAkWAwAAB1sAAAAAAQAAACAAAAAECklua1BvaW50VjECAAAACRcDAAAJGAMAAAkZAwAACRoDAAAJGwMAAAkcAwAACR0DAAAJHgMAAAkfAwAACSADAAAJIQMAAAkiAwAACSMDAAAJJAMAAAklAwAACSYDAAAJJwMAAAkoAwAACSkDAAAJKgMAAAkrAwAACSwDAAAJLQMAAAkuAwAACS8DAAAJMAMAAAkxAwAACTIDAAAJMwMAAA0DB10AAAAAAQAAAIAAAAAECklua1BvaW50VjECAA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NBAdfAAAAAAEAAAAgAAAABApJbmtQb2ludFYxAgAAAAmwAwAACbEDAAAJsgMAAAmzAwAACbQDAAAJtQMAAAm2AwAACbcDAAAJuAMAAAm5AwAACboDAAAJuwMAAAm8AwAACb0DAAAJvgMAAAm/AwAACcADAAAJwQMAAAnCAwAACcMDAAAJxAMAAA0LB2EAAAAAAQAAACAAAAAECklua1BvaW50VjECAAAACcUDAAAJxgMAAAnHAwAACcgDAAAJyQMAAAnKAwAACcsDAAAJzAMAAAnNAwAACc4DAAAJzwMAAAnQAwAACdEDAAAJ0gMAAAnTAwAACdQDAAAJ1QMAAAnWAwAACdcDAAAJ2AMAAAnZAwAACdoDAAAJ2wMAAAncAwAACd0DAAAJ3gMAAAnfAwAADQUHYwAAAAABAAAAAAEAAAQKSW5rUG9pbnRWMQIAAAAJ4AMAAAnhAwAACeIDAAAJ4wMAAAnkAwAACeUDAAAJ5gMAAAnnAwAACegDAAAJ6QMAAAnqAwAACesDAAAJ7AMAAAntAwAACe4DAAAJ7wMAAAnwAwAACfEDAAAJ8gMAAAnzAwAACfQDAAAJ9QMAAAn2AwAACfcDAAAJ+AMAAAn5AwAACfoDAAAJ+wMAAAn8AwAACf0DAAAJ/gMAAAn/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+BAAACT8EAAAJQAQAAAlBBAAACUIEAAAJQwQAAAlEBAAACUUEAAAJRgQAAAlHBAAACUgEAAAJSQQAAAlKBAAACUsEAAAJTAQAAAlNBAAACU4EAAAJTwQAAAlQBAAACVEEAAAJUgQAAAlTBAAACVQEAAAJVQQAAAlWBAAACVcEAAAJWAQAAAlZBAAACVoEAAAJWwQAAAlcBAAACV0EAAAJXgQAAAlfBAAACWAEAAAJYQQAAAliBAAACWMEAAANfAdlAAAAAAEAAAAAAQAABApJbmtQb2ludFYxAgAAAAlkBAAACWUEAAAJZgQAAAlnBAAACWgEAAAJaQQAAAlqBAAACWsEAAAJbAQAAAltBAAACW4EAAAJbwQAAAlwBAAACXEEAAAJcgQAAAlzBAAACXQEAAAJdQQAAAl2BAAACXcEAAAJeAQAAAl5BAAACXoEAAAJewQAAAl8BAAACX0EAAAJfgQAAAl/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+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NXAVmAAAACklua1BvaW50VjEEAAAAAVgBWQ5QcmVzc3VyZUZhY3RvcglUaW1lU3RhbXAAAAAABgYLEAIAAAAZEEruFC3QPzC0/AqGlr8/AAAAPwAAAAAAAAAAAWcAAABmAAAAaoLxVvY50D8wtPwKhpa/PwAAAD8+AAAAAAAAAAFoAAAAZgAAAApnQCi5U9A/ooyAU5QRwD8AAAA/PgAAAAAAAAABaQAAAGYAAABb2eeQmmDQP6KMgFOUEcA/AAAAP04AAAAAAAAAAWoAAABmAAAATTDeyj6H0D/opYH6vDTAPwAAAD9eAAAAAAAAAAFrAAAAZgAAAO0ULZwBodA/Lb+CoeVXwD8AAAA/XgAAAAAAAAABbAAAAGYAAADfayPWpcfQPy2/gqHlV8A/AAAAP20AAAAAAAAAAW0AAABmAAAA0MIZEEru0D9y2INIDnvAPwAAAD9tAAAAAAAAAAFuAAAAZgAAAHGnaOEMCNE/ctiDSA57wD8AAAA/fQAAAAAAAAABbwAAAGYAAABi/l4bsS7RP3LYg0gOe8A/AAAAP30AAAAAAAAAAXAAAABmAAAAVFVVVVVV0T+38YTvNp7APwAAAD+NAAAAAAAAAAFxAAAAZgAAAEWsS4/5e9E/t/GE7zaewD8AAAA/jQAAAAAAAAABcgAAAGYAAACIdekxf6/RP/wKhpZfwcA/AAAAP5wAAAAAAAAAAXMAAABmAAAAeczfayPW0T9CJIc9iOTAPwAAAD+cAAAAAAAAAAF0AAAAZgAAABqxLj3m79E/QiSHPYjkwD8AAAA/rAAAAAAAAAABdQAAAGYAAAC7lX0OqQnSP0Ikhz2I5MA/AAAAP6wAAAAAAAAAAXYAAABmAAAArexzSE0w0j9CJIc9iOTAPwAAAD+7AAAAAAAAAAF3AAAAZgAAAJ5DaoLxVtI/QiSHPYjkwD8AAAA/uwAAAAAAAAABeAAAAGYAAAA/KLlTtHDSP0Ikhz2I5MA/AAAAP8sAAAAAAAAAAXkAAABmAAAAMX+vjViX0j9CJIc9iOTAPwAAAD/LAAAAAAAAAAF6AAAAZgAAAHNITTDeytI/QiSHPYjkwD8AAAA/2wAAAAAAAAABewAAAGYAAABkn0NqgvHSP0Ikhz2I5MA/AAAAP9sAAAAAAAAAAXwAAABmAAAAp2jhDAgl0z+HPYjksAfBPwAAAD/qAAAAAAAAAAF9AAAAZgAAAJi/10asS9M/hz2I5LAHwT8AAAA/6gAAAAAAAAABfgAAAGYAAACKFs6AUHLTP4c9iOSwB8E/AAAAP/oAAAAAAAAAAX8AAABmAAAAe23EuvSY0z/MVomL2SrBPwAAAD8KAQAAAAAAAAGAAAAAZgAAAG3EuvSYv9M/zFaJi9kqwT8AAAA/CgEAAAAAAAABgQAAAGYAAABeG7EuPebTP8xWiYvZKsE/AAAAPwoBAAAAAAAAAYIAAABmAAAAUHKnaOEM1D/MVomL2SrBPwAAAD8ZAQAAAAAAAAGDAAAAZgAAAPBW9jmkJtQ/zFaJi9kqwT8AAAA/GQEAAAAAAAABhAAAAGYAAADirexzSE3UPxFwijICTsE/AAAAPykBAAAAAAAAAYUAAABmAAAA0wTjrexz1D8RcIoyAk7BPwAAAD84AQAAAAAAAAGGAAAAZgAAAHTpMX+vjdQ/EXCKMgJOwT8AAAA/OAEAAAAAAAABhwAAAGYAAAAWzoBQcqfUPxFwijICTsE/AAAAP0gBAAAAAAAAAYgAAABmAAAAZkAouVO01D8RcIoyAk7BPwAAAD9IAQAAAAAAAAGJAAAAZgAAAAcld4oWztQ/EXCKMgJOwT8AAAA/SAEAAAAAAAABigAAAGYAAABXlx7z99rUPxFwijICTsE/AAAAP1gBAAAAAAAAAYsAAABmAAAA+XttxLr01D9WiYvZKnHBPwAAAD9nAQAAAAAAAAGMAAAAZgAAAJlgvJV9DtU/VomL2SpxwT8AAAA/ZwEAAAAAAAABjQAAAGYAAAA6RQtnQCjVP1aJi9kqccE/AAAAP3cBAAAAAAAAAY4AAABmAAAAfA6pCcZb1T+cooyAU5TBPwAAAD93AQAAAAAAAAGPAAAAZgAAAL/XRqxLj9U/nKKMgFOUwT8AAAA/hwEAAAAAAAABkAAAAGYAAAAAoeRO0cLVP5yijIBTlME/AAAAP4cBAAAAAAAAAZEAAABmAAAA407RwhkQ1j+cooyAU5TBPwAAAD+WAQAAAAAAAAGSAAAAZgAAAHaKFs6AUNY/4ruNJ3y3wT8AAAA/lgEAAAAAAAABkwAAAGYAAAAIxlvZ55DWP+K7jSd8t8E/AAAAP6YBAAAAAAAAAZQAAABmAAAAmwGh5E7R1j9s7o91zf3BPwAAAD+mAQAAAAAAAAGVAAAAZgAAAH6vjViXHtc/bO6Pdc39wT8AAAA/tQEAAAAAAAABlgAAAGYAAABhXXrM32vXP2zuj3XN/cE/AAAAP7UBAAAAAAAAAZcAAABmAAAAoyYYb2Wf1z/2IJLDHkTCPwAAAD/FAQAAAAAAAAGYAAAAZgAAADViXXrM39c/9iCSwx5Ewj8AAAA/xQEAAAAAAAABmQAAAGYAAADInaKFMyDYP/YgksMeRMI/AAAAP9UBAAAAAAAAAZoAAABmAAAACWdAKLlT2D/2IJLDHkTCPwAAAD/VAQAAAAAAAAGbAAAAZgAAAJ2ihTMglNg/9iCSwx5Ewj8AAAA/5AEAAAAAAAABnAAAAGYAAADeayPWpcfYPzs6k2pHZ8I/AAAAP+QBAAAAAAAAAZ0AAABmAAAAIDXBeCv72D+BU5QRcIrCPwAAAD/0AQAAAAAAAAGeAAAAZgAAAGP+XhuxLtk/gVOUEXCKwj8AAAA/9AEAAAAAAAABnwAAAGYAAACkx/y9NmLZP4FTlBFwisI/AAAAPwQCAAAAAAAAAaAAAABmAAAAh3XpMX+v2T+BU5QRcIrCPwAAAD8EAgAAAAAAAAGhAAAAZgAAAGoj1qXH/Nk/gVOUEXCKwj8AAAA/EwIAAAAAAAABogAAAGYAAAD9XhuxLj3aP4FTlBFwisI/AAAAPxMCAAAAAAAAAaMAAABmAAAAMH+vjViX2j+BU5QRcIrCPwAAAD8jAgAAAAAAAAGkAAAAZgAAAMO69Ji/19o/gVOUEXCKwj8AAAA/IwIAAAAAAAABpQAAAGYAAAC1EevSY/7aP4FTlBFwisI/AAAAPzICAAAAAAAAAaYAAABmAAAApmjhDAgl2z+BU5QRcIrCPwAAAD8yAgAAAAAAAAGnAAAAZgAAAJi/10asS9s/gVOUEXCKwj8AAAA/QgIAAAAAAAABqAAAAGYAAAA4pCYYb2XbP4FTlBFwisI/AAAAP1ICAAAAAAAAAakAAABmAAAA2oh16TF/2z+BU5QRcIrCPwAAAD9SAgAAAAAAAAGqAAAAZgAAACr7HFITjNs/gVOUEXCKwj8AAAA/YQIAAAAAAAABqwAAAGYAAAB7bcS69JjbP4FTlBFwisI/AAAAP2ECAAAAAAAAAawAAABmAAAAy99rI9al2z+BU5QRcIrCPwAAAD9xAgAAAAAAAAGtAAAAZgAAABtSE4y3sts/gVOUEXCKwj8AAAA/cQIAAAAAAAABrgAAAGYAAABsxLr0mL/bP4FTlBFwisI/AAAAP4ECAAAAAAAAAa8AAABmAAAAvTZiXXrM2z+BU5QRcIrCPwAAAD+QAgAAAAAAAAGwAAAAZgAAAF4bsS495ts/gVOUEXCKwj8AAAA/oAIAAAAAAAABsQAAAGYAAACujViXHvPbP4FTlBFwisI/AAAAP6ACAAAAAAAAAbIAAABmAAAA/v//////2z+BU5QRcIrCPwAAAD+vAgAAAAAAAAGzAAAAZgAAAPBW9jmkJtw/gVOUEXCKwj8AAAA/rwIAAAAAAAABtAAAAGYAAACRO0ULZ0DcPzs6k2pHZ8I/AAAAP78CAAAAAAAAAbUAAABmAAAAg5I7RQtn3D87OpNqR2fCPwAAAD+/AgAAAAAAAAG2AAAAZgAAAHTpMX+vjdw/OzqTakdnwj8AAAA/zwIAAAAAAAABtwAAAGYAAAAVzoBQcqfcP/YgksMeRMI/AAAAP88CAAAAAAAAAbgAAABmAAAAByV3ihbO3D+wB5Ec9iDCPwAAAD/eAgAAAAAAAAG5AAAAZgAAAKcJxlvZ59w/sAeRHPYgwj8AAAA/3gIAAAAAAAABugAAAGYAAACZYLyVfQ7dP2zuj3XN/cE/AAAAP94CAAAAAAAAAbsAAABmAAAAireyzyE13T8m1Y7OpNrBPwAAAD/eAgAAAAAAAAG8AAAAZgAAAM2AUHKnaN0/JtWOzqTawT8AAAA/7gIAAAAAAAABvQAAAGYAAAC+10asS4/dPybVjs6k2sE/AAAAP+4CAAAAAAAAAb4AAABmAAAAsC495u+13T/iu40nfLfBPwAAAD/9AgAAAAAAAAG/AAAAZgAAAFATjLeyz90/4ruNJ3y3wT8AAAA//QIAAAAAAAABwAAAAGYAAADy99qIdendP+K7jSd8t8E/AAAAPw0DAAAAAAAAAcEAAABmAAAAk9wpWjgD3j+cooyAU5TBPwAAAD8NAwAAAAAAAAHCAAAAZgAAADPBeCv7HN4/nKKMgFOUwT8AAAA/HAMAAAAAAAABwwAAAGYAAAAlGG9ln0PeP1aJi9kqccE/AAAAPxwDAAAAAAAAAcQAAABmAAAAxfy9NmJd3j8RcIoyAk7BPwAAAD8sAwAAAAAAAAHFAAAAZgAAAGfhDAgld94/zFaJi9kqwT8AAAA/PAMAAAAAAAABxgAAAGYAAACpqqqqqqreP4c9iOSwB8E/AAAAPzwDAAAAAAAAAccAAABmAAAAmwGh5E7R3j/8CoaWX8HAPwAAAD88AwAAAAAAAAHIAAAAZgAAAItYlx7z994/ctiDSA57wD8AAAA/SwMAAAAAAAAByQAAAGYAAADPITXBeCvfPy2/gqHlV8A/AAAAP0sDAAAAAAAAAcoAAABmAAAAEevSY/5e3z+ijIBTlBHAPwAAAD9bAwAAAAAAAAHLAAAAZgAAAAFCyZ2ihd8/MLT8CoaWvz8AAAA/WwMAAAAAAAABzAAAAGYAAADzmL/XRqzfPxxP+G7jCb8/AAAAP2sDAAAAAAAAAc0AAABmAAAAlX0OqQnG3z8G6vPSQH2+PwAAAD96AwAAAAAAAAHOAAAAZgAAAIfUBOOt7N8/8YTvNp7wvT8AAAA/egMAAAAAAAABzwAAAGYAAAC8lX0OqQngP2dS7ehMqr0/AAAAP3oDAAAAAAAAAdAAAABmAAAADAgld4oW4D9S7ehMqh29PwAAAD+KAwAAAAAAAAHRAAAAZgAAAIUzIJTcKeA/PYjksAeRvD8AAAA/mQMAAAAAAAAB0gAAAGYAAAD+XhuxLj3gPykj4BRlBLw/AAAAP5kDAAAAAAAAAdMAAABmAAAAdooWzoBQ4D8Tvtt4wne7PwAAAD+pAwAAAAAAAAHUAAAAZgAAAMf8vTZiXeA//ljX3B/ruj8AAAA/qQMAAAAAAAAB1QAAAGYAAABAKLlTtHDgP3Qm1Y7OpLo/AAAAP7kDAAAAAAAAAdYAAABmAAAAkZpgvJV94D9fwdDyKxi6PwAAAD+5AwAAAAAAAAHXAAAAZgAAAOEMCCV3iuA/1Y7OpNrRuT8AAAA/yAMAAAAAAAAB2AAAAGYAAAAKxlvZ55DgP8Apygg4Rbk/AAAAP8gDAAAAAAAAAdkAAABmAAAAWTgDQsmd4D+rxMVslbi4PwAAAD/YAwAAAAAAAAHaAAAAZgAAAKqqqqqqquA/ll/B0PIruD8AAAA/2AMAAAAAAAAB2wAAAGYAAADSY/5eG7HgPwwtv4Kh5bc/AAAAP+gDAAAAAAAAAdwAAABmAAAAI9alx/y94D9tlbiYrRK3PwAAAD/oAwAAAAAAAAHdAAAAZgAAAEuP+XttxOA/4mK2SlzMtj8AAAA/9wMAAAAAAAAB3gAAAGYAAACcAaHkTtHgP0PLr2Bo+bU/AAAAP/cDAAAAAAAAAd8AAABmAAAAxLr0mL/X4D+4mK0SF7O1PwAAAD8HBAAAAAAAAAHgAAAAZgAAABQtnAGh5OA/GQGnKCPgtD8AAAA/BwQAAAAAAAAB4QAAAGYAAAAULZwBoeTgP3ppoD4vDbQ/AAAAPxYEAAAAAAAAAeIAAABmAAAAPObvtRHr4D9lBJyijICzPwAAAD8WBAAAAAAAAAHjAAAAZgAAAGWfQ2qC8eA/29GZVDs6sz8AAAA/JgQAAAAAAAAB5AAAAGYAAABln0NqgvHgP8VslbiYrbI/AAAAPyYEAAAAAAAAAeUAAABmAAAAjViXHvP34D+wB5Ec9iCyPwAAAD82BAAAAAAAAAHmAAAAZgAAAI1Ylx7z9+A/nKKMgFOUsT8AAAA/NgQAAAAAAAAB5wAAAGYAAACNWJce8/fgPxFwijICTrE/AAAAP0UEAAAAAAAAAegAAABmAAAAjViXHvP34D/8CoaWX8GwPwAAAD9FBAAAAAAAAAHpAAAAZgAAAI1Ylx7z9+A/ctiDSA57sD8AAAA/VQQAAAAAAAAB6gAAAGYAAACNWJce8/fgP+ilgfq8NLA/AAAAP3QEAAAAAAAAAesAAABmAAAAZZ9DaoLx4D+75v5Y19yvPwAAAD+EBAAAAAAAAAHsAAAAZgAAADzm77UR6+A/e7fxhO82rj8AAAA/kwQAAAAAAAAB7QAAAGYAAADtc0hNMN7gPz2I5LAHkaw/AAAAP5MEAAAAAAAAAe4AAABmAAAAnAGh5E7R4D/+WNfcH+uqPwAAAD+jBAAAAAAAAAHvAAAAZgAAACPWpcf8veA/q8TFbJW4qD8AAAA/owQAAAAAAAAB8AAAAGYAAACqqqqqqqrgP1gwtPwKhqY/AAAAP7MEAAAAAAAAAfEAAABmAAAAgvFW9jmk4D8ZAacoI+CkPwAAAD+zBAAAAAAAAAHyAAAAZgAAAArGW9nnkOA/8Dae8N3Goz8AAAA/wgQAAAAAAAAB8wAAAGYAAAC5U7RwBoTgP7AHkRz2IKI/AAAAP8IEAAAAAAAAAfQAAABmAAAAaOEMCCV34D+HPYjksAehPwAAAD/SBAAAAAAAAAH1AAAAZgAAAEAouVO0cOA/ctiDSA57oD8AAAA/0gQAAAAAAAAB9gAAAGYAAADvtRHr0mPgP5Ac9iCSw54/AAAAP+IEAAAAAAAAAfcAAABmAAAAx/y9NmJd4D9nUu3oTKqdPwAAAD/oBAAAAAAAAAH4AAAAZgAAAHaKFs6AUOA/Z1Lt6EyqnT8AAAA/9wQAAAAAAAAB+QAAAGYAAAAnGG9ln0PgPz2I5LAHkZw/AAAAP/cEAAAAAAAAAfoAAABmAAAA/l4bsS494D8Tvtt4wnebPwAAAD8HBQAAAAAAAAH7AAAAZgAAANalx/y9NuA/6vPSQH1emj8AAAA/BwUAAAAAAAAB/AAAAGYAAACu7HNITTDgP+rz0kB9Xpo/AAAAPxYFAAAAAAAAAf0AAABmAAAAXXrM32sj4D/q89JAfV6aPwAAAD8WBQAAAAAAAAH+AAAAZgAAAAwIJXeKFuA/6vPSQH1emj8AAAA/JgUAAAAAAAAB/wAAAGYAAAC8lX0OqQngP8Apygg4RZk/AAAAPyYFAAAAAAAAAQABAABmAAAAh9QE463s3z/AKcoIOEWZPwAAAD82BQAAAAAAAAEBAQAAZgAAAJV9DqkJxt8/wCnKCDhFmT8AAAA/NgUAAAAAAAABAgEAAGYAAADzmL/XRqzfP5ZfwdDyK5g/AAAAP0UFAAAAAAAAAQMBAABmAAAAAULJnaKF3z9tlbiYrRKXPwAAAD9FBQAAAAAAAAEEAQAAZgAAABHr0mP+Xt8/bZW4mK0Slz8AAAA/VQUAAAAAAAABBQEAAGYAAABvBoSSO0XfPxkBpygj4JQ/AAAAP1UFAAAAAAAAAQYBAABmAAAAfa+NWJce3z/wNp7w3caTPwAAAD9lBQAAAAAAAAEHAQAAZgAAADvm77UR694/nKKMgFOUkT8AAAA/ZQUAAAAAAAABCAEAAGYAAABXOANCyZ3eP3LYg0gOe5A/AAAAP3QFAAAAAAAAAQkBAABmAAAAdYoWzoBQ3j/q89JAfV6KPwAAAD90BQAAAAAAAAEKAQAAZgAAAEJqgvFW9t0/ll/B0PIriD8AAAA/hAUAAAAAAAABCwEAAGYAAAC+10asS4/dP/A2nvDdxoM/AAAAP5MFAAAAAAAAAQwBAABmAAAAireyzyE13T+QHPYgksN+PwAAAD+TBQAAAAAAAAENAQAAZgAAAAcld4oWztw/6vPSQH1eej8AAAA/kwUAAAAAAAABDgEAAGYAAACDkjtFC2fcP+rz0kB9Xno/AAAAP6MFAAAAAAAAAQ8BAABmAAAAT3KnaOEM3D/q89JAfV56PwAAAD+zBQAAAAAAAAEQAQAAZgAAAHttxLr0mNs/6vPSQH1eej8AAAA/swUAAAAAAAABEQEAAGYAAAD32oh16THbP+rz0kB9Xno/AAAAP8IFAAAAAAAAARIBAABmAAAAckhNMN7K2j/q89JAfV56PwAAAD/CBQAAAAAAAAETAQAAZgAAAO+1EevSY9o/6vPSQH1eej8AAAA/0gUAAAAAAAABFAEAAGYAAABqI9alx/zZP+rz0kB9Xno/AAAAP9IFAAAAAAAAARUBAABmAAAAlR7z99qI2T/q89JAfV56PwAAAD/iBQAAAAAAAAEWAQAAZgAAABKMt7LPIdk/6vPSQH1eej8AAAA/4gUAAAAAAAABFwEAAGYAAAA9h9QE463YP+rz0kB9Xno/AAAAP/EFAAAAAAAAARgBAABmAAAACWdAKLlT2D/q89JAfV56PwAAAD/xBQAAAAAAAAEZAQAAZgAAAIbUBOOt7Nc/6vPSQH1eej8AAAA/AQYAAAAAAAABGgEAAGYAAABStHAGhJLXP+rz0kB9Xno/AAAAPwEGAAAAAAAAARsBAABmAAAAziE1wXgr1z/q89JAfV56PwAAAD8QBgAAAAAAAAEcAQAAZgAAAKmqqqqqqtY/Q8uvYGj5dT8AAAA/EAYAAAAAAAABHQEAAGYAAAAlGG9ln0PWP0PLr2Bo+XU/AAAAPyAGAAAAAAAAAR4BAABmAAAA8vfaiHXp1T+cooyAU5RxPwAAAD8gBgAAAAAAAAEfAQAAZgAAAG5ln0NqgtU/nKKMgFOUcT8AAAA/MAYAAAAAAAABIAEAAGYAAACLt7LPITXVP+rz0kB9Xmo/AAAAPzAGAAAAAAAAASEBAABmAAAA+XttxLr01D+cooyAU5RhPwAAAD8/BgAAAAAAAAEiAQAAZgAAALayzyE1wdQ/nKKMgFOUYT8AAAA/PwYAAAAAAAABIwEAAGYAAAB06TF/r43UP5yijIBTlFE/AAAAP08GAAAAAAAAASQBAABmAAAAMyCU3Cla1D+cooyAU5RRPwAAAD9PBgAAAAAAAAElAQAAZgAAAEHJnaKFM9Q/nKKMgFOUUT8AAAA/XwYAAAAAAAABJgEAAGYAAABQcqdo4QzUP5yijIBTlFE/AAAAP18GAAAAAAAAAScBAABmAAAADakJxlvZ0z+cooyAU5RRPwAAAD9uBgAAAAAAAAEoAQAAZgAAABxSE4y3stM/nKKMgFOUUT8AAAA/bgYAAAAAAAABKQEAAGYAAADaiHXpMX/TP5yijIBTlFE/AAAAP34GAAAAAAAAASoBAABmAAAAR00w3so+0z+cooyAU5RRPwAAAD9+BgAAAAAAAAErAQAAZgAAAAWEkjtFC9M/nKKMgFOUUT8AAAA/jQYAAAAAAAABLAEAAGYAAABzSE0w3srSP5yijIBTlFE/AAAAP40GAAAAAAAAAS0BAABmAAAAMX+vjViX0j+cooyAU5RRPwAAAD+dBgAAAAAAAAEuAQAAZgAAAP1eG7EuPdI/nKKMgFOUYT8AAAA/nQYAAAAAAAABLwEAAGYAAABrI9alx/zRP+rz0kB9Xmo/AAAAP60GAAAAAAAAATABAABmAAAA2OeQmmC80T+cooyAU5RxPwAAAD+tBgAAAAAAAAExAQAAZgAAAJYe8/faiNE/nKKMgFOUcT8AAAA/vAYAAAAAAAABMgEAAGYAAAClx/y9NmLRP0PLr2Bo+XU/AAAAP8wGAAAAAAAAATMBAABmAAAAs3AGhJI70T/q89JAfV56PwAAAD/MBgAAAAAAAAE0AQAAZgAAABOMt7LPIdE/6vPSQH1eej8AAAA/zAYAAAAAAAABNQEAAGYAAABxp2jhDAjRP5Ac9iCSw34/AAAAP9wGAAAAAAAAATYBAABmAAAA0MIZEEru0D+cooyAU5SBPwAAAD/rBgAAAAAAAAE3AQAAZgAAAH9Qcqdo4dA/nKKMgFOUgT8AAAA/6wYAAAAAAAABOAEAAGYAAACO+XttxLrQP/A2nvDdxoM/AAAAP/sGAAAAAAAAATkBAABmAAAA7RQtnAGh0D9Dy69gaPmFPwAAAD/7BgAAAAAAAAE6AQAAZgAAAJyihTMglNA/ll/B0PIriD8AAAA/CQcAAAAAAAABOwEAAGYAAABNMN7KPofQP+rz0kB9Xoo/AAAAPwkHAAAAAAAAATwBAABmAAAA/L02Yl160D+QHPYgksOOPwAAAD8ZBwAAAAAAAAE9AQAAZgAAAFvZ55CaYNA/kBz2IJLDjj8AAAA/GQcAAAAAAAABPgEAAGYAAAAKZ0AouVPQP5yijIBTlJE/AAAAPykHAAAAAAAAAT8BAABmAAAAufSYv9dG0D/FbJW4mK2SPwAAAD8pBwAAAAAAAAFAAQAAZgAAABkQSu4ULdA/8Dae8N3Gkz8AAAA/OAcAAAAAAAABQQEAAGYAAAB4K/scUhPQP0PLr2Bo+ZU/AAAAPzgHAAAAAAAAAUIBAABmAAAArI1Ylx7zzz9tlbiYrRKXPwAAAD9IBwAAAAAAAAFDAQAAZgAAAGzEuvSYv88/wCnKCDhFmT8AAAA/SAcAAAAAAAABRAEAAGYAAAAq+xxSE4zPP+rz0kB9Xpo/AAAAP1gHAAAAAAAAAUUBAABmAAAAiBbOgFByzz89iOSwB5GcPwAAAD9nBwAAAAAAAAFGAQAAZgAAAOYxf6+NWM8/PYjksAeRnD8AAAA/ZwcAAAAAAAABRwEAAGYAAABITTDeyj7PP2dS7ehMqp0/AAAAP2cHAAAAAAAAAUgBAABmAAAASE0w3so+zz+QHPYgksOePwAAAD93BwAAAAAAAAFJAQAAZgAAAKZo4QwIJc8/u+b+WNfcnz8AAAA/tQcAAAAAAAABSgEAAGYAAACmaOEMCCXPP3LYg0gOe6A/AAAAP7UHAAAAAAAAAUsBAABmAAAABISSO0ULzz+cooyAU5ShPwAAAD/FBwAAAAAAAAFMAQAAZgAAAGSfQ2qC8c4/sAeRHPYgoj8AAAA/xQcAAAAAAAABTQEAAGYAAABkn0NqgvHOP8VslbiYraI/AAAAP9UHAAAAAAAAAU4BAABmAAAAINalx/y9zj/wNp7w3cajPwAAAD/VBwAAAAAAAAFPAQAAZgAAAILxVvY5pM4/BJyijIBTpD8AAAA/5AcAAAAAAAABUAEAAGYAAACC8Vb2OaTOPxkBpygj4KQ/AAAAP/QHAAAAAAAAAVEBAABmAAAAgvFW9jmkzj8uZqvExWylPwAAAD/0BwAAAAAAAAFSAQAAZgAAAOAMCCV3is4/Q8uvYGj5pT8AAAA/AwgAAAAAAAABUwEAAGYAAADgDAgld4rOP1gwtPwKhqY/AAAAPxMIAAAAAAAAAVQBAABmAAAAPii5U7Rwzj+B+rw0UJ+nPwAAAD8TCAAAAAAAAAFVAQAAZgAAAD4ouVO0cM4/ll/B0PIrqD8AAAA/IwgAAAAAAAABVgEAAGYAAAA+KLlTtHDOP8Apygg4Rak/AAAAPzIIAAAAAAAAAVcBAABmAAAAnkNqgvFWzj/q89JAfV6qPwAAAD8yCAAAAAAAAAFYAQAAZgAAAPxeG7EuPc4/E77beMJ3qz8AAAA/QggAAAAAAAABWQEAAGYAAABaeszfayPOPz2I5LAHkaw/AAAAP0IIAAAAAAAAAVoBAABmAAAAvJV9DqkJzj9nUu3oTKqtPwAAAD9SCAAAAAAAAAFbAQAAZgAAABqxLj3m780/kBz2IJLDrj8AAAA/UggAAAAAAAABXAEAAGYAAAAasS495u/NP6aB+rw0UK8/AAAAP2EIAAAAAAAAAV0BAABmAAAAeMzfayPWzT+75v5Y19yvPwAAAD9hCAAAAAAAAAFeAQAAZgAAANjnkJpgvM0/ctiDSA57sD8AAAA/cQgAAAAAAAABXwEAAGYAAADY55CaYLzNP/wKhpZfwbA/AAAAP3EIAAAAAAAAAWABAABmAAAANgNCyZ2izT/8CoaWX8GwPwAAAD+ACAAAAAAAAAFhAQAAZgAAADYDQsmdos0/hz2I5LAHsT8AAAA/gAgAAAAAAAABYgEAAGYAAACWHvP32ojNPxFwijICTrE/AAAAP88IAAAAAAAAAWMBAABmAAAAlh7z99qIzT8m1Y7OpNqxPwAAAD/PCAAAAAAAAAFkAQAAZgAAAJYe8/faiM0/OzqTakdnsj8AAAA/3ggAAAAAAAABZQEAAGYAAAD0OaQmGG/NP0+flwbq87I/AAAAP94IAAAAAAAAAWYBAABmAAAAUlVVVVVVzT/b0ZlUOzqzPwAAAD/uCAAAAAAAAAFnAQAAZgAAALJwBoSSO80/8Dae8N3Gsz8AAAA/7ggAAAAAAAABaAEAAGYAAACycAaEkjvNPwScooyAU7Q/AAAAP/0IAAAAAAAAAWkBAABmAAAAsnAGhJI7zT+PzqTa0Zm0PwAAAD8NCQAAAAAAAAFqAQAAZgAAALJwBoSSO80/GQGnKCPgtD8AAAA/HQkAAAAAAAABawEAAGYAAAASjLeyzyHNPxkBpygj4LQ/AAAAPx0JAAAAAAAAAWwBAABmAAAAEoy3ss8hzT+jM6l2dCa1PwAAAD88CQAAAAAAAAFtAQAAZgAAABKMt7LPIc0/LmarxMVstT8AAAA/yQkAAAAAAAABbgEAAGYAAAASjLeyzyHNP879sa65P7Y/AAAAP8kJAAAAAAAAAW8BAABmAAAAEoy3ss8hzT9tlbiYrRK3PwAAAD/YCQAAAAAAAAFwAQAAZgAAALJwBoSSO80/DC2/gqHltz8AAAA/2AkAAAAAAAABcQEAAGYAAABSVVVVVVXNP6vExWyVuLg/AAAAP+gJAAAAAAAAAXIBAABmAAAA9DmkJhhvzT9LXMxWiYu5PwAAAD/oCQAAAAAAAAFzAQAAZgAAAJYe8/faiM0/dCbVjs6kuj8AAAA/9wkAAAAAAAABdAEAAGYAAACWHvP32ojNPxO+23jCd7s/AAAAP/cJAAAAAAAAAXUBAABmAAAA2OeQmmC8zT+zVeJitkq8PwAAAD8HCgAAAAAAAAF2AQAAZgAAAHjM32sj1s0/yLrm/ljXvD8AAAA/BwoAAAAAAAABdwEAAGYAAAB4zN9rI9bNP1Lt6EyqHb0/AAAAPxcKAAAAAAAAAXgBAABmAAAAeMzfayPWzT/cH+ua+2O9PwAAAD8mCgAAAAAAAAF5AQAAZgAAABqxLj3m780/Z1Lt6EyqvT8AAAA/JgoAAAAAAAABegEAAGYAAAC8lX0OqQnOP2dS7ehMqr0/AAAAP4QKAAAAAAAAAXsBAABmAAAAWnrM32sjzj9nUu3oTKq9PwAAAD+UCgAAAAAAAAF8AQAAZgAAAPxeG7EuPc4/Z1Lt6EyqvT8AAAA/owoAAAAAAAABfQEAAGYAAAD8XhuxLj3OP/GE7zae8L0/AAAAP7MKAAAAAAAAAX4BAABmAAAAnkNqgvFWzj/xhO82nvC9PwAAAD+zCgAAAAAAAAF/AQAAZgAAAD4ouVO0cM4/8YTvNp7wvT8AAAA/OAsAAAAAAAABgAEAAGYAAADgDAgld4rOP/GE7zae8L0/AAAAPzgLAAAAAAAAAYEBAABmAAAAgvFW9jmkzj/xhO82nvC9PwAAAD/ECwAAAAAAAAGCAQAAZgAAACDWpcf8vc4/8YTvNp7wvT8AAAA/1AsAAAAAAAABgwEAAGYAAADCuvSYv9fOP/GE7zae8L0/AAAAP+MLAAAAAAAAAYQBAABmAAAAmWC8lX0O1T9S7ehMqh3NPwAAAD8AAAAAAAAAAAGFAQAAZgAAAOrSY/5eG9U/Uu3oTKodzT8AAAA/XgAAAAAAAAABhgEAAGYAAAA6RQtnQCjVP1Lt6EyqHc0/AAAAP24AAAAAAAAAAYcBAABmAAAAi7eyzyE11T9S7ehMqh3NPwAAAD99AAAAAAAAAAGIAQAAZgAAACycAaHkTtU/Uu3oTKodzT8AAAA/jQAAAAAAAAABiQEAAGYAAAB8DqkJxlvVP1Lt6EyqHc0/AAAAP40AAAAAAAAAAYoBAABmAAAAHfP32oh11T8M1OelgfrMPwAAAD+NAAAAAAAAAAGLAQAAZgAAAL/XRqxLj9U/DNTnpYH6zD8AAAA/nAAAAAAAAAABjAEAAGYAAACwLj3m77XVP8i65v5Y18w/AAAAP6wAAAAAAAAAAY0BAABmAAAAUROMt7LP1T/Iuub+WNfMPwAAAD+sAAAAAAAAAAGOAQAAZgAAAPL32oh16dU/gqHlVzC0zD8AAAA/ywAAAAAAAAABjwEAAGYAAAA0wXgr+xzWP4Kh5VcwtMw/AAAAP8sAAAAAAAAAAZABAABmAAAAdooWzoBQ1j89iOSwB5HMPwAAAD/aAAAAAAAAAAGRAQAAZgAAAGjhDAgld9Y/+G7jCd9tzD8AAAA/2gAAAAAAAAABkgEAAGYAAAAIxlvZ55DWP/hu4wnfbcw/AAAAP+oAAAAAAAAAAZMBAABmAAAAqaqqqqqq1j+zVeJitkrMPwAAAD/qAAAAAAAAAAGUAQAAZgAAAPocUhOMt9Y/s1XiYrZKzD8AAAA/+gAAAAAAAAABlQEAAGYAAABLj/l7bcTWP7NV4mK2Ssw/AAAAP/oAAAAAAAAAAZYBAABmAAAAmwGh5E7R1j+zVeJitkrMPwAAAD8JAQAAAAAAAAGXAQAAZgAAAOtzSE0w3tY/s1XiYrZKzD8AAAA/VwEAAAAAAAABmAEAAGYAAAA85u+1EevWP2084buNJ8w/AAAAP1cBAAAAAAAAAZkBAABmAAAA3co+h9QE1z9tPOG7jSfMPwAAAD9nAQAAAAAAAAGaAQAAZgAAAM4hNcF4K9c/bTzhu40nzD8AAAA/ZwEAAAAAAAABmwEAAGYAAABvBoSSO0XXP2084buNJ8w/AAAAP3cBAAAAAAAAAZwBAABmAAAAEevSY/5e1z9tPOG7jSfMPwAAAD93AQAAAAAAAAGdAQAAZgAAAGFdeszfa9c/bTzhu40nzD8AAAA/hgEAAAAAAAABngEAAGYAAAACQsmdooXXP2084buNJ8w/AAAAP4YBAAAAAAAAAZ8BAABmAAAAUrRwBoSS1z9tPOG7jSfMPwAAAD+WAQAAAAAAAAGgAQAAZgAAAKMmGG9ln9c/bTzhu40nzD8AAAA/lgEAAAAAAAABoQEAAGYAAAD0mL/XRqzXP2084buNJ8w/AAAAP6UBAAAAAAAAAaIBAABmAAAARAtnQCi51z9tPOG7jSfMPwAAAD+lAQAAAAAAAAGjAQAAZgAAAOXvtRHr0tc/bTzhu40nzD8AAAA/tQEAAAAAAAABpAEAAGYAAAA1Yl16zN/XP2084buNJ8w/AAAAP7UBAAAAAAAAAaUBAABmAAAAhtQE463s1z+zVeJitkrMPwAAAD/FAQAAAAAAAAGmAQAAZgAAACa5U7RwBtg/s1XiYrZKzD8AAAA/xQEAAAAAAAABpwEAAGYAAAB3K/scUhPYP7NV4mK2Ssw/AAAAP9QBAAAAAAAAAagBAABmAAAAGBBK7hQt2D/4buMJ323MPwAAAD/UAQAAAAAAAAGpAQAAZgAAAGmC8Vb2Odg/+G7jCd9tzD8AAAA/5AEAAAAAAAABqgEAAGYAAAC69Ji/10bYP/hu4wnfbcw/AAAAP/QBAAAAAAAAAasBAABmAAAACWdAKLlT2D/4buMJ323MPwAAAD/0AQAAAAAAAAGsAQAAZgAAAFrZ55CaYNg/PYjksAeRzD8AAAA/AwIAAAAAAAABrQEAAGYAAAD7vTZiXXrYPz2I5LAHkcw/AAAAPwMCAAAAAAAAAa4BAABmAAAATDDeyj6H2D89iOSwB5HMPwAAAD8TAgAAAAAAAAGvAQAAZgAAAJ2ihTMglNg/PYjksAeRzD8AAAA/EwIAAAAAAAABsAEAAGYAAADsFC2cAaHYPz2I5LAHkcw/AAAAPyICAAAAAAAAAbEBAABmAAAAPYfUBOOt2D89iOSwB5HMPwAAAD8iAgAAAAAAAAGyAQAAZgAAAI75e23Eutg/PYjksAeRzD8AAAA/MgIAAAAAAAABswEAAGYAAAAv3so+h9TYPz2I5LAHkcw/AAAAPzICAAAAAAAAAbQBAABmAAAAgFByp2jh2D+CoeVXMLTMPwAAAD9CAgAAAAAAAAG1AQAAZgAAAHGnaOEMCNk/gqHlVzC0zD8AAAA/QgIAAAAAAAABtgEAAGYAAAASjLeyzyHZP4Kh5VcwtMw/AAAAP1ECAAAAAAAAAbcBAABmAAAAsnAGhJI72T+CoeVXMLTMPwAAAD9RAgAAAAAAAAG4AQAAZgAAAKTH/L02Ytk/gqHlVzC0zD8AAAA/YQIAAAAAAAABuQEAAGYAAABGrEuP+XvZP4Kh5VcwtMw/AAAAP2ECAAAAAAAAAboBAABmAAAA5pCaYLyV2T+CoeVXMLTMPwAAAD9xAgAAAAAAAAG7AQAAZgAAADcDQsmdotk/gqHlVzC0zD8AAAA/cQIAAAAAAAABvAEAAGYAAADY55CaYLzZP4Kh5VcwtMw/AAAAP4ACAAAAAAAAAb0BAABmAAAAKVo4A0LJ2T+CoeVXMLTMPwAAAD+QAgAAAAAAAAG+AQAAZgAAAHjM32sj1tk/gqHlVzC0zD8AAAA/kAIAAAAAAAABvwEAAGYAAADJPofUBOPZP4Kh5VcwtMw/AAAAP58CAAAAAAAAAcABAABmAAAAGrEuPebv2T+CoeVXMLTMPwAAAD+vAgAAAAAAAAHBAQAAZgAAAGoj1qXH/Nk/gqHlVzC0zD8AAAA/vwIAAAAAAAABwgEAAGYAAAC7lX0OqQnaP4Kh5VcwtMw/AAAAP78CAAAAAAAAAcMBAABmAAAADAgld4oW2j+CoeVXMLTMPwAAAD/OAgAAAAAAAAHEAQAAZgAAAE3RwhkQSto/gqHlVzC0zD8AAAA/zgIAAAAAAAABxQEAAGYAAACPmmC8lX3aP4Kh5VcwtMw/AAAAP94CAAAAAAAAAcYBAABmAAAA0mP+Xhux2j+CoeVXMLTMPwAAAD/uAgAAAAAAAAHHAQAAZgAAAGSfQ2qC8do/gqHlVzC0zD8AAAA/7gIAAAAAAAAByAEAAGYAAAD32oh16THbP4Kh5VcwtMw/AAAAP+4CAAAAAAAAAckBAABmAAAAiRbOgFBy2z+CoeVXMLTMPwAAAD/9AgAAAAAAAAHKAQAAZgAAAMvfayPWpds/gqHlVzC0zD8AAAA//QIAAAAAAAABywEAAGYAAAC9NmJdeszbP4Kh5VcwtMw/AAAAPw0DAAAAAAAAAcwBAABmAAAAT3KnaOEM3D+CoeVXMLTMPwAAAD8cAwAAAAAAAAHNAQAAZgAAAPBW9jmkJtw/gqHlVzC0zD8AAAA/HAMAAAAAAAABzgEAAGYAAACRO0ULZ0DcP4Kh5VcwtMw/AAAAPywDAAAAAAAAAc8BAABmAAAAg5I7RQtn3D+CoeVXMLTMPwAAAD8sAwAAAAAAAAHQAQAAZgAAANME463sc9w/gqHlVzC0zD8AAAA/PAMAAAAAAAAB0QEAAGYAAAAkd4oWzoDcP4Kh5VcwtMw/AAAAPzwDAAAAAAAAAdIBAABmAAAAxFvZ55Ca3D+CoeVXMLTMPwAAAD9LAwAAAAAAAAHTAQAAZgAAABXOgFByp9w/gqHlVzC0zD8AAAA/SwMAAAAAAAAB1AEAAGYAAABmQCi5U7TcP8i65v5Y18w/AAAAP1sDAAAAAAAAAdUBAABmAAAAtrLPITXB3D/Iuub+WNfMPwAAAD9rAwAAAAAAAAHWAQAAZgAAAAcld4oWztw/yLrm/ljXzD8AAAA/awMAAAAAAAAB1wEAAGYAAABXlx7z99rcP8i65v5Y18w/AAAAP3oDAAAAAAAAAdgBAABmAAAASe4ULZwB3T/Iuub+WNfMPwAAAD96AwAAAAAAAAHZAQAAZgAAAOrSY/5eG90/yLrm/ljXzD8AAAA/igMAAAAAAAAB2gEAAGYAAACKt7LPITXdP8i65v5Y18w/AAAAP4oDAAAAAAAAAdsBAABmAAAALJwBoeRO3T/Iuub+WNfMPwAAAD+ZAwAAAAAAAAHcAQAAZgAAAB3z99qIdd0/DNTnpYH6zD8AAAA/mQMAAAAAAAAB3QEAAGYAAAC+10asS4/dPwzU56WB+sw/AAAAP6kDAAAAAAAAAd4BAABmAAAAX7yVfQ6p3T8M1OelgfrMPwAAAD+pAwAAAAAAAAHfAQAAZgAAALAuPebvtd0/DNTnpYH6zD8AAAA/uQMAAAAAAAAB4AEAAGYAAAChhTMglNzdPwzU56WB+sw/AAAAP7kDAAAAAAAAAeEBAABmAAAAQmqC8Vb23T8M1OelgfrMPwAAAD/IAwAAAAAAAAHiAQAAZgAAAONO0cIZEN4/Uu3oTKodzT8AAAA/yAMAAAAAAAAB4wEAAGYAAACDMyCU3CneP1Lt6EyqHc0/AAAAP9gDAAAAAAAAAeQBAABmAAAA1aXH/L023j9S7ehMqh3NPwAAAD/oAwAAAAAAAAHlAQAAZgAAAHWKFs6AUN4/Uu3oTKodzT8AAAA/6AMAAAAAAAAB5gEAAGYAAAAXb2WfQ2reP1Lt6EyqHc0/AAAAP/cDAAAAAAAAAecBAABmAAAAZ+EMCCV33j9S7ehMqh3NPwAAAD/3AwAAAAAAAAHoAQAAZgAAALdTtHAGhN4/Uu3oTKodzT8AAAA/9wMAAAAAAAAB6QEAAGYAAAAJxlvZ55DeP1Lt6EyqHc0/AAAAPwcEAAAAAAAAAeoBAABmAAAAVzgDQsmd3j9S7ehMqh3NPwAAAD8HBAAAAAAAAAHrAQAAZgAAAKmqqqqqqt4/Uu3oTKodzT8AAAA/FgQAAAAAAAAB7AEAAGYAAAD5HFITjLfeP1Lt6EyqHc0/AAAAP1UEAAAAAAAAAe0BAABmAAAAmwGh5E7R3j9S7ehMqh3NPwAAAD90BAAAAAAAAAHuAQAAZgAAAItYlx7z994/Uu3oTKodzT8AAAA/dAQAAAAAAAAB7wEAAGYAAADPITXBeCvfP1Lt6EyqHc0/AAAAP4QEAAAAAAAAAfABAABmAAAAv3gr+xxS3z9S7ehMqh3NPwAAAD+EBAAAAAAAAAHxAQAAZgAAAAFCyZ2ihd8/Uu3oTKodzT8AAAA/kwQAAAAAAAAB8gEAAGYAAADzmL/XRqzfP1Lt6EyqHc0/AAAAP5MEAAAAAAAAAfMBAABmAAAANWJdeszf3z9S7ehMqh3NPwAAAD+jBAAAAAAAAAH0AQAAZgAAALyVfQ6pCeA/Uu3oTKodzT8AAAA/owQAAAAAAAAB9QEAAGYAAAA1wXgr+xzgP1Lt6EyqHc0/AAAAP7MEAAAAAAAAAfYBAABmAAAAruxzSE0w4D9S7ehMqh3NPwAAAD+zBAAAAAAAAAH3AQAAZgAAAP5eG7EuPeA/Uu3oTKodzT8AAAA/wgQAAAAAAAAB+AEAAGYAAAB2ihbOgFDgP1Lt6EyqHc0/AAAAP8IEAAAAAAAAAfkBAABmAAAAn0NqgvFW4D9S7ehMqh3NPwAAAD/SBAAAAAAAAAH6AQAAZgAAAO+1EevSY+A/Uu3oTKodzT8AAAA/0gQAAAAAAAAB+wEAAGYAAABo4QwIJXfgP1Lt6EyqHc0/AAAAP+IEAAAAAAAAAfwBAABmAAAAkZpgvJV94D9S7ehMqh3NPwAAAD/iBAAAAAAAAAH9AQAAZgAAAOEMCCV3iuA/Uu3oTKodzT8AAAA/4gQAAAAAAAAB/gEAAGYAAAAxf6+NWJfgP5cG6vPSQM0/AAAAP+IEAAAAAAAAAf8BAABmAAAAWTgDQsmd4D+XBurz0kDNPwAAAD/yBAAAAAAAAAEAAgAAZgAAAKqqqqqqquA/lwbq89JAzT8AAAA/8gQAAAAAAAABAQIAAGYAAAD7HFITjLfgP5cG6vPSQM0/AAAAPwEFAAAAAAAAAQICAABmAAAAI9alx/y94D+XBurz0kDNPwAAAD8RBQAAAAAAAAEDAgAAZgAAAEuP+XttxOA/lwbq89JAzT8AAAA/EQUAAAAAAAABBAIAAGYAAAB0SE0w3srgP5cG6vPSQM0/AAAAPzAFAAAAAAAAAQUCAABmAAAAnAGh5E7R4D+XBurz0kDNPwAAAD9QBQAAAAAAAAEGAgAAZgAAAO1zSE0w3uA/lwbq89JAzT8AAAA/UAUAAAAAAAABBwIAAGYAAAA85u+1EevgP5cG6vPSQM0/AAAAP18FAAAAAAAAAQgCAABmAAAAZZ9DaoLx4D/cH+ua+2PNPwAAAD9vBQAAAAAAAAEJAgAAZgAAAN7KPofUBOE/3B/rmvtjzT8AAAA/bwUAAAAAAAABCgIAAGYAAABX9jmkJhjhP9wf65r7Y80/AAAAP28FAAAAAAAAAQsCAABmAAAA99qIdekx4T/cH+ua+2PNPwAAAD9+BQAAAAAAAAEMAgAAZgAAAHAGhJI7ReE/3B/rmvtjzT8AAAA/fgUAAAAAAAABDQIAAGYAAADpMX+vjVjhPyI57EEkh80/AAAAP44FAAAAAAAAAQ4CAABmAAAAYl16zN9r4T8iOexBJIfNPwAAAD+OBQAAAAAAAAEPAgAAZgAAAAJCyZ2iheE/IjnsQSSHzT8AAAA/ngUAAAAAAAABEAIAAGYAAABTtHAGhJLhPyI57EEkh80/AAAAP54FAAAAAAAAARECAABmAAAApCYYb2Wf4T8iOexBJIfNPwAAAD+tBQAAAAAAAAESAgAAZgAAAPSYv9dGrOE/IjnsQSSHzT8AAAA/rQUAAAAAAAABEwIAAGYAAAAdUhOMt7LhPyI57EEkh80/AAAAP70FAAAAAAAAARQCAABmAAAARQtnQCi54T8iOexBJIfNPwAAAD/7BQAAAAAAAAEVAgAAZgAAAG3EuvSYv+E/IjnsQSSHzT8AAAA/CwYAAAAAAAABFgIAAGYAAACWfQ6pCcbhPyI57EEkh80/AAAAPxsGAAAAAAAAARcCAABmAAAAvTZiXXrM4T8iOexBJIfNPwAAAD8bBgAAAAAAAAEYAgAAZgAAAOXvtRHr0uE/IjnsQSSHzT8AAAA/KgYAAAAAAAABGQIAAGYAAAAOqQnGW9nhPyI57EEkh80/AAAAPyoGAAAAAAAAARoCAABmAAAANmJdeszf4T8iOexBJIfNPwAAAD9KBgAAAAAAAAEbAgAAZgAAAF4bsS495uE/IjnsQSSHzT8AAAA/eAYAAAAAAAABHAIAAGYAAACH1ATjrezhP9wf65r7Y80/AAAAP4gGAAAAAAAAAR0CAABmAAAAr41Ylx7z4T/cH+ua+2PNPwAAAD+IBgAAAAAAAAEeAgAAZgAAAAAAAAAAAOI/3B/rmvtjzT8AAAA/mAYAAAAAAAABHwIAAGYAAAAouVO0cAbiP9wf65r7Y80/AAAAP5gGAAAAAAAAASACAABmAAAAeSv7HFIT4j+XBurz0kDNPwAAAD+nBgAAAAAAAAEhAgAAZgAAAPFW9jmkJuI/lwbq89JAzT8AAAA/pwYAAAAAAAABIgIAAGYAAABqgvFW9jniP5cG6vPSQM0/AAAAP7cGAAAAAAAAASMCAABmAAAAuvSYv9dG4j+XBurz0kDNPwAAAD+3BgAAAAAAAAEkAgAAZgAAADMglNwpWuI/lwbq89JAzT8AAAA/xwYAAAAAAAABJQIAAGYAAABc2eeQmmDiP5cG6vPSQM0/AAAAP8cGAAAAAAAAASYCAABmAAAAq0uP+Xtt4j+XBurz0kDNPwAAAD/WBgAAAAAAAAEnAgAAZgAAANQE463sc+I/lwbq89JAzT8AAAA/1gYAAAAAAAABKAIAAGYAAAD8vTZiXXriP1Lt6EyqHc0/AAAAP+YGAAAAAAAAASkCAABmAAAAJHeKFs6A4j9S7ehMqh3NPwAAAD8NBwAAAAAAAAEqAgAAZgAAAHXpMX+vjeI/Uu3oTKodzT8AAAA/HQcAAAAAAAABKwIAAGYAAADGW9nnkJriP1Lt6EyqHc0/AAAAPywHAAAAAAAAASwCAABmAAAA7hQtnAGh4j9S7ehMqh3NPwAAAD8sBwAAAAAAAAEtAgAAZgAAAD6H1ATjreI/Uu3oTKodzT8AAAA/PAcAAAAAAAABLgIAAGYAAABmQCi5U7TiP1Lt6EyqHc0/AAAAPzwHAAAAAAAAAS8CAABmAAAAt7LPITXB4j8M1OelgfrMPwAAAD9MBwAAAAAAAAEwAgAAZgAAAAcld4oWzuI/DNTnpYH6zD8AAAA/TAcAAAAAAAABMQIAAGYAAABYlx7z99riPwzU56WB+sw/AAAAP1sHAAAAAAAAATICAABmAAAAgFByp2jh4j8M1OelgfrMPwAAAD9rBwAAAAAAAAEzAgAAZgAAAKkJxlvZ5+I/DNTnpYH6zD8AAAA/awcAAAAAAAABNAIAAGYAAADRwhkQSu7iPwzU56WB+sw/AAAAP6kHAAAAAAAAATUCAABmAAAAITXBeCv74j/Iuub+WNfMPwAAAD/JBwAAAAAAAAE2AgAAZgAAAEnuFC2cAeM/yLrm/ljXzD8AAAA/yQcAAAAAAAABNwIAAGYAAABxp2jhDAjjP8i65v5Y18w/AAAAP9gHAAAAAAAAATgCAABmAAAAmmC8lX0O4z/Iuub+WNfMPwAAAD/YBwAAAAAAAAE5AgAAZgAAAMIZEEruFOM/yLrm/ljXzD8AAAA/6AcAAAAAAAABOgIAAGYAAADq0mP+XhvjP8i65v5Y18w/AAAAPwcIAAAAAAAAATsCAABmAAAA6tJj/l4b4z+CoeVXMLTMPwAAAD9VCAAAAAAAAAE8AgAAZgAAABOMt7LPIeM/gqHlVzC0zD8AAAA/ZQgAAAAAAAABPQIAAGYAAAA7RQtnQCjjP4Kh5VcwtMw/AAAAP2UIAAAAAAAAAT4CAABmAAAAY/5eG7Eu4z+CoeVXMLTMPwAAAD90CAAAAAAAAAE/AgAAZgAAAIy3ss8hNeM/gqHlVzC0zD8AAAA/hAgAAAAAAAABQAIAAGYAAAC0cAaEkjvjP4Kh5VcwtMw/AAAAPwoJAAAAAAAAAUECAABmAAAA3SlaOANC4z+CoeVXMLTMPwAAAD+BCgAAAAAAAAFCAgAAZgAAACycAaHkTuM/gqHlVzC0zD8AAAA/kQoAAAAAAAABQwIAAGYAAABUVVVVVVXjP4Kh5VcwtMw/AAAAP5EKAAAAAAAAAUQCAABmAAAApcf8vTZi4z+CoeVXMLTMPwAAAD+hCgAAAAAAAAFFAgAAZgAAAB7z99qIdeM/gqHlVzC0zD8AAAA/sAoAAAAAAAABRgIAAGYAAABvZZ9DaoLjP4Kh5VcwtMw/AAAAP7AKAAAAAAAAAUcCAABmAAAAwNdGrEuP4z+CoeVXMLTMPwAAAD+wCgAAAAAAAAFIAgAAZgAAAOeQmmC8leM/gqHlVzC0zD8AAAA/wAoAAAAAAAABSQIAAGYAAAAPSu4ULZzjP4Kh5VcwtMw/AAAAPzsLAAAAAAAAAUoCAABmAAAANwNCyZ2i4z+CoeVXMLTMPwAAAD87CwAAAAAAAAFLAgAAZgAAAIh16TF/r+M/gqHlVzC0zD8AAAA/SwsAAAAAAAABTAIAAGYAAADZ55CaYLzjP4Kh5VcwtMw/AAAAP0sLAAAAAAAAAU0CAABmAAAAAaHkTtHC4z+CoeVXMLTMPwAAAD9aCwAAAAAAAAFOAgAAZgAAAFITjLeyz+M/gqHlVzC0zD8AAAA/WgsAAAAAAAABTwIAAGYAAACjhTMglNzjP4Kh5VcwtMw/AAAAP2oLAAAAAAAAAVACAABmAAAAyj6H1ATj4z+CoeVXMLTMPwAAAD96CwAAAAAAAAFRAgAAZgAAAPL32oh16eM/gqHlVzC0zD8AAAA/yAsAAAAAAAABUgIAAGYAAAAbsS495u/jP4Kh5VcwtMw/AAAAPzUMAAAAAAAAAVMCAABmAAAAh3XpMX+v2T9mq8TFbJXYPwAAAD8AAAAAAAAAAAFUAgAAZgAAANjnkJpgvNk/ZqvExWyV2D8AAAA/rAAAAAAAAAABVQIAAGYAAAB4zN9rI9bZP2arxMVsldg/AAAAP7sAAAAAAAAAAVYCAABmAAAAGrEuPebv2T9mq8TFbJXYPwAAAD+7AAAAAAAAAAFXAgAAZgAAAAwIJXeKFto/ZqvExWyV2D8AAAA/ywAAAAAAAAABWAIAAGYAAABN0cIZEEraP2arxMVsldg/AAAAP9cAAAAAAAAAAVkCAABmAAAAPii5U7Rw2j8JOEUZAafYPwAAAD/nAAAAAAAAAAFaAgAAZgAAAIHxVvY5pNo/CThFGQGn2D8AAAA/5wAAAAAAAAABWwIAAGYAAADDuvSYv9faP6vExWyVuNg/AAAAP/YAAAAAAAAAAVwCAABmAAAABISSO0UL2z+rxMVslbjYPwAAAD/2AAAAAAAAAAFdAgAAZgAAAOcxf6+NWNs/TlFGwCnK2D8AAAA/BgEAAAAAAAABXgIAAGYAAAB7bcS69JjbP/DdxhO+29g/AAAAPwYBAAAAAAAAAV8CAABmAAAADakJxlvZ2z+TakdnUu3YPwAAAD8VAQAAAAAAAAFgAgAAZgAAAKDkTtHCGdw/k2pHZ1Lt2D8AAAA/FQEAAAAAAAABYQIAAGYAAACDkjtFC2fcPzb3x7rm/tg/AAAAPyUBAAAAAAAAAWICAABmAAAAFc6AUHKn3D8298e65v7YPwAAAD8lAQAAAAAAAAFjAgAAZgAAAAcld4oWztw/NvfHuub+2D8AAAA/NQEAAAAAAAABZAIAAGYAAAD4e23EuvTcPzb3x7rm/tg/AAAAPzUBAAAAAAAAAWUCAABmAAAA6tJj/l4b3T/Yg0gOexDZPwAAAD9EAQAAAAAAAAFmAgAAZgAAANspWjgDQt0/2INIDnsQ2T8AAAA/RAEAAAAAAAABZwIAAGYAAADNgFByp2jdP9iDSA57ENk/AAAAP1QBAAAAAAAAAWgCAABmAAAAvtdGrEuP3T/Yg0gOexDZPwAAAD9kAQAAAAAAAAFpAgAAZgAAALAuPebvtd0/2INIDnsQ2T8AAAA/ZAEAAAAAAAABagIAAGYAAAChhTMglNzdP9iDSA57ENk/AAAAP3MBAAAAAAAAAWsCAABmAAAAk9wpWjgD3j/Yg0gOexDZPwAAAD9zAQAAAAAAAAFsAgAAZgAAAIMzIJTcKd4/2INIDnsQ2T8AAAA/gwEAAAAAAAABbQIAAGYAAADF/L02Yl3eP9iDSA57ENk/AAAAP4MBAAAAAAAAAW4CAABmAAAAt1O0cAaE3j/Yg0gOexDZPwAAAD+SAQAAAAAAAAFvAgAAZgAAAPkcUhOMt94/exDJYQ8i2T8AAAA/kgEAAAAAAAABcAIAAGYAAAA75u+1EeveP3sQyWEPItk/AAAAP6IBAAAAAAAAAXECAABmAAAAfa+NWJce3z97EMlhDyLZPwAAAD+iAQAAAAAAAAFyAgAAZgAAAG8GhJI7Rd8/wCnKCDhF2T8AAAA/sgEAAAAAAAABcwIAAGYAAABhXXrM32vfP8Apygg4Rdk/AAAAP7IBAAAAAAAAAXQCAABmAAAAUbRwBoSS3z/AKcoIOEXZPwAAAD/BAQAAAAAAAAF1AgAAZgAAAEMLZ0Aoud8/wCnKCDhF2T8AAAA/wQEAAAAAAAABdgIAAGYAAADl77UR69LfP8Apygg4Rdk/AAAAP9EBAAAAAAAAAXcCAABmAAAANWJdeszf3z/AKcoIOEXZPwAAAD/RAQAAAAAAAAF4AgAAZgAAAIfUBOOt7N8/wCnKCDhF2T8AAAA/4QEAAAAAAAABeQIAAGYAAACT3ClaOAPgP8Apygg4Rdk/AAAAP+EBAAAAAAAAAXoCAABmAAAA5E7RwhkQ4D/AKcoIOEXZPwAAAD/wAQAAAAAAAAF7AgAAZgAAAAwIJXeKFuA/wCnKCDhF2T8AAAA/8AEAAAAAAAABfAIAAGYAAABdeszfayPgP8Apygg4Rdk/AAAAPwACAAAAAAAAAX0CAABmAAAA1qXH/L024D/AKcoIOEXZPwAAAD8AAgAAAAAAAAF+AgAAZgAAACcYb2WfQ+A/wCnKCDhF2T8AAAA/DwIAAAAAAAABfwIAAGYAAACfQ2qC8VbgP8Apygg4Rdk/AAAAPw8CAAAAAAAAAYACAABmAAAAQCi5U7Rw4D/AKcoIOEXZPwAAAD8fAgAAAAAAAAGBAgAAZgAAALlTtHAGhOA/wCnKCDhF2T8AAAA/LwIAAAAAAAABggIAAGYAAACC8Vb2OaTgP8Apygg4Rdk/AAAAPy8CAAAAAAAAAYMCAABmAAAAdEhNMN7K4D/AKcoIOEXZPwAAAD8vAgAAAAAAAAGEAgAAZgAAALUR69Jj/uA/wCnKCDhF2T8AAAA/PgIAAAAAAAABhQIAAGYAAAD32oh16THhP8Apygg4Rdk/AAAAP04CAAAAAAAAAYYCAABmAAAAihbOgFBy4T/AKcoIOEXZPwAAAD9OAgAAAAAAAAGHAgAAZgAAAPSYv9dGrOE/wCnKCDhF2T8AAAA/XgIAAAAAAAABiAIAAGYAAAA2Yl16zN/hP8Apygg4Rdk/AAAAP14CAAAAAAAAAYkCAABmAAAAeSv7HFIT4j/AKcoIOEXZPwAAAD9tAgAAAAAAAAGKAgAAZgAAAEHJnaKFM+I/wCnKCDhF2T8AAAA/bQIAAAAAAAABiwIAAGYAAADjrexzSE3iP8Apygg4Rdk/AAAAP30CAAAAAAAAAYwCAABmAAAAXNnnkJpg4j/AKcoIOEXZPwAAAD99AgAAAAAAAAGNAgAAZgAAANQE463sc+I/wCnKCDhF2T8AAAA/jAIAAAAAAAABjgIAAGYAAAD8vTZiXXriP8Apygg4Rdk/AAAAP5wCAAAAAAAAAY8CAABmAAAA77UR69Jj6D/////////PPwAAAD8AAAAAAAAAAAGQAgAAZgAAABdvZZ9Daug/////////zz8AAAA/kgAAAAAAAAABkQIAAGYAAAA/KLlTtHDoP////////88/AAAAP5IAAAAAAAAAAZICAABmAAAAaOEMCCV36D/////////PPwAAAD+iAAAAAAAAAAGTAgAAZgAAAJCaYLyVfeg/////////zz8AAAA/sgAAAAAAAAABlAIAAGYAAAC4U7RwBoToP////////88/AAAAP7IAAAAAAAAAAZUCAABmAAAACcZb2eeQ6D/////////PPwAAAD/BAAAAAAAAAAGWAgAAZgAAAFo4A0LJneg/ooyAU5QR0D8AAAA/wQAAAAAAAAABlwIAAGYAAADSY/5eG7HoP0UZAacoI9A/AAAAP9EAAAAAAAAAAZgCAABmAAAA+hxSE4y36D/opYH6vDTQPwAAAD/RAAAAAAAAAAGZAgAAZgAAAEuP+XttxOg/ijICTlFG0D8AAAA/4AAAAAAAAAABmgIAAGYAAABzSE0w3sroPy2/gqHlV9A/AAAAP+AAAAAAAAAAAZsCAABmAAAAmwGh5E7R6D8tv4Kh5VfQPwAAAD/wAAAAAAAAAAGcAgAAZgAAAMS69Ji/1+g/Lb+CoeVX0D8AAAA/TgEAAAAAAAABnQIAAGYAAAB+r41Ylx7pP8HQ8isYWs4/AAAAPwAAAAAAAAAAAZ4CAABmAAAAVvY5pCYY6T8G6vPSQH3OPwAAAD9eAAAAAAAAAAGfAgAAZgAAAFb2OaQmGOk/TAP1eWmgzj8AAAA/XgAAAAAAAAABoAIAAGYAAAAuPebvtRHpP5Ac9iCSw84/AAAAP20AAAAAAAAAAaECAABmAAAABYSSO0UL6T8cT/hu4wnPPwAAAD9tAAAAAAAAAAGiAgAAZgAAAN3KPofUBOk/poH6vDRQzz8AAAA/fQAAAAAAAAABowIAAGYAAAC1EevSY/7oPzC0/AqGls8/AAAAP40AAAAAAAAAAaQCAABmAAAAjFiXHvP36D/////////PPwAAAD+NAAAAAAAAAAGlAgAAZgAAAIxYlx7z9+g/RRkBpygj0D8AAAA/nAAAAAAAAAABpgIAAGYAAABln0NqgvHoPy2/gqHlV9A/AAAAP5wAAAAAAAAAAacCAABmAAAAZZ9DaoLx6D/QSwP1eWnQPwAAAD+sAAAAAAAAAAGoAgAAZgAAAD3m77UR6+g/ctiDSA570D8AAAA/rAAAAAAAAAABqQIAAGYAAAA95u+1EevoPxVlBJyijNA/AAAAP7sAAAAAAAAAAaoCAABmAAAAPebvtRHr6D+38YTvNp7QPwAAAD+7AAAAAAAAAAGrAgAAZgAAABQtnAGh5Og/t/GE7zae0D8AAAA/KQEAAAAAAAABrAIAAGYAAAAULZwBoeToP1p+BUPLr9A/AAAAPykBAAAAAAAAAa0CAABmAAAAFC2cAaHk6D/8CoaWX8HQPwAAAD9IAQAAAAAAAAGuAgAAZgAAAG3EuvSYv+k/ctiDSA570D8AAAA/AAAAAAAAAAABrwIAAGYAAABEC2dAKLnpP3LYg0gOe9A/AAAAPxAAAAAAAAAAAbACAABmAAAAHFITjLey6T8VZQScoozQPwAAAD8fAAAAAAAAAAGxAgAAZgAAAPSYv9dGrOk/t/GE7zae0D8AAAA/PwAAAAAAAAABsgIAAGYAAAD0mL/XRqzpP1p+BUPLr9A/AAAAP4YAAAAAAAAAAbMCAABmAAAAy99rI9al6T9afgVDy6/QPwAAAD+VAAAAAAAAAAG0AgAAZgAAAMvfayPWpek//AqGll/B0D8AAAA/lQAAAAAAAAABtQIAAGYAAACjJhhvZZ/pP/wKhpZfwdA/AAAAP6UAAAAAAAAAAbYCAABmAAAAoyYYb2Wf6T+flwbq89LQPwAAAD+lAAAAAAAAAAG3AgAAZgAAAHttxLr0mOk/n5cG6vPS0D8AAAA/tQAAAAAAAAABuAIAAGYAAAB7bcS69JjpP0Ikhz2I5NA/AAAAP8QAAAAAAAAAAbkCAABmAAAAoyYYb2Wf6T9CJIc9iOTQPwAAAD9wAQAAAAAAAAG6AgAAZgAAAKMmGG9ln+k/n5cG6vPS0D8AAAA/gAEAAAAAAAABuwIAAGYAAADL32sj1qXpP/wKhpZfwdA/AAAAP4ABAAAAAAAAAbwCAABmAAAA9Ji/10as6T/8CoaWX8HQPwAAAD+PAQAAAAAAAAG9AgAAZgAAABxSE4y3suk//AqGll/B0D8AAAA/jwEAAAAAAAABvgIAAGYAAABEC2dAKLnpP1p+BUPLr9A/AAAAP58BAAAAAAAAAb8CAABmAAAAbcS69Ji/6T+38YTvNp7QPwAAAD+vAQAAAAAAAAHAAgAAZgAAAMmdooUzIOo/Lb+CoeVX0D8AAAA/AAAAAAAAAAABwQIAAGYAAADJnaKFMyDqP9BLA/V5adA/AAAAPx8AAAAAAAAAAcICAABmAAAA8Vb2OaQm6j9y2INIDnvQPwAAAD8fAAAAAAAAAAHDAgAAZgAAABgQSu4ULeo/FWUEnKKM0D8AAAA/LwAAAAAAAAABxAIAAGYAAAAYEEruFC3qP7fxhO82ntA/AAAAPy8AAAAAAAAAAcUCAABmAAAAGBBK7hQt6j9afgVDy6/QPwAAAD8+AAAAAAAAAAHGAgAAZgAAAEHJnaKFM+o/Wn4FQ8uv0D8AAAA/TgAAAAAAAAABxwIAAGYAAABByZ2ihTPqP/wKhpZfwdA/AAAAP2cBAAAAAAAAAcgCAABmAAAAaYLxVvY56j/8CoaWX8HQPwAAAD9nAQAAAAAAAAHJAgAAZgAAAJE7RQtnQOo/n5cG6vPS0D8AAAA/dwEAAAAAAAABygIAAGYAAAC69Ji/10bqP5+XBurz0tA/AAAAP4YBAAAAAAAAAcsCAABmAAAA4q3sc0hN6j+flwbq89LQPwAAAD/+AQAAAAAAAAHMAgAAZgAAAApnQCi5U+o/n5cG6vPS0D8AAAA/DQIAAAAAAAABzQIAAGYAAAAzIJTcKVrqP5+XBurz0tA/AAAAPx0CAAAAAAAAAc4CAABmAAAAW9nnkJpg6j+flwbq89LQPwAAAD8tAgAAAAAAAAHPAgAAZgAAAIOSO0ULZ+o//AqGll/B0D8AAAA/LQIAAAAAAAAB0AIAAGYAAACsS4/5e23qP1p+BUPLr9A/AAAAPzwCAAAAAAAAAdECAABmAAAA1ATjrexz6j8VZQScoozQPwAAAD88AgAAAAAAAAHSAgAAZgAAAPu9NmJdeuo/ctiDSA570D8AAAA/TAIAAAAAAAAB0wIAAGYAAAAkd4oWzoDqP9BLA/V5adA/AAAAP0wCAAAAAAAAAdQCAABmAAAAdOkxf6+N6j8tv4Kh5VfQPwAAAD9bAgAAAAAAAAHVAgAAZgAAAJ2ihTMglOo/6KWB+rw00D8AAAA/WwIAAAAAAAAB1gIAAGYAAACdooUzIJTqP0UZAacoI9A/AAAAP2sCAAAAAAAAAdcCAABmAAAAxVvZ55Ca6j+ijIBTlBHQPwAAAD9rAgAAAAAAAAHYAgAAZgAAAMVb2eeQmuo/////////zz8AAAA/ewIAAAAAAAAB2QIAAGYAAADFW9nnkJrqP7vm/ljX3M8/AAAAP4oCAAAAAAAAAdoCAABmAAAAxVvZ55Ca6j91zf2xrrnPPwAAAD+qAgAAAAAAAAHbAgAAZgAAAHNITTDeyug/ctiDSA570D8AAAA/AAAAAAAAAAAB3AIAAGYAAABzSE0w3sroPxVlBJyijNA/AAAAP10AAAAAAAAAAd0CAABmAAAAc0hNMN7K6D+38YTvNp7QPwAAAD9tAAAAAAAAAAHeAgAAZgAAAEuP+XttxOg//AqGll/B0D8AAAA/fQAAAAAAAAAB3wIAAGYAAAAi1qXH/L3oP5+XBurz0tA/AAAAP4wAAAAAAAAAAeACAABmAAAAItalx/y96D9CJIc9iOTQPwAAAD+MAAAAAAAAAAHhAgAAZgAAAPocUhOMt+g/5LAHkRz20D8AAAA/nAAAAAAAAAAB4gIAAGYAAAD6HFITjLfoP4c9iOSwB9E/AAAAP6sAAAAAAAAAAeMCAABmAAAA+hxSE4y36D8pygg4RRnRPwAAAD+rAAAAAAAAAAHkAgAAZgAAANJj/l4bseg/zFaJi9kq0T8AAAA/uwAAAAAAAAAB5QIAAGYAAADSY/5eG7HoP2/jCd9tPNE/AAAAP7sAAAAAAAAAAeYCAABmAAAAqqqqqqqq6D8RcIoyAk7RPwAAAD/LAAAAAAAAAAHnAgAAZgAAAKqqqqqqqug/tPwKhpZf0T8AAAA/2gAAAAAAAAAB6AIAAGYAAACqqqqqqqroP1aJi9kqcdE/AAAAP9oAAAAAAAAAAekCAABmAAAAgvFW9jmk6D/5FQwtv4LRPwAAAD/qAAAAAAAAAAHqAgAAZgAAAILxVvY5pOg/nKKMgFOU0T8AAAA/6gAAAAAAAAAB6wIAAGYAAABaOANCyZ3oPz8vDdTnpdE/AAAAPwkBAAAAAAAAAewCAABmAAAAMX+vjViX6D/iu40nfLfRPwAAAD8ZAQAAAAAAAAHtAgAAZgAAADF/r41Yl+g/g0gOexDJ0T8AAAA/KAEAAAAAAAAB7gIAAGYAAAAJxlvZ55DoP4NIDnsQydE/AAAAPygBAAAAAAAAAe8CAABmAAAACcZb2eeQ6D8m1Y7OpNrRPwAAAD84AQAAAAAAAAHwAgAAZgAAAOEMCCV3iug/yWEPIjns0T8AAAA/OAEAAAAAAAAB8QIAAGYAAADhDAgld4roP2zuj3XN/dE/AAAAP0gBAAAAAAAAAfICAABmAAAAuFO0cAaE6D8OexDJYQ/SPwAAAD9IAQAAAAAAAAHzAgAAZgAAAM2AUHKnaOs/lwbq89JAzT8AAAA/AAAAAAAAAAAB9AIAAGYAAACkx/y9NmLrP5cG6vPSQM0/AAAAPwEAAAAAAAAAAfUCAABmAAAAfQ6pCcZb6z+XBurz0kDNPwAAAD8vAAAAAAAAAAH2AgAAZgAAAH0OqQnGW+s/3B/rmvtjzT8AAAA/PwAAAAAAAAAB9wIAAGYAAABVVVVVVVXrPyI57EEkh80/AAAAPz8AAAAAAAAAAfgCAABmAAAALJwBoeRO6z+ta+6Pdc3NPwAAAD9PAAAAAAAAAAH5AgAAZgAAAATjrexzSOs/8YTvNp7wzT8AAAA/XgAAAAAAAAAB+gIAAGYAAADcKVo4A0LrP8HQ8isYWs4/AAAAP14AAAAAAAAAAfsCAABmAAAA3ClaOANC6z+QHPYgksPOPwAAAD9eAAAAAAAAAAH8AgAAZgAAAIu3ss8hNes/HE/4buMJzz8AAAA/bgAAAAAAAAAB/QIAAGYAAACLt7LPITXrP+ua+2Ndc88/AAAAP34AAAAAAAAAAf4CAABmAAAAY/5eG7Eu6z+75v5Y19zPPwAAAD9+AAAAAAAAAAH/AgAAZgAAAGP+XhuxLus/RRkBpygj0D8AAAA/fgAAAAAAAAABAAMAAGYAAABj/l4bsS7rPy2/gqHlV9A/AAAAP40AAAAAAAAAAQEDAABmAAAAY/5eG7Eu6z8VZQScoozQPwAAAD+NAAAAAAAAAAECAwAAZgAAAGP+XhuxLus//AqGll/B0D8AAAA/nQAAAAAAAAABAwMAAGYAAABj/l4bsS7rP+SwB5Ec9tA/AAAAP6wAAAAAAAAAAQQDAABmAAAAY/5eG7Eu6z8pygg4RRnRPwAAAD+sAAAAAAAAAAEFAwAAZgAAAGP+XhuxLus/b+MJ32080T8AAAA/vAAAAAAAAAABBgMAAGYAAABj/l4bsS7rPxFwijICTtE/AAAAP8wAAAAAAAAAAQcDAABmAAAAnaKFMyCU6j8G6vPSQH3OPwAAAD8AAAAAAAAAAAEIAwAAZgAAAJ2ihTMglOo/wdDyKxhazj8AAAA/IAAAAAAAAAABCQMAAGYAAADtFC2cAaHqP3u38YTvNs4/AAAAPy8AAAAAAAAAAQoDAABmAAAAPofUBOOt6j97t/GE7zbOPwAAAD8/AAAAAAAAAAELAwAAZgAAALeyzyE1weo/e7fxhO82zj8AAAA/PwAAAAAAAAABDAMAAGYAAABXlx7z99rqPzee8N3GE84/AAAAP04AAAAAAAAAAQ0DAABmAAAAITXBeCv76j83nvDdxhPOPwAAAD9eAAAAAAAAAAEOAwAAZgAAAMEZEEruFOs/N57w3cYTzj8AAAA/XgAAAAAAAAABDwMAAGYAAACLt7LPITXrP/GE7zae8M0/AAAAP14AAAAAAAAAARADAABmAAAALJwBoeRO6z+ta+6Pdc3NPwAAAD9uAAAAAAAAAAERAwAAZgAAAM2AUHKnaOs/rWvuj3XNzT8AAAA/bgAAAAAAAAABEgMAAGYAAABGrEuP+XvrP61r7o91zc0/AAAAP30AAAAAAAAAARMDAABmAAAAv9dGrEuP6z9nUu3oTKrNPwAAAD+NAAAAAAAAAAEUAwAAZgAAADgDQsmdous/IjnsQSSHzT8AAAA/jQAAAAAAAAABFQMAAGYAAABgvJV9DqnrPyI57EEkh80/AAAAP40AAAAAAAAAARYDAABmAAAAh3XpMX+v6z/cH+ua+2PNPwAAAD+dAAAAAAAAAAEXAwAAZgAAAHrM32sj1us/YGj5FQwtzz8AAAA/AAAAAAAAAAABGAMAAGYAAAB6zN9rI9brP6aB+rw0UM8/AAAAPx8AAAAAAAAAARkDAABmAAAAUROMt7LP6z/rmvtjXXPPPwAAAD9OAAAAAAAAAAEaAwAAZgAAAFETjLeyz+s/MLT8CoaWzz8AAAA/bQAAAAAAAAABGwMAAGYAAABRE4y3ss/rP3XN/bGuuc8/AAAAP30AAAAAAAAAARwDAABmAAAAKVo4A0LJ6z+75v5Y19zPPwAAAD+MAAAAAAAAAAEdAwAAZgAAAClaOANCyes/////////zz8AAAA/nAAAAAAAAAABHgMAAGYAAAApWjgDQsnrP6KMgFOUEdA/AAAAP6wAAAAAAAAAAR8DAABmAAAAKVo4A0LJ6z9FGQGnKCPQPwAAAD+sAAAAAAAAAAEgAwAAZgAAAClaOANCyes/6KWB+rw00D8AAAA/uwAAAAAAAAABIQMAAGYAAAApWjgDQsnrPy2/gqHlV9A/AAAAP7sAAAAAAAAAASIDAABmAAAAKVo4A0LJ6z/QSwP1eWnQPwAAAD/LAAAAAAAAAAEjAwAAZgAAAClaOANCyes/ctiDSA570D8AAAA/2gAAAAAAAAABJAMAAGYAAAApWjgDQsnrPxVlBJyijNA/AAAAP9oAAAAAAAAAASUDAABmAAAAUROMt7LP6z8VZQScoozQPwAAAD8pAQAAAAAAAAEmAwAAZgAAAHrM32sj1us/FWUEnKKM0D8AAAA/OAEAAAAAAAABJwMAAGYAAACihTMglNzrPxVlBJyijNA/AAAAPzgBAAAAAAAAASgDAABmAAAAyj6H1ATj6z8VZQScoozQPwAAAD9IAQAAAAAAAAEpAwAAZgAAAPP32oh16es/FWUEnKKM0D8AAAA/SAEAAAAAAAABKgMAAGYAAAAbsS495u/rPxVlBJyijNA/AAAAP1cBAAAAAAAAASsDAABmAAAAQ2qC8Vb26z9y2INIDnvQPwAAAD9nAQAAAAAAAAEsAwAAZgAAAENqgvFW9us/0EsD9Xlp0D8AAAA/kAEAAAAAAAABLQMAAGYAAABqI9alx/zrP9BLA/V5adA/AAAAP6ABAAAAAAAAAS4DAABmAAAAaiPWpcf86z8tv4Kh5VfQPwAAAD+/AQAAAAAAAAEvAwAAZgAAAGoj1qXH/Os/ijICTlFG0D8AAAA//gEAAAAAAAABMAMAAGYAAACT3ClaOAPsP4oyAk5RRtA/AAAAPy0CAAAAAAAAATEDAABmAAAAk9wpWjgD7D/opYH6vDTQPwAAAD9bAgAAAAAAAAEyAwAAZgAAALuVfQ6pCew/6KWB+rw00D8AAAA/WwIAAAAAAAABMwMAAGYAAAC7lX0OqQnsP0UZAacoI9A/AAAAP3sCAAAAAAAAATQDAABmAAAAXXrM32sj7D9CJIc9iOTQPwAAAD8AAAAAAAAAAAE1AwAAZgAAAIUzIJTcKew/QiSHPYjk0D8AAAA/IAAAAAAAAAABNgMAAGYAAACt7HNITTDsP0Ikhz2I5NA/AAAAPy8AAAAAAAAAATcDAABmAAAA/l4bsS497D+flwbq89LQPwAAAD8/AAAAAAAAAAE4AwAAZgAAACUYb2WfQ+w//AqGll/B0D8AAAA/TgAAAAAAAAABOQMAAGYAAABN0cIZEErsP7fxhO82ntA/AAAAP04AAAAAAAAAAToDAABmAAAAnkNqgvFW7D8VZQScoozQPwAAAD9eAAAAAAAAAAE7AwAAZgAAAMf8vTZiXew/0EsD9Xlp0D8AAAA/XgAAAAAAAAABPAMAAGYAAADvtRHr0mPsPy2/gqHlV9A/AAAAP24AAAAAAAAAAT0DAABmAAAAF29ln0Nq7D/opYH6vDTQPwAAAD9uAAAAAAAAAAE+AwAAZgAAAGjhDAgld+w/RRkBpygj0D8AAAA/fQAAAAAAAAABPwMAAGYAAABo4QwIJXfsP////////88/AAAAP30AAAAAAAAAAUADAABmAAAAkJpgvJV97D91zf2xrrnPPwAAAD+NAAAAAAAAAAFBAwAAZgAAALlTtHAGhOw/MLT8CoaWzz8AAAA/jQAAAAAAAAABQgMAAGYAAAC5U7RwBoTsP6aB+rw0UM8/AAAAP50AAAAAAAAAAUMDAABmAAAA4QwIJXeK7D8cT/hu4wnPPwAAAD+sAAAAAAAAAAFEAwAAZgAAAAjGW9nnkOw/1jX3x7rmzj8AAAA/rAAAAAAAAAABRQMAAGYAAAAxf6+NWJfsP0wD9XlpoM4/AAAAP6wAAAAAAAAAAUYDAABmAAAAMX+vjViX7D8G6vPSQH3OPwAAAD+8AAAAAAAAAAFHAwAAZgAAADF/r41Yl+w/wdDyKxhazj8AAAA/vAAAAAAAAAABSAMAAGYAAAAxf6+NWJfsP3u38YTvNs4/AAAAP8sAAAAAAAAAAUkDAABmAAAAWTgDQsmd7D83nvDdxhPOPwAAAD/bAAAAAAAAAAFKAwAAZgAAADF/r41Yl+w/N57w3cYTzj8AAAA/aAEAAAAAAAABSwMAAGYAAAAxf6+NWJfsP3u38YTvNs4/AAAAP3cBAAAAAAAAAUwDAABmAAAAMX+vjViX7D/B0PIrGFrOPwAAAD+HAQAAAAAAAAFNAwAAZgAAAAjGW9nnkOw/wdDyKxhazj8AAAA/hwEAAAAAAAABTgMAAGYAAAAIxlvZ55DsPwbq89JAfc4/AAAAP5cBAAAAAAAAAU8DAABmAAAACMZb2eeQ7D9MA/V5aaDOPwAAAD+XAQAAAAAAAAFQAwAAZgAAAAjGW9nnkOw/1jX3x7rmzj8AAAA/pgEAAAAAAAABUQMAAGYAAAAIxlvZ55DsP2Bo+RUMLc8/AAAAP7UBAAAAAAAAAVIDAABmAAAACMZb2eeQ7D/rmvtjXXPPPwAAAD+1AQAAAAAAAAFTAwAAZgAAAAjGW9nnkOw/dc39sa65zz8AAAA/tQEAAAAAAAABVAMAAGYAAAAIxlvZ55DsP////////88/AAAAP8QBAAAAAAAAAVUDAABmAAAACMZb2eeQ7D9FGQGnKCPQPwAAAD/EAQAAAAAAAAFWAwAAZgAAAAjGW9nnkOw/6KWB+rw00D8AAAA/1AEAAAAAAAABVwMAAGYAAAAIxlvZ55DsPy2/gqHlV9A/AAAAP+QBAAAAAAAAAVgDAABmAAAACMZb2eeQ7D/QSwP1eWnQPwAAAD/kAQAAAAAAAAFZAwAAZgAAAAjGW9nnkOw/ctiDSA570D8AAAA/5AEAAAAAAAABWgMAAGYAAAAIxlvZ55DsP7fxhO82ntA/AAAAP/MBAAAAAAAAAVsDAABmAAAAMX+vjViX7D9afgVDy6/QPwAAAD8DAgAAAAAAAAFcAwAAZgAAADF/r41Yl+w/n5cG6vPS0D8AAAA/AwIAAAAAAAABXQMAAGYAAABZOANCyZ3sP5+XBurz0tA/AAAAPxMCAAAAAAAAAV4DAABmAAAAWTgDQsmd7D9CJIc9iOTQPwAAAD9hAgAAAAAAAAFfAwAAZgAAAIHxVvY5pOw/QiSHPYjk0D8AAAA/cAIAAAAAAAABYAMAAGYAAACqqqqqqqrsP0Ikhz2I5NA/AAAAP68CAAAAAAAAAWEDAABmAAAA0mP+Xhux7D9CJIc9iOTQPwAAAD+vAgAAAAAAAAFiAwAAZgAAAPocUhOMt+w/QiSHPYjk0D8AAAA/vgIAAAAAAAABYwMAAGYAAAAj1qXH/L3sP0Ikhz2I5NA/AAAAP84CAAAAAAAAAWQDAABmAAAAS4/5e23E7D9CJIc9iOTQPwAAAD/OAgAAAAAAAAFlAwAAZgAAAHNITTDeyuw/QiSHPYjk0D8AAAA/3gIAAAAAAAABZgMAAGYAAACcAaHkTtHsP0Ikhz2I5NA/AAAAP94CAAAAAAAAAWcDAABmAAAAxLr0mL/X7D9CJIc9iOTQPwAAAD/tAgAAAAAAAAFoAwAAZgAAABQtnAGh5Ow/QiSHPYjk0D8AAAA/7QIAAAAAAAABaQMAAGYAAAA85u+1EevsP0Ikhz2I5NA/AAAAP1sDAAAAAAAAAWoDAABmAAAAPObvtRHr7D+flwbq89LQPwAAAD9qAwAAAAAAAAFrAwAAZgAAADzm77UR6+w//AqGll/B0D8AAAA/egMAAAAAAAABbAMAAGYAAABkn0NqgvHsP1p+BUPLr9A/AAAAP4oDAAAAAAAAAW0DAABmAAAAZJ9DaoLx7D+38YTvNp7QPwAAAD+ZAwAAAAAAAAFuAwAAZgAAAI1Ylx7z9+w/FWUEnKKM0D8AAAA/qQQAAAAAAAABbwMAAGYAAAC1EevSY/7sPxVlBJyijNA/AAAAP7gEAAAAAAAAAXADAABmAAAABoSSO0UL7T9y2INIDnvQPwAAAD+4BAAAAAAAAAFxAwAAZgAAAKdo4QwIJe0/ctiDSA570D8AAAA/yAQAAAAAAAABcgMAAGYAAABHTTDeyj7tP3LYg0gOe9A/AAAAP9gEAAAAAAAAAXMDAABmAAAA6TF/r41Y7T9y2INIDnvQPwAAAD/YBAAAAAAAAAF0AwAAZgAAAGJdeszfa+0/ctiDSA570D8AAAA/5wQAAAAAAAABdQMAAGYAAADaiHXpMX/tPy2/gqHlV9A/AAAAP+cEAAAAAAAAAXYDAABmAAAAKvscUhOM7T8tv4Kh5VfQPwAAAD/3BAAAAAAAAAF3AwAAZgAAAHttxLr0mO0/ijICTlFG0D8AAAA/9wQAAAAAAAABeAMAAGYAAADM32sj1qXtP0UZAacoI9A/AAAAPwcFAAAAAAAAAXkDAABmAAAA9Ji/10as7T+ijIBTlBHQPwAAAD8HBQAAAAAAAAF6AwAAZgAAABxSE4y3su0/ooyAU5QR0D8AAAA/FgUAAAAAAAABewMAAGYAAAAcUhOMt7LtP////////88/AAAAPxYFAAAAAAAAAXwDAABmAAAAHFITjLey7T+75v5Y19zPPwAAAD9FBQAAAAAAAAF9AwAAZgAAABxSE4y3su0/dc39sa65zz8AAAA/4QUAAAAAAAABfgMAAGYAAAAcUhOMt7LtPzC0/AqGls8/AAAAPwAGAAAAAAAAAX8DAABmAAAA9Ji/10as7T8wtPwKhpbPPwAAAD8QBgAAAAAAAAGAAwAAZgAAAMzfayPWpe0/65r7Y11zzz8AAAA/HwYAAAAAAAABgQMAAGYAAACjJhhvZZ/tP6aB+rw0UM8/AAAAPz8GAAAAAAAAAYIDAABmAAAAe23EuvSY7T+mgfq8NFDPPwAAAD9OBgAAAAAAAAGDAwAAZgAAAHttxLr0mO0/YGj5FQwtzz8AAAA/TgYAAAAAAAABhAMAAGYAAABTtHAGhJLtP2Bo+RUMLc8/AAAAP04GAAAAAAAAAYUDAABmAAAAKvscUhOM7T/WNffHuubOPwAAAD9eBgAAAAAAAAGGAwAAZgAAANqIdekxf+0/1jX3x7rmzj8AAAA/XgYAAAAAAAABhwMAAGYAAACxzyE1wXjtP0wD9XlpoM4/AAAAP24GAAAAAAAAAYgDAABmAAAAihbOgFBy7T9MA/V5aaDOPwAAAD+NBgAAAAAAAAGJAwAAZgAAAGJdeszfa+0/TAP1eWmgzj8AAAA/nAYAAAAAAAABigMAAGYAAAA5pCYYb2XtP0wD9XlpoM4/AAAAP5wGAAAAAAAAAYsDAABmAAAAEevSY/5e7T9MA/V5aaDOPwAAAD+sBgAAAAAAAAGMAwAAZgAAAOkxf6+NWO0/TAP1eWmgzj8AAAA/vAYAAAAAAAABjQMAAGYAAADAeCv7HFLtP0wD9XlpoM4/AAAAP9sGAAAAAAAAAY4DAABmAAAAwHgr+xxS7T+QHPYgksPOPwAAAD/rBgAAAAAAAAGPAwAAZgAAAJi/10asS+0/kBz2IJLDzj8AAAA/+gYAAAAAAAABkAMAAGYAAACYv9dGrEvtP9Y198e65s4/AAAAP/oGAAAAAAAAAZEDAABmAAAAcAaEkjtF7T/WNffHuubOPwAAAD8KBwAAAAAAAAGSAwAAZgAAAHAGhJI7Re0/HE/4buMJzz8AAAA/CgcAAAAAAAABkwMAAGYAAABwBoSSO0XtP2Bo+RUMLc8/AAAAPxkHAAAAAAAAAZQDAABmAAAAR00w3so+7T+mgfq8NFDPPwAAAD8ZBwAAAAAAAAGVAwAAZgAAAEdNMN7KPu0/65r7Y11zzz8AAAA/KQcAAAAAAAABlgMAAGYAAABHTTDeyj7tP3XN/bGuuc8/AAAAPykHAAAAAAAAAZcDAABmAAAAR00w3so+7T+75v5Y19zPPwAAAD85BwAAAAAAAAGYAwAAZgAAAEdNMN7KPu0/ooyAU5QR0D8AAAA/OQcAAAAAAAABmQMAAGYAAABHTTDeyj7tP4oyAk5RRtA/AAAAP0gHAAAAAAAAAZoDAABmAAAAR00w3so+7T/QSwP1eWnQPwAAAD9IBwAAAAAAAAGbAwAAZgAAAEdNMN7KPu0/FWUEnKKM0D8AAAA/WAcAAAAAAAABnAMAAGYAAABHTTDeyj7tP/wKhpZfwdA/AAAAP1gHAAAAAAAAAZ0DAABmAAAAR00w3so+7T+flwbq89LQPwAAAD9oBwAAAAAAAAGeAwAAZgAAAHAGhJI7Re0/QiSHPYjk0D8AAAA/aAcAAAAAAAABnwMAAGYAAABwBoSSO0XtP+SwB5Ec9tA/AAAAP3cHAAAAAAAAAaADAABmAAAAmL/XRqxL7T/ksAeRHPbQPwAAAD93BwAAAAAAAAGhAwAAZgAAAJi/10asS+0/hz2I5LAH0T8AAAA/pgcAAAAAAAABogMAAGYAAADAeCv7HFLtP4c9iOSwB9E/AAAAP7YHAAAAAAAAAaMDAABmAAAA6TF/r41Y7T8pygg4RRnRPwAAAD/FBwAAAAAAAAGkAwAAZgAAADmkJhhvZe0/b+MJ32080T8AAAA/xQcAAAAAAAABpQMAAGYAAACKFs6AUHLtPxFwijICTtE/AAAAP9UHAAAAAAAAAaYDAABmAAAA2oh16TF/7T8RcIoyAk7RPwAAAD/VBwAAAAAAAAGnAwAAZgAAACr7HFITjO0/VomL2Spx0T8AAAA/5QcAAAAAAAABqAMAAGYAAABTtHAGhJLtP1aJi9kqcdE/AAAAP+UHAAAAAAAAAakDAABmAAAAe23EuvSY7T/5FQwtv4LRPwAAAD/0BwAAAAAAAAGqAwAAZgAAAKMmGG9ln+0/+RUMLb+C0T8AAAA/9AcAAAAAAAABqwMAAGYAAADM32sj1qXtP/kVDC2/gtE/AAAAPwQIAAAAAAAAAawDAABmAAAA9Ji/10as7T/5FQwtv4LRPwAAAD8ECAAAAAAAAAGtAwAAZgAAABxSE4y3su0/+RUMLb+C0T8AAAA/EwgAAAAAAAABrgMAAGYAAABFC2dAKLntP/kVDC2/gtE/AAAAPzMIAAAAAAAAAa8DAABmAAAARQtnQCi57T9WiYvZKnHRPwAAAD9CCAAAAAAAAAGwAwAAZgAAAMDXRqxLj+M/FWUEnKKM4D8AAAA/AAAAAAAAAAABsQMAAGYAAAAPSu4ULZzjPxVlBJyijOA/AAAAP50AAAAAAAAAAbIDAABmAAAAsS495u+14z8VZQScoozgPwAAAD+dAAAAAAAAAAGzAwAAZgAAACpaOANCyeM/FWUEnKKM4D8AAAA/rAAAAAAAAAABtAMAAGYAAADy99qIdenjPxVlBJyijOA/AAAAP6wAAAAAAAAAAbUDAABmAAAAlNwpWjgD5D/DHkRy2IPgPwAAAD+8AAAAAAAAAAG2AwAAZgAAADXBeCv7HOQ/ctiDSA574D8AAAA/vAAAAAAAAAABtwMAAGYAAAAmGG9ln0PkPyGSwx5EcuA/AAAAP8wAAAAAAAAAAbgDAABmAAAA8LUR69Jj5D8hksMeRHLgPwAAAD/MAAAAAAAAAAG5AwAAZgAAAJCaYLyVfeQ/0EsD9Xlp4D8AAAA/2wAAAAAAAAABugMAAGYAAAAxf6+NWJfkP34FQ8uvYOA/AAAAP+sAAAAAAAAAAbsDAABmAAAAqqqqqqqq5D8tv4Kh5VfgPwAAAD/rAAAAAAAAAAG8AwAAZgAAACPWpcf8veQ/23jCdxtP4D8AAAA/+gAAAAAAAAABvQMAAGYAAACbAaHkTtHkP9t4wncbT+A/AAAAP/oAAAAAAAAAAb4DAABmAAAA7HNITTDe5D/beMJ3G0/gPwAAAD8KAQAAAAAAAAG/AwAAZgAAABQtnAGh5OQ/23jCdxtP4D8AAAA/CgEAAAAAAAABwAMAAGYAAAA95u+1EevkP4oyAk5RRuA/AAAAPxoBAAAAAAAAAcEDAABmAAAAZZ9DaoLx5D+KMgJOUUbgPwAAAD+jAQAAAAAAAAHCAwAAZgAAAI1Ylx7z9+Q/ijICTlFG4D8AAAA/XgIAAAAAAAABwwMAAGYAAAC2EevSY/7kP4oyAk5RRuA/AAAAP34CAAAAAAAAAcQDAABmAAAA3so+h9QE5T+KMgJOUUbgPwAAAD+tAgAAAAAAAAHFAwAAZgAAABBK7hQtnMk/8oTvNp7w5T8AAAA/AAAAAAAAAAABxgMAAGYAAABQE4y3ss/JP/KE7zae8OU/AAAAP20AAAAAAAAAAccDAABmAAAA1qXH/L02yj/yhO82nvDlPwAAAD9tAAAAAAAAAAHIAwAAZgAAAFo4A0LJnco/8oTvNp7w5T8AAAA/fQAAAAAAAAAByQMAAGYAAAAglNwpWjjLP6A+Lw3U5+U/AAAAP30AAAAAAAAAAcoDAABmAAAARAtnQCi5yz+gPi8N1OflPwAAAD+NAAAAAAAAAAHLAwAAZgAAAApnQCi5U8w/oD4vDdTn5T8AAAA/jQAAAAAAAAABzAMAAGYAAABwp2jhDAjNP0/4buMJ3+U/AAAAP5wAAAAAAAAAAc0DAABmAAAA2OeQmmC8zT9P+G7jCd/lPwAAAD+cAAAAAAAAAAHOAwAAZgAAAD4ouVO0cM4/T/hu4wnf5T8AAAA/rAAAAAAAAAABzwMAAGYAAABITTDeyj7PP0/4buMJ3+U/AAAAP6wAAAAAAAAAAdADAABmAAAADqkJxlvZzz9P+G7jCd/lPwAAAD+7AAAAAAAAAAHRAwAAZgAAALn0mL/XRtA/T/hu4wnf5T8AAAA/uwAAAAAAAAAB0gMAAGYAAACcooUzIJTQP0/4buMJ3+U/AAAAP8sAAAAAAAAAAdMDAABmAAAA0MIZEEru0D9P+G7jCd/lPwAAAD/LAAAAAAAAAAHUAwAAZgAAAGL+XhuxLtE/T/hu4wnf5T8AAAA/2wAAAAAAAAAB1QMAAGYAAAD2OaQmGG/RP0/4buMJ3+U/AAAAP9sAAAAAAAAAAdYDAABmAAAA2OeQmmC80T9P+G7jCd/lPwAAAD/qAAAAAAAAAAHXAwAAZgAAABqxLj3m79E/T/hu4wnf5T8AAAA/6gAAAAAAAAAB2AMAAGYAAABceszfayPSP0/4buMJ3+U/AAAAP/oAAAAAAAAAAdkDAABmAAAATtHCGRBK0j9P+G7jCd/lPwAAAD/6AAAAAAAAAAHaAwAAZgAAAO61EevSY9I/T/hu4wnf5T8AAAA/CgEAAAAAAAAB2wMAAGYAAADhDAgld4rSP0/4buMJ3+U/AAAAPwoBAAAAAAAAAdwDAABmAAAAMX+vjViX0j9P+G7jCd/lPwAAAD8ZAQAAAAAAAAHdAwAAZgAAAIHxVvY5pNI/T/hu4wnf5T8AAAA/GQEAAAAAAAAB3gMAAGYAAADRY/5eG7HSP0/4buMJ3+U/AAAAPykBAAAAAAAAAd8DAABmAAAAItalx/y90j9P+G7jCd/lPwAAAD8pAQAAAAAAAAHgAwAAZgAAAJYe8/faiKU/F7NV4mK26j8AAAA/AAAAAAAAAAAB4QMAAGYAAAAUjLeyzyGlPxezVeJituo/AAAAPz4AAAAAAAAAAeIDAABmAAAACmdAKLlTpD8Xs1XiYrbqPwAAAD9OAAAAAAAAAAHjAwAAZgAAAIjUBOOt7KM/F7NV4mK26j8AAAA/TgAAAAAAAAAB5AMAAGYAAAB+r41Ylx6jPxezVeJituo/AAAAP14AAAAAAAAAAeUDAABmAAAAdooWzoBQoj8Xs1XiYrbqPwAAAD9eAAAAAAAAAAHmAwAAZgAAAG5ln0NqgqE/F7NV4mK26j8AAAA/bQAAAAAAAAAB5wMAAGYAAADirexzSE2gPxezVeJituo/AAAAP20AAAAAAAAAAegDAABmAAAAthHr0mP+nj8Xs1XiYrbqPwAAAD99AAAAAAAAAAHpAwAAZgAAAKbH/L02Yp0/aPkVDC2/6j8AAAA/fQAAAAAAAAAB6gMAAGYAAACOWJce8/eaP2j5FQwtv+o/AAAAP40AAAAAAAAAAesDAABmAAAAdukxf6+NmD9o+RUMLb/qPwAAAD+NAAAAAAAAAAHsAwAAZgAAAGSfQ2qC8ZY/aPkVDC2/6j8AAAA/nAAAAAAAAAAB7QMAAGYAAABMMN7KPoeUP2j5FQwtv+o/AAAAP5wAAAAAAAAAAe4DAABmAAAANMF4K/sckj+6P9Y198fqPwAAAD+sAAAAAAAAAAHvAwAAZgAAACR3ihbOgJA/uj/WNffH6j8AAAA/rAAAAAAAAAAB8AMAAGYAAAAsWjgDQsmNP7o/1jX3x+o/AAAAP7sAAAAAAAAAAfEDAABmAAAACMZb2eeQij+6P9Y198fqPwAAAD+7AAAAAAAAAAHyAwAAZgAAAPx7bcS69Ig/uj/WNffH6j8AAAA/ywAAAAAAAAAB8wMAAGYAAADoMX+vjViHP7o/1jX3x+o/AAAAPxUBAAAAAAAAAfQDAABmAAAA2OeQmmC8hT9czFaJi9nqPwAAAD8PAgAAAAAAAAH1AwAAZgAAANjnkJpgvIU//ljX3B/r6j8AAAA/DwIAAAAAAAAB9gMAAGYAAADInaKFMyCEP1Cflwbq8+o/AAAAPx8CAAAAAAAAAfcDAABmAAAAyJ2ihTMghD+h5VcwtPzqPwAAAD8fAgAAAAAAAAH4AwAAZgAAAMidooUzIIQ/8ysYWn4F6z8AAAA/LgIAAAAAAAAB+QMAAGYAAADInaKFMyCEP0Ry2INIDus/AAAAPy4CAAAAAAAAAfoDAABmAAAAyJ2ihTMghD+WuJitEhfrPwAAAD8+AgAAAAAAAAH7AwAAZgAAALhTtHAGhII/N0UZAaco6z8AAAA/PgIAAAAAAAAB/AMAAGYAAAC4U7RwBoSCP9rRmVQ7Ous/AAAAP04CAAAAAAAAAf0DAABmAAAAuFO0cAaEgj8sGFp+BUPrPwAAAD9dAgAAAAAAAAH+AwAAZgAAALhTtHAGhII/IOua+2Nd6z8AAAA/XQIAAAAAAAAB/wMAAGYAAAC4U7RwBoSCP8J3G0/4bus/AAAAP10CAAAAAAAAAQAEAABmAAAArAnGW9nngD8Tvtt4wnfrPwAAAD9tAgAAAAAAAAEBBAAAZgAAAKwJxlvZ54A/B5Ec9iCS6z8AAAA/bQIAAAAAAAABAgQAAGYAAACsCcZb2eeAP1nX3B/rmus/AAAAP30CAAAAAAAAAQMEAABmAAAArAnGW9nngD/8Y11zf6zrPwAAAD+MAgAAAAAAAAEEBAAAZgAAADB/r41Yl34/nfDdxhO+6z8AAAA/jAIAAAAAAAABBQQAAGYAAAAwf6+NWJd+P5LDHkRy2Os/AAAAP5wCAAAAAAAAAQYEAABmAAAAMH+vjViXfj/jCd9tPOHrPwAAAD+cAgAAAAAAAAEHBAAAZgAAADB/r41Yl34/NVCflwbq6z8AAAA/qwIAAAAAAAABCAQAAGYAAAAwf6+NWJd+P9fcH+ua++s/AAAAP6sCAAAAAAAAAQkEAABmAAAAMH+vjViXfj8pI+AUZQTsPwAAAD+7AgAAAAAAAAEKBAAAZgAAADB/r41Yl34/eWmgPi8N7D8AAAA/uwIAAAAAAAABCwQAAGYAAAAwf6+NWJd+P8uvYGj5Few/AAAAP8sCAAAAAAAAAQwEAABmAAAAMH+vjViXfj8c9iCSwx7sPwAAAD/aAgAAAAAAAAENBAAAZgAAADB/r41Yl34/bTzhu40n7D8AAAA/2gIAAAAAAAABDgQAAGYAAAAwf6+NWJd+P7+CoeVXMOw/AAAAP+oCAAAAAAAAAQ8EAABmAAAAMH+vjViXfj8QyWEPIjnsPwAAAD/qAgAAAAAAAAEQBAAAZgAAADB/r41Yl34/Yg8iOexB7D8AAAA/+gIAAAAAAAABEQQAAGYAAAAwf6+NWJd+PwWcooyAU+w/AAAAP/oCAAAAAAAAARIEAABmAAAAMH+vjViXfj9V4mK2SlzsPwAAAD8JAwAAAAAAAAETBAAAZgAAADB/r41Yl34/pigj4BRl7D8AAAA/CQMAAAAAAAABFAQAAGYAAAAwf6+NWJd+P0m1ozOpduw/AAAAPwkDAAAAAAAAARUEAABmAAAAEOvSY/5eez/sQSSHPYjsPwAAAD8JAwAAAAAAAAEWBAAAZgAAABDr0mP+Xns/j86k2tGZ7D8AAAA/GAMAAAAAAAABFwQAAGYAAAAQ69Jj/l57P+AUZQScouw/AAAAPxgDAAAAAAAAARgEAABmAAAA+Fb2OaQmeD/U56WB+rzsPwAAAD8oAwAAAAAAAAEZBAAAZgAAAPhW9jmkJng/dnQm1Y7O7D8AAAA/KAMAAAAAAAABGgQAAGYAAAD4VvY5pCZ4PxkBpygj4Ow/AAAAPzgDAAAAAAAAARsEAABmAAAA+Fb2OaQmeD9rR2dS7ejsPwAAAD84AwAAAAAAAAEcBAAAZgAAANDCGRBK7nQ/Xhqoz0sD7T8AAAA/RwMAAAAAAAABHQQAAGYAAADQwhkQSu50P69gaPkVDO0/AAAAP0cDAAAAAAAAAR4EAABmAAAAsC495u+1cT9S7ehMqh3tPwAAAD9XAwAAAAAAAAEfBAAAZgAAALAuPebvtXE/pDOpdnQm7T8AAAA/VwMAAAAAAAABIAQAAGYAAACwLj3m77VxP5cG6vPSQO0/AAAAP2cDAAAAAAAAASEEAABmAAAAsC495u+1cT/oTKodnUntPwAAAD92AwAAAAAAAAEiBAAAZgAAALAuPebvtXE/OpNqR2dS7T8AAAA/dgMAAAAAAAABIwQAAGYAAACwLj3m77VxP9wf65r7Y+0/AAAAP4YDAAAAAAAAASQEAABmAAAAsC495u+1cT9/rGvuj3XtPwAAAD+GAwAAAAAAAAElBAAAZgAAADA1wXgr+2w/0fIrGFp+7T8AAAA/lQMAAAAAAAABJgQAAGYAAAAwNcF4K/tsPyI57EEkh+0/AAAAP5UDAAAAAAAAAScEAABmAAAAMDXBeCv7bD9zf6xr7o/tPwAAAD+lAwAAAAAAAAEoBAAAZgAAADA1wXgr+2w/xMVslbiY7T8AAAA/tQMAAAAAAAABKQQAAGYAAAAwNcF4K/tsPxUMLb+Coe0/AAAAP7UDAAAAAAAAASoEAABmAAAAMDXBeCv7bD9nUu3oTKrtPwAAAD/EAwAAAAAAAAErBAAAZgAAADA1wXgr+2w/uJitEhez7T8AAAA/xAMAAAAAAAABLAQAAGYAAAAwNcF4K/tsPwrfbTzhu+0/AAAAP9QDAAAAAAAAAS0EAABmAAAAMDXBeCv7bD9bJS5mq8TtPwAAAD/UAwAAAAAAAAEuBAAAZgAAADA1wXgr+2w/rWvuj3XN7T8AAAA/5AMAAAAAAAABLwQAAGYAAAAwNcF4K/tsP/6xrrk/1u0/AAAAPwMEAAAAAAAAATAEAABmAAAAMDXBeCv7bD+gPi8N1OftPwAAAD8yBAAAAAAAAAExBAAAZgAAADA1wXgr+2w/Q8uvYGj57T8AAAA/QQQAAAAAAAABMgQAAGYAAAAwNcF4K/tsPzee8N3GE+4/AAAAP0EEAAAAAAAAATMEAABmAAAAMDXBeCv7bD/aKnExWyXuPwAAAD9RBAAAAAAAAAE0BAAAZgAAADA1wXgr+2w/zf2xrrk/7j8AAAA/UQQAAAAAAAABNQQAAGYAAACwLj3m77VxPx5EctiDSO4/AAAAP2EEAAAAAAAAATYEAABmAAAAsC495u+1cT9wijICTlHuPwAAAD9hBAAAAAAAAAE3BAAAZgAAALAuPebvtXE/ExezVeJi7j8AAAA/cAQAAAAAAAABOAQAAGYAAACwLj3m77VxP7WjM6l2dO4/AAAAP3AEAAAAAAAAATkEAABmAAAAsC495u+1cT8G6vPSQH3uPwAAAD+ABAAAAAAAAAE6BAAAZgAAALAuPebvtXE/VzC0/AqG7j8AAAA/jwQAAAAAAAABOwQAAGYAAACwLj3m77VxP/q8NFCfl+4/AAAAP48EAAAAAAAAATwEAABmAAAAsC495u+1cT9MA/V5aaDuPwAAAD+PBAAAAAAAAAE9BAAAZgAAALAuPebvtXE/nUm1ozOp7j8AAAA/nwQAAAAAAAABPgQAAGYAAACwLj3m77VxP+6Pdc39se4/AAAAP68EAAAAAAAAAT8EAABmAAAAsC495u+1cT9A1jX3x7ruPwAAAD++BAAAAAAAAAFABAAAZgAAANDCGRBK7nQ/kBz2IJLD7j8AAAA/zgQAAAAAAAABQQQAAGYAAADQwhkQSu50P+JitkpczO4/AAAAP84EAAAAAAAAAUIEAABmAAAA0MIZEErudD+E7zae8N3uPwAAAD/eBAAAAAAAAAFDBAAAZgAAAPhW9jmkJng/ecJ3G0/47j8AAAA/3gQAAAAAAAABRAQAAGYAAAD4VvY5pCZ4P2yVuJitEu8/AAAAP+0EAAAAAAAAAUUEAABmAAAAEOvSY/5eez+923jCdxvvPwAAAD/tBAAAAAAAAAFGBAAAZgAAADB/r41Yl34/YGj5FQwt7z8AAAA//QQAAAAAAAABRwQAAGYAAAAwf6+NWJd+P7KuuT/WNe8/AAAAP/0EAAAAAAAAAUgEAABmAAAAMH+vjViXfj8D9XlpoD7vPwAAAD/9BAAAAAAAAAFJBAAAZgAAADB/r41Yl34/VDs6k2pH7z8AAAA/DQUAAAAAAAABSgQAAGYAAACsCcZb2eeAP1Q7OpNqR+8/AAAAPw0FAAAAAAAAAUsEAABmAAAArAnGW9nngD+mgfq8NFDvPwAAAD8dBQAAAAAAAAFMBAAAZgAAAKwJxlvZ54A/98e65v5Y7z8AAAA/HQUAAAAAAAABTQQAAGYAAAC4U7RwBoSCP/fHuub+WO8/AAAAPywFAAAAAAAAAU4EAABmAAAAuFO0cAaEgj9IDnsQyWHvPwAAAD8sBQAAAAAAAAFPBAAAZgAAAMidooUzIIQ/SA57EMlh7z8AAAA/lAYAAAAAAAABUAQAAGYAAADY55CaYLyFP5lUOzqTau8/AAAAP5QGAAAAAAAAAVEEAABmAAAA6DF/r41Yhz/rmvtjXXPvPwAAAD+jBgAAAAAAAAFSBAAAZgAAABgQSu4ULYw/POG7jSd87z8AAAA/swYAAAAAAAABUwQAAGYAAAAunAGh5E6RP40nfLfxhO8/AAAAP7MGAAAAAAAAAVQEAABmAAAATDDeyj6HlD+NJ3y38YTvPwAAAD/DBgAAAAAAAAFVBAAAZgAAAF56zN9rI5Y/jSd8t/GE7z8AAAA/wwYAAAAAAAABVgQAAGYAAABsxLr0mL+XP40nfLfxhO8/AAAAP8MGAAAAAAAAAVcEAABmAAAAfA6pCcZbmT+NJ3y38YTvPwAAAD/SBgAAAAAAAAFYBAAAZgAAAI5Ylx7z95o/jSd8t/GE7z8AAAA/4gYAAAAAAAABWQQAAGYAAACeooUzIJScP40nfLfxhO8/AAAAP+IGAAAAAAAAAVoEAABmAAAApsf8vTZinT+NJ3y38YTvPwAAAD/xBgAAAAAAAAFbBAAAZgAAAKzsc0hNMJ4/jSd8t/GE7z8AAAA/lgcAAAAAAAABXAQAAGYAAAC2EevSY/6ePzzhu40nfO8/AAAAP6YHAAAAAAAAAV0EAABmAAAAZ0AouVO0oD884buNJ3zvPwAAAD+mBwAAAAAAAAFeBAAAZgAAAG5ln0NqgqE/65r7Y11z7z8AAAA/tgcAAAAAAAABXwQAAGYAAAB2ihbOgFCiP+ua+2Ndc+8/AAAAP7YHAAAAAAAAAWAEAABmAAAAfq+NWJceoz/rmvtjXXPvPwAAAD/FBwAAAAAAAAFhBAAAZgAAAIjUBOOt7KM/65r7Y11z7z8AAAA/1QcAAAAAAAABYgQAAGYAAAAKZ0AouVOkP+ua+2Ndc+8/AAAAP9UHAAAAAAAAAWMEAABmAAAAjvl7bcS6pD+ZVDs6k2rvPwAAAD/kBwAAAAAAAAFkBAAAZgAAAOKt7HNITe4/aPkVDC2/6j8AAAA/AAAAAAAAAAABZQQAAGYAAAALZ0AouVPuP2j5FQwtv+o/AAAAP9sAAAAAAAAAAWYEAABmAAAAMyCU3Cla7j9o+RUMLb/qPwAAAD/bAAAAAAAAAAFnBAAAZgAAAFrZ55CaYO4/aPkVDC2/6j8AAAA/6wAAAAAAAAABaAQAAGYAAACrS4/5e23uP2j5FQwtv+o/AAAAP+sAAAAAAAAAAWkEAABmAAAA0wTjrexz7j9o+RUMLb/qPwAAAD/6AAAAAAAAAAFqBAAAZgAAAPy9NmJdeu4/aPkVDC2/6j8AAAA/+gAAAAAAAAABawQAAGYAAAAkd4oWzoDuP2j5FQwtv+o/AAAAPwoBAAAAAAAAAWwEAABmAAAATDDeyj6H7j9o+RUMLb/qPwAAAD8KAQAAAAAAAAFtBAAAZgAAAHXpMX+vje4/aPkVDC2/6j8AAAA/GgEAAAAAAAABbgQAAGYAAACdooUzIJTuP2j5FQwtv+o/AAAAPykBAAAAAAAAAW8EAABmAAAAxVvZ55Ca7j9o+RUMLb/qPwAAAD85AQAAAAAAAAFwBAAAZgAAABbOgFByp+4/aPkVDC2/6j8AAAA/OQEAAAAAAAABcQQAAGYAAAA9h9QE463uP2j5FQwtv+o/AAAAP0kBAAAAAAAAAXIEAABmAAAAZkAouVO07j9o+RUMLb/qPwAAAD9JAQAAAAAAAAFzBAAAZgAAALayzyE1we4/aPkVDC2/6j8AAAA/WAEAAAAAAAABdAQAAGYAAADfayPWpcfuP2j5FQwtv+o/AAAAP2gBAAAAAAAAAXUEAABmAAAAByV3ihbO7j9o+RUMLb/qPwAAAD9oAQAAAAAAAAF2BAAAZgAAAC/eyj6H1O4/aPkVDC2/6j8AAAA/dwEAAAAAAAABdwQAAGYAAABYlx7z99ruP2j5FQwtv+o/AAAAP4cBAAAAAAAAAXgEAABmAAAAgFByp2jh7j9o+RUMLb/qPwAAAD+XAQAAAAAAAAF5BAAAZgAAAKgJxlvZ5+4/aPkVDC2/6j8AAAA/lwEAAAAAAAABegQAAGYAAAD5e23EuvTuP2j5FQwtv+o/AAAAP6YBAAAAAAAAAXsEAABmAAAAmWC8lX0O7z9o+RUMLb/qPwAAAD+mAQAAAAAAAAF8BAAAZgAAADtFC2dAKO8/aPkVDC2/6j8AAAA/tgEAAAAAAAABfQQAAGYAAADbKVo4A0LvP7o/1jX3x+o/AAAAP7YBAAAAAAAAAX4EAABmAAAAfQ6pCcZb7z8LhpZfwdDqPwAAAD/GAQAAAAAAAAF/BAAAZgAAAEWsS4/5e+8/XMxWiYvZ6j8AAAA/xgEAAAAAAAABgAQAAGYAAAC910asS4/vP60SF7NV4uo/AAAAP9UBAAAAAAAAAYEEAABmAAAANwNCyZ2i7z+tEhezVeLqPwAAAD/VAQAAAAAAAAGCBAAAZgAAAId16TF/r+8/rRIXs1Xi6j8AAAA/5QEAAAAAAAABgwQAAGYAAADZ55CaYLzvP60SF7NV4uo/AAAAP+UBAAAAAAAAAYQEAABmAAAA2eeQmmC87z/+WNfcH+vqPwAAAD/WAwAAAAAAAAGFBAAAZgAAANnnkJpgvO8/oeVXMLT86j8AAAA/9QMAAAAAAAABhgQAAGYAAADZ55CaYLzvP/MrGFp+Bes/AAAAP/UDAAAAAAAAAYcEAABmAAAA2eeQmmC87z9EctiDSA7rPwAAAD8EBAAAAAAAAAGIBAAAZgAAAAGh5E7Rwu8/5/5Y19wf6z8AAAA/BAQAAAAAAAABiQQAAGYAAAABoeRO0cLvP4mL2SpxMes/AAAAPxQEAAAAAAAAAYoEAABmAAAAAaHkTtHC7z8sGFp+BUPrPwAAAD8UBAAAAAAAAAGLBAAAZgAAAAGh5E7Rwu8/fV4aqM9L6z8AAAA/JAQAAAAAAAABjAQAAGYAAAApWjgDQsnvP86k2tGZVOs/AAAAPyQEAAAAAAAAAY0EAABmAAAAKVo4A0LJ7z8g65r7Y13rPwAAAD8zBAAAAAAAAAGOBAAAZgAAAFETjLeyz+8/E77beMJ36z8AAAA/MwQAAAAAAAABjwQAAGYAAABRE4y3ss/vP2QEnKKMgOs/AAAAP0MEAAAAAAAAAZAEAABmAAAAeczfayPW7z9Z19wf65rrPwAAAD9DBAAAAAAAAAGRBAAAZgAAAHnM32sj1u8//GNdc3+s6z8AAAA/UwQAAAAAAAABkgQAAGYAAAB5zN9rI9bvP02qHZ1Jtes/AAAAP1MEAAAAAAAAAZMEAABmAAAAoYUzIJTc7z+d8N3GE77rPwAAAD9iBAAAAAAAAAGUBAAAZgAAAKGFMyCU3O8/QH1eGqjP6z8AAAA/YgQAAAAAAAABlQQAAGYAAAChhTMglNzvP+MJ32084es/AAAAP3IEAAAAAAAAAZYEAABmAAAAoYUzIJTc7z81UJ+XBurrPwAAAD+BBAAAAAAAAAGXBAAAZgAAAKGFMyCU3O8/hpZfwdDy6z8AAAA/kQQAAAAAAAABmAQAAGYAAAChhTMglNzvP9fcH+ua++s/AAAAP5EEAAAAAAAAAZkEAABmAAAAyT6H1ATj7z8pI+AUZQTsPwAAAD+hBAAAAAAAAAGaBAAAZgAAAMk+h9QE4+8/eWmgPi8N7D8AAAA/oQQAAAAAAAABmwQAAGYAAADJPofUBOPvP8uvYGj5Few/AAAAP7AEAAAAAAAAAZwEAABmAAAAyT6H1ATj7z8c9iCSwx7sPwAAAD/ABAAAAAAAAAGdBAAAZgAAAMk+h9QE4+8/bTzhu40n7D8AAAA/wAQAAAAAAAABngQAAGYAAADJPofUBOPvP7+CoeVXMOw/AAAAP9AEAAAAAAAAAZ8EAABmAAAAyT6H1ATj7z9iDyI57EHsPwAAAD/fBAAAAAAAAAGgBAAAZgAAAMk+h9QE4+8/s1XiYrZK7D8AAAA/3wQAAAAAAAABoQQAAGYAAADJPofUBOPvPwWcooyAU+w/AAAAP+8EAAAAAAAAAaIEAABmAAAAyT6H1ATj7z9V4mK2SlzsPwAAAD/vBAAAAAAAAAGjBAAAZgAAAMk+h9QE4+8/pigj4BRl7D8AAAA//gQAAAAAAAABpAQAAGYAAADJPofUBOPvP/hu4wnfbew/AAAAPw4FAAAAAAAAAaUEAABmAAAAyT6H1ATj7z+b+2Ndc3/sPwAAAD8OBQAAAAAAAAGmBAAAZgAAAMk+h9QE4+8/7EEkhz2I7D8AAAA/HgUAAAAAAAABpwQAAGYAAADJPofUBOPvP4/OpNrRmew/AAAAPx4FAAAAAAAAAagEAABmAAAAyT6H1ATj7z/gFGUEnKLsPwAAAD8tBQAAAAAAAAGpBAAAZgAAAMk+h9QE4+8/gqHlVzC07D8AAAA/LQUAAAAAAAABqgQAAGYAAADJPofUBOPvP9TnpYH6vOw/AAAAPz0FAAAAAAAAAasEAABmAAAAyT6H1ATj7z8lLmarxMXsPwAAAD9NBQAAAAAAAAGsBAAAZgAAAMk+h9QE4+8/dnQm1Y7O7D8AAAA/TQUAAAAAAAABrQQAAGYAAADJPofUBOPvP8i65v5Y1+w/AAAAP1wFAAAAAAAAAa4EAABmAAAAyT6H1ATj7z8ZAacoI+DsPwAAAD9sBQAAAAAAAAGvBAAAZgAAAMk+h9QE4+8/vI0nfLfx7D8AAAA/ewUAAAAAAAABsAQAAGYAAADJPofUBOPvPwzU56WB+uw/AAAAP3sFAAAAAAAAAbEEAABmAAAAoYUzIJTc7z+vYGj5FQztPwAAAD+LBQAAAAAAAAGyBAAAZgAAAKGFMyCU3O8/AacoI+AU7T8AAAA/iwUAAAAAAAABswQAAGYAAAChhTMglNzvP6QzqXZ0Ju0/AAAAP5sFAAAAAAAAAbQEAABmAAAAoYUzIJTc7z9GwCnKCDjtPwAAAD+bBQAAAAAAAAG1BAAAZgAAAHnM32sj1u8/6EyqHZ1J7T8AAAA/qgUAAAAAAAABtgQAAGYAAAB5zN9rI9bvPzqTakdnUu0/AAAAP6oFAAAAAAAAAbcEAABmAAAAeczfayPW7z+L2SpxMVvtPwAAAD+6BQAAAAAAAAG4BAAAZgAAAHnM32sj1u8/3B/rmvtj7T8AAAA/ugUAAAAAAAABuQQAAGYAAAB5zN9rI9bvPy5mq8TFbO0/AAAAP8oFAAAAAAAAAboEAABmAAAAUROMt7LP7z/R8isYWn7tPwAAAD/KBQAAAAAAAAG7BAAAZgAAAFETjLeyz+8/IjnsQSSH7T8AAAA/2QUAAAAAAAABvAQAAGYAAABRE4y3ss/vP3N/rGvuj+0/AAAAP+kFAAAAAAAAAb0EAABmAAAAUROMt7LP7z/ExWyVuJjtPwAAAD/pBQAAAAAAAAG+BAAAZgAAAFETjLeyz+8/FQwtv4Kh7T8AAAA/+AUAAAAAAAABvwQAAGYAAABRE4y3ss/vP2dS7ehMqu0/AAAAP/gFAAAAAAAAAcAEAABmAAAAKVo4A0LJ7z+4mK0SF7PtPwAAAD8IBgAAAAAAAAHBBAAAZgAAAClaOANCye8/WyUuZqvE7T8AAAA/CAYAAAAAAAABwgQAAGYAAAApWjgDQsnvP/6xrrk/1u0/AAAAPxgGAAAAAAAAAcMEAABmAAAAKVo4A0LJ7z9O+G7jCd/tPwAAAD8YBgAAAAAAAAHEBAAAZgAAAClaOANCye8/8YTvNp7w7T8AAAA/JwYAAAAAAAABxQQAAGYAAAABoeRO0cLvP5QRcIoyAu4/AAAAPycGAAAAAAAAAcYEAABmAAAAAaHkTtHC7z83nvDdxhPuPwAAAD83BgAAAAAAAAHHBAAAZgAAAAGh5E7Rwu8/iOSwB5Ec7j8AAAA/RwYAAAAAAAAByAQAAGYAAAABoeRO0cLvPypxMVslLu4/AAAAP0cGAAAAAAAAAckEAABmAAAA2eeQmmC87z97t/GE7zbuPwAAAD9HBgAAAAAAAAHKBAAAZgAAANnnkJpgvO8/zf2xrrk/7j8AAAA/VgYAAAAAAAABywQAAGYAAADZ55CaYLzvPx5EctiDSO4/AAAAP1YGAAAAAAAAAcwEAABmAAAA2eeQmmC87z9wijICTlHuPwAAAD9mBgAAAAAAAAHNBAAAZgAAANnnkJpgvO8/wdDyKxha7j8AAAA/dQYAAAAAAAABzgQAAGYAAADZ55CaYLzvPxMXs1XiYu4/AAAAP5UGAAAAAAAAAc8EAABmAAAA2eeQmmC87z9kXXN/rGvuPwAAAD+kBgAAAAAAAAHQBAAAZgAAANnnkJpgvO8/taMzqXZ07j8AAAA/pAYAAAAAAAAB0QQAAGYAAADZ55CaYLzvP1cwtPwKhu4/AAAAP7QGAAAAAAAAAdIEAABmAAAA2eeQmmC87z/6vDRQn5fuPwAAAD+0BgAAAAAAAAHTBAAAZgAAANnnkJpgvO8/TAP1eWmg7j8AAAA/xAYAAAAAAAAB1AQAAGYAAADZ55CaYLzvP51JtaMzqe4/AAAAP8QGAAAAAAAAAdUEAABmAAAA2eeQmmC87z9A1jX3x7ruPwAAAD/TBgAAAAAAAAHWBAAAZgAAANnnkJpgvO8/kBz2IJLD7j8AAAA/0wYAAAAAAAAB1wQAAGYAAADZ55CaYLzvPzOpdnQm1e4/AAAAP+MGAAAAAAAAAdgEAABmAAAA2eeQmmC87z+E7zae8N3uPwAAAD/jBgAAAAAAAAHZBAAAZgAAANnnkJpgvO8/1jX3x7rm7j8AAAA/8gYAAAAAAAAB2gQAAGYAAADZ55CaYLzvPyd8t/GE7+4/AAAAP/IGAAAAAAAAAdsEAABmAAAA2eeQmmC87z95wncbT/juPwAAAD8CBwAAAAAAAAHcBAAAZgAAANnnkJpgvO8/ygg4RRkB7z8AAAA/AgcAAAAAAAAB3QQAAGYAAADZ55CaYLzvPxxP+G7jCe8/AAAAP1AHAAAAAAAAAd4EAABmAAAA2eeQmmC87z9slbiYrRLvPwAAAD9gBwAAAAAAAAHfBAAAZgAAANnnkJpgvO8/vdt4wncb7z8AAAA/YAcAAAAAAAAB4AQAAGYAAADZ55CaYLzvPw8iOexBJO8/AAAAP28HAAAAAAAAAeEEAABmAAAA2eeQmmC87z9gaPkVDC3vPwAAAD9/BwAAAAAAAAHiBAAAZgAAANnnkJpgvO8/sq65P9Y17z8AAAA/jwcAAAAAAAAB4wQAAGYAAADZ55CaYLzvPwP1eWmgPu8/AAAAP48HAAAAAAAAAeQEAABmAAAA2eeQmmC87z9UOzqTakfvPwAAAD+eBwAAAAAAAAHlBAAAZgAAANnnkJpgvO8/poH6vDRQ7z8AAAA/rgcAAAAAAAAB5gQAAGYAAADZ55CaYLzvP/fHuub+WO8/AAAAP74HAAAAAAAAAecEAABmAAAA2eeQmmC87z9IDnsQyWHvPwAAAD/NBwAAAAAAAAHoBAAAZgAAANnnkJpgvO8/mVQ7OpNq7z8AAAA/3QcAAAAAAAAB6QQAAGYAAACvLj3m77XvP5lUOzqTau8/AAAAPzwIAAAAAAAAAeoEAABmAAAAX7yVfQ6p7z+ZVDs6k2rvPwAAAD88CAAAAAAAAAHrBAAAZgAAAA9K7hQtnO8/65r7Y11z7z8AAAA/TAgAAAAAAAAB7AQAAGYAAAC910asS4/vPzzhu40nfO8/AAAAP0wIAAAAAAAAAe0EAABmAAAAb2WfQ2qC7z884buNJ3zvPwAAAD9bCAAAAAAAAAHuBAAAZgAAAPU5pCYYb+8/POG7jSd87z8AAAA/WwgAAAAAAAAB7wQAAGYAAAClx/y9NmLvP40nfLfxhO8/AAAAP2sIAAAAAAAAAfAEAABmAAAAK5wBoeRO7z+NJ3y38YTvPwAAAD9rCAAAAAAAAAHxBAAAZgAAAAPjrexzSO8/jSd8t/GE7z8AAAA/ewgAAAAAAAAB8gQAAGYAAACzcAaEkjvvP99tPOG7je8/AAAAP4oIAAAAAAAAAfMEAABmAAAAY/5eG7Eu7z/fbTzhu43vPwAAAD+KCAAAAAAAAAH0BAAAZgAAADtFC2dAKO8/MLT8CoaW7z8AAAA/iggAAAAAAAAB9QQAAGYAAADp0mP+XhvvPzC0/AqGlu8/AAAAP5oIAAAAAAAAAfYEAABmAAAAwRkQSu4U7z8wtPwKhpbvPwAAAD+aCAAAAAAAAAH3BAAAZgAAAJlgvJV9Du8/MLT8CoaW7z8AAAA/qggAAAAAAAAB+AQAAGYAAABxp2jhDAjvPzC0/AqGlu8/AAAAP7kIAAAAAAAAAfkEAABmAAAASe4ULZwB7z+C+rw0UJ/vPwAAAD/JCAAAAAAAAAH6BAAAZgAAACA1wXgr++4/gvq8NFCf7z8AAAA/yQgAAAAAAAAB+wQAAGYAAAD5e23EuvTuP4L6vDRQn+8/AAAAP9gIAAAAAAAAAfwEAABmAAAAqAnGW9nn7j+C+rw0UJ/vPwAAAD/YCAAAAAAAAAH9BAAAZgAAAIBQcqdo4e4/gvq8NFCf7z8AAAA/6AgAAAAAAAAB/gQAAGYAAAAHJXeKFs7uP9NAfV4aqO8/AAAAP+gIAAAAAAAAAf8EAABmAAAAtrLPITXB7j/TQH1eGqjvPwAAAD/4CAAAAAAAAAEABQAAZgAAAGZAKLlTtO4/00B9Xhqo7z8AAAA/+AgAAAAAAAABAQUAAGYAAADuFC2cAaHuP9NAfV4aqO8/AAAAPwcJAAAAAAAAAQIFAABmAAAAnaKFMyCU7j/TQH1eGqjvPwAAAD8XCQAAAAAAAAEDBQAAZgAAAEww3so+h+4/I4c9iOSw7z8AAAA/FwkAAAAAAAABBAUAAGYAAAD8vTZiXXruPyOHPYjksO8/AAAAPxcJAAAAAAAAAQUFAABmAAAA0wTjrexz7j8jhz2I5LDvPwAAAD8nCQAAAAAAAAEGBQAAZgAAAKtLj/l7be4/I4c9iOSw7z8AAAA/NgkAAAAAAAABBwUAAGYAAACDkjtFC2fuP3XN/bGuue8/AAAAPzYJAAAAAAAACw==</ink>
</athena>
</file>

<file path=customXml/item2.xml><?xml version="1.0" encoding="utf-8"?>
<athena xmlns="http://schemas.microsoft.com/edu/athena" version="0.1.2681.0">
  <ink scale="0.5421687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gBsAAAAAAAAF+P///wxBY3Rpb25UeXBlVjEBAAAAB3ZhbHVlX18ACAIAAAAAAAAABQUAAAANQ2xlYXJDYW52YXNWMQIAAAAJU3RhcnRUaW1lBFR5cGUABBAMQWN0aW9uVHlwZVYxAgAAAAIAAAC3XgAAAAAAAAH3////+P///wAAAAAFBgAAAA9QZW5BdHRyaWJ1dGVzVjEKAAAAB19jb2xvckEHX2NvbG9yUgdfY29sb3JHB19jb2xvckIKRml0VG9DdXJ2ZQZIZWlnaHQOSWdub3JlUHJlc3N1cmUNSXNIaWdobGlnaHRlcgVTaGFwZQVXaWR0aAAAAAAAAAAABAACAgICAQYBAQxCcnVzaFNoYXBlVjECAAAABgIAAAD/AAAAAAAAAAAAAAhAAAAF9v///wxCcnVzaFNoYXBlVjEBAAAAB3ZhbHVlX18ACAIAAAABAAAAAAAAAAAACEAFBwAAAApJbmtUcmFjZVYxAwAAAA1MaXN0YDErX2l0ZW1zDExpc3RgMStfc2l6ZQ9MaXN0YDErX3ZlcnNpb24EAAAYU2hhcmVkLklua2luZy5JbmtQb2ludFtdAgAAAAgIAgAAAAkLAAAAoAAAAKA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1gBQwAAAAKSW5rUG9pbnRWMQQAAAABWAFZDlByZXNzdXJlRmFjdG9yCVRpbWVTdGFtcAAAAAAGBgsQAgAAABAlYo0qesY/Re1K1K5E7T8AAAA/AAAAAAAAAAABDQAAAAwAAADwt6TQkNnHP0XtStSuRO0/AAAAP30AAAAAAAAAAQ4AAAAMAAAAcIL65zbwyj+TrUnZmpTtPwAAAD99AAAAAAAAAAEPAAAADAAAABA7wrFpDs8/5W1I3obk7T8AAAA/jQAAAAAAAAABEAAAAAwAAAAwTC0GO8LRPzMuR+NyNO4/AAAAP40AAAAAAAAAAREAAAAMAAAAmB9KxBpV1D9bjsblaFzuPwAAAD+dAAAAAAAAAAESAAAADAAAAFBFz0rnE9c/he5F6F6E7j8AAAA/nQAAAAAAAAABEwAAAAwAAAC4GOwIx6bZP/sOxO9A/O4/AAAAP6wAAAAAAAAAARQAAAAMAAAA2JDZV4CR3D8jb0PyNiTvPwAAAD+8AAAAAAAAAAEVAAAADAAAAPAIx6Y5fN8/dS9C9yJ07z8AAAA/vAAAAAAAAAABFgAAAAwAAAC0aQ7fb0nhP5uPwfkYnO8/AAAAP8sAAAAAAAAAARcAAAAMAAAAkPxQItao4j/D70D8DsTvPwAAAD/LAAAAAAAAAAEYAAAADAAAANDh+y0pNOQ/w+9A/A7E7z8AAAA/2wAAAAAAAAABGQAAAAwAAACASwoNmX3lP8PvQPwOxO8/AAAAP9sAAAAAAAAAARoAAAAMAAAABIzkhxKx5j/D70D8DsTvPwAAAD/rAAAAAAAAAAEbAAAADAAAAIjMvgKM5Oc/w+9A/A7E7z8AAAA/6wAAAAAAAAABHAAAAAwAAACAkfxQItboP5uPwfkYnO8/AAAAP/oAAAAAAAAAAR0AAAAMAAAAIATS1sub6T91L0L3InTvPwAAAD/6AAAAAAAAAAEeAAAADAAAAJBNc/h+S+o/I29D8jYk7z8AAAA/CgEAAAAAAAABHwAAAAwAAACgRKxRRc/qP/sOxO9A/O4/AAAAPwoBAAAAAAAAASAAAAAMAAAAuDvlqgtT6z+tTsXqVKzuPwAAAD8aAQAAAAAAAAEhAAAADAAAAKAJ6p/bwOs/he5F6F6E7j8AAAA/GgEAAAAAAAABIgAAAAwAAACA1+6Uqy7sP1uOxuVoXO4/AAAAPykBAAAAAAAAASMAAAAMAAAAPHy/JYWG7D8zLkfjcjTuPwAAAD8pAQAAAAAAAAEkAAAADAAAAPAgkLZe3uw/5W1I3obk7T8AAAA/OQEAAAAAAAABJQAAAAwAAAB8nCzjQSDtP+VtSN6G5O0/AAAAPzkBAAAAAAAAASYAAAAMAAAANEH9cxt47T/lbUjehuTtPwAAAD9IAQAAAAAAAAEnAAAADAAAAJCTZTwIpO0/vQ3J25C87T8AAAA/SAEAAAAAAAABKAAAAAwAAAAYDwJp6+XtP70NyduQvO0/AAAAP1gBAAAAAAAAASkAAAAMAAAASDg2zeH77T+TrUnZmpTtPwAAAD9YAQAAAAAAAAEqAAAADAAAAKSKnpXOJ+4/a03K1qRs7T8AAAA/aAEAAAAAAAABKwAAAAwAAAAA3QZeu1PuP0XtStSuRO0/AAAAP2gBAAAAAAAAASwAAAAMAAAAMAY7wrFp7j8djcvRuBztPwAAAD93AQAAAAAAAAEtAAAADAAAAFwvbyaof+4/8yxMz8L07D8AAAA/hwEAAAAAAAABLgAAAAwAAAC4gdfulKvuP6VsTcrWpOw/AAAAP4cBAAAAAAAAAS8AAAAMAAAA6KoLU4vB7j99DM7H4HzsPwAAAD+HAQAAAAAAAAEwAAAADAAAABTUP7eB1+4/K0zPwvQs7D8AAAA/kwEAAAAAAAABMQAAAAwAAABwJqh/bgPvP92L0L0I3es/AAAAP5MBAAAAAAAAATIAAAAMAAAAnE/c42QZ7z+Ny9G4HI3rPwAAAD+iAQAAAAAAAAEzAAAADAAAAMx4EEhbL+8/FatTsToV6z8AAAA/sgEAAAAAAAABNAAAAAwAAAD4oUSsUUXvP+1K1K5E7eo/AAAAP7IBAAAAAAAAATUAAAAMAAAAKMt4EEhb7z91KlanYnXqPwAAAD/BAQAAAAAAAAE2AAAADAAAAFT0rHQ+ce8/1alYnYrV6T8AAAA/wQEAAAAAAAABNwAAAAwAAACEHeHYNIfvP12J2pWoXek/AAAAP9EBAAAAAAAAATgAAAAMAAAAtEYVPSud7z/laFyOxuXoPwAAAD/RAQAAAAAAAAE5AAAADAAAAOBvSaEhs+8/HYjfgfgd6D8AAAA/4QEAAAAAAAABOgAAAAwAAAAQmX0FGMnvP30H4ncgfuc/AAAAP+EBAAAAAAAAATsAAAAMAAAAPMKxaQ7f7z/fhuRtSN7mPwAAAD/wAQAAAAAAAAE8AAAADAAAADzCsWkO3+8/PwbnY3A+5j8AAAA/8AEAAAAAAAABPQAAAAwAAAA8wrFpDt/vPyVla1K2JuU/AAAAPwACAAAAAAAAAT4AAAAMAAAAPMKxaQ7f7z9fhO5F6F7kPwAAAD8AAgAAAAAAAAE/AAAADAAAADzCsWkO3+8/l6NxORqX4z8AAAA/EAIAAAAAAAABQAAAAAwAAAA8wrFpDt/vP38C9idgf+I/AAAAPxACAAAAAAAAAUEAAAAMAAAAPMKxaQ7f7z+3IXkbkrfhPwAAAD8fAgAAAAAAAAFCAAAADAAAAIQd4dg0h+8/dyB+B+J34D8AAAA/HwIAAAAAAAABQwAAAAwAAADMeBBIWy/vP24+BudjcN4/AAAAPy8CAAAAAAAAAUQAAAAMAAAAuIHX7pSr7j/yOxC/A/HbPwAAAD8vAgAAAAAAAAFFAAAADAAAAEg4Ns3h++0/0rgcjcvR2D8AAAA/PgIAAAAAAAABRgAAAAwAAAB8nCzjQSDtP7I1KVuTstU/AAAAPz4CAAAAAAAAAUcAAAAMAAAAsAAj+aFE7D+WsjUpW5PSPwAAAD9OAgAAAAAAAAFIAAAADAAAALg75aoLU+s/hN+B+B2Izz8AAAA/TgIAAAAAAAABSQAAAAwAAADsn9vAa3fqP4zalahdico/AAAAP14CAAAAAAAAAUoAAAAMAAAAIATS1sub6T+M1alYnYrFPwAAAD9eAgAAAAAAAAFLAAAADAAAACg/lIg1qug/LFG7ErUrwT8AAAA/bQIAAAAAAAABTAAAAAwAAABYo4qelc7nP+ialK1J2bo/AAAAP20CAAAAAAAAAU0AAAAMAAAAvDC1GOwI5z+YlK1J2Zq0PwAAAD99AgAAAAAAAAFOAAAADAAAAEznE/c4WeY/2JC8DcnbsD8AAAA/fQIAAAAAAAABTwAAAAwAAADcnXLVhanlP8AXoXsRuqc/AAAAP40CAAAAAAAAAVAAAAAMAAAA+M9t4LU75T9AFatTsTqlPwAAAD+NAgAAAAAAAAFRAAAADAAAAODYNIfvt+Q/QBC/A/E7oD8AAAA/nAIAAAAAAAABUgAAAAwAAAAsNGT2FWDkP4AbkrcheZs/AAAAP5wCAAAAAAAAAVMAAAAMAAAAFD0rnU/c4z+gEboXoXuRPwAAAD+sAgAAAAAAAAFUAAAADAAAANQcvt+SQuM/oBG6F6F7kT8AAAA/rAIAAAAAAAABVQAAAAwAAADsTrnqwtTiPwAZnI/B+Yg/AAAAP7sCAAAAAAAAAVYAAAAMAAAA3FeAkfxQ4j+AHojfgfh9PwAAAD+7AgAAAAAAAAFXAAAADAAAAPSJe5ws4+E/gB6I34H4fT8AAAA/ywIAAAAAAAABWAAAAAwAAAAQvHanXHXhP4AeiN+B+H0/AAAAP8sCAAAAAAAAAVkAAAAMAAAAhEDaenkz4T+AHojfgfh9PwAAAD/bAgAAAAAAAAFaAAAADAAAAMybCeqf2+A/oBG6F6F7kT8AAAA/2wIAAAAAAAABWwAAAAwAAAAY9zhZxoPgP6ARuhehe5E/AAAAP+oCAAAAAAAAAVwAAAAMAAAAXFJoyOwr4D+AG5K3IXmbPwAAAD/qAgAAAAAAAAFdAAAADAAAAKitlzcT1N8/wBK1K1G7oj8AAAA/+gIAAAAAAAABXgAAAAwAAADgEY5Nc/jeP0AVq1OxOqU/AAAAPwoDAAAAAAAAAV8AAAAMAAAAEHaEY9Mc3j9QGpejcTmqPwAAAD8KAwAAAAAAAAFgAAAADAAAAEDaenkzQd0/2JC8DcnbsD8AAAA/GQMAAAAAAAABYQAAAAwAAAB4PnGPk2XcP5iUrUnZmrQ/AAAAPxkDAAAAAAAAAWIAAAAMAAAAmKsuTC0G2z8Yl6NxORq3PwAAAD8pAwAAAAAAAAFjAAAADAAAABBrVNGz0tk/6JqUrUnZuj8AAAA/KQMAAAAAAAABZAAAAAwAAADwfOIeJ8vYP1iditWpWL0/AAAAPzgDAAAAAAAAAWUAAAAMAAAAwI5wbJrD1z+M0L0I3YvAPwAAAD84AwAAAAAAAAFmAAAADAAAAOj7LSk0ZNY/bFK2JmVrwj8AAAA/SAMAAAAAAAABZwAAAAwAAABgu1OuujDVP0zUrkTtSsQ/AAAAP0gDAAAAAAAAAWgAAAAMAAAAOM3h+y0p1D8sVqdidSrGPwAAAD9YAwAAAAAAAAFpAAAADAAAALCMB4G09dI/rFiditWpyD8AAAA/WAMAAAAAAAABagAAAAwAAAAwTC0GO8LRP8zbkLwNycs/AAAAP2cDAAAAAAAAAWsAAAAMAAAAsAtTi8GO0D/sXoTuRejOPwAAAD9nAwAAAAAAAAFsAAAADAAAAOBMUP/cBs4/onE5Gpej0T8AAAA/dwMAAAAAAAABbQAAAAwAAADgy5sJ6p/LP9azMD0L09M/AAAAP3cDAAAAAAAAAW4AAAAMAAAAIKYWgx3hyD9StiZla1LWPwAAAD+HAwAAAAAAAAFvAAAADAAAABAlYo0qesY/Inkbkrch2T8AAAA/hwMAAAAAAAABcAAAAAwAAABg/9wGXrvDP6J7EboXods/AAAAP5YDAAAAAAAAAXEAAAAMAAAAUH4oEWtUwT9uPgbnY3DePwAAAD+WAwAAAAAAAAFyAAAADAAAAABEiVijir4/T8D+BOxP4D8AAAA/pgMAAAAAAAABcwAAAAwAAABgi8GOcGy6P2dhehamZ+E/AAAAP6YDAAAAAAAAAXQAAAAMAAAAwNL5xD1Otj8vQvcidC/iPwAAAD+1AwAAAAAAAAF1AAAADAAAAACtdD5xj7M/H4PzMTgf4z8AAAA/tQMAAAAAAAABdgAAAAwAAABAh++3pNCwP5ejcTkal+M/AAAAP8UDAAAAAAAAAXcAAAAMAAAAAFYXphaDrT83JG9D8jbkPwAAAD/FAwAAAAAAAAF4AAAADAAAAECdT9zjZKk/r0TtStSu5D8AAAA/1QMAAAAAAAABeQAAAAwAAABACg2ZfQWoPyVla1K2JuU/AAAAP9UDAAAAAAAAAXoAAAAMAAAAgOSHErFGpT93JWpXonblPwAAAD/kAwAAAAAAAAF7AAAADAAAAAC/Aozkh6I/7UXoXoTu5T8AAAA/5AMAAAAAAAABfAAAAAwAAACAMvsKMJKfPz8G52NwPuY/AAAAP/QDAAAAAAAAAX0AAAAMAAAAgAx2hGPTnD+1JmVrUrbmPwAAAD/0AwAAAAAAAAF+AAAADAAAAADBa3fKVZc/34bkbUje5j8AAAA/BAQAAAAAAAABfwAAAAwAAACAm+bw/ZaUPy9H43I0Luc/AAAAPxMEAAAAAAAAAYAAAAAMAAAAgHVhajHYkT99B+J3IH7nPwAAAD8TBAAAAAAAAAGBAAAADAAAAACfuMfJMo4/z8fgfAzO5z8AAAA/IwQAAAAAAAABggAAAAwAAAAAn7jHyTKOPx2I34H4Heg/AAAAPyMEAAAAAAAAAYMAAAAMAAAAAAikrZc3gz+VqF2J2pXoPwAAAD8yBAAAAAAAAAGEAAAADAAAAAAIpK2XN4M/5Whcjsbl6D8AAAA/MgQAAAAAAAABhQAAAAwAAAAACKStlzeDPw3J25C8Dek/AAAAP0IEAAAAAAAAAYYAAAAMAAAAAHwzQf1zez+F6VmYnoXpPwAAAD9CBAAAAAAAAAGHAAAADAAAAAB8M0H9c3s/rUnZmpSt6T8AAAA/UgQAAAAAAAABiAAAAAwAAAAAfDNB/XN7P9WpWJ2K1ek/AAAAP1IEAAAAAAAAAYkAAAAMAAAAAOQeJ8t4cD/9CdifgP3pPwAAAD9hBAAAAAAAAAGKAAAADAAAAADkHifLeHA/TcrWpGxN6j8AAAA/YQQAAAAAAAABiwAAAAwAAAAA5B4ny3hwP3UqVqdideo/AAAAP3EEAAAAAAAAAYwAAAAMAAAAAOQeJ8t4cD/tStSuRO3qPwAAAD9xBAAAAAAAAAGNAAAADAAAAADkHifLeHA/PQvTszA96z8AAAA/gQQAAAAAAAABjgAAAAwAAAAA5B4ny3hwP7UrUbsStes/AAAAP4EEAAAAAAAAAY8AAAAMAAAAAOQeJ8t4cD8rTM/C9CzsPwAAAD+QBAAAAAAAAAGQAAAADAAAAADkHifLeHA/y8zMzMzM7D8AAAA/kAQAAAAAAAABkQAAAAwAAAAA5B4ny3hwP0XtStSuRO0/AAAAP6AEAAAAAAAAAZIAAAAMAAAAAHwzQf1zez+9DcnbkLztPwAAAD+gBAAAAAAAAAGTAAAADAAAAABUrrowtYg/Dc7H4HwM7j8AAAA/rwQAAAAAAAABlAAAAAwAAAAAn7jHyTKOP1uOxuVoXO4/AAAAP68EAAAAAAAAAZUAAAAMAAAAgJvm8P2WlD+F7kXoXoTuPwAAAD+/BAAAAAAAAAGWAAAADAAAAADBa3fKVZc/rU7F6lSs7j8AAAA/vwQAAAAAAAABlwAAAAwAAACADHaEY9OcP9OuRO1K1O4/AAAAP88EAAAAAAAAAZgAAAAMAAAAgDL7CjCSnz/7DsTvQPzuPwAAAD/PBAAAAAAAAAGZAAAADAAAAAAswEh+KKE/+w7E70D87j8AAAA/3gQAAAAAAAABmgAAAAwAAAAAvwKM5IeiP/sOxO9A/O4/AAAAP94EAAAAAAAAAZsAAAAMAAAAAFJFz0rnoz/7DsTvQPzuPwAAAD/uBAAAAAAAAAGcAAAADAAAAIDkhxKxRqU/I29D8jYk7z8AAAA/7gQAAAAAAAABnQAAAAwAAABAMJIfSsSqPyNvQ/I2JO8/AAAAP/4EAAAAAAAAAZ4AAAAMAAAAAFYXphaDrT8jb0PyNiTvPwAAAD/+BAAAAAAAAAGfAAAADAAAAMDQkNlXgLE/I29D8jYk7z8AAAA/DQUAAAAAAAABoAAAAAwAAACAY9Mcvt+yPyNvQ/I2JO8/AAAAPw0FAAAAAAAAAaEAAAAMAAAA4D+3gdfutD8jb0PyNiTvPwAAAD8dBQAAAAAAAAGiAAAADAAAAMDS+cQ9TrY/+w7E70D87j8AAAA/LAUAAAAAAAABowAAAAwAAABAHJvm8P22P/sOxO9A/O4/AAAAPywFAAAAAAAAAaQAAAAMAAAAoGU8CKSttz/7DsTvQPzuPwAAAD8sBQAAAAAAAAGlAAAADAAAAKBlPAikrbc/065E7UrU7j8AAAA/PAUAAAAAAAABpgAAAAwAAACA+H5LCg25P9OuRO1K1O4/AAAAP0wFAAAAAAAAAacAAAAMAAAAYIvBjnBsuj/TrkTtStTuPwAAAD9MBQAAAAAAAAGoAAAADAAAAMDUYrAjHLs/065E7UrU7j8AAAA/WwUAAAAAAAABqQAAAAwAAACgZ6XziXu8P9OuRO1K1O4/AAAAP1sFAAAAAAAAAaoAAAAMAAAAgPrnNvDavT/TrkTtStTuPwAAAD9bBQAAAAAAAAGrAAAADAAAAODWy5sJ6r8/065E7UrU7j8AAAA/awUAAAAAAAAL</ink>
</athena>
</file>

<file path=customXml/item20.xml><?xml version="1.0" encoding="utf-8"?>
<athena xmlns="http://schemas.microsoft.com/edu/athena" version="0.1.3209.0">
  <media streamable="true" recordStart="0" recordEnd="43108" recordLength="43258"/>
</athena>
</file>

<file path=customXml/item21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AYAAAAIAAAABwMAAAAAAQAAAAgAAAAECUlua0F0b21WMQIAAAAJBAAAAAkFAAAACQYAAAAJBwAAAAkIAAAACQkAAAANAgUEAAAAC1BlblN0cm9rZVYxBAAAAApBdHRyaWJ1dGVzBVRyYWNlCVN0YXJ0VGltZQRUeXBlBAQABA9QZW5BdHRyaWJ1dGVzVjECAAAACklua1RyYWNlVjECAAAAEAxBY3Rpb25UeXBlVjECAAAAAgAAAAkKAAAACQsAAACFFAAAAAAAAAX0////DEFjdGlvblR5cGVWMQEAAAAHdmFsdWVfXwAIAgAAAAAAAAABBQAAAAQAAAAJDQAAAAkOAAAA9zQAAAAAAAAB8f////T///8AAAAAAQYAAAAEAAAACRAAAAAJEQAAAGg4AAAAAAAAAe7////0////AAAAAAEHAAAABAAAAAkTAAAACRQAAADxPQAAAAAAAAHr////9P///wAAAAABCAAAAAQAAAAJFgAAAAkXAAAA13YAAAAAAAAB6P////T///8AAAAABQkAAAANQ2xlYXJDYW52YXNWMQIAAAAJU3RhcnRUaW1lBFR5cGUABBAMQWN0aW9uVHlwZVYxAgAAAAIAAABkqAAAAAAAAAHn////9P///wAAAAAFCgAAAA9QZW5BdHRyaWJ1dGVzVjEKAAAAB19jb2xvckEHX2NvbG9yUgdfY29sb3JHB19jb2xvckIKRml0VG9DdXJ2ZQZIZWlnaHQOSWdub3JlUHJlc3N1cmUNSXNIaWdobGlnaHRlcgVTaGFwZQVXaWR0aAAAAAAAAAAABAACAgICAQYBAQxCcnVzaFNoYXBlVjECAAAABgIAAAD/ALDwAAAAAAAAACJAAAAF5v///wxCcnVzaFNoYXBlVjEBAAAAB3ZhbHVlX18ACAIAAAABAAAAAAAAAAAAIkAFCwAAAApJbmtUcmFjZVYxAwAAAA1MaXN0YDErX2l0ZW1zDExpc3RgMStfc2l6ZQ9MaXN0YDErX3ZlcnNpb24EAAAYU2hhcmVkLklua2luZy5JbmtQb2ludFtdAgAAAAgIAgAAAAkbAAAA6wAAAOsAAAABDQAAAAoAAAD/ALDwAAAAAAAAACJAAAAB5P///+b///8BAAAAAAAAAAAAIkABDgAAAAsAAAAJHQAAACYAAAAmAAAAARAAAAAKAAAA/wCw8AAAAAAAAAAiQAAAAeL////m////AQAAAAAAAAAAACJAAREAAAALAAAACR8AAABCAAAAQgAAAAETAAAACgAAAP8AsPAAAAAAAAAAIkAAAAHg////5v///wEAAAAAAAAAAAAiQAEUAAAACwAAAAkhAAAAMgAAADIAAAABFgAAAAoAAAD/ALDwAAAAAAAAACJAAAAB3v///+b///8BAAAAAAAAAAAAIkABFwAAAAsAAAAJIwAAAD8AAAA/AAAABxsAAAAAAQAAAAABAAAECklua1BvaW50VjEC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NFQcdAAAAAAEAAABAAAAABApJbmtQb2ludFYxAgAAAAkPAQAACRABAAAJEQEAAAkSAQAACRMBAAAJFAEAAAkVAQAACRYBAAAJFwEAAAkYAQAACRkBAAAJGgEAAAkbAQAACRwBAAAJHQEAAAkeAQAACR8BAAAJIAEAAAkhAQAACSIBAAAJIwEAAAkkAQAACSUBAAAJJgEAAAknAQAACSgBAAAJKQEAAAkqAQAACSsBAAAJLAEAAAktAQAACS4BAAAJLwEAAAkwAQAACTEBAAAJMgEAAAkzAQAACTQBAAANGgcfAAAAAAEAAACAAAAABApJbmtQb2ludFYxAgA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0+ByEAAAAAAQAAAEAAAAAECklua1BvaW50VjECAA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CaEBAAAJogEAAAmjAQAACaQBAAAJpQEAAAmmAQAACacBAAAJqAEAAA0OByMAAAAAAQAAAEAAAAAECklua1BvaW50VjECAA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gUkAAAACklua1BvaW50VjEEAAAAAVgBWQ5QcmVzc3VyZUZhY3RvcglUaW1lU3RhbXAAAAAABgYLEAIAAAB0ZM9AVDrCPwgrdAYrdOY/AAAAPwAAAAAAAAAAASUAAAAkAAAAdGTPQFQ6wj8oArkmArnmPwAAAD8QAAAAAAAAAAEmAAAAJAAAANyE+V0tbsI/KAK5JgK55j8AAAA/EAAAAAAAAAABJwAAACQAAABEpSN7BqLCPygCuSYCueY/AAAAPzoAAAAAAAAAASgAAAAkAAAARKUjewaiwj9Q2f1G2f3mPwAAAD9KAAAAAAAAAAEpAAAAJAAAAKvFTZjf1cI/UNn9Rtn95j8AAAA/WgAAAAAAAAABKgAAACQAAAAT5ne1uAnDP1DZ/UbZ/eY/AAAAP2kAAAAAAAAAASsAAAAkAAAA4ibM72pxwz9Q2f1G2f3mPwAAAD9pAAAAAAAAAAEsAAAAJAAAAIKodGTPQMQ/UNn9Rtn95j8AAAA/eQAAAAAAAAABLQAAACQAAABXi5swv6vFP2iwQmewQuc/AAAAP3kAAAAAAAAAAS4AAAAkAAAAlI7sGYhKxz+Ih4eHh4fnPwAAAD+IAAAAAAAAAAEvAAAAJAAAAAnzu1rchMk/yDURyDUR6D8AAAA/iAAAAAAAAAABMAAAACQAAAAd2TMQlY7MPyi73yi73+g/AAAAP5gAAAAAAAAAATEAAAAkAAAAYH5Xi5swzz9IkiRJkiTpPwAAAD+YAAAAAAAAAAEyAAAAJAAAADqyZyAqHdE/cGlpaWlp6T8AAAA/qAAAAAAAAAABMwAAACQAAAAQlY7sGYjSP9DuN8ruN+o/AAAAP6gAAAAAAAAAATQAAAAkAAAAFzdhfleL0z/oxXzqxXzqPwAAAD+3AAAAAAAAAAE1AAAAJAAAALW4CfO7WtQ/EJ3BCp3B6j8AAAA/xwAAAAAAAAABNgAAACQAAADsGYhKR/bUPzB0Bit0Bus/AAAAP8cAAAAAAAAAATcAAAAkAAAAI3sGotKR1T8wdAYrdAbrPwAAAD/XAAAAAAAAAAE4AAAAJAAAAL+rxU2Y39U/SEtLS0tL6z8AAAA/1wAAAAAAAAABOQAAACQAAABa3IT5XS3WP0hLS0tLS+s/AAAAP+YAAAAAAAAAAToAAAAkAAAAjuwZiEpH1j9IS0tLS0vrPwAAAD/mAAAAAAAAAAE7AAAAJAAAACkd2TMQldY/SEtLS0tL6z8AAAA/9gAAAAAAAAABPAAAACQAAADFTZjf1eLWP0hLS0tLS+s/AAAAP/YAAAAAAAAAAT0AAAAkAAAAlI7sGYhK1z9IS0tLS0vrPwAAAD8FAQAAAAAAAAE+AAAAJAAAAJjf1eImzNc/SEtLS0tL6z8AAAA/BQEAAAAAAAABPwAAACQAAAADUenInoHYP0hLS0tLS+s/AAAAPwUBAAAAAAAAAUAAAAAkAAAA1uImzO9q2T9IS0tLS0vrPwAAAD8VAQAAAAAAAAFBAAAAJAAAABCVjuwZiNo/SEtLS0tL6z8AAAA/FQEAAAAAAAABQgAAACQAAAB9V4ubML/bP0hLS0tLS+s/AAAAPyUBAAAAAAAAAUMAAAAkAAAAiEpH9gxE3T9IS0tLS0vrPwAAAD8lAQAAAAAAAAFEAAAAJAAAAMVNmN/V4t4/SEtLS0tL6z8AAAA/cwEAAAAAAAABRQAAACQAAAB/V4ubML/jPzB0Bit0Bus/AAAAP3MBAAAAAAAAAUYAAAAkAAAA5ne1uAnz4z8wdAYrdAbrPwAAAD9zAQAAAAAAAAFHAAAAJAAAAE6Y39XiJuQ/MHQGK3QG6z8AAAA/ggEAAAAAAAABSAAAACQAAACCqHRkz0DkPzB0Bit0Bus/AAAAP4IBAAAAAAAAAUkAAAAkAAAAz0BUOrJn5D8wdAYrdAbrPwAAAD+SAQAAAAAAAAFKAAAAJAAAAANR6ciegeQ/MHQGK3QG6z8AAAA/kgEAAAAAAAABSwAAACQAAABrcRPmd7XkPxCdwQqdweo/AAAAP6IBAAAAAAAAAUwAAAAkAAAAuQnzu1rc5D8QncEKncHqPwAAAD+iAQAAAAAAAAFNAAAAJAAAAG7C/K4WN+U/6MV86sV86j8AAAA/sQEAAAAAAAABTgAAACQAAAAJ87ta3ITlP4hArolAruk/AAAAP7EBAAAAAAAAAU8AAAAkAAAAv6vFTZjf5T9IkiRJkiTpPwAAAD/BAQAAAAAAAAFQAAAAJAAAAKh0ZM9AVOY/EOSaCOSa6D8AAAA/wQEAAAAAAAABUQAAACQAAABdLW7C/K7mP4iHh4eHh+c/AAAAP9EBAAAAAAAAAVIAAAAkAAAA39XiJszv5j9osEJnsELnPwAAAD/RAQAAAAAAAAFTAAAAJAAAAC1uwvyuFuc/CCt0Bit05j8AAAA/4AEAAAAAAAABVAAAACQAAABgfleLmzDnP+hTL+ZTL+Y/AAAAP+ABAAAAAAAAAVUAAAAkAAAAegai0pE95z/IfOrFfOrlPwAAAD/wAQAAAAAAAAFWAAAAJAAAAHoGotKRPec/qKWlpaWl5T8AAAA/8AEAAAAAAAABVwAAACQAAACUjuwZiErnP6ilpaWlpeU/AAAAP/8BAAAAAAAAAVgAAAAkAAAArhY3YX5X5z+opaWlpaXlPwAAAD8fAgAAAAAAAAFZAAAAJAAAAK4WN2F+V+c/gM5ghc5g5T8AAAA/HwIAAAAAAAABWgAAACQAAACuFjdhflfnP2j3G2X3G+U/AAAAPy4CAAAAAAAAAVsAAAAkAAAAyJ6BqHRk5z8gSZIkSZLkPwAAAD8+AgAAAAAAAAFcAAAAJAAAAPyuFjdhfuc/gBU6gxU64z8AAAA/WwIAAAAAAAABXQAAACQAAAD8rhY3YX7nP2A+9WI+9eI/AAAAP1sCAAAAAAAAAV4AAAAkAAAA/K4WN2F+5z9IZ7BCZ7DiPwAAAD9bAgAAAAAAAAFfAAAAJAAAAPyuFjdhfuc/IJBrIpBr4j8AAAA/awIAAAAAAAABYAAAACQAAAD8rhY3YX7nPwC5JgK5JuI/AAAAP2sCAAAAAAAAAWEAAAAkAAAA/K4WN2F+5z/o4eHh4eHhPwAAAD96AgAAAAAAAAFiAAAAJAAAAOImzO9qcec/wAqdwQqd4T8AAAA/egIAAAAAAAABYwAAACQAAACuFjdhflfnP6AzWKEzWOE/AAAAP4oCAAAAAAAAAWQAAAAkAAAAegai0pE95z+IXBOBXBPhPwAAAD+aAgAAAAAAAAFlAAAAJAAAAMVNmN/V4uY/QK6JQK6J4D8AAAA/mgIAAAAAAAABZgAAACQAAAD2DESlI3vmP8BRdr9Rdt8/AAAAP6kCAAAAAAAAAWcAAAAkAAAA87ta3IT55T8AR9n9RtndPwAAAD+pAgAAAAAAAAFoAAAAJAAAACN7BqLSkeU/AI6y+42y2z8AAAA/uQIAAAAAAAABaQAAACQAAAA6smcgKh3lPwDVi/nUi9k/AAAAP7kCAAAAAAAAAWoAAAAkAAAA0pE9A1Hp5D/AJgK5JgLZPwAAAD/JAgAAAAAAAAFrAAAAJAAAAFHpyJ6BqOQ/8Btl9xtl1z8AAAA/yQIAAAAAAAABbAAAACQAAADpyJ6BqHTkP4C/UXa/UdY/AAAAP9gCAAAAAAAAAW0AAAAkAAAAaCAqHdkz5D8wEcg1EcjVPwAAAD/YAgAAAAAAAAFuAAAAJAAAABqISkf2DOQ/8GI+9WI+1T8AAAA/6AIAAAAAAAABbwAAACQAAACyZyAqHdnjP8C0tLS0tNQ/AAAAP+gCAAAAAAAAAXAAAAAkAAAAMb+rxU2Y4z8wWKEzWKHTPwAAAD/3AgAAAAAAAAFxAAAAJAAAAK4WN2F+V+M/MFihM1ih0z8AAAA/9wIAAAAAAAABcgAAACQAAAAT5ne1uAnjP7D7jbL7jdI/AAAAPwcDAAAAAAAAAXMAAAAkAAAAXi1uwvyu4j+w+42y+43SPwAAAD8HAwAAAAAAAAF0AAAAJAAAAKh0ZM9AVOI/cE0Eck0E0j8AAAA/FwMAAAAAAAABdQAAACQAAADzu1rchPnhP/Dw8PDw8NA/AAAAPxcDAAAAAAAAAXYAAAAkAAAAV4ubML+r4T+wQmewQmfQPwAAAD8mAwAAAAAAAAF3AAAAJAAAALxa3IT5XeE/4Ci73yi7zz8AAAA/JgMAAAAAAAABeAAAACQAAADsGYhKR/bgP+BvlN1vlM0/AAAAPzYDAAAAAAAAAXkAAAAkAAAAA1HpyJ6B4D/gtm3btm3LPwAAAD82AwAAAAAAAAF6AAAAJAAAAIKodGTPQOA/YFpaWlpayj8AAAA/RgMAAAAAAAABewAAACQAAADL72pxE+bfP+D9Rtn9Rsk/AAAAP0YDAAAAAAAAAXwAAAAkAAAAYH5Xi5sw3z9goTNYoTPIPwAAAD9VAwAAAAAAAAF9AAAAJAAAAF0tbsL8rt4/QOgMVugMxj8AAAA/VQMAAAAAAAABfgAAACQAAADzu1rchPndP+CL+dSL+cQ/AAAAP2UDAAAAAAAAAX8AAAAkAAAAiEpH9gxE3T9gL+ZTL+bDPwAAAD9lAwAAAAAAAAGAAAAAJAAAAOnInoGodNw/wNLS0tLSwj8AAAA/dAMAAAAAAAABgQAAACQAAADiJszvanHbP+AZrNAZrMA/AAAAP4QDAAAAAAAAAYIAAAAkAAAAQ6Ujewai2j+AejGfejG/PwAAAD+EAwAAAAAAAAGDAAAAJAAAAAnzu1rchNk/gHoxn3oxvz8AAAA/lAMAAAAAAAABhAAAACQAAAA3YX5Xi5vYP4DBCp3BCr0/AAAAP5QDAAAAAAAAAYUAAAAkAAAA/K4WN2F+1z+AT72YT724PwAAAD+UAwAAAAAAAAGGAAAAJAAAAF0tbsL8rtY/gE+9mE+9uD8AAAA/owMAAAAAAAABhwAAACQAAABXi5swv6vVP4CWlpaWlrY/AAAAP7MDAAAAAAAAAYgAAAAkAAAAhfldLW7C1D+AlpaWlpa2PwAAAD+zAwAAAAAAAAGJAAAAJAAAAOZ3tbgJ89M/wN1vlN1vtD8AAAA/swMAAAAAAAABigAAACQAAABG9gxEpSPTP8Ddb5Tdb7Q/AAAAP8MDAAAAAAAAAYsAAAAkAAAA3IT5XS1u0j/A3W+U3W+0PwAAAD/SAwAAAAAAAAGMAAAAJAAAAD0DUenIntE/gCRJkiRJsj8AAAA/0gMAAAAAAAABjQAAACQAAACfgah0ZM/QP4AkSZIkSbI/AAAAP+IDAAAAAAAAAY4AAAAkAAAAaCAqHdkz0D+AayKQayKwPwAAAD/iAwAAAAAAAAGPAAAAJAAAAGB+V4ubMM8/gGsikGsisD8AAAA/8QMAAAAAAAABkAAAACQAAACLmzC/q8XNPwBl9xtl96s/AAAAP/EDAAAAAAAAAZEAAAAkAAAATpjf1eImzD8AZfcbZferPwAAAD8BBAAAAAAAAAGSAAAAJAAAAHe1uAnzu8o/APOpF/Oppz8AAAA/AQQAAAAAAAABkwAAACQAAAA6smcgKh3JPwDzqRfzqac/AAAAPxEEAAAAAAAAAZQAAAAkAAAAY89AVDqyxz8A86kX86mnPwAAAD8RBAAAAAAAAAGVAAAAJAAAACbM72pxE8Y/APOpF/Oppz8AAAA/IAQAAAAAAAABlgAAACQAAADpyJ6BqHTEPwDzqRfzqac/AAAAPyAEAAAAAAAAAZcAAAAkAAAA3IT5XS1uwj8A86kX86mnPwAAAD8wBAAAAAAAAAGYAAAAJAAAAAai0pE9A8E/APOpF/Oppz8AAAA/MAQAAAAAAAABmQAAACQAAADzu1rchPm9PwDzqRfzqac/AAAAP0AEAAAAAAAAAZoAAAAkAAAAd7W4CfO7uj8A86kX86mnPwAAAD9ABAAAAAAAAAGbAAAAJAAAAPyuFjdhfrc/APOpF/Oppz8AAAA/TwQAAAAAAAABnAAAACQAAADvanET5ne1PwDzqRfzqac/AAAAP08EAAAAAAAAAZ0AAAAkAAAA4ibM72pxsz8A86kX86mnPwAAAD9fBAAAAAAAAAGeAAAAJAAAANbiJszvarE/APOpF/Oppz8AAAA/XwQAAAAAAAABnwAAACQAAAAwv6vFTZivPwDzqRfzqac/AAAAP24EAAAAAAAAAaAAAAAkAAAAVDqyZyAqrT8AgVwTgVyjPwAAAD9uBAAAAAAAAAGhAAAAJAAAAHe1uAnzu6o/AIFcE4Fcoz8AAAA/fgQAAAAAAAABogAAACQAAACcML+rxU2oPwCBXBOBXKM/AAAAP34EAAAAAAAAAaMAAAAkAAAAgqh0ZM9ApD8AgVwTgVyjPwAAAD+OBAAAAAAAAAGkAAAAJAAAAGggKh3ZM6A/AIFcE4Fcoz8AAAA/jgQAAAAAAAABpQAAACQAAADZMxCVjuyZPwCBXBOBXKM/AAAAP50EAAAAAAAAAaYAAAAkAAAA4ibM72pxkz8A86kX86mnPwAAAD+tBAAAAAAAAAGnAAAAJAAAAFQ6smcgKo0/APOpF/Oppz8AAAA/rQQAAAAAAAABqAAAACQAAABdLW7C/K6GPwBl9xtl96s/AAAAP60EAAAAAAAAAakAAAAkAAAA4ibM72pxgz+AayKQayKwPwAAAD+9BAAAAAAAAAGqAAAAJAAAANkzEJWO7Hk/gCRJkiRJsj8AAAA/zAQAAAAAAAABqwAAACQAAADiJszvanFzP4AkSZIkSbI/AAAAP8wEAAAAAAAAAawAAAAkAAAA2TMQlY7saT/A3W+U3W+0PwAAAD/cBAAAAAAAAAGtAAAAJAAAANkzEJWO7Fk/wN1vlN1vtD8AAAA/3AQAAAAAAAABrgAAACQAAAAAAAAAAAAAAICWlpaWlrY/AAAAP/sEAAAAAAAAAa8AAAAkAAAA2TMQlY7sWb+AlpaWlpa2PwAAAD8LBQAAAAAAAAGwAAAAJAAAANkzEJWO7Fm/gE+9mE+9uD8AAAA/KgUAAAAAAAABsQAAACQAAADiJszvanGDv8AI5JoI5Lo/AAAAPyoFAAAAAAAAAbIAAAAkAAAA4ibM72pxg7+AwQqdwQq9PwAAAD86BQAAAAAAAAGzAAAAJAAAAF0tbsL8roa/gMEKncEKvT8AAAA/SQUAAAAAAAABtAAAACQAAABdLW7C/K6Gv4B6MZ96Mb8/AAAAP0kFAAAAAAAAAbUAAAAkAAAA2TMQlY7sib+AejGfejG/PwAAAD9JBQAAAAAAAAG2AAAAJAAAANkzEJWO7Im/4Bms0BmswD8AAAA/WQUAAAAAAAABtwAAACQAAADZMxCVjuyJv2B2v1F2v8E/AAAAP2gFAAAAAAAAAbgAAAAkAAAAVDqyZyAqjb9gdr9Rdr/BPwAAAD9oBQAAAAAAAAG5AAAAJAAAAFQ6smcgKo2/wNLS0tLSwj8AAAA/eAUAAAAAAAABugAAACQAAABUOrJnICqNv2Av5lMv5sM/AAAAP4gFAAAAAAAAAbsAAAAkAAAAVDqyZyAqjb/gi/nUi/nEPwAAAD+IBQAAAAAAAAG8AAAAJAAAAFQ6smcgKo2/QOgMVugMxj8AAAA/lwUAAAAAAAABvQAAACQAAABUOrJnICqNv+BEINdEIMc/AAAAP6cFAAAAAAAAAb4AAAAkAAAAVDqyZyAqjb9goTNYoTPIPwAAAD+nBQAAAAAAAAG/AAAAJAAAAFQ6smcgKo2/4P1G2f1GyT8AAAA/twUAAAAAAAABwAAAACQAAABUOrJnICqNv2BaWlpaWso/AAAAP8YFAAAAAAAAAcEAAAAkAAAAVDqyZyAqjb9gE4FcE4HMPwAAAD/GBQAAAAAAAAHCAAAAJAAAANkzEJWO7Im/4G+U3W+UzT8AAAA/xgUAAAAAAAABwwAAACQAAABdLW7C/K6Gv+Aou98ou88/AAAAP9YFAAAAAAAAAcQAAAAkAAAAXS1uwvyuhr+wQmewQmfQPwAAAD/WBQAAAAAAAAHFAAAAJAAAAGggKh3ZM4C/8PDw8PDw0D8AAAA/5QUAAAAAAAABxgAAACQAAABoICod2TOAv3BNBHJNBNI/AAAAP+UFAAAAAAAAAccAAAAkAAAAaCAqHdkzgL+w+42y+43SPwAAAD/1BQAAAAAAAAHIAAAAJAAAAOImzO9qcXO/8KkX86kX0z8AAAA/9QUAAAAAAAAByQAAACQAAADiJszvanFzv3AGK3QGK9Q/AAAAPwUGAAAAAAAAAcoAAAAkAAAA2TMQlY7sab/AtLS0tLTUPwAAAD8FBgAAAAAAAAHLAAAAJAAAANkzEJWO7Fm/8GI+9WI+1T8AAAA/FAYAAAAAAAABzAAAACQAAADZMxCVjuxZv4C/UXa/UdY/AAAAPyQGAAAAAAAAAc0AAAAkAAAAAAAAAAAAAACwbdu2bdvWPwAAAD8kBgAAAAAAAAHOAAAAJAAAANkzEJWO7Fk/QMruN8ru1z8AAAA/JAYAAAAAAAABzwAAACQAAADZMxCVjuxpP4B4eHh4eNg/AAAAPzQGAAAAAAAAAdAAAAAkAAAA2TMQlY7saT/AJgK5JgLZPwAAAD80BgAAAAAAAAHRAAAAJAAAAOImzO9qcXM/ANWL+dSL2T8AAAA/QwYAAAAAAAAB0gAAACQAAADZMxCVjux5P4Axn3oxn9o/AAAAP0MGAAAAAAAAAdMAAAAkAAAAaCAqHdkzgD+AMZ96MZ/aPwAAAD9TBgAAAAAAAAHUAAAAJAAAAGggKh3ZM4A/AI6y+42y2z8AAAA/UwYAAAAAAAAB1QAAACQAAABdLW7C/K6GP4DqxXzqxdw/AAAAP2IGAAAAAAAAAdYAAAAkAAAA2TMQlY7siT/AmE+9mE/dPwAAAD9yBgAAAAAAAAHXAAAAJAAAAGggKh3ZM5A/gKPsfqPs3j8AAAA/cgYAAAAAAAAB2AAAACQAAADiJszvanGTPwAAAAAAAOA/AAAAP4IGAAAAAAAAAdkAAAAkAAAAXS1uwvyulj9ArolArongPwAAAD+CBgAAAAAAAAHaAAAAJAAAAJwwv6vFTZg/iFwTgVwT4T8AAAA/kQYAAAAAAAAB2wAAACQAAADZMxCVjuyZP8AKncEKneE/AAAAP5EGAAAAAAAAAdwAAAAkAAAAVDqyZyAqnT8AuSYCuSbiPwAAAD+hBgAAAAAAAAHdAAAAJAAAAJE9A1HpyJ4/IJBrIpBr4j8AAAA/oQYAAAAAAAAB3gAAACQAAABoICod2TOgP4AVOoMVOuM/AAAAP7EGAAAAAAAAAd8AAAAkAAAApSN7BqLSoT+o7H6j7H7jPwAAAD+xBgAAAAAAAAHgAAAAJAAAAKUjewai0qE/4JoI5JoI5D8AAAA/wAYAAAAAAAAB4QAAACQAAABEpSN7BqKiPyBJkiRJkuQ/AAAAP8AGAAAAAAAAAeIAAAAkAAAAgqh0ZM9ApD+AzmCFzmDlPwAAAD/QBgAAAAAAAAHjAAAAJAAAACAqHdkzEKU/yHzqxXzq5T8AAAA/0AYAAAAAAAAB5AAAACQAAABdLW7C/K6mPwgrdAYrdOY/AAAAP98GAAAAAAAAAeUAAAAkAAAAnDC/q8VNqD9osEJnsELnPwAAAD/fBgAAAAAAAAHmAAAAJAAAANkzEJWO7Kk/iIeHh4eH5z8AAAA/7wYAAAAAAAAB5wAAACQAAAAWN2F+V4urP8g1Ecg1Eeg/AAAAP/8GAAAAAAAAAegAAAAkAAAA87ta3IT5rT8ou98ou9/oPwAAAD//BgAAAAAAAAHpAAAAJAAAADC/q8VNmK8/SJIkSZIk6T8AAAA//wYAAAAAAAAB6gAAACQAAABoICod2TOwP4hArolAruk/AAAAPw4HAAAAAAAAAesAAAAkAAAAN2F+V4ubsD+IQK6JQK7pPwAAAD8OBwAAAAAAAAHsAAAAJAAAAAai0pE9A7E/0O43yu436j8AAAA/HgcAAAAAAAAB7QAAACQAAAClI3sGotKxP9DuN8ruN+o/AAAAPx4HAAAAAAAAAe4AAAAkAAAApSN7BqLSsT/oxXzqxXzqPwAAAD8uBwAAAAAAAAHvAAAAJAAAAHRkz0BUOrI/EJ3BCp3B6j8AAAA/LgcAAAAAAAAB8AAAACQAAABEpSN7BqKyPxCdwQqdweo/AAAAPz0HAAAAAAAAAfEAAAAkAAAARKUjewaisj8wdAYrdAbrPwAAAD9NBwAAAAAAAAHyAAAAJAAAABPmd7W4CbM/SEtLS0tL6z8AAAA/TQcAAAAAAAAB8wAAACQAAACyZyAqHdmzP3AikGsikOs/AAAAP1wHAAAAAAAAAfQAAAAkAAAAgqh0ZM9AtD+o0Bms0BnsPwAAAD9cBwAAAAAAAAH1AAAAJAAAAFHpyJ6BqLQ/qNAZrNAZ7D8AAAA/bAcAAAAAAAAB9gAAACQAAAC/q8VNmN+1P9CnXsynXuw/AAAAP2wHAAAAAAAAAfcAAAAkAAAAXS1uwvyutj/wfqPsfqPsPwAAAD98BwAAAAAAAAH4AAAAJAAAAJwwv6vFTbg/MC0tLS0t7T8AAAA/fAcAAAAAAAAB+QAAACQAAABG9gxEpSO7P2jbtm3btu0/AAAAP4sHAAAAAAAAAfoAAAAkAAAA87ta3IT5vT+QsvuNsvvtPwAAAD+LBwAAAAAAAAH7AAAAJAAAADdhfleLm8A/sIlArolA7j8AAAA/mwcAAAAAAAAB/AAAACQAAAB0ZM9AVDrCP9Bghc5ghe4/AAAAP6sHAAAAAAAAAf0AAAAkAAAAgqh0ZM9AxD/QYIXOYIXuPwAAAD+rBwAAAAAAAAH+AAAAJAAAAL+rxU2Y38U/0GCFzmCF7j8AAAA/ugcAAAAAAAAB/wAAACQAAABjz0BUOrLHP9Bghc5ghe4/AAAAP7oHAAAAAAAAAQABAAAkAAAA2TMQlY7syT/QYIXOYIXuPwAAAD/KBwAAAAAAAAEBAQAAJAAAAH1Xi5swv8s/0GCFzmCF7j8AAAA/ygcAAAAAAAABAgEAACQAAAAjewai0pHNP/A3yu43yu4/AAAAP9kHAAAAAAAAAQMBAAAkAAAAYH5Xi5swzz/wN8ruN8ruPwAAAD/ZBwAAAAAAAAEEAQAAJAAAAGggKh3ZM9A/8DfK7jfK7j8AAAA/6QcAAAAAAAABBQEAACQAAAA3YX5Xi5vQP/A3yu43yu4/AAAAP+kHAAAAAAAAAQYBAAAkAAAAa3ET5ne10D/wN8ruN8ruPwAAAD/5BwAAAAAAAAEHAQAAJAAAAJ+BqHRkz9A/8DfK7jfK7j8AAAA/+QcAAAAAAAABCAEAACQAAACfgah0ZM/QP9Bghc5ghe4/AAAAP6wIAAAAAAAAAQkBAAAkAAAAa3ET5ne10D+wiUCuiUDuPwAAAD/qCAAAAAAAAAEKAQAAJAAAADdhfleLm9A/aNu2bdu27T8AAAA/+ggAAAAAAAABCwEAACQAAAADUenInoHQPzAtLS0tLe0/AAAAPykJAAAAAAAAAQwBAAAkAAAAMxCVjuwZ0D+Q+dSL+dTrPwAAAD8pCQAAAAAAAAENAQAAJAAAADMQlY7sGdA/SEtLS0tL6z8AAAA/OAkAAAAAAAABDgEAACQAAAD////////PPzB0Bit0Bus/AAAAPzgJAAAAAAAAAQ8BAAAkAAAAi5swv6vF4T/ACp3BCp3hPwAAAD8AAAAAAAAAAAEQAQAAJAAAAL+rxU2Y3+E/wAqdwQqd4T8AAAA/TgAAAAAAAAABEQEAACQAAAAmzO9qcRPiP8AKncEKneE/AAAAP14AAAAAAAAAARIBAAAkAAAAwvyuFjdh4j8AuSYCuSbiPwAAAD9eAAAAAAAAAAETAQAAJAAAAJI9A1HpyOI/IJBrIpBr4j8AAAA/bQAAAAAAAAABFAEAACQAAABgfleLmzDjP0hnsEJnsOI/AAAAP20AAAAAAAAAARUBAAAkAAAAsmcgKh3Z4z9gPvViPvXiPwAAAD99AAAAAAAAAAEWAQAAJAAAADdhfleLm+Q/gBU6gxU64z8AAAA/fQAAAAAAAAABFwEAACQAAADW4ibM72rlP4AVOoMVOuM/AAAAP5sAAAAAAAAAARgBAAAkAAAAWtyE+V0t5j/Aw8PDw8PjPwAAAD+qAAAAAAAAAAEZAQAAJAAAAGB+V4ubMOc/wMPDw8PD4z8AAAA/qgAAAAAAAAABGgEAACQAAADM72pxE+bnP8DDw8PDw+M/AAAAP6oAAAAAAAAAARsBAAAkAAAAhfldLW7C6D/Aw8PDw8PjPwAAAD+6AAAAAAAAAAEcAQAAJAAAACN7BqLSkek/wMPDw8PD4z8AAAA/ugAAAAAAAAABHQEAACQAAAB0ZM9AVDrqP6jsfqPsfuM/AAAAP8kAAAAAAAAAAR4BAAAkAAAALW7C/K4W6z+AFTqDFTrjPwAAAD/JAAAAAAAAAAEfAQAAJAAAAMvvanET5us/gBU6gxU64z8AAAA/2QAAAAAAAAABIAEAACQAAABR6ciegajsP4AVOoMVOuM/AAAAP9kAAAAAAAAAASEBAAAkAAAAiEpH9gxE7T9gPvViPvXiPwAAAD/pAAAAAAAAAAEiAQAAJAAAAKUjewai0u0/YD71Yj714j8AAAA/6QAAAAAAAAABIwEAACQAAAB0ZM9AVDruP2A+9WI+9eI/AAAAP/gAAAAAAAAAASQBAAAkAAAA3IT5XS1u7j9gPvViPvXiPwAAAD/4AAAAAAAAAAElAQAAJAAAACod2TMQle4/YD71Yj714j8AAAA/CAEAAAAAAAABJgEAACQAAABDpSN7BqLuP2A+9WI+9eI/AAAAPwgBAAAAAAAAAScBAAAkAAAAXS1uwvyu7j9gPvViPvXiPwAAAD8YAQAAAAAAAAEoAQAAJAAAAEOlI3sGou4/YD71Yj714j8AAAA/dQEAAAAAAAABKQEAACQAAAAqHdkzEJXuP2A+9WI+9eI/AAAAP4UBAAAAAAAAASoBAAAkAAAAEJWO7BmI7j9gPvViPvXiPwAAAD+FAQAAAAAAAAErAQAAJAAAAPYMRKUje+4/YD71Yj714j8AAAA/lQEAAAAAAAABLAEAACQAAADchPldLW7uP2A+9WI+9eI/AAAAP6QBAAAAAAAAAS0BAAAkAAAAwvyuFjdh7j9gPvViPvXiPwAAAD+0AQAAAAAAAAEuAQAAJAAAAKh0ZM9AVO4/YD71Yj714j8AAAA/wwEAAAAAAAABLwEAACQAAACO7BmISkfuP2A+9WI+9eI/AAAAP8MBAAAAAAAAATABAAAkAAAAjuwZiEpH7j9IZ7BCZ7DiPwAAAD/TAQAAAAAAAAExAQAAJAAAAHRkz0BUOu4/IJBrIpBr4j8AAAA/0wEAAAAAAAABMgEAACQAAABa3IT5XS3uPyCQayKQa+I/AAAAP+MBAAAAAAAAATMBAAAkAAAAQFQ6smcg7j8AuSYCuSbiPwAAAD/yAQAAAAAAAAE0AQAAJAAAACbM72pxE+4/ALkmArkm4j8AAAA/8gEAAAAAAAABNQEAACQAAACfgah0ZM/sP0DK7jfK7tc/AAAAPwAAAAAAAAAAATYBAAAkAAAAhfldLW7C7D9Ayu43yu7XPwAAAD8QAAAAAAAAAAE3AQAAJAAAAGtxE+Z3tew/gHh4eHh42D8AAAA/EAAAAAAAAAABOAEAACQAAABR6ciegajsP4B4eHh4eNg/AAAAPy8AAAAAAAAAATkBAAAkAAAAN2F+V4ub7D+AeHh4eHjYPwAAAD8/AAAAAAAAAAE6AQAAJAAAAB3ZMxCVjuw/wCYCuSYC2T8AAAA/PwAAAAAAAAABOwEAACQAAAADUenInoHsP8AmArkmAtk/AAAAP04AAAAAAAAAATwBAAAkAAAAz0BUOrJn7D8A1Yv51IvZPwAAAD9OAAAAAAAAAAE9AQAAJAAAAJwwv6vFTew/QIMVOoMV2j8AAAA/XgAAAAAAAAABPgEAACQAAAA0EJWO7BnsP4Axn3oxn9o/AAAAP24AAAAAAAAAAT8BAAAkAAAAl9/V4ibM6z/A3yi73yjbPwAAAD9uAAAAAAAAAAFAAQAAJAAAADC/q8VNmOs/AI6y+42y2z8AAAA/fQAAAAAAAAABQQEAACQAAACuFjdhflfrP0A8PDw8PNw/AAAAP6wAAAAAAAAAAUIBAAAkAAAAEJWO7BmI6j9ArolArongPwAAAD+sAAAAAAAAAAFDAQAAJAAAAPYMRKUje+o/YIXOYIXO4D8AAAA/vAAAAAAAAAABRAEAACQAAADC/K4WN2HqP6AzWKEzWOE/AAAAP7wAAAAAAAAAAUUBAAAkAAAAqHRkz0BU6j+gM1ihM1jhPwAAAD/LAAAAAAAAAAFGAQAAJAAAAI7sGYhKR+o/6OHh4eHh4T8AAAA/2wAAAAAAAAABRwEAACQAAABAVDqyZyDqPwC5JgK5JuI/AAAAP9sAAAAAAAAAAUgBAAAkAAAADESlI3sG6j8gkGsikGviPwAAAD/bAAAAAAAAAAFJAQAAJAAAANkzEJWO7Ok/SGewQmew4j8AAAA/6wAAAAAAAAABSgEAACQAAAClI3sGotLpP2A+9WI+9eI/AAAAP+sAAAAAAAAAAUsBAAAkAAAAcRPmd7W46T+AFTqDFTrjPwAAAD/6AAAAAAAAAAFMAQAAJAAAACN7BqLSkek/qOx+o+x+4z8AAAA/+gAAAAAAAAABTQEAACQAAADvanET5nfpP6jsfqPsfuM/AAAAPwoBAAAAAAAAAU4BAAAkAAAA1uImzO9q6T/Aw8PDw8PjPwAAAD8KAQAAAAAAAAFPAQAAJAAAAKLSkT0DUek/CHJNBHJN5D8AAAA/GgEAAAAAAAABUAEAACQAAABuwvyuFjfpPwhyTQRyTeQ/AAAAPykBAAAAAAAAAVEBAAAkAAAAICod2TMQ6T8gSZIkSZLkPwAAAD8pAQAAAAAAAAFSAQAAJAAAAOwZiEpH9ug/IEmSJEmS5D8AAAA/OQEAAAAAAAABUwEAACQAAADSkT0DUenoP0gg10Qg1+Q/AAAAPzkBAAAAAAAAAVQBAAAkAAAAuQnzu1rc6D9IINdEINfkPwAAAD9IAQAAAAAAAAFVAQAAJAAAAJ+BqHRkz+g/aPcbZfcb5T8AAAA/WAEAAAAAAAABVgEAACQAAACF+V0tbsLoP2j3G2X3G+U/AAAAP3cBAAAAAAAAAVcBAAAkAAAAhfldLW7C6D+AzmCFzmDlPwAAAD+XAQAAAAAAAAFYAQAAJAAAAGtxE+Z3teg/gM5ghc5g5T8AAAA/pgEAAAAAAAABWQEAACQAAABR6ciegajoP4DOYIXOYOU/AAAAP6YBAAAAAAAAAVoBAAAkAAAAa3ET5ne16D+AzmCFzmDlPwAAAD/0AQAAAAAAAAFbAQAAJAAAAIX5XS1uwug/gM5ghc5g5T8AAAA/9AEAAAAAAAABXAEAACQAAAC5CfO7WtzoP4DOYIXOYOU/AAAAPwQCAAAAAAAAAV0BAAAkAAAA7BmISkf26D+AzmCFzmDlPwAAAD8EAgAAAAAAAAFeAQAAJAAAACAqHdkzEOk/gM5ghc5g5T8AAAA/FAIAAAAAAAABXwEAACQAAABuwvyuFjfpP4DOYIXOYOU/AAAAPxQCAAAAAAAAAWABAAAkAAAAvFrchPld6T+opaWlpaXlPwAAAD8jAgAAAAAAAAFhAQAAJAAAAD0DUenInuk/yHzqxXzq5T8AAAA/IwIAAAAAAAABYgEAACQAAACLmzC/q8XpP8h86sV86uU/AAAAPzMCAAAAAAAAAWMBAAAkAAAA2TMQlY7s6T8IK3QGK3TmPwAAAD8zAgAAAAAAAAFkAQAAJAAAAFrchPldLeo/KAK5JgK55j8AAAA/QgIAAAAAAAABZQEAACQAAACodGTPQFTqP2iwQmewQuc/AAAAP0ICAAAAAAAAAWYBAAAkAAAAEJWO7BmI6j+Ih4eHh4fnPwAAAD9SAgAAAAAAAAFnAQAAJAAAAKvFTZjf1eo/yDURyDUR6D8AAAA/UgIAAAAAAAABaAEAACQAAABG9gxEpSPrPxDkmgjkmug/AAAAP2ICAAAAAAAAAWkBAAAkAAAA4ibM72px6z9waWlpaWnpPwAAAD9iAgAAAAAAAAFqAQAAJAAAAEpH9gxEpes/qBfzqRfz6T8AAAA/cQIAAAAAAAABawEAACQAAADL72pxE+brPxCdwQqdweo/AAAAP3ECAAAAAAAAAWwBAAAkAAAATpjf1eIm7D9wIpBrIpDrPwAAAD+BAgAAAAAAAAFtAQAAJAAAAM9AVDqyZ+w/kPnUi/nU6z8AAAA/gQIAAAAAAAABbgEAACQAAABrcRPmd7XsP/B+o+x+o+w/AAAAP5ECAAAAAAAAAW8BAAAkAAAA7BmISkf27D8wLS0tLS3tPwAAAD+RAgAAAAAAAAFwAQAAJAAAAFQ6smcgKu0/aNu2bdu27T8AAAA/oAIAAAAAAAABcQEAACQAAAC8WtyE+V3tP7CJQK6JQO4/AAAAP6ACAAAAAAAAAXIBAAAkAAAA8GpxE+Z37T+wiUCuiUDuPwAAAD+wAgAAAAAAAAFzAQAAJAAAAPBqcRPmd+0/kLL7jbL77T8AAAA/LQMAAAAAAAABdAEAACQAAADwanET5nftP2jbtm3btu0/AAAAP0wDAAAAAAAAAXUBAAAkAAAA8GpxE+Z37T9QBHJNBHLtPwAAAD9cAwAAAAAAAAF2AQAAJAAAAPBqcRPmd+0/MC0tLS0t7T8AAAA/bAMAAAAAAAABdwEAACQAAAD2DESlI3vuP0CDFTqDFdo/AAAAPwAAAAAAAAAAAXgBAAAkAAAAwvyuFjdh7j9AgxU6gxXaPwAAAD9OAAAAAAAAAAF5AQAAJAAAAKh0ZM9AVO4/gDGfejGf2j8AAAA/XQAAAAAAAAABegEAACQAAAB0ZM9AVDruP4Axn3oxn9o/AAAAP20AAAAAAAAAAXsBAAAkAAAAWtyE+V0t7j/A3yi73yjbPwAAAD9tAAAAAAAAAAF8AQAAJAAAACbM72pxE+4/AI6y+42y2z8AAAA/fQAAAAAAAAABfQEAACQAAAANRKUjewbuPwCOsvuNsts/AAAAP30AAAAAAAAAAX4BAAAkAAAA2TMQlY7s7T9APDw8PDzcPwAAAD+MAAAAAAAAAAF/AQAAJAAAAKUjewai0u0/wJhPvZhP3T8AAAA/jAAAAAAAAAABgAEAACQAAABXi5swv6vtP8CYT72YT90/AAAAP5wAAAAAAAAAAYEBAAAkAAAA1uImzO9q7T9A9WI+9WLePwAAAD+cAAAAAAAAAAGCAQAAJAAAAIhKR/YMRO0/wFF2v1F23z8AAAA/qwAAAAAAAAABgwEAACQAAAAGotKRPQPtPyjXRCDXROA/AAAAP6sAAAAAAAAAAYQBAAAkAAAAuQnzu1rc7D9ArolArongPwAAAD+7AAAAAAAAAAGFAQAAJAAAADdhfleLm+w/iFwTgVwT4T8AAAA/ywAAAAAAAAABhgEAACQAAADpyJ6BqHTsP8AKncEKneE/AAAAP8sAAAAAAAAAAYcBAAAkAAAAtbgJ87ta7D8AuSYCuSbiPwAAAD/LAAAAAAAAAAGIAQAAJAAAAIKodGTPQOw/SGewQmew4j8AAAA/2gAAAAAAAAABiQEAACQAAAA0EJWO7BnsP0hnsEJnsOI/AAAAP9oAAAAAAAAAAYoBAAAkAAAANBCVjuwZ7D+AFTqDFTrjPwAAAD/qAAAAAAAAAAGLAQAAJAAAAP///////+s/gBU6gxU64z8AAAA/6gAAAAAAAAABjAEAACQAAAD////////rP6jsfqPsfuM/AAAAP/oAAAAAAAAAAY0BAAAkAAAA5Xe1uAnz6z+o7H6j7H7jPwAAAD/6AAAAAAAAAAGOAQAAJAAAAOV3tbgJ8+s/wMPDw8PD4z8AAAA/GQEAAAAAAAABjwEAACQAAADld7W4CfPrP+CaCOSaCOQ/AAAAP2cBAAAAAAAAAZABAAAkAAAA5Xe1uAnz6z8Ick0Eck3kPwAAAD93AQAAAAAAAAGRAQAAJAAAAP///////+s/CHJNBHJN5D8AAAA/hgEAAAAAAAABkgEAACQAAAA0EJWO7BnsPyBJkiRJkuQ/AAAAP4YBAAAAAAAAAZMBAAAkAAAATpjf1eIm7D9IINdEINfkPwAAAD+WAQAAAAAAAAGUAQAAJAAAAIKodGTPQOw/aPcbZfcb5T8AAAA/lgEAAAAAAAABlQEAACQAAADPQFQ6smfsP4DOYIXOYOU/AAAAP6UBAAAAAAAAAZYBAAAkAAAAA1HpyJ6B7D+opaWlpaXlPwAAAD+lAQAAAAAAAAGXAQAAJAAAADdhfleLm+w/6FMv5lMv5j8AAAA/tQEAAAAAAAABmAEAACQAAABrcRPmd7XsPwgrdAYrdOY/AAAAP7UBAAAAAAAAAZkBAAAkAAAAuQnzu1rc7D8oArkmArnmPwAAAD/FAQAAAAAAAAGaAQAAJAAAAAai0pE9A+0/UNn9Rtn95j8AAAA/xQEAAAAAAAABmwEAACQAAABUOrJnICrtP2iwQmewQuc/AAAAP9QBAAAAAAAAAZwBAAAkAAAA1uImzO9q7T+wXsynXsznPwAAAD/UAQAAAAAAAAGdAQAAJAAAAD0DUenInu0/6AxW6AxW6D8AAAA/5AEAAAAAAAABngEAACQAAACLmzC/q8XtPyi73yi73+g/AAAAP+QBAAAAAAAAAZ8BAAAkAAAADUSlI3sG7j9waWlpaWnpPwAAAD/0AQAAAAAAAAGgAQAAJAAAAKh0ZM9AVO4/iECuiUCu6T8AAAA/9AEAAAAAAAABoQEAACQAAADchPldLW7uP+jFfOrFfOo/AAAAPwMCAAAAAAAAAaIBAAAkAAAAKh3ZMxCV7j8QncEKncHqPwAAAD8TAgAAAAAAAAGjAQAAJAAAAF0tbsL8ru4/MHQGK3QG6z8AAAA/EwIAAAAAAAABpAEAACQAAACrxU2Y39XuP0hLS0tLS+s/AAAAPxMCAAAAAAAAAaUBAAAkAAAAxU2Y39Xi7j9wIpBrIpDrPwAAAD8iAgAAAAAAAAGmAQAAJAAAAN/V4ibM7+4/kPnUi/nU6z8AAAA/IgIAAAAAAAABpwEAACQAAAAT5ne1uAnvP6jQGazQGew/AAAAPzICAAAAAAAAAagBAAAkAAAALW7C/K4W7z+o0Bms0BnsPwAAAD9CAgAAAAAAAAGpAQAAJAAAAK4WN2F+V+M/gKPsfqPs3j8AAAA/AAAAAAAAAAABqgEAACQAAACUjuwZiErjP4Cj7H6j7N4/AAAAPy8AAAAAAAAAAasBAAAkAAAAegai0pE94z+Ao+x+o+zePwAAAD9bAAAAAAAAAAGsAQAAJAAAAGB+V4ubMOM/gKPsfqPs3j8AAAA/agAAAAAAAAABrQEAACQAAABgfleLmzDjP8BRdr9Rdt8/AAAAP2oAAAAAAAAAAa4BAAAkAAAARvYMRKUj4z/AUXa/UXbfPwAAAD96AAAAAAAAAAGvAQAAJAAAAC1uwvyuFuM/wFF2v1F23z8AAAA/egAAAAAAAAABsAEAACQAAAD5XS1uwvziP8BRdr9Rdt8/AAAAP4oAAAAAAAAAAbEBAAAkAAAA39XiJszv4j8AAAAAAADgPwAAAD+KAAAAAAAAAAGyAQAAJAAAANyE+V0tbuI/QK6JQK6J4D8AAAA/2AAAAAAAAAABswEAACQAAACodGTPQFTiP2CFzmCFzuA/AAAAP9gAAAAAAAAAAbQBAAAkAAAAjuwZiEpH4j9ghc5ghc7gPwAAAD/YAAAAAAAAAAG1AQAAJAAAAHRkz0BUOuI/YIXOYIXO4D8AAAA/5wAAAAAAAAABtgEAACQAAABAVDqyZyDiP4hcE4FcE+E/AAAAP+cAAAAAAAAAAbcBAAAkAAAA87ta3IT54T+IXBOBXBPhPwAAAD/3AAAAAAAAAAG4AQAAJAAAAL+rxU2Y3+E/iFwTgVwT4T8AAAA/BwEAAAAAAAABuQEAACQAAACLmzC/q8XhP4hcE4FcE+E/AAAAPwcBAAAAAAAAAboBAAAkAAAAV4ubML+r4T+IXBOBXBPhPwAAAD8HAQAAAAAAAAG7AQAAJAAAAAnzu1rchOE/iFwTgVwT4T8AAAA/FgEAAAAAAAABvAEAACQAAAC8WtyE+V3hP4hcE4FcE+E/AAAAPxYBAAAAAAAAAb0BAAAkAAAAbsL8rhY34T+IXBOBXBPhPwAAAD8mAQAAAAAAAAG+AQAAJAAAADqyZyAqHeE/iFwTgVwT4T8AAAA/JgEAAAAAAAABvwEAACQAAAAGotKRPQPhP4hcE4FcE+E/AAAAPzYBAAAAAAAAAcABAAAkAAAA0pE9A1Hp4D+IXBOBXBPhPwAAAD82AQAAAAAAAAHBAQAAJAAAAJ+BqHRkz+A/iFwTgVwT4T8AAAA/RQEAAAAAAAABwgEAACQAAACF+V0tbsLgP4hcE4FcE+E/AAAAP2QBAAAAAAAAAcMBAAAkAAAAhfldLW7C4D+gM1ihM1jhPwAAAD+TAQAAAAAAAAHEAQAAJAAAAGtxE+Z3teA/oDNYoTNY4T8AAAA/owEAAAAAAAABxQEAACQAAABrcRPmd7XgP8AKncEKneE/AAAAP7MBAAAAAAAAAcYBAAAkAAAAUenInoGo4D/o4eHh4eHhPwAAAD/CAQAAAAAAAAHHAQAAJAAAAFHpyJ6BqOA/ALkmArkm4j8AAAA/AQIAAAAAAAAByAEAACQAAABrcRPmd7XgPyCQayKQa+I/AAAAPxACAAAAAAAAAckBAAAkAAAAa3ET5ne14D9IZ7BCZ7DiPwAAAD8gAgAAAAAAAAHKAQAAJAAAAIX5XS1uwuA/SGewQmew4j8AAAA/IAIAAAAAAAABywEAACQAAACfgah0ZM/gP0hnsEJnsOI/AAAAPzACAAAAAAAAAcwBAAAkAAAAuQnzu1rc4D9gPvViPvXiPwAAAD8wAgAAAAAAAAHNAQAAJAAAANKRPQNR6eA/YD71Yj714j8AAAA/PwIAAAAAAAABzgEAACQAAADsGYhKR/bgP6jsfqPsfuM/AAAAPz8CAAAAAAAAAc8BAAAkAAAAOrJnICod4T/Aw8PDw8PjPwAAAD9PAgAAAAAAAAHQAQAAJAAAAG7C/K4WN+E/wMPDw8PD4z8AAAA/TwIAAAAAAAAB0QEAACQAAACi0pE9A1HhPwhyTQRyTeQ/AAAAP14CAAAAAAAAAdIBAAAkAAAA72pxE+Z34T8gSZIkSZLkPwAAAD9eAgAAAAAAAAHTAQAAJAAAACN7BqLSkeE/aPcbZfcb5T8AAAA/bgIAAAAAAAAB1AEAACQAAABxE+Z3tbjhP4DOYIXOYOU/AAAAP24CAAAAAAAAAdUBAAAkAAAApSN7BqLS4T+opaWlpaXlPwAAAD9+AgAAAAAAAAHWAQAAJAAAAAxEpSN7BuI/CCt0Bit05j8AAAA/fgIAAAAAAAAB1wEAACQAAABAVDqyZyDiPygCuSYCueY/AAAAP40CAAAAAAAAAdgBAAAkAAAAqHRkz0BU4j9osEJnsELnPwAAAD+NAgAAAAAAAAHZAQAAJAAAAML8rhY3YeI/aLBCZ7BC5z8AAAA/nQIAAAAAAAAB2gEAACQAAADchPldLW7iP7BezKdezOc/AAAAP50CAAAAAAAAAdsBAAAkAAAAEJWO7BmI4j/INRHINRHoPwAAAD+tAgAAAAAAAAHcAQAAJAAAABCVjuwZiOI/6AxW6AxW6D8AAAA/rQIAAAAAAAAB3QEAACQAAABEpSN7BqLiP+gMVugMVug/AAAAP8wCAAAAAAAAAd4BAAAkAAAAXi1uwvyu4j8Q5JoI5JroPwAAAD/MAgAAAAAAAAHfAQAAJAAAAF4tbsL8ruI/KLvfKLvf6D8AAAA/2wIAAAAAAAAB4AEAACQAAAB4tbgJ87viPyi73yi73+g/AAAAP+sCAAAAAAAAAeEBAAAkAAAAkj0DUenI4j8ou98ou9/oPwAAAD/7AgAAAAAAAAHiAQAAJAAAAJI9A1HpyOI/SJIkSZIk6T8AAAA/CgMAAAAAAAAB4wEAACQAAACrxU2Y39XiP0iSJEmSJOk/AAAAP3gDAAAAAAAAAeQBAAAkAAAAq8VNmN/V4j8ou98ou9/oPwAAAD+XAwAAAAAAAAHlAQAAJAAAAKvFTZjf1eI/EOSaCOSa6D8AAAA/pwMAAAAAAAAB5gEAACQAAACrxU2Y39XiP+gMVugMVug/AAAAP9UDAAAAAAAAAecBAAAkAAAAxU2Y39Xi4j/oDFboDFboPwAAAD8EBAAAAAAAAAs=</ink>
</athena>
</file>

<file path=customXml/item22.xml><?xml version="1.0" encoding="utf-8"?>
<athena xmlns="http://schemas.microsoft.com/edu/athena" version="0.1.3209.0">
  <media streamable="true" recordStart="0" recordEnd="137161" recordLength="137322"/>
</athena>
</file>

<file path=customXml/item23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AAAAAT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DBFwAAAAAAAAXq////DEFjdGlvblR5cGVWMQEAAAAHdmFsdWVfXwAIAgAAAAAAAAABBQAAAAQAAAAJFwAAAAkYAAAA8jEAAAAAAAAB5////+r///8AAAAAAQYAAAAEAAAACRoAAAAJGwAAAJo3AAAAAAAAAeT////q////AAAAAAEHAAAABAAAAAkdAAAACR4AAACDPgAAAAAAAAHh////6v///wAAAAABCAAAAAQAAAAJIAAAAAkhAAAAtlYAAAAAAAAB3v///+r///8AAAAAAQkAAAAEAAAACSMAAAAJJAAAAHB6AAAAAAAAAdv////q////AAAAAAEKAAAABAAAAAkmAAAACScAAABHqQAAAAAAAAHY////6v///wAAAAABCwAAAAQAAAAJKQAAAAkqAAAAUr8AAAAAAAAB1f///+r///8AAAAAAQwAAAAEAAAACSwAAAAJLQAAAPP9AAAAAAAAAdL////q////AAAAAAENAAAABAAAAAkvAAAACTAAAABOBQEAAAAAAAHP////6v///wAAAAABDgAAAAQAAAAJMgAAAAkzAAAAMS4BAAAAAAABzP///+r///8AAAAAAQ8AAAAEAAAACTUAAAAJNgAAAIBxAQAAAAAAAcn////q////AAAAAAEQAAAABAAAAAk4AAAACTkAAAD1dwEAAAAAAAHG////6v///wAAAAABEQAAAAQAAAAJOwAAAAk8AAAAsZ0BAAAAAAABw////+r///8AAAAAARIAAAAEAAAACT4AAAAJPwAAAAatAQAAAAAAAcD////q////AAAAAAUTAAAADUNsZWFyQ2FudmFzVjECAAAACVN0YXJ0VGltZQRUeXBlAAQQDEFjdGlvblR5cGVWMQIAAAACAAAAyRcCAAAAAAABv////+r///8AAAAABRQAAAAPUGVuQXR0cmlidXRlc1YxCgAAAAdfY29sb3JBB19jb2xvclIHX2NvbG9yRwdfY29sb3JCCkZpdFRvQ3VydmUGSGVpZ2h0Dklnbm9yZVByZXNzdXJlDUlzSGlnaGxpZ2h0ZXIFU2hhcGUFV2lkdGgAAAAAAAAAAAQAAgICAgEGAQEMQnJ1c2hTaGFwZVYxAgAAAAYCAAAA/wCw8AAAAAAAAAAiQAAABb7///8MQnJ1c2hTaGFwZVYxAQAAAAd2YWx1ZV9fAAgCAAAAAQAAAAAAAAAAACJABRUAAAAKSW5rVHJhY2VWMQMAAAANTGlzdGAxK19pdGVtcwxMaXN0YDErX3NpemUPTGlzdGAxK192ZXJzaW9uBAAAGFNoYXJlZC5JbmtpbmcuSW5rUG9pbnRbXQIAAAAICAIAAAAJQwAAAFEBAABRAQAAARcAAAAUAAAA/wCw8AAAAAAAAAAiQAAAAbz///++////AQAAAAAAAAAAACJAARgAAAAVAAAACUUAAAAcAAAAHAAAAAEaAAAAFAAAAP8AsPAAAAAAAAAAIkAAAAG6////vv///wEAAAAAAAAAAAAiQAEbAAAAFQAAAAlHAAAANwAAADcAAAABHQAAABQAAAD/ALDwAAAAAAAAACJAAAABuP///77///8BAAAAAAAAAAAAIkABHgAAABUAAAAJSQAAACEAAAAhAAAAASAAAAAUAAAA/wCw8AAAAAAAAAAiQAAAAbb///++////AQAAAAAAAAAAACJAASEAAAAVAAAACUsAAAApAAAAKQAAAAEjAAAAFAAAAP8AsPAAAAAAAAAAIkAAAAG0////vv///wEAAAAAAAAAAAAiQAEkAAAAFQAAAAlNAAAAZwAAAGcAAAABJgAAABQAAAD/ALDwAAAAAAAAACJAAAABsv///77///8BAAAAAAAAAAAAIkABJwAAABUAAAAJTwAAAAEAAAABAAAAASkAAAAUAAAA/wCw8AAAAAAAAAAiQAAAAbD///++////AQAAAAAAAAAAACJAASoAAAAVAAAACVEAAAAwAAAAMAAAAAEsAAAAFAAAAP8AsPAAAAAAAAAAIkAAAAGu////vv///wEAAAAAAAAAAAAiQAEtAAAAFQAAAAlTAAAARAAAAEQAAAABLwAAABQAAAD/ALDwAAAAAAAAACJAAAABrP///77///8BAAAAAAAAAAAAIkABMAAAABUAAAAJVQAAACUAAAAlAAAAATIAAAAUAAAA/wCw8AAAAAAAAAAiQAAAAar///++////AQAAAAAAAAAAACJAATMAAAAVAAAACVcAAAAUAAAAFAAAAAE1AAAAFAAAAP8AsPAAAAAAAAAAIkAAAAGo////vv///wEAAAAAAAAAAAAiQAE2AAAAFQAAAAlZAAAAHwAAAB8AAAABOAAAABQAAAD/ALDwAAAAAAAAACJAAAABpv///77///8BAAAAAAAAAAAAIkABOQAAABUAAAAJWwAAADIAAAAyAAAAATsAAAAUAAAA/wCw8AAAAAAAAAAiQAAAAaT///++////AQAAAAAAAAAAACJAATwAAAAVAAAACV0AAAAXAAAAFwAAAAE+AAAAFAAAAP8AsPAAAAAAAAAAIkAAAAGi////vv///wEAAAAAAAAAAAAiQAE/AAAAFQAAAAlfAAAAJAAAACQAAAAHQwAAAAABAAAAAAIAAAQKSW5rUG9pbnRWMQI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2vB0UAAAAAAQAAACAAAAAECklua1BvaW50VjECAAAACbEBAAAJsgEAAAmzAQAACbQBAAAJtQEAAAm2AQAACbcBAAAJuAEAAAm5AQAACboBAAAJuwEAAAm8AQAACb0BAAAJvgEAAAm/AQAACcABAAAJwQEAAAnCAQAACcMBAAAJxAEAAAnFAQAACcYBAAAJxwEAAAnIAQAACckBAAAJygEAAAnLAQAACcwBAAANBAdHAAAAAAEAAABAAAAABApJbmtQb2ludFYxAgA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+QEAAAn6AQAACfsBAAAJ/AEAAAn9AQAACf4BAAAJ/wEAAAkAAgAACQECAAAJAgIAAAkDAgAADQkHSQAAAAABAAAAQAAAAAQKSW5rUG9pbnRWMQIAAAAJBAIAAAkFAgAACQYCAAAJBwIAAAkIAgAACQkCAAAJCgIAAAkLAgAACQwCAAAJDQIAAAkOAgAACQ8CAAAJEAIAAAkRAgAACRICAAAJEwIAAAkUAgAACRUCAAAJFgIAAAkXAgAACRgCAAAJGQIAAAkaAgAACRsCAAAJHAIAAAkdAgAACR4CAAAJHwIAAAkgAgAACSECAAAJIgIAAAkjAgAACSQCAAANHwdLAAAAAAEAAABAAAAABApJbmtQb2ludFYxAgAAAAklAgAACSYCAAAJJwIAAAkoAgAACSkCAAAJKgIAAAkrAgAACSwCAAAJLQIAAAkuAgAACS8CAAAJMAIAAAkxAgAACTICAAAJMwIAAAk0AgAACTUCAAAJNgIAAAk3AgAACTgCAAAJOQIAAAk6AgAACTsCAAAJPAIAAAk9AgAACT4CAAAJPwIAAAlAAgAACUECAAAJQgIAAAlDAgAACUQCAAAJRQIAAAlGAgAACUcCAAAJSAIAAAlJAgAACUoCAAAJSwIAAAlMAgAACU0CAAANFwdNAAAAAAEAAACAAAAABApJbmtQb2ludFYxAgA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+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DRkHTwAAAAABAAAABAAAAAQKSW5rUG9pbnRWMQIAAAAJtQIAAA0DB1EAAAAAAQAAAEAAAAAECklua1BvaW50VjECAAAACbYCAAAJtwIAAAm4AgAACbkCAAAJugIAAAm7AgAACbwCAAAJvQIAAAm+AgAACb8CAAAJwAIAAAnBAgAACcICAAAJwwIAAAnEAgAACcUCAAAJxgIAAAnHAgAACcgCAAAJyQIAAAnKAgAACcsCAAAJzAIAAAnNAgAACc4CAAAJzwIAAAnQAgAACdECAAAJ0gIAAAnTAgAACdQCAAAJ1QIAAAnWAgAACdcCAAAJ2AIAAAnZAgAACdoCAAAJ2wIAAAncAgAACd0CAAAJ3gIAAAnfAgAACeACAAAJ4QIAAAniAgAACeMCAAAJ5AIAAAnlAgAADRAHUwAAAAABAAAAgAAAAAQKSW5rUG9pbnRWMQIAAAAJ5gIAAAnnAgAACegCAAAJ6QIAAAnqAgAACesCAAAJ7AIAAAntAgAACe4CAAAJ7wIAAAnwAgAACfECAAAJ8gIAAAnzAgAACfQCAAAJ9QIAAAn2AgAACfcCAAAJ+AIAAAn5AgAACfoCAAAJ+wIAAAn8AgAACf0CAAAJ/gIAAAn/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DTwHVQAAAAABAAAAQAAAAAQKSW5rUG9pbnRWMQIAAAAJKgMAAAkrAwAACSwDAAAJLQMAAAkuAwAACS8DAAAJMAMAAAkxAwAACTIDAAAJMwMAAAk0AwAACTUDAAAJNgMAAAk3AwAACTgDAAAJOQMAAAk6AwAACTsDAAAJPAMAAAk9AwAACT4DAAAJPwMAAAlAAwAACUEDAAAJQgMAAAlDAwAACUQDAAAJRQMAAAlGAwAACUcDAAAJSAMAAAlJAwAACUoDAAAJSwMAAAlMAwAACU0DAAAJTgMAAA0bB1cAAAAAAQAAACAAAAAECklua1BvaW50VjECAAAACU8DAAAJUAMAAAlRAwAACVIDAAAJUwMAAAlUAwAACVUDAAAJVgMAAAlXAwAACVgDAAAJWQMAAAlaAwAACVsDAAAJXAMAAAldAwAACV4DAAAJXwMAAAlgAwAACWEDAAAJYgMAAA0MB1kAAAAAAQAAACAAAAAECklua1BvaW50VjECAAAACWMDAAAJZAMAAAllAwAACWYDAAAJZwMAAAloAwAACWkDAAAJagMAAAlrAwAACWwDAAAJbQMAAAluAwAACW8DAAAJcAMAAAlxAwAACXIDAAAJcwMAAAl0AwAACXUDAAAJdgMAAAl3AwAACXgDAAAJeQMAAAl6AwAACXsDAAAJfAMAAAl9AwAACX4DAAAJfwMAAAmAAwAACYEDAAAKB1sAAAAAAQAAAEAAAAAECklua1BvaW50VjECAA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0OB10AAAAAAQAAACAAAAAECklua1BvaW50VjECAAAACbQDAAAJtQMAAAm2AwAACbcDAAAJuAMAAAm5AwAACboDAAAJuwMAAAm8AwAACb0DAAAJvgMAAAm/AwAACcADAAAJwQMAAAnCAwAACcMDAAAJxAMAAAnFAwAACcYDAAAJxwMAAAnIAwAACckDAAAJygMAAA0JB18AAAAAAQAAAEAAAAAECklua1BvaW50VjECAAAACcsDAAAJzAMAAAnNAwAACc4DAAAJzwMAAAnQAwAACdEDAAAJ0gMAAAnTAwAACdQDAAAJ1QMAAAnWAwAACdcDAAAJ2AMAAAnZAwAACdoDAAAJ2wMAAAncAwAACd0DAAAJ3gMAAAnfAwAACeADAAAJ4QMAAAniAwAACeMDAAAJ5AMAAAnlAwAACeYDAAAJ5wMAAAnoAwAACekDAAAJ6gMAAAnrAwAACewDAAAJ7QMAAAnuAwAADRwFYAAAAApJbmtQb2ludFYxBAAAAAFYAVkOUHJlc3N1cmVGYWN0b3IJVGltZVN0YW1wAAAAAAYGCxACAAAAqzCTFNTY1D+cqVx3vNhyPwAAAD8AAAAAAAAAAAFhAAAAYAAAAKswkxTU2NQ/+Hn/WOYIdz8AAAA/BgEAAAAAAAABYgAAAGAAAACydoy7KszUP/h5/1jmCHc/AAAAPxUBAAAAAAAAAWMAAABgAAAAu7yFYoG/1D9USqI6EDl7PwAAAD8VAQAAAAAAAAFkAAAAYAAAAM1IeLAuptQ/VEqiOhA5ez8AAAA/JQEAAAAAAAABZQAAAGAAAADVjnFXhZnUP7QaRRw6aX8/AAAAPyUBAAAAAAAAAWYAAABgAAAA+KZW899m1D+2XcXvxuSDPwAAAD81AQAAAAAAAAFnAAAAYAAAAAozSUGNTdQ/Ei5o0fAUiD8AAAA/RAEAAAAAAAABaAAAAGAAAAAbvzuPOjTUPz6WOcIFLYo/AAAAP0QBAAAAAAAAAWkAAABgAAAANZEnhD4O1D9u/gqzGkWMPwAAAD9kAQAAAAAAAAFqAAAAYAAAAHJ7+BSdtdM/fZu/wqxGkT8AAAA/ZAEAAAAAAAABawAAAGAAAACMTeQJoY/TP6kDkbPBXpM/AAAAP3MBAAAAAAAAAWwAAABgAAAA0n2uQVYq0z/vH8sc4YKWPwAAAD9zAQAAAAAAAAFtAAAAYAAAAP7bjIQH69I/HYicDfaamD8AAAA/gwEAAAAAAAABbgAAAGAAAAAPaH/StNHSP0vwbf4Ks5o/AAAAP4MBAAAAAAAAAW8AAABgAAAAKTprx7ir0j9jpNZ2Fb+bPwAAAD+SAQAAAAAAAAFwAAAAYAAAADvGXRVmktI/kQyoZyrXnT8AAAA/ogEAAAAAAAABcQAAAGAAAABVmEkKamzSP790eVg/758/AAAAP6IBAAAAAAAAAXIAAABgAAAAZiQ8WBdT0j+CyNlgr4mhPwAAAD+yAQAAAAAAAAFzAAAAYAAAAIk8IfRxINI/pNZ2Fb8boz8AAAA/wQEAAAAAAAABdAAAAGAAAACbyBNCHwfSP9Q+SAbUM6U/AAAAP8EBAAAAAAAAAXUAAABgAAAAtZr/NiPh0T/2TOW648WmPwAAAD/RAQAAAAAAAAF2AAAAYAAAAOD43XnUodE/JLW2q/jdqD8AAAA/0QEAAAAAAAABdwAAAGAAAADyhNDHgYjRPzxpHyQD6qk/AAAAP9EBAAAAAAAAAXgAAABgAAAAFZ21Y9xV0T9o0fAUGAKsPwAAAD/hAQAAAAAAAAF5AAAAYAAAADi1mv82I9E/jN+NySeUrT8AAAA/4QEAAAAAAAABegAAAGAAAABjE3lC6OPQP7pHX7o8rK8/AAAAPwACAAAAAAAAAXsAAABgAAAAj3FXhZmk0D/o/WOZI1ywPwAAAD8AAgAAAAAAAAF8AAAAYAAAANOhIb1OP9A/ETkb7DUxsj8AAAA/DwIAAAAAAAABfQAAAGAAAAD+///////PPyjtg2RAPbM/AAAAPw8CAAAAAAAAAX4AAABgAAAANKTX6Qe0zz8zR7igRcOzPwAAAD8vAgAAAAAAAAF/AAAAYAAAAOAcUfXMts4/bQm+zV9htj8AAAA/LwIAAAAAAAABgAAAAGAAAAAWwSjf1GrOP3lj8gll57Y/AAAAP04CAAAAAAAAAYEAAABgAAAAbH3lZDfszT+WRHUgcja4PwAAAD9OAgAAAAAAAAGCAAAAYAAAAJCVygCSuc0/p8vD+nn/uD8AAAA/bQIAAAAAAAABgwAAAGAAAADmUYeG9DrNP8SsRhGHTro/AAAAP20CAAAAAAAAAYQAAABgAAAACmpsIk8IzT/OBntNjNS6PwAAAD99AgAAAAAAAAGFAAAAYAAAACyCUb6p1cw/2mCviZFauz8AAAA/fQIAAAAAAAABhgAAAGAAAABgJimosYnMP+GNySeUnbs/AAAAP6kCAAAAAAAAAYcAAABgAAAAyG7Ye8Hxyz8DnGbcoy+9PwAAAD/3AgAAAAAAAAGIAAAAYAAAAJn/NiPhwco/viZGam1XwT8AAAA/9wIAAAAAAAABiQAAAGAAAACZ/zYj4cHKP0A9U7nueME/AAAAP/cCAAAAAAAAAYoAAABgAAAAq4spcY6oyj9Gam1X8bvBPwAAAD8HAwAAAAAAAAGLAAAAYAAAALwXHL87j8o/yIB6pnLdwT8AAAA/BwMAAAAAAAABjAAAAGAAAAC8Fxy/O4/KP0yXh/Xz/sE/AAAAPxYDAAAAAAAAAY0AAABgAAAAvBccvzuPyj/PrZREdSDCPwAAAD8WAwAAAAAAAAGOAAAAYAAAAM2jDg3pdco/UcShk/ZBwj8AAAA/JgMAAAAAAAABjwAAAGAAAADNow4N6XXKP9TaruJ3Y8I/AAAAP0UDAAAAAAAAAZAAAABgAAAAzaMODel1yj9dHtbP+8fCPwAAAD9FAwAAAAAAAAGRAAAAYAAAAM2jDg3pdco/4DTjHn3pwj8AAAA/VQMAAAAAAAABkgAAAGAAAADNow4N6XXKP+Vh/bx/LMM/AAAAP1UDAAAAAAAAAZMAAABgAAAAvBccvzuPyj/lYf28fyzDPwAAAD9lAwAAAAAAAAGUAAAAYAAAAJn/NiPhwco/7I4XW4Jvwz8AAAA/ZQMAAAAAAAABlQAAAGAAAABmW1852Q3LP/G7MfmEssM/AAAAP3QDAAAAAAAAAZYAAABgAAAAMreHT9FZyz900j5IBtTDPwAAAD+TAwAAAAAAAAGXAAAAYAAAAGAmKaixicw/gCxzhAtaxD8AAAA/owMAAAAAAAABmAAAAGAAAAAa9l5w/O7MP4Asc4QLWsQ/AAAAP7MDAAAAAAAAAZkAAABgAAAAoCG9Tj+gzT+FWY0iDp3EPwAAAD+zAwAAAAAAAAGaAAAAYAAAAGx95WQ37M0/CXCacY++xD8AAAA/swMAAAAAAAABmwAAAGAAAABKZQDJ3B7OP4uGp8AQ4MQ/AAAAP8IDAAAAAAAAAZwAAABgAAAAFsEo39Rqzj+LhqfAEODEPwAAAD/CAwAAAAAAAAGdAAAAYAAAAPKoQ0N6nc4/Dp20D5IBxT8AAAA/0gMAAAAAAAABngAAAGAAAADQkF6nH9DOP5GzwV4TI8U/AAAAP9IDAAAAAAAAAZ8AAABgAAAAnOyGvRcczz8Tys6tlETFPwAAAD/iAwAAAAAAAAGgAAAAYAAAAGhIr9MPaM8/E8rOrZRExT8AAAA/4gMAAAAAAAABoQAAAGAAAAAQjPJNrebPPxr36EuXh8U/AAAAP/EDAAAAAAAAAaIAAABgAAAA3OcaZKUy0D8fJAPqmcrFPwAAAD8BBAAAAAAAAAGjAAAAYAAAALGJPCH0cdA/JlEdiJwNxj8AAAA/AQQAAAAAAAABpAAAAGAAAAB1n2uQlcrQPyt+NyafUMY/AAAAPwEEAAAAAAAAAaUAAABgAAAAOLWa/zYj0T+ulER1IHLGPwAAAD8QBAAAAAAAAAGmAAAAYAAAAPKE0MeBiNE/s8FeEyO1xj8AAAA/EAQAAAAAAAABpwAAAGAAAACSghqbyBPSPzfYa2Kk1sY/AAAAPyAEAAAAAAAAAagAAABgAAAAO8ZdFWaS0j+67nixJfjGPwAAAD8wBAAAAAAAAAGpAAAAYAAAAOxPmjZaBNM/PAWGAKcZxz8AAAA/PwQAAAAAAAABqgAAAGAAAACMTeQJoY/TPzwFhgCnGcc/AAAAPz8EAAAAAAAAAasAAABgAAAAPtcgK5UB1D88BYYApxnHPwAAAD8/BAAAAAAAAAGsAAAAYAAAAPimVvPfZtQ/vxuTTyg7xz8AAAA/PwQAAAAAAAABrQAAAGAAAACydoy7KszUP78bk08oO8c/AAAAP08EAAAAAAAAAa4AAABgAAAAf9K00SIY1T+/G5NPKDvHPwAAAD9PBAAAAAAAAAGvAAAAYAAAAFy6zzXIStU/vxuTTyg7xz8AAAA/XwQAAAAAAAABsAAAAGAAAAAxXPHyForVP78bk08oO8c/AAAAP24EAAAAAAAAAbEAAABgAAAAF4oF/hKw1T+/G5NPKDvHPwAAAD9uBAAAAAAAAAGyAAAAYAAAAOLlLRQL/NU/vxuTTyg7xz8AAAA/fgQAAAAAAAABswAAAGAAAACuQVYqA0jWP78bk08oO8c/AAAAP34EAAAAAAAAAbQAAABgAAAAguN351GH1j+/G5NPKDvHPwAAAD9+BAAAAAAAAAG1AAAAYAAAAE4/oP1J09Y/vxuTTyg7xz8AAAA/jQQAAAAAAAABtgAAAGAAAAArJ7th7wXXP78bk08oO8c/AAAAP40EAAAAAAAAAbcAAABgAAAACA/WxZQ41z+/G5NPKDvHPwAAAD+dBAAAAAAAAAG4AAAAYAAAAOX28Ck6a9c/vxuTTyg7xz8AAAA/nQQAAAAAAAABuQAAAGAAAADD3guO353XP78bk08oO8c/AAAAP60EAAAAAAAAAboAAABgAAAAqAwgmdvD1z+/G5NPKDvHPwAAAD+tBAAAAAAAAAG7AAAAYAAAAIX0Ov2A9tc/vxuTTyg7xz8AAAA/rQQAAAAAAAABvAAAAGAAAABrIk8IfRzYP78bk08oO8c/AAAAP70EAAAAAAAAAb0AAABgAAAASApqbCJP2D+/G5NPKDvHPwAAAD+9BAAAAAAAAAG+AAAAYAAAAC44fnceddg/vxuTTyg7xz8AAAA/zQQAAAAAAAABvwAAAGAAAAAUZpKCGpvYP0IyoJ6pXMc/AAAAP80EAAAAAAAAAcAAAABgAAAA+pOmjRbB2D9CMqCeqVzHPwAAAD/cBAAAAAAAAAHBAAAAYAAAAODBupgS59g/QjKgnqlcxz8AAAA/3AQAAAAAAAABwgAAAGAAAADONchKZQDZP0IyoJ6pXMc/AAAAP+wEAAAAAAAAAcMAAABgAAAAvqnV/LcZ2T/ESK3tKn7HPwAAAD/sBAAAAAAAAAHEAAAAYAAAAKTX6Qe0P9k/xEit7Sp+xz8AAAA/+wQAAAAAAAABxQAAAGAAAACBvwRsWXLZP0hfujysn8c/AAAAP/sEAAAAAAAAAcYAAABgAAAAXqcf0P6k2T9IX7o8rJ/HPwAAAD8LBQAAAAAAAAHHAAAAYAAAACoDSOb28Nk/y3XHiy3Bxz8AAAA/GwUAAAAAAAAByAAAAGAAAADKAJK5PXzaP02M1Nqu4sc/AAAAPxsFAAAAAAAAAckAAABgAAAAlly6zzXI2j9NjNTaruLHPwAAAD8qBQAAAAAAAAHKAAAAYAAAAGG44uUtFNs/TYzU2q7ixz8AAAA/KgUAAAAAAAABywAAAGAAAAAtFAv8JWDbP9Ci4SkwBMg/AAAAPzoFAAAAAAAAAcwAAABgAAAA+W8zEh6s2z/QouEpMATIPwAAAD86BQAAAAAAAAHNAAAAYAAAAMTLWygW+Ns/0KLhKTAEyD8AAAA/SgUAAAAAAAABzgAAAGAAAACH4YqXt1DcP1O57nixJcg/AAAAP0oFAAAAAAAAAc8AAABgAAAAXIOsVAaQ3D9Tue54sSXIPwAAAD9ZBQAAAAAAAAHQAAAAYAAAACff1Gr+29w/1s/7xzJHyD8AAAA/WQUAAAAAAAAB0QAAAGAAAADzOv2A9ifdP9bP+8cyR8g/AAAAP2kFAAAAAAAAAdIAAABgAAAAwJYll+5z3T/Wz/vHMkfIPwAAAD9pBQAAAAAAAAHTAAAAYAAAAIKsVAaQzN0/1s/7xzJHyD8AAAA/eAUAAAAAAAAB1AAAAGAAAABYTnbD3gveP1O57nixJcg/AAAAP3gFAAAAAAAAAdUAAABgAAAAIqqe2dZX3j9Tue54sSXIPwAAAD+IBQAAAAAAAAHWAAAAYAAAAACSuT18it4/U7nueLElyD8AAAA/mAUAAAAAAAAB1wAAAGAAAADmv81IeLDeP9Ci4SkwBMg/AAAAP5gFAAAAAAAAAdgAAABgAAAAzO3hU3TW3j/QouEpMATIPwAAAD+nBQAAAAAAAAHZAAAAYAAAALIb9l5w/N4/0KLhKTAEyD8AAAA/pwUAAAAAAAAB2gAAAGAAAACOAxHDFS/fP9Ci4SkwBMg/AAAAP7cFAAAAAAAAAdsAAABgAAAAbOsrJ7th3z/QouEpMATIPwAAAD+3BQAAAAAAAAHcAAAAYAAAAECNTeQJod8/0KLhKTAEyD8AAAA/twUAAAAAAAAB3QAAAGAAAAAM6XX6Ae3fP9Ci4SkwBMg/AAAAP8cFAAAAAAAAAd4AAABgAAAAcMXLWygW4D/QouEpMATIPwAAAD/HBQAAAAAAAAHfAAAAYAAAAFqWXLrPNeA/0KLhKTAEyD8AAAA/1gUAAAAAAAAB4AAAAGAAAABFZ+0Yd1XgP9Ci4SkwBMg/AAAAP+YFAAAAAAAAAeEAAABgAAAAJvKE0MeB4D/Wz/vHMkfIPwAAAD/mBQAAAAAAAAHiAAAAYAAAAAh9HIgYruA/1s/7xzJHyD8AAAA/9QUAAAAAAAAB4wAAAGAAAADlZDfsveDgP1nmCBe0aMg/AAAAP/UFAAAAAAAAAeQAAABgAAAAx+/Oow4N4T/c/BVmNYrIPwAAAD8FBgAAAAAAAAHlAAAAYAAAAKwd464KM+E/4SkwBDjNyD8AAAA/BQYAAAAAAAAB5gAAAGAAAACSS/e5BlnhP2VAPVO57sg/AAAAPxUGAAAAAAAAAecAAABgAAAAeHkLxQJ/4T9lQD1Tue7IPwAAAD8VBgAAAAAAAAHoAAAAYAAAAGbtGHdVmOE/6FZKojoQyT8AAAA/FQYAAAAAAAAB6QAAAGAAAABVYSYpqLHhP+hWSqI6EMk/AAAAPzQGAAAAAAAAAeoAAABgAAAAM0lBjU3k4T/oVkqiOhDJPwAAAD80BgAAAAAAAAHrAAAAYAAAAB0a0uv0A+I/am1X8bsxyT8AAAA/RAYAAAAAAAAB7AAAAGAAAAAQMVzx8hbiP2ptV/G7Mck/AAAAP2MGAAAAAAAAAe0AAABgAAAA7Rh3VZhJ4j9qbVfxuzHJPwAAAD9jBgAAAAAAAAHuAAAAYAAAANfpB7Q/aeI/am1X8bsxyT8AAAA/cgYAAAAAAAAB7wAAAGAAAAC9Fxy/O4/iP2ptV/G7Mck/AAAAP3IGAAAAAAAAAfAAAABgAAAAo0Uwyje14j9qbVfxuzHJPwAAAD9yBgAAAAAAAAHxAAAAYAAAAIXQx4GI4eI/6FZKojoQyT8AAAA/kgYAAAAAAAAB8gAAAGAAAABDQ3qdfkDjP2VAPVO57sg/AAAAP6EGAAAAAAAAAfMAAABgAAAABlmpDCCZ4z/c/BVmNYrIPwAAAD+xBgAAAAAAAAH0AAAAYAAAAPlvMxIerOM/WeYIF7RoyD8AAAA/sQYAAAAAAAAB9QAAAGAAAADo40DEcMXjP9bP+8cyR8g/AAAAP7gGAAAAAAAAAfYAAABgAAAA40DEcMXL4z9Tue54sSXIPwAAAD/IBgAAAAAAAAH3AAAAYAAAAN+dRx0a0uM/0KLhKTAEyD8AAAA/yAYAAAAAAAAB+AAAAGAAAADa+srJbtjjP9Ci4SkwBMg/AAAAP9cGAAAAAAAAAfkAAABgAAAA2vrKyW7Y4z9NjNTaruLHPwAAAD/XBgAAAAAAAAH6AAAAYAAAANG00SIY5eM/TYzU2q7ixz8AAAA/5wYAAAAAAAAB+wAAAGAAAADOEVXPbOvjP02M1Nqu4sc/AAAAP/YGAAAAAAAAAfwAAABgAAAAym7Ye8Hx4z/LdceLLcHHPwAAAD/2BgAAAAAAAAH9AAAAYAAAAMXLWygW+OM/SF+6PKyfxz8AAAA/9gYAAAAAAAAB/gAAAGAAAADBKN/Uav7jP0hfujysn8c/AAAAPwYHAAAAAAAAAf8AAABgAAAAvIVigb8E5D9IX7o8rJ/HPwAAAD8WBwAAAAAAAAEAAQAAYAAAALM/adpoEeQ/QjKgnqlcxz8AAAA/FgcAAAAAAAABAQEAAGAAAACnVvPfZiTkP0IyoJ6pXMc/AAAAPyUHAAAAAAAAAQIBAABgAAAAnhD6OBAx5D+/G5NPKDvHPwAAAD8lBwAAAAAAAAEDAQAAYAAAAI2EB+tiSuQ/PAWGAKcZxz8AAAA/NQcAAAAAAAABBAEAAGAAAAB2VZhJCmrkP7rueLEl+MY/AAAAPzUHAAAAAAAAAQUBAABgAAAAVD2zra+c5D832GtipNbGPwAAAD81BwAAAAAAAAEGAQAAYAAAACQ8WBdT4uQ/MKtRxKGTxj8AAAA/RQcAAAAAAAABBwEAAGAAAAD53XnUoSHlPzCrUcShk8Y/AAAAP0UHAAAAAAAAAQgBAABgAAAAzX+bkfBg5T+ulER1IHLGPwAAAD9UBwAAAAAAAAEJAQAAYAAAAKXEOaLqmeU/qGcq1x0vxj8AAAA/VAcAAAAAAAABCgEAAGAAAAB6ZltfOdnlP6hnKtcdL8Y/AAAAP2QHAAAAAAAAAQsBAABgAAAAX5RvajX/5T8mUR2InA3GPwAAAD9kBwAAAAAAAAEMAQAAYAAAAFOr+W8zEuY/ojoQORvsxT8AAAA/cwcAAAAAAAABDQEAAGAAAABGwoN1MSXmPx8kA+qZysU/AAAAP4MHAAAAAAAAAQ4BAABgAAAAQR8HIoYr5j8fJAPqmcrFPwAAAD+TBwAAAAAAAAEPAQAAYAAAAD58is7aMeY/HyQD6pnKxT8AAAA/kwcAAAAAAAABEAEAAGAAAAA+fIrO2jHmP50N9poYqcU/AAAAP7IHAAAAAAAAAREBAABgAAAAPnyKztox5j8a9+hLl4fFPwAAAD/hBwAAAAAAAAESAQAAYAAAAD58is7aMeY/l+Db/BVmxT8AAAA/8AcAAAAAAAABEwEAAGAAAABBHwcihivmPxPKzq2URMU/AAAAPwAIAAAAAAAAARQBAABgAAAAQR8HIoYr5j8OnbQPkgHFPwAAAD8QCAAAAAAAAAEVAQAAYAAAAEbCg3UxJeY/Dp20D5IBxT8AAAA/EAgAAAAAAAABFgEAAGAAAABGwoN1MSXmP4uGp8AQ4MQ/AAAAPxAIAAAAAAAAARcBAABgAAAASmUAydwe5j8JcJpxj77EPwAAAD8fCAAAAAAAAAEYAQAAYAAAAFOr+W8zEuY/AkOA04x7xD8AAAA/LwgAAAAAAAABGQEAAGAAAABYTnbD3gvmPwJDgNOMe8Q/AAAAPy8IAAAAAAAAARoBAABgAAAAXPHyFooF5j96/1jmCBfEPwAAAD8vCAAAAAAAAAEbAQAAYAAAAGjaaBGM8uU/+OhLl4f1wz8AAAA/PwgAAAAAAAABHAEAAGAAAABxIGK44uXlP/G7MfmEssM/AAAAPz8IAAAAAAAAAR0BAABgAAAAemZbXznZ5T/sjhdbgm/DPwAAAD9OCAAAAAAAAAEeAQAAYAAAAIdP0Vk7xuU/aXgKDAFOwz8AAAA/XggAAAAAAAABHwEAAGAAAACUOEdUPbPlP+A04x596cI/AAAAP20IAAAAAAAAASABAABgAAAAoSG9Tj+g5T9dHtbP+8fCPwAAAD9tCAAAAAAAAAEhAQAAYAAAALdQLPCXgOU/1Nqu4ndjwj8AAAA/bQgAAAAAAAABIgEAAGAAAADI3B4+RWflP0yXh/Xz/sE/AAAAP30IAAAAAAAAASMBAABgAAAA6/QD2p805T9APVO57njBPwAAAD99CAAAAAAAAAEkAQAAYAAAAApqbCJPCOU/t/krzGoUwT8AAAA/fQgAAAAAAAABJQEAAGAAAAAtglG+qdXkP6yf949ljsA/AAAAP40IAAAAAAAAASYBAABgAAAAVD2zra+c5D83MVJru4q/PwAAAD+cCAAAAAAAAAEnAQAAYAAAAHOyG/ZecOQ/H33p8rB+vj8AAAA/nAgAAAAAAAABKAEAAGAAAACZbX3lZDfkPw/2mhiptb0/AAAAP6wIAAAAAAAAASkBAABgAAAAsJzshr0X5D/9bkw+oey8PwAAAD+sCAAAAAAAAAEqAQAAYAAAAMpu2HvB8eM/8RQYApxmvD8AAAA/vAgAAAAAAAABKwEAAGAAAADjQMRwxcvjP9pgr4mRWrs/AAAAP7wIAAAAAAAAASwBAABgAAAA+W8zEh6s4z/OBntNjNS6PwAAAD/LCAAAAAAAAAEtAQAAYAAAAAv8JWDLkuM/xKxGEYdOuj8AAAA/ywgAAAAAAAABLgEAAGAAAAAlzhFVz2zjP6z43Zh8Qrk/AAAAP+oIAAAAAAAAAS8BAABgAAAALRQL/CVg4z+ny8P6ef+4PwAAAD/5CAAAAAAAAAEwAQAAYAAAAD+g/UnTRuM/lkR1IHI2uD8AAAA/+QgAAAAAAAABMQEAAGAAAABLiXNE1TPjP48XW4Jv87c/AAAAPwkJAAAAAAAAATIBAABgAAAAWXLpPtcg4z95Y/IJZee2PwAAAD8JCQAAAAAAAAEzAQAAYAAAAHNE1TPb+uI/Z9yjL10etj8AAAA/GQkAAAAAAAABNAEAAGAAAACIc0TVM9viP1VVVVVVVbU/AAAAPxkJAAAAAAAAATUBAABgAAAAn6Kzdoy74j9EzgZ7TYy0PwAAAD8oCQAAAAAAAAE2AQAAYAAAALTRIhjlm+I/P6Hs3EpJtD8AAAA/OAkAAAAAAAABNwEAAGAAAADKAJK5PXziPzNHuKBFw7M/AAAAPzgJAAAAAAAAATgBAABgAAAA4C8BW5Zc4j8o7YNkQD2zPwAAAD9ICQAAAAAAAAE5AQAAYAAAAPG786hDQ+I/HJNPKDu3sj8AAAA/SAkAAAAAAAABOgEAAGAAAAADSOb28CniPxZmNYo4dLI/AAAAP1cJAAAAAAAAATsBAABgAAAAGXdVmEkK4j8WZjWKOHSyPwAAAD9XCQAAAAAAAAE8AQAAYAAAACVgy5JL9+E/ETkb7DUxsj8AAAA/ZwkAAAAAAAABPQEAAGAAAAA37L3g+N3hPxE5G+w1MbI/AAAAP2cJAAAAAAAAAT4BAABgAAAAQ9Uz2/rK4T8RORvsNTGyPwAAAD9nCQAAAAAAAAE/AQAAYAAAAFVhJimoseE/CwwBTjPusT8AAAA/dgkAAAAAAAABQAEAAGAAAABiSpwjqp7hPwXf5q8wq7E/AAAAP3YJAAAAAAAAAUEBAABgAAAAdNaOcVeF4T//scwRLmixPwAAAD+GCQAAAAAAAAFCAQAAYAAAAIVigb8EbOE/+oSycyslsT8AAAA/lgkAAAAAAAABQwEAAGAAAACOqHpmW1/hP/qEsnMrJbE/AAAAP6UJAAAAAAAAAUQBAABgAAAAl+5zDbJS4T/0V5jVKOKwPwAAAD+lCQAAAAAAAAFFAQAAYAAAAJuR8GBdTOE/7ip+NyafsD8AAAA/pQkAAAAAAAABRgEAAGAAAACoemZbXznhP+j9Y5kjXLA/AAAAP6UJAAAAAAAAAUcBAABgAAAArB3jrgoz4T/o/WOZI1ywPwAAAD+1CQAAAAAAAAFIAQAAYAAAALVj3FVhJuE/4tBJ+yAZsD8AAAA/xQkAAAAAAAABSQEAAGAAAAC+qdX8txnhP7pHX7o8rK8/AAAAP8UJAAAAAAAAAUoBAABgAAAAy5JL97kG4T+u7Sp+NyavPwAAAD/FCQAAAAAAAAFLAQAAYAAAANTYRJ4Q+uA/opP2QTKgrj8AAAA/1AkAAAAAAAABTAEAAGAAAADhwbqYEufgP5g5wgUtGq4/AAAAP9QJAAAAAAAAAU0BAABgAAAA6ge0P2na4D+YOcIFLRquPwAAAD/kCQAAAAAAAAFOAQAAYAAAAPJNrea/zeA/jN+NySeUrT8AAAA/8wkAAAAAAAABTwEAAGAAAAD7k6aNFsHgP4CFWY0iDq0/AAAAP/MJAAAAAAAAAVABAABgAAAAA9qfNG204D+AhVmNIg6tPwAAAD8DCgAAAAAAAAFRAQAAYAAAAAh9HIgYruA/dislUR2IrD8AAAA/AwoAAAAAAAABUgEAAGAAAAAMIJnbw6fgP3YrJVEdiKw/AAAAPwMKAAAAAAAAAVMBAABgAAAAFWaSghqb4D92KyVRHYisPwAAAD8TCgAAAAAAAAFUAQAAYAAAABkJD9bFlOA/dislUR2IrD8AAAA/QgoAAAAAAAABVQEAAGAAAAAvOH53HnXgP153vNgSfKs/AAAAP1EKAAAAAAAAAVYBAABgAAAAOH53HnVo4D9ed7zYEnyrPwAAAD9RCgAAAAAAAAFXAQAAYAAAAEDEcMXLW+A/Xne82BJ8qz8AAAA/YQoAAAAAAAABWAEAAGAAAABAxHDFy1vgP1IdiJwN9qo/AAAAP3AKAAAAAAAAAVkBAABgAAAARWftGHdV4D9SHYicDfaqPwAAAD9wCgAAAAAAAAFaAQAAYAAAAEkKamwiT+A/Uh2InA32qj8AAAA/kAoAAAAAAAABWwEAAGAAAABNrea/zUjgP1IdiJwN9qo/AAAAP5AKAAAAAAAAAVwBAABgAAAAUlBjE3lC4D9SHYicDfaqPwAAAD+fCgAAAAAAAAFdAQAAYAAAAFbz32YkPOA/Uh2InA32qj8AAAA/rwoAAAAAAAABXgEAAGAAAABally6zzXgP1IdiJwN9qo/AAAAP78KAAAAAAAAAV8BAABgAAAAXznZDXsv4D9SHYicDfaqPwAAAD/OCgAAAAAAAAFgAQAAYAAAAGPcVWEmKeA/Uh2InA32qj8AAAA/3goAAAAAAAABYQEAAGAAAABnf9K00SLgP1IdiJwN9qo/AAAAP94KAAAAAAAAAWIBAABgAAAAbCJPCH0c4D9SHYicDfaqPwAAAD/tCgAAAAAAAAFjAQAAYAAAAHDFy1soFuA/Uh2InA32qj8AAAA//QoAAAAAAAABZAEAAGAAAAB1aEiv0w/gP1IdiJwN9qo/AAAAP/0KAAAAAAAAAWUBAABgAAAAeQvFAn8J4D9SHYicDfaqPwAAAD8NCwAAAAAAAAFmAQAAYAAAAASjfFOr+d8/Uh2InA32qj8AAAA/HAsAAAAAAAABZwEAAGAAAAAM6XX6Ae3fP0bDU2AIcKo/AAAAPxwLAAAAAAAAAWgBAABgAAAAFC9voVjg3z9Gw1NgCHCqPwAAAD8sCwAAAAAAAAFpAQAAYAAAAC4BW5Zcut8/RsNTYAhwqj8AAAA/LAsAAAAAAAABagEAAGAAAABAjU3kCaHfPzxpHyQD6qk/AAAAPzwLAAAAAAAAAWsBAABgAAAAUhlAMreH3z88aR8kA+qpPwAAAD9LCwAAAAAAAAFsAQAAYAAAAGSlMoBkbt8/PGkfJAPqqT8AAAA/SwsAAAAAAAABbQEAAGAAAAB0MSXOEVXfPzxpHyQD6qk/AAAAP1sLAAAAAAAAAW4BAABgAAAAhr0XHL873z8wD+vn/WOpPwAAAD9bCwAAAAAAAAFvAQAAYAAAAJhJCmpsIt8/JLW2q/jdqD8AAAA/agsAAAAAAAABcAEAAGAAAAC6Ye8Fx+/ePxhbgm/zV6g/AAAAP2oLAAAAAAAAAXEBAABgAAAAzO3hU3TW3j8YW4Jv81eoPwAAAD96CwAAAAAAAAFyAQAAYAAAAN551KEhvd4/GFuCb/NXqD8AAAA/egsAAAAAAAABcwEAAGAAAADuBcfvzqPePwwBTjPu0ac/AAAAP4oLAAAAAAAAAXQBAABgAAAA+EvAliWX3j8Cpxn36EunPwAAAD+KCwAAAAAAAAF1AQAAYAAAABIerIspcd4/AqcZ9+hLpz8AAAA/mQsAAAAAAAABdgEAAGAAAAAs8JeALUvePwKnGffoS6c/AAAAP5kLAAAAAAAAAXcBAABgAAAATgh9HIgY3j8Cpxn36EunPwAAAD+pCwAAAAAAAAF4AQAAYAAAAIKsVAaQzN0/AqcZ9+hLpz8AAAA/qQsAAAAAAAABeQEAAGAAAACmxDmi6pndPwKnGffoS6c/AAAAP7kLAAAAAAAAAXoBAABgAAAA0SIY5Zta3T8Cpxn36EunPwAAAD+5CwAAAAAAAAF7AQAAYAAAAA0N6XX6Ad0/AqcZ9+hLpz8AAAA/yAsAAAAAAAABfAEAAGAAAAAwJc4RVc/cPwKnGffoS6c/AAAAP8gLAAAAAAAAAX0BAABgAAAAUz2zra+c3D8Cpxn36EunPwAAAD/YCwAAAAAAAAF+AQAAYAAAAG0Pn6Kzdtw/AqcZ9+hLpz8AAAA/2AsAAAAAAAABfwEAAGAAAACQJ4Q+DkTcPwKnGffoS6c/AAAAP+cLAAAAAAAAAYABAABgAAAAsz9p2mgR3D8Cpxn36EunPwAAAD/nCwAAAAAAAAGBAQAAYAAAAN+dRx0a0ts/AqcZ9+hLpz8AAAA/9wsAAAAAAAABggEAAGAAAAABtiy5dJ/bPwKnGffoS6c/AAAAPwcMAAAAAAAAAYMBAABgAAAAPqD9SdNG2z8Cpxn36EunPwAAAD8WDAAAAAAAAAGEAQAAYAAAAGG44uUtFNs/9kzluuPFpj8AAAA/FgwAAAAAAAABhQEAAGAAAAB7is7aMe7aP/ZM5brjxaY/AAAAPxYMAAAAAAAAAYYBAABgAAAAnqKzdoy72j/2TOW648WmPwAAAD8mDAAAAAAAAAGHAQAAYAAAALl0n2uQldo/9kzluuPFpj8AAAA/JgwAAAAAAAABiAEAAGAAAADk0n2uQVbaP/ZM5brjxaY/AAAAPzYMAAAAAAAAAYkBAABgAAAAEDFc8fIW2j/2TOW648WmPwAAAD82DAAAAAAAAAGKAQAAYAAAAETVM9v6ytk/9kzluuPFpj8AAAA/RQwAAAAAAAABiwEAAGAAAACBvwRsWXLZP/ZM5brjxaY/AAAAP0UMAAAAAAAAAYwBAABgAAAArR3jrgoz2T/2TOW648WmPwAAAD9VDAAAAAAAAAGNAQAAYAAAANd7wfG789g/9kzluuPFpj8AAAA/ZAwAAAAAAAABjgEAAGAAAADxTa3mv83YP/ZM5brjxaY/AAAAP2QMAAAAAAAAAY8BAABgAAAAFGaSghqb2D/2TOW648WmPwAAAD90DAAAAAAAAAGQAQAAYAAAAC44fnceddg/9kzluuPFpj8AAAA/dAwAAAAAAAABkQEAAGAAAABAxHDFy1vYP/ZM5brjxaY/AAAAP4QMAAAAAAAAAZIBAABgAAAAWpZcus812D/2TOW648WmPwAAAD+EDAAAAAAAAAGTAQAAYAAAAGPcVWEmKdg/9kzluuPFpj8AAAA/hAwAAAAAAAABlAEAAGAAAAB0aEiv0w/YP/ZM5brjxaY/AAAAP5MMAAAAAAAAAZUBAABgAAAAfa5BVioD2D/2TOW648WmPwAAAD+jDAAAAAAAAAGWAQAAYAAAAIX0Ov2A9tc/9kzluuPFpj8AAAA/owwAAAAAAAABlwEAAGAAAACOOjSk1+nXP/ZM5brjxaY/AAAAP7MMAAAAAAAAAZgBAABgAAAAl4AtSy7d1z/2TOW648WmPwAAAD/CDAAAAAAAAAGZAQAAYAAAAKgMIJnbw9c/9kzluuPFpj8AAAA/0gwAAAAAAAABmgEAAGAAAAAam8gTQh/XP/ZM5brjxaY/AAAAP+EMAAAAAAAAAZsBAABgAAAATj+g/UnT1j/q8rB+3j+mPwAAAD/hDAAAAAAAAAGcAQAAYAAAAHqdfkD7k9Y/3ph8Qtm5pT8AAAA/8QwAAAAAAAABnQEAAGAAAACuQVYqA0jWP9Q+SAbUM6U/AAAAP/EMAAAAAAAAAZ4BAABgAAAA0Vk7xl0V1j/UPkgG1DOlPwAAAD8BDQAAAAAAAAGfAQAAYAAAAOsrJ7th79U/yOQTys6tpD8AAAA/AQ0AAAAAAAABoAEAAGAAAAAORAxXvLzVP8jkE8rOraQ/AAAAPxANAAAAAAAAAaEBAABgAAAAH9D+pGmj1T/I5BPKzq2kPwAAAD8QDQAAAAAAAAGiAQAAYAAAADmi6pltfdU/vIrfjcknpD8AAAA/IA0AAAAAAAABowEAAGAAAABC6ONAxHDVP7yK343JJ6Q/AAAAPyANAAAAAAAAAaQBAABgAAAASy7d5xpk1T+8it+NySekPwAAAD8wDQAAAAAAAAGlAQAAYAAAAFR01o5xV9U/vIrfjcknpD8AAAA/MA0AAAAAAAABpgEAAGAAAABcus81yErVP7yK343JJ6Q/AAAAPz8NAAAAAAAAAacBAABgAAAAZQDJ3B4+1T+8it+NySekPwAAAD9PDQAAAAAAAAGoAQAAYAAAAG5GwoN1MdU/sDCrUcShoz8AAAA/Xg0AAAAAAAABqQEAAGAAAAB/0rTRIhjVP7Awq1HEoaM/AAAAP24NAAAAAAAAAaoBAABgAAAAiBiueHkL1T+wMKtRxKGjPwAAAD9uDQAAAAAAAAGrAQAAYAAAAJmkoMYm8tQ/pNZ2Fb8boz8AAAA/fg0AAAAAAAABrAEAAGAAAACrMJMU1NjUP6TWdhW/G6M/AAAAP34NAAAAAAAAAa0BAABgAAAAu7yFYoG/1D+k1nYVvxujPwAAAD9+DQAAAAAAAAGuAQAAYAAAANWOcVeFmdQ/mnxC2bmVoj8AAAA/jQ0AAAAAAAABrwEAAGAAAADnGmSlMoDUP5p8Qtm5laI/AAAAP50NAAAAAAAAAbABAABgAAAA+KZW899m1D+afELZuZWiPwAAAD+dDQAAAAAAAAGxAQAAYAAAAMCDdTElzpE/FRgCnGbc0z8AAAA/AAAAAAAAAAABsgEAAGAAAABM5AmhjwORPxUYApxm3NM/AAAAPwAAAAAAAAAAAbMBAABgAAAAwIN1MSXOkT8VGAKcZtzTPwAAAD8vAAAAAAAAAAG0AQAAYAAAADYj4cG6mJI/FRgCnGbc0z8AAAA/PwAAAAAAAAABtQEAAGAAAACSASRze/iUPxUYApxm3NM/AAAAP04AAAAAAAAAAbYBAABgAAAAxl0VZpKCmj8VGAKcZtzTPwAAAD9OAAAAAAAAAAG3AQAAYAAAAG/87jzq0KA/FRgCnGbc0z8AAAA/XgAAAAAAAAABuAEAAGAAAAAruXSfa5ClPxUYApxm3NM/AAAAP24AAAAAAAAAAbkBAABgAAAAoUUwyje1qj8VGAKcZtzTPwAAAD9uAAAAAAAAAAG6AQAAYAAAABnS6/QD2q8/FRgCnGbc0z8AAAA/bgAAAAAAAAABuwEAAGAAAAACfwnYsuSyP1ejiEMn7dM/AAAAP30AAAAAAAAAAbwBAABgAAAAYF1MiXNEtT9Xo4hDJ+3TPwAAAD99AAAAAAAAAAG9AQAAYAAAAFbz32YkPLg/mC4P6+f90z8AAAA/fQAAAAAAAAABvgEAAGAAAADW6Qe0P2m6P5guD+vn/dM/AAAAP40AAAAAAAAAAb8BAABgAAAAWOAvAVuWvD+YLg/r5/3TPwAAAD+NAAAAAAAAAAHAAQAAYAAAALa+crIb9r4/2bmVkqgO1D8AAAA/nQAAAAAAAAABwQEAAGAAAACbWs1/m5HAP9m5lZKoDtQ/AAAAP6wAAAAAAAAAAcIBAABgAAAA/m1GwoN1wT/ZuZWSqA7UPwAAAD+8AAAAAAAAAAHDAQAAYAAAAHMNslIZQMI/2bmVkqgO1D8AAAA/vAAAAAAAAAABxAEAAGAAAAD6OBAxXPHCP9m5lZKoDtQ/AAAAP8sAAAAAAAAAAcUBAABgAAAAonxTq/lvwz/ZuZWSqA7UPwAAAD/LAAAAAAAAAAHGAQAAYAAAAF1MiXNE1cM/2bmVkqgO1D8AAAA/ywAAAAAAAAABxwEAAGAAAAAoqLGJPCHEP9m5lZKoDtQ/AAAAP9sAAAAAAAAAAcgBAABgAAAA9APanzRtxD+YLg/r5/3TPwAAAD/bAAAAAAAAAAHJAQAAYAAAANHr9APan8Q/mC4P6+f90z8AAAA/6wAAAAAAAAABygEAAGAAAADAXwK2LLnEP5guD+vn/dM/AAAAP/oAAAAAAAAAAcsBAABgAAAA0ev0A9qfxD+YLg/r5/3TPwAAAD91AQAAAAAAAAHMAQAAYAAAANHr9APan8Q/V6OIQyft0z8AAAA/hQEAAAAAAAABzQEAAGAAAAAIfRyIGK7gP5MB9UzlutM/AAAAPwAAAAAAAAAAAc4BAABgAAAA/zYj4cG64D+TAfVM5brTPwAAAD9dAAAAAAAAAAHPAQAAYAAAAPuTpo0WweA/kwH1TOW60z8AAAA/bQAAAAAAAAAB0AEAAGAAAADuqjCTFNTgP5MB9UzlutM/AAAAP20AAAAAAAAAAdEBAABgAAAA4cG6mBLn4D+TAfVM5brTPwAAAD99AAAAAAAAAAHSAQAAYAAAANh7wfG78+A/kwH1TOW60z8AAAA/fQAAAAAAAAAB0wEAAGAAAADLkkv3uQbhP5MB9UzlutM/AAAAP4wAAAAAAAAAAdQBAABgAAAAvqnV/LcZ4T+TAfVM5brTPwAAAD+MAAAAAAAAAAHVAQAAYAAAALHAXwK2LOE/UXZupSSq0z8AAAA/nAAAAAAAAAAB1gEAAGAAAACj1+kHtD/hPw/r5/1jmdM/AAAAP5wAAAAAAAAAAdcBAABgAAAAl+5zDbJS4T/OX2FWo4jTPwAAAD+sAAAAAAAAAAHYAQAAYAAAAIkF/hKwZeE/jNTaruJ30z8AAAA/rAAAAAAAAAAB2QEAAGAAAAB01o5xV4XhP0tJVAciZ9M/AAAAP7sAAAAAAAAAAdoBAABgAAAAYkqcI6qe4T/IMke4oEXTPwAAAD+7AAAAAAAAAAHbAQAAYAAAAEwbLYJRvuE/h6fAEOA00z8AAAA/ywAAAAAAAAAB3AEAAGAAAAA37L3g+N3hP0UcOmkfJNM/AAAAP9oAAAAAAAAAAd0BAABgAAAAFNTYRJ4Q4j9FHDppHyTTPwAAAD/aAAAAAAAAAAHeAQAAYAAAAPG786hDQ+I/RRw6aR8k0z8AAAA/2gAAAAAAAAAB3wEAAGAAAADGXRVmkoLiP0UcOmkfJNM/AAAAP+oAAAAAAAAAAeABAABgAAAAo0Uwyje14j9FHDppHyTTPwAAAD/qAAAAAAAAAAHhAQAAYAAAAIhzRNUz2+I/RRw6aR8k0z8AAAA/+gAAAAAAAAAB4gEAAGAAAAB351GHhvTiP0UcOmkfJNM/AAAAP/oAAAAAAAAAAeMBAABgAAAAa/7bjIQH4z9FHDppHyTTPwAAAD8JAQAAAAAAAAHkAQAAYAAAAF0VZpKCGuM/RRw6aR8k0z8AAAA/CQEAAAAAAAAB5QEAAGAAAABZcuk+1yDjP0UcOmkfJNM/AAAAP0gBAAAAAAAAAeYBAABgAAAAVM9s6ysn4z9FHDppHyTTPwAAAD9nAQAAAAAAAAHnAQAAYAAAAFTPbOsrJ+M/h6fAEOA00z8AAAA/ZwEAAAAAAAAB6AEAAGAAAABQLPCXgC3jP4enwBDgNNM/AAAAP3cBAAAAAAAAAekBAABgAAAAS4lzRNUz4z+Hp8AQ4DTTPwAAAD93AQAAAAAAAAHqAQAAYAAAAEjm9vApOuM/h6fAEOA00z8AAAA/dwEAAAAAAAAB6wEAAGAAAABDQ3qdfkDjP8gyR7igRdM/AAAAP6oBAAAAAAAAAewBAABgAAAAMbeHT9FZ4z/IMke4oEXTPwAAAD+qAQAAAAAAAAHtAQAAYAAAAC0UC/wlYOM/yDJHuKBF0z8AAAA/ugEAAAAAAAAB7gEAAGAAAAApcY6oembjP8gyR7igRdM/AAAAP8kBAAAAAAAAAe8BAABgAAAAJc4RVc9s4z/IMke4oEXTPwAAAD/JAQAAAAAAAAHwAQAAYAAAACArlQEkc+M/yDJHuKBF0z8AAAA/2QEAAAAAAAAB8QEAAGAAAAAX5ZtazX/jP8gyR7igRdM/AAAAP+kBAAAAAAAAAfIBAABgAAAAE0IfByKG4z/IMke4oEXTPwAAAD/pAQAAAAAAAAHzAQAAYAAAAAv8JWDLkuM/yDJHuKBF0z8AAAA/+AEAAAAAAAAB9AEAAGAAAAAGWakMIJnjP8gyR7igRdM/AAAAP/gBAAAAAAAAAfUBAABgAAAA/RKwZcml4z/IMke4oEXTPwAAAD8IAgAAAAAAAAH2AQAAYAAAAPApOmvHuOM/yDJHuKBF0z8AAAA/CAIAAAAAAAAB9wEAAGAAAADjQMRwxcvjPwm+zV9hVtM/AAAAPxgCAAAAAAAAAfgBAABgAAAAzhFVz2zr4z9LSVQHImfTPwAAAD8YAgAAAAAAAAH5AQAAYAAAAMEo39Rq/uM/jNTaruJ30z8AAAA/JwIAAAAAAAAB+gEAAGAAAAC44uUtFAvkP4zU2q7id9M/AAAAPycCAAAAAAAAAfsBAABgAAAAsz9p2mgR5D/OX2FWo4jTPwAAAD83AgAAAAAAAAH8AQAAYAAAAKv5bzMSHuQ/zl9hVqOI0z8AAAA/NwIAAAAAAAAB/QEAAGAAAACis3aMuyrkP85fYVajiNM/AAAAP0YCAAAAAAAAAf4BAABgAAAAnhD6OBAx5D/OX2FWo4jTPwAAAD9WAgAAAAAAAAH/AQAAYAAAAJltfeVkN+Q/zl9hVqOI0z8AAAA/ZgIAAAAAAAABAAIAAGAAAACZbX3lZDfkP4zU2q7id9M/AAAAP3UCAAAAAAAAAQECAABgAAAAmW195WQ35D9LSVQHImfTPwAAAD+VAgAAAAAAAAECAgAAYAAAAJ4Q+jgQMeQ/S0lUByJn0z8AAAA/EgMAAAAAAAABAwIAAGAAAACr+W8zEh7kP4zU2q7id9M/AAAAPxIDAAAAAAAAAQQCAABgAAAA/UnTRotgpD/S8BQYApzWPwAAAD8AAAAAAAAAAAEFAgAAYAAAALcZCQ/WxaQ/0vAUGAKc1j8AAAA/PwAAAAAAAAABBgIAAGAAAABx6T7XICulP9LwFBgCnNY/AAAAP+wBAAAAAAAAAQcCAABgAAAA5YiqZ7b1pT/S8BQYApzWPwAAAD/sAQAAAAAAAAEIAgAAYAAAAFsoFvhLwKY/0vAUGAKc1j8AAAA/7AEAAAAAAAABCQIAAGAAAACJl7dQLPCnP9LwFBgCnNY/AAAAP+wBAAAAAAAAAQoCAABgAAAAc9aOcVeFqT/S8BQYApzWPwAAAD/8AQAAAAAAAAELAgAAYAAAABflm1rNf6s/0vAUGAKc1j8AAAA//AEAAAAAAAABDAIAAGAAAAAvkxTU2ESuPxN8m7/CrNY/AAAAPwsCAAAAAAAAAQ0CAABgAAAApKDGJvKEsD9VByJng73WPwAAAD8LAgAAAAAAAAEOAgAAYAAAAI7fnUcdGrI/VQciZ4O91j8AAAA/GwIAAAAAAAABDwIAAGAAAACaNloEo3yzP1UHImeDvdY/AAAAPxsCAAAAAAAAARACAABgAAAAyKX7XIOstD9VByJng73WPwAAAD8rAgAAAAAAAAERAgAAYAAAAPgUnbVj3LU/VQciZ4O91j8AAAA/KwIAAAAAAAABEgIAAGAAAADgU3TWjnG3P1UHImeDvdY/AAAAPzoCAAAAAAAAARMCAABgAAAA7KowkxTUuD9VByJng73WPwAAAD86AgAAAAAAAAEUAgAAYAAAANbpB7Q/abo/VQciZ4O91j8AAAA/SgIAAAAAAAABFQIAAGAAAAAEWakMIJm7P1UHImeDvdY/AAAAP1kCAAAAAAAAARYCAABgAAAANshKZQDJvD8TfJu/wqzWPwAAAD9pAgAAAAAAAAEXAgAAYAAAALa+crIb9r4/0vAUGAKc1j8AAAA/aQIAAAAAAAABGAIAAGAAAAAqXt5CscC/P5FljnBBi9Y/AAAAP3kCAAAAAAAAARkCAABgAAAAvnKyG/ZewD+RZY5wQYvWPwAAAD95AgAAAAAAAAEaAgAAYAAAAHhC6ONAxMA/T9oHyYB61j8AAAA/mAIAAAAAAAABGwIAAGAAAABzDbJSGUDCP0/aB8mAetY/AAAAP6gCAAAAAAAAARwCAABgAAAAbth7wfG7wz9P2gfJgHrWPwAAAD+3AgAAAAAAAAEdAgAAYAAAAIu7KswkBcU/T9oHyYB61j8AAAA/xwIAAAAAAAABHgIAAGAAAAAR54iqZ7bFP0/aB8mAetY/AAAAP8cCAAAAAAAAAR8CAABgAAAAzLa+crIbxj9P2gfJgHrWPwAAAD/pAgAAAAAAAAEgAgAAYAAAAIaG9Dr9gMY/T9oHyYB61j8AAAA/6QIAAAAAAAABIQIAAGAAAABT4hxR9czGPw1PgSHAadY/AAAAP/kCAAAAAAAAASICAABgAAAAQVYqA0jmxj8NT4EhwGnWPwAAAD/5AgAAAAAAAAEjAgAAYAAAADDKN7Wa/8Y/DU+BIcBp1j8AAAA/CQMAAAAAAAABJAIAAGAAAABT4hxR9czGPw1PgSHAadY/AAAAP2YDAAAAAAAAASUCAABgAAAAhite3kKx0D9VByJng73WPwAAAD8AAAAAAAAAAAEmAgAAYAAAAHWfa5CVytA/VQciZ4O91j8AAAA/XgAAAAAAAAABJwIAAGAAAABsWXLpPtfQP1UHImeDvdY/AAAAP24AAAAAAAAAASgCAABgAAAAUoeG9Dr90D9VByJng73WPwAAAD99AAAAAAAAAAEpAgAAYAAAAED7k6aNFtE/VQciZ4O91j8AAAA/fQAAAAAAAAABKgIAAGAAAAAvb6FY4C/RP1UHImeDvdY/AAAAP30AAAAAAAAAASsCAABgAAAAFZ21Y9xV0T+WkqgORM7WPwAAAD+NAAAAAAAAAAEsAgAAYAAAAAMRwxUvb9E/lpKoDkTO1j8AAAA/nQAAAAAAAAABLQIAAGAAAAC+4PjdedTRP5aSqA5EztY/AAAAP6wAAAAAAAAAAS4CAABgAAAAVZhJCmps0j/XHS+2BN/WPwAAAD+sAAAAAAAAAAEvAgAAYAAAACH0cSBiuNI/Gam1XcXv1j8AAAA/vAAAAAAAAAABMAIAAGAAAADkCaGPAxHTPxmptV3F79Y/AAAAP9sAAAAAAAAAATECAABgAAAA+KZW899m1D9aNDwFhgDXPwAAAD/rAAAAAAAAAAEyAgAAYAAAALJ2jLsqzNQ/WjQ8BYYA1z8AAAA/6wAAAAAAAAABMwIAAGAAAABuRsKDdTHVP1o0PAWGANc/AAAAP/oAAAAAAAAAATQCAABgAAAAKBb4S8CW1T9aNDwFhgDXPwAAAD/6AAAAAAAAAAE1AgAAYAAAAOLlLRQL/NU/WjQ8BYYA1z8AAAA/+gAAAAAAAAABNgIAAGAAAACl+1yDrFTWP1o0PAWGANc/AAAAPwoBAAAAAAAAATcCAABgAAAAep1+QPuT1j9aNDwFhgDXPwAAAD8KAQAAAAAAAAE4AgAAYAAAAFeFmaSgxtY/WjQ8BYYA1z8AAAA/GgEAAAAAAAABOQIAAGAAAAArJ7th7wXXP1o0PAWGANc/AAAAPxoBAAAAAAAAAToCAABgAAAACA/WxZQ41z9aNDwFhgDXPwAAAD8pAQAAAAAAAAE7AgAAYAAAAOX28Ck6a9c/Gam1XcXv1j8AAAA/KQEAAAAAAAABPAIAAGAAAADLJAU1NpHXP9cdL7YE39Y/AAAAPzkBAAAAAAAAAT0CAABgAAAAqAwgmdvD1z/XHS+2BN/WPwAAAD85AQAAAAAAAAE+AgAAYAAAAJeALUsu3dc/1x0vtgTf1j8AAAA/SQEAAAAAAAABPwIAAGAAAAB9rkFWKgPYP9cdL7YE39Y/AAAAP1gBAAAAAAAAAUACAABgAAAAY9xVYSYp2D/XHS+2BN/WPwAAAD9oAQAAAAAAAAFBAgAAYAAAAFFQYxN5Qtg/1x0vtgTf1j8AAAA/aAEAAAAAAAABQgIAAGAAAAA3fncedWjYP9cdL7YE39Y/AAAAP2gBAAAAAAAAAUMCAABgAAAAHayLKXGO2D/XHS+2BN/WPwAAAD9oAQAAAAAAAAFEAgAAYAAAAAPanzRttNg/1x0vtgTf1j8AAAA/dwEAAAAAAAABRQIAAGAAAADpB7Q/adrYP5aSqA5EztY/AAAAP4cBAAAAAAAAAUYCAABgAAAAvqnV/LcZ2T+WkqgORM7WPwAAAD+HAQAAAAAAAAFHAgAAYAAAAJuR8GBdTNk/lpKoDkTO1j8AAAA/9AEAAAAAAAABSAIAAGAAAACwLqbEOaLaP9LwFBgCnNY/AAAAP/QBAAAAAAAAAUkCAABgAAAAp+isHeOu2j/S8BQYApzWPwAAAD8EAgAAAAAAAAFKAgAAYAAAAJ6is3aMu9o/0vAUGAKc1j8AAAA/FAIAAAAAAAABSwIAAGAAAACWXLrPNcjaP9LwFBgCnNY/AAAAPyMCAAAAAAAAAUwCAABgAAAAjRbBKN/U2j/S8BQYApzWPwAAAD8zAgAAAAAAAAFNAgAAYAAAAI0WwSjf1No/kWWOcEGL1j8AAAA/QwIAAAAAAAABTgIAAGAAAAAxt4dP0VnjP4YApxn36Ns/AAAAPwAAAAAAAAAAAU8CAABgAAAANloEo3xT4z/Hiy3Bt/nbPwAAAD8AAAAAAAAAAAFQAgAAYAAAADG3h0/RWeM/x4stwbf52z8AAAA/bQAAAAAAAAABUQIAAGAAAAAlzhFVz2zjP8eLLcG3+ds/AAAAP30AAAAAAAAAAVICAABgAAAAF+WbWs1/4z/Hiy3Bt/nbPwAAAD+MAAAAAAAAAAFTAgAAYAAAAAK2LLl0n+M/x4stwbf52z8AAAA/jAAAAAAAAAABVAIAAGAAAADwKTprx7jjP8eLLcG3+ds/AAAAP5EAAAAAAAAAAVUCAABgAAAA0bTRIhjl4z+GAKcZ9+jbPwAAAD+xAAAAAAAAAAFWAgAAYAAAALM/adpoEeQ/A+qZynXH2z8AAAA/sQAAAAAAAAABVwIAAGAAAABzshv2XnDkP4HTjHv0pds/AAAAP8AAAAAAAAAAAVgCAABgAAAAS/e5Blmp5D8/SAbUM5XbPwAAAD/AAAAAAAAAAAFZAgAAYAAAACjf1Gr+2+Q/vTH5hLJz2z8AAAA/wAAAAAAAAAABWgIAAGAAAAAFx+/Oow7lP3umct3xYts/AAAAP9AAAAAAAAAAAVsCAABgAAAA4q4KM0lB5T85G+w1MVLbPwAAAD/QAAAAAAAAAAFcAgAAYAAAAL+WJZfuc+U/+I9ljnBB2z8AAAA/3wAAAAAAAAABXQIAAGAAAACcfkD7k6blP7YE3+avMNs/AAAAP+8AAAAAAAAAAV4CAABgAAAAfgnYsuTS5T91eVg/7x/bPwAAAD//AAAAAAAAAAFfAgAAYAAAAG195WQ37OU/dXlYP+8f2z8AAAA//wAAAAAAAAABYAIAAGAAAABYTnbD3gvmP3V5WD/vH9s/AAAAP/8AAAAAAAAAAWECAABgAAAASmUAydwe5j91eVg/7x/bPwAAAD9cAQAAAAAAAAFiAgAAYAAAAI8DEcMVL+c/tgTf5q8w2z8AAAA/fAEAAAAAAAABYwIAAGAAAADmLRQL/CXoP8JeEyO1tts/AAAAP3wBAAAAAAAAAWQCAABgAAAAz/6kaaNF6D8D6pnKdcfbPwAAAD+LAQAAAAAAAAFlAgAAYAAAALrPNchKZeg/A+qZynXH2z8AAAA/iwEAAAAAAAABZgIAAGAAAACkoMYm8oToP0V1IHI22Ns/AAAAP5sBAAAAAAAAAWcCAABgAAAAkhTU2ESe6D9FdSByNtjbPwAAAD+bAQAAAAAAAAFoAgAAYAAAAHhC6ONAxOg/hgCnGffo2z8AAAA/qwEAAAAAAAABaQIAAGAAAABntvWVk93oP4YApxn36Ns/AAAAP6sBAAAAAAAAAWoCAABgAAAAVSoDSOb26D+GAKcZ9+jbPwAAAD+6AQAAAAAAAAFrAgAAYAAAAElBjU3kCek/hgCnGffo2z8AAAA/ugEAAAAAAAABbAIAAGAAAAA3tZr/NiPpP4YApxn36Ns/AAAAP8oBAAAAAAAAAW0CAABgAAAAKswkBTU26T+GAKcZ9+jbPwAAAD/KAQAAAAAAAAFuAgAAYAAAAB3jrgozSek/hgCnGffo2z8AAAA/2QEAAAAAAAABbwIAAGAAAAAVnbVj3FXpPwPqmcp1x9s/AAAAP/kBAAAAAAAAAXACAABgAAAA/m1GwoN16T/CXhMjtbbbPwAAAD/5AQAAAAAAAAFxAgAAYAAAAPKE0MeBiOk/gdOMe/Sl2z8AAAA/CAIAAAAAAAABcgIAAGAAAADt4VN01o7pPz9IBtQzlds/AAAAPwgCAAAAAAAAAXMCAABgAAAA6T7XICuV6T8/SAbUM5XbPwAAAD8IAgAAAAAAAAF0AgAAYAAAAOSbWs1/m+k/P0gG1DOV2z8AAAA/KAIAAAAAAAABdQIAAGAAAADg+N151KHpPz9IBtQzlds/AAAAPzcCAAAAAAAAAXYCAABgAAAA2LLk0n2u6T8/SAbUM5XbPwAAAD83AgAAAAAAAAF3AgAAYAAAAM9s6ysnu+k/P0gG1DOV2z8AAAA/RwIAAAAAAAABeAIAAGAAAADGJvKE0MfpPz9IBtQzlds/AAAAP0cCAAAAAAAAAXkCAABgAAAAuD18is7a6T8/SAbUM5XbPwAAAD9WAgAAAAAAAAF6AgAAYAAAAKexiTwh9Ok/P0gG1DOV2z8AAAA/VgIAAAAAAAABewIAAGAAAACN351HHRrqPz9IBtQzlds/AAAAP2YCAAAAAAAAAXwCAABgAAAAb2o1/21G6j/+vH8sc4TbPwAAAD9mAgAAAAAAAAF9AgAAYAAAAFWYSQpqbOo//rx/LHOE2z8AAAA/dgIAAAAAAAABfgIAAGAAAAAu3ecaZKXqP/68fyxzhNs/AAAAP54CAAAAAAAAAX8CAABgAAAAFAv8JWDL6j/+vH8sc4TbPwAAAD+tAgAAAAAAAAGAAgAAYAAAAPWVk92w9+o//rx/LHOE2z8AAAA/zQIAAAAAAAABgQIAAGAAAAC4q8JMUlDrP70x+YSyc9s/AAAAP80CAAAAAAAAAYICAABgAAAAph/Q/qRp6z+9MfmEsnPbPwAAAD/NAgAAAAAAAAGDAgAAYAAAAJ7Z1ldOdus/vTH5hLJz2z8AAAA/3AIAAAAAAAABhAIAAGAAAACVk92w94LrP70x+YSyc9s/AAAAP9wCAAAAAAAAAYUCAABgAAAAjE3kCaGP6z+9MfmEsnPbPwAAAD/sAgAAAAAAAAGGAgAAYAAAAIMH62JKnOs/vTH5hLJz2z8AAAA/+wIAAAAAAAABhwIAAGAAAAB7wfG786jrP70x+YSyc9s/AAAAPwsDAAAAAAAAAYgCAABgAAAAaTX/bUbC6z+9MfmEsnPbPwAAAD8bAwAAAAAAAAGJAgAAYAAAAFipDCCZ2+s/vTH5hLJz2z8AAAA/GwMAAAAAAAABigIAAGAAAABGHRrS6/TrP70x+YSyc9s/AAAAPyoDAAAAAAAAAYsCAABgAAAAFxy/O4867D97pnLd8WLbPwAAAD86AwAAAAAAAAGMAgAAYAAAAPBgXUyJc+w/e6Zy3fFi2z8AAAA/OgMAAAAAAAABjQIAAGAAAADJpftcg6zsP3umct3xYts/AAAAP0oDAAAAAAAAAY4CAABgAAAAnUcdGtLr7D97pnLd8WLbPwAAAD9KAwAAAAAAAAGPAgAAYAAAAHovOH53Hu0/e6Zy3fFi2z8AAAA/WQMAAAAAAAABkAIAAGAAAABgXUyJc0TtP3umct3xYts/AAAAP1kDAAAAAAAAAZECAABgAAAAQujjQMRw7T85G+w1MVLbPwAAAD9ZAwAAAAAAAAGSAgAAYAAAACNze/gUne0/ORvsNTFS2z8AAAA/aQMAAAAAAAABkwIAAGAAAAAF/hKwZcntPzkb7DUxUts/AAAAP3gDAAAAAAAAAZQCAABgAAAAoFjgLwFb7j+2BN/mrzDbPwAAAD+YAwAAAAAAAAGVAgAAYAAAAIeG9Dr9gO4/dXlYP+8f2z8AAAA/mAMAAAAAAAABlgIAAGAAAAB2+gHtT5ruPzPu0ZcuD9s/AAAAP6cDAAAAAAAAAZcCAABgAAAAbbQIRvmm7j/yYkvwbf7aPwAAAD+nAwAAAAAAAAGYAgAAYAAAAF/Lkkv3ue4/8mJL8G3+2j8AAAA/pwMAAAAAAAABmQIAAGAAAABXhZmkoMbuP/JiS/Bt/to/AAAAP7cDAAAAAAAAAZoCAABgAAAAS5wjqp7Z7j+x18RIre3aPwAAAD+3AwAAAAAAAAGbAgAAYAAAAEX5plbz3+4/sdfESK3t2j8AAAA/xwMAAAAAAAABnAIAAGAAAAA9s62vnOzuP29MPqHs3No/AAAAP8cDAAAAAAAAAZ0CAABgAAAAM220CEb57j9vTD6h7NzaPwAAAD/WAwAAAAAAAAGeAgAAYAAAACsnu2HvBe8/b0w+oezc2j8AAAA/5gMAAAAAAAABnwIAAGAAAAAj4cG6mBLvP29MPqHs3No/AAAAP+YDAAAAAAAAAaACAABgAAAAGZvIE0If7z9vTD6h7NzaPwAAAD/1AwAAAAAAAAGhAgAAYAAAABFVz2zrK+8/b0w+oezc2j8AAAA/BQQAAAAAAAABogIAAGAAAAAJD9bFlDjvP29MPqHs3No/AAAAPwUEAAAAAAAAAaMCAABgAAAABWxZcuk+7z9vTD6h7NzaPwAAAD8FBAAAAAAAAAGkAgAAYAAAAPslYMuSS+8/b0w+oezc2j8AAAA/FQQAAAAAAAABpQIAAGAAAAD3guN351HvP29MPqHs3No/AAAAPyQEAAAAAAAAAaYCAABgAAAA899mJDxY7z9vTD6h7NzaPwAAAD80BAAAAAAAAAGnAgAAYAAAAO086tCQXu8/LsG3+SvM2j8AAAA/RAQAAAAAAAABqAIAAGAAAADrmW195WTvPy7Bt/krzNo/AAAAP3IEAAAAAAAAAakCAABgAAAA2Q17Lzh+7z/tNTFSa7vaPwAAAD9yBAAAAAAAAAGqAgAAYAAAAMskBTU2ke8/7TUxUmu72j8AAAA/cgQAAAAAAAABqwIAAGAAAAC/O486NKTvP+01MVJru9o/AAAAP4IEAAAAAAAAAawCAABgAAAAtfWVk92w7z+qqqqqqqraPwAAAD+CBAAAAAAAAAGtAgAAYAAAAKkMIJnbw+8/qqqqqqqq2j8AAAA/kgQAAAAAAAABrgIAAGAAAACfxibyhNDvP6qqqqqqqto/AAAAP5IEAAAAAAAAAa8CAABgAAAAl4AtSy7d7z+qqqqqqqraPwAAAD+hBAAAAAAAAAGwAgAAYAAAAJPdsPeC4+8/aR8kA+qZ2j8AAAA/oQQAAAAAAAABsQIAAGAAAACXgC1LLt3vP2kfJAPqmdo/AAAAP2gFAAAAAAAAAbICAABgAAAAmyOqntnW7z9pHyQD6pnaPwAAAD+XBQAAAAAAAAGzAgAAYAAAAJ/GJvKE0O8/aR8kA+qZ2j8AAAA/cgYAAAAAAAABtAIAAGAAAAClaaNFMMrvP2kfJAPqmdo/AAAAP3IGAAAAAAAAAbUCAABgAAAAcI6oemZb5z9D2bmVkqjePwAAAD8AAAAAAAAAAAG2AgAAYAAAAFH1zLa+cuo/1nYVvxuT3z8AAAA/AAAAAAAAAAABtwIAAGAAAABDDFe8vIXqPxgCnGbco98/AAAAPxoBAAAAAAAAAbgCAABgAAAAO8ZdFWaS6j8YApxm3KPfPwAAAD8aAQAAAAAAAAG5AgAAYAAAADKAZG4Pn+o/GAKcZtyj3z8AAAA/KQEAAAAAAAABugIAAGAAAAAll+5zDbLqPxgCnGbco98/AAAAPzkBAAAAAAAAAbsCAABgAAAAGK54eQvF6j8YApxm3KPfPwAAAD85AQAAAAAAAAG8AgAAYAAAAA9of9K00eo/GAKcZtyj3z8AAAA/OQEAAAAAAAABvQIAAGAAAAAGIoYrXt7qPxgCnGbco98/AAAAP0kBAAAAAAAAAb4CAABgAAAAAn8J2LLk6j8YApxm3KPfPwAAAD9JAQAAAAAAAAG/AgAAYAAAAPo4EDFc8eo/GAKcZtyj3z8AAAA/WAEAAAAAAAABwAIAAGAAAAD1lZPdsPfqPxgCnGbco98/AAAAP1gBAAAAAAAAAcECAABgAAAA7E+aNloE6z8YApxm3KPfPwAAAD9oAQAAAAAAAAHCAgAAYAAAAOisHeOuCus/GAKcZtyj3z8AAAA/dwEAAAAAAAABwwIAAGAAAADjCaGPAxHrPxgCnGbco98/AAAAP4cBAAAAAAAAAcQCAABgAAAA28On6Kwd6z8YApxm3KPfPwAAAD+mAQAAAAAAAAHFAgAAYAAAAKN8U6v5b+s/GAKcZtyj3z8AAAA/pgEAAAAAAAABxgIAAGAAAACMTeQJoY/rPxgCnGbco98/AAAAP6YBAAAAAAAAAccCAABgAAAAbth7wfG76z9ajSIOnbTfPwAAAD+2AQAAAAAAAAHIAgAAYAAAAEvAliWX7us/Wo0iDp203z8AAAA/tgEAAAAAAAAByQIAAGAAAAA1kSeEPg7sP1qNIg6dtN8/AAAAP8YBAAAAAAAAAcoCAABgAAAAG787jzo07D9ajSIOnbTfPwAAAD/GAQAAAAAAAAHLAgAAYAAAAAkzSUGNTew/Wo0iDp203z8AAAA/1QEAAAAAAAABzAIAAGAAAAD5plbz32bsP1qNIg6dtN8/AAAAP9UBAAAAAAAAAc0CAABgAAAA673g+N157D9ajSIOnbTfPwAAAD/3AQAAAAAAAAHOAgAAYAAAAON351GHhuw/GAKcZtyj3z8AAAA/9wEAAAAAAAABzwIAAGAAAADR6/QD2p/sPxgCnGbco98/AAAAPwcCAAAAAAAAAdACAABgAAAAyaX7XIOs7D8YApxm3KPfPwAAAD8HAgAAAAAAAAHRAgAAYAAAAMUCfwnYsuw/GAKcZtyj3z8AAAA/BwIAAAAAAAAB0gIAAGAAAAC8vIVigb/sP9Z2Fb8bk98/AAAAPxcCAAAAAAAAAdMCAABgAAAAtxkJD9bF7D/WdhW/G5PfPwAAAD8mAgAAAAAAAAHUAgAAYAAAAK7TD2h/0uw/1nYVvxuT3z8AAAA/JgIAAAAAAAAB1QIAAGAAAACmjRbBKN/sP9Z2Fb8bk98/AAAAPzYCAAAAAAAAAdYCAABgAAAAnUcdGtLr7D/WdhW/G5PfPwAAAD82AgAAAAAAAAHXAgAAYAAAAIy7KswkBe0/1nYVvxuT3z8AAAA/RgIAAAAAAAAB2AIAAGAAAABpo0UwyjftP9Z2Fb8bk98/AAAAP0YCAAAAAAAAAdkCAABgAAAARotglG9q7T8YApxm3KPfPwAAAD9VAgAAAAAAAAHaAgAAYAAAACgW+EvAlu0/GAKcZtyj3z8AAAA/VQIAAAAAAAAB2wIAAGAAAAAAW5Zcus/tPxgCnGbco98/AAAAP2UCAAAAAAAAAdwCAABgAAAA0Vk7xl0V7j8YApxm3KPfPwAAAD9lAgAAAAAAAAHdAgAAYAAAAKme2dZXTu4/GAKcZtyj3z8AAAA/dAIAAAAAAAAB3gIAAGAAAAB+QPuTpo3uPxgCnGbco98/AAAAP4QCAAAAAAAAAd8CAABgAAAAU+IcUfXM7j8YApxm3KPfPwAAAD+EAgAAAAAAAAHgAgAAYAAAAC/KN7Wa/+4/GAKcZtyj3z8AAAA/lAIAAAAAAAAB4QIAAGAAAAAZm8gTQh/vPxgCnGbco98/AAAAP5QCAAAAAAAAAeICAABgAAAABWxZcuk+7z/WdhW/G5PfPwAAAD/DAgAAAAAAAAHjAgAAYAAAAOuZbX3lZO8/luuOF1uC3z8AAAA/wwIAAAAAAAAB5AIAAGAAAADrmW195WTvP1RgCHCacd8/AAAAP8MCAAAAAAAAAeUCAABgAAAA5fbwKTpr7z9UYAhwmnHfPwAAAD/SAgAAAAAAAAHmAgAAYAAAAGBsIk8IfWw/jN+NySeU5T8AAAA/AAAAAAAAAAAB5wIAAGAAAAAAtD9p2mhxP4zfjcknlOU/AAAAP4wAAAAAAAAAAegCAABgAAAA0DHuqjCTdD+M343JJ5TlPwAAAD+cAAAAAAAAAAHpAgAAYAAAAKCvnOyGvXc/jN+NySeU5T8AAAA/nAAAAAAAAAAB6gIAAGAAAACQFNTYRJ6AP4zfjcknlOU/AAAAP6wAAAAAAAAAAesCAABgAAAANBAxXPHyhj+M343JJ5TlPwAAAD+sAAAAAAAAAAHsAgAAYAAAANZEnhD6OJA/jN+NySeU5T8AAAA/uwAAAAAAAAAB7QIAAGAAAAAeYrji5S2UP4zfjcknlOU/AAAAP7sAAAAAAAAAAe4CAABgAAAAxl0VZpKCmj+M343JJ5TlPwAAAD/LAAAAAAAAAAHvAgAAYAAAALUsuXSfa6A/jN+NySeU5T8AAAA/ywAAAAAAAAAB8AIAAGAAAADP2jHuqjCjP4zfjcknlOU/AAAAP9oAAAAAAAAAAfECAABgAAAA5YiqZ7b1pT+M343JJ5TlPwAAAD/qAAAAAAAAAAHyAgAAYAAAAKFFMMo3tao/jN+NySeU5T8AAAA/6gAAAAAAAAAB8wIAAGAAAABHVD2zra+sP4zfjcknlOU/AAAAP/oAAAAAAAAAAfQCAABgAAAAdcPeC47frT+M343JJ5TlPwAAAD8VAQAAAAAAAAH1AgAAYAAAAKMygGRuD68/jN+NySeU5T8AAAA/FQEAAAAAAAAB9gIAAGAAAADq0JBepx+wP4zfjcknlOU/AAAAPyUBAAAAAAAAAfcCAABgAAAApKDGJvKEsD+M343JJ5TlPwAAAD8lAQAAAAAAAAH4AgAAYAAAADpYF1PiHLE/jN+NySeU5T8AAAA/JQEAAAAAAAAB+QIAAGAAAAD2J00bLYKxP4zfjcknlOU/AAAAPzUBAAAAAAAAAfoCAABgAAAAsPeC43fnsT+M343JJ5TlPwAAAD9EAQAAAAAAAAH7AgAAYAAAACaX7nMNsrI/jN+NySeU5T8AAAA/RAEAAAAAAAAB/AIAAGAAAACaNloEo3yzP4zfjcknlOU/AAAAP1QBAAAAAAAAAf0CAABgAAAADtbFlDhHtD+M343JJ5TlPwAAAD9UAQAAAAAAAAH+AgAAYAAAABotglG+qbU/6pnKdceL5T8AAAA/YwEAAAAAAAAB/wIAAGAAAABKnCOqntm2P+qZynXHi+U/AAAAP2MBAAAAAAAAAQADAABgAAAAeAvFAn8JuD/qmcp1x4vlPwAAAD9zAQAAAAAAAAEBAwAAYAAAAKZ6ZltfObk/6pnKdceL5T8AAAA/cwEAAAAAAAABAgMAAGAAAACQuT18is66P+qZynXHi+U/AAAAP4MBAAAAAAAAAQMDAABgAAAAnBD6OBAxvD9JVAciZ4PlPwAAAD+DAQAAAAAAAAEEAwAAYAAAAPCXgC1LLr0/SVQHImeD5T8AAAA/kgEAAAAAAAABBQMAAGAAAAAeByKGK16+P6gORM4Ge+U/AAAAP5IBAAAAAAAAAQYDAABgAAAAcI6oemZbvz+oDkTOBnvlPwAAAD+iAQAAAAAAAAEHAwAAYAAAAAhG+aZW878/qA5EzgZ75T8AAAA/ogEAAAAAAAABCAMAAGAAAADP/qRpo0XAPwjJgHqmcuU/AAAAP7IBAAAAAAAAAQkDAABgAAAArOa/zUh4wD8IyYB6pnLlPwAAAD+yAQAAAAAAAAEKAwAAYAAAAIrO2jHuqsA/CMmAeqZy5T8AAAA/wQEAAAAAAAABCwMAAGAAAABVKgNI5vbAPwjJgHqmcuU/AAAAP8EBAAAAAAAAAQwDAABgAAAARJ4Q+jgQwT8IyYB6pnLlPwAAAD/RAQAAAAAAAAENAwAAYAAAACGGK17eQsE/CMmAeqZy5T8AAAA/0QEAAAAAAAABDgMAAGAAAAAP+jgQMVzBPwjJgHqmcuU/AAAAP/ABAAAAAAAAAQ8DAABgAAAA7eFTdNaOwT8IyYB6pnLlPwAAAD/wAQAAAAAAAAEQAwAAYAAAAMrJbth7wcE/CMmAeqZy5T8AAAA/8AEAAAAAAAABEQMAAGAAAAC4PXyKztrBPwjJgHqmcuU/AAAAPwACAAAAAAAAARIDAABgAAAAp7GJPCH0wT9ng70mRmrlPwAAAD8AAgAAAAAAAAETAwAAYAAAAISZpKDGJsI/Z4O9JkZq5T8AAAA/AAIAAAAAAAABFAMAAGAAAABzDbJSGUDCP8Y9+tLlYeU/AAAAPw8CAAAAAAAAARUDAABgAAAAUfXMtr5ywj/GPfrS5WHlPwAAAD8fAgAAAAAAAAEWAwAAYAAAAC7d5xpkpcI/xj360uVh5T8AAAA/LwIAAAAAAAABFwMAAGAAAAAu3ecaZKXCPyb4Nn+FWeU/AAAAPz4CAAAAAAAAARgDAABgAAAAHFH1zLa+wj8m+DZ/hVnlPwAAAD81AwAAAAAAAAEZAwAAYAAAABxR9cy2vsI/hbJzKyVR5T8AAAA/RAMAAAAAAAABGgMAAGAAAAALxQJ/CdjCP4WycyslUeU/AAAAP3MDAAAAAAAAARsDAABgAAAAC8UCfwnYwj/kbLDXxEjlPwAAAD+DAwAAAAAAAAEcAwAAYAAAAOisHeOuCsM/RCftg2RA5T8AAAA/kgMAAAAAAAABHQMAAGAAAADXICuVASTDPwKcZtyjL+U/AAAAP5IDAAAAAAAAAR4DAABgAAAAxZQ4R1Q9wz8CnGbcoy/lPwAAAD+SAwAAAAAAAAEfAwAAYAAAALQIRvmmVsM/YlajiEMn5T8AAAA/ogMAAAAAAAABIAMAAGAAAACR8GBdTInDP2JWo4hDJ+U/AAAAP7IDAAAAAAAAASEDAABgAAAAkfBgXUyJwz/BEOA04x7lPwAAAD/BAwAAAAAAAAEiAwAAYAAAAIBkbg+fosM/IMsc4YIW5T8AAAA/wQMAAAAAAAABIwMAAGAAAABu2HvB8bvDPyDLHOGCFuU/AAAAP8EDAAAAAAAAASQDAABgAAAAXUyJc0TVwz8gyxzhghblPwAAAD/RAwAAAAAAAAElAwAAYAAAADo0pNfpB8Q/IMsc4YIW5T8AAAA/0QMAAAAAAAABJgMAAGAAAAAFkMzt4VPEPyDLHOGCFuU/AAAAP+ADAAAAAAAAAScDAABgAAAA9APanzRtxD8gyxzhghblPwAAAD/wAwAAAAAAAAEoAwAAYAAAAPQD2p80bcQ/gIVZjSIO5T8AAAA/8AMAAAAAAAABKQMAAGAAAADjd+dRh4bEP4CFWY0iDuU/AAAAPw8EAAAAAAAAASoDAABgAAAAcek+1yArpT8T1YHI2WDnPwAAAD8AAAAAAAAAAAErAwAAYAAAACu5dJ9rkKU/E9WByNlg5z8AAAA/bQAAAAAAAAABLAMAAGAAAADliKpntvWlP7MaRRw6aec/AAAAP20AAAAAAAAAAS0DAABgAAAAFfhLwJYlpz9UYAhwmnHnPwAAAD99AAAAAAAAAAEuAwAAYAAAAP02I+HBuqg/VGAIcJpx5z8AAAA/jQAAAAAAAAABLwMAAGAAAABbFWaSghqrP1RgCHCacec/AAAAP40AAAAAAAAAATADAABgAAAAozKAZG4Prz/1pcvD+nnnPwAAAD+cAAAAAAAAAAExAwAAYAAAANIPaH/StLE/leuOF1uC5z8AAAA/nAAAAAAAAAABMgMAAGAAAAAw7qowkxS0P5Xrjhdbguc/AAAAP6wAAAAAAAAAATMDAABgAAAASpwjqp7Ztj82MVJru4rnPwAAAD+sAAAAAAAAAAE0AwAAYAAAAD4yt4dP0bk/NjFSa7uK5z8AAAA/vAAAAAAAAAABNQMAAGAAAAB4+BSdtWO8PzYxUmu7iuc/AAAAP8sAAAAAAAAAATYDAABgAAAA2NZXTnbDvj+V644XW4LnPwAAAD/LAAAAAAAAAAE3AwAAYAAAAJtazX+bkcA/leuOF1uC5z8AAAA/ywAAAAAAAAABOAMAAGAAAADKyW7Ye8HBP/Wly8P6eec/AAAAP9sAAAAAAAAAATkDAABgAAAAC8UCfwnYwj/1pcvD+nnnPwAAAD/bAAAAAAAAAAE6AwAAYAAAAKJ8U6v5b8M/VGAIcJpx5z8AAAA/6gAAAAAAAAABOwMAAGAAAAAoqLGJPCHEP7MaRRw6aec/AAAAP+oAAAAAAAAAATwDAABgAAAA0ev0A9qfxD8T1YHI2WDnPwAAAD/6AAAAAAAAAAE9AwAAYAAAAIu7KswkBcU/E9WByNlg5z8AAAA/+gAAAAAAAAABPgMAAGAAAABGi2CUb2rFPxPVgcjZYOc/AAAAPwoBAAAAAAAAAT8DAABgAAAAAFuWXLrPxT8T1YHI2WDnPwAAAD8KAQAAAAAAAAFAAwAAYAAAALoqzCQFNcY/E9WByNlg5z8AAAA/GQEAAAAAAAABQQMAAGAAAAB0+gHtT5rGPxPVgcjZYOc/AAAAPxkBAAAAAAAAAUIDAABgAAAADbJSGUAyxz8T1YHI2WDnPwAAAD8pAQAAAAAAAAFDAwAAYAAAAKRpo0Uwysc/E9WByNlg5z8AAAA/KQEAAAAAAAABRAMAAGAAAAA8IfRxIGLIPxPVgcjZYOc/AAAAPzkBAAAAAAAAAUUDAABgAAAAsMBfArYsyT8T1YHI2WDnPwAAAD85AQAAAAAAAAFGAwAAYAAAACVgy5JL98k/E9WByNlg5z8AAAA/SAEAAAAAAAABRwMAAGAAAACriylxjqjKPxPVgcjZYOc/AAAAP1gBAAAAAAAAAUgDAABgAAAAVM9s6ysnyz9yj750eVjnPwAAAD9YAQAAAAAAAAFJAwAAYAAAADK3h0/RWcs/0Un7IBlQ5z8AAAA/ZwEAAAAAAAABSgMAAGAAAAD+ErBlyaXLP9FJ+yAZUOc/AAAAP2cBAAAAAAAAAUsDAABgAAAA7Ia9Fxy/yz8xBDjNuEfnPwAAAD9nAQAAAAAAAAFMAwAAYAAAANr6yslu2Ms/kL50eVg/5z8AAAA/dwEAAAAAAAABTQMAAGAAAADa+srJbtjLP+94sSX4Nuc/AAAAPxoCAAAAAAAAAU4DAABgAAAA7Ia9Fxy/yz/veLEl+DbnPwAAAD8pAgAAAAAAAAFPAwAAYAAAALyFYoG/BOQ/Z4O9JkZq5T8AAAA/AAAAAAAAAAABUAMAAGAAAAC44uUtFAvkP2eDvSZGauU/AAAAP0oAAAAAAAAAAVEDAABgAAAAsz9p2mgR5D9ng70mRmrlPwAAAD9KAAAAAAAAAAFSAwAAYAAAAKdW899mJOQ/Z4O9JkZq5T8AAAA/WgAAAAAAAAABUwMAAGAAAACRJ4Q+DkTkP2eDvSZGauU/AAAAP1oAAAAAAAAAAVQDAABgAAAAbg+forN25D9ng70mRmrlPwAAAD9pAAAAAAAAAAFVAwAAYAAAAEdUPbOtr+Q/Z4O9JkZq5T8AAAA/aQAAAAAAAAABVgMAAGAAAAAWU+IcUfXkP2eDvSZGauU/AAAAP3kAAAAAAAAAAVcDAABgAAAA2WgRjPJN5T9ng70mRmrlPwAAAD95AAAAAAAAAAFYAwAAYAAAAJx+QPuTpuU/Z4O9JkZq5T8AAAA/iAAAAAAAAAABWQMAAGAAAABflG9qNf/lP2eDvSZGauU/AAAAP5gAAAAAAAAAAVoDAABgAAAALPCXgC1L5j/GPfrS5WHlPwAAAD+oAAAAAAAAAAFbAwAAYAAAAPzuPOrQkOY/Jvg2f4VZ5T8AAAA/qAAAAAAAAAABXAMAAGAAAADQkF6nH9DmP+RssNfESOU/AAAAP6gAAAAAAAAAAV0DAABgAAAArXh5C8UC5z+j4SkwBDjlPwAAAD+oAAAAAAAAAAFeAwAAYAAAAJhJCmpsIuc/Apxm3KMv5T8AAAA/xwAAAAAAAAABXwMAAGAAAABnSK/TD2jnP8EQ4DTjHuU/AAAAP9cAAAAAAAAAAWADAABgAAAAZKUygGRu5z/BEOA04x7lPwAAAD/mAAAAAAAAAAFhAwAAYAAAAGSlMoBkbuc/IMsc4YIW5T8AAAA/5gAAAAAAAAABYgMAAGAAAABnSK/TD2jnP4CFWY0iDuU/AAAAP8EBAAAAAAAAAWMDAABgAAAA9idNGy2CsT8wtgTf5q/oPwAAAD8AAAAAAAAAAAFkAwAAYAAAABhAMreHT7E/0PvHMke46D8AAAA/DwAAAAAAAAABZQMAAGAAAACAiOGKl7ewP5SdWymJ6ug/AAAAPx8AAAAAAAAAAWYDAABgAAAAgIjhipe3sD814x596fLoPwAAAD8fAAAAAAAAAAFnAwAAYAAAAKSgxibyhLA/F7RoeAoM6T8AAAA/HwAAAAAAAAABaAMAAGAAAADGuKvCTFKwP/qEsnMrJek/AAAAPx8AAAAAAAAAAWkDAABgAAAAxrirwkxSsD87EDkb7DXpPwAAAD8vAAAAAAAAAAFqAwAAYAAAAOrQkF6nH7A/HeGCFg1P6T8AAAA/PgAAAAAAAAABawMAAGAAAABfArYsuXSvP19sCb7NX+k/AAAAP30AAAAAAAAAAWwDAABgAAAAu/OoQ0N6rT9w81eY1SjqPwAAAD99AAAAAAAAAAFtAwAAYAAAALvzqENDeq0/8wll51ZK6j8AAAA/fQAAAAAAAAABbgMAAGAAAAC786hDQ3qtP9XaruJ3Y+o/AAAAP4wAAAAAAAAAAW8DAABgAAAAu/OoQ0N6rT+4q/jdmHzqPwAAAD+MAAAAAAAAAAFwAwAAYAAAALvzqENDeq0/mnxC2bmV6j8AAAA/nAAAAAAAAAABcQMAAGAAAAABJHN7+BStP3xNjNTaruo/AAAAP6wAAAAAAAAAAXIDAABgAAAAASRze/gUrT9eHtbP+8fqPwAAAD+sAAAAAAAAAAFzAwAAYAAAAEdUPbOtr6w/QO8fyxzh6j8AAAA/uwAAAAAAAAABdAMAAGAAAABHVD2zra+sPyLAacY9+uo/AAAAP7sAAAAAAAAAAXUDAABgAAAAjYQH62JKrD9jS/Bt/grrPwAAAD+7AAAAAAAAAAF2AwAAYAAAAI2EB+tiSqw/pNZ2Fb8b6z8AAAA/ywAAAAAAAAABdwMAAGAAAACNhAfrYkqsP+dh/bx/LOs/AAAAP8sAAAAAAAAAAXgDAABgAAAAjYQH62JKrD+Gp8AQ4DTrPwAAAD/bAAAAAAAAAAF5AwAAYAAAAI2EB+tiSqw/yTJHuKBF6z8AAAA/2wAAAAAAAAABegMAAGAAAACNhAfrYkqsPwq+zV9hVus/AAAAP/oAAAAAAAAAAXsDAABgAAAA0bTRIhjlqz8Kvs1fYVbrPwAAAD/6AAAAAAAAAAF8AwAAYAAAABflm1rNf6s/Cr7NX2FW6z8AAAA/iwEAAAAAAAABfQMAAGAAAAAX5ZtazX+rP2l4CgwBTus/AAAAP5oBAAAAAAAAAX4DAABgAAAAWxVmkoIaqz9peAoMAU7rPwAAAD+qAQAAAAAAAAF/AwAAYAAAAFsVZpKCGqs/yTJHuKBF6z8AAAA/qgEAAAAAAAABgAMAAGAAAABbFWaSghqrPyjtg2RAPes/AAAAP7oBAAAAAAAAAYEDAABgAAAAWxVmkoIaqz+Gp8AQ4DTrPwAAAD+6AQAAAAAAAAGCAwAAYAAAALGJPCH0ceg/1Ix79KXL6z8AAAA/AAAAAAAAAAABgwMAAGAAAACt5r/NSHjoP9SMe/Sly+s/AAAAP24AAAAAAAAAAYQDAABgAAAApKDGJvKE6D/UjHv0pcvrPwAAAD99AAAAAAAAAAGFAwAAYAAAAJIU1NhEnug/1Ix79KXL6z8AAAA/fQAAAAAAAAABhgMAAGAAAABsWXLpPtfoP9SMe/Sly+s/AAAAP40AAAAAAAAAAYcDAABgAAAATeQJoY8D6T/UjHv0pcvrPwAAAD+NAAAAAAAAAAGIAwAAYAAAAC9voVjgL+k/1Ix79KXL6z8AAAA/nQAAAAAAAAABiQMAAGAAAAAMV7y8hWLpP9SMe/Sly+s/AAAAP50AAAAAAAAAAYoDAABgAAAA6T7XICuV6T/UjHv0pcvrPwAAAD+sAAAAAAAAAAGLAwAAYAAAAMYm8oTQx+k/1Ix79KXL6z8AAAA/vAAAAAAAAAABjAMAAGAAAACjDg3pdfrpP9SMe/Sly+s/AAAAP7wAAAAAAAAAAY0DAABgAAAAgPYnTRst6j/UjHv0pcvrPwAAAD+8AAAAAAAAAAGOAwAAYAAAAGKBvwRsWeo/1Ix79KXL6z8AAAA/zAAAAAAAAAABjwMAAGAAAABIr9MPaH/qP5IB9Uzluus/AAAAP8wAAAAAAAAAAZADAABgAAAAMoBkbg+f6j9Rdm6lJKrrPwAAAD/bAAAAAAAAAAGRAwAAYAAAABiueHkLxeo/sDCrUcSh6z8AAAA/6wAAAAAAAAABkgMAAGAAAAD+24yEB+vqP2+lJKoDkes/AAAAP+sAAAAAAAAAAZMDAABgAAAA4GYkPFgX6z8tGp4CQ4DrPwAAAD/rAAAAAAAAAAGUAwAAYAAAAMWUOEdUPes/7I4XW4Jv6z8AAAA/+gAAAAAAAAABlQMAAGAAAACvZcml+1zrP6sDkbPBXus/AAAAPwoBAAAAAAAAAZYDAABgAAAAlZPdsPeC6z9peAoMAU7rPwAAAD8KAQAAAAAAAAGXAwAAYAAAAHcedWhIr+s/yTJHuKBF6z8AAAA/CgEAAAAAAAABmAMAAGAAAABdTIlzRNXrPyjtg2RAPes/AAAAPxoBAAAAAAAAAZkDAABgAAAAS8CWJZfu6z8o7YNkQD3rPwAAAD8aAQAAAAAAAAGaAwAAYAAAADo0pNfpB+w/hqfAEOA06z8AAAA/KQEAAAAAAAABmwMAAGAAAAAsSy7d5xrsP4anwBDgNOs/AAAAPykBAAAAAAAAAZwDAABgAAAAJAU1NpEn7D/nYf28fyzrPwAAAD9JAQAAAAAAAAGdAwAAYAAAABu/O486NOw/52H9vH8s6z8AAAA/SQEAAAAAAAABngMAAGAAAAAXHL87jzrsP+dh/bx/LOs/AAAAP0kBAAAAAAAAAZ8DAABgAAAAEnlC6ONA7D/nYf28fyzrPwAAAD9JAQAAAAAAAAGgAwAAYAAAAAkzSUGNTew/52H9vH8s6z8AAAA/WAEAAAAAAAABoQMAAGAAAAAGkMzt4VPsP+dh/bx/LOs/AAAAP3cBAAAAAAAAAaIDAABgAAAAAu1PmjZa7D/nYf28fyzrPwAAAD93AQAAAAAAAAGjAwAAYAAAAP1J00aLYOw/52H9vH8s6z8AAAA/hwEAAAAAAAABpAMAAGAAAAD5plbz32bsP+dh/bx/LOs/AAAAP5cBAAAAAAAAAaUDAABgAAAA9APanzRt7D/nYf28fyzrPwAAAD/lAQAAAAAAAAGmAwAAYAAAAPBgXUyJc+w/52H9vH8s6z8AAAA/9AEAAAAAAAABpwMAAGAAAADrveD43XnsP+dh/bx/LOs/AAAAPwQCAAAAAAAAAagDAABgAAAA6BpkpTKA7D/nYf28fyzrPwAAAD8UAgAAAAAAAAGpAwAAYAAAAON351GHhuw/52H9vH8s6z8AAAA/FAIAAAAAAAABqgMAAGAAAADf1Gr+24zsP+dh/bx/LOs/AAAAPyMCAAAAAAAAAasDAABgAAAA2jHuqjCT7D/nYf28fyzrPwAAAD8jAgAAAAAAAAGsAwAAYAAAANaOcVeFmew/52H9vH8s6z8AAAA/MwIAAAAAAAABrQMAAGAAAADNSHiwLqbsP+dh/bx/LOs/AAAAP0MCAAAAAAAAAa4DAABgAAAAyaX7XIOs7D/nYf28fyzrPwAAAD9DAgAAAAAAAAGvAwAAYAAAAMBfArYsuew/52H9vH8s6z8AAAA/YgIAAAAAAAABsAMAAGAAAAC3GQkP1sXsP4anwBDgNOs/AAAAP3ECAAAAAAAAAbEDAABgAAAAs3aMuyrM7D8o7YNkQD3rPwAAAD+RAgAAAAAAAAGyAwAAYAAAAK7TD2h/0uw/KO2DZEA96z8AAAA/kgMAAAAAAAABswMAAGAAAACrMJMU1NjsPyjtg2RAPes/AAAAP8EDAAAAAAAAAbQDAABgAAAAJAU1NpEn7D9cgm/zV5jtPwAAAD8AAAAAAAAAAAG1AwAAYAAAACiosYk8Iew//McyR7ig7T8AAAA/EAAAAAAAAAABtgMAAGAAAAAkBTU2kSfsP/zHMke4oO0/AAAAP9YAAAAAAAAAAbcDAABgAAAAG787jzo07D/8xzJHuKDtPwAAAD/WAAAAAAAAAAG4AwAAYAAAABJ5QujjQOw//McyR7ig7T8AAAA/5QAAAAAAAAABuQMAAGAAAAAGkMzt4VPsP/zHMke4oO0/AAAAP/UAAAAAAAAAAboDAABgAAAA+aZW899m7D9cgm/zV5jtPwAAAD8FAQAAAAAAAAG7AwAAYAAAANaOcVeFmew/uzysn/eP7T8AAAA/FAEAAAAAAAABvAMAAGAAAACdRx0a0uvsP3qxJfg2f+0/AAAAPxQBAAAAAAAAAb0DAABgAAAAei84fnce7T/Za2Kk1nbtPwAAAD8kAQAAAAAAAAG+AwAAYAAAAE7RWTvGXe0/2WtipNZ27T8AAAA/JAEAAAAAAAABvwMAAGAAAAAjc3v4FJ3tP9lrYqTWdu0/AAAAPzMBAAAAAAAAAcADAABgAAAA9xSdtWPc7T84Jp9Qdm7tPwAAAD8zAQAAAAAAAAHBAwAAYAAAAMy2vnKyG+4/OCafUHZu7T8AAAA/QwEAAAAAAAABwgMAAGAAAACl+1yDrFTuP5jg2/wVZu0/AAAAP0MBAAAAAAAAAcMDAABgAAAAeZ1+QPuT7j/3mhiptV3tPwAAAD9TAQAAAAAAAAHEAwAAYAAAAEucI6qe2e4/tg+SAfVM7T8AAAA/UwEAAAAAAAABxQMAAGAAAAAj4cG6mBLvPxTKzq2URO0/AAAAP2IBAAAAAAAAAcYDAABgAAAA94Ljd+dR7z8y+YSycyvtPwAAAD9yAQAAAAAAAAHHAwAAYAAAALmYEueIqu8/UCg7t1IS7T8AAAA/cgEAAAAAAAAByAMAAGAAAACpDCCZ28PvPw6dtA+SAe0/AAAAP4IBAAAAAAAAAckDAABgAAAApWmjRTDK7z8OnbQPkgHtPwAAAD+CAQAAAAAAAAHKAwAAYAAAAJsjqp7Z1u8/blfxuzH57D8AAAA/kQEAAAAAAAABywMAAGAAAACp1fy3GQnnP2y7it+Nye8/AAAAPwAAAAAAAAAAAcwDAABgAAAAoY8DEcMV5z9su4rfjcnvPwAAAD9OAAAAAAAAAAHNAwAAYAAAAJhJCmpsIuc/bLuK343J7z8AAAA/TgAAAAAAAAABzgMAAGAAAACKYJRvajXnP2y7it+Nye8/AAAAP14AAAAAAAAAAc8DAABgAAAAedShIb1O5z9su4rfjcnvPwAAAD9tAAAAAAAAAAHQAwAAYAAAAF8Ctiy5dOc/bLuK343J7z8AAAA/bQAAAAAAAAAB0QMAAGAAAAA86tCQXqfnP2y7it+Nye8/AAAAP30AAAAAAAAAAdIDAABgAAAADOl1+gHt5z9su4rfjcnvPwAAAD99AAAAAAAAAAHTAwAAYAAAANShIb1OP+g/DAFOM+7R7z8AAAA/jAAAAAAAAAAB1AMAAGAAAACg/UnTRovoPwwBTjPu0e8/AAAAP4wAAAAAAAAAAdUDAABgAAAAXnD87jzq6D+uRhGHTtrvPwAAAD+cAAAAAAAAAAHWAwAAYAAAACrMJAU1Nuk/rkYRh07a7z8AAAA/rAAAAAAAAAAB1wMAAGAAAADYsuTSfa7pP65GEYdO2u8/AAAAP6wAAAAAAAAAAdgDAABgAAAAtZr/NiPh6T+uRhGHTtrvPwAAAD+7AAAAAAAAAAHZAwAAYAAAAI3fnUcdGuo/DAFOM+7R7z8AAAA/uwAAAAAAAAAB2gMAAGAAAABvajX/bUbqP2y7it+Nye8/AAAAP8sAAAAAAAAAAdsDAABgAAAAUfXMtr5y6j/KdceLLcHvPwAAAD/LAAAAAAAAAAHcAwAAYAAAADKAZG4Pn+o/6KR9kAyo7z8AAAA/2wAAAAAAAAAB3QMAAGAAAAAYrnh5C8XqP0hfujysn+8/AAAAP9sAAAAAAAAAAd4DAABgAAAAAn8J2LLk6j+oGffoS5fvPwAAAD/qAAAAAAAAAAHfAwAAYAAAAOxPmjZaBOs/Zo5wQYuG7z8AAAA/+gAAAAAAAAAB4AMAAGAAAADbw6forB3rP8ZIre0qfu8/AAAAP/oAAAAAAAAAAeEDAABgAAAAwPG786hD6z8kA+qZynXvPwAAAD/6AAAAAAAAAAHiAwAAYAAAAK9lyaX7XOs/JAPqmcp17z8AAAA/CQEAAAAAAAAB4wMAAGAAAACe2dZXTnbrPyQD6pnKde8/AAAAPwkBAAAAAAAAAeQDAABgAAAAkfBgXUyJ6z+DvSZGam3vPwAAAD8pAQAAAAAAAAHlAwAAYAAAAHJ7+BSdtes/5Hdj8gll7z8AAAA/KQEAAAAAAAAB5gMAAGAAAABpNf9tRsLrP+R3Y/IJZe8/AAAAPzgBAAAAAAAAAecDAABgAAAAaTX/bUbC6z9CMqCeqVzvPwAAAD84AQAAAAAAAAHoAwAAYAAAAGaSghqbyOs/QjKgnqlc7z8AAAA/OAEAAAAAAAAB6QMAAGAAAABpNf9tRsLrP0IyoJ6pXO8/AAAAP6kBAAAAAAAAAeoDAABgAAAAbth7wfG76z9CMqCeqVzvPwAAAD+5AQAAAAAAAAHrAwAAYAAAAHJ7+BSdtes/QjKgnqlc7z8AAAA/uQEAAAAAAAAB7AMAAGAAAABye/gUnbXrP+R3Y/IJZe8/AAAAP7kBAAAAAAAAAe0DAABgAAAAdx51aEiv6z/kd2PyCWXvPwAAAD/IAQAAAAAAAAHuAwAAYAAAAIBkbg+fous/5Hdj8gll7z8AAAA/2AEAAAAAAAAL</ink>
</athena>
</file>

<file path=customXml/item3.xml><?xml version="1.0" encoding="utf-8"?>
<athena xmlns="http://schemas.microsoft.com/edu/athena" version="0.1.2681.0">
  <ink scale="0.5421687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QRAAAAAAAAAF7////wxBY3Rpb25UeXBlVjEBAAAAB3ZhbHVlX18ACAIAAAAAAAAAAQUAAAAEAAAACRIAAAAJEwAAADkfAAAAAAAAAez////v////AAAAAAEGAAAABAAAAAkVAAAACRYAAAAvKQAAAAAAAAHp////7////wAAAAABBwAAAAQAAAAJGAAAAAkZAAAAl3oAAAAAAAAB5v///+////8AAAAAAQgAAAAEAAAACRsAAAAJHAAAAIqKAAAAAAAAAeP////v////AAAAAAEJAAAABAAAAAkeAAAACR8AAACElQAAAAAAAAHg////7////wAAAAABCgAAAAQAAAAJIQAAAAkiAAAA6ZcAAAAAAAAB3f///+////8AAAAAAQsAAAAEAAAACSQAAAAJJQAAACurAAAAAAAAAdr////v////AAAAAAEMAAAABAAAAAknAAAACSgAAAD2twAAAAAAAAHX////7////wAAAAABDQAAAAQAAAAJKgAAAAkrAAAA4A8BAAAAAAAB1P///+////8AAAAABQ4AAAANQ2xlYXJDYW52YXNWMQIAAAAJU3RhcnRUaW1lBFR5cGUABBAMQWN0aW9uVHlwZVYxAgAAAAIAAADwrAEAAAAAAAHT////7////wAAAAAFDwAAAA9QZW5BdHRyaWJ1dGVzVjEKAAAAB19jb2xvckEHX2NvbG9yUgdfY29sb3JHB19jb2xvckIKRml0VG9DdXJ2ZQZIZWlnaHQOSWdub3JlUHJlc3N1cmUNSXNIaWdobGlnaHRlcgVTaGFwZQVXaWR0aAAAAAAAAAAABAACAgICAQYBAQxCcnVzaFNoYXBlVjECAAAABgIAAAD/8FooAAAAAAAAACJAAAAF0v///wxCcnVzaFNoYXBlVjEBAAAAB3ZhbHVlX18ACAIAAAABAAAAAAAAAAAAIkAFEAAAAApJbmtUcmFjZVYxAwAAAA1MaXN0YDErX2l0ZW1zDExpc3RgMStfc2l6ZQ9MaXN0YDErX3ZlcnNpb24EAAAYU2hhcmVkLklua2luZy5JbmtQb2ludFtdAgAAAAgIAgAAAAkvAAAACgEAAAoBAAABEgAAAA8AAAD/8FooAAAAAAAAACJAAAAB0P///9L///8BAAAAAAAAAAAAIkABEwAAABAAAAAJMQAAADsAAAA7AAAAARUAAAAPAAAA//BaKAAAAAAAAAAiQAAAAc7////S////AQAAAAAAAAAAACJAARYAAAAQAAAACTMAAACtAAAArQAAAAEYAAAADwAAAP/wWigAAAAAAAAAIkAAAAHM////0v///wEAAAAAAAAAAAAiQAEZAAAAEAAAAAk1AAAAEQAAABEAAAABGwAAAA8AAAD/8FooAAAAAAAAACJAAAAByv///9L///8BAAAAAAAAAAAAIkABHAAAABAAAAAJNwAAAEcAAABHAAAAAR4AAAAPAAAA//BaKAAAAAAAAAAiQAAAAcj////S////AQAAAAAAAAAAACJAAR8AAAAQAAAACTkAAAAQAAAAEAAAAAEhAAAADwAAAP/wWigAAAAAAAAAIkAAAAHG////0v///wEAAAAAAAAAAAAiQAEiAAAAEAAAAAk7AAAAEQAAABEAAAABJAAAAA8AAAD/8FooAAAAAAAAACJAAAABxP///9L///8BAAAAAAAAAAAAIkABJQAAABAAAAAJPQAAAB0AAAAdAAAAAScAAAAPAAAA//BaKAAAAAAAAAAiQAAAAcL////S////AQAAAAAAAAAAACJAASgAAAAQAAAACT8AAAAWAAAAFgAAAAEqAAAADwAAAP/wWigAAAAAAAAAIkAAAAHA////0v///wEAAAAAAAAAAAAiQAErAAAAEAAAAAlBAAAAGQAAABkAAAAHLwAAAAABAAAAAAI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DfYHMQAAAAABAAAAQAAAAAQKSW5rUG9pbnRWMQIA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DQUHMwAAAAABAAAAAAEAAAQKSW5rUG9pbnRWMQIA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+QEAAAn6AQAACfsBAAAJ/AEAAAn9AQAACf4BAAAJ/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DVMHNQAAAAABAAAAIAAAAAQKSW5rUG9pbnRWMQIAAAAJNAIAAAk1AgAACTYCAAAJNwIAAAk4AgAACTkCAAAJOgIAAAk7AgAACTwCAAAJPQIAAAk+AgAACT8CAAAJQAIAAAlBAgAACUICAAAJQwIAAAlEAgAADQ8HNwAAAAABAAAAgAAAAAQKSW5rUG9pbnRWMQIA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DTkHOQAAAAABAAAAEAAAAAQKSW5rUG9pbnRWMQIAAAAJjAIAAAmNAgAACY4CAAAJjwIAAAmQAgAACZECAAAJkgIAAAmTAgAACZQCAAAJlQIAAAmWAgAACZcCAAAJmAIAAAmZAgAACZoCAAAJmwIAAAc7AAAAAAEAAAAgAAAABApJbmtQb2ludFYxAgAAAAmcAgAACZ0CAAAJngIAAAmfAgAACaACAAAJoQIAAAmiAgAACaMCAAAJpAIAAAmlAgAACaYCAAAJpwIAAAmoAgAACakCAAAJqgIAAAmrAgAACawCAAANDwc9AAAAAAEAAAAgAAAABApJbmtQb2ludFYxAgAAAAmtAgAACa4CAAAJrwIAAAmwAgAACbECAAAJsgIAAAmzAgAACbQCAAAJtQIAAAm2AgAACbcCAAAJuAIAAAm5AgAACboCAAAJuwIAAAm8AgAACb0CAAAJvgIAAAm/AgAACcACAAAJwQIAAAnCAgAACcMCAAAJxAIAAAnFAgAACcYCAAAJxwIAAAnIAgAACckCAAANAwc/AAAAAAEAAAAgAAAABApJbmtQb2ludFYxAgAAAAnKAgAACcsCAAAJzAIAAAnNAgAACc4CAAAJzwIAAAnQAgAACdECAAAJ0gIAAAnTAgAACdQCAAAJ1QIAAAnWAgAACdcCAAAJ2AIAAAnZAgAACdoCAAAJ2wIAAAncAgAACd0CAAAJ3gIAAAnfAgAADQoHQQAAAAABAAAAIAAAAAQKSW5rUG9pbnRWMQIAAAAJ4AIAAAnhAgAACeICAAAJ4wIAAAnkAgAACeUCAAAJ5gIAAAnnAgAACegCAAAJ6QIAAAnqAgAACesCAAAJ7AIAAAntAgAACe4CAAAJ7wIAAAnwAgAACfECAAAJ8gIAAAnzAgAACfQCAAAJ9QIAAAn2AgAACfcCAAAJ+AIAAA0HBUIAAAAKSW5rUG9pbnRWMQQAAAABWAFZDlByZXNzdXJlRmFjdG9yCVRpbWVTdGFtcAAAAAAGBgsQAgAAAOmkfDopn84/Tq4gJlcQuz8AAAA/AAAAAAAAAAABQwAAAEIAAADtXve6173OP06uICZXELs/AAAAP8sAAAAAAAAAAUQAAABCAAAA7xhyO4bczj9OriAmVxC7PwAAAD/LAAAAAAAAAAFFAAAAQgAAAPHS7Ls0+84/Tq4gJlcQuz8AAAA/2wAAAAAAAAABRgAAAEIAAADzjGc84xnPP06uICZXELs/AAAAP9sAAAAAAAAAAUcAAABCAAAA80bivJE4zz9OriAmVxC7PwAAAD/rAAAAAAAAAAFIAAAAQgAAAPUAXT1AV88/Tq4gJlcQuz8AAAA/+gAAAAAAAAABSQAAAEIAAAD3ute97nXPP06uICZXELs/AAAAPwoBAAAAAAAAAUoAAABCAAAA+XRSPp2Uzz9OriAmVxC7PwAAAD8ZAQAAAAAAAAFLAAAAQgAAAP0uzb5Ls88/Tq4gJlcQuz8AAAA/GQEAAAAAAAABTAAAAEIAAAD/6Ec/+tHPP06uICZXELs/AAAAPykBAAAAAAAAAU0AAABCAAAAgK4eoKsH0D9OriAmVxC7PwAAAD85AQAAAAAAAAFOAAAAQgAAAIILXOACF9A/Tq4gJlcQuz8AAAA/OQEAAAAAAAABTwAAAEIAAACCaJkgWibQPwxicgUxubo/AAAAPzkBAAAAAAAAAVAAAABCAAAAhCIUoQhF0D8MYnIFMbm6PwAAAD9IAQAAAAAAAAFRAAAAQgAAAIR/UeFfVNA/DGJyBTG5uj8AAAA/WAEAAAAAAAABUgAAAEIAAACIOcxhDnPQPwxicgUxubo/AAAAP1gBAAAAAAAAAVMAAABCAAAAivNG4ryR0D/MFcTkCmK6PwAAAD9oAQAAAAAAAAFUAAAAQgAAAIpQhCIUodA/zBXE5Apiuj8AAAA/dwEAAAAAAAABVQAAAEIAAACKrcFia7DQP8wVxOQKYro/AAAAP3cBAAAAAAAAAVYAAABCAAAAjAr/osK/0D/MFcTkCmK6PwAAAD+HAQAAAAAAAAFXAAAAQgAAAI5nPOMZz9A/zBXE5Apiuj8AAAA/hwEAAAAAAAABWAAAAEIAAACOxHkjcd7QP8wVxOQKYro/AAAAP5YBAAAAAAAAAVkAAABCAAAAkCG3Y8jt0D/MFcTkCmK6PwAAAD+WAQAAAAAAAAFaAAAAQgAAAJB+9KMf/dA/zBXE5Apiuj8AAAA/pgEAAAAAAAABWwAAAEIAAACQ2zHkdgzRP8wVxOQKYro/AAAAP6YBAAAAAAAAAVwAAABCAAAAkjhvJM4b0T/MFcTkCmK6PwAAAD+2AQAAAAAAAAFdAAAAQgAAAJKVrGQlK9E/zBXE5Apiuj8AAAA/tgEAAAAAAAABXgAAAEIAAACU8umkfDrRP8wVxOQKYro/AAAAP8UBAAAAAAAAAV8AAABCAAAAlk8n5dNJ0T+KyRXE5Aq6PwAAAD/FAQAAAAAAAAFgAAAAQgAAAJYJomWCaNE/iskVxOQKuj8AAAA/1QEAAAAAAAABYQAAAEIAAACYZt+l2XfRP0h9Z6O+s7k/AAAAP9UBAAAAAAAAAWIAAABCAAAAmMMc5jCH0T9IfWejvrO5PwAAAD/lAQAAAAAAAAFjAAAAQgAAAJogWiaIltE/SH1no76zuT8AAAA/5QEAAAAAAAABZAAAAEIAAACafZdm36XRP0h9Z6O+s7k/AAAAP/QBAAAAAAAAAWUAAABCAAAAmtrUpja10T9IfWejvrO5PwAAAD/0AQAAAAAAAAFmAAAAQgAAAJw3EueNxNE/SH1no76zuT8AAAA/EwIAAAAAAAABZwAAAEIAAACe8YxnPOPRP0h9Z6O+s7k/AAAAP1ICAAAAAAAAAWgAAABCAAAAoKsH6OoB0j9IfWejvrO5PwAAAD9SAgAAAAAAAAFpAAAAQgAAAKLCv6jwL9I/CDG5gphcuT8AAAA/YgIAAAAAAAABagAAAEIAAACm2Xdp9l3SPwgxuYKYXLk/AAAAP2ICAAAAAAAAAWsAAABCAAAAqk1talOb0j8IMbmCmFy5PwAAAD9xAgAAAAAAAAFsAAAAQgAAAKxkJStZydI/CDG5gphcuT8AAAA/cQIAAAAAAAABbQAAAEIAAACwe93rXvfSPwgxuYKYXLk/AAAAP4ECAAAAAAAAAW4AAABCAAAAspKVrGQl0z8IMbmCmFy5PwAAAD+BAgAAAAAAAAFvAAAAQgAAALRMEC0TRNM/CDG5gphcuT8AAAA/kAIAAAAAAAABcAAAAEIAAAC4Y8jtGHLTPwgxuYKYXLk/AAAAP5ACAAAAAAAAAXEAAABCAAAAuB1DbseQ0z8IMbmCmFy5PwAAAD+gAgAAAAAAAAFyAAAAQgAAALzXve51r9M/CDG5gphcuT8AAAA/oAIAAAAAAAABcwAAAEIAAAC8NPsuzb7TPwgxuYKYXLk/AAAAP7ACAAAAAAAAAXQAAABCAAAAvpE4byTO0z8IMbmCmFy5PwAAAD+wAgAAAAAAAAF1AAAAQgAAAL7uda973dM/CDG5gphcuT8AAAA/vwIAAAAAAAABdgAAAEIAAAC+S7Pv0uzTPwgxuYKYXLk/AAAAP78CAAAAAAAAAXcAAABCAAAAwAUucIEL1D8IMbmCmFy5PwAAAD/yAgAAAAAAAAF4AAAAQgAAAMS/qPAvKtQ/SH1no76zuT8AAAA/AQMAAAAAAAABeQAAAEIAAADEeSNx3kjUP0h9Z6O+s7k/AAAAPwEDAAAAAAAAAXoAAABCAAAAyJDbMeR21D+KyRXE5Aq6PwAAAD8RAwAAAAAAAAF7AAAAQgAAAMhKVrKSldQ/zBXE5Apiuj8AAAA/EQMAAAAAAAABfAAAAEIAAADMYQ5zmMPUPwxicgUxubo/AAAAPxEDAAAAAAAAAX0AAABCAAAAzhuJ80bi1D8MYnIFMbm6PwAAAD8hAwAAAAAAAAF+AAAAQgAAANIyQbRMENU/Tq4gJlcQuz8AAAA/MAMAAAAAAAABfwAAAEIAAADU7Ls0+y7VP5D6zkZ9Z7s/AAAAPzADAAAAAAAAAYAAAABCAAAA1gN09QBd1T/QRn1no767PwAAAD9AAwAAAAAAAAGBAAAAQgAAANZgsTVYbNU/0EZ9Z6O+uz8AAAA/QAMAAAAAAAABggAAAEIAAADaGiy2BovVPxKTK4jJFbw/AAAAP08DAAAAAAAAAYMAAABCAAAA2tSmNrWp1T8SkyuIyRW8PwAAAD9PAwAAAAAAAAGEAAAAQgAAANwx5HYMudU/EpMriMkVvD8AAAA/XwMAAAAAAAABhQAAAEIAAADcjiG3Y8jVP1Lf2ajvbLw/AAAAP18DAAAAAAAAAYYAAABCAAAA3ute97rX1T9S39mo72y8PwAAAD+9AwAAAAAAAAGHAAAAQgAAAN5InDcS59U/Ut/ZqO9svD8AAAA/vQMAAAAAAAABiAAAAEIAAADgpdl3afbVP1Lf2ajvbLw/AAAAP8wDAAAAAAAAAYkAAABCAAAA4l9U+BcV1j9S39mo72y8PwAAAD/cAwAAAAAAAAGKAAAAQgAAAOK8kThvJNY/Ut/ZqO9svD8AAAA/3AMAAAAAAAABiwAAAEIAAADkdgy5HUPWP1Lf2ajvbLw/AAAAP+wDAAAAAAAAAYwAAABCAAAA5jCHOcxh1j9S39mo72y8PwAAAD/sAwAAAAAAAAGNAAAAQgAAAOpHP/rRj9Y/Ut/ZqO9svD8AAAA/+wMAAAAAAAABjgAAAEIAAADsuzT7Ls3WP1Lf2ajvbLw/AAAAP/sDAAAAAAAAAY8AAABCAAAA8NLsuzT71j9S39mo72y8PwAAAD8LBAAAAAAAAAGQAAAAQgAAAPLppHw6Kdc/Ut/ZqO9svD8AAAA/CwQAAAAAAAABkQAAAEIAAAD2AF09QFfXP1Lf2ajvbLw/AAAAPxsEAAAAAAAAAZIAAABCAAAA+nRSPp2U1z9S39mo72y8PwAAAD8bBAAAAAAAAAGTAAAAQgAAAPyLCv+iwtc/liuIyRXEvD8AAAA/KgQAAAAAAAABlAAAAEIAAAAAo8K/qPDXP5YriMkVxLw/AAAAPyoEAAAAAAAAAZUAAABCAAAAArp6gK4e2D+WK4jJFcS8PwAAAD86BAAAAAAAAAGWAAAAQgAAAAR09QBdPdg/liuIyRXEvD8AAAA/SQQAAAAAAAABlwAAAEIAAAAIi63BYmvYP9Z3Nuo7G70/AAAAP0kEAAAAAAAAAZgAAABCAAAACqJlgmiZ2D/WdzbqOxu9PwAAAD9JBAAAAAAAAAGZAAAAQgAAAAr/osK/qNg/1nc26jsbvT8AAAA/WQQAAAAAAAABmgAAAEIAAAAMuR1DbsfYP9Z3Nuo7G70/AAAAP3gEAAAAAAAAAZsAAABCAAAADnOYwxzm2D/WdzbqOxu9PwAAAD94BAAAAAAAAAGcAAAAQgAAAA7Q1QN09dg/1nc26jsbvT8AAAA/eAQAAAAAAAABnQAAAEIAAAASilCEIhTZP9Z3Nuo7G70/AAAAP3gEAAAAAAAAAZ4AAABCAAAAEueNxHkj2T/WdzbqOxu9PwAAAD+IBAAAAAAAAAGfAAAAQgAAABJEywTRMtk/1nc26jsbvT8AAAA/mAQAAAAAAAABoAAAAEIAAAAUoQhFKELZP9Z3Nuo7G70/AAAAP5gEAAAAAAAAAaEAAABCAAAAFP5FhX9R2T/WdzbqOxu9PwAAAD+nBAAAAAAAAAGiAAAAQgAAABa4wAUucNk/1nc26jsbvT8AAAA/pwQAAAAAAAABowAAAEIAAAAYcjuG3I7ZP9Z3Nuo7G70/AAAAP7cEAAAAAAAAAaQAAABCAAAAGiy2Bout2T+WK4jJFcS8PwAAAD+3BAAAAAAAAAGlAAAAQgAAABzmMIc5zNk/liuIyRXEvD8AAAA/xgQAAAAAAAABpgAAAEIAAAAgWiaIlgnaP5YriMkVxLw/AAAAP8YEAAAAAAAAAacAAABCAAAAJHHeSJw32j9S39mo72y8PwAAAD/WBAAAAAAAAAGoAAAAQgAAACaIlgmiZdo/EpMriMkVvD8AAAA/2gQAAAAAAAABqQAAAEIAAAAqn07Kp5PaPxKTK4jJFbw/AAAAP+oEAAAAAAAAAaoAAABCAAAALBNEywTR2j/QRn1no767PwAAAD/qBAAAAAAAAAGrAAAAQgAAADDNvkuz79o/kPrORn1nuz8AAAA/+QQAAAAAAAABrAAAAEIAAAAyQbRMEC3bP5D6zkZ9Z7s/AAAAP/kEAAAAAAAAAa0AAABCAAAANJ7xjGc82z+Q+s5GfWe7PwAAAD8JBQAAAAAAAAGuAAAAQgAAADa1qU1tats/Tq4gJlcQuz8AAAA/CQUAAAAAAAABrwAAAEIAAAA4EueNxHnbP06uICZXELs/AAAAPxkFAAAAAAAAAbAAAABCAAAAOG8kzhuJ2z8MYnIFMbm6PwAAAD8ZBQAAAAAAAAGxAAAAQgAAADrMYQ5zmNs/zBXE5Apiuj8AAAA/KAUAAAAAAAABsgAAAEIAAAA6zGEOc5jbP4rJFcTkCro/AAAAPzgFAAAAAAAAAbMAAABCAAAAOimfTsqn2z9IfWejvrO5PwAAAD84BQAAAAAAAAG0AAAAQgAAADzjGc94xts/CDG5gphcuT8AAAA/RwUAAAAAAAABtQAAAEIAAAA84xnPeMbbP4SYXEFMrrg/AAAAP0cFAAAAAAAAAbYAAABCAAAAPEBXD9DV2z8CAAAAAAC4PwAAAD9XBQAAAAAAAAG3AAAAQgAAAD6dlE8n5ds/fmejvrNRtz8AAAA/VwUAAAAAAAABuAAAAEIAAABAVw/Q1QPcP/zORn1no7Y/AAAAP2cFAAAAAAAAAbkAAABCAAAAQhGKUIQi3D846jsb9Z21PwAAAD92BQAAAAAAAAG6AAAAQgAAAEJux5DbMdw/tFHf2ajvtD8AAAA/dgUAAAAAAAABuwAAAEIAAABEywTRMkHcP/Js1Hc26rM/AAAAP4YFAAAAAAAAAbwAAABCAAAARChCEYpQ3D8uiMkVxOSyPwAAAD+GBQAAAAAAAAG9AAAAQgAAAEaFf1HhX9w/JlcQkyuIsT8AAAA/hgUAAAAAAAABvgAAAEIAAABGhX9R4V/cP6S+s1Hf2bA/AAAAP5YFAAAAAAAAAb8AAABCAAAARoV/UeFf3D8iJlcQkyuwPwAAAD+lBQAAAAAAAAHAAAAAQgAAAEaFf1HhX9w/u4KYXEFMrj8AAAA/pQUAAAAAAAABwQAAAEIAAABGhX9R4V/cP68gJlcQk6s/AAAAP7UFAAAAAAAAAcIAAABCAAAARoV/UeFf3D8nVxCTK4ipPwAAAD+1BQAAAAAAAAHDAAAAQgAAAEaFf1HhX9w/n436zkZ9pz8AAAA/xAUAAAAAAAABxAAAAEIAAABGhX9R4V/cPxnE5ApicqU/AAAAP8QFAAAAAAAAAcUAAABCAAAARMsE0TJB3D+P+s5GfWejPwAAAD/UBQAAAAAAAAHGAAAAQgAAAEIRilCEItw/ickVxOQKoj8AAAA/1AUAAAAAAAABxwAAAEIAAABAVw/Q1QPcPwEAAAAAAKA/AAAAP+QFAAAAAAAAAcgAAABCAAAAPp2UTyfl2z/2nY36zkadPwAAAD/kBQAAAAAAAAHJAAAAQgAAADzjGc94xts/7jsb9Z2Nmj8AAAA/8wUAAAAAAAABygAAAEIAAAA6zGEOc5jbP+LZqO9s1Jc/AAAAP/MFAAAAAAAAAcsAAABCAAAANFhsDRZb2z/aqO9s1HeWPwAAAD8DBgAAAAAAAAHMAAAAQgAAADJBtEwQLds/1nc26jsblT8AAAA/AwYAAAAAAAABzQAAAEIAAAAwzb5Ls+/aP9JGfWejvpM/AAAAPxMGAAAAAAAAAc4AAABCAAAAKlnJSlay2j/G5ApicgWRPwAAAD8TBgAAAAAAAAHPAAAAQgAAACaIlgmiZdo/fGejvrNRjz8AAAA/IgYAAAAAAAAB0AAAAEIAAAAeoKsH6OrZP2yjvrNR34k/AAAAPyIGAAAAAAAAAdEAAABCAAAAGBX+RYV/2T9Y39mo72yEPwAAAD8yBgAAAAAAAAHSAAAAQgAAABJEywTRMtk/SH1no76zgT8AAAA/MgYAAAAAAAAB0wAAAEIAAAAO0NUDdPXYP3g26jsb9X0/AAAAP0EGAAAAAAAAAdQAAABCAAAADLkdQ27H2D9ocgUxuYJ4PwAAAD9BBgAAAAAAAAHVAAAAQgAAAAr/osK/qNg/aHIFMbmCeD8AAAA/UQYAAAAAAAAB1gAAAEIAAAAIRShCEYrYP2hyBTG5gng/AAAAP1EGAAAAAAAAAdcAAABCAAAACOjqAbp62D9ocgUxuYJ4PwAAAD9hBgAAAAAAAAHYAAAAQgAAAAiLrcFia9g/aHIFMbmCeD8AAAA/YQYAAAAAAAAB2QAAAEIAAAAGLnCBC1zYP2hyBTG5gng/AAAAP3AGAAAAAAAAAdoAAABCAAAABHT1AF092D9ocgUxuYJ4PwAAAD9wBgAAAAAAAAHbAAAAQgAAAAK6eoCuHtg/aHIFMbmCeD8AAAA/gAYAAAAAAAAB3AAAAEIAAAACXT1AVw/YP2hyBTG5gng/AAAAP4AGAAAAAAAAAd0AAABCAAAA/kWFf1Hh1z9ocgUxuYJ4PwAAAD+QBgAAAAAAAAHeAAAAQgAAAPyLCv+iwtc/aHIFMbmCeD8AAAA/kAYAAAAAAAAB3wAAAEIAAAD6dFI+nZTXP2hyBTG5gng/AAAAP58GAAAAAAAAAeAAAABCAAAA+F2afZdm1z94Nuo7G/V9PwAAAD+vBgAAAAAAAAHhAAAAQgAAAPLppHw6Kdc/eDbqOxv1fT8AAAA/rwYAAAAAAAAB4gAAAEIAAADwda973evWP3g26jsb9X0/AAAAP68GAAAAAAAAAeMAAABCAAAA7Ls0+y7N1j9IfWejvrOBPwAAAD/ZBgAAAAAAAAHkAAAAQgAAAOqkfDopn9Y/WN/ZqO9shD8AAAA/2QYAAAAAAAAB5QAAAEIAAADmjcR5I3HWP1jf2ajvbIQ/AAAAP+kGAAAAAAAAAeYAAABCAAAA5BnPeMYz1j9kQUyuICaHPwAAAD/5BgAAAAAAAAHnAAAAQgAAAN5InDcS59U/ZEFMriAmhz8AAAA/+QYAAAAAAAAB6AAAAEIAAADa1KY2tanVP2yjvrNR34k/AAAAPwgHAAAAAAAAAekAAABCAAAA1KY2talN1T9so76zUd+JPwAAAD8IBwAAAAAAAAHqAAAAQgAAANIyQbRMENU/bKO+s1HfiT8AAAA/GAcAAAAAAAAB6wAAAEIAAADOvkuz79LUP2yjvrNR34k/AAAAPxgHAAAAAAAAAewAAABCAAAAyEpWspKV1D9so76zUd+JPwAAAD8oBwAAAAAAAAHtAAAAQgAAAMbWYLE1WNQ/bKO+s1HfiT8AAAA/KAcAAAAAAAAB7gAAAEIAAADABS5wgQvUP2yjvrNR34k/AAAAPzcHAAAAAAAAAe8AAABCAAAAvpE4byTO0z9kQUyuICaHPwAAAD83BwAAAAAAAAHwAAAAQgAAALgdQ27HkNM/ZEFMriAmhz8AAAA/RwcAAAAAAAAB8QAAAEIAAAC0TBAtE0TTP2RBTK4gJoc/AAAAP0cHAAAAAAAAAfIAAABCAAAAsHvd61730j9kQUyuICaHPwAAAD9WBwAAAAAAAAHzAAAAQgAAAKyqqqqqqtI/ZEFMriAmhz8AAAA/VgcAAAAAAAAB9AAAAEIAAACmNrWpTW3SP2RBTK4gJoc/AAAAP2YHAAAAAAAAAfUAAABCAAAAomWCaJkg0j9kQUyuICaHPwAAAD9mBwAAAAAAAAH2AAAAQgAAAJ7xjGc849E/bKO+s1HfiT8AAAA/dgcAAAAAAAAB9wAAAEIAAACa2tSmNrXRP2yjvrNR34k/AAAAP3YHAAAAAAAAAfgAAABCAAAAmMMc5jCH0T98Z6O+s1GPPwAAAD+FBwAAAAAAAAH5AAAAQgAAAJYJomWCaNE/fGejvrNRjz8AAAA/hQcAAAAAAAAB+gAAAEIAAACWTyfl00nRP8bkCmJyBZE/AAAAP5UHAAAAAAAAAfsAAABCAAAAkpWsZCUr0T/G5ApicgWRPwAAAD+VBwAAAAAAAAH8AAAAQgAAAJI4byTOG9E/zhXE5Apikj8AAAA/pQcAAAAAAAAB/QAAAEIAAACQ2zHkdgzRP9JGfWejvpM/AAAAP6UHAAAAAAAAAf4AAABCAAAAkCG3Y8jt0D/SRn1no76TPwAAAD+0BwAAAAAAAAH/AAAAQgAAAI7EeSNx3tA/1nc26jsblT8AAAA/tAcAAAAAAAABAAEAAEIAAACOZzzjGc/QP9qo72zUd5Y/AAAAP8QHAAAAAAAAAQEBAABCAAAAjAr/osK/0D/aqO9s1HeWPwAAAD/EBwAAAAAAAAECAQAAQgAAAIqtwWJrsNA/4tmo72zUlz8AAAA/0wcAAAAAAAABAwEAAEIAAACKUIQiFKHQP+LZqO9s1Jc/AAAAP9MHAAAAAAAAAQQBAABCAAAAivNG4ryR0D/mCmJyBTGZPwAAAD/zBwAAAAAAAAEFAQAAQgAAAIiWCaJlgtA/7jsb9Z2Nmj8AAAA/8wcAAAAAAAABBgEAAEIAAACG3I4ht2PQP+47G/WdjZo/AAAAPwIIAAAAAAAAAQcBAABCAAAAhCIUoQhF0D/ybNR3NuqbPwAAAD8CCAAAAAAAAAEIAQAAQgAAAIJomSBaJtA/9p2N+s5GnT8AAAA/EggAAAAAAAABCQEAAEIAAAD/osK/qPDPPwEAAAAAAKA/AAAAPxIIAAAAAAAAAQoBAABCAAAA+XRSPp2Uzz+FmFxBTK6gPwAAAD8iCAAAAAAAAAELAQAAQgAAAPOMZzzjGc8/BzG5gphcoT8AAAA/IggAAAAAAAABDAEAAEIAAADtXve6173OPwticgUxuaI/AAAAPzEIAAAAAAAAAQ0BAABCAAAA5zCHOcxhzj8LYnIFMbmiPwAAAD8xCAAAAAAAAAEOAQAAQgAAAOO8kThvJM4/j/rORn1noz8AAAA/QQgAAAAAAAABDwEAAEIAAADbjiG3Y8jNPxGTK4jJFaQ/AAAAP0EIAAAAAAAAARABAABCAAAA29SmNrWpzT+TK4jJFcSkPwAAAD9QCAAAAAAAAAERAQAAQgAAANdgsTVYbM0/kyuIyRXEpD8AAAA/UAgAAAAAAAABEgEAAEIAAADVpja1qU3NPxnE5ApicqU/AAAAP2AIAAAAAAAAARMBAABCAAAA0TJBtEwQzT8ZxOQKYnKlPwAAAD9wCAAAAAAAAAEUAQAAQgAAANEyQbRMEM0/m1xBTK4gpj8AAAA/cAgAAAAAAAABFQEAAEIAAADReMYznvHMP5tcQUyuIKY/AAAAP38IAAAAAAAAARYBAABCAAAA0XjGM57xzD8d9Z2N+s6mPwAAAD9/CAAAAAAAAAEXAQAAQgAAAM++S7Pv0sw/HfWdjfrOpj8AAAA/jwgAAAAAAAABGAEAAEIAAADLBNEyQbTMP5+N+s5Gfac/AAAAP48IAAAAAAAAARkBAABCAAAAywTRMkG0zD8jJlcQkyuoPwAAAD+fCAAAAAAAAAEaAQAAQgAAAMlKVrKSlcw/pb6zUd/ZqD8AAAA/nwgAAAAAAAABGwEAAEIAAADHkNsx5HbMPydXEJMriKk/AAAAP64IAAAAAAAAARwBAABCAAAAxdZgsTVYzD+p72zUdzaqPwAAAD+uCAAAAAAAAAEdAQAAQgAAAMXWYLE1WMw/LYjJFcTkqj8AAAA/vggAAAAAAAABHgEAAEIAAADFHOYwhznMPzO5gphcQaw/AAAAP74IAAAAAAAAAR8BAABCAAAAw2JrsNgazD8zuYKYXEGsPwAAAD/NCAAAAAAAAAEgAQAAQgAAAMNia7DYGsw/Oeo7G/WdrT8AAAA/zQgAAAAAAAABIQEAAEIAAADBqPAvKvzLP7uCmFxBTK4/AAAAP90IAAAAAAAAASIBAABCAAAAwajwLyr8yz89G/WdjfquPwAAAD/nCAAAAAAAAAEjAQAAQgAAAMGo8C8q/Ms/wbNR39morz8AAAA/BgkAAAAAAAABJAEAAEIAAADBqPAvKvzLPyImVxCTK7A/AAAAPwYJAAAAAAAAASUBAABCAAAAwajwLyr8yz9icgUxuYKwPwAAAD8WCQAAAAAAAAEmAQAAQgAAAMGo8C8q/Ms/5gpicgUxsT8AAAA/JgkAAAAAAAABJwEAAEIAAADBqPAvKvzLP2qjvrNR37E/AAAAPyYJAAAAAAAAASgBAABCAAAAwajwLyr8yz/sOxv1nY2yPwAAAD8mCQAAAAAAAAEpAQAAQgAAAMGo8C8q/Ms/btR3Nuo7sz8AAAA/NQkAAAAAAAABKgEAAEIAAADBqPAvKvzLPzK5gphcQbQ/AAAAPzUJAAAAAAAAASsBAABCAAAAwajwLyr8yz+0Ud/ZqO+0PwAAAD9FCQAAAAAAAAEsAQAAQgAAAMGo8C8q/Ms/OOo7G/WdtT8AAAA/VAkAAAAAAAABLQEAAEIAAADDYmuw2BrMP7yCmFxBTLY/AAAAP1QJAAAAAAAAAS4BAABCAAAAw2JrsNgazD/8zkZ9Z6O2PwAAAD9kCQAAAAAAAAEvAQAAQgAAAMNia7DYGsw/Phv1nY36tj8AAAA/ZAkAAAAAAAABMAEAAEIAAADFHOYwhznMP35no76zUbc/AAAAP3QJAAAAAAAAATEBAABCAAAAxRzmMIc5zD/As1Hf2ai3PwAAAD90CQAAAAAAAAEyAQAAQgAAAMUc5jCHOcw/AgAAAAAAuD8AAAA/gwkAAAAAAAABMwEAAEIAAADF1mCxNVjMP0JMriAmV7g/AAAAP4MJAAAAAAAAATQBAABCAAAAxdZgsTVYzD+EmFxBTK64PwAAAD+TCQAAAAAAAAE1AQAAQgAAAMeQ2zHkdsw/xuQKYnIFuT8AAAA/kwkAAAAAAAABNgEAAEIAAADJSlaykpXMPwgxuYKYXLk/AAAAP6MJAAAAAAAAATcBAABCAAAAyUpWspKVzD9IfWejvrO5PwAAAD+yCQAAAAAAAAE4AQAAQgAAAMsE0TJBtMw/SH1no76zuT8AAAA/sgkAAAAAAAABOQEAAEIAAADPvkuz79LMP4rJFcTkCro/AAAAP8IJAAAAAAAAAToBAABCAAAA0XjGM57xzD8MYnIFMbm6PwAAAD/CCQAAAAAAAAE7AQAAQgAAANEyQbRMEM0/Tq4gJlcQuz8AAAA/0QkAAAAAAAABPAEAAEIAAADVpja1qU3NP5D6zkZ9Z7s/AAAAP9EJAAAAAAAAAT0BAABCAAAA12CxNVhszT/QRn1no767PwAAAD/hCQAAAAAAAAE+AQAAQgAAANdgsTVYbM0/EpMriMkVvD8AAAA/4QkAAAAAAAABPwEAAEIAAADb1KY2tanNP1Lf2ajvbLw/AAAAP/EJAAAAAAAAAUABAABCAAAA244ht2PIzT+WK4jJFcS8PwAAAD8ACgAAAAAAAAFBAQAAQgAAAN9InDcS580/liuIyRXEvD8AAAA/XgoAAAAAAAABQgEAAEIAAADldgy5HUPOP5YriMkVxLw/AAAAP24KAAAAAAAAAUMBAABCAAAA6aR8Oimfzj+WK4jJFcS8PwAAAD9uCgAAAAAAAAFEAQAAQgAAAPHS7Ls0+84/liuIyRXEvD8AAAA/fQoAAAAAAAABRQEAAEIAAADzRuK8kTjPP5YriMkVxLw/AAAAP30KAAAAAAAAAUYBAABCAAAA+XRSPp2Uzz+WK4jJFcS8PwAAAD+NCgAAAAAAAAFHAQAAQgAAAP0uzb5Ls88/liuIyRXEvD8AAAA/jQoAAAAAAAABSAEAAEIAAAD/osK/qPDPP5YriMkVxLw/AAAAP50KAAAAAAAAAUkBAABCAAAAgK4eoKsH0D+WK4jJFcS8PwAAAD+dCgAAAAAAAAFKAQAAQgAAAICuHqCrB9A/Ut/ZqO9svD8AAAA/2woAAAAAAAABSwEAAEIAAACCC1zgAhfQP1Lf2ajvbLw/AAAAP9sKAAAAAAAAAUwBAABCAAAAcd5InDcS6z8RkyuIyRXSPwAAAD8AAAAAAAAAAAFNAQAAQgAAAPLppHw6Kes/EZMriMkV0j8AAAA/wAAAAAAAAAABTgEAAEIAAAD1ox/96EfrPwAAAAAAANI/AAAAP8AAAAAAAAAAAU8BAABCAAAAda973ete6z/wbNR3NurRPwAAAD/QAAAAAAAAAAFQAQAAQgAAAPgXFf5Fhes/4Nmo72zU0T8AAAA/0AAAAAAAAAABUQEAAEIAAAD70Y9+9KPrP+DZqO9s1NE/AAAAP+AAAAAAAAAAAVIBAABCAAAAfDopn07K6z/As1Hf2ajRPwAAAD/gAAAAAAAAAAFTAQAAQgAAAP+iwr+o8Os/ryAmVxCT0T8AAAA/7wAAAAAAAAABVAEAAEIAAACArh6gqwfsP56N+s5GfdE/AAAAP+8AAAAAAAAAAVUBAABCAAAAgQtc4AIX7D+ejfrORn3RPwAAAD//AAAAAAAAAAFWAQAAQgAAAIJomSBaJuw/no36zkZ90T8AAAA//wAAAAAAAAABVwEAAEIAAAADF7jABS7sP476zkZ9Z9E/AAAAPw4BAAAAAAAAAVgBAABCAAAAg8XWYLE17D+O+s5GfWfRPwAAAD8eAQAAAAAAAAFZAQAAQgAAAAR09QBdPew/jvrORn1n0T8AAAA/XQEAAAAAAAABWgEAAEIAAAAF0TJBtEzsP476zkZ9Z9E/AAAAP10BAAAAAAAAAVsBAABCAAAAhX9R4V9U7D+O+s5GfWfRPwAAAD9sAQAAAAAAAAFcAQAAQgAAAAYucIELXOw/jvrORn1n0T8AAAA/bAEAAAAAAAABXQEAAEIAAACF3I4ht2PsP476zkZ9Z9E/AAAAP3wBAAAAAAAAAV4BAABCAAAABoutwWJr7D+O+s5GfWfRPwAAAD/5AQAAAAAAAAFfAQAAQgAAAIc5zGEOc+w/jvrORn1n0T8AAAA/CAIAAAAAAAABYAEAAEIAAAAH6OoBunrsP476zkZ9Z9E/AAAAPwgCAAAAAAAAAWEBAABCAAAACUUoQhGK7D+O+s5GfWfRPwAAAD8YAgAAAAAAAAFiAQAAQgAAAInzRuK8kew/no36zkZ90T8AAAA/KAIAAAAAAAABYwEAAEIAAAAJomWCaJnsP56N+s5GfdE/AAAAPygCAAAAAAAAAWQBAABCAAAAi1CEIhSh7D+vICZXEJPRPwAAAD83AgAAAAAAAAFlAQAAQgAAAAv/osK/qOw/ryAmVxCT0T8AAAA/NwIAAAAAAAABZgEAAEIAAACLrcFia7DsP68gJlcQk9E/AAAAP6UCAAAAAAAAAWcBAABCAAAAi63BYmuw7D/As1Hf2ajRPwAAAD+lAgAAAAAAAAFoAQAAQgAAAAtc4AIXuOw/wLNR39mo0T8AAAA/tAIAAAAAAAABaQEAAEIAAACLCv+iwr/sP8CzUd/ZqNE/AAAAPxIDAAAAAAAAAWoBAABCAAAAC7kdQ27H7D/As1Hf2ajRPwAAAD8iAwAAAAAAAAFrAQAAQgAAAI1nPOMZz+w/wLNR39mo0T8AAAA/IgMAAAAAAAABbAEAAEIAAAANFluDxdbsP8CzUd/ZqNE/AAAAPzEDAAAAAAAAAW0BAABCAAAAD3OYwxzm7D/As1Hf2ajRPwAAAD8xAwAAAAAAAAFuAQAAQgAAAA/Q1QN09ew/wLNR39mo0T8AAAA/QQMAAAAAAAABbwEAAEIAAAARLRNEywTtP9BGfWejvtE/AAAAP0EDAAAAAAAAAXABAABCAAAAEYpQhCIU7T/QRn1no77RPwAAAD9RAwAAAAAAAAFxAQAAQgAAAJOVrGQlK+0/0EZ9Z6O+0T8AAAA/UQMAAAAAAAABcgEAAEIAAAATRMsE0TLtP9BGfWejvtE/AAAAP2ADAAAAAAAAAXMBAABCAAAAE6EIRShC7T/QRn1no77RPwAAAD9gAwAAAAAAAAF0AQAAQgAAAJVPJ+XTSe0/0EZ9Z6O+0T8AAAA/cAMAAAAAAAABdQEAAEIAAAAV/kWFf1HtP9BGfWejvtE/AAAAP3ADAAAAAAAAAXYBAABCAAAAlaxkJStZ7T/QRn1no77RPwAAAD9/AwAAAAAAAAF3AQAAQgAAABdbg8XWYO0/0EZ9Z6O+0T8AAAA/vgMAAAAAAAABeAEAAEIAAACXCaJlgmjtP9BGfWejvtE/AAAAP84DAAAAAAAAAXkBAABCAAAAF7jABS5w7T/QRn1no77RPwAAAD/OAwAAAAAAAAF6AQAAQgAAABcV/kWFf+0/0EZ9Z6O+0T8AAAA/3QMAAAAAAAABewEAAEIAAACZIFomiJbtP9BGfWejvtE/AAAAP90DAAAAAAAAAXwBAABCAAAAm32XZt+l7T/As1Hf2ajRPwAAAD/tAwAAAAAAAAF9AQAAQgAAAJva1KY2te0/wLNR39mo0T8AAAA/IgQAAAAAAAABfgEAAEIAAACdNxLnjcTtP8CzUd/ZqNE/AAAAPzEEAAAAAAAAAX8BAABCAAAAnZRPJ+XT7T+vICZXEJPRPwAAAD9BBAAAAAAAAAGAAQAAQgAAAB1DbseQ2+0/ryAmVxCT0T8AAAA/QQQAAAAAAAABgQEAAEIAAAAfoKsH6OrtP68gJlcQk9E/AAAAP0EEAAAAAAAAAYIBAABCAAAAH/3oRz/67T+vICZXEJPRPwAAAD9RBAAAAAAAAAGDAQAAQgAAAB/96Ec/+u0/no36zkZ90T8AAAA/jwQAAAAAAAABhAEAAEIAAACfqwfo6gHuP56N+s5GfdE/AAAAP48EAAAAAAAAAYUBAABCAAAAIVomiJYJ7j+ejfrORn3RPwAAAD+uBAAAAAAAAAGGAQAAQgAAACFaJoiWCe4/jvrORn1n0T8AAAA/zgQAAAAAAAABhwEAAEIAAAAQoQhFKEJxP+DZqO9s1NU/AAAAPwAAAAAAAAAAAYgBAABCAAAAkCG3Y8jteD/PRn1no77VPwAAAD9OAAAAAAAAAAGJAQAAQgAAAChx3kicN4I/z0Z9Z6O+1T8AAAA/TgAAAAAAAAABigEAAEIAAADgMeR2DLmNP89GfWejvtU/AAAAP14AAAAAAAAAAYsBAABCAAAAcJkgWiaIlj/As1Hf2ajVPwAAAD9eAAAAAAAAAAGMAQAAQgAAAPjppHw6KZ8/ryAmVxCT1T8AAAA/bQAAAAAAAAABjQEAAEIAAABQbWpTm9qkP5+N+s5GfdU/AAAAP20AAAAAAAAAAY4BAABCAAAAsDVYbA0Wqz+O+s5GfWfVPwAAAD99AAAAAAAAAAGPAQAAQgAAAAz/osK/qLA/f2ejvrNR1T8AAAA/fQAAAAAAAAABkAEAAEIAAAA84xnPeMazP27UdzbqO9U/AAAAP4wAAAAAAAAAAZEBAABCAAAAdDuG3I4htz9u1Hc26jvVPwAAAD+MAAAAAAAAAAGSAQAAQgAAAKQf/ehHP7o/btR3Nuo71T8AAAA/nAAAAAAAAAABkwEAAEIAAADWA3T1AF29P27UdzbqO9U/AAAAP5wAAAAAAAAAAZQBAABCAAAAArp6gK4ewD9u1Hc26jvVPwAAAD+sAAAAAAAAAAGVAQAAQgAAABsstgaLrcE/btR3Nuo71T8AAAA/rAAAAAAAAAABlgEAAEIAAAAz5HYMuR3DP27UdzbqO9U/AAAAP7sAAAAAAAAAAZcBAABCAAAAS1aykpWsxD9u1Hc26jvVPwAAAD+7AAAAAAAAAAGYAQAAQgAAAGFU+BcV/sU/btR3Nuo71T8AAAA/ywAAAAAAAAABmQEAAEIAAABtalOb2tTGP27UdzbqO9U/AAAAP9sAAAAAAAAAAZoBAABCAAAAfTopn07Kxz9u1Hc26jvVPwAAAD/bAAAAAAAAAAGbAQAAQgAAAIeWCaJlgsg/btR3Nuo71T8AAAA/2wAAAAAAAAABnAEAAEIAAACPfvSjH/3IP27UdzbqO9U/AAAAP+oAAAAAAAAAAZ0BAABCAAAAl2bfpdl3yT9u1Hc26jvVPwAAAD/6AAAAAAAAAAGeAQAAQgAAAJ2UTyfl08k/btR3Nuo71T8AAAA/+gAAAAAAAAABnwEAAEIAAACjCEUoQhHKP27UdzbqO9U/AAAAP/oAAAAAAAAAAaABAABCAAAApza1qU1tyj9u1Hc26jvVPwAAAD8JAQAAAAAAAAGhAQAAQgAAAKuqqqqqqso/btR3Nuo71T8AAAA/CQEAAAAAAAABogEAAEIAAACtHqCrB+jKP27UdzbqO9U/AAAAPxkBAAAAAAAAAaMBAABCAAAAsdgaLLYGyz9u1Hc26jvVPwAAAD8pAQAAAAAAAAGkAQAAQgAAALVMEC0TRMs/btR3Nuo71T8AAAA/KQEAAAAAAAABpQEAAEIAAAC5wAUucIHLP27UdzbqO9U/AAAAPykBAAAAAAAAAaYBAABCAAAAve51r3vdyz9u1Hc26jvVPwAAAD84AQAAAAAAAAGnAQAAQgAAAMUc5jCHOcw/btR3Nuo71T8AAAA/OAEAAAAAAAABqAEAAEIAAADLBNEyQbTMP27UdzbqO9U/AAAAP0gBAAAAAAAAAakBAABCAAAA1aY2talNzT9u1Hc26jvVPwAAAD9YAQAAAAAAAAGqAQAAQgAAAOECF7jABc4/btR3Nuo71T8AAAA/WAEAAAAAAAABqwEAAEIAAADvGHI7htzOP27UdzbqO9U/AAAAP2cBAAAAAAAAAawBAABCAAAA/S7Nvkuzzz9u1Hc26jvVPwAAAD9nAQAAAAAAAAGtAQAAQgAAAIR/UeFfVNA/btR3Nuo71T8AAAA/dwEAAAAAAAABrgEAAEIAAACKUIQiFKHQP27UdzbqO9U/AAAAP4YBAAAAAAAAAa8BAABCAAAAkjhvJM4b0T9u1Hc26jvVPwAAAD+GAQAAAAAAAAGwAQAAQgAAAJhm36XZd9E/btR3Nuo71T8AAAA/hgEAAAAAAAABsQEAAEIAAACe8YxnPOPRP27UdzbqO9U/AAAAP5YBAAAAAAAAAbIBAABCAAAApB/96Ec/0j9u1Hc26jvVPwAAAD+WAQAAAAAAAAGzAQAAQgAAAKyqqqqqqtI/btR3Nuo71T8AAAA/pgEAAAAAAAABtAEAAEIAAACw2BostgbTP27UdzbqO9U/AAAAP6YBAAAAAAAAAbUBAABCAAAAuGPI7Rhy0z9u1Hc26jvVPwAAAD+1AQAAAAAAAAG2AQAAQgAAALw0+y7NvtM/btR3Nuo71T8AAAA/tQEAAAAAAAABtwEAAEIAAADABS5wgQvUP27UdzbqO9U/AAAAP8UBAAAAAAAAAbgBAABCAAAAxHkjcd5I1D9u1Hc26jvVPwAAAD/FAQAAAAAAAAG5AQAAQgAAAMhKVrKSldQ/XkFMriAm1T8AAAA/1QEAAAAAAAABugEAAEIAAADOvkuz79LUP15BTK4gJtU/AAAAP9UBAAAAAAAAAbsBAABCAAAA0jJBtEwQ1T9NriAmVxDVPwAAAD/kAQAAAAAAAAG8AQAAQgAAANRJ+XRSPtU/Ta4gJlcQ1T8AAAA/5AEAAAAAAAABvQEAAEIAAADYve51r3vVP02uICZXENU/AAAAP/QBAAAAAAAAAb4BAABCAAAA3I4ht2PI1T9NriAmVxDVPwAAAD/0AQAAAAAAAAG/AQAAQgAAAOK8kThvJNY/Ta4gJlcQ1T8AAAA/AwIAAAAAAAABwAEAAEIAAADo6gG6eoDWP02uICZXENU/AAAAPxMCAAAAAAAAAcEBAABCAAAA8HWve93r1j9NriAmVxDVPwAAAD8TAgAAAAAAAAHCAQAAQgAAAPSjH/3oR9c/Ta4gJlcQ1T8AAAA/EwIAAAAAAAABwwEAAEIAAAD8Ls2+S7PXP02uICZXENU/AAAAPyMCAAAAAAAAAcQBAABCAAAAAl09QFcP2D9NriAmVxDVPwAAAD8jAgAAAAAAAAHFAQAAQgAAAAYucIELXNg/Ta4gJlcQ1T8AAAA/MgIAAAAAAAABxgEAAEIAAAAMuR1DbsfYP02uICZXENU/AAAAP0ICAAAAAAAAAccBAABCAAAAEopQhCIU2T9NriAmVxDVPwAAAD9CAgAAAAAAAAHIAQAAQgAAABgV/kWFf9k/Ta4gJlcQ1T8AAAA/UgIAAAAAAAAByQEAAEIAAAAeQ27HkNvZP02uICZXENU/AAAAP1ICAAAAAAAAAcoBAABCAAAAJM4bifNG2j9NriAmVxDVPwAAAD9hAgAAAAAAAAHLAQAAQgAAACr8iwr/oto/Ta4gJlcQ1T8AAAA/YQIAAAAAAAABzAEAAEIAAAAwzb5Ls+/aP02uICZXENU/AAAAP3ECAAAAAAAAAc0BAABCAAAANFhsDRZb2z9NriAmVxDVPwAAAD9xAgAAAAAAAAHOAQAAQgAAADqG3I4ht9s/Ta4gJlcQ1T8AAAA/gAIAAAAAAAABzwEAAEIAAABCEYpQhCLcP02uICZXENU/AAAAP4ACAAAAAAAAAdABAABCAAAASD/60Y9+3D9NriAmVxDVPwAAAD+QAgAAAAAAAAHRAQAAQgAAAFAn5dNJ+dw/Ta4gJlcQ1T8AAAA/kAIAAAAAAAAB0gEAAEIAAABYD9DVA3TdP02uICZXENU/AAAAP6ACAAAAAAAAAdMBAABCAAAAXpp9l2bf3T9NriAmVxDVPwAAAD+gAgAAAAAAAAHUAQAAQgAAAGQlK1nJSt4/Ta4gJlcQ1T8AAAA/rwIAAAAAAAAB1QEAAEIAAABsDRZbg8XeP02uICZXENU/AAAAP68CAAAAAAAAAdYBAABCAAAAcvUAXT1A3z9NriAmVxDVPwAAAD+/AgAAAAAAAAHXAQAAQgAAAHzd6173ut8/Ta4gJlcQ1T8AAAA/vwIAAAAAAAAB2AEAAEIAAADCYmuw2BrgP02uICZXENU/AAAAP88CAAAAAAAAAdkBAABCAAAAxHkjcd5I4D9NriAmVxDVPwAAAD/PAgAAAAAAAAHaAQAAQgAAAEg/+tGPfuA/Ta4gJlcQ1T8AAAA/3gIAAAAAAAAB2wEAAEIAAABKVrKSlazgP02uICZXENU/AAAAP94CAAAAAAAAAdwBAABCAAAATm1qU5va4D9NriAmVxDVPwAAAD/uAgAAAAAAAAHdAQAAQgAAAFCEIhShCOE/Ta4gJlcQ1T8AAAA/7gIAAAAAAAAB3gEAAEIAAADT7Ls0+y7hP02uICZXENU/AAAAP/0CAAAAAAAAAd8BAABCAAAA1aY2talN4T9NriAmVxDVPwAAAD/9AgAAAAAAAAHgAQAAQgAAAFcP0NUDdOE/Ta4gJlcQ1T8AAAA/DQMAAAAAAAAB4QEAAEIAAADad2n2XZrhPzwb9Z2N+tQ/AAAAPw0DAAAAAAAAAeIBAABCAAAA2zHkdgy54T88G/WdjfrUPwAAAD8dAwAAAAAAAAHjAQAAQgAAAN3rXve61+E/PBv1nY361D8AAAA/HQMAAAAAAAAB5AEAAEIAAABf97rXve7hPzwb9Z2N+tQ/AAAAPywDAAAAAAAAAeUBAABCAAAA4QIXuMAF4j88G/WdjfrUPwAAAD8sAwAAAAAAAAHmAQAAQgAAAGJrsNgaLOI/PBv1nY361D8AAAA/PAMAAAAAAAAB5wEAAEIAAADl00n5dFLiPzwb9Z2N+tQ/AAAAPzwDAAAAAAAAAegBAABCAAAAZt+l2Xdp4j88G/WdjfrUPwAAAD9MAwAAAAAAAAHpAQAAQgAAAGiZIFomiOI/PBv1nY361D8AAAA/TAMAAAAAAAAB6gEAAEIAAADqpHw6KZ/iPzwb9Z2N+tQ/AAAAP1sDAAAAAAAAAesBAABCAAAAbA0WW4PF4j88G/WdjfrUPwAAAD9bAwAAAAAAAAHsAQAAQgAAAG1qU5va1OI/PBv1nY361D8AAAA/awMAAAAAAAAB7QEAAEIAAADvda973eviPzwb9Z2N+tQ/AAAAP2sDAAAAAAAAAe4BAABCAAAA8NLsuzT74j88G/WdjfrUPwAAAD96AwAAAAAAAAHvAQAAQgAAAPEvKvyLCuM/PBv1nY361D8AAAA/igMAAAAAAAAB8AEAAEIAAADyjGc84xnjPzwb9Z2N+tQ/AAAAP4oDAAAAAAAAAfEBAABCAAAA8umkfDop4z88G/WdjfrUPwAAAD+KAwAAAAAAAAHyAQAAQgAAAPNG4ryROOM/PBv1nY361D8AAAA/mgMAAAAAAAAB8wEAAEIAAAD0ox/96EfjPzwb9Z2N+tQ/AAAAP6kDAAAAAAAAAfQBAABCAAAA912afZdm4z88G/WdjfrUPwAAAD+pAwAAAAAAAAH1AQAAQgAAAHdp9l2afeM/PBv1nY361D8AAAA/uQMAAAAAAAAB9gEAAEIAAAB5I3HeSJzjPzwb9Z2N+tQ/AAAAP7kDAAAAAAAAAfcBAABCAAAA/IsK/6LC4z9NriAmVxDVPwAAAD/JAwAAAAAAAAH4AQAAQgAAAH70ox/96OM/Ta4gJlcQ1T8AAAA/yQMAAAAAAAAB+QEAAEIAAACCC1zgAhfkP02uICZXENU/AAAAP9gDAAAAAAAAAfoBAABCAAAAhCIUoQhF5D9eQUyuICbVPwAAAD/YAwAAAAAAAAH7AQAAQgAAAAeLrcFia+Q/btR3Nuo71T8AAAA/6AMAAAAAAAAB/AEAAEIAAAAJomWCaJnkP39no76zUdU/AAAAP+gDAAAAAAAAAf0BAABCAAAADLkdQ27H5D+O+s5GfWfVPwAAAD/3AwAAAAAAAAH+AQAAQgAAAI9+9KMf/eQ/ryAmVxCT1T8AAAA/9wMAAAAAAAAB/wEAAEIAAAAS543EeSPlP8CzUd/ZqNU/AAAAPwcEAAAAAAAAAQACAABCAAAAlE8n5dNJ5T/As1Hf2ajVPwAAAD8XBAAAAAAAAAEBAgAAQgAAABe4wAUucOU/z0Z9Z6O+1T8AAAA/FwQAAAAAAAABAgIAAEIAAACafZdm36XlP+DZqO9s1NU/AAAAPxcEAAAAAAAAAQMCAABCAAAAnDcS543E5T/xbNR3NurVPwAAAD8mBAAAAAAAAAEEAgAAQgAAAJ7xjGc84+U/8WzUdzbq1T8AAAA/JgQAAAAAAAABBQIAAEIAAAAf/ehHP/rlP/Fs1Hc26tU/AAAAPzYEAAAAAAAAAQYCAABCAAAAoQhFKEIR5j8BAAAAAADWPwAAAD82BAAAAAAAAAEHAgAAQgAAACIUoQhFKOY/AQAAAAAA1j8AAAA/RgQAAAAAAAABCAIAAEIAAACkH/3oRz/mPwEAAAAAANY/AAAAP1UEAAAAAAAAAQkCAABCAAAApXw6KZ9O5j8BAAAAAADWPwAAAD9VBAAAAAAAAAEKAgAAQgAAACaIlgmiZeY/EZMriMkV1j8AAAA/VQQAAAAAAAABCwIAAEIAAAAn5dNJ+XTmPxGTK4jJFdY/AAAAP2UEAAAAAAAAAQwCAABCAAAAKEIRilCE5j8RkyuIyRXWPwAAAD9lBAAAAAAAAAENAgAAQgAAAKpNbWpTm+Y/EZMriMkV1j8AAAA/dAQAAAAAAAABDgIAAEIAAACrB+jqAbrmPxGTK4jJFdY/AAAAP3QEAAAAAAAAAQ8CAABCAAAArGQlK1nJ5j8RkyuIyRXWPwAAAD+EBAAAAAAAAAEQAgAAQgAAAK4eoKsH6OY/EZMriMkV1j8AAAA/lAQAAAAAAAABEQIAAEIAAAAwKvyLCv/mPxGTK4jJFdY/AAAAP5QEAAAAAAAAARICAABCAAAAspKVrGQl5z8RkyuIyRXWPwAAAD+jBAAAAAAAAAETAgAAQgAAADX7Ls2+S+c/EZMriMkV1j8AAAA/owQAAAAAAAABFAIAAEIAAAC2Y8jtGHLnPxGTK4jJFdY/AAAAP7MEAAAAAAAAARUCAABCAAAAOcxhDnOY5z8RkyuIyRXWPwAAAD+zBAAAAAAAAAEWAgAAQgAAADyG3I4ht+c/ISZXEJMr1j8AAAA/wwQAAAAAAAABFwIAAEIAAAC97nWve93nPyEmVxCTK9Y/AAAAP8MEAAAAAAAAARgCAABCAAAAQrRMEC0T6D8hJlcQkyvWPwAAAD/SBAAAAAAAAAEZAgAAQgAAAMMc5jCHOeg/ISZXEJMr1j8AAAA/0gQAAAAAAAABGgIAAEIAAABGhX9R4V/oPyEmVxCTK9Y/AAAAP+IEAAAAAAAAARsCAABCAAAASJw3EueN6D8hJlcQkyvWPwAAAD/iBAAAAAAAAAEcAgAAQgAAAEtWspKVrOg/ISZXEJMr1j8AAAA/8QQAAAAAAAABHQIAAEIAAADMYQ5zmMPoPyEmVxCTK9Y/AAAAP/EEAAAAAAAAAR4CAABCAAAATW1qU5va6D8hJlcQkyvWPwAAAD8BBQAAAAAAAAEfAgAAQgAAAM94xjOe8eg/ISZXEJMr1j8AAAA/AQUAAAAAAAABIAIAAEIAAADQ1QN09QDpPyEmVxCTK9Y/AAAAPxEFAAAAAAAAASECAABCAAAA0TJBtEwQ6T8hJlcQkyvWPwAAAD8RBQAAAAAAAAEiAgAAQgAAANKPfvSjH+k/ISZXEJMr1j8AAAA/IAUAAAAAAAABIwIAAEIAAABTPp2UTyfpPyEmVxCTK9Y/AAAAPyAFAAAAAAAAASQCAABCAAAAU5va1KY26T8hJlcQkyvWPwAAAD8wBQAAAAAAAAElAgAAQgAAANNJ+XRSPuk/EZMriMkV1j8AAAA/MAUAAAAAAAABJgIAAEIAAABU+BcV/kXpPxGTK4jJFdY/AAAAP0AFAAAAAAAAAScCAABCAAAAVVVVVVVV6T8BAAAAAADWPwAAAD9ABQAAAAAAAAEoAgAAQgAAANYDdPUAXek/AQAAAAAA1j8AAAA/TwUAAAAAAAABKQIAAEIAAABWspKVrGTpPwEAAAAAANY/AAAAP08FAAAAAAAAASoCAABCAAAA12CxNVhs6T8BAAAAAADWPwAAAD9fBQAAAAAAAAErAgAAQgAAAFcP0NUDdOk/AQAAAAAA1j8AAAA/bgUAAAAAAAABLAIAAEIAAABXD9DVA3TpP/Fs1Hc26tU/AAAAP9wFAAAAAAAAAS0CAABCAAAA2L3uda976T/xbNR3NurVPwAAAD/cBQAAAAAAAAEuAgAAQgAAAFlsDRZbg+k/8WzUdzbq1T8AAAA/+wUAAAAAAAABLwIAAEIAAADYGiy2BovpP/Fs1Hc26tU/AAAAP/sFAAAAAAAAATACAABCAAAA2Xdp9l2a6T/xbNR3NurVPwAAAD8LBgAAAAAAAAExAgAAQgAAAFomiJYJouk/8WzUdzbq1T8AAAA/CwYAAAAAAAABMgIAAEIAAADa1KY2tanpP+DZqO9s1NU/AAAAPxoGAAAAAAAAATMCAABCAAAAW4PF1mCx6T/g2ajvbNTVPwAAAD8qBgAAAAAAAAE0AgAAQgAAADa1qU1tauc/cwUxuYKY4T8AAAA/AAAAAAAAAAABNQIAAEIAAAA3EueNxHnnP+s7G/WdjeE/AAAAP10AAAAAAAAAATYCAABCAAAAuR1DbseQ5z/rOxv1nY3hPwAAAD9tAAAAAAAAAAE3AgAAQgAAALvXve51r+c/6zsb9Z2N4T8AAAA/fQAAAAAAAAABOAIAAEIAAAA9QFcP0NXnP+s7G/WdjeE/AAAAP30AAAAAAAAAATkCAABCAAAAQFcP0NUD6D/aqO9s1HfhPwAAAD99AAAAAAAAAAE6AgAAQgAAAMK/qPAvKug/Ut/ZqO9s4T8AAAA/jAAAAAAAAAABOwIAAEIAAABFKEIRilDoP8oVxOQKYuE/AAAAP4wAAAAAAAAAATwCAABCAAAAx5DbMeR26D9CTK4gJlfhPwAAAD+cAAAAAAAAAAE9AgAAQgAAAMqnk/LppOg/uYKYXEFM4T8AAAA/qwAAAAAAAAABPgIAAEIAAABNEC0TRMvoP7mCmFxBTOE/AAAAP6sAAAAAAAAAAT8CAABCAAAATsqnk/Lp6D8xuYKYXEHhPwAAAD+7AAAAAAAAAAFAAgAAQgAAANDVA3T1AOk/MbmCmFxB4T8AAAA/uwAAAAAAAAABQQIAAEIAAADSj370ox/pP6nvbNR3NuE/AAAAP8sAAAAAAAAAAUICAABCAAAAU5va1KY26T+p72zUdzbhPwAAAD/LAAAAAAAAAAFDAgAAQgAAANNJ+XRSPuk/ISZXEJMr4T8AAAA/2gAAAAAAAAABRAIAAEIAAADUpja1qU3pPyEmVxCTK+E/AAAAP9oAAAAAAAAAAUUCAABCAAAAlJWsZCUrqT9oo76zUd/kPwAAAD8AAAAAAAAAAAFGAgAAQgAAAJx9l2bfpak/aKO+s1Hf5D8AAAA/rAAAAAAAAAABRwIAAEIAAACsTW1qU5uqP2ijvrNR3+Q/AAAAP6wAAAAAAAAAAUgCAABCAAAAyO0YcjuGrD9oo76zUd/kPwAAAD+7AAAAAAAAAAFJAgAAQgAAAABGhX9R4a8/aKO+s1Hf5D8AAAA/uwAAAAAAAAABSgIAAEIAAAAWW4PF1mCxP2ijvrNR3+Q/AAAAP8sAAAAAAAAAAUsCAABCAAAAPOMZz3jGsz/f2ajvbNTkPwAAAD/LAAAAAAAAAAFMAgAAQgAAAGpTm9rUprY/z0Z9Z6O+5D8AAAA/2gAAAAAAAAABTQIAAEIAAACWTyfl00m5P0h9Z6O+s+Q/AAAAP9oAAAAAAAAAAU4CAABCAAAAxjOe8YxnvD836jsb9Z3kPwAAAD/qAAAAAAAAAAFPAgAAQgAAAPgXFf5Fhb8/ryAmVxCT5D8AAAA/6gAAAAAAAAABUAIAAEIAAAAW/kWFf1HBPyZXEJMriOQ/AAAAP/oAAAAAAAAAAVECAABCAAAALXCBC1zgwj8mVxCTK4jkPwAAAD/6AAAAAAAAAAFSAgAAQgAAAEfivJE4b8Q/JlcQkyuI5D8AAAA/CQEAAAAAAAABUwIAAEIAAABhVPgXFf7FPyZXEJMriOQ/AAAAPwkBAAAAAAAAAVQCAABCAAAAe4CuHqCrxz8mVxCTK4jkPwAAAD8ZAQAAAAAAAAFVAgAAQgAAAJM4byTOG8k/JlcQkyuI5D8AAAA/GQEAAAAAAAABVgIAAEIAAACnNrWpTW3KP56N+s5GfeQ/AAAAPykBAAAAAAAAAVcCAABCAAAAve51r3vdyz+ejfrORn3kPwAAAD8pAQAAAAAAAAFYAgAAQgAAANPsuzT7Ls0/no36zkZ95D8AAAA/OAEAAAAAAAABWQIAAEIAAADn6gG6eoDOP56N+s5GfeQ/AAAAPzgBAAAAAAAAAVoCAABCAAAA/6LCv6jwzz+ejfrORn3kPwAAAD9IAQAAAAAAAAFbAgAAQgAAAIiWCaJlgtA/no36zkZ95D8AAAA/SAEAAAAAAAABXAIAAEIAAACQ2zHkdgzRP56N+s5GfeQ/AAAAP1cBAAAAAAAAAV0CAABCAAAAmn2XZt+l0T+ejfrORn3kPwAAAD9XAQAAAAAAAAFeAgAAQgAAAKZ8OimfTtI/no36zkZ95D8AAAA/ZwEAAAAAAAABXwIAAEIAAACuwWJrsNjSP56N+s5GfeQ/AAAAP2cBAAAAAAAAAWACAABCAAAAuB1DbseQ0z8mVxCTK4jkPwAAAD93AQAAAAAAAAFhAgAAQgAAAMR5I3HeSNQ/JlcQkyuI5D8AAAA/dwEAAAAAAAABYgIAAEIAAADQ1QN09QDVP68gJlcQk+Q/AAAAP4YBAAAAAAAAAWMCAABCAAAA2tSmNrWp1T+vICZXEJPkPwAAAD+GAQAAAAAAAAFkAgAAQgAAAOaNxHkjcdY/ryAmVxCT5D8AAAA/lgEAAAAAAAABZQIAAEIAAAD0RuK8kTjXP68gJlcQk+Q/AAAAP6YBAAAAAAAAAWYCAABCAAAAAKPCv6jw1z+vICZXEJPkPwAAAD+mAQAAAAAAAAFnAgAAQgAAAAqiZYJomdg/ryAmVxCT5D8AAAA/pgEAAAAAAAABaAIAAEIAAAAUoQhFKELZP68gJlcQk+Q/AAAAP7UBAAAAAAAAAWkCAABCAAAAHqCrB+jq2T+vICZXEJPkPwAAAD/FAQAAAAAAAAFqAgAAQgAAAChCEYpQhNo/ryAmVxCT5D8AAAA/xQEAAAAAAAABawIAAEIAAAAuKvyLCv/aP68gJlcQk+Q/AAAAP8UBAAAAAAAAAWwCAABCAAAAOG8kzhuJ2z+vICZXEJPkPwAAAD/UAQAAAAAAAAFtAgAAQgAAAEC0TBAtE9w/JlcQkyuI5D8AAAA/1AEAAAAAAAABbgIAAEIAAABInDcS543cP56N+s5GfeQ/AAAAP+QBAAAAAAAAAW8CAABCAAAAUIQiFKEI3T+ejfrORn3kPwAAAD/0AQAAAAAAAAFwAgAAQgAAAFgP0NUDdN0/no36zkZ95D8AAAA/9AEAAAAAAAABcQIAAEIAAABag8XWYLHdP56N+s5GfeQ/AAAAPwMCAAAAAAAAAXICAABCAAAAXpp9l2bf3T8WxOQKYnLkPwAAAD8DAgAAAAAAAAFzAgAAQgAAAGBU+BcV/t0/FsTkCmJy5D8AAAA/EwIAAAAAAAABdAIAAEIAAABia7DYGizePxbE5ApicuQ/AAAAPxMCAAAAAAAAAXUCAABCAAAAYsjtGHI73j8WxOQKYnLkPwAAAD8jAgAAAAAAAAF2AgAAQgAAAGg84xnPeN4/FsTkCmJy5D8AAAA/hQUAAAAAAAABdwIAAEIAAABw3kicNxLfPxbE5ApicuQ/AAAAP5QFAAAAAAAAAXgCAABCAAAAeCNx3kic3z8WxOQKYnLkPwAAAD+UBQAAAAAAAAF5AgAAQgAAAEIRilCEIuA/JlcQkyuI5D8AAAA/pAUAAAAAAAABegIAAEIAAABIP/rRj37gP68gJlcQk+Q/AAAAP6QFAAAAAAAAAXsCAABCAAAAzb5Ls+/S4D836jsb9Z3kPwAAAD+zBQAAAAAAAAF8AgAAQgAAAFOb2tSmNuE/SH1no76z5D8AAAA/swUAAAAAAAABfQIAAEIAAADad2n2XZrhP89GfWejvuQ/AAAAP8MFAAAAAAAAAX4CAABCAAAAYFT4FxX+4T9XEJMriMnkPwAAAD/DBQAAAAAAAAF/AgAAQgAAAGbfpdl3aeI/VxCTK4jJ5D8AAAA/0wUAAAAAAAABgAIAAEIAAADsXve6173iP1cQkyuIyeQ/AAAAP9MFAAAAAAAAAYECAABCAAAA8oxnPOMZ4z9XEJMriMnkPwAAAD/iBQAAAAAAAAGCAgAAQgAAAPUAXT1AV+M/VxCTK4jJ5D8AAAA/4gUAAAAAAAABgwIAAEIAAAD4FxX+RYXjP1cQkyuIyeQ/AAAAP/IFAAAAAAAAAYQCAABCAAAA+tGPfvSj4z9XEJMriMnkPwAAAD/yBQAAAAAAAAGFAgAAQgAAAHzd6173uuM/VxCTK4jJ5D8AAAA/AgYAAAAAAAABhgIAAEIAAAB9OimfTsrjP1cQkyuIyeQ/AAAAPwIGAAAAAAAAAYcCAABCAAAA/OhHP/rR4z9XEJMriMnkPwAAAD8RBgAAAAAAAAGIAgAAQgAAAP1FhX9R4eM/VxCTK4jJ5D8AAAA/EQYAAAAAAAABiQIAAEIAAAB+9KMf/ejjP1cQkyuIyeQ/AAAAPyEGAAAAAAAAAYoCAABCAAAA/6LCv6jw4z9XEJMriMnkPwAAAD89BgAAAAAAAAGLAgAAQgAAAH9R4V9U+OM/VxCTK4jJ5D8AAAA/PQYAAAAAAAABjAIAAEIAAAAaLLYGi63lP3k26jsb9eY/AAAAPwAAAAAAAAAAAY0CAABCAAAAG4nzRuK85T95Nuo7G/XmPwAAAD99AAAAAAAAAAGOAgAAQgAAAB5DbseQ2+U/eTbqOxv15j8AAAA/jQAAAAAAAAABjwIAAEIAAACgTsqnk/LlP3k26jsb9eY/AAAAP40AAAAAAAAAAZACAABCAAAAoQhFKEIR5j95Nuo7G/XmPwAAAD+cAAAAAAAAAAGRAgAAQgAAACXOG4nzRuY/8GzUdzbq5j8AAAA/nAAAAAAAAAABkgIAAEIAAACmNrWpTW3mP2ijvrNR3+Y/AAAAP6wAAAAAAAAAAZMCAABCAAAAKvyLCv+i5j9oo76zUd/mPwAAAD+sAAAAAAAAAAGUAgAAQgAAAK3BYmuw2OY/4Nmo72zU5j8AAAA/vAAAAAAAAAABlQIAAEIAAAAwhznMYQ7nP89GfWejvuY/AAAAP7wAAAAAAAAAAZYCAABCAAAANJ7xjGc85z9HfWejvrPmPwAAAD/LAAAAAAAAAAGXAgAAQgAAADa1qU1tauc/R31no76z5j8AAAA/ywAAAAAAAAABmAIAAEIAAAC4wAUucIHnP0d9Z6O+s+Y/AAAAP9sAAAAAAAAAAZkCAABCAAAAuR1DbseQ5z9HfWejvrPmPwAAAD/bAAAAAAAAAAGaAgAAQgAAALp6gK4eoOc/R31no76z5j8AAAA/6gAAAAAAAAABmwIAAEIAAAC6eoCuHqDnP7+zUd/ZqOY/AAAAP+oAAAAAAAAAAZwCAABCAAAARoV/UeFf6D/g2ajvbNTmPwAAAD8AAAAAAAAAAAGdAgAAQgAAAMeQ2zHkdug/4Nmo72zU5j8AAAA/fQAAAAAAAAABngIAAEIAAABK+XRSPp3oP+DZqO9s1OY/AAAAP40AAAAAAAAAAZ8CAABCAAAATW1qU5va6D/g2ajvbNTmPwAAAD+NAAAAAAAAAAGgAgAAQgAAANKPfvSjH+k/4Nmo72zU5j8AAAA/jQAAAAAAAAABoQIAAEIAAABWspKVrGTpP+DZqO9s1OY/AAAAP50AAAAAAAAAAaICAABCAAAA2zHkdgy56T/g2ajvbNTmPwAAAD+dAAAAAAAAAAGjAgAAQgAAAGGxNVhsDeo/4Nmo72zU5j8AAAA/rAAAAAAAAAABpAIAAEIAAABlgmiZIFrqP+DZqO9s1OY/AAAAP6wAAAAAAAAAAaUCAABCAAAA6aR8Oimf6j/g2ajvbNTmPwAAAD+8AAAAAAAAAAGmAgAAQgAAAO91r3vd6+o/4Nmo72zU5j8AAAA/3wAAAAAAAAABpwIAAEIAAADxjGc84xnrP+DZqO9s1OY/AAAAP+8AAAAAAAAAAagCAABCAAAAdPUAXT1A6z/g2ajvbNTmPwAAAD/vAAAAAAAAAAGpAgAAQgAAAHYMuR1Dbus/aKO+s1Hf5j8AAAA//gAAAAAAAAABqgIAAEIAAAB4afZdmn3rP2ijvrNR3+Y/AAAAPw4BAAAAAAAAAasCAABCAAAAecYznvGM6z9oo76zUd/mPwAAAD8OAQAAAAAAAAGsAgAAQgAAAPl0Uj6dlOs/aKO+s1Hf5j8AAAA/DgEAAAAAAAABrQIAAEIAAADfSJw3EufNPyEmVxCTK+0/AAAAPwAAAAAAAAAAAa4CAABCAAAA4QIXuMAFzj8hJlcQkyvtPwAAAD9eAAAAAAAAAAGvAgAAQgAAAOcwhznMYc4/mVxBTK4g7T8AAAA/bQAAAAAAAAABsAIAAEIAAADtXve6173OP5lcQUyuIO0/AAAAP20AAAAAAAAAAbECAABCAAAA80bivJE4zz+ZXEFMriDtPwAAAD99AAAAAAAAAAGyAgAAQgAAAICuHqCrB9A/EZMriMkV7T8AAAA/fQAAAAAAAAABswIAAEIAAACG3I4ht2PQP4jJFcTkCu0/AAAAP40AAAAAAAAAAbQCAABCAAAAjmc84xnP0D8AAAAAAADtPwAAAD+NAAAAAAAAAAG1AgAAQgAAAJZPJ+XTSdE/eTbqOxv17D8AAAA/nAAAAAAAAAABtgIAAEIAAACcNxLnjcTRP/Fs1Hc26uw/AAAAP5wAAAAAAAAAAbcCAABCAAAApnw6KZ9O0j9oo76zUd/sPwAAAD+sAAAAAAAAAAG4AgAAQgAAAKxkJStZydI/z0Z9Z6O+7D8AAAA/rAAAAAAAAAABuQIAAEIAAAC0TBAtE0TTP7+zUd/ZqOw/AAAAP7sAAAAAAAAAAboCAABCAAAAunqArh6g0z826jsb9Z3sPwAAAD+7AAAAAAAAAAG7AgAAQgAAAMAFLnCBC9Q/Nuo7G/Wd7D8AAAA/ywAAAAAAAAABvAIAAEIAAADIkNsx5HbUP68gJlcQk+w/AAAAP8sAAAAAAAAAAb0CAABCAAAAzhuJ80bi1D+vICZXEJPsPwAAAD/bAAAAAAAAAAG+AgAAQgAAANRJ+XRSPtU/ryAmVxCT7D8AAAA/2wAAAAAAAAABvwIAAEIAAADa1KY2tanVP68gJlcQk+w/AAAAP+oAAAAAAAAAAcACAABCAAAA4KXZd2n21T+vICZXEJPsPwAAAD/qAAAAAAAAAAHBAgAAQgAAAOR2DLkdQ9Y/ryAmVxCT7D8AAAA/+gAAAAAAAAABwgIAAEIAAADqRz/60Y/WP68gJlcQk+w/AAAAP/oAAAAAAAAAAcMCAABCAAAA7F73ute91j+vICZXEJPsPwAAAD8KAQAAAAAAAAHEAgAAQgAAAO4YcjuG3NY/ryAmVxCT7D8AAAA/GQEAAAAAAAABxQIAAEIAAADyLyr8iwrXP68gJlcQk+w/AAAAPxkBAAAAAAAAAcYCAABCAAAA8umkfDop1z+vICZXEJPsPwAAAD8pAQAAAAAAAAHHAgAAQgAAAPSjH/3oR9c/ryAmVxCT7D8AAAA/KQEAAAAAAAAByAIAAEIAAAD2AF09QFfXP68gJlcQk+w/AAAAPzgBAAAAAAAAAckCAABCAAAA+F2afZdm1z+vICZXEJPsPwAAAD/6AgAAAAAAAAHKAgAAQgAAAJOVrGQlK+U/MrmCmFxB7T8AAAA/AAAAAAAAAAABywIAAEIAAACU8umkfDrlPzK5gphcQe0/AAAAP24AAAAAAAAAAcwCAABCAAAAFf5FhX9R5T8yuYKYXEHtPwAAAD9uAAAAAAAAAAHNAgAAQgAAAJdm36XZd+U/MrmCmFxB7T8AAAA/fQAAAAAAAAABzgIAAEIAAAAaLLYGi63lPzK5gphcQe0/AAAAP30AAAAAAAAAAc8CAABCAAAAH6CrB+jq5T8yuYKYXEHtPwAAAD+NAAAAAAAAAAHQAgAAQgAAAKPCv6jwL+Y/MrmCmFxB7T8AAAA/jQAAAAAAAAAB0QIAAEIAAAAoQhGKUITmPzK5gphcQe0/AAAAP50AAAAAAAAAAdICAABCAAAArcFia7DY5j8hJlcQkyvtPwAAAD+dAAAAAAAAAAHTAgAAQgAAALRMEC0TROc/ISZXEJMr7T8AAAA/rAAAAAAAAAAB1AIAAEIAAAC7173uda/nP5lcQUyuIO0/AAAAP7wAAAAAAAAAAdUCAABCAAAAwr+o8C8q6D+IyRXE5ArtPwAAAD+8AAAAAAAAAAHWAgAAQgAAAMlKVrKSleg/AAAAAAAA7T8AAAA/vAAAAAAAAAAB1wIAAEIAAABPJ+XTSfnoPwAAAAAAAO0/AAAAP8sAAAAAAAAAAdgCAABCAAAA1gN09QBd6T95Nuo7G/XsPwAAAD/bAAAAAAAAAAHZAgAAQgAAANrUpja1qek/8WzUdzbq7D8AAAA/2wAAAAAAAAAB2gIAAEIAAADeSJw3EufpP2ijvrNR3+w/AAAAP9sAAAAAAAAAAdsCAABCAAAAYbE1WGwN6j/g2ajvbNTsPwAAAD/rAAAAAAAAAAHcAgAAQgAAAGNrsNgaLOo/4Nmo72zU7D8AAAA/6wAAAAAAAAAB3QIAAEIAAABkyO0YcjvqP1gQkyuIyew/AAAAP/oAAAAAAAAAAd4CAABCAAAA43YMuR1D6j9YEJMriMnsPwAAAD/6AAAAAAAAAAHfAgAAQgAAAGQlK1nJSuo/WBCTK4jJ7D8AAAA/CgEAAAAAAAAB4AIAAEIAAADl00n5dFLqPxv1nY36zu8/AAAAPwAAAAAAAAAAAeECAABCAAAAZYJomSBa6j8b9Z2N+s7vPwAAAD9dAAAAAAAAAAHiAgAAQgAAAGbfpdl3aeo/G/WdjfrO7z8AAAA/bQAAAAAAAAAB4wIAAEIAAADo6gG6eoDqPxv1nY36zu8/AAAAP20AAAAAAAAAAeQCAABCAAAA6gG6eoCu6j8b9Z2N+s7vPwAAAD9tAAAAAAAAAAHlAgAAQgAAAO4YcjuG3Oo/G/WdjfrO7z8AAAA/fQAAAAAAAAAB5gIAAEIAAAByO4bcjiHrPxv1nY36zu8/AAAAP4wAAAAAAAAAAecCAABCAAAA97rXve516z8b9Z2N+s7vPwAAAD+MAAAAAAAAAAHoAgAAQgAAAH2XZt+l2es/kyuIyRXE7z8AAAA/nAAAAAAAAAAB6QIAAEIAAAAEdPUAXT3sPwticgUxue8/AAAAP5wAAAAAAAAAAeoCAABCAAAAi1CEIhSh7D+DmFxBTK7vPwAAAD+sAAAAAAAAAAHrAgAAQgAAABEtE0TLBO0/g5hcQUyu7z8AAAA/rAAAAAAAAAAB7AIAAEIAAACXCaJlgmjtP/vORn1no+8/AAAAP7sAAAAAAAAAAe0CAABCAAAAHeYwhznM7T9zBTG5gpjvPwAAAD+7AAAAAAAAAAHuAgAAQgAAACMUoQhFKO4/6zsb9Z2N7z8AAAA/ywAAAAAAAAAB7wIAAEIAAACpk/LppHzuP2NyBTG5gu8/AAAAP8sAAAAAAAAAAfACAABCAAAArcFia7DY7j9T39mo72zvPwAAAD/aAAAAAAAAAAHxAgAAQgAAADGHOcxhDu8/U9/ZqO9s7z8AAAA/2gAAAAAAAAAB8gIAAEIAAAA1+y7NvkvvP8sVxOQKYu8/AAAAP+oAAAAAAAAAAfMCAABCAAAANxLnjcR57z/LFcTkCmLvPwAAAD/qAAAAAAAAAAH0AgAAQgAAADnMYQ5zmO8/yxXE5Api7z8AAAA/+gAAAAAAAAAB9QIAAEIAAAA7htyOIbfvP8sVxOQKYu8/AAAAP/oAAAAAAAAAAfYCAABCAAAAPeMZz3jG7z/LFcTkCmLvPwAAAD8JAQAAAAAAAAH3AgAAQgAAAD1AVw/Q1e8/yxXE5Api7z8AAAA/CQEAAAAAAAAB+AIAAEIAAAC97nWve93vP8sVxOQKYu8/AAAAPxkBAAAAAAAACw==</ink>
</athena>
</file>

<file path=customXml/item4.xml><?xml version="1.0" encoding="utf-8"?>
<athena xmlns="http://schemas.microsoft.com/edu/athena" version="0.1.2681.0">
  <ink scale="0.5421687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MkLAAAAAAAABev///8MQWN0aW9uVHlwZVYxAQAAAAd2YWx1ZV9fAAgCAAAAAAAAAAEFAAAABAAAAAkWAAAACRcAAABZRQAAAAAAAAHo////6////wAAAAABBgAAAAQAAAAJGQAAAAkaAAAA2msAAAAAAAAB5f///+v///8AAAAAAQcAAAAEAAAACRwAAAAJHQAAAOl8AAAAAAAAAeL////r////AAAAAAEIAAAABAAAAAkfAAAACSAAAAB7hQAAAAAAAAHf////6////wAAAAABCQAAAAQAAAAJIgAAAAkjAAAAy6cAAAAAAAAB3P///+v///8AAAAAAQoAAAAEAAAACSUAAAAJJgAAAGu4AAAAAAAAAdn////r////AAAAAAELAAAABAAAAAkoAAAACSkAAABkywAAAAAAAAHW////6////wAAAAABDAAAAAQAAAAJKwAAAAksAAAA7esAAAAAAAAB0////+v///8AAAAAAQ0AAAAEAAAACS4AAAAJLwAAAKL3AAAAAAAAAdD////r////AAAAAAEOAAAABAAAAAkxAAAACTIAAADoCwEAAAAAAAHN////6////wAAAAABDwAAAAQAAAAJNAAAAAk1AAAAhyIBAAAAAAAByv///+v///8AAAAAARAAAAAEAAAACTcAAAAJOAAAAMhaAQAAAAAAAcf////r////AAAAAAERAAAABAAAAAk6AAAACTsAAADpXgEAAAAAAAHE////6////wAAAAAFEgAAAA1DbGVhckNhbnZhc1YxAgAAAAlTdGFydFRpbWUEVHlwZQAEEAxBY3Rpb25UeXBlVjECAAAAAgAAAHt7AQAAAAAAAcP////r////AAAAAAUTAAAAD1BlbkF0dHJpYnV0ZXNWMQoAAAAHX2NvbG9yQQdfY29sb3JSB19jb2xvckcHX2NvbG9yQgpGaXRUb0N1cnZlBkhlaWdodA5JZ25vcmVQcmVzc3VyZQ1Jc0hpZ2hsaWdodGVyBVNoYXBlBVdpZHRoAAAAAAAAAAAEAAICAgIBBgEBDEJydXNoU2hhcGVWMQIAAAAGAgAAAP/wWigAAAAAAAAAIkAAAAXC////DEJydXNoU2hhcGVWMQEAAAAHdmFsdWVfXwAIAgAAAAEAAAAAAAAAAAAiQAUUAAAACklua1RyYWNlVjEDAAAADUxpc3RgMStfaXRlbXMMTGlzdGAxK19zaXplD0xpc3RgMStfdmVyc2lvbgQAABhTaGFyZWQuSW5raW5nLklua1BvaW50W10CAAAACAgCAAAACT8AAADGAAAAxgAAAAEWAAAAEwAAAP/wWigAAAAAAAAAIkAAAAHA////wv///wEAAAAAAAAAAAAiQAEXAAAAFAAAAAlBAAAAGQAAABkAAAABGQAAABMAAAD/8FooAAAAAAAAACJAAAABvv///8L///8BAAAAAAAAAAAAIkABGgAAABQAAAAJQwAAABkAAAAZAAAAARwAAAATAAAA//BaKAAAAAAAAAAiQAAAAbz////C////AQAAAAAAAAAAACJAAR0AAAAUAAAACUUAAAAiAAAAIgAAAAEfAAAAEwAAAP/wWigAAAAAAAAAIkAAAAG6////wv///wEAAAAAAAAAAAAiQAEgAAAAFAAAAAlHAAAAHgAAAB4AAAABIgAAABMAAAD/8FooAAAAAAAAACJAAAABuP///8L///8BAAAAAAAAAAAAIkABIwAAABQAAAAJSQAAADAAAAAwAAAAASUAAAATAAAA//BaKAAAAAAAAAAiQAAAAbb////C////AQAAAAAAAAAAACJAASYAAAAUAAAACUsAAAABAAAAAQAAAAEoAAAAEwAAAP/wWigAAAAAAAAAIkAAAAG0////wv///wEAAAAAAAAAAAAiQAEpAAAAFAAAAAlNAAAAJgAAACYAAAABKwAAABMAAAD/8FooAAAAAAAAACJAAAABsv///8L///8BAAAAAAAAAAAAIkABLAAAABQAAAAJTwAAAEIAAABCAAAAAS4AAAATAAAA//BaKAAAAAAAAAAiQAAAAbD////C////AQAAAAAAAAAAACJAAS8AAAAUAAAACVEAAACVAAAAlQAAAAExAAAAEwAAAP/wWigAAAAAAAAAIkAAAAGu////wv///wEAAAAAAAAAAAAiQAEyAAAAFAAAAAlTAAAAGAAAABgAAAABNAAAABMAAAD/8FooAAAAAAAAACJAAAABrP///8L///8BAAAAAAAAAAAAIkABNQAAABQAAAAJVQAAAGQAAABkAAAAATcAAAATAAAA//BaKAAAAAAAAAAiQAAAAar////C////AQAAAAAAAAAAACJAATgAAAAUAAAACVcAAAAfAAAAHwAAAAE6AAAAEwAAAP/wWigAAAAAAAAAIkAAAAGo////wv///wEAAAAAAAAAAAAiQAE7AAAAFAAAAAlZAAAAMAAAADAAAAAHPwAAAAABAAAAAAEAAAQKSW5rUG9pbnRWMQI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NOgdBAAAAAAEAAAAgAAAABApJbmtQb2ludFYxAgAAAAkgAQAACSEBAAAJIgEAAAkjAQAACSQBAAAJJQEAAAkmAQAACScBAAAJKAEAAAkpAQAACSoBAAAJKwEAAAksAQAACS0BAAAJLgEAAAkvAQAACTABAAAJMQEAAAkyAQAACTMBAAAJNAEAAAk1AQAACTYBAAAJNwEAAAk4AQAADQcHQwAAAAABAAAAIAAAAAQKSW5rUG9pbnRWMQIAAAAJOQEAAAk6AQAACTsBAAAJPAEAAAk9AQAACT4BAAAJPwEAAAlAAQAACUEBAAAJQgEAAAlDAQAACUQBAAAJRQEAAAlGAQAACUcBAAAJSAEAAAlJAQAACUoBAAAJSwEAAAlMAQAACU0BAAAJTgEAAAlPAQAACVABAAAJUQEAAA0HB0UAAAAAAQAAAEAAAAAECklua1BvaW50VjECAAAACVIBAAAJUwEAAAlUAQAACVUBAAAJVgEAAAlXAQAACVgBAAAJWQEAAAlaAQAACVsBAAAJXAEAAAldAQAACV4BAAAJXwEAAAlgAQAACWEBAAAJYgEAAAljAQAACWQBAAAJZQEAAAlmAQAACWcBAAAJaAEAAAlpAQAACWoBAAAJawEAAAlsAQAACW0BAAAJbgEAAAlvAQAACXABAAAJcQEAAAlyAQAACXMBAAANHgdHAAAAAAEAAAAgAAAABApJbmtQb2ludFYxAgAAAAl0AQAACXUBAAAJdgEAAAl3AQAACXgBAAAJeQEAAAl6AQAACXsBAAAJfAEAAAl9AQAACX4BAAAJfwEAAAmAAQAACYEBAAAJggEAAAmDAQAACYQBAAAJhQEAAAmGAQAACYcBAAAJiAEAAAmJAQAACYoBAAAJiwEAAAmMAQAACY0BAAAJjgEAAAmPAQAACZABAAAJkQEAAA0CB0kAAAAAAQAAAEAAAAAECklua1BvaW50VjECAA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DRAHSwAAAAABAAAABAAAAAQKSW5rUG9pbnRWMQIAAAAJwgEAAA0DB00AAAAAAQAAAEAAAAAECklua1BvaW50VjECAAAACcMBAAAJxAEAAAnFAQAACcYBAAAJxwEAAAnIAQAACckBAAAJygEAAAnLAQAACcwBAAAJzQEAAAnOAQAACc8BAAAJ0AEAAAnRAQAACdIBAAAJ0wEAAAnUAQAACdUBAAAJ1gEAAAnXAQAACdgBAAAJ2QEAAAnaAQAACdsBAAAJ3AEAAAndAQAACd4BAAAJ3wEAAAngAQAACeEBAAAJ4gEAAAnjAQAACeQBAAAJ5QEAAAnmAQAACecBAAAJ6AEAAA0aB08AAAAAAQAAAIAAAAAECklua1BvaW50VjECAAAACekBAAAJ6gEAAAnrAQAACewBAAAJ7QEAAAnuAQAACe8BAAAJ8AEAAAnxAQAACfIBAAAJ8wEAAAn0AQAACfUBAAAJ9gEAAAn3AQAACfgBAAAJ+QEAAAn6AQAACfsBAAAJ/AEAAAn9AQAACf4BAAAJ/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DT4HUQAAAAABAAAAAAEAAAQKSW5rUG9pbnRWMQIAAAAJKwIAAAksAgAACS0CAAAJLgIAAAkvAgAACTACAAAJMQIAAAkyAgAACTMCAAAJNAIAAAk1AgAACTYCAAAJNwIAAAk4AgAACTkCAAAJOgIAAAk7AgAACTwCAAAJPQIAAAk+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/AgAADWsHUwAAAAABAAAAIAAAAAQKSW5rUG9pbnRWMQIAAAAJwAIAAAnBAgAACcICAAAJwwIAAAnEAgAACcUCAAAJxgIAAAnHAgAACcgCAAAJyQIAAAnKAgAACcsCAAAJzAIAAAnNAgAACc4CAAAJzwIAAAnQAgAACdECAAAJ0gIAAAnTAgAACdQCAAAJ1QIAAAnWAgAACdcCAAANCAdVAAAAAAEAAACAAAAABApJbmtQb2ludFYxAgAAAAnYAgAACdkCAAAJ2gIAAAnbAgAACdwCAAAJ3QIAAAneAgAACd8CAAAJ4AIAAAnhAgAACeICAAAJ4wIAAAnkAgAACeUCAAAJ5gIAAAnnAgAACegCAAAJ6QIAAAnqAgAACesCAAAJ7AIAAAntAgAACe4CAAAJ7wIAAAnwAgAACfECAAAJ8gIAAAnzAgAACfQCAAAJ9QIAAAn2AgAACfcCAAAJ+AIAAAn5AgAACfoCAAAJ+wIAAAn8AgAACf0CAAAJ/gIAAAn/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DRwHVwAAAAABAAAAIAAAAAQKSW5rUG9pbnRWMQIAAAAJPAMAAAk9AwAACT4DAAAJPwMAAAlAAwAACUEDAAAJQgMAAAlDAwAACUQDAAAJRQMAAAlGAwAACUcDAAAJSAMAAAlJAwAACUoDAAAJSwMAAAlMAwAACU0DAAAJTgMAAAlPAwAACVADAAAJUQMAAAlSAwAACVMDAAAJVAMAAAlVAwAACVYDAAAJVwMAAAlYAwAACVkDAAAJWgMAAAoHWQAAAAABAAAAQAAAAAQKSW5rUG9pbnRWMQIA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NEAVaAAAACklua1BvaW50VjEEAAAAAVgBWQ5QcmVzc3VyZUZhY3RvcglUaW1lU3RhbXAAAAAABgYLEAIAAAD1ZPx2qSfRP6jCU+Gp8MQ/AAAAPwAAAAAAAAAAAVsAAABaAAAA9WT8dqkn0T+oWdQsahbFPwAAAD8QAAAAAAAAAAFcAAAAWgAAAPVk/HapJ9E/qvBUeCo8xT8AAAA/IAAAAAAAAAABXQAAAFoAAADD5kCiFTbRP6qH1cPqYcU/AAAAPy8AAAAAAAAAAV4AAABaAAAAkWiFzYFE0T+sHlYPq4fFPwAAAD8vAAAAAAAAAAFfAAAAWgAAACxsDiRaYdE/rkxXpivTxT8AAAA/PwAAAAAAAAABYAAAAFoAAAD67VJPxm/RP6/j1/Hr+MU/AAAAPz8AAAAAAAAAAWEAAABaAAAAMPVk/Hap0T+zqFnULGrGPwAAAD9PAAAAAAAAAAFiAAAAWgAAAMv47VJPxtE/tD/aH+2Pxj8AAAA/TwAAAAAAAAABYwAAAFoAAACcA4lW2BzSP7mb3E3uJsc/AAAAP14AAAAAAAAAAWQAAABaAAAA0gqbA4lW0j+7yd3kbnLHPwAAAD9eAAAAAAAAAAFlAAAAWgAAANWT8dulntI/vffee++9xz8AAAA/bgAAAAAAAAABZgAAAFoAAADZHEi0wubSP8Al4BJwCcg/AAAAP24AAAAAAAAAAWcAAABaAAAAECRaYXMg0z/BvGBeMC/IPwAAAD90AAAAAAAAAAFoAAAAWgAAAK2wOZBohdM/wlPhqfBUyD8AAAA/dAAAAAAAAAABaQAAAFoAAAB+u9ST8dvTP8TqYfWwesg/AAAAP4QAAAAAAAAAAWoAAABaAAAAUMZvl3oy1D/EgeJAcaDIPwAAAD+EAAAAAAAAAAFrAAAAWgAAAO5ST8Zvl9Q/xIHiQHGgyD8AAAA/lAAAAAAAAAABbAAAAFoAAAC/XerJ+O3UP8SB4kBxoMg/AAAAP5QAAAAAAAAAAW0AAABaAAAAkWiFzYFE1T/EgeJAcaDIPwAAAD+jAAAAAAAAAAFuAAAAWgAAAJTx26WejNU/xIHiQHGgyD8AAAA/owAAAAAAAAABbwAAAFoAAABl/HapJ+PVP8SB4kBxoMg/AAAAP7MAAAAAAAAAAXAAAABaAAAAaYXNgUQr1j/EgeJAcaDIPwAAAD+zAAAAAAAAAAFxAAAAWgAAAG0OJFphc9Y/xOph9bB6yD8AAAA/wwAAAAAAAAABcgAAAFoAAACjFTYHEq3WP8TqYfWwesg/AAAAP8MAAAAAAAAAAXMAAABaAAAA2RxItMLm1j/CU+Gp8FTIPwAAAD/SAAAAAAAAAAF0AAAAWgAAANylnozfLtc/wCXgEnAJyD8AAAA/0gAAAAAAAAABdQAAAFoAAAATrbA5kGjXP7+OX8ev48c/AAAAP+IAAAAAAAAAAXYAAABaAAAAFjYHEq2w1z+99957773HPwAAAD/xAAAAAAAAAAF3AAAAWgAAAEw9Gb9d6tc/u8nd5G5yxz8AAAA/8QAAAAAAAAABeAAAAFoAAABQxm+XejLYP7mb3E3uJsc/AAAAPwEBAAAAAAAAAXkAAABaAAAAhs2BRCts2D+3bdu2bdvGPwAAAD8BAQAAAAAAAAF6AAAAWgAAAIpW2BxItNg/tD/aH+2Pxj8AAAA/EQEAAAAAAAABewAAAFoAAADy26WejN/YP7OoWdQsasY/AAAAPxEBAAAAAAAAAXwAAABaAAAAWmFzINEK2T+welg9rB7GPwAAAD8gAQAAAAAAAAF9AAAAWgAAAMLmQKIVNtk/rkxXpivTxT8AAAA/IAEAAAAAAAABfgAAAFoAAABe6sn47VLZP6211lprrcU/AAAAPzABAAAAAAAAAX8AAABaAAAAyG+XejJ+2T+qh9XD6mHFPwAAAD8wAQAAAAAAAAGAAAAAWgAAAGJzINEKm9k/qvBUeCo8xT8AAAA/QAEAAAAAAAABgQAAAFoAAADK+O1ST8bZP6jCU+Gp8MQ/AAAAP0ABAAAAAAAAAYIAAABaAAAAMn671JPx2T+llFJKKaXEPwAAAD9PAQAAAAAAAAGDAAAAWgAAAM6BRCtsDto/pP3R/mh/xD8AAAA/TwEAAAAAAAABhAAAAFoAAABqhc2BRCvaP6HP0GfoM8Q/AAAAP18BAAAAAAAAAYUAAABaAAAA0gqbA4lW2j+foc/QZ+jDPwAAAD9uAQAAAAAAAAGGAAAAWgAAAKCM3y71ZNo/nXPOOeecwz8AAAA/bgEAAAAAAAABhwAAAFoAAAA6kGiFzYHaP5tFzaJmUcM/AAAAP24BAAAAAAAAAYgAAABaAAAA1pPx26We2j+XgEvAJeDCPwAAAD9+AQAAAAAAAAGJAAAAWgAAAD4Zv13qydo/kiRJkiRJwj8AAAA/fgEAAAAAAAABigAAAFoAAADYHEi0wubaP4wxxhhjjME/AAAAP44BAAAAAAAAAYsAAABaAAAAQqIVNgcS2z+GPkOfoc/APwAAAD+OAQAAAAAAAAGMAAAAWgAAAKon47dLPds//Dp+Hb+Ovz8AAAA/nQEAAAAAAAABjQAAAFoAAABGK2wOJFrbP+0md5O7yb0/AAAAP50BAAAAAAAAAY4AAABaAAAAEq2wOZBo2z/iQHGgOFC8PwAAAD+tAQAAAAAAAAGPAAAAWgAAAOAu9WT8dts/11prrbXWuj8AAAA/rQEAAAAAAAABkAAAAFoAAACusDmQaIXbP8p0ZboyXbk/AAAAP70BAAAAAAAAAZEAAABaAAAArrA5kGiF2z/BvGBeMC+4PwAAAD+9AQAAAAAAAAGSAAAAWgAAAK6wOZBohds/twRcAi4Btz8AAAA/zAEAAAAAAAABkwAAAFoAAACusDmQaIXbP65MV6Yr07U/AAAAP8wBAAAAAAAAAZQAAABaAAAArrA5kGiF2z+iZlGzqFm0PwAAAD/cAQAAAAAAAAGVAAAAWgAAAOAu9WT8dts/m9xN7iZ3sz8AAAA/3AEAAAAAAAABlgAAAFoAAAASrbA5kGjbP5eAS8Al4LI/AAAAP+sBAAAAAAAAAZcAAABaAAAAeKkn47dL2z+SJEmSJEmyPwAAAD/rAQAAAAAAAAGYAAAAWgAAAKon47dLPds/iWxENiIbsT8AAAA/+wEAAAAAAAABmQAAAFoAAADepZ6M3y7bP4HiQHGgOLA/AAAAP/sBAAAAAAAAAZoAAABaAAAAQqIVNgcS2z/1sHpYPayuPwAAAD8LAgAAAAAAAAGbAAAAWgAAANgcSLTC5to/4kBxoDhQrD8AAAA/CwIAAAAAAAABnAAAAFoAAACiFTYHEq3aP8YYY4wxxqg/AAAAPxoCAAAAAAAAAZ0AAABaAAAAbg4kWmFz2j+zqFnULGqmPwAAAD8qAgAAAAAAAAGeAAAAWgAAAJwDiVbYHNo/kiRJkiRJoj8AAAA/KgIAAAAAAAABnwAAAFoAAACYejJ+u9TZP+v4dfw6fp0/AAAAPzoCAAAAAAAAAaAAAABaAAAAyG+XejJ+2T+9YF4wL5iXPwAAAD86AgAAAAAAAAGhAAAAWgAAAFphcyDRCtk/9bB6WD2sjj8AAAA/SQIAAAAAAAABogAAAFoAAABY2BxItMLYP6rwVHgqPIU/AAAAP0kCAAAAAAAAAaMAAABaAAAAuEs9Gb9d2D+XgEvAJeByPwAAAD9ZAgAAAAAAAAGkAAAAWgAAABq/XerJ+Nc/AAAAAAAAAAAAAAA/WQIAAAAAAAABpQAAAFoAAABJtMLmQKLXP5eAS8Al4GK/AAAAP2gCAAAAAAAAAaYAAABaAAAA4S71ZPx21z+XgEvAJeByvwAAAD9oAgAAAAAAAAGnAAAAWgAAAHepJ+O3S9c/vWBeMC+Yd78AAAA/eAIAAAAAAAABqAAAAFoAAADcpZ6M3y7XP+JAcaA4UHy/AAAAP3gCAAAAAAAAAakAAABaAAAADyRaYXMg1z/iQHGgOFB8vwAAAD+IAgAAAAAAAAGqAAAAWgAAAEKiFTYHEtc/4kBxoDhQfL8AAAA/iAIAAAAAAAABqwAAAFoAAAB0INEKmwPXP+JAcaA4UHy/AAAAP5cCAAAAAAAAAawAAABaAAAApp6M3y711j/iQHGgOFB8vwAAAD+nAgAAAAAAAAGtAAAAWgAAAD4Zv13qydY/4kBxoDhQfL8AAAA/pwIAAAAAAAABrgAAAFoAAADVk/HbpZ7WP+JAcaA4UHy/AAAAP6cCAAAAAAAAAa8AAABaAAAAn4zfLvVk1j+EEEIIIYSAvwAAAD+2AgAAAAAAAAGwAAAAWgAAAJwDiVbYHNY/l4BLwCXggr8AAAA/xgIAAAAAAAABsQAAAFoAAADL+O1ST8bVP5eAS8Al4IK/AAAAP8YCAAAAAAAAAbIAAABaAAAAxm+XejJ+1T+XgEvAJeCCvwAAAD/GAgAAAAAAAAGzAAAAWgAAAMPmQKIVNtU/l4BLwCXggr8AAAA/1QIAAAAAAAABtAAAAFoAAAC/XerJ+O3UP5eAS8Al4IK/AAAAP9UCAAAAAAAAAbUAAABaAAAA7lJPxm+X1D+XgEvAJeCCvwAAAD/lAgAAAAAAAAG2AAAAWgAAAOvJ+O1ST9Q/l4BLwCXggr8AAAA/5QIAAAAAAAABtwAAAFoAAAC1wuZAohXUP5eAS8Al4IK/AAAAP/UCAAAAAAAAAbgAAABaAAAAfrvUk/Hb0z+XgEvAJeCCvwAAAD8EAwAAAAAAAAG5AAAAWgAAABY2BxKtsNM/l4BLwCXggr8AAAA/BAMAAAAAAAABugAAAFoAAACtsDmQaIXTP5eAS8Al4IK/AAAAPwQDAAAAAAAAAbsAAABaAAAARStsDiRa0z+EEEIIIYSAvwAAAD8UAwAAAAAAAAG8AAAAWgAAAKon47dLPdM/hBBCCCGEgL8AAAA/JAMAAAAAAAABvQAAAFoAAABCohU2BxLTP4QQQgghhIC/AAAAPyQDAAAAAAAAAb4AAABaAAAApp6M3y710j/iQHGgOFB8vwAAAD8zAwAAAAAAAAG/AAAAWgAAAD4Zv13qydI/4kBxoDhQfL8AAAA/MwMAAAAAAAABwAAAAFoAAADVk/HbpZ7SP5eAS8Al4HK/AAAAP0MDAAAAAAAAAcEAAABaAAAAbQ4kWmFz0j/iQHGgOFBsvwAAAD9DAwAAAAAAAAHCAAAAWgAAADYHEq2wOdI/l4BLwCXgYr8AAAA/UgMAAAAAAAABwwAAAFoAAADOgUQrbA7SP5eAS8Al4FK/AAAAP1IDAAAAAAAAAcQAAABaAAAAM3671JPx0T8AAAAAAAAAAAAAAD9iAwAAAAAAAAHFAAAAWgAAAMv47VJPxtE/l4BLwCXgUj8AAAA/YgMAAAAAAAABxgAAAFoAAAAw9WT8dqnRP5eAS8Al4GI/AAAAP3IDAAAAAAAAAccAAABaAAAAlPHbpZ6M0T+XgEvAJeByPwAAAD9yAwAAAAAAAAHIAAAAWgAAAF7qyfjtUtE/l4BLwCXgcj8AAAA/gQMAAAAAAAAByQAAAFoAAACRaIXNgUTRP71gXjAvmHc/AAAAP4EDAAAAAAAAAcoAAABaAAAAKeO3Sz0Z0T+EEEIIIYSAPwAAAD+RAwAAAAAAAAHLAAAAWgAAAFthcyDRCtE/hBBCCCGEgD8AAAA/kQMAAAAAAAABzAAAAFoAAADAXerJ+O3QP5eAS8Al4II/AAAAP6EDAAAAAAAAAc0AAABaAAAA8tulnozf0D+XgEvAJeCCPwAAAD+hAwAAAAAAAAHOAAAAWgAAAFjYHEi0wtA/qvBUeCo8hT8AAAA/sAMAAAAAAAABzwAAAFoAAACKVtgcSLTQP71gXjAvmIc/AAAAP7ADAAAAAAAAAdAAAABaAAAAvNST8dul0D/P0GfoM/SJPwAAAD/AAwAAAAAAAAHRAAAAWgAAACHRCpsDidA/4kBxoDhQjD8AAAA/wAMAAAAAAAAB0gAAAFoAAABTT8Zvl3rQP/Wwelg9rI4/AAAAP88DAAAAAAAAAdMAAABaAAAAuUs9Gb9d0D+EEEIIIYSQPwAAAD/PAwAAAAAAAAHUAAAAWgAAAB1ItMLmQNA/jchGZCOykT8AAAA/3wMAAAAAAAAB1QAAAFoAAABQxm+XejLQP43IRmQjspE/AAAAP98DAAAAAAAAAdYAAABaAAAAgkQrbA4k0D+gOFAcKA6UPwAAAD/vAwAAAAAAAAHXAAAAWgAAADR+u9ST8c8/qvBUeCo8lT8AAAA/7wMAAAAAAAAB2AAAAFoAAAD8dqkn47fPP71gXjAvmJc/AAAAP/4DAAAAAAAAAdkAAABaAAAAYnMg0Qqbzz/GGGOMMcaYPwAAAD/+AwAAAAAAAAHaAAAAWgAAACxsDiRaYc8/2YhsRDYimz8AAAA/DgQAAAAAAAAB2wAAAFoAAACSaIXNgUTPP+JAcaA4UJw/AAAAPw4EAAAAAAAAAdwAAABaAAAA9mT8dqknzz/r+HX8On6dPwAAAD8eBAAAAAAAAAHdAAAAWgAAAMBd6sn47c4//mh/tD/anz8AAAA/HgQAAAAAAAAB3gAAAFoAAAAmWmFzINHOP4QQQgghhKA/AAAAPy0EAAAAAAAAAd8AAABaAAAAilbYHEi0zj+NyEZkI7KhPwAAAD8tBAAAAAAAAAHgAAAAWgAAAFRPxm+Xes4/kiRJkiRJoj8AAAA/PQQAAAAAAAAB4QAAAFoAAAC4Sz0Zv13OP5vcTe4md6M/AAAAPz0EAAAAAAAAAeIAAABaAAAAhEQrbA4kzj+llFJKKaWkPwAAAD9MBAAAAAAAAAHjAAAAWgAAAOhAohU2B84/rkxXpivTpT8AAAA/aQQAAAAAAAAB5AAAAFoAAABMPRm/XerNP7cEXAIuAac/AAAAP3kEAAAAAAAAAeUAAABaAAAAsjmQaIXNzT/BvGBeMC+oPwAAAD+JBAAAAAAAAAHmAAAAWgAAAHoyfrvUk80/ynRlujJdqT8AAAA/iQQAAAAAAAAB5wAAAFoAAAB6Mn671JPNP9MsahY1i6o/AAAAP5gEAAAAAAAAAegAAABaAAAA4i71ZPx2zT/d5G5yN7mrPwAAAD+YBAAAAAAAAAHpAAAAWgAAAOIu9WT8ds0/5pxzzjnnrD8AAAA/qAQAAAAAAAAB6gAAAFoAAACqJ+O3Sz3NP/FUeCo8Fa4/AAAAP6gEAAAAAAAAAesAAABaAAAAqifjt0s9zT/6DH2GPkOvPwAAAD+4BAAAAAAAAAHsAAAAWgAAABAkWmFzIM0/geJAcaA4sD8AAAA/uAQAAAAAAAAB7QAAAFoAAAAQJFphcyDNP4Y+Q5+hz7A/AAAAP8cEAAAAAAAAAe4AAABaAAAAECRaYXMgzT+NyEZkI7KxPwAAAD/HBAAAAAAAAAHvAAAAWgAAABAkWmFzIM0/lFJKKaWUsj8AAAA/1wQAAAAAAAAB8AAAAFoAAAAQJFphcyDNP50KT4WnwrM/AAAAP9cEAAAAAAAAAfEAAABaAAAAECRaYXMgzT+owlPhqfC0PwAAAD/mBAAAAAAAAAHyAAAAWgAAABAkWmFzIM0/rkxXpivTtT8AAAA/5gQAAAAAAAAB8wAAAFoAAAAQJFphcyDNP7cEXAIuAbc/AAAAP/YEAAAAAAAAAfQAAABaAAAAECRaYXMgzT+/jl/Hr+O3PwAAAD/2BAAAAAAAAAH1AAAAWgAAABAkWmFzIM0/ynRlujJduT8AAAA/BgUAAAAAAAAB9gAAAFoAAACqJ+O3Sz3NP9H+aH+0P7o/AAAAPwYFAAAAAAAAAfcAAABaAAAAqifjt0s9zT/XWmuttda6PwAAAD8VBQAAAAAAAAH4AAAAWgAAAEYrbA4kWs0/27Zt27Ztuz8AAAA/FQUAAAAAAAAB+QAAAFoAAADiLvVk/HbNP+JAcaA4ULw/AAAAPyUFAAAAAAAAAfoAAABaAAAAejJ+u9STzT/mnHPOOee8PwAAAD8lBQAAAAAAAAH7AAAAWgAAABY2BxKtsM0/7SZ3k7vJvT8AAAA/NQUAAAAAAAAB/AAAAFoAAABMPRm/XerNP/Wwelg9rL4/AAAAPzUFAAAAAAAAAf0AAABaAAAA6ECiFTYHzj/+aH+0P9q/PwAAAD9EBQAAAAAAAAH+AAAAWgAAABxItMLmQM4/gnnBvGBewD8AAAA/RAUAAAAAAAAB/wAAAFoAAABUT8Zvl3rOP4fVw+ph9cA/AAAAP1QFAAAAAAAAAQABAABaAAAAilbYHEi0zj+MMcYYY4zBPwAAAD9UBQAAAAAAAAEBAQAAWgAAAMBd6sn47c4/kY3IRmQjwj8AAAA/YwUAAAAAAAABAgEAAFoAAAD2ZPx2qSfPP5XpynRlusI/AAAAP2MFAAAAAAAAAQMBAABaAAAALGwOJFphzz+ZrkxXpivDPwAAAD9zBQAAAAAAAAEEAQAAWgAAAGJzINEKm88/nXPOOeecwz8AAAA/cwUAAAAAAAABBQEAAFoAAADoQKIVNgfQP6JmUbOoWcQ/AAAAP4MFAAAAAAAAAQYBAABaAAAAgkQrbA4k0D+mK9OV6crEPwAAAD+SBQAAAAAAAAEHAQAAWgAAAOvJ+O1ST9A/qFnULGoWxT8AAAA/kgUAAAAAAAABCAEAAFoAAACGzYFEK2zQP6qH1cPqYcU/AAAAP6IFAAAAAAAAAQkBAABaAAAA7lJPxm+X0D+uTFemK9PFPwAAAD+iBQAAAAAAAAEKAQAAWgAAAIpW2BxItNA/sHpYPawexj8AAAA/ogUAAAAAAAABCwEAAFoAAABY2BxItMLQP7IR2YhsRMY/AAAAP7IFAAAAAAAAAQwBAABaAAAAJFphcyDR0D+zqFnULGrGPwAAAD/BBQAAAAAAAAENAQAAWgAAAPLbpZ6M39A/tD/aH+2Pxj8AAAA/wQUAAAAAAAABDgEAAFoAAADAXerJ+O3QP7XWWmuttcY/AAAAP9EFAAAAAAAAAQ8BAABaAAAAjd8u9WT80D+3bdu2bdvGPwAAAD/gBQAAAAAAAAEQAQAAWgAAAI3fLvVk/NA/twRcAi4Bxz8AAAA/4AUAAAAAAAABEQEAAFoAAABbYXMg0QrRP7cEXAIuAcc/AAAAP/AFAAAAAAAAARIBAABaAAAAW2FzINEK0T+5m9xN7ibHPwAAAD8ABgAAAAAAAAETAQAAWgAAACnjt0s9GdE/uZvcTe4mxz8AAAA/AAYAAAAAAAABFAEAAFoAAAD1ZPx2qSfRP7kyXZmuTMc/AAAAPw8GAAAAAAAAARUBAABaAAAAkWiFzYFE0T+5Ml2ZrkzHPwAAAD8fBgAAAAAAAAEWAQAAWgAAAF7qyfjtUtE/u8nd5G5yxz8AAAA/HwYAAAAAAAABFwEAAFoAAAD67VJPxm/RP7vJ3eRucsc/AAAAPy8GAAAAAAAAARgBAABaAAAAYnMg0Qqb0T+9YF4wL5jHPwAAAD8vBgAAAAAAAAEZAQAAWgAAAP12qSfjt9E/vffee++9xz8AAAA/PgYAAAAAAAABGgEAAFoAAACYejJ+u9TRP7333nvvvcc/AAAAPz4GAAAAAAAAARsBAABaAAAAZfx2qSfj0T+99957773HPwAAAD9OBgAAAAAAAAEcAQAAWgAAAAEAAAAAANI/vffee++9xz8AAAA/TgYAAAAAAAABHQEAAFoAAADOgUQrbA7SP7333nvvvcc/AAAAP10GAAAAAAAAAR4BAABaAAAAnAOJVtgc0j+99957773HPwAAAD9dBgAAAAAAAAEfAQAAWgAAAGmFzYFEK9I/vffee++9xz8AAAA/bQYAAAAAAAABIAEAAFoAAADWk/HbpZ7aPwghhBBCCNE/AAAAPwAAAAAAAAAAASEBAABaAAAAohU2BxKt2j8IIYQQQgjRPwAAAD+ZAAAAAAAAAAEiAQAAWgAAAHCXejJ+u9o/CCGEEEII0T8AAAA/qAAAAAAAAAABIwEAAFoAAAA+Gb9d6snaPwghhBBCCNE/AAAAP6gAAAAAAAAAASQBAABaAAAA2BxItMLm2j8IIYQQQgjRPwAAAD+4AAAAAAAAAAElAQAAWgAAAHQg0QqbA9s/CCGEEEII0T8AAAA/uAAAAAAAAAABJgEAAFoAAAAQJFphcyDbPwghhBBCCNE/AAAAP8gAAAAAAAAAAScBAABaAAAAqifjt0s92z8IIYQQQgjRPwAAAD/IAAAAAAAAAAEoAQAAWgAAAOAu9WT8dts/CCGEEEII0T8AAAA/1wAAAAAAAAABKQEAAFoAAAAWNgcSrbDbPwghhBBCCNE/AAAAP9cAAAAAAAAAASoBAABaAAAA6ECiFTYH3D8IIYQQQgjRPwAAAD/nAAAAAAAAAAErAQAAWgAAAIbNgUQrbNw/CCGEEEII0T8AAAA/5wAAAAAAAAABLAEAAFoAAADy26WejN/cP4fVw+ph9dA/AAAAP/YAAAAAAAAAAS0BAABaAAAAXurJ+O1S3T+H1cPqYfXQPwAAAD/2AAAAAAAAAAEuAQAAWgAAAP52qSfjt90/B4oDxYHi0D8AAAA/BgEAAAAAAAABLwEAAFoAAACaA4lW2BzePweKA8WB4tA/AAAAPwYBAAAAAAAAATABAABaAAAAbg4kWmFz3j+GPkOfoc/QPwAAAD8WAQAAAAAAAAExAQAAWgAAAD4Zv13qyd4/hj5Dn6HP0D8AAAA/FgEAAAAAAAABMgEAAFoAAAB0INEKmwPfP4Y+Q5+hz9A/AAAAPyUBAAAAAAAAATMBAABaAAAAeKkn47dL3z8F84J5wbzQPwAAAD8lAQAAAAAAAAE0AQAAWgAAABKtsDmQaN8/BfOCecG80D8AAAA/NQEAAAAAAAABNQEAAFoAAAB6Mn671JPfPwXzgnnBvNA/AAAAPzUBAAAAAAAAATYBAABaAAAAFjYHEq2w3z8F84J5wbzQPwAAAD9FAQAAAAAAAAE3AQAAWgAAAOS3Sz0Zv98/BfOCecG80D8AAAA/RQEAAAAAAAABOAEAAFoAAACyOZBohc3fPwXzgnnBvNA/AAAAP6IBAAAAAAAAATkBAABaAAAAsTmQaIXN7j9SSimllFLaPwAAAD8AAAAAAAAAAAE6AQAAWgAAALE5kGiFze4/VHgqPBWe2j8AAAA/OAEAAAAAAAABOwEAAFoAAACxOZBohc3uP9XD6mH1sNo/AAAAP0kBAAAAAAAAATwBAABaAAAAsTmQaIXN7j9WpivTlenaPwAAAD9JAQAAAAAAAAE9AQAAWgAAALE5kGiFze4/WD2sHlYP2z8AAAA/WQEAAAAAAAABPgEAAFoAAACxOZBohc3uP9of7Y/2R9s/AAAAP1kBAAAAAAAAAT8BAABaAAAAsTmQaIXN7j/cTe4md5PbPwAAAD9oAQAAAAAAAAFAAQAAWgAAALE5kGiFze4/X8ev49fx2z8AAAA/eAEAAAAAAAABQQEAAFoAAACxOZBohc3uP2H1sHpYPdw/AAAAP3gBAAAAAAAAAUIBAABaAAAAl3oyfrvU7j9jI7IR2YjcPwAAAD+HAQAAAAAAAAFDAQAAWgAAAJd6Mn671O4/6DP0GfoM3T8AAAA/hwEAAAAAAAABRAEAAFoAAACXejJ+u9TuP+v4dfw6ft0/AAAAP5cBAAAAAAAAAUUBAABaAAAAl3oyfrvU7j9wCbgEXALePwAAAD+XAQAAAAAAAAFGAQAAWgAAAH+71JPx2+4/c84555xz3j8AAAA/pwEAAAAAAAABRwEAAFoAAAB/u9ST8dvuP/ZH+6P90d4/AAAAP6cBAAAAAAAAAUgBAABaAAAAf7vUk/Hb7j/4dfw6fh3fPwAAAD+2AQAAAAAAAAFJAQAAWgAAAH+71JPx2+4//Dp+Hb+O3z8AAAA/tgEAAAAAAAABSgEAAFoAAAB/u9ST8dvuP30dv45fx98/AAAAP8YBAAAAAAAAAUsBAABaAAAAf7vUk/Hb7j/AJeAScAngPwAAAD/GAQAAAAAAAAFMAQAAWgAAAJd6Mn671O4/QXGgOFAc4D8AAAA/1gEAAAAAAAABTQEAAFoAAACXejJ+u9TuP4HiQHGgOOA/AAAAP9YBAAAAAAAAAU4BAABaAAAAl3oyfrvU7j/DU+Gp8FTgPwAAAD/lAQAAAAAAAAFPAQAAWgAAAJd6Mn671O4/gnnBvGBe4D8AAAA/5QEAAAAAAAABUAEAAFoAAACXejJ+u9TuPwPFgeJAceA/AAAAP/UBAAAAAAAAAVEBAABaAAAAsTmQaIXN7j/E6mH1sHrgPwAAAD/1AQAAAAAAAAFSAQAAWgAAAMBd6sn47dA/JEmSJEmS5D8AAAA/AAAAAAAAAAABUwEAAFoAAACN3y71ZPzQPyRJkiRJkuQ/AAAAP30AAAAAAAAAAVQBAABaAAAAW2FzINEK0T8kSZIkSZLkPwAAAD99AAAAAAAAAAFVAQAAWgAAACnjt0s9GdE/JEmSJEmS5D8AAAA/jQAAAAAAAAABVgEAAFoAAAD1ZPx2qSfRPyRJkiRJkuQ/AAAAP40AAAAAAAAAAVcBAABaAAAAw+ZAohU20T8kSZIkSZLkPwAAAD+cAAAAAAAAAAFYAQAAWgAAACxsDiRaYdE/JEmSJEmS5D8AAAA/nAAAAAAAAAABWQEAAFoAAADGb5d6Mn7RPyRJkiRJkuQ/AAAAP6wAAAAAAAAAAVoBAABaAAAAMPVk/Hap0T8kSZIkSZLkPwAAAD+8AAAAAAAAAAFbAQAAWgAAAJh6Mn671NE/JEmSJEmS5D8AAAA/vAAAAAAAAAABXAEAAFoAAADOgUQrbA7SPyRJkiRJkuQ/AAAAP8sAAAAAAAAAAV0BAABaAAAANgcSrbA50j8kSZIkSZLkPwAAAD/LAAAAAAAAAAFeAQAAWgAAAG0OJFphc9I/JEmSJEmS5D8AAAA/2wAAAAAAAAABXwEAAFoAAADVk/HbpZ7SPyRJkiRJkuQ/AAAAP9sAAAAAAAAAAWABAABaAAAAC5sDiVbY0j8kSZIkSZLkPwAAAD/rAAAAAAAAAAFhAQAAWgAAAHQg0QqbA9M/pP3R/mh/5D8AAAA/6wAAAAAAAAABYgEAAFoAAACqJ+O3Sz3TP6T90f5of+Q/AAAAP+sAAAAAAAAAAWMBAABaAAAAE62wOZBo0z+k/dH+aH/kPwAAAD/rAAAAAAAAAAFkAQAAWgAAAHsyfrvUk9M/49fx6/h15D8AAAA/+wAAAAAAAAABZQEAAFoAAADkt0s9Gb/TP+PX8ev4deQ/AAAAP/sAAAAAAAAAAWYBAABaAAAAGr9d6sn40z/j1/Hr+HXkPwAAAD8KAQAAAAAAAAFnAQAAWgAAAOhAohU2B9Q/49fx6/h15D8AAAA/CgEAAAAAAAABaAEAAFoAAABQxm+XejLUP+PX8ev4deQ/AAAAPxoBAAAAAAAAAWkBAABaAAAAuUs9Gb9d1D8jshHZiGzkPwAAAD8aAQAAAAAAAAFqAQAAWgAAACHRCpsDidQ/I7IR2Yhs5D8AAAA/KgEAAAAAAAABawEAAFoAAACKVtgcSLTUPyOyEdmIbOQ/AAAAPyoBAAAAAAAAAWwBAABaAAAAv13qyfjt1D8jshHZiGzkPwAAAD85AQAAAAAAAAFtAQAAWgAAAPVk/HapJ9U/I7IR2Yhs5D8AAAA/SQEAAAAAAAABbgEAAFoAAABe6sn47VLVPyOyEdmIbOQ/AAAAP0kBAAAAAAAAAW8BAABaAAAAxm+XejJ+1T8jshHZiGzkPwAAAD9JAQAAAAAAAAFwAQAAWgAAAC/1ZPx2qdU/I7IR2Yhs5D8AAAA/WQEAAAAAAAABcQEAAFoAAADL+O1ST8bVPyOyEdmIbOQ/AAAAP1kBAAAAAAAAAXIBAABaAAAAl3oyfrvU1T8jshHZiGzkPwAAAD9oAQAAAAAAAAFzAQAAWgAAAGX8dqkn49U/I7IR2Yhs5D8AAAA/aAEAAAAAAAABdAEAAFoAAACJVtgcSLTtPycOFAeKA+U/AAAAPwAAAAAAAAAAAXUBAABaAAAAV9gcSLTC7T8nDhQHigPlPwAAAD/HAAAAAAAAAAF2AQAAWgAAAD0Zv13qye0/Jw4UB4oD5T8AAAA/xwAAAAAAAAABdwEAAFoAAADx26WejN/tP2joM/QZ+uQ/AAAAP9YAAAAAAAAAAXgBAABaAAAAjd8u9WT87T9o6DP0GfrkPwAAAD/WAAAAAAAAAAF5AQAAWgAAACnjt0s9Ge4/aOgz9Bn65D8AAAA/5gAAAAAAAAABegEAAFoAAACpJ+O3Sz3uP6jCU+Gp8OQ/AAAAP/YAAAAAAAAAAXsBAABaAAAAE62wOZBo7j/nnHPOOefkPwAAAD/2AAAAAAAAAAF8AQAAWgAAAHsyfrvUk+4/J3eTu8nd5D8AAAA/9gAAAAAAAAABfQEAAFoAAAD9dqkn47fuP2ZRs6hZ1OQ/AAAAPwUBAAAAAAAAAX4BAABaAAAAZfx2qSfj7j9mUbOoWdTkPwAAAD8FAQAAAAAAAAF/AQAAWgAAAM+BRCtsDu8/pivTlenK5D8AAAA/FQEAAAAAAAABgAEAAFoAAACBRCtsDiTvP+UF84J5weQ/AAAAPxUBAAAAAAAAAYEBAABaAAAANwcSrbA57z/lBfOCecHkPwAAAD8lAQAAAAAAAAGCAQAAWgAAAOvJ+O1ST+8/5QXzgnnB5D8AAAA/JQEAAAAAAAABgwEAAFoAAAC5Sz0Zv13vPyXgEnAJuOQ/AAAAPzQBAAAAAAAAAYQBAABaAAAAn4zfLvVk7z8l4BJwCbjkPwAAAD9EAQAAAAAAAAGFAQAAWgAAAIfNgUQrbO8/JeAScAm45D8AAAA/YwEAAAAAAAABhgEAAFoAAABtDiRaYXPvPyXgEnAJuOQ/AAAAP6IBAAAAAAAAAYcBAABaAAAAOZBohc2B7z8l4BJwCbjkPwAAAD+xAQAAAAAAAAGIAQAAWgAAAAcSrbA5kO8/JeAScAm45D8AAAA/0AEAAAAAAAABiQEAAFoAAADVk/HbpZ7vPyXgEnAJuOQ/AAAAP9ABAAAAAAAAAYoBAABaAAAAvdST8dul7z8l4BJwCbjkPwAAAD/QAQAAAAAAAAGLAQAAWgAAAIlW2BxItO8/JeAScAm45D8AAAA/4AEAAAAAAAABjAEAAFoAAABxl3oyfrvvPyXgEnAJuOQ/AAAAP/ABAAAAAAAAAY0BAABaAAAAV9gcSLTC7z8l4BJwCbjkPwAAAD//AQAAAAAAAAGOAQAAWgAAAD8Zv13qye8/JeAScAm45D8AAAA/FAMAAAAAAAABjwEAAFoAAAAlWmFzINHvPyXgEnAJuOQ/AAAAPxQDAAAAAAAAAZABAABaAAAAC5sDiVbY7z8l4BJwCbjkPwAAAD8kAwAAAAAAAAGRAQAAWgAAAPHbpZ6M3+8/JeAScAm45D8AAAA/kQMAAAAAAAABkgEAAFoAAADkt0s9Gb/BP71gXjAvmOc/AAAAPwAAAAAAAAAAAZMBAABaAAAAgLvUk/HbwT+9YF4wL5jnPwAAAD+NAAAAAAAAAAGUAQAAWgAAABq/XerJ+ME/vWBeMC+Y5z8AAAA/nQAAAAAAAAABlQEAAFoAAADsyfjtUk/CP71gXjAvmOc/AAAAP50AAAAAAAAAAZYBAABaAAAAWNgcSLTCwj+9YF4wL5jnPwAAAD+sAAAAAAAAAAGXAQAAWgAAACjjt0s9GcM/vWBeMC+Y5z8AAAA/rAAAAAAAAAABmAEAAFoAAACU8dulnozDP71gXjAvmOc/AAAAP7wAAAAAAAAAAZkBAABaAAAAOAcSrbA5xD+9YF4wL5jnPwAAAD/MAAAAAAAAAAGaAQAAWgAAANocSLTC5sQ/vWBeMC+Y5z8AAAA/zAAAAAAAAAABmwEAAFoAAAB8Mn671JPFP71gXjAvmOc/AAAAP8wAAAAAAAAAAZwBAABaAAAAuEs9Gb9dxj+9YF4wL5jnPwAAAD/bAAAAAAAAAAGdAQAAWgAAAJJohc2BRMc/vWBeMC+Y5z8AAAA/6wAAAAAAAAABngEAAFoAAAA0frvUk/HHP71gXjAvmOc/AAAAP+sAAAAAAAAAAZ8BAABaAAAAOpBohc2ByD+9YF4wL5jnPwAAAD/6AAAAAAAAAAGgAQAAWgAAANylnozfLsk/vWBeMC+Y5z8AAAA/+gAAAAAAAAABoQEAAFoAAABItMLmQKLJP71gXjAvmOc/AAAAPwoBAAAAAAAAAaIBAABaAAAAGr9d6sn4yT+9YF4wL5jnPwAAAD9EAQAAAAAAAAGjAQAAWgAAAOrJ+O1ST8o/vWBeMC+Y5z8AAAA/VAEAAAAAAAABpAEAAFoAAAAi0QqbA4nKP71gXjAvmOc/AAAAP1QBAAAAAAAAAaUBAABaAAAAWNgcSLTCyj+9YF4wL5jnPwAAAD9jAQAAAAAAAAGmAQAAWgAAAIzfLvVk/Mo/vWBeMC+Y5z8AAAA/YwEAAAAAAAABpwEAAFoAAAAo47dLPRnLP71gXjAvmOc/AAAAP3MBAAAAAAAAAagBAABaAAAAYOrJ+O1Syz+9YF4wL5jnPwAAAD9zAQAAAAAAAAGpAQAAWgAAAJbx26WejMs/vWBeMC+Y5z8AAAA/gwEAAAAAAAABqgEAAFoAAADK+O1ST8bLP71gXjAvmOc/AAAAP4MBAAAAAAAAAasBAABaAAAAnAOJVtgczD+9YF4wL5jnPwAAAD+SAQAAAAAAAAGsAQAAWgAAAGwOJFphc8w/vWBeMC+Y5z8AAAA/kgEAAAAAAAABrQEAAFoAAADYHEi0wubMP71gXjAvmOc/AAAAP6IBAAAAAAAAAa4BAABaAAAA4i71ZPx2zT+9YF4wL5jnPwAAAD+iAQAAAAAAAAGvAQAAWgAAAEw9Gb9d6s0/vWBeMC+Y5z8AAAA/sQEAAAAAAAABsAEAAFoAAAAcSLTC5kDOP71gXjAvmOc/AAAAP7EBAAAAAAAAAbEBAABaAAAAilbYHEi0zj+9YF4wL5jnPwAAAD/BAQAAAAAAAAGyAQAAWgAAAFphcyDRCs8/vWBeMC+Y5z8AAAA/wQEAAAAAAAABswEAAFoAAAAsbA4kWmHPP71gXjAvmOc/AAAAP9EBAAAAAAAAAbQBAABaAAAA/HapJ+O3zz+9YF4wL5jnPwAAAD/RAQAAAAAAAAG1AQAAWgAAAOhAohU2B9A/vWBeMC+Y5z8AAAA/4AEAAAAAAAABtgEAAFoAAABQxm+XejLQP71gXjAvmOc/AAAAP+ABAAAAAAAAAbcBAABaAAAA68n47VJP0D+9YF4wL5jnPwAAAD/wAQAAAAAAAAG4AQAAWgAAAFNPxm+XetA/vWBeMC+Y5z8AAAA/8AEAAAAAAAABuQEAAFoAAADuUk/Gb5fQP3yGPkOfoec/AAAAPwACAAAAAAAAAboBAABaAAAAilbYHEi00D98hj5Dn6HnPwAAAD8AAgAAAAAAAAG7AQAAWgAAAPLbpZ6M39A/fIY+Q5+h5z8AAAA/DwIAAAAAAAABvAEAAFoAAABbYXMg0QrRPz2sHlYPq+c/AAAAPx8CAAAAAAAAAb0BAABaAAAAw+ZAohU20T89rB5WD6vnPwAAAD8fAgAAAAAAAAG+AQAAWgAAAF7qyfjtUtE/PaweVg+r5z8AAAA/HwIAAAAAAAABvwEAAFoAAAD67VJPxm/RPz2sHlYPq+c/AAAAPy4CAAAAAAAAAcABAABaAAAAlPHbpZ6M0T89rB5WD6vnPwAAAD8+AgAAAAAAAAHBAQAAWgAAAGJzINEKm9E/PaweVg+r5z8AAAA/PgIAAAAAAAABwgEAAFoAAADZHEi0wublP71gXjAvmOc/AAAAPwAAAAAAAAAAAcMBAABaAAAAjd8u9WT85z8655xzzjnnPwAAAD8AAAAAAAAAAAHEAQAAWgAAAHQg0QqbA+g/Ouecc8455z8AAAA/6gAAAAAAAAABxQEAAFoAAABbYXMg0QroP/oMfYY+Q+c/AAAAPwoBAAAAAAAAAcYBAABaAAAAQqIVNgcS6D/6DH2GPkPnPwAAAD8ZAQAAAAAAAAHHAQAAWgAAACjjt0s9Geg/uTJdma5M5z8AAAA/GQEAAAAAAAAByAEAAFoAAAAPJFphcyDoP3pYPaweVuc/AAAAPykBAAAAAAAAAckBAABaAAAA9WT8dqkn6D96WD2sHlbnPwAAAD8pAQAAAAAAAAHKAQAAWgAAANylnozfLug/On4dv45f5z8AAAA/OAEAAAAAAAABywEAAFoAAADD5kCiFTboPzp+Hb+OX+c/AAAAPzgBAAAAAAAAAcwBAABaAAAAqifjt0s96D/7o/3R/mjnPwAAAD9IAQAAAAAAAAHNAQAAWgAAAHipJ+O3S+g/+6P90f5o5z8AAAA/1QEAAAAAAAABzgEAAFoAAAAsbA4kWmHoP7vJ3eRucuc/AAAAP+QBAAAAAAAAAc8BAABaAAAAE62wOZBo6D+7yd3kbnLnPwAAAD/kAQAAAAAAAAHQAQAAWgAAAMZvl3oyfug/u8nd5G5y5z8AAAA/9AEAAAAAAAAB0QEAAFoAAACU8dulnozoP3zvvffee+c/AAAAP/QBAAAAAAAAAdIBAABaAAAAYnMg0Qqb6D9877333nvnPwAAAD8EAgAAAAAAAAHTAQAAWgAAAEm0wuZAoug/PBWeCk+F5z8AAAA/BAIAAAAAAAAB1AEAAFoAAAAw9WT8dqnoPzwVngpPhec/AAAAPxMCAAAAAAAAAdUBAABaAAAAFzYHEq2w6D88FZ4KT4XnPwAAAD9SAgAAAAAAAAHWAQAAWgAAAOS3Sz0Zv+g/PBWeCk+F5z8AAAA/cQIAAAAAAAAB1wEAAFoAAAB+u9ST8dvoPzwVngpPhec/AAAAP3ECAAAAAAAAAdgBAABaAAAAAQAAAAAA6T88FZ4KT4XnPwAAAD+BAgAAAAAAAAHZAQAAWgAAAGmFzYFEK+k/PBWeCk+F5z8AAAA/gQIAAAAAAAAB2gEAAFoAAADryfjtUk/pPzwVngpPhec/AAAAP5ACAAAAAAAAAdsBAABaAAAAbA4kWmFz6T88FZ4KT4XnPwAAAD+QAgAAAAAAAAHcAQAAWgAAAO5ST8Zvl+k/PBWeCk+F5z8AAAA/oAIAAAAAAAAB3QEAAFoAAACjFTYHEq3pPzwVngpPhec/AAAAP68CAAAAAAAAAd4BAABaAAAAPRm/XerJ6T/8On4dv47nPwAAAD+vAgAAAAAAAAHfAQAAWgAAACRaYXMg0ek//Dp+Hb+O5z8AAAA/vwIAAAAAAAAB4AEAAFoAAAALmwOJVtjpP/w6fh2/juc/AAAAP78CAAAAAAAAAeEBAABaAAAA8tulnozf6T/8On4dv47nPwAAAD8bAwAAAAAAAAHiAQAAWgAAANkcSLTC5uk//Dp+Hb+O5z8AAAA/GwMAAAAAAAAB4wEAAFoAAACmnozfLvXpP/w6fh2/juc/AAAAPyoDAAAAAAAAAeQBAABaAAAAdCDRCpsD6j/8On4dv47nPwAAAD8qAwAAAAAAAAHlAQAAWgAAAFthcyDRCuo//Dp+Hb+O5z8AAAA/OgMAAAAAAAAB5gEAAFoAAAAo47dLPRnqP/w6fh2/juc/AAAAPzoDAAAAAAAAAecBAABaAAAA9WT8dqkn6j/8On4dv47nPwAAAD9KAwAAAAAAAAHoAQAAWgAAANylnozfLuo//Dp+Hb+O5z8AAAA/SgMAAAAAAAAB6QEAAFoAAACwejJ+u9RzP+JAcaA4UOw/AAAAPwAAAAAAAAAAAeoBAABaAAAAUGFzINEKez/iQHGgOFDsPwAAAD+cAAAAAAAAAAHrAQAAWgAAABgkWmFzIIE/4kBxoDhQ7D8AAAA/nAAAAAAAAAAB7AEAAFoAAAAo0QqbA4mGPyIbkY3IRuw/AAAAP6wAAAAAAAAAAe0BAABaAAAAmPHbpZ6Mjz8iG5GNyEbsPwAAAD+7AAAAAAAAAAHuAQAAWgAAACxsDiRaYZM/YfWwelg97D8AAAA/uwAAAAAAAAAB7wEAAFoAAACM3y71ZPyWP6HP0GfoM+w/AAAAP8sAAAAAAAAAAfABAABaAAAAzG+XejJ+mz+hz9Bn6DPsPwAAAD/LAAAAAAAAAAHxAQAAWgAAAPz//////58/4KnwVHgq7D8AAAA/2gAAAAAAAAAB8gEAAFoAAACKVtgcSLSiPyGEEEIIIew/AAAAP9oAAAAAAAAAAfMBAABaAAAAqp6M3y71pD9hXjAvmBfsPwAAAD/qAAAAAAAAAAH0AQAAWgAAAMbmQKIVNqc/YV4wL5gX7D8AAAA/6gAAAAAAAAAB9QEAAFoAAAByINEKmwOpP6A4UBwoDuw/AAAAP/oAAAAAAAAAAfYBAABaAAAAkmiFzYFEqz8f7Y/2R/vrPwAAAD/6AAAAAAAAAAH3AQAAWgAAAK6wOZBoha0/H+2P9kf76z8AAAA/CQEAAAAAAAAB+AEAAFoAAADy26WejN+uPx/tj/ZH++s/AAAAPwkBAAAAAAAAAfkBAABaAAAAmwOJVtgcsD9fx6/j1/HrPwAAAD8ZAQAAAAAAAAH6AQAAWgAAAAcSrbA5kLA/nqHP0Gfo6z8AAAA/GQEAAAAAAAAB+wEAAFoAAAB1INEKmwOxP56hz9Bn6Os/AAAAPykBAAAAAAAAAfwBAABaAAAA3y71ZPx2sT+eoc/QZ+jrPwAAAD8pAQAAAAAAAAH9AQAAWgAAABc2BxKtsLE/nqHP0Gfo6z8AAAA/OAEAAAAAAAAB/gEAAFoAAABLPRm/XeqxP56hz9Bn6Os/AAAAPzgBAAAAAAAAAf8BAABaAAAAuUs9Gb9dsj+eoc/QZ+jrPwAAAD9IAQAAAAAAAAEAAgAAWgAAAO1ST8Zvl7I/nqHP0Gfo6z8AAAA/VQEAAAAAAAABAQIAAFoAAABbYXMg0QqzP56hz9Bn6Os/AAAAP2QBAAAAAAAAAQICAABaAAAAj2iFzYFEsz+eoc/QZ+jrPwAAAD9kAQAAAAAAAAEDAgAAWgAAADN+u9ST8bM/X8ev49fx6z8AAAA/dAEAAAAAAAABBAIAAFoAAACfjN8u9WS0P1/Hr+PX8es/AAAAP3QBAAAAAAAAAQUCAABaAAAAQ6IVNgcStT9fx6/j1/HrPwAAAD+EAQAAAAAAAAEGAgAAWgAAAOW3Sz0Zv7U/X8ev49fx6z8AAAA/hAEAAAAAAAABBwIAAFoAAAC71JPx26W2P1/Hr+PX8es/AAAAP5MBAAAAAAAAAQgCAABaAAAAlfHbpZ6Mtz9fx6/j1/HrPwAAAD+jAQAAAAAAAAEJAgAAWgAAAG0OJFphc7g/X8ev49fx6z8AAAA/owEAAAAAAAABCgIAAFoAAABFK2wOJFq5P1/Hr+PX8es/AAAAP7MBAAAAAAAAAQsCAABaAAAAHUi0wuZAuj9fx6/j1/HrPwAAAD+zAQAAAAAAAAEMAgAAWgAAAPdk/HapJ7s/nqHP0Gfo6z8AAAA/wgEAAAAAAAABDQIAAFoAAADNgUQrbA68P56hz9Bn6Os/AAAAP8IBAAAAAAAAAQ4CAABaAAAAb5d6Mn67vD+eoc/QZ+jrPwAAAD/SAQAAAAAAAAEPAgAAWgAAAEm0wuZAor0/3nvvvffe6z8AAAA/0gEAAAAAAAABEAIAAFoAAADryfjtUk++P95777333us/AAAAP+EBAAAAAAAAARECAABaAAAAjd8u9WT8vj/ee++9997rPwAAAD/hAQAAAAAAAAESAgAAWgAAAPntUk/Gb78/3nvvvffe6z8AAAA/8QEAAAAAAAABEwIAAFoAAADOgUQrbA7AP95777333us/AAAAP/EBAAAAAAAAARQCAABaAAAAOpBohc2BwD/ee++9997rPwAAAD8BAgAAAAAAAAEVAgAAWgAAAAybA4lW2MA/3nvvvffe6z8AAAA/AQIAAAAAAAABFgIAAFoAAAB4qSfjt0vBP95777333us/AAAAPxACAAAAAAAAARcCAABaAAAA5LdLPRm/wT/ee++9997rPwAAAD8QAgAAAAAAAAEYAgAAWgAAALTC5kCiFcI/3nvvvffe6z8AAAA/IAIAAAAAAAABGQIAAFoAAAAi0QqbA4nCPx5WD6uH1es/AAAAPyACAAAAAAAAARoCAABaAAAA8tulnozfwj8eVg+rh9XrPwAAAD8wAgAAAAAAAAEbAgAAWgAAAMTmQKIVNsM/XjAvmBfM6z8AAAA/MAIAAAAAAAABHAIAAFoAAAD67VJPxm/DP54KT4Wnwus/AAAAPz8CAAAAAAAAAR0CAABaAAAAlPHbpZ6Mwz+eCk+Fp8LrPwAAAD8/AgAAAAAAAAEeAgAAWgAAADD1ZPx2qcM/ngpPhafC6z8AAAA/dQMAAAAAAAABHwIAAFoAAADK+O1ST8bDP54KT4Wnwus/AAAAP4UDAAAAAAAAASACAABaAAAAnAOJVtgcxD+eCk+Fp8LrPwAAAD+FAwAAAAAAAAEhAgAAWgAAAGwOJFphc8Q/ngpPhafC6z8AAAA/lAMAAAAAAAABIgIAAFoAAADaHEi0wubEP93kbnI3ues/AAAAP6QDAAAAAAAAASMCAABaAAAARCtsDiRaxT/d5G5yN7nrPwAAAD+kAwAAAAAAAAEkAgAAWgAAAEw9Gb9d6sU/3eRucje56z8AAAA/pAMAAAAAAAABJQIAAFoAAAAcSLTC5kDGP93kbnI3ues/AAAAP7QDAAAAAAAAASYCAABaAAAAVE/Gb5d6xj/d5G5yN7nrPwAAAD+0AwAAAAAAAAEnAgAAWgAAAIpW2BxItMY/3eRucje56z8AAAA/wwMAAAAAAAABKAIAAFoAAADAXerJ+O3GP93kbnI3ues/AAAAP9MDAAAAAAAAASkCAABaAAAAWmFzINEKxz/d5G5yN7nrPwAAAD/TAwAAAAAAAAEqAgAAWgAAAPZk/HapJ8c/3eRucje56z8AAAA/8gMAAAAAAAABKwIAAFoAAABUT8Zvl3qSP6A4UBwoDuw/AAAAPwAAAAAAAAAAASwCAABaAAAAfDJ+u9STkT+gOFAcKA7sPwAAAD+4AAAAAAAAAAEtAgAAWgAAAKQVNgcSrZA/oDhQHCgO7D8AAAA/1wAAAAAAAAABLgIAAFoAAACY8dulnoyPP6A4UBwoDuw/AAAAP+YAAAAAAAAAAS8CAABaAAAAOH671JPxiz+gOFAcKA7sPwAAAD9zAQAAAAAAAAEwAgAAWgAAAIhEK2wOJIo/oDhQHCgO7D8AAAA/gwEAAAAAAAABMQIAAFoAAADYCpsDiVaIP6A4UBwoDuw/AAAAP4MBAAAAAAAAATICAABaAAAAKNEKmwOJhj+gOFAcKA7sPwAAAD+SAQAAAAAAAAEzAgAAWgAAAHiXejJ+u4Q/oDhQHCgO7D8AAAA/awIAAAAAAAABNAIAAFoAAAC4XerJ+O2CP6A4UBwoDuw/AAAAP3sCAAAAAAAAATUCAABaAAAAGCRaYXMggT+gOFAcKA7sPwAAAD+LAgAAAAAAAAE2AgAAWgAAANDUk/HbpX4/oDhQHCgO7D8AAAA/mgIAAAAAAAABNwIAAFoAAABQYXMg0Qp7P+AScAm4BOw/AAAAP6oCAAAAAAAAATgCAABaAAAA8O1ST8Zvdz/gEnAJuATsPwAAAD+6AgAAAAAAAAE5AgAAWgAAAPDtUk/Gb3c/H+2P9kf76z8AAAA/JwMAAAAAAAABOgIAAFoAAADw7VJPxm93P1/Hr+PX8es/AAAAPycDAAAAAAAAATsCAABaAAAAsHoyfrvUcz/ee++9997rPwAAAD83AwAAAAAAAAE8AgAAWgAAALB6Mn671HM/HlYPq4fV6z8AAAA/NwMAAAAAAAABPQIAAFoAAAAwBxKtsDlwP14wL5gXzOs/AAAAP0YDAAAAAAAAAT4CAABaAAAAMAcSrbA5cD+eCk+Fp8LrPwAAAD9GAwAAAAAAAAE/AgAAWgAAADAHEq2wOXA/3eRucje56z8AAAA/VgMAAAAAAAABQAIAAFoAAAAwBxKtsDlwPx2/jl/Hr+s/AAAAP3UDAAAAAAAAAUECAABaAAAAMAcSrbA5cD9dma5MV6brPwAAAD+FAwAAAAAAAAFCAgAAWgAAADAHEq2wOXA/nHPOOeec6z8AAAA/hQMAAAAAAAABQwIAAFoAAAAwBxKtsDlwP9xN7iZ3k+s/AAAAP5QDAAAAAAAAAUQCAABaAAAAMAcSrbA5cD8bKA4UB4rrPwAAAD+0AwAAAAAAAAFFAgAAWgAAADAHEq2wOXA/WwIuAZeA6z8AAAA/wwMAAAAAAAABRgIAAFoAAAAwBxKtsDlwP5zcTe4md+s/AAAAP9MDAAAAAAAAAUcCAABaAAAAMAcSrbA5cD/btm3btm3rPwAAAD/iAwAAAAAAAAFIAgAAWgAAADAHEq2wOXA/G5GNyEZk6z8AAAA/8gMAAAAAAAABSQIAAFoAAAAwBxKtsDlwP1prrbXWWus/AAAAPwIEAAAAAAAAAUoCAABaAAAAMAcSrbA5cD+aRc2iZlHrPwAAAD8RBAAAAAAAAAFLAgAAWgAAADAHEq2wOXA/2h/tj/ZH6z8AAAA/MQQAAAAAAAABTAIAAFoAAAAwBxKtsDlwPxn6DH2GPus/AAAAPzEEAAAAAAAAAU0CAABaAAAAMAcSrbA5cD9Z1CxqFjXrPwAAAD88BAAAAAAAAAFOAgAAWgAAADAHEq2wOXA/ma5MV6Yr6z8AAAA/TAQAAAAAAAABTwIAAFoAAAAwBxKtsDlwPxljjDHGGOs/AAAAP0wEAAAAAAAAAVACAABaAAAAMAcSrbA5cD9YPaweVg/rPwAAAD9bBAAAAAAAAAFRAgAAWgAAADAHEq2wOXA/mBfMC+YF6z8AAAA/WwQAAAAAAAABUgIAAFoAAAAwBxKtsDlwP9fx6/h1/Oo/AAAAP3sEAAAAAAAAAVMCAABaAAAAMAcSrbA5cD8XzAvmBfPqPwAAAD+KBAAAAAAAAAFUAgAAWgAAADAHEq2wOXA/VqYr05Xp6j8AAAA/igQAAAAAAAABVQIAAFoAAACwejJ+u9RzP5aAS8Al4Oo/AAAAP5oEAAAAAAAAAVYCAABaAAAAsHoyfrvUcz/XWmuttdbqPwAAAD+qBAAAAAAAAAFXAgAAWgAAAPDtUk/Gb3c/FjWLmkXN6j8AAAA/uQQAAAAAAAABWAIAAFoAAADw7VJPxm93P1YPq4fVw+o/AAAAP7kEAAAAAAAAAVkCAABaAAAA8O1ST8Zvdz+V6cp0ZbrqPwAAAD/JBAAAAAAAAAFaAgAAWgAAAPDtUk/Gb3c/1cPqYfWw6j8AAAA/2AQAAAAAAAABWwIAAFoAAABQYXMg0Qp7P9XD6mH1sOo/AAAAP9gEAAAAAAAAAVwCAABaAAAAUGFzINEKez9UeCo8FZ7qPwAAAD/YBAAAAAAAAAFdAgAAWgAAANDUk/HbpX4/lFJKKaWU6j8AAAA/6AQAAAAAAAABXgIAAFoAAADQ1JPx26V+P9MsahY1i+o/AAAAP/gEAAAAAAAAAV8CAABaAAAA0NST8dulfj8UB4oDxYHqPwAAAD/4BAAAAAAAAAFgAgAAWgAAABgkWmFzIIE/VOGp8FR46j8AAAA/BwUAAAAAAAABYQIAAFoAAAAYJFphcyCBP9OV6cp0Zeo/AAAAPwcFAAAAAAAAAWICAABaAAAAGCRaYXMggT8ScAm4BFzqPwAAAD8XBQAAAAAAAAFjAgAAWgAAALhd6sn47YI/UkoppZRS6j8AAAA/FwUAAAAAAAABZAIAAFoAAAC4XerJ+O2CP5IkSZIkSeo/AAAAPycFAAAAAAAAAWUCAABaAAAAeJd6Mn67hD/R/mh/tD/qPwAAAD8nBQAAAAAAAAFmAgAAWgAAAHiXejJ+u4Q/EdmIbEQ26j8AAAA/NgUAAAAAAAABZwIAAFoAAAB4l3oyfruEP1GzqFnULOo/AAAAP2UFAAAAAAAAAWgCAABaAAAAKNEKmwOJhj9Rs6hZ1CzqPwAAAD9lBQAAAAAAAAFpAgAAWgAAACjRCpsDiYY/kY3IRmQj6j8AAAA/dQUAAAAAAAABagIAAFoAAADYCpsDiVaIP5GNyEZkI+o/AAAAP+kGAAAAAAAAAWsCAABaAAAAOH671JPxiz/RZ+gz9BnqPwAAAD/pBgAAAAAAAAFsAgAAWgAAAOi3Sz0Zv40/0WfoM/QZ6j8AAAA/+AYAAAAAAAABbQIAAFoAAAB8Mn671JORP9Fn6DP0Geo/AAAAP/gGAAAAAAAAAW4CAABaAAAALGwOJFphkz/RZ+gz9BnqPwAAAD8IBwAAAAAAAAFvAgAAWgAAALTC5kCiFZY/EEIIIYQQ6j8AAAA/GAcAAAAAAAABcAIAAFoAAADsUk/Gb5eaPxBCCCGEEOo/AAAAPxgHAAAAAAAAAXECAABaAAAAVMZvl3oynj8QQgghhBDqPwAAAD8nBwAAAAAAAAFyAgAAWgAAAEYrbA4kWqE/EEIIIYQQ6j8AAAA/JwcAAAAAAAABcwIAAFoAAABmcyDRCpujP1AcKA4UB+o/AAAAPzcHAAAAAAAAAXQCAABaAAAAVtgcSLTCpj9QHCgOFAfqPwAAAD83BwAAAAAAAAF1AgAAWgAAAAoSrbA5kKg/j/ZH+6P96T8AAAA/RgcAAAAAAAABdgIAAFoAAAAmWmFzINGqP8/QZ+gz9Ok/AAAAP0YHAAAAAAAAAXcCAABaAAAAPqIVNgcSrT/P0GfoM/TpPwAAAD9WBwAAAAAAAAF4AgAAWgAAAPLbpZ6M364/DquH1cPq6T8AAAA/VgcAAAAAAAABeQIAAFoAAAA9Gb9d6smwP06Fp8JT4ek/AAAAP2YHAAAAAAAAAXoCAABaAAAA3y71ZPx2sT9OhafCU+HpPwAAAD9mBwAAAAAAAAF7AgAAWgAAALlLPRm/XbI/j1/Hr+PX6T8AAAA/dQcAAAAAAAABfAIAAFoAAAAlWmFzINGyP49fx6/j1+k/AAAAP3UHAAAAAAAAAX0CAABaAAAAx2+XejJ+sz/OOeecc87pPwAAAD+FBwAAAAAAAAF+AgAAWgAAAGmFzYFEK7Q/zjnnnHPO6T8AAAA/hQcAAAAAAAABfwIAAFoAAADVk/HbpZ60P84555xzzuk/AAAAP5UHAAAAAAAAAYACAABaAAAArbA5kGiFtT/OOeecc87pPwAAAD+VBwAAAAAAAAGBAgAAWgAAAIfNgUQrbLY/zjnnnHPO6T8AAAA/pAcAAAAAAAABggIAAFoAAAD///////+3P84555xzzuk/AAAAP6QHAAAAAAAAAYMCAABaAAAAszmQaIXNuT/OOeecc87pPwAAAD+0BwAAAAAAAAGEAgAAWgAAAGFzINEKm7s/zjnnnHPO6T8AAAA/tAcAAAAAAAABhQIAAFoAAAARrbA5kGi9P84555xzzuk/AAAAP8MHAAAAAAAAAYYCAABaAAAAZ/x2qSfjvz/OOeecc87pPwAAAD/DBwAAAAAAAAGHAgAAWgAAAHCXejJ+u8A/zjnnnHPO6T8AAAA/0wcAAAAAAAABiAIAAFoAAABKtMLmQKLBP84555xzzuk/AAAAP9MHAAAAAAAAAYkCAABaAAAAhs2BRCtswj/OOeecc87pPwAAAD/jBwAAAAAAAAGKAgAAWgAAAPLbpZ6M38I/DhQHigPF6T8AAAA/4wcAAAAAAAABiwIAAFoAAABg6sn47VLDPw4UB4oDxek/AAAAP/IHAAAAAAAAAYwCAABaAAAAlPHbpZ6Mwz9N7iZ3k7vpPwAAAD/yBwAAAAAAAAGNAgAAWgAAADD1ZPx2qcM/Te4md5O76T8AAAA/AggAAAAAAAABjgIAAFoAAADK+O1ST8bDP03uJneTu+k/AAAAP2AIAAAAAAAAAY8CAABaAAAAAgAAAAAAxD9N7iZ3k7vpPwAAAD9gCAAAAAAAAAGQAgAAWgAAANIKmwOJVsQ/Te4md5O76T8AAAA/bwgAAAAAAAABkQIAAFoAAAA+Gb9d6snEP03uJneTu+k/AAAAP28IAAAAAAAAAZICAABaAAAAECRaYXMgxT9N7iZ3k7vpPwAAAD9/CAAAAAAAAAGTAgAAWgAAAOAu9WT8dsU/Te4md5O76T8AAAA/fwgAAAAAAAABlAIAAFoAAAAWNgcSrbDFP03uJneTu+k/AAAAP48IAAAAAAAAAZUCAABaAAAATD0Zv13qxT9N7iZ3k7vpPwAAAD+PCAAAAAAAAAGWAgAAWgAAAOhAohU2B8Y/Te4md5O76T8AAAA/nggAAAAAAAABlwIAAFoAAACERCtsDiTGP03uJneTu+k/AAAAP54IAAAAAAAAAZgCAABaAAAAHEi0wuZAxj9N7iZ3k7vpPwAAAD+uCAAAAAAAAAGZAgAAWgAAALhLPRm/XcY/Te4md5O76T8AAAA/3QgAAAAAAAABmgIAAFoAAABUT8Zvl3rGP03uJneTu+k/AAAAP+wIAAAAAAAAAZsCAABaAAAAilbYHEi0xj9N7iZ3k7vpPwAAAD/8CAAAAAAAAAGcAgAAWgAAAFphcyDRCsc/Te4md5O76T8AAAA//AgAAAAAAAABnQIAAFoAAAD2ZPx2qSfHP03uJneTu+k/AAAAPwwJAAAAAAAAAZ4CAABaAAAAkmiFzYFExz8OFAeKA8XpPwAAAD8MCQAAAAAAAAGfAgAAWgAAACxsDiRaYcc/DhQHigPF6T8AAAA/GwkAAAAAAAABoAIAAFoAAAAsbA4kWmHHP49fx6/j1+k/AAAAP3kJAAAAAAAAAaECAABaAAAALGwOJFphxz9OhafCU+HpPwAAAD+JCQAAAAAAAAGiAgAAWgAAACxsDiRaYcc/z9Bn6DP06T8AAAA/iQkAAAAAAAABowIAAFoAAAAsbA4kWmHHP1AcKA4UB+o/AAAAP5gJAAAAAAAAAaQCAABaAAAALGwOJFphxz/RZ+gz9BnqPwAAAD+YCQAAAAAAAAGlAgAAWgAAACxsDiRaYcc/UbOoWdQs6j8AAAA/qAkAAAAAAAABpgIAAFoAAAD2ZPx2qSfHP5IkSZIkSeo/AAAAP6gJAAAAAAAAAacCAABaAAAAWmFzINEKxz+Tu8nd5G7qPwAAAD+3CQAAAAAAAAGoAgAAWgAAAMBd6sn47cY/0yxqFjWL6j8AAAA/twkAAAAAAAABqQIAAFoAAAAmWmFzINHGP1R4KjwVnuo/AAAAP8cJAAAAAAAAAaoCAABaAAAAilbYHEi0xj+V6cp0ZbrqPwAAAD/HCQAAAAAAAAGrAgAAWgAAAFRPxm+XesY/11prrbXW6j8AAAA/1wkAAAAAAAABrAIAAFoAAAAcSLTC5kDGPxfMC+YF8+o/AAAAP9cJAAAAAAAAAa0CAABaAAAAhEQrbA4kxj+YF8wL5gXrPwAAAD/mCQAAAAAAAAGuAgAAWgAAAOhAohU2B8Y/GWOMMcYY6z8AAAA/5gkAAAAAAAABrwIAAFoAAADoQKIVNgfGP9mIbEQ2Ius/AAAAP/YJAAAAAAAAAbACAABaAAAA6ECiFTYHxj+ZrkxXpivrPwAAAD/2CQAAAAAAAAGxAgAAWgAAAEw9Gb9d6sU/WdQsahY16z8AAAA/BgoAAAAAAAABsgIAAFoAAABMPRm/XerFPxn6DH2GPus/AAAAPxUKAAAAAAAAAbMCAABaAAAAsjmQaIXNxT/aH+2P9kfrPwAAAD9ECgAAAAAAAAG0AgAAWgAAALI5kGiFzcU/mkXNomZR6z8AAAA/RAoAAAAAAAABtQIAAFoAAACyOZBohc3FP1prrbXWWus/AAAAP1QKAAAAAAAAAbYCAABaAAAAsjmQaIXNxT8bkY3IRmTrPwAAAD9UCgAAAAAAAAG3AgAAWgAAALI5kGiFzcU/27Zt27Zt6z8AAAA/YwoAAAAAAAABuAIAAFoAAAAWNgcSrbDFP5zcTe4md+s/AAAAP3MKAAAAAAAAAbkCAABaAAAAFjYHEq2wxT9bAi4Bl4DrPwAAAD+NCgAAAAAAAAG6AgAAWgAAABY2BxKtsMU/GygOFAeK6z8AAAA/nAoAAAAAAAABuwIAAFoAAAB8Mn671JPFP5xzzjnnnOs/AAAAP6wKAAAAAAAAAbwCAABaAAAAfDJ+u9STxT9dma5MV6brPwAAAD+sCgAAAAAAAAG9AgAAWgAAAHwyfrvUk8U/Hb+OX8ev6z8AAAA/uwoAAAAAAAABvgIAAFoAAAB8Mn671JPFP93kbnI3ues/AAAAP7sKAAAAAAAAAb8CAABaAAAAfDJ+u9STxT+eCk+Fp8LrPwAAAD/LCgAAAAAAAAHAAgAAWgAAAB1ItMLmQLo/eCo8FZ4K7z8AAAA/AAAAAAAAAAABwQIAAFoAAACJVtgcSLS6P3gqPBWeCu8/AAAAP+YAAAAAAAAAAcICAABaAAAA92T8dqknuz94KjwVngrvPwAAAD/2AAAAAAAAAAHDAgAAWgAAAGFzINEKm7s/eCo8FZ4K7z8AAAA/9gAAAAAAAAABxAIAAFoAAAAFiVbYHEi8P3gqPBWeCu8/AAAAPwUBAAAAAAAAAcUCAABaAAAA3aWejN8uvT94KjwVngrvPwAAAD8FAQAAAAAAAAHGAgAAWgAAACHRCpsDib4/eCo8FZ4K7z8AAAA/FQEAAAAAAAABxwIAAFoAAABn/HapJ+O/P3gqPBWeCu8/AAAAPxUBAAAAAAAAAcgCAABaAAAAcJd6Mn67wD+4BFwCLgHvPwAAAD8kAQAAAAAAAAHJAgAAWgAAAK6wOZBohcE/uARcAi4B7z8AAAA/JAEAAAAAAAABygIAAFoAAACGzYFEK2zCP7gEXAIuAe8/AAAAPzQBAAAAAAAAAcsCAABaAAAAxOZAohU2wz+4BFwCLgHvPwAAAD80AQAAAAAAAAHMAgAAWgAAAGb8dqkn48M/uARcAi4B7z8AAAA/RAEAAAAAAAABzQIAAFoAAACiFTYHEq3EP7gEXAIuAe8/AAAAP0QBAAAAAAAAAc4CAABaAAAAqifjt0s9xT+4BFwCLgHvPwAAAD9TAQAAAAAAAAHPAgAAWgAAAOhAohU2B8Y/uARcAi4B7z8AAAA/UwEAAAAAAAAB0AIAAFoAAADwUk/Gb5fGP3gqPBWeCu8/AAAAP2MBAAAAAAAAAdECAABaAAAAWmFzINEKxz94KjwVngrvPwAAAD9jAQAAAAAAAAHSAgAAWgAAACxsDiRaYcc/eCo8FZ4K7z8AAAA/cwEAAAAAAAAB0wIAAFoAAABicyDRCpvHP3gqPBWeCu8/AAAAP3MBAAAAAAAAAdQCAABaAAAAmHoyfrvUxz94KjwVngrvPwAAAD+CAQAAAAAAAAHVAgAAWgAAADR+u9ST8cc/eCo8FZ4K7z8AAAA/ggEAAAAAAAAB1gIAAFoAAADQgUQrbA7IP3gqPBWeCu8/AAAAP5IBAAAAAAAAAdcCAABaAAAAaoXNgUQryD94KjwVngrvPwAAAD+hAQAAAAAAAAHYAgAAWgAAABq/XerJ+N8/995777337j8AAAA/AAAAAAAAAAAB2QIAAFoAAACAu9ST8dvfP/fee++99+4/AAAAPy8AAAAAAAAAAdoCAABaAAAAsjmQaIXN3z/33nvvvffuPwAAAD8+AAAAAAAAAAHbAgAAWgAAAOS3Sz0Zv98/995777337j8AAAA/PgAAAAAAAAAB3AIAAFoAAAAWNgcSrbDfP/fee++99+4/AAAAP2wAAAAAAAAAAd0CAABaAAAASLTC5kCi3z/33nvvvffuPwAAAD98AAAAAAAAAAHeAgAAWgAAAHoyfrvUk98/995777337j8AAAA/fAAAAAAAAAAB3wIAAFoAAACusDmQaIXfP/fee++99+4/AAAAP4sAAAAAAAAAAeACAABaAAAA4C71ZPx23z/33nvvvffuPwAAAD+rAAAAAAAAAAHhAgAAWgAAAEYrbA4kWt8/995777337j8AAAA/qwAAAAAAAAAB4gIAAFoAAAB4qSfjt0vfP/fee++99+4/AAAAP7oAAAAAAAAAAeMCAABaAAAAqifjt0s93z/33nvvvffuPwAAAD+6AAAAAAAAAAHkAgAAWgAAAN6lnozfLt8/995777337j8AAAA/ygAAAAAAAAAB5QIAAFoAAAB0INEKmwPfP7gEXAIuAe8/AAAAP9oAAAAAAAAAAeYCAABaAAAA2BxItMLm3j+4BFwCLgHvPwAAAD/aAAAAAAAAAAHnAgAAWgAAAD4Zv13qyd4/uARcAi4B7z8AAAA/6QAAAAAAAAAB6AIAAFoAAACkFTYHEq3eP7gEXAIuAe8/AAAAP+kAAAAAAAAAAekCAABaAAAACBKtsDmQ3j94KjwVngrvPwAAAD/5AAAAAAAAAAHqAgAAWgAAAG4OJFphc94/OVAcKA4U7z8AAAA/+QAAAAAAAAAB6wIAAFoAAACgjN8u9WTePzlQHCgOFO8/AAAAPwgBAAAAAAAAAewCAABaAAAANgcSrbA53j85UBwoDhTvPwAAAD8IAQAAAAAAAAHtAgAAWgAAAJoDiVbYHN4/OVAcKA4U7z8AAAA/GAEAAAAAAAAB7gIAAFoAAAACAAAAAADePzlQHCgOFO8/AAAAPxgBAAAAAAAAAe8CAABaAAAAZvx2qSfj3T/4dfw6fh3vPwAAAD8oAQAAAAAAAAHwAgAAWgAAAMr47VJPxt0/+HX8On4d7z8AAAA/KAEAAAAAAAAB8QIAAFoAAABicyDRCpvdP/h1/Dp+He8/AAAAPzcBAAAAAAAAAfICAABaAAAA+u1ST8Zv3T/4dfw6fh3vPwAAAD83AQAAAAAAAAHzAgAAWgAAAF7qyfjtUt0/+HX8On4d7z8AAAA/RwEAAAAAAAAB9AIAAFoAAAD2ZPx2qSfdP7ib3E3uJu8/AAAAP0cBAAAAAAAAAfUCAABaAAAAwF3qyfjt3D+4m9xN7ibvPwAAAD9XAQAAAAAAAAH2AgAAWgAAAFjYHEi0wtw/ecG8YF4w7z8AAAA/VwEAAAAAAAAB9wIAAFoAAAAg0QqbA4ncP3nBvGBeMO8/AAAAP2YBAAAAAAAAAfgCAABaAAAAuEs9Gb9d3D8555xzzjnvPwAAAD9mAQAAAAAAAAH5AgAAWgAAAIJEK2wOJNw/Oeecc8457z8AAAA/dgEAAAAAAAAB+gIAAFoAAABMPRm/XerbP/oMfYY+Q+8/AAAAP3YBAAAAAAAAAfsCAABaAAAA5LdLPRm/2z/6DH2GPkPvPwAAAD+FAQAAAAAAAAH8AgAAWgAAAHoyfrvUk9s/+gx9hj5D7z8AAAA/hQEAAAAAAAAB/QIAAFoAAABGK2wOJFrbP7oyXZmuTO8/AAAAP5UBAAAAAAAAAf4CAABaAAAA3qWejN8u2z+6Ml2ZrkzvPwAAAD+lAQAAAAAAAAH/AgAAWgAAAEKiFTYHEts/ujJdma5M7z8AAAA/pQEAAAAAAAABAAMAAFoAAADYHEi0wubaP7oyXZmuTO8/AAAAP6UBAAAAAAAAAQEDAABaAAAAcJd6Mn672j+6Ml2ZrkzvPwAAAD+0AQAAAAAAAAECAwAAWgAAAAgSrbA5kNo/ujJdma5M7z8AAAA/xAEAAAAAAAABAwMAAFoAAADSCpsDiVbaP3pYPaweVu8/AAAAP8QBAAAAAAAAAQQDAABaAAAAaoXNgUQr2j96WD2sHlbvPwAAAD/UAQAAAAAAAAEFAwAAWgAAADJ+u9ST8dk/elg9rB5W7z8AAAA/1AEAAAAAAAABBgMAAFoAAABicyDRCpvZP3pYPaweVu8/AAAAP+MBAAAAAAAAAQcDAABaAAAALGwOJFph2T87fh2/jl/vPwAAAD/jAQAAAAAAAAEIAwAAWgAAACjjt0s9Gdk/O34dv45f7z8AAAA/8wEAAAAAAAABCQMAAFoAAADy26WejN/YPzt+Hb+OX+8/AAAAP/MBAAAAAAAAAQoDAABaAAAAvNST8dul2D87fh2/jl/vPwAAAD8CAgAAAAAAAAELAwAAWgAAACDRCpsDidg/O34dv45f7z8AAAA/AgIAAAAAAAABDAMAAFoAAAC4Sz0Zv13YPzt+Hb+OX+8/AAAAPxICAAAAAAAAAQ0DAABaAAAAUMZvl3oy2D87fh2/jl/vPwAAAD8SAgAAAAAAAAEOAwAAWgAAAOdAohU2B9g/O34dv45f7z8AAAA/IgIAAAAAAAABDwMAAFoAAAB+u9ST8dvXPzt+Hb+OX+8/AAAAPyICAAAAAAAAARADAABaAAAASbTC5kCi1z87fh2/jl/vPwAAAD8xAgAAAAAAAAERAwAAWgAAAOEu9WT8dtc/O34dv45f7z8AAAA/MQIAAAAAAAABEgMAAFoAAAB3qSfjt0vXPzt+Hb+OX+8/AAAAP0ECAAAAAAAAARMDAABaAAAAQqIVNgcS1z87fh2/jl/vPwAAAD9BAgAAAAAAAAEUAwAAWgAAAD4Zv13qydY/O34dv45f7z8AAAA/UQIAAAAAAAABFQMAAFoAAADVk/HbpZ7WPzt+Hb+OX+8/AAAAP1ECAAAAAAAAARYDAABaAAAAbQ4kWmFz1j87fh2/jl/vPwAAAD9gAgAAAAAAAAEXAwAAWgAAANIKmwOJVtY/O34dv45f7z8AAAA/YAIAAAAAAAABGAMAAFoAAABphc2BRCvWPzt+Hb+OX+8/AAAAP3ACAAAAAAAAARkDAABaAAAAAQAAAAAA1j87fh2/jl/vPwAAAD9wAgAAAAAAAAEaAwAAWgAAAGX8dqkn49U/O34dv45f7z8AAAA/fwIAAAAAAAABGwMAAFoAAADL+O1ST8bVPzt+Hb+OX+8/AAAAP38CAAAAAAAAARwDAABaAAAAlPHbpZ6M1T87fh2/jl/vPwAAAD9/AgAAAAAAAAEdAwAAWgAAAPrtUk/Gb9U/O34dv45f7z8AAAA/jwIAAAAAAAABHgMAAFoAAABe6sn47VLVPzt+Hb+OX+8/AAAAP48CAAAAAAAAAR8DAABaAAAA9WT8dqkn1T87fh2/jl/vPwAAAD+PAgAAAAAAAAEgAwAAWgAAAL9d6sn47dQ/O34dv45f7z8AAAA/ngIAAAAAAAABIQMAAFoAAABY2BxItMLUPzt+Hb+OX+8/AAAAP54CAAAAAAAAASIDAABaAAAA7lJPxm+X1D87fh2/jl/vPwAAAD+uAgAAAAAAAAEjAwAAWgAAAFRPxm+XetQ/O34dv45f7z8AAAA/rgIAAAAAAAABJAMAAFoAAADryfjtUk/UPzt+Hb+OX+8/AAAAP74CAAAAAAAAASUDAABaAAAAUMZvl3oy1D87fh2/jl/vPwAAAD++AgAAAAAAAAEmAwAAWgAAALXC5kCiFdQ/O34dv45f7z8AAAA/zQIAAAAAAAABJwMAAFoAAADoQKIVNgfUPzt+Hb+OX+8/AAAAP90CAAAAAAAAASgDAABaAAAATD0Zv13q0z87fh2/jl/vPwAAAD/dAgAAAAAAAAEpAwAAWgAAALI5kGiFzdM/O34dv45f7z8AAAA/7AIAAAAAAAABKgMAAFoAAADkt0s9Gb/TPzt+Hb+OX+8/AAAAP+wCAAAAAAAAASsDAABaAAAASbTC5kCi0z87fh2/jl/vPwAAAD/8AgAAAAAAAAEsAwAAWgAAAK2wOZBohdM/O34dv45f7z8AAAA//AIAAAAAAAABLQMAAFoAAAB4qSfjt0vTPzt+Hb+OX+8/AAAAP/wCAAAAAAAAAS4DAABaAAAA3KWejN8u0z87fh2/jl/vPwAAAD8MAwAAAAAAAAEvAwAAWgAAAHQg0QqbA9M/O34dv45f7z8AAAA/GwMAAAAAAAABMAMAAFoAAADZHEi0wubSPzt+Hb+OX+8/AAAAPxsDAAAAAAAAATEDAABaAAAAcZd6Mn670j87fh2/jl/vPwAAAD8rAwAAAAAAAAEyAwAAWgAAAAgSrbA5kNI/elg9rB5W7z8AAAA/KwMAAAAAAAABMwMAAFoAAACgjN8u9WTSP3pYPaweVu8/AAAAPzsDAAAAAAAAATQDAABaAAAAaYXNgUQr0j96WD2sHlbvPwAAAD87AwAAAAAAAAE1AwAAWgAAAGX8dqkn49E/ujJdma5M7z8AAAA/SgMAAAAAAAABNgMAAFoAAAAw9WT8dqnRP7oyXZmuTO8/AAAAP0oDAAAAAAAAATcDAABaAAAA+u1ST8Zv0T+6Ml2ZrkzvPwAAAD9aAwAAAAAAAAE4AwAAWgAAAF7qyfjtUtE/ujJdma5M7z8AAAA/WgMAAAAAAAABOQMAAFoAAADD5kCiFTbRP7oyXZmuTO8/AAAAP2kDAAAAAAAAAToDAABaAAAA9WT8dqkn0T+6Ml2ZrkzvPwAAAD9pAwAAAAAAAAE7AwAAWgAAACnjt0s9GdE/ujJdma5M7z8AAAA/eQMAAAAAAAABPAMAAFoAAABuDiRaYXPaP+JAcaA4ULw/AAAAPwAAAAAAAAAAAT0DAABaAAAAbg4kWmFz2j/kbnI3uZu8PwAAAD+dAAAAAAAAAAE+AwAAWgAAAKIVNgcSrdo/5G5yN7mbvD8AAAA/nQAAAAAAAAABPwMAAFoAAAAQJFphcyDbP+acc84557w/AAAAP6wAAAAAAAAAAUADAABaAAAA5LdLPRm/2z/pynRlujK9PwAAAD+sAAAAAAAAAAFBAwAAWgAAACDRCpsDidw/7SZ3k7vJvT8AAAA/vAAAAAAAAAABQgMAAFoAAAD67VJPxm/dP/OCecG8YL4/AAAAP7wAAAAAAAAAAUMDAABaAAAAbg4kWmFz3j/33nvvvfe+PwAAAD/LAAAAAAAAAAFEAwAAWgAAAOAu9WT8dt8//Dp+Hb+Ovz8AAAA/2wAAAAAAAAABRQMAAFoAAACqJ+O3Sz3gP4HiQHGgOMA/AAAAP9sAAAAAAAAAAUYDAABaAAAAFzYHEq2w4D+CecG8YF7APwAAAD/bAAAAAAAAAAFHAwAAWgAAAIJEK2wOJOE/hafCU+GpwD8AAAA/6wAAAAAAAAABSAMAAFoAAAAh0QqbA4nhP4Y+Q5+hz8A/AAAAP/oAAAAAAAAAAUkDAABaAAAA2RxItMLm4T+H1cPqYfXAPwAAAD/6AAAAAAAAAAFKAwAAWgAAANylnozfLuI/h9XD6mH1wD8AAAA/+gAAAAAAAAABSwMAAFoAAADHb5d6Mn7iP4lsRDYiG8E/AAAAPwoBAAAAAAAAAUwDAABaAAAAMPVk/Hap4j+JbEQ2IhvBPwAAAD8aAQAAAAAAAAFNAwAAWgAAAH+71JPx2+I/iWxENiIbwT8AAAA/GgEAAAAAAAABTgMAAFoAAAABAAAAAADjP4lsRDYiG8E/AAAAPykBAAAAAAAAAU8DAABaAAAAgkQrbA4k4z+JbEQ2IhvBPwAAAD8pAQAAAAAAAAFQAwAAWgAAAB1ItMLmQOM/iWxENiIbwT8AAAA/OQEAAAAAAAABUQMAAFoAAACFzYFEK2zjP4lsRDYiG8E/AAAAPzkBAAAAAAAAAVIDAABaAAAACBKtsDmQ4z+JbEQ2IhvBPwAAAD9IAQAAAAAAAAFTAwAAWgAAAIpW2BxItOM/iWxENiIbwT8AAAA/aAEAAAAAAAABVAMAAFoAAAAkWmFzINHjP4lsRDYiG8E/AAAAP3gBAAAAAAAAAVUDAABaAAAAdCDRCpsD5D+JbEQ2IhvBPwAAAD94AQAAAAAAAAFWAwAAWgAAANylnozfLuQ/iWxENiIbwT8AAAA/iAEAAAAAAAABVwMAAFoAAAB4qSfjt0vkP4lsRDYiG8E/AAAAP4gBAAAAAAAAAVgDAABaAAAAEq2wOZBo5D+JbEQ2IhvBPwAAAD+XAQAAAAAAAAFZAwAAWgAAAOAu9WT8duQ/iWxENiIbwT8AAAA/lwEAAAAAAAABWgMAAFoAAADHb5d6Mn7kP4lsRDYiG8E/AAAAP6cBAAAAAAAAAVsDAABaAAAAlPHbpZ6M4j/+aH+0P9q/PwAAAD8AAAAAAAAAAAFcAwAAWgAAAK2wOZBoheI//mh/tD/avz8AAAA/+gAAAAAAAAABXQMAAFoAAADHb5d6Mn7iP/5of7Q/2r8/AAAAP/oAAAAAAAAAAV4DAABaAAAA+e1ST8Zv4j/+aH+0P9q/PwAAAD8KAQAAAAAAAAFfAwAAWgAAABKtsDmQaOI//mh/tD/avz8AAAA/CgEAAAAAAAABYAMAAFoAAABFK2wOJFriP/5of7Q/2r8/AAAAPxkBAAAAAAAAAWEDAABaAAAAX+rJ+O1S4j+AS8Al4BLAPwAAAD8pAQAAAAAAAAFiAwAAWgAAAHipJ+O3S+I/gEvAJeASwD8AAAA/KQEAAAAAAAABYwMAAFoAAACRaIXNgUTiP4HiQHGgOMA/AAAAPzgBAAAAAAAAAWQDAABaAAAAqifjt0s94j+B4kBxoDjAPwAAAD+HAQAAAAAAAAFlAwAAWgAAAMPmQKIVNuI/gnnBvGBewD8AAAA/hwEAAAAAAAABZgMAAFoAAAD1ZPx2qSfiP4QQQgghhMA/AAAAP5YBAAAAAAAAAWcDAABaAAAADyRaYXMg4j+EEEIIIYTAPwAAAD+mAQAAAAAAAAFoAwAAWgAAAEGiFTYHEuI/hafCU+GpwD8AAAA/pgEAAAAAAAABaQMAAFoAAABaYXMg0QriP4Y+Q5+hz8A/AAAAP6YBAAAAAAAAAWoDAABaAAAAjd8u9WT84T+H1cPqYfXAPwAAAD+1AQAAAAAAAAFrAwAAWgAAAKeejN8u9eE/h9XD6mH1wD8AAAA/tQEAAAAAAAABbAMAAFoAAADAXerJ+O3hP4lsRDYiG8E/AAAAP8UBAAAAAAAAAW0DAABaAAAA2RxItMLm4T+KA8WB4kDBPwAAAD8jAgAAAAAAAAFuAwAAWgAAANkcSLTC5uE/i5pFzaJmwT8AAAA/MgIAAAAAAAABbwMAAFoAAADy26WejN/hP4uaRc2iZsE/AAAAP0ICAAAAAAAAAXADAABaAAAA8tulnozf4T+MMcYYY4zBPwAAAD9CAgAAAAAAAAFxAwAAWgAAAAubA4lW2OE/jchGZCOywT8AAAA/gQIAAAAAAAABcgMAAFoAAAALmwOJVtjhP45fx6/j18E/AAAAP4ECAAAAAAAAAXMDAABaAAAAC5sDiVbY4T+P9kf7o/3BPwAAAD+QAgAAAAAAAAF0AwAAWgAAAAubA4lW2OE/kY3IRmQjwj8AAAA/oAIAAAAAAAABdQMAAFoAAAALmwOJVtjhP5IkSZIkScI/AAAAP6ACAAAAAAAAAXYDAABaAAAAC5sDiVbY4T+Tu8nd5G7CPwAAAD+gAgAAAAAAAAF3AwAAWgAAAAubA4lW2OE/lFJKKaWUwj8AAAA/rwIAAAAAAAABeAMAAFoAAAALmwOJVtjhP5XpynRlusI/AAAAP68CAAAAAAAAAXkDAABaAAAAC5sDiVbY4T+XgEvAJeDCPwAAAD+/AgAAAAAAAAF6AwAAWgAAAPLbpZ6M3+E/mBfMC+YFwz8AAAA/zwIAAAAAAAABewMAAFoAAADZHEi0wubhP5tFzaJmUcM/AAAAP88CAAAAAAAAAXwDAABaAAAAwF3qyfjt4T+b3E3uJnfDPwAAAD/PAgAAAAAAAAF9AwAAWgAAAKeejN8u9eE/nXPOOeecwz8AAAA/3gIAAAAAAAABfgMAAFoAAACN3y71ZPzhP50KT4WnwsM/AAAAP94CAAAAAAAAAX8DAABaAAAAWmFzINEK4j+foc/QZ+jDPwAAAD/uAgAAAAAAAAGAAwAAWgAAAEGiFTYHEuI/oc/QZ+gzxD8AAAA//gIAAAAAAAABgQMAAFoAAAAPJFphcyDiP6HP0GfoM8Q/AAAAP/4CAAAAAAAAAYIDAABaAAAA3KWejN8u4j+iZlGzqFnEPwAAAD8NAwAAAAAAAAGDAwAAWgAAAMPmQKIVNuI/pP3R/mh/xD8AAAA/DQMAAAAAAAABhAMAAFoAAACqJ+O3Sz3iP6WUUkoppcQ/AAAAPx0DAAAAAAAAAYUDAABaAAAAkWiFzYFE4j+mK9OV6crEPwAAAD8sAwAAAAAAAAGGAwAAWgAAAHipJ+O3S+I/pivTlenKxD8AAAA/LAMAAAAAAAABhwMAAFoAAABf6sn47VLiP6Yr05XpysQ/AAAAPzwDAAAAAAAAAYgDAABaAAAARStsDiRa4j+owlPhqfDEPwAAAD9MAwAAAAAAAAGJAwAAWgAAACtsDiRaYeI/qMJT4anwxD8AAAA/WwMAAAAAAAABigMAAFoAAAArbA4kWmHiP6hZ1CxqFsU/AAAAP1sDAAAAAAAACw==</ink>
</athena>
</file>

<file path=customXml/item5.xml><?xml version="1.0" encoding="utf-8"?>
<athena xmlns="http://schemas.microsoft.com/edu/athena" version="0.1.2681.0">
  <media streamable="true" recordStart="0" recordEnd="24247" recordLength="948634" start="0" end="24247" audioFormat="{00001610-0000-0010-8000-00AA00389B71}" audioRate="44100" muted="false" volume="0.8" fadeIn="0" fadeOut="0" videoFormat="{34363248-0000-0010-8000-00AA00389B71}" videoRate="30" videoWidth="960" videoHeight="720"/>
</athena>
</file>

<file path=customXml/item6.xml><?xml version="1.0" encoding="utf-8"?>
<athena xmlns="http://schemas.microsoft.com/edu/athena" version="0.1.2681.0">
  <media streamable="true" recordStart="414128" recordEnd="493373" recordLength="948634" start="414128" end="493373" audioFormat="{00001610-0000-0010-8000-00AA00389B71}" audioRate="44100" muted="false" volume="0.8" fadeIn="0" fadeOut="0" videoFormat="{34363248-0000-0010-8000-00AA00389B71}" videoRate="30" videoWidth="960" videoHeight="720"/>
</athena>
</file>

<file path=customXml/item7.xml><?xml version="1.0" encoding="utf-8"?>
<athena xmlns="http://schemas.microsoft.com/edu/athena" version="0.1.2681.0">
  <timings duration="90863"/>
</athena>
</file>

<file path=customXml/item8.xml><?xml version="1.0" encoding="utf-8"?>
<athena xmlns="http://schemas.microsoft.com/edu/athena" version="0.1.2681.0">
  <media streamable="true" recordStart="838683" recordEnd="948491" recordLength="948634" start="838683" end="948491" audioFormat="{00001610-0000-0010-8000-00AA00389B71}" audioRate="44100" muted="false" volume="0.8" fadeIn="0" fadeOut="0" videoFormat="{34363248-0000-0010-8000-00AA00389B71}" videoRate="30" videoWidth="960" videoHeight="720"/>
</athena>
</file>

<file path=customXml/item9.xml><?xml version="1.0" encoding="utf-8"?>
<athena xmlns="http://schemas.microsoft.com/edu/athena" version="0.1.2681.0">
  <media streamable="true" recordStart="638483" recordEnd="714352" recordLength="948634" start="638483" end="714352" audioFormat="{00001610-0000-0010-8000-00AA00389B71}" audioRate="44100" muted="false" volume="0.8" fadeIn="0" fadeOut="0" videoFormat="{34363248-0000-0010-8000-00AA00389B71}" videoRate="30" videoWidth="960" videoHeight="720"/>
</athena>
</file>

<file path=customXml/itemProps1.xml><?xml version="1.0" encoding="utf-8"?>
<ds:datastoreItem xmlns:ds="http://schemas.openxmlformats.org/officeDocument/2006/customXml" ds:itemID="{04BC02E4-0CC3-4ED8-BD4C-C2164FFE116B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26DCB336-3A53-4DCA-877B-E4D89E9AAE64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D442CB4D-EECC-4732-826E-1DF573F03040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FE6150F9-BD89-4D2D-A0DA-E854896D7482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CAE79407-1423-4BAD-9A74-83FBF8AB83CE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F84A7A0A-1288-4FFA-86D0-4BB6655F4E1B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A2BAA70D-0504-4183-9929-B4F7149DC475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1C81BFD8-B671-44BA-A3E9-FFCCF057C2AB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F6E9758A-F7DD-45F2-9A69-3717CACD1FF0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F68FE65E-4BEA-45E7-9DC5-4E6B33AE48C1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F51B8CCC-6594-4B64-91F8-6D76F9A5100B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14C84078-F1FD-49B3-86AA-0ACD8DEE53C6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98AE007F-FD53-4754-A8EF-46E11D8B1AED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8F47CC46-3D9D-4C5D-AC55-C92A34A24BFF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D50137F0-2913-4C0A-BA6C-F256E8D2FA60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651B76EA-D06A-4CC4-91C1-A398BC2C0FAA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FCFB65B5-19AE-4FA1-B5BD-7412FEDE445E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5A01851F-569B-408C-B53F-D34B521C9EEF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86AC4154-4B4D-4BDC-AAB2-50912196BF0C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91C894E7-0D09-4851-8368-0DB481E8D59A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54154E0D-488B-49D5-A733-31492DA88FCB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682C92AA-A79D-4AEA-B60D-0895EAA95EC5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CFFE0352-11CC-4DA3-A2EE-4B50ABA8BC0A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33753</TotalTime>
  <Words>523</Words>
  <Application>Microsoft Office PowerPoint</Application>
  <PresentationFormat>On-screen Show (4:3)</PresentationFormat>
  <Paragraphs>93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  ABDS in Summary X: Layer 10 </vt:lpstr>
      <vt:lpstr>Functionality of 21 HPC-ABDS Layers</vt:lpstr>
      <vt:lpstr>BitTorrent</vt:lpstr>
      <vt:lpstr>HTTP</vt:lpstr>
      <vt:lpstr>FTP</vt:lpstr>
      <vt:lpstr>Globus Online (GridFTP)</vt:lpstr>
      <vt:lpstr>SSH</vt:lpstr>
      <vt:lpstr>Apache Flume</vt:lpstr>
      <vt:lpstr>Sqoop</vt:lpstr>
      <vt:lpstr>Pivotal  GPLOAD, GPFDIST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667</cp:revision>
  <dcterms:created xsi:type="dcterms:W3CDTF">2014-02-25T01:32:12Z</dcterms:created>
  <dcterms:modified xsi:type="dcterms:W3CDTF">2015-04-05T18:49:26Z</dcterms:modified>
</cp:coreProperties>
</file>