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5"/>
    <p:sldMasterId id="2147483673" r:id="rId26"/>
    <p:sldMasterId id="2147483681" r:id="rId27"/>
    <p:sldMasterId id="2147483689" r:id="rId28"/>
    <p:sldMasterId id="2147483697" r:id="rId29"/>
    <p:sldMasterId id="2147483705" r:id="rId30"/>
    <p:sldMasterId id="2147483713" r:id="rId31"/>
    <p:sldMasterId id="2147483735" r:id="rId32"/>
  </p:sldMasterIdLst>
  <p:notesMasterIdLst>
    <p:notesMasterId r:id="rId45"/>
  </p:notesMasterIdLst>
  <p:sldIdLst>
    <p:sldId id="522" r:id="rId33"/>
    <p:sldId id="801" r:id="rId34"/>
    <p:sldId id="791" r:id="rId35"/>
    <p:sldId id="798" r:id="rId36"/>
    <p:sldId id="799" r:id="rId37"/>
    <p:sldId id="792" r:id="rId38"/>
    <p:sldId id="800" r:id="rId39"/>
    <p:sldId id="793" r:id="rId40"/>
    <p:sldId id="794" r:id="rId41"/>
    <p:sldId id="795" r:id="rId42"/>
    <p:sldId id="796" r:id="rId43"/>
    <p:sldId id="637" r:id="rId44"/>
  </p:sldIdLst>
  <p:sldSz cx="9144000" cy="6858000" type="screen4x3"/>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38" d="100"/>
          <a:sy n="138" d="100"/>
        </p:scale>
        <p:origin x="100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2.xml"/><Relationship Id="rId39"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Master" Target="slideMasters/slideMaster5.xml"/><Relationship Id="rId41"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8.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 Target="slides/slide4.xml"/><Relationship Id="rId49"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7.xml"/><Relationship Id="rId44"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Master" Target="slideMasters/slideMaster6.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382558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2013.berlinbuzzwords.de/sessions/orc-file-improving-hive-data-storage" TargetMode="External"/><Relationship Id="rId2" Type="http://schemas.openxmlformats.org/officeDocument/2006/relationships/hyperlink" Target="http://docs.hortonworks.com/HDPDocuments/HDP2/HDP-2.0.0.2/ds_Hive/orcfil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log.cloudera.com/blog/2014/05/congratulations-to-parquet-now-an-apache-incubator-project/" TargetMode="External"/><Relationship Id="rId2" Type="http://schemas.openxmlformats.org/officeDocument/2006/relationships/hyperlink" Target="https://github.com/Parquet/apache-proposal" TargetMode="External"/><Relationship Id="rId1" Type="http://schemas.openxmlformats.org/officeDocument/2006/relationships/slideLayout" Target="../slideLayouts/slideLayout2.xml"/><Relationship Id="rId4" Type="http://schemas.openxmlformats.org/officeDocument/2006/relationships/hyperlink" Target="http://www.slideshare.net/cloudera/hadoop-summit-36479635"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apache/incubator-parquet-forma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irod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Common_Data_Format" TargetMode="External"/><Relationship Id="rId2" Type="http://schemas.openxmlformats.org/officeDocument/2006/relationships/hyperlink" Target="http://en.wikipedia.org/wiki/NetC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Hierarchical_Data_Forma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en.wikipedia.org/wiki/OPeNDA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n.wikipedia.org/wiki/FI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infomall.org/I590ABDSSoftware/Resources/ICDE-workshop-2014_XiaodongZhang.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XI: Layer 11A</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806" y="2646142"/>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40865"/>
          </a:xfrm>
        </p:spPr>
        <p:txBody>
          <a:bodyPr/>
          <a:lstStyle/>
          <a:p>
            <a:r>
              <a:rPr lang="en-US" dirty="0" smtClean="0"/>
              <a:t>ORC Hive Data Format</a:t>
            </a:r>
            <a:endParaRPr lang="en-US" dirty="0"/>
          </a:p>
        </p:txBody>
      </p:sp>
      <p:sp>
        <p:nvSpPr>
          <p:cNvPr id="3" name="Content Placeholder 2"/>
          <p:cNvSpPr>
            <a:spLocks noGrp="1"/>
          </p:cNvSpPr>
          <p:nvPr>
            <p:ph idx="1"/>
          </p:nvPr>
        </p:nvSpPr>
        <p:spPr>
          <a:xfrm>
            <a:off x="0" y="832207"/>
            <a:ext cx="8686800" cy="6025793"/>
          </a:xfrm>
        </p:spPr>
        <p:txBody>
          <a:bodyPr>
            <a:normAutofit fontScale="62500" lnSpcReduction="20000"/>
          </a:bodyPr>
          <a:lstStyle/>
          <a:p>
            <a:r>
              <a:rPr lang="en-US" dirty="0">
                <a:hlinkClick r:id="rId2"/>
              </a:rPr>
              <a:t>http://</a:t>
            </a:r>
            <a:r>
              <a:rPr lang="en-US" dirty="0" smtClean="0">
                <a:hlinkClick r:id="rId2"/>
              </a:rPr>
              <a:t>docs.hortonworks.com/HDPDocuments/HDP2/HDP-2.0.0.2/ds_Hive/orcfile.html</a:t>
            </a:r>
            <a:endParaRPr lang="en-US" dirty="0" smtClean="0"/>
          </a:p>
          <a:p>
            <a:r>
              <a:rPr lang="en-US" dirty="0" smtClean="0"/>
              <a:t>Hive’s </a:t>
            </a:r>
            <a:r>
              <a:rPr lang="en-US" dirty="0" err="1"/>
              <a:t>RCFile</a:t>
            </a:r>
            <a:r>
              <a:rPr lang="en-US" dirty="0"/>
              <a:t> has been the standard format for storing Hive data </a:t>
            </a:r>
            <a:r>
              <a:rPr lang="en-US" dirty="0" smtClean="0"/>
              <a:t>since 2011. </a:t>
            </a:r>
            <a:r>
              <a:rPr lang="en-US" dirty="0"/>
              <a:t>However, </a:t>
            </a:r>
            <a:r>
              <a:rPr lang="en-US" dirty="0" err="1"/>
              <a:t>RCFile</a:t>
            </a:r>
            <a:r>
              <a:rPr lang="en-US" dirty="0"/>
              <a:t> has limitations because it treats each column as a binary blob without semantics. </a:t>
            </a:r>
            <a:endParaRPr lang="en-US" dirty="0" smtClean="0"/>
          </a:p>
          <a:p>
            <a:r>
              <a:rPr lang="en-US" dirty="0" smtClean="0"/>
              <a:t>Hive </a:t>
            </a:r>
            <a:r>
              <a:rPr lang="en-US" dirty="0"/>
              <a:t>0.11 </a:t>
            </a:r>
            <a:r>
              <a:rPr lang="en-US" dirty="0" smtClean="0"/>
              <a:t>adds </a:t>
            </a:r>
            <a:r>
              <a:rPr lang="en-US" dirty="0"/>
              <a:t>a new file format named Optimized Row Columnar (ORC) file that uses and retains the type information from the table definition. ORC uses type specific readers and writers that provide light weight compression techniques such as dictionary encoding, bit packing, delta encoding, and run length encoding -- resulting in dramatically smaller files. </a:t>
            </a:r>
            <a:endParaRPr lang="en-US" dirty="0" smtClean="0"/>
          </a:p>
          <a:p>
            <a:r>
              <a:rPr lang="en-US" dirty="0" smtClean="0"/>
              <a:t>Additionally</a:t>
            </a:r>
            <a:r>
              <a:rPr lang="en-US" dirty="0"/>
              <a:t>, ORC can apply generic compression using </a:t>
            </a:r>
            <a:r>
              <a:rPr lang="en-US" dirty="0" err="1"/>
              <a:t>zlib</a:t>
            </a:r>
            <a:r>
              <a:rPr lang="en-US" dirty="0"/>
              <a:t>, LZO, or Snappy on top of the lightweight compression for even smaller files. However, storage savings are only part of the gain. ORC supports projection, which selects subsets of the columns for reading, so that queries reading only one column read only the required bytes. </a:t>
            </a:r>
            <a:endParaRPr lang="en-US" dirty="0" smtClean="0"/>
          </a:p>
          <a:p>
            <a:r>
              <a:rPr lang="en-US" dirty="0" smtClean="0"/>
              <a:t>Furthermore</a:t>
            </a:r>
            <a:r>
              <a:rPr lang="en-US" dirty="0"/>
              <a:t>, ORC files include light weight indexes that include the minimum and maximum values for each column in each set of 10,000 rows and the entire file. Using pushdown filters from Hive, the file reader can skip entire sets of rows that aren’t important for this query. </a:t>
            </a:r>
            <a:endParaRPr lang="en-US" dirty="0" smtClean="0"/>
          </a:p>
          <a:p>
            <a:r>
              <a:rPr lang="en-US" dirty="0" smtClean="0"/>
              <a:t>Finally</a:t>
            </a:r>
            <a:r>
              <a:rPr lang="en-US" dirty="0"/>
              <a:t>, ORC works together with </a:t>
            </a:r>
            <a:r>
              <a:rPr lang="en-US" dirty="0" smtClean="0"/>
              <a:t>query </a:t>
            </a:r>
            <a:r>
              <a:rPr lang="en-US" dirty="0" err="1"/>
              <a:t>vectorization</a:t>
            </a:r>
            <a:r>
              <a:rPr lang="en-US" dirty="0"/>
              <a:t> work providing a high bandwidth reader/writer </a:t>
            </a:r>
            <a:r>
              <a:rPr lang="en-US" dirty="0" smtClean="0"/>
              <a:t>interface</a:t>
            </a:r>
          </a:p>
          <a:p>
            <a:r>
              <a:rPr lang="en-US" dirty="0">
                <a:hlinkClick r:id="rId3"/>
              </a:rPr>
              <a:t>http://</a:t>
            </a:r>
            <a:r>
              <a:rPr lang="en-US" dirty="0" smtClean="0">
                <a:hlinkClick r:id="rId3"/>
              </a:rPr>
              <a:t>2013.berlinbuzzwords.de/sessions/orc-file-improving-hive-data-storage</a:t>
            </a:r>
            <a:r>
              <a:rPr lang="en-US" dirty="0" smtClean="0"/>
              <a:t> </a:t>
            </a:r>
            <a:endParaRPr lang="en-US" dirty="0"/>
          </a:p>
        </p:txBody>
      </p:sp>
    </p:spTree>
    <p:extLst>
      <p:ext uri="{BB962C8B-B14F-4D97-AF65-F5344CB8AC3E}">
        <p14:creationId xmlns:p14="http://schemas.microsoft.com/office/powerpoint/2010/main" val="2649439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Parquet IO/Format </a:t>
            </a:r>
            <a:r>
              <a:rPr lang="en-US" dirty="0" smtClean="0"/>
              <a:t>I</a:t>
            </a:r>
            <a:endParaRPr lang="en-US" dirty="0"/>
          </a:p>
        </p:txBody>
      </p:sp>
      <p:sp>
        <p:nvSpPr>
          <p:cNvPr id="3" name="Content Placeholder 2"/>
          <p:cNvSpPr>
            <a:spLocks noGrp="1"/>
          </p:cNvSpPr>
          <p:nvPr>
            <p:ph idx="1"/>
          </p:nvPr>
        </p:nvSpPr>
        <p:spPr>
          <a:xfrm>
            <a:off x="0" y="792416"/>
            <a:ext cx="9144000" cy="5999081"/>
          </a:xfrm>
        </p:spPr>
        <p:txBody>
          <a:bodyPr>
            <a:normAutofit/>
          </a:bodyPr>
          <a:lstStyle/>
          <a:p>
            <a:r>
              <a:rPr lang="en-US" sz="2400" dirty="0">
                <a:hlinkClick r:id="rId2"/>
              </a:rPr>
              <a:t>https://</a:t>
            </a:r>
            <a:r>
              <a:rPr lang="en-US" sz="2400" dirty="0" smtClean="0">
                <a:hlinkClick r:id="rId2"/>
              </a:rPr>
              <a:t>github.com/Parquet/apache-proposal</a:t>
            </a:r>
            <a:endParaRPr lang="en-US" sz="2400" dirty="0" smtClean="0"/>
          </a:p>
          <a:p>
            <a:r>
              <a:rPr lang="en-US" sz="2400" dirty="0" smtClean="0"/>
              <a:t>In </a:t>
            </a:r>
            <a:r>
              <a:rPr lang="en-US" sz="2400" dirty="0"/>
              <a:t>its relatively short lifetime (co-founded by Twitter and </a:t>
            </a:r>
            <a:r>
              <a:rPr lang="en-US" sz="2400" dirty="0" err="1"/>
              <a:t>Cloudera</a:t>
            </a:r>
            <a:r>
              <a:rPr lang="en-US" sz="2400" dirty="0"/>
              <a:t> in July 2013), Parquet has already become the de facto standard for </a:t>
            </a:r>
            <a:r>
              <a:rPr lang="en-US" sz="2400" dirty="0" smtClean="0"/>
              <a:t>efficient columnar </a:t>
            </a:r>
            <a:r>
              <a:rPr lang="en-US" sz="2400" dirty="0"/>
              <a:t>storage of Apache Hadoop data — </a:t>
            </a:r>
            <a:endParaRPr lang="en-US" sz="2400" dirty="0" smtClean="0"/>
          </a:p>
          <a:p>
            <a:pPr lvl="1"/>
            <a:r>
              <a:rPr lang="en-US" sz="2000" dirty="0" smtClean="0"/>
              <a:t>with </a:t>
            </a:r>
            <a:r>
              <a:rPr lang="en-US" sz="2000" dirty="0"/>
              <a:t>native support in Impala, Apache Hive, Apache Pig, Apache Spark, MapReduce, Apache Tajo, Apache Drill, Apache Crunch, and </a:t>
            </a:r>
            <a:r>
              <a:rPr lang="en-US" sz="2000" dirty="0" smtClean="0"/>
              <a:t>Cascading, Scalding, Kite, Presto </a:t>
            </a:r>
            <a:r>
              <a:rPr lang="en-US" sz="2000" dirty="0"/>
              <a:t>and </a:t>
            </a:r>
            <a:r>
              <a:rPr lang="en-US" sz="2000" dirty="0" smtClean="0"/>
              <a:t>Shark. </a:t>
            </a:r>
          </a:p>
          <a:p>
            <a:r>
              <a:rPr lang="en-US" sz="2400" dirty="0" smtClean="0"/>
              <a:t>Supports data models:  Apache Avro, Thrift</a:t>
            </a:r>
            <a:r>
              <a:rPr lang="en-US" sz="2400" dirty="0"/>
              <a:t> </a:t>
            </a:r>
            <a:r>
              <a:rPr lang="en-US" sz="2400" dirty="0" smtClean="0"/>
              <a:t>and Google </a:t>
            </a:r>
            <a:r>
              <a:rPr lang="en-US" sz="2400" dirty="0"/>
              <a:t>Protocol </a:t>
            </a:r>
            <a:r>
              <a:rPr lang="en-US" sz="2400" dirty="0" smtClean="0"/>
              <a:t>Buffers</a:t>
            </a:r>
          </a:p>
          <a:p>
            <a:r>
              <a:rPr lang="en-US" sz="2400" dirty="0" smtClean="0"/>
              <a:t>Based on Google </a:t>
            </a:r>
            <a:r>
              <a:rPr lang="en-US" sz="2400" dirty="0" err="1" smtClean="0"/>
              <a:t>Dremel</a:t>
            </a:r>
            <a:r>
              <a:rPr lang="en-US" sz="2400" dirty="0" smtClean="0"/>
              <a:t> paper</a:t>
            </a:r>
          </a:p>
          <a:p>
            <a:r>
              <a:rPr lang="en-US" sz="2400" dirty="0">
                <a:hlinkClick r:id="rId3"/>
              </a:rPr>
              <a:t>http://</a:t>
            </a:r>
            <a:r>
              <a:rPr lang="en-US" sz="2400" dirty="0" smtClean="0">
                <a:hlinkClick r:id="rId3"/>
              </a:rPr>
              <a:t>static.googleusercontent.com/media/research.google.com/en/us/pubs/archive/36632.pdf</a:t>
            </a:r>
          </a:p>
          <a:p>
            <a:r>
              <a:rPr lang="en-US" sz="2400" dirty="0" smtClean="0">
                <a:hlinkClick r:id="rId3"/>
              </a:rPr>
              <a:t>http</a:t>
            </a:r>
            <a:r>
              <a:rPr lang="en-US" sz="2400" dirty="0">
                <a:hlinkClick r:id="rId3"/>
              </a:rPr>
              <a:t>://blog.cloudera.com/blog/2014/05/congratulations-to-parquet-now-an-apache-incubator-project/</a:t>
            </a:r>
            <a:endParaRPr lang="en-US" sz="2400" dirty="0"/>
          </a:p>
          <a:p>
            <a:r>
              <a:rPr lang="en-US" sz="2400" dirty="0">
                <a:hlinkClick r:id="rId4"/>
              </a:rPr>
              <a:t>http://www.slideshare.net/cloudera/hadoop-summit-36479635</a:t>
            </a:r>
            <a:r>
              <a:rPr lang="en-US" sz="2400" dirty="0"/>
              <a:t> </a:t>
            </a:r>
          </a:p>
          <a:p>
            <a:endParaRPr lang="en-US" sz="2400" dirty="0" smtClean="0"/>
          </a:p>
        </p:txBody>
      </p:sp>
    </p:spTree>
    <p:extLst>
      <p:ext uri="{BB962C8B-B14F-4D97-AF65-F5344CB8AC3E}">
        <p14:creationId xmlns:p14="http://schemas.microsoft.com/office/powerpoint/2010/main" val="1256124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Parquet IO/Format II</a:t>
            </a:r>
            <a:endParaRPr lang="en-US" dirty="0"/>
          </a:p>
        </p:txBody>
      </p:sp>
      <p:sp>
        <p:nvSpPr>
          <p:cNvPr id="3" name="Content Placeholder 2"/>
          <p:cNvSpPr>
            <a:spLocks noGrp="1"/>
          </p:cNvSpPr>
          <p:nvPr>
            <p:ph idx="1"/>
          </p:nvPr>
        </p:nvSpPr>
        <p:spPr>
          <a:xfrm>
            <a:off x="0" y="1292772"/>
            <a:ext cx="9144000" cy="5565228"/>
          </a:xfrm>
        </p:spPr>
        <p:txBody>
          <a:bodyPr>
            <a:normAutofit fontScale="77500" lnSpcReduction="20000"/>
          </a:bodyPr>
          <a:lstStyle/>
          <a:p>
            <a:r>
              <a:rPr lang="en-US" dirty="0">
                <a:hlinkClick r:id="rId2"/>
              </a:rPr>
              <a:t>https://</a:t>
            </a:r>
            <a:r>
              <a:rPr lang="en-US" dirty="0" smtClean="0">
                <a:hlinkClick r:id="rId2"/>
              </a:rPr>
              <a:t>github.com/apache/incubator-parquet-format</a:t>
            </a:r>
            <a:r>
              <a:rPr lang="en-US" dirty="0" smtClean="0"/>
              <a:t> </a:t>
            </a:r>
          </a:p>
          <a:p>
            <a:r>
              <a:rPr lang="en-US" dirty="0" smtClean="0"/>
              <a:t>Parquet makes </a:t>
            </a:r>
            <a:r>
              <a:rPr lang="en-US" dirty="0"/>
              <a:t>the advantages of compressed, efficient columnar data representation available to any project in the Hadoop ecosystem</a:t>
            </a:r>
            <a:r>
              <a:rPr lang="en-US" dirty="0" smtClean="0"/>
              <a:t>.</a:t>
            </a:r>
            <a:endParaRPr lang="en-US" dirty="0"/>
          </a:p>
          <a:p>
            <a:r>
              <a:rPr lang="en-US" dirty="0"/>
              <a:t>Parquet is built from the ground up with complex nested data structures in mind, and uses the record shredding and assembly algorithm described in the </a:t>
            </a:r>
            <a:r>
              <a:rPr lang="en-US" dirty="0" err="1"/>
              <a:t>Dremel</a:t>
            </a:r>
            <a:r>
              <a:rPr lang="en-US" dirty="0"/>
              <a:t> paper. We believe this approach is superior to simple flattening of nested name spaces</a:t>
            </a:r>
            <a:r>
              <a:rPr lang="en-US" dirty="0" smtClean="0"/>
              <a:t>.</a:t>
            </a:r>
            <a:endParaRPr lang="en-US" dirty="0"/>
          </a:p>
          <a:p>
            <a:r>
              <a:rPr lang="en-US" dirty="0"/>
              <a:t>Parquet is built to support very efficient compression and encoding schemes. Multiple projects have demonstrated the performance impact of applying the right compression and encoding scheme to the data. Parquet allows compression schemes to be specified on a per-column level, and is future-proofed to allow adding more encodings as they are invented and implemented</a:t>
            </a:r>
            <a:r>
              <a:rPr lang="en-US" dirty="0" smtClean="0"/>
              <a:t>.</a:t>
            </a:r>
          </a:p>
        </p:txBody>
      </p:sp>
    </p:spTree>
    <p:extLst>
      <p:ext uri="{BB962C8B-B14F-4D97-AF65-F5344CB8AC3E}">
        <p14:creationId xmlns:p14="http://schemas.microsoft.com/office/powerpoint/2010/main" val="4283979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b="1" dirty="0">
                <a:solidFill>
                  <a:srgbClr val="FF0000"/>
                </a:solidFill>
                <a:latin typeface="Calibri" panose="020F0502020204030204" pitchFamily="34" charset="0"/>
              </a:rPr>
              <a:t>A) File management</a:t>
            </a:r>
            <a:r>
              <a:rPr lang="en-US" sz="1800" dirty="0">
                <a:latin typeface="Calibri" panose="020F0502020204030204" pitchFamily="34" charset="0"/>
              </a:rPr>
              <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2318316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30"/>
            <a:ext cx="6785264" cy="726589"/>
          </a:xfrm>
        </p:spPr>
        <p:txBody>
          <a:bodyPr/>
          <a:lstStyle/>
          <a:p>
            <a:r>
              <a:rPr lang="en-US" dirty="0" err="1" smtClean="0"/>
              <a:t>iRODS</a:t>
            </a:r>
            <a:endParaRPr lang="en-US" dirty="0"/>
          </a:p>
        </p:txBody>
      </p:sp>
      <p:sp>
        <p:nvSpPr>
          <p:cNvPr id="3" name="Content Placeholder 2"/>
          <p:cNvSpPr>
            <a:spLocks noGrp="1"/>
          </p:cNvSpPr>
          <p:nvPr>
            <p:ph idx="1"/>
          </p:nvPr>
        </p:nvSpPr>
        <p:spPr>
          <a:xfrm>
            <a:off x="54244" y="529175"/>
            <a:ext cx="9089756" cy="6328825"/>
          </a:xfrm>
        </p:spPr>
        <p:txBody>
          <a:bodyPr>
            <a:noAutofit/>
          </a:bodyPr>
          <a:lstStyle/>
          <a:p>
            <a:r>
              <a:rPr lang="en-US" sz="2300" dirty="0" smtClean="0"/>
              <a:t>The </a:t>
            </a:r>
            <a:r>
              <a:rPr lang="en-US" sz="2300" dirty="0"/>
              <a:t>Integrated Rule-Oriented Data System (</a:t>
            </a:r>
            <a:r>
              <a:rPr lang="en-US" sz="2300" dirty="0" err="1"/>
              <a:t>iRODS</a:t>
            </a:r>
            <a:r>
              <a:rPr lang="en-US" sz="2300" dirty="0"/>
              <a:t>) </a:t>
            </a:r>
            <a:r>
              <a:rPr lang="en-US" sz="2300" dirty="0" smtClean="0"/>
              <a:t/>
            </a:r>
            <a:br>
              <a:rPr lang="en-US" sz="2300" dirty="0" smtClean="0"/>
            </a:br>
            <a:r>
              <a:rPr lang="en-US" sz="2300" dirty="0" smtClean="0"/>
              <a:t>is </a:t>
            </a:r>
            <a:r>
              <a:rPr lang="en-US" sz="2300" dirty="0"/>
              <a:t>an BSD Open source </a:t>
            </a:r>
            <a:r>
              <a:rPr lang="en-US" sz="2300" dirty="0">
                <a:hlinkClick r:id="rId2"/>
              </a:rPr>
              <a:t>http://</a:t>
            </a:r>
            <a:r>
              <a:rPr lang="en-US" sz="2300" dirty="0" smtClean="0">
                <a:hlinkClick r:id="rId2"/>
              </a:rPr>
              <a:t>irods.org/</a:t>
            </a:r>
            <a:r>
              <a:rPr lang="en-US" sz="2300" dirty="0" smtClean="0"/>
              <a:t> data </a:t>
            </a:r>
            <a:br>
              <a:rPr lang="en-US" sz="2300" dirty="0" smtClean="0"/>
            </a:br>
            <a:r>
              <a:rPr lang="en-US" sz="2300" dirty="0" smtClean="0"/>
              <a:t>management </a:t>
            </a:r>
            <a:r>
              <a:rPr lang="en-US" sz="2300" dirty="0"/>
              <a:t>software in use at research organizations and government agencies worldwide.  </a:t>
            </a:r>
            <a:endParaRPr lang="en-US" sz="2300" dirty="0" smtClean="0"/>
          </a:p>
          <a:p>
            <a:r>
              <a:rPr lang="en-US" sz="2300" dirty="0" err="1" smtClean="0"/>
              <a:t>iRODS</a:t>
            </a:r>
            <a:r>
              <a:rPr lang="en-US" sz="2300" dirty="0" smtClean="0"/>
              <a:t> </a:t>
            </a:r>
            <a:r>
              <a:rPr lang="en-US" sz="2300" dirty="0"/>
              <a:t>is a production-level distribution aimed at deployment in mission critical environments.  </a:t>
            </a:r>
            <a:endParaRPr lang="en-US" sz="2300" dirty="0" smtClean="0"/>
          </a:p>
          <a:p>
            <a:r>
              <a:rPr lang="en-US" sz="2300" dirty="0" smtClean="0"/>
              <a:t>It </a:t>
            </a:r>
            <a:r>
              <a:rPr lang="en-US" sz="2300" dirty="0"/>
              <a:t>functions independently of storage resources and abstracts data control away from storage devices and device location allowing users to take control of their data. </a:t>
            </a:r>
            <a:endParaRPr lang="en-US" sz="2300" dirty="0" smtClean="0"/>
          </a:p>
          <a:p>
            <a:r>
              <a:rPr lang="en-US" sz="2300" dirty="0" err="1" smtClean="0"/>
              <a:t>iRODS</a:t>
            </a:r>
            <a:r>
              <a:rPr lang="en-US" sz="2300" dirty="0" smtClean="0"/>
              <a:t> </a:t>
            </a:r>
            <a:r>
              <a:rPr lang="en-US" sz="2300" dirty="0"/>
              <a:t>abstracts data services from data storage to facilitate executing services across heterogeneous, distributed storage systems.</a:t>
            </a:r>
          </a:p>
          <a:p>
            <a:r>
              <a:rPr lang="en-US" sz="2300" dirty="0" err="1"/>
              <a:t>iRODS</a:t>
            </a:r>
            <a:r>
              <a:rPr lang="en-US" sz="2300" dirty="0"/>
              <a:t> empowers data stewards by partitioning policies, rules, and services they develop from repository management.</a:t>
            </a:r>
          </a:p>
          <a:p>
            <a:r>
              <a:rPr lang="en-US" sz="2300" dirty="0" err="1"/>
              <a:t>iRODS</a:t>
            </a:r>
            <a:r>
              <a:rPr lang="en-US" sz="2300" dirty="0"/>
              <a:t> executes your data policies on your schedule.</a:t>
            </a:r>
          </a:p>
          <a:p>
            <a:r>
              <a:rPr lang="en-US" sz="2300" dirty="0" err="1"/>
              <a:t>iRODS</a:t>
            </a:r>
            <a:r>
              <a:rPr lang="en-US" sz="2300" dirty="0"/>
              <a:t> virtualizes data policy by separating data management policy enforcement from repository management.</a:t>
            </a:r>
          </a:p>
        </p:txBody>
      </p:sp>
      <p:pic>
        <p:nvPicPr>
          <p:cNvPr id="6146" name="Picture 2" descr="iR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19" y="207128"/>
            <a:ext cx="981075"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10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00"/>
            <a:ext cx="6785264" cy="1143000"/>
          </a:xfrm>
        </p:spPr>
        <p:txBody>
          <a:bodyPr>
            <a:normAutofit fontScale="90000"/>
          </a:bodyPr>
          <a:lstStyle/>
          <a:p>
            <a:r>
              <a:rPr lang="en-US" dirty="0" smtClean="0"/>
              <a:t>Scientific Data/File Formats I</a:t>
            </a:r>
            <a:br>
              <a:rPr lang="en-US" dirty="0" smtClean="0"/>
            </a:br>
            <a:r>
              <a:rPr lang="en-US" dirty="0" err="1" smtClean="0"/>
              <a:t>NetCDF</a:t>
            </a:r>
            <a:r>
              <a:rPr lang="en-US" dirty="0" smtClean="0"/>
              <a:t>, CDF</a:t>
            </a:r>
            <a:endParaRPr lang="en-US" dirty="0"/>
          </a:p>
        </p:txBody>
      </p:sp>
      <p:sp>
        <p:nvSpPr>
          <p:cNvPr id="3" name="Content Placeholder 2"/>
          <p:cNvSpPr>
            <a:spLocks noGrp="1"/>
          </p:cNvSpPr>
          <p:nvPr>
            <p:ph idx="1"/>
          </p:nvPr>
        </p:nvSpPr>
        <p:spPr>
          <a:xfrm>
            <a:off x="0" y="1727710"/>
            <a:ext cx="9144000" cy="5835463"/>
          </a:xfrm>
        </p:spPr>
        <p:txBody>
          <a:bodyPr>
            <a:normAutofit/>
          </a:bodyPr>
          <a:lstStyle/>
          <a:p>
            <a:r>
              <a:rPr lang="en-US" sz="2400" dirty="0" err="1"/>
              <a:t>NetCDF</a:t>
            </a:r>
            <a:r>
              <a:rPr lang="en-US" sz="2400" dirty="0"/>
              <a:t> </a:t>
            </a:r>
            <a:r>
              <a:rPr lang="en-US" sz="2400" dirty="0" smtClean="0">
                <a:hlinkClick r:id="rId2"/>
              </a:rPr>
              <a:t>http</a:t>
            </a:r>
            <a:r>
              <a:rPr lang="en-US" sz="2400" dirty="0">
                <a:hlinkClick r:id="rId2"/>
              </a:rPr>
              <a:t>://</a:t>
            </a:r>
            <a:r>
              <a:rPr lang="en-US" sz="2400" dirty="0" smtClean="0">
                <a:hlinkClick r:id="rId2"/>
              </a:rPr>
              <a:t>en.wikipedia.org/wiki/NetCDF</a:t>
            </a:r>
            <a:r>
              <a:rPr lang="en-US" sz="2400" dirty="0"/>
              <a:t> </a:t>
            </a:r>
            <a:r>
              <a:rPr lang="en-US" sz="2400" dirty="0" smtClean="0"/>
              <a:t>(</a:t>
            </a:r>
            <a:r>
              <a:rPr lang="en-US" sz="2400" dirty="0"/>
              <a:t>Network Common Data Form) is a set of software libraries and self-describing, machine-independent data formats that support the creation, access, and sharing of array-oriented scientific data. The project homepage is hosted by the </a:t>
            </a:r>
            <a:r>
              <a:rPr lang="en-US" sz="2400" dirty="0" smtClean="0"/>
              <a:t>University </a:t>
            </a:r>
            <a:r>
              <a:rPr lang="en-US" sz="2400" dirty="0"/>
              <a:t>Corporation for Atmospheric Research (UCAR). </a:t>
            </a:r>
            <a:r>
              <a:rPr lang="en-US" sz="2400" dirty="0" smtClean="0"/>
              <a:t>This work started in 1989 and was based on CDF</a:t>
            </a:r>
          </a:p>
          <a:p>
            <a:r>
              <a:rPr lang="en-US" sz="2400" dirty="0"/>
              <a:t>Common Data Format (CDF</a:t>
            </a:r>
            <a:r>
              <a:rPr lang="en-US" sz="2400" dirty="0" smtClean="0"/>
              <a:t>) </a:t>
            </a:r>
            <a:r>
              <a:rPr lang="en-US" sz="2400" dirty="0">
                <a:hlinkClick r:id="rId3"/>
              </a:rPr>
              <a:t>http://en.wikipedia.org/wiki/Common_Data_Format</a:t>
            </a:r>
            <a:r>
              <a:rPr lang="en-US" sz="2400" dirty="0" smtClean="0"/>
              <a:t> </a:t>
            </a:r>
            <a:r>
              <a:rPr lang="en-US" sz="2400" dirty="0"/>
              <a:t>is a library and toolkit that was developed by the National Space Science Data Center (NSSDC) at NASA starting in 1985. The software is an interface for the storage and manipulation of multi-dimensional data sets</a:t>
            </a:r>
            <a:r>
              <a:rPr lang="en-US" sz="2400" dirty="0" smtClean="0"/>
              <a:t>. </a:t>
            </a:r>
          </a:p>
        </p:txBody>
      </p:sp>
    </p:spTree>
    <p:extLst>
      <p:ext uri="{BB962C8B-B14F-4D97-AF65-F5344CB8AC3E}">
        <p14:creationId xmlns:p14="http://schemas.microsoft.com/office/powerpoint/2010/main" val="2967662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Data/File Formats II</a:t>
            </a:r>
            <a:br>
              <a:rPr lang="en-US" dirty="0" smtClean="0"/>
            </a:br>
            <a:r>
              <a:rPr lang="en-US" dirty="0" smtClean="0"/>
              <a:t>HDF</a:t>
            </a:r>
            <a:endParaRPr lang="en-US" dirty="0"/>
          </a:p>
        </p:txBody>
      </p:sp>
      <p:sp>
        <p:nvSpPr>
          <p:cNvPr id="3" name="Content Placeholder 2"/>
          <p:cNvSpPr>
            <a:spLocks noGrp="1"/>
          </p:cNvSpPr>
          <p:nvPr>
            <p:ph idx="1"/>
          </p:nvPr>
        </p:nvSpPr>
        <p:spPr>
          <a:xfrm>
            <a:off x="0" y="1022537"/>
            <a:ext cx="9144000" cy="5835463"/>
          </a:xfrm>
        </p:spPr>
        <p:txBody>
          <a:bodyPr>
            <a:normAutofit fontScale="92500" lnSpcReduction="10000"/>
          </a:bodyPr>
          <a:lstStyle/>
          <a:p>
            <a:r>
              <a:rPr lang="en-US" sz="1800" b="1" dirty="0" smtClean="0"/>
              <a:t>Hierarchical </a:t>
            </a:r>
            <a:r>
              <a:rPr lang="en-US" sz="1800" b="1" dirty="0"/>
              <a:t>Data Format</a:t>
            </a:r>
            <a:r>
              <a:rPr lang="en-US" sz="1800" dirty="0"/>
              <a:t> (</a:t>
            </a:r>
            <a:r>
              <a:rPr lang="en-US" sz="1800" b="1" dirty="0"/>
              <a:t>HDF</a:t>
            </a:r>
            <a:r>
              <a:rPr lang="en-US" sz="1800" dirty="0"/>
              <a:t>) </a:t>
            </a:r>
            <a:r>
              <a:rPr lang="en-US" sz="1800" dirty="0">
                <a:hlinkClick r:id="rId2"/>
              </a:rPr>
              <a:t>http://en.wikipedia.org/wiki/Hierarchical_Data_Format</a:t>
            </a:r>
            <a:r>
              <a:rPr lang="en-US" sz="1800" dirty="0"/>
              <a:t> </a:t>
            </a:r>
            <a:r>
              <a:rPr lang="en-US" sz="1800" dirty="0" smtClean="0"/>
              <a:t>is </a:t>
            </a:r>
            <a:r>
              <a:rPr lang="en-US" sz="1800" dirty="0"/>
              <a:t>a set of file formats (</a:t>
            </a:r>
            <a:r>
              <a:rPr lang="en-US" sz="1800" b="1" dirty="0"/>
              <a:t>HDF4</a:t>
            </a:r>
            <a:r>
              <a:rPr lang="en-US" sz="1800" dirty="0"/>
              <a:t>, </a:t>
            </a:r>
            <a:r>
              <a:rPr lang="en-US" sz="1800" b="1" dirty="0"/>
              <a:t>HDF5</a:t>
            </a:r>
            <a:r>
              <a:rPr lang="en-US" sz="1800" dirty="0"/>
              <a:t>) designed to store and organize large </a:t>
            </a:r>
            <a:r>
              <a:rPr lang="en-US" sz="1800" dirty="0" smtClean="0"/>
              <a:t>amounts of </a:t>
            </a:r>
            <a:r>
              <a:rPr lang="en-US" sz="1800" dirty="0"/>
              <a:t>numerical data. Originally developed at the National Center for Supercomputing Applications, it is supported by the non-profit HDF Group, whose mission is to ensure continued development of HDF5 technologies, and the continued accessibility of data stored in HDF.</a:t>
            </a:r>
          </a:p>
          <a:p>
            <a:r>
              <a:rPr lang="en-US" sz="1800" dirty="0"/>
              <a:t>In keeping with this goal, the HDF format, libraries and associated tools are available under a liberal, BSD-like license for general use. HDF is supported by many commercial and non-commercial software platforms, including Java, MATLAB/</a:t>
            </a:r>
            <a:r>
              <a:rPr lang="en-US" sz="1800" dirty="0" err="1"/>
              <a:t>Scilab</a:t>
            </a:r>
            <a:r>
              <a:rPr lang="en-US" sz="1800" dirty="0"/>
              <a:t>, Octave, IDL, Python, and R. The freely available HDF distribution consists of the library, command-line utilities, test suite source, Java interface, and the Java-based HDF Viewer (</a:t>
            </a:r>
            <a:r>
              <a:rPr lang="en-US" sz="1800" dirty="0" err="1"/>
              <a:t>HDFView</a:t>
            </a:r>
            <a:r>
              <a:rPr lang="en-US" sz="1800" dirty="0"/>
              <a:t>).</a:t>
            </a:r>
          </a:p>
          <a:p>
            <a:r>
              <a:rPr lang="en-US" sz="1800" dirty="0"/>
              <a:t>The current version, HDF5, differs significantly in design and API from the major legacy version HDF4</a:t>
            </a:r>
            <a:r>
              <a:rPr lang="en-US" sz="1800" dirty="0" smtClean="0"/>
              <a:t>.</a:t>
            </a:r>
          </a:p>
          <a:p>
            <a:r>
              <a:rPr lang="en-US" sz="1800" dirty="0"/>
              <a:t>HDF5 simplifies the file structure to include only two major types of object:</a:t>
            </a:r>
          </a:p>
          <a:p>
            <a:pPr lvl="1"/>
            <a:r>
              <a:rPr lang="en-US" sz="1400" dirty="0" smtClean="0"/>
              <a:t>Datasets</a:t>
            </a:r>
            <a:r>
              <a:rPr lang="en-US" sz="1400" dirty="0"/>
              <a:t>, which are multidimensional arrays of a homogeneous type</a:t>
            </a:r>
          </a:p>
          <a:p>
            <a:pPr lvl="1"/>
            <a:r>
              <a:rPr lang="en-US" sz="1400" dirty="0"/>
              <a:t>Groups, which are container structures which can hold datasets and other groups</a:t>
            </a:r>
          </a:p>
          <a:p>
            <a:r>
              <a:rPr lang="en-US" sz="1800" dirty="0"/>
              <a:t>This results in a truly hierarchical, </a:t>
            </a:r>
            <a:r>
              <a:rPr lang="en-US" sz="1800" dirty="0" err="1"/>
              <a:t>filesystem</a:t>
            </a:r>
            <a:r>
              <a:rPr lang="en-US" sz="1800" dirty="0"/>
              <a:t>-like data format. In fact, resources in an HDF5 file are even accessed using the POSIX-like syntax /path/to/resource. Metadata is stored in the form of user-defined, named attributes attached to groups and datasets. More complex storage APIs representing images and tables can then be built up using datasets, groups and attributes</a:t>
            </a:r>
            <a:r>
              <a:rPr lang="en-US" sz="1800" dirty="0" smtClean="0"/>
              <a:t>.</a:t>
            </a:r>
            <a:endParaRPr lang="en-US" sz="1800" dirty="0"/>
          </a:p>
          <a:p>
            <a:r>
              <a:rPr lang="en-US" sz="1800" dirty="0"/>
              <a:t>In addition to these advances in the file format, HDF5 includes an improved type system, and dataspace objects which represent selections over dataset regions. The API is also object-oriented with respect to datasets, groups, attributes, types, dataspaces and property lists</a:t>
            </a:r>
            <a:r>
              <a:rPr lang="en-US" sz="1800" dirty="0" smtClean="0"/>
              <a:t>.</a:t>
            </a:r>
            <a:endParaRPr lang="en-US" sz="1800" dirty="0"/>
          </a:p>
          <a:p>
            <a:r>
              <a:rPr lang="en-US" sz="1800" dirty="0"/>
              <a:t>The latest version of </a:t>
            </a:r>
            <a:r>
              <a:rPr lang="en-US" sz="1800" dirty="0" err="1"/>
              <a:t>NetCDF</a:t>
            </a:r>
            <a:r>
              <a:rPr lang="en-US" sz="1800" dirty="0"/>
              <a:t>, version 4, is based on HDF5.</a:t>
            </a:r>
          </a:p>
        </p:txBody>
      </p:sp>
    </p:spTree>
    <p:extLst>
      <p:ext uri="{BB962C8B-B14F-4D97-AF65-F5344CB8AC3E}">
        <p14:creationId xmlns:p14="http://schemas.microsoft.com/office/powerpoint/2010/main" val="4103879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Data/File Formats III</a:t>
            </a:r>
            <a:br>
              <a:rPr lang="en-US" dirty="0" smtClean="0"/>
            </a:br>
            <a:r>
              <a:rPr lang="en-US" dirty="0" err="1" smtClean="0"/>
              <a:t>OPeNDAP</a:t>
            </a:r>
            <a:endParaRPr lang="en-US" dirty="0"/>
          </a:p>
        </p:txBody>
      </p:sp>
      <p:sp>
        <p:nvSpPr>
          <p:cNvPr id="3" name="Content Placeholder 2"/>
          <p:cNvSpPr>
            <a:spLocks noGrp="1"/>
          </p:cNvSpPr>
          <p:nvPr>
            <p:ph idx="1"/>
          </p:nvPr>
        </p:nvSpPr>
        <p:spPr>
          <a:xfrm>
            <a:off x="0" y="1022537"/>
            <a:ext cx="9144000" cy="5835463"/>
          </a:xfrm>
        </p:spPr>
        <p:txBody>
          <a:bodyPr>
            <a:normAutofit fontScale="77500" lnSpcReduction="20000"/>
          </a:bodyPr>
          <a:lstStyle/>
          <a:p>
            <a:r>
              <a:rPr lang="en-US" sz="2400" b="1" dirty="0" err="1" smtClean="0"/>
              <a:t>OPeNDAP</a:t>
            </a:r>
            <a:r>
              <a:rPr lang="en-US" sz="2400" b="1" dirty="0" smtClean="0"/>
              <a:t> </a:t>
            </a:r>
            <a:r>
              <a:rPr lang="en-US" sz="2400" dirty="0" smtClean="0"/>
              <a:t>"Open-source </a:t>
            </a:r>
            <a:r>
              <a:rPr lang="en-US" sz="2400" dirty="0"/>
              <a:t>Project for a Network Data Access Protocol</a:t>
            </a:r>
            <a:r>
              <a:rPr lang="en-US" sz="2400" dirty="0" smtClean="0"/>
              <a:t>“ </a:t>
            </a:r>
            <a:r>
              <a:rPr lang="en-US" sz="2400" dirty="0" smtClean="0">
                <a:hlinkClick r:id="rId2"/>
              </a:rPr>
              <a:t>http</a:t>
            </a:r>
            <a:r>
              <a:rPr lang="en-US" sz="2400" dirty="0">
                <a:hlinkClick r:id="rId2"/>
              </a:rPr>
              <a:t>://</a:t>
            </a:r>
            <a:r>
              <a:rPr lang="en-US" sz="2400" dirty="0" smtClean="0">
                <a:hlinkClick r:id="rId2"/>
              </a:rPr>
              <a:t>en.wikipedia.org/wiki/OPeNDAP</a:t>
            </a:r>
            <a:r>
              <a:rPr lang="en-US" sz="2400" dirty="0" smtClean="0"/>
              <a:t> is </a:t>
            </a:r>
            <a:r>
              <a:rPr lang="en-US" sz="2400" dirty="0"/>
              <a:t>a data transport architecture and protocol widely used by earth scientists. The protocol is based on HTTP and the current specification is </a:t>
            </a:r>
            <a:r>
              <a:rPr lang="en-US" sz="2400" dirty="0" err="1"/>
              <a:t>OPeNDAP</a:t>
            </a:r>
            <a:r>
              <a:rPr lang="en-US" sz="2400" dirty="0"/>
              <a:t> 2.0 draft. </a:t>
            </a:r>
            <a:endParaRPr lang="en-US" sz="2400" dirty="0" smtClean="0"/>
          </a:p>
          <a:p>
            <a:pPr lvl="1"/>
            <a:r>
              <a:rPr lang="en-US" sz="2000" dirty="0" err="1" smtClean="0"/>
              <a:t>OPeNDAP</a:t>
            </a:r>
            <a:r>
              <a:rPr lang="en-US" sz="2000" dirty="0" smtClean="0"/>
              <a:t> </a:t>
            </a:r>
            <a:r>
              <a:rPr lang="en-US" sz="2000" dirty="0"/>
              <a:t>includes standards for encapsulating structured data, annotating the data with attributes and adding semantics that describe the data. </a:t>
            </a:r>
            <a:endParaRPr lang="en-US" sz="2000" dirty="0" smtClean="0"/>
          </a:p>
          <a:p>
            <a:pPr lvl="1"/>
            <a:r>
              <a:rPr lang="en-US" sz="2000" dirty="0" smtClean="0"/>
              <a:t>The </a:t>
            </a:r>
            <a:r>
              <a:rPr lang="en-US" sz="2000" dirty="0"/>
              <a:t>protocol is maintained by OPeNDAP.org, a publicly funded non-profit organization that also provides free reference implementations of </a:t>
            </a:r>
            <a:r>
              <a:rPr lang="en-US" sz="2000" dirty="0" err="1"/>
              <a:t>OPeNDAP</a:t>
            </a:r>
            <a:r>
              <a:rPr lang="en-US" sz="2000" dirty="0"/>
              <a:t> servers and clients</a:t>
            </a:r>
            <a:r>
              <a:rPr lang="en-US" sz="2000" dirty="0" smtClean="0"/>
              <a:t>.</a:t>
            </a:r>
            <a:endParaRPr lang="en-US" sz="2400" dirty="0"/>
          </a:p>
          <a:p>
            <a:r>
              <a:rPr lang="en-US" sz="2400" dirty="0"/>
              <a:t>An </a:t>
            </a:r>
            <a:r>
              <a:rPr lang="en-US" sz="2400" dirty="0" err="1"/>
              <a:t>OPeNDAP</a:t>
            </a:r>
            <a:r>
              <a:rPr lang="en-US" sz="2400" dirty="0"/>
              <a:t> client could be an ordinary </a:t>
            </a:r>
            <a:r>
              <a:rPr lang="en-US" sz="2400" dirty="0" smtClean="0"/>
              <a:t>browser or specialized visualization/analysis engine</a:t>
            </a:r>
            <a:endParaRPr lang="en-US" sz="2400" dirty="0"/>
          </a:p>
          <a:p>
            <a:r>
              <a:rPr lang="en-US" sz="2400" dirty="0"/>
              <a:t>An </a:t>
            </a:r>
            <a:r>
              <a:rPr lang="en-US" sz="2400" dirty="0" err="1"/>
              <a:t>OPeNDAP</a:t>
            </a:r>
            <a:r>
              <a:rPr lang="en-US" sz="2400" dirty="0"/>
              <a:t> client sends requests to an </a:t>
            </a:r>
            <a:r>
              <a:rPr lang="en-US" sz="2400" dirty="0" err="1"/>
              <a:t>OPeNDAP</a:t>
            </a:r>
            <a:r>
              <a:rPr lang="en-US" sz="2400" dirty="0"/>
              <a:t> server, and receives various types of documents or binary data as a response. One such document is called a DDS (received when a DDS request is sent), that describes the structure of a data set. A data set, seen from the server side, may be a file, a collection of files or a database. Another document type that may be received is DAS, which gives attribute values on the fields described in the DDS. Binary data is received when the client sends a DODS request</a:t>
            </a:r>
            <a:r>
              <a:rPr lang="en-US" sz="2400" dirty="0" smtClean="0"/>
              <a:t>.</a:t>
            </a:r>
            <a:endParaRPr lang="en-US" sz="2400" dirty="0"/>
          </a:p>
          <a:p>
            <a:r>
              <a:rPr lang="en-US" sz="2400" dirty="0"/>
              <a:t>An </a:t>
            </a:r>
            <a:r>
              <a:rPr lang="en-US" sz="2400" dirty="0" err="1"/>
              <a:t>OPeNDAP</a:t>
            </a:r>
            <a:r>
              <a:rPr lang="en-US" sz="2400" dirty="0"/>
              <a:t> server can serve an arbitrarily large collection of data. Data on the server is often in HDF or </a:t>
            </a:r>
            <a:r>
              <a:rPr lang="en-US" sz="2400" dirty="0" err="1"/>
              <a:t>NetCDF</a:t>
            </a:r>
            <a:r>
              <a:rPr lang="en-US" sz="2400" dirty="0"/>
              <a:t> format, but can be in any format including a user-defined format. Compared to ordinary file transfer protocols (e.g. FTP), a major advantage using </a:t>
            </a:r>
            <a:r>
              <a:rPr lang="en-US" sz="2400" dirty="0" err="1"/>
              <a:t>OPeNDAP</a:t>
            </a:r>
            <a:r>
              <a:rPr lang="en-US" sz="2400" dirty="0"/>
              <a:t> is the ability to retrieve subsets of files, and also the ability to aggregate data from several files in one transfer operation</a:t>
            </a:r>
            <a:r>
              <a:rPr lang="en-US" sz="2400" dirty="0" smtClean="0"/>
              <a:t>.</a:t>
            </a:r>
            <a:endParaRPr lang="en-US" sz="2400" dirty="0"/>
          </a:p>
          <a:p>
            <a:r>
              <a:rPr lang="en-US" sz="2400" dirty="0" err="1"/>
              <a:t>OPeNDAP</a:t>
            </a:r>
            <a:r>
              <a:rPr lang="en-US" sz="2400" dirty="0"/>
              <a:t> is widely used by governmental agencies such as NASA and NOAA to serve satellite, weather and other observed earth science data.</a:t>
            </a:r>
            <a:endParaRPr lang="en-US" sz="2400" dirty="0" smtClean="0"/>
          </a:p>
        </p:txBody>
      </p:sp>
    </p:spTree>
    <p:extLst>
      <p:ext uri="{BB962C8B-B14F-4D97-AF65-F5344CB8AC3E}">
        <p14:creationId xmlns:p14="http://schemas.microsoft.com/office/powerpoint/2010/main" val="831688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Data/File Formats IV</a:t>
            </a:r>
            <a:br>
              <a:rPr lang="en-US" dirty="0" smtClean="0"/>
            </a:br>
            <a:r>
              <a:rPr lang="en-US" dirty="0" smtClean="0"/>
              <a:t>FITS</a:t>
            </a:r>
            <a:endParaRPr lang="en-US" dirty="0"/>
          </a:p>
        </p:txBody>
      </p:sp>
      <p:sp>
        <p:nvSpPr>
          <p:cNvPr id="3" name="Content Placeholder 2"/>
          <p:cNvSpPr>
            <a:spLocks noGrp="1"/>
          </p:cNvSpPr>
          <p:nvPr>
            <p:ph idx="1"/>
          </p:nvPr>
        </p:nvSpPr>
        <p:spPr>
          <a:xfrm>
            <a:off x="0" y="1022537"/>
            <a:ext cx="9144000" cy="5835463"/>
          </a:xfrm>
        </p:spPr>
        <p:txBody>
          <a:bodyPr>
            <a:normAutofit fontScale="77500" lnSpcReduction="20000"/>
          </a:bodyPr>
          <a:lstStyle/>
          <a:p>
            <a:r>
              <a:rPr lang="en-US" sz="2400" dirty="0" smtClean="0"/>
              <a:t>Flexible </a:t>
            </a:r>
            <a:r>
              <a:rPr lang="en-US" sz="2400" dirty="0"/>
              <a:t>Image Transport System</a:t>
            </a:r>
            <a:r>
              <a:rPr lang="en-US" sz="2400" dirty="0" smtClean="0"/>
              <a:t> </a:t>
            </a:r>
            <a:r>
              <a:rPr lang="en-US" sz="2400" dirty="0" smtClean="0">
                <a:hlinkClick r:id="rId2"/>
              </a:rPr>
              <a:t>http</a:t>
            </a:r>
            <a:r>
              <a:rPr lang="en-US" sz="2400" dirty="0">
                <a:hlinkClick r:id="rId2"/>
              </a:rPr>
              <a:t>://</a:t>
            </a:r>
            <a:r>
              <a:rPr lang="en-US" sz="2400" dirty="0" smtClean="0">
                <a:hlinkClick r:id="rId2"/>
              </a:rPr>
              <a:t>en.wikipedia.org/wiki/FITS</a:t>
            </a:r>
            <a:r>
              <a:rPr lang="en-US" sz="2400" dirty="0" smtClean="0"/>
              <a:t> </a:t>
            </a:r>
            <a:br>
              <a:rPr lang="en-US" sz="2400" dirty="0" smtClean="0"/>
            </a:br>
            <a:r>
              <a:rPr lang="en-US" sz="2400" dirty="0" smtClean="0"/>
              <a:t>is an open astronomy </a:t>
            </a:r>
            <a:r>
              <a:rPr lang="en-US" sz="2400" dirty="0"/>
              <a:t>standard  </a:t>
            </a:r>
            <a:r>
              <a:rPr lang="en-US" sz="2400" dirty="0" smtClean="0"/>
              <a:t>defining </a:t>
            </a:r>
            <a:r>
              <a:rPr lang="en-US" sz="2400" dirty="0"/>
              <a:t>a digital file format useful for </a:t>
            </a:r>
            <a:r>
              <a:rPr lang="en-US" sz="2400" dirty="0" smtClean="0"/>
              <a:t/>
            </a:r>
            <a:br>
              <a:rPr lang="en-US" sz="2400" dirty="0" smtClean="0"/>
            </a:br>
            <a:r>
              <a:rPr lang="en-US" sz="2400" dirty="0" smtClean="0"/>
              <a:t>storage</a:t>
            </a:r>
            <a:r>
              <a:rPr lang="en-US" sz="2400" dirty="0"/>
              <a:t>, transmission and processing of scientific and other images. </a:t>
            </a:r>
            <a:endParaRPr lang="en-US" sz="2400" dirty="0" smtClean="0"/>
          </a:p>
          <a:p>
            <a:pPr lvl="1"/>
            <a:r>
              <a:rPr lang="en-US" sz="2000" dirty="0" smtClean="0"/>
              <a:t>FITS </a:t>
            </a:r>
            <a:r>
              <a:rPr lang="en-US" sz="2000" dirty="0"/>
              <a:t>is the most commonly used digital file format in astronomy. </a:t>
            </a:r>
            <a:endParaRPr lang="en-US" sz="2000" dirty="0" smtClean="0"/>
          </a:p>
          <a:p>
            <a:pPr lvl="1"/>
            <a:r>
              <a:rPr lang="en-US" sz="2000" dirty="0" smtClean="0"/>
              <a:t>Unlike </a:t>
            </a:r>
            <a:r>
              <a:rPr lang="en-US" sz="2000" dirty="0"/>
              <a:t>many image formats, FITS is designed specifically for scientific data and hence includes many provisions for describing photometric and spatial calibration information, together with image origin metadata</a:t>
            </a:r>
            <a:r>
              <a:rPr lang="en-US" sz="2000" dirty="0" smtClean="0"/>
              <a:t>.</a:t>
            </a:r>
            <a:endParaRPr lang="en-US" sz="2400" dirty="0"/>
          </a:p>
          <a:p>
            <a:r>
              <a:rPr lang="en-US" sz="2400" dirty="0"/>
              <a:t>The FITS format was first standardized in 1981</a:t>
            </a:r>
            <a:r>
              <a:rPr lang="en-US" sz="2400" dirty="0" smtClean="0"/>
              <a:t>; </a:t>
            </a:r>
            <a:r>
              <a:rPr lang="en-US" sz="2400" dirty="0"/>
              <a:t>it has evolved gradually since then, and the most recent version (3.0) was standardized in 2008. </a:t>
            </a:r>
            <a:endParaRPr lang="en-US" sz="2400" dirty="0" smtClean="0"/>
          </a:p>
          <a:p>
            <a:r>
              <a:rPr lang="en-US" sz="2400" dirty="0" smtClean="0"/>
              <a:t>FITS </a:t>
            </a:r>
            <a:r>
              <a:rPr lang="en-US" sz="2400" dirty="0"/>
              <a:t>was designed with an eye towards long-term archival storage, and the maxim once FITS, always FITS represents the requirement that developments to the format must be backwards compatible</a:t>
            </a:r>
            <a:r>
              <a:rPr lang="en-US" sz="2400" dirty="0" smtClean="0"/>
              <a:t>.</a:t>
            </a:r>
            <a:endParaRPr lang="en-US" sz="2400" dirty="0"/>
          </a:p>
          <a:p>
            <a:r>
              <a:rPr lang="en-US" sz="2400" dirty="0"/>
              <a:t>A major feature of the FITS format is that image metadata is stored in a human-readable ASCII header, so that an interested user can examine the headers to investigate a file of unknown provenance. </a:t>
            </a:r>
            <a:endParaRPr lang="en-US" sz="2400" dirty="0" smtClean="0"/>
          </a:p>
          <a:p>
            <a:r>
              <a:rPr lang="en-US" sz="2400" dirty="0" smtClean="0"/>
              <a:t>The </a:t>
            </a:r>
            <a:r>
              <a:rPr lang="en-US" sz="2400" dirty="0"/>
              <a:t>information in the header is designed to calculate the byte offset of some information in the subsequent data unit to support direct access to the data cells. </a:t>
            </a:r>
            <a:endParaRPr lang="en-US" sz="2400" dirty="0" smtClean="0"/>
          </a:p>
          <a:p>
            <a:r>
              <a:rPr lang="en-US" sz="2400" dirty="0" smtClean="0"/>
              <a:t>Each </a:t>
            </a:r>
            <a:r>
              <a:rPr lang="en-US" sz="2400" dirty="0"/>
              <a:t>FITS file consists of one or more headers containing </a:t>
            </a:r>
            <a:r>
              <a:rPr lang="en-US" sz="2400" b="1" dirty="0">
                <a:solidFill>
                  <a:srgbClr val="FF0000"/>
                </a:solidFill>
              </a:rPr>
              <a:t>ASCII card images </a:t>
            </a:r>
            <a:r>
              <a:rPr lang="en-US" sz="2400" dirty="0"/>
              <a:t>(80 character fixed-length strings) that carry keyword/value pairs, interleaved between data blocks. The keyword/value pairs provide information such as size, origin, coordinates, binary data format, free-form comments, history of the data, and anything else the creator desires: while many keywords are reserved for FITS use, the standard allows arbitrary use of the rest of the name-space.</a:t>
            </a:r>
          </a:p>
        </p:txBody>
      </p:sp>
    </p:spTree>
    <p:extLst>
      <p:ext uri="{BB962C8B-B14F-4D97-AF65-F5344CB8AC3E}">
        <p14:creationId xmlns:p14="http://schemas.microsoft.com/office/powerpoint/2010/main" val="2641749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30591"/>
          </a:xfrm>
        </p:spPr>
        <p:txBody>
          <a:bodyPr/>
          <a:lstStyle/>
          <a:p>
            <a:r>
              <a:rPr lang="en-US" dirty="0" err="1" smtClean="0"/>
              <a:t>RCFile</a:t>
            </a:r>
            <a:r>
              <a:rPr lang="en-US" dirty="0" smtClean="0"/>
              <a:t> Hive Data Format I</a:t>
            </a:r>
            <a:endParaRPr lang="en-US" dirty="0"/>
          </a:p>
        </p:txBody>
      </p:sp>
      <p:sp>
        <p:nvSpPr>
          <p:cNvPr id="3" name="Content Placeholder 2"/>
          <p:cNvSpPr>
            <a:spLocks noGrp="1"/>
          </p:cNvSpPr>
          <p:nvPr>
            <p:ph idx="1"/>
          </p:nvPr>
        </p:nvSpPr>
        <p:spPr>
          <a:xfrm>
            <a:off x="0" y="801384"/>
            <a:ext cx="9144000" cy="6056615"/>
          </a:xfrm>
        </p:spPr>
        <p:txBody>
          <a:bodyPr>
            <a:normAutofit/>
          </a:bodyPr>
          <a:lstStyle/>
          <a:p>
            <a:r>
              <a:rPr lang="en-US" sz="2400" dirty="0" smtClean="0"/>
              <a:t>See Hive’s </a:t>
            </a:r>
            <a:r>
              <a:rPr lang="en-US" sz="2400" dirty="0" err="1" smtClean="0"/>
              <a:t>RCFile</a:t>
            </a:r>
            <a:r>
              <a:rPr lang="en-US" sz="2400" dirty="0" smtClean="0"/>
              <a:t> (Row Column File) introduced in 2011</a:t>
            </a:r>
          </a:p>
          <a:p>
            <a:r>
              <a:rPr lang="en-US" sz="2400" dirty="0" smtClean="0">
                <a:hlinkClick r:id="rId2"/>
              </a:rPr>
              <a:t>http://www.infomall.org/I590ABDSSoftware/Resources/ICDE-workshop-2014_XiaodongZhang.pptx</a:t>
            </a:r>
            <a:r>
              <a:rPr lang="en-US" sz="2400" dirty="0" smtClean="0"/>
              <a:t> </a:t>
            </a:r>
          </a:p>
          <a:p>
            <a:r>
              <a:rPr lang="en-US" sz="2400" dirty="0"/>
              <a:t>Distributed Row-Groups among </a:t>
            </a:r>
            <a:r>
              <a:rPr lang="en-US" sz="2400" dirty="0" smtClean="0"/>
              <a:t>Nodes as in row store but organize by columns in each group</a:t>
            </a:r>
          </a:p>
          <a:p>
            <a:r>
              <a:rPr lang="en-US" sz="2400" dirty="0" smtClean="0"/>
              <a:t>Minimize </a:t>
            </a:r>
            <a:r>
              <a:rPr lang="en-US" sz="2400" dirty="0"/>
              <a:t>unnecessary I/O operations</a:t>
            </a:r>
          </a:p>
          <a:p>
            <a:pPr lvl="1"/>
            <a:r>
              <a:rPr lang="en-US" sz="2000" dirty="0"/>
              <a:t>In a row group, table is partitioned by columns</a:t>
            </a:r>
          </a:p>
          <a:p>
            <a:pPr lvl="1"/>
            <a:r>
              <a:rPr lang="en-US" sz="2000" dirty="0"/>
              <a:t>Only read needed columns from disks</a:t>
            </a:r>
          </a:p>
          <a:p>
            <a:r>
              <a:rPr lang="en-US" sz="2400" dirty="0"/>
              <a:t>Minimize network costs in row construction</a:t>
            </a:r>
          </a:p>
          <a:p>
            <a:pPr lvl="1"/>
            <a:r>
              <a:rPr lang="en-US" sz="2000" dirty="0"/>
              <a:t>All columns of a row are located in same HDFS block</a:t>
            </a:r>
          </a:p>
          <a:p>
            <a:r>
              <a:rPr lang="en-US" sz="2400" dirty="0"/>
              <a:t> Comparable data loading speed to Row-Store</a:t>
            </a:r>
          </a:p>
          <a:p>
            <a:pPr lvl="1"/>
            <a:r>
              <a:rPr lang="en-US" sz="2000" dirty="0"/>
              <a:t>Only adding a vertical-partitioning operation in the data loading procedure of Row-Store</a:t>
            </a:r>
          </a:p>
          <a:p>
            <a:r>
              <a:rPr lang="en-US" sz="2400" dirty="0"/>
              <a:t>Applying efficient data compression algorithms</a:t>
            </a:r>
          </a:p>
          <a:p>
            <a:pPr lvl="1"/>
            <a:r>
              <a:rPr lang="en-US" sz="2000" dirty="0"/>
              <a:t>Can use compression schemes used in Column-store </a:t>
            </a:r>
            <a:r>
              <a:rPr lang="en-US" sz="2000" dirty="0" smtClean="0"/>
              <a:t> </a:t>
            </a:r>
          </a:p>
        </p:txBody>
      </p:sp>
    </p:spTree>
    <p:extLst>
      <p:ext uri="{BB962C8B-B14F-4D97-AF65-F5344CB8AC3E}">
        <p14:creationId xmlns:p14="http://schemas.microsoft.com/office/powerpoint/2010/main" val="2224142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RCFile</a:t>
            </a:r>
            <a:r>
              <a:rPr lang="en-US" dirty="0" smtClean="0"/>
              <a:t> Hive Data Format II</a:t>
            </a:r>
            <a:endParaRPr lang="en-US" dirty="0"/>
          </a:p>
        </p:txBody>
      </p:sp>
      <p:grpSp>
        <p:nvGrpSpPr>
          <p:cNvPr id="4" name="Group 3"/>
          <p:cNvGrpSpPr/>
          <p:nvPr/>
        </p:nvGrpSpPr>
        <p:grpSpPr>
          <a:xfrm>
            <a:off x="72684" y="3777796"/>
            <a:ext cx="6441727" cy="3005144"/>
            <a:chOff x="1367228" y="2416423"/>
            <a:chExt cx="6441727" cy="3005144"/>
          </a:xfrm>
        </p:grpSpPr>
        <p:cxnSp>
          <p:nvCxnSpPr>
            <p:cNvPr id="8" name="Straight Arrow Connector 7"/>
            <p:cNvCxnSpPr/>
            <p:nvPr/>
          </p:nvCxnSpPr>
          <p:spPr>
            <a:xfrm>
              <a:off x="2700548" y="5021246"/>
              <a:ext cx="47244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703556" y="2416423"/>
              <a:ext cx="0" cy="26237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67228" y="2507860"/>
              <a:ext cx="1556613" cy="830997"/>
            </a:xfrm>
            <a:prstGeom prst="rect">
              <a:avLst/>
            </a:prstGeom>
            <a:noFill/>
          </p:spPr>
          <p:txBody>
            <a:bodyPr wrap="square" rtlCol="0">
              <a:spAutoFit/>
            </a:bodyPr>
            <a:lstStyle/>
            <a:p>
              <a:r>
                <a:rPr lang="en-US" sz="1600" b="1" dirty="0" smtClean="0"/>
                <a:t>Unnecessary I/O transfers</a:t>
              </a:r>
            </a:p>
            <a:p>
              <a:r>
                <a:rPr lang="en-US" sz="1600" b="1" dirty="0" smtClean="0"/>
                <a:t>(</a:t>
              </a:r>
              <a:r>
                <a:rPr lang="en-US" sz="1600" b="1" dirty="0" err="1" smtClean="0"/>
                <a:t>MBytes</a:t>
              </a:r>
              <a:r>
                <a:rPr lang="en-US" sz="1600" b="1" dirty="0" smtClean="0"/>
                <a:t>)</a:t>
              </a:r>
              <a:endParaRPr lang="en-US" sz="1600" b="1" dirty="0"/>
            </a:p>
          </p:txBody>
        </p:sp>
        <p:sp>
          <p:nvSpPr>
            <p:cNvPr id="11" name="TextBox 10"/>
            <p:cNvSpPr txBox="1"/>
            <p:nvPr/>
          </p:nvSpPr>
          <p:spPr>
            <a:xfrm>
              <a:off x="3872163" y="5083013"/>
              <a:ext cx="3705378" cy="338554"/>
            </a:xfrm>
            <a:prstGeom prst="rect">
              <a:avLst/>
            </a:prstGeom>
            <a:noFill/>
          </p:spPr>
          <p:txBody>
            <a:bodyPr wrap="square" rtlCol="0">
              <a:spAutoFit/>
            </a:bodyPr>
            <a:lstStyle/>
            <a:p>
              <a:r>
                <a:rPr lang="en-US" sz="1600" b="1" dirty="0" smtClean="0"/>
                <a:t>Unnecessary network transfers (</a:t>
              </a:r>
              <a:r>
                <a:rPr lang="en-US" sz="1600" b="1" dirty="0" err="1" smtClean="0"/>
                <a:t>MBytes</a:t>
              </a:r>
              <a:r>
                <a:rPr lang="en-US" sz="1600" b="1" dirty="0" smtClean="0"/>
                <a:t>)</a:t>
              </a:r>
              <a:endParaRPr lang="en-US" sz="1600" b="1" dirty="0"/>
            </a:p>
          </p:txBody>
        </p:sp>
        <p:sp>
          <p:nvSpPr>
            <p:cNvPr id="12" name="Oval 11"/>
            <p:cNvSpPr/>
            <p:nvPr/>
          </p:nvSpPr>
          <p:spPr>
            <a:xfrm>
              <a:off x="2779756" y="2599359"/>
              <a:ext cx="419100" cy="142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Oval 12"/>
            <p:cNvSpPr/>
            <p:nvPr/>
          </p:nvSpPr>
          <p:spPr>
            <a:xfrm flipV="1">
              <a:off x="6686010" y="4784669"/>
              <a:ext cx="457200" cy="157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p:cNvSpPr/>
            <p:nvPr/>
          </p:nvSpPr>
          <p:spPr>
            <a:xfrm>
              <a:off x="3846556" y="4305500"/>
              <a:ext cx="381000" cy="2623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solidFill>
                  <a:srgbClr val="FF0000"/>
                </a:solidFill>
              </a:endParaRPr>
            </a:p>
          </p:txBody>
        </p:sp>
        <p:sp>
          <p:nvSpPr>
            <p:cNvPr id="15" name="TextBox 14"/>
            <p:cNvSpPr txBox="1"/>
            <p:nvPr/>
          </p:nvSpPr>
          <p:spPr>
            <a:xfrm>
              <a:off x="3040969" y="2713399"/>
              <a:ext cx="1219200" cy="338554"/>
            </a:xfrm>
            <a:prstGeom prst="rect">
              <a:avLst/>
            </a:prstGeom>
            <a:noFill/>
          </p:spPr>
          <p:txBody>
            <a:bodyPr wrap="square" rtlCol="0">
              <a:spAutoFit/>
            </a:bodyPr>
            <a:lstStyle/>
            <a:p>
              <a:r>
                <a:rPr lang="en-US" sz="1600" b="1" dirty="0" smtClean="0">
                  <a:solidFill>
                    <a:srgbClr val="C00000"/>
                  </a:solidFill>
                </a:rPr>
                <a:t>Row-store</a:t>
              </a:r>
              <a:endParaRPr lang="en-US" sz="1600" b="1" dirty="0">
                <a:solidFill>
                  <a:srgbClr val="C00000"/>
                </a:solidFill>
              </a:endParaRPr>
            </a:p>
          </p:txBody>
        </p:sp>
        <p:sp>
          <p:nvSpPr>
            <p:cNvPr id="16" name="TextBox 15"/>
            <p:cNvSpPr txBox="1"/>
            <p:nvPr/>
          </p:nvSpPr>
          <p:spPr>
            <a:xfrm>
              <a:off x="6305008" y="4391729"/>
              <a:ext cx="1503947" cy="338554"/>
            </a:xfrm>
            <a:prstGeom prst="rect">
              <a:avLst/>
            </a:prstGeom>
            <a:noFill/>
          </p:spPr>
          <p:txBody>
            <a:bodyPr wrap="square" rtlCol="0">
              <a:spAutoFit/>
            </a:bodyPr>
            <a:lstStyle/>
            <a:p>
              <a:r>
                <a:rPr lang="en-US" sz="1600" b="1" dirty="0" smtClean="0">
                  <a:solidFill>
                    <a:srgbClr val="C00000"/>
                  </a:solidFill>
                </a:rPr>
                <a:t>Column-store</a:t>
              </a:r>
              <a:endParaRPr lang="en-US" sz="1600" b="1" dirty="0">
                <a:solidFill>
                  <a:srgbClr val="C00000"/>
                </a:solidFill>
              </a:endParaRPr>
            </a:p>
          </p:txBody>
        </p:sp>
        <p:sp>
          <p:nvSpPr>
            <p:cNvPr id="17" name="TextBox 16"/>
            <p:cNvSpPr txBox="1"/>
            <p:nvPr/>
          </p:nvSpPr>
          <p:spPr>
            <a:xfrm>
              <a:off x="3972924" y="3530266"/>
              <a:ext cx="1857582" cy="830997"/>
            </a:xfrm>
            <a:prstGeom prst="rect">
              <a:avLst/>
            </a:prstGeom>
            <a:noFill/>
          </p:spPr>
          <p:txBody>
            <a:bodyPr wrap="square" rtlCol="0">
              <a:spAutoFit/>
            </a:bodyPr>
            <a:lstStyle/>
            <a:p>
              <a:r>
                <a:rPr lang="en-US" sz="1600" b="1" dirty="0" err="1" smtClean="0">
                  <a:solidFill>
                    <a:srgbClr val="FF0000"/>
                  </a:solidFill>
                </a:rPr>
                <a:t>RCFile</a:t>
              </a:r>
              <a:r>
                <a:rPr lang="en-US" sz="1600" b="1" dirty="0" smtClean="0">
                  <a:solidFill>
                    <a:srgbClr val="FF0000"/>
                  </a:solidFill>
                </a:rPr>
                <a:t>: </a:t>
              </a:r>
              <a:r>
                <a:rPr lang="en-US" sz="1600" b="1" dirty="0" smtClean="0">
                  <a:solidFill>
                    <a:srgbClr val="0070C0"/>
                  </a:solidFill>
                </a:rPr>
                <a:t>Combined row-stores and column-store</a:t>
              </a:r>
              <a:endParaRPr lang="en-US" sz="1600" b="1" dirty="0">
                <a:solidFill>
                  <a:srgbClr val="0070C0"/>
                </a:solidFill>
              </a:endParaRPr>
            </a:p>
          </p:txBody>
        </p:sp>
        <p:sp>
          <p:nvSpPr>
            <p:cNvPr id="18" name="Freeform 17"/>
            <p:cNvSpPr/>
            <p:nvPr/>
          </p:nvSpPr>
          <p:spPr>
            <a:xfrm>
              <a:off x="2923841" y="2741655"/>
              <a:ext cx="4379790" cy="2185952"/>
            </a:xfrm>
            <a:custGeom>
              <a:avLst/>
              <a:gdLst>
                <a:gd name="connsiteX0" fmla="*/ 120610 w 4379789"/>
                <a:gd name="connsiteY0" fmla="*/ 0 h 2948753"/>
                <a:gd name="connsiteX1" fmla="*/ 72483 w 4379789"/>
                <a:gd name="connsiteY1" fmla="*/ 360947 h 2948753"/>
                <a:gd name="connsiteX2" fmla="*/ 974852 w 4379789"/>
                <a:gd name="connsiteY2" fmla="*/ 2105526 h 2948753"/>
                <a:gd name="connsiteX3" fmla="*/ 3922589 w 4379789"/>
                <a:gd name="connsiteY3" fmla="*/ 2899610 h 2948753"/>
                <a:gd name="connsiteX4" fmla="*/ 3922589 w 4379789"/>
                <a:gd name="connsiteY4" fmla="*/ 2863515 h 2948753"/>
                <a:gd name="connsiteX5" fmla="*/ 4379789 w 4379789"/>
                <a:gd name="connsiteY5" fmla="*/ 2863515 h 294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789" h="2948753">
                  <a:moveTo>
                    <a:pt x="120610" y="0"/>
                  </a:moveTo>
                  <a:cubicBezTo>
                    <a:pt x="25359" y="5013"/>
                    <a:pt x="-69891" y="10026"/>
                    <a:pt x="72483" y="360947"/>
                  </a:cubicBezTo>
                  <a:cubicBezTo>
                    <a:pt x="214857" y="711868"/>
                    <a:pt x="333168" y="1682416"/>
                    <a:pt x="974852" y="2105526"/>
                  </a:cubicBezTo>
                  <a:cubicBezTo>
                    <a:pt x="1616536" y="2528636"/>
                    <a:pt x="3431299" y="2773278"/>
                    <a:pt x="3922589" y="2899610"/>
                  </a:cubicBezTo>
                  <a:cubicBezTo>
                    <a:pt x="4413879" y="3025942"/>
                    <a:pt x="3846389" y="2869531"/>
                    <a:pt x="3922589" y="2863515"/>
                  </a:cubicBezTo>
                  <a:cubicBezTo>
                    <a:pt x="3998789" y="2857499"/>
                    <a:pt x="4379789" y="2863515"/>
                    <a:pt x="4379789" y="28635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5" name="Picture 4"/>
          <p:cNvPicPr>
            <a:picLocks noChangeAspect="1"/>
          </p:cNvPicPr>
          <p:nvPr/>
        </p:nvPicPr>
        <p:blipFill>
          <a:blip r:embed="rId2"/>
          <a:stretch>
            <a:fillRect/>
          </a:stretch>
        </p:blipFill>
        <p:spPr>
          <a:xfrm>
            <a:off x="72684" y="995532"/>
            <a:ext cx="4856599" cy="2459950"/>
          </a:xfrm>
          <a:prstGeom prst="rect">
            <a:avLst/>
          </a:prstGeom>
        </p:spPr>
      </p:pic>
      <p:pic>
        <p:nvPicPr>
          <p:cNvPr id="6" name="Picture 5"/>
          <p:cNvPicPr>
            <a:picLocks noChangeAspect="1"/>
          </p:cNvPicPr>
          <p:nvPr/>
        </p:nvPicPr>
        <p:blipFill>
          <a:blip r:embed="rId3"/>
          <a:stretch>
            <a:fillRect/>
          </a:stretch>
        </p:blipFill>
        <p:spPr>
          <a:xfrm>
            <a:off x="4929283" y="2951596"/>
            <a:ext cx="4145836" cy="2584905"/>
          </a:xfrm>
          <a:prstGeom prst="rect">
            <a:avLst/>
          </a:prstGeom>
        </p:spPr>
      </p:pic>
    </p:spTree>
    <p:extLst>
      <p:ext uri="{BB962C8B-B14F-4D97-AF65-F5344CB8AC3E}">
        <p14:creationId xmlns:p14="http://schemas.microsoft.com/office/powerpoint/2010/main" val="1500852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I: Layer 11A &amp;quot;&quot;/&gt;&lt;property id=&quot;20307&quot; value=&quot;522&quot;/&gt;&lt;/object&gt;&lt;object type=&quot;3&quot; unique_id=&quot;332744&quot;&gt;&lt;property id=&quot;20148&quot; value=&quot;5&quot;/&gt;&lt;property id=&quot;20300&quot; value=&quot;Slide 12 - &amp;quot;Apache Parquet IO/Format II&amp;quot;&quot;/&gt;&lt;property id=&quot;20307&quot; value=&quot;637&quot;/&gt;&lt;/object&gt;&lt;object type=&quot;3&quot; unique_id=&quot;388797&quot;&gt;&lt;property id=&quot;20148&quot; value=&quot;5&quot;/&gt;&lt;property id=&quot;20300&quot; value=&quot;Slide 3 - &amp;quot;iRODS&amp;quot;&quot;/&gt;&lt;property id=&quot;20307&quot; value=&quot;791&quot;/&gt;&lt;/object&gt;&lt;object type=&quot;3&quot; unique_id=&quot;388798&quot;&gt;&lt;property id=&quot;20148&quot; value=&quot;5&quot;/&gt;&lt;property id=&quot;20300&quot; value=&quot;Slide 6 - &amp;quot;Scientific Data/File Formats III OPeNDAP&amp;quot;&quot;/&gt;&lt;property id=&quot;20307&quot; value=&quot;792&quot;/&gt;&lt;/object&gt;&lt;object type=&quot;3&quot; unique_id=&quot;388799&quot;&gt;&lt;property id=&quot;20148&quot; value=&quot;5&quot;/&gt;&lt;property id=&quot;20300&quot; value=&quot;Slide 8 - &amp;quot;RCFile Hive Data Format I&amp;quot;&quot;/&gt;&lt;property id=&quot;20307&quot; value=&quot;793&quot;/&gt;&lt;/object&gt;&lt;object type=&quot;3&quot; unique_id=&quot;388800&quot;&gt;&lt;property id=&quot;20148&quot; value=&quot;5&quot;/&gt;&lt;property id=&quot;20300&quot; value=&quot;Slide 9 - &amp;quot;RCFile Hive Data Format II&amp;quot;&quot;/&gt;&lt;property id=&quot;20307&quot; value=&quot;794&quot;/&gt;&lt;/object&gt;&lt;object type=&quot;3&quot; unique_id=&quot;388801&quot;&gt;&lt;property id=&quot;20148&quot; value=&quot;5&quot;/&gt;&lt;property id=&quot;20300&quot; value=&quot;Slide 10 - &amp;quot;ORC Hive Data Format&amp;quot;&quot;/&gt;&lt;property id=&quot;20307&quot; value=&quot;795&quot;/&gt;&lt;/object&gt;&lt;object type=&quot;3&quot; unique_id=&quot;388802&quot;&gt;&lt;property id=&quot;20148&quot; value=&quot;5&quot;/&gt;&lt;property id=&quot;20300&quot; value=&quot;Slide 11 - &amp;quot;Apache Parquet IO/Format I&amp;quot;&quot;/&gt;&lt;property id=&quot;20307&quot; value=&quot;796&quot;/&gt;&lt;/object&gt;&lt;object type=&quot;3&quot; unique_id=&quot;389355&quot;&gt;&lt;property id=&quot;20148&quot; value=&quot;5&quot;/&gt;&lt;property id=&quot;20300&quot; value=&quot;Slide 4 - &amp;quot;Scientific Data/File Formats I NetCDF, CDF&amp;quot;&quot;/&gt;&lt;property id=&quot;20307&quot; value=&quot;798&quot;/&gt;&lt;/object&gt;&lt;object type=&quot;3&quot; unique_id=&quot;389356&quot;&gt;&lt;property id=&quot;20148&quot; value=&quot;5&quot;/&gt;&lt;property id=&quot;20300&quot; value=&quot;Slide 5 - &amp;quot;Scientific Data/File Formats II HDF&amp;quot;&quot;/&gt;&lt;property id=&quot;20307&quot; value=&quot;799&quot;/&gt;&lt;/object&gt;&lt;object type=&quot;3&quot; unique_id=&quot;389357&quot;&gt;&lt;property id=&quot;20148&quot; value=&quot;5&quot;/&gt;&lt;property id=&quot;20300&quot; value=&quot;Slide 7 - &amp;quot;Scientific Data/File Formats IV FITS&amp;quot;&quot;/&gt;&lt;property id=&quot;20307&quot; value=&quot;800&quot;/&gt;&lt;/object&gt;&lt;object type=&quot;3&quot; unique_id=&quot;512832&quot;&gt;&lt;property id=&quot;20148&quot; value=&quot;5&quot;/&gt;&lt;property id=&quot;20300&quot; value=&quot;Slide 2 - &amp;quot;Functionality of 21 HPC-ABDS Layers&amp;quot;&quot;/&gt;&lt;property id=&quot;20307&quot; value=&quot;801&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media streamable="true" recordStart="1118352" recordEnd="1183435" recordLength="1183593" start="1118352" end="1183435" audioFormat="{00001610-0000-0010-8000-00AA00389B71}" audioRate="44100" muted="false" volume="0.8" fadeIn="0" fadeOut="0" videoFormat="{34363248-0000-0010-8000-00AA00389B71}" videoRate="30" videoWidth="960" videoHeight="720"/>
</athena>
</file>

<file path=customXml/item1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lBAAAAAAAAAF8////wxBY3Rpb25UeXBlVjEBAAAAB3ZhbHVlX18ACAIAAAAAAAAAAQUAAAAEAAAACQ4AAAAJDwAAAAgpAAAAAAAAAfD////z////AAAAAAEGAAAABAAAAAkRAAAACRIAAAAnLgAAAAAAAAHt////8////wAAAAABBwAAAAQAAAAJFAAAAAkVAAAAn3UAAAAAAAAB6v////P///8AAAAAAQgAAAAEAAAACRcAAAAJGAAAAEh8AAAAAAAAAef////z////AAAAAAEJAAAABAAAAAkaAAAACRsAAAABpAAAAAAAAAHk////8////wAAAAAFCgAAAA1DbGVhckNhbnZhc1YxAgAAAAlTdGFydFRpbWUEVHlwZQAEEAxBY3Rpb25UeXBlVjECAAAAAgAAADv+AAAAAAAAAeP////z////AAAAAAULAAAAD1BlbkF0dHJpYnV0ZXNWMQoAAAAHX2NvbG9yQQdfY29sb3JSB19jb2xvckcHX2NvbG9yQgpGaXRUb0N1cnZlBkhlaWdodA5JZ25vcmVQcmVzc3VyZQ1Jc0hpZ2hsaWdodGVyBVNoYXBlBVdpZHRoAAAAAAAAAAAEAAICAgIBBgEBDEJydXNoU2hhcGVWMQIAAAAGAgAAAP8AAP8AAAAAAAAAIkAAAAXi////DEJydXNoU2hhcGVWMQEAAAAHdmFsdWVfXwAIAgAAAAEAAAAAAAAAAAAiQAUMAAAACklua1RyYWNlVjEDAAAADUxpc3RgMStfaXRlbXMMTGlzdGAxK19zaXplD0xpc3RgMStfdmVyc2lvbgQAABhTaGFyZWQuSW5raW5nLklua1BvaW50W10CAAAACAgCAAAACR8AAAAoAAAAKAAAAAEOAAAACwAAAP8AAP8AAAAAAAAAIkAAAAHg////4v///wEAAAAAAAAAAAAiQAEPAAAADAAAAAkhAAAAIwAAACMAAAABEQAAAAsAAAD/AAD/AAAAAAAAACJAAAAB3v///+L///8BAAAAAAAAAAAAIkABEgAAAAwAAAAJIwAAACMAAAAjAAAAARQAAAALAAAA/wAA/wAAAAAAAAAiQAAAAdz////i////AQAAAAAAAAAAACJAARUAAAAMAAAACSUAAAAlAAAAJQAAAAEXAAAACwAAAP8AAP8AAAAAAAAAIkAAAAHa////4v///wEAAAAAAAAAAAAiQAEYAAAADAAAAAknAAAAEAAAABAAAAABGgAAAAsAAAD/AAD/AAAAAAAAACJAAAAB2P///+L///8BAAAAAAAAAAAAIkABGwAAAAwAAAAJKQAAACEAAAAhAAAABx8AAAAAAQAAAEAA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NGAchAAAAAAEAAABAAAAABApJbmtQb2ludFYxAgAAAAlSAAAACVMAAAAJVAAAAAlVAAAACVYAAAAJVwAAAAlYAAAACVkAAAAJWgAAAAlbAAAACVwAAAAJXQAAAAleAAAACV8AAAAJYAAAAAlhAAAACWIAAAAJYwAAAAlkAAAACWUAAAAJZgAAAAlnAAAACWgAAAAJaQAAAAlqAAAACWsAAAAJbAAAAAltAAAACW4AAAAJbwAAAAlwAAAACXEAAAAJcgAAAAlzAAAACXQAAAANHQcjAAAAAAEAAABAAAAABApJbmtQb2ludFYxAgAAAAl1AAAACXYAAAAJdwAAAAl4AAAACXkAAAAJegAAAAl7AAAACXwAAAAJfQAAAAl+AAAACX8AAAAJgAAAAAmBAAAACYIAAAAJgwAAAAmEAAAACYUAAAAJhgAAAAmHAAAACYgAAAAJiQAAAAmKAAAACYsAAAAJjAAAAAmNAAAACY4AAAAJjwAAAAmQAAAACZEAAAAJkgAAAAmTAAAACZQAAAAJlQAAAAmWAAAACZcAAAANHQclAAAAAAEAAABAAAAABApJbmtQb2ludFYxAgAAAAmYAAAACZkAAAAJmgAAAAmbAAAACZwAAAAJnQAAAAmeAAAACZ8AAAAJoAAAAAmhAAAACaIAAAAJowAAAAmkAAAACaUAAAAJpgAAAAmnAAAACagAAAAJqQAAAAmqAAAACasAAAAJrAAAAAmtAAAACa4AAAAJrwAAAAmwAAAACbEAAAAJsgAAAAmzAAAACbQAAAAJtQAAAAm2AAAACbcAAAAJuAAAAAm5AAAACboAAAAJuwAAAAm8AAAADRsHJwAAAAABAAAAEAAAAAQKSW5rUG9pbnRWMQIAAAAJvQAAAAm+AAAACb8AAAAJwAAAAAnBAAAACcIAAAAJwwAAAAnEAAAACcUAAAAJxgAAAAnHAAAACcgAAAAJyQAAAAnKAAAACcsAAAAJzAAAAAcpAAAAAAEAAABAAAAABApJbmtQb2ludFYxAgAAAAnNAAAACc4AAAAJzwAAAAnQAAAACdEAAAAJ0gAAAAnTAAAACdQAAAAJ1QAAAAnWAAAACdcAAAAJ2AAAAAnZAAAACdoAAAAJ2wAAAAncAAAACd0AAAAJ3gAAAAnfAAAACeAAAAAJ4QAAAAniAAAACeMAAAAJ5AAAAAnlAAAACeYAAAAJ5wAAAAnoAAAACekAAAAJ6gAAAAnrAAAACewAAAAJ7QAAAA0fBSoAAAAKSW5rUG9pbnRWMQQAAAABWAFZDlByZXNzdXJlRmFjdG9yCVRpbWVTdGFtcAAAAAAGBgsQAgAAAMDhXgWzpGw/YMTfw5RQdj8AAAA/AAAAAAAAAAABKwAAACoAAABIrsxtaLWAP7B/WsbAHYA/AAAAPxAAAAAAAAAAASwAAAAqAAAAwHeqYQPZiz9gzo/4e5iCPwAAAD8QAAAAAAAAAAEtAAAAKgAAAHSKeM7+SZQ/YM6P+HuYgj8AAAA/EAAAAAAAAAABLgAAACoAAAA0b2dIzNuZPyAdxSo3E4U/AAAAPxAAAAAAAAAAAS8AAAAqAAAAIOqhHuqhnj/ga/pc8o2HPwAAAD8QAAAAAAAAAAEwAAAAKgAAAFqcIp6zf6I/oLovj60Iij8AAAA/LwAAAAAAAAABMQAAACoAAACiQ/Qscq6lP0AJZcFog4w/AAAAP1cAAAAAAAAAATIAAAAqAAAAHex7pxo2sD+4egIszfmRPwAAAD9XAAAAAAAAAAEzAAAAKgAAAJMpmZIpmbI/uHoCLM35kT8AAAA/VwAAAAAAAAABNAAAACoAAACVTMmUTMm0PxgiHcUqN5M/AAAAP2cAAAAAAAAAATUAAAAqAAAAm5IpmZIpuT8YIh3FKjeTPwAAAD9nAAAAAAAAAAE2AAAAKgAAABHQRoShjLs/GCIdxSo3kz8AAAA/dgAAAAAAAAABNwAAACoAAACHDWRvsO+9PxgiHcUqN5M/AAAAP4YAAAAAAAAAATgAAAAqAAAARhjKuOkPwD8YIh3FKjeTPwAAAD+GAAAAAAAAAAE5AAAAKgAAAFIP9VAP9cA/GCIdxSo3kz8AAAA/lgAAAAAAAAABOgAAACoAAADSIA3SIA3CPxgiHcUqN5M/AAAAP5YAAAAAAAAAATsAAAAqAAAAVDIlUzIlwz8YIh3FKjeTPwAAAD+lAAAAAAAAAAE8AAAAKgAAABDRs8i5VsQ/GCIdxSo3kz8AAAA/pQAAAAAAAAABPQAAACoAAADKb0I+QYjFPxgiHcUqN5M/AAAAP7UAAAAAAAAAAT4AAAAqAAAAhg7Rs8i5xj8YIh3FKjeTPwAAAD+1AAAAAAAAAAE/AAAAKgAAAHo61h3GBMg/GCIdxSo3kz8AAAA/tQAAAAAAAAABQAAAACoAAAA22WSTTTbJPxgiHcUqN5M/AAAAP8UAAAAAAAAAAUEAAAAqAAAAZpLg8cCayj8YIh3FKjeTPwAAAD/UAAAAAAAAAAFCAAAAKgAAAJZLXFA0/8s/GCIdxSo3kz8AAAA/1AAAAAAAAAABQwAAACoAAADGBNiup2PNPxgiHcUqN5M/AAAAP+QAAAAAAAAAAUQAAAAqAAAAMEvKAZHhzj94yTdeiHSUPwAAAD/kAAAAAAAAAAFFAAAAKgAAAM1IXiq9L9A/yHBS9+WxlT8AAAA/5AAAAAAAAAABRgAAACoAAAACbNfTse7QPygYbZBD75Y/AAAAPwMBAAAAAAAAAUcAAAAqAAAAOI9Qfaat0T8oGG2QQ++WPwAAAD8DAQAAAAAAAAFIAAAAKgAAAKLVQtCPK9M/iL+HKaEsmD8AAAA/EwEAAAAAAAABSQAAACoAAAD/JAqLU8TTP4i/hymhLJg/AAAAPxMBAAAAAAAAAUoAAAAqAAAAXXTRRRdd1D+Iv4cpoSyYPwAAAD8iAQAAAAAAAAFLAAAAKgAAAB19XQYg6dQ/iL+HKaEsmD8AAAA/MgEAAAAAAAABTAAAACoAAAAGsjfY907VPygYbZBD75Y/AAAAPzIBAAAAAAAAAU0AAAAqAAAAtVmbtVmb1T/IcFL35bGVPwAAAD8yAQAAAAAAAAFOAAAAKgAAAAJIOo129NU/GCIdxSo3kz8AAAA/MgEAAAAAAAABTwAAACoAAAB3Yid2YifWPxgiHcUqN5M/AAAAP0IBAAAAAAAAAVAAAAAqAAAAse+dathA1j+4egIszfmRPwAAAD9CAQAAAAAAAAFRAAAAKgAAAE422WSTTdY/uHoCLM35kT8AAAA/UQEAAAAAAAABUgAAACoAAAC+Uw0byN7gP5hdPQGW5sw/AAAAPwAAAAAAAAAAAVMAAAAqAAAAvlMNG8je4D+EsmC0QQ7NPwAAAD9OAAAAAAAAAAFUAAAAKgAAAA33Kpgl5eA/hLJgtEEOzT8AAAA/bQAAAAAAAAABVQAAACoAAAD54IMPPvjgP4SyYLRBDs0/AAAAP20AAAAAAAAAAVYAAAAqAAAAghEYgREY4T+EsmC0QQ7NPwAAAD99AAAAAAAAAAFXAAAAKgAAAJRyQGS4V+E/hLJgtEEOzT8AAAA/fQAAAAAAAAABWAAAACoAAAC56Q/QRoThP4SyYLRBDs0/AAAAP30AAAAAAAAAAVkAAAAqAAAAkL3Bvneq4T+EsmC0QQ7NPwAAAD+NAAAAAAAAAAFaAAAAKgAAALc0kSoG1+E/hLJgtEEOzT8AAAA/nAAAAAAAAAABWwAAACoAAAArT34T8gniP4SyYLRBDs0/AAAAP5wAAAAAAAAAAVwAAAAqAAAAUcZNf4A24j+EsmC0QQ7NPwAAAD+sAAAAAAAAAAFdAAAAKgAAAHc9HesOY+I/hLJgtEEOzT8AAAA/rAAAAAAAAAABXgAAACoAAABPEc/ZP4niP4SyYLRBDs0/AAAAP6wAAAAAAAAAAV8AAAAqAAAAdYieRc614j+EsmC0QQ7NPwAAAD+wAAAAAAAAAAFgAAAAKgAAAP24Mreh1eI/hLJgtEEOzT8AAAA/wAAAAAAAAAABYQAAACoAAADVjOSl0vviP4SyYLRBDs0/AAAAP8AAAAAAAAAAAWIAAAAqAAAA+wO0EWEo4z+EsmC0QQ7NPwAAAD/QAAAAAAAAAAFjAAAAKgAAANPXZQCSTuM/mF09AZbmzD8AAAA/0AAAAAAAAAABZAAAACoAAABH8lLpfYHjP6wIGk7qvsw/AAAAP98AAAAAAAAAAWUAAAAqAAAAbWkiVQyu4z+sCBpO6r7MPwAAAD/vAAAAAAAAAAFmAAAAKgAAAEQ91EM91OM/wrP2mj6XzD8AAAA/7wAAAAAAAAABZwAAACoAAAC4V8EsKQfkP8Kz9po+l8w/AAAAP+8AAAAAAAAAAWgAAAAqAAAA386QmLcz5D/UXtPnkm/MPwAAAD//AAAAAAAAAAFpAAAAKgAAAHpgTe0xk+Q/6gmwNOdHzD8AAAA/DgEAAAAAAAABagAAACoAAACf1xxZwL/kP+oJsDTnR8w/AAAAPw4BAAAAAAAAAWsAAAAqAAAAFPIJQqzy5D/qCbA050fMPwAAAD8eAQAAAAAAAAFsAAAAKgAAAOvFuzDdGOU/6gmwNOdHzD8AAAA/HgEAAAAAAAABbQAAACoAAAASPYuca0XlP+oJsDTnR8w/AAAAPy0BAAAAAAAAAW4AAAAqAAAATMoBkeFe5T/qCbA050fMPwAAAD8tAQAAAAAAAAFvAAAAKgAAADe0Wgj6ceU/1F7T55JvzD8AAAA/PQEAAAAAAAABcAAAACoAAAAjnrN/EoXlP9Re0+eSb8w/AAAAP00BAAAAAAAAAXEAAAAqAAAAweTuec2R5T/UXtPnkm/MPwAAAD9NAQAAAAAAAAFyAAAAKgAAAA+IDPcqmOU/1F7T55JvzD8AAAA/TQEAAAAAAAABcwAAACoAAAAPiAz3KpjlP8Kz9po+l8w/AAAAP1wBAAAAAAAAAXQAAAAqAAAAXisqdIie5T/Cs/aaPpfMPwAAAD/ZAQAAAAAAAAF1AAAAKgAAAEbOtaJCh+g/1F7T55JvzD8AAAA/AAAAAAAAAAABdgAAACoAAACUcdMfoI3oP+oJsDTnR8w/AAAAP7wAAAAAAAAAAXcAAAAqAAAAHO3o6zIA6T8SYGnOj/jLPwAAAD/LAAAAAAAAAAF4AAAAKgAAAHvxLkw3Ruk/EmBpzo/4yz8AAAA/ywAAAAAAAAABeQAAACoAAAAWg+ugsaXpPygLRhvk0Ms/AAAAP8sAAAAAAAAAAXoAAAAqAAAAE85s+3D46T88tiJoOKnLPwAAAD/bAAAAAAAAAAF7AAAAKgAAAF+8C9ONUeo/PLYiaDipyz8AAAA/6wAAAAAAAAABfAAAACoAAABI8eWkZbfqPzy2Img4qcs/AAAAP+sAAAAAAAAAAX0AAAAqAAAAgMnd85oj6z88tiJoOKnLPwAAAD/6AAAAAAAAAAF+AAAAKgAAALih1ULQj+s/UGH/tIyByz8AAAA/CgEAAAAAAAABfwAAACoAAACeITFvZ0jsP2QM3AHhWcs/AAAAPxkBAAAAAAAAAYAAAAAqAAAASxQWp4jn7D96t7hONTLLPwAAAD8pAQAAAAAAAAGBAAAAKgAAAB8zSfB4YO0/ere4TjUyyz8AAAA/KQEAAAAAAAABggAAACoAAACVTTbZZJPtP3q3uE41Mss/AAAAPykBAAAAAAAAAYMAAAAqAAAAHX7KSjiz7T96t7hONTLLPwAAAD9YAQAAAAAAAAGEAAAAKgAAAAWzpBwQGe4/jmKVm4kKyz8AAAA/lgEAAAAAAAABhQAAACoAAABRoUP0LHLuP45ilZuJCss/AAAAP7YBAAAAAAAAAYYAAAAqAAAAs6WJVDG47j96t7hONTLLPwAAAD/lAQAAAAAAAAGHAAAAKgAAAGFN7TGTBO8/ere4TjUyyz8AAAA/9AEAAAAAAAABiAAAACoAAACv8Aqv8ArvP3q3uE41Mss/AAAAP/QBAAAAAAAAAYkAAAAqAAAA/5MoLE4R7z96t7hONTLLPwAAAD/0AQAAAAAAAAGKAAAAKgAAAE03RqmrF+8/ere4TjUyyz8AAAA/BAIAAAAAAAABiwAAACoAAACb2mMmCR7vP3q3uE41Mss/AAAAPzMCAAAAAAAAAYwAAAAqAAAA632Bo2Yk7z96t7hONTLLPwAAAD9SAgAAAAAAAAGNAAAAKgAAADkhnyDEKu8/ere4TjUyyz8AAAA/cQIAAAAAAAABjgAAACoAAADVZ9oafzfvP3q3uE41Mss/AAAAP6ACAAAAAAAAAY8AAAAqAAAAmSXlgMhw7z96t7hONTLLPwAAAD+wAgAAAAAAAAGQAAAAKgAAADdsIHuDfe8/ere4TjUyyz8AAAA/sAIAAAAAAAABkQAAACoAAAAhVnnym5DvP3q3uE41Mss/AAAAP7ACAAAAAAAAAZIAAAAqAAAADUDSabSj7z96t7hONTLLPwAAAD+/AgAAAAAAAAGTAAAAKgAAAKuGDWRvsO8/ere4TjUyyz8AAAA/zwIAAAAAAAABlAAAACoAAABJzUheKr3vP3q3uE41Mss/AAAAP88CAAAAAAAAAZUAAAAqAAAA5ROEWOXJ7z96t7hONTLLPwAAAD/uAgAAAAAAAAGWAAAAKgAAANH93M/93O8/ere4TjUyyz8AAAA/7gIAAAAAAAABlwAAACoAAAAfofpMW+PvP45ilZuJCss/AAAAP+4CAAAAAAAAAZgAAAAqAAAAZyPCUMZN3z9YMNogh97lPwAAAD8AAAAAAAAAAAGZAAAAKgAAANs9rzmygN8/WDDaIIfe5T8AAAA/EAAAAAAAAAABmgAAACoAAABRWJwinrPfP1gw2iCH3uU/AAAAPyAAAAAAAAAAAZsAAAAqAAAAdRrt6Osy4D9YMNogh97lPwAAAD8vAAAAAAAAAAGcAAAAKgAAADjY9041bOA/HlsRNJzU5T8AAAA/LwAAAAAAAAABnQAAACoAAAD8lQK1fqXgPx5bETSc1OU/AAAAPy8AAAAAAAAAAZ4AAAAqAAAAW5pIFYPr4D8eWxE0nNTlPwAAAD8/AAAAAAAAAAGfAAAAKgAAALyejnWHMeE/4oVIR7HK5T8AAAA/PwAAAAAAAAABoAAAACoAAAC56Q/QRoThP6iwf1rGwOU/AAAAP08AAAAAAAAAAaEAAAAqAAAAVHvMJMHj4T+osH9axsDlPwAAAD9PAAAAAAAAAAGiAAAAKgAAAKBpa/zdPOI/btu2bdu25T8AAAA/XgAAAAAAAAABowAAACoAAADsVwrU+pXiPzIG7oDwrOU/AAAAP14AAAAAAAAAAaQAAAAqAAAAh+nGKHX14j/2MCWUBaPlPwAAAD9uAAAAAAAAAAGlAAAAKgAAACF7g33vVOM/vFtcpxqZ5T8AAAA/fQAAAAAAAAABpgAAACoAAAC8DEDSabTjP4KGk7ovj+U/AAAAP30AAAAAAAAAAacAAAAqAAAACPveqYYN5D9GscrNRIXlPwAAAD99AAAAAAAAAAGoAAAAKgAAAKKMm/4AbeQ/DNwB4Vl75T8AAAA/jQAAAAAAAAABqQAAACoAAADaZJNNNtnkPwzcAeFZe+U/AAAAP50AAAAAAAAAAaoAAAAqAAAAdfZPorA45T/QBjn0bnHlPwAAAD+sAAAAAAAAAAGrAAAAKgAAAF4rKnSInuU/0AY59G5x5T8AAAA/rAAAAAAAAAABrAAAACoAAACVAyLDvQrmP9AGOfRuceU/AAAAP6wAAAAAAAAAAa0AAAAqAAAAfjj8lJVw5j8M3AHhWXvlPwAAAD+sAAAAAAAAAAGuAAAAKgAAABnKuOkP0OY/DNwB4Vl75T8AAAA/vAAAAAAAAAABrwAAACoAAABluFfBLCnnP4KGk7ovj+U/AAAAP7wAAAAAAAAAAbAAAAAqAAAAYwPZG+x75z+8W1ynGpnlPwAAAD/MAAAAAAAAAAGxAAAAKgAAAK7xd/MI1ec/9jAllAWj5T8AAAA/zAAAAAAAAAABsgAAACoAAACrPPlNyCfoP27btm3btuU/AAAAP9sAAAAAAAAAAbMAAAAqAAAAqYd6qId66D+osH9axsDlPwAAAD/rAAAAAAAAAAG0AAAAKgAAAFgv3oXpxug/4oVIR7HK5T8AAAA/6wAAAAAAAAABtQAAACoAAAAH10FjSxPpPx5bETSc1OU/AAAAP+sAAAAAAAAAAbYAAAAqAAAAGDhqRvJS6T8eWxE0nNTlPwAAAD/6AAAAAAAAAAG3AAAAKgAAACqZkimZkuk/HlsRNJzU5T8AAAA/+gAAAAAAAAABuAAAACoAAAABbUQYyrjpPx5bETSc1OU/AAAAPwoBAAAAAAAAAbkAAAAqAAAAPPq6DEDS6T8eWxE0nNTlPwAAAD8KAQAAAAAAAAG6AAAAKgAAACjkE4RY5ek/HlsRNJzU5T8AAAA/GgEAAAAAAAABuwAAACoAAAATzmz7cPjpP+KFSEexyuU/AAAAPxoBAAAAAAAAAbwAAAAqAAAAYnGKeM7+6T+osH9axsDlPwAAAD8pAQAAAAAAAAG9AAAAKgAAAAAO9r1TDXs/PAGW5vyI5z8AAAA/AAAAAAAAAAABvgAAACoAAABAtcdMEjx+PzwBlub8iOc/AAAAPy4AAAAAAAAAAb8AAAAqAAAASK7MbWi1gD88AZbm/IjnPwAAAD8uAAAAAAAAAAHAAAAAKgAAANj8b4vlEoc/eNZe0+eS5z8AAAA/PgAAAAAAAAABwQAAACoAAAAIH3zwwQePP3jWXtPnkuc/AAAAPz4AAAAAAAAAAcIAAAAqAAAApCDEKk9+kz+yqyfA0pznPwAAAD9OAAAAAAAAAAHDAAAAKgAAAGAFs6QcEJk/sqsnwNKc5z8AAAA/TgAAAAAAAAABxAAAACoAAADiXgWzpBygP7KrJ8DSnOc/AAAAP10AAAAAAAAAAcUAAAAqAAAA5qRlt+p8pD+yqyfA0pznPwAAAD9dAAAAAAAAAAHGAAAAKgAAANIfoI0IQ6k/7IDwrL2m5z8AAAA/bQAAAAAAAAABxwAAACoAAACuz7Q1/m6uP+yA8Ky9puc/AAAAP20AAAAAAAAAAcgAAAAqAAAAN9rR12UAsj/sgPCsvabnPwAAAD99AAAAAAAAAAHJAAAAKgAAAAlntn04/LQ/7IDwrL2m5z8AAAA/fQAAAAAAAAABygAAACoAAAD3vsBRM5K3P+yA8Ky9puc/AAAAP7sAAAAAAAAAAcsAAAAqAAAAExaniOfsvz+yqyfA0pznPwAAAD+7AAAAAAAAAAHMAAAAKgAAAEYYyrjpD8A/sqsnwNKc5z8AAAA/ywAAAAAAAAABzQAAACoAAABPNWwge4PdPxZBw0ndl+8/AAAAPwAAAAAAAAAAAc4AAAAqAAAAw09ZCWe23T9QFow2yKHvPwAAAD8vAAAAAAAAAAHPAAAAKgAAAA8++OCDD94/UBaMNsih7z8AAAA/PwAAAAAAAAAB0AAAACoAAAC/5Vu+5VveP1AWjDbIoe8/AAAAPz8AAAAAAAAAAdEAAAAqAAAAC9T6lQK13j9QFow2yKHvPwAAAD9LAAAAAAAAAAHSAAAAKgAAAPMI1WfaGt8/UBaMNsih7z8AAAA/agAAAAAAAAAB0wAAACoAAAA6jXb0dRngP1AWjDbIoe8/AAAAP2oAAAAAAAAAAdQAAAAqAAAAxL0KZkk54D9QFow2yKHvPwAAAD9qAAAAAAAAAAHVAAAAKgAAAE3untccWeA/UBaMNsih7z8AAAA/eQAAAAAAAAAB1gAAACoAAAAkwlDGTX/gP1AWjDbIoe8/AAAAP4kAAAAAAAAAAdcAAAAqAAAArfLkNyGf4D9QFow2yKHvPwAAAD+JAAAAAAAAAAHYAAAAKgAAAOd/WyyXuOA/jOtUI7Or7z8AAAA/iQAAAAAAAAAB2QAAACoAAAAhDdIgDdLgP4zrVCOzq+8/AAAAP5kAAAAAAAAAAdoAAAAqAAAAW5pIFYPr4D+M61Qjs6vvPwAAAD+oAAAAAAAAAAHbAAAAKgAAAOXK3IZWC+E/xsAdEJ617z8AAAA/qAAAAAAAAAAB3AAAACoAAABZ5clvQj7hP8bAHRCete8/AAAAP7gAAAAAAAAAAd0AAAAqAAAAf1yZ29Bq4T/GwB0QnrXvPwAAAD+4AAAAAAAAAAHeAAAAKgAAAPN2hsS8neE/AJbm/Ii/7z8AAAA/yAAAAAAAAAAB3wAAACoAAAC3NJEqBtfhPwCW5vyIv+8/AAAAP8gAAAAAAAAAAeAAAAAqAAAAK09+E/IJ4j8Alub8iL/vPwAAAD/XAAAAAAAAAAHhAAAAKgAAAO4MiXk7Q+I/AJbm/Ii/7z8AAAA/1wAAAAAAAAAB4gAAACoAAABkJ3ZiJ3biPwCW5vyIv+8/AAAAP+cAAAAAAAAAAeMAAAAqAAAA/bgyt6HV4j88a6/pc8nvPwAAAD/2AAAAAAAAAAHkAAAAKgAAANWM5KXS++I/eEB41l7T7z8AAAA/9gAAAAAAAAAB5QAAACoAAABevXgXphvjP3hAeNZe0+8/AAAAPwYBAAAAAAAAAeYAAAAqAAAAcB6h+kxb4z94QHjWXtPvPwAAAD8WAQAAAAAAAAHnAAAAKgAAAFsI+nFlbuM/eEB41l7T7z8AAAA/FgEAAAAAAAAB6AAAACoAAAD4TjVsIHvjP3hAeNZe0+8/AAAAPyUBAAAAAAAAAekAAAAqAAAAgX/J3fOa4z94QHjWXtPvPwAAAD81AQAAAAAAAAHqAAAAKgAAAB/GBNiup+M/eEB41l7T7z8AAAA/RQEAAAAAAAAB6wAAACoAAAAKsF1Px7rjP3hAeNZe0+8/AAAAP0UBAAAAAAAAAewAAAAqAAAAp/aYSYLH4z94QHjWXtPvPwAAAD9kAQAAAAAAAAHtAAAAKgAAAJPg8cCa2uM/eEB41l7T7z8AAAA/ZAEAAAAAAAAL</ink>
</athena>
</file>

<file path=customXml/item11.xml><?xml version="1.0" encoding="utf-8"?>
<athena xmlns="http://schemas.microsoft.com/edu/athena" version="0.1.2681.0">
  <media streamable="true" recordStart="986397" recordEnd="1055687" recordLength="1183593" start="986397" end="1055687" audioFormat="{00001610-0000-0010-8000-00AA00389B71}" audioRate="44100" muted="false" volume="0.8" fadeIn="0" fadeOut="0" videoFormat="{34363248-0000-0010-8000-00AA00389B71}" videoRate="30" videoWidth="960" videoHeight="720"/>
</athena>
</file>

<file path=customXml/item12.xml><?xml version="1.0" encoding="utf-8"?>
<athena xmlns="http://schemas.microsoft.com/edu/athena" version="0.1.2681.0">
  <media streamable="true" recordStart="552903" recordEnd="702986" recordLength="1183593" start="552903" end="702986" audioFormat="{00001610-0000-0010-8000-00AA00389B71}" audioRate="44100" muted="false" volume="0.8" fadeIn="0" fadeOut="0" videoFormat="{34363248-0000-0010-8000-00AA00389B71}" videoRate="30" videoWidth="960" videoHeight="720"/>
</athena>
</file>

<file path=customXml/item1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H0UAAAAAAAABfD///8MQWN0aW9uVHlwZVYxAQAAAAd2YWx1ZV9fAAgCAAAAAAAAAAEFAAAABAAAAAkRAAAACRIAAADnGwAAAAAAAAHt////8P///wAAAAABBgAAAAQAAAAJFAAAAAkVAAAAMCEAAAAAAAAB6v////D///8AAAAAAQcAAAAEAAAACRcAAAAJGAAAAJ03AAAAAAAAAef////w////AAAAAAEIAAAABAAAAAkaAAAACRsAAACIZwAAAAAAAAHk////8P///wAAAAABCQAAAAQAAAAJHQAAAAkeAAAAzaAAAAAAAAAB4f////D///8AAAAAAQoAAAAEAAAACSAAAAAJIQAAAFC7AAAAAAAAAd7////w////AAAAAAELAAAABAAAAAkjAAAACSQAAAAWJAEAAAAAAAHb////8P///wAAAAABDAAAAAQAAAAJJgAAAAknAAAAJDsBAAAAAAAB2P////D///8AAAAABQ0AAAANQ2xlYXJDYW52YXNWMQIAAAAJU3RhcnRUaW1lBFR5cGUABBAMQWN0aW9uVHlwZVYxAgAAAAIAAACFQwEAAAAAAAHX////8P///wAAAAAFDgAAAA9QZW5BdHRyaWJ1dGVzVjEKAAAAB19jb2xvckEHX2NvbG9yUgdfY29sb3JHB19jb2xvckIKRml0VG9DdXJ2ZQZIZWlnaHQOSWdub3JlUHJlc3N1cmUNSXNIaWdobGlnaHRlcgVTaGFwZQVXaWR0aAAAAAAAAAAABAACAgICAQYBAQxCcnVzaFNoYXBlVjECAAAABgIAAAD/AAD/AAAAAAAAACJAAAAF1v///wxCcnVzaFNoYXBlVjEBAAAAB3ZhbHVlX18ACAIAAAABAAAAAAAAAAAAIkAFDwAAAApJbmtUcmFjZVYxAwAAAA1MaXN0YDErX2l0ZW1zDExpc3RgMStfc2l6ZQ9MaXN0YDErX3ZlcnNpb24EAAAYU2hhcmVkLklua2luZy5JbmtQb2ludFtdAgAAAAgIAgAAAAkrAAAARwAAAEcAAAABEQAAAA4AAAD/AAD/AAAAAAAAACJAAAAB1P///9b///8BAAAAAAAAAAAAIkABEgAAAA8AAAAJLQAAADoAAAA6AAAAARQAAAAOAAAA/wAA/wAAAAAAAAAiQAAAAdL////W////AQAAAAAAAAAAACJAARUAAAAPAAAACS8AAAB2AAAAdgAAAAEXAAAADgAAAP8AAP8AAAAAAAAAIkAAAAHQ////1v///wEAAAAAAAAAAAAiQAEYAAAADwAAAAkxAAAAIQAAACEAAAABGgAAAA4AAAD/AAD/AAAAAAAAACJAAAABzv///9b///8BAAAAAAAAAAAAIkABGwAAAA8AAAAJMwAAAIIAAACCAAAAAR0AAAAOAAAA/wAA/wAAAAAAAAAiQAAAAcz////W////AQAAAAAAAAAAACJAAR4AAAAPAAAACTUAAAABAAAAAQAAAAEgAAAADgAAAP8AAP8AAAAAAAAAIkAAAAHK////1v///wEAAAAAAAAAAAAiQAEhAAAADwAAAAk3AAAAsQAAALEAAAABIwAAAA4AAAD/AAD/AAAAAAAAACJAAAAByP///9b///8BAAAAAAAAAAAAIkABJAAAAA8AAAAJOQAAANIAAADSAAAAASYAAAAOAAAA/wAA/wAAAAAAAAAiQAAAAcb////W////AQAAAAAAAAAAACJAAScAAAAPAAAACTsAAAAoAAAAKAAAAAcrAAAAAAEAAACAAA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NOQctAAAAAAEAAABAAAAABApJbmtQb2ludFYxA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DQYHLwAAAAABAAAAgAAAAAQKSW5rUG9pbnRWMQI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0KBzEAAAAAAQAAAEAAAAAECklua1BvaW50VjECAAAACTMBAAAJNAEAAAk1AQAACTYBAAAJNwEAAAk4AQAACTkBAAAJOgEAAAk7AQAACTwBAAAJPQEAAAk+AQAACT8BAAAJQAEAAAlBAQAACUIBAAAJQwEAAAlEAQAACUUBAAAJRgEAAAlHAQAACUgBAAAJSQEAAAlKAQAACUsBAAAJTAEAAAlNAQAACU4BAAAJTwEAAAlQAQAACVEBAAAJUgEAAAlTAQAADR8HMwAAAAABAAAAAAEAAAQKSW5rUG9pbnRWMQIA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1+BzUAAAAAAQAAAAQAAAAECklua1BvaW50VjECAAAACdYBAAANAwc3AAAAAAEAAAAAAQAABApJbmtQb2ludFYxAgA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1PBzkAAAAAAQAAAAABAAAECklua1BvaW50VjECAA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DS4HOwAAAAABAAAAQAAAAAQKSW5rUG9pbnRWMQIAAAAJWgMAAAlbAwAACVwDAAAJXQMAAAleAwAACV8DAAAJYAMAAAlhAwAACWIDAAAJYwMAAAlkAwAACWUDAAAJZgMAAAlnAwAACWgDAAAJaQMAAAlqAwAACWsDAAAJbAMAAAltAwAACW4DAAAJbwMAAAlwAwAACXEDAAAJcgMAAAlzAwAACXQDAAAJdQMAAAl2AwAACXcDAAAJeAMAAAl5AwAACXoDAAAJewMAAAl8AwAACX0DAAAJfgMAAAl/AwAACYADAAAJgQMAAA0YBTwAAAAKSW5rUG9pbnRWMQQAAAABWAFZDlByZXNzdXJlRmFjdG9yCVRpbWVTdGFtcAAAAAAGBgsQAgAAAAbRMkG0TKA/wPrzJBPrkD8AAAA/AAAAAAAAAAABPQAAADwAAAAG0TJBtEygP8DbLSdYRo4/AAAAP6wAAAAAAAAAAT4AAAA8AAAABtEyQbRMoD/AwXMEiraKPwAAAD+sAAAAAAAAAAE/AAAAPAAAAAbRMkG0TKA/AKi54bsmhz8AAAA/rAAAAAAAAAABQAAAADwAAAAG0TJBtEygP0CO/77tloM/AAAAP8wAAAAAAAAAAUEAAAA8AAAAAGKHsgvVnz9Ajv++7ZaDPwAAAD/MAAAAAAAAAAFCAAAAPAAAAPQhqeKuEJ8/QHRFnB8HgD8AAAA/2wAAAAAAAAABQwAAADwAAADo4coSUkyeP0B0RZwfB4A/AAAAP/oAAAAAAAAAAUQAAAA8AAAA3KHsQvWHnT9AdEWcHweAPwAAAD8aAQAAAAAAAAFFAAAAPAAAAMhhDnOYw5w/QHRFnB8HgD8AAAA/KQEAAAAAAAABRgAAADwAAAC8ITCjO/+bP0B0RZwfB4A/AAAAPzkBAAAAAAAAAUcAAAA8AAAAsOFR0946mz9AdEWcHweAPwAAAD9JAQAAAAAAAAFIAAAAPAAAAKShcwOCdpo/QI7/vu2Wgz8AAAA/WAEAAAAAAAABSQAAADwAAACYYZUzJbKZPwCoueG7Joc/AAAAP1gBAAAAAAAAAUoAAAA8AAAAgOHYk2spmD/AwXMEiraKPwAAAD9oAQAAAAAAAAFLAAAAPAAAAGhhHPSxoJY/wNstJ1hGjj8AAAA/aAEAAAAAAAABTAAAADwAAABcIT4kVdyVP8D68yQT65A/AAAAP3cBAAAAAAAAAU0AAAA8AAAAUOFfVPgXlT+gB1E2+rKSPwAAAD93AQAAAAAAAAFOAAAAPAAAADhho7Q+j5M/gBSuR+F6lD8AAAA/hwEAAAAAAAABTwAAADwAAAA4YaO0Po+TP2AhC1nIQpY/AAAAP5cBAAAAAAAAAVAAAAA8AAAAIOHmFIUGkj8gSCKNfZqbPwAAAD+XAQAAAAAAAAFRAAAAPAAAAAhhKnXLfZA/AFV/nmRinT8AAAA/pgEAAAAAAAABUgAAADwAAAD4QZhK3XKPP3C3nGAZeaA/AAAAP6YBAAAAAAAAAVMAAAA8AAAA+EGYSt1yjz9gxPlxAEGiPwAAAD+2AQAAAAAAAAFUAAAAPAAAAODB26oj6o0/0Eqo+vMkoz8AAAA/1wEAAAAAAAABVQAAADwAAADIQR8LamGMP8BXBQzb7KQ/AAAAP0QCAAAAAAAAAVYAAAA8AAAAwAFBOw2daz/If992ywm2PwAAAD9EAgAAAAAAAAFXAAAAPAAAAMABQTsNnWs/oJmZmZmZuT8AAAA/RAIAAAAAAAABWAAAADwAAADAAUE7DZ1rPxAgSCKNfbo/AAAAP1QCAAAAAAAAAVkAAAA8AAAAwAFBOw2daz9QY5/mhu+6PwAAAD9UAgAAAAAAAAFaAAAAPAAAAMABQTsNnWs/iKb2qoBhuz8AAAA/YwIAAAAAAAABWwAAADwAAADAAUE7DZ1rP8DpTW9607s/AAAAP3MCAAAAAAAAAVwAAAA8AAAAEIEZ3fnfcD/A6U1vetO7PwAAAD9zAgAAAAAAAAFdAAAAPAAAAKCBhJtTFHo/wOlNb3rTuz8AAAA/ggIAAAAAAAABXgAAADwAAAAAQTsNnRuAP8DpTW9607s/AAAAP5ICAAAAAAAAAV8AAAA8AAAAMEG0TBAtgz/4LKUzdEW8PwAAAD+SAgAAAAAAAAFgAAAAPAAAAHjB6Ss9x4c/cLNTvGcpvT8AAAA/kgIAAAAAAAABYQAAADwAAADIQR8LamGMP6j2qoBhm70/AAAAP6ICAAAAAAAAAWIAAAA8AAAA+EGYSt1yjz/gOQJFWw2+PwAAAD/RAgAAAAAAAAFjAAAAPAAAAFwhPiRV3JU/kAMIkkhjvz8AAAA/0QIAAAAAAAABZAAAADwAAAB0ofrDDmWXP5ADCJJIY78/AAAAP9ECAAAAAAAAAWUAAAA8AAAAgOHYk2spmD+QAwiSSGO/PwAAAD/gAgAAAAAAAAFmAAAAPAAAAIwht2PI7Zg/kAMIkkhjvz8AAAA//wIAAAAAAAABZwAAADwAAACYYZUzJbKZP5ADCJJIY78/AAAAPx8DAAAAAAAAAWgAAAA8AAAApKFzA4J2mj9YwLDNTvG+PwAAAD8fAwAAAAAAAAFpAAAAPAAAALDhUdPeOps/4DkCRVsNvj8AAAA/LgMAAAAAAAABagAAADwAAAC8ITCjO/+bP3CzU7xnKb0/AAAAPy4DAAAAAAAAAWsAAAA8AAAAyGEOc5jDnD8wcPz3bbe8PwAAAD8+AwAAAAAAAAFsAAAAPAAAAOjhyhJSTJ4/wOlNb3rTuz8AAAA/PgMAAAAAAAABbQAAADwAAAAAYoeyC9WfP4im9qqAYbs/AAAAP04DAAAAAAAAAW4AAAA8AAAABtEyQbRMoD8QIEgijX26PwAAAD9OAwAAAAAAAAFvAAAAPAAAAAzxIanirqA/oJmZmZmZuT8AAAA/XQMAAAAAAAABcAAAADwAAAASERERERGhP2BWQtWfJ7k/AAAAP3wDAAAAAAAAAXEAAAA8AAAAHlHv4G3VoT/wz5NMrEO4PwAAAD98AwAAAAAAAAFyAAAAPAAAAB5R7+Bt1aE/sIw8iLLRtz8AAAA/fAMAAAAAAAABcwAAADwAAAAicd5InDeiP3hJ5cO4X7c/AAAAP4wDAAAAAAAAAXQAAAA8AAAAKpHNsMqZoj94SeXDuF+3PwAAAD+cAwAAAAAAAAF1AAAAPAAAAC6xvBj5+6I/eEnlw7hftz8AAAA/0gMAAAAAAAABdgAAADwAAAAusbwY+fuiP0AGjv++7bY/AAAAP9IDAAAAAAAAAXcAAAA8AAAANtGrgCdeoz9ABo7/vu22PwAAAD/xAwAAAAAAAAF4AAAAPAAAADbRq4AnXqM/AMM2O8V7tj8AAAA/AQQAAAAAAAABeQAAADwAAABCEYpQhCKkP8h/33bLCbY/AAAAPxAEAAAAAAAAAXoAAAA8AAAARjF5uLKEpD+QPIiy0Ze1PwAAAD8QBAAAAAAAAAF7AAAAPAAAAFJxV4gPSaU/GLbZKd6ztD8AAAA/EAQAAAAAAAABfAAAADwAAABakUbwPaulP+BygmXkQbQ/AAAAPyAEAAAAAAAAAX0AAAA8AAAAZtEkwJpvpj9w7NPc8F2zPwAAAD8wBAAAAAAAAAF+AAAAPAAAAGrxEyjJ0aY/+GUlVP15sj8AAAA/MAQAAAAAAAABfwAAADwAAAB6MfL3JZanP4DfdssJlrE/AAAAPzAEAAAAAAAAAYAAAAA8AAAAglHhX1T4pz9InB8HECSxPwAAAD8/BAAAAAAAAAGBAAAAPAAAAIJR4V9U+Kc/EFnIQhaysD8AAAA/PwQAAAAAAAABggAAADwAAACGcdDHglqoP9AVcX4cQLA/AAAAP08EAAAAAAAAAYMAAAA8AAAAek30KuCJxz/4LKUzdEW8PwAAAD8AAAAAAAAAAAGEAAAAPAAAAH6l5/iC08c/MHD89223vD8AAAA/EAAAAAAAAAABhQAAADwAAACExdZgsTXIP6j2qoBhm70/AAAAPxAAAAAAAAAAAYYAAAA8AAAAiB3KLlR/yD8gfVkJVX++PwAAAD8QAAAAAAAAAAGHAAAAPAAAAIx1vfz2yMg/WMCwzU7xvj8AAAA/EAAAAAAAAAABiAAAADwAAACWXaj+sEPJP5ADCJJIY78/AAAAPx8AAAAAAAAAAYkAAAA8AAAAmrWbzFONyT+QAwiSSGO/PwAAAD8fAAAAAAAAAAGKAAAAPAAAAJ5FkwBrvsk/0EZfVkLVvz8AAAA/LwAAAAAAAAABiwAAADwAAACinYbODQjKP9BGX1ZC1b8/AAAAPy8AAAAAAAAAAYwAAAA8AAAApGWCaJkgyj/QRl9WQtW/PwAAAD8/AAAAAAAAAAGNAAAAPAAAAKb1eZywUco/BEVbDZ4jwD8AAAA/PwAAAAAAAAABjgAAADwAAACqhXHQx4LKPwRFWw2eI8A/AAAAP04AAAAAAAAAAY8AAAA8AAAAqk1talObyj8ERVsNniPAPwAAAD9OAAAAAAAAAAGQAAAAPAAAAKwVaQTfs8o/BEVbDZ4jwD8AAAA/XgAAAAAAAAABkQAAADwAAACu3WSeaszKPwRFWw2eI8A/AAAAP20AAAAAAAAAAZIAAAA8AAAAsG1c0oH9yj8ERVsNniPAPwAAAD9tAAAAAAAAAAGTAAAAPAAAALI1WGwNFss/BEVbDZ4jwD8AAAA/bQAAAAAAAAABlAAAADwAAAC2xU+gJEfLP9BGX1ZC1b8/AAAAP30AAAAAAAAAAZUAAAA8AAAAuFVH1Dt4yz/QRl9WQtW/PwAAAD99AAAAAAAAAAGWAAAAPAAAALzlPghTqcs/kAMIkkhjvz8AAAA/jQAAAAAAAAABlwAAADwAAAC+dTY8atrLPyB9WQlVf74/AAAAP6wAAAAAAAAAAZgAAAA8AAAAxM0pCg0kzD/gOQJFWw2+PwAAAD+sAAAAAAAAAAGZAAAAPAAAAMrtGHI7hsw/qPaqgGGbvT8AAAA/rAAAAAAAAAABmgAAADwAAADQ1QN09QDNPzBw/Pdtt7w/AAAAP8wAAAAAAAAAAZsAAAA8AAAA2L3uda97zT/A6U1vetO7PwAAAD/MAAAAAAAAAAGcAAAAPAAAANqF6g87lM0/iKb2qoBhuz8AAAA/2wAAAAAAAAABnQAAADwAAADcTeapxqzNPxAgSCKNfbo/AAAAP9sAAAAAAAAAAZ4AAAA8AAAA3BXiQ1LFzT/Y3PBdkwu6PwAAAD/rAAAAAAAAAAGfAAAAPAAAAN7d3d3d3c0/oJmZmZmZuT8AAAA/6wAAAAAAAAABoAAAADwAAADgpdl3afbNPygT6xCmtbg/AAAAP/oAAAAAAAAAAaEAAAA8AAAA4KXZd2n2zT/wz5NMrEO4PwAAAD/6AAAAAAAAAAGiAAAAPAAAAOCl2Xdp9s0/eEnlw7hftz8AAAA/CgEAAAAAAAABowAAADwAAADibdUR9Q7OPwDDNjvFe7Y/AAAAPwoBAAAAAAAAAaQAAAA8AAAA4m3VEfUOzj+QPIiy0Ze1PwAAAD8aAQAAAAAAAAGlAAAAPAAAAOJt1RH1Ds4/4HKCZeRBtD8AAAA/GgEAAAAAAAABpgAAADwAAADiNdGrgCfOP6gvK6Hqz7M/AAAAPykBAAAAAAAAAacAAAA8AAAA4jXRq4Anzj/4ZSVU/XmyPwAAAD8pAQAAAAAAAAGoAAAAPAAAAOI10auAJ84/wCLOjwMIsj8AAAA/OQEAAAAAAAABqQAAADwAAADiNdGrgCfOP4DfdssJlrE/AAAAPzkBAAAAAAAAAaoAAAA8AAAA4jXRq4Anzj8QWchCFrKwPwAAAD9JAQAAAAAAAAGrAAAAPAAAAOI10auAJ84/MKUzdEWcrz8AAAA/SQEAAAAAAAABrAAAADwAAADk/cxFDEDOP0CY1mJe1K0/AAAAP1gBAAAAAAAAAa0AAAA8AAAA5P3MRQxAzj/QESjaavCsPwAAAD9YAQAAAAAAAAGuAAAAPAAAAOT9zEUMQM4/YIt5UXcMrD8AAAA/aAEAAAAAAAABrwAAADwAAADk/cxFDEDOP+AEy8iDKKs/AAAAP2gBAAAAAAAAAbAAAAA8AAAA5P3MRQxAzj9wfhxAkESqPwAAAD93AQAAAAAAAAGxAAAAPAAAAOT9zEUMQM4/APhtt5xgqT8AAAA/dwEAAAAAAAABsgAAADwAAADk/cxFDEDOP5Bxvy6pfKg/AAAAP4cBAAAAAAAAAbMAAAA8AAAA5P3MRQxAzj8g6xCmtZinPwAAAD+XAQAAAAAAAAG0AAAAPAAAAOT9zEUMQM4/sGRiHcK0pj8AAAA/xgEAAAAAAAABtQAAADwAAADk/cxFDEDOPzDes5TO0KU/AAAAP+UBAAAAAAAAAbYAAAA8AAAA5P3MRQxAzj/AVwUM2+ykPwAAAD8EAgAAAAAAAAG3AAAAPAAAAOT9zEUMQM4/UNFWg+cIpD8AAAA/FAIAAAAAAAABuAAAADwAAADk/cxFDEDOP9BKqPrzJKM/AAAAPxQCAAAAAAAAAbkAAAA8AAAA5P3MRQxAzj9gxPlxAEGiPwAAAD8jAgAAAAAAAAG6AAAAPAAAAOI10auAJ84/8D1L6QxdoT8AAAA/cQIAAAAAAAABuwAAADwAAADgpdl3afbNP/A9S+kMXaE/AAAAP6ACAAAAAAAAAbwAAAA8AAAA3t3d3d3dzT/wPUvpDF2hPwAAAD+gAgAAAAAAAAG9AAAAPAAAAJ4bELTT0Nk/YCELWchClj8AAAA/AAAAAAAAAAABvgAAADwAAACdNxLnjcTZP2AhC1nIQpY/AAAAPw8AAAAAAAAAAb8AAAA8AAAAnFMUGki42T9gIQtZyEKWPwAAAD8fAAAAAAAAAAHAAAAAPAAAAJtvFk0CrNk/gBSuR+F6lD8AAAA/HwAAAAAAAAABwQAAADwAAACapxqzdpPZP4AUrkfhepQ/AAAAPy8AAAAAAAAAAcIAAAA8AAAAmcMc5jCH2T+AFK5H4XqUPwAAAD8vAAAAAAAAAAHDAAAAPAAAAJj7IEylbtk/gBSuR+F6lD8AAAA/PgAAAAAAAAABxAAAADwAAACWMyWyGVbZP6AHUTb6spI/AAAAPz4AAAAAAAAAAcUAAAA8AAAAlWspGI492T+gB1E2+rKSPwAAAD9OAAAAAAAAAAHGAAAAPAAAAJOjLX4CJdk/wPrzJBPrkD8AAAA/bQAAAAAAAAABxwAAADwAAACR9zMXMQDZP8D68yQT65A/AAAAP20AAAAAAAAAAcgAAAA8AAAAkBM2Suvz2D/A+vMkE+uQPwAAAD9tAAAAAAAAAAHJAAAAPAAAAI8vOH2l59g/wPrzJBPrkD8AAAA/fQAAAAAAAAABygAAADwAAACPSzqwX9vYP8D68yQT65A/AAAAP4wAAAAAAAAAAcsAAAA8AAAAjWc84xnP2D/A+vMkE+uQPwAAAD+MAAAAAAAAAAHMAAAAPAAAAIufQEmOttg/wPrzJBPrkD8AAAA/nAAAAAAAAAABzQAAADwAAACKu0J8SKrYP8D68yQT65A/AAAAP5wAAAAAAAAAAc4AAAA8AAAAifNG4ryR2D/A+vMkE+uQPwAAAD+sAAAAAAAAAAHPAAAAPAAAAIcrS0gxedg/wPrzJBPrkD8AAAA/rAAAAAAAAAAB0AAAADwAAACHR01762zYP8D68yQT65A/AAAAP7sAAAAAAAAAAdEAAAA8AAAAhX9R4V9U2D/A+vMkE+uQPwAAAD/LAAAAAAAAAAHSAAAAPAAAAIS3VUfUO9g/oAdRNvqykj8AAAA/2wAAAAAAAAAB0wAAADwAAACC71mtSCPYP4AUrkfhepQ/AAAAP9sAAAAAAAAAAdQAAAA8AAAAgQtc4AIX2D9gIQtZyEKWPwAAAD/qAAAAAAAAAAHVAAAAPAAAAIEnXhO9Ctg/QDvFe5bSmT8AAAA/CQEAAAAAAAAB1gAAADwAAAB9s2gSYM3XP9BKqPrzJKM/AAAAPykBAAAAAAAAAdcAAAA8AAAAewdvq46o1z/gBMvIgyirPwAAAD84AQAAAAAAAAHYAAAAPAAAAHsHb6uOqNc/YIt5UXcMrD8AAAA/OAEAAAAAAAAB2QAAADwAAAB6I3HeSJzXP0CY1mJe1K0/AAAAP0gBAAAAAAAAAdoAAAA8AAAAeiNx3kic1z/AHoXrUbiuPwAAAD9IAQAAAAAAAAHbAAAAPAAAAHojcd5InNc/0BVxfhxAsD8AAAA/SAEAAAAAAAAB3AAAADwAAAB6I3HeSJzXPxBZyEIWsrA/AAAAP1gBAAAAAAAAAd0AAAA8AAAAeT9zEQOQ1z9InB8HECSxPwAAAD9nAQAAAAAAAAHeAAAAPAAAAHk/cxEDkNc/wCLOjwMIsj8AAAA/ZwEAAAAAAAAB3wAAADwAAAB5P3MRA5DXP/hlJVT9ebI/AAAAP3cBAAAAAAAAAeAAAAA8AAAAeFt1RL2D1z84qXwY9+uyPwAAAD93AQAAAAAAAAHhAAAAPAAAAHhbdUS9g9c/cOzT3PBdsz8AAAA/hgEAAAAAAAAB4gAAADwAAAB4W3VEvYPXP+BygmXkQbQ/AAAAP4YBAAAAAAAAAeMAAAA8AAAAeFt1RL2D1z8Yttkp3rO0PwAAAD+eAQAAAAAAAAHkAAAAPAAAAHhbdUS9g9c/kDyIstGXtT8AAAA/rgEAAAAAAAAB5QAAADwAAAB4W3VEvYPXPwDDNjvFe7Y/AAAAP64BAAAAAAAAAeYAAAA8AAAAeFt1RL2D1z94SeXDuF+3PwAAAD+uAQAAAAAAAAHnAAAAPAAAAHhbdUS9g9c/8M+TTKxDuD8AAAA/vQEAAAAAAAAB6AAAADwAAAB4W3VEvYPXPygT6xCmtbg/AAAAP70BAAAAAAAAAekAAAA8AAAAeFt1RL2D1z9gVkLVnye5PwAAAD/NAQAAAAAAAAHqAAAAPAAAAHhbdUS9g9c/oJmZmZmZuT8AAAA/zQEAAAAAAAAB6wAAADwAAAB4W3VEvYPXPxAgSCKNfbo/AAAAP90BAAAAAAAAAewAAAA8AAAAeFt1RL2D1z9QY5/mhu+6PwAAAD/dAQAAAAAAAAHtAAAAPAAAAHhbdUS9g9c/iKb2qoBhuz8AAAA/7AEAAAAAAAAB7gAAADwAAAB4W3VEvYPXP8DpTW9607s/AAAAPwsCAAAAAAAAAe8AAAA8AAAAeT9zEQOQ1z/A6U1vetO7PwAAAD8bAgAAAAAAAAHwAAAAPAAAAHojcd5InNc/+CylM3RFvD8AAAA/GwIAAAAAAAAB8QAAADwAAAB6I3HeSJzXPzBw/Pdtt7w/AAAAPysCAAAAAAAAAfIAAAA8AAAAewdvq46o1z8wcPz3bbe8PwAAAD8rAgAAAAAAAAHzAAAAPAAAAHvrbHjUtNc/cLNTvGcpvT8AAAA/OgIAAAAAAAAB9AAAADwAAAB8z2pFGsHXP6j2qoBhm70/AAAAPzoCAAAAAAAAAfUAAAA8AAAAfbNoEmDN1z+o9qqAYZu9PwAAAD9KAgAAAAAAAAH2AAAAPAAAAH57ZKzr5dc/qPaqgGGbvT8AAAA/SgIAAAAAAAAB9wAAADwAAACBC1zgAhfYP+A5AkVbDb4/AAAAP1oCAAAAAAAAAfgAAAA8AAAAhJtTFBpI2D/gOQJFWw2+PwAAAD9aAgAAAAAAAAH5AAAAPAAAAIdHTXvrbNg/4DkCRVsNvj8AAAA/aQIAAAAAAAAB+gAAADwAAACK10SvAp7YP+A5AkVbDb4/AAAAP2kCAAAAAAAAAfsAAAA8AAAAjIM+FtTC2D/gOQJFWw2+PwAAAD95AgAAAAAAAAH8AAAAPAAAAI9LOrBf29g/4DkCRVsNvj8AAAA/eQIAAAAAAAAB/QAAADwAAACQEzZK6/PYP+A5AkVbDb4/AAAAP4gCAAAAAAAAAf4AAAA8AAAAkr8vsbwY2T/gOQJFWw2+PwAAAD+IAgAAAAAAAAH/AAAAPAAAAJOjLX4CJdk/4DkCRVsNvj8AAAA/mAIAAAAAAAABAAEAADwAAACVaykYjj3ZP6j2qoBhm70/AAAAP5gCAAAAAAAAAQEBAAA8AAAAlU8n5dNJ2T+o9qqAYZu9PwAAAD+oAgAAAAAAAAECAQAAPAAAAJYzJbIZVtk/qPaqgGGbvT8AAAA/qAIAAAAAAAABAwEAADwAAACWMyWyGVbZP3CzU7xnKb0/AAAAP7cCAAAAAAAAAQQBAAA8AAAAlxcjf19i2T9ws1O8Zym9PwAAAD+3AgAAAAAAAAEFAQAAPAAAAJj7IEylbtk/MHD89223vD8AAAA/xwIAAAAAAAABBgEAADwAAACY3x4Z63rZP/gspTN0Rbw/AAAAP8cCAAAAAAAAAQcBAAA8AAAAmcMc5jCH2T+IpvaqgGG7PwAAAD/XAgAAAAAAAAEIAQAAPAAAAJuLGIC8n9k/UGOf5obvuj8AAAA/5gIAAAAAAAABCQEAADwAAACcUxQaSLjZP9jc8F2TC7o/AAAAP+YCAAAAAAAAAQoBAAA8AAAAnFMUGki42T9gVkLVnye5PwAAAD/mAgAAAAAAAAELAQAAPAAAAJ03EueNxNk/8M+TTKxDuD8AAAA/9gIAAAAAAAABDAEAADwAAACeGxC009DZP3hJ5cO4X7c/AAAAP/YCAAAAAAAAAQ0BAAA8AAAAnv8NgRnd2T8AwzY7xXu2PwAAAD8FAwAAAAAAAAEOAQAAPAAAAJ/jC05f6dk/yH/fdssJtj8AAAA/BQMAAAAAAAABDwEAADwAAACf4wtOX+nZP1D5MO7XJbU/AAAAPxUDAAAAAAAAARABAAA8AAAAn+MLTl/p2T/gcoJl5EG0PwAAAD8lAwAAAAAAAAERAQAAPAAAAKDHCRul9dk/qC8roerPsz8AAAA/JQMAAAAAAAABEgEAADwAAACgxwkbpfXZPzipfBj367I/AAAAPzQDAAAAAAAAARMBAAA8AAAAoMcJG6X12T/4ZSVU/XmyPwAAAD80AwAAAAAAAAEUAQAAPAAAAKGrB+jqAdo/wCLOjwMIsj8AAAA/NAMAAAAAAAABFQEAADwAAAChqwfo6gHaP0icHwcQJLE/AAAAP0QDAAAAAAAAARYBAAA8AAAAoasH6OoB2j8QWchCFrKwPwAAAD9UAwAAAAAAAAEXAQAAPAAAAKGPBbUwDto/MKUzdEWcrz8AAAA/VAMAAAAAAAABGAEAADwAAAChjwW1MA7aP8AehetRuK4/AAAAP1QDAAAAAAAAARkBAAA8AAAAoY8FtTAO2j9AmNZiXtStPwAAAD9jAwAAAAAAAAEaAQAAPAAAAKJzA4J2Gto/YIt5UXcMrD8AAAA/cwMAAAAAAAABGwEAADwAAACicwOCdhraP+AEy8iDKKs/AAAAP3MDAAAAAAAAARwBAAA8AAAAonMDgnYa2j9wfhxAkESqPwAAAD+CAwAAAAAAAAEdAQAAPAAAAKNXAU+8Jto/APhtt5xgqT8AAAA/ggMAAAAAAAABHgEAADwAAACjVwFPvCbaP5Bxvy6pfKg/AAAAP5IDAAAAAAAAAR8BAAA8AAAAo1cBT7wm2j8g6xCmtZinPwAAAD+iAwAAAAAAAAEgAQAAPAAAAKNXAU+8Jto/sGRiHcK0pj8AAAA/ogMAAAAAAAABIQEAADwAAACjVwFPvCbaPzDes5TO0KU/AAAAP7EDAAAAAAAAASIBAAA8AAAAo1cBT7wm2j/AVwUM2+ykPwAAAD+xAwAAAAAAAAEjAQAAPAAAAKNXAU+8Jto/UNFWg+cIpD8AAAA/wQMAAAAAAAABJAEAADwAAACjVwFPvCbaP2DE+XEAQaI/AAAAP9EDAAAAAAAAASUBAAA8AAAAonMDgnYa2j/wPUvpDF2hPwAAAD/gAwAAAAAAAAEmAQAAPAAAAKGPBbUwDto/cLecYBl5oD8AAAA/8AMAAAAAAAABJwEAADwAAAChjwW1MA7aPwBi3K9LKp8/AAAAP/ADAAAAAAAAASgBAAA8AAAAoasH6OoB2j8AYtyvSyqfPwAAAD//AwAAAAAAAAEpAQAAPAAAAKGrB+jqAdo/AFV/nmRinT8AAAA//wMAAAAAAAABKgEAADwAAACgxwkbpfXZPyBIIo19mps/AAAAPw8EAAAAAAAAASsBAAA8AAAAn+MLTl/p2T9AO8V7ltKZPwAAAD8PBAAAAAAAAAEsAQAAPAAAAJ7/DYEZ3dk/QDvFe5bSmT8AAAA/HwQAAAAAAAABLQEAADwAAACe/w2BGd3ZP0AuaGqvCpg/AAAAPx8EAAAAAAAAAS4BAAA8AAAAnhsQtNPQ2T9ALmhqrwqYPwAAAD8uBAAAAAAAAAEvAQAAPAAAAJ03EueNxNk/QC5oaq8KmD8AAAA/LgQAAAAAAAABMAEAADwAAACbbxZNAqzZP2AhC1nIQpY/AAAAPz4EAAAAAAAAATEBAAA8AAAAmqcas3aT2T9gIQtZyEKWPwAAAD9dBAAAAAAAAAEyAQAAPAAAAJjfHhnretk/YCELWchClj8AAAA/bQQAAAAAAAABMwEAADwAAAB762x41LTXP1Bjn+aG77o/AAAAPwAAAAAAAAAAATQBAAA8AAAAe+tseNS01z+IpvaqgGG7PwAAAD8QAAAAAAAAAAE1AQAAPAAAAHvrbHjUtNc/wOlNb3rTuz8AAAA/IAAAAAAAAAABNgEAADwAAAB762x41LTXPzBw/Pdtt7w/AAAAPyAAAAAAAAAAATcBAAA8AAAAe+tseNS01z+o9qqAYZu9PwAAAD8vAAAAAAAAAAE4AQAAPAAAAHvrbHjUtNc/WMCwzU7xvj8AAAA/LwAAAAAAAAABOQEAADwAAAB762x41LTXPwRFWw2eI8A/AAAAPz8AAAAAAAAAAToBAAA8AAAAe+tseNS01z94ywmWkQfBPwAAAD8/AAAAAAAAAAE7AQAAPAAAAHvrbHjUtNc/7FG4HoXrwT8AAAA/TwAAAAAAAAABPAEAADwAAAB8z2pFGsHXP/x5kol1CMM/AAAAP08AAAAAAAAAAT0BAAA8AAAAfM9qRRrB1z9M5cO4X5fEPwAAAD9eAAAAAAAAAAE+AQAAPAAAAH2zaBJgzdc/XA2eI1C0xT8AAAA/XgAAAAAAAAABPwEAADwAAAB9s2gSYM3XP2w1eI5A0cY/AAAAP24AAAAAAAAAAUABAAA8AAAAfbNoEmDN1z8c/33bLSfIPwAAAD9uAAAAAAAAAAFBAQAAPAAAAH2zaBJgzdc/LCdYRh5EyT8AAAA/fQAAAAAAAAABQgEAADwAAAB9s2gSYM3XP0BPMrEOYco/AAAAP30AAAAAAAAAAUMBAAA8AAAAfbNoEmDN1z9Qdwwc/33LPwAAAD+NAAAAAAAAAAFEAQAAPAAAAH2zaBJgzdc/AEESaezTzD8AAAA/jQAAAAAAAAABRQEAADwAAAB9s2gSYM3XP3THwPHft80/AAAAP50AAAAAAAAAAUYBAAA8AAAAfbNoEmDN1z/sTW9605vOPwAAAD+dAAAAAAAAAAFHAQAAPAAAAH2zaBJgzdc//HVJ5cO4zz8AAAA/rAAAAAAAAAABSAEAADwAAAB9s2gSYM3XPzr++7ZbTtA/AAAAP6wAAAAAAAAAAUkBAAA8AAAAfbNoEmDN1z92QVN7VcDQPwAAAD+8AAAAAAAAAAFKAQAAPAAAAHzPakUawdc/4rOUztAV0T8AAAA/vAAAAAAAAAABSwEAADwAAAB8z2pFGsHXPxb365LKh9E/AAAAP8wAAAAAAAAAAUwBAAA8AAAAfM9qRRrB1z+2mBd1x8DRPwAAAD/MAAAAAAAAAAFNAQAAPAAAAHzPakUawdc/gmkt5kXd0T8AAAA/2wAAAAAAAAABTgEAADwAAAB8z2pFGsHXP1I6Q1fE+dE/AAAAP9sAAAAAAAAAAU8BAAA8AAAAfM9qRRrB1z8iC1nIQhbSPwAAAD/rAAAAAAAAAAFQAQAAPAAAAHvrbHjUtNc/IgtZyEIW0j8AAAA/WAEAAAAAAAABUQEAADwAAAB7B2+rjqjXP1I6Q1fE+dE/AAAAP2gBAAAAAAAAAVIBAAA8AAAAeiNx3kic1z+CaS3mRd3RPwAAAD9oAQAAAAAAAAFTAQAAPAAAAHk/cxEDkNc/tpgXdcfA0T8AAAA/dwEAAAAAAAABVAEAADwAAACo/rBD2YXqP2vwHIGireY/AAAAPwAAAAAAAAAAAVUBAAA8AAAAqfAvKvyL6j/R2Ke54bvmPwAAAD99AAAAAAAAAAFWAQAAPAAAAKnirhAfkuo/OcEy8iDK5j8AAAA/jQAAAAAAAAABVwEAADwAAACp4q4QH5LqP6GpvSpg2OY/AAAAP5wAAAAAAAAAAVgBAAA8AAAAqcas3WSe6j8Hkkhjn+bmPwAAAD+cAAAAAAAAAAFZAQAAPAAAAKqqqqqqquo/b3rTm9705j8AAAA/rAAAAAAAAAABWgEAADwAAACrnCmRzbDqP9diXtQdA+c/AAAAP6wAAAAAAAAAAVsBAAA8AAAArIAnXhO96j89S+kMXRHnPwAAAD+8AAAAAAAAAAFcAQAAPAAAAK1kJStZyeo/PUvpDF0R5z8AAAA/vAAAAAAAAAABXQEAADwAAACtSCP4ntXqP6UzdEWcH+c/AAAAP8sAAAAAAAAAAV4BAAA8AAAAriwhxeTh6j8NHP992y3nPwAAAD/LAAAAAAAAAAFfAQAAPAAAAK8QH5Iq7uo/DRz/fdst5z8AAAA/2wAAAAAAAAABYAEAADwAAACw9BxfcPrqP3MEirYaPOc/AAAAP9sAAAAAAAAAAWEBAAA8AAAAr+abRZMA6z9zBIq2GjznPwAAAD/qAAAAAAAAAAFiAQAAPAAAALDKmRLZDOs/cwSKtho85z8AAAA/6gAAAAAAAAABYwEAADwAAACxrpffHhnrP3MEirYaPOc/AAAAP/0AAAAAAAAAAWQBAAA8AAAAsqAWxkEf6z9zBIq2GjznPwAAAD/9AAAAAAAAAAFlAQAAPAAAALOEFJOHK+s/cwSKtho85z8AAAA/DQEAAAAAAAABZgEAADwAAACydpN5qjHrP3MEirYaPOc/AAAAPw0BAAAAAAAAAWcBAAA8AAAAs1qRRvA96z9zBIq2GjznPwAAAD8cAQAAAAAAAAFoAQAAPAAAALQ+jxM2Sus/cwSKtho85z8AAAA/HAEAAAAAAAABaQEAADwAAAC1MA76WFDrPw0c/33bLec/AAAAPywBAAAAAAAAAWoBAAA8AAAAthQMx55c6z+lM3RFnB/nPwAAAD8sAQAAAAAAAAFrAQAAPAAAALb4CZTkaOs/PUvpDF0R5z8AAAA/PAEAAAAAAAABbAEAADwAAAC26oh6B2/rP9diXtQdA+c/AAAAPzwBAAAAAAAAAW0BAAA8AAAAt9wHYSp16z9vetOb3vTmPwAAAD9LAQAAAAAAAAFuAQAAPAAAALjABS5wges/oam9KmDY5j8AAAA/WwEAAAAAAAABbwEAADwAAAC4soQUk4frP6GpvSpg2OY/AAAAP1sBAAAAAAAAAXABAAA8AAAAuJaC4diT6z85wTLyIMrmPwAAAD9bAQAAAAAAAAFxAQAAPAAAALiWguHYk+s/0dinueG75j8AAAA/agEAAAAAAAABcgEAADwAAAC5iAHI+5nrP9HYp7nhu+Y/AAAAP3oBAAAAAAAAAXMBAAA8AAAAuXqArh6g6z9r8ByBoq3mPwAAAD96AQAAAAAAAAF0AQAAPAAAALps/5RBpus/AwiSSGOf5j8AAAA/igEAAAAAAAABdQEAADwAAAC7UP1hh7LrP5sfBxAkkeY/AAAAP4oBAAAAAAAAAXYBAAA8AAAAu0J8SKq46z81N3zX5ILmPwAAAD+KAQAAAAAAAAF3AQAAPAAAAL0mehXwxOs/zU7xnqV05j8AAAA/mQEAAAAAAAABeAEAADwAAAC8GPn7EsvrP2VmZmZmZuY/AAAAP5kBAAAAAAAAAXkBAAA8AAAAvfz2yFjX6z+XlVD150nmPwAAAD+pAQAAAAAAAAF6AQAAPAAAAL389shY1+s/L63FvKg75j8AAAA/uQEAAAAAAAABewEAADwAAAC+7nWve93rPy+txbyoO+Y/AAAAP7kBAAAAAAAAAXwBAAA8AAAAvu51r3vd6z+XlVD150nmPwAAAD9FAgAAAAAAAAF9AQAAPAAAAL7uda973es//33bLSdY5j8AAAA/RQIAAAAAAAABfgEAADwAAAC+7nWve93rP2VmZmZmZuY/AAAAP1UCAAAAAAAAAX8BAAA8AAAAvu51r3vd6z/NTvGepXTmPwAAAD9VAgAAAAAAAAGAAQAAPAAAAL7g9JWe4+s/NTd81+SC5j8AAAA/ZAIAAAAAAAABgQEAADwAAAC+4PSVnuPrPwMIkkhjn+Y/AAAAP2QCAAAAAAAAAYIBAAA8AAAAv9JzfMHp6z9r8ByBoq3mPwAAAD90AgAAAAAAAAGDAQAAPAAAAL/Sc3zB6es/0dinueG75j8AAAA/dAIAAAAAAAABhAEAADwAAAC/xPJi5O/rPznBMvIgyuY/AAAAP4QCAAAAAAAAAYUBAAA8AAAAwLZxSQf26z85wTLyIMrmPwAAAD+EAgAAAAAAAAGGAQAAPAAAAMC2cUkH9us/oam9KmDY5j8AAAA/kwIAAAAAAAABhwEAADwAAAC/qPAvKvzrP6GpvSpg2OY/AAAAP6MCAAAAAAAAAYgBAAA8AAAAwJpvFk0C7D+hqb0qYNjmPwAAAD+zAgAAAAAAAAGJAQAAPAAAAMCM7vxvCOw/oam9KmDY5j8AAAA/swIAAAAAAAABigEAADwAAADBcOzJtRTsP6GpvSpg2OY/AAAAP8ICAAAAAAAAAYsBAAA8AAAAwlTqlvsg7D+hqb0qYNjmPwAAAD/CAgAAAAAAAAGMAQAAPAAAAMMc5jCHOew/oam9KmDY5j8AAAA/0gIAAAAAAAABjQEAADwAAADF8mLk70vsPznBMvIgyuY/AAAAP9ICAAAAAAAAAY4BAAA8AAAAxcjfl1he7D/R2Ke54bvmPwAAAD/hAgAAAAAAAAGPAQAAPAAAAMas3WSeauw/a/AcgaKt5j8AAAA/4QIAAAAAAAABkAEAADwAAADIgloYB33sP5sfBxAkkeY/AAAAP/ECAAAAAAAAAZEBAAA8AAAAyWZY5UyJ7D81N3zX5ILmPwAAAD/xAgAAAAAAAAGSAQAAPAAAAMlKVrKSlew/NTd81+SC5j8AAAA/AQMAAAAAAAABkwEAADwAAADKLlR/2KHsP81O8Z6ldOY/AAAAPxcDAAAAAAAAAZQBAAA8AAAAyi5Uf9ih7D9lZmZmZmbmPwAAAD82AwAAAAAAAAGVAQAAPAAAAMog02X7p+w/ZWZmZmZm5j8AAAA/NgMAAAAAAAABlgEAADwAAADLElJMHq7sP2VmZmZmZuY/AAAAP8MDAAAAAAAAAZcBAAA8AAAAywTRMkG07D9lZmZmZmbmPwAAAD/SAwAAAAAAAAGYAQAAPAAAAMz2Txlkuuw/ZWZmZmZm5j8AAAA/8QMAAAAAAAABmQEAADwAAADL6M7/hsDsP2VmZmZmZuY/AAAAP/EDAAAAAAAAAZoBAAA8AAAAzb5Ls+/S7D9lZmZmZmbmPwAAAD8BBAAAAAAAAAGbAQAAPAAAAM6UyGZY5ew/ZWZmZmZm5j8AAAA/EQQAAAAAAAABnAEAADwAAADPXMQA5P3sP2VmZmZmZuY/AAAAPxEEAAAAAAAAAZ0BAAA8AAAA0STAmm8W7T9lZmZmZmbmPwAAAD8gBAAAAAAAAAGeAQAAPAAAANPsuzT7Lu0/ZWZmZmZm5j8AAAA/IAQAAAAAAAABnwEAADwAAADTwjjoY0HtP2VmZmZmZuY/AAAAPzAEAAAAAAAAAaABAAA8AAAA1Zi1m8xT7T9lZmZmZmbmPwAAAD8wBAAAAAAAAAGhAQAAPAAAANduMk81Zu0//33bLSdY5j8AAAA/QAQAAAAAAAABogEAADwAAADXUjAce3LtP/992y0nWOY/AAAAP0AEAAAAAAAAAaMBAAA8AAAA1zYu6cB+7T+XlVD150nmPwAAAD9PBAAAAAAAAAGkAQAAPAAAANcorc/jhO0/l5VQ9edJ5j8AAAA/rQQAAAAAAAABpQEAADwAAADXKK3P44TtP/992y0nWOY/AAAAP9wEAAAAAAAAAaYBAAA8AAAA2dSmNrWp7T/R2Ke54bvmPwAAAD/rBAAAAAAAAAGnAQAAPAAAAN1yH4Sp1O0/B5JIY5/m5j8AAAA/+wQAAAAAAAABqAEAADwAAADdVh1R7+DtPweSSGOf5uY/AAAAP/sEAAAAAAAAAakBAAA8AAAA3zobHjXt7T8Hkkhjn+bmPwAAAD8LBQAAAAAAAAGqAQAAPAAAAN8smgRY8+0/B5JIY5/m5j8AAAA/CwUAAAAAAAABqwEAADwAAADhEJjRnf/tPweSSGOf5uY/AAAAPwsFAAAAAAAAAawBAAA8AAAA4QIXuMAF7j8Hkkhjn+bmPwAAAD8aBQAAAAAAAAGtAQAAPAAAAOH0lZ7jC+4/B5JIY5/m5j8AAAA/GgUAAAAAAAABrgEAADwAAADh5hSFBhLuPweSSGOf5uY/AAAAPyoFAAAAAAAAAa8BAAA8AAAA4coSUkwe7j8Hkkhjn+bmPwAAAD8qBQAAAAAAAAGwAQAAPAAAAOOuEB+SKu4/oam9KmDY5j8AAAA/OgUAAAAAAAABsQEAADwAAADjoI8FtTDuPznBMvIgyuY/AAAAPzoFAAAAAAAAAbIBAAA8AAAA44SN0vo87j/R2Ke54bvmPwAAAD9JBQAAAAAAAAGzAQAAPAAAAOVoi59ASe4/a/AcgaKt5j8AAAA/SQUAAAAAAAABtAEAADwAAADlWgqGY0/uPwMIkkhjn+Y/AAAAP1kFAAAAAAAAAbUBAAA8AAAA5T4IU6lb7j+bHwcQJJHmPwAAAD9ZBQAAAAAAAAG2AQAAPAAAAOciBiDvZ+4/mx8HECSR5j8AAAA/aAUAAAAAAAABtwEAADwAAADnFIUGEm7uPzU3fNfkguY/AAAAP2gFAAAAAAAAAbgBAAA8AAAA5wYE7TR07j81N3zX5ILmPwAAAD94BQAAAAAAAAG5AQAAPAAAAOf4gtNXeu4/NTd81+SC5j8AAAA/iAUAAAAAAAABugEAADwAAADn6gG6eoDuPzU3fNfkguY/AAAAP4gFAAAAAAAAAbsBAAA8AAAA6dyAoJ2G7j81N3zX5ILmPwAAAD+XBQAAAAAAAAG8AQAAPAAAAOnO/4bAjO4/NTd81+SC5j8AAAA/twUAAAAAAAABvQEAADwAAADpwH5t45LuPwMIkkhjn+Y/AAAAP8YFAAAAAAAAAb4BAAA8AAAA6cB+beOS7j9r8ByBoq3mPwAAAD/WBQAAAAAAAAG/AQAAPAAAAOmy/VMGme4/OcEy8iDK5j8AAAA/1gUAAAAAAAABwAEAADwAAADplvsgTKXuP6GpvSpg2OY/AAAAP+UFAAAAAAAAAcEBAAA8AAAA62x41LS37j9vetOb3vTmPwAAAD/lBQAAAAAAAAHCAQAAPAAAAO1QdqH6w+4/12Je1B0D5z8AAAA/9QUAAAAAAAABwwEAADwAAADtGHI7htzuP6UzdEWcH+c/AAAAP/UFAAAAAAAAAcQBAAA8AAAA7/xvCMzo7j+lM3RFnB/nPwAAAD8FBgAAAAAAAAHFAQAAPAAAAO/S7Ls0++4/DRz/fdst5z8AAAA/BQYAAAAAAAABxgEAADwAAADxqGlvnQ3vP3MEirYaPOc/AAAAPxQGAAAAAAAAAccBAAA8AAAA82Lk70ss7z/b7BTvWUrnPwAAAD8UBgAAAAAAAAHIAQAAPAAAAPM4YaO0Pu8/2+wU71lK5z8AAAA/JAYAAAAAAAAByQEAADwAAAD1AF09QFfvP0PVnyeZWOc/AAAAPyQGAAAAAAAAAcoBAAA8AAAA9dbZ8Khp7z+pvSpg2GbnPwAAAD80BgAAAAAAAAHLAQAAPAAAAPee1Yo0gu8/qb0qYNhm5z8AAAA/NAYAAAAAAAABzAEAADwAAAD5gtNXeo7vP6m9KmDYZuc/AAAAP0MGAAAAAAAAAc0BAAA8AAAA+VhQC+Og7z+pvSpg2GbnPwAAAD9DBgAAAAAAAAHOAQAAPAAAAPs8Ttgore8/qb0qYNhm5z8AAAA/UwYAAAAAAAABzwEAADwAAAD7EsuLkb/vP9vsFO9ZSuc/AAAAP1MGAAAAAAAAAdABAAA8AAAA/QRKcrTF7z8NHP992y3nPwAAAD9iBgAAAAAAAAHRAQAAPAAAAP3oRz/60e8/PUvpDF0R5z8AAAA/YgYAAAAAAAAB0gEAADwAAAD92sYlHdjvP9diXtQdA+c/AAAAP3IGAAAAAAAAAdMBAAA8AAAA/cxFDEDe7z8Hkkhjn+bmPwAAAD9yBgAAAAAAAAHUAQAAPAAAAP3MRQxA3u8/oam9KmDY5j8AAAA/ggYAAAAAAAAB1QEAADwAAAD/vsTyYuTvP6GpvSpg2OY/AAAAP7EGAAAAAAAAAdYBAAA8AAAAqAwyXbZ/6j9CEmns09zQPwAAAD8AAAAAAAAAAAHXAQAAPAAAABXwxGuiV+E/OL3pTW96wz8AAAA/AAAAAAAAAAAB2AEAADwAAAAV8MRrolfhP5wbvmtyQcM/AAAAPwAAAAAAAAAAAdkBAAA8AAAAFfDEa6JX4T/8eZKJdQjDPwAAAD99AAAAAAAAAAHaAQAAPAAAABX+RYV/UeE//HmSiXUIwz8AAAA/nAAAAAAAAAAB2wEAADwAAAAUGki4OUXhP/x5kol1CMM/AAAAP6wAAAAAAAAAAdwBAAA8AAAAEyjJ0RY/4T9g2GaneM/CPwAAAD+sAAAAAAAAAAHdAQAAPAAAABM2SuvzOOE/YNhmp3jPwj8AAAA/rAAAAAAAAAAB3gEAADwAAAATUkwerizhP2DYZqd4z8I/AAAAP7wAAAAAAAAAAd8BAAA8AAAAEmDNN4sm4T9g2GaneM/CPwAAAD+8AAAAAAAAAAHgAQAAPAAAABJuTlFoIOE/YNhmp3jPwj8AAAA/vAAAAAAAAAAB4QEAADwAAAARilCEIhThP2DYZqd4z8I/AAAAP8sAAAAAAAAAAeIBAAA8AAAAEJjRnf8N4T/8eZKJdQjDPwAAAD/LAAAAAAAAAAHjAQAAPAAAABCmUrfcB+E//HmSiXUIwz8AAAA/2wAAAAAAAAAB5AEAADwAAAAPtNPQuQHhPzi96U1vesM/AAAAP9sAAAAAAAAAAeUBAAA8AAAAD9DVA3T14D/YXhUwbLPDPwAAAD/rAAAAAAAAAAHmAQAAPAAAAA/eVh1R7+A/EKJs9GUlxD8AAAA/6wAAAAAAAAAB5wEAADwAAAAO+lhQC+PgP0zlw7hfl8Q/AAAAP/oAAAAAAAAAAegBAAA8AAAADRZbg8XW4D8kykZfVkLFPwAAAD8KAQAAAAAAAAHpAQAAPAAAAA0yXbZ/yuA/XA2eI1C0xT8AAAA/CgEAAAAAAAAB6gEAADwAAAALXOACF7jgP5RQ9edJJsY/AAAAPwoBAAAAAAAAAesBAAA8AAAACnjiNdGr4D9sNXiOQNHGPwAAAD8ZAQAAAAAAAAHsAQAAPAAAAAmU5GiLn+A/RBr7NDd8xz8AAAA/GQEAAAAAAAAB7QEAADwAAAAJsOabRZPgP+S7Jhc0tcc/AAAAPykBAAAAAAAAAe4BAAA8AAAACb5ntSKN4D+8oKm9KmDIPwAAAD8pAQAAAAAAAAHvAQAAPAAAAAjM6M7/huA/+OMAgiTSyD8AAAA/OQEAAAAAAAAB8AEAADwAAAAH6OoBunrgP5SFLGQhC8k/AAAAPzkBAAAAAAAAAfEBAAA8AAAAB/ZrG5d04D/MyIMoG33JPwAAAD9IAQAAAAAAAAHyAQAAPAAAAAf2axuXdOA/aGqvChi2yT8AAAA/SAEAAAAAAAAB8wEAADwAAAAGBO00dG7gP6StBs8RKMo/AAAAP1gBAAAAAAAAAfQBAAA8AAAABhJuTlFo4D9ATzKxDmHKPwAAAD9YAQAAAAAAAAH1AQAAPAAAAAYg72cuYuA/fJKJdQjTyj8AAAA/aAEAAAAAAAAB9gEAADwAAAAGLnCBC1zgP7jV4DkCRcs/AAAAP2gBAAAAAAAAAfcBAAA8AAAABTzxmuhV4D/wGDj++7bLPwAAAD93AQAAAAAAAAH4AQAAPAAAAAVKcrTFT+A/yP26pPJhzD8AAAA/dwEAAAAAAAAB+QEAADwAAAAEWPPNokngP5ziPUvpDM0/AAAAP4cBAAAAAAAAAfoBAAA8AAAABGZ0539D4D90x8Dx37fNPwAAAD+WAQAAAAAAAAH7AQAAPAAAAAN09QBdPeA/7E1vetObzj8AAAA/lgEAAAAAAAAB/AEAADwAAAADdPUAXT3gP/x1SeXDuM8/AAAAP5YBAAAAAAAAAf0BAAA8AAAAA4J2Gjo34D/WnyeZWIfQPwAAAD+mAQAAAAAAAAH+AQAAPAAAAAOQ9zMXMeA/roSqP08y0T8AAAA/pgEAAAAAAAAB/wEAADwAAAADkPczFzHgPyILWchCFtI/AAAAP7YBAAAAAAAAAQACAAA8AAAAA5D3Mxcx4D/679tuOcHSPwAAAD+2AQAAAAAAAAEBAgAAPAAAAAOeeE30KuA/nqV0hq6I0z8AAAA/xQEAAAAAAAABAgIAADwAAAADnnhN9CrgP6q54bsmF9Q/AAAAP8UBAAAAAAAAAQMCAAA8AAAAA554TfQq4D+yzU7xnqXUPwAAAD/VAQAAAAAAAAEEAgAAPAAAAAKs+WbRJOA/6hCmtZgX1T8AAAA/1QEAAAAAAAABBQIAADwAAAACrPlm0STgPyZU/XmSidU/AAAAP+UBAAAAAAAAAQYCAAA8AAAAAqz5ZtEk4D+Sxj7NDd/VPwAAAD/0AQAAAAAAAAEHAgAAPAAAAAKs+WbRJOA//jiAIIk01j8AAAA/9AEAAAAAAAABCAIAADwAAAACrPlm0STgP5raqwKGbdY/AAAAPwQCAAAAAAAAAQkCAAA8AAAAAqz5ZtEk4D8GTe1VAcPWPwAAAD8zAgAAAAAAAAEKAgAAPAAAAAKs+WbRJOA/QpBEGvs01z8AAAA/MwIAAAAAAAABCwIAADwAAAACrPlm0STgP0qksU9zw9c/AAAAP0MCAAAAAAAAAQwCAAA8AAAAAqz5ZtEk4D+G5wgUbTXYPwAAAD9DAgAAAAAAAAENAgAAPAAAAAKs+WbRJOA/jvt1SeXD2D8AAAA/QwIAAAAAAAABDgIAADwAAAACrPlm0STgP8Y+zQ3fNdk/AAAAP1MCAAAAAAAAAQ8CAAA8AAAAAqz5ZtEk4D/OUjpDV8TZPwAAAD9TAgAAAAAAAAEQAgAAPAAAAAKs+WbRJOA/dgjTWsyL2j8AAAA/YgIAAAAAAAABEQIAADwAAAADnnhN9CrgP34cQJBEGts/AAAAP2ICAAAAAAAAARICAAA8AAAAA554TfQq4D+6X5dUPozbPwAAAD9yAgAAAAAAAAETAgAAPAAAAAOQ9zMXMeA/wnMEirYa3D8AAAA/ggIAAAAAAAABFAIAADwAAAADkPczFzHgP8qHcb8uqdw/AAAAP4ICAAAAAAAAARUCAAA8AAAAA5D3Mxcx4D82+rISqv7cPwAAAD+CAgAAAAAAAAEWAgAAPAAAAAOQ9zMXMeA/bj0K16Nw3T8AAAA/kQIAAAAAAAABFwIAADwAAAADkPczFzHgPw7fNbmgqd0/AAAAP5ECAAAAAAAAARgCAAA8AAAAA4J2Gjo34D+qgGGbneLdPwAAAD+hAgAAAAAAAAEZAgAAPAAAAAOCdho6N+A/RiKNfZob3j8AAAA/oQIAAAAAAAABGgIAADwAAAADgnYaOjfgP+bDuF+XVN4/AAAAP7ACAAAAAAAAARsCAAA8AAAAA4J2Gjo34D+ylM7QFXHePwAAAD+wAgAAAAAAAAEcAgAAPAAAAAOCdho6N+A/gmXkQZSN3j8AAAA/wAIAAAAAAAABHQIAADwAAAADdPUAXT3gPx4HECSRxt4/AAAAP8ACAAAAAAAAAR4CAAA8AAAAA3T1AF094D/u1yWVD+PePwAAAD/QAgAAAAAAAAEfAgAAPAAAAARmdOd/Q+A/inlRdwwc3z8AAAA/0AIAAAAAAAABIAIAADwAAAAEWPPNokngPyobfVkJVd8/AAAAP98CAAAAAAAAASECAAA8AAAABUpytMVP4D+Wjb6shKrfPwAAAD/fAgAAAAAAAAEiAgAAPAAAAAYucIELXOA/AQAAAAAA4D8AAAA/7wIAAAAAAAABIwIAADwAAAAGEm5OUWjgPzW5oKm9KuA/AAAAP+8CAAAAAAAAASQCAAA8AAAABgTtNHRu4D9rckFTe1XgPwAAAD//AgAAAAAAAAElAgAAPAAAAAfo6gG6euA/OUNXxPlx4D8AAAA//wIAAAAAAAABJgIAADwAAAAI2mno3IDgPwkUbTV4juA/AAAAPw4DAAAAAAAAAScCAAA8AAAACMzozv+G4D8/zQ3fNbngPwAAAD8OAwAAAAAAAAEoAgAAPAAAAAjM6M7/huA/pbWYF3XH4D8AAAA/HgMAAAAAAAABKQIAADwAAAAJsOabRZPgPw2eI1C01eA/AAAAPy0DAAAAAAAAASoCAAA8AAAACbDmm0WT4D91hq6I8+PgPwAAAD8tAwAAAAAAAAErAgAAPAAAAAqiZYJomeA/dYauiPPj4D8AAAA/LQMAAAAAAAABLAIAADwAAAAKomWCaJngP9tuOcEy8uA/AAAAPz0DAAAAAAAAAS0CAAA8AAAACZTkaIuf4D/bbjnBMvLgPwAAAD9NAwAAAAAAAAEuAgAAPAAAAAqGY0+upeA/2245wTLy4D8AAAA/TQMAAAAAAAABLwIAADwAAAAKeOI10avgP9tuOcEy8uA/AAAAP1wDAAAAAAAAATACAAA8AAAAC2phHPSx4D9DV8T5cQDhPwAAAD9cAwAAAAAAAAExAgAAPAAAAAtc4AIXuOA/Q1fE+XEA4T8AAAA/fAMAAAAAAAABMgIAADwAAAAMTl/pOb7gP0NXxPlxAOE/AAAAP3wDAAAAAAAAATMCAAA8AAAADCTcnKLQ4D+rP08ysQ7hPwAAAD98AwAAAAAAAAE0AgAAPAAAAA76WFAL4+A/qz9PMrEO4T8AAAA/iwMAAAAAAAABNQIAADwAAAAP0NUDdPXgP6s/TzKxDuE/AAAAP4sDAAAAAAAAATYCAAA8AAAAEJjRnf8N4T8RKNpq8BzhPwAAAD+bAwAAAAAAAAE3AgAAPAAAABJuTlFoIOE/ESjaavAc4T8AAAA/mwMAAAAAAAABOAIAADwAAAASRMsE0TLhPxEo2mrwHOE/AAAAP5sDAAAAAAAAATkCAAA8AAAAEyjJ0RY/4T8RKNpq8BzhPwAAAD+qAwAAAAAAAAE6AgAAPAAAABX+RYV/UeE/ESjaavAc4T8AAAA/qgMAAAAAAAABOwIAADwAAAAV8MRrolfhPxEo2mrwHOE/AAAAP8oDAAAAAAAAATwCAAA8AAAAF5y+0nN84T9DV8T5cQDhPwAAAD/KAwAAAAAAAAE9AgAAPAAAABlyO4bcjuE/dYauiPPj4D8AAAA/ygMAAAAAAAABPgIAADwAAAAZVjlTIpvhP6W1mBd1x+A/AAAAP9kDAAAAAAAAAT8CAAA8AAAAGyy2Bout4T8JFG01eI7gPwAAAD/ZAwAAAAAAAAFAAgAAPAAAABwCM7rzv+E/01rMi7pj4D8AAAA/6QMAAAAAAAABQQIAADwAAAAdyi5Uf9jhP8/QFXF+HOA/AAAAP+kDAAAAAAAAAUICAAA8AAAAHq4sIcXk4T9mXtQdA8ffPwAAAD/5AwAAAAAAAAFDAgAAPAAAAB+SKu4K8eE/Wkpn6Io43z8AAAA/CAQAAAAAAAABRAIAADwAAAAfdii7UP3hPx4HECSRxt4/AAAAPwgEAAAAAAAAAUUCAAA8AAAAIGinoXMD4j/mw7hfl1TePwAAAD8YBAAAAAAAAAFGAgAAPAAAACBaJoiWCeI/qoBhm53i3T8AAAA/GAQAAAAAAAABRwIAADwAAAAhTKVuuQ/iPz4OIEgijd0/AAAAPycEAAAAAAAAAUgCAAA8AAAAIUylbrkP4j8Cy8iDKBvdPwAAAD8nBAAAAAAAAAFJAgAAPAAAACE+JFXcFeI/ZimdoSvi3D8AAAA/NwQAAAAAAAABSgIAADwAAAAhPiRV3BXiP8qHcb8uqdw/AAAAPzcEAAAAAAAAAUsCAAA8AAAAIT4kVdwV4j9iFTBss1PcPwAAAD9HBAAAAAAAAAFMAgAAPAAAACE+JFXcFeI/9qLuGDj+2z8AAAA/RwQAAAAAAAABTQIAADwAAAAiMKM7/xviP4owrcW8qNs/AAAAP1YEAAAAAAAAAU4CAAA8AAAAIjCjO/8b4j8evmtyQVPbPwAAAD9WBAAAAAAAAAFPAgAAPAAAACIiIiIiIuI/4noUrkfh2j8AAAA/ZgQAAAAAAAABUAIAADwAAAAiIiIiIiLiP6Y3velNb9o/AAAAP2YEAAAAAAAAAVECAAA8AAAAIiIiIiIi4j9q9GUlVP3ZPwAAAD92BAAAAAAAAAFSAgAAPAAAACMUoQhFKOI/YuD479tu2T8AAAA/dgQAAAAAAAABUwIAADwAAAAiBiDvZy7iP1rMi7pj4Ng/AAAAP4UEAAAAAAAAAVQCAAA8AAAAIgYg72cu4j9SuB6F61HYPwAAAD+FBAAAAAAAAAFVAgAAPAAAACP4ntWKNOI/rgKGbXaK1z8AAAA/lQQAAAAAAAABVgIAADwAAAAj+J7VijTiP6LuGDj++9Y/AAAAP5UEAAAAAAAAAVcCAAA8AAAAI+odvK064j8uaGqvChjWPwAAAD+kBAAAAAAAAAFYAgAAPAAAACPqHbytOuI/8iQT6xCm1T8AAAA/pAQAAAAAAAABWQIAADwAAAAj6h28rTriP+oQprWYF9U/AAAAP7QEAAAAAAAAAVoCAAA8AAAAI+odvK064j+yzU7xnqXUPwAAAD+0BAAAAAAAAAFbAgAAPAAAACPqHbytOuI/dor3LKUz1D8AAAA/xAQAAAAAAAABXAIAADwAAAAj6h28rTriPwoYttkp3tM/AAAAP8QEAAAAAAAAAV0CAAA8AAAAI+odvK064j/S1F4VMGzTPwAAAD/TBAAAAAAAAAFeAgAAPAAAACPqHbytOuI/MjMzMzMz0z8AAAA/0wQAAAAAAAABXwIAADwAAAAj6h28rTriP/rv2245wdI/AAAAP+MEAAAAAAAAAWACAAA8AAAAI+odvK064j+OfZobvmvSPwAAAD/zBAAAAAAAAAFhAgAAPAAAACPqHbytOuI/IgtZyEIW0j8AAAA/8wQAAAAAAAABYgIAADwAAAAj6h28rTriP+bHAQRJpNE/AAAAP/MEAAAAAAAAAWMCAAA8AAAAI+odvK064j+uhKo/TzLRPwAAAD8CBQAAAAAAAAFkAgAAPAAAACPqHbytOuI/QhJp7NPc0D8AAAA/AgUAAAAAAAABZQIAADwAAAAj6h28rTriPwrPESjaatA/AAAAPxIFAAAAAAAAAWYCAAA8AAAAI+odvK064j/8dUnlw7jPPwAAAD8SBQAAAAAAAAFnAgAAPAAAACPqHbytOuI/JJHGPs0Nzz8AAAA/IQUAAAAAAAABaAIAADwAAAAj6h28rTriP0ysQ5jWYs4/AAAAPyEFAAAAAAAAAWkCAAA8AAAAI+odvK064j/UJZUP437NPwAAAD8xBQAAAAAAAAFqAgAAPAAAACPqHbytOuI/aJ/mhu+azD8AAAA/QQUAAAAAAAABawIAADwAAAAj6h28rTriP5C6Y+D478s/AAAAP0EFAAAAAAAAAWwCAAA8AAAAI+odvK064j8YNLVXBQzLPwAAAD9BBQAAAAAAAAFtAgAAPAAAACP4ntWKNOI/pK0GzxEoyj8AAAA/UAUAAAAAAAABbgIAADwAAAAiIiIiIiLiPywnWEYeRMk/AAAAP2AFAAAAAAAAAW8CAAA8AAAAIjCjO/8b4j9YQtWfJ5nIPwAAAD9gBQAAAAAAAAFwAgAAPAAAACFMpW65D+I/gF1S+TDuxz8AAAA/YAUAAAAAAAABcQIAADwAAAAgWiaIlgniP+S7Jhc0tcc/AAAAP3AFAAAAAAAAAXICAAA8AAAAH3You1D94T8M16NwPQrHPwAAAD9/BQAAAAAAAAFzAgAAPAAAACCEqdQt9+E/bDV4jkDRxj8AAAA/fwUAAAAAAAABdAIAADwAAAAfkiruCvHhP9CTTKxDmMY/AAAAP38FAAAAAAAAAXUCAAA8AAAAH6CrB+jq4T808iDKRl/GPwAAAD+PBQAAAAAAAAF2AgAAPAAAAB+gqwfo6uE/lFD150kmxj8AAAA/ngUAAAAAAAABdwIAADwAAAAeriwhxeThP5RQ9edJJsY/AAAAP54FAAAAAAAAAXgCAAA8AAAAHq4sIcXk4T/4rskFTe3FPwAAAD+uBQAAAAAAAAF5AgAAPAAAAB68rTqi3uE/+K7JBU3txT8AAAA/rgUAAAAAAAABegIAADwAAAAdyi5Uf9jhP/iuyQVN7cU/AAAAP74FAAAAAAAAAXsCAAA8AAAAHdivbVzS4T/4rskFTe3FPwAAAD/NBQAAAAAAAAF8AgAAPAAAAB30saAWxuE/+K7JBU3txT8AAAA/3QUAAAAAAAABfQIAADwAAAAbLLYGi63hP/iuyQVN7cU/AAAAP90FAAAAAAAAAX4CAAA8AAAAGVY5UyKb4T/4rskFTe3FPwAAAD/tBQAAAAAAAAF/AgAAPAAAABiAvJ+5iOE/+K7JBU3txT8AAAA/7QUAAAAAAAABgAIAADwAAAAXnL7Sc3zhP/iuyQVN7cU/AAAAP/wFAAAAAAAAAYECAAA8AAAAF6o/7FB24T/4rskFTe3FPwAAAD/8BQAAAAAAAAGCAgAAPAAAABbGQR8LauE/+K7JBU3txT8AAAA/DAYAAAAAAAABgwIAADwAAAAV1MI46GPhP/iuyQVN7cU/AAAAPxsGAAAAAAAAAYQCAAA8AAAAFuJDUsVd4T/4rskFTe3FPwAAAD8rBgAAAAAAAAGFAgAAPAAAABXwxGuiV+E/+K7JBU3txT8AAAA/OwYAAAAAAAABhgIAADwAAAAV/kWFf1HhP/iuyQVN7cU/AAAAP4AGAAAAAAAAAYcCAAA8AAAAFAzHnlxL4T/4rskFTe3FPwAAAD+ABgAAAAAAAAGIAgAAPAAAAGb7pwwyXdY/Fe9ZSmfo6j8AAAA/AAAAAAAAAAABiQIAADwAAABn36XZd2nWPxXvWUpn6Oo/AAAAPxAAAAAAAAAAAYoCAAA8AAAAaaehcwOC1j991+SCpvbqPwAAAD8QAAAAAAAAAAGLAgAAPAAAAGpvnQ2PmtY/479vu+UE6z8AAAA/HwAAAAAAAAABjAIAADwAAABrU5va1KbWP0uo+vMkE+s/AAAAPx8AAAAAAAAAAY0CAAA8AAAAbf+UQabL1j9LqPrzJBPrPwAAAD8fAAAAAAAAAAGOAgAAPAAAAG/HkNsx5NY/s5CFLGQh6z8AAAA/LwAAAAAAAAABjwIAADwAAABxc4pCAwnXP7OQhSxkIes/AAAAPz8AAAAAAAAAAZACAAA8AAAAcjuG3I4h1z+zkIUsZCHrPwAAAD8/AAAAAAAAAAGRAgAAPAAAAHXnf0NgRtc/GXkQZaMv6z8AAAA/TgAAAAAAAAABkgIAADwAAAB2r3vd617XPxl5EGWjL+s/AAAAP04AAAAAAAAAAZMCAAA8AAAAeiNx3kic1z8ZeRBloy/rPwAAAD9eAAAAAAAAAAGUAgAAPAAAAHzPakUawdc/GXkQZaMv6z8AAAA/XgAAAAAAAAABlQIAADwAAAB+e2Ss6+XXPxl5EGWjL+s/AAAAP20AAAAAAAAAAZYCAAA8AAAAgQtc4AIX2D9LqPrzJBPrPwAAAD9tAAAAAAAAAAGXAgAAPAAAAISbUxQaSNg/479vu+UE6z8AAAA/fQAAAAAAAAABmAIAADwAAACHR01762zYP33X5IKm9uo/AAAAP30AAAAAAAAAAZkCAAA8AAAAitdErwKe2D8V71lKZ+jqPwAAAD+NAAAAAAAAAAGaAgAAPAAAAI9LOrBf29g/Rx5E2ejL6j8AAAA/jQAAAAAAAAABmwIAADwAAACS2zHkdgzZP3dNLmhqr+o/AAAAP5wAAAAAAAAAAZwCAAA8AAAAlIcrS0gx2T+pfBj365LqPwAAAD+cAAAAAAAAAAGdAgAAPAAAAJcXI39fYtk/c8N3TS5o6j8AAAA/nAAAAAAAAAABngIAADwAAACbixiAvJ/ZP9UhTGsxL+o/AAAAP6wAAAAAAAAAAZ8CAAA8AAAAnTcS543E2T+faKvBcwTqPwAAAD+8AAAAAAAAAAGgAgAAPAAAAKGrB+jqAdo/aa8KGLbZ6T8AAAA/vAAAAAAAAAABoQIAADwAAACjO/8bAjPaP5ve9KY3vek/AAAAP8sAAAAAAAAAAaICAAA8AAAAp8v2Txlk2j//PMnEOoTpPwAAAD/bAAAAAAAAAAGjAgAAPAAAAKs/7FB2odo/yYMoG31Z6T8AAAA/2wAAAAAAAAABpAIAADwAAACtz+OEjdLaP5PKh3G/Luk/AAAAP9sAAAAAAAAAAaUCAAA8AAAAr3vd61732j+PQNFWg+foPwAAAD/qAAAAAAAAAAGmAgAAPAAAALXT0LkBQds/u+UEy8iD6D8AAAA/6gAAAAAAAAABpwIAADwAAADBE6+JXgXcP6GpvSpg2OY/AAAAPwwBAAAAAAAAAagCAAA8AAAAw7+o8C8q3D//fdstJ1jmPwAAAD8bAQAAAAAAAAGpAgAAPAAAAMVrolcBT9w/XVL5MO7X5T8AAAA/GwEAAAAAAAABqgIAADwAAADFT6AkR1vcPyMPomz0ZeU/AAAAPysBAAAAAAAAAasCAAA8AAAAxzOe8Yxn3D+zEqr+PMnkPwAAAD8rAQAAAAAAAAGsAgAAPAAAAMcXnL7Sc9w/qf48ycQ65D8AAAA/OwEAAAAAAAABrQIAADwAAADHF5y+0nPcPzsCRVsNnuM/AAAAP0oBAAAAAAAAAa4CAAA8AAAAxxecvtJz3D9jHcK0FvPiPwAAAD9KAQAAAAAAAAGvAgAAPAAAAMcznvGMZ9w/iTg/DiBI4j8AAAA/SgEAAAAAAAABsAIAADwAAADFa6JXAU/cP01rMS/qjuE/AAAAP1oBAAAAAAAAAbECAAA8AAAAw7+o8C8q3D/bbjnBMvLgPwAAAD9aAQAAAAAAAAGyAgAAPAAAAL9Ls+/S7Ns/a3JBU3tV4D8AAAA/aQEAAAAAAAABswIAADwAAAC7u7u7u7vbPzIv6o6B498/AAAAP2kBAAAAAAAAAbQCAAA8AAAAuSvEh6SK2z+KeVF3DBzfPwAAAD95AQAAAAAAAAG1AgAAPAAAALPv0uy7NNs/gmXkQZSN3j8AAAA/eQEAAAAAAAABtgIAADwAAACvl98eGevaP3pRdwwc/90/AAAAP4kBAAAAAAAAAbcCAAA8AAAAqz/sUHah2j8+DiBIIo3dPwAAAD+JAQAAAAAAAAG4AgAAPAAAAKUD+7WNS9o/omz0ZSVU3T8AAAA/mAEAAAAAAAABuQIAADwAAACf4wtOX+nZPzb6shKq/tw/AAAAP6gBAAAAAAAAAboCAAA8AAAAmqcas3aT2T9mKZ2hK+LcPwAAAD+oAQAAAAAAAAG7AgAAPAAAAJSHK0tIMdk/yodxvy6p3D8AAAA/uAEAAAAAAAABvAIAADwAAACPSzqwX9vYP/62W06wjNw/AAAAP7gBAAAAAAAAAb0CAAA8AAAAhytLSDF52D9iFTBss1PcPwAAAD/HAQAAAAAAAAG+AgAAPAAAAIELXOACF9g/YhUwbLNT3D8AAAA/1wEAAAAAAAABvwIAADwAAAB7B2+rjqjXP5JEGvs0N9w/AAAAP9cBAAAAAAAAAcACAAA8AAAAdAOCdho61z/CcwSKthrcPwAAAD/XAQAAAAAAAAHBAgAAPAAAAGwbl3Rgv9Y/wnMEirYa3D8AAAA/1wEAAAAAAAABwgIAADwAAABlM6xypkTWP/ai7hg4/ts/AAAAP+YBAAAAAAAAAcMCAAA8AAAAXi+/PTLW1T/2ou4YOP7bPwAAAD/mAQAAAAAAAAHEAgAAPAAAAFZH1Dt4W9U/9qLuGDj+2z8AAAA/9gEAAAAAAAABxQIAADwAAABRC+OgjwXVP/ai7hg4/ts/AAAAPwYCAAAAAAAAAcYCAAA8AAAASCP4ntWK1D/2ou4YOP7bPwAAAD8GAgAAAAAAAAHHAgAAPAAAAEIDCTenKNQ/kkQa+zQ33D8AAAA/FQIAAAAAAAAByAIAADwAAAAv2z9lkOnSPzb6shKq/tw/AAAAPyUCAAAAAAAAAckCAAA8AAAAKbtQ/WGH0j+ibPRlJVTdPwAAAD8lAgAAAAAAAAHKAgAAPAAAACHTZfunDNI/Pg4gSCKN3T8AAAA/NQIAAAAAAAABywIAADwAAAAcl3Rgv7bRP6qAYZud4t0/AAAAP0QCAAAAAAAAAcwCAAA8AAAAFneF+JBU0T8W86LuGDjePwAAAD9EAgAAAAAAAAHNAgAAPAAAAA6PmvbW2dA/gmXkQZSN3j8AAAA/RAIAAAAAAAABzgIAADwAAAAHb6uOqHfQPx4HECSRxt4/AAAAP1QCAAAAAAAAAc8CAAA8AAAA8D2rFWkEzz/GvKg7Bo7fPwAAAD9jAgAAAAAAAAHQAgAAPAAAAOCl2Xdp9s0/Mi/qjoHj3z8AAAA/cwIAAAAAAAAB0QIAADwAAADQDQjaaejMPzW5oKm9KuA/AAAAP3MCAAAAAAAAAdICAAA8AAAAvq06ot7Byz/TWsyLumPgPwAAAD+DAgAAAAAAAAHTAgAAPAAAALClYDj25Mo/b/z3bbec4D8AAAA/gwIAAAAAAAAB1AIAADwAAACeDY+a9tbJPw2eI1C01eA/AAAAP5ICAAAAAAAAAdUCAAA8AAAAkM2wypkSyT9DV8T5cQDhPwAAAD+SAgAAAAAAAAHWAgAAPAAAAITF1mCxNcg/4fjv22454T8AAAA/kgIAAAAAAAAB1wIAADwAAAB4hfiQVHHHP32aG75rcuE/AAAAP6ICAAAAAAAAAdgCAAA8AAAAcJ0Nj5r2xj+zU7xnKZ3hPwAAAD+yAgAAAAAAAAHZAgAAPAAAAGQlK1nJSsY/6QxdEefH4T8AAAA/sgIAAAAAAAAB2gIAADwAAABcdUS9g7fFP4euiPPjAOI/AAAAP8ECAAAAAAAAAdsCAAA8AAAAVI1Zu8k8xT+7ZymdoSviPwAAAD/BAgAAAAAAAAHcAgAAPAAAAEylbrkPwsQ/8SDKRl9W4j8AAAA/0QIAAAAAAAAB3QIAADwAAABEvYO3VUfEP/eqgGGbneI/AAAAP+ACAAAAAAAAAd4CAAA8AAAAPp2UTyflwz+TTKxDmNbiPwAAAD/gAgAAAAAAAAHfAgAAPAAAADi1qU1tasM/Me7XJZUP4z8AAAA/4AIAAAAAAAAB4AIAADwAAAAylbrlPgjDP2eneM9SOuM/AAAAP/ACAAAAAAAAAeECAAA8AAAALD3HF5y+wj9rMS/qjoHjPwAAAD/wAgAAAAAAAAHiAgAAPAAAACYd2K9tXMI/16NwPQrX4z8AAAA/AAMAAAAAAAAB4wIAADwAAAAgxeThyhLCPwtdEefHAeQ/AAAAPw8DAAAAAAAAAeQCAAA8AAAAHG3xEyjJwT+p/jzJxDrkPwAAAD8PAwAAAAAAAAHlAgAAPAAAABgV/kWFf8E/rYjz4wCC5D8AAAA/DwMAAAAAAAAB5gIAADwAAAAUhQYSbk7BP+NBlI2+rOQ/AAAAPx8DAAAAAAAAAecCAAA8AAAAFL0KeOI1wT8Z+zQ3fNfkPwAAAD8vAwAAAAAAAAHoAgAAPAAAABAtE0TLBME/T7TV4DkC5T8AAAA/TgMAAAAAAAAB6QIAADwAAAAOZReqP+zAP1U+jPt1SeU/AAAAP10DAAAAAAAAAeoCAAA8AAAADmUXqj/swD+9Jhc0tVflPwAAAD9tAwAAAAAAAAHrAgAAPAAAAA5lF6o/7MA/KZlYhzCt5T8AAAA/bQMAAAAAAAAB7AIAADwAAAAOZReqP+zAP11S+TDu1+U/AAAAP20DAAAAAAAAAe0CAAA8AAAADmUXqj/swD/58yQT6xDmPwAAAD99AwAAAAAAAAHuAgAAPAAAAA5lF6o/7MA/L63FvKg75j8AAAA/jAMAAAAAAAAB7wIAADwAAAAOZReqP+zAP5sfBxAkkeY/AAAAP4wDAAAAAAAAAfACAAA8AAAADmUXqj/swD/R2Ke54bvmPwAAAD+MAwAAAAAAAAHxAgAAPAAAAA6dGxC008A/b3rTm9705j8AAAA/nAMAAAAAAAAB8gIAADwAAAAOnRsQtNPAPz1L6QxdEec/AAAAP6wDAAAAAAAAAfMCAAA8AAAADNUfdii7wD+pvSpg2GbnPwAAAD/LAwAAAAAAAAH0AgAAPAAAAAzVH3You8A/r0fhehSu5z8AAAA/2gMAAAAAAAAB9QIAADwAAAAKDSTcnKLAP09zw3dNLug/AAAAPwkEAAAAAAAAAfYCAAA8AAAACg0k3JyiwD+/b7vlBMvoPwAAAD8JBAAAAAAAAAH3AgAAPAAAAAoNJNycosA/j0DRVoPn6D8AAAA/CQQAAAAAAAAB+AIAADwAAAAKDSTcnKLAP8X5cQBBEuk/AAAAPxkEAAAAAAAAAfkCAAA8AAAACg0k3JyiwD+Tyodxvy7pPwAAAD8ZBAAAAAAAAAH6AgAAPAAAAA6dGxC008A/yYMoG31Z6T8AAAA/KQQAAAAAAAAB+wIAADwAAAAOZReqP+zAP5dUPoz7dek/AAAAPykEAAAAAAAAAfwCAAA8AAAAEvUO3lYdwT9lJVT9eZLpPwAAAD84BAAAAAAAAAH9AgAAPAAAABS9CnjiNcE/M/Zpbviu6T8AAAA/SAQAAAAAAAAB/gIAADwAAAAUhQYSbk7BP2mvChi22ek/AAAAP0gEAAAAAAAAAf8CAAA8AAAAFk0CrPlmwT/Rl5VQ9efpPwAAAD9XBAAAAAAAAAEAAwAAPAAAABgV/kWFf8E/n2irwXME6j8AAAA/VwQAAAAAAAABAQMAADwAAAAapfV5nLDBP205wTLyIOo/AAAAP1cEAAAAAAAAAQIDAAA8AAAAHG3xEyjJwT89CtejcD3qPwAAAD9nBAAAAAAAAAEDAwAAPAAAAB417a2z4cE/C9vsFO9Z6j8AAAA/dwQAAAAAAAABBAMAADwAAAAgxeThyhLCP3PDd00uaOo/AAAAP3cEAAAAAAAAAQUDAAA8AAAAIMXk4coSwj9BlI2+rITqPwAAAD+GBAAAAAAAAAEGAwAAPAAAACRV3BXiQ8I/qXwY9+uS6j8AAAA/hgQAAAAAAAABBwMAADwAAAAm5dNJ+XTCP3dNLmhqr+o/AAAAP5YEAAAAAAAAAQgDAAA8AAAAKK3P44SNwj9HHkTZ6MvqPwAAAD+WBAAAAAAAAAEJAwAAPAAAACw9xxecvsI/fdfkgqb26j8AAAA/pgQAAAAAAAABCgMAADwAAAAylbrlPgjDP7OQhSxkIes/AAAAP6YEAAAAAAAAAQsDAAA8AAAAOLWpTW1qwz+3GjxHoGjrPwAAAD+1BAAAAAAAAAEMAwAAPAAAAD6dlE8n5cM/IY19mhu+6z8AAAA/tQQAAAAAAAABDQMAADwAAABGhX9R4V/EPyUXNLVXBew/AAAAP8UEAAAAAAAAAQ4DAAA8AAAATm1qU5vaxD+RiXUI01rsPwAAAD/UBAAAAAAAAAEPAwAAPAAAAFgdUe/gbcU//fu2W06w7D8AAAA/1AQAAAAAAAABEAMAADwAAABeBTzxmujFPwOGbXaK9+w/AAAAP9QEAAAAAAAAAREDAAA8AAAAZCUrWclKxj+hJ5lYhzDtPwAAAD/kBAAAAAAAAAESAwAAPAAAAHCdDY+a9sY/C5raqwKG7T8AAAA/5AQAAAAAAAABEwMAADwAAAB4hfiQVHHHP0FTe1XAsO0/AAAAP/QEAAAAAAAAARQDAAA8AAAAfqXn+ILTxz93DBz/fdvtPwAAAD/0BAAAAAAAAAEVAwAAPAAAAIZVzpTIZsg/rcW8qDsG7j8AAAA/AwUAAAAAAAABFgMAADwAAACMdb389sjIP+N+XVL5MO4/AAAAPwMFAAAAAAAAARcDAAA8AAAAkpWsZCUryT8ZOP77tlvuPwAAAD8TBQAAAAAAAAEYAwAAPAAAAJq1m8xTjck/T/GepXSG7j8AAAA/EwUAAAAAAAABGQMAADwAAACg1Yo0gu/JPx3CtBbzou4/AAAAPyMFAAAAAAAAARoDAAA8AAAAqL11Njxqyj9Te1XAsM3uPwAAAD8jBQAAAAAAAAEbAwAAPAAAALClYDj25Mo/iTT2aW747j8AAAA/OwUAAAAAAAABHAMAADwAAAC2xU+gJEfLP1cFDNvsFO8/AAAAPzsFAAAAAAAAAR0DAAA8AAAAvOU+CFOpyz8n1iFMazHvPwAAAD9LBQAAAAAAAAEeAwAAPAAAAMIFLnCBC8w/jb6shKo/7z8AAAA/SwUAAAAAAAABHwMAADwAAADK7RhyO4bMP1uPwvUoXO8/AAAAP1oFAAAAAAAAASADAAA8AAAA0p3/DYEZzT8pYNhmp3jvPwAAAD9aBQAAAAAAAAEhAwAAPAAAANxN5qnGrM0/kUhjn+aG7z8AAAA/agUAAAAAAAABIgMAADwAAADiNdGrgCfOP18ZeRBlo+8/AAAAP2oFAAAAAAAAASMDAAA8AAAA7OW3R8a6zj/HAQRJpLHvPwAAAD96BQAAAAAAAAEkAwAAPAAAAPZdmn2XZs8/L+qOgeO/7z8AAAA/egUAAAAAAAABJQMAADwAAAAADoEZ3fnPPy/qjoHjv+8/AAAAP4kFAAAAAAAAASYDAAA8AAAABqev9Bxf0D8v6o6B47/vPwAAAD+JBQAAAAAAAAEnAwAAPAAAAAr/osK/qNA/L+qOgeO/7z8AAAA/mQUAAAAAAAABKAMAADwAAAARO5RdqP7QPy/qjoHjv+8/AAAAP5kFAAAAAAAAASkDAAA8AAAAFneF+JBU0T/HAQRJpLHvPwAAAD+pBQAAAAAAAAEqAwAAPAAAAByXdGC/ttE/+TDu1yWV7z8AAAA/qQUAAAAAAAABKwMAADwAAAAh02X7pwzSPylg2GaneO8/AAAAP7gFAAAAAAAAASwDAAA8AAAAJUdb/ARK0j/Dd00uaGrvPwAAAD/IBQAAAAAAAAEtAwAAPAAAACqDTJftn9I/86Y3velN7z8AAAA/yAUAAAAAAAABLgMAADwAAAAu90GYSt3SP42+rISqP+8/AAAAP9cFAAAAAAAAAS8DAAA8AAAAMms3maca0z+/7ZYTLCPvPwAAAD/XBQAAAAAAAAEwAwAAPAAAADbfLJoEWNM/VwUM2+wU7z8AAAA/1wUAAAAAAAABMQMAADwAAAA7Gx417a3TP/EcgaKtBu8/AAAAP+cFAAAAAAAAATIDAAA8AAAAP3MRA5D30z+JNPZpbvjuPwAAAD/3BQAAAAAAAAEzAwAAPAAAAEZ3/jcEZtQ/IUxrMS/q7j8AAAA/9wUAAAAAAAABNAMAADwAAABLz/EFp6/UP7tj4Pjv2+4/AAAAPwYGAAAAAAAAATUDAAA8AAAAUCfl00n51D9Te1XAsM3uPwAAAD8GBgAAAAAAAAE2AwAAPAAAAFSb2tSmNtU/65LKh3G/7j8AAAA/BgYAAAAAAAABNwMAADwAAABZ882iSYDVP4WqP08yse4/AAAAPxYGAAAAAAAAATgDAAA8AAAAW5/HCRul1T+12Snes5TuPwAAAD8mBgAAAAAAAAE5AwAAPAAAAF1LwXDsydU/T/GepXSG7j8AAAA/JgYAAAAAAAABOgMAADwAAABfE70KeOLVP+cIFG01eO4/AAAAPyYGAAAAAAAAATsDAAA8AAAAX/e6173u1T9/IIk09mnuPwAAAD81BgAAAAAAAAE8AwAAPAAAAGDbuKQD+9U/GTj++7Zb7j8AAAA/NQYAAAAAAAABPQMAADwAAABio7Q+jxPWP0ln6Io4P+4/AAAAP0UGAAAAAAAAAT4DAAA8AAAAYoeyC9Uf1j97ltIZuiLuPwAAAD9UBgAAAAAAAAE/AwAAPAAAAGNrsNgaLNY/rcW8qDsG7j8AAAA/VAYAAAAAAAABQAMAADwAAABlM6xypkTWP3cMHP992+0/AAAAP2QGAAAAAAAAAUEDAAA8AAAAZTOscqZE1j+nOwaO/77tPwAAAD9kBgAAAAAAAAFCAwAAPAAAAGUXqj/sUNY/2WrwHIGi7T8AAAA/dAYAAAAAAAABQwMAADwAAABlF6o/7FDWPwua2qsChu0/AAAAP3QGAAAAAAAAAUQDAAA8AAAAZvunDDJd1j87ycQ6hGntPwAAAD+DBgAAAAAAAAFFAwAAPAAAAGb7pwwyXdY/1eA5AkVb7T8AAAA/kwYAAAAAAAABRgMAADwAAABm+6cMMl3WPwcQJJHGPu0/AAAAP5MGAAAAAAAAAUcDAAA8AAAAZvunDDJd1j+hJ5lYhzDtPwAAAD+jBgAAAAAAAAFIAwAAPAAAAGffpdl3adY/OT8OIEgi7T8AAAA/owYAAAAAAAABSQMAADwAAABn36XZd2nWP9FWg+cIFO0/AAAAP7IGAAAAAAAAAUoDAAA8AAAAaMOjpr111j9rbviuyQXtPwAAAD+yBgAAAAAAAAFLAwAAPAAAAGjDo6a9ddY/m53iPUvp7D8AAAA/wgYAAAAAAAABTAMAADwAAABow6OmvXXWP83MzMzMzOw/AAAAP8IGAAAAAAAAAU0DAAA8AAAAaaehcwOC1j9l5EGUjb7sPwAAAD/RBgAAAAAAAAFOAwAAPAAAAGmLn0BJjtY/lxMsIw+i7D8AAAA/4QYAAAAAAAABTwMAADwAAABpi59ASY7WPy8roerPk+w/AAAAP+EGAAAAAAAAAVADAAA8AAAAam+dDY+a1j/HQhaykIXsPwAAAD/hBgAAAAAAAAFRAwAAPAAAAGpvnQ2PmtY/YVqLeVF37D8AAAA/8QYAAAAAAAABUgMAADwAAABrU5va1KbWP2Fai3lRd+w/AAAAP/EGAAAAAAAAAVMDAAA8AAAAa1Ob2tSm1j/5cQBBEmnsPwAAAD8/BwAAAAAAAAFUAwAAPAAAAGtTm9rUptY/kYl1CNNa7D8AAAA/TgcAAAAAAAABVQMAADwAAABrU5va1KbWPyuh6s+TTOw/AAAAP14HAAAAAAAAAVYDAAA8AAAAam+dDY+a1j/DuF+XVD7sPwAAAD9eBwAAAAAAAAFXAwAAPAAAAGmLn0BJjtY/W9DUXhUw7D8AAAA/bgcAAAAAAAABWAMAADwAAABpi59ASY7WP/XnSSbWIew/AAAAP24HAAAAAAAAAVkDAAA8AAAAaaehcwOC1j+N/77tlhPsPwAAAD9uBwAAAAAAAAFaAwAAPAAAAPgllhcjf88/C10R58cB5D8AAAA/AAAAAAAAAAABWwMAADwAAAD4JZYXI3/PP3NFnB8HEOQ/AAAAPxAAAAAAAAAAAVwDAAA8AAAA+CWWFyN/zz/bLSdYRh7kPwAAAD9xAAAAAAAAAAFdAwAAPAAAAPgllhcjf88/QRaykIUs5D8AAAA/cQAAAAAAAAABXgMAADwAAAD4JZYXI3/PPxHnxwEESeQ/AAAAP3EAAAAAAAAAAV8DAAA8AAAA+CWWFyN/zz93z1I6Q1fkPwAAAD9xAAAAAAAAAAFgAwAAPAAAAPgllhcjf88/R6Boq8Fz5D8AAAA/gAAAAAAAAAABYQMAADwAAAD4JZYXI3/PP62I8+MAguQ/AAAAP4AAAAAAAAAAAWIDAAA8AAAA+CWWFyN/zz/jQZSNvqzkPwAAAD+QAAAAAAAAAAFjAwAAPAAAAPgllhcjf88/sxKq/jzJ5D8AAAA/kAAAAAAAAAABZAMAADwAAAD4JZYXI3/PP+nLSqj68+Q/AAAAP68AAAAAAAAAAWUDAAA8AAAA+CWWFyN/zz8fhetRuB7lPwAAAD+vAAAAAAAAAAFmAwAAPAAAAPgllhcjf88/vSYXNLVX5T8AAAA/rwAAAAAAAAABZwMAADwAAAD4JZYXI3/PP1nIQhaykOU/AAAAP78AAAAAAAAAAWgDAAA8AAAA+CWWFyN/zz/3aW74rsnlPwAAAD+/AAAAAAAAAAFpAwAAPAAAAPZdmn2XZs8/KyMPomz05T8AAAA/vwAAAAAAAAABagMAADwAAAD0lZ7jC07PP8nEOoRpLeY/AAAAP84AAAAAAAAAAWsDAAA8AAAA9M2iSYA1zz//fdstJ1jmPwAAAD/eAAAAAAAAAAFsAwAAPAAAAPTNokmANc8/NTd81+SC5j8AAAA/3gAAAAAAAAABbQMAADwAAADyBaev9BzPP2vwHIGireY/AAAAP+4AAAAAAAAAAW4DAAA8AAAA8D2rFWkEzz9vetOb3vTmPwAAAD8NAQAAAAAAAAFvAwAAPAAAAO6ts+FR084/FTBss1O85z8AAAA/HQEAAAAAAAABcAMAADwAAADqHbytOqLOP0vpDF0R5+c/AAAAPx0BAAAAAAAAAXEDAAA8AAAA6h28rTqizj8ZuiLOjwPoPwAAAD8dAQAAAAAAAAFyAwAAPAAAAOhVwBOvic4/T3PDd00u6D8AAAA/LAEAAAAAAAABcwMAADwAAADoVcATr4nOP4UsZCELWeg/AAAAPywBAAAAAAAAAXQDAAA8AAAA6FXAE6+Jzj9T/XmSiXXoPwAAAD8sAQAAAAAAAAF1AwAAPAAAAOhVwBOvic4/I86PAwiS6D8AAAA/PAEAAAAAAAABdgMAADwAAADojcR5I3HOP10R58cBBOk/AAAAP1sBAAAAAAAAAXcDAAA8AAAA6I3EeSNxzj/F+XEAQRLpPwAAAD96AQAAAAAAAAF4AwAAPAAAAOiNxHkjcc4/yYMoG31Z6T8AAAA/igEAAAAAAAABeQMAADwAAADojcR5I3HOPzFss1O8Z+k/AAAAP4oBAAAAAAAAAXoDAAA8AAAA6I3EeSNxzj//PMnEOoTpPwAAAD+aAQAAAAAAAAF7AwAAPAAAAOiNxHkjcc4/yw3fNbmg6T8AAAA/qQEAAAAAAAABfAMAADwAAADojcR5I3HOPzP2aW74ruk/AAAAP7kBAAAAAAAAAX0DAAA8AAAA6I3EeSNxzj+b3vSmN73pPwAAAD/oAQAAAAAAAAF+AwAAPAAAAOiNxHkjcc4/Acd/33bL6T8AAAA/9wEAAAAAAAABfwMAADwAAADojcR5I3HOP2mvChi22ek/AAAAPwcCAAAAAAAAAYADAAA8AAAA6FXAE6+Jzj9prwoYttnpPwAAAD9lAgAAAAAAAAGBAwAAPAAAAOodvK06os4/Acd/33bL6T8AAAA/jgIAAAAAAAAL</ink>
</athena>
</file>

<file path=customXml/item1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0zMAAAAAAAAF8////wxBY3Rpb25UeXBlVjEBAAAAB3ZhbHVlX18ACAIAAAAAAAAAAQUAAAAEAAAACQ4AAAAJDwAAAJBSAAAAAAAAAfD////z////AAAAAAEGAAAABAAAAAkRAAAACRIAAADRYQAAAAAAAAHt////8////wAAAAABBwAAAAQAAAAJFAAAAAkVAAAAsLYAAAAAAAAB6v////P///8AAAAAAQgAAAAEAAAACRcAAAAJGAAAALrWAAAAAAAAAef////z////AAAAAAEJAAAABAAAAAkaAAAACRsAAADQ+gAAAAAAAAHk////8////wAAAAAFCgAAAA1DbGVhckNhbnZhc1YxAgAAAAlTdGFydFRpbWUEVHlwZQAEEAxBY3Rpb25UeXBlVjECAAAAAgAAABpIAQAAAAAAAeP////z////AAAAAAULAAAAD1BlbkF0dHJpYnV0ZXNWMQoAAAAHX2NvbG9yQQdfY29sb3JSB19jb2xvckcHX2NvbG9yQgpGaXRUb0N1cnZlBkhlaWdodA5JZ25vcmVQcmVzc3VyZQ1Jc0hpZ2hsaWdodGVyBVNoYXBlBVdpZHRoAAAAAAAAAAAEAAICAgIBBgEBDEJydXNoU2hhcGVWMQIAAAAGAgAAAP8AAP8AAAAAAAAAIkAAAAXi////DEJydXNoU2hhcGVWMQEAAAAHdmFsdWVfXwAIAgAAAAEAAAAAAAAAAAAiQAUMAAAACklua1RyYWNlVjEDAAAADUxpc3RgMStfaXRlbXMMTGlzdGAxK19zaXplD0xpc3RgMStfdmVyc2lvbgQAABhTaGFyZWQuSW5raW5nLklua1BvaW50W10CAAAACAgCAAAACR8AAAAfAQAAHwEAAAEOAAAACwAAAP8AAP8AAAAAAAAAIkAAAAHg////4v///wEAAAAAAAAAAAAiQAEPAAAADAAAAAkhAAAAHQAAAB0AAAABEQAAAAsAAAD/AAD/AAAAAAAAACJAAAAB3v///+L///8BAAAAAAAAAAAAIkABEgAAAAwAAAAJIwAAAHsBAAB7AQAAARQAAAALAAAA/wAA/wAAAAAAAAAiQAAAAdz////i////AQAAAAAAAAAAACJAARUAAAAMAAAACSUAAAAiAAAAIgAAAAEXAAAACwAAAP8AAP8AAAAAAAAAIkAAAAHa////4v///wEAAAAAAAAAAAAiQAEYAAAADAAAAAknAAAAAgAAAAIAAAABGgAAAAsAAAD/AAD/AAAAAAAAACJAAAAB2P///+L///8BAAAAAAAAAAAAIkABGwAAAAwAAAAJKQAAABwAAAAcAAAABx8AAAAAAQAAAAAC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3hByEAAAAAAQAAACAAAAAECklua1BvaW50VjECAAAACUkBAAAJSgEAAAlLAQAACUwBAAAJTQEAAAlOAQAACU8BAAAJUAEAAAlRAQAACVIBAAAJUwEAAAlUAQAACVUBAAAJVgEAAAlXAQAACVgBAAAJWQEAAAlaAQAACVsBAAAJXAEAAAldAQAACV4BAAAJXwEAAAlgAQAACWEBAAAJYgEAAAljAQAACWQBAAAJZQEAAA0DByMAAAAAAQAAAAACAAAECklua1BvaW50VjECAA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NhQclAAAAAAEAAABAAAAABApJbmtQb2ludFYxAgAAAAnhAgAACeICAAAJ4wIAAAnkAgAACeUCAAAJ5gIAAAnnAgAACegCAAAJ6QIAAAnqAgAACesCAAAJ7AIAAAntAgAACe4CAAAJ7wIAAAnwAgAACfECAAAJ8gIAAAnzAgAACfQCAAAJ9QIAAAn2AgAACfcCAAAJ+AIAAAn5AgAACfoCAAAJ+wIAAAn8AgAACf0CAAAJ/gIAAAn/AgAACQADAAAJAQMAAAkCAwAADR4HJwAAAAABAAAABAAAAAQKSW5rUG9pbnRWMQIAAAAJAwMAAAkEAwAADQIHKQAAAAABAAAAIAAAAAQKSW5rUG9pbnRWMQIAAAAJBQMAAAkGAwAACQcDAAAJCAMAAAkJAwAACQoDAAAJCwMAAAkMAwAACQ0DAAAJDgMAAAkPAwAACRADAAAJEQMAAAkSAwAACRMDAAAJFAMAAAkVAwAACRYDAAAJFwMAAAkYAwAACRkDAAAJGgMAAAkbAwAACRwDAAAJHQMAAAkeAwAACR8DAAAJIAMAAA0EBSoAAAAKSW5rUG9pbnRWMQQAAAABWAFZDlByZXNzdXJlRmFjdG9yCVRpbWVTdGFtcAAAAAAGBgsQAgAAAIq6GbTseNY/ymRJR73twz8AAAA/AAAAAAAAAAABKwAAACoAAACKuhm07HjWP9ziCkmwGsQ/AAAAP/EAAAAAAAAAASwAAAAqAAAA+tLEYay21j/uYMxKo0fEPwAAAD/xAAAAAAAAAAEtAAAAKgAAAJs4jNXW39Y/7mDMSqNHxD8AAAA/AAEAAAAAAAABLgAAACoAAADcAxu9KzLXP+5gzEqjR8Q/AAAAPwABAAAAAAAAAS8AAAAqAAAAHs+ppICE1z/uYMxKo0fEPwAAAD8QAQAAAAAAAAEwAAAAKgAAAAIAAAAAANg//t6NTJZ0xD8AAAA/EAEAAAAAAAABMQAAACoAAADkMFZbf3vYP/7ejUyWdMQ/AAAAPxABAAAAAAAAATIAAAAqAAAAx2Gstv722D/+3o1MlnTEPwAAAD8vAQAAAAAAAAEzAAAAKgAAAHlF5ksTh9k//t6NTJZ0xD8AAAA/LwEAAAAAAAABNAAAACoAAADNjudUUkDaP/7ejUyWdMQ/AAAAPy8BAAAAAAAAATUAAAAqAAAATyUFJPzk2j/+3o1MlnTEPwAAAD8/AQAAAAAAAAE2AAAAKgAAAHMh6mbQsts//t6NTJZ0xD8AAAA/PwEAAAAAAAABNwAAACoAAAAnBST85ELcP/7ejUyWdMQ/AAAAP08BAAAAAAAAATgAAAAqAAAASQEJP7kQ3T/+3o1MlnTEPwAAAD9PAQAAAAAAAAE5AAAAKgAAAJ1KCkj4yd0//t6NTJZ0xD8AAAA/XgEAAAAAAAABOgAAACoAAAAj4ScXom7eP/7ejUyWdMQ/AAAAP14BAAAAAAAAATsAAAAqAAAApXdF5ksT3z/+3o1MlnTEPwAAAD9uAQAAAAAAAAE8AAAAKgAAALf1twc2et8//t6NTJZ0xD8AAAA/fQEAAAAAAAABPQAAACoAAAAdxmrrbw/gP/7ejUyWdMQ/AAAAP30BAAAAAAAAAT4AAAAqAAAAjt4VmS9N4D/+3o1MlnTEPwAAAD99AQAAAAAAAAE/AAAAKgAAAP/2wEbviuA//t6NTJZ0xD8AAAA/jQEAAAAAAAABQAAAACoAAAAINnpXZL7gP/7ejUyWdMQ/AAAAP50BAAAAAAAAAUEAAAAqAAAAeU4lBST84D/+3o1MlnTEPwAAAD+dAQAAAAAAAAFCAAAAKgAAAOpm0LLjOeE//t6NTJZ0xD8AAAA/nQEAAAAAAAABQwAAACoAAADzpYnDWG3hP/7ejUyWdMQ/AAAAP6wBAAAAAAAAAUQAAAAqAAAA/ORC1M2g4T/+3o1MlnTEPwAAAD+sAQAAAAAAAAFFAAAAKgAAAAUk/ORC1OE//t6NTJZ0xD8AAAA/vAEAAAAAAAABRgAAACoAAAB2PKeSAhLiP/7ejUyWdMQ/AAAAP7wBAAAAAAAAAUcAAAAqAAAAf3tgo3dF4j/uYMxKo0fEPwAAAD/MAQAAAAAAAAFIAAAAKgAAACDhJxeibuI/7mDMSqNHxD8AAAA/zAEAAAAAAAABSQAAACoAAADBRu+KzJfiP+5gzEqjR8Q/AAAAP9sBAAAAAAAAAUoAAAAqAAAAYqy2/vbA4j/uYMxKo0fEPwAAAD/bAQAAAAAAAAFLAAAAKgAAAJs4jNXW3+I/3OIKSbAaxD8AAAA/6wEAAAAAAAABTAAAACoAAADUxGGstv7iP9ziCkmwGsQ/AAAAP+sBAAAAAAAAAU0AAAAqAAAApHdF5ksT4z/c4gpJsBrEPwAAAD/6AQAAAAAAAAFOAAAAKgAAAN0DG70rMuM/3OIKSbAaxD8AAAA/CgIAAAAAAAABTwAAACoAAAAVkPCTC1HjP9ziCkmwGsQ/AAAAPwoCAAAAAAAAAVAAAAAqAAAA5ULUzaBl4z/c4gpJsBrEPwAAAD8KAgAAAAAAAAFRAAAAKgAAAB7PqaSAhOM/ymRJR73twz8AAAA/GgIAAAAAAAABUgAAACoAAABXW397YKPjP8pkSUe97cM/AAAAPxoCAAAAAAAAAVMAAAAqAAAAYJo4jNXW4z/KZElHve3DPwAAAD8pAgAAAAAAAAFUAAAAKgAAAAAAAAAAAOQ/ymRJR73twz8AAAA/KQIAAAAAAAABVQAAACoAAAAJP7kQdTPkP8pkSUe97cM/AAAAPzkCAAAAAAAAAVYAAAAqAAAAeldkvjRx5D/KZElHve3DPwAAAD85AgAAAAAAAAFXAAAAKgAAAIOWHc+ppOQ/uOaHRcrAwz8AAAA/SQIAAAAAAAABWAAAACoAAABdiLoZtOzkP7jmh0XKwMM/AAAAP0kCAAAAAAAAAVkAAAAqAAAAZsdzKikg5T+45odFysDDPwAAAD9YAgAAAAAAAAFaAAAAKgAAAD+5EHUzaOU/uOaHRcrAwz8AAAA/WAIAAAAAAAABWwAAACoAAADgHtjoXZHlP6ZoxkPXk8M/AAAAP2gCAAAAAAAAAVwAAAAqAAAAUTeDlh3P5T+maMZD15PDPwAAAD93AgAAAAAAAAFdAAAAKgAAACspIOEnF+Y/lOoEQuRmwz8AAAA/dwIAAAAAAAABXgAAACoAAACcQcuO51TmP5TqBELkZsM/AAAAP4cCAAAAAAAAAV8AAAAqAAAA3gxadjyn5j+U6gRC5GbDPwAAAD+HAgAAAAAAAAFgAAAAKgAAALf+9sBG7+Y/lOoEQuRmwz8AAAA/hwIAAAAAAAABYQAAACoAAACR8JMLUTfnP4JsQ0DxOcM/AAAAP5cCAAAAAAAAAWIAAAAqAAAA0rsi86WJ5z+CbENA8TnDPwAAAD+XAgAAAAAAAAFjAAAAKgAAAKytvz2w0ec/cu6BPv4Mwz8AAAA/pgIAAAAAAAABZAAAACoAAAAdxmrrbw/oP3LugT7+DMM/AAAAP6YCAAAAAAAAAWUAAAAqAAAA9rcHNnpX6D9y7oE+/gzDPwAAAD/DAgAAAAAAAAFmAAAAKgAAAGfQsuM5leg/cu6BPv4Mwz8AAAA/wwIAAAAAAAABZwAAACoAAACpm0HLjufoP3LugT7+DMM/AAAAP8MCAAAAAAAAAWgAAAAqAAAASQEJP7kQ6T9y7oE+/gzDPwAAAD/SAgAAAAAAAAFpAAAAKgAAACPzpYnDWOk/cu6BPv4Mwz8AAAA/0gIAAAAAAAABagAAACoAAAAtMl+aOIzpP3LugT7+DMM/AAAAP9ICAAAAAAAAAWsAAAAqAAAAzZcmDmO16T9y7oE+/gzDPwAAAD/iAgAAAAAAAAFsAAAAKgAAAG797YGN3uk/cu6BPv4Mwz8AAAA/4gIAAAAAAAABbQAAACoAAADfFZkvTRzqP3LugT7+DMM/AAAAP/ECAAAAAAAAAW4AAAAqAAAA51RSQMJP6j9y7oE+/gzDPwAAAD8BAwAAAAAAAAFvAAAAKgAAAPGTC1E3g+o/cu6BPv4Mwz8AAAA/AQMAAAAAAAABcAAAACoAAACS+dLEYazqP3LugT7+DMM/AAAAPxEDAAAAAAAAAXEAAAAqAAAAmjiM1dbf6j9y7oE+/gzDPwAAAD8RAwAAAAAAAAFyAAAAKgAAAAtRN4OWHes/cu6BPv4Mwz8AAAA/IAMAAAAAAAABcwAAACoAAACutv72wEbrP3LugT7+DMM/AAAAPyADAAAAAAAAAXQAAAAqAAAA5ULUzaBl6z9y7oE+/gzDPwAAAD9AAwAAAAAAAAF1AAAAKgAAAIaom0HLjus/cu6BPv4Mwz8AAAA/QAMAAAAAAAABdgAAACoAAAAnDmO19bfrP3LugT7+DMM/AAAAP44DAAAAAAAAAXcAAAAqAAAAs+M5lRSQ7D+CbENA8TnDPwAAAD+tAwAAAAAAAAF4AAAAKgAAABu9KzJfmuw/cu6BPv4Mwz8AAAA/eAQAAAAAAAABeQAAACoAAACFlh3PqaTsP2BwwDwL4MI/AAAAP3gEAAAAAAAAAXoAAAAqAAAAhZYdz6mk7D8+dD05JYbCPwAAAD+IBAAAAAAAAAF7AAAAKgAAAIWWHc+ppOw/Cvr4M0z/wT8AAAA/iAQAAAAAAAABfAAAACoAAADrbw9s9K7sP9J/tC5zeME/AAAAP5cEAAAAAAAAAX0AAAAqAAAA628PbPSu7D+eBXApmvHAPwAAAD+nBAAAAAAAAAF+AAAAKgAAAOtvD2z0ruw/SI+oINsQwD8AAAA/pwQAAAAAAAABfwAAACoAAABVSQEJP7nsPwAuRTMeur4/AAAAP6cEAAAAAAAAAYAAAAAqAAAAVUkBCT+57D+YObwobKy9PwAAAD+3BAAAAAAAAAGBAAAAKgAAAL0i86WJw+w/DEmwGtREvD8AAAA/xgQAAAAAAAABggAAACoAAAC9IvOlicPsP3xYpAw83bo/AAAAP8YEAAAAAAAAAYMAAAAqAAAAvSLzpYnD7D/QaxX7vRu5PwAAAD/WBAAAAAAAAAGEAAAAKgAAAL0i86WJw+w/IH+G6T9atz8AAAA/5QQAAAAAAAABhQAAACoAAAC9IvOlicPsP5SOetun8rU/AAAAP+UEAAAAAAAAAYYAAAAqAAAAvSLzpYnD7D8Inm7ND4u0PwAAAD/lBAAAAAAAAAGHAAAAKgAAAL0i86WJw+w/nqnlwl19sz8AAAA/9QQAAAAAAAABiAAAACoAAAC9IvOlicPsPza1XLirb7I/AAAAPxQFAAAAAAAAAYkAAAAqAAAAvSLzpYnD7D98oI8/w/SvPwAAAD8kBQAAAAAAAAGKAAAAKgAAAL0i86WJw+w/rLd9Kl/ZrT8AAAA/JAUAAAAAAAABiwAAACoAAADrbw9s9K7sP9jOaxX7vas/AAAAPyQFAAAAAAAAAYwAAAAqAAAAG70rMl+a7D9I3l8HY1aqPwAAAD8kBQAAAAAAAAGNAAAAKgAAALPjOZUUkOw/ePVN8v46qD8AAAA/NAUAAAAAAAABjgAAACoAAABLCkj4yYXsPzT9R+syh6c/AAAAPzQFAAAAAAAAAY8AAAAqAAAASwpI+MmF7D9cFDbWzmulPwAAAD9DBQAAAAAAAAGQAAAAKgAAAEsKSPjJhew/HBwwzwK4pD8AAAA/QwUAAAAAAAABkQAAACoAAADjMFZbf3vsP9QjKsg2BKQ/AAAAP1MFAAAAAAAAAZIAAAAqAAAAe1dkvjRx7D9IMx66npyiPwAAAD9iBQAAAAAAAAGTAAAAKgAAAHtXZL40cew/ADsYs9LooT8AAAA/YgUAAAAAAAABlAAAACoAAAB7V2S+NHHsP7hCEqwGNaE/AAAAP7EFAAAAAAAAAZUAAAAqAAAAE35yIepm7D+4QhKsBjWhPwAAAD+xBQAAAAAAAAGWAAAAKgAAABN+ciHqZuw/dEoMpTqBoD8AAAA/wAUAAAAAAAABlwAAACoAAACrpICEn1zsP3RKDKU6gaA/AAAAP8AFAAAAAAAAAZgAAAAqAAAAQ8uO51RS7D9YpAw83ZqfPwAAAD/QBQAAAAAAAAGZAAAAKgAAANrxnEoKSOw/WKQMPN2anz8AAAA/0AUAAAAAAAABmgAAACoAAAByGKutvz3sP8izAC5FM54/AAAAP98FAAAAAAAAAZsAAAAqAAAACT+5EHUz7D9Iw/QfrcucPwAAAD/vBQAAAAAAAAGcAAAAKgAAADmM1dbfHuw/uNLoERVkmz8AAAA/7wUAAAAAAAABnQAAACoAAABp2fGcSgrsP5jx0PXklJg/AAAAP/8FAAAAAAAAAZ4AAAAqAAAAMU0cxmrr6z+AELnZtMWVPwAAAD//BQAAAAAAAAGfAAAAKgAAAGGaOIzV1us/aC+hvYT2kj8AAAA/HgYAAAAAAAABoAAAACoAAABPHMZq62/rP3Da4gpJsIo/AAAAPx4GAAAAAAAAAaEAAAAqAAAArrb+9sBG6z9AGLPS6BGFPwAAAD8eBgAAAAAAAAGiAAAAKgAAAKR3ReZLE+s/MDebtrhCgj8AAAA/LgYAAAAAAAABowAAACoAAAADEn5yIerqPyCsBjUR534/AAAAPz0GAAAAAAAAAaQAAAAqAAAAyoWom0HL6j/g6db8sEh5PwAAAD89BgAAAAAAAAGlAAAAKgAAACkg4ScXouo/4OnW/LBIeT8AAAA/PQYAAAAAAAABpgAAACoAAABZbf3tgY3qP+Dp1vywSHk/AAAAP00GAAAAAAAAAacAAAAqAAAAiLoZtOx46j/g6db8sEh5PwAAAD9cBgAAAAAAAAGoAAAAKgAAAFEuRN0MWuo/4OnW/LBIeT8AAAA/bAYAAAAAAAABqQAAACoAAACAe2Cjd0XqP+Dp1vywSHk/AAAAP2wGAAAAAAAAAaoAAAAqAAAAsMh8aeIw6j/g6db8sEh5PwAAAD9sBgAAAAAAAAGrAAAAKgAAAN8VmS9NHOo/4OnW/LBIeT8AAAA/bAYAAAAAAAABrAAAACoAAAB3PKeSAhLqP+Dp1vywSHk/AAAAP3wGAAAAAAAAAa0AAAAqAAAAP7DRuyLz6T/g6db8sEh5PwAAAD98BgAAAAAAAAGuAAAAKgAAAAYk/ORC1Ok/4OnW/LBIeT8AAAA/mwYAAAAAAAABrwAAACoAAACVC1E3g5bpP+Dp1vywSHk/AAAAP5sGAAAAAAAAAbAAAAAqAAAAi8yXJg5j6T/g6db8sEh5PwAAAD+bBgAAAAAAAAGxAAAAKgAAAEkBCT+5EOk/4OnW/LBIeT8AAAA/qwYAAAAAAAABsgAAACoAAAA4g5Ydz6noP+Dp1vywSHk/AAAAP6sGAAAAAAAAAbMAAAAqAAAAjt4VmS9N6D/g6db8sEh5PwAAAD+rBgAAAAAAAAG0AAAAKgAAAHxgo3dF5uc/4OnW/LBIeT8AAAA/ugYAAAAAAAABtQAAACoAAAA6lRSQ8JPnPyCsBjUR534/AAAAP8oGAAAAAAAAAbYAAAAqAAAAYaN3ReZL5z8grAY1Eed+PwAAAD/KBgAAAAAAAAG3AAAAKgAAAIix2vrbA+c/MDebtrhCgj8AAAA/9AYAAAAAAAABuAAAACoAAAAXmS9NHMbmP0AYs9LoEYU/AAAAP/QGAAAAAAAAAbkAAAAqAAAApYCEn1yI5j9Q+cruGOGHPwAAAD8EBwAAAAAAAAG6AAAAKgAAAJxBy47nVOY/UPnK7hjhhz8AAAA/BAcAAAAAAAABuwAAACoAAACTAhJ+ciHmP3Da4gpJsIo/AAAAPxQHAAAAAAAAAbwAAAAqAAAAuRB1M2jZ5T9w2uIKSbCKPwAAAD8UBwAAAAAAAAG9AAAAKgAAALDRuyLzpeU/gLv6Jnl/jT8AAAA/IwcAAAAAAAABvgAAACoAAAA/uRB1M2jlP1BOiaFUJ5A/AAAAPyMHAAAAAAAAAb8AAAAqAAAAzqBlx3Mq5T9QTomhVCeQPwAAAD8zBwAAAAAAAAHAAAAAKgAAAF2Iuhm07OQ/UE6JoVQnkD8AAAA/MwcAAAAAAAABwQAAACoAAACDlh3PqaTkP1BOiaFUJ5A/AAAAP0MHAAAAAAAAAcIAAAAqAAAAEn5yIepm5D/gPpWv7I6RPwAAAD9DBwAAAAAAAAHDAAAAKgAAADmM1dbfHuQ/4D6Vr+yOkT8AAAA/UgcAAAAAAAABxAAAACoAAAD3wEbviszjP+A+la/sjpE/AAAAP2IHAAAAAAAAAcUAAAAqAAAAmziM1dbf4j/gPpWv7I6RPwAAAD9xBwAAAAAAAAHGAAAAKgAAAFlt/e2BjeI/4D6Vr+yOkT8AAAA/gQcAAAAAAAABxwAAACoAAAAXom4GLTviP+A+la/sjpE/AAAAP4EHAAAAAAAAAcgAAAAqAAAA1dbfHtjo4T/gPpWv7I6RPwAAAD+BBwAAAAAAAAHJAAAAKgAAAJQLUTeDluE/4D6Vr+yOkT8AAAA/kQcAAAAAAAABygAAACoAAADqZtCy4znhP+A+la/sjpE/AAAAP5EHAAAAAAAAAcsAAAAqAAAAqZtBy47n4D/gPpWv7I6RPwAAAD+gBwAAAAAAAAHMAAAAKgAAAGfQsuM5leA/4D6Vr+yOkT8AAAA/oAcAAAAAAAABzQAAACoAAAAmBST85ELgP+A+la/sjpE/AAAAP7AHAAAAAAAAAc4AAAAqAAAAyXMqKSDh3z/gPpWv7I6RPwAAAD+wBwAAAAAAAAHPAAAAKgAAABeQ8JMLUd8/aC+hvYT2kj8AAAA/wAcAAAAAAAAB0AAAACoAAACT+dLEYazeP2gvob2E9pI/AAAAP8AHAAAAAAAAAdEAAAAqAAAAD2O19bcH3j/wH63LHF6UPwAAAD/PBwAAAAAAAAHSAAAAKgAAAIvMlyYOY90/gBC52bTFlT8AAAA/zwcAAAAAAAAB0wAAACoAAAB5TiUFJPzcP4AQudm0xZU/AAAAP98HAAAAAAAAAdQAAAAqAAAAx2rrbw9s3D8QAcXnTC2XPwAAAD/fBwAAAAAAAAHVAAAAKgAAALXseE4lBdw/mPHQ9eSUmD8AAAA/7gcAAAAAAAAB1gAAACoAAACjbgYtO57bP5jx0PXklJg/AAAAP/4HAAAAAAAAAdcAAAAqAAAAwT2w0bsi2z+Y8dD15JSYPwAAAD/+BwAAAAAAAAHYAAAAKgAAAH9yIepm0No/mPHQ9eSUmD8AAAA/DggAAAAAAAAB2QAAACoAAAD92wMbvSvaP5jx0PXklJg/AAAAPw4IAAAAAAAAAdoAAAAqAAAAuxB1M2jZ2T+Y8dD15JSYPwAAAD8dCAAAAAAAAAHbAAAAKgAAAHlF5ksTh9k/mPHQ9eSUmD8AAAA/HQgAAAAAAAAB3AAAACoAAAA3eldkvjTZP5jx0PXklJg/AAAAPy0IAAAAAAAAAd0AAAAqAAAA9a7IfGni2D+Y8dD15JSYPwAAAD89CAAAAAAAAAHeAAAAKgAAABR+ciHqZtg/mPHQ9eSUmD8AAAA/PQgAAAAAAAAB3wAAACoAAAAxTRzGauvXP5jx0PXklJg/AAAAPz0IAAAAAAAAAeAAAAAqAAAAfWniMFZb1z+Y8dD15JSYPwAAAD9MCAAAAAAAAAHhAAAAKgAAAPrSxGGsttY/EAHF50wtlz8AAAA/XAgAAAAAAAAB4gAAACoAAABI74rMlybWP4AQudm0xZU/AAAAP1wIAAAAAAAAAeMAAAAqAAAAlAtRN4OW1T+AELnZtMWVPwAAAD9cCAAAAAAAAAHkAAAAKgAAABF1M2jZ8dQ/8B+tyxxelD8AAAA/awgAAAAAAAAB5QAAACoAAAD/9sBG74rUP/AfrcscXpQ/AAAAP2sIAAAAAAAAAeYAAAAqAAAAjt4VmS9N1D/wH63LHF6UPwAAAD97CAAAAAAAAAHnAAAAKgAAAB3GautvD9Q/8B+tyxxelD8AAAA/iwgAAAAAAAAB6AAAACoAAACsrb89sNHTP/AfrcscXpQ/AAAAP5oIAAAAAAAAAekAAAAqAAAA3PrbAxu90z/wH63LHF6UPwAAAD/JCAAAAAAAAAHqAAAAKgAAADuVFJDwk9M/8B+tyxxelD8AAAA/2QgAAAAAAAAB6wAAACoAAABq4jBWW3/TP/AfrcscXpQ/AAAAP9kIAAAAAAAAAewAAAAqAAAAynxp4jBW0z/wH63LHF6UPwAAAD/ZCAAAAAAAAAHtAAAAKgAAAFlkvjRxGNM/8B+tyxxelD8AAAA/6AgAAAAAAAAB7gAAACoAAADnSxOHsdrSP/AfrcscXpQ/AAAAP+gIAAAAAAAAAe8AAAAqAAAAR+ZLE4ex0j/wH63LHF6UPwAAAD/4CAAAAAAAAAHwAAAAKgAAAKaAhJ9ciNI/8B+tyxxelD8AAAA/+AgAAAAAAAAB8QAAACoAAADVzaBlx3PSP/AfrcscXpQ/AAAAPwgJAAAAAAAAAfIAAAAqAAAABRu9KzJf0j/wH63LHF6UPwAAAD8ICQAAAAAAAAHzAAAAKgAAAAUbvSsyX9I/gBC52bTFlT8AAAA/FwkAAAAAAAAB9AAAACoAAAAFG70rMl/SPxABxedMLZc/AAAAP2UJAAAAAAAAAfUAAAAqAAAABRu9KzJf0j+Y8dD15JSYPwAAAD91CQAAAAAAAAH2AAAAKgAAAAUbvSsyX9I/uNLoERVkmz8AAAA/dQkAAAAAAAAB9wAAACoAAAAFG70rMl/SP0jD9B+ty5w/AAAAP4UJAAAAAAAAAfgAAAAqAAAABRu9KzJf0j9YpAw83ZqfPwAAAD+FCQAAAAAAAAH5AAAAKgAAAAUbvSsyX9I/uEISrAY1oT8AAAA/lAkAAAAAAAAB+gAAACoAAAAFG70rMl/SPwA7GLPS6KE/AAAAP5QJAAAAAAAAAfsAAAAqAAAABRu9KzJf0j+MKyTBalCjPwAAAD+kCQAAAAAAAAH8AAAAKgAAAAUbvSsyX9I/1CMqyDYEpD8AAAA/pAkAAAAAAAAB/QAAACoAAAAFG70rMl/SPxwcMM8CuKQ/AAAAP7QJAAAAAAAAAf4AAAAqAAAABRu9KzJf0j9cFDbWzmulPwAAAD+0CQAAAAAAAAH/AAAAKgAAAAUbvSsyX9I/7ARC5GbTpj8AAAA/wwkAAAAAAAABAAEAACoAAAAFG70rMl/SPzT9R+syh6c/AAAAP9MJAAAAAAAAAQEBAAAqAAAA1c2gZcdz0j/A7VP5yu6oPwAAAD/TCQAAAAAAAAECAQAAKgAAAKaAhJ9ciNI/COZZAJeiqT8AAAA/0wkAAAAAAAABAwEAACoAAACmgISfXIjSP0jeXwdjVqo/AAAAP+IJAAAAAAAAAQQBAAAqAAAAdjNo2fGc0j/YzmsV+72rPwAAAD/iCQAAAAAAAAEFAQAAKgAAAHYzaNnxnNI/ZL93I5MlrT8AAAA/8gkAAAAAAAABBgEAACoAAAAXmS9NHMbSP/SvgzErja4/AAAAP/IJAAAAAAAAAQcBAAAqAAAAF5kvTRzG0j9izEqjR1SwPwAAAD8CCgAAAAAAAAEIAQAAKgAAABeZL00cxtI/zMDTrflhsT8AAAA/EQoAAAAAAAABCQEAACoAAADnSxOHsdrSP1ax37uRybI/AAAAPxEKAAAAAAAAAQoBAAAqAAAA50sTh7Ha0j8Inm7ND4u0PwAAAD8RCgAAAAAAAAELAQAAKgAAAOdLE4ex2tI/cJL318GYtT8AAAA/IQoAAAAAAAABDAEAACoAAAC4/vbARu/SPyB/huk/Wrc/AAAAPyEKAAAAAAAAAQ0BAAAqAAAAuP72wEbv0j9od4zwCw64PwAAAD8xCgAAAAAAAAEOAQAAKgAAALj+9sBG79I/9GeY/qN1uT8AAAA/QAoAAAAAAAABDwEAACoAAAC4/vbARu/SPxRkGwKKz7k/AAAAP0AKAAAAAAAAARABAAAqAAAAiLHa+tsD0z98WKQMPN26PwAAAD9ACgAAAAAAAAERAQAAKgAAAIix2vrbA9M/yFCqEwiRuz8AAAA/UAoAAAAAAAABEgEAACoAAACIsdr62wPTPwxJsBrURLw/AAAAP18KAAAAAAAAARMBAAAqAAAAWWS+NHEY0z9UQbYhoPi8PwAAAD9fCgAAAAAAAAEUAQAAKgAAACkXom4GLdM/mDm8KGysvT8AAAA/XwoAAAAAAAABFQEAACoAAAApF6JuBi3TP7w1PyxSBr4/AAAAP28KAAAAAAAAARYBAAAqAAAAKReibgYt0z8kKsg2BBS/PwAAAD9/CgAAAAAAAAEXAQAAKgAAAPnJhaibQdM/bCLOPdDHvz8AAAA/fwoAAAAAAAABGAEAACoAAAD5yYWom0HTP2qLKyTBasA/AAAAP44KAAAAAAAAARkBAAAqAAAA+cmFqJtB0z+eBXApmvHAPwAAAD+eCgAAAAAAAAEaAQAAKgAAAPnJhaibQdM/Cvr4M0z/wT8AAAA/ngoAAAAAAAABGwEAACoAAAD5yYWom0HTP07y/joYs8I/AAAAP64KAAAAAAAAARwBAAAqAAAA+cmFqJtB0z+maMZD15PDPwAAAD+uCgAAAAAAAAEdAQAAKgAAAPnJhaibQdM/7mDMSqNHxD8AAAA/rgoAAAAAAAABHgEAACoAAAD5yYWom0HTP0TXk1NiKMU/AAAAP70KAAAAAAAAAR8BAAAqAAAA+cmFqJtB0z94UdhYO6/FPwAAAD+9CgAAAAAAAAEgAQAAKgAAAPnJhaibQdM/rsscXhQ2xj8AAAA/zQoAAAAAAAABIQEAACoAAAD5yYWom0HTP/TDImXg6cY/AAAAP80KAAAAAAAAASIBAAAqAAAA+cmFqJtB0z8WwKVoxkPHPwAAAD/cCgAAAAAAAAEjAQAAKgAAACkXom4GLdM/TDrqbZ/Kxz8AAAA/3AoAAAAAAAABJAEAACoAAAApF6JuBi3TP4K0LnN4Ucg/AAAAP+wKAAAAAAAAASUBAAAqAAAAKReibgYt0z+ksLF2XqvIPwAAAD/sCgAAAAAAAAEmAQAAKgAAACkXom4GLdM/xqw0ekQFyT8AAAA//AoAAAAAAAABJwEAACoAAAApF6JuBi3TP+qot30qX8k/AAAAP/wKAAAAAAAAASgBAAAqAAAAKReibgYt0z/6Jnl/HYzJPwAAAD8LCwAAAAAAAAEpAQAAKgAAACkXom4GLdM/DKU6gRC5yT8AAAA/CwsAAAAAAAABKgEAACoAAADKfGniMFbTPwylOoEQuck/AAAAP+AMAAAAAAAAASsBAAAqAAAA3PrbAxu90z8MpTqBELnJPwAAAD/gDAAAAAAAAAEsAQAAKgAAAB3GautvD9Q/DKU6gRC5yT8AAAA/4AwAAAAAAAABLQEAACoAAAAvRN0MWnbUPwylOoEQuck/AAAAP+8MAAAAAAAAAS4BAAAqAAAAcQ9s9K7I1D8MpTqBELnJPwAAAD/vDAAAAAAAAAEvAQAAKgAAAIKN3hWZL9U/DKU6gRC5yT8AAAA//wwAAAAAAAABMAEAACoAAAD0pYnDWG3VPwylOoEQuck/AAAAP/8MAAAAAAAAATEBAAAqAAAANXEYq62/1T8MpTqBELnJPwAAAD8PDQAAAAAAAAEyAQAAKgAAAKeJw1ht/dU/HiP8ggPmyT8AAAA/Dw0AAAAAAAABMwEAACoAAADpVFJAwk/WPx4j/IID5sk/AAAAPx4NAAAAAAAAATQBAAAqAAAAWW397YGN1j8eI/yCA+bJPwAAAD8lDQAAAAAAAAE1AQAAKgAAAMqFqJtBy9Y/HiP8ggPmyT8AAAA/RA0AAAAAAAABNgEAACoAAAB9aeIwVlvXPx4j/IID5sk/AAAAP0QNAAAAAAAAATcBAAAqAAAA8IGN3hWZ1z8eI/yCA+bJPwAAAD9UDQAAAAAAAAE4AQAAKgAAAGGaOIzV1tc/MKG9hPYSyj8AAAA/VA0AAAAAAAABOQEAACoAAADSsuM5lRTYPzChvYT2Eso/AAAAP2QNAAAAAAAAAToBAAAqAAAAFH5yIepm2D8wob2E9hLKPwAAAD9kDQAAAAAAAAE7AQAAKgAAAIWWHc+ppNg/MKG9hPYSyj8AAAA/cw0AAAAAAAABPAEAACoAAAD1rsh8aeLYPzChvYT2Eso/AAAAP3MNAAAAAAAAAT0BAAAqAAAABy07nlNJ2T8wob2E9hLKPwAAAD+DDQAAAAAAAAE+AQAAKgAAAEn4yYWom9k/MKG9hPYSyj8AAAA/gw0AAAAAAAABPwEAACoAAACLw1ht/e3ZPzChvYT2Eso/AAAAP5MNAAAAAAAAAUABAAAqAAAAzY7nVFJA2j8wob2E9hLKPwAAAD+TDQAAAAAAAAFBAQAAKgAAAG30rsh8ado/MKG9hPYSyj8AAAA/og0AAAAAAAABQgEAACoAAADfDFp2PKfaPzChvYT2Eso/AAAAP7INAAAAAAAAAUMBAAAqAAAAf3Ih6mbQ2j8wob2E9hLKPwAAAD+yDQAAAAAAAAFEAQAAKgAAAB/Y6F2R+do/MKG9hPYSyj8AAAA/sg0AAAAAAAABRQEAACoAAADxisyXJg7bPzChvYT2Eso/AAAAP8ENAAAAAAAAAUYBAAAqAAAAwT2w0bsi2z8wob2E9hLKPwAAAD/BDQAAAAAAAAFHAQAAKgAAAPGKzJcmDts/MKG9hPYSyj8AAAA/jhAAAAAAAAABSAEAACoAAAAf2OhdkfnaPzChvYT2Eso/AAAAP54QAAAAAAAAAUkBAAAqAAAAYCopIOEndz9pAVyKZjzUPwAAAD8AAAAAAAAAAAFKAQAAKgAAAJDeFZkvTXw/aQFcimY81D8AAAA/nAAAAAAAAAABSwEAACoAAABgo3dF5kuDP2kBXIpmPNQ/AAAAP5wAAAAAAAAAAUwBAAAqAAAAaP3tgY3ehT9xwDwL4FLUPwAAAD+sAAAAAAAAAAFNAQAAKgAAAJgLUTeDlo0/ccA8C+BS1D8AAAA/rAAAAAAAAAABTgEAACoAAADcDFp2PKeSP3HAPAvgUtQ/AAAAP7sAAAAAAAAAAU8BAAAqAAAA7JMLUTeDlj9xwDwL4FLUPwAAAD/LAAAAAAAAAAFQAQAAKgAAAPwavSsyX5o/ccA8C+BS1D8AAAA/2AAAAAAAAAABUQEAACoAAAAaq62/PbChP3l/HYxZadQ/AAAAP+gAAAAAAAAAAVIBAAAqAAAAJgUk/ORCpD95fx2MWWnUPwAAAD/oAAAAAAAAAAFTAQAAKgAAADaM1dbfHqg/gz7+DNN/1D8AAAA/9wAAAAAAAAABVAEAACoAAABSQMJPLkStP4M+/gzTf9Q/AAAAP/cAAAAAAAAAAVUBAAAqAAAA9a7IfGnisD+DPv4M03/UPwAAAD8HAQAAAAAAAAFWAQAAKgAAAH1yIepm0LI/gz7+DNN/1D8AAAA/BwEAAAAAAAABVwEAACoAAADFautvD2y0P4M+/gzTf9Q/AAAAPxYBAAAAAAAAAVgBAAAqAAAAUS5E3Qxatj+DPv4M03/UPwAAAD8WAQAAAAAAAAFZAQAAKgAAABWQ8JMLUbc/gz7+DNN/1D8AAAA/JgEAAAAAAAABWgEAACoAAAAbvSsyX5q4P4M+/gzTf9Q/AAAAPyYBAAAAAAAAAVsBAAAqAAAA4R7Y6F2RuT+DPv4M03/UPwAAAD82AQAAAAAAAAFcAQAAKgAAAKWAhJ9ciLo/gz7+DNN/1D8AAAA/NgEAAAAAAAABXQEAACoAAAAnF6JuBi27P4M+/gzTf9Q/AAAAP0UBAAAAAAAAAV4BAAAqAAAAq62/PbDRuz+DPv4M03/UPwAAAD9FAQAAAAAAAAFfAQAAKgAAAC1E3Qxadrw/gz7+DNN/1D8AAAA/VQEAAAAAAAABYAEAACoAAACz2vrbAxu9P4M+/gzTf9Q/AAAAP1UBAAAAAAAAAWEBAAAqAAAANXEYq62/vT+DPv4M03/UPwAAAD9lAQAAAAAAAAFiAQAAKgAAALcHNnpXZL4/gz7+DNN/1D8AAAA/ZQEAAAAAAAABYwEAACoAAAD50sRhrLa+P4M+/gzTf9Q/AAAAP3QBAAAAAAAAAWQBAAAqAAAAO55TSQEJvz+DPv4M03/UPwAAAD90AQAAAAAAAAFlAQAAKgAAAHtp4jBWW78/gz7+DNN/1D8AAAA/hAEAAAAAAAABZgEAACoAAABp2fGcSgrQP5av7I4RfuE/AAAAPwAAAAAAAAAAAWcBAAAqAAAAOYzV1t8e0D+Wr+yOEX7hPwAAAD+dAAAAAAAAAAFoAQAAKgAAANrxnEoKSNA/lq/sjhF+4T8AAAA/nQAAAAAAAAABaQEAACoAAACrpICEn1zQP5av7I4RfuE/AAAAP50AAAAAAAAAAWoBAAAqAAAASwpI+MmF0D+Wr+yOEX7hPwAAAD+sAAAAAAAAAAFrAQAAKgAAALwi86WJw9A/lq/sjhF+4T8AAAA/vAAAAAAAAAABbAEAACoAAAD+7YGN3hXRP5av7I4RfuE/AAAAP7wAAAAAAAAAAW0BAAAqAAAAQLkQdTNo0T+Wr+yOEX7hPwAAAD/MAAAAAAAAAAFuAQAAKgAAALHRuyLzpdE/lq/sjhF+4T8AAAA/zAAAAAAAAAABbwEAACoAAAAi6mbQsuPRP5av7I4RfuE/AAAAP9sAAAAAAAAAAXABAAAqAAAAkwISfnIh0j+Wr+yOEX7hPwAAAD/bAAAAAAAAAAFxAQAAKgAAAAUbvSsyX9I/lq/sjhF+4T8AAAA/6wAAAAAAAAABcgEAACoAAABH5ksTh7HSP5av7I4RfuE/AAAAP+sAAAAAAAAAAXMBAAAqAAAAiLHa+tsD0z+Wr+yOEX7hPwAAAD/6AAAAAAAAAAF0AQAAKgAAAPnJhaibQdM/lq/sjhF+4T8AAAA/+gAAAAAAAAABdQEAACoAAABq4jBWW3/TP5av7I4RfuE/AAAAPwoBAAAAAAAAAXYBAAAqAAAA3PrbAxu90z+Wr+yOEX7hPwAAAD8aAQAAAAAAAAF3AQAAKgAAAB3GautvD9Q/EVB8ztRy4T8AAAA/GgEAAAAAAAABeAEAACoAAABfkfnSxGHUP43wCw6YZ+E/AAAAPxoBAAAAAAAAAXkBAAAqAAAAcQ9s9K7I1D+N8AsOmGfhPwAAAD8pAQAAAAAAAAF6AQAAKgAAALLa+tsDG9U/jfALDphn4T8AAAA/KQEAAAAAAAABewEAACoAAAD0pYnDWG3VPwiRm01bXOE/AAAAPzkBAAAAAAAAAXwBAAAqAAAA19bfHtjo1T8IkZtNW1zhPwAAAD85AQAAAAAAAAF9AQAAKgAAABiibgYtO9Y/CJGbTVtc4T8AAAA/SQEAAAAAAAABfgEAACoAAABZbf3tgY3WP4QxK40eUeE/AAAAP0kBAAAAAAAAAX8BAAAqAAAAmziM1dbf1j+EMSuNHlHhPwAAAD9YAQAAAAAAAAGAAQAAKgAAADueU0kBCdc/hDErjR5R4T8AAAA/WAEAAAAAAAABgQEAACoAAACstv72wEbXP4QxK40eUeE/AAAAP2gBAAAAAAAAAYIBAAAqAAAATRzGautv1z+EMSuNHlHhPwAAAD9oAQAAAAAAAAGDAQAAKgAAAB7PqaSAhNc/hDErjR5R4T8AAAA/dwEAAAAAAAABhAEAACoAAADwgY3eFZnXP4QxK40eUeE/AAAAP3cBAAAAAAAAAYUBAAAqAAAAwDRxGKut1z+EMSuNHlHhPwAAAD+HAQAAAAAAAAGGAQAAKgAAAJHnVFJAwtc/hDErjR5R4T8AAAA/lwEAAAAAAAABhwEAACoAAAAxTRzGauvXP4QxK40eUeE/AAAAP5cBAAAAAAAAAYgBAAAqAAAA0rLjOZUU2D+EMSuNHlHhPwAAAD+XAQAAAAAAAAGJAQAAKgAAAHMYq62/Pdg/hDErjR5R4T8AAAA/pgEAAAAAAAABigEAACoAAAAUfnIh6mbYP4QxK40eUeE/AAAAP6YBAAAAAAAAAYsBAAAqAAAAtOM5lRSQ2D+EMSuNHlHhPwAAAD+2AQAAAAAAAAGMAQAAKgAAAMdhrLb+9tg/hDErjR5R4T8AAAA/tgEAAAAAAAABjQEAACoAAAAHLTueU0nZP4QxK40eUeE/AAAAP8YBAAAAAAAAAY4BAAAqAAAASfjJhaib2T+EMSuNHlHhPwAAAD/lAQAAAAAAAAGPAQAAKgAAAJ1By47nVNo/CJGbTVtc4T8AAAA/5QEAAAAAAAABkAEAACoAAADfDFp2PKfaP43wCw6YZ+E/AAAAP+UBAAAAAAAAAZEBAAAqAAAAwT2w0bsi2z8RUHzO1HLhPwAAAD/0AQAAAAAAAAGSAQAAKgAAANO7IvOlids/EVB8ztRy4T8AAAA/9AEAAAAAAAABkwEAACoAAADlOZUUkPDbP5av7I4RfuE/AAAAP/QBAAAAAAAAAZQBAAAqAAAAJwUk/ORC3D+Wr+yOEX7hPwAAAD8EAgAAAAAAAAGVAQAAKgAAADeDlh3Pqdw/Gg9dT06J4T8AAAA/FAIAAAAAAAABlgEAACoAAAAbtOx4TiXdP59uzQ+LlOE/AAAAPxQCAAAAAAAAAZcBAAAqAAAAW397YKN33T+fbs0Pi5ThPwAAAD8jAgAAAAAAAAGYAQAAKgAAAJ1KCkj4yd0/n27ND4uU4T8AAAA/MwIAAAAAAAABmQEAACoAAACvyHxp4jDeP59uzQ+LlOE/AAAAPzMCAAAAAAAAAZoBAAAqAAAAw0bvisyX3j8jzj3Qx5/hPwAAAD8zAgAAAAAAAAGbAQAAKgAAANXEYay2/t4/I8490Mef4T8AAAA/QwIAAAAAAAABnAEAACoAAAC39bcHNnrfPyPOPdDHn+E/AAAAP0MCAAAAAAAAAZ0BAAAqAAAAyXMqKSDh3z8jzj3Qx5/hPwAAAD9DAgAAAAAAAAGeAQAAKgAAAO14TiUFJOA/I8490Mef4T8AAAA/UgIAAAAAAAABnwEAACoAAADGautvD2zgP6gtrpAEq+E/AAAAP1ICAAAAAAAAAaABAAAqAAAAOIOWHc+p4D+oLa6QBKvhPwAAAD9iAgAAAAAAAAGhAQAAKgAAAKmbQcuO5+A/qC2ukASr4T8AAAA/cQIAAAAAAAABogEAACoAAAAatOx4TiXhPyyNHlFBtuE/AAAAP3ECAAAAAAAAAaMBAAAqAAAAI/OlicNY4T8sjR5RQbbhPwAAAD+BAgAAAAAAAAGkAQAAKgAAAJQLUTeDluE/LI0eUUG24T8AAAA/gQIAAAAAAAABpQEAACoAAAAFJPzkQtThP7DsjhF+weE/AAAAP5ECAAAAAAAAAaYBAAAqAAAADmO19bcH4j+w7I4RfsHhPwAAAD+RAgAAAAAAAAGnAQAAKgAAAOdUUkDCT+I/sOyOEX7B4T8AAAA/oAIAAAAAAAABqAEAACoAAADwkwtRN4PiP7DsjhF+weE/AAAAP6ACAAAAAAAAAakBAAAqAAAA+tLEYay24j+w7I4RfsHhPwAAAD+wAgAAAAAAAAGqAQAAKgAAAJs4jNXW3+I/sOyOEX7B4T8AAAA/sAIAAAAAAAABqwEAACoAAAA8nlNJAQnjP7DsjhF+weE/AAAAP8ACAAAAAAAAAawBAAAqAAAADFE3g5Yd4z+w7I4RfsHhPwAAAD/AAgAAAAAAAAGtAQAAKgAAAEXdDFp2POM/sOyOEX7B4T8AAAA/zwIAAAAAAAABrgEAACoAAAAVkPCTC1HjP7DsjhF+weE/AAAAP88CAAAAAAAAAa8BAAAqAAAA5ULUzaBl4z+w7I4RfsHhPwAAAD/fAgAAAAAAAAGwAQAAKgAAALb1twc2euM/sOyOEX7B4T8AAAA/7gIAAAAAAAABsQEAACoAAACGqJtBy47jP7DsjhF+weE/AAAAP+4CAAAAAAAAAbIBAAAqAAAAvzRxGKut4z+w7I4RfsHhPwAAAD/uAgAAAAAAAAGzAQAAKgAAAI/nVFJAwuM/sOyOEX7B4T8AAAA//gIAAAAAAAABtAEAACoAAADIcyopIOHjP7DsjhF+weE/AAAAP/4CAAAAAAAAAbUBAAAqAAAAmCYOY7X14z+w7I4RfsHhPwAAAD8OAwAAAAAAAAG2AQAAKgAAAGnZ8ZxKCuQ/sOyOEX7B4T8AAAA/DgMAAAAAAAABtwEAACoAAAChZcdzKinkP7DsjhF+weE/AAAAPx0DAAAAAAAAAbgBAAAqAAAAQsuO51RS5D+w7I4RfsHhPwAAAD8dAwAAAAAAAAG5AQAAKgAAAHpXZL40ceQ/sOyOEX7B4T8AAAA/LQMAAAAAAAABugEAACoAAACz4zmVFJDkP7DsjhF+weE/AAAAPy0DAAAAAAAAAbsBAAAqAAAA7G8PbPSu5D+w7I4RfsHhPwAAAD89AwAAAAAAAAG8AQAAKgAAACT85ELUzeQ/sOyOEX7B4T8AAAA/TAMAAAAAAAABvQEAACoAAABdiLoZtOzkP7DsjhF+weE/AAAAP0wDAAAAAAAAAb4BAAAqAAAAlRSQ8JML5T+w7I4RfsHhPwAAAD9MAwAAAAAAAAG/AQAAKgAAAM6gZcdzKuU/sOyOEX7B4T8AAAA/XAMAAAAAAAABwAEAACoAAACeU0kBCT/lP7DsjhF+weE/AAAAP2sDAAAAAAAAAcEBAAAqAAAAP7kQdTNo5T+w7I4RfsHhPwAAAD9rAwAAAAAAAAHCAQAAKgAAAHhF5ksTh+U/sOyOEX7B4T8AAAA/awMAAAAAAAABwwEAACoAAABI+MmFqJvlP7DsjhF+weE/AAAAP3sDAAAAAAAAAcQBAAAqAAAAgYSfXIi65T+w7I4RfsHhPwAAAD97AwAAAAAAAAHFAQAAKgAAALkQdTNo2eU/sOyOEX7B4T8AAAA/iwMAAAAAAAABxgEAACoAAADynEoKSPjlP7DsjhF+weE/AAAAP4sDAAAAAAAAAccBAAAqAAAAw08uRN0M5j+w7I4RfsHhPwAAAD+aAwAAAAAAAAHIAQAAKgAAAPzbAxu9K+Y/sOyOEX7B4T8AAAA/mgMAAAAAAAAByQEAACoAAAA0aNnxnErmP7DsjhF+weE/AAAAP6oDAAAAAAAAAcoBAAAqAAAAbfSuyHxp5j+w7I4RfsHhPwAAAD+6AwAAAAAAAAHLAQAAKgAAAKWAhJ9ciOY/sOyOEX7B4T8AAAA/ugMAAAAAAAABzAEAACoAAABG5ksTh7HmP7DsjhF+weE/AAAAP7oDAAAAAAAAAc0BAAAqAAAATyUFJPzk5j+w7I4RfsHhPwAAAD/JAwAAAAAAAAHOAQAAKgAAAMA9sNG7Iuc/sOyOEX7B4T8AAAA/yQMAAAAAAAABzwEAACoAAABho3dF5kvnP7DsjhF+weE/AAAAP9kDAAAAAAAAAdABAAAqAAAA0rsi86WJ5z+w7I4RfsHhPwAAAD/oAwAAAAAAAAHRAQAAKgAAANv62wMbvec/sOyOEX7B4T8AAAA/6AMAAAAAAAAB0gEAACoAAAC07HhOJQXoP7DsjhF+weE/AAAAP+gDAAAAAAAAAdMBAAAqAAAAJgUk/ORC6D+w7I4RfsHhPwAAAD/4AwAAAAAAAAHUAQAAKgAAAP/2wEbviug/NUz/0brM4T8AAAA/+AMAAAAAAAAB1QEAACoAAABAwk8uRN3oPzVM/9G6zOE/AAAAPwgEAAAAAAAAAdYBAAAqAAAAstr62wMb6T+5q2+S99fhPwAAAD8IBAAAAAAAAAHXAQAAKgAAAPOlicNYbek/PQvgUjTj4T8AAAA/FwQAAAAAAAAB2AEAACoAAAA2cRirrb/pP8JqUBNx7uE/AAAAPycEAAAAAAAAAdkBAAAqAAAAP7DRuyLz6T/CalATce7hPwAAAD8nBAAAAAAAAAHaAQAAKgAAABeibgYtO+o/RsrA06354T8AAAA/NwQAAAAAAAAB2wEAACoAAAAh4ScXom7qP0bKwNOt+eE/AAAAP0YEAAAAAAAAAdwBAAAqAAAAmjiM1dbf6j/KKTGU6gTiPwAAAD91BAAAAAAAAAHdAQAAKgAAAFdbf3tgo+s/yikxlOoE4j8AAAA/lAQAAAAAAAAB3gEAACoAAAAnDmO19bfrP8opMZTqBOI/AAAAP5QEAAAAAAAAAd8BAAAqAAAAkOdUUkDC6z/KKTGU6gTiPwAAAD+kBAAAAAAAAAHgAQAAKgAAAPfARu+KzOs/yikxlOoE4j8AAAA/pAQAAAAAAAAB4QEAACoAAABhmjiM1dbrP8opMZTqBOI/AAAAP7QEAAAAAAAAAeIBAAAqAAAAMU0cxmrr6z/KKTGU6gTiPwAAAD/DBAAAAAAAAAHjAQAAKgAAAAEAAAAAAOw/yikxlOoE4j8AAAA/0wQAAAAAAAAB5AEAACoAAADSsuM5lRTsP8opMZTqBOI/AAAAP9MEAAAAAAAAAeUBAAAqAAAACT+5EHUz7D/KKTGU6gTiPwAAAD/iBAAAAAAAAAHmAQAAKgAAAEPLjudUUuw/yikxlOoE4j8AAAA/4gQAAAAAAAAB5wEAACoAAAATfnIh6mbsP8opMZTqBOI/AAAAP/IEAAAAAAAAAegBAAAqAAAASwpI+MmF7D9GysDTrfnhPwAAAD/yBAAAAAAAAAHpAQAAKgAAAOtvD2z0ruw/RsrA06354T8AAAA/AgUAAAAAAAAB6gEAACoAAAAl/ORC1M3sP0bKwNOt+eE/AAAAPwIFAAAAAAAAAesBAAAqAAAA9a7IfGni7D9GysDTrfnhPwAAAD8RBQAAAAAAAAHsAQAAKgAAAJcUkPCTC+0/RsrA06354T8AAAA/EQUAAAAAAAAB7QEAACoAAADNoGXHcyrtP0bKwNOt+eE/AAAAPyEFAAAAAAAAAe4BAAAqAAAAn1NJAQk/7T9GysDTrfnhPwAAAD8hBQAAAAAAAAHvAQAAKgAAANffHtjoXe0/RsrA06354T8AAAA/MQUAAAAAAAAB8AEAACoAAAAPbPSuyHztP0bKwNOt+eE/AAAAPzEFAAAAAAAAAfEBAAAqAAAASfjJhaib7T9GysDTrfnhPwAAAD9ABQAAAAAAAAHyAQAAKgAAABmrrb89sO0/RsrA06354T8AAAA/QAUAAAAAAAAB8wEAACoAAADpXZH50sTtP0bKwNOt+eE/AAAAP1AFAAAAAAAAAfQBAAAqAAAAuxB1M2jZ7T9GysDTrfnhPwAAAD9QBQAAAAAAAAH1AQAAKgAAAIvDWG397e0/RsrA06354T8AAAA/XwUAAAAAAAAB9gEAACoAAADxnEoKSPjtP8JqUBNx7uE/AAAAP18FAAAAAAAAAfcBAAAqAAAAw08uRN0M7j/CalATce7hPwAAAD9vBQAAAAAAAAH4AQAAKgAAACspIOEnF+4/wmpQE3Hu4T8AAAA/fwUAAAAAAAAB+QEAACoAAACTAhJ+ciHuPz0L4FI04+E/AAAAP54FAAAAAAAAAfoBAAAqAAAA+9sDG70r7j89C+BSNOPhPwAAAD+uBQAAAAAAAAH7AQAAKgAAAM2O51RSQO4/PQvgUjTj4T8AAAA/vQUAAAAAAAAB/AEAACoAAAADG70rMl/uP7mrb5L31+E/AAAAP80FAAAAAAAAAf0BAAAqAAAA1c2gZcdz7j81TP/RuszhPwAAAD/NBQAAAAAAAAH+AQAAKgAAAA1adjynku4/NUz/0brM4T8AAAA/3AUAAAAAAAAB/wEAACoAAABH5ksTh7HuP7DsjhF+weE/AAAAP9wFAAAAAAAAAQACAAAqAAAAf3Ih6mbQ7j8sjR5RQbbhPwAAAD/cBQAAAAAAAAEBAgAAKgAAALn+9sBG7+4/LI0eUUG24T8AAAA/7AUAAAAAAAABAgIAACoAAACJsdr62wPvP6gtrpAEq+E/AAAAP+wFAAAAAAAAAQMCAAAqAAAAWWS+NHEY7z8jzj3Qx5/hPwAAAD/8BQAAAAAAAAEEAgAAKgAAACkXom4GLe8/I8490Mef4T8AAAA//AUAAAAAAAABBQIAACoAAACR8JMLUTfvP59uzQ+LlOE/AAAAPxsGAAAAAAAAAQYCAAAqAAAA+cmFqJtB7z+fbs0Pi5ThPwAAAD9FBgAAAAAAAAEHAgAAKgAAAPnJhaibQe8/Gg9dT06J4T8AAAA/VAYAAAAAAAABCAIAACoAAABho3dF5kvvPxoPXU9OieE/AAAAP2QGAAAAAAAAAQkCAAAqAAAAy3xp4jBW7z+Wr+yOEX7hPwAAAD9kBgAAAAAAAAEKAgAAKgAAAJsvTRzGau8/EVB8ztRy4T8AAAA/dAYAAAAAAAABCwIAACoAAABr4jBWW3/vP43wCw6YZ+E/AAAAP3QGAAAAAAAAAQwCAAAqAAAA07si86WJ7z+N8AsOmGfhPwAAAD+DBgAAAAAAAAENAgAAKgAAANO7IvOlie8/CJGbTVtc4T8AAAA/gwYAAAAAAAABDgIAACoAAAA7lRSQ8JPvPwiRm01bXOE/AAAAP8IGAAAAAAAAAQ8CAAAqAAAAO5UUkPCT7z+EMSuNHlHhPwAAAD/CBgAAAAAAAAEQAgAAKgAAADuVFJDwk+8//9G6zOFF4T8AAAA/0QYAAAAAAAABEQIAACoAAACjbgYtO57vP//RuszhReE/AAAAP9EGAAAAAAAAARICAAAqAAAAC0j4yYWo7z97ckoMpTrhPwAAAD/hBgAAAAAAAAETAgAAKgAAAAtI+MmFqO8/9xLaS2gv4T8AAAA/4QYAAAAAAAABFAIAACoAAAALSPjJhajvP3KzaYsrJOE/AAAAP/EGAAAAAAAAARUCAAAqAAAAcyHqZtCy7z9ys2mLKyThPwAAAD/xBgAAAAAAAAEWAgAAKgAAAHMh6mbQsu8/7lP5yu4Y4T8AAAA/AAcAAAAAAAABFwIAACoAAABzIepm0LLvP2r0iAqyDeE/AAAAPwAHAAAAAAAAARgCAAAqAAAAcyHqZtCy7z/llBhKdQLhPwAAAD8QBwAAAAAAAAEZAgAAKgAAAN362wMbve8/YTWoiTj34D8AAAA/EAcAAAAAAAABGgIAACoAAABD1M2gZcfvP93VN8n76+A/AAAAPyAHAAAAAAAAARsCAAAqAAAAQ9TNoGXH7z9YdscIv+DgPwAAAD8vBwAAAAAAAAEcAgAAKgAAAEPUzaBlx+8/1BZXSILV4D8AAAA/LwcAAAAAAAABHQIAACoAAABD1M2gZcfvP1C35odFyuA/AAAAPz8HAAAAAAAAAR4CAAAqAAAAQ9TNoGXH7z/LV3bHCL/gPwAAAD8/BwAAAAAAAAEfAgAAKgAAAK2tvz2w0e8/R/gFB8yz4D8AAAA/XgcAAAAAAAABIAIAACoAAACtrb89sNHvP8OYlUaPqOA/AAAAP14HAAAAAAAAASECAAAqAAAAra2/PbDR7z8+OSWGUp3gPwAAAD9uBwAAAAAAAAEiAgAAKgAAAK2tvz2w0e8/utm0xRWS4D8AAAA/bgcAAAAAAAABIwIAACoAAACtrb89sNHvPzV6RAXZhuA/AAAAP30HAAAAAAAAASQCAAAqAAAAra2/PbDR7z+xGtREnHvgPwAAAD+NBwAAAAAAAAElAgAAKgAAAEPUzaBlx+8/qFvzwyJl4D8AAAA/jQcAAAAAAAABJgIAACoAAABD1M2gZcfvPyP8ggPmWeA/AAAAP40HAAAAAAAAAScCAAAqAAAAcyHqZtCy7z8aPaKCbEPgPwAAAD+dBwAAAAAAAAEoAgAAKgAAAKNuBi07nu8/lt0xwi844D8AAAA/nQcAAAAAAAABKQIAACoAAADTuyLzpYnvPxJ+wQHzLOA/AAAAP6wHAAAAAAAAASoCAAAqAAAAAQk/uRB17z8Jv+CAeRbgPwAAAD+sBwAAAAAAAAErAgAAKgAAADFWW397YO8/AAAAAAAA4D8AAAA/vAcAAAAAAAABLAIAACoAAADLfGniMFbvP/hAH3+G6d8/AAAAP7wHAAAAAAAAAS0CAAAqAAAA+cmFqJtB7z/mwl19k7zfPwAAAD/LBwAAAAAAAAEuAgAAKgAAACkXom4GLe8/1kSce6CP3z8AAAA/2wcAAAAAAAABLwIAACoAAABZZL40cRjvP8TG2nmtYt8/AAAAP9sHAAAAAAAAATACAAAqAAAAibHa+tsD7z+ySBl4ujXfPwAAAD/rBwAAAAAAAAExAgAAKgAAAB/Y6F2R+e4/oMpXdscI3z8AAAA/6wcAAAAAAAABMgIAACoAAAC5/vbARu/uP5gLd/VN8t4/AAAAP+sHAAAAAAAAATMCAAAqAAAA50sTh7Ha7j+GjbXzWsXePwAAAD/6BwAAAAAAAAE0AgAAKgAAAH9yIepm0O4/fM7UcuGu3j8AAAA/CggAAAAAAAABNQIAACoAAAAXmS9NHMbuP3zO1HLhrt4/AAAAPwoIAAAAAAAAATYCAAAqAAAAF5kvTRzG7j90D/TxZ5jePwAAAD8KCAAAAAAAAAE3AgAAKgAAAEfmSxOHse4/alATce6B3j8AAAA/KQgAAAAAAAABOAIAACoAAADdDFp2PKfuP2pQE3Hugd4/AAAAPykIAAAAAAAAATkCAAAqAAAAdTNo2fGc7j9ikTLwdGvePwAAAD85CAAAAAAAAAE6AgAAKgAAAA1adjynku4/YpEy8HRr3j8AAAA/OQgAAAAAAAABOwIAACoAAAClgISfXIjuP1rSUW/7VN4/AAAAP0gIAAAAAAAAATwCAAAqAAAAbfSuyHxp7j9a0lFv+1TePwAAAD9ICAAAAAAAAAE9AgAAKgAAADNo2fGcSu4/UBNx7oE+3j8AAAA/SAgAAAAAAAABPgIAACoAAABjtfW3BzbuP1ATce6BPt4/AAAAP1gIAAAAAAAAAT8CAAAqAAAAKykg4ScX7j9QE3HugT7ePwAAAD9YCAAAAAAAAAFAAgAAKgAAAFt2PKeSAu4/SFSQbQgo3j8AAAA/aAgAAAAAAAABQQIAACoAAACLw1ht/e3tP0hUkG0IKN4/AAAAP2gIAAAAAAAAAUICAAAqAAAAUTeDlh3P7T9IVJBtCCjePwAAAD93CAAAAAAAAAFDAgAAKgAAABmrrb89sO0/SFSQbQgo3j8AAAA/dwgAAAAAAAABRAIAACoAAADfHtjoXZHtP0hUkG0IKN4/AAAAP4cIAAAAAAAAAUUCAAAqAAAAqZICEn5y7T9Ala/sjhHePwAAAD+HCAAAAAAAAAFGAgAAKgAAAG8GLTueU+0/QJWv7I4R3j8AAAA/lwgAAAAAAAABRwIAACoAAADNoGXHcyrtP0CVr+yOEd4/AAAAP5cIAAAAAAAAAUgCAAAqAAAAlxSQ8JML7T9Ala/sjhHePwAAAD+mCAAAAAAAAAFJAgAAKgAAAPWuyHxp4uw/QJWv7I4R3j8AAAA/pggAAAAAAAABSgIAACoAAACFlh3PqaTsP0CVr+yOEd4/AAAAP7YIAAAAAAAAAUsCAAAqAAAA4zBWW3977D9Ala/sjhHePwAAAD+2CAAAAAAAAAFMAgAAKgAAAHIYq62/Pew/QJWv7I4R3j8AAAA/xQgAAAAAAAABTQIAACoAAAABAAAAAADsP0hUkG0IKN4/AAAAP8UIAAAAAAAAAU4CAAAqAAAAwDRxGKut6z9IVJBtCCjePwAAAD/VCAAAAAAAAAFPAgAAKgAAAOVC1M2gZes/SFSQbQgo3j8AAAA/1QgAAAAAAAABUAIAACoAAACkd0XmSxPrP1ATce6BPt4/AAAAP/QIAAAAAAAAAVECAAAqAAAA3xWZL00c6j9ikTLwdGvePwAAAD/0CAAAAAAAAAFSAgAAKgAAAJ5KCkj4yek/YpEy8HRr3j8AAAA/BAkAAAAAAAABUwIAACoAAABbf3tgo3fpP2pQE3Hugd4/AAAAPxQJAAAAAAAAAVQCAAAqAAAAUkDCTy5E6T9qUBNx7oHePwAAAD8UCQAAAAAAAAFVAgAAKgAAABF1M2jZ8eg/alATce6B3j8AAAA/FAkAAAAAAAABVgIAACoAAAAINnpXZL7oP2pQE3Hugd4/AAAAPyMJAAAAAAAAAVcCAAAqAAAAL0TdDFp26D9qUBNx7oHePwAAAD8jCQAAAAAAAAFYAgAAKgAAAL0rMl+aOOg/alATce6B3j8AAAA/MwkAAAAAAAABWQIAACoAAADkOZUUkPDnP2pQE3Hugd4/AAAAPzMJAAAAAAAAAVoCAAAqAAAAcyHqZtCy5z9qUBNx7oHePwAAAD9CCQAAAAAAAAFbAgAAKgAAAJovTRzGauc/alATce6B3j8AAAA/QgkAAAAAAAABXAIAACoAAAAoF6JuBi3nP2KRMvB0a94/AAAAP1IJAAAAAAAAAV0CAAAqAAAAH9joXZH55j9ikTLwdGvePwAAAD9iCQAAAAAAAAFeAgAAKgAAAEbmSxOHseY/YpEy8HRr3j8AAAA/YgkAAAAAAAABXwIAACoAAAAFG70rMl/mP2KRMvB0a94/AAAAP3EJAAAAAAAAAWACAAAqAAAAkwISfnIh5j9ikTLwdGvePwAAAD9xCQAAAAAAAAFhAgAAKgAAAIrDWG397eU/YpEy8HRr3j8AAAA/cQkAAAAAAAABYgIAACoAAAAYq62/PbDlP2KRMvB0a94/AAAAP4EJAAAAAAAAAWMCAAAqAAAAD2z0rsh85T9ikTLwdGvePwAAAD+RCQAAAAAAAAFkAgAAKgAAAActO55TSeU/YpEy8HRr3j8AAAA/kQkAAAAAAAABZQIAACoAAAD+7YGN3hXlP2KRMvB0a94/AAAAP6AJAAAAAAAAAWYCAAAqAAAA9a7IfGni5D9ikTLwdGvePwAAAD+gCQAAAAAAAAFnAgAAKgAAAFRJAQk/ueQ/YpEy8HRr3j8AAAA/vwkAAAAAAAABaAIAACoAAADjMFZbf3vkP2KRMvB0a94/AAAAP78JAAAAAAAAAWkCAAAqAAAAQsuO51RS5D9ikTLwdGvePwAAAD/PCQAAAAAAAAFqAgAAKgAAADmM1dbfHuQ/YpEy8HRr3j8AAAA/zwkAAAAAAAABawIAACoAAAAwTRzGauvjP2KRMvB0a94/AAAAP88JAAAAAAAAAWwCAAAqAAAAJw5jtfW34z9ikTLwdGvePwAAAD/fCQAAAAAAAAFtAgAAKgAAAOVC1M2gZeM/WtJRb/tU3j8AAAA/7gkAAAAAAAABbgIAACoAAACkd0XmSxPjP1ATce6BPt4/AAAAP+4JAAAAAAAAAW8CAAAqAAAAYqy2/vbA4j9IVJBtCCjePwAAAD/uCQAAAAAAAAFwAgAAKgAAALgHNnpXZOI/QJWv7I4R3j8AAAA//gkAAAAAAAABcQIAACoAAACmicNYbf3hP0CVr+yOEd4/AAAAP/4JAAAAAAAAAXICAAAqAAAAZL40cRir4T821s5rFfvdPwAAAD8OCgAAAAAAAAFzAgAAKgAAACPzpYnDWOE/Lhfu6pvk3T8AAAA/DgoAAAAAAAABdAIAACoAAAAatOx4TiXhPyZYDWoizt0/AAAAPx0KAAAAAAAAAXUCAAAqAAAAEXUzaNnx4D8mWA1qIs7dPwAAAD8tCgAAAAAAAAF2AgAAKgAAAHAPbPSuyOA/JlgNaiLO3T8AAAA/LQoAAAAAAAABdwIAACoAAAA4g5Ydz6ngPyZYDWoizt0/AAAAPzwKAAAAAAAAAXgCAAAqAAAA//bARu+K4D8mWA1qIs7dPwAAAD88CgAAAAAAAAF5AgAAKgAAAJcdz6mkgOA/JlgNaiLO3T8AAAA/PAoAAAAAAAABegIAACoAAAAvRN0MWnbgPyZYDWoizt0/AAAAP0wKAAAAAAAAAXsCAAAqAAAAxmrrbw9s4D8mWA1qIs7dPwAAAD9MCgAAAAAAAAF8AgAAKgAAAPa3BzZ6V+A/JlgNaiLO3T8AAAA/XAoAAAAAAAABfQIAACoAAACO3hWZL03gPxyZLOmot90/AAAAP1wKAAAAAAAAAX4CAAAqAAAAVVJAwk8u4D8cmSzpqLfdPwAAAD9sCgAAAAAAAAF/AgAAKgAAAB3GautvD+A/HJks6ai33T8AAAA/bAoAAAAAAAABgAIAACoAAADJcyopIOHfPxyZLOmot90/AAAAP2wKAAAAAAAAAYECAAAqAAAAWVt/e2Cj3z8cmSzpqLfdPwAAAD98CgAAAAAAAAGCAgAAKgAAABeQ8JMLUd8/HJks6ai33T8AAAA/fAoAAAAAAAABgwIAACoAAADVxGGstv7ePxyZLOmot90/AAAAP4sKAAAAAAAAAYQCAAAqAAAAw0bvisyX3j8cmSzpqLfdPwAAAD+LCgAAAAAAAAGFAgAAKgAAAN8VmS9NHN4/FNpLaC+h3T8AAAA/mwoAAAAAAAABhgIAACoAAADNlyYOY7XdPxTaS2gvod0/AAAAP6oKAAAAAAAAAYcCAAAqAAAAW397YKN33T8U2ktoL6HdPwAAAD+qCgAAAAAAAAGIAgAAKgAAABu07HhOJd0/FNpLaC+h3T8AAAA/ugoAAAAAAAABiQIAACoAAACpm0HLjufcPxTaS2gvod0/AAAAP7oKAAAAAAAAAYoCAAAqAAAAN4OWHc+p3D8U2ktoL6HdPwAAAD+6CgAAAAAAAAGLAgAAKgAAAJcdz6mkgNw/FNpLaC+h3T8AAAA/ygoAAAAAAAABjAIAACoAAAD3twc2elfcPxTaS2gvod0/AAAAP8oKAAAAAAAAAY0CAAAqAAAAJwUk/ORC3D8U2ktoL6HdPwAAAD8YCwAAAAAAAAGOAgAAKgAAAJHwkwtRN9s/JlgNaiLO3T8AAAA/GAsAAAAAAAABjwIAACoAAAAf2OhdkfnaPyZYDWoizt0/AAAAPxgLAAAAAAAAAZACAAAqAAAA3wxadjyn2j8uF+7qm+TdPwAAAD8nCwAAAAAAAAGRAgAAKgAAAG30rsh8ado/Lhfu6pvk3T8AAAA/NwsAAAAAAAABkgIAACoAAADrXZH50sTZPzbWzmsV+90/AAAAPzcLAAAAAAAAAZMCAAAqAAAABy07nlNJ2T821s5rFfvdPwAAAD83CwAAAAAAAAGUAgAAKgAAAPWuyHxp4tg/NtbOaxX73T8AAAA/RwsAAAAAAAABlQIAACoAAADkMFZbf3vYPzbWzmsV+90/AAAAP2YLAAAAAAAAAZYCAAAqAAAA3AMbvSsy1z9Ala/sjhHePwAAAD92CwAAAAAAAAGXAgAAKgAAAMqFqJtBy9Y/QJWv7I4R3j8AAAA/dgsAAAAAAAABmAIAACoAAAC5BzZ6V2TWP0CVr+yOEd4/AAAAP4ULAAAAAAAAAZkCAAAqAAAAeDynkgIS1j9Ala/sjhHePwAAAD+FCwAAAAAAAAGaAgAAKgAAAGW+NHEYq9U/SFSQbQgo3j8AAAA/hQsAAAAAAAABmwIAACoAAAAj86WJw1jVP0hUkG0IKN4/AAAAP5ULAAAAAAAAAZwCAAAqAAAA4icXom4G1T9IVJBtCCjePwAAAD+VCwAAAAAAAAGdAgAAKgAAAHEPbPSuyNQ/SFSQbQgo3j8AAAA/tAsAAAAAAAABngIAACoAAABfkfnSxGHUP0hUkG0IKN4/AAAAP7QLAAAAAAAAAZ8CAAAqAAAAjt4VmS9N1D9QE3HugT7ePwAAAD/ECwAAAAAAAAGgAgAAKgAAAB3GautvD9Q/UBNx7oE+3j8AAAA/xAsAAAAAAAABoQIAACoAAABNE4ex2vrTP1ATce6BPt4/AAAAP9MLAAAAAAAAAaICAAAqAAAAC0j4yYWo0z9a0lFv+1TePwAAAD/TCwAAAAAAAAGjAgAAKgAAAJovTRzGatM/WtJRb/tU3j8AAAA/4wsAAAAAAAABpAIAACoAAAApF6JuBi3TP1rSUW/7VN4/AAAAPwIMAAAAAAAAAaUCAAAqAAAA50sTh7Ha0j9a0lFv+1TePwAAAD8xDAAAAAAAAAGmAgAAKgAAAE4cxmrrb88/WtJRb/tU3j8AAAA/UAwAAAAAAAABpwIAACoAAADqVFJAwk/OP1rSUW/7VN4/AAAAP2AMAAAAAAAAAagCAAAqAAAASO+KzJcmzj9a0lFv+1TePwAAAD+eDAAAAAAAAAGpAgAAKgAAAKiJw1ht/c0/YpEy8HRr3j8AAAA/rgwAAAAAAAABqgIAACoAAAAGJPzkQtTNP2KRMvB0a94/AAAAP90MAAAAAAAAAasCAAAqAAAABiT85ELUzT9qUBNx7oHePwAAAD/tDAAAAAAAAAGsAgAAKgAAAGS+NHEYq80/alATce6B3j8AAAA//AwAAAAAAAABrQIAACoAAADEWG397YHNP3QP9PFnmN4/AAAAP/wMAAAAAAAAAa4CAAAqAAAAgo3eFZkvzT90D/TxZ5jePwAAAD8MDQAAAAAAAAGvAgAAKgAAAEDCTy5E3cw/dA/08WeY3j8AAAA/DA0AAAAAAAABsAIAACoAAAAA98BG74rMP3QP9PFnmN4/AAAAPxsNAAAAAAAAAbECAAAqAAAAXpH50sRhzD90D/TxZ5jePwAAAD8bDQAAAAAAAAGyAgAAKgAAAB7GautvD8w/fM7UcuGu3j8AAAA/Kw0AAAAAAAABswIAACoAAAB8YKN3RebLP3zO1HLhrt4/AAAAPysNAAAAAAAAAbQCAAAqAAAAfGCjd0Xmyz+GjbXzWsXePwAAAD/XDQAAAAAAAAG1AgAAKgAAAHxgo3dF5ss/jkyWdNTb3j8AAAA/5w0AAAAAAAABtgIAACoAAAB8YKN3RebLP5gLd/VN8t4/AAAAP/YNAAAAAAAAAbcCAAAqAAAA3PrbAxu9yz+gyld2xwjfPwAAAD/2DQAAAAAAAAG4AgAAKgAAANz62wMbvcs/qok490Af3z8AAAA/Bg4AAAAAAAABuQIAACoAAADc+tsDG73LP7JIGXi6Nd8/AAAAPxUOAAAAAAAAAboCAAAqAAAA3PrbAxu9yz+8B/r4M0zfPwAAAD8lDgAAAAAAAAG7AgAAKgAAAHxgo3dF5ss/xMbaea1i3z8AAAA/NQ4AAAAAAAABvAIAACoAAAAexmrrbw/MP9ZEnHugj98/AAAAPzUOAAAAAAAAAb0CAAAqAAAAvisyX5o4zD/WRJx7oI/fPwAAAD9EDgAAAAAAAAG+AgAAKgAAAF6R+dLEYcw/3gN9/Bmm3z8AAAA/VA4AAAAAAAABvwIAACoAAABekfnSxGHMP+bCXX2TvN8/AAAAP1QOAAAAAAAAAcACAAAqAAAAAPfARu+KzD/wgT7+DNPfPwAAAD9UDgAAAAAAAAHBAgAAKgAAAKBciLoZtMw/+EAff4bp3z8AAAA/ZA4AAAAAAAABwgIAACoAAABAwk8uRN3MPwAAAAAAAOA/AAAAP2QOAAAAAAAAAcMCAAAqAAAAQMJPLkTdzD+FX3DAPAvgPwAAAD9zDgAAAAAAAAHEAgAAKgAAAOInF6JuBs0/Cb/ggHkW4D8AAAA/cw4AAAAAAAABxQIAACoAAACCjd4VmS/NP40eUUG2IeA/AAAAP4MOAAAAAAAAAcYCAAAqAAAAgo3eFZkvzT8SfsEB8yzgPwAAAD+DDgAAAAAAAAHHAgAAKgAAAIKN3hWZL80/lt0xwi844D8AAAA/kg4AAAAAAAAByAIAACoAAAAk86WJw1jNPxo9ooJsQ+A/AAAAP5IOAAAAAAAAAckCAAAqAAAAJPOlicNYzT+fnBJDqU7gPwAAAD+iDgAAAAAAAAHKAgAAKgAAACTzpYnDWM0/I/yCA+ZZ4D8AAAA/sg4AAAAAAAABywIAACoAAADEWG397YHNPyP8ggPmWeA/AAAAP8EOAAAAAAAAAcwCAAAqAAAAxFht/e2BzT+oW/PDImXgPwAAAD/hDgAAAAAAAAHNAgAAKgAAAMRYbf3tgc0/sRrURJx74D8AAAA/4Q4AAAAAAAABzgIAACoAAADEWG397YHNPzV6RAXZhuA/AAAAP/AOAAAAAAAAAc8CAAAqAAAAxFht/e2BzT+62bTFFZLgPwAAAD8ADwAAAAAAAAHQAgAAKgAAAMRYbf3tgc0/PjklhlKd4D8AAAA/AA8AAAAAAAAB0QIAACoAAADEWG397YHNP8OYlUaPqOA/AAAAPw8PAAAAAAAAAdICAAAqAAAAxFht/e2BzT9H+AUHzLPgPwAAAD8fDwAAAAAAAAHTAgAAKgAAAMRYbf3tgc0/y1d2xwi/4D8AAAA/Hw8AAAAAAAAB1AIAACoAAADEWG397YHNP1C35odFyuA/AAAAPz4PAAAAAAAAAdUCAAAqAAAAxFht/e2BzT/UFldIgtXgPwAAAD99DwAAAAAAAAHWAgAAKgAAAGS+NHEYq80/1BZXSILV4D8AAAA/jA8AAAAAAAAB1wIAACoAAAAGJPzkQtTNP1h2xwi/4OA/AAAAP5wPAAAAAAAAAdgCAAAqAAAAqInDWG39zT9hNaiJOPfgPwAAAD+cDwAAAAAAAAHZAgAAKgAAAEjvisyXJs4/5ZQYSnUC4T8AAAA/rA8AAAAAAAAB2gIAACoAAADqVFJAwk/OP2r0iAqyDeE/AAAAP6wPAAAAAAAAAdsCAAAqAAAA6lRSQMJPzj/uU/nK7hjhPwAAAD+7DwAAAAAAAAHcAgAAKgAAAIq6GbTseM4/crNpiysk4T8AAAA/yw8AAAAAAAAB3QIAACoAAACKuhm07HjOP/cS2ktoL+E/AAAAP+oPAAAAAAAAAd4CAAAqAAAAiroZtOx4zj97ckoMpTrhPwAAAD/6DwAAAAAAAAHfAgAAKgAAAIq6GbTseM4//9G6zOFF4T8AAAA/CRAAAAAAAAAB4AIAACoAAACKuhm07HjOP4QxK40eUeE/AAAAPwwRAAAAAAAAAeECAAAqAAAAuxm07HhO4T8ET7fmh0XqPwAAAD8AAAAAAAAAAAHiAgAAKgAAALsZtOx4TuE/f+9GJks66j8AAAA/TgAAAAAAAAAB4wIAACoAAACLzJcmDmPhP3/vRiZLOuo/AAAAP04AAAAAAAAAAeQCAAAqAAAA86WJw1ht4T9/70YmSzrqPwAAAD9eAAAAAAAAAAHlAgAAKgAAACwyX5o4jOE/f+9GJks66j8AAAA/XgAAAAAAAAAB5gIAACoAAAD85ELUzaDhP3/vRiZLOuo/AAAAP20AAAAAAAAAAecCAAAqAAAANXEYq62/4T9/70YmSzrqPwAAAD9tAAAAAAAAAAHoAgAAKgAAAG397YGN3uE/f+9GJks66j8AAAA/fQAAAAAAAAAB6QIAACoAAACmicNYbf3hP3/vRiZLOuo/AAAAP4wAAAAAAAAAAeoCAAAqAAAAr8h8aeIw4j9/70YmSzrqPwAAAD+MAAAAAAAAAAHrAgAAKgAAAFAuRN0MWuI/f+9GJks66j8AAAA/jAAAAAAAAAAB7AIAACoAAADwkwtRN4PiP3/vRiZLOuo/AAAAP5wAAAAAAAAAAe0CAAAqAAAAKiDhJxei4j9/70YmSzrqPwAAAD+cAAAAAAAAAAHuAgAAKgAAAGKstv72wOI/f+9GJks66j8AAAA/rAAAAAAAAAAB7wIAACoAAACbOIzV1t/iP3/vRiZLOuo/AAAAP7sAAAAAAAAAAfACAAAqAAAA1MRhrLb+4j9/70YmSzrqPwAAAD+7AAAAAAAAAAHxAgAAKgAAAAxRN4OWHeM/f+9GJks66j8AAAA/ywAAAAAAAAAB8gIAACoAAABF3QxadjzjP/yP1mUOL+o/AAAAP8sAAAAAAAAAAfMCAAAqAAAAfWniMFZb4z/8j9ZlDi/qPwAAAD/LAAAAAAAAAAH0AgAAKgAAAB7PqaSAhOM/dzBmpdEj6j8AAAA/2wAAAAAAAAAB9QIAACoAAABXW397YKPjP/LQ9eSUGOo/AAAAP9sAAAAAAAAAAfYCAAAqAAAA98BG74rM4z9tcYUkWA3qPwAAAD/qAAAAAAAAAAH3AgAAKgAAAGnZ8ZxKCuQ/6hEVZBsC6j8AAAA/+gAAAAAAAAAB+AIAACoAAAAJP7kQdTPkP2WypKPe9uk/AAAAPwkBAAAAAAAAAfkCAAAqAAAAEn5yIepm5D/gUjTjoevpPwAAAD8JAQAAAAAAAAH6AgAAKgAAABu9KzJfmuQ/XfPDImXg6T8AAAA/CQEAAAAAAAAB+wIAACoAAAC8IvOlicPkP9iTU2Io1ek/AAAAPxkBAAAAAAAAAfwCAAAqAAAAlRSQ8JML5T9TNOOh68npPwAAAD8ZAQAAAAAAAAH9AgAAKgAAAM6gZcdzKuU/UzTjoevJ6T8AAAA/GQEAAAAAAAAB/gIAACoAAABvBi07nlPlP1M046Hryek/AAAAPykBAAAAAAAAAf8CAAAqAAAAp5ICEn5y5T9TNOOh68npPwAAAD8pAQAAAAAAAAEAAwAAKgAAAHhF5ksTh+U/UzTjoevJ6T8AAAA/OAEAAAAAAAABAQMAACoAAABI+MmFqJvlP1M046Hryek/AAAAP0gBAAAAAAAAAQIDAAAqAAAAsNG7IvOl5T9TNOOh68npPwAAAD9YAQAAAAAAAAEDAwAAKgAAAA9jtfW3B+o/LVIGnm7N7z8AAAA/AAAAAAAAAAABBAMAACoAAAB3PKeSAhLqPy1SBp5uze8/AAAAP/oAAAAAAAAAAQUDAAAqAAAA5DmVFJDwkz9qUBNx7oHePwAAAD8AAAAAAAAAAAEGAwAAKgAAAOyTC1E3g5Y/alATce6B3j8AAAA/LwAAAAAAAAABBwMAACoAAAD87YGN3hWZP2pQE3Hugd4/AAAAPz8AAAAAAAAAAQgDAAAqAAAADHUzaNnxnD9qUBNx7oHePwAAAD8/AAAAAAAAAAEJAwAAKgAAAA5+ciHqZqA/alATce6B3j8AAAA/TgAAAAAAAAABCgMAACoAAACeQcuO51SiP2pQE3Hugd4/AAAAP04AAAAAAAAAAQsDAAAqAAAArsh8aeIwpj9qUBNx7oHePwAAAD9eAAAAAAAAAAEMAwAAKgAAAD65EHUzaKk/alATce6B3j8AAAA/XgAAAAAAAAABDQMAACoAAABabf3tgY2uP2pQE3Hugd4/AAAAP24AAAAAAAAAAQ4DAAAqAAAAuRB1M2jZsT9ikTLwdGvePwAAAD9uAAAAAAAAAAEPAwAAKgAAAEkBCT+5ELU/WtJRb/tU3j8AAAA/fQAAAAAAAAABEAMAACoAAAAbvSsyX5q4P1ATce6BPt4/AAAAP30AAAAAAAAAAREDAAAqAAAA7XhOJQUkvD9Ala/sjhHePwAAAD+NAAAAAAAAAAESAwAAKgAAAL00cRirrb8/Lhfu6pvk3T8AAAA/jQAAAAAAAAABEwMAACoAAABK+MmFqJvBPxyZLOmot90/AAAAP50AAAAAAAAAARQDAAAqAAAArr89sNG7wj8MG2vntYrdPwAAAD+sAAAAAAAAAAEVAwAAKgAAALTseE4lBcQ/AlyKZjx03T8AAAA/rAAAAAAAAAABFgMAACoAAAB6TiUFJPzEPwJcimY8dN0/AAAAP6wAAAAAAAAAARcDAAAqAAAA/ORC1M2gxT/6nKnlwl3dPwAAAD+8AAAAAAAAAAEYAwAAKgAAAN4VmS9NHMY/8t3IZElH3T8AAAA/vAAAAAAAAAABGQMAACoAAAAg4ScXom7GP/LdyGRJR90/AAAAP8sAAAAAAAAAARoDAAAqAAAAAhJ+ciHqxj/y3chkSUfdPwAAAD/LAAAAAAAAAAEbAwAAKgAAAKZ3ReZLE8c/8t3IZElH3T8AAAA/2wAAAAAAAAABHAMAACoAAABG3QxadjzHP+ge6OPPMN0/AAAAP9sAAAAAAAAAAR0DAAAqAAAA5kLUzaBlxz/oHujjzzDdPwAAAD/rAAAAAAAAAAEeAwAAKgAAACgOY7X1t8c/6B7o488w3T8AAAA/6wAAAAAAAAABHwMAACoAAADKcyopIOHHP+ge6OPPMN0/AAAAP/oAAAAAAAAAASADAAAqAAAAatnxnEoKyD/oHujjzzDdPwAAAD8aAQAAAAAAAAs=</ink>
</athena>
</file>

<file path=customXml/item1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NIQAAAAAAAAXu////DEFjdGlvblR5cGVWMQEAAAAHdmFsdWVfXwAIAgAAAAAAAAABBQAAAAQAAAAJEwAAAAkUAAAAby0AAAAAAAAB6////+7///8AAAAAAQYAAAAEAAAACRYAAAAJFwAAADhLAAAAAAAAAej////u////AAAAAAEHAAAABAAAAAkZAAAACRoAAACrtAAAAAAAAAHl////7v///wAAAAABCAAAAAQAAAAJHAAAAAkdAAAAj8oAAAAAAAAB4v///+7///8AAAAAAQkAAAAEAAAACR8AAAAJIAAAAHb4AAAAAAAAAd/////u////AAAAAAEKAAAABAAAAAkiAAAACSMAAACG/wAAAAAAAAHc////7v///wAAAAABCwAAAAQAAAAJJQAAAAkmAAAAlDEBAAAAAAAB2f///+7///8AAAAAAQwAAAAEAAAACSgAAAAJKQAAADdIAQAAAAAAAdb////u////AAAAAAENAAAABAAAAAkrAAAACSwAAAC6VQEAAAAAAAHT////7v///wAAAAABDgAAAAQAAAAJLgAAAAkvAAAAkhsCAAAAAAAB0P///+7///8AAAAABQ8AAAANQ2xlYXJDYW52YXNWMQIAAAAJU3RhcnRUaW1lBFR5cGUABBAMQWN0aW9uVHlwZVYxAgAAAAIAAABDSgIAAAAAAAHP////7v///wAAAAAFEAAAAA9QZW5BdHRyaWJ1dGVzVjEKAAAAB19jb2xvckEHX2NvbG9yUgdfY29sb3JHB19jb2xvckIKRml0VG9DdXJ2ZQZIZWlnaHQOSWdub3JlUHJlc3N1cmUNSXNIaWdobGlnaHRlcgVTaGFwZQVXaWR0aAAAAAAAAAAABAACAgICAQYBAQxCcnVzaFNoYXBlVjECAAAABgIAAAD/AAD/AAAAAAAAACJAAAAFzv///wxCcnVzaFNoYXBlVjEBAAAAB3ZhbHVlX18ACAIAAAABAAAAAAAAAAAAIkAFEQAAAApJbmtUcmFjZVYxAwAAAA1MaXN0YDErX2l0ZW1zDExpc3RgMStfc2l6ZQ9MaXN0YDErX3ZlcnNpb24EAAAYU2hhcmVkLklua2luZy5JbmtQb2ludFtdAgAAAAgIAgAAAAkzAAAAaQAAAGkAAAABEwAAABAAAAD/AAD/AAAAAAAAACJAAAABzP///87///8BAAAAAAAAAAAAIkABFAAAABEAAAAJNQAAABQAAAAUAAAAARYAAAAQAAAA/wAA/wAAAAAAAAAiQAAAAcr////O////AQAAAAAAAAAAACJAARcAAAARAAAACTcAAAASAAAAEgAAAAEZAAAAEAAAAP8AAP8AAAAAAAAAIkAAAAHI////zv///wEAAAAAAAAAAAAiQAEaAAAAEQAAAAk5AAAAYQAAAGEAAAABHAAAABAAAAD/AAD/AAAAAAAAACJAAAABxv///87///8BAAAAAAAAAAAAIkABHQAAABEAAAAJOwAAAIUAAACFAAAAAR8AAAAQAAAA/wAA/wAAAAAAAAAiQAAAAcT////O////AQAAAAAAAAAAACJAASAAAAARAAAACT0AAAATAAAAEwAAAAEiAAAAEAAAAP8AAP8AAAAAAAAAIkAAAAHC////zv///wEAAAAAAAAAAAAiQAEjAAAAEQAAAAk/AAAANwAAADcAAAABJQAAABAAAAD/AAD/AAAAAAAAACJAAAABwP///87///8BAAAAAAAAAAAAIkABJgAAABEAAAAJQQAAABUAAAAVAAAAASgAAAAQAAAA/wAA/wAAAAAAAAAiQAAAAb7////O////AQAAAAAAAAAAACJAASkAAAARAAAACUMAAABxAAAAcQAAAAErAAAAEAAAAP8AAP8AAAAAAAAAIkAAAAG8////zv///wEAAAAAAAAAAAAiQAEsAAAAEQAAAAlFAAAAgQAAAIEAAAABLgAAABAAAAD/AAD/AAAAAAAAACJAAAABuv///87///8BAAAAAAAAAAAAIkABLwAAABEAAAAJRwAAANgAAADY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DRcHNQAAAAABAAAAIAAAAAQKSW5rUG9pbnRWMQIAAAAJsQAAAAmyAAAACbMAAAAJtAAAAAm1AAAACbYAAAAJtwAAAAm4AAAACbkAAAAJugAAAAm7AAAACbwAAAAJvQAAAAm+AAAACb8AAAAJwAAAAAnBAAAACcIAAAAJwwAAAAnEAAAADQwHNwAAAAABAAAAIAAAAAQKSW5rUG9pbnRWMQIAAAAJxQAAAAnGAAAACccAAAAJyAAAAAnJAAAACcoAAAAJywAAAAnMAAAACc0AAAAJzgAAAAnPAAAACdAAAAAJ0QAAAAnSAAAACdMAAAAJ1AAAAAnVAAAACdYAAAANDgc5AAAAAAEAAACAAAAABApJbmtQb2ludFYxA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DR8HOwAAAAABAAAAAAEAAAQKSW5rUG9pbnRWMQIA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17Bz0AAAAAAQAAACAAAAAECklua1BvaW50VjECAAAACb0BAAAJvgEAAAm/AQAACcABAAAJwQEAAAnCAQAACcMBAAAJxAEAAAnFAQAACcYBAAAJxwEAAAnIAQAACckBAAAJygEAAAnLAQAACcwBAAAJzQEAAAnOAQAACc8BAAANDQc/AAAAAAEAAABAAAAABApJbmtQb2ludFYxAgA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DQkHQQAAAAABAAAAIAAAAAQKSW5rUG9pbnRWMQIAAAAJBwIAAAkIAgAACQkCAAAJCgIAAAkLAgAACQwCAAAJDQIAAAkOAgAACQ8CAAAJEAIAAAkRAgAACRICAAAJEwIAAAkUAgAACRUCAAAJFgIAAAkXAgAACRgCAAAJGQIAAAkaAgAACRsCAAANCwdDAAAAAAEAAACAAAAABApJbmtQb2ludFYxAgA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NDwdFAAAAAAEAAAAAAQAABApJbmtQb2ludFYxAgA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1/B0cAAAAAAQAAAAABAAAECklua1BvaW50VjECAA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DSgFSAAAAApJbmtQb2ludFYxBAAAAAFYAVkOUHJlc3N1cmVGYWN0b3IJVGltZVN0YW1wAAAAAAYGCxACAAAAD6/StyLSoj9I+8JTlsbMPwAAAD8AAAAAAAAAAAFJAAAASAAAAA+v0rci0qI/xbtB6RWjzD8AAAA/XgAAAAAAAAABSgAAAEgAAAD5r+UPsS+jP8W7QekVo8w/AAAAP24AAAAAAAAAAUsAAABIAAAAy7ELwM3qoz/Fu0HpFaPMPwAAAD9uAAAAAAAAAAFMAAAASAAAAJ+zMXDqpaQ/xbtB6RWjzD8AAAA/fQAAAAAAAAABTQAAAEgAAABHt33QIxymP0F8wH6Vf8w/AAAAP30AAAAAAAAAAU4AAABIAAAAq70COQirqD+9PD8UFVzMPwAAAD+NAAAAAAAAAAFPAAAASAAAACnDdEle3Ko/Of29qZQ4zD8AAAA/jQAAAAAAAAABUAAAAEgAAAB3ygwK0citPzn9vamUOMw/AAAAP50AAAAAAAAAAVEAAABIAAAA4mhS5aFasD85/b2plDjMPwAAAD+dAAAAAAAAAAFSAAAASAAAAKBri+1Mc7E/Of29qZQ4zD8AAAA/rAAAAAAAAAABUwAAAEgAAADU7s0hv7qyPzn9vamUOMw/AAAAP6wAAAAAAAAAAVQAAABIAAAAHHH9/aKksz85/b2plDjMPwAAAD+8AAAAAAAAAAFVAAAASAAAAHryGYL4MLQ/Of29qZQ4zD8AAAA/vAAAAAAAAAABVgAAAEgAAADaczYGTr20Pzn9vamUOMw/AAAAP8wAAAAAAAAAAVcAAABIAAAAOPVSiqNJtT85/b2plDjMPwAAAD/MAAAAAAAAAAFYAAAASAAAAJh2bw751bU/Of29qZQ4zD8AAAA/2wAAAAAAAAABWQAAAEgAAACCd4JmhzO2Pzn9vamUOMw/AAAAP/YAAAAAAAAAAVoAAABIAAAAVHmoFqTutj85/b2plDjMPwAAAD8GAQAAAAAAAAFbAAAASAAAAD56u24yTLc/Of29qZQ4zD8AAAA/BgEAAAAAAAABXAAAAEgAAAAoe87GwKm3Pzn9vamUOMw/AAAAPxUBAAAAAAAAAV0AAABIAAAAhvzqShY2uD85/b2plDjMPwAAAD8VAQAAAAAAAAFeAAAASAAAAHD9/aKkk7g/Of29qZQ4zD8AAAA/JQEAAAAAAAABXwAAAEgAAABc/hD7MvG4P7a9PD8UFcw/AAAAPyUBAAAAAAAAAWAAAABIAAAAun8tf4h9uT+2vTw/FBXMPwAAAD81AQAAAAAAAAFhAAAASAAAABgBSgPeCbo/tr08PxQVzD8AAAA/NQEAAAAAAAABYgAAAEgAAAB2gmaHM5a6P7a9PD8UFcw/AAAAP0QBAAAAAAAAAWMAAABIAAAA2AODC4kiuz+2vTw/FBXMPwAAAD9EAQAAAAAAAAFkAAAASAAAADaFn4/errs/tr08PxQVzD8AAAA/VAEAAAAAAAABZQAAAEgAAAAghrLnbAy8P7a9PD8UFcw/AAAAP1QBAAAAAAAAAWYAAABIAAAACofFP/tpvD+2vTw/FBXMPwAAAD9kAQAAAAAAAAFnAAAASAAAAGgI4sNQ9rw/tr08PxQVzD8AAAA/ZAEAAAAAAAABaAAAAEgAAAA8Cgh0bbG9P7a9PD8UFcw/AAAAP3MBAAAAAAAAAWkAAABIAAAAmosk+MI9vj+2vTw/FBXMPwAAAD9zAQAAAAAAAAFqAAAASAAAAOQNVNSmJ78/tr08PxQVzD8AAAA/gwEAAAAAAAABawAAAEgAAABQiEbuKCDAP7a9PD8UFcw/AAAAP4MBAAAAAAAAAWwAAABIAAAAdUle3BqVwD+2vTw/FBXMPwAAAD+SAQAAAAAAAAFtAAAASAAAANPKemBwIcE/tr08PxQVzD8AAAA/kgEAAAAAAAABbgAAAEgAAABtDJx6KcXBP7a9PD8UFcw/AAAAP6IBAAAAAAAAAW8AAABIAAAAzI24/n5Rwj+2vTw/FBXMPwAAAD+iAQAAAAAAAAFwAAAASAAAAKCP3q6bDMM/tr08PxQVzD8AAAA/sgEAAAAAAAABcQAAAEgAAAA50f/IVLDDP7a9PD8UFcw/AAAAP8EBAAAAAAAAAXIAAABIAAAAmFIcTao8xD+2vTw/FBXMPwAAAD/BAQAAAAAAAAFzAAAASAAAADGUPWdj4MQ/tr08PxQVzD8AAAA/0QEAAAAAAAABdAAAAEgAAABWVVVVVVXFPzJ+u9ST8cs/AAAAP9EBAAAAAAAAAXUAAABIAAAA75Z2bw75xT8yfrvUk/HLPwAAAD/RAQAAAAAAAAF2AAAASAAAANmXicecVsY/Mn671JPxyz8AAAA/4QEAAAAAAAABdwAAAEgAAAD9WKG1jsvGP64+OmoTzss/AAAAP/ABAAAAAAAAAXgAAABIAAAAIhq5o4BAxz8r/7j/kqrLPwAAAD/wAQAAAAAAAAF5AAAASAAAANFax2Wrhsc/K/+4/5Kqyz8AAAA/AAIAAAAAAAABegAAAEgAAAC7W9q9OeTHPyv/uP+Sqss/AAAAPwACAAAAAAAAAXsAAABIAAAApFztFchByD8r/7j/kqrLPwAAAD8PAgAAAAAAAAF8AAAASAAAAFSd+9fyh8g/K/+4/5Kqyz8AAAA/DwIAAAAAAAABfQAAAEgAAAAD3gmaHc7IPyv/uP+Sqss/AAAAPx8CAAAAAAAAAX4AAABIAAAAtB4YXEgUyT8r/7j/kqrLPwAAAD8fAgAAAAAAAAF/AAAASAAAAGNfJh5zWsk/K/+4/5Kqyz8AAAA/LwIAAAAAAAABgAAAAEgAAADY3y9KOonJPyv/uP+Sqss/AAAAPy8CAAAAAAAAAYEAAABIAAAAhyA+DGXPyT8r/7j/kqrLPwAAAD8+AgAAAAAAAAGCAAAASAAAAPygRzgs/sk/K/+4/5Kqyz8AAAA/PgIAAAAAAAABgwAAAEgAAACr4VX6VkTKPyv/uP+Sqss/AAAAP04CAAAAAAAAAYQAAABIAAAAIGJfJh5zyj8r/7j/kqrLPwAAAD9OAgAAAAAAAAGFAAAASAAAAJXiaFLloco/K/+4/5Kqyz8AAAA/XgIAAAAAAAABhgAAAEgAAAAKY3J+rNDKPyv/uP+Sqss/AAAAP14CAAAAAAAAAYcAAABIAAAAuaOAQNcWyz8r/7j/kqrLPwAAAD9tAgAAAAAAAAGIAAAASAAAAGnkjgICXcs/K/+4/5Kqyz8AAAA/bQIAAAAAAAABiQAAAEgAAABT5aFakLrLPyv/uP+Sqss/AAAAP30CAAAAAAAAAYoAAABIAAAAd6a5SIIvzD+nvzeVEofLPwAAAD99AgAAAAAAAAGLAAAASAAAANUn1szXu8w/p783lRKHyz8AAAA/jAIAAAAAAAABjAAAAEgAAABZago/H73NPyOAtiqSY8s/AAAAP4wCAAAAAAAAAY0AAABIAAAA26w+sWa+zj8jgLYqkmPLPwAAAD+cAgAAAAAAAAGOAAAASAAAANVvfE917s8/I4C2KpJjyz8AAAA/nAIAAAAAAAABjwAAAEgAAABKudorkIPQPyOAtiqSY8s/AAAAP6wCAAAAAAAAAZAAAABIAAAAxpr5epcb0T8jgLYqkmPLPwAAAD+sAgAAAAAAAAGRAAAASAAAAEJ8GMqes9E/I4C2KpJjyz8AAAA/uwIAAAAAAAABkgAAAEgAAACg/TRO9D/SPyOAtiqSY8s/AAAAP7sCAAAAAAAAAZMAAABIAAAAqF5KcTSp0j8jgLYqkmPLPwAAAD/LAgAAAAAAAAGUAAAASAAAAMwfYl8mHtM/p783lRKHyz8AAAA/ywIAAAAAAAABlQAAAEgAAAC3IHW3tHvTP6e/N5USh8s/AAAAP9sCAAAAAAAAAZYAAABIAAAAZmGDed/B0z+nvzeVEofLPwAAAD/qAgAAAAAAAAGXAAAASAAAAPhBj3BY/NM/p783lRKHyz8AAAA/6gIAAAAAAAABmAAAAEgAAABtwpicHyvUP6e/N5USh8s/AAAAP+oCAAAAAAAAAZkAAABIAAAAOmOpKfx81D+nvzeVEofLPwAAAD8JAwAAAAAAAAGaAAAASAAAACrF0aTKQ9U/K/+4/5Kqyz8AAAA/GQMAAAAAAAABmwAAAEgAAADaBeBm9YnVPyv/uP+Sqss/AAAAPxkDAAAAAAAAAZwAAABIAAAA/sb3VOf+1T8r/7j/kqrLPwAAAD8pAwAAAAAAAAGdAAAASAAAAK0HBhcSRdY/K/+4/5Kqyz8AAAA/KQMAAAAAAAABngAAAEgAAAB6qBak7pbWPyv/uP+Sqss/AAAAPzgDAAAAAAAAAZ8AAABIAAAAKekkZhnd1j8r/7j/kqrLPwAAAD84AwAAAAAAAAGgAAAASAAAALvJMF2SF9c/K/+4/5Kqyz8AAAA/OAMAAAAAAAABoQAAAEgAAABPqjxUC1LXPyv/uP+Sqss/AAAAP0gDAAAAAAAAAaIAAABIAAAAxCpGgNKA1z8r/7j/kqrLPwAAAD9YAwAAAAAAAAGjAAAASAAAADirT6yZr9c/K/+4/5Kqyz8AAAA/WAMAAAAAAAABpAAAAEgAAABza1RC/cbXPyv/uP+Sqss/AAAAP2cDAAAAAAAAAaUAAABIAAAArStZ2GDe1z8r/7j/kqrLPwAAAD9nAwAAAAAAAAGmAAAASAAAAOjrXW7E9dc/K/+4/5Kqyz8AAAA/ZwMAAAAAAAABpwAAAEgAAAAirGIEKA3YPyv/uP+Sqss/AAAAP3cDAAAAAAAAAagAAABIAAAAPwxlz9kY2D8r/7j/kqrLPwAAAD+GAwAAAAAAAAGpAAAASAAAAF1sZ5qLJNg/K/+4/5Kqyz8AAAA/hgMAAAAAAAABqgAAAEgAAAB6zGllPTDYPyv/uP+Sqss/AAAAP5YDAAAAAAAAAasAAABIAAAAlyxsMO872D8r/7j/kqrLPwAAAD+mAwAAAAAAAAGsAAAASAAAANLscMZSU9g/K/+4/5Kqyz8AAAA/tQMAAAAAAAABrQAAAEgAAADvTHORBF/YPyv/uP+Sqss/AAAAP9UDAAAAAAAAAa4AAABIAAAARm168hmC2D8r/7j/kqrLPwAAAD/kAwAAAAAAAAGvAAAASAAAAGTNfL3Ljdg/K/+4/5Kqyz8AAAA/AwQAAAAAAAABsAAAAEgAAACBLX+IfZnYPyv/uP+Sqss/AAAAPxMEAAAAAAAAAbEAAABIAAAAmh3OWGoK3z/JHkMKwVjgPwAAAD8AAAAAAAAAAAGyAAAASAAAALp90CMcFt8/yR5DCsFY4D8AAAA/nAAAAAAAAAABswAAAEgAAADW3dLuzSHfP8keQwrBWOA/AAAAP5wAAAAAAAAAAbQAAABIAAAAEJ7XhDE53z/JHkMKwVjgPwAAAD+sAAAAAAAAAAG1AAAASAAAAExe3BqVUN8/yR5DCsFY4D8AAAA/rAAAAAAAAAABtgAAAEgAAACifuN7qnPfP8keQwrBWOA/AAAAP7wAAAAAAAAAAbcAAABIAAAAGP/sp3Gi3z/JHkMKwVjgPwAAAD+8AAAAAAAAAAG4AAAASAAAAKrf+J7q3N8/yR5DCsFY4D8AAAA/ywAAAAAAAAABuQAAAEgAAAAdYALLsQvgP8keQwrBWOA/AAAAP9sAAAAAAAAAAboAAABIAAAAFpGWCBlv4D/JHkMKwVjgPwAAAD/bAAAAAAAAAAG7AAAASAAAAIsRoDTgneA/yR5DCsFY4D8AAAA/6wAAAAAAAAABvAAAAEgAAAAPwipGgNLgP8keQwrBWOA/AAAAP+sAAAAAAAAAAb0AAABIAAAAknK1VyAH4T/JHkMKwVjgPwAAAD/6AAAAAAAAAAG+AAAASAAAAAfzvoPnNeE/yR5DCsFY4D8AAAA/+gAAAAAAAAABvwAAAEgAAABfE8bk/FjhP8keQwrBWOA/AAAAPwoBAAAAAAAAAcAAAABIAAAAmdPKemBw4T/JHkMKwVjgPwAAAD8KAQAAAAAAAAHBAAAASAAAANSTzxDEh+E/yR5DCsFY4D8AAAA/GQEAAAAAAAABwgAAAEgAAADx89HbdZPhP8keQwrBWOA/AAAAPxkBAAAAAAAAAcMAAABIAAAAACRTwU6Z4T/JHkMKwVjgPwAAAD8pAQAAAAAAAAHEAAAASAAAAA5U1KYnn+E/yR5DCsFY4D8AAAA/KQEAAAAAAAABxQAAAEgAAADNVg2v0rfiP8dq7XikfeE/AAAAPwAAAAAAAAAAAcYAAABIAAAA6rYPeoTD4j+puo2ThIbhPwAAAD9OAAAAAAAAAAHHAAAASAAAAAcXEkU2z+I/qbqNk4SG4T8AAAA/TgAAAAAAAAAByAAAAEgAAABC1xbbmebiP6m6jZOEhuE/AAAAP14AAAAAAAAAAckAAABIAAAAt1cgB2EV4z+puo2ThIbhPwAAAD9eAAAAAAAAAAHKAAAASAAAAByoqE1PPuM/igourmSP4T8AAAA/bQAAAAAAAAABywAAAEgAAACRKLJ5Fm3jP4oKLq5kj+E/AAAAP30AAAAAAAAAAcwAAABIAAAAIwm+cI+n4z+KCi6uZI/hPwAAAD99AAAAAAAAAAHNAAAASAAAAJiJx5xW1uM/igourmSP4T8AAAA/jQAAAAAAAAABzgAAAEgAAAD/2U/jRP/jP4oKLq5kj+E/AAAAP40AAAAAAAAAAc8AAABIAAAAdFpZDwwu5D+KCi6uZI/hPwAAAD+cAAAAAAAAAAHQAAAASAAAAOnaYjvTXOQ/igourmSP4T8AAAA/nAAAAAAAAAAB0QAAAEgAAABQK+uBwYXkP4oKLq5kj+E/AAAAP6wAAAAAAAAAAdIAAABIAAAAmBtx/f2i5D+KCi6uZI/hPwAAAD+sAAAAAAAAAAHTAAAASAAAAOIL93g6wOQ/igourmSP4T8AAAA/uwAAAAAAAAAB1AAAAEgAAAANnHopxdHkP4oKLq5kj+E/AAAAP7sAAAAAAAAAAdUAAABIAAAAOSz+2U/j5D+KCi6uZI/hPwAAAD/LAAAAAAAAAAHWAAAASAAAAEhcf78o6eQ/igourmSP4T8AAAA/ywAAAAAAAAAB1wAAAEgAAAA2PfkMQXyYPxq6s+g7+HM/AAAAPwAAAAAAAAAAAdgAAABIAAAAjjmtrAcGlz8aurPoO/hzPwAAAD/bAAAAAAAAAAHZAAAASAAAALo3h/zqSpY/Grqz6Dv4cz8AAAA/2wAAAAAAAAAB2gAAAEgAAAAUNDucsdSUPxq6s+g7+HM/AAAAP+oAAAAAAAAAAdsAAABIAAAAbDDvO3hekz8aurPoO/hzPwAAAD/qAAAAAAAAAAHcAAAASAAAAMYso9s+6JE/Grqz6Dv4cz8AAAA/+gAAAAAAAAAB3QAAAEgAAADwKn0rIi2RPxq6s+g7+HM/AAAAP/oAAAAAAAAAAd4AAABIAAAAHClXewVykD8aurPoO/hzPwAAAD8KAQAAAAAAAAHfAAAASAAAAJBOYpbRbY8/Grqz6Dv4cz8AAAA/OAEAAAAAAAAB4AAAAEgAAADoShY2mPeNPxq6s+g7+HM/AAAAP1gBAAAAAAAAAeEAAABIAAAAQEfK1V6BjD8aurPoO/hzPwAAAD9nAQAAAAAAAAHiAAAASAAAAJxDfnUlC4s/kqrbOEloeD8AAAA/ZwEAAAAAAAAB4wAAAEgAAAD0PzIV7JSJP5Kq2zhJaHg/AAAAP3cBAAAAAAAAAeQAAABIAAAATDzmtLIeiD8KmwOJVth8PwAAAD93AQAAAAAAAAHlAAAASAAAAPw0TvQ/MoU/+72plDjcgj8AAAA/hwEAAAAAAAAB5gAAAEgAAAD8NE70PzKFPzm2vTw/FIU/AAAAP5YBAAAAAAAAAecAAABIAAAAWDEClAa8gz+xpuWMTISJPwAAAD+mAQAAAAAAAAHoAAAASAAAAFgxApQGvIM/7Z75NFO8iz8AAAA/pgEAAAAAAAAB6QAAAEgAAACsLbYzzUWCP7LHkEIwFpA/AAAAP7UBAAAAAAAAAeoAAABIAAAArC22M81Fgj8MvK4+OmqTPwAAAD+1AQAAAAAAAAHrAAAASAAAAAQqatOTz4A/Kri4kj2GlD8AAAA/xQEAAAAAAAAB7AAAAEgAAAAEKmrTk8+AP4Ss1o5H2pc/AAAAP8UBAAAAAAAAAe0AAABIAAAAuEw85rSyfj++pOo2ThKaPwAAAD/VAQAAAAAAAAHuAAAASAAAAGhFpCVCxns/GpkIM1hmnT8AAAA/5AEAAAAAAAAB7wAAAEgAAABoRaQlQsZ7P7pGkxcxXaA/AAAAP+QBAAAAAAAAAfAAAABIAAAAID4MZc/ZeD/mQKIVNgeiPwAAAD/kAQAAAAAAAAHxAAAASAAAANA2dKRc7XU/Izm2vTw/pD8AAAA/9AEAAAAAAAAB8gAAAEgAAADQNnSkXO11P1AzxbtB6aU/AAAAP/QBAAAAAAAAAfMAAABIAAAAgC/c4+kAcz98LdS5RpOnPwAAAD8EAgAAAAAAAAH0AAAASAAAAIAv3OPpAHM/qifjt0s9qT8AAAA/EwIAAAAAAAAB9QAAAEgAAAAwKEQjdxRwPwIcAbRVkaw/AAAAPxMCAAAAAAAAAfYAAABIAAAAwEFYxQhQaj8wFhCyWjuuPwAAAD8jAgAAAAAAAAH3AAAASAAAAMBBWMUIUGo/NQcSrbA5sD8AAAA/IwIAAAAAAAAB+AAAAEgAAADAQVjFCFBqP0UFF1eyx7A/AAAAPzICAAAAAAAAAfkAAABIAAAAwEFYxQhQaj9UAxwBtFWxPwAAAD8yAgAAAAAAAAH6AAAASAAAAMBBWMUIUGo/aoAjgLYqsj8AAAA/QgIAAAAAAAAB+wAAAEgAAADAQVjFCFBqP3H/JVW3cbI/AAAAP1ICAAAAAAAAAfwAAABIAAAAwEFYxQhQaj+JfC3UuUazPwAAAD9xAgAAAAAAAAH9AAAASAAAAMBBWMUIUGo/tXY80r7wtD8AAAA/cQIAAAAAAAAB/gAAAEgAAADAQVjFCFBqP8vzQ1HBxbU/AAAAP3ECAAAAAAAAAf8AAABIAAAAwEFYxQhQaj/icEvQw5q2PwAAAD+BAgAAAAAAAAEAAQAASAAAAMBBWMUIUGo/6u9NpcThtj8AAAA/gQIAAAAAAAABAQEAAEgAAADAQVjFCFBqP/ntUk/Gb7c/AAAAP5ACAAAAAAAAAQIBAABIAAAAwEFYxQhQaj8H7Ff5x/23PwAAAD+QAgAAAAAAAAEDAQAASAAAAMBBWMUIUGo/Fupco8mLuD8AAAA/oAIAAAAAAAABBAEAAEgAAADAQVjFCFBqPx1pX3jK0rg/AAAAP6ACAAAAAAAAAQUBAABIAAAAwEFYxQhQaj8m6GFNyxm5PwAAAD+gAgAAAAAAAAEGAQAASAAAAMBBWMUIUGo/NeZm98ynuT8AAAA/rwIAAAAAAAABBwEAAEgAAADAQVjFCFBqP0Pka6HONbo/AAAAP68CAAAAAAAAAQgBAABIAAAAwEFYxQhQaj9S4nBL0MO6PwAAAD+/AgAAAAAAAAEJAQAASAAAAMBBWMUIUGo/YeB19dFRuz8AAAA/vwIAAAAAAAABCgEAAEgAAADAQVjFCFBqP2hfeMrSmLs/AAAAP88CAAAAAAAAAQsBAABIAAAAwEFYxQhQaj+A3H9J1W28PwAAAD/PAgAAAAAAAAEMAQAASAAAAMBBWMUIUGo/h1uCHta0vD8AAAA/3gIAAAAAAAABDQEAAEgAAADAQVjFCFBqP5zYiZ3Yib0/AAAAP94CAAAAAAAAAQ4BAABIAAAAwEFYxQhQaj+s1o5H2he+PwAAAD/uAgAAAAAAAAEPAQAASAAAAMBBWMUIUGo/vNST8dulvj8AAAA/7gIAAAAAAAABEAEAAEgAAADAQVjFCFBqP8JTlsbc7L4/AAAAP/4CAAAAAAAAAREBAABIAAAAMChEI3cUcD/SUZtw3nq/PwAAAD/+AgAAAAAAAAESAQAASAAAADAoRCN3FHA/2NCdRd/Bvz8AAAA/DQMAAAAAAAABEwEAAEgAAAAwKEQjdxRwP/AnUA1wBMA/AAAAPw0DAAAAAAAAARQBAABIAAAAMChEI3cUcD90Z9F38CfAPwAAAD8dAwAAAAAAAAEVAQAASAAAADAoRCN3FHA/fObTTPFuwD8AAAA/HQMAAAAAAAABFgEAAEgAAAAwKEQjdxRwP/8lVbdxksA/AAAAPywDAAAAAAAAARcBAABIAAAAMChEI3cUcD+DZdYh8rXAPwAAAD8sAwAAAAAAAAEYAQAASAAAAIAv3OPpAHM/iuTY9vL8wD8AAAA/PAMAAAAAAAABGQEAAEgAAACAL9zj6QBzPw4kWmFzIME/AAAAPzwDAAAAAAAAARoBAABIAAAA0DZ0pFztdT8Wo1w2dGfBPwAAAD9MAwAAAAAAAAEbAQAASAAAANA2dKRc7XU/meLdoPSKwT8AAAA/TAMAAAAAAAABHAEAAEgAAADQNnSkXO11P6Bh4HX10cE/AAAAP1sDAAAAAAAAAR0BAABIAAAA0DZ0pFztdT8loWHgdfXBPwAAAD9bAwAAAAAAAAEeAQAASAAAANA2dKRc7XU/qeDiSvYYwj8AAAA/awMAAAAAAAABHwEAAEgAAADQNnSkXO11PywgZLV2PMI/AAAAP4oDAAAAAAAAASABAABIAAAA0DZ0pFztdT+wX+Uf91/CPwAAAD+ZAwAAAAAAAAEhAQAASAAAANA2dKRc7XU/NJ9mineDwj8AAAA/qQMAAAAAAAABIgEAAEgAAAAgPgxlz9l4P7je5/T3psI/AAAAP7kDAAAAAAAAASMBAABIAAAAID4MZc/ZeD+/XerJ+O3CPwAAAD/IAwAAAAAAAAEkAQAASAAAACA+DGXP2Xg/xtzsnvk0wz8AAAA/yAMAAAAAAAABJQEAAEgAAAAgPgxlz9l4P0ocbgl6WMM/AAAAP/cDAAAAAAAAASYBAABIAAAAaEWkJULGez/V2vFI+8LDPwAAAD/3AwAAAAAAAAEnAQAASAAAALhMPOa0sn4/WRpzs3vmwz8AAAA/RQQAAAAAAAABKAEAAEgAAAC4TDzmtLJ+P9xZ9B38CcQ/AAAAP2UEAAAAAAAAASkBAABIAAAAWDEClAa8gz/k2Pby/FDEPwAAAD/SBAAAAAAAAAEqAQAASAAAAPQ/MhXslIk/aRh4XX10xD8AAAA/0gQAAAAAAAABKwEAAEgAAADwKn0rIi2RP/TW+5z+3sQ/AAAAP+IEAAAAAAAAASwBAABIAAAAujeH/OpKlj93Fn0HfwLFPwAAAD/iBAAAAAAAAAEtAQAASAAAAN5ARW168pk/AtUARwBtxT8AAAA/8QQAAAAAAAABLgEAAEgAAADUSymOJlWePwpUAxwBtMU/AAAAP/EEAAAAAAAAAS8BAABIAAAAT6yZr3e5oT8R0wXxAfvFPwAAAD8BBQAAAAAAAAEwAQAASAAAAOGw+Gc/jaM/EdMF8QH7xT8AAAA/AQUAAAAAAAABMQEAAEgAAACJtETIeAOlP5USh1uCHsY/AAAAPxAFAAAAAAAAATIBAABIAAAAMbiQKLJ5pj8ZUgjGAkLGPwAAAD8gBQAAAAAAAAEzAQAASAAAAO26yTBdkqc/GVIIxgJCxj8AAAA/IAUAAAAAAAABNAEAAEgAAADBvO/geU2oPxlSCMYCQsY/AAAAPyAFAAAAAAAAATUBAABIAAAAq70COQirqD8ZUgjGAkLGPwAAAD8wBQAAAAAAAAE2AQAASAAAAKu9AjkIq6g/lRKHW4Iexj8AAAA/0wUAAAAAAAABNwEAAEgAAADBvO/geU2oP5USh1uCHsY/AAAAP+IFAAAAAAAAATgBAABIAAAAqANMYDl24T/ozqLv4E/gPwAAAD8AAAAAAAAAAAE5AQAASAAAAKgDTGA5duE/B38C1QBH4D8AAAA/HwAAAAAAAAABOgEAAEgAAAC3M81FEnzhPwd/AtUAR+A/AAAAPz4AAAAAAAAAATsBAABIAAAAxmNOK+uB4T8mL2K6ID7gPwAAAD8+AAAAAAAAAAE8AQAASAAAAAAkU8FOmeE/Rd/Bn0A14D8AAAA/PgAAAAAAAAABPQEAAEgAAAAOVNSmJ5/hP2SPIYVgLOA/AAAAP04AAAAAAAAAAT4BAABIAAAAHYRVjACl4T+DP4FqgCPgPwAAAD9eAAAAAAAAAAE/AQAASAAAACu01nHZquE/ou/gT6Aa4D8AAAA/bQAAAAAAAAABQAEAAEgAAAArtNZx2arhP8GfQDXAEeA/AAAAP20AAAAAAAAAAUEBAABIAAAAO+RXV7Kw4T/hT6Aa4AjgPwAAAD99AAAAAAAAAAFCAQAASAAAADvkV1eysOE//v//////3z8AAAA/fQAAAAAAAAABQwEAAEgAAABJFNk8i7bhPzxgv8o/7t8/AAAAP40AAAAAAAAAAUQBAABIAAAASRTZPIu24T+4ID5gv8rfPwAAAD+cAAAAAAAAAAFFAQAASAAAAEkU2TyLtuE/+ID9Kv+43z8AAAA/nAAAAAAAAAABRgEAAEgAAABJFNk8i7bhPzbhvPU+p98/AAAAP6wAAAAAAAAAAUcBAABIAAAAWERaImS84T+yoTuLvoPfPwAAAD+sAAAAAAAAAAFIAQAASAAAAFhEWiJkvOE/8AH7Vf5x3z8AAAA/uwAAAAAAAAABSQEAAEgAAABYRFoiZLzhP2zCeet9Tt8/AAAAP7sAAAAAAAAAAUoBAABIAAAAWERaImS84T8n47dLPRnfPwAAAD/LAAAAAAAAAAFLAQAASAAAAGZ02wc9wuE/o6M24bz13j8AAAA/ywAAAAAAAAABTAEAAEgAAABmdNsHPcLhP13EdEF8wN4/AAAAP8sAAAAAAAAAAU0BAABIAAAAZnTbBz3C4T+cJDQMvK7ePwAAAD/bAAAAAAAAAAFOAQAASAAAAGZ02wc9wuE/VkVybHt53j8AAAA/6gAAAAAAAAABTwEAAEgAAABmdNsHPcLhP5OlMTe7Z94/AAAAP+oAAAAAAAAAAVABAABIAAAAZnTbBz3C4T8QZrDMOkTePwAAAD/6AAAAAAAAAAFRAQAASAAAAGZ02wc9wuE/jCYvYrog3j8AAAA/+gAAAAAAAAABUgEAAEgAAABmdNsHPcLhPwjnrfc5/d0/AAAAPwoBAAAAAAAAAVMBAABIAAAAZnTbBz3C4T+FpyyNudndPwAAAD8KAQAAAAAAAAFUAQAASAAAAGZ02wc9wuE/wwfsV/nH3T8AAAA/GQEAAAAAAAABVQEAAEgAAABmdNsHPcLhP0DIau14pN0/AAAAPxkBAAAAAAAAAVYBAABIAAAAZnTbBz3C4T99KCq4uJLdPwAAAD8pAQAAAAAAAAFXAQAASAAAAGZ02wc9wuE/+uioTThv3T8AAAA/KQEAAAAAAAABWAEAAEgAAABmdNsHPcLhP3apJ+O3S90/AAAAPzgBAAAAAAAAAVkBAABIAAAAZnTbBz3C4T8xymVDdxbdPwAAAD84AQAAAAAAAAFaAQAASAAAAFhEWiJkvOE/rIrk2Pby3D8AAAA/SAEAAAAAAAABWwEAAEgAAABYRFoiZLzhPyhLY252z9w/AAAAP0gBAAAAAAAAAVwBAABIAAAAWERaImS84T+lC+ID9qvcPwAAAD9YAQAAAAAAAAFdAQAASAAAAEkU2TyLtuE/IcxgmXWI3D8AAAA/WAEAAAAAAAABXgEAAEgAAABJFNk8i7bhP52M3y71ZNw/AAAAP2cBAAAAAAAAAV8BAABIAAAAO+RXV7Kw4T/c7J75NFPcPwAAAD9nAQAAAAAAAAFgAQAASAAAADvkV1eysOE/Gk1exHRB3D8AAAA/dwEAAAAAAAABYQEAAEgAAAArtNZx2arhP1itHY+0L9w/AAAAP3cBAAAAAAAAAWIBAABIAAAAK7TWcdmq4T+WDd1Z9B3cPwAAAD+HAQAAAAAAAAFjAQAASAAAAB2EVYwApeE/lg3dWfQd3D8AAAA/hwEAAAAAAAABZAEAAEgAAAAdhFWMAKXhP9VtnCQ0DNw/AAAAP5YBAAAAAAAAAWUBAABIAAAADlTUpief4T/VbZwkNAzcPwAAAD+WAQAAAAAAAAFmAQAASAAAAA5U1KYnn+E/Es5b73P62z8AAAA/pgEAAAAAAAABZwEAAEgAAAAAJFPBTpnhPxLOW+9z+ts/AAAAP9MBAAAAAAAAAWgBAABIAAAA8fPR23WT4T8Szlvvc/rbPwAAAD/TAQAAAAAAAAFpAQAASAAAALczzUUSfOE/Es5b73P62z8AAAA/4wEAAAAAAAABagEAAEgAAACZ08p6YHDhPxLOW+9z+ts/AAAAP/IBAAAAAAAAAWsBAABIAAAAXxPG5PxY4T9RLhu6s+jbPwAAAD/yAQAAAAAAAAFsAQAASAAAABYjQGnAO+E/US4burPo2z8AAAA/8gEAAAAAAAABbQEAAEgAAAC/AjkIqxjhP83umU8zxds/AAAAPwICAAAAAAAAAW4BAABIAAAAhEI0ckcB4T/N7plPM8XbPwAAAD8SAgAAAAAAAAFvAQAASAAAADtSrvYK5OA/C09ZGnOz2z8AAAA/EgIAAAAAAAABcAEAAEgAAAAPwipGgNLgPwtPWRpzs9s/AAAAP1ACAAAAAAAAAXEBAABIAAAAUVGbnnyG4D8LT1kac7PbPwAAAD9vAgAAAAAAAAFyAQAASAAAANzQkXK1V+A/j47ahPPW2z8AAAA/bwIAAAAAAAABcwEAAEgAAACwQA7CKkbgP4+O2oTz1ts/AAAAP28CAAAAAAAAAXQBAABIAAAAhLCKEaA04D9RLhu6s+jbPwAAAD9/AgAAAAAAAAF1AQAASAAAAFggB2EVI+A/1W2cJDQM3D8AAAA/fwIAAAAAAAABdgEAAEgAAAAdYALLsQvgP9VtnCQ0DNw/AAAAP48CAAAAAAAAAXcBAABIAAAA5J/9NE703z+WDd1Z9B3cPwAAAD+PAgAAAAAAAAF4AQAASAAAAHAf9AiHxd8/WK0dj7Qv3D8AAAA/ngIAAAAAAAABeQEAAEgAAABSv/E91bnfP1itHY+0L9w/AAAAP54CAAAAAAAAAXoBAABIAAAAGP/sp3Gi3z9YrR2PtC/cPwAAAD+uAgAAAAAAAAF7AQAASAAAAPqe6ty/lt8/WK0dj7Qv3D8AAAA/rgIAAAAAAAABfAEAAEgAAADePugRDovfP1itHY+0L9w/AAAAP70CAAAAAAAAAX0BAABIAAAAwN7lRlx/3z9YrR2PtC/cPwAAAD/NAgAAAAAAAAF+AQAASAAAAKJ+43uqc98/WK0dj7Qv3D8AAAA/7AIAAAAAAAABfwEAAEgAAACifuN7qnPfPxpNXsR0Qdw/AAAAP/wCAAAAAAAAAYABAABIAAAALv7ZT+NE3z/c7J75NFPcPwAAAD8MAwAAAAAAAAGBAQAASAAAANbd0u7NId8/nYzfLvVk3D8AAAA/DAMAAAAAAAABggEAAEgAAAC6fdAjHBbfP52M3y71ZNw/AAAAPxsDAAAAAAAAAYMBAABIAAAAfr3Ljbj+3j+djN8u9WTcPwAAAD8bAwAAAAAAAAGEAQAASAAAAET9xvdU594/nYzfLvVk3D8AAAA/KwMAAAAAAAABhQEAAEgAAAAIPcJh8c/eP2AsIGS1dtw/AAAAPzoDAAAAAAAAAYYBAABIAAAAzny9y4243j9gLCBktXbcPwAAAD86AwAAAAAAAAGHAQAASAAAAJS8uDUqod4/YCwgZLV23D8AAAA/OgMAAAAAAAABiAEAAEgAAAB2XLZqeJXeP2AsIGS1dtw/AAAAP0oDAAAAAAAAAYkBAABIAAAAWvyzn8aJ3j9gLCBktXbcPwAAAD9KAwAAAAAAAAGKAQAASAAAADycsdQUft4/YCwgZLV23D8AAAA/mAMAAAAAAAABiwEAAEgAAAA8nLHUFH7ePyHMYJl1iNw/AAAAP6gDAAAAAAAAAYwBAABIAAAAHjyvCWNy3j8hzGCZdYjcPwAAAD+3AwAAAAAAAAGNAQAASAAAAB48rwljct4/42uhzjWa3D8AAAA/twMAAAAAAAABjgEAAEgAAAAePK8JY3LeP6UL4gP2q9w/AAAAP8cDAAAAAAAAAY8BAABIAAAAHjyvCWNy3j9nqyI5tr3cPwAAAD/VAwAAAAAAAAGQAQAASAAAAB48rwljct4/KEtjbnbP3D8AAAA/5AMAAAAAAAABkQEAAEgAAAAePK8JY3LeP+vqo6M24dw/AAAAP+QDAAAAAAAAAZIBAABIAAAAHjyvCWNy3j+siuTY9vLcPwAAAD/kAwAAAAAAAAGTAQAASAAAAB48rwljct4/biolDrcE3T8AAAA/9AMAAAAAAAABlAEAAEgAAAAePK8JY3LePzHKZUN3Ft0/AAAAP/QDAAAAAAAAAZUBAABIAAAAHjyvCWNy3j/yaaZ4NyjdPwAAAD8EBAAAAAAAAAGWAQAASAAAAB48rwljct4/tQnnrfc53T8AAAA/EwQAAAAAAAABlwEAAEgAAAAePK8JY3LeP3apJ+O3S90/AAAAPxMEAAAAAAAAAZgBAABIAAAAHjyvCWNy3j84SWgYeF3dPwAAAD8yBAAAAAAAAAGZAQAASAAAAB48rwljct4/+uioTThv3T8AAAA/MgQAAAAAAAABmgEAAEgAAAAePK8JY3LeP7yI6YL4gN0/AAAAP1IEAAAAAAAAAZsBAABIAAAAPJyx1BR+3j+8iOmC+IDdPwAAAD9SBAAAAAAAAAGcAQAASAAAADycsdQUft4/fSgquLiS3T8AAAA/YQQAAAAAAAABnQEAAEgAAAA8nLHUFH7eP0DIau14pN0/AAAAP2EEAAAAAAAAAZ4BAABIAAAAPJyx1BR+3j/DB+xX+cfdPwAAAD9xBAAAAAAAAAGfAQAASAAAADycsdQUft4/R0dtwnnr3T8AAAA/gQQAAAAAAAABoAEAAEgAAAA8nLHUFH7eP8uG7iz6Dt4/AAAAP4EEAAAAAAAAAaEBAABIAAAAWvyzn8aJ3j9Oxm+XejLePwAAAD+QBAAAAAAAAAGiAQAASAAAAFr8s5/Gid4/0gXxAftV3j8AAAA/kAQAAAAAAAABowEAAEgAAABa/LOfxoneP5OlMTe7Z94/AAAAP6AEAAAAAAAAAaQBAABIAAAAWvyzn8aJ3j/ZhPPW+5zePwAAAD+gBAAAAAAAAAGlAQAASAAAAFr8s5/Gid4/nCQ0DLyu3j8AAAA/rwQAAAAAAAABpgEAAEgAAABa/LOfxoneP13EdEF8wN4/AAAAP68EAAAAAAAAAacBAABIAAAAWvyzn8aJ3j8gZLV2PNLePwAAAD+/BAAAAAAAAAGoAQAASAAAAFr8s5/Gid4/4QP2q/zj3j8AAAA/vwQAAAAAAAABqQEAAEgAAABa/LOfxoneP6OjNuG89d4/AAAAP88EAAAAAAAAAaoBAABIAAAAWvyzn8aJ3j9lQ3cWfQffPwAAAD/eBAAAAAAAAAGrAQAASAAAAFr8s5/Gid4/6IL4gP0q3z8AAAA/3gQAAAAAAAABrAEAAEgAAABa/LOfxoneP6oiOba9PN8/AAAAP+4EAAAAAAAAAa0BAABIAAAAWvyzn8aJ3j9swnnrfU7fPwAAAD/uBAAAAAAAAAGuAQAASAAAAFr8s5/Gid4/LmK6ID5g3z8AAAA//gQAAAAAAAABrwEAAEgAAABa/LOfxoneP/AB+1X+cd8/AAAAP/4EAAAAAAAAAbABAABIAAAAWvyzn8aJ3j90QXzAfpXfPwAAAD8NBQAAAAAAAAGxAQAASAAAAFr8s5/Gid4/NuG89T6n3z8AAAA/DQUAAAAAAAABsgEAAEgAAAA8nLHUFH7eP7ggPmC/yt8/AAAAPx0FAAAAAAAAAbMBAABIAAAAPJyx1BR+3j98wH6Vf9zfPwAAAD8dBQAAAAAAAAG0AQAASAAAADycsdQUft4//v//////3z8AAAA/LAUAAAAAAAABtQEAAEgAAAAePK8JY3LeP+FPoBrgCOA/AAAAPzwFAAAAAAAAAbYBAABIAAAAHjyvCWNy3j/Bn0A1wBHgPwAAAD9MBQAAAAAAAAG3AQAASAAAAB48rwljct4/ou/gT6Aa4D8AAAA/awUAAAAAAAABuAEAAEgAAAAePK8JY3LeP4M/gWqAI+A/AAAAP6kFAAAAAAAAAbkBAABIAAAAHjyvCWNy3j9kjyGFYCzgPwAAAD8QBgAAAAAAAAG6AQAASAAAAB48rwljct4/Rd/Bn0A14D8AAAA/LwYAAAAAAAABuwEAAEgAAAAePK8JY3LePyYvYrogPuA/AAAAPz8GAAAAAAAAAbwBAABIAAAAHjyvCWNy3j8HfwLVAEfgPwAAAD9eBgAAAAAAAAG9AQAASAAAAOwTa+brXe4/M8W7QekV4z8AAAA/AAAAAAAAAAABvgEAAEgAAAD6Q+zLxGPuPzPFu0HpFeM/AAAAP04AAAAAAAAAAb8BAABIAAAAJ9RvfE917j8zxbtB6RXjPwAAAD9eAAAAAAAAAAHAAQAASAAAAGGUdBKzjO4/M8W7QekV4z8AAAA/XgAAAAAAAAABwQEAAEgAAACNJPjCPZ7uPzPFu0HpFeM/AAAAP24AAAAAAAAAAcIBAABIAAAA5ET/I1PB7j8zxbtB6RXjPwAAAD9uAAAAAAAAAAHDAQAASAAAADxlBoVo5O4/M8W7QekV4z8AAAA/fQAAAAAAAAABxAEAAEgAAACFVYwApQHvPzPFu0HpFeM/AAAAP30AAAAAAAAAAcUBAABIAAAA66UUR5Mq7z8zxbtB6RXjPwAAAD+NAAAAAAAAAAHGAQAASAAAACVmGd32Qe8/M8W7QekV4z8AAAA/jQAAAAAAAAABxwEAAEgAAABvVp9YM1/vPzPFu0HpFeM/AAAAP5wAAAAAAAAAAcgBAABIAAAAqRak7pZ27z8zxbtB6RXjPwAAAD+cAAAAAAAAAAHJAQAASAAAAOXWqIT6je8/M8W7QekV4z8AAAA/rAAAAAAAAAABygEAAEgAAAAtxy4AN6vvPxMVXFzJHuM/AAAAP6wAAAAAAAAAAcsBAABIAAAASScxy+i27z8TFVxcyR7jPwAAAD+8AAAAAAAAAAHMAQAASAAAAGeHM5aawu8/9WT8dqkn4z8AAAA/ywAAAAAAAAABzQEAAEgAAACTF7dGJdTvP/Vk/HapJ+M/AAAAP8sAAAAAAAAAAc4BAABIAAAAsXe5Edff7z/1ZPx2qSfjPwAAAD/LAAAAAAAAAAHPAQAASAAAAL+nOvev5e8/1rSckYkw4z8AAAA/2wAAAAAAAAAB0AEAAEgAAAAjrr9flHSiPzmQaIXNgeQ/AAAAPwAAAAAAAAAAAdEBAABIAAAAD6/StyLSoj85kGiFzYHkPwAAAD8QAAAAAAAAAAHSAQAASAAAAOGw+Gc/jaM/OZBohc2B5D8AAAA/IAAAAAAAAAAB0wEAAEgAAADLsQvAzeqjPxrgCKCtiuQ/AAAAPyAAAAAAAAAAAdQBAABIAAAAtbIeGFxIpD8a4AigrYrkPwAAAD8vAAAAAAAAAAHVAQAASAAAAHO1VyAHYaU/GuAIoK2K5D8AAAA/LwAAAAAAAAAB1gEAAEgAAAAxuJAosnmmPxrgCKCtiuQ/AAAAPz8AAAAAAAAAAdcBAABIAAAA17vciOvvpz8a4AigrYrkPwAAAD8/AAAAAAAAAAHYAQAASAAAAH+/KOkkZqk/GuAIoK2K5D8AAAA/TwAAAAAAAAAB2QEAAEgAAAARxIeh7DmrPxrgCKCtiuQ/AAAAP08AAAAAAAAAAdoBAABIAAAAjcn5sUJrrT/7L6m6jZPkPwAAAD9eAAAAAAAAAAHbAQAASAAAAB3OWGoKP68/+y+puo2T5D8AAAA/XgAAAAAAAAAB3AEAAEgAAADiaFLloVqwP/svqbqNk+Q/AAAAP24AAAAAAAAAAd0BAABIAAAAuGp4lb4VsT/7L6m6jZPkPwAAAD9uAAAAAAAAAAHeAQAASAAAAADtp3Gi/7E/+y+puo2T5D8AAAA/fQAAAAAAAAAB3wEAAEgAAABIb9dNhumyP/svqbqNk+Q/AAAAP30AAAAAAAAAAeABAABIAAAABnIQVjECtD/7L6m6jZPkPwAAAD+eAAAAAAAAAAHhAQAASAAAAFD0PzIV7LQ/+y+puo2T5D8AAAA/ngAAAAAAAAAB4gEAAEgAAACYdm8O+dW1P/svqbqNk+Q/AAAAP64AAAAAAAAAAeMBAABIAAAA4Pie6ty/tj/7L6m6jZPkPwAAAD+uAAAAAAAAAAHkAQAASAAAAIb86koWNrg/+y+puo2T5D8AAAA/vQAAAAAAAAAB5QEAAEgAAAC6fy1/iH25P/svqbqNk+Q/AAAAP70AAAAAAAAAAeYBAABIAAAAYoN538Hzuj/7L6m6jZPkPwAAAD/NAAAAAAAAAAHnAQAASAAAAJQGvBM0O7w/+y+puo2T5D8AAAA/zQAAAAAAAAAB6AEAAEgAAAA8Cgh0bbG9P9t/SdVtnOQ/AAAAP90AAAAAAAAAAekBAABIAAAA5A1U1KYnvz+9z+nvTaXkPwAAAD/dAAAAAAAAAAHqAQAASAAAAMUIUBrwTsA/nh+KCi6u5D8AAAA//AAAAAAAAAAB6wEAAEgAAAC+y424/n7BP2C/yj/uv+Q/AAAAP/wAAAAAAAAAAewBAABIAAAAqMygEI3cwT9gv8o/7r/kPwAAAD/8AAAAAAAAAAHtAQAASAAAAJLNs2gbOsI/YL/KP+6/5D8AAAA/CwEAAAAAAAAB7gEAAEgAAAB7zsbAqZfCP2C/yj/uv+Q/AAAAPwsBAAAAAAAAAe8BAABIAAAAZc/ZGDj1wj9gv8o/7r/kPwAAAD8bAQAAAAAAAAHwAQAASAAAABUQ6NpiO8M/YL/KP+6/5D8AAAA/KwEAAAAAAAAB8QEAAEgAAACKkPEGKmrDP2C/yj/uv+Q/AAAAPysBAAAAAAAAAfIBAABIAAAAc5EEX7jHwz9gv8o/7r/kPwAAAD8rAQAAAAAAAAHzAQAASAAAACPSEiHjDcQ/YL/KP+6/5D8AAAA/OgEAAAAAAAAB9AEAAEgAAAAM0yV5cWvEP2C/yj/uv+Q/AAAAPzoBAAAAAAAAAfUBAABIAAAAa1RC/cb3xD9gv8o/7r/kPwAAAD9KAQAAAAAAAAH2AQAASAAAAFZVVVVVVcU/YL/KP+6/5D8AAAA/WgEAAAAAAAAB9wEAAEgAAABAVmit47LFP2C/yj/uv+Q/AAAAP1oBAAAAAAAAAfgBAABIAAAAKld7BXIQxj9gv8o/7r/kPwAAAD9pAQAAAAAAAAH5AQAASAAAAJ/XhDE5P8Y/YL/KP+6/5D8AAAA/eQEAAAAAAAAB+gEAAEgAAAATWI5dAG7GP2C/yj/uv+Q/AAAAP3kBAAAAAAAAAfsBAABIAAAAw5icHyu0xj9gv8o/7r/kPwAAAD95AQAAAAAAAAH8AQAASAAAAP1YobWOy8Y/YL/KP+6/5D8AAAA/iAEAAAAAAAAB/QEAAEgAAAA4GaZL8uLGP2C/yj/uv+Q/AAAAP5gBAAAAAAAAAf4BAABIAAAActmq4VX6xj9gv8o/7r/kPwAAAD+3AQAAAAAAAAH/AQAASAAAAK2Zr3e5Ecc/YL/KP+6/5D8AAAA/xwEAAAAAAAABAAIAAEgAAADnWbQNHSnHP2C/yj/uv+Q/AAAAP8cBAAAAAAAAAQECAABIAAAACxvM+w6exz9gv8o/7r/kPwAAAD/XAQAAAAAAAAECAgAASAAAAPUb31Od+8c/YL/KP+6/5D8AAAA/5gEAAAAAAAABAwIAAEgAAACkXO0VyEHIP2C/yj/uv+Q/AAAAP+YBAAAAAAAAAQQCAABIAAAAVJ371/KHyD9gv8o/7r/kPwAAAD/2AQAAAAAAAAEFAgAASAAAAI5dAG5Wn8g/YL/KP+6/5D8AAAA/9gEAAAAAAAABBgIAAEgAAADJHQUEurbIP2C/yj/uv+Q/AAAAPwUCAAAAAAAAAQcCAABIAAAAddsHPcJh0T+rteOR9oXnPwAAAD8AAAAAAAAAAAEIAgAASAAAALCbDNMledE/q7XjkfaF5z8AAAA/bgAAAAAAAAABCQIAAEgAAADN+w6e14TRP6u145H2hec/AAAAP24AAAAAAAAAAQoCAABIAAAA6lsRaYmQ0T+rteOR9oXnPwAAAD99AAAAAAAAAAELAgAASAAAAAe8EzQ7nNE/q7XjkfaF5z8AAAA/fQAAAAAAAAABDAIAAEgAAAAlHBb/7KfRP6u145H2hec/AAAAP40AAAAAAAAAAQ0CAABIAAAAX9walVC/0T+rteOR9oXnPwAAAD+NAAAAAAAAAAEOAgAASAAAAHw8HWACy9E/q7XjkfaF5z8AAAA/nQAAAAAAAAABDwIAAEgAAACZnB8rtNbRP6u145H2hec/AAAAP6wAAAAAAAAAARACAABIAAAAt/wh9mXi0T+rteOR9oXnPwAAAD/rAAAAAAAAAAERAgAASAAAAIr+R6aCndI/JnZiJ3Zi5z8AAAA/+gAAAAAAAAABEgIAAEgAAADMH2JfJh7TP2XWIfK1UOc/AAAAP/oAAAAAAAAAARMCAABIAAAAQaBri+1M0z9l1iHytVDnPwAAAD8KAQAAAAAAAAEUAgAASAAAALcgdbe0e9M/ZdYh8rVQ5z8AAAA/CgEAAAAAAAABFQIAAEgAAAAsoX7je6rTP2XWIfK1UOc/AAAAPxoBAAAAAAAAARYCAABIAAAAoCGID0PZ0z9l1iHytVDnPwAAAD8aAQAAAAAAAAEXAgAASAAAAPhBj3BY/NM/ZdYh8rVQ5z8AAAA/KQEAAAAAAAABGAIAAEgAAAAzApQGvBPUP2XWIfK1UOc/AAAAPykBAAAAAAAAARkCAABIAAAAUGKW0W0f1D9l1iHytVDnPwAAAD8pAQAAAAAAAAEaAgAASAAAAG3CmJwfK9Q/ZdYh8rVQ5z8AAAA/FAIAAAAAAAABGwIAAEgAAABtwpicHyvUP4SGgdfVR+c/AAAAPx4DAAAAAAAAARwCAABIAAAAFP2PTAU75T9tnCQ0DLzuPwAAAD8AAAAAAAAAAAEdAgAASAAAACMtETLeQOU/bZwkNAy87j8AAAA/PwAAAAAAAAABHgIAAEgAAAAxXZIXt0blP22cJDQMvO4/AAAAP40AAAAAAAAAAR8CAABIAAAAQI0T/Y9M5T9tnCQ0DLzuPwAAAD+cAAAAAAAAAAEgAgAASAAAAE+9lOJoUuU/bZwkNAy87j8AAAA/rAAAAAAAAAABIQIAAEgAAABsHZetGl7lP22cJDQMvO4/AAAAP6wAAAAAAAAAASICAABIAAAAmK0aXqVv5T9tnCQ0DLzuPwAAAD+8AAAAAAAAAAEjAgAASAAAACqOJlUequU/bZwkNAy87j8AAAA/ywAAAAAAAAABJAIAAEgAAABWHqoFqbvlP22cJDQMvO4/AAAAP8sAAAAAAAAAASUCAABIAAAAgq4ttjPN5T9tnCQ0DLzuPwAAAD/bAAAAAAAAAAEmAgAASAAAAJ8OMIHl2OU/bZwkNAy87j8AAAA/2wAAAAAAAAABJwIAAEgAAAC8bjJMl+TlP22cJDQMvO4/AAAAP+oAAAAAAAAAASgCAABIAAAA6P61/CH25T9tnCQ0DLzuPwAAAD/qAAAAAAAAAAEpAgAASAAAAAVfuMfTAeY/bZwkNAy87j8AAAA/+gAAAAAAAAABKgIAAEgAAAAiv7qShQ3mP22cJDQMvO4/AAAAP/oAAAAAAAAAASsCAABIAAAAPx+9XTcZ5j9tnCQ0DLzuPwAAAD8KAQAAAAAAAAEsAgAASAAAAF1/vyjpJOY/bZwkNAy87j8AAAA/CgEAAAAAAAABLQIAAEgAAACJD0PZczbmP22cJDQMvO4/AAAAPxkBAAAAAAAAAS4CAABIAAAAtJ/Gif5H5j9O7MRO7MTuPwAAAD8ZAQAAAAAAAAEvAgAASAAAAPBfyx9iX+Y/LjxlaczN7j8AAAA/KQEAAAAAAAABMAIAAEgAAAAqINC1xXbmPy48ZWnMze4/AAAAPykBAAAAAAAAATECAABIAAAAZeDUSymO5j8uPGVpzM3uPwAAAD85AQAAAAAAAAEyAgAASAAAAJBwWPyzn+Y/LjxlaczN7j8AAAA/ZwEAAAAAAAABMwIAAEgAAADDYfHPfhrnPy48ZWnMze4/AAAAP3cBAAAAAAAAATQCAABIAAAAG4L4MJQ95z8uPGVpzM3uPwAAAD+HAQAAAAAAAAE1AgAASAAAADji+vtFSec/LjxlaczN7j8AAAA/hwEAAAAAAAABNgIAAEgAAABWQv3G91TnPy48ZWnMze4/AAAAP4cBAAAAAAAAATcCAABIAAAAnjKDQjRy5z8uPGVpzM3uPwAAAD+WAQAAAAAAAAE4AgAASAAAALuShQ3mfec/EIwFhKzW7j8AAAA/lgEAAAAAAAABOQIAAEgAAADY8ofYl4nnPxCMBYSs1u4/AAAAP6YBAAAAAAAAAToCAABIAAAAE7OMbvug5z8QjAWErNbuPwAAAD+mAQAAAAAAAAE7AgAASAAAAD9DEB+Gsuc/8dulnozf7j8AAAA/tgEAAAAAAAABPAIAAEgAAABr05PPEMTnP/HbpZ6M3+4/AAAAP9wBAAAAAAAAAT0CAABIAAAAtMMZS03h5z/x26WejN/uPwAAAD/cAQAAAAAAAAE+AgAASAAAAO+DHuGw+Oc/8dulnozf7j8AAAA/3AEAAAAAAAABPwIAAEgAAAAaFKKROwroP/HbpZ6M3+4/AAAAP+wBAAAAAAAAAUACAABIAAAAVNSmJ58h6D/x26WejN/uPwAAAD/sAQAAAAAAAAFBAgAASAAAAI+Uq70COeg/8dulnozf7j8AAAA/+wEAAAAAAAABQgIAAEgAAAC7JC9ujUroP/HbpZ6M3+4/AAAAPxsCAAAAAAAAAUMCAABIAAAABRW16cln6D/x26WejN/uPwAAAD8bAgAAAAAAAAFEAgAASAAAACJ1t7R7c+g/8dulnozf7j8AAAA/KgIAAAAAAAABRQIAAEgAAAAwpTiaVHnoP/HbpZ6M3+4/AAAAPyoCAAAAAAAAAUYCAABIAAAAP9W5fy1/6D/x26WejN/uPwAAAD8qAgAAAAAAAAFHAgAASAAAAF01vErfiug/0StGuWzo7j8AAAA/OgIAAAAAAAABSAIAAEgAAAB6lb4VkZboP9ErRrls6O4/AAAAP0oCAAAAAAAAAUkCAABIAAAAiMU/+2mc6D/RK0a5bOjuPwAAAD9KAgAAAAAAAAFKAgAASAAAALRVw6v0reg/0StGuWzo7j8AAAA/aQIAAAAAAAABSwIAAEgAAAD9RUknMcvoP9ErRrls6O4/AAAAP3gCAAAAAAAAAUwCAABIAAAA2BbbmeYi6T+ye+bTTPHuPwAAAD+IAgAAAAAAAAFNAgAASAAAAASnXkpxNOk/lMuG7iz67j8AAAA/iAIAAAAAAAABTgIAAEgAAABbx2WrhlfpP5TLhu4s+u4/AAAAP4gCAAAAAAAAAU8CAABIAAAAlodqQepu6T+Uy4buLPruPwAAAD+YAgAAAAAAAAFQAgAASAAAANBHb9dNhuk/dBsnCQ0D7z8AAAA/mAIAAAAAAAABUQIAAEgAAAALCHRtsZ3pP3QbJwkNA+8/AAAAP7cCAAAAAAAAAVICAABIAAAAYih7zsbA6T9Va8cj7QvvPwAAAD/HAgAAAAAAAAFTAgAASAAAALpIgi/c4+k/VWvHI+0L7z8AAAA/xwIAAAAAAAABVAIAAEgAAADXqIT6je/pP1VrxyPtC+8/AAAAP8cCAAAAAAAAAVUCAABIAAAA5tgF4Gb16T83u2c+zRTvPwAAAD/WAgAAAAAAAAFWAgAASAAAABJpiZDxBuo/N7tnPs0U7z8AAAA/1gIAAAAAAAABVwIAAEgAAAAvyYtboxLqPze7Zz7NFO8/AAAAP+YCAAAAAAAAAVgCAABIAAAAPvkMQXwY6j83u2c+zRTvPwAAAD/mAgAAAAAAAAFZAgAASAAAAEwpjiZVHuo/N7tnPs0U7z8AAAA/9QIAAAAAAAABWgIAAEgAAABbWQ8MLiTqPze7Zz7NFO8/AAAAP/UCAAAAAAAAAVsCAABIAAAAaYmQ8QYq6j83u2c+zRTvPwAAAD8FAwAAAAAAAAFcAgAASAAAAHm5EdffL+o/N7tnPs0U7z8AAAA/JAMAAAAAAAABXQIAAEgAAACH6ZK8uDXqPze7Zz7NFO8/AAAAPzQDAAAAAAAAAV4CAABIAAAApUmVh2pB6j83u2c+zRTvPwAAAD80AwAAAAAAAAFfAgAASAAAAMKpl1IcTeo/N7tnPs0U7z8AAAA/RAMAAAAAAAABYAIAAEgAAADuORsDp17qPze7Zz7NFO8/AAAAP0QDAAAAAAAAAWECAABIAAAAGsqeszFw6j83u2c+zRTvPwAAAD9TAwAAAAAAAAFiAgAASAAAAIAaJ/ofmeo/N7tnPs0U7z8AAAA/UwMAAAAAAAABYwIAAEgAAADXOi5bNbzqP1VrxyPtC+8/AAAAP2MDAAAAAAAAAWQCAABIAAAATLs3h/zq6j+Uy4buLPruPwAAAD9jAwAAAAAAAAFlAgAASAAAAN6bQ351Jes/snvm00zx7j8AAAA/cgMAAAAAAAABZgIAAEgAAABTHE2qPFTrP9ErRrls6O4/AAAAP3IDAAAAAAAAAWcCAABIAAAAqzxUC1J36z/x26WejN/uPwAAAD+CAwAAAAAAAAFoAgAASAAAABKN3FFAoOs/EIwFhKzW7j8AAAA/kgMAAAAAAAABaQIAAEgAAABpreOyVcPrPy48ZWnMze4/AAAAP5IDAAAAAAAAAWoCAABIAAAAlT1nY+DU6z8uPGVpzM3uPwAAAD+SAwAAAAAAAAFrAgAASAAAALKdaS6S4Os/LjxlaczN7j8AAAA/oQMAAAAAAAABbAIAAEgAAADBzeoTa+brP07sxE7sxO4/AAAAP7EDAAAAAAAAAW0CAABIAAAAz/1r+UPs6z9O7MRO7MTuPwAAAD+xAwAAAAAAAAFuAgAASAAAAN4t7d4c8us/TuzETuzE7j8AAAA/wQMAAAAAAAABbwIAAEgAAADsXW7E9ffrP07sxE7sxO4/AAAAP9ADAAAAAAAAAXACAABIAAAA/I3vqc796z9O7MRO7MTuPwAAAD/gAwAAAAAAAAFxAgAASAAAABnu8XSACew/TuzETuzE7j8AAAA//QMAAAAAAAABcgIAAEgAAAAnHnNaWQ/sP22cJDQMvO4/AAAAP/0DAAAAAAAAAXMCAABIAAAAU672CuQg7D9tnCQ0DLzuPwAAAD/9AwAAAAAAAAF0AgAASAAAAHAO+dWVLOw/bZwkNAy87j8AAAA/DQQAAAAAAAABdQIAAEgAAACObvugRzjsP4xMhBkss+4/AAAAPw0EAAAAAAAAAXYCAABIAAAAuv5+UdJJ7D+MTIQZLLPuPwAAAD8dBAAAAAAAAAF3AgAASAAAAMguADerT+w/jEyEGSyz7j8AAAA/LAQAAAAAAAABeAIAAEgAAAD0voPnNWHsP4xMhBkss+4/AAAAPywEAAAAAAAAAXkCAABIAAAAEh+Gsuds7D+MTIQZLLPuPwAAAD8sBAAAAAAAAAF6AgAASAAAACBPB5jAcuw/jEyEGSyz7j8AAAA/PAQAAAAAAAABewIAAEgAAAAvf4h9mXjsP4xMhBkss+4/AAAAPzwEAAAAAAAAAXwCAABIAAAAPa8JY3J+7D+MTIQZLLPuPwAAAD9MBAAAAAAAAAF9AgAASAAAAD2vCWNyfuw/q/zj/kuq7j8AAAA/WwQAAAAAAAABfgIAAEgAAABM34pIS4TsP6v84/5Lqu4/AAAAP2sEAAAAAAAAAX8CAABIAAAAWg8MLiSK7D+r/OP+S6ruPwAAAD96BAAAAAAAAAGAAgAASAAAAGk/jRP9j+w/q/zj/kuq7j8AAAA/egQAAAAAAAABgQIAAEgAAACHn4/erpvsP6v84/5Lqu4/AAAAP4oEAAAAAAAAAYICAABIAAAAsi8Tjzmt7D+r/OP+S6ruPwAAAD+KBAAAAAAAAAGDAgAASAAAAM+PFVrruOw/q/zj/kuq7j8AAAA/mgQAAAAAAAABhAIAAEgAAADs7xclncTsP8qsQ+Rroe4/AAAAP5oEAAAAAAAAAYUCAABIAAAAGYCb1SfW7D/pXKPJi5juPwAAAD+pBAAAAAAAAAGGAgAASAAAACewHLsA3Ow/6VyjyYuY7j8AAAA/uQQAAAAAAAABhwIAAEgAAAA24J2g2eHsP+lco8mLmO4/AAAAP7kEAAAAAAAAAYgCAABIAAAARBAfhrLn7D/pXKPJi5juPwAAAD/JBAAAAAAAAAGJAgAASAAAAFNAoGuL7ew/6VyjyYuY7j8AAAA/JgUAAAAAAAABigIAAEgAAAA24J2g2eHsPwkNA6+rj+4/AAAAP1gGAAAAAAAAAYsCAABIAAAAClAa8E7Q7D8JDQOvq4/uPwAAAD9nBgAAAAAAAAGMAgAASAAAALIvE485rew/CQ0Dr6uP7j8AAAA/ZwYAAAAAAAABjQIAAEgAAABiO9NcJMGXP4uYLogP2O8/AAAAPwAAAAAAAAAAAY4CAABIAAAANj35DEF8mD+LmC6ID9jvPwAAAD8vAAAAAAAAAAGPAgAASAAAAAw/H71dN5k/i5guiA/Y7z8AAAA/PwAAAAAAAAABkAIAAEgAAACyQmsdl62aP4uYLogP2O8/AAAAPz8AAAAAAAAAAZECAABIAAAAhkSRzbNomz+LmC6ID9jvPwAAAD9OAAAAAAAAAAGSAgAASAAAAFpGt33QI5w/i5guiA/Y7z8AAAA/TgAAAAAAAAABkwIAAEgAAAAuSN0t7d6cP4uYLogP2O8/AAAAP14AAAAAAAAAAZQCAABIAAAA1EspjiZVnj+LmC6ID9jvPwAAAD9uAAAAAAAAAAGVAgAASAAAAHpPde5fy58/i5guiA/Y7z8AAAA/bgAAAAAAAAABlgIAAEgAAACTqWCnzKCgP4uYLogP2O8/AAAAP24AAAAAAAAAAZcCAABIAAAAT6yZr3e5oT+LmC6ID9jvPwAAAD99AAAAAAAAAAGYAgAASAAAACOuv1+UdKI/i5guiA/Y7z8AAAA/fQAAAAAAAAABmQIAAEgAAADhsPhnP42jP4uYLogP2O8/AAAAP40AAAAAAAAAAZoCAABIAAAAibREyHgDpT+LmC6ID9jvPwAAAD+NAAAAAAAAAAGbAgAASAAAABu5o4BA16Y/i5guiA/Y7z8AAAA/nQAAAAAAAAABnAIAAEgAAAB/vyjpJGapP4uYLogP2O8/AAAAP6wAAAAAAAAAAZ0CAABIAAAA+8Sa+XqXqz+LmC6ID9jvPwAAAD+8AAAAAAAAAAGeAgAASAAAAFjpWxFpibA/i5guiA/Y7z8AAAA/vAAAAAAAAAABnwIAAEgAAAAA7adxov+xP4uYLogP2O8/AAAAP8sAAAAAAAAAAaACAABIAAAAZPMs2oaOtD+LmC6ID9jvPwAAAD/bAAAAAAAAAAGhAgAASAAAADj1UoqjSbU/i5guiA/Y7z8AAAA/2wAAAAAAAAABogIAAEgAAACYdm8O+dW1P4uYLogP2O8/AAAAP+sAAAAAAAAAAaMCAABIAAAA9veLkk5itj+LmC6ID9jvPwAAAD/rAAAAAAAAAAGkAgAASAAAAFR5qBak7rY/i5guiA/Y7z8AAAA/+gAAAAAAAAABpQIAAEgAAAA+ertuMky3P4uYLogP2O8/AAAAP/oAAAAAAAAAAaYCAABIAAAAKHvOxsCptz+LmC6ID9jvPwAAAD8KAQAAAAAAAAGnAgAASAAAANB+Gif6H7k/q0iObS/P7z8AAAA/GgEAAAAAAAABqAIAAEgAAAAuADerT6y5P6tIjm0vz+8/AAAAPxoBAAAAAAAAAakCAABIAAAAAgJdW2xnuj+rSI5tL8/vPwAAAD8pAQAAAAAAAAGqAgAASAAAAMIElmMXgLs/q0iObS/P7z8AAAA/KQEAAAAAAAABqwIAAEgAAAAKh8U/+2m8P8n47VJPxu8/AAAAPzkBAAAAAAAAAawCAABIAAAAyIn+R6aCvT/J+O1ST8bvPwAAAD85AQAAAAAAAAGtAgAASAAAAG6NSqjf+L4/yfjtUk/G7z8AAAA/SAEAAAAAAAABrgIAAEgAAABQiEbuKCDAP8n47VJPxu8/AAAAP0gBAAAAAAAAAa8CAABIAAAAJIpsnkXbwD/J+O1ST8bvPwAAAD9YAQAAAAAAAAGwAgAASAAAAElLhIw3UME/yfjtUk/G7z8AAAA/WAEAAAAAAAABsQIAAEgAAABtDJx6KcXBP8n47VJPxu8/AAAAP2gBAAAAAAAAAbICAABIAAAAks2zaBs6wj/J+O1ST8bvPwAAAD9oAQAAAAAAAAGzAgAASAAAAHvOxsCpl8I/yfjtUk/G7z8AAAA/dwEAAAAAAAABtAIAAEgAAAArD9WC1N3CP8n47VJPxu8/AAAAP3cBAAAAAAAAAbUCAABIAAAA2k/jRP8jwz/J+O1ST8bvPwAAAD+HAQAAAAAAAAG2AgAASAAAAE/Q7HDGUsM/yfjtUk/G7z8AAAA/hwEAAAAAAAABtwIAAEgAAAD+EPsy8ZjDP8n47VJPxu8/AAAAP5cBAAAAAAAAAbgCAABIAAAAOdH/yFSwwz/J+O1ST8bvPwAAAD+XAQAAAAAAAAG5AgAASAAAAK5RCfUb38M/yfjtUk/G7z8AAAA/pgEAAAAAAAABugIAAEgAAAAj0hIh4w3EP8n47VJPxu8/AAAAP6YBAAAAAAAAAbsCAABIAAAA0hIh4w1UxD/J+O1ST8bvPwAAAD+2AQAAAAAAAAG8AgAASAAAAEeTKg/VgsQ/yfjtUk/G7z8AAAA/tgEAAAAAAAABvQIAAEgAAAAxlD1nY+DEP8n47VJPxu8/AAAAP8UBAAAAAAAAAb4CAABIAAAAVlVVVVVVxT/J+O1ST8bvPwAAAD/FAQAAAAAAAAG/AgAASAAAALXWcdmq4cU/yfjtUk/G7z8AAAA/1QEAAAAAAAABwAIAAEgAAABc2r055FfHP8n47VJPxu8/AAAAP+UBAAAAAAAAAcECAABIAAAAu1vavTnkxz/J+O1ST8bvPwAAAD/lAQAAAAAAAAHCAgAASAAAAI5dAG5Wn8g/yfjtUk/G7z8AAAA/9AEAAAAAAAABwwIAAEgAAADu3hzyqyvJP8n47VJPxu8/AAAAP/QBAAAAAAAAAcQCAABIAAAAEqA04J2gyT/J+O1ST8bvPwAAAD8EAgAAAAAAAAHFAgAASAAAAPygRzgs/sk/yfjtUk/G7z8AAAA/BAIAAAAAAAABxgIAAEgAAADmoVqQulvKP8n47VJPxu8/AAAAPxQCAAAAAAAAAccCAABIAAAAWyJkvIGKyj/J+O1ST8bvPwAAAD8UAgAAAAAAAAHIAgAASAAAAApjcn6s0Mo/yfjtUk/G7z8AAAA/IwIAAAAAAAAByQIAAEgAAABFI3cUEOjKP8n47VJPxu8/AAAAPzMCAAAAAAAAAcoCAABIAAAAuaOAQNcWyz/J+O1ST8bvPwAAAD8zAgAAAAAAAAHLAgAASAAAAPRjhdY6Lss/yfjtUk/G7z8AAAA/QgIAAAAAAAABzAIAAEgAAACjpJOYZXTLP+moTThvve8/AAAAP1ICAAAAAAAAAc0CAABIAAAA3mSYLsmLyz/pqE04b73vPwAAAD9SAgAAAAAAAAHOAgAASAAAABglncQso8s/6ahNOG+97z8AAAA/YgIAAAAAAAABzwIAAEgAAACNpabw89HLP+moTThvve8/AAAAP2ICAAAAAAAAAdACAABIAAAAPea0sh4YzD/pqE04b73vPwAAAD9xAgAAAAAAAAHRAgAASAAAACfnxwqtdcw/6ahNOG+97z8AAAA/cQIAAAAAAAAB0gIAAEgAAACbZ9E2dKTMP+moTThvve8/AAAAP4ECAAAAAAAAAdMCAABIAAAAS6jf+J7qzD/pqE04b73vPwAAAD+BAgAAAAAAAAHUAgAASAAAAPvo7brJMM0/B1mtHY+07z8AAAA/kQIAAAAAAAAB1QIAAEgAAADl6QATWI7NPwdZrR2PtO8/AAAAP5ECAAAAAAAAAdYCAABIAAAAzeoTa+brzT8HWa0dj7TvPwAAAD+gAgAAAAAAAAHXAgAASAAAAPGrK1nYYM4/B1mtHY+07z8AAAA/oAIAAAAAAAAB2AIAAEgAAADbrD6xZr7OPyUJDQOvq+8/AAAAP7ACAAAAAAAAAdkCAABIAAAAx61RCfUbzz8lCQ0Dr6vvPwAAAD+wAgAAAAAAAAHaAgAASAAAAHfuX8sfYs8/JQkNA6+r7z8AAAA/vwIAAAAAAAAB2wIAAEgAAAAnL26NSqjPPyUJDQOvq+8/AAAAP78CAAAAAAAAAdwCAABIAAAAm693uRHXzz8lCQ0Dr6vvPwAAAD/PAgAAAAAAAAHdAgAASAAAAAiYwHLsAtA/JQkNA6+r7z8AAAA/zwIAAAAAAAAB3gIAAEgAAABDWMUIUBrQPyUJDQOvq+8/AAAAP98CAAAAAAAAAd8CAABIAAAAfRjKnrMx0D8lCQ0Dr6vvPwAAAD/uAgAAAAAAAAHgAgAASAAAAA/51ZUsbNA/JQkNA6+r7z8AAAA/DgMAAAAAAAAB4QIAAEgAAAA0uu2DHuHQPyUJDQOvq+8/AAAAPw4DAAAAAAAAAeICAABIAAAA4/r7RUkn0T8lCQ0Dr6vvPwAAAD8OAwAAAAAAAAHjAgAASAAAAFh7BXIQVtE/JQkNA6+r7z8AAAA/HQMAAAAAAAAB5AIAAEgAAAAHvBM0O5zRPyUJDQOvq+8/AAAAPx0DAAAAAAAAAeUCAABIAAAAmZwfK7TW0T8lCQ0Dr6vvPwAAAD8tAwAAAAAAAAHmAgAASAAAAA4dKVd7BdI/JQkNA6+r7z8AAAA/LQMAAAAAAAAB5wIAAEgAAACg/TRO9D/SP0W5bOjOou8/AAAAPzwDAAAAAAAAAegCAABIAAAA+B08rwlj0j9FuWzozqLvPwAAAD88AwAAAAAAAAHpAgAASAAAAFA+QxAfhtI/Rbls6M6i7z8AAAA/TAMAAAAAAAAB6gIAAEgAAACoXkpxNKnSP0W5bOjOou8/AAAAP0wDAAAAAAAAAesCAABIAAAA4h5PB5jA0j9FuWzozqLvPwAAAD9cAwAAAAAAAAHsAgAASAAAABzfU53719I/Rbls6M6i7z8AAAA/XAMAAAAAAAAB7QIAAEgAAAA6P1ZorePSP2VpzM3ume8/AAAAP2sDAAAAAAAAAe4CAABIAAAAV59YM1/v0j9laczN7pnvPwAAAD97AwAAAAAAAAHvAgAASAAAAHT/Wv4Q+9I/ZWnMze6Z7z8AAAA/ewMAAAAAAAAB8AIAAEgAAACvv1+UdBLTP2VpzM3ume8/AAAAP4sDAAAAAAAAAfECAABIAAAAzB9iXyYe0z9laczN7pnvPwAAAD/oAwAAAAAAAAHyAgAASAAAAIoim2fRNtQ/o8mLmC6I7z8AAAA/+AMAAAAAAAAB8wIAAEgAAAD/oqSTmGXUP6PJi5guiO8/AAAAP/gDAAAAAAAAAfQCAABIAAAAOmOpKfx81D+jyYuYLojvPwAAAD/4AwAAAAAAAAH1AgAASAAAAHQjrr9flNQ/o8mLmC6I7z8AAAA/+AMAAAAAAAAB9gIAAEgAAADMQ7UgdbfUP6PJi5guiO8/AAAAPwgEAAAAAAAAAfcCAABIAAAA6aO36ybD1D+jyYuYLojvPwAAAD8IBAAAAAAAAAH4AgAASAAAACNkvIGK2tQ/o8mLmC6I7z8AAAA/FwQAAAAAAAAB+QIAAEgAAAB7hMPin/3UP6PJi5guiO8/AAAAPxcEAAAAAAAAAfoCAABIAAAAtkTIeAMV1T+jyYuYLojvPwAAAD8nBAAAAAAAAAH7AgAASAAAAA1lz9kYONU/o8mLmC6I7z8AAAA/JwQAAAAAAAAB/AIAAEgAAABIJdRvfE/VP6PJi5guiO8/AAAAPzYEAAAAAAAAAf0CAABIAAAAguXYBeBm1T/Ceet9Tn/vPwAAAD9GBAAAAAAAAAH+AgAASAAAANoF4Gb1idU/wnnrfU5/7z8AAAA/RgQAAAAAAAAB/wIAAEgAAABPhumSvLjVP8J5631Of+8/AAAAP0YEAAAAAAAAAQADAABIAAAAiUbuKCDQ1T/Ceet9Tn/vPwAAAD9WBAAAAAAAAAEBAwAASAAAAOFm9Yk189U/wnnrfU5/7z8AAAA/VgQAAAAAAAABAgMAAEgAAAA4h/zqShbWP8J5631Of+8/AAAAP2UEAAAAAAAAAQMDAABIAAAAc0cBga4t1j/Ceet9Tn/vPwAAAD9lBAAAAAAAAAEEAwAASAAAAK0HBhcSRdY/wnnrfU5/7z8AAAA/dQQAAAAAAAABBQMAAEgAAADLZwjiw1DWP8J5631Of+8/AAAAP3UEAAAAAAAAAQYDAABIAAAA6McKrXVc1j/Ceet9Tn/vPwAAAD+FBAAAAAAAAAEHAwAASAAAACKID0PZc9Y/4ClLY2527z8AAAA/lAQAAAAAAAABCAMAAEgAAAA/6BEOi3/WP+ApS2Nudu8/AAAAP5QEAAAAAAAAAQkDAABIAAAAXUgU2TyL1j/gKUtjbnbvPwAAAD/DBAAAAAAAAAEKAwAASAAAAHqoFqTultY/4ClLY2527z8AAAA/4gQAAAAAAAABCwMAAEgAAACXCBlvoKLWP+ApS2Nudu8/AAAAPwEFAAAAAAAAAQwDAABIAAAAlwgZb6Ci1j8A2qpIjm3vPwAAAD87DwAAAAAAAAENAwAASAAAAHqoFqTultY/ANqqSI5t7z8AAAA/Sg8AAAAAAAABDgMAAEgAAAA95rSyHhjMP30oKri4kt0/AAAAPwAAAAAAAAAAAQ8DAABIAAAAASawHLsAzD+8iOmC+IDdPwAAAD9IAQAAAAAAAAEQAwAASAAAAFPloVqQuss/+uioTThv3T8AAAA/SAEAAAAAAAABEQMAAEgAAAAYJZ3ELKPLPzhJaBh4Xd0/AAAAP2gBAAAAAAAAARIDAABIAAAA3mSYLsmLyz84SWgYeF3dPwAAAD9oAQAAAAAAAAETAwAASAAAAKOkk5hldMs/dqkn47dL3T8AAAA/dwEAAAAAAAABFAMAAEgAAAAuJIpsnkXLP3apJ+O3S90/AAAAP4cBAAAAAAAAARUDAABIAAAAf+N7qnP/yj+1Ceet9zndPwAAAD+HAQAAAAAAAAEWAwAASAAAAJXiaFLloco/8mmmeDco3T8AAAA/lgEAAAAAAAABFwMAAEgAAACr4VX6VkTKP/Jppng3KN0/AAAAP6YBAAAAAAAAARgDAABIAAAAwuBCosjmyT/yaaZ4NyjdPwAAAD+mAQAAAAAAAAEZAwAASAAAAJ0fK7TWcck/McplQ3cW3T8AAAA/wAEAAAAAAAABGgMAAEgAAAC0HhhcSBTJP24qJQ63BN0/AAAAP8ABAAAAAAAAARsDAABIAAAAyR0FBLq2yD+siuTY9vLcPwAAAD/AAQAAAAAAAAEcAwAASAAAABnd9kGPcMg/rIrk2Pby3D8AAAA/zwEAAAAAAAABHQMAAEgAAACkXO0VyEHIP6yK5Nj28tw/AAAAP88BAAAAAAAAAR4DAABIAAAAapzof2QqyD+siuTY9vLcPwAAAD/fAQAAAAAAAAEfAwAASAAAADDc4+kAE8g/rIrk2Pby3D8AAAA/7wEAAAAAAAABIAMAAEgAAAAw3OPpABPIP+vqo6M24dw/AAAAP+8BAAAAAAAAASEDAABIAAAA9RvfU537xz/r6qOjNuHcPwAAAD8OAgAAAAAAAAEiAwAASAAAALtb2r055Mc/6+qjozbh3D8AAAA/HQIAAAAAAAABIwMAAEgAAAALG8z7Dp7HP+vqo6M24dw/AAAAPy0CAAAAAAAAASQDAABIAAAAXNq9OeRXxz/r6qOjNuHcPwAAAD8tAgAAAAAAAAElAwAASAAAAK2Zr3e5Ecc/6+qjozbh3D8AAAA/PQIAAAAAAAABJgMAAEgAAAD9WKG1jsvGPyhLY252z9w/AAAAPz0CAAAAAAAAAScDAABIAAAAThiT82OFxj8oS2Nuds/cPwAAAD9MAgAAAAAAAAEoAwAASAAAAJ/XhDE5P8Y/KEtjbnbP3D8AAAA/TAIAAAAAAAABKQMAAEgAAAAqV3sFchDGPyhLY252z9w/AAAAP1wCAAAAAAAAASoDAABIAAAAehZtQ0fKxT8oS2Nuds/cPwAAAD9cAgAAAAAAAAErAwAASAAAAEBWaK3jssU/KEtjbnbP3D8AAAA/bAIAAAAAAAABLAMAAEgAAAAFlmMXgJvFPyhLY252z9w/AAAAP2wCAAAAAAAAAS0DAABIAAAAy9VegRyExT8oS2Nuds/cPwAAAD97AgAAAAAAAAEuAwAASAAAAJEVWuu4bMU/KEtjbnbP3D8AAAA/ugIAAAAAAAABLwMAAEgAAAAclVC/8T3FPyhLY252z9w/AAAAP8kCAAAAAAAAATADAABIAAAAphRHkyoPxT8oS2Nuds/cPwAAAD/JAgAAAAAAAAExAwAASAAAADGUPWdj4MQ/KEtjbnbP3D8AAAA/2QIAAAAAAAABMgMAAEgAAAD20zjR/8jEPyhLY252z9w/AAAAP9kCAAAAAAAAATMDAABIAAAAvBM0O5yxxD8oS2Nuds/cPwAAAD/pAgAAAAAAAAE0AwAASAAAAIFTL6U4msQ/KEtjbnbP3D8AAAA/+AIAAAAAAAABNQMAAEgAAABHkyoP1YLEPyhLY252z9w/AAAAPwgDAAAAAAAAATYDAABIAAAADNMleXFrxD8oS2Nuds/cPwAAAD8XAwAAAAAAAAE3AwAASAAAANISIeMNVMQ/KEtjbnbP3D8AAAA/FwMAAAAAAAABOAMAAEgAAABdkhe3RiXEPyhLY252z9w/AAAAPycDAAAAAAAAATkDAABIAAAAI9ISIeMNxD8oS2Nuds/cPwAAAD8nAwAAAAAAAAE6AwAASAAAAOgRDot/9sM/KEtjbnbP3D8AAAA/NwMAAAAAAAABOwMAAEgAAACuUQn1G9/DPyhLY252z9w/AAAAPzcDAAAAAAAAATwDAABIAAAAOdH/yFSwwz8oS2Nuds/cPwAAAD9WAwAAAAAAAAE9AwAASAAAAMRQ9pyNgcM/KEtjbnbP3D8AAAA/VgMAAAAAAAABPgMAAEgAAACKkPEGKmrDPyhLY252z9w/AAAAP2YDAAAAAAAAAT8DAABIAAAAT9DscMZSwz8oS2Nuds/cPwAAAD9mAwAAAAAAAAFAAwAASAAAABUQ6NpiO8M/KEtjbnbP3D8AAAA/ZgMAAAAAAAABQQMAAEgAAADaT+NE/yPDPyhLY252z9w/AAAAP3UDAAAAAAAAAUIDAABIAAAAoI/erpsMwz8oS2Nuds/cPwAAAD91AwAAAAAAAAFDAwAASAAAAKCP3q6bDMM/Z6siOba93D8AAAA/hQMAAAAAAAABRAMAAEgAAABlz9kYOPXCP2erIjm2vdw/AAAAP6QDAAAAAAAAAUUDAABIAAAA8E7Q7HDGwj+lC+ID9qvcPwAAAD+0AwAAAAAAAAFGAwAASAAAAHvOxsCpl8I/pQviA/ar3D8AAAA/zgMAAAAAAAABRwMAAEgAAAAHTr2U4mjCP6UL4gP2q9w/AAAAP84DAAAAAAAAAUgDAABIAAAAHU2qPFQLwj+lC+ID9qvcPwAAAD/eAwAAAAAAAAFJAwAASAAAADNMl+TFrcE/pQviA/ar3D8AAAA/3gMAAAAAAAABSgMAAEgAAABJS4SMN1DBP+Nroc41mtw/AAAAP+4DAAAAAAAAAUsDAABIAAAAmQp2ygwKwT/ja6HONZrcPwAAAD/uAwAAAAAAAAFMAwAASAAAAOnJZwjiw8A/42uhzjWa3D8AAAA//QMAAAAAAAABTQMAAEgAAAB1SV7cGpXAPyHMYJl1iNw/AAAAP/0DAAAAAAAAAU4DAABIAAAAAMlUsFNmwD8hzGCZdYjcPwAAAD8NBAAAAAAAAAFPAwAASAAAAItIS4SMN8A/IcxgmXWI3D8AAAA/WwQAAAAAAAABUAMAAEgAAABQiEbuKCDAPyHMYJl1iNw/AAAAP1sEAAAAAAAAAVEDAABIAAAAFshBWMUIwD8hzGCZdYjcPwAAAD9rBAAAAAAAAAFSAwAASAAAALYPeoTD4r8/IcxgmXWI3D8AAAA/awQAAAAAAAABUwMAAEgAAADMDmcsNYW/PyHMYJl1iNw/AAAAP3oEAAAAAAAAAVQDAABIAAAAbo1KqN/4vj8hzGCZdYjcPwAAAD96BAAAAAAAAAFVAwAASAAAAJqLJPjCPb4/IcxgmXWI3D8AAAA/igQAAAAAAAABVgMAAEgAAADIif5HpoK9PyHMYJl1iNw/AAAAP4oEAAAAAAAAAVcDAABIAAAAaAjiw1D2vD8hzGCZdYjcPwAAAD+ZBAAAAAAAAAFYAwAASAAAAH4Hz2vCmLw/IcxgmXWI3D8AAAA/qQQAAAAAAAABWQMAAEgAAAAKh8U/+2m8PyHMYJl1iNw/AAAAP6kEAAAAAAAAAVoDAABIAAAAlAa8EzQ7vD8hzGCZdYjcPwAAAD+5BAAAAAAAAAFbAwAASAAAACCGsudsDLw/IcxgmXWI3D8AAAA/6AQAAAAAAAABXAMAAEgAAACqBam7pd27PyHMYJl1iNw/AAAAP/cEAAAAAAAAAV0DAABIAAAAwgSWYxeAuz8hzGCZdYjcPwAAAD/3BAAAAAAAAAFeAwAASAAAAEyEjDdQUbs/IcxgmXWI3D8AAAA/BwUAAAAAAAABXwMAAEgAAADYA4MLiSK7PyHMYJl1iNw/AAAAPxYFAAAAAAAAAWADAABIAAAAYoN538Hzuj8hzGCZdYjcPwAAAD8WBQAAAAAAAAFhAwAASAAAAIyBUy+lOLo/IcxgmXWI3D8AAAA/JgUAAAAAAAABYgMAAEgAAAC6fy1/iH25PyHMYJl1iNw/AAAAPyYFAAAAAAAAAWMDAABIAAAA5n0Hz2vCuD8hzGCZdYjcPwAAAD8mBQAAAAAAAAFkAwAASAAAABJ84R5PB7g/YCwgZLV23D8AAAA/NgUAAAAAAAABZQMAAEgAAAAoe87GwKm3P52M3y71ZNw/AAAAPzYFAAAAAAAAAWYDAABIAAAAyvmxQmsdtz+djN8u9WTcPwAAAD9FBQAAAAAAAAFnAwAASAAAAGx4lb4VkbY/Gk1exHRB3D8AAAA/RQUAAAAAAAABaAMAAEgAAAAM93g6wAS2PxpNXsR0Qdw/AAAAP1UFAAAAAAAAAWkDAABIAAAAIvZl4jGntT9YrR2PtC/cPwAAAD9VBQAAAAAAAAFqAwAASAAAAK51XLZqeLU/WK0dj7Qv3D8AAAA/ZQUAAAAAAAABawMAAEgAAAA49VKKo0m1P1itHY+0L9w/AAAAP3QFAAAAAAAAAWwDAABIAAAAxHRJXtwatT9YrR2PtC/cPwAAAD+EBQAAAAAAAAFtAwAASAAAAFD0PzIV7LQ/WK0dj7Qv3D8AAAA/kwUAAAAAAAABbgMAAEgAAADaczYGTr20P1itHY+0L9w/AAAAP8IFAAAAAAAAAW8DAABIAAAA2nM2Bk69tD+WDd1Z9B3cPwAAAD/CBQAAAAAAAAFwAwAASAAAAGTzLNqGjrQ/lg3dWfQd3D8AAAA/0gUAAAAAAAABcQMAAEgAAADwciOuv1+0P5YN3Vn0Hdw/AAAAP/EFAAAAAAAAAXIDAABIAAAAevIZgvgwtD+WDd1Z9B3cPwAAAD8BBgAAAAAAAAFzAwAASAAAAAZyEFYxArQ/lg3dWfQd3D8AAAA/EAYAAAAAAAABdAMAAEgAAACQ8QYqatOzP5YN3Vn0Hdw/AAAAPzAGAAAAAAAAAXUDAABIAAAAHHH9/aKksz+WDd1Z9B3cPwAAAD9uBgAAAAAAAAF2AwAASAAAAKbw89HbdbM/lg3dWfQd3D8AAAA/rQYAAAAAAAABdwMAAEgAAAAycOqlFEezP5YN3Vn0Hdw/AAAAP7wGAAAAAAAAAXgDAABIAAAAvu/geU0Ysz+WDd1Z9B3cPwAAAD/MBgAAAAAAAAF5AwAASAAAAOrtuskwXbI/lg3dWfQd3D8AAAA/3AYAAAAAAAABegMAAEgAAAC4aniVvhWxP5YN3Vn0Hdw/AAAAP/sGAAAAAAAAAXsDAABIAAAAS8wyuu2Drj/VbZwkNAzcPwAAAD/7BgAAAAAAAAF8AwAASAAAAI3J+bFCa60/1W2cJDQM3D8AAAA/+wYAAAAAAAABfQMAAEgAAADlxa1RCfWrP9VtnCQ0DNw/AAAAP/sGAAAAAAAAAX4DAABIAAAAKcN0SV7cqj/VbZwkNAzcPwAAAD8KBwAAAAAAAAF/AwAASAAAAH+/KOkkZqk/Es5b73P62z8AAAA/CgcAAAAAAAABgAMAAEgAAACVvhWRlgipPxLOW+9z+ts/AAAAPxoHAAAAAAAAAYEDAABIAAAAq70COQirqD8Szlvvc/rbPwAAAD8aBwAAAAAAAAGCAwAASAAAAMG87+B5Tag/j47ahPPW2z8AAAA/1gcAAAAAAAABgwMAAEgAAADBvO/geU2oP83umU8zxds/AAAAP9YHAAAAAAAAAYQDAABIAAAAwbzv4HlNqD8LT1kac7PbPwAAAD/lBwAAAAAAAAGFAwAASAAAAMG87+B5Tag/Sq8Y5bKh2z8AAAA/5QcAAAAAAAABhgMAAEgAAADBvO/geU2oP4cP2K/yj9s/AAAAP/UHAAAAAAAAAYcDAABIAAAAwbzv4HlNqD/Gb5d6Mn7bPwAAAD/1BwAAAAAAAAGIAwAASAAAAMG87+B5Tag/A9BWRXJs2z8AAAA/BAgAAAAAAAABiQMAAEgAAADBvO/geU2oP4CQ1drxSNs/AAAAPwQIAAAAAAAAAYoDAABIAAAAwbzv4HlNqD+98JSlMTfbPwAAAD8UCAAAAAAAAAGLAwAASAAAAMG87+B5Tag//FBUcHEl2z8AAAA/JAgAAAAAAAABjAMAAEgAAADBvO/geU2oPzqxEzuxE9s/AAAAPyQIAAAAAAAAAY0DAABIAAAAwbzv4HlNqD94EdMF8QHbPwAAAD8kCAAAAAAAAAGOAwAASAAAAMG87+B5Tag/9dFRm3De2j8AAAA/MwgAAAAAAAABjwMAAEgAAADBvO/geU2oP6/yj/svqdo/AAAAPzMIAAAAAAAAAZADAABIAAAAwbzv4HlNqD8rsw6Rr4XaPwAAAD9DCAAAAAAAAAGRAwAASAAAAO26yTBdkqc/5tNM8W5Q2j8AAAA/QwgAAAAAAAABkgMAAEgAAADtuskwXZKnP2KUy4buLNo/AAAAP1MIAAAAAAAAAZMDAABIAAAA7brJMF2Spz/fVEocbgnaPwAAAD9TCAAAAAAAAAGUAwAASAAAAAO6ttjONKc/WxXJse3l2T8AAAA/gQgAAAAAAAABlQMAAEgAAAAxuJAosnmmP8fXQp1rNNk/AAAAP5EIAAAAAAAAAZYDAABIAAAAR7d90CMcpj+q2zhJaBjYPwAAAD+hCAAAAAAAAAGXAwAASAAAAEe3fdAjHKY/olw2dGfR1z8AAAA/oQgAAAAAAAABmAMAAEgAAABHt33QIxymP5vdM59mitc/AAAAP7AIAAAAAAAAAZkDAABIAAAAR7d90CMcpj8XnrI05mbXPwAAAD+wCAAAAAAAAAGaAwAASAAAAEe3fdAjHKY/lF4xymVD1z8AAAA/wAgAAAAAAAABmwMAAEgAAABdtmp4lb6lP05/byolDtc/AAAAP9AIAAAAAAAAAZwDAABIAAAAXbZqeJW+pT/KP+6/pOrWPwAAAD/vCAAAAAAAAAGdAwAASAAAAHO1VyAHYaU/hGAsIGS11j8AAAA/TQkAAAAAAAABngMAAEgAAAC1sh4YXEikP8ynmeLdoNQ/AAAAP1wJAAAAAAAAAZ8DAABIAAAAtbIeGFxIpD9JaBh4XX3UPwAAAD9cCQAAAAAAAAGgAwAASAAAALWyHhhcSKQ/hsjXQp1r1D8AAAA/bAkAAAAAAAABoQMAAEgAAAC1sh4YXEikPwOJVtgcSNQ/AAAAP2wJAAAAAAAAAaIDAABIAAAAtbIeGFxIpD9A6RWjXDbUPwAAAD97CQAAAAAAAAGjAwAASAAAALWyHhhcSKQ/f0nVbZwk1D8AAAA/ewkAAAAAAAABpAMAAEgAAAC1sh4YXEikP76plDjcEtQ/AAAAP4sJAAAAAAAAAaUDAABIAAAAtbIeGFxIpD/7CVQDHAHUPwAAAD+LCQAAAAAAAAGmAwAASAAAALWyHhhcSKQ/OWoTzlvv0z8AAAA/qgkAAAAAAAABpwMAAEgAAAC1sh4YXEikP3jK0pib3dM/AAAAP6oJAAAAAAAAAagDAABIAAAAtbIeGFxIpD+1KpJj28vTPwAAAD+6CQAAAAAAAAGpAwAASAAAALWyHhhcSKQ/9IpRLhu60z8AAAA/1QkAAAAAAAABqgMAAEgAAAC1sh4YXEikPzLrEPlaqNM/AAAAP9UJAAAAAAAAAasDAABIAAAAtbIeGFxIpD+uq4+O2oTTPwAAAD/lCQAAAAAAAAGsAwAASAAAALWyHhhcSKQ/7QtPWRpz0z8AAAA/5QkAAAAAAAABrQMAAEgAAAC1sh4YXEikP2nMze6ZT9M/AAAAP+UJAAAAAAAAAa4DAABIAAAAtbIeGFxIpD/ljEyEGSzTPwAAAD/0CQAAAAAAAAGvAwAASAAAALWyHhhcSKQ/I+0LT1ka0z8AAAA/9AkAAAAAAAABsAMAAEgAAAC1sh4YXEikP2FNyxmZCNM/AAAAPwQKAAAAAAAAAbEDAABIAAAAtbIeGFxIpD8bbgl6WNPSPwAAAD8UCgAAAAAAAAGyAwAASAAAALWyHhhcSKQ/Ws7IRJjB0j8AAAA/FAoAAAAAAAABswMAAEgAAAC1sh4YXEikP9WOR9oXntI/AAAAPxQKAAAAAAAAAbQDAABIAAAAtbIeGFxIpD9ST8Zvl3rSPwAAAD8jCgAAAAAAAAG1AwAASAAAALWyHhhcSKQ/zg9FBRdX0j8AAAA/IwoAAAAAAAABtgMAAEgAAAC1sh4YXEikPwxwBNBWRdI/AAAAPzMKAAAAAAAAAbcDAABIAAAAtbIeGFxIpD9L0MOaljPSPwAAAD8zCgAAAAAAAAG4AwAASAAAALWyHhhcSKQ/iTCDZdYh0j8AAAA/QwoAAAAAAAABuQMAAEgAAAC1sh4YXEikP8eQQjAWENI/AAAAP0MKAAAAAAAAAboDAABIAAAAn7MxcOqlpD/HkEIwFhDSPwAAAD+wCgAAAAAAAAG7AwAASAAAAIm0RMh4A6U/x5BCMBYQ0j8AAAA/zwoAAAAAAAABvAMAAEgAAABztVcgB2GlP8eQQjAWENI/AAAAPw4LAAAAAAAAAb0DAABIAAAAXbZqeJW+pT/HkEIwFhDSPwAAAD8OCwAAAAAAAAG+AwAASAAAAF22aniVvqU/iTCDZdYh0j8AAAA/HQsAAAAAAAABvwMAAEgAAABHt33QIxymP4kwg2XWIdI/AAAAPy0LAAAAAAAAAcADAABIAAAAMbiQKLJ5pj+JMINl1iHSPwAAAD8tCwAAAAAAAAHBAwAASAAAADG4kCiyeaY/S9DDmpYz0j8AAAA/LQsAAAAAAAABwgMAAEgAAAADurbYzjSnP0vQw5qWM9I/AAAAPz0LAAAAAAAAAcMDAABIAAAA7brJMF2Spz9L0MOaljPSPwAAAD9MCwAAAAAAAAHEAwAASAAAAMG87+B5Tag/DHAE0FZF0j8AAAA/TAsAAAAAAAABxQMAAEgAAACVvhWRlgipPwxwBNBWRdI/AAAAP1wLAAAAAAAAAcYDAABIAAAAacA7QbPDqT8McATQVkXSPwAAAD9cCwAAAAAAAAHHAwAASAAAAFPBTplBIao/kK+FOtdo0j8AAAA/awsAAAAAAAAByAMAAEgAAAApw3RJXtyqP5CvhTrXaNI/AAAAP2sLAAAAAAAAAckDAABIAAAAEcSHoew5qz+Qr4U612jSPwAAAD97CwAAAAAAAAHKAwAASAAAABHEh6HsOas/Uk/Gb5d60j8AAAA/ewsAAAAAAAABywMAAEgAAAD7xJr5eperP1JPxm+XetI/AAAAP4sLAAAAAAAAAcwDAABIAAAA5cWtUQn1qz9ST8Zvl3rSPwAAAD+qCwAAAAAAAAHNAwAASAAAAM/GwKmXUqw/Uk/Gb5d60j8AAAA/ugsAAAAAAAABzgMAAEgAAACjyOZZtA2tP1JPxm+XetI/AAAAP7oLAAAAAAAAAc8DAABIAAAAYcsfYl8mrj9ST8Zvl3rSPwAAAD/JCwAAAAAAAAHQAwAASAAAAAfPa8KYnK8/Uk/Gb5d60j8AAAA/yQsAAAAAAAAB0QMAAEgAAADiaFLloVqwP1JPxm+XetI/AAAAP9kLAAAAAAAAAdIDAABIAAAAuGp4lb4VsT9ST8Zvl3rSPwAAAD/ZCwAAAAAAAAHTAwAASAAAABbslBkUorE/Uk/Gb5d60j8AAAA/3wsAAAAAAAAB1AMAAEgAAAAA7adxov+xP1JPxm+XetI/AAAAP+8LAAAAAAAAAdUDAABIAAAA6u26yTBdsj9ST8Zvl3rSPwAAAD/vCwAAAAAAAAHWAwAASAAAANTuzSG/urI/Uk/Gb5d60j8AAAA/7wsAAAAAAAAB1wMAAEgAAAC+7+B5TRizP1JPxm+XetI/AAAAP/8LAAAAAAAAAdgDAABIAAAAMnDqpRRHsz9ST8Zvl3rSPwAAAD8ODAAAAAAAAAHZAwAASAAAABxx/f2ipLM/Uk/Gb5d60j8AAAA/DgwAAAAAAAAB2gMAAEgAAACQ8QYqatOzP1JPxm+XetI/AAAAPw4MAAAAAAAAAdsDAABIAAAAevIZgvgwtD9ST8Zvl3rSPwAAAD8eDAAAAAAAAAHcAwAASAAAAGTzLNqGjrQ/Uk/Gb5d60j8AAAA/HgwAAAAAAAAB3QMAAEgAAADaczYGTr20P1JPxm+XetI/AAAAPy4MAAAAAAAAAd4DAABIAAAAOPVSiqNJtT9ST8Zvl3rSPwAAAD89DAAAAAAAAAHfAwAASAAAAK51XLZqeLU/Uk/Gb5d60j8AAAA/PQwAAAAAAAAB4AMAAEgAAACYdm8O+dW1P1JPxm+XetI/AAAAPz0MAAAAAAAAAeEDAABIAAAADPd4OsAEtj9ST8Zvl3rSPwAAAD9NDAAAAAAAAAHiAwAASAAAAPb3i5JOYrY/Uk/Gb5d60j8AAAA/TQwAAAAAAAAB4wMAAEgAAABseJW+FZG2P1JPxm+XetI/AAAAP1wMAAAAAAAAAeQDAABIAAAAVHmoFqTutj9ST8Zvl3rSPwAAAD9sDAAAAAAAAAHlAwAASAAAAMr5sUJrHbc/Uk/Gb5d60j8AAAA/bAwAAAAAAAAL</ink>
</athena>
</file>

<file path=customXml/item16.xml><?xml version="1.0" encoding="utf-8"?>
<athena xmlns="http://schemas.microsoft.com/edu/athena" version="0.1.2681.0">
  <media streamable="true" recordStart="51872" recordEnd="211172" recordLength="1183593" start="51872" end="211172" audioFormat="{00001610-0000-0010-8000-00AA00389B71}" audioRate="44100" muted="false" volume="0.8" fadeIn="0" fadeOut="0" videoFormat="{34363248-0000-0010-8000-00AA00389B71}" videoRate="30" videoWidth="960" videoHeight="720"/>
</athena>
</file>

<file path=customXml/item1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I0KAAAAAAAABe3///8MQWN0aW9uVHlwZVYxAQAAAAd2YWx1ZV9fAAgCAAAAAAAAAAEFAAAABAAAAAkUAAAACRUAAAD4DQAAAAAAAAHq////7f///wAAAAABBgAAAAQAAAAJFwAAAAkYAAAARhYAAAAAAAAB5////+3///8AAAAAAQcAAAAEAAAACRoAAAAJGwAAACVMAAAAAAAAAeT////t////AAAAAAEIAAAABAAAAAkdAAAACR4AAAByUwAAAAAAAAHh////7f///wAAAAABCQAAAAQAAAAJIAAAAAkhAAAAAVcAAAAAAAAB3v///+3///8AAAAAAQoAAAAEAAAACSMAAAAJJAAAAOOHAAAAAAAAAdv////t////AAAAAAELAAAABAAAAAkmAAAACScAAABsjAAAAAAAAAHY////7f///wAAAAABDAAAAAQAAAAJKQAAAAkqAAAAnJAAAAAAAAAB1f///+3///8AAAAAAQ0AAAAEAAAACSwAAAAJLQAAAG6kAAAAAAAAAdL////t////AAAAAAEOAAAABAAAAAkvAAAACTAAAAAy3gAAAAAAAAHP////7f///wAAAAABDwAAAAQAAAAJMgAAAAkzAAAAzuEAAAAAAAABzP///+3///8AAAAABRAAAAANQ2xlYXJDYW52YXNWMQIAAAAJU3RhcnRUaW1lBFR5cGUABBAMQWN0aW9uVHlwZVYxAgAAAAIAAACqDgEAAAAAAAHL////7f///wAAAAAFEQAAAA9QZW5BdHRyaWJ1dGVzVjEKAAAAB19jb2xvckEHX2NvbG9yUgdfY29sb3JHB19jb2xvckIKRml0VG9DdXJ2ZQZIZWlnaHQOSWdub3JlUHJlc3N1cmUNSXNIaWdobGlnaHRlcgVTaGFwZQVXaWR0aAAAAAAAAAAABAACAgICAQYBAQxCcnVzaFNoYXBlVjECAAAABgIAAAD/AAD/AAAAAAAAACJAAAAFyv///wxCcnVzaFNoYXBlVjEBAAAAB3ZhbHVlX18ACAIAAAABAAAAAAAAAAAAIkAFEgAAAApJbmtUcmFjZVYxAwAAAA1MaXN0YDErX2l0ZW1zDExpc3RgMStfc2l6ZQ9MaXN0YDErX3ZlcnNpb24EAAAYU2hhcmVkLklua2luZy5JbmtQb2ludFtdAgAAAAgIAgAAAAk3AAAAIgAAACIAAAABFAAAABEAAAD/AAD/AAAAAAAAACJAAAAByP///8r///8BAAAAAAAAAAAAIkABFQAAABIAAAAJOQAAAB8AAAAfAAAAARcAAAARAAAA/wAA/wAAAAAAAAAiQAAAAcb////K////AQAAAAAAAAAAACJAARgAAAASAAAACTsAAAAuAAAALgAAAAEaAAAAEQAAAP8AAP8AAAAAAAAAIkAAAAHE////yv///wEAAAAAAAAAAAAiQAEbAAAAEgAAAAk9AAAAYgAAAGIAAAABHQAAABEAAAD/AAD/AAAAAAAAACJAAAABwv///8r///8BAAAAAAAAAAAAIkABHgAAABIAAAAJPwAAABgAAAAYAAAAASAAAAARAAAA/wAA/wAAAAAAAAAiQAAAAcD////K////AQAAAAAAAAAAACJAASEAAAASAAAACUEAAAAnAAAAJwAAAAEjAAAAEQAAAP8AAP8AAAAAAAAAIkAAAAG+////yv///wEAAAAAAAAAAAAiQAEkAAAAEgAAAAlDAAAADgAAAA4AAAABJgAAABEAAAD/AAD/AAAAAAAAACJAAAABvP///8r///8BAAAAAAAAAAAAIkABJwAAABIAAAAJRQAAACEAAAAhAAAAASkAAAARAAAA/wAA/wAAAAAAAAAiQAAAAbr////K////AQAAAAAAAAAAACJAASoAAAASAAAACUcAAAARAAAAEQAAAAEsAAAAEQAAAP8AAP8AAAAAAAAAIkAAAAG4////yv///wEAAAAAAAAAAAAiQAEtAAAAEgAAAAlJAAAANQAAADUAAAABLwAAABEAAAD/AAD/AAAAAAAAACJAAAABtv///8r///8BAAAAAAAAAAAAIkABMAAAABIAAAAJSwAAABQAAAAUAAAAATIAAAARAAAA/wAA/wAAAAAAAAAiQAAAAbT////K////AQAAAAAAAAAAACJAATMAAAASAAAACU0AAAAjAAAAIwAAAAc3AAAAAAEAAABAAAAABApJbmtQb2ludFYxAgAAAAlOAAAACU8AAAAJUAAAAAlRAAAACVIAAAAJUwAAAAlUAAAACVUAAAAJVgAAAAlXAAAACVgAAAAJWQAAAAlaAAAACVsAAAAJXAAAAAldAAAACV4AAAAJXwAAAAlgAAAACWEAAAAJYgAAAAljAAAACWQAAAAJZQAAAAlmAAAACWcAAAAJaAAAAAlpAAAACWoAAAAJawAAAAlsAAAACW0AAAAJbgAAAAlvAAAADR4HOQAAAAABAAAAIAAAAAQKSW5rUG9pbnRWMQIAAAAJcAAAAAlxAAAACXIAAAAJcwAAAAl0AAAACXUAAAAJdgAAAAl3AAAACXgAAAAJeQAAAAl6AAAACXsAAAAJfAAAAAl9AAAACX4AAAAJfwAAAAmAAAAACYEAAAAJggAAAAmDAAAACYQAAAAJhQAAAAmGAAAACYcAAAAJiAAAAAmJAAAACYoAAAAJiwAAAAmMAAAACY0AAAAJjgAAAAoHOwAAAAABAAAAQAAAAAQKSW5rUG9pbnRWMQI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0SBz0AAAAAAQAAAIAAAAAECklua1BvaW50VjEC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0eBz8AAAAAAQAAACAAAAAECklua1BvaW50VjECAAAACR8BAAAJIAEAAAkhAQAACSIBAAAJIwEAAAkkAQAACSUBAAAJJgEAAAknAQAACSgBAAAJKQEAAAkqAQAACSsBAAAJLAEAAAktAQAACS4BAAAJLwEAAAkwAQAACTEBAAAJMgEAAAkzAQAACTQBAAAJNQEAAAk2AQAADQgHQQAAAAABAAAAQAAAAAQKSW5rUG9pbnRWMQIAAAAJNwEAAAk4AQAACTkBAAAJOgEAAAk7AQAACTwBAAAJPQEAAAk+AQAACT8BAAAJQAEAAAlBAQAACUIBAAAJQwEAAAlEAQAACUUBAAAJRgEAAAlHAQAACUgBAAAJSQEAAAlKAQAACUsBAAAJTAEAAAlNAQAACU4BAAAJTwEAAAlQAQAACVEBAAAJUgEAAAlTAQAACVQBAAAJVQEAAAlWAQAACVcBAAAJWAEAAAlZAQAACVoBAAAJWwEAAAlcAQAACV0BAAANGQdDAAAAAAEAAAAQAAAABApJbmtQb2ludFYxAgAAAAleAQAACV8BAAAJYAEAAAlhAQAACWIBAAAJYwEAAAlkAQAACWUBAAAJZgEAAAlnAQAACWgBAAAJaQEAAAlqAQAACWsBAAANAgdFAAAAAAEAAABAAAAABApJbmtQb2ludFYxAgAAAAlsAQAACW0BAAAJbgEAAAlvAQAACXABAAAJcQEAAAlyAQAACXMBAAAJdAEAAAl1AQAACXYBAAAJdwEAAAl4AQAACXkBAAAJegEAAAl7AQAACXwBAAAJfQEAAAl+AQAACX8BAAAJgAEAAAmBAQAACYIBAAAJgwEAAAmEAQAACYUBAAAJhgEAAAmHAQAACYgBAAAJiQEAAAmKAQAACYsBAAAJjAEAAA0fB0cAAAAAAQAAACAAAAAECklua1BvaW50VjECAAAACY0BAAAJjgEAAAmPAQAACZABAAAJkQEAAAmSAQAACZMBAAAJlAEAAAmVAQAACZYBAAAJlwEAAAmYAQAACZkBAAAJmgEAAAmbAQAACZwBAAAJnQEAAA0PB0kAAAAAAQAAAEAAAAAECklua1BvaW50VjECAA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0LB0sAAAAAAQAAACAAAAAECklua1BvaW50VjECAAAACdMBAAAJ1AEAAAnVAQAACdYBAAAJ1wEAAAnYAQAACdkBAAAJ2gEAAAnbAQAACdwBAAAJ3QEAAAneAQAACd8BAAAJ4AEAAAnhAQAACeIBAAAJ4wEAAAnkAQAACeUBAAAJ5gEAAA0MB00AAAAAAQAAAEAAAAAECklua1BvaW50VjECAAAACecBAAAJ6AEAAAnpAQAACeoBAAAJ6wEAAAnsAQAACe0BAAAJ7gEAAAnvAQAACfABAAAJ8QEAAAnyAQAACfMBAAAJ9AEAAAn1AQAACfYBAAAJ9wEAAAn4AQAACfkBAAAJ+gEAAAn7AQAACfwBAAAJ/QEAAAn+AQAACf8BAAAJAAIAAAkBAgAACQICAAAJAwIAAAkEAgAACQUCAAAJBgIAAAkHAgAACQgCAAAJCQIAAA0dBU4AAAAKSW5rUG9pbnRWMQQAAAABWAFZDlByZXNzdXJlRmFjdG9yCVRpbWVTdGFtcAAAAAAGBgsQAgAAAACZhftp3mo/mISkJM/rij8AAAA/AAAAAAAAAAABTwAAAE4AAAAoqkT8AmR2P5iEpCTP64o/AAAAP04AAAAAAAAAAVAAAABOAAAA2IfG+tBYfz+YhKQkz+uKPwAAAD9OAAAAAAAAAAFRAAAATgAAAKR8zyYUI4c/KCbNQ1DqjD8AAAA/XgAAAAAAAAABUgAAAE4AAAB4axAme52LPygmzUNQ6ow/AAAAP14AAAAAAAAAAVMAAABOAAAAYLU70L+Zjj8oJs1DUOqMPwAAAD9tAAAAAAAAAAFUAAAATgAAAKB/Mz0Cy5A/KCbNQ1DqjD8AAAA/fQAAAAAAAAABVQAAAE4AAACSJEmSJEmSPygmzUNQ6ow/AAAAP30AAAAAAAAAAVYAAABOAAAAhMle50bHkz8oJs1DUOqMPwAAAD99AAAAAAAAAAFXAAAATgAAAPyb6RFYhpQ/KCbNQ1DqjD8AAAA/jQAAAAAAAAABWAAAAE4AAAB2bnQ8aUWVPygmzUNQ6ow/AAAAP40AAAAAAAAAAVkAAABOAAAA7kD/ZnoElj8oJs1DUOqMPwAAAD+cAAAAAAAAAAFaAAAATgAAAGgTipGLw5Y/KCbNQ1DqjD8AAAA/nAAAAAAAAAABWwAAAE4AAADi5RS8nIKXPygmzUNQ6ow/AAAAP7wAAAAAAAAAAVwAAABOAAAAWrif5q1BmD8oJs1DUOqMPwAAAD/bAAAAAAAAAAFdAAAATgAAANKKKhG/AJk/KCbNQ1DqjD8AAAA/6gAAAAAAAAABXgAAAE4AAADEL0Bm4X6aPygmzUNQ6ow/AAAAPwoBAAAAAAAAAV8AAABOAAAAHkz2Ojc6nj8oJs1DUOqMPwAAAD8KAQAAAAAAAAFgAAAATgAAAJoegWVI+Z4/KCbNQ1DqjD8AAAA/CgEAAAAAAAABYQAAAE4AAAAS8QuQWbifPygmzUNQ6ow/AAAAPxkBAAAAAAAAAWIAAABOAAAAxWFLXbU7oD8oJs1DUOqMPwAAAD8ZAQAAAAAAAAFjAAAATgAAAD001ofG+qA/KCbNQ1DqjD8AAAA/KQEAAAAAAAABZAAAAE4AAAB7nRsdT1qhPygmzUNQ6ow/AAAAPykBAAAAAAAAAWUAAABOAAAAuQZhste5oT+ox/Vi0eiOPwAAAD85AQAAAAAAAAFmAAAATgAAAPVvpkdgGaI/qMf1YtHojj8AAAA/SAEAAAAAAAABZwAAAE4AAAAx2evc6HiiP6jH9WLR6I4/AAAAP0gBAAAAAAAAAWgAAABOAAAAq6t2B/o3oz+ox/Vi0eiOPwAAAD9IAQAAAAAAAAFpAAAATgAAAOcUvJyCl6M/qMf1YtHojj8AAAA/WAEAAAAAAAABagAAAE4AAAAjfgEyC/ejP6jH9WLR6I4/AAAAP2cBAAAAAAAAAWsAAABOAAAAX+dGx5NWpD+ox/Vi0eiOPwAAAD9nAQAAAAAAAAFsAAAATgAAAJtQjFwctqQ/qMf1YtHojj8AAAA/dwEAAAAAAAABbQAAAE4AAADXudHxpBWlP6jH9WLR6I4/AAAAP4cBAAAAAAAAAW4AAABOAAAA17nR8aQVpT8oJs1DUOqMPwAAAD+WAQAAAAAAAAFvAAAATgAAABUjF4ctdaU/KCbNQ1DqjD8AAAA/lgEAAAAAAAABcAAAAE4AAABf50bHk1akP8CtbRiK8nE/AAAAPwAAAAAAAAAAAXEAAABOAAAAX+dGx5NWpD/A8L5WjO91PwAAAD9tAAAAAAAAAAFyAAAATgAAAJtQjFwctqQ/4HZh05DpfT8AAAA/fQAAAAAAAAABcwAAAE4AAAAVIxeHLXWlP/hc2YhJ84A/AAAAP30AAAAAAAAAAXQAAABOAAAAjfWhsT40pj8IoCrHS/CEPwAAAD+NAAAAAAAAAAF1AAAATgAAAEExcnHYUqc/GON7BU7tiD8AAAA/jQAAAAAAAAABdgAAAE4AAAC7A/2b6RGoPygmzUNQ6ow/AAAAP5wAAAAAAAAAAXcAAABOAAAAbz/NW4MwqT+YNA9BqXOQPwAAAD+cAAAAAAAAAAF4AAAATgAAACd7nRsdT6o/XIWj0OlykT8AAAA/rAAAAAAAAAABeQAAAE4AAACfTShGLg6rP+QmzO9qcZM/AAAAP6wAAAAAAAAAAXoAAABOAAAAGSCzcD/Nqz9oyPQO7G+VPwAAAD+8AAAAAAAAAAF7AAAATgAAAFWJ+AXILKw/LBmJnixvlj8AAAA/2wAAAAAAAAABfAAAAE4AAADNW4Mw2eusP7S6sb2tbZg/AAAAP+YAAAAAAAAAAX0AAABOAAAAzVuDMNnrrD94C0ZN7myZPwAAAD/mAAAAAAAAAAF+AAAATgAAAAnFyMVhS60/OFza3C5smj8AAAA/FQEAAAAAAAABfwAAAE4AAAAJxcjFYUutPwCtbmxva5s/AAAAPyUBAAAAAAAAAYAAAABOAAAACcXIxWFLrT/A/QL8r2qcPwAAAD81AQAAAAAAAAGBAAAATgAAAAnFyMVhS60/iE6Xi/BpnT8AAAA/cwEAAAAAAAABggAAAE4AAABj5OKwpa6qP+7BUjxaMqI/AAAAP4MBAAAAAAAAAYMAAABOAAAAJ3udGx1Pqj/uwVI8WjKiPwAAAD+DAQAAAAAAAAGEAAAATgAAAOsRWIaU76k/UuochPqxoj8AAAA/gwEAAAAAAAABhQAAAE4AAABvP81bgzCpP7IS58uaMaM/AAAAP4MBAAAAAAAAAYYAAABOAAAAM9aHxvrQqD+yEufLmjGjPwAAAD+SAQAAAAAAAAGHAAAATgAAAPdsQjFycag/EjuxEzuxoz8AAAA/kgEAAAAAAAABiAAAAE4AAAC7A/2b6RGoP3Zje1vbMKQ/AAAAP6IBAAAAAAAAAYkAAABOAAAAQTFycdhSpz92Y3tb2zCkPwAAAD+yAQAAAAAAAAGKAAAATgAAAAXILNxP86Y/1otFo3uwpD8AAAA/wQEAAAAAAAABiwAAAE4AAADJXudGx5OmPzq0D+sbMKU/AAAAP8EBAAAAAAAAAYwAAABOAAAAjfWhsT40pj+a3NkyvK+lPwAAAD/BAQAAAAAAAAGNAAAATgAAAFGMXBy21KU/mtzZMryvpT8AAAA/0QEAAAAAAAABjgAAAE4AAAAVIxeHLXWlP5rc2TK8r6U/AAAAP+ABAAAAAAAAAY8AAABOAAAA9qGxPjTW6z+SP6sb29vKPwAAAD8AAAAAAAAAAAGQAAAATgAAAIn4Bcgs3Os/kj+rG9vbyj8AAAA/bQAAAAAAAAABkQAAAE4AAAAeT1pRJeLrP5I/qxvb28o/AAAAP20AAAAAAAAAAZIAAABOAAAARfwCZBbu6z+SP6sb29vKPwAAAD9tAAAAAAAAAAGTAAAATgAAAAAAAAAAAOw/kj+rG9vbyj8AAAA/fQAAAAAAAAABlAAAAE4AAAAoragS8QvsP5I/qxvb28o/AAAAP30AAAAAAAAAAZUAAABOAAAAT1pRJeIX7D+qyZ0tw/vKPwAAAD+NAAAAAAAAAAGWAAAATgAAAHcH+jfTI+w/qsmdLcP7yj8AAAA/jQAAAAAAAAABlwAAAE4AAAAzC/fTvDXsP6rJnS3D+8o/AAAAP5wAAAAAAAAAAZgAAABOAAAAWrif5q1B7D+qyZ0tw/vKPwAAAD+cAAAAAAAAAAGZAAAATgAAAIJlSPmeTew/qsmdLcP7yj8AAAA/rAAAAAAAAAABmgAAAE4AAAA8aUWViF/sP6rJnS3D+8o/AAAAP6wAAAAAAAAAAZsAAABOAAAAjMOWump37D+qyZ0tw/vKPwAAAD+8AAAAAAAAAAGcAAAATgAAAEfHk1ZUiew/qsmdLcP7yj8AAAA/ywAAAAAAAAABnQAAAE4AAABvdDxpRZXsP6rJnS3D+8o/AAAAP8sAAAAAAAAAAZ4AAABOAAAAliHlezah7D+qyZ0tw/vKPwAAAD/LAAAAAAAAAAGfAAAATgAAAOZ7NqEYuew/qsmdLcP7yj8AAAA/2wAAAAAAAAABoAAAAE4AAAChfzM9AsvsP6rJnS3D+8o/AAAAP/YAAAAAAAAAAaEAAABOAAAA8dmEYuTi7D+qyZ0tw/vKPwAAAD/2AAAAAAAAAAGiAAAATgAAAKvdgf7N9Ow/qsmdLcP7yj8AAAA/BgEAAAAAAAABowAAAE4AAACPjietqBLtP6rJnS3D+8o/AAAAPwYBAAAAAAAAAaQAAABOAAAAtjvQv5ke7T+qyZ0tw/vKPwAAAD8GAQAAAAAAAAGlAAAATgAAAN7oeNKKKu0/qsmdLcP7yj8AAAA/FgEAAAAAAAABpgAAAE4AAACZ7HVudDztP5I/qxvb28o/AAAAPyUBAAAAAAAAAacAAABOAAAALUPK92xC7T+SP6sb29vKPwAAAD8lAQAAAAAAAAGoAAAATgAAAMCZHoFlSO0/eLW4CfO7yj8AAAA/NQEAAAAAAAABqQAAAE4AAABU8HIKXk7tP3i1uAnzu8o/AAAAP6IBAAAAAAAAAaoAAABOAAAA6EbHk1ZU7T94tbgJ87vKPwAAAD/CAQAAAAAAAAGrAAAATgAAAHydGx1PWu0/eLW4CfO7yj8AAAA/4QEAAAAAAAABrAAAAE4AAAAP9G+mR2DtP3i1uAnzu8o/AAAAPz8CAAAAAAAAAa0AAABOAAAAN6EYuThs7T94tbgJ87vKPwAAAD9OAgAAAAAAAAGuAAAATgAAAMv3bEIxcu0/eLW4CfO7yj8AAAA/XgIAAAAAAAABrwAAAE4AAACG+2neGoTtP3i1uAnzu8o/AAAAP20CAAAAAAAAAbAAAABOAAAAragS8QuQ7T94tbgJ87vKPwAAAD9tAgAAAAAAAAGxAAAATgAAAGmsD431oe0/eLW4CfO7yj8AAAA/bQIAAAAAAAABsgAAAE4AAAAksAwp37PtP3i1uAnzu8o/AAAAP30CAAAAAAAAAbMAAABOAAAA4LMJxcjF7T94tbgJ87vKPwAAAD+NAgAAAAAAAAG0AAAATgAAAC8OW+qq3e0/eLW4CfO7yj8AAAA/jQIAAAAAAAABtQAAAE4AAADqEViGlO/tP5I/qxvb28o/AAAAP40CAAAAAAAAAbYAAABOAAAAphVVIn4B7j+SP6sb29vKPwAAAD+cAgAAAAAAAAG3AAAATgAAAGAZUr5nE+4/kj+rG9vbyj8AAAA/nAIAAAAAAAABuAAAAE4AAAAcHU9aUSXuP5I/qxvb28o/AAAAP6wCAAAAAAAAAbkAAABOAAAARMr3bEIx7j+SP6sb29vKPwAAAD+sAgAAAAAAAAG6AAAATgAAANcgTPY6N+4/kj+rG9vbyj8AAAA/vAIAAAAAAAABuwAAAE4AAABrd6B/Mz3uP5I/qxvb28o/AAAAP8sCAAAAAAAAAbwAAABOAAAA/830CCxD7j+SP6sb29vKPwAAAD/LAgAAAAAAAAG9AAAATgAAAJHyPZtQjOA/Rk5CUpLn1T8AAAA/AAAAAAAAAAABvgAAAE4AAABM9jo3Op7gP0ZOQlKS59U/AAAAP40AAAAAAAAAAb8AAABOAAAAc6PjSSuq4D9GTkJSkufVPwAAAD+NAAAAAAAAAAHAAAAATgAAAMP9NG8NwuA/Rk5CUpLn1T8AAAA/jQAAAAAAAAABwQAAAE4AAACmrtod6N/gP0ZOQlKS59U/AAAAP50AAAAAAAAAAcIAAABOAAAAHbbUVbsD4T9GTkJSkufVPwAAAD+sAAAAAAAAAAHDAAAATgAAAJO9zo2OJ+E/Rk5CUpLn1T8AAAA/rAAAAAAAAAABxAAAAE4AAAAxcnHYUlfhP0ZOQlKS59U/AAAAP6wAAAAAAAAAAcUAAABOAAAAPNC/mR6B4T9GTkJSkufVPwAAAD+8AAAAAAAAAAHGAAAATgAAAG7btm3btuE/Rk5CUpLn1T8AAAA/vAAAAAAAAAABxwAAAE4AAAAMkFm4n+bhP0ZOQlKS59U/AAAAP8sAAAAAAAAAAcgAAABOAAAAqkT8AmQW4j9GTkJSkufVPwAAAD/bAAAAAAAAAAHJAAAATgAAAEj5nk0oRuI/Rk5CUpLn1T8AAAA/2wAAAAAAAAABygAAAE4AAABTV+0O9G/iP0ZOQlKS59U/AAAAP9sAAAAAAAAAAcsAAABOAAAAyl7nRseT4j9GTkJSkufVPwAAAD/rAAAAAAAAAAHMAAAATgAAAGgTipGLw+I/Rk5CUpLn1T8AAAA/6wAAAAAAAAABzQAAAE4AAABLxC9AZuHiP0ZOQlKS59U/AAAAP/oAAAAAAAAAAc4AAABOAAAAmx6BZUj54j9GTkJSkufVPwAAAD/6AAAAAAAAAAHPAAAATgAAAH3PJhQjF+M/Rk5CUpLn1T8AAAA/CgEAAAAAAAAB0AAAAE4AAAA50yOwDCnjP0ZOQlKS59U/AAAAPwoBAAAAAAAAAdEAAABOAAAAiC111e5A4z9GTkJSkufVPwAAAD8KAQAAAAAAAAHSAAAATgAAAEMxcnHYUuM/Rk5CUpLn1T8AAAA/GQEAAAAAAAAB0wAAAE4AAAD+NG8NwmTjP0ZOQlKS59U/AAAAPxkBAAAAAAAAAdQAAABOAAAATo/AMqR84z9GTkJSkufVPwAAAD8ZAQAAAAAAAAHVAAAATgAAAJ3pEViGlOM/Rk5CUpLn1T8AAAA/KQEAAAAAAAAB1gAAAE4AAADsQ2N9aKzjP0ZOQlKS59U/AAAAPykBAAAAAAAAAdcAAABOAAAAO560okrE4z9GTkJSkufVPwAAAD84AQAAAAAAAAHYAAAATgAAAPahsT401uM/Rk5CUpLn1T8AAAA/SAEAAAAAAAAB2QAAAE4AAACxpa7aHejjP0ZOQlKS59U/AAAAP0gBAAAAAAAAAdoAAABOAAAAAQAAAAAA5D9GTkJSkufVPwAAAD9YAQAAAAAAAAHbAAAATgAAALsD/ZvpEeQ/Rk5CUpLn1T8AAAA/WAEAAAAAAAAB3AAAAE4AAAB3B/o30yPkP0ZOQlKS59U/AAAAP2cBAAAAAAAAAd0AAABOAAAAMgv307w15D9GTkJSkufVPwAAAD9nAQAAAAAAAAHeAAAATgAAAMZhS121O+Q/Rk5CUpLn1T8AAAA/dwEAAAAAAAAB3wAAAE4AAACBZUj5nk3kPzkJSUme19U/AAAAP3cBAAAAAAAAAeAAAABOAAAAqRLxC5BZ5D85CUlJntfVPwAAAD+HAQAAAAAAAAHhAAAATgAAAD1pRZWIX+Q/OQlJSZ7X1T8AAAA/1QEAAAAAAAAB4gAAAE4AAAAOKd+zCcXkPwn1YyXOl9U/AAAAP+QBAAAAAAAAAeMAAABOAAAAoX8zPQLL5D8J9WMlzpfVPwAAAD/kAQAAAAAAAAHkAAAATgAAADXWh8b60OQ/CfVjJc6X1T8AAAA/5AEAAAAAAAAB5QAAAE4AAABdgzDZ69zkPwn1YyXOl9U/AAAAP/QBAAAAAAAAAeYAAABOAAAA8NmEYuTi5D8J9WMlzpfVPwAAAD/0AQAAAAAAAAHnAAAATgAAABeHLXXV7uQ//K9qHNqH1T8AAAA/BAIAAAAAAAAB6AAAAE4AAACs3YH+zfTkP/yvahzah9U/AAAAPwQCAAAAAAAAAekAAABOAAAA04oqEb8A5T/8r2oc2ofVPwAAAD8jAgAAAAAAAAHqAAAATgAAAGfhfpq3BuU//K9qHNqH1T8AAAA/IwIAAAAAAAAB6wAAAE4AAAD7N9MjsAzlP/yvahzah9U/AAAAPyMCAAAAAAAAAewAAABOAAAAjo4nragS5T/8r2oc2ofVPwAAAD8jAgAAAAAAAAHtAAAATgAAALY70L+ZHuU//K9qHNqH1T8AAAA/MgIAAAAAAAAB7gAAAE4AAADd6HjSiirlP/yvahzah9U/AAAAPzICAAAAAAAAAe8AAABOAAAAcT/NW4Mw5T/8r2oc2ofVPwAAAD9CAgAAAAAAAAHwAAAATgAAACxDyvdsQuU//K9qHNqH1T8AAAA/QgIAAAAAAAAB8QAAAE4AAABU8HIKXk7lP/yvahzah9U/AAAAP1ICAAAAAAAAAfIAAABOAAAAe50bHU9a5T/8r2oc2ofVPwAAAD9SAgAAAAAAAAHzAAAATgAAAKNKxC9AZuU//K9qHNqH1T8AAAA/YQIAAAAAAAAB9AAAAE4AAABfTsHLKXjlP/yvahzah9U/AAAAP3ECAAAAAAAAAfUAAABOAAAAhvtp3hqE5T/8r2oc2ofVPwAAAD9xAgAAAAAAAAH2AAAATgAAAEH/ZnoEluU//K9qHNqH1T8AAAA/gQIAAAAAAAAB9wAAAE4AAAD9AmQW7qflP/yvahzah9U/AAAAP4ECAAAAAAAAAfgAAABOAAAAuAZhste55T/8r2oc2ofVPwAAAD+BAgAAAAAAAAH5AAAATgAAAJu3BmGy1+U//K9qHNqH1T8AAAA/kAIAAAAAAAAB+gAAAE4AAADqEViGlO/lP/yvahzah9U/AAAAP5ACAAAAAAAAAfsAAABOAAAAOWypq3YH5j/8r2oc2ofVPwAAAD+gAgAAAAAAAAH8AAAATgAAAIjG+tBYH+Y//K9qHNqH1T8AAAA/oAIAAAAAAAAB/QAAAE4AAADXIEz2OjfmP/yvahzah9U/AAAAP68CAAAAAAAAAf4AAABOAAAAJ3udGx1P5j8J9WMlzpfVPwAAAD+/AgAAAAAAAAH/AAAATgAAAHbV7kD/ZuY/CfVjJc6X1T8AAAA/vwIAAAAAAAABAAEAAE4AAADFL0Bm4X7mPwn1YyXOl9U/AAAAP78CAAAAAAAAAQEBAABOAAAAp+DlFLyc5j8VOl0uwqfVPwAAAD/PAgAAAAAAAAECAQAATgAAAPY6NzqetOY/FTpdLsKn1T8AAAA/3gIAAAAAAAABAwEAAE4AAABGlYhfgMzmPxU6XS7Cp9U/AAAAP+4CAAAAAAAAAQQBAABOAAAAKUYuDlvq5j8VOl0uwqfVPwAAAD/uAgAAAAAAAAEFAQAATgAAADSkfM8mFOc/In9WN7a31T8AAAA/7gIAAAAAAAABBgEAAE4AAAAWVSJ+ATLnPyJ/Vje2t9U/AAAAP/4CAAAAAAAAAQcBAABOAAAAjVwcttRV5z8if1Y3trfVPwAAAD8NAwAAAAAAAAEIAQAATgAAAANkFu6neec/In9WN7a31T8AAAA/DQMAAAAAAAABCQEAAE4AAADnFLycgpfnPyJ/Vje2t9U/AAAAPw0DAAAAAAAAAQoBAABOAAAAycVhS1215z8if1Y3trfVPwAAAD8dAwAAAAAAAAELAQAATgAAAGd6BJYh5ec/In9WN7a31T8AAAA/HQMAAAAAAAABDAEAAE4AAABKK6pE/ALoPyJ/Vje2t9U/AAAAPywDAAAAAAAAAQ0BAABOAAAALdxP89Yg6D8if1Y3trfVPwAAAD8sAwAAAAAAAAEOAQAATgAAAKPjSSuqROg/LsRPQKrH1T8AAAA/PAMAAAAAAAABDwEAAE4AAAAa60NjfWjoPy7ET0Cqx9U/AAAAPzwDAAAAAAAAARABAABOAAAATfY6Nzqe6D85CUlJntfVPwAAAD9MAwAAAAAAAAERAQAATgAAAOuq3YH+zeg/Rk5CUpLn1T8AAAA/WwMAAAAAAAABEgEAAE4AAAAnFCMXhy3pP0ZOQlKS59U/AAAAP1sDAAAAAAAAARMBAABOAAAAdm50PGlF6T9GTkJSkufVPwAAAD9rAwAAAAAAAAEUAQAATgAAAFofGutDY+k/Rk5CUpLn1T8AAAA/awMAAAAAAAABFQEAAE4AAACpeWsQJnvpP0ZOQlKS59U/AAAAP3sDAAAAAAAAARYBAABOAAAA+NO8NQiT6T9GTkJSkufVPwAAAD97AwAAAAAAAAEXAQAATgAAAG7btm3btuk/Rk5CUpLn1T8AAAA/igMAAAAAAAABGAEAAE4AAACWiF+AzMLpP0ZOQlKS59U/AAAAP5oDAAAAAAAAARkBAABOAAAAvTUIk73O6T9GTkJSkufVPwAAAD+aAwAAAAAAAAEaAQAATgAAAHg5BS+n4Ok/Rk5CUpLn1T8AAAA/mgMAAAAAAAABGwEAAE4AAAANkFm4n+bpP0ZOQlKS59U/AAAAP6kDAAAAAAAAARwBAABOAAAAND0Cy5Dy6T9GTkJSkufVPwAAAD+5AwAAAAAAAAEdAQAATgAAAMeTVlSJ+Ok/OQlJSZ7X1T8AAAA/uQMAAAAAAAABHgEAAE4AAADHk1ZUifjpPy7ET0Cqx9U/AAAAP5QEAAAAAAAAAR8BAABOAAAAc3HYUlft6j8yv6vFTZjPPwAAAD8AAAAAAAAAAAEgAQAATgAAAHNx2FJX7eo/Skme1zW4zz8AAAA/LwAAAAAAAAABIQEAAE4AAABzcdhSV+3qP2LTkOkd2M8/AAAAPy8AAAAAAAAAASIBAABOAAAAc3HYUlft6j98XYP7BfjPPwAAAD8/AAAAAAAAAAEjAQAATgAAAHNx2FJX7eo/yvO6BvcL0D8AAAA/TgAAAAAAAAABJAEAAE4AAABzcdhSV+3qP9Y4tA/rG9A/AAAAP14AAAAAAAAAASUBAABOAAAAc3HYUlft6j/ifa0Y3yvQPwAAAD9eAAAAAAAAAAEmAQAATgAAAHNx2FJX7eo/7sKmIdM70D8AAAA/XgAAAAAAAAABJwEAAE4AAABzcdhSV+3qP/oHoCrHS9A/AAAAP24AAAAAAAAAASgBAABOAAAAc3HYUlft6j8TkpI8r2vQPwAAAD99AAAAAAAAAAEpAQAATgAAAHNx2FJX7eo/H9eLRaN70D8AAAA/jQAAAAAAAAABKgEAAE4AAABzcdhSV+3qPywchU6Xi9A/AAAAP40AAAAAAAAAASsBAABOAAAAc3HYUlft6j9Dpndgf6vQPwAAAD+NAAAAAAAAAAEsAQAATgAAAAfILNxP8+o/UOtwaXO70D8AAAA/nAAAAAAAAAABLQEAAE4AAAAHyCzcT/PqP2h1Y3tb29A/AAAAP5wAAAAAAAAAAS4BAABOAAAAmh6BZUj56j+B/1WNQ/vQPwAAAD+sAAAAAAAAAAEvAQAATgAAAJoegWVI+eo/mYlInysb0T8AAAA/rAAAAAAAAAABMAEAAE4AAAAuddXuQP/qP7ITO7ETO9E/AAAAP7wAAAAAAAAAATEBAABOAAAAwsspeDkF6z/KnS3D+1rRPwAAAD+8AAAAAAAAAAEyAQAATgAAAMLLKXg5Bes/1+ImzO9q0T8AAAA/ywAAAAAAAAABMwEAAE4AAADCyyl4OQXrP+MnINXjetE/AAAAP9sAAAAAAAAAATQBAABOAAAAwsspeDkF6z/ubBne14rRPwAAAD/bAAAAAAAAAAE1AQAATgAAAFYifgEyC+s/7mwZ3teK0T8AAAA/OQEAAAAAAAABNgEAAE4AAABWIn4BMgvrP/uxEufLmtE/AAAAP0gBAAAAAAAAATcBAABOAAAAkMAypHzP6j/KnS3D+1rRPwAAAD8AAAAAAAAAAAE4AQAATgAAAJDAMqR8z+o/1+ImzO9q0T8AAAA/AAAAAAAAAAABOQEAAE4AAACQwDKkfM/qP+MnINXjetE/AAAAPyMAAAAAAAAAAToBAABOAAAAIxeHLXXV6j/ubBne14rRPwAAAD+wAAAAAAAAAAE7AQAATgAAALht27Zt2+o/+7ES58ua0T8AAAA/zwAAAAAAAAABPAEAAE4AAAC4bdu2bdvqPwf3C/C/qtE/AAAAP98AAAAAAAAAAT0BAABOAAAAS8QvQGbh6j8H9wvwv6rRPwAAAD/uAAAAAAAAAAE+AQAATgAAAEvEL0Bm4eo/EzwF+bO60T8AAAA//gAAAAAAAAABPwEAAE4AAADfGoTJXufqPxM8BfmzutE/AAAAPw4BAAAAAAAAAUABAABOAAAA3xqEyV7n6j8ggf4BqMrRPwAAAD8OAQAAAAAAAAFBAQAATgAAAHNx2FJX7eo/LMb3Cpza0T8AAAA/HQEAAAAAAAABQgEAAE4AAAAHyCzcT/PqP0VQ6hyE+tE/AAAAPy0BAAAAAAAAAUMBAABOAAAALnXV7kD/6j9c2twubBrSPwAAAD8tAQAAAAAAAAFEAQAATgAAAMLLKXg5Bes/aR/WN2Aq0j8AAAA/PQEAAAAAAAABRQEAAE4AAADCyyl4OQXrP3Vkz0BUOtI/AAAAPz0BAAAAAAAAAUYBAABOAAAAwsspeDkF6z+BqchJSErSPwAAAD9MAQAAAAAAAAFHAQAATgAAAFYifgEyC+s/ganISUhK0j8AAAA/TAEAAAAAAAABSAEAAE4AAADpeNKKKhHrP4GpyElIStI/AAAAP1gCAAAAAAAAAUkBAABOAAAAESZ7nRsd6z91ZM9AVDrSPwAAAD9oAgAAAAAAAAFKAQAATgAAAKV8zyYUI+s/aR/WN2Aq0j8AAAA/aAIAAAAAAAABSwEAAE4AAAClfM8mFCPrP0VQ6hyE+tE/AAAAP3cCAAAAAAAAAUwBAABOAAAAzSl4OQUv6z8sxvcKnNrRPwAAAD+HAgAAAAAAAAFNAQAATgAAAPTWIEz2Ous/1+ImzO9q0T8AAAA/pgIAAAAAAAABTgEAAE4AAAD01iBM9jrrP8qdLcP7WtE/AAAAP7YCAAAAAAAAAU8BAABOAAAAhy111e5A6z/KnS3D+1rRPwAAAD8zAwAAAAAAAAFQAQAATgAAAIctddXuQOs/vlg0ugdL0T8AAAA/QgMAAAAAAAABUQEAAE4AAAAchMle50brP7ITO7ETO9E/AAAAP2IDAAAAAAAAAVIBAABOAAAAr9od6N9M6z+yEzuxEzvRPwAAAD9xAwAAAAAAAAFTAQAATgAAAK/aHejfTOs/pc5BqB8r0T8AAAA/cQMAAAAAAAABVAEAAE4AAABDMXJx2FLrP5mJSJ8rG9E/AAAAP4EDAAAAAAAAAVUBAABOAAAA1ofG+tBY6z+NRE+WNwvRPwAAAD+BAwAAAAAAAAFWAQAATgAAAGveGoTJXus/gf9VjUP70D8AAAA/kAMAAAAAAAABVwEAAE4AAAD+NG8NwmTrP3W6XIRP69A/AAAAP5ADAAAAAAAAAVgBAABOAAAA/jRvDcJk6z9odWN7W9vQPwAAAD+gAwAAAAAAAAFZAQAATgAAAJKLw5a6aus/XDBqcmfL0D8AAAA/oAMAAAAAAAABWgEAAE4AAAAm4hcgs3DrP1DrcGlzu9A/AAAAP7ADAAAAAAAAAVsBAABOAAAAujhsqat26z9Dpndgf6vQPwAAAD+/AwAAAAAAAAFcAQAATgAAACbiFyCzcOs/UOtwaXO70D8AAAA/WAQAAAAAAAABXQEAAE4AAACSi8OWumrrP1wwanJny9A/AAAAP2gEAAAAAAAAAV4BAABOAAAA3Oh40ooqgT+pdGTPQFTaPwAAAD8AAAAAAAAAAAFfAQAATgAAAMAypHzPJoQ/qXRkz0BU2j8AAAA/PwAAAAAAAAABYAEAAE4AAACw17nR8aSFP6l0ZM9AVNo/AAAAPz8AAAAAAAAAAWEBAABOAAAAiMb60Fgfij+pdGTPQFTaPwAAAD9tAAAAAAAAAAFiAQAATgAAAFq4n+atQZg/trld2DRk2j8AAAA/nAAAAAAAAAABYwEAAE4AAAAx2evc6HiiP9qISfMQlNo/AAAAP5wAAAAAAAAAAWQBAABOAAAAI34BMgv3oz/aiEnzEJTaPwAAAD+sAAAAAAAAAAFlAQAATgAAAI31obE+NKY/2ohJ8xCU2j8AAAA/rAAAAAAAAAABZgEAAE4AAAB/mrcGYbKnP9qISfMQlNo/AAAAP6wAAAAAAAAAAWcBAABOAAAAM9aHxvrQqD/aiEnzEJTaPwAAAD+8AAAAAAAAAAFoAQAATgAAAK+oEvELkKk/2ohJ8xCU2j8AAAA/vAAAAAAAAAABaQEAAE4AAABj5OKwpa6qP9qISfMQlNo/AAAAP8sAAAAAAAAAAWoBAABOAAAAn00oRi4Oqz/aiEnzEJTaPwAAAD/bAAAAAAAAAAFrAQAATgAAAN22bdu2bas/2ohJ8xCU2j8AAAA/WAEAAAAAAAABbAEAAE4AAAAhs3A/zVvDP9qISfMQlNo/AAAAPwAAAAAAAAAAAW0BAABOAAAAcA3CZK9zwz/aiEnzEJTaPwAAAD+sAAAAAAAAAAFuAQAATgAAAA7CZK9zo8M/2ohJ8xCU2j8AAAA/vAAAAAAAAAABbwEAAE4AAACsdgf6N9PDP9qISfMQlNo/AAAAP7wAAAAAAAAAAXABAABOAAAANzqetKJKxD/aiEnzEJTaPwAAAD/MAAAAAAAAAAFxAQAATgAAABJYhpTv2cQ/2ohJ8xCU2j8AAAA/zAAAAAAAAAABcgEAAE4AAAA90L+ZHoHFP9qISfMQlNo/AAAAP9sAAAAAAAAAAXMBAABOAAAAtaJKxC9Axj/aiEnzEJTaPwAAAD/bAAAAAAAAAAF0AQAATgAAAJDAMqR8z8Y/2ohJ8xCU2j8AAAA/6wAAAAAAAAABdQEAAE4AAAAJk73OjY7HP9qISfMQlNo/AAAAP/oAAAAAAAAAAXYBAABOAAAAgWVI+Z5NyD/aiEnzEJTaPwAAAD/6AAAAAAAAAAF3AQAATgAAAEmSJEmSJMk/2ohJ8xCU2j8AAAA/+gAAAAAAAAABeAEAAE4AAAB0Cl5OwcvJP9qISfMQlNo/AAAAPwoBAAAAAAAAAXkBAABOAAAATihGLg5byj/aiEnzEJTaPwAAAD8KAQAAAAAAAAF6AQAATgAAAMf60FgfGss/zUNQ6hyE2j8AAAA/GgEAAAAAAAABewEAAE4AAAAEZBbup3nLP81DUOochNo/AAAAPykBAAAAAAAAAXwBAABOAAAA3oH+zfQIzD/C/lbhKHTaPwAAAD85AQAAAAAAAAF9AQAATgAAALif5q1BmMw/trld2DRk2j8AAAA/OQEAAAAAAAABfgEAAE4AAABWVIn4BcjMP7a5Xdg0ZNo/AAAAPzkBAAAAAAAAAX8BAABOAAAARGN9aKwPzT+2uV3YNGTaPwAAAD9JAQAAAAAAAAGAAQAATgAAAJS9zo2OJ80/trld2DRk2j8AAAA/SQEAAAAAAAABgQEAAE4AAAAycnHYUlfNP6l0ZM9AVNo/AAAAP1gBAAAAAAAAAYIBAABOAAAA0CYUIxeHzT+dL2vGTETaPwAAAD9oAQAAAAAAAAGDAQAATgAAAL41CJO9zs0/nS9rxkxE2j8AAAA/aAEAAAAAAAABhAEAAE4AAACqRPwCZBbOP50va8ZMRNo/AAAAP2gBAAAAAAAAAYUBAABOAAAASPmeTShGzj+dL2vGTETaPwAAAD93AQAAAAAAAAGGAQAATgAAADYIk73Ojc4/kepxvVg02j8AAAA/dwEAAAAAAAABhwEAAE4AAAAiF4ctddXOP5Hqcb1YNNo/AAAAP4cBAAAAAAAAAYgBAABOAAAAwMspeDkFzz+R6nG9WDTaPwAAAD+XAQAAAAAAAAGJAQAATgAAALDaHejfTM8/kepxvVg02j8AAAA/lwEAAAAAAAABigEAAE4AAAAANW8NwmTPP5Hqcb1YNNo/AAAAP5cBAAAAAAAAAYsBAABOAAAATo/AMqR8zz+R6nG9WDTaPwAAAD+mAQAAAAAAAAGMAQAATgAAAJ7pEViGlM8/hKV4tGQk2j8AAAA/pgEAAAAAAAABjQEAAE4AAACBzML9NG/VP7a5Xdg0ZNo/AAAAPwAAAAAAAAAAAY4BAABOAAAAqHlrECZ71T+2uV3YNGTaPwAAAD+cAAAAAAAAAAGPAQAATgAAAB+BZUj5ntU/trld2DRk2j8AAAA/rAAAAAAAAAABkAEAAE4AAABu27Zt27bVP7a5Xdg0ZNo/AAAAP6wAAAAAAAAAAZEBAABOAAAAqkT8AmQW1j+2uV3YNGTaPwAAAD+8AAAAAAAAAAGSAQAATgAAAOetQZjsddY/trld2DRk2j8AAAA/vAAAAAAAAAABkwEAAE4AAABLxC9AZuHWP7a5Xdg0ZNo/AAAAP8sAAAAAAAAAAZQBAABOAAAAhy111e5A1z+2uV3YNGTaPwAAAD/bAAAAAAAAAAGVAQAATgAAACitqBLxC9g/trld2DRk2j8AAAA/6wAAAAAAAAABlgEAAE4AAAA9aUWViF/YP7a5Xdg0ZNo/AAAAP+sAAAAAAAAAAZcBAABOAAAAetKKKhG/2D+2uV3YNGTaPwAAAD/6AAAAAAAAAAGYAQAATgAAAD801ofG+tg/trld2DRk2j8AAAA/+gAAAAAAAAABmQEAAE4AAAAFliHlezbZP7a5Xdg0ZNo/AAAAPwoBAAAAAAAAAZoBAABOAAAAfJ0bHU9a2T+2uV3YNGTaPwAAAD8KAQAAAAAAAAGbAQAATgAAAMv3bEIxctk/trld2DRk2j8AAAA/CgEAAAAAAAABnAEAAE4AAADypBVVIn7ZP7a5Xdg0ZNo/AAAAPxkBAAAAAAAAAZ0BAABOAAAAy/dsQjFy2T+2uV3YNGTaPwAAAD8YAgAAAAAAAAGeAQAATgAAAOIXILNwP+E/t2Eoykeg3z8AAAA/AAAAAAAAAAABnwEAAE4AAAB3bnQ8aUXhP7dhKMpHoN8/AAAAP30AAAAAAAAAAaABAABOAAAACsXIxWFL4T+3YSjKR6DfPwAAAD99AAAAAAAAAAGhAQAATgAAADFycdhSV+E/t2Eoykeg3z8AAAA/fQAAAAAAAAABogEAAE4AAADGyMVhS13hP7dhKMpHoN8/AAAAP4wAAAAAAAAAAaMBAABOAAAAgMzC/TRv4T+3YSjKR6DfPwAAAD+cAAAAAAAAAAGkAQAATgAAADzQv5kegeE/t2Eoykeg3z8AAAA/nAAAAAAAAAABpQEAAE4AAAAfgWVI+Z7hP7dhKMpHoN8/AAAAP6wAAAAAAAAAAaYBAABOAAAAvTUIk73O4T+3YSjKR6DfPwAAAD+sAAAAAAAAAAGnAQAATgAAADM9AsuQ8uE/t2Eoykeg3z8AAAA/uwAAAAAAAAABqAEAAE4AAADS8aQVVSLiP7dhKMpHoN8/AAAAP7sAAAAAAAAAAakBAABOAAAAcKZHYBlS4j+3YSjKR6DfPwAAAD/aAAAAAAAAAAGqAQAATgAAAAbILNxP8+I/t2Eoykeg3z8AAAA/2gAAAAAAAAABqwEAAE4AAACkfM8mFCPjP7dhKMpHoN8/AAAAP+oAAAAAAAAAAawBAABOAAAAr9od6N9M4z+3YSjKR6DfPwAAAD8JAQAAAAAAAAGtAQAATgAAAH+atwZhsuM/t2Eoykeg3z8AAAA/CQEAAAAAAAABrgEAAE4AAAD2obE+NNbjP7dhKMpHoN8/AAAAPwkBAAAAAAAAAa8BAABOAAAA2VJX7Q704z+3YSjKR6DfPwAAAD8ZAQAAAAAAAAGwAQAATgAAACitqBLxC+Q/qxwvwVOQ3z8AAAA/GQEAAAAAAAABsQEAAE4AAAAKXk7ByynkP6scL8FTkN8/AAAAPykBAAAAAAAAAbIBAABOAAAAWbif5q1B5D+f1zW4X4DfPwAAAD8pAQAAAAAAAAGzAQAATgAAANC/mR6BZeQ/n9c1uF+A3z8AAAA/OAEAAAAAAAABtAEAAE4AAAAfGutDY33kP5/XNbhfgN8/AAAAPzgBAAAAAAAAAbUBAABOAAAAbnQ8aUWV5D+f1zW4X4DfPwAAAD9IAQAAAAAAAAG2AQAATgAAACp4OQUvp+Q/n9c1uF+A3z8AAAA/VwEAAAAAAAABtwEAAE4AAAChfzM9AsvkP5/XNbhfgN8/AAAAP1cBAAAAAAAAAbgBAABOAAAAXYMw2evc5D+f1zW4X4DfPwAAAD9nAQAAAAAAAAG5AQAATgAAAKzdgf7N9OQ/n9c1uF+A3z8AAAA/ZwEAAAAAAAABugEAAE4AAAA/NNaHxvrkP5/XNbhfgN8/AAAAP3cBAAAAAAAAAbsBAABOAAAA+zfTI7AM5T+f1zW4X4DfPwAAAD93AQAAAAAAAAG8AQAATgAAAI6OJ62oEuU/n9c1uF+A3z8AAAA/hgEAAAAAAAABvQEAAE4AAAAi5Xs2oRjlP5/XNbhfgN8/AAAAP4YBAAAAAAAAAb4BAABOAAAAtjvQv5ke5T+f1zW4X4DfPwAAAD+WAQAAAAAAAAG/AQAATgAAAEqSJEmSJOU/n9c1uF+A3z8AAAA/lgEAAAAAAAABwAEAAE4AAADd6HjSiirlP5/XNbhfgN8/AAAAP6YBAAAAAAAAAcEBAABOAAAAcT/NW4Mw5T+f1zW4X4DfPwAAAD+1AQAAAAAAAAHCAQAATgAAAAWWIeV7NuU/n9c1uF+A3z8AAAA/tQEAAAAAAAABwwEAAE4AAACZ7HVudDzlP5/XNbhfgN8/AAAAP8UBAAAAAAAAAcQBAABOAAAALEPK92xC5T+f1zW4X4DfPwAAAD/FAQAAAAAAAAHFAQAATgAAAOhGx5NWVOU/n9c1uF+A3z8AAAA/1AEAAAAAAAABxgEAAE4AAAAQ9G+mR2DlP5/XNbhfgN8/AAAAP9QBAAAAAAAAAccBAABOAAAAN6EYuThs5T+f1zW4X4DfPwAAAD/kAQAAAAAAAAHIAQAATgAAAIb7ad4ahOU/n9c1uF+A3z8AAAA/5AEAAAAAAAAByQEAAE4AAADVVbsD/ZvlP5/XNbhfgN8/AAAAP/QBAAAAAAAAAcoBAABOAAAAkFm4n+at5T+f1zW4X4DfPwAAAD8DAgAAAAAAAAHLAQAATgAAAN+zCcXIxeU/n9c1uF+A3z8AAAA/EwIAAAAAAAABzAEAAE4AAACbtwZhstflP6scL8FTkN8/AAAAPxMCAAAAAAAAAc0BAABOAAAAfWisD4315T+rHC/BU5DfPwAAAD8TAgAAAAAAAAHOAQAATgAAADlsqat2B+Y/t2Eoykeg3z8AAAA/EwIAAAAAAAABzwEAAE4AAACIxvrQWB/mP7dhKMpHoN8/AAAAPyMCAAAAAAAAAdABAABOAAAAQ8r3bEIx5j+3YSjKR6DfPwAAAD8jAgAAAAAAAAHRAQAATgAAANcgTPY6N+Y/w6Yh0zuw3z8AAAA/MgIAAAAAAAAB0gEAAE4AAABrd6B/Mz3mP8OmIdM7sN8/AAAAPzICAAAAAAAAAdMBAABOAAAA3bZt27Zt7z8qHdkzEJXuPwAAAD8AAAAAAAAAAAHUAQAATgAAAN22bdu2be8/NmLSPASl7j8AAAA/bQAAAAAAAAAB1QEAAE4AAABvDcJkr3PvP7wET0H+rO4/AAAAP20AAAAAAAAAAdYBAABOAAAAA2QW7qd57z9Cp8tF+LTuPwAAAD99AAAAAAAAAAHXAQAATgAAAJe6anegf+8/TuzETuzE7j8AAAA/fQAAAAAAAAAB2AEAAE4AAAC/ZxOKkYvvP1oxvlfg1O4/AAAAP4wAAAAAAAAAAdkBAABOAAAA5xS8nIKX7z/uGDRlzuzuPwAAAD+MAAAAAAAAAAHaAQAATgAAAHtrECZ7ne8/dLuwacj07j8AAAA/nAAAAAAAAAAB2wEAAE4AAAChGLk4bKnvP4AAqnK8BO8/AAAAP6wAAAAAAAAAAdwBAABOAAAAoRi5OGyp7z+MRaN7sBTvPwAAAD+sAAAAAAAAAAHdAQAATgAAADVvDcJkr+8/EugfgKoc7z8AAAA/rAAAAAAAAAAB3gEAAE4AAADJxWFLXbXvPx4tGYmeLO8/AAAAP7sAAAAAAAAAAd8BAABOAAAAXRy21FW77z8qchKSkjzvPwAAAD+7AAAAAAAAAAHgAQAATgAAAPFyCl5Owe8/NrcLm4ZM7z8AAAA/ywAAAAAAAAAB4QEAAE4AAADxcgpeTsHvP7xZiJ+AVO8/AAAAP9sAAAAAAAAAAeIBAABOAAAAhcle50bH7z9E/ASkelzvPwAAAD/bAAAAAAAAAAHjAQAATgAAAIXJXudGx+8/yJ6BqHRk7z8AAAA/6gAAAAAAAAAB5AEAAE4AAACFyV7nRsfvP1BB/qxubO8/AAAAPxkBAAAAAAAAAeUBAABOAAAAGSCzcD/N7z9QQf6sbmzvPwAAAD97AQAAAAAAAAHmAQAATgAAAEHNW4Mw2e8/7m1tw1CU7z8AAAA/iwEAAAAAAAAB5wEAAE4AAABnegSWIeXvPxKT5iEode4/AAAAPwAAAAAAAAAAAegBAABOAAAA0yOwDCnf7z8Sk+YhKHXuPwAAAD99AAAAAAAAAAHpAQAATgAAANMjsAwp3+8/mDVjJiJ97j8AAAA/jQAAAAAAAAAB6gEAAE4AAADTI7AMKd/vPx7Y3yoche4/AAAAP50AAAAAAAAAAesBAABOAAAA0yOwDCnf7z+kelwvFo3uPwAAAD+sAAAAAAAAAAHsAQAATgAAAEHNW4Mw2e8/pHpcLxaN7j8AAAA/rAAAAAAAAAAB7QEAAE4AAACrdgf6N9PvP7C/VTgKne4/AAAAP7wAAAAAAAAAAe4BAABOAAAAq3YH+jfT7z+8BE9B/qzuPwAAAD+8AAAAAAAAAAHvAQAATgAAABkgs3A/ze8/TuzETuzE7j8AAAA/zAAAAAAAAAAB8AEAAE4AAAAZILNwP83vP9aOQVPmzO4/AAAAP+sAAAAAAAAAAfEBAABOAAAAycVhS1217z+AAKpyvATvPwAAAD/6AAAAAAAAAAHyAQAATgAAAMnFYUtdte8/BqMmd7YM7z8AAAA/+gAAAAAAAAAB8wEAAE4AAAA1bw3CZK/vPxLoH4CqHO8/AAAAPwoBAAAAAAAAAfQBAABOAAAANW8NwmSv7z+YipyEpCTvPwAAAD8KAQAAAAAAAAH1AQAATgAAADVvDcJkr+8/Hi0ZiZ4s7z8AAAA/CgEAAAAAAAAB9gEAAE4AAAA1bw3CZK/vP6TPlY2YNO8/AAAAPxoBAAAAAAAAAfcBAABOAAAAoRi5OGyp7z8qchKSkjzvPwAAAD8aAQAAAAAAAAH4AQAATgAAAA3CZK9zo+8/NrcLm4ZM7z8AAAA/KQEAAAAAAAAB+QEAAE4AAAANwmSvc6PvP7xZiJ+AVO8/AAAAPykBAAAAAAAAAfoBAABOAAAADcJkr3Oj7z9E/ASkelzvPwAAAD85AQAAAAAAAAH7AQAATgAAAA3CZK9zo+8/yJ6BqHRk7z8AAAA/SQEAAAAAAAAB/AEAAE4AAAB7axAme53vP8iegah0ZO8/AAAAP1gBAAAAAAAAAf0BAABOAAAAe2sQJnud7z9QQf6sbmzvPwAAAD9YAQAAAAAAAAH+AQAATgAAAHtrECZ7ne8/1uN6sWh07z8AAAA/hwEAAAAAAAAB/wEAAE4AAADnFLycgpfvP2jL8L5WjO8/AAAAP4cBAAAAAAAAAQACAABOAAAA5xS8nIKX7z90EOrHSpzvPwAAAD+mAQAAAAAAAAEBAgAATgAAAFO+ZxOKke8/dBDqx0qc7z8AAAA/pgEAAAAAAAABAgIAAE4AAABTvmcTipHvP/qyZsxEpO8/AAAAP7YBAAAAAAAAAQMCAABOAAAAU75nE4qR7z8G+F/VOLTvPwAAAD/dAQAAAAAAAAEEAgAATgAAAFO+ZxOKke8/jJrc2TK87z8AAAA/7AEAAAAAAAABBQIAAE4AAAC/ZxOKkYvvP4ya3NkyvO8/AAAAP+wBAAAAAAAAAQYCAABOAAAAv2cTipGL7z8SPVneLMTvPwAAAD8MAgAAAAAAAAEHAgAATgAAAL9nE4qRi+8/mN/V4ibM7z8AAAA/DAIAAAAAAAABCAIAAE4AAAC/ZxOKkYvvPx6CUucg1O8/AAAAPwwCAAAAAAAAAQkCAABOAAAAKxG/AJmF7z+kJM/rGtzvPwAAAD8bAgAAAAAAAAs=</ink>
</athena>
</file>

<file path=customXml/item18.xml><?xml version="1.0" encoding="utf-8"?>
<athena xmlns="http://schemas.microsoft.com/edu/athena" version="0.1.2681.0">
  <media streamable="true" recordStart="903576" recordEnd="986397" recordLength="1183593" start="903576" end="986397" audioFormat="{00001610-0000-0010-8000-00AA00389B71}" audioRate="44100" muted="false" volume="0.8" fadeIn="0" fadeOut="0" videoFormat="{34363248-0000-0010-8000-00AA00389B71}" videoRate="30" videoWidth="960" videoHeight="720"/>
</athena>
</file>

<file path=customXml/item19.xml><?xml version="1.0" encoding="utf-8"?>
<athena xmlns="http://schemas.microsoft.com/edu/athena" version="0.1.2681.0">
  <media streamable="true" recordStart="702986" recordEnd="903576" recordLength="1183593" start="702986" end="903576" audioFormat="{00001610-0000-0010-8000-00AA00389B71}" audioRate="44100" muted="false" volume="0.8" fadeIn="0" fadeOut="0" videoFormat="{34363248-0000-0010-8000-00AA00389B71}" videoRate="30" videoWidth="960" videoHeight="720"/>
</athena>
</file>

<file path=customXml/item2.xml><?xml version="1.0" encoding="utf-8"?>
<athena xmlns="http://schemas.microsoft.com/edu/athena" version="0.1.2681.0">
  <media streamable="true" recordStart="295166" recordEnd="412409" recordLength="1183593" start="295166" end="412409"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AAAAAR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COCgAAAAAAAAXq////DEFjdGlvblR5cGVWMQEAAAAHdmFsdWVfXwAIAgAAAAAAAAABBQAAAAQAAAAJFwAAAAkYAAAANzUAAAAAAAAB5////+r///8AAAAAAQYAAAAEAAAACRoAAAAJGwAAANZ9AAAAAAAAAeT////q////AAAAAAEHAAAABAAAAAkdAAAACR4AAACUggAAAAAAAAHh////6v///wAAAAABCAAAAAQAAAAJIAAAAAkhAAAAPoYAAAAAAAAB3v///+r///8AAAAAAQkAAAAEAAAACSMAAAAJJAAAAAOwAAAAAAAAAdv////q////AAAAAAEKAAAABAAAAAkmAAAACScAAACJ1AAAAAAAAAHY////6v///wAAAAABCwAAAAQAAAAJKQAAAAkqAAAAJ/gAAAAAAAAB1f///+r///8AAAAAAQwAAAAEAAAACSwAAAAJLQAAAH8HAQAAAAAAAdL////q////AAAAAAENAAAABAAAAAkvAAAACTAAAADlHAEAAAAAAAHP////6v///wAAAAABDgAAAAQAAAAJMgAAAAkzAAAAAyoBAAAAAAABzP///+r///8AAAAAAQ8AAAAEAAAACTUAAAAJNgAAALUsAQAAAAAAAcn////q////AAAAAAEQAAAABAAAAAk4AAAACTkAAACgUQEAAAAAAAHG////6v///wAAAAABEQAAAAQAAAAJOwAAAAk8AAAATWABAAAAAAABw////+r///8AAAAAARIAAAAEAAAACT4AAAAJPwAAAJFrAQAAAAAAAcD////q////AAAAAAUTAAAADUNsZWFyQ2FudmFzVjECAAAACVN0YXJ0VGltZQRUeXBlAAQQDEFjdGlvblR5cGVWMQIAAAACAAAARG4CAAAAAAABv////+r///8AAAAABRQAAAAPUGVuQXR0cmlidXRlc1YxCgAAAAdfY29sb3JBB19jb2xvclIHX2NvbG9yRwdfY29sb3JCCkZpdFRvQ3VydmUGSGVpZ2h0Dklnbm9yZVByZXNzdXJlDUlzSGlnaGxpZ2h0ZXIFU2hhcGUFV2lkdGgAAAAAAAAAAAQAAgICAgEGAQEMQnJ1c2hTaGFwZVYxAgAAAAYCAAAA/wAA/wAAAAAAAAAiQAAABb7///8MQnJ1c2hTaGFwZVYxAQAAAAd2YWx1ZV9fAAgCAAAAAQAAAAAAAAAAACJABRUAAAAKSW5rVHJhY2VWMQMAAAANTGlzdGAxK19pdGVtcwxMaXN0YDErX3NpemUPTGlzdGAxK192ZXJzaW9uBAAAGFNoYXJlZC5JbmtpbmcuSW5rUG9pbnRbXQIAAAAICAIAAAAJQwAAANoAAADaAAAAARcAAAAUAAAA/wAA/wAAAAAAAAAiQAAAAbz///++////AQAAAAAAAAAAACJAARgAAAAVAAAACUUAAAAdAQAAHQEAAAEaAAAAFAAAAP8AAP8AAAAAAAAAIkAAAAG6////vv///wEAAAAAAAAAAAAiQAEbAAAAFQAAAAlHAAAAHgAAAB4AAAABHQAAABQAAAD/AAD/AAAAAAAAACJAAAABuP///77///8BAAAAAAAAAAAAIkABHgAAABUAAAAJSQAAAB0AAAAdAAAAASAAAAAUAAAA/wAA/wAAAAAAAAAiQAAAAbb///++////AQAAAAAAAAAAACJAASEAAAAVAAAACUsAAAA/AAAAPwAAAAEjAAAAFAAAAP8AAP8AAAAAAAAAIkAAAAG0////vv///wEAAAAAAAAAAAAiQAEkAAAAFQAAAAlNAAAAbQAAAG0AAAABJgAAABQAAAD/AAD/AAAAAAAAACJAAAABsv///77///8BAAAAAAAAAAAAIkABJwAAABUAAAAJTwAAALYAAAC2AAAAASkAAAAUAAAA/wAA/wAAAAAAAAAiQAAAAbD///++////AQAAAAAAAAAAACJAASoAAAAVAAAACVEAAABbAAAAWwAAAAEsAAAAFAAAAP8AAP8AAAAAAAAAIkAAAAGu////vv///wEAAAAAAAAAAAAiQAEtAAAAFQAAAAlTAAAAjQAAAI0AAAABLwAAABQAAAD/AAD/AAAAAAAAACJAAAABrP///77///8BAAAAAAAAAAAAIkABMAAAABUAAAAJVQAAAEUAAABFAAAAATIAAAAUAAAA/wAA/wAAAAAAAAAiQAAAAar///++////AQAAAAAAAAAAACJAATMAAAAVAAAACVcAAAAQAAAAEAAAAAE1AAAAFAAAAP8AAP8AAAAAAAAAIkAAAAGo////vv///wEAAAAAAAAAAAAiQAE2AAAAFQAAAAlZAAAAFwAAABcAAAABOAAAABQAAAD/AAD/AAAAAAAAACJAAAABpv///77///8BAAAAAAAAAAAAIkABOQAAABUAAAAJWwAAAJAAAACQAAAAATsAAAAUAAAA/wAA/wAAAAAAAAAiQAAAAaT///++////AQAAAAAAAAAAACJAATwAAAAVAAAACV0AAABPAAAATwAAAAE+AAAAFAAAAP8AAP8AAAAAAAAAIkAAAAGi////vv///wEAAAAAAAAAAAAiQAE/AAAAFQAAAAlfAAAAIQAAACEAAAAHQwAAAAABAAAAAAEAAAQKSW5rUG9pbnRWMQI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DSYHRQAAAAABAAAAAAIAAAQKSW5rUG9pbnRWMQIA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N4wdHAAAAAAEAAAAgAAAABApJbmtQb2ludFYxAgAAAAlXAgAACVgCAAAJWQIAAAlaAgAACVsCAAAJXAIAAAldAgAACV4CAAAJXwIAAAlgAgAACWECAAAJYgIAAAljAgAACWQCAAAJZQIAAAlmAgAACWcCAAAJaAIAAAlpAgAACWoCAAAJawIAAAlsAgAACW0CAAAJbgIAAAlvAgAACXACAAAJcQIAAAlyAgAACXMCAAAJdAIAAA0CB0kAAAAAAQAAACAAAAAECklua1BvaW50VjECAAAACXUCAAAJdgIAAAl3AgAACXgCAAAJeQIAAAl6AgAACXsCAAAJfAIAAAl9AgAACX4CAAAJfwIAAAmAAgAACYECAAAJggIAAAmDAgAACYQCAAAJhQIAAAmGAgAACYcCAAAJiAIAAAmJAgAACYoCAAAJiwIAAAmMAgAACY0CAAAJjgIAAAmPAgAACZACAAAJkQIAAA0DB0sAAAAAAQAAAEAAAAAECklua1BvaW50VjECAA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gdNAAAAAAEAAACAAAAABApJbmtQb2ludFYxAgA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DRMHTwAAAAABAAAAAAEAAAQKSW5rUG9pbnRWMQIA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DUoHUQAAAAABAAAAgAAAAAQKSW5rUG9pbnRWMQIA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0lB1MAAAAAAQAAAAABAAAECklua1BvaW50VjECA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DXMHVQAAAAABAAAAgAAAAAQKSW5rUG9pbnRWMQIA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NOwdXAAAAAAEAAAAQAAAABApJbmtQb2ludFYxAgAAAAkhBQAACSIFAAAJIwUAAAkkBQAACSUFAAAJJgUAAAknBQAACSgFAAAJKQUAAAkqBQAACSsFAAAJLAUAAAktBQAACS4FAAAJLwUAAAkwBQAAB1kAAAAAAQAAACAAAAAECklua1BvaW50VjECAAAACTEFAAAJMgUAAAkzBQAACTQFAAAJNQUAAAk2BQAACTcFAAAJOAUAAAk5BQAACToFAAAJOwUAAAk8BQAACT0FAAAJPgUAAAk/BQAACUAFAAAJQQUAAAlCBQAACUMFAAAJRAUAAAlFBQAACUYFAAAJRwUAAA0JB1sAAAAAAQAAAAABAAAECklua1BvaW50VjECAA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JwQUAAAnCBQAACcMFAAAJxAUAAAnFBQAACcYFAAAJxwUAAAnIBQAACckFAAAJygUAAAnLBQAACcwFAAAJzQUAAAnOBQAACc8FAAAJ0AUAAAnRBQAACdIFAAAJ0wUAAAnUBQAACdUFAAAJ1gUAAAnXBQAADXAHXQAAAAABAAAAgAAAAAQKSW5rUG9pbnRWMQIA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0xB18AAAAAAQAAAEAAAAAECklua1BvaW50VjECAAAACScGAAAJKAYAAAkpBgAACSoGAAAJKwYAAAksBgAACS0GAAAJLgYAAAkvBgAACTAGAAAJMQYAAAkyBgAACTMGAAAJNAYAAAk1BgAACTYGAAAJNwYAAAk4BgAACTkGAAAJOgYAAAk7BgAACTwGAAAJPQYAAAk+BgAACT8GAAAJQAYAAAlBBgAACUIGAAAJQwYAAAlEBgAACUUGAAAJRgYAAAlHBgAADR8FYAAAAApJbmtQb2ludFYxBAAAAAFYAVkOUHJlc3N1cmVGYWN0b3IJVGltZVN0YW1wAAAAAAYGCxACAAAA6Hme53ke2z/VhVEO5KGWPwAAAD8AAAAAAAAAAAFhAAAAYAAAACRJkiRJEts/1YVRDuShlj8AAAA/EAAAAAAAAAABYgAAAGAAAABiGIZhGAbbP+ZGCs9ntZU/AAAAPxAAAAAAAAAAAWMAAABgAAAAnud5nuf52j/4B8OP68iUPwAAAD8QAAAAAAAAAAFkAAAAYAAAANy2bdu27do/+AfDj+vIlD8AAAA/IAAAAAAAAAABZQAAAGAAAAAYhmEYhuHaP/gHw4/ryJQ/AAAAPzMAAAAAAAAAAWYAAABgAAAAVlVVVVXV2j/4B8OP68iUPwAAAD9DAAAAAAAAAAFnAAAAYAAAAFZVVVVV1do/Ccl7UG/ckz8AAAA/QwAAAAAAAAABaAAAAGAAAADO8zzP87zaPwnJe1Bv3JM/AAAAP0MAAAAAAAAAAWkAAABgAAAADMMwDMOw2j8JyXtQb9yTPwAAAD9SAAAAAAAAAAFqAAAAYAAAAMIwDMMwjNo/G4o0EfPvkj8AAAA/UgAAAAAAAAABawAAAGAAAABiGIZhGAbaPyxL7dF2A5I/AAAAP2IAAAAAAAAAAWwAAABgAAAA0PM8z/O82T8+DKaS+haRPwAAAD9yAAAAAAAAAAFtAAAAYAAAAD7P8zzPc9k/PgymkvoWkT8AAAA/gQAAAAAAAAABbgAAAGAAAABs27Zt2zbZP0/NXlN+KpA/AAAAP4EAAAAAAAAAAW8AAABgAAAA2rZt27bt2D/CHC8oBHyOPwAAAD+BAAAAAAAAAAFwAAAAYAAAAEiSJEmSpNg/5J6gqQujjD8AAAA/kQAAAAAAAAABcQAAAGAAAAC2bdu2bVvYPwYhEisTyoo/AAAAP5EAAAAAAAAAAXIAAABgAAAA5nme53ke2D8GIRIrE8qKPwAAAD+hAAAAAAAAAAFzAAAAYAAAAFRVVVVV1dc/KqODrBrxiD8AAAA/sAAAAAAAAAABdAAAAGAAAAAMwzAMw7DXP0wl9S0iGIc/AAAAP7AAAAAAAAAAAXUAAABgAAAAwjAMwzCM1z9MJfUtIhiHPwAAAD/AAAAAAAAAAAF2AAAAYAAAADzP8zzPc9c/cKdmryk/hT8AAAA/wAAAAAAAAAABdwAAAGAAAAD0PM/zPE/XP3CnZq8pP4U/AAAAP8AAAAAAAAAAAXgAAABgAAAAMAzDMAxD1z9wp2avKT+FPwAAAD/PAAAAAAAAAAF5AAAAYAAAAOh5nud5Htc/kinYMDFmgz8AAAA/3wAAAAAAAAABegAAAGAAAABiGIZhGAbXP7SrSbI4jYE/AAAAP98AAAAAAAAAAXsAAABgAAAAVlVVVVXV1j+0q0myOI2BPwAAAD/vAAAAAAAAAAF8AAAAYAAAAEiSJEmSpNY/tKtJsjiNgT8AAAA/7wAAAAAAAAABfQAAAGAAAAB6nud5nmfWP7SrSbI4jYE/AAAAP/4AAAAAAAAAAX4AAABgAAAAqqqqqqoq1j+0q0myOI2BPwAAAD/+AAAAAAAAAAF/AAAAYAAAAFZVVVVV1dU/tKtJsjiNgT8AAAA/DgEAAAAAAAABgAAAAGAAAAA+z/M8z3PVP5Ip2DAxZoM/AAAAPw4BAAAAAAAAAYEAAABgAAAA5nme53ke1T9wp2avKT+FPwAAAD8eAQAAAAAAAAGCAAAAYAAAAM7zPM/zvNQ/TCX1LSIYhz8AAAA/HgEAAAAAAAABgwAAAGAAAAC2bdu2bVvUP0wl9S0iGIc/AAAAPz0BAAAAAAAAAYQAAABgAAAA9DzP8zxP0z/knqCpC6OMPwAAAD89AQAAAAAAAAGFAAAAYAAAAOh5nud5HtM/5J6gqQujjD8AAAA/TAEAAAAAAAABhgAAAGAAAADctm3btu3SP+SeoKkLo4w/AAAAP0wBAAAAAAAAAYcAAABgAAAAVlVVVVXV0j/CHC8oBHyOPwAAAD9cAQAAAAAAAAGIAAAAYAAAAAzDMAzDsNI/whwvKAR8jj8AAAA/XAEAAAAAAAABiQAAAGAAAACGYRiGYZjSP8IcLygEfI4/AAAAP2wBAAAAAAAAAYoAAABgAAAAAAAAAACA0j/CHC8oBHyOPwAAAD97AQAAAAAAAAGLAAAAYAAAAHqe53meZ9I/T81eU34qkD8AAAA/ewEAAAAAAAABjAAAAGAAAAC2bdu2bVvSP0/NXlN+KpA/AAAAP3sBAAAAAAAAAY0AAABgAAAA9DzP8zxP0j9PzV5TfiqQPwAAAD+LAQAAAAAAAAGOAAAAYAAAADAMwzAMQ9I/T81eU34qkD8AAAA/iwEAAAAAAAABjwAAAGAAAABu27Zt2zbSPz4MppL6FpE/AAAAP5sBAAAAAAAAAZAAAABgAAAAqqqqqqoq0j8+DKaS+haRPwAAAD+bAQAAAAAAAAGRAAAAYAAAAOh5nud5HtI/G4o0EfPvkj8AAAA/qgEAAAAAAAABkgAAAGAAAAAkSZIkSRLSPxuKNBHz75I/AAAAP6oBAAAAAAAAAZMAAABgAAAAYhiGYRgG0j8JyXtQb9yTPwAAAD+6AQAAAAAAAAGUAAAAYAAAAGIYhmEYBtI/+AfDj+vIlD8AAAA/ugEAAAAAAAABlQAAAGAAAADctm3btu3RP+ZGCs9ntZU/AAAAP8kBAAAAAAAAAZYAAABgAAAAGIZhGIbh0T/VhVEO5KGWPwAAAD/ZAQAAAAAAAAGXAAAAYAAAABiGYRiG4dE/sgPgjNx6mD8AAAA/6QEAAAAAAAABmAAAAGAAAABWVVVVVdXRP7ID4Izcepg/AAAAP+kBAAAAAAAAAZkAAABgAAAAVlVVVVXV0T+hQifMWGeZPwAAAD/4AQAAAAAAAAGaAAAAYAAAAFZVVVVV1dE/j4FuC9VTmj8AAAA/+AEAAAAAAAABmwAAAGAAAABWVVVVVdXRP3/AtUpRQJs/AAAAP/gBAAAAAAAAAZwAAABgAAAAVlVVVVXV0T9t//yJzSycPwAAAD8IAgAAAAAAAAGdAAAAYAAAAJIkSZIkydE/Wz5EyUkZnT8AAAA/SwIAAAAAAAABngAAAGAAAACSJEmSJMnRP4E81ILb26A/AAAAP1sCAAAAAAAAAZ8AAABgAAAADMMwDMOw0T9N+alAUKGjPwAAAD9qAgAAAAAAAAGgAAAAYAAAAEqSJEmSpNE/kVUjHgPdpj8AAAA/egIAAAAAAAABoQAAAGAAAABKkiRJkqTRP/YzDn29P6g/AAAAP3oCAAAAAAAAAaIAAABgAAAASpIkSZKk0T/TsZz7tRiqPwAAAD+KAgAAAAAAAAGjAAAAYAAAAEqSJEmSpNE/OZCHWnB7qz8AAAA/igIAAAAAAAABpAAAAGAAAABKkiRJkqTRP59ucrkq3qw/AAAAP5kCAAAAAAAAAaUAAABgAAAASpIkSZKk0T/zi6RXYS2vPwAAAD+ZAgAAAAAAAAGmAAAAYAAAAEqSJEmSpNE/ceV1y+4MsD8AAAA/qQIAAAAAAAABpwAAAGAAAAAMwzAMw7DRP+mEGessg7A/AAAAP6kCAAAAAAAAAagAAABgAAAAkiRJkiTJ0T8c9I4aijSxPwAAAD+5AgAAAAAAAAGpAAAAYAAAAFZVVVVV1dE/18NgKqlvsT8AAAA/9wIAAAAAAAABqgAAAGAAAACe53me5/nSP8Uu81b30rU/AAAAP/cCAAAAAAAAAasAAABgAAAAMAzDMAxD0z/3nWiGVIS2PwAAAD/3AgAAAAAAAAGsAAAAYAAAAHqe53meZ9M/s206lnO/tj8AAAA/FgMAAAAAAAABrQAAAGAAAABUVVVVVdXTPyoN3rWxNbc/AAAAPyYDAAAAAAAAAa4AAABgAAAA2rZt27bt0z8qDd61sTW3PwAAAD8mAwAAAAAAAAGvAAAAYAAAAGAYhmEYBtQ/Kg3etbE1tz8AAAA/RQMAAAAAAAABsAAAAGAAAAC2bdu2bVvUP+bcr8XQcLc/AAAAP1UDAAAAAAAAAbEAAABgAAAAwjAMwzCM1D/m3K/F0HC3PwAAAD9VAwAAAAAAAAGyAAAAYAAAAEiSJEmSpNQ/oqyB1e+rtz8AAAA/ZAMAAAAAAAABswAAAGAAAABUVVVVVdXUP118U+UO57c/AAAAP2QDAAAAAAAAAbQAAABgAAAAYBiGYRgG1T9dfFPlDue3PwAAAD90AwAAAAAAAAG1AAAAYAAAAGzbtm3bNtU/GUwl9S0iuD8AAAA/dAMAAAAAAAABtgAAAGAAAADEMAzDMIzVPxlMJfUtIrg/AAAAP4QDAAAAAAAAAbcAAABgAAAAnud5nuf51T/UG/cETV24PwAAAD+TAwAAAAAAAAG4AAAAYAAAADAMwzAMQ9Y/kevIFGyYuD8AAAA/kwMAAAAAAAABuQAAAGAAAABIkiRJkqTWP0y7miSL07g/AAAAP5MDAAAAAAAAAboAAABgAAAAYhiGYRgG1z9Mu5oki9O4PwAAAD+jAwAAAAAAAAG7AAAAYAAAALZt27ZtW9c/B4tsNKoOuT8AAAA/owMAAAAAAAABvAAAAGAAAACGYRiGYZjXPweLbDSqDrk/AAAAP7MDAAAAAAAAAb0AAABgAAAAkiRJkiTJ1z8Hi2w0qg65PwAAAD+zAwAAAAAAAAG+AAAAYAAAANq2bdu27dc/B4tsNKoOuT8AAAA/wgMAAAAAAAABvwAAAGAAAAAkSZIkSRLYPweLbDSqDrk/AAAAP8IDAAAAAAAAAcAAAABgAAAAqqqqqqoq2D8Hi2w0qg65PwAAAD/SAwAAAAAAAAHBAAAAYAAAADAMwzAMQ9g/B4tsNKoOuT8AAAA/0gMAAAAAAAABwgAAAGAAAAC2bdu2bVvYPweLbDSqDrk/AAAAP/EDAAAAAAAAAcMAAABgAAAAep7neZ5n2D8Hi2w0qg65PwAAAD/xAwAAAAAAAAHEAAAAYAAAADzP8zzPc9g/B4tsNKoOuT8AAAA/AQQAAAAAAAABxQAAAGAAAADCMAzDMIzYP0y7miSL07g/AAAAPwEEAAAAAAAAAcYAAABgAAAAzvM8z/O82D/UG/cETV24PwAAAD8QBAAAAAAAAAHHAAAAYAAAAJ7neZ7n+dg/GUwl9S0iuD8AAAA/EAQAAAAAAAAByAAAAGAAAADmeZ7neR7ZP118U+UO57c/AAAAPyAEAAAAAAAAAckAAABgAAAAtm3btm1b2T+irIHV76u3PwAAAD8wBAAAAAAAAAHKAAAAYAAAAIZhGIZhmNk/oqyB1e+rtz8AAAA/MAQAAAAAAAABywAAAGAAAABWVVVVVdXZP+bcr8XQcLc/AAAAPzAEAAAAAAAAAcwAAABgAAAAqqqqqqoq2j8qDd61sTW3PwAAAD9ABAAAAAAAAAHNAAAAYAAAAHqe53meZ9o/Kg3etbE1tz8AAAA/QAQAAAAAAAABzgAAAGAAAABIkiRJkqTaPyoN3rWxNbc/AAAAP1AEAAAAAAAAAc8AAABgAAAAVlVVVVXV2j8qDd61sTW3PwAAAD9fBAAAAAAAAAHQAAAAYAAAAJ7neZ7n+do/Kg3etbE1tz8AAAA/XwQAAAAAAAAB0QAAAGAAAABu27Zt2zbbPyoN3rWxNbc/AAAAP18EAAAAAAAAAdIAAABgAAAAtm3btm1b2z8qDd61sTW3PwAAAD9/BAAAAAAAAAHTAAAAYAAAABiGYRiG4ds/Kg3etbE1tz8AAAA/jgQAAAAAAAAB1AAAAGAAAABgGIZhGAbcPyoN3rWxNbc/AAAAP44EAAAAAAAAAdUAAABgAAAAbNu2bds23D9vPQymkvq2PwAAAD+OBAAAAAAAAAHWAAAAYAAAALZt27ZtW9w/bz0MppL6tj8AAAA/ngQAAAAAAAAB1wAAAGAAAADCMAzDMIzcP289DKaS+rY/AAAAP64EAAAAAAAAAdgAAABgAAAADMMwDMOw3D9vPQymkvq2PwAAAD+uBAAAAAAAAAHZAAAAYAAAAFRVVVVV1dw/s206lnO/tj8AAAA/vQQAAAAAAAAB2gAAAGAAAACe53me5/ncP7NtOpZzv7Y/AAAAP80EAAAAAAAAAdsAAABgAAAA5nme53ke3T+zbTqWc7+2PwAAAD/NBAAAAAAAAAHcAAAAYAAAAGzbtm3bNt0/s206lnO/tj8AAAA/zQQAAAAAAAAB3QAAAGAAAADyPM/zPE/dP7NtOpZzv7Y/AAAAP9wEAAAAAAAAAd4AAABgAAAAeJ7neZ5n3T/3nWiGVIS2PwAAAD/cBAAAAAAAAAHfAAAAYAAAADzP8zzPc90/951ohlSEtj8AAAA/7AQAAAAAAAAB4AAAAGAAAAAAAAAAAIDdP/edaIZUhLY/AAAAP+wEAAAAAAAAAeEAAABgAAAAhmEYhmGY3T/3nWiGVIS2PwAAAD/8BAAAAAAAAAHiAAAAYAAAAEqSJEmSpN0/951ohlSEtj8AAAA/CwUAAAAAAAAB4wAAAGAAAADQ8zzP87zdP/edaIZUhLY/AAAAPwsFAAAAAAAAAeQAAABgAAAAkiRJkiTJ3T/3nWiGVIS2PwAAAD8LBQAAAAAAAAHlAAAAYAAAABiGYRiG4d0/PM6WdjVJtj8AAAA/GwUAAAAAAAAB5gAAAGAAAACe53me5/ndPzzOlnY1SbY/AAAAPxsFAAAAAAAAAecAAABgAAAAJEmSJEkS3j88zpZ2NUm2PwAAAD8rBQAAAAAAAAHoAAAAYAAAAOh5nud5Ht4/PM6WdjVJtj8AAAA/KwUAAAAAAAAB6QAAAGAAAABu27Zt2zbePzzOlnY1SbY/AAAAPzoFAAAAAAAAAeoAAABgAAAA9DzP8zxP3j+A/sRmFg62PwAAAD86BQAAAAAAAAHrAAAAYAAAALZt27ZtW94/gP7EZhYOtj8AAAA/SgUAAAAAAAAB7AAAAGAAAAC2bdu2bVveP8Uu81b30rU/AAAAP0oFAAAAAAAAAe0AAABgAAAAep7neZ5n3j/FLvNW99K1PwAAAD9ZBQAAAAAAAAHuAAAAYAAAADzP8zzPc94/CF8hR9iXtT8AAAA/WQUAAAAAAAAB7wAAAGAAAAAAAAAAAIDeP02PTze5XLU/AAAAP2kFAAAAAAAAAfAAAABgAAAAwjAMwzCM3j+Sv30nmiG1PwAAAD95BQAAAAAAAAHxAAAAYAAAAIZhGIZhmN4/1u+rF3vmtD8AAAA/iAUAAAAAAAAB8gAAAGAAAACGYRiGYZjePxog2gdcq7Q/AAAAP4gFAAAAAAAAAfMAAABgAAAASJIkSZKk3j9fUAj4PHC0PwAAAD+YBQAAAAAAAAH0AAAAYAAAAEiSJEmSpN4/o4A26B01tD8AAAA/mAUAAAAAAAAB9QAAAGAAAADO8zzP87zeP3ARwbjAg7M/AAAAP6gFAAAAAAAAAfYAAABgAAAAzvM8z/O83j+1Qe+ooUizPwAAAD+oBQAAAAAAAAH3AAAAYAAAAJIkSZIkyd4/gdJ5eUSXsj8AAAA/twUAAAAAAAAB+AAAAGAAAACSJEmSJMnePwsz1lkGIbI/AAAAP7cFAAAAAAAAAfkAAABgAAAAVFVVVVXV3j+TkzI6yKqxPwAAAD/HBQAAAAAAAAH6AAAAYAAAABiGYRiG4d4/YCS9Cmv5sD8AAAA/xwUAAAAAAAAB+wAAAGAAAAAYhmEYhuHeP3HldcvuDLA/AAAAP9YFAAAAAAAAAfwAAABgAAAAGIZhGIbh3j/zi6RXYS2vPwAAAD/mBQAAAAAAAAH9AAAAYAAAABiGYRiG4d4/ja25+KbKrT8AAAA/5gUAAAAAAAAB/gAAAGAAAAAYhmEYhuHePyjPzpnsZ6w/AAAAP+YFAAAAAAAAAf8AAABgAAAAGIZhGIbh3j/C8OM6MgWrPwAAAD/2BQAAAAAAAAEAAQAAYAAAABiGYRiG4d4/07Gc+7UYqj8AAAA/9gUAAAAAAAABAQEAAGAAAAAYhmEYhuHeP27TsZz7tag/AAAAPwUGAAAAAAAAAQIBAABgAAAAGIZhGIbh3j9/lGpdf8mnPwAAAD8FBgAAAAAAAAEDAQAAYAAAABiGYRiG4d4/kVUjHgPdpj8AAAA/FQYAAAAAAAABBAEAAGAAAABUVVVVVdXePyp3OL9IeqU/AAAAPxUGAAAAAAAAAQUBAABgAAAAkiRJkiTJ3j+z15SfCgSlPwAAAD8lBgAAAAAAAAEGAQAAYAAAAJIkSZIkyd4/PDjxf8yNpD8AAAA/NAYAAAAAAAABBwEAAGAAAADO8zzP87zeP8WYTWCOF6Q/AAAAPzQGAAAAAAAAAQgBAABgAAAADMMwDMOw3j/WWQYhEiujPwAAAD80BgAAAAAAAAEJAQAAYAAAAEiSJEmSpN4/6Bq/4ZU+oj8AAAA/RAYAAAAAAAABCgEAAGAAAACGYRiGYZjeP3B7G8JXyKE/AAAAP1oGAAAAAAAAAQsBAABgAAAAwjAMwzCM3j/523eiGVKhPwAAAD9aBgAAAAAAAAEMAQAAYAAAAHqe53meZ94/C50wY51loD8AAAA/agYAAAAAAAABDQEAAGAAAAAwDMMwDEPePzm80kdC8p4/AAAAP2oGAAAAAAAAAQ4BAABgAAAA6Hme53ke3j9bPkTJSRmdPwAAAD9qBgAAAAAAAAEPAQAAYAAAAJ7neZ7n+d0/bf/8ic0snD8AAAA/egYAAAAAAAABEAEAAGAAAABWVVVVVdXdP3/AtUpRQJs/AAAAP4kGAAAAAAAAAREBAABgAAAADMMwDMOw3T9/wLVKUUCbPwAAAD+JBgAAAAAAAAESAQAAYAAAAIZhGIZhmN0/j4FuC9VTmj8AAAA/mQYAAAAAAAABEwEAAGAAAAAAAAAAAIDdP6FCJ8xYZ5k/AAAAP5kGAAAAAAAAARQBAABgAAAAeJ7neZ5n3T+yA+CM3HqYPwAAAD+pBgAAAAAAAAEVAQAAYAAAAPI8z/M8T90/sgPgjNx6mD8AAAA/uAYAAAAAAAABFgEAAGAAAAAwDMMwDEPdP7ID4Izcepg/AAAAP8gGAAAAAAAAARcBAABgAAAAqqqqqqoq3T+yA+CM3HqYPwAAAD/IBgAAAAAAAAEYAQAAYAAAAOZ5nud5Ht0/sgPgjNx6mD8AAAA/yAYAAAAAAAABGQEAAGAAAAAkSZIkSRLdP7ID4Izcepg/AAAAP9cGAAAAAAAAARoBAABgAAAAYBiGYRgG3T+yA+CM3HqYPwAAAD/nBgAAAAAAAAEbAQAAYAAAAJ7neZ7n+dw/sgPgjNx6mD8AAAA/5wYAAAAAAAABHAEAAGAAAAAYhmEYhuHcP7ID4Izcepg/AAAAP/cGAAAAAAAAAR0BAABgAAAAkiRJkiTJ3D+yA+CM3HqYPwAAAD/3BgAAAAAAAAEeAQAAYAAAAM7zPM/zvNw/sgPgjNx6mD8AAAA/BgcAAAAAAAABHwEAAGAAAACGYRiGYZjcP7ID4Izcepg/AAAAPwYHAAAAAAAAASABAABgAAAAwjAMwzCM3D+hQifMWGeZPwAAAD8WBwAAAAAAAAEhAQAAYAAAADzP8zzPc9w/oUInzFhnmT8AAAA/JgcAAAAAAAABIgEAAGAAAAC2bdu2bVvcP6FCJ8xYZ5k/AAAAPyYHAAAAAAAAASMBAABgAAAAMAzDMAxD3D+hQifMWGeZPwAAAD8mBwAAAAAAAAEkAQAAYAAAAGzbtm3bNtw/j4FuC9VTmj8AAAA/NQcAAAAAAAABJQEAAGAAAACqqqqqqircP4+BbgvVU5o/AAAAPzUHAAAAAAAAASYBAABgAAAAJEmSJEkS3D+PgW4L1VOaPwAAAD9FBwAAAAAAAAEnAQAAYAAAAGAYhmEYBtw/j4FuC9VTmj8AAAA/RQcAAAAAAAABKAEAAGAAAADatm3btu3bP4+BbgvVU5o/AAAAP1QHAAAAAAAAASkBAABgAAAAVFVVVVXV2z+PgW4L1VOaPwAAAD9UBwAAAAAAAAEqAQAAYAAAAAzDMAzDsNs/j4FuC9VTmj8AAAA/ZAcAAAAAAAABKwEAAGAAAACGYRiGYZjbP4+BbgvVU5o/AAAAP2QHAAAAAAAAASwBAABgAAAAAAAAAACA2z+PgW4L1VOaPwAAAD+DBwAAAAAAAAEtAQAAYAAAAPQ8z/M8T9s/j4FuC9VTmj8AAAA/gwcAAAAAAAABLgEAAGAAAACqqqqqqirbP4+BbgvVU5o/AAAAP4MHAAAAAAAAAS8BAABgAAAAYhiGYRgG2z+PgW4L1VOaPwAAAD+DBwAAAAAAAAEwAQAAYAAAAFZVVVVV1do/j4FuC9VTmj8AAAA/kwcAAAAAAAABMQEAAGAAAABIkiRJkqTaP4+BbgvVU5o/AAAAP5MHAAAAAAAAATIBAABgAAAAAAAAAACA2j+PgW4L1VOaPwAAAD+jBwAAAAAAAAEzAQAAYAAAAPQ8z/M8T9o/j4FuC9VTmj8AAAA/owcAAAAAAAABNAEAAGAAAACqqqqqqiraP4+BbgvVU5o/AAAAP7IHAAAAAAAAATUBAABgAAAAJEmSJEkS2j+hQifMWGeZPwAAAD+yBwAAAAAAAAE2AQAAYAAAAGIYhmEYBto/oUInzFhnmT8AAAA/wgcAAAAAAAABNwEAAGAAAACe53me5/nZP6FCJ8xYZ5k/AAAAP8IHAAAAAAAAATgBAABgAAAAnud5nuf52T+yA+CM3HqYPwAAAD/RBwAAAAAAAAE5AQAAYAAAANy2bdu27dk/sgPgjNx6mD8AAAA/4QcAAAAAAAABOgEAAGAAAADCMAzDMAyDP8Uu81b30rU/AAAAPwAAAAAAAAAAATsBAABgAAAAwjAMwzAMgz+A/sRmFg62PwAAAD8fAAAAAAAAAAE8AQAAYAAAACZJkiRJkoQ/gP7EZhYOtj8AAAA/XQAAAAAAAAABPQEAAGAAAACGYRiGYRiGP4D+xGYWDrY/AAAAP20AAAAAAAAAAT4BAABgAAAA6Hme53mehz+A/sRmFg62PwAAAD9tAAAAAAAAAAE/AQAAYAAAAEiSJEmSJIk/gP7EZhYOtj8AAAA/fQAAAAAAAAABQAEAAGAAAACqqqqqqqqKP4D+xGYWDrY/AAAAP30AAAAAAAAAAUEBAABgAAAADMMwDMMwjD+A/sRmFg62PwAAAD+MAAAAAAAAAAFCAQAAYAAAANDzPM/zPI8/gP7EZhYOtj8AAAA/jAAAAAAAAAABQwEAAGAAAAB6nud5nueRPwhfIUfYl7U/AAAAP5wAAAAAAAAAAUQBAABgAAAAqqqqqqqqkj8IXyFH2Je1PwAAAD+cAAAAAAAAAAFFAQAAYAAAAD7P8zzP85Q/TY9PN7lctT8AAAA/rAAAAAAAAAABRgEAAGAAAADQ8zzP8zyXP02PTze5XLU/AAAAP7sAAAAAAAAAAUcBAABgAAAAMAzDMAzDmD+Sv30nmiG1PwAAAD+7AAAAAAAAAAFIAQAAYAAAAMIwDMMwDJs/kr99J5ohtT8AAAA/uwAAAAAAAAABSQEAAGAAAABWVVVVVVWdP9bvqxd75rQ/AAAAP8sAAAAAAAAAAUoBAABgAAAAJEmSJEmSoD/W76sXe+a0PwAAAD/LAAAAAAAAAAFLAQAAYAAAAG3btm3btqE/GiDaB1yrtD8AAAA/2gAAAAAAAAABTAEAAGAAAADP8zzP8zyjPxog2gdcq7Q/AAAAP9oAAAAAAAAAAU0BAABgAAAAMAzDMAzDpD9fUAj4PHC0PwAAAD/qAAAAAAAAAAFOAQAAYAAAAHme53me56U/X1AI+DxwtD8AAAA/6gAAAAAAAAABTwEAAGAAAADbtm3btm2nP19QCPg8cLQ/AAAAP/oAAAAAAAAAAVABAABgAAAAJEmSJEmSqD+jgDboHTW0PwAAAD/6AAAAAAAAAAFRAQAAYAAAAGzbtm3btqk/o4A26B01tD8AAAA/CQEAAAAAAAABUgEAAGAAAACe53me53mqP6OANugdNbQ/AAAAPwkBAAAAAAAAAVMBAABgAAAAzvM8z/M8qz+jgDboHTW0PwAAAD8ZAQAAAAAAAAFUAQAAYAAAAP7//////6s/6LBk2P75sz8AAAA/GQEAAAAAAAABVQEAAGAAAAAyDMMwDMOsP+iwZNj++bM/AAAAPykBAAAAAAAAAVYBAABgAAAAYhiGYRiGrT8r4ZLI376zPwAAAD84AQAAAAAAAAFXAQAAYAAAAHqe53me560/K+GSyN++sz8AAAA/OAEAAAAAAAABWAEAAGAAAACSJEmSJEmuPyvhksjfvrM/AAAAPzgBAAAAAAAAAVkBAABgAAAAqqqqqqqqrj9wEcG4wIOzPwAAAD9IAQAAAAAAAAFaAQAAYAAAANy2bdu2ba8/cBHBuMCDsz8AAAA/SAEAAAAAAAABWwEAAGAAAAD0PM/zPM+vP3ARwbjAg7M/AAAAP1cBAAAAAAAAAVwBAABgAAAAhmEYhmEYsD9wEcG4wIOzPwAAAD9nAQAAAAAAAAFdAQAAYAAAAJIkSZIkSbA/cBHBuMCDsz8AAAA/ZwEAAAAAAAABXgEAAGAAAACe53me53mwP3ARwbjAg7M/AAAAP2cBAAAAAAAAAV8BAABgAAAAqqqqqqqqsD+1Qe+ooUizPwAAAD93AQAAAAAAAAFgAQAAYAAAAM/zPM/zPLE/tUHvqKFIsz8AAAA/dwEAAAAAAAABYQEAAGAAAADbtm3btm2xP7VB76ihSLM/AAAAP4YBAAAAAAAAAWIBAABgAAAA////////sT+1Qe+ooUizPwAAAD+WAQAAAAAAAAFjAQAAYAAAABmGYRiGYbI/tUHvqKFIsz8AAAA/lgEAAAAAAAABZAEAAGAAAAA9z/M8z/OyP7VB76ihSLM/AAAAP5YBAAAAAAAAAWUBAABgAAAAYRiGYRiGsz+1Qe+ooUizPwAAAD+mAQAAAAAAAAFmAQAAYAAAAIZhGIZhGLQ/tUHvqKFIsz8AAAA/tQEAAAAAAAABZwEAAGAAAACe53me53m0P7VB76ihSLM/AAAAP7UBAAAAAAAAAWgBAABgAAAAwjAMwzAMtT+1Qe+ooUizPwAAAD/FAQAAAAAAAAFpAQAAYAAAANu2bdu2bbU/tUHvqKFIsz8AAAA/xQEAAAAAAAABagEAAGAAAADzPM/zPM+1P7VB76ihSLM/AAAAP+QBAAAAAAAAAWsBAABgAAAAMQzDMAzDtj+1Qe+ooUizPwAAAD/kAQAAAAAAAAFsAQAAYAAAAFVVVVVVVbc/tUHvqKFIsz8AAAA/9AEAAAAAAAABbQEAAGAAAAB6nud5nue3P7VB76ihSLM/AAAAP/QBAAAAAAAAAW4BAABgAAAAnud5nud5uD/5cR2Zgg2zPwAAAD/0AQAAAAAAAAFvAQAAYAAAAM/zPM/zPLk/+XEdmYINsz8AAAA/AwIAAAAAAAABcAEAAGAAAAD///////+5P/lxHZmCDbM/AAAAPwMCAAAAAAAAAXEBAABgAAAAMQzDMAzDuj/5cR2Zgg2zPwAAAD8TAgAAAAAAAAFyAQAAYAAAAFVVVVVVVbs/+XEdmYINsz8AAAA/EwIAAAAAAAABcwEAAGAAAACGYRiGYRi8P/lxHZmCDbM/AAAAPyMCAAAAAAAAAXQBAABgAAAAtm3btm3bvD/5cR2Zgg2zPwAAAD8jAgAAAAAAAAF1AQAAYAAAANq2bdu2bb0/+XEdmYINsz8AAAA/MgIAAAAAAAABdgEAAGAAAADyPM/zPM+9P/lxHZmCDbM/AAAAPzICAAAAAAAAAXcBAABgAAAADMMwDMMwvj/5cR2Zgg2zPwAAAD9CAgAAAAAAAAF4AQAAYAAAABiGYRiGYb4/+XEdmYINsz8AAAA/UQIAAAAAAAABeQEAAGAAAAAkSZIkSZK+P/lxHZmCDbM/AAAAP1ECAAAAAAAAAXoBAABgAAAAMAzDMAzDvj/5cR2Zgg2zPwAAAD9hAgAAAAAAAAF7AQAAYAAAADzP8zzP874/+XEdmYINsz8AAAA/gAIAAAAAAAABfAEAAGAAAABIkiRJkiS/P/lxHZmCDbM/AAAAP4ACAAAAAAAAAX0BAABgAAAAVFVVVVVVvz+1Qe+ooUizPwAAAD+QAgAAAAAAAAF+AQAAYAAAAGzbtm3btr8/tUHvqKFIsz8AAAA/kAIAAAAAAAABfwEAAGAAAAB4nud5nue/P3ARwbjAg7M/AAAAP6ACAAAAAAAAAYABAABgAAAASJIkSZIkwD9wEcG4wIOzPwAAAD+vAgAAAAAAAAGBAQAAYAAAAG7btm3btsA/K+GSyN++sz8AAAA/vwIAAAAAAAABggEAAGAAAAB6nud5nufAP+iwZNj++bM/AAAAP94CAAAAAAAAAYMBAABgAAAADMMwDMMwwT+jgDboHTW0PwAAAD/eAgAAAAAAAAGEAQAAYAAAABiGYRiGYcE/X1AI+DxwtD8AAAA/3gIAAAAAAAABhQEAAGAAAAAkSZIkSZLBP19QCPg8cLQ/AAAAP94CAAAAAAAAAYYBAABgAAAAq6qqqqqqwT9fUAj4PHC0PwAAAD/uAgAAAAAAAAGHAQAAYAAAADEMwzAMw8E/X1AI+DxwtD8AAAA//QIAAAAAAAABiAEAAGAAAAC3bdu2bdvBP19QCPg8cLQ/AAAAP/0CAAAAAAAAAYkBAABgAAAAPc/zPM/zwT9fUAj4PHC0PwAAAD8NAwAAAAAAAAGKAQAAYAAAAMMwDMMwDMI/X1AI+DxwtD8AAAA/OwMAAAAAAAABiwEAAGAAAADneZ7neZ7CPxog2gdcq7Q/AAAAP0sDAAAAAAAAAYwBAABgAAAAhmEYhmEYwz8aINoHXKu0PwAAAD9LAwAAAAAAAAGNAQAAYAAAABiGYRiGYcM/GiDaB1yrtD8AAAA/WwMAAAAAAAABjgEAAGAAAACqqqqqqqrDPxog2gdcq7Q/AAAAP1sDAAAAAAAAAY8BAABgAAAAwjAMwzAMxD8aINoHXKu0PwAAAD9qAwAAAAAAAAGQAQAAYAAAAM7zPM/zPMQ/X1AI+DxwtD8AAAA/agMAAAAAAAABkQEAAGAAAABiGIZhGIbEP6OANugdNbQ/AAAAP3oDAAAAAAAAAZIBAABgAAAAbtu2bdu2xD/osGTY/vmzPwAAAD+KAwAAAAAAAAGTAQAAYAAAAPQ8z/M8z8Q/K+GSyN++sz8AAAA/igMAAAAAAAABlAEAAGAAAAB6nud5nufEPyvhksjfvrM/AAAAP5kDAAAAAAAAAZUBAABgAAAAAAAAAAAAxT9wEcG4wIOzPwAAAD+ZAwAAAAAAAAGWAQAAYAAAAIZhGIZhGMU/+XEdmYINsz8AAAA/qQMAAAAAAAABlwEAAGAAAACGYRiGYRjFPz2iS4lj0rI/AAAAP7gDAAAAAAAAAZgBAABgAAAADMMwDMMwxT+B0nl5RJeyPwAAAD+4AwAAAAAAAAGZAQAAYAAAAJIkSZIkScU/xgKoaSVcsj8AAAA/yAMAAAAAAAABmgEAAGAAAAAYhmEYhmHFP05jBErn5bE/AAAAP8gDAAAAAAAAAZsBAABgAAAAnud5nud5xT/Xw2AqqW+xPwAAAD/YAwAAAAAAAAGcAQAAYAAAAJ7neZ7necU/HPSOGoo0sT8AAAA/2AMAAAAAAAABnQEAAGAAAAAkSZIkSZLFP6RU6/pLvrA/AAAAP+cDAAAAAAAAAZ4BAABgAAAAJEmSJEmSxT8ttUfbDUiwPwAAAD/nAwAAAAAAAAGfAQAAYAAAAKqqqqqqqsU/ceV1y+4MsD8AAAA/9wMAAAAAAAABoAEAAGAAAAAxDMMwDMPFP33sADgjt64/AAAAP/cDAAAAAAAAAaEBAABgAAAAt23btm3bxT+Nrbn4psqtPwAAAD8HBAAAAAAAAAGiAQAAYAAAALdt27Zt28U/Fw4W2WhUrT8AAAA/BwQAAAAAAAABowEAAGAAAAA9z/M8z/PFP7AvK3qu8as/AAAAPxYEAAAAAAAAAaQBAABgAAAAPc/zPM/zxT85kIdacHurPwAAAD8WBAAAAAAAAAGlAQAAYAAAAD3P8zzP88U/S1FAG/SOqj8AAAA/JgQAAAAAAAABpgEAAGAAAAA9z/M8z/PFP1wS+dt3oqk/AAAAPzUEAAAAAAAAAacBAABgAAAAPc/zPM/zxT/kclW8OSypPwAAAD81BAAAAAAAAAGoAQAAYAAAAD3P8zzP88U/9jMOfb0/qD8AAAA/NQQAAAAAAAABqQEAAGAAAAA9z/M8z/PFPwf1xj1BU6c/AAAAP0UEAAAAAAAAAaoBAABgAAAAPc/zPM/zxT+RVSMeA92mPwAAAD9VBAAAAAAAAAGrAQAAYAAAAD3P8zzP88U/GbZ//sRmpj8AAAA/VQQAAAAAAAABrAEAAGAAAAA9z/M8z/PFPyp3OL9IeqU/AAAAP1UEAAAAAAAAAa0BAABgAAAAPc/zPM/zxT88OPF/zI2kPwAAAD9kBAAAAAAAAAGuAQAAYAAAAD3P8zzP88U/TfmpQFChoz8AAAA/ZAQAAAAAAAABrwEAAGAAAAA9z/M8z/PFP9ZZBiESK6M/AAAAP3QEAAAAAAAAAbABAABgAAAAPc/zPM/zxT/oGr/hlT6iPwAAAD90BAAAAAAAAAGxAQAAYAAAAD3P8zzP88U/cHsbwlfIoT8AAAA/hAQAAAAAAAABsgEAAGAAAAA9z/M8z/PFP4E81ILb26A/AAAAP4QEAAAAAAAAAbMBAABgAAAAt23btm3bxT8LnTBjnWWgPwAAAD+TBAAAAAAAAAG0AQAAYAAAADEMwzAMw8U/J/sZh77enz8AAAA/kwQAAAAAAAABtQEAAGAAAAAxDMMwDMPFPzm80kdC8p4/AAAAP6MEAAAAAAAAAbYBAABgAAAAqqqqqqqqxT9JfYsIxgWePwAAAD+jBAAAAAAAAAG3AQAAYAAAACRJkiRJksU/bf/8ic0snD8AAAA/wgQAAAAAAAABuAEAAGAAAACe53me53nFP3/AtUpRQJs/AAAAP8IEAAAAAAAAAbkBAABgAAAAGIZhGIZhxT+PgW4L1VOaPwAAAD/SBAAAAAAAAAG6AQAAYAAAAJIkSZIkScU/j4FuC9VTmj8AAAA/0gQAAAAAAAABuwEAAGAAAACGYRiGYRjFP7ID4Izcepg/AAAAP+EEAAAAAAAAAbwBAABgAAAAep7neZ7nxD/VhVEO5KGWPwAAAD/hBAAAAAAAAAG9AQAAYAAAAOh5nud5nsQ/+AfDj+vIlD8AAAA/8QQAAAAAAAABvgEAAGAAAABWVVVVVVXEPxuKNBHz75I/AAAAP/EEAAAAAAAAAb8BAABgAAAASJIkSZIkxD8+DKaS+haRPwAAAD8BBQAAAAAAAAHAAQAAYAAAALZt27Zt28M/whwvKAR8jj8AAAA/AQUAAAAAAAABwQEAAGAAAACqqqqqqqrDP+SeoKkLo4w/AAAAPxAFAAAAAAAAAcIBAABgAAAAJEmSJEmSwz8GIRIrE8qKPwAAAD8QBQAAAAAAAAHDAQAAYAAAAJ7neZ7necM/KqODrBrxiD8AAAA/IAUAAAAAAAABxAEAAGAAAAAYhmEYhmHDPyqjg6wa8Yg/AAAAPy8FAAAAAAAAAcUBAABgAAAAkiRJkiRJwz9MJfUtIhiHPwAAAD9eBQAAAAAAAAHGAQAAYAAAAAzDMAzDMMM/TCX1LSIYhz8AAAA/bgUAAAAAAAABxwEAAGAAAAAMwzAMwzDDP3CnZq8pP4U/AAAAP34FAAAAAAAAAcgBAABgAAAAhmEYhmEYwz9wp2avKT+FPwAAAD+NBQAAAAAAAAHJAQAAYAAAAP///////8I/cKdmryk/hT8AAAA/nQUAAAAAAAABygEAAGAAAAB5nud5nufCP3CnZq8pP4U/AAAAP6wFAAAAAAAAAcsBAABgAAAA8zzP8zzPwj9wp2avKT+FPwAAAD+8BQAAAAAAAAHMAQAAYAAAAG3btm3btsI/cKdmryk/hT8AAAA/2wUAAAAAAAABzQEAAGAAAADneZ7neZ7CP3CnZq8pP4U/AAAAP9sFAAAAAAAAAc4BAABgAAAA27Zt27Ztwj+SKdgwMWaDPwAAAD/bBQAAAAAAAAHPAQAAYAAAAMMwDMMwDMI/kinYMDFmgz8AAAA/6wUAAAAAAAAB0AEAAGAAAACe53me53nBP7SrSbI4jYE/AAAAP+sFAAAAAAAAAdEBAABgAAAAep7neZ7nwD+vW3ZngGh/PwAAAD/7BQAAAAAAAAHSAQAAYAAAAM7zPM/zPMA/r1t2Z4Bofz8AAAA/+wUAAAAAAAAB0wEAAGAAAABUVVVVVVW/P/VfWWqPtns/AAAAPwoGAAAAAAAAAdQBAABgAAAAAAAAAAAAvj/1X1lqj7Z7PwAAAD8KBgAAAAAAAAHVAQAAYAAAAMIwDMMwDL0/O2Q8bZ4EeD8AAAA/GgYAAAAAAAAB1gEAAGAAAACGYRiGYRi8PztkPG2eBHg/AAAAPxoGAAAAAAAAAdcBAABgAAAAVVVVVVVVuz87ZDxtngR4PwAAAD8pBgAAAAAAAAHYAQAAYAAAADEMwzAMw7o/gWgfcK1SdD8AAAA/KQYAAAAAAAAB2QEAAGAAAAAlSZIkSZK6P4FoH3CtUnQ/AAAAPzkGAAAAAAAAAdoBAABgAAAAGIZhGIZhuj+BaB9wrVJ0PwAAAD85BgAAAAAAAAHbAQAAYAAAAAvDMAzDMLo/gWgfcK1SdD8AAAA/SQYAAAAAAAAB3AEAAGAAAAD///////+5P4FoH3CtUnQ/AAAAP2gGAAAAAAAAAd0BAABgAAAA8zzP8zzPuT+BaB9wrVJ0PwAAAD+HBgAAAAAAAAHeAQAAYAAAANu2bdu2bbk/gWgfcK1SdD8AAAA/hwYAAAAAAAAB3wEAAGAAAAC2bdu2bdu4P8dsAnO8oHA/AAAAP5cGAAAAAAAAAeABAABgAAAAhmEYhmEYuD/HbAJzvKBwPwAAAD+XBgAAAAAAAAHhAQAAYAAAAFVVVVVVVbc/x2wCc7ygcD8AAAA/lwYAAAAAAAAB4gEAAGAAAAAlSZIkSZK2P8dsAnO8oHA/AAAAP6YGAAAAAAAAAeMBAABgAAAA////////tT/HbAJzvKBwPwAAAD+mBgAAAAAAAAHkAQAAYAAAANu2bdu2bbU/x2wCc7ygcD8AAAA/tgYAAAAAAAAB5QEAAGAAAADCMAzDMAy1P8dsAnO8oHA/AAAAP7YGAAAAAAAAAeYBAABgAAAAtm3btm3btD/HbAJzvKBwPwAAAD/GBgAAAAAAAAHnAQAAYAAAAKqqqqqqqrQ/x2wCc7ygcD8AAAA/1QYAAAAAAAAB6AEAAGAAAACe53me53m0P8dsAnO8oHA/AAAAP9UGAAAAAAAAAekBAABgAAAAkiRJkiRJtD/HbAJzvKBwPwAAAD8VBwAAAAAAAAHqAQAAYAAAAIZhGIZhGLQ/x2wCc7ygcD8AAAA/JQcAAAAAAAAB6wEAAGAAAABhGIZhGIazP8dsAnO8oHA/AAAAPzQHAAAAAAAAAewBAABgAAAA8zzP8zzPsT/HbAJzvKBwPwAAAD80BwAAAAAAAAHtAQAAYAAAALZt27Zt27A/x2wCc7ygcD8AAAA/RAcAAAAAAAAB7gEAAGAAAAD0PM/zPM+vP8dsAnO8oHA/AAAAP1QHAAAAAAAAAe8BAABgAAAAqqqqqqqqrj/HbAJzvKBwPwAAAD9UBwAAAAAAAAHwAQAAYAAAAGIYhmEYhq0/x2wCc7ygcD8AAAA/VAcAAAAAAAAB8QEAAGAAAAAWhmEYhmGsP8dsAnO8oHA/AAAAP2MHAAAAAAAAAfIBAABgAAAAzvM8z/M8qz/HbAJzvKBwPwAAAD9jBwAAAAAAAAHzAQAAYAAAALZt27Zt26o/x2wCc7ygcD8AAAA/cwcAAAAAAAAB9AEAAGAAAACGYRiGYRiqP8dsAnO8oHA/AAAAP3MHAAAAAAAAAfUBAABgAAAAbNu2bdu2qT/HbAJzvKBwPwAAAD+DBwAAAAAAAAH2AQAAYAAAAFRVVVVVVak/gWgfcK1SdD8AAAA/gwcAAAAAAAAB9wEAAGAAAAAkSZIkSZKoP4FoH3CtUnQ/AAAAP5IHAAAAAAAAAfgBAABgAAAADMMwDMMwqD+BaB9wrVJ0PwAAAD+SBwAAAAAAAAH5AQAAYAAAAPQ8z/M8z6c/gWgfcK1SdD8AAAA/ogcAAAAAAAAB+gEAAGAAAADbtm3btm2nP4FoH3CtUnQ/AAAAP6IHAAAAAAAAAfsBAABgAAAAwzAMwzAMpz+BaB9wrVJ0PwAAAD+xBwAAAAAAAAH8AQAAYAAAAJIkSZIkSaY/gWgfcK1SdD8AAAA/wQcAAAAAAAAB/QEAAGAAAABhGIZhGIalP4FoH3CtUnQ/AAAAP8EHAAAAAAAAAf4BAABgAAAAGIZhGIZhpD+BaB9wrVJ0PwAAAD/RBwAAAAAAAAH/AQAAYAAAAOd5nud5nqM/gWgfcK1SdD8AAAA/4AcAAAAAAAABAAIAAGAAAACf53me53miP4FoH3CtUnQ/AAAAP+AHAAAAAAAAAQECAABgAAAAVVVVVVVVoT+BaB9wrVJ0PwAAAD/gBwAAAAAAAAECAgAAYAAAACRJkiRJkqA/gWgfcK1SdD8AAAA/8AcAAAAAAAABAwIAAGAAAAC2bdu2bdueP4FoH3CtUnQ/AAAAP/AHAAAAAAAAAQQCAABgAAAAVlVVVVVVnT+BaB9wrVJ0PwAAAD8ACAAAAAAAAAEFAgAAYAAAACZJkiRJkpw/gWgfcK1SdD8AAAA/AAgAAAAAAAABBgIAAGAAAADCMAzDMAybP4FoH3CtUnQ/AAAAPw8IAAAAAAAAAQcCAABgAAAAkiRJkiRJmj+BaB9wrVJ0PwAAAD8PCAAAAAAAAAEIAgAAYAAAAGAYhmEYhpk/gWgfcK1SdD8AAAA/HwgAAAAAAAABCQIAAGAAAAAwDMMwDMOYP4FoH3CtUnQ/AAAAPx8IAAAAAAAAAQoCAABgAAAAAAAAAAAAmD+BaB9wrVJ0PwAAAD8uCAAAAAAAAAELAgAAYAAAANDzPM/zPJc/gWgfcK1SdD8AAAA/LggAAAAAAAABDAIAAGAAAACe53me53mWP4FoH3CtUnQ/AAAAPz4IAAAAAAAAAQ0CAABgAAAAbtu2bdu2lT+BaB9wrVJ0PwAAAD9OCAAAAAAAAAEOAgAAYAAAAD7P8zzP85Q/gWgfcK1SdD8AAAA/XQgAAAAAAAABDwIAAGAAAAAKwzAMwzCUP4FoH3CtUnQ/AAAAP30IAAAAAAAAARACAABgAAAAqqqqqqqqkj+BaB9wrVJ0PwAAAD99CAAAAAAAAAERAgAAYAAAAHqe53me55E/gWgfcK1SdD8AAAA/fQgAAAAAAAABEgIAAGAAAAAYhmEYhmGQP/VfWWqPtns/AAAAP4wIAAAAAAAAARMCAABgAAAAbtu2bdu2jT/1X1lqj7Z7PwAAAD+MCAAAAAAAAAEUAgAAYAAAAAzDMAzDMIw/r1t2Z4Bofz8AAAA/nAgAAAAAAAABFQIAAGAAAABIkiRJkiSJP69bdmeAaH8/AAAAP5wIAAAAAAAAARYCAABgAAAA6Hme53mehz+vW3ZngGh/PwAAAD+rCAAAAAAAAAEXAgAAYAAAAOh5nud5noc/tKtJsjiNgT8AAAA/qwgAAAAAAAABGAIAAGAAAACGYRiGYRiGP7SrSbI4jYE/AAAAP7sIAAAAAAAAARkCAABgAAAAJkmSJEmShD+SKdgwMWaDPwAAAD/LCAAAAAAAAAEaAgAAYAAAAMIwDMMwDIM/cKdmryk/hT8AAAA/+ggAAAAAAAABGwIAAGAAAADCMAzDMAyDP0wl9S0iGIc/AAAAP/oIAAAAAAAAARwCAABgAAAAYBiGYRiGgT8qo4OsGvGIPwAAAD8JCQAAAAAAAAEdAgAAYAAAAAAAAAAAAIA/BiESKxPKij8AAAA/CQkAAAAAAAABHgIAAGAAAAAAAAAAAACAP+SeoKkLo4w/AAAAPxkJAAAAAAAAAR8CAABgAAAAPM/zPM/zfD/CHC8oBHyOPwAAAD8oCQAAAAAAAAEgAgAAYAAAAHye53me53k/T81eU34qkD8AAAA/KAkAAAAAAAABIQIAAGAAAAC0bdu2bdt2Pz4MppL6FpE/AAAAPzgJAAAAAAAAASICAABgAAAA9DzP8zzPcz8sS+3RdgOSPwAAAD84CQAAAAAAAAEjAgAAYAAAADAMwzAMw3A/Ccl7UG/ckz8AAAA/SAkAAAAAAAABJAIAAGAAAAAwDMMwDMNwP/gHw4/ryJQ/AAAAP1cJAAAAAAAAASUCAABgAAAA4LZt27Ztaz/mRgrPZ7WVPwAAAD9nCQAAAAAAAAEmAgAAYAAAAOC2bdu2bWs/1YVRDuShlj8AAAA/dwkAAAAAAAABJwIAAGAAAADgtm3btm1rP8TEmE1gjpc/AAAAP4YJAAAAAAAAASgCAABgAAAA4LZt27Ztaz+yA+CM3HqYPwAAAD+WCQAAAAAAAAEpAgAAYAAAAOC2bdu2bWs/oUInzFhnmT8AAAA/lgkAAAAAAAABKgIAAGAAAADgtm3btm1rP4+BbgvVU5o/AAAAP6UJAAAAAAAAASsCAABgAAAA4LZt27Ztaz9t//yJzSycPwAAAD+lCQAAAAAAAAEsAgAAYAAAAOC2bdu2bWs/SX2LCMYFnj8AAAA/tQkAAAAAAAABLQIAAGAAAADgtm3btm1rPzm80kdC8p4/AAAAP7UJAAAAAAAAAS4CAABgAAAA4LZt27Ztaz8LnTBjnWWgPwAAAD/FCQAAAAAAAAEvAgAAYAAAAOC2bdu2bWs/+dt3ohlSoT8AAAA/xQkAAAAAAAABMAIAAGAAAADgtm3btm1rP+gav+GVPqI/AAAAP9QJAAAAAAAAATECAABgAAAA4LZt27Ztaz9fumIB1LSiPwAAAD/UCQAAAAAAAAEyAgAAYAAAAOC2bdu2bWs/1lkGIRIroz8AAAA/5AkAAAAAAAABMwIAAGAAAADgtm3btm1rP8WYTWCOF6Q/AAAAP+QJAAAAAAAAATQCAABgAAAA4LZt27Ztaz88OPF/zI2kPwAAAD/0CQAAAAAAAAE1AgAAYAAAAOC2bdu2bWs/s9eUnwoEpT8AAAA/9AkAAAAAAAABNgIAAGAAAADgtm3btm1rPyp3OL9IeqU/AAAAPwMKAAAAAAAAATcCAABgAAAA4LZt27Ztaz+iFtzehvClPwAAAD8DCgAAAAAAAAE4AgAAYAAAADAMwzAMw3A/GbZ//sRmpj8AAAA/EwoAAAAAAAABOQIAAGAAAAAwDMMwDMNwPwf1xj1BU6c/AAAAPxMKAAAAAAAAAToCAABgAAAA9DzP8zzPcz/2Mw59vT+oPwAAAD8iCgAAAAAAAAE7AgAAYAAAALRt27Zt23Y/btOxnPu1qD8AAAA/IgoAAAAAAAABPAIAAGAAAAC0bdu2bdt2P1wS+dt3oqk/AAAAPzIKAAAAAAAAAT0CAABgAAAAfJ7neZ7neT9LUUAb9I6qPwAAAD8yCgAAAAAAAAE+AgAAYAAAAHye53me53k/OZCHWnB7qz8AAAA/QgoAAAAAAAABPwIAAGAAAAA8z/M8z/N8PyjPzpnsZ6w/AAAAP0IKAAAAAAAAAUACAABgAAAAPM/zPM/zfD8XDhbZaFStPwAAAD9RCgAAAAAAAAFBAgAAYAAAAAAAAAAAAIA/BU1dGOVArj8AAAA/UQoAAAAAAAABQgIAAGAAAABgGIZhGIaBP/OLpFdhLa8/AAAAP2EKAAAAAAAAAUMCAABgAAAAwjAMwzAMgz9rK0h3n6OvPwAAAD9xCgAAAAAAAAFEAgAAYAAAAMIwDMMwDIM/LbVH2w1IsD8AAAA/cQoAAAAAAAABRQIAAGAAAAAmSZIkSZKEP6RU6/pLvrA/AAAAP5AKAAAAAAAAAUYCAABgAAAAhmEYhmEYhj8c9I4aijSxPwAAAD+QCgAAAAAAAAFHAgAAYAAAAEiSJEmSJIk/TmMESuflsT8AAAA/nwoAAAAAAAABSAIAAGAAAACqqqqqqqqKPwsz1lkGIbI/AAAAP58KAAAAAAAAAUkCAABgAAAADMMwDMMwjD/GAqhpJVyyPwAAAD+fCgAAAAAAAAFKAgAAYAAAAG7btm3bto0/PaJLiWPSsj8AAAA/rwoAAAAAAAABSwIAAGAAAABu27Zt27aNP/lxHZmCDbM/AAAAP68KAAAAAAAAAUwCAABgAAAAbtu2bdu2jT9wEcG4wIOzPwAAAD+/CgAAAAAAAAFNAgAAYAAAAG7btm3bto0/6LBk2P75sz8AAAA/vwoAAAAAAAABTgIAAGAAAABu27Zt27aNPxog2gdcq7Q/AAAAP84KAAAAAAAAAU8CAABgAAAAbtu2bdu2jT9Nj083uVy1PwAAAD/eCgAAAAAAAAFQAgAAYAAAAG7btm3bto0/xS7zVvfStT8AAAA/3goAAAAAAAABUQIAAGAAAABu27Zt27aNP4D+xGYWDrY/AAAAP94KAAAAAAAAAVICAABgAAAAbtu2bdu2jT/3nWiGVIS2PwAAAD/uCgAAAAAAAAFTAgAAYAAAAG7btm3bto0/s206lnO/tj8AAAA/7goAAAAAAAABVAIAAGAAAABu27Zt27aNPyoN3rWxNbc/AAAAP/0KAAAAAAAAAVUCAABgAAAAbtu2bdu2jT+irIHV76u3PwAAAD8NCwAAAAAAAAFWAgAAYAAAAG7btm3bto0/XXxT5Q7ntz8AAAA/DQsAAAAAAAABVwIAAGAAAAALwzAMwzC6PyyAmlbCJcE/AAAAPwAAAAAAAAAAAVgCAABgAAAAGIZhGIZhuj8sgJpWwiXBPwAAAD+NAAAAAAAAAAFZAgAAYAAAADEMwzAMw7o/LICaVsIlwT8AAAA/jQAAAAAAAAABWgIAAGAAAABVVVVVVVW7PyyAmlbCJcE/AAAAP50AAAAAAAAAAVsCAABgAAAAhmEYhmEYvD8sgJpWwiXBPwAAAD+dAAAAAAAAAAFcAgAAYAAAAM7zPM/zPL0/LICaVsIlwT8AAAA/rAAAAAAAAAABXQIAAGAAAAAwDMMwDMO+PyyAmlbCJcE/AAAAP6wAAAAAAAAAAV4CAABgAAAAwjAMwzAMwD8KaIPeUUPBPwAAAD+8AAAAAAAAAAFfAgAAYAAAAPQ8z/M8z8A/CmiD3lFDwT8AAAA/vAAAAAAAAAABYAIAAGAAAACe53me53nBPwpog95RQ8E/AAAAP8wAAAAAAAAAAWECAABgAAAAz/M8z/M8wj/oT2xm4WDBPwAAAD/rAAAAAAAAAAFiAgAAYAAAADAMwzAMw8M/6E9sZuFgwT8AAAA/CgEAAAAAAAABYwIAAGAAAADCMAzDMAzIP6MfPnYAnME/AAAAPxoBAAAAAAAAAWQCAABgAAAAYhiGYRiGyD+BByf+j7nBPwAAAD8aAQAAAAAAAAFlAgAAYAAAAAAAAAAAAMk/gQcn/o+5wT8AAAA/GgEAAAAAAAABZgIAAGAAAAAYhmEYhmHJP4EHJ/6PucE/AAAAPykBAAAAAAAAAWcCAABgAAAAPc/zPM/zyT9f7w+GH9fBPwAAAD8pAQAAAAAAAAFoAgAAYAAAAFVVVVVVVco/X+8Phh/XwT8AAAA/OQEAAAAAAAABaQIAAGAAAADneZ7neZ7KP1/vD4Yf18E/AAAAP0kBAAAAAAAAAWoCAABgAAAA////////yj881/gNr/TBPwAAAD9JAQAAAAAAAAFrAgAAYAAAAJIkSZIkScs/G7/hlT4Swj8AAAA/SQEAAAAAAAABbAIAAGAAAACqqqqqqqrLPxu/4ZU+EsI/AAAAP1gBAAAAAAAAAW0CAABgAAAAPM/zPM/zyz8bv+GVPhLCPwAAAD9YAQAAAAAAAAFuAgAAYAAAAFRVVVVVVcw/+abKHc4vwj8AAAA/aAEAAAAAAAABbwIAAGAAAABu27Zt27bMP9aOs6VdTcI/AAAAP2gBAAAAAAAAAXACAABgAAAAAAAAAAAAzT/WjrOlXU3CPwAAAD93AQAAAAAAAAFxAgAAYAAAAAzDMAzDMM0/1o6zpV1Nwj8AAAA/dwEAAAAAAAABcgIAAGAAAAAYhmEYhmHNP9aOs6VdTcI/AAAAP4cBAAAAAAAAAXMCAABgAAAAnud5nud5zT/WjrOlXU3CPwAAAD+XAQAAAAAAAAF0AgAAYAAAAKqqqqqqqs0/1o6zpV1Nwj8AAAA/lwEAAAAAAAABdQIAAGAAAAD0PM/zPE/SP3CwyEaj6sA/AAAAPwAAAAAAAAAAAXYCAABgAAAAAAAAAACA0j9wsMhGo+rAPwAAAD9OAAAAAAAAAAF3AgAAYAAAAFZVVVVV1dI/cLDIRqPqwD8AAAA/XgAAAAAAAAABeAIAAGAAAAAwDMMwDEPTP3CwyEaj6sA/AAAAP14AAAAAAAAAAXkCAABgAAAAkiRJkiTJ0z9wsMhGo+rAPwAAAD9uAAAAAAAAAAF6AgAAYAAAALZt27ZtW9Q/cLDIRqPqwD8AAAA/bgAAAAAAAAABewIAAGAAAAAYhmEYhuHUP3CwyEaj6sA/AAAAP30AAAAAAAAAAXwCAABgAAAAxDAMwzCM1T+SyN++E83APwAAAD99AAAAAAAAAAF9AgAAYAAAACRJkiRJEtY/1/gNr/SRwD8AAAA/jQAAAAAAAAABfgIAAGAAAACGYRiGYZjWPxwpPJ/VVsA/AAAAP40AAAAAAAAAAX8CAABgAAAA6Hme53ke1z9fWWqPthvAPwAAAD+cAAAAAAAAAAGAAgAAYAAAAEiSJEmSpNc/SRMx/y7Bvz8AAAA/rAAAAAAAAAABgQIAAGAAAACe53me5/nXP9Fzjd/wSr8/AAAAP6wAAAAAAAAAAYICAABgAAAAtm3btm1b2D/Rc43f8Eq/PwAAAD+8AAAAAAAAAAGDAgAAYAAAAAzDMAzDsNg/0XON3/BKvz8AAAA/vAAAAAAAAAABhAIAAGAAAACe53me5/nYPxeku8/RD78/AAAAP7wAAAAAAAAAAYUCAABgAAAA8jzP8zxP2T9b1Om/stS+PwAAAD/LAAAAAAAAAAGGAgAAYAAAAIZhGIZhmNk/W9Tpv7LUvj8AAAA/2wAAAAAAAAABhwIAAGAAAADctm3btu3ZP1vU6b+y1L4/AAAAP9sAAAAAAAAAAYgCAABgAAAAbtu2bds22j+fBBiwk5m+PwAAAD/rAAAAAAAAAAGJAgAAYAAAAMIwDMMwjNo/nwQYsJOZvj8AAAA/6wAAAAAAAAABigIAAGAAAABWVVVVVdXaP58EGLCTmb4/AAAAP/oAAAAAAAAAAYsCAABgAAAAqqqqqqoq2z+fBBiwk5m+PwAAAD/6AAAAAAAAAAGMAgAAYAAAAHqe53meZ9s/nwQYsJOZvj8AAAA/GQEAAAAAAAABjQIAAGAAAADatm3btu3bP58EGLCTmb4/AAAAPxkBAAAAAAAAAY4CAABgAAAA5nme53ke3D+fBBiwk5m+PwAAAD8ZAQAAAAAAAAGPAgAAYAAAALZt27ZtW9w/nwQYsJOZvj8AAAA/KAEAAAAAAAABkAIAAGAAAAAAAAAAAIDcP58EGLCTmb4/AAAAP0cBAAAAAAAAAZECAABgAAAAzvM8z/O83D+fBBiwk5m+PwAAAD9HAQAAAAAAAAGSAgAAYAAAADzP8zzPc94/HCk8n9VWwD8AAAA/AAAAAAAAAAABkwIAAGAAAAA8z/M8z3PeP/kQJSdldMA/AAAAP04AAAAAAAAAAZQCAABgAAAAAAAAAACA3j/5ECUnZXTAPwAAAD9tAAAAAAAAAAGVAgAAYAAAAMIwDMMwjN4/+RAlJ2V0wD8AAAA/bQAAAAAAAAABlgIAAGAAAABIkiRJkqTeP/kQJSdldMA/AAAAP30AAAAAAAAAAZcCAABgAAAAzvM8z/O83j/5ECUnZXTAPwAAAD99AAAAAAAAAAGYAgAAYAAAABiGYRiG4d4/+RAlJ2V0wD8AAAA/jAAAAAAAAAABmQIAAGAAAACqqqqqqirfP/kQJSdldMA/AAAAP5wAAAAAAAAAAZoCAABgAAAAeJ7neZ5n3z/5ECUnZXTAPwAAAD+cAAAAAAAAAAGbAgAAYAAAAEiSJEmSpN8/+RAlJ2V0wD8AAAA/rAAAAAAAAAABnAIAAGAAAACe53me5/nfP/kQJSdldMA/AAAAP6wAAAAAAAAAAZ0CAABgAAAAtm3btm0b4D/5ECUnZXTAPwAAAD+sAAAAAAAAAAGeAgAAYAAAAJ7neZ7nOeA/+RAlJ2V0wD8AAAA/uwAAAAAAAAABnwIAAGAAAACFYRiGYVjgP/kQJSdldMA/AAAAP8sAAAAAAAAAAaACAABgAAAAzvM8z/N84D/5ECUnZXTAPwAAAD/LAAAAAAAAAAGhAgAAYAAAALZt27Ztm+A/+RAlJ2V0wD8AAAA/2gAAAAAAAAABogIAAGAAAAD//////7/gP/kQJSdldMA/AAAAP9oAAAAAAAAAAaMCAABgAAAASZIkSZLk4D/5ECUnZXTAPwAAAD/qAAAAAAAAAAGkAgAAYAAAADAMwzAMA+E/+RAlJ2V0wD8AAAA/6gAAAAAAAAABpQIAAGAAAAAYhmEYhiHhP/kQJSdldMA/AAAAP/oAAAAAAAAAAaYCAABgAAAAwjAMwzBM4T/5ECUnZXTAPwAAAD/6AAAAAAAAAAGnAgAAYAAAAKqqqqqqauE/+RAlJ2V0wD8AAAA/CQEAAAAAAAABqAIAAGAAAADO8zzP83zhP9f4Da/0kcA/AAAAPwkBAAAAAAAAAakCAABgAAAA8zzP8zyP4T/X+A2v9JHAPwAAAD8JAQAAAAAAAAGqAgAAYAAAABeGYRiGoeE/1/gNr/SRwD8AAAA/GQEAAAAAAAABqwIAAGAAAAA8z/M8z7PhP7Xg9jaEr8A/AAAAPykBAAAAAAAAAawCAABgAAAAYBiGYRjG4T+SyN++E83APwAAAD8pAQAAAAAAAAGtAgAAYAAAAIZhGIZh2OE/ksjfvhPNwD8AAAA/OAEAAAAAAAABrgIAAGAAAAAMwzAMw/DhP5LI374TzcA/AAAAPzgBAAAAAAAAAa8CAABgAAAAz/M8z/P84T+SyN++E83APwAAAD9IAQAAAAAAAAGwAgAAYAAAAPQ8z/M8D+I/ksjfvhPNwD8AAAA/SAEAAAAAAAABsQIAAGAAAAB6nud5nifiP5LI374TzcA/AAAAP1cBAAAAAAAAAbICAABgAAAAnud5nuc54j+SyN++E83APwAAAD9XAQAAAAAAAAGzAgAAYAAAAMMwDMMwTOI/ksjfvhPNwD8AAAA/ZwEAAAAAAAABtAIAAGAAAABJkiRJkmTiP5LI374TzcA/AAAAP2cBAAAAAAAAAbUCAABgAAAAbdu2bdt24j+SyN++E83APwAAAD93AQAAAAAAAAG2AgAAYAAAADAMwzAMg+I/ksjfvhPNwD8AAAA/dwEAAAAAAAABtwIAAGAAAABVVVVVVZXiP5LI374TzcA/AAAAP4YBAAAAAAAAAbgCAABgAAAAtm3btm2b4j+SyN++E83APwAAAD+GAQAAAAAAAAG5AgAAYAAAAHme53mep+I/cLDIRqPqwD8AAAA/lgEAAAAAAAABugIAAGAAAAA8z/M8z7PiP3CwyEaj6sA/AAAAP5YBAAAAAAAAAbsCAABgAAAAnud5nue54j9wsMhGo+rAPwAAAD+mAQAAAAAAAAG8AgAAYAAAAP//////v+I/cLDIRqPqwD8AAAA/pgEAAAAAAAABvQIAAGAAAABhGIZhGMbiP3CwyEaj6sA/AAAAP6wBAAAAAAAAAb4CAABgAAAAwjAMwzDM4j9wsMhGo+rAPwAAAD/LAQAAAAAAAAG/AgAAYAAAACRJkiRJ0uI/cLDIRqPqwD8AAAA/2wEAAAAAAAABwAIAAGAAAACFYRiGYdjiP3CwyEaj6sA/AAAAP+sBAAAAAAAAAcECAABgAAAA53me53ne4j9wsMhGo+rAPwAAAD/6AQAAAAAAAAHCAgAAYAAAAEiSJEmS5OI/cLDIRqPqwD8AAAA/CgIAAAAAAAABwwIAAGAAAAALwzAMw/DiP3CwyEaj6sA/AAAAPwoCAAAAAAAAAcQCAABgAAAAMAzDMAwD4z9wsMhGo+rAPwAAAD8KAgAAAAAAAAHFAgAAYAAAAPM8z/M8D+M/cLDIRqPqwD8AAAA/GgIAAAAAAAABxgIAAGAAAAAXhmEYhiHjP06Ysc4yCME/AAAAPxoCAAAAAAAAAccCAABgAAAAeZ7neZ4n4z8sgJpWwiXBPwAAAD8pAgAAAAAAAAHIAgAAYAAAAJ3neZ7nOeM/LICaVsIlwT8AAAA/KQIAAAAAAAAByQIAAGAAAAAAAAAAAEDjPyyAmlbCJcE/AAAAPzkCAAAAAAAAAcoCAABgAAAAYRiGYRhG4z8sgJpWwiXBPwAAAD85AgAAAAAAAAHLAgAAYAAAAMMwDMMwTOM/LICaVsIlwT8AAAA/SAIAAAAAAAABzAIAAGAAAACGYRiGYVjjPyyAmlbCJcE/AAAAP0gCAAAAAAAAAc0CAABgAAAA53me53le4z8sgJpWwiXBPwAAAD9YAgAAAAAAAAHOAgAAYAAAAEmSJEmSZOM/LICaVsIlwT8AAAA/aAIAAAAAAAABzwIAAGAAAACqqqqqqmrjPyyAmlbCJcE/AAAAP8UCAAAAAAAAAdACAABgAAAAqqqqqqpq4z8KaIPeUUPBPwAAAD/VAgAAAAAAAAHRAgAAYAAAACRJkiRJkr4/bghfIUfYxz8AAAA/AAAAAAAAAAAB0gIAAGAAAAAkSZIkSZK+P0vwR6nW9cc/AAAAPxAAAAAAAAAAAdMCAABgAAAASJIkSZIkvz9L8Eep1vXHPwAAAD8fAAAAAAAAAAHUAgAAYAAAAGzbtm3btr8/S/BHqdb1xz8AAAA/LwAAAAAAAAAB1QIAAGAAAAB4nud5nue/P0vwR6nW9cc/AAAAPy8AAAAAAAAAAdYCAABgAAAASJIkSZIkwD9L8Eep1vXHPwAAAD8/AAAAAAAAAAHXAgAAYAAAAM7zPM/zPMA/S/BHqdb1xz8AAAA/PwAAAAAAAAAB2AIAAGAAAABWVVVVVVXAP0vwR6nW9cc/AAAAP04AAAAAAAAAAdkCAABgAAAA3LZt27ZtwD9L8Eep1vXHPwAAAD+cAAAAAAAAAAHaAgAAYAAAAGIYhmEYhsA/S/BHqdb1xz8AAAA/rAAAAAAAAAAB2wIAAGAAAADoeZ7neZ7AP24IXyFH2Mc/AAAAP7wAAAAAAAAAAdwCAABgAAAA9DzP8zzPwD9uCF8hR9jHPwAAAD+8AAAAAAAAAAHdAgAAYAAAAAAAAAAAAME/bghfIUfYxz8AAAA/vAAAAAAAAAAB3gIAAGAAAACGYRiGYRjBP24IXyFH2Mc/AAAAP8sAAAAAAAAAAd8CAABgAAAADMMwDMMwwT+QIHaZt7rHPwAAAD/bAAAAAAAAAAHgAgAAYAAAABiGYRiGYcE/kCB2mbe6xz8AAAA/2wAAAAAAAAAB4QIAAGAAAACe53me53nBP5Agdpm3usc/AAAAP+sAAAAAAAAAAeICAABgAAAAJEmSJEmSwT+QIHaZt7rHPwAAAD/rAAAAAAAAAAHjAgAAYAAAAKuqqqqqqsE/sjiNESidxz8AAAA/+gAAAAAAAAAB5AIAAGAAAAAxDMMwDMPBP7I4jREoncc/AAAAP/oAAAAAAAAAAeUCAABgAAAAt23btm3bwT+yOI0RKJ3HPwAAAD8GAQAAAAAAAAHmAgAAYAAAAD3P8zzP88E/sjiNESidxz8AAAA/ywIAAAAAAAAB5wIAAGAAAABJkiRJkiTCP7I4jREoncc/AAAAP9sCAAAAAAAAAegCAABgAAAA27Zt27Ztwj+yOI0RKJ3HPwAAAD/qAgAAAAAAAAHpAgAAYAAAAPM8z/M8z8I/1FCkiZh/xz8AAAA/6gIAAAAAAAAB6gIAAGAAAACSJEmSJEnDP9RQpImYf8c/AAAAP/oCAAAAAAAAAesCAABgAAAAqqqqqqqqwz/UUKSJmH/HPwAAAD/6AgAAAAAAAAHsAgAAYAAAAMIwDMMwDMQ/1FCkiZh/xz8AAAA/CQMAAAAAAAAB7QIAAGAAAABWVVVVVVXEP9RQpImYf8c/AAAAPwkDAAAAAAAAAe4CAABgAAAAep7neZ7nxD/UUKSJmH/HPwAAAD8mAwAAAAAAAAHvAgAAYAAAAJIkSZIkScU/1FCkiZh/xz8AAAA/JgMAAAAAAAAB8AIAAGAAAAAkSZIkSZLFP/ZouwEJYsc/AAAAPzYDAAAAAAAAAfECAABgAAAAPc/zPM/zxT/2aLsBCWLHPwAAAD82AwAAAAAAAAHyAgAAYAAAAM/zPM/zPMY/9mi7AQlixz8AAAA/RQMAAAAAAAAB8wIAAGAAAABhGIZhGIbGP/ZouwEJYsc/AAAAP0UDAAAAAAAAAfQCAABgAAAA53me53mexj/2aLsBCWLHPwAAAD9VAwAAAAAAAAH1AgAAYAAAAG3btm3btsY/GIHSeXlExz8AAAA/ZQMAAAAAAAAB9gIAAGAAAADzPM/zPM/GPxiB0nl5RMc/AAAAP6MDAAAAAAAAAfcCAABgAAAAeZ7neZ7nxj8YgdJ5eUTHPwAAAD+jAwAAAAAAAAH4AgAAYAAAAIVhGIZhGMc/GIHSeXlExz8AAAA/swMAAAAAAAAB+QIAAGAAAAAkSZIkSZLHPxiB0nl5RMc/AAAAP8IDAAAAAAAAAfoCAABgAAAAPM/zPM/zxz8YgdJ5eUTHPwAAAD/CAwAAAAAAAAH7AgAAYAAAAFRVVVVVVcg/GIHSeXlExz8AAAA/wgMAAAAAAAAB/AIAAGAAAABu27Zt27bIPxiB0nl5RMc/AAAAP9IDAAAAAAAAAf0CAABgAAAADMMwDMMwyT8YgdJ5eUTHPwAAAD/SAwAAAAAAAAH+AgAAYAAAACRJkiRJksk/GIHSeXlExz8AAAA/4gMAAAAAAAAB/wIAAGAAAAA9z/M8z/PJPxiB0nl5RMc/AAAAP+IDAAAAAAAAAQADAABgAAAAz/M8z/M8yj8YgdJ5eUTHPwAAAD/xAwAAAAAAAAEBAwAAYAAAAGEYhmEYhso/GIHSeXlExz8AAAA/8QMAAAAAAAABAgMAAGAAAABt27Zt27bKPxiB0nl5RMc/AAAAPwEEAAAAAAAAAQMDAABgAAAAhWEYhmEYyz87menx6SbHPwAAAD8BBAAAAAAAAAEEAwAAYAAAABiGYRiGYcs/O5np8ekmxz8AAAA/EAQAAAAAAAABBQMAAGAAAACqqqqqqqrLPzuZ6fHpJsc/AAAAPxAEAAAAAAAAAQYDAABgAAAAPM/zPM/zyz87menx6SbHPwAAAD8gBAAAAAAAAAEHAwAAYAAAAM7zPM/zPMw/O5np8ekmxz8AAAA/IAQAAAAAAAABCAMAAGAAAADoeZ7neZ7MPzuZ6fHpJsc/AAAAPzAEAAAAAAAAAQkDAABgAAAAAAAAAAAAzT87menx6SbHPwAAAD8wBAAAAAAAAAEKAwAAYAAAABiGYRiGYc0/O5np8ekmxz8AAAA/PwQAAAAAAAABCwMAAGAAAAAwDMMwDMPNPzuZ6fHpJsc/AAAAP08EAAAAAAAAAQwDAABgAAAASZIkSZIkzj87menx6SbHPwAAAD9PBAAAAAAAAAENAwAAYAAAAGEYhmEYhs4/O5np8ekmxz8AAAA/XwQAAAAAAAABDgMAAGAAAADzPM/zPM/OPzuZ6fHpJsc/AAAAP18EAAAAAAAAAQ8DAABgAAAA////////zj87menx6SbHPwAAAD9uBAAAAAAAAAEQAwAAYAAAAIVhGIZhGM8/O5np8ekmxz8AAAA/bgQAAAAAAAABEQMAAGAAAAALwzAMwzDPPzuZ6fHpJsc/AAAAP34EAAAAAAAAARIDAABgAAAAkSRJkiRJzz87menx6SbHPwAAAD/cBAAAAAAAAAETAwAAYAAAABeGYRiGYc8/O5np8ekmxz8AAAA/6wQAAAAAAAABFAMAAGAAAACd53me53nPPzuZ6fHpJsc/AAAAPwoFAAAAAAAAARUDAABgAAAAqaqqqqqqzz87menx6SbHPwAAAD8aBQAAAAAAAAEWAwAAYAAAAGIYhmEYBtA/O5np8ekmxz8AAAA/KgUAAAAAAAABFwMAAGAAAAAwDMMwDEPQPzuZ6fHpJsc/AAAAPyoFAAAAAAAAARgDAABgAAAAPM/zPM9z0D87menx6SbHPwAAAD85BQAAAAAAAAEZAwAAYAAAAAzDMAzDsNA/O5np8ekmxz8AAAA/SQUAAAAAAAABGgMAAGAAAADatm3btu3QPzuZ6fHpJsc/AAAAP0kFAAAAAAAAARsDAABgAAAAMAzDMAxD0T87menx6SbHPwAAAD9JBQAAAAAAAAEcAwAAYAAAAAAAAAAAgNE/O5np8ekmxz8AAAA/WQUAAAAAAAABHQMAAGAAAADQ8zzP87zRP12xAGpaCcc/AAAAP2gFAAAAAAAAAR4DAABgAAAAJEmSJEkS0j9dsQBqWgnHPwAAAD9oBQAAAAAAAAEfAwAAYAAAAPQ8z/M8T9I/XbEAaloJxz8AAAA/eAUAAAAAAAABIAMAAGAAAACGYRiGYZjSP12xAGpaCcc/AAAAP3gFAAAAAAAAASEDAABgAAAAGIZhGIbh0j9dsQBqWgnHPwAAAD+HBQAAAAAAAAEiAwAAYAAAAKqqqqqqKtM/XbEAaloJxz8AAAA/hwUAAAAAAAABIwMAAGAAAAB6nud5nmfTP3/JF+LK68Y/AAAAP5cFAAAAAAAAASQDAABgAAAAhmEYhmGY0z9/yRfiyuvGPwAAAD+XBQAAAAAAAAElAwAAYAAAAJIkSZIkydM/f8kX4srrxj8AAAA/lwUAAAAAAAABJgMAAGAAAABUVVVVVdXTP3/JF+LK68Y/AAAAP6cFAAAAAAAAAScDAABgAAAAGIZhGIbh0z9/yRfiyuvGPwAAAD+nBQAAAAAAAAEoAwAAYAAAANq2bdu27dM/f8kX4srrxj8AAAA/9QUAAAAAAAABKQMAAGAAAACe53me5/nTP3/JF+LK68Y/AAAAPxQGAAAAAAAAASoDAABgAAAAYBiGYRgG1D9/yRfiyuvGPwAAAD8kBgAAAAAAAAErAwAAYAAAACRJkiRJEtQ/f8kX4srrxj8AAAA/wgcAAAAAAAABLAMAAGAAAADoeZ7neR7UP3/JF+LK68Y/AAAAP8IHAAAAAAAAAS0DAABgAAAAbtu2bds21D9/yRfiyuvGPwAAAD/RBwAAAAAAAAEuAwAAYAAAALZt27ZtW9Q/f8kX4srrxj8AAAA/4QcAAAAAAAABLwMAAGAAAAAAAAAAAIDUP3/JF+LK68Y/AAAAP+EHAAAAAAAAATADAABgAAAASJIkSZKk1D9/yRfiyuvGPwAAAD/hBwAAAAAAAAExAwAAYAAAAJIkSZIkydQ/f8kX4srrxj8AAAA/8AcAAAAAAAABMgMAAGAAAAAYhmEYhuHUP3/JF+LK68Y/AAAAPwAIAAAAAAAAATMDAABgAAAAnud5nuf51D9/yRfiyuvGPwAAAD8ACAAAAAAAAAE0AwAAYAAAAGAYhmEYBtU/f8kX4srrxj8AAAA/EAgAAAAAAAABNQMAAGAAAAAkSZIkSRLVP3/JF+LK68Y/AAAAPxAIAAAAAAAAATYDAABgAAAA5nme53ke1T9/yRfiyuvGPwAAAD+sCAAAAAAAAAE3AwAAYAAAAKqqqqqqKtU/f8kX4srrxj8AAAA/vAgAAAAAAAABOAMAAGAAAABs27Zt2zbVP3/JF+LK68Y/AAAAP7wIAAAAAAAAATkDAABgAAAAMAzDMAxD1T9/yRfiyuvGPwAAAD/LCAAAAAAAAAE6AwAAYAAAAPI8z/M8T9U/f8kX4srrxj8AAAA/ywgAAAAAAAABOwMAAGAAAAC4bdu2bVvVP3/JF+LK68Y/AAAAP9sIAAAAAAAAATwDAABgAAAAep7neZ5n1T9/yRfiyuvGPwAAAD/qCAAAAAAAAAE9AwAAYAAAAD7P8zzPc9U/f8kX4srrxj8AAAA/+ggAAAAAAAABPgMAAGAAAAB6nud5nufIP7szQLQPuNY/AAAAPwAAAAAAAAAAAT8DAABgAAAAAAAAAAAAyT/Mv0vwR6nWPwAAAD8QAAAAAAAAAAFAAwAAYAAAAAzDMAzDMMk/zL9L8Eep1j8AAAA/HwAAAAAAAAABQQMAAGAAAAAYhmEYhmHJP8y/S/BHqdY/AAAAPx8AAAAAAAAAAUIDAABgAAAAJEmSJEmSyT/Mv0vwR6nWPwAAAD8vAAAAAAAAAAFDAwAAYAAAAD3P8zzP88k/3ktXLICa1j8AAAA/LwAAAAAAAAABRAMAAGAAAADbtm3btm3KP95LVyyAmtY/AAAAPz4AAAAAAAAAAUUDAABgAAAA8zzP8zzPyj/u12JouIvWPwAAAD8+AAAAAAAAAAFGAwAAYAAAAAvDMAzDMMs/7tdiaLiL1j8AAAA/TgAAAAAAAAABRwMAAGAAAACqqqqqqqrLP+7XYmi4i9Y/AAAAP04AAAAAAAAAAUgDAABgAAAAVFVVVVVVzD/u12JouIvWPwAAAD9eAAAAAAAAAAFJAwAAYAAAAHqe53me58w/7tdiaLiL1j8AAAA/XgAAAAAAAAABSgMAAGAAAAAYhmEYhmHNP+7XYmi4i9Y/AAAAP20AAAAAAAAAAUsDAABgAAAAPc/zPM/zzT/u12JouIvWPwAAAD9tAAAAAAAAAAFMAwAAYAAAAGEYhmEYhs4/7tdiaLiL1j8AAAA/fQAAAAAAAAABTQMAAGAAAAD////////OP+7XYmi4i9Y/AAAAP40AAAAAAAAAAU4DAABgAAAAI0mSJEmSzz/u12JouIvWPwAAAD+NAAAAAAAAAAFPAwAAYAAAAGIYhmEYBtA/3ktXLICa1j8AAAA/jQAAAAAAAAABUAMAAGAAAABu27Zt2zbQP95LVyyAmtY/AAAAP5wAAAAAAAAAAVEDAABgAAAAPM/zPM9z0D/eS1csgJrWPwAAAD+cAAAAAAAAAAFSAwAAYAAAAAzDMAzDsNA/3ktXLICa1j8AAAA/rAAAAAAAAAABUwMAAGAAAADatm3btu3QP95LVyyAmtY/AAAAP6wAAAAAAAAAAVQDAABgAAAAqqqqqqoq0T/eS1csgJrWPwAAAD+7AAAAAAAAAAFVAwAAYAAAAHqe53meZ9E/3ktXLICa1j8AAAA/uwAAAAAAAAABVgMAAGAAAADQ8zzP87zRP95LVyyAmtY/AAAAP8sAAAAAAAAAAVcDAABgAAAAJEmSJEkS0j/eS1csgJrWPwAAAD/LAAAAAAAAAAFYAwAAYAAAADzP8zzPc9I/3ktXLICa1j8AAAA/2wAAAAAAAAABWQMAAGAAAABWVVVVVdXSP95LVyyAmtY/AAAAP+oAAAAAAAAAAVoDAABgAAAA9DzP8zxP0z/eS1csgJrWPwAAAD/qAAAAAAAAAAFbAwAAYAAAAIZhGIZhmNM/3ktXLICa1j8AAAA/6gAAAAAAAAABXAMAAGAAAACe53me5/nTP95LVyyAmtY/AAAAP/oAAAAAAAAAAV0DAABgAAAAbtu2bds21D/eS1csgJrWPwAAAD/6AAAAAAAAAAFeAwAAYAAAADzP8zzPc9Q/zL9L8Eep1j8AAAA/CgEAAAAAAAABXwMAAGAAAAAMwzAMw7DUP8y/S/BHqdY/AAAAPwoBAAAAAAAAAWADAABgAAAAGIZhGIbh1D/Mv0vwR6nWPwAAAD8ZAQAAAAAAAAFhAwAAYAAAAJ7neZ7n+dQ/zL9L8Eep1j8AAAA/GQEAAAAAAAABYgMAAGAAAAAkSZIkSRLVP8y/S/BHqdY/AAAAPykBAAAAAAAAAWMDAABgAAAAbNu2bds21T/Mv0vwR6nWPwAAAD8pAQAAAAAAAAFkAwAAYAAAADAMwzAMQ9U/zL9L8Eep1j8AAAA/OAEAAAAAAAABZQMAAGAAAAC4bdu2bVvVP8y/S/BHqdY/AAAAPzgBAAAAAAAAAWYDAABgAAAAPs/zPM9z1T/Mv0vwR6nWPwAAAD9IAQAAAAAAAAFnAwAAYAAAAMQwDMMwjNU/zL9L8Eep1j8AAAA/WAEAAAAAAAABaAMAAGAAAAAMwzAMw7DVP8y/S/BHqdY/AAAAP1gBAAAAAAAAAWkDAABgAAAAkiRJkiTJ1T/Mv0vwR6nWPwAAAD9nAQAAAAAAAAFqAwAAYAAAABiGYRiG4dU/zL9L8Eep1j8AAAA/ZwEAAAAAAAABawMAAGAAAABiGIZhGAbWP8y/S/BHqdY/AAAAP3cBAAAAAAAAAWwDAABgAAAA6Hme53ke1j/Mv0vwR6nWPwAAAD93AQAAAAAAAAFtAwAAYAAAADAMwzAMQ9Y/zL9L8Eep1j8AAAA/hwEAAAAAAAABbgMAAGAAAAD0PM/zPE/WP8y/S/BHqdY/AAAAP4cBAAAAAAAAAW8DAABgAAAAPM/zPM9z1j/Mv0vwR6nWPwAAAD+WAQAAAAAAAAFwAwAAYAAAAIZhGIZhmNY/zL9L8Eep1j8AAAA/lgEAAAAAAAABcQMAAGAAAABIkiRJkqTWP8y/S/BHqdY/AAAAP6YBAAAAAAAAAXIDAABgAAAAkiRJkiTJ1j/Mv0vwR6nWPwAAAD+mAQAAAAAAAAFzAwAAYAAAABiGYRiG4dY/zL9L8Eep1j8AAAA/tQEAAAAAAAABdAMAAGAAAABiGIZhGAbXP8y/S/BHqdY/AAAAP7UBAAAAAAAAAXUDAABgAAAAbtu2bds21z/Mv0vwR6nWPwAAAD/FAQAAAAAAAAF2AwAAYAAAALZt27ZtW9c/zL9L8Eep1j8AAAA/xQEAAAAAAAABdwMAAGAAAADCMAzDMIzXP8y/S/BHqdY/AAAAP9UBAAAAAAAAAXgDAABgAAAAzvM8z/O81z/Mv0vwR6nWPwAAAD/VAQAAAAAAAAF5AwAAYAAAANq2bdu27dc/zL9L8Eep1j8AAAA/5AEAAAAAAAABegMAAGAAAADmeZ7neR7YP8y/S/BHqdY/AAAAP+QBAAAAAAAAAXsDAABgAAAAMAzDMAxD2D/Mv0vwR6nWPwAAAD/0AQAAAAAAAAF8AwAAYAAAAHqe53meZ9g/zL9L8Eep1j8AAAA/9AEAAAAAAAABfQMAAGAAAADCMAzDMIzYP8y/S/BHqdY/AAAAPwQCAAAAAAAAAX4DAABgAAAADMMwDMOw2D/Mv0vwR6nWPwAAAD8EAgAAAAAAAAF/AwAAYAAAABiGYRiG4dg/3ktXLICa1j8AAAA/EwIAAAAAAAABgAMAAGAAAAAkSZIkSRLZP95LVyyAmtY/AAAAPxMCAAAAAAAAAYEDAABgAAAAMAzDMAxD2T/u12JouIvWPwAAAD8jAgAAAAAAAAGCAwAAYAAAAAAAAAAAgNk//2NupPB81j8AAAA/IwIAAAAAAAABgwMAAGAAAAAMwzAMw7DZP/9jbqTwfNY/AAAAPzICAAAAAAAAAYQDAABgAAAAVlVVVVXV2T8R8HngKG7WPwAAAD8yAgAAAAAAAAGFAwAAYAAAACRJkiRJEto/IXyFHGFf1j8AAAA/QgIAAAAAAAABhgMAAGAAAAAwDMMwDEPaPyF8hRxhX9Y/AAAAP0ICAAAAAAAAAYcDAABgAAAAPM/zPM9z2j8hfIUcYV/WPwAAAD9hAgAAAAAAAAGIAwAAYAAAAEiSJEmSpNo/IXyFHGFf1j8AAAA/YQIAAAAAAAABiQMAAGAAAABWVVVVVdXaPzMIkViZUNY/AAAAP2ECAAAAAAAAAYoDAABgAAAAnud5nuf52j8zCJFYmVDWPwAAAD9hAgAAAAAAAAGLAwAAYAAAAKqqqqqqKts/MwiRWJlQ1j8AAAA/cQIAAAAAAAABjAMAAGAAAAC2bdu2bVvbPzMIkViZUNY/AAAAP3ECAAAAAAAAAY0DAABgAAAAAAAAAACA2z9ElJyU0UHWPwAAAD+BAgAAAAAAAAGOAwAAYAAAAEiSJEmSpNs/RJSclNFB1j8AAAA/gQIAAAAAAAABjwMAAGAAAABUVVVVVdXbP1UgqNAJM9Y/AAAAP5ACAAAAAAAAAZADAABgAAAAYBiGYRgG3D9VIKjQCTPWPwAAAD+QAgAAAAAAAAGRAwAAYAAAAOZ5nud5Htw/VSCo0Akz1j8AAAA/oAIAAAAAAAABkgMAAGAAAABs27Zt2zbcP1UgqNAJM9Y/AAAAP6ACAAAAAAAAAZMDAABgAAAA9DzP8zxP3D9VIKjQCTPWPwAAAD+vAgAAAAAAAAGUAwAAYAAAAHqe53meZ9w/ZqyzDEIk1j8AAAA/rwIAAAAAAAABlQMAAGAAAADCMAzDMIzcP2asswxCJNY/AAAAP78CAAAAAAAAAZYDAABgAAAASJIkSZKk3D9mrLMMQiTWPwAAAD+/AgAAAAAAAAGXAwAAYAAAAJIkSZIkydw/dzi/SHoV1j8AAAA/zwIAAAAAAAABmAMAAGAAAABUVVVVVdXcP3c4v0h6FdY/AAAAP88CAAAAAAAAAZkDAABgAAAA2rZt27bt3D+IxMqEsgbWPwAAAD/eAgAAAAAAAAGaAwAAYAAAACRJkiRJEt0/iMTKhLIG1j8AAAA/3gIAAAAAAAABmwMAAGAAAADmeZ7neR7dP4jEyoSyBtY/AAAAP+4CAAAAAAAAAZwDAABgAAAAbNu2bds23T+IxMqEsgbWPwAAAD/uAgAAAAAAAAGdAwAAYAAAAPI8z/M8T90/iMTKhLIG1j8AAAA//gIAAAAAAAABngMAAGAAAAC2bdu2bVvdP4jEyoSyBtY/AAAAP/4CAAAAAAAAAZ8DAABgAAAAeJ7neZ5n3T+IxMqEsgbWPwAAAD8NAwAAAAAAAAGgAwAAYAAAAAAAAAAAgN0/iMTKhLIG1j8AAAA/DQMAAAAAAAABoQMAAGAAAADEMAzDMIzdP4jEyoSyBtY/AAAAPx0DAAAAAAAAAaIDAABgAAAADMMwDMOw3T+IxMqEsgbWPwAAAD8sAwAAAAAAAAGjAwAAYAAAAFZVVVVV1d0/iMTKhLIG1j8AAAA/LAMAAAAAAAABpAMAAGAAAADctm3btu3dP4jEyoSyBtY/AAAAPywDAAAAAAAAAaUDAABgAAAAJEmSJEkS3j+IxMqEsgbWPwAAAD88AwAAAAAAAAGmAwAAYAAAAG7btm3bNt4/iMTKhLIG1j8AAAA/TAMAAAAAAAABpwMAAGAAAAB6nud5nmfeP4jEyoSyBtY/AAAAP0wDAAAAAAAAAagDAABgAAAAhmEYhmGY3j+IxMqEsgbWPwAAAD9bAwAAAAAAAAGpAwAAYAAAAM7zPM/zvN4/iMTKhLIG1j8AAAA/WwMAAAAAAAABqgMAAGAAAADctm3btu3eP4jEyoSyBtY/AAAAP2sDAAAAAAAAAasDAABgAAAA5nme53ke3z+IxMqEsgbWPwAAAD9rAwAAAAAAAAGsAwAAYAAAAPI8z/M8T98/iMTKhLIG1j8AAAA/ewMAAAAAAAABrQMAAGAAAADCMAzDMIzfP4jEyoSyBtY/AAAAP3sDAAAAAAAAAa4DAABgAAAAzvM8z/O83z+IxMqEsgbWPwAAAD+KAwAAAAAAAAGvAwAAYAAAABiGYRiG4d8/iMTKhLIG1j8AAAA/igMAAAAAAAABsAMAAGAAAAAwDMMwDAPgP4jEyoSyBtY/AAAAP5oDAAAAAAAAAbEDAABgAAAAVVVVVVUV4D+IxMqEsgbWPwAAAD+aAwAAAAAAAAGyAwAAYAAAALZt27ZtG+A/iMTKhLIG1j8AAAA/qQMAAAAAAAABswMAAGAAAAB5nud5nifgP3c4v0h6FdY/AAAAP6kDAAAAAAAAAbQDAABgAAAAPM/zPM8z4D93OL9IehXWPwAAAD+5AwAAAAAAAAG1AwAAYAAAAGEYhmEYRuA/dzi/SHoV1j8AAAA/uQMAAAAAAAABtgMAAGAAAAAkSZIkSVLgP3c4v0h6FdY/AAAAP8kDAAAAAAAAAbcDAABgAAAASJIkSZJk4D93OL9IehXWPwAAAD/JAwAAAAAAAAG4AwAAYAAAAM7zPM/zfOA/dzi/SHoV1j8AAAA/2AMAAAAAAAABuQMAAGAAAABVVVVVVZXgP2asswxCJNY/AAAAP9gDAAAAAAAAAboDAABgAAAAeZ7neZ6n4D9mrLMMQiTWPwAAAD/oAwAAAAAAAAG7AwAAYAAAAP//////v+A/ZqyzDEIk1j8AAAA/6AMAAAAAAAABvAMAAGAAAADneZ7ned7gP2asswxCJNY/AAAAP/gDAAAAAAAAAb0DAABgAAAAbdu2bdv24D9mrLMMQiTWPwAAAD8HBAAAAAAAAAG+AwAAYAAAADzP8zzPM+E/VSCo0Akz1j8AAAA/MgQAAAAAAAABvwMAAGAAAADzPM/zPI/hPyF8hRxhX9Y/AAAAPzIEAAAAAAAAAcADAABgAAAAVFVVVVWV4T8R8HngKG7WPwAAAD9BBAAAAAAAAAHBAwAAYAAAABeGYRiGoeE/EfB54Chu1j8AAAA/QQQAAAAAAAABwgMAAGAAAADatm3btq3hPxHweeAobtY/AAAAP1EEAAAAAAAAAcMDAABgAAAAPM/zPM+z4T8R8HngKG7WPwAAAD9RBAAAAAAAAAHEAwAAYAAAAP//////v+E/EfB54Chu1j8AAAA/YQQAAAAAAAABxQMAAGAAAABgGIZhGMbhPxHweeAobtY/AAAAP3AEAAAAAAAAAcYDAABgAAAAJUmSJEnS4T8R8HngKG7WPwAAAD9wBAAAAAAAAAHHAwAAYAAAAKuqqqqq6uE//2NupPB81j8AAAA/gAQAAAAAAAAByAMAAGAAAABu27Zt2/bhP/9jbqTwfNY/AAAAP48EAAAAAAAAAckDAABgAAAAMQzDMAwD4j//Y26k8HzWPwAAAD+PBAAAAAAAAAHKAwAAYAAAAJIkSZIkCeI/7tdiaLiL1j8AAAA/nwQAAAAAAAABywMAAGAAAAD0PM/zPA/iP+7XYmi4i9Y/AAAAP68EAAAAAAAAAcwDAABgAAAAVVVVVVUV4j/u12JouIvWPwAAAD+vBAAAAAAAAAHNAwAAYAAAALdt27ZtG+I/3ktXLICa1j8AAAA/vgQAAAAAAAABzgMAAGAAAAAYhmEYhiHiP95LVyyAmtY/AAAAP84EAAAAAAAAAc8DAABgAAAAep7neZ4n4j/eS1csgJrWPwAAAD/tBAAAAAAAAAHQAwAAYAAAANu2bdu2LeI/3ktXLICa1j8AAAA//QQAAAAAAAAB0QMAAGAAAAA9z/M8zzPiP95LVyyAmtY/AAAAP/0EAAAAAAAAAdIDAABgAAAAnud5nuc54j/eS1csgJrWPwAAAD/9BAAAAAAAAAHTAwAAYAAAAAAAAAAAQOI/3ktXLICa1j8AAAA/DAUAAAAAAAAB1AMAAGAAAADDMAzDMEziP95LVyyAmtY/AAAAPwwFAAAAAAAAAdUDAABgAAAAJEmSJElS4j/eS1csgJrWPwAAAD8cBQAAAAAAAAHWAwAAYAAAAIZhGIZhWOI/3ktXLICa1j8AAAA/LAUAAAAAAAAB1wMAAGAAAADneZ7neV7iP95LVyyAmtY/AAAAPywFAAAAAAAAAdgDAABgAAAASZIkSZJk4j/eS1csgJrWPwAAAD87BQAAAAAAAAHZAwAAYAAAAKqqqqqqauI/3ktXLICa1j8AAAA/OwUAAAAAAAAB2gMAAGAAAABt27Zt23biP95LVyyAmtY/AAAAP0sFAAAAAAAAAdsDAABgAAAAMAzDMAyD4j/eS1csgJrWPwAAAD9LBQAAAAAAAAHcAwAAYAAAAPM8z/M8j+I/3ktXLICa1j8AAAA/WwUAAAAAAAAB3QMAAGAAAABVVVVVVZXiP+7XYmi4i9Y/AAAAP1sFAAAAAAAAAd4DAABgAAAAtm3btm2b4j/u12JouIvWPwAAAD9qBQAAAAAAAAHfAwAAYAAAABiGYRiGoeI/7tdiaLiL1j8AAAA/egUAAAAAAAAB4AMAAGAAAAB5nud5nqfiP+7XYmi4i9Y/AAAAP4kFAAAAAAAAAeEDAABgAAAA27Zt27at4j/u12JouIvWPwAAAD+JBQAAAAAAAAHiAwAAYAAAAJ7neZ7nueI/7tdiaLiL1j8AAAA/mQUAAAAAAAAB4wMAAGAAAAD//////7/iP+7XYmi4i9Y/AAAAP5kFAAAAAAAAAeQDAABgAAAAYRiGYRjG4j/u12JouIvWPwAAAD+pBQAAAAAAAAHlAwAAYAAAAMIwDMMwzOI/7tdiaLiL1j8AAAA/qQUAAAAAAAAB5gMAAGAAAAAkSZIkSdLiP+7XYmi4i9Y/AAAAP7gFAAAAAAAAAecDAABgAAAA53me53ne4j/u12JouIvWPwAAAD+4BQAAAAAAAAHoAwAAYAAAAKqqqqqq6uI/7tdiaLiL1j8AAAA/yAUAAAAAAAAB6QMAAGAAAAALwzAMw/DiP+7XYmi4i9Y/AAAAP8gFAAAAAAAAAeoDAABgAAAAzvM8z/P84j//Y26k8HzWPwAAAD/YBQAAAAAAAAHrAwAAYAAAAJEkSZIkCeM//2NupPB81j8AAAA/5wUAAAAAAAAB7AMAAGAAAADzPM/zPA/jP/9jbqTwfNY/AAAAP+cFAAAAAAAAAe0DAABgAAAA8zzP8zwP4z8R8HngKG7WPwAAAD8UCgAAAAAAAAHuAwAAYAAAAFRVVVVVFeM/EfB54Chu1j8AAAA/IwoAAAAAAAAB7wMAAGAAAABUVVVVVRXjPyF8hRxhX9Y/AAAAP0MKAAAAAAAAAfADAABgAAAAtm3btm0b4z8zCJFYmVDWPwAAAD+CCgAAAAAAAAHxAwAAYAAAALZt27ZtG+M/RJSclNFB1j8AAAA/DwsAAAAAAAAB8gMAAGAAAAAXhmEYhiHjP0SUnJTRQdY/AAAAPw8LAAAAAAAAAfMDAABgAAAAF4ZhGIYh4z9VIKjQCTPWPwAAAD9VDgAAAAAAAAH0AwAAYAAAADzP8zzPc90/Y8+cYprv3T8AAAA/AAAAAAAAAAAB9QMAAGAAAAAAAAAAAIDdP2PPnGKa790/AAAAP14AAAAAAAAAAfYDAABgAAAAxDAMwzCM3T9jz5ximu/dPwAAAD9tAAAAAAAAAAH3AwAAYAAAAIZhGIZhmN0/Y8+cYprv3T8AAAA/bQAAAAAAAAAB+AMAAGAAAAAMwzAMw7DdP2PPnGKa790/AAAAP30AAAAAAAAAAfkDAABgAAAAGIZhGIbh3T9SQ5EmYv7dPwAAAD99AAAAAAAAAAH6AwAAYAAAAGIYhmEYBt4/UkORJmL+3T8AAAA/jQAAAAAAAAAB+wMAAGAAAAAwDMMwDEPeP1JDkSZi/t0/AAAAP5wAAAAAAAAAAfwDAABgAAAAPM/zPM9z3j9SQ5EmYv7dPwAAAD+cAAAAAAAAAAH9AwAAYAAAAAzDMAzDsN4/UkORJmL+3T8AAAA/rAAAAAAAAAAB/gMAAGAAAAAYhmEYhuHeP1JDkSZi/t0/AAAAP6wAAAAAAAAAAf8DAABgAAAAnud5nuf53j9SQ5EmYv7dPwAAAD+sAAAAAAAAAAEABAAAYAAAAKqqqqqqKt8/UkORJmL+3T8AAAA/uwAAAAAAAAABAQQAAGAAAADyPM/zPE/fP1JDkSZi/t0/AAAAP7sAAAAAAAAAAQIEAABgAAAAPM/zPM9z3z9SQ5EmYv7dPwAAAD/LAAAAAAAAAAEDBAAAYAAAAIZhGIZhmN8/UkORJmL+3T8AAAA/ywAAAAAAAAABBAQAAGAAAADO8zzP87zfP1JDkSZi/t0/AAAAP9sAAAAAAAAAAQUEAABgAAAAGIZhGIbh3z9SQ5EmYv7dPwAAAD/bAAAAAAAAAAEGBAAAYAAAAJIkSZIkCeA/UkORJmL+3T8AAAA/6gAAAAAAAAABBwQAAGAAAAAYhmEYhiHgP1JDkSZi/t0/AAAAP/oAAAAAAAAAAQgEAABgAAAAPM/zPM8z4D9SQ5EmYv7dPwAAAD/6AAAAAAAAAAEJBAAAYAAAAMIwDMMwTOA/UkORJmL+3T8AAAA/+gAAAAAAAAABCgQAAGAAAADneZ7neV7gP1JDkSZi/t0/AAAAPwoBAAAAAAAAAQsEAABgAAAAbdu2bdt24D9jz5ximu/dPwAAAD8ZAQAAAAAAAAEMBAAAYAAAAPM8z/M8j+A/dFuontLg3T8AAAA/GQEAAAAAAAABDQQAAGAAAADbtm3btq3gP3RbqJ7S4N0/AAAAPykBAAAAAAAAAQ4EAABgAAAAwzAMwzDM4D90W6ie0uDdPwAAAD8pAQAAAAAAAAEPBAAAYAAAAAzDMAzD8OA/heez2grS3T8AAAA/KQEAAAAAAAABEAQAAGAAAACSJEmSJAnhP4Xns9oK0t0/AAAAPzgBAAAAAAAAAREEAABgAAAA//////8/4T+F57PaCtLdPwAAAD9IAQAAAAAAAAESBAAAYAAAACRJkiRJUuE/heez2grS3T8AAAA/SAEAAAAAAAABEwQAAGAAAABIkiRJkmThP4Xns9oK0t0/AAAAP1gBAAAAAAAAARQEAABgAAAAzvM8z/N84T+F57PaCtLdPwAAAD9nAQAAAAAAAAEVBAAAYAAAAJEkSZIkieE/heez2grS3T8AAAA/ZwEAAAAAAAABFgQAAGAAAABUVVVVVZXhP4Xns9oK0t0/AAAAP3cBAAAAAAAAARcEAABgAAAAtm3btm2b4T+F57PaCtLdPwAAAD93AQAAAAAAAAEYBAAAYAAAABeGYRiGoeE/heez2grS3T8AAAA/hwEAAAAAAAABGQQAAGAAAAB5nud5nqfhP4Xns9oK0t0/AAAAP4cBAAAAAAAAARoEAABgAAAAPM/zPM+z4T+F57PaCtLdPwAAAD+WAQAAAAAAAAEbBAAAYAAAAJ3neZ7nueE/heez2grS3T8AAAA/lgEAAAAAAAABHAQAAGAAAAD//////7/hP4Xns9oK0t0/AAAAP6YBAAAAAAAAAR0EAABgAAAAYBiGYRjG4T+F57PaCtLdPwAAAD+mAQAAAAAAAAEeBAAAYAAAAIZhGIZh2OE/heez2grS3T8AAAA/pgEAAAAAAAABHwQAAGAAAACrqqqqqurhP4Xns9oK0t0/AAAAP7UBAAAAAAAAASAEAABgAAAAkiRJkiQJ4j+F57PaCtLdPwAAAD+1AQAAAAAAAAEhBAAAYAAAAHqe53meJ+I/heez2grS3T8AAAA/xQEAAAAAAAABIgQAAGAAAADDMAzDMEziP4Xns9oK0t0/AAAAP9UBAAAAAAAAASMEAABgAAAADMMwDMNw4j+F57PaCtLdPwAAAD/VAQAAAAAAAAEkBAAAYAAAALZt27Ztm+I/heez2grS3T8AAAA/5AEAAAAAAAABJQQAAGAAAAD//////7/iP3RbqJ7S4N0/AAAAP+QBAAAAAAAAASYEAABgAAAAhWEYhmHY4j9jz5ximu/dPwAAAD/0AQAAAAAAAAEnBAAAYAAAAAvDMAzD8OI/Y8+cYprv3T8AAAA/9AEAAAAAAAABKAQAAGAAAACRJEmSJAnjP1JDkSZi/t0/AAAAPwQCAAAAAAAAASkEAABgAAAAF4ZhGIYh4z9Bt4XqKQ3ePwAAAD8EAgAAAAAAAAEqBAAAYAAAAD3P8zzPM+M/QbeF6ikN3j8AAAA/EwIAAAAAAAABKwQAAGAAAABhGIZhGEbjP0G3heopDd4/AAAAPxMCAAAAAAAAASwEAABgAAAAJEmSJElS4z9Bt4XqKQ3ePwAAAD8jAgAAAAAAAAEtBAAAYAAAAOd5nud5XuM/QbeF6ikN3j8AAAA/IwIAAAAAAAABLgQAAGAAAABJkiRJkmTjP0G3heopDd4/AAAAPzICAAAAAAAAAS8EAABgAAAAqqqqqqpq4z9Bt4XqKQ3ePwAAAD8yAgAAAAAAAAEwBAAAYAAAAG3btm3bduM/QbeF6ikN3j8AAAA/QgIAAAAAAAABMQQAAGAAAADP8zzP83zjP0G3heopDd4/AAAAP0ICAAAAAAAAATIEAABgAAAA8zzP8zyP4z9Bt4XqKQ3ePwAAAD9SAgAAAAAAAAEzBAAAYAAAAHme53mep+M/QbeF6ikN3j8AAAA/UgIAAAAAAAABNAQAAGAAAAD//////7/jP0G3heopDd4/AAAAP2ECAAAAAAAAATUEAABgAAAADMMwDMPw4z9Bt4XqKQ3ePwAAAD9hAgAAAAAAAAE2BAAAYAAAAHme53meJ+Q/QbeF6ikN3j8AAAA/gQIAAAAAAAABNwQAAGAAAAALwzAMw3DkP0G3heopDd4/AAAAP4ECAAAAAAAAATgEAABgAAAAkSRJkiSJ5D8wK3qu8RvePwAAAD+BAgAAAAAAAAE5BAAAYAAAABiGYRiGoeQ/MCt6rvEb3j8AAAA/kAIAAAAAAAABOgQAAGAAAADbtm3btq3kPzAreq7xG94/AAAAP5ACAAAAAAAAATsEAABgAAAAnud5nue55D8en25yuSrePwAAAD+gAgAAAAAAAAE8BAAAYAAAAMMwDMMwzOQ/Hp9ucrkq3j8AAAA/rwIAAAAAAAABPQQAAGAAAAAkSZIkSdLkPx6fbnK5Kt4/AAAAP68CAAAAAAAAAT4EAABgAAAAhmEYhmHY5D8en25yuSrePwAAAD+vAgAAAAAAAAE/BAAAYAAAAOd5nud53uQ/Hp9ucrkq3j8AAAA/vwIAAAAAAAABQAQAAGAAAABJkiRJkuTkPx6fbnK5Kt4/AAAAP88CAAAAAAAAAUEEAABgAAAAqqqqqqrq5D8en25yuSrePwAAAD/PAgAAAAAAAAFCBAAAYAAAAAzDMAzD8OQ/Hp9ucrkq3j8AAAA/3gIAAAAAAAABQwQAAGAAAABt27Zt2/bkPx6fbnK5Kt4/AAAAP94CAAAAAAAAAUQEAABgAAAAMAzDMAwD5T8en25yuSrePwAAAD/uAgAAAAAAAAFFBAAAYAAAAJIkSZIkCeU/DhNjNoE53j8AAAA//gIAAAAAAAABRgQAAGAAAAC2bdu2bRvlP/yGV/pISN4/AAAAPw0DAAAAAAAAAUcEAABgAAAAPM/zPM8z5T/8hlf6SEjePwAAAD8NAwAAAAAAAAFIBAAAYAAAAMIwDMMwTOU//IZX+khI3j8AAAA/HQMAAAAAAAABSQQAAGAAAACFYRiGYVjlP+v6S74QV94/AAAAPywDAAAAAAAAAUoEAABgAAAAzvM8z/N85T/r+ku+EFfePwAAAD8sAwAAAAAAAAFLBAAAYAAAADAMwzAMg+U/6/pLvhBX3j8AAAA/LAMAAAAAAAABTAQAAGAAAACRJEmSJInlP+v6S74QV94/AAAAPzwDAAAAAAAAAU0EAABgAAAA8zzP8zyP5T/r+ku+EFfePwAAAD9MAwAAAAAAAAFOBAAAYAAAAFRVVVVVleU/6/pLvhBX3j8AAAA/qQMAAAAAAAABTwQAAGAAAAB6nud5nue7P7CTmR6fbuI/AAAAPwAAAAAAAAAAAVAEAABgAAAAhmEYhmEYvD+wk5ken27iPwAAAD9PAAAAAAAAAAFRBAAAYAAAAJIkSZIkSbw/sJOZHp9u4j8AAAA/XgAAAAAAAAABUgQAAGAAAACe53me53m8P7CTmR6fbuI/AAAAP30AAAAAAAAAAVMEAABgAAAAtm3btm3bvD+wk5ken27iPwAAAD+KAAAAAAAAAAFUBAAAYAAAAMIwDMMwDL0/sJOZHp9u4j8AAAA/mgAAAAAAAAABVQQAAGAAAADO8zzP8zy9P7lZnzw7Z+I/AAAAP5oAAAAAAAAAAVYEAABgAAAA2rZt27ZtvT+5WZ88O2fiPwAAAD+qAAAAAAAAAAFXBAAAYAAAAOZ5nud5nr0/wR+lWtdf4j8AAAA/qgAAAAAAAAABWAQAAGAAAAAYhmEYhmG+P8EfpVrXX+I/AAAAP7kAAAAAAAAAAVkEAABgAAAASJIkSZIkvz/BH6Va11/iPwAAAD+5AAAAAAAAAAFaBAAAYAAAAMIwDMMwDMA/wR+lWtdf4j8AAAA/yQAAAAAAAAABWwQAAGAAAADoeZ7neZ7AP8EfpVrXX+I/AAAAP8kAAAAAAAAAAVwEAABgAAAADMMwDMMwwT/BH6Va11/iPwAAAD/ZAAAAAAAAAAFdBAAAYAAAAKuqqqqqqsE/wR+lWtdf4j8AAAA/6AAAAAAAAAABXgQAAGAAAADDMAzDMAzCP8EfpVrXX+I/AAAAP+gAAAAAAAAAAV8EAABgAAAA27Zt27Ztwj/BH6Va11/iPwAAAD/oAAAAAAAAAAFgBAAAYAAAAG3btm3btsI/wR+lWtdf4j8AAAA/+AAAAAAAAAABYQQAAGAAAAD////////CP8EfpVrXX+I/AAAAP/gAAAAAAAAAAWIEAABgAAAAhmEYhmEYwz/BH6Va11/iPwAAAD8HAQAAAAAAAAFjBAAAYAAAAJIkSZIkScM/wR+lWtdf4j8AAAA/FwEAAAAAAAABZAQAAGAAAACe53me53nDP8EfpVrXX+I/AAAAPxcBAAAAAAAAAWUEAABgAAAAJEmSJEmSwz/BH6Va11/iPwAAAD8nAQAAAAAAAAFmBAAAYAAAAKqqqqqqqsM/wR+lWtdf4j8AAAA/JwEAAAAAAAABZwQAAGAAAAC2bdu2bdvDP8EfpVrXX+I/AAAAPycBAAAAAAAAAWgEAABgAAAASJIkSZIkxD/BH6Va11/iPwAAAD82AQAAAAAAAAFpBAAAYAAAAFZVVVVVVcQ/wR+lWtdf4j8AAAA/RgEAAAAAAAABagQAAGAAAADoeZ7neZ7EP8EfpVrXX+I/AAAAP0YBAAAAAAAAAWsEAABgAAAAAAAAAAAAxT/BH6Va11/iPwAAAD9WAQAAAAAAAAFsBAAAYAAAAJ7neZ7necU/wR+lWtdf4j8AAAA/VgEAAAAAAAABbQQAAGAAAAA9z/M8z/PFP8EfpVrXX+I/AAAAP2UBAAAAAAAAAW4EAABgAAAAYRiGYRiGxj/BH6Va11/iPwAAAD9lAQAAAAAAAAFvBAAAYAAAAJIkSZIkScc/uVmfPDtn4j8AAAA/dQEAAAAAAAABcAQAAGAAAABIkiRJkiTIP7lZnzw7Z+I/AAAAP3UBAAAAAAAAAXEEAABgAAAAep7neZ7nyD+5WZ88O2fiPwAAAD+EAQAAAAAAAAFyBAAAYAAAAKqqqqqqqsk/uVmfPDtn4j8AAAA/hAEAAAAAAAABcwQAAGAAAABhGIZhGIbKP7CTmR6fbuI/AAAAP5QBAAAAAAAAAXQEAABgAAAAnud5nud5yz+wk5ken27iPwAAAD+UAQAAAAAAAAF1BAAAYAAAAFRVVVVVVcw/qM2TAAN24j8AAAA/pAEAAAAAAAABdgQAAGAAAAB6nud5nufMP6jNkwADduI/AAAAP7MBAAAAAAAAAXcEAABgAAAAJEmSJEmSzT+ozZMAA3biPwAAAD+zAQAAAAAAAAF4BAAAYAAAAFVVVVVVVc4/nweO4mZ94j8AAAA/swEAAAAAAAABeQQAAGAAAAB5nud5nufOP58HjuJmfeI/AAAAP8MBAAAAAAAAAXoEAABgAAAAI0mSJEmSzz+fB47iZn3iPwAAAD/DAQAAAAAAAAF7BAAAYAAAACRJkiRJEtA/nweO4mZ94j8AAAA/0wEAAAAAAAABfAQAAGAAAAD0PM/zPE/QP58HjuJmfeI/AAAAP9MBAAAAAAAAAX0EAABgAAAAhmEYhmGY0D+fB47iZn3iPwAAAD/iAQAAAAAAAAF+BAAAYAAAAJIkSZIkydA/nweO4mZ94j8AAAA/4gEAAAAAAAABfwQAAGAAAACe53me5/nQP58HjuJmfeI/AAAAP/IBAAAAAAAAAYAEAABgAAAA5nme53ke0T+WQYjEyoTiPwAAAD/yAQAAAAAAAAGBBAAAYAAAALht27ZtW9E/jnuCpi6M4j8AAAA/AQIAAAAAAAABggQAAGAAAADEMAzDMIzRP457gqYujOI/AAAAPwECAAAAAAAAAYMEAABgAAAAVlVVVVXV0T+Oe4KmLoziPwAAAD8RAgAAAAAAAAGEBAAAYAAAAOh5nud5HtI/jnuCpi6M4j8AAAA/EQIAAAAAAAABhQQAAGAAAAC2bdu2bVvSP457gqYujOI/AAAAPyECAAAAAAAAAYYEAABgAAAA0PM8z/O80j+Oe4KmLoziPwAAAD8hAgAAAAAAAAGHBAAAYAAAAOh5nud5HtM/jnuCpi6M4j8AAAA/MAIAAAAAAAABiAQAAGAAAAAAAAAAAIDTP457gqYujOI/AAAAPzACAAAAAAAAAYkEAABgAAAAGIZhGIbh0z+Oe4KmLoziPwAAAD9AAgAAAAAAAAGKBAAAYAAAADAMwzAMQ9Q/jnuCpi6M4j8AAAA/QAIAAAAAAAABiwQAAGAAAABIkiRJkqTUP5ZBiMTKhOI/AAAAP1ACAAAAAAAAAYwEAABgAAAA2rZt27bt1D+fB47iZn3iPwAAAD9QAgAAAAAAAAGNBAAAYAAAAKqqqqqqKtU/qM2TAAN24j8AAAA/XwIAAAAAAAABjgQAAGAAAAC4bdu2bVvVP6jNkwADduI/AAAAP18CAAAAAAAAAY8EAABgAAAAxDAMwzCM1T+ozZMAA3biPwAAAD9vAgAAAAAAAAGQBAAAYAAAAEqSJEmSpNU/qM2TAAN24j8AAAA/bwIAAAAAAAABkQQAAGAAAADQ8zzP87zVP6jNkwADduI/AAAAP34CAAAAAAAAAZIEAABgAAAAGIZhGIbh1T+ozZMAA3biPwAAAD9+AgAAAAAAAAGTBAAAYAAAANy2bdu27dU/qM2TAAN24j8AAAA/jgIAAAAAAAABlAQAAGAAAAAkSZIkSRLWP6jNkwADduI/AAAAP44CAAAAAAAAAZUEAABgAAAAqqqqqqoq1j+ozZMAA3biPwAAAD+eAgAAAAAAAAGWBAAAYAAAAPQ8z/M8T9Y/qM2TAAN24j8AAAA/ngIAAAAAAAABlwQAAGAAAAAAAAAAAIDWP6jNkwADduI/AAAAP60CAAAAAAAAAZgEAABgAAAA0PM8z/O81j+ozZMAA3biPwAAAD+tAgAAAAAAAAGZBAAAYAAAAJ7neZ7n+dY/nweO4mZ94j8AAAA/vQIAAAAAAAABmgQAAGAAAABu27Zt2zbXP58HjuJmfeI/AAAAP80CAAAAAAAAAZsEAABgAAAAhmEYhmGY1z+fB47iZn3iPwAAAD/NAgAAAAAAAAGcBAAAYAAAAJ7neZ7n+dc/nweO4mZ94j8AAAA/3AIAAAAAAAABnQQAAGAAAAB6nud5nmfYP58HjuJmfeI/AAAAP9wCAAAAAAAAAZ4EAABgAAAAzvM8z/O82D+fB47iZn3iPwAAAD/cAgAAAAAAAAGfBAAAYAAAAGAYhmEYBtk/nweO4mZ94j8AAAA/7AIAAAAAAAABoAQAAGAAAAC2bdu2bVvZP58HjuJmfeI/AAAAP/sCAAAAAAAAAaEEAABgAAAAxDAMwzCM2T+ozZMAA3biPwAAAD/7AgAAAAAAAAGiBAAAYAAAAAzDMAzDsNk/sJOZHp9u4j8AAAA/CwMAAAAAAAABowQAAGAAAAAYhmEYhuHZP7CTmR6fbuI/AAAAPwsDAAAAAAAAAaQEAABgAAAA3LZt27bt2T+wk5ken27iPwAAAD8LAwAAAAAAAAGlBAAAYAAAAGIYhmEYBto/sJOZHp9u4j8AAAA/GwMAAAAAAAABpgQAAGAAAAAkSZIkSRLaP7CTmR6fbuI/AAAAPxsDAAAAAAAAAacEAABgAAAA6Hme53ke2j+wk5ken27iPwAAAD8qAwAAAAAAAAGoBAAAYAAAAKqqqqqqKto/sJOZHp9u4j8AAAA/OgMAAAAAAAABqQQAAGAAAABu27Zt2zbaP7CTmR6fbuI/AAAAP0oDAAAAAAAAAaoEAABgAAAAMAzDMAxD2j+5WZ88O2fiPwAAAD9KAwAAAAAAAAGrBAAAYAAAAPQ8z/M8T9o/uVmfPDtn4j8AAAA/WQMAAAAAAAABrAQAAGAAAAB6nud5nmfaP8EfpVrXX+I/AAAAP1kDAAAAAAAAAa0EAABgAAAAAAAAAACA2j/BH6Va11/iPwAAAD9pAwAAAAAAAAGuBAAAYAAAAMIwDMMwjNo/yeWqeHNY4j8AAAA/aQMAAAAAAAABrwQAAGAAAACGYRiGYZjaP8nlqnhzWOI/AAAAP3gDAAAAAAAAAbAEAABgAAAASJIkSZKk2j/J5ap4c1jiPwAAAD94AwAAAAAAAAGxBAAAYAAAAAzDMAzDsNo/yeWqeHNY4j8AAAA/iAMAAAAAAAABsgQAAGAAAAAMwzAMw7DaP9OrsJYPUeI/AAAAP5gDAAAAAAAAAbMEAABgAAAAzvM8z/O82j/Tq7CWD1HiPwAAAD+nAwAAAAAAAAG0BAAAYAAAAJIkSZIkydo/06uwlg9R4j8AAAA/xwMAAAAAAAABtQQAAGAAAABWVVVVVdXaP9OrsJYPUeI/AAAAP9YDAAAAAAAAAbYEAABgAAAAGIZhGIbh2j/Tq7CWD1HiPwAAAD/WAwAAAAAAAAG3BAAAYAAAAJ7neZ7n+do/23G2tKtJ4j8AAAA/9QMAAAAAAAABuAQAAGAAAABu27Zt2zbbP+M3vNJHQuI/AAAAP/UDAAAAAAAAAbkEAABgAAAAMAzDMAxD2z/s/cHw4zriPwAAAD+CBAAAAAAAAAG6BAAAYAAAADAMwzAMQ9s/9cPHDoAz4j8AAAA/kgQAAAAAAAABuwQAAGAAAAAwDMMwDEPbP/2JzSwcLOI/AAAAP5IEAAAAAAAAAbwEAABgAAAAMAzDMAxD2z8GUNNKuCTiPwAAAD+hBAAAAAAAAAG9BAAAYAAAADAMwzAMQ9s/DhbZaFQd4j8AAAA/sQQAAAAAAAABvgQAAGAAAAD0PM/zPE/bPxbc3obwFeI/AAAAP7EEAAAAAAAAAb8EAABgAAAA9DzP8zxP2z8gouSkjA7iPwAAAD/BBAAAAAAAAAHABAAAYAAAAPQ8z/M8T9s/MC7w4MT/4T8AAAA/0AQAAAAAAAABwQQAAGAAAAD0PM/zPE/bP0G6+xz98OE/AAAAP9AEAAAAAAAAAcIEAABgAAAA9DzP8zxP2z9SRgdZNeLhPwAAAD/QBAAAAAAAAAHDBAAAYAAAAPQ8z/M8T9s/bJgYswnM4T8AAAA/4AQAAAAAAAABxAQAAGAAAAC2bdu2bVvbP4XqKQ3eteE/AAAAP+8EAAAAAAAAAcUEAABgAAAAep7neZ5n2z+XdjVJFqfhPwAAAD/vBAAAAAAAAAHGBAAAYAAAAHqe53meZ9s/sMhGo+qQ4T8AAAA//wQAAAAAAAABxwQAAGAAAAB6nud5nmfbP8oaWP2+euE/AAAAP/8EAAAAAAAAAcgEAABgAAAAPM/zPM9z2z/S4F0bW3PhPwAAAD//BAAAAAAAAAHJBAAAYAAAADzP8zzPc9s/5GxpV5Nk4T8AAAA/DwUAAAAAAAABygQAAGAAAAA8z/M8z3PbP+wyb3UvXeE/AAAAPx4FAAAAAAAAAcsEAABgAAAAPM/zPM9z2z/1+HSTy1XhPwAAAD8eBQAAAAAAAAHMBAAAYAAAADzP8zzPc9s//b56sWdO4T8AAAA/LgUAAAAAAAABzQQAAGAAAAA8z/M8z3PbPwaFgM8DR+E/AAAAPy4FAAAAAAAAAc4EAABgAAAAPM/zPM9z2z8PS4btnz/hPwAAAD8+BQAAAAAAAAHPBAAAYAAAADzP8zzPc9s/FxGMCzw44T8AAAA/TQUAAAAAAAAB0AQAAGAAAAA8z/M8z3PbPx/XkSnYMOE/AAAAP10FAAAAAAAAAdEEAABgAAAAPM/zPM9z2z8onZdHdCnhPwAAAD9sBQAAAAAAAAHSBAAAYAAAADzP8zzPc9s/MWOdZRAi4T8AAAA/bAUAAAAAAAAB0wQAAGAAAAA8z/M8z3PbPzkpo4OsGuE/AAAAP3wFAAAAAAAAAdQEAABgAAAAPM/zPM9z2z9C76ihSBPhPwAAAD98BQAAAAAAAAHVBAAAYAAAADzP8zzPc9s/SrWuv+QL4T8AAAA/jAUAAAAAAAAB1gQAAGAAAAA8z/M8z3PbP1J7tN2ABOE/AAAAP4wFAAAAAAAAAdcEAABgAAAAPM/zPM9z2z9cQbr7HP3gPwAAAD+bBQAAAAAAAAHYBAAAYAAAADzP8zzPc9s/ZAfAGbn14D8AAAA/qwUAAAAAAAAB2QQAAGAAAAA8z/M8z3PbP2zNxTdV7uA/AAAAP8oFAAAAAAAAAdoEAABgAAAAPM/zPM9z2z91k8tV8ebgPwAAAD/aBQAAAAAAAAHbBAAAYAAAADzP8zzPc9s/flnRc43f4D8AAAA/+QUAAAAAAAAB3AQAAGAAAADzPM/zPM/OP+uTZ+dM9uM/AAAAPwAAAAAAAAAAAd0EAABgAAAAeZ7neZ7nzj/rk2fnTPbjPwAAAD8QAAAAAAAAAAHeBAAAYAAAAP///////84/65Nn50z24z8AAAA/HwAAAAAAAAAB3wQAAGAAAACFYRiGYRjPP+uTZ+dM9uM/AAAAPx8AAAAAAAAAAeAEAABgAAAAC8MwDMMwzz/rk2fnTPbjPwAAAD8vAAAAAAAAAAHhBAAAYAAAABeGYRiGYc8/65Nn50z24z8AAAA/LwAAAAAAAAAB4gQAAGAAAAAjSZIkSZLPP+uTZ+dM9uM/AAAAPz8AAAAAAAAAAeMEAABgAAAAqaqqqqqqzz/rk2fnTPbjPwAAAD8/AAAAAAAAAAHkBAAAYAAAADvP8zzP888/65Nn50z24z8AAAA/TgAAAAAAAAAB5QQAAGAAAABiGIZhGAbQP+uTZ+dM9uM/AAAAP14AAAAAAAAAAeYEAABgAAAA6Hme53ke0D/rk2fnTPbjPwAAAD9eAAAAAAAAAAHnBAAAYAAAAG7btm3bNtA/65Nn50z24z8AAAA/XgAAAAAAAAAB6AQAAGAAAAA8z/M8z3PQP+uTZ+dM9uM/AAAAP30AAAAAAAAAAekEAABgAAAASpIkSZKk0D/rk2fnTPbjPwAAAD99AAAAAAAAAAHqBAAAYAAAAFRVVVVV1dA/65Nn50z24z8AAAA/fQAAAAAAAAAB6wQAAGAAAACqqqqqqirRP+uTZ+dM9uM/AAAAP40AAAAAAAAAAewEAABgAAAAPs/zPM9z0T/rk2fnTPbjPwAAAD+NAAAAAAAAAAHtBAAAYAAAANDzPM/zvNE/65Nn50z24z8AAAA/nAAAAAAAAAAB7gQAAGAAAACe53me5/nRP+uTZ+dM9uM/AAAAP5wAAAAAAAAAAe8EAABgAAAAbtu2bds20j/rk2fnTPbjPwAAAD+sAAAAAAAAAAHwBAAAYAAAADzP8zzPc9I/65Nn50z24z8AAAA/rAAAAAAAAAAB8QQAAGAAAAAMwzAMw7DSP+uTZ+dM9uM/AAAAP7wAAAAAAAAAAfIEAABgAAAAVlVVVVXV0j/rk2fnTPbjPwAAAD/LAAAAAAAAAAHzBAAAYAAAAJ7neZ7n+dI/65Nn50z24z8AAAA/ywAAAAAAAAAB9AQAAGAAAAAkSZIkSRLTP+uTZ+dM9uM/AAAAP9sAAAAAAAAAAfUEAABgAAAAbtu2bds20z/rk2fnTPbjPwAAAD/bAAAAAAAAAAH2BAAAYAAAALZt27ZtW9M/481hybD94z8AAAA/6wAAAAAAAAAB9wQAAGAAAAA8z/M8z3PTP+PNYcmw/eM/AAAAP+sAAAAAAAAAAfgEAABgAAAASJIkSZKk0z/jzWHJsP3jPwAAAD/rAAAAAAAAAAH5BAAAYAAAAJIkSZIkydM/481hybD94z8AAAA/+gAAAAAAAAAB+gQAAGAAAACe53me5/nTP+PNYcmw/eM/AAAAPwoBAAAAAAAAAfsEAABgAAAAbtu2bds21D/jzWHJsP3jPwAAAD8KAQAAAAAAAAH8BAAAYAAAADzP8zzPc9Q/481hybD94z8AAAA/GQEAAAAAAAAB/QQAAGAAAADO8zzP87zUP+PNYcmw/eM/AAAAPxkBAAAAAAAAAf4EAABgAAAAYBiGYRgG1T/jzWHJsP3jPwAAAD8pAQAAAAAAAAH/BAAAYAAAAPI8z/M8T9U/481hybD94z8AAAA/KQEAAAAAAAABAAUAAGAAAABKkiRJkqTVP+PNYcmw/eM/AAAAPzkBAAAAAAAAAQEFAABgAAAA3LZt27bt1T/jzWHJsP3jPwAAAD85AQAAAAAAAAECBQAAYAAAADAMwzAMQ9Y/481hybD94z8AAAA/SAEAAAAAAAABAwUAAGAAAABIkiRJkqTWP+PNYcmw/eM/AAAAP0gBAAAAAAAAAQQFAABgAAAAGIZhGIbh1j/jzWHJsP3jPwAAAD9YAQAAAAAAAAEFBQAAYAAAACRJkiRJEtc/481hybD94z8AAAA/WAEAAAAAAAABBgUAAGAAAAD0PM/zPE/XP+PNYcmw/eM/AAAAP2gBAAAAAAAAAQcFAABgAAAAAAAAAACA1z/jzWHJsP3jPwAAAD9oAQAAAAAAAAEIBQAAYAAAAEiSJEmSpNc/481hybD94z8AAAA/dwEAAAAAAAABCQUAAGAAAACSJEmSJMnXP+PNYcmw/eM/AAAAP3cBAAAAAAAAAQoFAABgAAAAnud5nuf51z/jzWHJsP3jPwAAAD+HAQAAAAAAAAELBQAAYAAAAKqqqqqqKtg/481hybD94z8AAAA/hwEAAAAAAAABDAUAAGAAAAC2bdu2bVvYP+PNYcmw/eM/AAAAP5YBAAAAAAAAAQ0FAABgAAAAwjAMwzCM2D/jzWHJsP3jPwAAAD+WAQAAAAAAAAEOBQAAYAAAAJIkSZIkydg/481hybD94z8AAAA/pgEAAAAAAAABDwUAAGAAAACe53me5/nYP+PNYcmw/eM/AAAAP6YBAAAAAAAAARAFAABgAAAAbNu2bds22T/rk2fnTPbjPwAAAD+2AQAAAAAAAAERBQAAYAAAAAAAAAAAgNk/65Nn50z24z8AAAA/tgEAAAAAAAABEgUAAGAAAAAYhmEYhuHZP/NZbQXp7uM/AAAAP8UBAAAAAAAAARMFAABgAAAAqqqqqqoq2j8F5nhBIeDjPwAAAD/VAQAAAAAAAAEUBQAAYAAAAAAAAAAAgNo/Dax+X73Y4z8AAAA/1QEAAAAAAAABFQUAAGAAAADO8zzP87zaPw2sfl+92OM/AAAAP9UBAAAAAAAAARYFAABgAAAAnud5nuf52j8WcoR9WdHjPwAAAD/lAQAAAAAAAAEXBQAAYAAAAOh5nud5Hts/FnKEfVnR4z8AAAA/9AEAAAAAAAABGAUAAGAAAAAwDMMwDEPbPx44ipv1yeM/AAAAPwQCAAAAAAAAARkFAABgAAAAPM/zPM9z2z8eOIqb9cnjPwAAAD9CAgAAAAAAAAEaBQAAYAAAAM7zPM/zvNs/J/6PuZHC4z8AAAA/QgIAAAAAAAABGwUAAGAAAABUVVVVVdXbPzDEldctu+M/AAAAP0ICAAAAAAAAARwFAABgAAAAGIZhGIbh2z84ipv1ybPjPwAAAD9SAgAAAAAAAAEdBQAAYAAAANq2bdu27ds/OIqb9cmz4z8AAAA/UgIAAAAAAAABHgUAAGAAAACe53me5/nbPziKm/XJs+M/AAAAP2ICAAAAAAAAAR8FAABgAAAAnud5nuf52z9AUKETZqzjPwAAAD9xAgAAAAAAAAEgBQAAYAAAAGAYhmEYBtw/QFChE2as4z8AAAA/cQIAAAAAAAABIQUAAGAAAAA8z/M8zzPrP2FfVvRc4+c/AAAAPwAAAAAAAAAAASIFAABgAAAAned5nuc56z9hX1b0XOPnPwAAAD8uAAAAAAAAAAEjBQAAYAAAAGAYhmEYRus/YV9W9Fzj5z8AAAA/PgAAAAAAAAABJAUAAGAAAAAjSZIkSVLrP2FfVvRc4+c/AAAAPz4AAAAAAAAAASUFAABgAAAAqqqqqqpq6z9qJVwS+dvnPwAAAD9OAAAAAAAAAAEmBQAAYAAAADAMwzAMg+s/cuthMJXU5z8AAAA/TgAAAAAAAAABJwUAAGAAAABVVVVVVZXrP4N3bWzNxec/AAAAP10AAAAAAAAAASgFAABgAAAA27Zt27at6z+MPXOKab7nPwAAAD9dAAAAAAAAAAEpBQAAYAAAACRJkiRJ0us/lQN5qAW35z8AAAA/bQAAAAAAAAABKgUAAGAAAAAMwzAMw/DrP6WPhOQ9qOc/AAAAP20AAAAAAAAAASsFAABgAAAAMAzDMAwD7D+uVYoC2qDnPwAAAD99AAAAAAAAAAEsBQAAYAAAAFVVVVVVFew/txuQIHaZ5z8AAAA/jAAAAAAAAAABLQUAAGAAAAAYhmEYhiHsP7/hlT4Skuc/AAAAP4wAAAAAAAAAAS4FAABgAAAA27Zt27Yt7D/Ip5tcrornPwAAAD+MAAAAAAAAAAEvBQAAYAAAANu2bdu2Lew/0G2hekqD5z8AAAA/ywAAAAAAAAABMAUAAGAAAAAYhmEYhiHsP9BtoXpKg+c/AAAAP+0AAAAAAAAAATEFAABgAAAAhWEYhmHY5z+lj4TkPajnPwAAAD8AAAAAAAAAAAEyBQAAYAAAACRJkiRJ0uc/pY+E5D2o5z8AAAA/EAAAAAAAAAABMwUAAGAAAACFYRiGYdjnP6WPhOQ9qOc/AAAAP5EAAAAAAAAAATQFAABgAAAAqqqqqqrq5z+lj4TkPajnPwAAAD+hAAAAAAAAAAE1BQAAYAAAAPM8z/M8D+g/pY+E5D2o5z8AAAA/sAAAAAAAAAABNgUAAGAAAABhGIZhGEboP6WPhOQ9qOc/AAAAP7AAAAAAAAAAATcFAABgAAAAYRiGYRjG6D+3G5AgdpnnPwAAAD/AAAAAAAAAAAE4BQAAYAAAAM/zPM/z/Og/v+GVPhKS5z8AAAA/wAAAAAAAAAABOQUAAGAAAADbtm3bti3pP9BtoXpKg+c/AAAAP9AAAAAAAAAAAToFAABgAAAAqqqqqqpq6T/YM6eY5nvnPwAAAD/QAAAAAAAAAAE7BQAAYAAAABeGYRiGoek/6r+y1B5t5z8AAAA/3wAAAAAAAAABPAUAAGAAAABgGIZhGMbpP/KFuPK6Zec/AAAAP98AAAAAAAAAAT0FAABgAAAA5nme53ne6T/7S74QV17nPwAAAD/vAAAAAAAAAAE+BQAAYAAAAAvDMAzD8Ok/+0u+EFde5z8AAAA//wAAAAAAAAABPwUAAGAAAAAxDMMwDAPqP/tLvhBXXuc/AAAAP/8AAAAAAAAAAUAFAABgAAAAkiRJkiQJ6j/7S74QV17nPwAAAD8OAQAAAAAAAAFBBQAAYAAAAPQ8z/M8D+o/+0u+EFde5z8AAAA/HgEAAAAAAAABQgUAAGAAAABVVVVVVRXqP/tLvhBXXuc/AAAAPy0BAAAAAAAAAUMFAABgAAAAt23btm0b6j/yhbjyumXnPwAAAD9cAQAAAAAAAAFEBQAAYAAAAD3P8zzPM+o/6r+y1B5t5z8AAAA/XAEAAAAAAAABRQUAAGAAAACe53me5znqP+L5rLaCdOc/AAAAP2wBAAAAAAAAAUYFAABgAAAAAAAAAABA6j/i+ay2gnTnPwAAAD9sAQAAAAAAAAFHBQAAYAAAAGEYhmEYRuo/4vmstoJ05z8AAAA/bAEAAAAAAAABSAUAAGAAAACe53me5/nXP6S7z9EPH+s/AAAAPwAAAAAAAAAAAUkFAABgAAAAqqqqqqoq2D+c9cmzcybrPwAAAD+IAAAAAAAAAAFKBQAAYAAAAIZhGIZhmNg/ky/Eldct6z8AAAA/iAAAAAAAAAABSwUAAGAAAAAkSZIkSRLZP4ppvnc7Nes/AAAAP5gAAAAAAAAAAUwFAABgAAAAAAAAAACA2T+Co7hZnzzrPwAAAD+YAAAAAAAAAAFNBQAAYAAAADzP8zzPc9o/ed2yOwNE6z8AAAA/pwAAAAAAAAABTgUAAGAAAADctm3btu3aP3ndsjsDROs/AAAAP7cAAAAAAAAAAU8FAABgAAAA9DzP8zxP2z9xF60dZ0vrPwAAAD+3AAAAAAAAAAFQBQAAYAAAAIZhGIZhmNs/cRetHWdL6z8AAAA/xwAAAAAAAAABUQUAAGAAAADatm3btu3bP3EXrR1nS+s/AAAAP8cAAAAAAAAAAVIFAABgAAAA5nme53ke3D9xF60dZ0vrPwAAAD/WAAAAAAAAAAFTBQAAYAAAADAMwzAMQ9w/cRetHWdL6z8AAAA/1gAAAAAAAAABVAUAAGAAAAA8z/M8z3PcP3EXrR1nS+s/AAAAP+YAAAAAAAAAAVUFAABgAAAAwjAMwzCM3D9xF60dZ0vrPwAAAD/mAAAAAAAAAAFWBQAAYAAAAJIkSZIkydw/cRetHWdL6z8AAAA/9gAAAAAAAAABVwUAAGAAAACe53me5/ncP3EXrR1nS+s/AAAAPwUBAAAAAAAAAVgFAABgAAAAqqqqqqoq3T9xF60dZ0vrPwAAAD8FAQAAAAAAAAFZBQAAYAAAAHie53meZ90/cRetHWdL6z8AAAA/BQEAAAAAAAABWgUAAGAAAABKkiRJkqTdP3EXrR1nS+s/AAAAPxUBAAAAAAAAAVsFAABgAAAAnud5nuf53T9xF60dZ0vrPwAAAD8VAQAAAAAAAAFcBQAAYAAAALZt27ZtW94/aFGn/8pS6z8AAAA/JAEAAAAAAAABXQUAAGAAAADO8zzP87zeP2hRp//KUus/AAAAPzQBAAAAAAAAAV4FAABgAAAAJEmSJEkS3z9gi6HhLlrrPwAAAD80AQAAAAAAAAFfBQAAYAAAADzP8zzPc98/V8Wbw5Jh6z8AAAA/NAEAAAAAAAABYAUAAGAAAABUVVVVVdXfP1fFm8OSYes/AAAAP0QBAAAAAAAAAWEFAABgAAAAVVVVVVUV4D9P/5Wl9mjrPwAAAD9TAQAAAAAAAAFiBQAAYAAAADzP8zzPM+A/RzmQh1pw6z8AAAA/UwEAAAAAAAABYwUAAGAAAADCMAzDMEzgP0c5kIdacOs/AAAAP1MBAAAAAAAAAWQFAABgAAAASJIkSZJk4D89c4ppvnfrPwAAAD9jAQAAAAAAAAFlBQAAYAAAAM7zPM/zfOA/Na2ESyJ/6z8AAAA/YwEAAAAAAAABZgUAAGAAAADzPM/zPI/gPzWthEsif+s/AAAAP3MBAAAAAAAAAWcFAABgAAAA27Zt27at4D8t534thobrPwAAAD9zAQAAAAAAAAFoBQAAYAAAAP//////v+A/Led+LYaG6z8AAAA/ggEAAAAAAAABaQUAAGAAAACGYRiGYdjgPy3nfi2Ghus/AAAAP5IBAAAAAAAAAWoFAABgAAAAbdu2bdv24D8t534thobrPwAAAD+SAQAAAAAAAAFrBQAAYAAAAPM8z/M8D+E/JCF5D+qN6z8AAAA/kgEAAAAAAAABbAUAAGAAAAC2bdu2bRvhPyQheQ/qjes/AAAAP6EBAAAAAAAAAW0FAABgAAAAPM/zPM8z4T8kIXkP6o3rPwAAAD+hAQAAAAAAAAFuBQAAYAAAAMIwDMMwTOE/JCF5D+qN6z8AAAA/sQEAAAAAAAABbwUAAGAAAACqqqqqqmrhPyQheQ/qjes/AAAAP7EBAAAAAAAAAXAFAABgAAAAkSRJkiSJ4T8kIXkP6o3rPwAAAD/BAQAAAAAAAAFxBQAAYAAAABeGYRiGoeE/JCF5D+qN6z8AAAA/wQEAAAAAAAABcgUAAGAAAAA8z/M8z7PhPyQheQ/qjes/AAAAP9ABAAAAAAAAAXMFAABgAAAAYBiGYRjG4T8kIXkP6o3rPwAAAD/QAQAAAAAAAAF0BQAAYAAAAOh5nud53uE/JCF5D+qN6z8AAAA/4AEAAAAAAAABdQUAAGAAAAAMwzAMw/DhPyQheQ/qjes/AAAAP/ABAAAAAAAAAXYFAABgAAAAMQzDMAwD4j8kIXkP6o3rPwAAAD/wAQAAAAAAAAF3BQAAYAAAAPQ8z/M8D+I/JCF5D+qN6z8AAAA//wEAAAAAAAABeAUAAGAAAAC3bdu2bRviPyQheQ/qjes/AAAAP/8BAAAAAAAAAXkFAABgAAAA27Zt27Yt4j8kIXkP6o3rPwAAAD8PAgAAAAAAAAF6BQAAYAAAAD3P8zzPM+I/JCF5D+qN6z8AAAA/DwIAAAAAAAABewUAAGAAAABhGIZhGEbiPyQheQ/qjes/AAAAPx4CAAAAAAAAAXwFAABgAAAAJEmSJElS4j8kIXkP6o3rPwAAAD8eAgAAAAAAAAF9BQAAYAAAAKqqqqqqauI/JCF5D+qN6z8AAAA/LgIAAAAAAAABfgUAAGAAAAAwDMMwDIPiPyQheQ/qjes/AAAAPy4CAAAAAAAAAX8FAABgAAAAGIZhGIah4j8t534thobrPwAAAD8+AgAAAAAAAAGABQAAYAAAAGEYhmEYxuI/Na2ESyJ/6z8AAAA/PgIAAAAAAAABgQUAAGAAAABt27Zt2/biPz1zimm+d+s/AAAAP00CAAAAAAAAAYIFAABgAAAAVFVVVVUV4z9HOZCHWnDrPwAAAD9NAgAAAAAAAAGDBQAAYAAAANq2bdu2LeM/RzmQh1pw6z8AAAA/XQIAAAAAAAABhAUAAGAAAABhGIZhGEbjP0//laX2aOs/AAAAP10CAAAAAAAAAYUFAABgAAAAhmEYhmFY4z9P/5Wl9mjrPwAAAD9tAgAAAAAAAAGGBQAAYAAAAKqqqqqqauM/T/+VpfZo6z8AAAA/bQIAAAAAAAABhwUAAGAAAADP8zzP83zjP0//laX2aOs/AAAAP3wCAAAAAAAAAYgFAABgAAAAkiRJkiSJ4z9P/5Wl9mjrPwAAAD98AgAAAAAAAAGJBQAAYAAAAFVVVVVVleM/V8Wbw5Jh6z8AAAA/fAIAAAAAAAABigUAAGAAAAAYhmEYhqHjP1fFm8OSYes/AAAAP4sCAAAAAAAAAYsFAABgAAAA27Zt27at4z9XxZvDkmHrPwAAAD+LAgAAAAAAAAGMBQAAYAAAAJ7neZ7nueM/V8Wbw5Jh6z8AAAA/iwIAAAAAAAABjQUAAGAAAABhGIZhGMbjP1fFm8OSYes/AAAAP5sCAAAAAAAAAY4FAABgAAAAhmEYhmHY4z9gi6HhLlrrPwAAAD+bAgAAAAAAAAGPBQAAYAAAAKqqqqqq6uM/YIuh4S5a6z8AAAA/qwIAAAAAAAABkAUAAGAAAAAwDMMwDAPkP2CLoeEuWus/AAAAP6sCAAAAAAAAAZEFAABgAAAAtm3btm0b5D9gi6HhLlrrPwAAAD+6AgAAAAAAAAGSBQAAYAAAADzP8zzPM+Q/YIuh4S5a6z8AAAA/2gIAAAAAAAABkwUAAGAAAABt27Zt23bkP2CLoeEuWus/AAAAP9oCAAAAAAAAAZQFAABgAAAAt23btm2b5D9gi6HhLlrrPwAAAD/aAgAAAAAAAAGVBQAAYAAAAAAAAAAAwOQ/aFGn/8pS6z8AAAA/2gIAAAAAAAABlgUAAGAAAACqqqqqqurkP2hRp//KUus/AAAAP+kCAAAAAAAAAZcFAABgAAAAVVVVVVUV5T9oUaf/ylLrPwAAAD/pAgAAAAAAAAGYBQAAYAAAAGEYhmEYRuU/aFGn/8pS6z8AAAA/+QIAAAAAAAABmQUAAGAAAACqqqqqqmrlP2hRp//KUus/AAAAP/kCAAAAAAAAAZoFAABgAAAA8zzP8zyP5T9oUaf/ylLrPwAAAD8IAwAAAAAAAAGbBQAAYAAAAJ3neZ7nueU/aFGn/8pS6z8AAAA/CAMAAAAAAAABnAUAAGAAAACFYRiGYdjlP3EXrR1nS+s/AAAAPxgDAAAAAAAAAZ0FAABgAAAADMMwDMPw5T9xF60dZ0vrPwAAAD8YAwAAAAAAAAGeBQAAYAAAAJIkSZIkCeY/ed2yOwNE6z8AAAA/KAMAAAAAAAABnwUAAGAAAAC3bdu2bRvmP4KjuFmfPOs/AAAAPzcDAAAAAAAAAaAFAABgAAAA27Zt27Yt5j+Co7hZnzzrPwAAAD83AwAAAAAAAAGhBQAAYAAAAAAAAAAAQOY/gqO4WZ886z8AAAA/NwMAAAAAAAABogUAAGAAAADDMAzDMEzmP4ppvnc7Nes/AAAAP0cDAAAAAAAAAaMFAABgAAAAhmEYhmFY5j+Kab53OzXrPwAAAD9XAwAAAAAAAAGkBQAAYAAAAEmSJEmSZOY/imm+dzs16z8AAAA/VwMAAAAAAAABpQUAAGAAAACqqqqqqmrmP4ppvnc7Nes/AAAAP1cDAAAAAAAAAaYFAABgAAAAbdu2bdt25j+Kab53OzXrPwAAAD9mAwAAAAAAAAGnBQAAYAAAAM/zPM/zfOY/imm+dzs16z8AAAA/dgMAAAAAAAABqAUAAGAAAACSJEmSJInmP4ppvnc7Nes/AAAAP3YDAAAAAAAAAakFAABgAAAA8zzP8zyP5j+Co7hZnzzrPwAAAD+FAwAAAAAAAAGqBQAAYAAAABiGYRiGoeY/ed2yOwNE6z8AAAA/hQMAAAAAAAABqwUAAGAAAADbtm3btq3mP3ndsjsDROs/AAAAP5UDAAAAAAAAAawFAABgAAAA//////+/5j9xF60dZ0vrPwAAAD+VAwAAAAAAAAGtBQAAYAAAACRJkiRJ0uY/aFGn/8pS6z8AAAA/pQMAAAAAAAABrgUAAGAAAABIkiRJkuTmP2CLoeEuWus/AAAAP6UDAAAAAAAAAa8FAABgAAAAbdu2bdv25j9gi6HhLlrrPwAAAD+0AwAAAAAAAAGwBQAAYAAAAFRVVVVVFec/YIuh4S5a6z8AAAA/tAMAAAAAAAABsQUAAGAAAAA8z/M8zzPnP2CLoeEuWus/AAAAP8QDAAAAAAAAAbIFAABgAAAAYBiGYRhG5z9gi6HhLlrrPwAAAD/UAwAAAAAAAAGzBQAAYAAAAMMwDMMwTOc/YIuh4S5a6z8AAAA/1AMAAAAAAAABtAUAAGAAAAAkSZIkSVLnP2CLoeEuWus/AAAAP1EEAAAAAAAAAbUFAABgAAAAJEmSJElS5z9oUaf/ylLrPwAAAD9gBAAAAAAAAAG2BQAAYAAAAIZhGIZhWOc/aFGn/8pS6z8AAAA/fwQAAAAAAAABtwUAAGAAAACGYRiGYVjnP3EXrR1nS+s/AAAAP4YEAAAAAAAAAbgFAABgAAAAhmEYhmFY5z953bI7A0TrPwAAAD/FBAAAAAAAAAG5BQAAYAAAAOd5nud5Xuc/ed2yOwNE6z8AAAA/1QQAAAAAAAABugUAAGAAAADneZ7neV7nP4KjuFmfPOs/AAAAPwMFAAAAAAAAAbsFAABgAAAASZIkSZJk5z+Kab53OzXrPwAAAD9SBQAAAAAAAAG8BQAAYAAAAEmSJEmSZOc/ky/Eldct6z8AAAA/oAUAAAAAAAABvQUAAGAAAACqqqqqqmrnP5MvxJXXLes/AAAAP68FAAAAAAAAAb4FAABgAAAAqqqqqqpq5z+c9cmzcybrPwAAAD+/BQAAAAAAAAG/BQAAYAAAAAzDMAzDcOc/nPXJs3Mm6z8AAAA/zwUAAAAAAAABwAUAAGAAAABt27Zt23bnP5z1ybNzJus/AAAAP94FAAAAAAAAAcEFAABgAAAAz/M8z/N85z+c9cmzcybrPwAAAD/uBQAAAAAAAAHCBQAAYAAAADAMwzAMg+c/pLvP0Q8f6z8AAAA/7gUAAAAAAAABwwUAAGAAAACSJEmSJInnP6S7z9EPH+s/AAAAP/0FAAAAAAAAAcQFAABgAAAA8zzP8zyP5z+ku8/RDx/rPwAAAD/9BQAAAAAAAAHFBQAAYAAAAFVVVVVVlec/pLvP0Q8f6z8AAAA/DQYAAAAAAAABxgUAAGAAAAC2bdu2bZvnP6S7z9EPH+s/AAAAPx0GAAAAAAAAAccFAABgAAAAGIZhGIah5z+ku8/RDx/rPwAAAD9rBgAAAAAAAAHIBQAAYAAAAHme53mep+c/rIHV76sX6z8AAAA/egYAAAAAAAAByQUAAGAAAADbtm3btq3nP6yB1e+rF+s/AAAAP3oGAAAAAAAAAcoFAABgAAAA//////+/5z+sgdXvqxfrPwAAAD+KBgAAAAAAAAHLBQAAYAAAAMIwDMMwzOc/rIHV76sX6z8AAAA/igYAAAAAAAABzAUAAGAAAADneZ7ned7nP6yB1e+rF+s/AAAAP5oGAAAAAAAAAc0FAABgAAAADMMwDMPw5z+sgdXvqxfrPwAAAD+bBgAAAAAAAAHOBQAAYAAAAJIkSZIkCeg/rIHV76sX6z8AAAA/qgYAAAAAAAABzwUAAGAAAAB5nud5nifoP6yB1e+rF+s/AAAAP6oGAAAAAAAAAdAFAABgAAAAJEmSJElS6D+sgdXvqxfrPwAAAD+6BgAAAAAAAAHRBQAAYAAAAAvDMAzDcOg/rIHV76sX6z8AAAA/ugYAAAAAAAAB0gUAAGAAAADO8zzP83zoP6yB1e+rF+s/AAAAP8oGAAAAAAAAAdMFAABgAAAA8zzP8zyP6D+sgdXvqxfrPwAAAD/KBgAAAAAAAAHUBQAAYAAAABeGYRiGoeg/rIHV76sX6z8AAAA/2QYAAAAAAAAB1QUAAGAAAADbtm3btq3oP7VH2w1IEOs/AAAAP9kGAAAAAAAAAdYFAABgAAAAPc/zPM+z6D+1R9sNSBDrPwAAAD/yBwAAAAAAAAHXBQAAYAAAAJ7neZ7nueg/tUfbDUgQ6z8AAAA/EggAAAAAAAAB2AUAAGAAAADatm3btu3XP7wEf5RqXe8/AAAAPwAAAAAAAAAAAdkFAABgAAAAYBiGYRgG2D+8BH+Ual3vPwAAAD8vAAAAAAAAAAHaBQAAYAAAACRJkiRJEtg/vAR/lGpd7z8AAAA/PgAAAAAAAAAB2wUAAGAAAADmeZ7neR7YP7wEf5RqXe8/AAAAPz4AAAAAAAAAAdwFAABgAAAAqqqqqqoq2D+8BH+Ual3vPwAAAD8+AAAAAAAAAAHdBQAAYAAAALZt27ZtW9g/xMqEsgZW7z8AAAA/TgAAAAAAAAAB3gUAAGAAAACGYRiGYZjYP82QitCiTu8/AAAAP04AAAAAAAAAAd8FAABgAAAAzvM8z/O82D/VVpDuPkfvPwAAAD9tAAAAAAAAAAHgBQAAYAAAAIZhGIZhmNk/76ihSBMx7z8AAAA/fQAAAAAAAAAB4QUAAGAAAAAYhmEYhuHZP++ooUgTMe8/AAAAP30AAAAAAAAAAeIFAABgAAAAbtu2bds22j/vqKFIEzHvPwAAAD+MAAAAAAAAAAHjBQAAYAAAAAAAAAAAgNo/76ihSBMx7z8AAAA/jAAAAAAAAAAB5AUAAGAAAACSJEmSJMnaP++ooUgTMe8/AAAAP5wAAAAAAAAAAeUFAABgAAAAJEmSJEkS2z/vqKFIEzHvPwAAAD+cAAAAAAAAAAHmBQAAYAAAAPQ8z/M8T9s/76ihSBMx7z8AAAA/rAAAAAAAAAAB5wUAAGAAAABIkiRJkqTbP++ooUgTMe8/AAAAP7sAAAAAAAAAAegFAABgAAAAGIZhGIbh2z/vqKFIEzHvPwAAAD/LAAAAAAAAAAHpBQAAYAAAAAAAAAAAgNw/3hyWDNs/7z8AAAA/ywAAAAAAAAAB6gUAAGAAAABUVVVVVdXcP82QitCiTu8/AAAAP+oAAAAAAAAAAesFAABgAAAADMMwDMOw3T+reHNYMmzvPwAAAD/qAAAAAAAAAAHsBQAAYAAAAJ7neZ7n+d0/q3hzWDJs7z8AAAA/6gAAAAAAAAAB7QUAAGAAAAAwDMMwDEPeP5rsZxz6eu8/AAAAP/oAAAAAAAAAAe4FAABgAAAAAAAAAACA3j+SJmL+XYLvPwAAAD/6AAAAAAAAAAHvBQAAYAAAAAzDMAzDsN4/iGBc4MGJ7z8AAAA/CQEAAAAAAAAB8AUAAGAAAAAYhmEYhuHeP3jUUKSJmO8/AAAAPwkBAAAAAAAAAfEFAABgAAAAYBiGYRgG3z9vDkuG7Z/vPwAAAD8ZAQAAAAAAAAHyBQAAYAAAAKqqqqqqKt8/Z0hFaFGn7z8AAAA/GQEAAAAAAAAB8wUAAGAAAAC2bdu2bVvfP16CP0q1ru8/AAAAPykBAAAAAAAAAfQFAABgAAAAwjAMwzCM3z9egj9Kta7vPwAAAD8pAQAAAAAAAAH1BQAAYAAAAAzDMAzDsN8/TfYzDn297z8AAAA/OAEAAAAAAAAB9gUAAGAAAACe53me5/nfP0UwLvDgxO8/AAAAPzgBAAAAAAAAAfcFAABgAAAAGIZhGIYh4D88aijSRMzvPwAAAD9IAQAAAAAAAAH4BQAAYAAAACRJkiRJUuA/LN4clgzb7z8AAAA/SAEAAAAAAAAB+QUAAGAAAAAwDMMwDIPgPxpSEVrU6e8/AAAAP1cBAAAAAAAAAfoFAABgAAAAYRiGYRjG4D8SjAs8OPHvPwAAAD9XAQAAAAAAAAH7BQAAYAAAAM/zPM/z/OA/EowLPDjx7z8AAAA/ZwEAAAAAAAAB/AUAAGAAAAD//////z/hPxKMCzw48e8/AAAAP2cBAAAAAAAAAf0FAABgAAAAkSRJkiSJ4T8SjAs8OPHvPwAAAD93AQAAAAAAAAH+BQAAYAAAAIZhGIZh2OE/EowLPDjx7z8AAAA/dwEAAAAAAAAB/wUAAGAAAAB6nud5nifiPyIYF3hw4u8/AAAAP4YBAAAAAAAAAQAGAABgAAAAqqqqqqpq4j9FMC7w4MTvPwAAAD+GAQAAAAAAAAEBBgAAYAAAABiGYRiGoeI/Z0hFaFGn7z8AAAA/lgEAAAAAAAABAgYAAGAAAADneZ7ned7iP4hgXODBie8/AAAAP5YBAAAAAAAAAQMGAABgAAAAzvM8z/P84j+a7Gcc+nrvPwAAAD+1AQAAAAAAAAEEBgAAYAAAAFRVVVVVFeM/tD55ds5k7z8AAAA/tQEAAAAAAAABBQYAAGAAAAAXhmEYhiHjP7wEf5RqXe8/AAAAP7UBAAAAAAAAAQYGAABgAAAA2rZt27Yt4z/NkIrQok7vPwAAAD+1AQAAAAAAAAEHBgAAYAAAAD3P8zzPM+M/zZCK0KJO7z8AAAA/xQEAAAAAAAABCAYAAGAAAACd53me5znjP82QitCiTu8/AAAAP8UBAAAAAAAAAQkGAABgAAAAAAAAAABA4z/NkIrQok7vPwAAAD/kAQAAAAAAAAEKBgAAYAAAAGEYhmEYRuM/zZCK0KJO7z8AAAA/+AEAAAAAAAABCwYAAGAAAAAkSZIkSVLjP82QitCiTu8/AAAAPwcCAAAAAAAAAQwGAABgAAAA53me53le4z/NkIrQok7vPwAAAD8HAgAAAAAAAAENBgAAYAAAAEmSJEmSZOM/zZCK0KJO7z8AAAA/FwIAAAAAAAABDgYAAGAAAAAMwzAMw3DjP82QitCiTu8/AAAAPxcCAAAAAAAAAQ8GAABgAAAAbdu2bdt24z/NkIrQok7vPwAAAD8nAgAAAAAAAAEQBgAAYAAAAM/zPM/zfOM/zZCK0KJO7z8AAAA/JwIAAAAAAAABEQYAAGAAAAAwDMMwDIPjP82QitCiTu8/AAAAPycCAAAAAAAAARIGAABgAAAAkiRJkiSJ4z/NkIrQok7vPwAAAD82AgAAAAAAAAETBgAAYAAAAPM8z/M8j+M/1VaQ7j5H7z8AAAA/RgIAAAAAAAABFAYAAGAAAABVVVVVVZXjP9VWkO4+R+8/AAAAP0YCAAAAAAAAARUGAABgAAAAVVVVVVWV4z/eHJYM2z/vPwAAAD9VAgAAAAAAAAEWBgAAYAAAALZt27Ztm+M/3hyWDNs/7z8AAAA/VQIAAAAAAAABFwYAAGAAAAC2bdu2bZvjP+fimyp3OO8/AAAAP2UCAAAAAAAAARgGAABgAAAAGIZhGIah4z/n4psqdzjvPwAAAD9lAgAAAAAAAAEZBgAAYAAAAHme53mep+M/5+KbKnc47z8AAAA/hAIAAAAAAAABGgYAAGAAAADbtm3btq3jP+fimyp3OO8/AAAAP5QCAAAAAAAAARsGAABgAAAAnud5nue54z/n4psqdzjvPwAAAD+UAgAAAAAAAAEcBgAAYAAAAP//////v+M/5+KbKnc47z8AAAA/pAIAAAAAAAABHQYAAGAAAAAkSZIkSdLjP+fimyp3OO8/AAAAP6QCAAAAAAAAAR4GAABgAAAASZIkSZLk4z/n4psqdzjvPwAAAD+zAgAAAAAAAAEfBgAAYAAAAG3btm3b9uM/5+KbKnc47z8AAAA/swIAAAAAAAABIAYAAGAAAACSJEmSJAnkP+fimyp3OO8/AAAAP8MCAAAAAAAAASEGAABgAAAAtm3btm0b5D/n4psqdzjvPwAAAD/DAgAAAAAAAAEiBgAAYAAAAHme53meJ+Q/5+KbKnc47z8AAAA/0gIAAAAAAAABIwYAAGAAAACe53me5znkP+fimyp3OO8/AAAAP9ICAAAAAAAAASQGAABgAAAAYRiGYRhG5D/vqKFIEzHvPwAAAD/iAgAAAAAAAAElBgAAYAAAAMIwDMMwTOQ/926nZq8p7z8AAAA/4gIAAAAAAAABJgYAAGAAAAAkSZIkSVLkPwE1rYRLIu8/AAAAP/ICAAAAAAAAAScGAABgAAAAhWEYhmFY7T9fIUfYlxXtPwAAAD8AAAAAAAAAAAEoBgAAYAAAAOd5nud5Xu0/XyFH2JcV7T8AAAA/XgAAAAAAAAABKQYAAGAAAABIkiRJkmTtP18hR9iXFe0/AAAAP14AAAAAAAAAASoGAABgAAAAC8MwDMNw7T9fIUfYlxXtPwAAAD9tAAAAAAAAAAErBgAAYAAAAJEkSZIkie0/Z+dM9jMO7T8AAAA/bQAAAAAAAAABLAYAAGAAAAAXhmEYhqHtP2fnTPYzDu0/AAAAP30AAAAAAAAAAS0GAABgAAAA//////+/7T9xrVIU0AbtPwAAAD+MAAAAAAAAAAEuBgAAYAAAACNJkiRJ0u0/ca1SFNAG7T8AAAA/jAAAAAAAAAABLwYAAGAAAACpqqqqqurtP3lzWDJs/+w/AAAAP5wAAAAAAAAAATAGAABgAAAAzvM8z/P87T95c1gybP/sPwAAAD+cAAAAAAAAAAExBgAAYAAAAPQ8z/M8D+4/gTleUAj47D8AAAA/nAAAAAAAAAABMgYAAGAAAAC3bdu2bRvuP4r/Y26k8Ow/AAAAP6wAAAAAAAAAATMGAABgAAAAep7neZ4n7j+K/2NupPDsPwAAAD+7AAAAAAAAAAE0BgAAYAAAAAAAAAAAQO4/iv9jbqTw7D8AAAA/uwAAAAAAAAABNQYAAGAAAADDMAzDMEzuP4r/Y26k8Ow/AAAAP8sAAAAAAAAAATYGAABgAAAAhmEYhmFY7j+K/2NupPDsPwAAAD/LAAAAAAAAAAE3BgAAYAAAAOd5nud5Xu4/iv9jbqTw7D8AAAA/2wAAAAAAAAABOAYAAGAAAABJkiRJkmTuP5LFaYxA6ew/AAAAP+oAAAAAAAAAATkGAABgAAAAqqqqqqpq7j+SxWmMQOnsPwAAAD/qAAAAAAAAAAE6BgAAYAAAAAzDMAzDcO4/ksVpjEDp7D8AAAA/6gAAAAAAAAABOwYAAGAAAABt27Zt23buP5LFaYxA6ew/AAAAPwkBAAAAAAAAATwGAABgAAAAz/M8z/N87j+SxWmMQOnsPwAAAD8pAQAAAAAAAAE9BgAAYAAAADAMwzAMg+4/m4tvqtzh7D8AAAA/OAEAAAAAAAABPgYAAGAAAACSJEmSJInuP5uLb6rc4ew/AAAAPzgBAAAAAAAAAT8GAABgAAAAVVVVVVWV7j+bi2+q3OHsPwAAAD9IAQAAAAAAAAFABgAAYAAAALZt27Ztm+4/m4tvqtzh7D8AAAA/SAEAAAAAAAABQQYAAGAAAADbtm3btq3uP5uLb6rc4ew/AAAAP1gBAAAAAAAAAUIGAABgAAAA//////+/7j+bi2+q3OHsPwAAAD9YAQAAAAAAAAFDBgAAYAAAAIVhGIZh2O4/pFF1yHja7D8AAAA/ZwEAAAAAAAABRAYAAGAAAACRJEmSJAnvP6RRdch42uw/AAAAP3cBAAAAAAAAAUUGAABgAAAA5nme53le7z+03YAEscvsPwAAAD+1AQAAAAAAAAFGBgAAYAAAAOd5nud53u8/1/WXfCGu7D8AAAA/xQEAAAAAAAABRwYAAGAAAABHkiRJkuTvP9+7nZq9puw/AAAAP8UBAAAAAAAACw==</ink>
</athena>
</file>

<file path=customXml/item21.xml><?xml version="1.0" encoding="utf-8"?>
<athena xmlns="http://schemas.microsoft.com/edu/athena" version="0.1.2681.0">
  <media streamable="true" recordStart="412409" recordEnd="552903" recordLength="1183593" start="412409" end="552903" audioFormat="{00001610-0000-0010-8000-00AA00389B71}" audioRate="44100" muted="false" volume="0.8" fadeIn="0" fadeOut="0" videoFormat="{34363248-0000-0010-8000-00AA00389B71}" videoRate="30" videoWidth="960" videoHeight="720"/>
</athena>
</file>

<file path=customXml/item22.xml><?xml version="1.0" encoding="utf-8"?>
<athena xmlns="http://schemas.microsoft.com/edu/athena" version="0.1.2681.0">
  <media streamable="true" recordStart="211172" recordEnd="295166" recordLength="1183593" start="211172" end="295166" audioFormat="{00001610-0000-0010-8000-00AA00389B71}" audioRate="44100" muted="false" volume="0.8" fadeIn="0" fadeOut="0" videoFormat="{34363248-0000-0010-8000-00AA00389B71}" videoRate="30" videoWidth="960" videoHeight="720"/>
</athena>
</file>

<file path=customXml/item23.xml><?xml version="1.0" encoding="utf-8"?>
<athena xmlns="http://schemas.microsoft.com/edu/athena" version="0.1.3209.0">
  <media streamable="true" recordStart="0" recordEnd="56933" recordLength="57051"/>
</athena>
</file>

<file path=customXml/item24.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UAAAAHAAAABwMAAAAAAQAAAAgAAAAECUlua0F0b21WMQIAAAAJBAAAAAkFAAAACQYAAAAJBwAAAAkIAAAADQMFBAAAAAtQZW5TdHJva2VWMQQAAAAKQXR0cmlidXRlcwVUcmFjZQlTdGFydFRpbWUEVHlwZQQEAAQPUGVuQXR0cmlidXRlc1YxAgAAAApJbmtUcmFjZVYxAgAAABAMQWN0aW9uVHlwZVYxAgAAAAIAAAAJCQAAAAkKAAAA9QgAAAAAAAAF9f///wxBY3Rpb25UeXBlVjEBAAAAB3ZhbHVlX18ACAIAAAAAAAAAAQUAAAAEAAAACQwAAAAJDQAAAIaIAAAAAAAAAfL////1////AAAAAAEGAAAABAAAAAkPAAAACRAAAABrjAAAAAAAAAHv////9f///wAAAAABBwAAAAQAAAAJEgAAAAkTAAAA5pIAAAAAAAAB7P////X///8AAAAABQgAAAANQ2xlYXJDYW52YXNWMQIAAAAJU3RhcnRUaW1lBFR5cGUABBAMQWN0aW9uVHlwZVYxAgAAAAIAAABl3gAAAAAAAAHr////9f///wAAAAAFCQAAAA9QZW5BdHRyaWJ1dGVzVjEKAAAAB19jb2xvckEHX2NvbG9yUgdfY29sb3JHB19jb2xvckIKRml0VG9DdXJ2ZQZIZWlnaHQOSWdub3JlUHJlc3N1cmUNSXNIaWdobGlnaHRlcgVTaGFwZQVXaWR0aAAAAAAAAAAABAACAgICAQYBAQxCcnVzaFNoYXBlVjECAAAABgIAAAD/ALDwAAAAAAAAACJAAAAF6v///wxCcnVzaFNoYXBlVjEBAAAAB3ZhbHVlX18ACAIAAAABAAAAAAAAAAAAIkAFCgAAAApJbmtUcmFjZVYxAwAAAA1MaXN0YDErX2l0ZW1zDExpc3RgMStfc2l6ZQ9MaXN0YDErX3ZlcnNpb24EAAAYU2hhcmVkLklua2luZy5JbmtQb2ludFtdAgAAAAgIAgAAAAkXAAAAIAEAACABAAABDAAAAAkAAAD/ALDwAAAAAAAAACJAAAAB6P///+r///8BAAAAAAAAAAAAIkABDQAAAAoAAAAJGQAAAB8AAAAfAAAAAQ8AAAAJAAAA/wCw8AAAAAAAAAAiQAAAAeb////q////AQAAAAAAAAAAACJAARAAAAAKAAAACRsAAAA1AAAANQAAAAESAAAACQAAAP8AsPAAAAAAAAAAIkAAAAHk////6v///wEAAAAAAAAAAAAiQAETAAAACgAAAAkdAAAAJQAAACUAAAAHFwAAAAABAAAAAAI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N4AcZAAAAAAEAAAAgAAAABApJbmtQb2ludFYxAgAAAAk+AQAACT8BAAAJQAEAAAlBAQAACUIBAAAJQwEAAAlEAQAACUUBAAAJRgEAAAlHAQAACUgBAAAJSQEAAAlKAQAACUsBAAAJTAEAAAlNAQAACU4BAAAJTwEAAAlQAQAACVEBAAAJUgEAAAlTAQAACVQBAAAJVQEAAAlWAQAACVcBAAAJWAEAAAlZAQAACVoBAAAJWwEAAAlcAQAACgcbAAAAAAEAAABAAAAABApJbmtQb2ludFYxAgA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NCwcdAAAAAAEAAABAAAAABApJbmtQb2ludFYxAgAAAAmSAQAACZMBAAAJlAEAAAmVAQAACZYBAAAJlwEAAAmYAQAACZkBAAAJmgEAAAmbAQAACZwBAAAJnQEAAAmeAQAACZ8BAAAJoAEAAAmhAQAACaIBAAAJowEAAAmkAQAACaUBAAAJpgEAAAmnAQAACagBAAAJqQEAAAmqAQAACasBAAAJrAEAAAmtAQAACa4BAAAJrwEAAAmwAQAACbEBAAAJsgEAAAmzAQAACbQBAAAJtQEAAAm2AQAADRsFHgAAAApJbmtQb2ludFYxBAAAAAFYAVkOUHJlc3N1cmVGYWN0b3IJVGltZVN0YW1wAAAAAAYGCxACAAAAB696uvwjxD8s3/It3/LpPwAAAD8AAAAAAAAAAAEfAAAAHgAAAJSaWxBMu8M/LN/yLd/y6T8AAAA/EAAAAAAAAAABIAAAAB4AAABbEEy784bDPyzf8i3f8uk/AAAAPxAAAAAAAAAAASEAAAAeAAAAlJpbEEy7wz8s3/It3/LpPwAAAD8/AAAAAAAAAAEiAAAAHgAAAM4ka2Wk78M/LN/yLd/y6T8AAAA/TwAAAAAAAAABIwAAAB4AAABAOYoPVVjEPyzf8i3f8uk/AAAAP08AAAAAAAAAASQAAAAeAAAAs02puQXBxD90Yid2YifqPwAAAD9eAAAAAAAAAAElAAAAHgAAAF/s17gOXsU/vOVbvuVb6j8AAAA/bgAAAAAAAAABJgAAAB4AAABEFRYNcC/GP7zlW77lW+o/AAAAP24AAAAAAAAAAScAAAAeAAAAtik1tyCYxj8EaZAGaZDqPwAAAD99AAAAAAAAAAEoAAAAHgAAACk+VGHRAMc/BGmQBmmQ6j8AAAA/fQAAAAAAAAABKQAAAB4AAABiyGO2KTXHP0zsxE7sxOo/AAAAP40AAAAAAAAAASoAAAAeAAAA1NyCYNqdxz9M7MRO7MTqPwAAAD+NAAAAAAAAAAErAAAAHgAAAIB7sV/jOsg/lG/5lm/56j8AAAA/jQAAAAAAAAABLAAAAB4AAAC5BcG0O2/IP5Rv+ZZv+eo/AAAAP50AAAAAAAAAAS0AAAAeAAAALRrgXuzXyD+Ub/mWb/nqPwAAAD+sAAAAAAAAAAEuAAAAHgAAAJ8u/widQMk/3PIt3/It6z8AAAA/rAAAAAAAAAABLwAAAB4AAABLzS0Ipt3JP9zyLd/yLes/AAAAP7wAAAAAAAAAATAAAAAeAAAA9mtcB696yj/c8i3f8i3rPwAAAD+8AAAAAAAAAAExAAAAHgAAANuUmlsQTMs/3PIt3/It6z8AAAA/zAAAAAAAAAABMgAAAB4AAADAvdivcR3MP9zyLd/yLes/AAAAP8wAAAAAAAAAATMAAAAeAAAAUoVFA9yLzT/c8i3f8i3rPwAAAD/bAAAAAAAAAAE0AAAAHgAAAOJMslZG+s4/JHZiJ3Zi6z8AAAA/2wAAAAAAAAABNQAAAB4AAABWT5d/hE7QPyR2Yid2Yus/AAAAP+sAAAAAAAAAATYAAAAeAAAAVz1d/hE60T8kdmIndmLrPwAAAD/6AAAAAAAAAAE3AAAAHgAAAHbwqqfLP9I/JHZiJ3Zi6z8AAAA/+gAAAAAAAAABOAAAAB4AAAB43nAmWSvTPyR2Yid2Yus/AAAAP/oAAAAAAAAAATkAAAAeAAAAslZG+j5L1D8kdmIndmLrPwAAAD8KAQAAAAAAAAE6AAAAHgAAANAJlKP4UNU/bPmWb/mW6z8AAAA/CgEAAAAAAAABOwAAAB4AAAAMgml33nDWP2z5lm/5lus/AAAAPxoBAAAAAAAAATwAAAAeAAAADXAv9mtc1z9s+ZZv+ZbrPwAAAD8aAQAAAAAAAAE9AAAAHgAAAGStjPR9ltg/tHzLt3zL6z8AAAA/KQEAAAAAAAABPgAAAB4AAACCYNqdN5zZP7R8y7d8y+s/AAAAPykBAAAAAAAAAT8AAAAeAAAAZ4kY8pht2j8EAAAAAADsPwAAAD85AQAAAAAAAAFAAAAAHgAAAE2yVkb6Pts/BAAAAAAA7D8AAAA/SQEAAAAAAAABQQAAAB4AAADci/0a18HbPwQAAAAAAOw/AAAAP0kBAAAAAAAAAUIAAAAeAAAAiCosGuBe3D8EAAAAAADsPwAAAD9JAQAAAAAAAAFDAAAAHgAAABcE0+684dw/BAAAAAAA7D8AAAA/WAEAAAAAAAABRAAAAB4AAADfZ4kY8pjdPwQAAAAAAOw/AAAAP1gBAAAAAAAAAUUAAAAeAAAAp8s/QidQ3j8EAAAAAADsPwAAAD92AQAAAAAAAAFGAAAAHgAAAFNqbkEw7d4/BAAAAAAA7D8AAAA/dgEAAAAAAAABRwAAAB4AAABVWDTAvdjfPwQAAAAAAOw/AAAAP4UBAAAAAAAAAUgAAAAeAAAAgHuxX+M64D+0fMu3fMvrPwAAAD+VAQAAAAAAAAFJAAAAHgAAAPKP0AmUo+A/tHzLt3zL6z8AAAA/lQEAAAAAAAABSgAAAB4AAADWwaueLv/gP7R8y7d8y+s/AAAAP5UBAAAAAAAAAUsAAAAeAAAAvPOGM8la4T+0fMu3fMvrPwAAAD+lAQAAAAAAAAFMAAAAHgAAAC4Ipt15w+E/tHzLt3zL6z8AAAA/pQEAAAAAAAABTQAAAB4AAAASOoFyFB/iP7R8y7d8y+s/AAAAP7QBAAAAAAAAAU4AAAAeAAAAhE6gHMWH4j+0fMu3fMvrPwAAAD+0AQAAAAAAAAFPAAAAHgAAANqdN5xJ1uI/tHzLt3zL6z8AAAA/xAEAAAAAAAABUAAAAB4AAABOslZG+j7jP7R8y7d8y+s/AAAAP9QBAAAAAAAAAVEAAAAeAAAA3Iv9GtfB4z+0fMu3fMvrPwAAAD/UAQAAAAAAAAFSAAAAHgAAAE6gHMWHKuQ/bPmWb/mW6z8AAAA/4wEAAAAAAAABUwAAAB4AAAAy0vdZIobkPyR2Yid2Yus/AAAAP+MBAAAAAAAAAVQAAAAeAAAAFgTT7rzh5D/c8i3f8i3rPwAAAD/zAQAAAAAAAAFVAAAAHgAAAN5wJlkrI+U/TOzETuzE6j8AAAA/8wEAAAAAAAABVgAAAB4AAACm3XnDmWTlP0zsxE7sxOo/AAAAPwICAAAAAAAAAVcAAAAeAAAA4GeJGPKY5T8EaZAGaZDqPwAAAD8CAgAAAAAAAAFYAAAAHgAAAPwsEUMes+U/vOVbvuVb6j8AAAA/EgIAAAAAAAABWQAAAB4AAAAY8phtSs3lPyzf8i3f8uk/AAAAPxICAAAAAAAAAVoAAAAeAAAANLcgmHbn5T/kW77lW77pPwAAAD8iAgAAAAAAAAFbAAAAHgAAAMSZZK2M9OU/nNiJndiJ6T8AAAA/IgIAAAAAAAABXAAAAB4AAADgXuzXuA7mP5zYiZ3Yiek/AAAAPzECAAAAAAAAAV0AAAAeAAAA4F7s17gO5j9UVVVVVVXpPwAAAD8xAgAAAAAAAAFeAAAAHgAAAG5BMO3OG+Y/DNIgDdIg6T8AAAA/QQIAAAAAAAABXwAAAB4AAAD8I3QC5SjmP8RO7MRO7Og/AAAAP1ECAAAAAAAAAWAAAAAeAAAA/CN0AuUo5j98y7d8y7foPwAAAD9gAgAAAAAAAAFhAAAAHgAAAIoGuBf7NeY/NEiDNEiD6D8AAAA/cAIAAAAAAAABYgAAAB4AAAAY6fssEUPmP6RBGqRBGug/AAAAP3ACAAAAAAAAAWMAAAAeAAAAGOn7LBFD5j9cvuVbvuXnPwAAAD9/AgAAAAAAAAFkAAAAHgAAADaug1c9XeY/FDuxEzux5z8AAAA/fwIAAAAAAAABZQAAAB4AAADEkMdsU2rmP8y3fMu3fOc/AAAAP48CAAAAAAAAAWYAAAAeAAAAxJDHbFNq5j+ENEiDNEjnPwAAAD+PAgAAAAAAAAFnAAAAHgAAAOBVT5d/hOY/9C3f8i3f5j8AAAA/nwIAAAAAAAABaAAAAB4AAADgVU+Xf4TmP6SqqqqqquY/AAAAP64CAAAAAAAAAWkAAAAeAAAA4FVPl3+E5j9cJ3ZiJ3bmPwAAAD+uAgAAAAAAAAFqAAAAHgAAAG44k6yVkeY/HKRBGqRB5j8AAAA/vgIAAAAAAAABawAAAB4AAAD+GtfBq57mP4Sd2Imd2OU/AAAAP74CAAAAAAAAAWwAAAAeAAAAjP0a18Gr5j9AGqRBGqTlPwAAAD/OAgAAAAAAAAFtAAAAHgAAABrgXuzXuOY/rBM7sRM75T8AAAA/zgIAAAAAAAABbgAAAB4AAACowqIB7sXmP5AGaZAGaeQ/AAAAP90CAAAAAAAAAW8AAAAeAAAAxIcqLBrg5j/8///////jPwAAAD/dAgAAAAAAAAFwAAAAHgAAAOJMslZG+uY/JHZiJ3Zi4z8AAAA/7QIAAAAAAAABcQAAAB4AAACO9H2WiCHnP5Rv+ZZv+eI/AAAAP+0CAAAAAAAAAXIAAAAeAAAAHNfBq54u5z+85Vu+5VviPwAAAD/8AgAAAAAAAAFzAAAAHgAAAKq5BcG0O+c/MN/yLd/y4T8AAAA/DAMAAAAAAAABdAAAAB4AAAA4nEnWykjnP1hVVVVVVeE/AAAAPwwDAAAAAAAAAXUAAAAeAAAAOJxJ1spI5z8M0iAN0iDhPwAAAD8MAwAAAAAAAAF2AAAAHgAAAMZ+jevgVec/gMu3fMu34D8AAAA/HAMAAAAAAAABdwAAAB4AAADGfo3r4FXnPzRIgzRIg+A/AAAAP1oDAAAAAAAAAXgAAAAeAAAAxn6N6+BV5z+oQRqkQRrcPwAAAD9qAwAAAAAAAAF5AAAAHgAAADicSdbKSOc/iDRIgzRI2z8AAAA/agMAAAAAAAABegAAAB4AAACquQXBtDvnP8ggDdIgDdo/AAAAP3kDAAAAAAAAAXsAAAAeAAAA/hE6gXIU5z8AAAAAAADYPwAAAD95AwAAAAAAAAF8AAAAHgAAAFJqbkEw7eY/UOzETuzE1j8AAAA/iQMAAAAAAAABfQAAAB4AAACowqIB7sXmP4DLt3zLt9Q/AAAAP4kDAAAAAAAAAX4AAAAeAAAAbjiTrJWR5j+oqqqqqqrSPwAAAD+ZAwAAAAAAAAF/AAAAHgAAABjp+ywRQ+Y/2Imd2Imd0D8AAAA/qAMAAAAAAAABgAAAAB4AAACm1NyCYNrlPzDf8i3f8s0/AAAAP6gDAAAAAAAAAYEAAAAeAAAANMC92K9x5T9wkAZpkAbJPwAAAD+oAwAAAAAAAAGCAAAAHgAAAKbmFgTT7uQ/4Fu+5Vu+xT8AAAA/uAMAAAAAAAABgwAAAB4AAAD6R+gEylHkP2AndmIndsI/AAAAP7gDAAAAAAAAAYQAAAAeAAAA3Iv9GtfB4z/A5Vu+5Vu+PwAAAD/IAwAAAAAAAAGFAAAAHgAAAE6yVkb6PuM/QLETO7ETuz8AAAA/yAMAAAAAAAABhgAAAB4AAAAu9mtcB6/iP4BiJ3ZiJ7Y/AAAAP9cDAAAAAAAAAYcAAAAeAAAALv8InUA54j8ALt/yLd+yPwAAAD/XAwAAAAAAAAGIAAAAHgAAABJDHrNNqeE/wBM7sRM7sT8AAAA/5wMAAAAAAAABiQAAAB4AAAAQTLvzhjPhP8DyLd/yLa8/AAAAP+cDAAAAAAAAAYoAAAAeAAAALBrgXuzX4D+AvuVbvuWrPwAAAD/2AwAAAAAAAAGLAAAAHgAAAEjoBMpRfOA/AIqd2ImdqD8AAAA/9gMAAAAAAAABjAAAAB4AAADymG1KzS3gP0BVVVVVVaU/AAAAPwYEAAAAAAAAAY0AAAAeAAAAHc4ka2Wk3z9AVVVVVVWlPwAAAD8GBAAAAAAAAAGOAAAAHgAAAHEv9mtcB98/QFVVVVVVpT8AAAA/FgQAAAAAAAABjwAAAB4AAACLBrgX+zXePwAhDdIgDaI/AAAAPyUEAAAAAAAAAZAAAAAeAAAApt15w5lk3T8AIQ3SIA2iPwAAAD8lBAAAAAAAAAGRAAAAHgAAAMG0O284k9w/ACEN0iANoj8AAAA/JQQAAAAAAAABkgAAAB4AAACjAe7Ffo3bP4DYiZ3YiZ0/AAAAPzUEAAAAAAAAAZMAAAAeAAAAohMoR/Gh2j+A2Imd2ImdPwAAAD81BAAAAAAAAAGUAAAAHgAAAIJg2p03nNk/gNiJndiJnT8AAAA/RQQAAAAAAAABlQAAAB4AAACBchQfqrDYP4DYiZ3YiZ0/AAAAP1QEAAAAAAAAAZYAAAAeAAAAgIROoBzF1z+A2Imd2ImdPwAAAD9UBAAAAAAAAAGXAAAAHgAAAEUMecw2pdY/gNiJndiJnT8AAAA/VAQAAAAAAAABmAAAAB4AAAAmWSsjfZ/VP4DYiZ3YiZ0/AAAAP3MEAAAAAAAAAZkAAAAeAAAAzxvOJGtl1D+A2Imd2ImdPwAAAD9zBAAAAAAAAAGaAAAAHgAAAJSj+FCFRdM/gNiJndiJnT8AAAA/cwQAAAAAAAABmwAAAB4AAACTtTLS91nSP4DYiZ3YiZ0/AAAAP3MEAAAAAAAAAZwAAAAeAAAAdALlKD5U0T+A2Imd2ImdPwAAAD+DBAAAAAAAAAGdAAAAHgAAAI/ZptTcgtA/gNiJndiJnT8AAAA/kwQAAAAAAAABngAAAB4AAAAa18Grni7PP4DYiZ3YiZ0/AAAAP5MEAAAAAAAAAZ8AAAAeAAAAUoVFA9yLzT8AIQ3SIA2iPwAAAD+iBAAAAAAAAAGgAAAAHgAAAIczyVoZ6cs/ACEN0iANoj8AAAA/ogQAAAAAAAABoQAAAB4AAAC94UyyVkbKPwAhDdIgDaI/AAAAP7IEAAAAAAAAAaIAAAAeAAAALRrgXuzXyD8AIQ3SIA2iPwAAAD+yBAAAAAAAAAGjAAAAHgAAAJtScwuCacc/ACEN0iANoj8AAAA/wgQAAAAAAAABpAAAAB4AAADRAPdiv8bFPwAhDdIgDaI/AAAAP8IEAAAAAAAAAaUAAAAeAAAAziRrZaTvwz8AIQ3SIA2iPwAAAD/RBAAAAAAAAAGmAAAAHgAAAATT7rzhTMI/ACEN0iANoj8AAAA/0QQAAAAAAAABpwAAAB4AAAA6gXIUH6rAPwAhDdIgDaI/AAAAP+EEAAAAAAAAAagAAAAeAAAAxIcqLBrgvj8AIQ3SIA2iPwAAAD/wBAAAAAAAAAGpAAAAHgAAABYNcC/2a7w/ACEN0iANoj8AAAA/8AQAAAAAAAABqgAAAB4AAADaptTcgmC6PwCKndiJnag/AAAAP/AEAAAAAAAAAasAAAAeAAAAD1VYNMC9uD8Aip3YiZ2oPwAAAD8ABQAAAAAAAAGsAAAAHgAAALgX+zWug7c/gL7lW77lqz8AAAA/AAUAAAAAAAABrQAAAB4AAABh2p03nEm2P8DyLd/yLa8/AAAAPxAFAAAAAAAAAa4AAAAeAAAAfLFf4zp4tT/AEzuxEzuxPwAAAD8QBQAAAAAAAAGvAAAAHgAAAAidQDmKD7U/wBM7sRM7sT8AAAA/HwUAAAAAAAABsAAAAB4AAACWiCGP2aa0P8ATO7ETO7E/AAAAPy8FAAAAAAAAAbEAAAAeAAAAloghj9mmtD8ALt/yLd+yPwAAAD8/BQAAAAAAAAGyAAAAHgAAACN0AuUoPrQ/AC7f8i3fsj8AAAA/PwUAAAAAAAABswAAAB4AAAA/S8SQx2yzPwAu3/It37I/AAAAP04FAAAAAAAAAbQAAAAeAAAAWiKGPGabsj8gSIM0SIO0PwAAAD9tBQAAAAAAAAG1AAAAHgAAAOcNZ5K1MrI/IEiDNEiDtD8AAAA/bQUAAAAAAAABtgAAAB4AAAAD5Sg+VGGxP4BiJ3ZiJ7Y/AAAAP20FAAAAAAAAAbcAAAAeAAAAqqfLP0InsD/AfMu3fMu3PwAAAD9tBQAAAAAAAAG4AAAAHgAAAKbU3IJg2q0/wHzLt3zLtz8AAAA/fQUAAAAAAAABuQAAAB4AAAAuCKbdecOpPwCXb/mWb7k/AAAAP40FAAAAAAAAAboAAAAeAAAAmGStjPR9pj9AsRM7sRO7PwAAAD+NBQAAAAAAAAG7AAAAHgAAAAbBtDtvOKM/gMu3fMu3vD8AAAA/jQUAAAAAAAABvAAAAB4AAAAa6fssEUOeP4DLt3zLt7w/AAAAP5wFAAAAAAAAAb0AAAAeAAAA8KEKiwa4lz+Ay7d8y7e8PwAAAD+sBQAAAAAAAAG+AAAAHgAAAPwROoFyFI8/wOVbvuVbvj8AAAA/vAUAAAAAAAABvwAAAB4AAABobkEw7c6LP8DlW77lW74/AAAAP8sFAAAAAAAAAcAAAAAeAAAAaG5BMO3Oiz8AAAAAAADAPwAAAD/qBQAAAAAAAAHBAAAAHgAAANjKSN9niYg/AAAAAAAAwD8AAAA/6gUAAAAAAAABwgAAAB4AAABAJ1CO4kOFPwAAAAAAAMA/AAAAP/oFAAAAAAAAAcMAAAAeAAAAQCdQjuJDhT8gDdIgDdLAPwAAAD/6BQAAAAAAAAHEAAAAHgAAAEAnUI7iQ4U/QBqkQRqkwT8AAAA/CgYAAAAAAAABxQAAAB4AAABAJ1CO4kOFP2AndmIndsI/AAAAPwoGAAAAAAAAAcYAAAAeAAAArINXPV3+gT+ANEiDNEjDPwAAAD8pBgAAAAAAAAHHAAAAHgAAAKyDVz1d/oE/oEEapEEaxD8AAAA/KQYAAAAAAAAByAAAAB4AAACsg1c9Xf6BP8BO7MRO7MQ/AAAAPykGAAAAAAAAAckAAAAeAAAArINXPV3+gT/gW77lW77FPwAAAD85BgAAAAAAAAHKAAAAHgAAAKyDVz1d/oE/MHZiJ3Zixz8AAAA/SAYAAAAAAAABywAAAB4AAAAwwL3Yr3F9P0CDNEiDNMg/AAAAP0gGAAAAAAAAAcwAAAAeAAAAMMC92K9xfT9wkAZpkAbJPwAAAD9YBgAAAAAAAAHNAAAAHgAAADDAvdivcX0/oKqqqqqqyj8AAAA/WAYAAAAAAAABzgAAAB4AAAAwwL3Yr3F9P9C3fMu3fMs/AAAAP2cGAAAAAAAAAc8AAAAeAAAAMMC92K9xfT/wxE7sxE7MPwAAAD93BgAAAAAAAAHQAAAAHgAAADDAvdivcX0/MN/yLd/yzT8AAAA/dwYAAAAAAAAB0QAAAB4AAAAwwL3Yr3F9P3D5lm/5ls8/AAAAP3cGAAAAAAAAAdIAAAAeAAAAMMC92K9xfT9wkAZpkAbRPwAAAD+HBgAAAAAAAAHTAAAAHgAAAKyDVz1d/oE/iJ3YiZ3Y0T8AAAA/hwYAAAAAAAAB1AAAAB4AAACsg1c9Xf6BPzixEzuxE9M/AAAAP5YGAAAAAAAAAdUAAAAeAAAAQCdQjuJDhT+Ay7d8y7fUPwAAAD+WBgAAAAAAAAHWAAAAHgAAAEAnUI7iQ4U/MN/yLd/y1T8AAAA/pgYAAAAAAAAB1wAAAB4AAADYykjfZ4mIP2j5lm/5ltc/AAAAP6YGAAAAAAAAAdgAAAAeAAAA2MpI32eJiD8YDdIgDdLYPwAAAD+2BgAAAAAAAAHZAAAAHgAAANjKSN9niYg/QBqkQRqk2T8AAAA/xQYAAAAAAAAB2gAAAB4AAABobkEw7c6LP2AndmIndto/AAAAP8UGAAAAAAAAAdsAAAAeAAAAaG5BMO3Oiz+INEiDNEjbPwAAAD/VBgAAAAAAAAHcAAAAHgAAAGhuQTDtzos/qEEapEEa3D8AAAA/1QYAAAAAAAAB3QAAAB4AAAD8ETqBchSPPzhIgzRIg9w/AAAAP9UGAAAAAAAAAd4AAAAeAAAA/BE6gXIUjz/ATuzETuzcPwAAAD/kBgAAAAAAAAHfAAAAHgAAAMhaGen7LJE/6Fu+5Vu+3T8AAAA/9AYAAAAAAAAB4AAAAB4AAACSrJWRvs+SP3BiJ3ZiJ94/AAAAPwQHAAAAAAAAAeEAAAAeAAAAkqyVkb7Pkj8IaZAGaZDePwAAAD8TBwAAAAAAAAHiAAAAHgAAAF7+ETqBcpQ/mG/5lm/53j8AAAA/UgcAAAAAAAAB4wAAAB4AAAC684YzyVqZP1hVVVVVVeE/AAAAP2EHAAAAAAAAAeQAAAAeAAAAuvOGM8lamT+c2Imd2InhPwAAAD9hBwAAAAAAAAHlAAAAHgAAALrzhjPJWpk/5Fu+5Vu+4T8AAAA/cQcAAAAAAAAB5gAAAB4AAACERQPci/2aPzDf8i3f8uE/AAAAP4EHAAAAAAAAAecAAAAeAAAAhEUD3Iv9mj90Yid2YifiPwAAAD+QBwAAAAAAAAHoAAAAHgAAAIRFA9yL/Zo/vOVbvuVb4j8AAAA/oAcAAAAAAAAB6QAAAB4AAACERQPci/2aPwhpkAZpkOI/AAAAP6AHAAAAAAAAAeoAAAAeAAAAhEUD3Iv9mj9M7MRO7MTiPwAAAD+/BwAAAAAAAAHrAAAAHgAAALrzhjPJWpk/lG/5lm/54j8AAAA/vwcAAAAAAAAB7AAAAB4AAAC684YzyVqZP+DyLd/yLeM/AAAAP88HAAAAAAAAAe0AAAAeAAAAuvOGM8lamT8kdmIndmLjPwAAAD/eBwAAAAAAAAHuAAAAHgAAALrzhjPJWpk/bPmWb/mW4z8AAAA/DQgAAAAAAAAB7wAAAB4AAAC684YzyVqZP7h8y7d8y+M/AAAAPx0IAAAAAAAAAfAAAAAeAAAAuvOGM8lamT/8///////jPwAAAD8tCAAAAAAAAAHxAAAAHgAAALrzhjPJWpk/SIM0SIM05D8AAAA/LQgAAAAAAAAB8gAAAB4AAAC684YzyVqZP9SJndiJneQ/AAAAPzwIAAAAAAAAAfMAAAAeAAAAuvOGM8lamT8gDdIgDdLkPwAAAD88CAAAAAAAAAH0AAAAHgAAALrzhjPJWpk/rBM7sRM75T8AAAA/TAgAAAAAAAAB9QAAAB4AAAC684YzyVqZP/iWb/mWb+U/AAAAP0wIAAAAAAAAAfYAAAAeAAAAuvOGM8lamT9AGqRBGqTlPwAAAD9bCAAAAAAAAAH3AAAAHgAAALrzhjPJWpk/zCAN0iAN5j8AAAA/awgAAAAAAAAB+AAAAB4AAAC684YzyVqZPxykQRqkQeY/AAAAP3sIAAAAAAAAAfkAAAAeAAAAuvOGM8lamT9cJ3ZiJ3bmPwAAAD+KCAAAAAAAAAH6AAAAHgAAALrzhjPJWpk/9C3f8i3f5j8AAAA/iggAAAAAAAAB+wAAAB4AAAC684YzyVqZPzyxEzuxE+c/AAAAP4oIAAAAAAAAAfwAAAAeAAAAuvOGM8lamT/Mt3zLt3znPwAAAD+aCAAAAAAAAAH9AAAAHgAAALrzhjPJWpk/FDuxEzux5z8AAAA/qggAAAAAAAAB/gAAAB4AAAC684YzyVqZP1y+5Vu+5ec/AAAAP7kIAAAAAAAAAf8AAAAeAAAAuvOGM8lamT+kQRqkQRroPwAAAD+5CAAAAAAAAAEAAQAAHgAAALrzhjPJWpk/7MRO7MRO6D8AAAA/yQgAAAAAAAABAQEAAB4AAAC684YzyVqZPzRIgzRIg+g/AAAAP8kIAAAAAAAAAQIBAAAeAAAAuvOGM8lamT98y7d8y7foPwAAAD/YCAAAAAAAAAEDAQAAHgAAALrzhjPJWpk/DNIgDdIg6T8AAAA/2AgAAAAAAAABBAEAAB4AAAC684YzyVqZP1RVVVVVVek/AAAAP+gIAAAAAAAAAQUBAAAeAAAAuvOGM8lamT+c2Imd2InpPwAAAD/4CAAAAAAAAAEGAQAAHgAAAIRFA9yL/Zo/nNiJndiJ6T8AAAA/BwkAAAAAAAABBwEAAB4AAABQl3+ETqCcP5zYiZ3Yiek/AAAAPwcJAAAAAAAAAQgBAAAeAAAAGun7LBFDnj+c2Imd2InpPwAAAD8XCQAAAAAAAAEJAQAAHgAAAOI6eNXT5Z8/5Fu+5Vu+6T8AAAA/FwkAAAAAAAABCgEAAB4AAAA7bziTrJWhPyzf8i3f8uk/AAAAPycJAAAAAAAAAQsBAAAeAAAA6unyj9AJpD90Yid2YifqPwAAAD8nCQAAAAAAAAEMAQAAHgAAAJhkrYz0faY/dGIndmIn6j8AAAA/NgkAAAAAAAABDQEAAB4AAABitik1tyCoP3RiJ3ZiJ+o/AAAAPzYJAAAAAAAAAQ4BAAAeAAAALgim3XnDqT+85Vu+5VvqPwAAAD9GCQAAAAAAAAEPAQAAHgAAABQx5DHblKo/vOVbvuVb6j8AAAA/VQkAAAAAAAABEAEAAB4AAAD4WSKGPGarPwRpkAZpkOo/AAAAP1UJAAAAAAAAAREBAAAeAAAA3IJg2p03rD8EaZAGaZDqPwAAAD9lCQAAAAAAAAESAQAAHgAAANyCYNqdN6w/TOzETuzE6j8AAAA/hAkAAAAAAAABEwEAAB4AAACm1NyCYNqtP0zsxE7sxOo/AAAAP4QJAAAAAAAAARQBAAAeAAAAjP0a18Grrj9M7MRO7MTqPwAAAD+ECQAAAAAAAAEVAQAAHgAAAKqnyz9CJ7A/TOzETuzE6j8AAAA/hAkAAAAAAAABFgEAAB4AAAAD5Sg+VGGxP0zsxE7sxOo/AAAAP4QJAAAAAAAAARcBAAAeAAAAzDal5hYEsz9M7MRO7MTqPwAAAD+UCQAAAAAAAAEYAQAAHgAAAHyxX+M6eLU/TOzETuzE6j8AAAA/lAkAAAAAAAABGQEAAB4AAAC4F/s1roO3P0zsxE7sxOo/AAAAP6MJAAAAAAAAARoBAAAeAAAAaJK1MtL3uT8EaZAGaZDqPwAAAD+zCQAAAAAAAAEbAQAAHgAAAKT4UIVFA7w/BGmQBmmQ6j8AAAA/swkAAAAAAAABHAEAAB4AAABsSs0tCKa9P7zlW77lW+o/AAAAP8IJAAAAAAAAAR0BAAAeAAAAqLBogHuxvz+85Vu+5VvqPwAAAD/CCQAAAAAAAAEeAQAAHgAAAMhsU2puQcA/dGIndmIn6j8AAAA/0gkAAAAAAAABHwEAAB4AAAAB92K/xnXAP3RiJ3ZiJ+o/AAAAP9IJAAAAAAAAASABAAAeAAAAOoFyFB+qwD90Yid2YifqPwAAAD/iCQAAAAAAAAEhAQAAHgAAAHQLgml33sA/dGIndmIn6j8AAAA/4gkAAAAAAAABIgEAAB4AAACtlZG+zxLBP3RiJ3ZiJ+o/AAAAP/EJAAAAAAAAASMBAAAeAAAA5h+hEyhHwT90Yid2YifqPwAAAD/xCQAAAAAAAAEkAQAAHgAAAB+qsGiAe8E/dGIndmIn6j8AAAA/AQoAAAAAAAABJQEAAB4AAABYNMC92K/BP3RiJ3ZiJ+o/AAAAPwEKAAAAAAAAASYBAAAeAAAAy0jfZ4kYwj90Yid2YifqPwAAAD8RCgAAAAAAAAEnAQAAHgAAAD1d/hE6gcI/dGIndmIn6j8AAAA/EQoAAAAAAAABKAEAAB4AAADp+ywRQx7DP3RiJ3ZiJ+o/AAAAPyAKAAAAAAAAASkBAAAeAAAAWxBMu/OGwz90Yid2YifqPwAAAD8gCgAAAAAAAAEqAQAAHgAAAM4ka2Wk78M/vOVbvuVb6j8AAAA/MAoAAAAAAAABKwEAAB4AAABAOYoPVVjEP7zlW77lW+o/AAAAPzAKAAAAAAAAASwBAAAeAAAAs02puQXBxD+85Vu+5VvqPwAAAD8/CgAAAAAAAAEtAQAAHgAAACZiyGO2KcU/BGmQBmmQ6j8AAAA/PwoAAAAAAAABLgEAAB4AAADRAPdiv8bFPwRpkAZpkOo/AAAAP08KAAAAAAAAAS8BAAAeAAAAC4sGuBf7xT8EaZAGaZDqPwAAAD9PCgAAAAAAAAEwAQAAHgAAAEQVFg1wL8Y/BGmQBmmQ6j8AAAA/XwoAAAAAAAABMQEAAB4AAAB9nyViyGPGPwRpkAZpkOo/AAAAP24KAAAAAAAAATIBAAAeAAAAtik1tyCYxj8EaZAGaZDqPwAAAD+tCgAAAAAAAAEzAQAAHgAAAO+zRAx5zMY/BGmQBmmQ6j8AAAA/vAoAAAAAAAABNAEAAB4AAAApPlRh0QDHPwRpkAZpkOo/AAAAP7wKAAAAAAAAATUBAAAeAAAAYshjtik1xz8EaZAGaZDqPwAAAD/MCgAAAAAAAAE2AQAAHgAAANTcgmDancc/BGmQBmmQ6j8AAAA/zAoAAAAAAAABNwEAAB4AAAANZ5K1MtLHPwRpkAZpkOo/AAAAP/sKAAAAAAAAATgBAAAeAAAADWeStTLSxz+85Vu+5VvqPwAAAD/fCwAAAAAAAAE5AQAAHgAAAA1nkrUy0sc/dGIndmIn6j8AAAA/7gsAAAAAAAABOgEAAB4AAACbUnMLgmnHPyzf8i3f8uk/AAAAP/4LAAAAAAAAATsBAAAeAAAAm1JzC4Jpxz/kW77lW77pPwAAAD/+CwAAAAAAAAE8AQAAHgAAACk+VGHRAMc/nNiJndiJ6T8AAAA/DgwAAAAAAAABPQEAAB4AAADvs0QMeczGP1RVVVVVVek/AAAAPx0MAAAAAAAAAT4BAAAeAAAA+jWug1c95T8IaZAGaZDiPwAAAD8AAAAAAAAAAAE/AQAAHgAAAIoY8phtSuU/TOzETuzE4j8AAAA/yAAAAAAAAAABQAEAAB4AAAA0wL3Yr3HlP0zsxE7sxOI/AAAAP9gAAAAAAAAAAUEBAAAeAAAA4GeJGPKY5T+Ub/mWb/niPwAAAD/YAAAAAAAAAAFCAQAAHgAAAMSZZK2M9OU/4PIt3/It4z8AAAA/5wAAAAAAAAABQwEAAB4AAAA2roNXPV3mP2z5lm/5luM/AAAAP+cAAAAAAAAAAUQBAAAeAAAAxIcqLBrg5j+4fMu3fMvjPwAAAD/3AAAAAAAAAAFFAQAAHgAAAMZ+jevgVec//P//////4z8AAAA/9wAAAAAAAAABRgEAAB4AAADkOnjV0+XnP9SJndiJneQ/AAAAPwcBAAAAAAAAAUcBAAAeAAAAAPdiv8Z16D/UiZ3YiZ3kPwAAAD8HAQAAAAAAAAFIAQAAHgAAAKyVkb7PEuk/IA3SIA3S5D8AAAA/FgEAAAAAAAABSQEAAB4AAABYNMC92K/pP2iQBmmQBuU/AAAAPxYBAAAAAAAAAUoBAAAeAAAABNPuvOFM6j9okAZpkAblPwAAAD8mAQAAAAAAAAFLAQAAHgAAAJKslZG+z+o/aJAGaZAG5T8AAAA/JgEAAAAAAAABTAEAAB4AAAAihjxmm1LrP2iQBmmQBuU/AAAAPzYBAAAAAAAAAU0BAAAeAAAAlppbEEy76z9okAZpkAblPwAAAD82AQAAAAAAAAFOAQAAHgAAAOzp8o/QCew/aJAGaZAG5T8AAAA/RQEAAAAAAAABTwEAAB4AAAAkdALlKD7sP2iQBmmQBuU/AAAAP1UBAAAAAAAAAVABAAAeAAAA0BvOJGtl7D9okAZpkAblPwAAAD9VAQAAAAAAAAFRAQAAHgAAAHrDmWStjOw/aJAGaZAG5T8AAAA/VQEAAAAAAAABUgEAAB4AAAC0Tam5BcHsP2iQBmmQBuU/AAAAP2QBAAAAAAAAAVMBAAAeAAAACp1AOYoP7T9okAZpkAblPwAAAD9kAQAAAAAAAAFUAQAAHgAAAEInUI7iQ+0/aJAGaZAG5T8AAAA/dAEAAAAAAAABVQEAAB4AAAAKlKP4UIXtP2iQBmmQBuU/AAAAP3QBAAAAAAAAAVYBAAAeAAAA0gD3Yr/G7T9okAZpkAblPwAAAD+EAQAAAAAAAAFXAQAAHgAAAJhtSs0tCO4/aJAGaZAG5T8AAAA/hAEAAAAAAAABWAEAAB4AAADS91kihjzuP2iQBmmQBuU/AAAAP5MBAAAAAAAAAVkBAAAeAAAADIJpd95w7j9okAZpkAblPwAAAD+jAQAAAAAAAAFaAQAAHgAAAEQMecw2pe4/aJAGaZAG5T8AAAA/owEAAAAAAAABWwEAAB4AAADws0QMeczuP2iQBmmQBuU/AAAAP6MBAAAAAAAAAVwBAAAeAAAAfpaIIY/Z7j9okAZpkAblPwAAAD/CAQAAAAAAAAFdAQAAHgAAACRrZaTvs+w/nNiJndiJ4T8AAAA/AAAAAAAAAAABXgEAAB4AAACWiCGP2absP5zYiZ3YieE/AAAAPxAAAAAAAAAAAV8BAAAeAAAACKbdecOZ7D/kW77lW77hPwAAAD8QAAAAAAAAAAFgAQAAHgAAAHrDmWStjOw/5Fu+5Vu+4T8AAAA/EAAAAAAAAAABYQEAAB4AAABe/hE6gXLsPzDf8i3f8uE/AAAAPx8AAAAAAAAAAWIBAAAeAAAAslZG+j5L7D90Yid2YifiPwAAAD8fAAAAAAAAAAFjAQAAHgAAAAiverr8I+w/vOVbvuVb4j8AAAA/LwAAAAAAAAABZAEAAB4AAABAQidQjuLrP0zsxE7sxOI/AAAAPy8AAAAAAAAAAWUBAAAeAAAAeNXT5R+h6z+Ub/mWb/niPwAAAD8+AAAAAAAAAAFmAQAAHgAAALBogHuxX+s/bPmWb/mW4z8AAAA/TgAAAAAAAAABZwEAAB4AAABaGen7LBHrP/z//////+M/AAAAP04AAAAAAAAAAWgBAAAeAAAABMpRfKjC6j+QBmmQBmnkPwAAAD9OAAAAAAAAAAFpAQAAHgAAADxd/hE6geo/IA3SIA3S5D8AAAA/XgAAAAAAAAABagEAAB4AAAB28Kqnyz/qP/iWb/mWb+U/AAAAP14AAAAAAAAAAWsBAAAeAAAAykjfZ4kY6j9AGqRBGqTlPwAAAD99AAAAAAAAAAFsAQAAHgAAAATci/0a1+k/zCAN0iAN5j8AAAA/jQAAAAAAAAABbQEAAB4AAAB0+UfoBMrpPxykQRqkQeY/AAAAP5wAAAAAAAAAAW4BAAAeAAAA5hYE0+686T8cpEEapEHmPwAAAD+cAAAAAAAAAAFvAQAAHgAAAOYWBNPuvOk/XCd2Yid25j8AAAA/wAAAAAAAAAABcAEAAB4AAADmFgTT7rzpP6SqqqqqquY/AAAAP+8AAAAAAAAAAXEBAAAeAAAAWDTAvdiv6T+kqqqqqqrmPwAAAD/vAAAAAAAAAAFyAQAAHgAAAFg0wL3Yr+k/9C3f8i3f5j8AAAA//gAAAAAAAAABcwEAAB4AAADKUXyowqLpP/Qt3/It3+Y/AAAAPw4BAAAAAAAAAXQBAAAeAAAAylF8qMKi6T88sRM7sRPnPwAAAD8OAQAAAAAAAAF1AQAAHgAAAMpRfKjCouk/hDRIgzRI5z8AAAA/HgEAAAAAAAABdgEAAB4AAADKUXyowqLpP8y3fMu3fOc/AAAAP0wBAAAAAAAAAXcBAAAeAAAAWDTAvdiv6T8UO7ETO7HnPwAAAD97AQAAAAAAAAF4AQAAHgAAAHT5R+gEyuk/pEEapEEa6D8AAAA/ewEAAAAAAAABeQEAAB4AAACSvs8SMeTpP6RBGqRBGug/AAAAP4sBAAAAAAAAAXoBAAAeAAAAIKETKEfx6T80SIM0SIPoPwAAAD+LAQAAAAAAAAF7AQAAHgAAADxmm1JzC+o/fMu3fMu36D8AAAA/mwEAAAAAAAABfAEAAB4AAAAE0+684UzqP8RO7MRO7Og/AAAAP5sBAAAAAAAAAX0BAAAeAAAArnq6/CN06j8M0iAN0iDpPwAAAD+bAQAAAAAAAAF+AQAAHgAAAOgEylF8qOo/nNiJndiJ6T8AAAA/qgEAAAAAAAABfwEAAB4AAACwcR286unqPyzf8i3f8uk/AAAAP7oBAAAAAAAAAYABAAAeAAAA6PssEUMe6z8s3/It3/LpPwAAAD/JAQAAAAAAAAGBAQAAHgAAAJSj+FCFRes/dGIndmIn6j8AAAA/yQEAAAAAAAABggEAAB4AAAA+S8SQx2zrP3RiJ3ZiJ+o/AAAAP8kBAAAAAAAAAYMBAAAeAAAAXBBMu/OG6z+85Vu+5VvqPwAAAD/ZAQAAAAAAAAGEAQAAHgAAAAa4F/s1rus/BGmQBmmQ6j8AAAA/2QEAAAAAAAABhQEAAB4AAACyX+M6eNXrPwRpkAZpkOo/AAAAP9kBAAAAAAAAAYYBAAAeAAAAziRrZaTv6z9M7MRO7MTqPwAAAD/pAQAAAAAAAAGHAQAAHgAAAOzp8o/QCew/lG/5lm/56j8AAAA/+AEAAAAAAAABiAEAAB4AAAAIr3q6/CPsP5Rv+ZZv+eo/AAAAPwgCAAAAAAAAAYkBAAAeAAAAJHQC5Sg+7D/c8i3f8i3rPwAAAD8YAgAAAAAAAAGKAQAAHgAAALJWRvo+S+w/JHZiJ3Zi6z8AAAA/GAIAAAAAAAABiwEAAB4AAABAOYoPVVjsP2z5lm/5lus/AAAAPxgCAAAAAAAAAYwBAAAeAAAAXv4ROoFy7D9s+ZZv+ZbrPwAAAD8YAgAAAAAAAAGNAQAAHgAAAOzgVU+Xf+w/BAAAAAAA7D8AAAA/JwIAAAAAAAABjgEAAB4AAAB6w5lkrYzsP0SDNEiDNOw/AAAAPycCAAAAAAAAAY8BAAAeAAAAloghj9mm7D9EgzRIgzTsPwAAAD83AgAAAAAAAAGQAQAAHgAAALRNqbkFwew/jAZpkAZp7D8AAAA/RgIAAAAAAAABkQEAAB4AAABCMO3OG87sP4wGaZAGaew/AAAAP2YCAAAAAAAAAZIBAAAeAAAADHnMNqXm7j9YVVVVVVXhPwAAAD8AAAAAAAAAAAGTAQAAHgAAAH6WiCGP2e4/WFVVVVVV4T8AAAA/HwAAAAAAAAABlAEAAB4AAADws0QMeczuP1hVVVVVVeE/AAAAP04AAAAAAAAAAZUBAAAeAAAA0u684Uyy7j+c2Imd2InhPwAAAD9OAAAAAAAAAAGWAQAAHgAAAEQMecw2pe4/nNiJndiJ4T8AAAA/TgAAAAAAAAABlwEAAB4AAAAoR/GhCovuP+RbvuVbvuE/AAAAP14AAAAAAAAAAZgBAAAeAAAAfJ8lYshj7j90Yid2YifiPwAAAD9eAAAAAAAAAAGZAQAAHgAAALYy0vdZIu4/CGmQBmmQ4j8AAAA/bQAAAAAAAAABmgEAAB4AAADSAPdiv8btP+DyLd/yLeM/AAAAP30AAAAAAAAAAZsBAAAeAAAAfLFf4zp47T9s+ZZv+ZbjPwAAAD99AAAAAAAAAAGcAQAAHgAAAJh/hE6gHO0/bPmWb/mW4z8AAAA/jQAAAAAAAAABnQEAAB4AAABCMO3OG87sP0iDNEiDNOQ/AAAAP40AAAAAAAAAAZ4BAAAeAAAACKbdecOZ7D/UiZ3YiZ3kPwAAAD+cAAAAAAAAAAGfAQAAHgAAAEA5ig9VWOw/aJAGaZAG5T8AAAA/nAAAAAAAAAABoAEAAB4AAACWkb7PEjHsP/iWb/mWb+U/AAAAP6wAAAAAAAAAAaEBAAAeAAAACK96uvwj7D/4lm/5lm/lPwAAAD+sAAAAAAAAAAGiAQAAHgAAAOzp8o/QCew/QBqkQRqk5T8AAAA/uwAAAAAAAAABowEAAB4AAADs6fKP0AnsP4Sd2Imd2OU/AAAAP8sAAAAAAAAAAaQBAAAeAAAAXAeverr86z+EndiJndjlPwAAAD/bAAAAAAAAAAGlAQAAHgAAAFwHr3q6/Os/zCAN0iAN5j8AAAA/SAEAAAAAAAABpgEAAB4AAABcB696uvzrPxykQRqkQeY/AAAAP2cBAAAAAAAAAacBAAAeAAAA7Onyj9AJ7D8cpEEapEHmPwAAAD93AQAAAAAAAAGoAQAAHgAAAOzp8o/QCew/XCd2Yid25j8AAAA/hwEAAAAAAAABqQEAAB4AAAB6zDal5hbsP1wndmInduY/AAAAP4cBAAAAAAAAAaoBAAAeAAAACK96uvwj7D+kqqqqqqrmPwAAAD+HAQAAAAAAAAGrAQAAHgAAAJaRvs8SMew/9C3f8i3f5j8AAAA/pgEAAAAAAAABrAEAAB4AAAAkdALlKD7sP/Qt3/It3+Y/AAAAP6YBAAAAAAAAAa0BAAAeAAAAQDmKD1VY7D/0Ld/yLd/mPwAAAD+1AQAAAAAAAAGuAQAAHgAAANAbziRrZew/PLETO7ET5z8AAAA/tQEAAAAAAAABrwEAAB4AAADs4FVPl3/sP4Q0SIM0SOc/AAAAP7UBAAAAAAAAAbABAAAeAAAAloghj9mm7D/Mt3zLt3znPwAAAD/FAQAAAAAAAAGxAQAAHgAAALRNqbkFwew/FDuxEzux5z8AAAA/1QEAAAAAAAABsgEAAB4AAABCMO3OG87sPxQ7sRM7sec/AAAAP9UBAAAAAAAAAbMBAAAeAAAAXvV0+Ufo7D9cvuVbvuXnPwAAAD9SAgAAAAAAAAG0AQAAHgAAAPCzRAx5zO4/3Imd2Imd7D8AAAA/YQIAAAAAAAABtQEAAB4AAADyoQqLBrjvP+wt3/It3+4/AAAAP2ECAAAAAAAAAbYBAAAeAAAAgIROoBzF7z88sRM7sRPvPwAAAD9xAgAAAAAAAAs=</ink>
</athena>
</file>

<file path=customXml/item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AYLAAAAAAAAAXo////DEFjdGlvblR5cGVWMQEAAAAHdmFsdWVfXwAIAgAAAAAAAAABBQAAAAQAAAAJGQAAAAkaAAAAxzYAAAAAAAAB5f///+j///8AAAAAAQYAAAAEAAAACRwAAAAJHQAAAA6UAAAAAAAAAeL////o////AAAAAAEHAAAABAAAAAkfAAAACSAAAAAplwAAAAAAAAHf////6P///wAAAAABCAAAAAQAAAAJIgAAAAkjAAAAaqUAAAAAAAAB3P///+j///8AAAAAAQkAAAAEAAAACSUAAAAJJgAAAMyzAAAAAAAAAdn////o////AAAAAAEKAAAABAAAAAkoAAAACSkAAABSwQAAAAAAAAHW////6P///wAAAAABCwAAAAQAAAAJKwAAAAksAAAA7T4BAAAAAAAB0////+j///8AAAAAAQwAAAAEAAAACS4AAAAJLwAAALlIAQAAAAAAAdD////o////AAAAAAENAAAABAAAAAkxAAAACTIAAABbYgEAAAAAAAHN////6P///wAAAAABDgAAAAQAAAAJNAAAAAk1AAAAZoABAAAAAAAByv///+j///8AAAAAAQ8AAAAEAAAACTcAAAAJOAAAAJuFAQAAAAAAAcf////o////AAAAAAEQAAAABAAAAAk6AAAACTsAAABnngEAAAAAAAHE////6P///wAAAAABEQAAAAQAAAAJPQAAAAk+AAAA3q8BAAAAAAABwf///+j///8AAAAAARIAAAAEAAAACUAAAAAJQQAAACi3AQAAAAAAAb7////o////AAAAAAETAAAABAAAAAlDAAAACUQAAABS5wEAAAAAAAG7////6P///wAAAAABFAAAAAQAAAAJRgAAAAlHAAAAvgECAAAAAAABuP///+j///8AAAAABRUAAAANQ2xlYXJDYW52YXNWMQIAAAAJU3RhcnRUaW1lBFR5cGUABBAMQWN0aW9uVHlwZVYxAgAAAAIAAADOJAIAAAAAAAG3////6P///wAAAAAFFgAAAA9QZW5BdHRyaWJ1dGVzVjEKAAAAB19jb2xvckEHX2NvbG9yUgdfY29sb3JHB19jb2xvckIKRml0VG9DdXJ2ZQZIZWlnaHQOSWdub3JlUHJlc3N1cmUNSXNIaWdobGlnaHRlcgVTaGFwZQVXaWR0aAAAAAAAAAAABAACAgICAQYBAQxCcnVzaFNoYXBlVjECAAAABgIAAAD/AAD/AAAAAAAAACJAAAAFtv///wxCcnVzaFNoYXBlVjEBAAAAB3ZhbHVlX18ACAIAAAABAAAAAAAAAAAAIkAFFwAAAApJbmtUcmFjZVYxAwAAAA1MaXN0YDErX2l0ZW1zDExpc3RgMStfc2l6ZQ9MaXN0YDErX3ZlcnNpb24EAAAYU2hhcmVkLklua2luZy5JbmtQb2ludFtdAgAAAAgIAgAAAAlLAAAAbAAAAGwAAAABGQAAABYAAAD/AAD/AAAAAAAAACJAAAABtP///7b///8BAAAAAAAAAAAAIkABGgAAABcAAAAJTQAAABsAAAAbAAAAARwAAAAWAAAA/wAA/wAAAAAAAAAiQAAAAbL///+2////AQAAAAAAAAAAACJAAR0AAAAXAAAACU8AAAARAAAAEQAAAAEfAAAAFgAAAP8AAP8AAAAAAAAAIkAAAAGw////tv///wEAAAAAAAAAAAAiQAEgAAAAFwAAAAlRAAAAGAAAABgAAAABIgAAABYAAAD/AAD/AAAAAAAAACJAAAABrv///7b///8BAAAAAAAAAAAAIkABIwAAABcAAAAJUwAAADcAAAA3AAAAASUAAAAWAAAA/wAA/wAAAAAAAAAiQAAAAaz///+2////AQAAAAAAAAAAACJAASYAAAAXAAAACVUAAACrAAAAqwAAAAEoAAAAFgAAAP8AAP8AAAAAAAAAIkAAAAGq////tv///wEAAAAAAAAAAAAiQAEpAAAAFwAAAAlXAAAAKQAAACkAAAABKwAAABYAAAD/AAD/AAAAAAAAACJAAAABqP///7b///8BAAAAAAAAAAAAIkABLAAAABcAAAAJWQAAABYAAAAWAAAAAS4AAAAWAAAA/wAA/wAAAAAAAAAiQAAAAab///+2////AQAAAAAAAAAAACJAAS8AAAAXAAAACVsAAAA4AAAAOAAAAAExAAAAFgAAAP8AAP8AAAAAAAAAIkAAAAGk////tv///wEAAAAAAAAAAAAiQAEyAAAAFwAAAAldAAAARAAAAEQAAAABNAAAABYAAAD/AAD/AAAAAAAAACJAAAABov///7b///8BAAAAAAAAAAAAIkABNQAAABcAAAAJXwAAAAUAAAAFAAAAATcAAAAWAAAA/wAA/wAAAAAAAAAiQAAAAaD///+2////AQAAAAAAAAAAACJAATgAAAAXAAAACWEAAABKAAAASgAAAAE6AAAAFgAAAP8AAP8AAAAAAAAAIkAAAAGe////tv///wEAAAAAAAAAAAAiQAE7AAAAFwAAAAljAAAAfQAAAH0AAAABPQAAABYAAAD/AAD/AAAAAAAAACJAAAABnP///7b///8BAAAAAAAAAAAAIkABPgAAABcAAAAJZQAAABgAAAAYAAAAAUAAAAAWAAAA/wAA/wAAAAAAAAAiQAAAAZr///+2////AQAAAAAAAAAAACJAAUEAAAAXAAAACWcAAAAeAAAAHgAAAAFDAAAAFgAAAP8AAP8AAAAAAAAAIkAAAAGY////tv///wEAAAAAAAAAAAAiQAFEAAAAFwAAAAlpAAAAEQAAABEAAAABRgAAABYAAAD/AAD/AAAAAAAAACJAAAABlv///7b///8BAAAAAAAAAAAAIkABRwAAABcAAAAJawAAAD4AAAA+AAAAB0sAAAAAAQAAAIAA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DRQHTQAAAAABAAAAIAAAAAQKSW5rUG9pbnRWMQIAAAAJ2AAAAAnZAAAACdoAAAAJ2wAAAAncAAAACd0AAAAJ3gAAAAnfAAAACeAAAAAJ4QAAAAniAAAACeMAAAAJ5AAAAAnlAAAACeYAAAAJ5wAAAAnoAAAACekAAAAJ6gAAAAnrAAAACewAAAAJ7QAAAAnuAAAACe8AAAAJ8AAAAAnxAAAACfIAAAANBQdPAAAAAAEAAAAgAAAABApJbmtQb2ludFYxAgAAAAnzAAAACfQAAAAJ9QAAAAn2AAAACfcAAAAJ+AAAAAn5AAAACfoAAAAJ+wAAAAn8AAAACf0AAAAJ/gAAAAn/AAAACQABAAAJAQEAAAkCAQAACQMBAAANDwdRAAAAAAEAAAAgAAAABApJbmtQb2ludFYxAgAAAAkEAQAACQUBAAAJBgEAAAkHAQAACQgBAAAJCQEAAAkKAQAACQsBAAAJDAEAAAkNAQAACQ4BAAAJDwEAAAkQAQAACREBAAAJEgEAAAkTAQAACRQBAAAJFQEAAAkWAQAACRcBAAAJGAEAAAkZAQAACRoBAAAJGwEAAA0IB1MAAAAAAQAAAEAAAAAECklua1BvaW50VjECAA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NCQdVAAAAAAEAAAAAAQAABApJbmtQb2ludFYxAgA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1VB1cAAAAAAQAAAEAAAAAECklua1BvaW50VjECAAAACf4BAAAJ/wEAAAkAAgAACQECAAAJAgIAAAkDAgAACQQCAAAJBQIAAAkGAgAACQcCAAAJCAIAAAkJAgAACQoCAAAJCwIAAAkMAgAACQ0CAAAJDgIAAAkPAgAACRACAAAJEQIAAAkSAgAACRMCAAAJFAIAAAkVAgAACRYCAAAJFwIAAAkYAgAACRkCAAAJGgIAAAkbAgAACRwCAAAJHQIAAAkeAgAACR8CAAAJIAIAAAkhAgAACSICAAAJIwIAAAkkAgAACSUCAAAJJgIAAA0XB1kAAAAAAQAAACAAAAAECklua1BvaW50VjECAAAACScCAAAJKAIAAAkpAgAACSoCAAAJKwIAAAksAgAACS0CAAAJLgIAAAkvAgAACTACAAAJMQIAAAkyAgAACTMCAAAJNAIAAAk1AgAACTYCAAAJNwIAAAk4AgAACTkCAAAJOgIAAAk7AgAACTwCAAANCgdbAAAAAAEAAABAAAAABApJbmtQb2ludFYxAgA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NCAddAAAAAAEAAACAAAAABApJbmtQb2ludFYxAgA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NPAdfAAAAAAEAAAAIAAAABApJbmtQb2ludFYxAgAAAAm5AgAACboCAAAJuwIAAAm8AgAACb0CAAANAwdhAAAAAAEAAACAAAAABApJbmtQb2ludFYxAgA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NNgdjAAAAAAEAAACAAAAABApJbmtQb2ludFYxAgA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NAwdlAAAAAAEAAAAgAAAABApJbmtQb2ludFYxAgAAAAmFAwAACYYDAAAJhwMAAAmIAwAACYkDAAAJigMAAAmLAwAACYwDAAAJjQMAAAmOAwAACY8DAAAJkAMAAAmRAwAACZIDAAAJkwMAAAmUAwAACZUDAAAJlgMAAAmXAwAACZgDAAAJmQMAAAmaAwAACZsDAAAJnAMAAA0IB2cAAAAAAQAAACAAAAAECklua1BvaW50VjECAAAACZ0DAAAJngMAAAmfAwAACaADAAAJoQMAAAmiAwAACaMDAAAJpAMAAAmlAwAACaYDAAAJpwMAAAmoAwAACakDAAAJqgMAAAmrAwAACawDAAAJrQMAAAmuAwAACa8DAAAJsAMAAAmxAwAACbIDAAAJswMAAAm0AwAACbUDAAAJtgMAAAm3AwAACbgDAAAJuQMAAAm6AwAADQIHaQAAAAABAAAAIAAAAAQKSW5rUG9pbnRWMQIAAAAJuwMAAAm8AwAACb0DAAAJvgMAAAm/AwAACcADAAAJwQMAAAnCAwAACcMDAAAJxAMAAAnFAwAACcYDAAAJxwMAAAnIAwAACckDAAAJygMAAAnLAwAADQ8HawAAAAABAAAAQAAAAAQKSW5rUG9pbnRWMQIA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DQIFbAAAAApJbmtQb2ludFYxBAAAAAFYAVkOUHJlc3N1cmVGYWN0b3IJVGltZVN0YW1wAAAAAAYGCxACAAAAF21z7tbE4D8ALdWndxSbPwAAAD8AAAAAAAAAAAFtAAAAbAAAAD7hhQShyuA/AC3Vp3cUmz8AAAA/nAAAAAAAAAABbgAAAGwAAACLyaowNdbgPwAt1ad3FJs/AAAAP6wAAAAAAAAAAW8AAABsAAAA/iXicpPn4D8ALdWndxSbPwAAAD+sAAAAAAAAAAFwAAAAbAAAAEoOB58n8+A/AC3Vp3cUmz8AAAA/rAAAAAAAAAABcQAAAGwAAADk3lD3TwrhP4DVAjOWj5g/AAAAP6wAAAAAAAAAAXIAAABsAAAApCOtZUIn4T+wqZl4JU2XPwAAAD+8AAAAAAAAAAFzAAAAbAAAAIrcG+r+SeE/sKmZeCVNlz8AAAA/vAAAAAAAAAABdAAAAGwAAABwlYpuu2zhP/B9ML60CpY/AAAAP8wAAAAAAAAAAXUAAABsAAAAL9rm3K2J4T/wfTC+tAqWPwAAAD/MAAAAAAAAAAF2AAAAbAAAAPAeQ0ugpuE/8H0wvrQKlj8AAAA/2wAAAAAAAAABdwAAAGwAAACJ74yjyL3hP/B9ML60CpY/AAAAP+sAAAAAAAAAAXgAAABsAAAASDTpEbva4T8gUscDRMiUPwAAAD/rAAAAAAAAAAF5AAAAbAAAAOIEM2rj8eE/IFLHA0TIlD8AAAA/6wAAAAAAAAABegAAAGwAAABVYWqsQQPiPyBSxwNEyJQ/AAAAP/oAAAAAAAAAAXsAAABsAAAAyL2h7p8U4j8gUscDRMiUPwAAAD/6AAAAAAAAAAF8AAAAbAAAAGGO60bIK+I/IFLHA0TIlD8AAAA/CgEAAAAAAAABfQAAAGwAAADV6iKJJj3iPyBSxwNEyJQ/AAAAPwoBAAAAAAAAAX4AAABsAAAAbrts4U5U4j8gUscDRMiUPwAAAD8aAQAAAAAAAAF/AAAAbAAAAOIXpCOtZeI/IFLHA0TIlD8AAAA/GgEAAAAAAAABgAAAAGwAAAChXACSn4LiP2AmXknThZM/AAAAPykBAAAAAAAAAYEAAABsAAAAFLk31P2T4j+g+vSOYkOSPwAAAD8pAQAAAAAAAAGCAAAAbAAAAK6JgSwmq+I/oPr0jmJDkj8AAAA/OQEAAAAAAAABgwAAAGwAAABtzt2aGMjiP9DOi9TxAJE/AAAAP0kBAAAAAAAAAYQAAABsAAAALRM6CQvl4j9ARkU0An2PPwAAAD9JAQAAAAAAAAGFAAAAbAAAADlAu6ORDeM/QEZFNAJ9jz8AAAA/SQEAAAAAAAABhgAAAGwAAAAf+SkoTjDjP6Ducr8g+Iw/AAAAP1gBAAAAAAAAAYcAAABsAAAALCarwtRY4z+g7nK/IPiMPwAAAD9YAQAAAAAAAAGIAAAAbAAAABLfGUeRe+M/oO5yvyD4jD8AAAA/aAEAAAAAAAABiQAAAGwAAABFgK334anjP6Ducr8g+Iw/AAAAP2gBAAAAAAAAAYoAAABsAAAAeCFBqDLY4z+g7nK/IPiMPwAAAD93AQAAAAAAAAGLAAAAbAAAADdmnRYl9eM/QEZFNAJ9jz8AAAA/hwEAAAAAAAABjAAAAGwAAABEkx6xqx3kP0BGRTQCfY8/AAAAP4cBAAAAAAAAAY0AAABsAAAABNh6H5465D9ARkU0An2PPwAAAD+HAQAAAAAAAAGOAAAAbAAAAMMc142QV+Q/QEZFNAJ9jz8AAAA/lwEAAAAAAAABjwAAAGwAAADQSVgoF4DkP0BGRTQCfY8/AAAAP5cBAAAAAAAAAZAAAABsAAAAahqigD+X5D9ARkU0An2PPwAAAD+mAQAAAAAAAAGRAAAAbAAAAClf/u4xtOQ/QEZFNAJ9jz8AAAA/tgEAAAAAAAABkgAAAGwAAAA2jH+JuNzkP0BGRTQCfY8/AAAAP7YBAAAAAAAAAZMAAABsAAAAz1zJ4eDz5D9ARkU0An2PPwAAAD+2AQAAAAAAAAGUAAAAbAAAAGktEzoJC+U/oO5yvyD4jD8AAAA/xgEAAAAAAAABlQAAAGwAAAAC/lySMSLlP6Ducr8g+Iw/AAAAP8YBAAAAAAAAAZYAAABsAAAAdVqU1I8z5T+g7nK/IPiMPwAAAD/VAQAAAAAAAAGXAAAAbAAAADWf8EKCUOU/IJegSj9zij8AAAA/1QEAAAAAAAABmAAAAGwAAACChxVvFlzlPyCXoEo/c4o/AAAAP+UBAAAAAAAAAZkAAABsAAAAG1hfxz5z5T8gl6BKP3OKPwAAAD/lAQAAAAAAAAGaAAAAbAAAAEHMcd0IeeU/IJegSj9zij8AAAA/9AEAAAAAAAABmwAAAGwAAAC0KKkfZ4rlPyCXoEo/c4o/AAAAP/QBAAAAAAAAAZwAAABsAAAA2py7NTGQ5T8gl6BKP3OKPwAAAD8EAgAAAAAAAAGdAAAAbAAAACeF4GHFm+U/IJegSj9zij8AAAA/BAIAAAAAAAABngAAAGwAAACb4RekI63lPyCXoEo/c4o/AAAAPxQCAAAAAAAAAZ8AAABsAAAA58k80Le45T8gl6BKP3OKPwAAAD8jAgAAAAAAAAGgAAAAbAAAAFomdBIWyuU/IJegSj9zij8AAAA/IwIAAAAAAAABoQAAAGwAAADNgqtUdNvlPyCXoEo/c4o/AAAAPzMCAAAAAAAAAaIAAABsAAAAZ1P1rJzy5T8gl6BKP3OKPwAAAD8zAgAAAAAAAAGjAAAAbAAAAAAkPwXFCeY/IJegSj9zij8AAAA/QwIAAAAAAAABpAAAAGwAAACZ9Ihd7SDmPyCXoEo/c4o/AAAAP1ICAAAAAAAAAaUAAABsAAAADVHAn0sy5j8gl6BKP3OKPwAAAD9SAgAAAAAAAAGmAAAAbAAAABl+QTrSWuY/IJegSj9zij8AAAA/YgIAAAAAAAABpwAAAGwAAACyTouS+nHmPyCXoEo/c4o/AAAAP2ICAAAAAAAAAagAAABsAAAATB/V6iKJ5j8gl6BKP3OKPwAAAD+JAgAAAAAAAAGpAAAAbAAAAL97DC2BmuY/IJegSj9zij8AAAA/iQIAAAAAAAABqgAAAGwAAAAy2ENv36vmPyCXoEo/c4o/AAAAP5kCAAAAAAAAAasAAABsAAAApTR7sT295j8gl6BKP3OKPwAAAD+ZAgAAAAAAAAGsAAAAbAAAABiRsvObzuY/IJegSj9zij8AAAA/qQIAAAAAAAABrQAAAGwAAACM7ek1+t/mPyCXoEo/c4o/AAAAP6kCAAAAAAAAAa4AAABsAAAA/kkheFjx5j8gl6BKP3OKPwAAAD+4AgAAAAAAAAGvAAAAbAAAAJcaa9CACOc/IJegSj9zij8AAAA/uAIAAAAAAAABsAAAAGwAAAAx67QoqR/nPyCXoEo/c4o/AAAAP8gCAAAAAAAAAbEAAABsAAAApEfsagcx5z8gl6BKP3OKPwAAAD/IAgAAAAAAAAGyAAAAbAAAAPEvEZebPOc/IJegSj9zij8AAAA/2AIAAAAAAAABswAAAGwAAACKAFvvw1PnPyCXoEo/c4o/AAAAP9gCAAAAAAAAAbQAAABsAAAA1+h/G1hf5z8gl6BKP3OKPwAAAD/nAgAAAAAAAAG1AAAAbAAAACTRpEfsauc/IJegSj9zij8AAAA/5wIAAAAAAAABtgAAAGwAAACWLdyJSnznPyCXoEo/c4o/AAAAP/cCAAAAAAAAAbcAAABsAAAA4xUBtt6H5z8gl6BKP3OKPwAAAD/3AgAAAAAAAAG4AAAAbAAAAFdyOPg8mec/IJegSj9zij8AAAA/BgMAAAAAAAABuQAAAGwAAAB85koOB5/nPyCXoEo/c4o/AAAAPwYDAAAAAAAAAboAAABsAAAAyc5vOpuq5z8gl6BKP3OKPwAAAD8WAwAAAAAAAAG7AAAAbAAAAPBCglBlsOc/IJegSj9zij8AAAA/FgMAAAAAAAABvAAAAGwAAAAWt5RmL7bnPyCXoEo/c4o/AAAAPzUDAAAAAAAAAb0AAABsAAAAPSunfPm75z8gl6BKP3OKPwAAAD81AwAAAAAAAAG+AAAAbAAAAIkTzKiNx+c/IJegSj9zij8AAAA/NQMAAAAAAAABvwAAAGwAAAD8bwPr69jnPyCXoEo/c4o/AAAAPzUDAAAAAAAAAcAAAABsAAAASVgoF4Dk5z8gl6BKP3OKPwAAAD9FAwAAAAAAAAHBAAAAbAAAALy0X1ne9ec/IJegSj9zij8AAAA/RQMAAAAAAAABwgAAAGwAAAAvEZebPAfoPyCXoEo/c4o/AAAAP1UDAAAAAAAAAcMAAABsAAAAyeHg82Qe6D+gP87VXe6HPwAAAD9kAwAAAAAAAAHEAAAAbAAAADw+GDbDL+g/oD/O1V3uhz8AAAA/ZAMAAAAAAAABxQAAAGwAAACvmk94IUHoP6A/ztVd7oc/AAAAP2QDAAAAAAAAAcYAAABsAAAA/IJ0pLVM6D+gP87VXe6HPwAAAD90AwAAAAAAAAHHAAAAbAAAAElrmdBJWOg/oD/O1V3uhz8AAAA/dAMAAAAAAAAByAAAAGwAAACVU7783WPoP6A/ztVd7oc/AAAAP4MDAAAAAAAAAckAAABsAAAA4jvjKHJv6D+gP87VXe6HPwAAAD+DAwAAAAAAAAHKAAAAbAAAAC8kCFUGe+g/AOj7YHxphT8AAAA/kwMAAAAAAAABywAAAGwAAABVmBpr0IDoPwDo+2B8aYU/AAAAP6MDAAAAAAAAAcwAAABsAAAAewwtgZqG6D8A6PtgfGmFPwAAAD+jAwAAAAAAAAHNAAAAbAAAAKGAP5dkjOg/AOj7YHxphT8AAAA/sgMAAAAAAAABzgAAAGwAAADuaGTD+JfoP4CQKeya5II/AAAAP7IDAAAAAAAAAc8AAABsAAAAFd122cKd6D+AkCnsmuSCPwAAAD/CAwAAAAAAAAHQAAAAbAAAADtRie+Mo+g/gJAp7Jrkgj8AAAA/wgMAAAAAAAAB0QAAAGwAAABixZsFV6noP4CQKeya5II/AAAAP9IDAAAAAAAAAdIAAABsAAAAhzmuGyGv6D8AOVd3uV+APwAAAD/SAwAAAAAAAAHTAAAAbAAAAK6twDHrtOg/ADlXd7lfgD8AAAA/4QMAAAAAAAAB1AAAAGwAAADUIdNHtbroP8DCCQWwtXs/AAAAP+EDAAAAAAAAAdUAAABsAAAA+5XlXX/A6D/AwgkFsLV7PwAAAD/xAwAAAAAAAAHWAAAAbAAAACEK+HNJxug/wMIJBbC1ez8AAAA/AAQAAAAAAAAB1wAAAGwAAABIfgqKE8zoP8ATZRvtq3Y/AAAAPxAEAAAAAAAAAdgAAABsAAAArj9gtM25yz/4d2/WE2WrPwAAAD8AAAAAAAAAAAHZAAAAbAAAAHqxPb1G/8s/+Hdv1hNlqz8AAAA/TQAAAAAAAAAB2gAAAGwAAACuUtFtly3MP/h3b9YTZas/AAAAP00AAAAAAAAAAdsAAABsAAAAesSudhBzzD/QDaQzTAasPwAAAD9sAAAAAAAAAAHcAAAAbAAAAERcbvIcoM0/wKPYkISnrD8AAAA/bAAAAAAAAAAB3QAAAGwAAABCglBlsIfOP8Cj2JCEp6w/AAAAP2wAAAAAAAAAAd4AAABsAAAAdEnGiJSdzz/Ao9iQhKesPwAAAD97AAAAAAAAAAHfAAAAbAAAAFIIHla8WdA/wKPYkISnrD8AAAA/ewAAAAAAAAAB4AAAAGwAAADr69hnruTQP8Cj2JCEp6w/AAAAP4sAAAAAAAAAAeEAAABsAAAA0Le4pTR70T/Ao9iQhKesPwAAAD+LAAAAAAAAAAHiAAAAbAAAAAJsvQ9PHdI/wKPYkISnrD8AAAA/mwAAAAAAAAAB4wAAAGwAAAAzIMJ5ab/SP8Cj2JCEp6w/AAAAP5sAAAAAAAAAAeQAAABsAAAAGeyht+9V0z/Ao9iQhKesPwAAAD+qAAAAAAAAAAHlAAAAbAAAAP63gfV17NM/wKPYkISnrD8AAAA/qgAAAAAAAAAB5gAAAGwAAADjg2Ez/ILUP8Cj2JCEp6w/AAAAP6oAAAAAAAAAAecAAABsAAAAfGccRe4N1T/Ao9iQhKesPwAAAD+6AAAAAAAAAAHoAAAAbAAAABRL11bgmNU/wKPYkISnrD8AAAA/ugAAAAAAAAAB6QAAAGwAAADGdSPkFQHWP8Cj2JCEp6w/AAAAP8oAAAAAAAAAAeoAAABsAAAALLhKRbdd1j/Ao9iQhKesPwAAAD/KAAAAAAAAAAHrAAAAbAAAAJL6caZYutY/wKPYkISnrD8AAAA/2QAAAAAAAAAB7AAAAGwAAACrVHTbZQvXP8Cj2JCEp6w/AAAAP+kAAAAAAAAAAe0AAABsAAAAeMZR5N5Q1z/Ao9iQhKesPwAAAD/pAAAAAAAAAAHuAAAAbAAAAPdPCsHDitc/wKPYkISnrD8AAAA/+AAAAAAAAAAB7wAAAGwAAAAq8Z1xFLnXP8Cj2JCEp6w/AAAAP/gAAAAAAAAAAfAAAABsAAAAqXpWTvny1z/Ao9iQhKesPwAAAD8IAQAAAAAAAAHxAAAAbAAAAENLoKYhCtg/wKPYkISnrD8AAAA/CAEAAAAAAAAB8gAAAGwAAACPM8XStRXYP9ANpDNMBqw/AAAAPxgBAAAAAAAAAfMAAABsAAAAKLan1+h/ez/sPymR32K+PwAAAD8AAAAAAAAAAAH0AAAAbAAAACi2p9fof3s/3IrDv3uzvj8AAAA/uwAAAAAAAAAB9QAAAGwAAABA7g11/6SAP8zVXe4XBL8/AAAAP7sAAAAAAAAAAfYAAABsAAAACAvlApD8hD+wa5JLUKW/PwAAAD/LAAAAAAAAAAH3AAAAbAAAAGAxWRWmxoo/Qqawa5JLwD8AAAA/ywAAAAAAAAAB+AAAAGwAAADeq+YTXkiQPzTxSpounMA/AAAAP9oAAAAAAAAAAfkAAABsAAAA2ENv36vmkz8Uh3/3Zj3BPwAAAD/aAAAAAAAAAAH6AAAAbAAAAM7b96r5hJc/fvdmPVG2wT8AAAA/6gAAAAAAAAAB+wAAAGwAAABefR37zJWcP+hnToM7L8I/AAAAP+oAAAAAAAAAAfwAAABsAAAArApTYw0aoD/M/YLgc9DCPwAAAD/6AAAAAAAAAAH9AAAAbAAAAAyZPqrVRaI/Nm5qJl5Jwz8AAAA/+gAAAAAAAAAB/gAAAGwAAACmotsuW7ijPya5BFX6mcM/AAAAPwkBAAAAAAAAAf8AAABsAAAA1mlRUj/OpD+QKeya5BLEPwAAAD8JAQAAAAAAAAEAAQAAbAAAAAYxx3Uj5KU/Ck85sjI7xD8AAAA/GQEAAAAAAAABAQEAAGwAAABsc+7WxECmP4J0hsmAY8Q/AAAAPxkBAAAAAAAAAQIBAABsAAAA0rUVOGadpj+CdIbJgGPEPwAAAD8pAQAAAAAAAAEDAQAAbAAAADj4PJkH+qY/+JnT4M6LxD8AAAA/KQEAAAAAAAABBAEAAGwAAAA8rHiz4CqlP2ydvO1hjbs/AAAAPwAAAAAAAAAAAQUBAABsAAAA1mlRUj/OpD9snbztYY27PwAAAD9eAAAAAAAAAAEGAQAAbAAAAHAnKvGdcaQ/bJ287WGNuz8AAAA/bgAAAAAAAAABBwEAAGwAAAAK5QKQ/BSkP2ToVhz+3bs/AAAAP30AAAAAAAAAAQgBAABsAAAACuUCkPwUpD9QM/FKmi68PwAAAD+NAAAAAAAAAAEJAQAAbAAAAKai2y5buKM/QH6LeTZ/vD8AAAA/jQAAAAAAAAABCgEAAGwAAABAYLTNuVujPzTJJajSz7w/AAAAP40AAAAAAAAAAQsBAABsAAAA2h2NbBj/oj8YX1oFC3G9PwAAAD+sAAAAAAAAAAEMAQAAbAAAAHTbZQt3oqI/7D8pkd9ivj8AAAA/ywAAAAAAAAABDQEAAGwAAABCFPDnkoyhP7rL/YLgc8A/AAAAP/gAAAAAAAAAAQ4BAABsAAAA3NHIhvEvoT8iPOXIyuzAPwAAAD8XAQAAAAAAAAEPAQAAbAAAAHiPoSVQ06A/BtIZJgOOwT8AAAA/FwEAAAAAAAABEAEAAGwAAAB4j6ElUNOgP373Zj1RtsE/AAAAPxcBAAAAAAAAAREBAABsAAAAEk16xK52oD9wQgFs7QbCPwAAAD8XAQAAAAAAAAESAQAAbAAAAKwKU2MNGqA/Yo2bmolXwj8AAAA/JwEAAAAAAAABEwEAAGwAAACMkFcE2HqfP9qy6LHXf8I/AAAAPycBAAAAAAAAARQBAABsAAAAwAsJQpXBnj9S2DXJJajCPwAAAD83AQAAAAAAAAEVAQAAbAAAAMALCUKVwZ4/RCPQ98H4wj8AAAA/NwEAAAAAAAABFgEAAGwAAAAqAmy9D0+dP7xIHQ8QIcM/AAAAP0YBAAAAAAAAARcBAABsAAAAXn0d+8yVnD+uk7c9rHHDPwAAAD9GAQAAAAAAAAEYAQAAbAAAAF59HfvMlZw/JrkEVfqZwz8AAAA/VgEAAAAAAAABGQEAAGwAAACU+M44itybP6DeUWxIwsM/AAAAP1YBAAAAAAAAARoBAABsAAAAyHOAdkcjmz+g3lFsSMLDPwAAAD91AQAAAAAAAAEbAQAAbAAAAMhzgHZHI5s/GASfg5bqwz8AAAA/4gEAAAAAAAABHAEAAGwAAABJWCgXgOTnPzjribKN9sU/AAAAPwAAAAAAAAAAAR0BAABsAAAAvLRfWd715z8464myjfbFPwAAAD99AAAAAAAAAAEeAQAAbAAAAMnh4PNkHug/OOuJso32xT8AAAA/fQAAAAAAAAABHwEAAGwAAAAi94a6f1LoP7AQ18nbHsY/AAAAP30AAAAAAAAAASABAABsAAAAyPRRrS6S6D+wENfJ2x7GPwAAAD+NAAAAAAAAAAEhAQAAbAAAAG3yHKDd0eg/sBDXydsexj8AAAA/jQAAAAAAAAABIgEAAGwAAAA6ZPqoVhfpP7AQ18nbHsY/AAAAP5wAAAAAAAAAASMBAABsAAAAue2yhTtR6T+wENfJ2x7GPwAAAD+cAAAAAAAAAAEkAQAAbAAAAIVfkI60luk/sBDXydsexj8AAAA/rAAAAAAAAAABJQEAAGwAAABR0W2XLdzpP7AQ18nbHsY/AAAAP6wAAAAAAAAAASYBAABsAAAA+M44itwb6j+wENfJ2x7GPwAAAD+7AAAAAAAAAAEnAQAAbAAAAFHk3lD3T+o/sBDXydsexj8AAAA/uwAAAAAAAAABKAEAAGwAAADRbZct3InqP7AQ18nbHsY/AAAAP8sAAAAAAAAAASkBAABsAAAAKoM99Pa96j+wENfJ2x7GPwAAAD/LAAAAAAAAAAEqAQAAbAAAAFwk0aRH7Oo/OOuJso32xT8AAAA/2wAAAAAAAAABKwEAAGwAAACPxWRVmBrrPzjribKN9sU/AAAAP9sAAAAAAAAAASwBAABsAAAATwrBw4o36z++xTybP87FPwAAAD/5AAAAAAAAAAEtAQAAbAAAAFs3Ql4RYOs/vsU8mz/OxT8AAAA/+QAAAAAAAAABLgEAAGwAAABB8LDizYLrP77FPJs/zsU/AAAAPwkBAAAAAAAAAS8BAABsAAAAAjUNUcCf6z9GoO+D8aXFPwAAAD8JAQAAAAAAAAEwAQAAbAAAAOjte9V8wus/RqDvg/GlxT8AAAA/GQEAAAAAAAABMQEAAGwAAACnMthDb9/rP0ag74PxpcU/AAAAPxkBAAAAAAAAATIBAABsAAAAZ3c0smH86z9GoO+D8aXFPwAAAD8oAQAAAAAAAAEzAQAAbAAAACe8kCBUGew/RqDvg/GlxT8AAAA/KAEAAAAAAAABNAEAAGwAAAAOdf+kEDzsP8x6omyjfcU/AAAAPzgBAAAAAAAAATUBAABsAAAAzblbEwNZ7D/MeqJso33FPwAAAD84AQAAAAAAAAE2AQAAbAAAAGaKpWsrcOw/zHqibKN9xT8AAAA/VwEAAAAAAAABNwEAAGwAAAAAW+/DU4fsP8x6omyjfcU/AAAAP1cBAAAAAAAAATgBAABsAAAA5hNeSBCq7D/MeqJso33FPwAAAD9XAQAAAAAAAAE5AQAAbAAAAMzMzMzMzOw/zHqibKN9xT8AAAA/VwEAAAAAAAABOgEAAGwAAACyhTtRie/sP8x6omyjfcU/AAAAP2cBAAAAAAAAATsBAABsAAAAv7K86w8Y7T/MeqJso33FPwAAAD9nAQAAAAAAAAE8AQAAbAAAAH73GFoCNe0/zHqibKN9xT8AAAA/dgEAAAAAAAABPQEAAGwAAAA+PHXI9FHtP8x6omyjfcU/AAAAP4YBAAAAAAAAAT4BAABsAAAASmn2Ynt67T/MeqJso33FPwAAAD+GAQAAAAAAAAE/AQAAbAAAADAiZec3ne0/RqDvg/GlxT8AAAA/lgEAAAAAAAABQAEAAGwAAAA9T+aBvsXtP0ag74PxpcU/AAAAP5YBAAAAAAAAAUEBAABsAAAAl2SMSNn57T++xTybP87FPwAAAD+lAQAAAAAAAAFCAQAAbAAAAMoFIPkpKO4/vsU8mz/OxT8AAAA/pQEAAAAAAAABQwEAAGwAAAD8prOpelbuP77FPJs/zsU/AAAAP6UBAAAAAAAAAUQBAABsAAAAL0hHWsuE7j++xTybP87FPwAAAD+1AQAAAAAAAAFFAQAAbAAAABUBtt6Hp+4/vsU8mz/OxT8AAAA/xAEAAAAAAAABRgEAAGwAAAAhLjd5DtDuP77FPJs/zsU/AAAAP8QBAAAAAAAAAUcBAABsAAAAB+el/cry7j/MeqJso33FPwAAAD/EAQAAAAAAAAFIAQAAbAAAAHtD3T8pBO8/VFVVVVVVxT8AAAA/1AEAAAAAAAABSQEAAGwAAADHKwJsvQ/vP1RVVVVVVcU/AAAAP+QBAAAAAAAAAUoBAABsAAAAFRQnmFEb7z/cLwg+By3FPwAAAD/kAQAAAAAAAAFLAQAAbAAAADuIOa4bIe8/3C8IPgctxT8AAAA/8wEAAAAAAAABTAEAAGwAAABh/EvE5SbvP9wvCD4HLcU/AAAAP0ECAAAAAAAAAU0BAABsAAAA+8yVHA4+7z/cLwg+By3FPwAAAD9hAgAAAAAAAAFOAQAAbAAAAIWDz5N5oO8/zHqibKN9xT8AAAA/cAIAAAAAAAABTwEAAGwAAAAfVBnsobfvP8x6omyjfcU/AAAAP3ACAAAAAAAAAVABAABsAAAAk7BQLgDJ7z/MeqJso33FPwAAAD9wAgAAAAAAAAFRAQAAbAAAAN+YdVqU1O8/zHqibKN9xT8AAAA/gAIAAAAAAAABUgEAAGwAAABT9ayc8uXvP8x6omyjfcU/AAAAP5ACAAAAAAAAAVMBAABsAAAALaXZi+3p1T/kI4ZuxeHPPwAAAD8AAAAAAAAAAAFUAQAAbAAAAHqN/reB9dU/5COGbsXhzz8AAAA/ywAAAAAAAAABVQEAAGwAAADGdSPkFQHWP+Qjhm7F4c8/AAAAP9sAAAAAAAAAAVYBAABsAAAAE15IEKoM1j/kI4ZuxeHPPwAAAD/bAAAAAAAAAAFXAQAAbAAAAGBGbTw+GNY/5COGbsXhzz8AAAA/6wAAAAAAAAABWAEAAGwAAABgRm08PhjWP2z+OFd3uc8/AAAAP+sAAAAAAAAAAVkBAABsAAAA+Ra3lGYv1j9s/jhXd7nPPwAAAD/6AAAAAAAAAAFaAQAAbAAAAN/PJRkjUtY/bP44V3e5zz8AAAA/+gAAAAAAAAABWwEAAGwAAAAScbnJc4DWP2z+OFd3uc8/AAAAPwoBAAAAAAAAAVwBAABsAAAAkvpxpli61j9s/jhXd7nPPwAAAD8KAQAAAAAAAAFdAQAAbAAAAHiz4CoV3dY/bP44V3e5zz8AAAA/GQEAAAAAAAABXgEAAGwAAACrVHTbZQvXP2z+OFd3uc8/AAAAPxkBAAAAAAAAAV8BAABsAAAA3vUHjLY51z9s/jhXd7nPPwAAAD8pAQAAAAAAAAFgAQAAbAAAABGXmzwHaNc/bP44V3e5zz8AAAA/KQEAAAAAAAABYQEAAGwAAABEOC/tV5bXP2z+OFd3uc8/AAAAPzkBAAAAAAAAAWIBAABsAAAAd9nCnajE1z9s/jhXd7nPPwAAAD85AQAAAAAAAAFjAQAAbAAAAPZie3qN/tc/bP44V3e5zz8AAAA/SAEAAAAAAAABZAEAAGwAAADcG+r+SSHYP2z+OFd3uc8/AAAAP0gBAAAAAAAAAWUBAABsAAAAXKWi2y5b2D9s/jhXd7nPPwAAAD9YAQAAAAAAAAFmAQAAbAAAAI5GNox/idg/bP44V3e5zz8AAAA/WAEAAAAAAAABZwEAAGwAAADB58k80LfYP2z+OFd3uc8/AAAAP2gBAAAAAAAAAWgBAABsAAAAQXGCGbXx2D/kI4ZuxeHPPwAAAD9oAQAAAAAAAAFpAQAAbAAAAFrLhE7CQtk/5COGbsXhzz8AAAA/dwEAAAAAAAABagEAAGwAAAAM9tDb96rZP+Qjhm7F4c8/AAAAP3cBAAAAAAAAAWsBAABsAAAAcTj4PJkH2j+wpOnCCQXQPwAAAD+HAQAAAAAAAAFsAQAAbAAAAAocs06Lkto/sKTpwgkF0D8AAAA/hwEAAAAAAAABbQEAAGwAAAC9Rv/bwPraP7Ck6cIJBdA/AAAAP5YBAAAAAAAAAW4BAABsAAAACUKVwR562z9sN5DOMBnQPwAAAD+mAQAAAAAAAAFvAQAAbAAAAAhVBnvo7ds/Jso22lct0D8AAAA/pgEAAAAAAAABcAEAAGwAAAC6f1IIHlbcP+Rc3eV+QdA/AAAAP7YBAAAAAAAAAXEBAABsAAAAbKqelVO+3D/kXN3lfkHQPwAAAD+2AQAAAAAAAAFyAQAAbAAAAIUEocpgD90/oO+D8aVV0D8AAAA/tgEAAAAAAAABcwEAAGwAAAAFjlmnRUndP6Dvg/GlVdA/AAAAP8UBAAAAAAAAAXQBAABsAAAAhBcShCqD3T+g74PxpVXQPwAAAD/FAQAAAAAAAAF1AQAAbAAAAGrQgAjnpd0/oO+D8aVV0D8AAAA/1QEAAAAAAAABdgEAAGwAAAADocpgD73dP6Dvg/GlVdA/AAAAP9UBAAAAAAAAAXcBAABsAAAAUInvjKPI3T+g74PxpVXQPwAAAD/lAQAAAAAAAAF4AQAAbAAAAJ1xFLk31N0/oO+D8aVV0D8AAAA/5QEAAAAAAAABeQEAAGwAAADqWTnly9/dP6Dvg/GlVdA/AAAAP5IDAAAAAAAAAXoBAABsAAAANlXPyilf3j/02Os/KZHPPwAAAD+xAwAAAAAAAAF7AQAAbAAAAIJQZbCH3t4/uIc1bmomzj8AAAA/wQMAAAAAAAABfAEAAGwAAADOOIrcG+rePzxi6FYc/s0/AAAAP8EDAAAAAAAAAX0BAABsAAAAzjiK3Bvq3j/EPJs/ztXNPwAAAD/BAwAAAAAAAAF+AQAAbAAAABwhrwiw9d4/TBdOKICtzT8AAAA/0AMAAAAAAAABfwEAAGwAAAAcIa8IsPXeP9TxABEyhc0/AAAAP+ADAAAAAAAAAYABAABsAAAAaAnUNEQB3z/U8QARMoXNPwAAAD/gAwAAAAAAAAGBAQAAbAAAAGgJ1DREAd8/XMyz+eNczT8AAAA/7wMAAAAAAAABggEAAGwAAAC08fhg2AzfP1zMs/njXM0/AAAAP/8DAAAAAAAAAYMBAABsAAAAtPH4YNgM3z/gpmbilTTNPwAAAD//AwAAAAAAAAGEAQAAbAAAAALaHY1sGN8/aIEZy0cMzT8AAAA/DwQAAAAAAAABhQEAAGwAAABOwkK5ACTfP/RbzLP548w/AAAAPx4EAAAAAAAAAYYBAABsAAAAmqpn5ZQv3z94Nn+cq7vMPwAAAD8eBAAAAAAAAAGHAQAAbAAAAOiSjBEpO98/ABEyhV2TzD8AAAA/LgQAAAAAAAABiAEAAGwAAADokowRKTvfPxDGl1bBQsw/AAAAPy4EAAAAAAAAAYkBAABsAAAANHuxPb1G3z+YoEo/cxrMPwAAAD8+BAAAAAAAAAGKAQAAbAAAAIBj1mlRUt8/IHv9JyXyyz8AAAA/PgQAAAAAAAABiwEAAGwAAADOS/uV5V3fP6RVsBDXycs/AAAAP00EAAAAAAAAAYwBAABsAAAAzkv7leVd3z8sMGP5iKHLPwAAAD9NBAAAAAAAAAGNAQAAbAAAAM5L+5XlXd8/tAoW4jp5yz8AAAA/XQQAAAAAAAABjgEAAGwAAADOS/uV5V3fPzzlyMrsUMs/AAAAP2wEAAAAAAAAAY8BAABsAAAAzkv7leVd3z/Ev3uznijLPwAAAD98BAAAAAAAAAGQAQAAbAAAAM5L+5XlXd8/TJounFAAyz8AAAA/fAQAAAAAAAABkQEAAGwAAADOS/uV5V3fP9B04YQC2Mo/AAAAP4wEAAAAAAAAAZIBAABsAAAAzkv7leVd3z9YT5RttK/KPwAAAD+MBAAAAAAAAAGTAQAAbAAAAM5L+5XlXd8/4ClHVmaHyj8AAAA/mwQAAAAAAAABlAEAAGwAAADOS/uV5V3fP2gE+j4YX8o/AAAAP5sEAAAAAAAAAZUBAABsAAAAzkv7leVd3z/w3qwnyjbKPwAAAD+rBAAAAAAAAAGWAQAAbAAAAM5L+5XlXd8//JMS+S3myT8AAAA/qwQAAAAAAAABlwEAAGwAAADOS/uV5V3fP4huxeHfvck/AAAAP7sEAAAAAAAAAZgBAABsAAAAgGPWaVFS3z8MSXjKkZXJPwAAAD+7BAAAAAAAAAGZAQAAbAAAADR7sT29Rt8/HP7dm/VEyT8AAAA/ygQAAAAAAAABmgEAAGwAAADokowRKTvfPyqzQ21Z9Mg/AAAAP8oEAAAAAAAAAZsBAABsAAAAmqpn5ZQv3z+yjfZVC8zIPwAAAD/aBAAAAAAAAAGcAQAAbAAAAE7CQrkAJN8/so32VQvMyD8AAAA/2gQAAAAAAAABnQEAAGwAAAC08fhg2AzfPzhoqT69o8g/AAAAP+kEAAAAAAAAAZ4BAABsAAAAHCGvCLD13j9KHQ8QIVPIPwAAAD/pBAAAAAAAAAGfAQAAbAAAADZoQITz0t4/VtJ04YQCyD8AAAA/+QQAAAAAAAABoAEAAGwAAABOr9H/NrDeP+CsJ8o22sc/AAAAP/kEAAAAAAAAAaEBAABsAAAAtN6Hpw6Z3j9kh9qy6LHHPwAAAD8ZBQAAAAAAAAGiAQAAbAAAAGj2Ynt6jd4/ZIfasuixxz8AAAA/GQUAAAAAAAABowEAAGwAAAAcDj5P5oHeP+5hjZuaicc/AAAAPygFAAAAAAAAAaQBAABsAAAAziUZI1J23j/uYY2bmonHPwAAAD8oBQAAAAAAAAGlAQAAbAAAAII99Pa9at4/7mGNm5qJxz8AAAA/OAUAAAAAAAABpgEAAGwAAAA2Vc/KKV/eP3Y8QIRMYcc/AAAAPzgFAAAAAAAAAacBAABsAAAA6GyqnpVT3j/8FvNs/jjHPwAAAD9IBQAAAAAAAAGoAQAAbAAAAAK0OxrZMN4//BbzbP44xz8AAAA/SAUAAAAAAAABqQEAAGwAAACCKoM99PbdP4TxpVWwEMc/AAAAP1cFAAAAAAAAAaoBAABsAAAAt7ilNHux3T+E8aVVsBDHPwAAAD9XBQAAAAAAAAGrAQAAbAAAAIQXEoQqg90/hPGlVbAQxz8AAAA/ZwUAAAAAAAABrAEAAGwAAABRdn7T2VTdP4TxpVWwEMc/AAAAP2cFAAAAAAAAAa0BAABsAAAAHtXqIokm3T+E8aVVsBDHPwAAAD92BQAAAAAAAAGuAQAAbAAAAOwzV3I4+Nw/DMxYPmLoxj8AAAA/dgUAAAAAAAABrwEAAGwAAAC5ksPB58ncPwzMWD5i6MY/AAAAP4YFAAAAAAAAAbABAABsAAAA09lUPSun3D8MzFg+YujGPwAAAD+GBQAAAAAAAAGxAQAAbAAAAO0g5rhuhNw/DMxYPmLoxj8AAAA/lgUAAAAAAAABsgEAAGwAAAAHaHc0smHcPwzMWD5i6MY/AAAAP6UFAAAAAAAAAbMBAABsAAAAIa8IsPU+3D8MzFg+YujGPwAAAD+lBQAAAAAAAAG0AQAAbAAAAIfevlfNJ9w/DMxYPmLoxj8AAAA/tQUAAAAAAAABtQEAAGwAAAChJVDTEAXcP4TxpVWwEMc/AAAAP7UFAAAAAAAAAbYBAABsAAAAu2zhTlTi2z+E8aVVsBDHPwAAAD+1BQAAAAAAAAG3AQAAbAAAANWzcsqXv9s/hPGlVbAQxz8AAAA/xQUAAAAAAAABuAEAAGwAAAA74yhyb6jbP4TxpVWwEMc/AAAAP8UFAAAAAAAAAbkBAABsAAAACUKVwR562z/8FvNs/jjHPwAAAD/UBQAAAAAAAAG6AQAAbAAAACOJJj1iV9s//BbzbP44xz8AAAA/5AUAAAAAAAABuwEAAGwAAADw55KMESnbP/wW82z+OMc/AAAAP+QFAAAAAAAAAbwBAABsAAAACi8kCFUG2z/8FvNs/jjHPwAAAD/kBQAAAAAAAAG9AQAAbAAAANaNkFcE2No//BbzbP44xz8AAAA/8wUAAAAAAAABvgEAAGwAAADw1CHTR7XaP/wW82z+OMc/AAAAP/MFAAAAAAAAAb8BAABsAAAAvTOOIveG2j/8FvNs/jjHPwAAAD8DBgAAAAAAAAHAAQAAbAAAANd6H546ZNo/djxAhExhxz8AAAA/AwYAAAAAAAABwQEAAGwAAACk2Yvt6TXaP3Y8QIRMYcc/AAAAPxMGAAAAAAAAAcIBAABsAAAAcTj4PJkH2j92PECETGHHPwAAAD8iBgAAAAAAAAHDAQAAbAAAAIt/ibjc5Nk/7mGNm5qJxz8AAAA/IgYAAAAAAAABxAEAAGwAAAClxho0IMLZP+5hjZuaicc/AAAAPzIGAAAAAAAAAcUBAABsAAAAvw2sr2Of2T9kh9qy6LHHPwAAAD8yBgAAAAAAAAHGAQAAbAAAANlUPSunfNk/4Kwnyjbaxz8AAAA/QgYAAAAAAAABxwEAAGwAAADzm86m6lnZP+CsJ8o22sc/AAAAP0IGAAAAAAAAAcgBAABsAAAAWsuETsJC2T9W0nThhALIPwAAAD9RBgAAAAAAAAHJAQAAbAAAAMD6OvaZK9k/VtJ04YQCyD8AAAA/UQYAAAAAAAABygEAAGwAAAAnKvGdcRTZP1bSdOGEAsg/AAAAP2EGAAAAAAAAAcsBAABsAAAAjVmnRUn92D/O98H40irIPwAAAD9hBgAAAAAAAAHMAQAAbAAAAPSIXe0g5tg/Sh0PECFTyD8AAAA/cAYAAAAAAAABzQEAAGwAAABbuBOV+M7YP0odDxAhU8g/AAAAP3AGAAAAAAAAAc4BAABsAAAAKBeA5Keg2D9KHQ8QIVPIPwAAAD+ABgAAAAAAAAHPAQAAbAAAAEJeEWDrfdg/wEJcJ297yD8AAAA/gAYAAAAAAAAB0AEAAGwAAABcpaLbLlvYP8BCXCdve8g/AAAAP5AGAAAAAAAAAdEBAABsAAAAKQQPK94s2D/AQlwnb3vIPwAAAD+QBgAAAAAAAAHSAQAAbAAAAENLoKYhCtg/wEJcJ297yD8AAAA/nwYAAAAAAAAB0wEAAGwAAABdkjEiZefXP8BCXCdve8g/AAAAP58GAAAAAAAAAdQBAABsAAAAd9nCnajE1z/AQlwnb3vIPwAAAD+/BgAAAAAAAAHVAQAAbAAAAEQ4L+1Xltc/wEJcJ297yD8AAAA/vwYAAAAAAAAB1gEAAGwAAAD3TwrBw4rXP8BCXCdve8g/AAAAP78GAAAAAAAAAdcBAABsAAAAXn/AaJtz1z/AQlwnb3vIPwAAAD/OBgAAAAAAAAHYAQAAbAAAABGXmzwHaNc/wEJcJ297yD8AAAA/3gYAAAAAAAAB2QEAAGwAAADErnYQc1zXP8BCXCdve8g/AAAAP3QHAAAAAAAAAdoBAABsAAAAeMZR5N5Q1z/AQlwnb3vIPwAAAD+UBwAAAAAAAAHbAQAAbAAAACveLLhKRdc/wEJcJ297yD8AAAA/owcAAAAAAAAB3AEAAGwAAADe9QeMtjnXP8BCXCdve8g/AAAAP6MHAAAAAAAAAd0BAABsAAAARSW+M44i1z/AQlwnb3vIPwAAAD+zBwAAAAAAAAHeAQAAbAAAAKtUdNtlC9c/OGipPr2jyD8AAAA/swcAAAAAAAAB3wEAAGwAAABebE+v0f/WPzhoqT69o8g/AAAAP8MHAAAAAAAAAeABAABsAAAAEYQqgz301j84aKk+vaPIPwAAAD/DBwAAAAAAAAHhAQAAbAAAAMSbBVep6NY/OGipPr2jyD8AAAA/0gcAAAAAAAAB4gEAAGwAAAB4s+AqFd3WPzhoqT69o8g/AAAAP9IHAAAAAAAAAeMBAABsAAAAeLPgKhXd1j+yjfZVC8zIPwAAAD/SBwAAAAAAAAHkAQAAbAAAAHiz4CoV3dY/KrNDbVn0yD8AAAA/QAgAAAAAAAAB5QEAAGwAAAAry7v+gNHWPyqzQ21Z9Mg/AAAAP0AIAAAAAAAAAeYBAABsAAAAK8u7/oDR1j+i2JCEpxzJPwAAAD9PCAAAAAAAAAHnAQAAbAAAACvLu/6A0dY/HP7dm/VEyT8AAAA/XwgAAAAAAAAB6AEAAGwAAAAry7v+gNHWP5QjK7NDbck/AAAAP24IAAAAAAAAAekBAABsAAAAK8u7/oDR1j8MSXjKkZXJPwAAAD9uCAAAAAAAAAHqAQAAbAAAACvLu/6A0dY/iG7F4d+9yT8AAAA/fggAAAAAAAAB6wEAAGwAAAAry7v+gNHWP/yTEvkt5sk/AAAAP34IAAAAAAAAAewBAABsAAAAK8u7/oDR1j/w3qwnyjbKPwAAAD+OCAAAAAAAAAHtAQAAbAAAACvLu/6A0dY/aAT6Phhfyj8AAAA/jggAAAAAAAAB7gEAAGwAAAAry7v+gNHWP9B04YQC2Mo/AAAAP50IAAAAAAAAAe8BAABsAAAAK8u7/oDR1j/Ev3uznijLPwAAAD+dCAAAAAAAAAHwAQAAbAAAACvLu/6A0dY/tAoW4jp5yz8AAAA/rQgAAAAAAAAB8QEAAGwAAAAry7v+gNHWP6RVsBDXycs/AAAAP60IAAAAAAAAAfIBAABsAAAAK8u7/oDR1j+YoEo/cxrMPwAAAD+9CAAAAAAAAAHzAQAAbAAAACvLu/6A0dY/EMaXVsFCzD8AAAA/vQgAAAAAAAAB9AEAAGwAAAAry7v+gNHWPwARMoVdk8w/AAAAP8wIAAAAAAAAAfUBAABsAAAAK8u7/oDR1j94Nn+cq7vMPwAAAD/MCAAAAAAAAAH2AQAAbAAAAN7iltLsxdY/aIEZy0cMzT8AAAA/3AgAAAAAAAAB9wEAAGwAAADe4pbS7MXWP+CmZuKVNM0/AAAAP9wIAAAAAAAAAfgBAABsAAAA3uKW0uzF1j9czLP541zNPwAAAD/rCAAAAAAAAAH5AQAAbAAAAN7iltLsxdY/1PEAETKFzT8AAAA/6wgAAAAAAAAB+gEAAGwAAADe4pbS7MXWP0wXTiiArc0/AAAAP/sIAAAAAAAAAfsBAABsAAAAkvpxpli61j/EPJs/ztXNPwAAAD/7CAAAAAAAAAH8AQAAbAAAAJL6caZYutY/PGLoVhz+zT8AAAA/CwkAAAAAAAAB/QEAAGwAAACS+nGmWLrWP7iHNW5qJs4/AAAAPzoJAAAAAAAAAf4BAABsAAAA5tytiYEs5j+MaAT6PhjPPwAAAD8AAAAAAAAAAAH/AQAAbAAAADPF0rUVOOY/jGgE+j4Yzz8AAAA/XgAAAAAAAAABAAIAAGwAAADzCS8kCFXmP4xoBPo+GM8/AAAAP14AAAAAAAAAAQECAABsAAAA2cKdqMR35j+MaAT6PhjPPwAAAD9tAAAAAAAAAAECAgAAbAAAAJgH+ha3lOY/jGgE+j4Yzz8AAAA/bQAAAAAAAAABAwIAAGwAAAB/wGibc7fmP4xoBPo+GM8/AAAAP30AAAAAAAAAAQQCAABsAAAAsWH8S8Tl5j+MaAT6PhjPPwAAAD99AAAAAAAAAAEFAgAAbAAAAOQCkPwUFOc/jGgE+j4Yzz8AAAA/jQAAAAAAAAABBgIAAGwAAACKAFvvw1PnP4xoBPo+GM8/AAAAP40AAAAAAAAAAQcCAABsAAAAMP4l4nKT5z+MaAT6PhjPPwAAAD+cAAAAAAAAAAEIAgAAbAAAANb78NQh0+c/jGgE+j4Yzz8AAAA/nAAAAAAAAAABCQIAAGwAAAB8+bvH0BLoP4xoBPo+GM8/AAAAP6wAAAAAAAAAAQoCAABsAAAAIveGun9S6D+MaAT6PhjPPwAAAD+sAAAAAAAAAAELAgAAbAAAAFWYGmvQgOg/jGgE+j4Yzz8AAAA/uwAAAAAAAAABDAIAAGwAAACurcAx67ToP4xoBPo+GM8/AAAAP7sAAAAAAAAAAQ0CAABsAAAA4U5U4jvj6D+MaAT6PhjPPwAAAD/LAAAAAAAAAAEOAgAAbAAAABTw55KMEek/jGgE+j4Yzz8AAAA/ywAAAAAAAAABDwIAAGwAAABHkXtD3T/pP4xoBPo+GM8/AAAAP9sAAAAAAAAAARACAABsAAAAUr783WNo6T+MaAT6PhjPPwAAAD/bAAAAAAAAAAERAgAAbAAAADl3a2Igi+k/jGgE+j4Yzz8AAAA/6gAAAAAAAAABEgIAAGwAAABGpOz8prPpP4xoBPo+GM8/AAAAP+oAAAAAAAAAARMCAABsAAAABelIa5nQ6T+MaAT6PhjPPwAAAD/6AAAAAAAAAAEUAgAAbAAAAMUtpdmL7ek/jGgE+j4Yzz8AAAA/+gAAAAAAAAABFQIAAGwAAABe/u4xtATqP4xoBPo+GM8/AAAAPwoBAAAAAAAAARYCAABsAAAAaytwzDot6j+MaAT6PhjPPwAAAD8KAQAAAAAAAAEXAgAAbAAAACtwzDotSuo/jGgE+j4Yzz8AAAA/GQEAAAAAAAABGAIAAGwAAADrtCipH2fqP4xoBPo+GM8/AAAAPxkBAAAAAAAAARkCAABsAAAAqvmEFxKE6j+MaAT6PhjPPwAAAD9YAQAAAAAAAAEaAgAAbAAAAI/FZFWYGus/BI5REY1Azz8AAAA/WAEAAAAAAAABGwIAAGwAAAAolq6twDHrPwSOURGNQM8/AAAAP1gBAAAAAAAAARwCAABsAAAAnPLl7x5D6z8EjlERjUDPPwAAAD9nAQAAAAAAAAEdAgAAbAAAAA9PHTJ9VOs/BI5REY1Azz8AAAA/ZwEAAAAAAAABHgIAAGwAAACCq1R022XrPwSOURGNQM8/AAAAP2cBAAAAAAAAAR8CAABsAAAA9QeMtjl36z8EjlERjUDPPwAAAD93AQAAAAAAAAEgAgAAbAAAAI7Y1Q5ijus/BI5REY1Azz8AAAA/dwEAAAAAAAABIQIAAGwAAADbwPo69pnrPwSOURGNQM8/AAAAP4cBAAAAAAAAASICAABsAAAAJ6kfZ4ql6z+MaAT6PhjPPwAAAD+WAQAAAAAAAAEjAgAAbAAAAHSRRJMeses/EEO34vDvzj8AAAA/tQEAAAAAAAABJAIAAGwAAACBvsUtpdnrPyD4HLRUn84/AAAAP8UBAAAAAAAAASUCAABsAAAAzqbqWTnl6z8g+By0VJ/OPwAAAD/kAQAAAAAAAAEmAgAAbAAAAPUa/W8D6+s/IPgctFSfzj8AAAA/5AEAAAAAAAABJwIAAGwAAABCuQAkPwXlP9ANpDNMBqw/AAAAPwAAAAAAAAAAASgCAABsAAAA24lKfGcc5T/Ao9iQhKesPwAAAD/MAAAAAAAAAAEpAgAAbAAAAOi2yxbuROU/mDkN7rxIrT8AAAA/zAAAAAAAAAABKgIAAGwAAADObzqbqmflP4jPQUv16a0/AAAAP9sAAAAAAAAAASsCAABsAAAA2py7NTGQ5T+Iz0FL9emtPwAAAD/bAAAAAAAAAAEsAgAAbAAAAMBVKrrtsuU/iM9BS/XprT8AAAA/+gAAAAAAAAABLQIAAGwAAAAaa9CACOflP4jPQUv16a0/AAAAP/oAAAAAAAAAAS4CAABsAAAAjccHw2b45T+Iz0FL9emtPwAAAD/6AAAAAAAAAAEvAgAAbAAAANmvLO/6A+Y/iM9BS/XprT8AAAA/+gAAAAAAAAABMAIAAGwAAAAAJD8FxQnmP4jPQUv16a0/AAAAPwoBAAAAAAAAATECAABsAAAAJphRG48P5j+Iz0FL9emtPwAAAD8KAQAAAAAAAAEyAgAAbAAAAE0MZDFZFeY/iM9BS/XprT8AAAA/SQEAAAAAAAABMwIAAGwAAABzgHZHIxvmP4jPQUv16a0/AAAAP1gBAAAAAAAAATQCAABsAAAAwGibc7cm5j+Iz0FL9emtPwAAAD9oAQAAAAAAAAE1AgAAbAAAAKYhCvhzSeY/iM9BS/XprT8AAAA/hwEAAAAAAAABNgIAAGwAAABMH9XqIonmP5g5De68SK0/AAAAP5cBAAAAAAAAATcCAABsAAAA5e8eQ0ug5j+YOQ3uvEitPwAAAD+XAQAAAAAAAAE4AgAAbAAAAH/AaJtzt+Y/mDkN7rxIrT8AAAA/lwEAAAAAAAABOQIAAGwAAADLqI3HB8PmP5g5De68SK0/AAAAP5cBAAAAAAAAAToCAABsAAAAGJGy85vO5j+YOQ3uvEitPwAAAD+mAQAAAAAAAAE7AgAAbAAAAD8FxQlm1OY/mDkN7rxIrT8AAAA/tgEAAAAAAAABPAIAAGwAAABledcfMNrmP5g5De68SK0/AAAAP+UBAAAAAAAAAT0CAABsAAAAQjrSWiZ0kj8S+S3m2fzRPwAAAD8AAAAAAAAAAAE+AgAAbAAAAHa1g5jjupE/Evkt5tn80T8AAAA/XgAAAAAAAAABPwIAAGwAAACoMDXWoAGRPxL5LebZ/NE/AAAAP50AAAAAAAAAAUACAABsAAAA3qvmE15IkD8S+S3m2fzRPwAAAD+dAAAAAAAAAAFBAgAAbAAAACROMKM2Ho8/Evkt5tn80T8AAAA/rQAAAAAAAAABQgIAAGwAAACgFIKHFW+GP86L1PEAEdI/AAAAP7wAAAAAAAAAAUMCAABsAAAA2Peq+YQXgj/Oi9TxABHSPwAAAD/MAAAAAAAAAAFEAgAAbAAAAFjJ4eDzZH4/ih57/Scl0j8AAAA/zAAAAAAAAAABRQIAAGwAAAAotqfX6H97P4oee/0nJdI/AAAAP9wAAAAAAAAAAUYCAABsAAAAAKNtzt2aeD9GsSEJTznSPwAAAD/7AAAAAAAAAAFHAgAAbAAAANCPM8XStXU/BETIFHZN0j8AAAA/CgEAAAAAAAABSAIAAGwAAADQjzPF0rV1P3xpFSzEddI/AAAAPwoBAAAAAAAAAUkCAABsAAAA0I8zxdK1dT84/Ls364nSPwAAAD8aAQAAAAAAAAFKAgAAbAAAANCPM8XStXU/brSvWmDG0j8AAAA/OQEAAAAAAAABSwIAAGwAAADQjzPF0rV1P+bZ/HGu7tI/AAAAPzkBAAAAAAAAAUwCAABsAAAAqHz5u8fQcj+ibKN91QLTPwAAAD9JAQAAAAAAAAFNAgAAbAAAAPDSfmV5128/lLc9rHFT0z8AAAA/WQEAAAAAAAABTgIAAGwAAACgrApTYw1qP8hvMc/mj9M/AAAAP2gBAAAAAAAAAU8CAABsAAAAoKwKU2MNaj9AlX7mNLjTPwAAAD9oAQAAAAAAAAFQAgAAbAAAAKCsClNjDWo/urrL/YLg0z8AAAA/eAEAAAAAAAABUQIAAGwAAACgrApTYw1qPzLgGBXRCNQ/AAAAP5cBAAAAAAAAAVICAABsAAAAoKwKU2MNaj+cUABbu4HUPwAAAD+nAQAAAAAAAAFTAgAAbAAAAKCsClNjDWo/WOOmZuKV1D8AAAA/pwEAAAAAAAABVAIAAGwAAACgrApTYw1qPxR2TXIJqtQ/AAAAP8YBAAAAAAAAAVUCAABsAAAAoKwKU2MNaj+ynijbaF/VPwAAAD/GAQAAAAAAAAFWAgAAbAAAAKCsClNjDWo/LMR18raH1T8AAAA/1gEAAAAAAAABVwIAAGwAAACgrApTYw1qP6TpwgkFsNU/AAAAP9YBAAAAAAAAAVgCAABsAAAAoKwKU2MNaj/aobYseuzVPwAAAD8UAgAAAAAAAAFZAgAAbAAAAKCsClNjDWo/roKFuE7e1j8AAAA/MwIAAAAAAAABWgIAAGwAAACgrApTYw1qP9KFEwpga9c/AAAAP0MCAAAAAAAAAVsCAABsAAAAoKwKU2MNaj+QGLoVh3/XPwAAAD9TAgAAAAAAAAFcAgAAbAAAAKCsClNjDWo/CD4HLdWn1z8AAAA/UwIAAAAAAAABXQIAAGwAAACgrApTYw1qP4BjVEQj0Nc/AAAAP2ICAAAAAAAAAV4CAABsAAAAoKwKU2MNaj8+9vpPSuTXPwAAAD9yAgAAAAAAAAFfAgAAbAAAAKCsClNjDWo/LkGVfuY02D8AAAA/iwIAAAAAAAABYAIAAGwAAACgrApTYw1qP6hm4pU0Xdg/AAAAP4sCAAAAAAAAAWECAABsAAAAoKwKU2MNaj8ejC+tgoXYPwAAAD+bAgAAAAAAAAFiAgAAbAAAAKCsClNjDWo/3B7WuKmZ2D8AAAA/mwIAAAAAAAABYwIAAGwAAACgrApTYw1qP5ixfMTQrdg/AAAAP5sCAAAAAAAAAWQCAABsAAAAoKwKU2MNaj8Q18nbHtbYPwAAAD/KAgAAAAAAAAFlAgAAbAAAAKCsClNjDWo/zGlw50Xq2D8AAAA/ZgMAAAAAAAABZgIAAGwAAACofPm7x9ByP8xpcOdF6tg/AAAAP28JAAAAAAAAAWcCAABsAAAAAKNtzt2aeD/MaXDnRerYPwAAAD9vCQAAAAAAAAFoAgAAbAAAAEDuDXX/pIA/zGlw50Xq2D8AAAA/fgkAAAAAAAABaQIAAGwAAAB0AUh+CoqDP8xpcOdF6tg/AAAAP34JAAAAAAAAAWoCAABsAAAANB4fDJvhhz/MaXDnRerYPwAAAD+OCQAAAAAAAAFrAgAAbAAAAGAxWRWmxoo/ENfJ2x7W2D8AAAA/jgkAAAAAAAABbAIAAGwAAACQRJMesauNPxDXydse1tg/AAAAP54JAAAAAAAAAW0CAABsAAAA3qvmE15IkD8Q18nbHtbYPwAAAD+eCQAAAAAAAAFuAgAAbAAAAKgwNdagAZE/ENfJ2x7W2D8AAAA/ngkAAAAAAAABbwIAAGwAAAB2tYOY47qRPxDXydse1tg/AAAAP60JAAAAAAAAAXACAABsAAAAQjrSWiZ0kj8Q18nbHtbYPwAAAD+9CQAAAAAAAAFxAgAAbAAAAAy/IB1pLZM/VkQj0PfB2D8AAAA/vQkAAAAAAAABcgIAAGwAAACiyL2h7p+UP1ZEI9D3wdg/AAAAP8wJAAAAAAAAAXMCAABsAAAAbk0MZDFZlT9WRCPQ98HYPwAAAD/cCQAAAAAAAAF0AgAAbAAAADjSWiZ0EpY/VkQj0PfB2D8AAAA/CwoAAAAAAAABdQIAAGwAAABcpaLbLlvYPzzUlkWPvd4/AAAAPwAAAAAAAAAAAXYCAABsAAAA9XXsM1dy2D881JZFj73ePwAAAD9oAQAAAAAAAAF3AgAAbAAAAI5GNox/idg/PNSWRY+93j8AAAA/dwEAAAAAAAABeAIAAGwAAAAoF4Dkp6DYP/hmPVG20d4/AAAAP3cBAAAAAAAAAXkCAABsAAAAwefJPNC32D/4Zj1RttHePwAAAD+HAQAAAAAAAAF6AgAAbAAAAA7Q7mhkw9g/+GY9UbbR3j8AAAA/hwEAAAAAAAABewIAAGwAAACnoDjBjNrYP/hmPVG20d4/AAAAP5YBAAAAAAAAAXwCAABsAAAAQXGCGbXx2D/4Zj1RttHePwAAAD+WAQAAAAAAAAF9AgAAbAAAAI1Zp0VJ/dg/+GY9UbbR3j8AAAA/pQEAAAAAAAABfgIAAGwAAAAnKvGdcRTZP/hmPVG20d4/AAAAP6UBAAAAAAAAAX8CAABsAAAADeNfIi432T/4Zj1RttHePwAAAD+1AQAAAAAAAAGAAgAAbAAAAFrLhE7CQtk/+GY9UbbR3j8AAAA/tQEAAAAAAAABgQIAAGwAAABAhPPSfmXZP/hmPVG20d4/AAAAP8QBAAAAAAAAAYICAABsAAAAjGwY/xJx2T/4Zj1RttHePwAAAD/EAQAAAAAAAAGDAgAAbAAAAHIlh4PPk9k/+GY9UbbR3j8AAAA/1AEAAAAAAAABhAIAAGwAAAC/DayvY5/ZP/hmPVG20d4/AAAAP9QBAAAAAAAAAYUCAABsAAAADPbQ2/eq2T/4Zj1RttHePwAAAD/kAQAAAAAAAAGGAgAAbAAAAKXGGjQgwtk/+GY9UbbR3j8AAAA/8wEAAAAAAAABhwIAAGwAAAA/l2SMSNnZP/hmPVG20d4/AAAAP/MBAAAAAAAAAYgCAABsAAAAi3+JuNzk2T/4Zj1RttHePwAAAD/zAQAAAAAAAAGJAgAAbAAAACVQ0xAF/Nk/+GY9UbbR3j8AAAA/AwIAAAAAAAABigIAAGwAAABxOPg8mQfaP/hmPVG20d4/AAAAPwMCAAAAAAAAAYsCAABsAAAACwlClcEe2j/4Zj1RttHePwAAAD8TAgAAAAAAAAGMAgAAbAAAAKTZi+3pNdo/+GY9UbbR3j8AAAA/EwIAAAAAAAABjQIAAGwAAADXeh+eOmTaP/hmPVG20d4/AAAAPyICAAAAAAAAAY4CAABsAAAAcEtp9mJ72j/4Zj1RttHePwAAAD8iAgAAAAAAAAGPAgAAbAAAAAocs06Lkto/+GY9UbbR3j8AAAA/MgIAAAAAAAABkAIAAGwAAACj7Pyms6naP/hmPVG20d4/AAAAPzICAAAAAAAAAZECAABsAAAAiaVrK3DM2j/4Zj1RttHePwAAAD9BAgAAAAAAAAGSAgAAbAAAANaNkFcE2No/+GY9UbbR3j8AAAA/UQIAAAAAAAABkwIAAGwAAAAkdrWDmOPaP/hmPVG20d4/AAAAP1ECAAAAAAAAAZQCAABsAAAAcF7aryzv2j/4Zj1RttHePwAAAD9hAgAAAAAAAAGVAgAAbAAAAL1G/9vA+to/+GY9UbbR3j8AAAA/YQIAAAAAAAABlgIAAGwAAAAKLyQIVQbbP/hmPVG20d4/AAAAP2ECAAAAAAAAAZcCAABsAAAAVhdJNOkR2z/4Zj1RttHePwAAAD9wAgAAAAAAAAGYAgAAbAAAAKP/bWB9Hds/+GY9UbbR3j8AAAA/gAIAAAAAAAABmQIAAGwAAACj/21gfR3bPzzUlkWPvd4/AAAAP4ACAAAAAAAAAZoCAABsAAAA8OeSjBEp2z881JZFj73ePwAAAD+QAgAAAAAAAAGbAgAAbAAAAD3Qt7ilNNs/PNSWRY+93j8AAAA/nwIAAAAAAAABnAIAAGwAAACJuNzkOUDbPzzUlkWPvd4/AAAAP68CAAAAAAAAAZ0CAABsAAAA1qABEc5L2z881JZFj73ePwAAAD++AgAAAAAAAAGeAgAAbAAAALxZcJWKbts/PNSWRY+93j8AAAA/vgIAAAAAAAABnwIAAGwAAABVKrrtsoXbP35B8Dloqd4/AAAAP74CAAAAAAAAAaACAABsAAAA7/oDRtuc2z/ErkkuQZXePwAAAD/OAgAAAAAAAAGhAgAAbAAAAIjLTZ4DtNs/xK5JLkGV3j8AAAA/zgIAAAAAAAABogIAAGwAAAAinJf2K8vbP8SuSS5Bld4/AAAAP94CAAAAAAAAAaMCAABsAAAAu2zhTlTi2z/ErkkuQZXePwAAAD/tAgAAAAAAAAGkAgAAbAAAAAhVBnvo7ds/xK5JLkGV3j8AAAA/7QIAAAAAAAABpQIAAGwAAABUPSunfPnbPwYcoyIagd4/AAAAP/0CAAAAAAAAAaYCAABsAAAAoSVQ0xAF3D8GHKMiGoHePwAAAD/9AgAAAAAAAAGnAgAAbAAAAO4Ndf+kENw/BhyjIhqB3j8AAAA/OwMAAAAAAAABqAIAAGwAAAA69pkrORzcPwYcoyIagd4/AAAAP4oDAAAAAAAAAakCAABsAAAAh96+V80n3D8GHKMiGoHePwAAAD+0AwAAAAAAAAGqAgAAbAAAANTG44NhM9w/BhyjIhqB3j8AAAA/0wMAAAAAAAABqwIAAGwAAAAhrwiw9T7cPwYcoyIagd4/AAAAP+MDAAAAAAAAAawCAABsAAAAbZct3IlK3D8GHKMiGoHePwAAAD/jAwAAAAAAAAGtAgAAbAAAALp/UggeVtw/BhyjIhqB3j8AAAA/8gMAAAAAAAABrgIAAGwAAAAHaHc0smHcPwYcoyIagd4/AAAAPwIEAAAAAAAAAa8CAABsAAAAU1CcYEZt3D8GHKMiGoHePwAAAD8SBAAAAAAAAAGwAgAAbAAAAKA4wYzaeNw/BhyjIhqB3j8AAAA/MQQAAAAAAAABsQIAAGwAAADtIOa4boTcPwYcoyIagd4/AAAAP2AEAAAAAAAAAbICAABsAAAAOQkL5QKQ3D8GHKMiGoHePwAAAD+uBAAAAAAAAAGzAgAAbAAAANPZVD0rp9w/BhyjIhqB3j8AAAA/vQQAAAAAAAABtAIAAGwAAAAfwnlpv7LcPwYcoyIagd4/AAAAP70EAAAAAAAAAbUCAABsAAAAuZLDwefJ3D8GHKMiGoHePwAAAD/NBAAAAAAAAAG2AgAAbAAAAAZ76O171dw/BhyjIhqB3j8AAAA/zQQAAAAAAAABtwIAAGwAAABSYw0aEOHcPwYcoyIagd4/AAAAP80EAAAAAAAAAbgCAABsAAAAn0syRqTs3D8GHKMiGoHePwAAAD/sBAAAAAAAAAG5AgAAbAAAAF/rfXjqkOk/UiK/xTyb3z8AAAA/AAAAAAAAAAABugIAAGwAAAA5d2tiIIvpP1Iiv8U8m98/AAAAP0YAAAAAAAAAAbsCAABsAAAAEwNZTFaF6T9SIr/FPJvfPwAAAD9GAAAAAAAAAAG8AgAAbAAAAOyORjaMf+k/UiK/xTyb3z8AAAA/VQAAAAAAAAABvQIAAGwAAADGGjQgwnnpP1Iiv8U8m98/AAAAP2UAAAAAAAAAAb4CAABsAAAA44NhM/yC1D8+UbbRvmrhPwAAAD8AAAAAAAAAAAG/AgAAbAAAAJebPAdod9Q/PlG20b5q4T8AAAA/uwAAAAAAAAABwAIAAGwAAAD+t4H1dezTP98H40urYOE/AAAAP8sAAAAAAAAAAcECAABsAAAAzQN9i1tK0z8jdTxAhEzhPwAAAD/bAAAAAAAAAAHCAgAAbAAAADMzMzMzM9M/I3U8QIRM4T8AAAA/2wAAAAAAAAABwwIAAGwAAABMesSudhDTPyN1PECETOE/AAAAP+oAAAAAAAAAAcQCAABsAAAA/5GfguIE0z8jdTxAhEzhPwAAAD/qAAAAAAAAAAHFAgAAbAAAABnZMP4l4tI/I3U8QIRM4T8AAAA/6gAAAAAAAAABxgIAAGwAAAAzIMJ5ab/SPyN1PECETOE/AAAAP/oAAAAAAAAAAccCAABsAAAAmk94IUGo0j8jdTxAhEzhPwAAAD8KAQAAAAAAAAHIAgAAbAAAALSWCZ2EhdI/I3U8QIRM4T8AAAA/CgEAAAAAAAAByQIAAGwAAADO3ZoYyGLSPyN1PECETOE/AAAAPxkBAAAAAAAAAcoCAABsAAAA6CQslAtA0j8jdTxAhEzhPwAAAD8ZAQAAAAAAAAHLAgAAbAAAAAJsvQ9PHdI/I3U8QIRM4T8AAAA/KQEAAAAAAAABzAIAAGwAAADPyilf/u7RPyN1PECETOE/AAAAPykBAAAAAAAAAc0CAABsAAAAnCmWrq3A0T8jdTxAhEzhPwAAAD82AQAAAAAAAAHOAgAAbAAAALZwJyrxndE/I3U8QIRM4T8AAAA/NgEAAAAAAAABzwIAAGwAAACDz5N5oG/RPyN1PECETOE/AAAAP0YBAAAAAAAAAdACAABsAAAABEbbnLs10T8jdTxAhEzhPwAAAD9GAQAAAAAAAAHRAgAAbAAAAB6NbBj/EtE/I3U8QIRM4T8AAAA/VgEAAAAAAAAB0gIAAGwAAADr69hnruTQPyN1PECETOE/AAAAP1YBAAAAAAAAAdMCAABsAAAABTNq4/HB0D8jdTxAhEzhPwAAAD9lAQAAAAAAAAHUAgAAbAAAANKR1jKhk9A/I3U8QIRM4T8AAAA/ZQEAAAAAAAAB1QIAAGwAAABSCB5WvFnQPyN1PECETOE/AAAAP3UBAAAAAAAAAdYCAABsAAAAhpZATUMU0D8jdTxAhEzhPwAAAD91AQAAAAAAAAHXAgAAbAAAAA4aEOG8tM8/I3U8QIRM4T8AAAA/hQEAAAAAAAAB2AIAAGwAAAAOB58n80DPPyN1PECETOE/AAAAP4UBAAAAAAAAAdkCAABsAAAA2lKavdiezj8jdTxAhEzhPwAAAD+UAQAAAAAAAAHaAgAAbAAAANw/KQQPK84/I3U8QIRM4T8AAAA/lAEAAAAAAAAB2wIAAGwAAADcLLhKRbfNPyN1PECETOE/AAAAP6QBAAAAAAAAAdwCAABsAAAA3hlHkXtDzT8jdTxAhEzhPwAAAD+kAQAAAAAAAAHdAgAAbAAAAEY2jH+JuMw/I3U8QIRM4T8AAAA/swEAAAAAAAAB3gIAAGwAAABGIxvGv0TMPyN1PECETOE/AAAAP7MBAAAAAAAAAd8CAABsAAAAerE9vUb/yz8jdTxAhEzhPwAAAD/DAQAAAAAAAAHgAgAAbAAAAK4/YLTNucs/I3U8QIRM4T8AAAA/wwEAAAAAAAAB4QIAAGwAAADizYKrVHTLPyN1PECETOE/AAAAP9MBAAAAAAAAAeICAABsAAAArizv+gNGyz8jdTxAhEzhPwAAAD/yAQAAAAAAAAHjAgAAbAAAAErqx5li6co/I3U8QIRM4T8AAAA/8gEAAAAAAAAB5AIAAGwAAACwBg2IcF7KPyN1PECETOE/AAAAPwICAAAAAAAAAeUCAABsAAAATMTlJs8Byj8jdTxAhEzhPwAAAD8CAgAAAAAAAAHmAgAAbAAAAOaBvsUtpck/I3U8QIRM4T8AAAA/AgIAAAAAAAAB5wIAAGwAAACAP5dkjEjJPyN1PECETOE/AAAAPxECAAAAAAAAAegCAABsAAAAGv1vA+vryD8jdTxAhEzhPwAAAD8RAgAAAAAAAAHpAgAAbAAAAE6Lkvpxpsg/I3U8QIRM4T8AAAA/IQIAAAAAAAAB6gIAAGwAAADoSGuZ0EnIPyN1PECETOE/AAAAPyECAAAAAAAAAesCAABsAAAAggZEOC/txz8jdTxAhEzhPwAAAD8wAgAAAAAAAAHsAgAAbAAAALaUZi+2p8c/I3U8QIRM4T8AAAA/MAIAAAAAAAAB7QIAAGwAAADqIokmPWLHPyN1PECETOE/AAAAP0ACAAAAAAAAAe4CAABsAAAAuIH1dewzxz8jdTxAhEzhPwAAAD9AAgAAAAAAAAHvAgAAbAAAAOoPGG1z7sY/I3U8QIRM4T8AAAA/UAIAAAAAAAAB8AIAAGwAAABSP84US9fGPyN1PECETOE/AAAAP1ACAAAAAAAAAfECAABsAAAAuG6EvCLAxj8jdTxAhEzhPwAAAD9fAgAAAAAAAAHyAgAAbAAAAB6eOmT6qMY/I3U8QIRM4T8AAAA/XwIAAAAAAAAB8wIAAGwAAACGzfAL0pHGP8UrabpwQuE/AAAAP28CAAAAAAAAAfQCAABsAAAA7Pyms6l6xj/FK2m6cELhPwAAAD9/AgAAAAAAAAH1AgAAbAAAAFIsXVuBY8Y/xStpunBC4T8AAAA/jgIAAAAAAAAB9gIAAGwAAAC6WxMDWUzGP8UrabpwQuE/AAAAP54CAAAAAAAAAfcCAABsAAAAIIvJqjA1xj/FK2m6cELhPwAAAD+tAgAAAAAAAAH4AgAAbAAAAOzpNfrfBsY/xStpunBC4T8AAAA/rQIAAAAAAAAB+QIAAGwAAABUGeyht+/FP8UrabpwQuE/AAAAP70CAAAAAAAAAfoCAABsAAAAukiiSY/YxT/FK2m6cELhPwAAAD+9AgAAAAAAAAH7AgAAbAAAAIinDpk+qsU/xStpunBC4T8AAAA/zQIAAAAAAAAB/AIAAGwAAABUBnvo7XvFP8UrabpwQuE/AAAAP9wCAAAAAAAAAf0CAABsAAAAvDUxkMVkxT/FK2m6cELhPwAAAD/cAgAAAAAAAAH+AgAAbAAAAIiUnd90NsU/xStpunBC4T8AAAA/3AIAAAAAAAAB/wIAAGwAAABW8wkvJAjFP8UrabpwQuE/AAAAP+wCAAAAAAAAAQADAABsAAAAvCLA1vvwxD/FK2m6cELhPwAAAD/8AgAAAAAAAAEBAwAAbAAAACJSdn7T2cQ/xStpunBC4T8AAAA//AIAAAAAAAABAgMAAGwAAACIgSwmq8LEP8UrabpwQuE/AAAAPwsDAAAAAAAAAQMDAABsAAAA8LDizYKrxD/FK2m6cELhPwAAAD8bAwAAAAAAAAEEAwAAbAAAAFbgmHValMQ/xStpunBC4T8AAAA/KgMAAAAAAAABBQMAAGwAAAC8D08dMn3EP8UrabpwQuE/AAAAPzoDAAAAAAAAAQYDAABsAAAAIj8FxQlmxD/FK2m6cELhPwAAAD9KAwAAAAAAAAEHAwAAbAAAACI/BcUJZsQ/Z+KVNF044T8AAAA/aQMAAAAAAAABCAMAAGwAAAAkTjCjNh6PP7pwQgFs7eY/AAAAPwAAAAAAAAAAAQkDAABsAAAAJE4wozYejz8YuhWHf/fmPwAAAD8fAAAAAAAAAAEKAwAAbAAAAN6r5hNeSJA/GLoVh3/35j8AAAA/PgAAAAAAAAABCwMAAGwAAADeq+YTXkiQP3gD6QyTAec/AAAAPz4AAAAAAAAAAQwDAABsAAAAqDA11qABkT/UTLySpgvnPwAAAD9OAAAAAAAAAAENAwAAbAAAAKgwNdagAZE/NJaPGLoV5z8AAAA/XQAAAAAAAAABDgMAAGwAAAB2tYOY47qRPzSWjxi6Fec/AAAAP10AAAAAAAAAAQ8DAABsAAAAQjrSWiZ0kj+S32KezR/nPwAAAD99AAAAAAAAAAEQAwAAbAAAAEI60lomdJI/7ig2JOEp5z8AAAA/jAAAAAAAAAABEQMAAGwAAAAMvyAdaS2TP+4oNiThKec/AAAAP4wAAAAAAAAAARIDAABsAAAADL8gHWktkz9Ocgmq9DPnPwAAAD+cAAAAAAAAAAETAwAAbAAAANhDb9+r5pM/TnIJqvQz5z8AAAA/nAAAAAAAAAABFAMAAGwAAACiyL2h7p+UP6y73C8IPuc/AAAAP6wAAAAAAAAAARUDAABsAAAAbk0MZDFZlT8KBbC1G0jnPwAAAD+7AAAAAAAAAAEWAwAAbAAAADjSWiZ0EpY/aE6DOy9S5z8AAAA/uwAAAAAAAAABFwMAAGwAAAAEV6notsuWP2hOgzsvUuc/AAAAP8sAAAAAAAAAARgDAABsAAAAmmBGbTw+mD/Gl1bBQlznPwAAAD/LAAAAAAAAAAEZAwAAbAAAAGjllC9/95g/gir9zGlw5z8AAAA/2gAAAAAAAAABGgMAAGwAAAD+7jG0BGqaP4Iq/cxpcOc/AAAAP9oAAAAAAAAAARsDAABsAAAAyHOAdkcjmz/ic9BSfXrnPwAAAD/qAAAAAAAAAAEcAwAAbAAAAJT4zjiK3Js/Pr2j2JCE5z8AAAA/6gAAAAAAAAABHQMAAGwAAAAqAmy9D0+dP/xPSuS3mOc/AAAAP/oAAAAAAAAAAR4DAABsAAAA9oa6f1IInj/8T0rkt5jnPwAAAD8JAQAAAAAAAAEfAwAAbAAAAKwKU2MNGqA/WJkdasui5z8AAAA/CQEAAAAAAAABIAMAAGwAAAASTXrErnagP7ji8O/erOc/AAAAPwkBAAAAAAAAASEDAABsAAAA3NHIhvEvoT+44vDv3qznPwAAAD8ZAQAAAAAAAAEiAwAAbAAAAKhWF0k06aE/FizEdfK25z8AAAA/GQEAAAAAAAABIwMAAGwAAABAYLTNuVujP3R1l/sFwec/AAAAPykBAAAAAAAAASQDAABsAAAA1mlRUj/OpD90dZf7BcHnPwAAAD8pAQAAAAAAAAElAwAAbAAAANK1FThmnaY/0r5qgRnL5z8AAAA/OAEAAAAAAAABJgMAAGwAAADOAdodjWyoPzAIPgct1ec/AAAAP0gBAAAAAAAAAScDAABsAAAAzE2eA7Q7qj+OURGNQN/nPwAAAD9IAQAAAAAAAAEoAwAAbAAAACzciUp8Z6w/jlERjUDf5z8AAAA/VwEAAAAAAAABKQMAAGwAAAD0rJzy5e+uP45REY1A3+c/AAAAP1cBAAAAAAAAASoDAABsAAAAeHwwbIZfsD/smuQSVOnnPwAAAD9nAQAAAAAAAAErAwAAbAAAAEQBfy7JGLE/7JrkElTp5z8AAAA/ZwEAAAAAAAABLAMAAGwAAAAPhs3wC9KxP+ya5BJU6ec/AAAAP3cBAAAAAAAAAS0DAABsAAAADayvY5+5sj9K5LeYZ/PnPwAAAD93AQAAAAAAAAEuAwAAbAAAAKWPanWRRLM/SuS3mGfz5z8AAAA/hgEAAAAAAAABLwMAAGwAAAAL0pHWMqGzP0rkt5hn8+c/AAAAP4YBAAAAAAAAATADAABsAAAAcBS5N9T9sz9K5LeYZ/PnPwAAAD+GAQAAAAAAAAExAwAAbAAAANZW4Jh1WrQ/SuS3mGfz5z8AAAA/lgEAAAAAAAABMgMAAGwAAAA9mQf6Fre0P0rkt5hn8+c/AAAAP6YBAAAAAAAAATMDAABsAAAAotsuW7gTtT9K5LeYZ/PnPwAAAD+mAQAAAAAAAAE0AwAAbAAAANV8wgsJQrU/SuS3mGfz5z8AAAA/pgEAAAAAAAABNQMAAGwAAAA7v+lsqp61P0rkt5hn8+c/AAAAP7UBAAAAAAAAATYDAABsAAAAoAERzkv7tT9K5LeYZ/PnPwAAAD/FAQAAAAAAAAE3AwAAbAAAANOipH6cKbY/SuS3mGfz5z8AAAA/xQEAAAAAAAABOAMAAGwAAAA45cvfPYa2P+ya5BJU6ec/AAAAP9QBAAAAAAAAATkDAABsAAAAnifzQN/itj+OURGNQN/nPwAAAD/UAQAAAAAAAAE6AwAAbAAAAARqGqKAP7c/jlERjUDf5z8AAAA/5AEAAAAAAAABOwMAAGwAAAA2C65S0W23PzAIPgct1ec/AAAAP+QBAAAAAAAAATwDAABsAAAAaaxBAyKctz8wCD4HLdXnPwAAAD/0AQAAAAAAAAE9AwAAbAAAAJtN1bNyyrc/0r5qgRnL5z8AAAA/9AEAAAAAAAABPgMAAGwAAADP7mhkw/i3P9K+aoEZy+c/AAAAPwMCAAAAAAAAAT8DAABsAAAAAZD8FBQnuD/SvmqBGcvnPwAAAD8DAgAAAAAAAAFAAwAAbAAAADUxkMVkVbg/dHWX+wXB5z8AAAA/EwIAAAAAAAABQQMAAGwAAACbc7cmBrK4P3R1l/sFwec/AAAAPyMCAAAAAAAAAUIDAABsAAAAzRRL11bguD90dZf7BcHnPwAAAD8jAgAAAAAAAAFDAwAAbAAAAAG23oenDrk/dHWX+wXB5z8AAAA/MgIAAAAAAAABRAMAAGwAAAAzV3I4+Dy5P3R1l/sFwec/AAAAPzICAAAAAAAAAUUDAABsAAAAl5mZmZmZuT90dZf7BcHnPwAAAD9CAgAAAAAAAAFGAwAAbAAAAP3bwPo69rk/dHWX+wXB5z8AAAA/QgIAAAAAAAABRwMAAGwAAACVv3sMLYG6P3R1l/sFwec/AAAAP1ECAAAAAAAAAUgDAABsAAAAMaM2Hh8Muz90dZf7BcHnPwAAAD9hAgAAAAAAAAFJAwAAbAAAAMmG8S8Rl7s/dHWX+wXB5z8AAAA/YQIAAAAAAAABSgMAAGwAAAAvyRiRsvO7P3R1l/sFwec/AAAAP2ECAAAAAAAAAUsDAABsAAAAx6zToqR+vD8WLMR18rbnPwAAAD9xAgAAAAAAAAFMAwAAbAAAAF+QjrSWCb0/FizEdfK25z8AAAA/gAIAAAAAAAABTQMAAGwAAADF0rUVOGa9PxYsxHXytuc/AAAAP4ACAAAAAAAAAU4DAABsAAAA93NJxoiUvT8WLMR18rbnPwAAAD+AAgAAAAAAAAFPAwAAbAAAAF22cCcq8b0/uOLw796s5z8AAAA/kAIAAAAAAAABUAMAAGwAAACPVwTYeh++P7ji8O/erOc/AAAAP5ACAAAAAAAAAVEDAABsAAAAw/iXiMtNvj+44vDv3qznPwAAAD+gAgAAAAAAAAFSAwAAbAAAAPWZKzkcfL4/uOLw796s5z8AAAA/rwIAAAAAAAABUwMAAGwAAAAnO7/pbKq+P7ji8O/erOc/AAAAP78CAAAAAAAAAVQDAABsAAAAjX3mSg4Hvz+44vDv3qznPwAAAD+/AgAAAAAAAAFVAwAAbAAAAPO/DayvY78/uOLw796s5z8AAAA/vwIAAAAAAAABVgMAAGwAAAAlYaFcAJK/P7ji8O/erOc/AAAAP9ACAAAAAAAAAVcDAABsAAAAi6PIvaHuvz+44vDv3qznPwAAAD/QAgAAAAAAAAFYAwAAbAAAAPjyd4+hJcA/uOLw796s5z8AAAA/4AIAAAAAAAABWQMAAGwAAAAslAtA8lPAP7ji8O/erOc/AAAAP+ACAAAAAAAAAVoDAABsAAAAxGRVmBprwD+44vDv3qznPwAAAD/wAgAAAAAAAAFbAwAAbAAAAPgF6UhrmcA/uOLw796s5z8AAAA//wIAAAAAAAABXAMAAGwAAACQ1jKhk7DAP7ji8O/erOc/AAAAP/8CAAAAAAAAAV0DAABsAAAAKqd8+bvHwD+44vDv3qznPwAAAD//AgAAAAAAAAFeAwAAbAAAAFxIEKoM9sA/uOLw796s5z8AAAA/DwMAAAAAAAABXwMAAGwAAAD2GFoCNQ3BP7ji8O/erOc/AAAAPz4DAAAAAAAAAWADAABsAAAAKrrtsoU7wT8WLMR18rbnPwAAAD+rAwAAAAAAAAFhAwAAbAAAAIpbSrMX28M/0r5qgRnL5z8AAAA/qwMAAAAAAAABYgMAAGwAAACIgSwmq8LEPzAIPgct1ec/AAAAP7sDAAAAAAAAAWMDAABsAAAAIlJ2ftPZxD8wCD4HLdXnPwAAAD+7AwAAAAAAAAFkAwAAbAAAALwiwNb78MQ/MAg+By3V5z8AAAA/uwMAAAAAAAABZQMAAGwAAABW8wkvJAjFPzAIPgct1ec/AAAAP8oDAAAAAAAAAWYDAABsAAAAiJSd33Q2xT+OURGNQN/nPwAAAD/KAwAAAAAAAAFnAwAAbAAAALw1MZDFZMU/jlERjUDf5z8AAAA/2gMAAAAAAAABaAMAAGwAAACIpw6ZPqrFP45REY1A3+c/AAAAP9oDAAAAAAAAAWkDAABsAAAAVBnsobfvxT+OURGNQN/nPwAAAD/qAwAAAAAAAAFqAwAAbAAAACCLyaowNcY/jlERjUDf5z8AAAA/6gMAAAAAAAABawMAAGwAAADs/KazqXrGP45REY1A3+c/AAAAP/kDAAAAAAAAAWwDAABsAAAAUj/OFEvXxj+OURGNQN/nPwAAAD/5AwAAAAAAAAFtAwAAbAAAALiB9XXsM8c/jlERjUDf5z8AAAA/CQQAAAAAAAABbgMAAGwAAAC2lGYvtqfHP45REY1A3+c/AAAAPwkEAAAAAAAAAW8DAABsAAAAggZEOC/txz+OURGNQN/nPwAAAD8oBAAAAAAAAAFwAwAAbAAAAOhIa5nQScg/jlERjUDf5z8AAAA/KAQAAAAAAAABcQMAAGwAAAAa6v5JIXjIP45REY1A3+c/AAAAPygEAAAAAAAAAXIDAABsAAAAtLpIokmPyD+OURGNQN/nPwAAAD84BAAAAAAAAAFzAwAAbAAAAE6Lkvpxpsg/jlERjUDf5z8AAAA/OAQAAAAAAAABdAMAAGwAAADmW9xSmr3IP45REY1A3+c/AAAAP0cEAAAAAAAAAXUDAABsAAAAGv1vA+vryD+OURGNQN/nPwAAAD9XBAAAAAAAAAF2AwAAbAAAALTNuVsTA8k/jlERjUDf5z8AAAA/VwQAAAAAAAABdwMAAGwAAADmbk0MZDHJP45REY1A3+c/AAAAP2cEAAAAAAAAAXgDAABsAAAAgD+XZIxIyT+OURGNQN/nPwAAAD9nBAAAAAAAAAF5AwAAbAAAAEyxdG0Fjsk/jlERjUDf5z8AAAA/dgQAAAAAAAABegMAAGwAAACAUggeVrzJP45REY1A3+c/AAAAP3YEAAAAAAAAAXsDAABsAAAAfmV51x8wyj+OURGNQN/nPwAAAD+GBAAAAAAAAAF8AwAAbAAAAOSnoDjBjMo/MAg+By3V5z8AAAA/hgQAAAAAAAABfQMAAGwAAAB8i1tKsxfLPzAIPgct1ec/AAAAP5YEAAAAAAAAAX4DAABsAAAAep7MA32Lyz8wCD4HLdXnPwAAAD+WBAAAAAAAAAF/AwAAbAAAAEgQqgz20Ms/0r5qgRnL5z8AAAA/pQQAAAAAAAABgAMAAGwAAAAUgocVbxbMP9K+aoEZy+c/AAAAP6UEAAAAAAAAAYEDAABsAAAARiMbxr9EzD/SvmqBGcvnPwAAAD+1BAAAAAAAAAGCAwAAbAAAAODzZB7oW8w/0r5qgRnL5z8AAAA/tQQAAAAAAAABgwMAAGwAAAB6xK52EHPMP9K+aoEZy+c/AAAAPwgFAAAAAAAAAYQDAABsAAAAEpX4zjiKzD/SvmqBGcvnPwAAAD8YBQAAAAAAAAGFAwAAbAAAAPYry7v+gME/wHuznijb6D8AAAA/AAAAAAAAAAABhgMAAGwAAABcW4Fj1mnBP8B7s54o2+g/AAAAPxAAAAAAAAAAAYcDAABsAAAA9ivLu/6AwT/Ae7OeKNvoPwAAAD+NAAAAAAAAAAGIAwAAbAAAAJD8FBQnmME/wHuznijb6D8AAAA/jQAAAAAAAAABiQMAAGwAAADCnajEd8bBP8B7s54o2+g/AAAAP40AAAAAAAAAAYoDAABsAAAAXG7yHKDdwT/Ae7OeKNvoPwAAAD+cAAAAAAAAAAGLAwAAbAAAAPY+PHXI9ME/wHuznijb6D8AAAA/nAAAAAAAAAABjAMAAGwAAACOD4bN8AvCP8B7s54o2+g/AAAAP6wAAAAAAAAAAY0DAABsAAAAwrAZfkE6wj/Ae7OeKNvoPwAAAD+sAAAAAAAAAAGOAwAAbAAAAPRRrS6SaMI/wHuznijb6D8AAAA/uwAAAAAAAAABjwMAAGwAAADAw4o3C67CP8B7s54o2+g/AAAAP7sAAAAAAAAAAZADAABsAAAAJgaymKwKwz/Ae7OeKNvoPwAAAD/LAAAAAAAAAAGRAwAAbAAAAIxI2flNZ8M/wHuznijb6D8AAAA/ywAAAAAAAAABkgMAAGwAAADyigBb78PDP8B7s54o2+g/AAAAP9sAAAAAAAAAAZMDAABsAAAAIj8FxQlmxD9iMuAYFdHoPwAAAD/bAAAAAAAAAAGUAwAAbAAAACJSdn7T2cQ/YjLgGBXR6D8AAAA/6gAAAAAAAAABlQMAAGwAAACIlJ3fdDbFP2Iy4BgV0eg/AAAAP+oAAAAAAAAAAZYDAABsAAAA7tbEQBaTxT8E6QyTAcfoPwAAAD/6AAAAAAAAAAGXAwAAbAAAALpIokmP2MU/BOkMkwHH6D8AAAA/+gAAAAAAAAABmAMAAGwAAADs6TX63wbGP6afOQ3uvOg/AAAAPwoBAAAAAAAAAZkDAABsAAAAIIvJqjA1xj+mnzkN7rzoPwAAAD84AQAAAAAAAAGaAwAAbAAAAB6eOmT6qMY/pp85De686D8AAAA/OAEAAAAAAAABmwMAAGwAAAC4boS8IsDGP6afOQ3uvOg/AAAAPzgBAAAAAAAAAZwDAABsAAAAUj/OFEvXxj+mnzkN7rzoPwAAAD9IAQAAAAAAAAGdAwAAbAAAAHb9AaNtzs0/YjLgGBXR6D8AAAA/AAAAAAAAAAABngMAAGwAAAAQzkv7leXNP2Iy4BgV0eg/AAAAP7cAAAAAAAAAAZ8DAABsAAAAQm/fq+YTzj9iMuAYFdHoPwAAAD+3AAAAAAAAAAGgAwAAbAAAAHYQc1w3Qs4/YjLgGBXR6D8AAAA/xwAAAAAAAAABoQMAAGwAAABCglBlsIfOP2Iy4BgV0eg/AAAAP8cAAAAAAAAAAaIDAABsAAAAdiPkFQG2zj9iMuAYFdHoPwAAAD/WAAAAAAAAAAGjAwAAbAAAAEKVwR56+84/YjLgGBXR6D8AAAA/1gAAAAAAAAABpAMAAGwAAAAOB58n80DPP2Iy4BgV0eg/AAAAP+YAAAAAAAAAAaUDAABsAAAAQqgy2ENvzz9iMuAYFdHoPwAAAD/mAAAAAAAAAAGmAwAAbAAAAA4aEOG8tM8/YjLgGBXR6D8AAAA/9QAAAAAAAAABpwMAAGwAAAA6rhshrwjQPwTpDJMBx+g/AAAAP/UAAAAAAAAAAagDAABsAAAAbE+v0f820D8E6QyTAcfoPwAAAD8FAQAAAAAAAAGpAwAAbAAAAJ/wQoJQZdA/BOkMkwHH6D8AAAA/BQEAAAAAAAABqgMAAGwAAAAfevteNZ/QPwTpDJMBx+g/AAAAPxUBAAAAAAAAAasDAABsAAAAURuPD4bN0D8E6QyTAcfoPwAAAD8VAQAAAAAAAAGsAwAAbAAAADfU/ZNC8NA/BOkMkwHH6D8AAAA/NAEAAAAAAAABrQMAAGwAAAAERtucuzXRP6afOQ3uvOg/AAAAPzQBAAAAAAAAAa4DAABsAAAAnRYl9eNM0T+mnzkN7rzoPwAAAD9EAQAAAAAAAAGvAwAAbAAAADbnbk0MZNE/pp85De686D8AAAA/RAEAAAAAAAABsAMAAGwAAADQt7ilNHvRP6afOQ3uvOg/AAAAP0QBAAAAAAAAAbEDAABsAAAAHKDd0ciG0T+mnzkN7rzoPwAAAD9TAQAAAAAAAAGyAwAAbAAAALZwJyrxndE/pp85De686D8AAAA/UwEAAAAAAAABswMAAGwAAAADWUxWhanRP6afOQ3uvOg/AAAAP2MBAAAAAAAAAbQDAABsAAAAnCmWrq3A0T+mnzkN7rzoPwAAAD9jAQAAAAAAAAG1AwAAbAAAAOkRu9pBzNE/pp85De686D8AAAA/cgEAAAAAAAABtgMAAGwAAAA1+t8G1tfRP6afOQ3uvOg/AAAAP4IBAAAAAAAAAbcDAABsAAAAguIEM2rj0T+mnzkN7rzoPwAAAD+SAQAAAAAAAAG4AwAAbAAAAM/KKV/+7tE/pp85De686D8AAAA/sQEAAAAAAAABuQMAAGwAAADPyilf/u7RP0hWZofasug/AAAAP7EBAAAAAAAAAboDAABsAAAAG7NOi5L60T9IVmaH2rLoPwAAAD8eAgAAAAAAAAG7AwAAbAAAAI+hJVDTEOU/JND3wfjS6j8AAAA/AAAAAAAAAAABvAMAAGwAAAC1FThmnRblPyTQ98H40uo/AAAAP9oAAAAAAAAAAb0DAABsAAAAWjnly9895j/EhiQ85cjqPwAAAD/qAAAAAAAAAAG+AwAAbAAAAI3aeHwwbOY/xIYkPOXI6j8AAAA/+gAAAAAAAAABvwMAAGwAAAAmq8LUWIPmP8SGJDzlyOo/AAAAP/oAAAAAAAAAAcADAABsAAAAmAf6FreU5j/EhiQ85cjqPwAAAD/6AAAAAAAAAAHBAwAAbAAAAOXvHkNLoOY/xIYkPOXI6j8AAAA/+gAAAAAAAAABwgMAAGwAAABZTFaFqbHmP8SGJDzlyOo/AAAAPwkBAAAAAAAAAcMDAABsAAAApTR7sT295j/EhiQ85cjqPwAAAD8ZAQAAAAAAAAHEAwAAbAAAAPIcoN3RyOY/xIYkPOXI6j8AAAA/GQEAAAAAAAABxQMAAGwAAAAYkbLzm87mP8SGJDzlyOo/AAAAPxkBAAAAAAAAAcYDAABsAAAAPwXFCWbU5j/EhiQ85cjqPwAAAD8oAQAAAAAAAAHHAwAAbAAAAIzt6TX63+Y/xIYkPOXI6j8AAAA/OAEAAAAAAAAByAMAAGwAAACxYfxLxOXmP8SGJDzlyOo/AAAAPzgBAAAAAAAAAckDAABsAAAA2NUOYo7r5j/EhiQ85cjqPwAAAD9IAQAAAAAAAAHKAwAAbAAAAP5JIXhY8eY/xIYkPOXI6j8AAAA/SAEAAAAAAAABywMAAGwAAAAlvjOOIvfmP8SGJDzlyOo/AAAAP1cBAAAAAAAAAcwDAABsAAAAQN/iltLs5T/aNcklqNLvPwAAAD8AAAAAAAAAAAHNAwAAbAAAANmvLO/6A+Y/2jXJJajS7z8AAAA/TgAAAAAAAAABzgMAAGwAAAANUcCfSzLmP9o1ySWo0u8/AAAAP14AAAAAAAAAAc8DAABsAAAAGX5BOtJa5j/aNcklqNLvPwAAAD9eAAAAAAAAAAHQAwAAbAAAAEwf1eoiieY/2jXJJajS7z8AAAA/bQAAAAAAAAAB0QMAAGwAAABZTFaFqbHmP9o1ySWo0u8/AAAAP20AAAAAAAAAAdIDAABsAAAAjO3pNfrf5j/aNcklqNLvPwAAAD99AAAAAAAAAAHTAwAAbAAAAL6OfeZKDuc/2jXJJajS7z8AAAA/fQAAAAAAAAAB1AMAAGwAAAAXpCOtZULnP9o1ySWo0u8/AAAAP4wAAAAAAAAAAdUDAABsAAAAJNGkR+xq5z/aNcklqNLvPwAAAD+cAAAAAAAAAAHWAwAAbAAAAOMVAbbeh+c/2jXJJajS7z8AAAA/nAAAAAAAAAAB1wMAAGwAAADJzm86m6rnP9o1ySWo0u8/AAAAP5wAAAAAAAAAAdgDAABsAAAAiRPMqI3H5z/aNcklqNLvPwAAAD+sAAAAAAAAAAHZAwAAbAAAAHDMOi1K6uc/2jXJJajS7z8AAAA/rAAAAAAAAAAB2gMAAGwAAAAJnYSFcgHoP3rs9Z+UyO8/AAAAP7sAAAAAAAAAAdsDAABsAAAAyeHg82Qe6D967PWflMjvPwAAAD+7AAAAAAAAAAHcAwAAbAAAAGOyKkyNNeg/euz1n5TI7z8AAAA/ywAAAAAAAAAB3QMAAGwAAABJa5nQSVjoP3rs9Z+UyO8/AAAAP9sAAAAAAAAAAd4DAABsAAAAO1GJ74yj6D967PWflMjvPwAAAD/qAAAAAAAAAAHfAwAAbAAAAHofnjpk+ug/euz1n5TI7z8AAAA/6gAAAAAAAAAB4AMAAGwAAABg2Ay/IB3pP3rs9Z+UyO8/AAAAP/oAAAAAAAAAAeEDAABsAAAAIB1pLRM66T967PWflMjvPwAAAD/6AAAAAAAAAAHiAwAAbAAAAOBhxZsFV+k/euz1n5TI7z8AAAA/GQEAAAAAAAAB4wMAAGwAAAA5d2tiIIvpP3rs9Z+UyO8/AAAAPxkBAAAAAAAAAeQDAABsAAAA0ke1ukii6T967PWflMjvPwAAAD8ZAQAAAAAAAAHlAwAAbAAAAEak7Pyms+k/euz1n5TI7z8AAAA/KQEAAAAAAAAB5gMAAGwAAAC4ACQ/BcXpPxyjIhqBvu8/AAAAPykBAAAAAAAAAecDAABsAAAALF1bgWPW6T8coyIagb7vPwAAAD84AQAAAAAAAAHoAwAAbAAAAJ65ksPB5+k/vllPlG207z8AAAA/SAEAAAAAAAAB6QMAAGwAAAASFsoFIPnpP75ZT5RttO8/AAAAP0gBAAAAAAAAAeoDAABsAAAAXv7uMbQE6j++WU+UbbTvPwAAAD9IAQAAAAAAAAHrAwAAbAAAANJaJnQSFuo/YBB8Dlqq7z8AAAA/WAEAAAAAAAAB7AMAAGwAAAD4zjiK3BvqP2AQfA5aqu8/AAAAP3cBAAAAAAAAAe0DAABsAAAAuBOV+M446j8Cx6iIRqDvPwAAAD+WAQAAAAAAAAHuAwAAbAAAAMRAFpNVYeo/AseoiEag7z8AAAA/pgEAAAAAAAAB7wMAAGwAAADEQBaTVWHqP6J91QIzlu8/AAAAP7UBAAAAAAAAAfADAABsAAAA67QoqR9n6j+ifdUCM5bvPwAAAD/2AQAAAAAAAAHxAwAAbAAAADidTdWzcuo/on3VAjOW7z8AAAA/9gEAAAAAAAAB8gMAAGwAAACEhXIBSH7qP6J91QIzlu8/AAAAPwYCAAAAAAAAAfMDAABsAAAA9+GpQ6aP6j+ifdUCM5bvPwAAAD8VAgAAAAAAAAH0AwAAbAAAAGo+4YUEoeo/on3VAjOW7z8AAAA/FQIAAAAAAAAB9QMAAGwAAAAEDyveLLjqP6J91QIzlu8/AAAAPyUCAAAAAAAAAfYDAABsAAAAnd90NlXP6j+ifdUCM5bvPwAAAD8lAgAAAAAAAAH3AwAAbAAAAFwk0aRH7Oo/on3VAjOW7z8AAAA/NQIAAAAAAAAB+AMAAGwAAAD29Br9bwPrP6J91QIzlu8/AAAAPzUCAAAAAAAAAfkDAABsAAAAj8VkVZga6z+ifdUCM5bvPwAAAD9EAgAAAAAAAAH6AwAAbAAAANytiYEsJus/on3VAjOW7z8AAAA/RAIAAAAAAAAB+wMAAGwAAABPCsHDijfrP6J91QIzlu8/AAAAP1QCAAAAAAAAAfwDAABsAAAAnPLl7x5D6z+ifdUCM5bvPwAAAD9UAgAAAAAAAAH9AwAAbAAAAOnaChyzTus/on3VAjOW7z8AAAA/ZAIAAAAAAAAB/gMAAGwAAAAPTx0yfVTrP6J91QIzlu8/AAAAP2QCAAAAAAAAAf8DAABsAAAANcMvSEda6z+ifdUCM5bvPwAAAD+DAgAAAAAAAAEABAAAbAAAAFs3Ql4RYOs/on3VAjOW7z8AAAA/ogIAAAAAAAABAQQAAGwAAACCq1R022XrP6J91QIzlu8/AAAAP7ICAAAAAAAAAQIEAABsAAAAqB9niqVr6z+ifdUCM5bvPwAAAD/RAgAAAAAAAAEDBAAAbAAAAM+TeaBvces/on3VAjOW7z8AAAA/8AIAAAAAAAABBAQAAGwAAAD1B4y2OXfrP6J91QIzlu8/AAAAP5wDAAAAAAAAAQUEAABsAAAAHHyezAN96z+ifdUCM5bvPwAAAD+sAwAAAAAAAAEGBAAAbAAAAGhkw/iXiOs/on3VAjOW7z8AAAA/uwMAAAAAAAABBwQAAGwAAACO2NUOYo7rP6J91QIzlu8/AAAAP8sDAAAAAAAAAQgEAABsAAAAtUzoJCyU6z+ifdUCM5bvPwAAAD/LAwAAAAAAAAEJBAAAbAAAALVM6CQslOs/RjQCfR+M7z8AAAA/qgQAAAAAAAAL</ink>
</athena>
</file>

<file path=customXml/item4.xml><?xml version="1.0" encoding="utf-8"?>
<athena xmlns="http://schemas.microsoft.com/edu/athena" version="0.1.2681.0">
  <media streamable="true" recordStart="1055687" recordEnd="1118352" recordLength="1183593" start="1055687" end="1118352" audioFormat="{00001610-0000-0010-8000-00AA00389B71}" audioRate="44100" muted="false" volume="0.8" fadeIn="0" fadeOut="0" videoFormat="{34363248-0000-0010-8000-00AA00389B71}" videoRate="30" videoWidth="960" videoHeight="720"/>
</athena>
</file>

<file path=customXml/item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xA4AAAAAAAAF7P///wxBY3Rpb25UeXBlVjEBAAAAB3ZhbHVlX18ACAIAAAAAAAAAAQUAAAAEAAAACRUAAAAJFgAAAMAnAAAAAAAAAen////s////AAAAAAEGAAAABAAAAAkYAAAACRkAAADjMQAAAAAAAAHm////7P///wAAAAABBwAAAAQAAAAJGwAAAAkcAAAACzcAAAAAAAAB4////+z///8AAAAAAQgAAAAEAAAACR4AAAAJHwAAAIw8AAAAAAAAAeD////s////AAAAAAEJAAAABAAAAAkhAAAACSIAAABdRAAAAAAAAAHd////7P///wAAAAABCgAAAAQAAAAJJAAAAAklAAAA/0cAAAAAAAAB2v///+z///8AAAAAAQsAAAAEAAAACScAAAAJKAAAAPxYAAAAAAAAAdf////s////AAAAAAEMAAAABAAAAAkqAAAACSsAAAB+XAAAAAAAAAHU////7P///wAAAAABDQAAAAQAAAAJLQAAAAkuAAAAi2sAAAAAAAAB0f///+z///8AAAAAAQ4AAAAEAAAACTAAAAAJMQAAAGGRAAAAAAAAAc7////s////AAAAAAEPAAAABAAAAAkzAAAACTQAAADRmwAAAAAAAAHL////7P///wAAAAABEAAAAAQAAAAJNgAAAAk3AAAAP54AAAAAAAAByP///+z///8AAAAABREAAAANQ2xlYXJDYW52YXNWMQIAAAAJU3RhcnRUaW1lBFR5cGUABBAMQWN0aW9uVHlwZVYxAgAAAAIAAADJ9AAAAAAAAAHH////7P///wAAAAAFEgAAAA9QZW5BdHRyaWJ1dGVzVjEKAAAAB19jb2xvckEHX2NvbG9yUgdfY29sb3JHB19jb2xvckIKRml0VG9DdXJ2ZQZIZWlnaHQOSWdub3JlUHJlc3N1cmUNSXNIaWdobGlnaHRlcgVTaGFwZQVXaWR0aAAAAAAAAAAABAACAgICAQYBAQxCcnVzaFNoYXBlVjECAAAABgIAAAD/AAD/AAAAAAAAACJAAAAFxv///wxCcnVzaFNoYXBlVjEBAAAAB3ZhbHVlX18ACAIAAAABAAAAAAAAAAAAIkAFEwAAAApJbmtUcmFjZVYxAwAAAA1MaXN0YDErX2l0ZW1zDExpc3RgMStfc2l6ZQ9MaXN0YDErX3ZlcnNpb24EAAAYU2hhcmVkLklua2luZy5JbmtQb2ludFtdAgAAAAgIAgAAAAk7AAAAMgAAADIAAAABFQAAABIAAAD/AAD/AAAAAAAAACJAAAABxP///8b///8BAAAAAAAAAAAAIkABFgAAABMAAAAJPQAAAGwAAABsAAAAARgAAAASAAAA/wAA/wAAAAAAAAAiQAAAAcL////G////AQAAAAAAAAAAACJAARkAAAATAAAACT8AAAARAAAAEQAAAAEbAAAAEgAAAP8AAP8AAAAAAAAAIkAAAAHA////xv///wEAAAAAAAAAAAAiQAEcAAAAEwAAAAlBAAAAEgAAABIAAAABHgAAABIAAAD/AAD/AAAAAAAAACJAAAABvv///8b///8BAAAAAAAAAAAAIkABHwAAABMAAAAJQwAAAA4AAAAOAAAAASEAAAASAAAA/wAA/wAAAAAAAAAiQAAAAbz////G////AQAAAAAAAAAAACJAASIAAAATAAAACUUAAAAGAAAABgAAAAEkAAAAEgAAAP8AAP8AAAAAAAAAIkAAAAG6////xv///wEAAAAAAAAAAAAiQAElAAAAEwAAAAlHAAAAEQAAABEAAAABJwAAABIAAAD/AAD/AAAAAAAAACJAAAABuP///8b///8BAAAAAAAAAAAAIkABKAAAABMAAAAJSQAAAA4AAAAOAAAAASoAAAASAAAA/wAA/wAAAAAAAAAiQAAAAbb////G////AQAAAAAAAAAAACJAASsAAAATAAAACUsAAAAZAAAAGQAAAAEtAAAAEgAAAP8AAP8AAAAAAAAAIkAAAAG0////xv///wEAAAAAAAAAAAAiQAEuAAAAEwAAAAlNAAAANAAAADQAAAABMAAAABIAAAD/AAD/AAAAAAAAACJAAAABsv///8b///8BAAAAAAAAAAAAIkABMQAAABMAAAAJTwAAAEgAAABIAAAAATMAAAASAAAA/wAA/wAAAAAAAAAiQAAAAbD////G////AQAAAAAAAAAAACJAATQAAAATAAAACVEAAAAKAAAACgAAAAE2AAAAEgAAAP8AAP8AAAAAAAAAIkAAAAGu////xv///wEAAAAAAAAAAAAiQAE3AAAAEwAAAAlTAAAAGAAAABgAAAAHOwAAAAABAAAAQAA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DQ4HPQAAAAABAAAAgAAAAAQKSW5rUG9pbnRWMQI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NFAc/AAAAAAEAAAAgAAAABApJbmtQb2ludFYxAgAAAAnyAAAACfMAAAAJ9AAAAAn1AAAACfYAAAAJ9wAAAAn4AAAACfkAAAAJ+gAAAAn7AAAACfwAAAAJ/QAAAAn+AAAACf8AAAAJAAEAAAkBAQAACQIBAAANDwdBAAAAAAEAAAAgAAAABApJbmtQb2ludFYxAgAAAAkDAQAACQQBAAAJBQEAAAkGAQAACQcBAAAJCAEAAAkJAQAACQoBAAAJCwEAAAkMAQAACQ0BAAAJDgEAAAkPAQAACRABAAAJEQEAAAkSAQAACRMBAAAJFAEAAA0OB0MAAAAAAQAAABAAAAAECklua1BvaW50VjECAAAACRUBAAAJFgEAAAkXAQAACRgBAAAJGQEAAAkaAQAACRsBAAAJHAEAAAkdAQAACR4BAAAJHwEAAAkgAQAACSEBAAAJIgEAAA0CB0UAAAAAAQAAAAgAAAAECklua1BvaW50VjECAAAACSMBAAAJJAEAAAklAQAACSYBAAAJJwEAAAkoAQAADQIHRwAAAAABAAAAIAAAAAQKSW5rUG9pbnRWMQIAAAAJKQEAAAkqAQAACSsBAAAJLAEAAAktAQAACS4BAAAJLwEAAAkwAQAACTEBAAAJMgEAAAkzAQAACTQBAAAJNQEAAAk2AQAACTcBAAAJOAEAAAk5AQAADQ8HSQAAAAABAAAAEAAAAAQKSW5rUG9pbnRWMQIAAAAJOgEAAAk7AQAACTwBAAAJPQEAAAk+AQAACT8BAAAJQAEAAAlBAQAACUIBAAAJQwEAAAlEAQAACUUBAAAJRgEAAAlHAQAADQIHSwAAAAABAAAAIAAAAAQKSW5rUG9pbnRWMQIAAAAJSAEAAAlJAQAACUoBAAAJSwEAAAlMAQAACU0BAAAJTgEAAAlPAQAACVABAAAJUQEAAAlSAQAACVMBAAAJVAEAAAlVAQAACVYBAAAJVwEAAAlYAQAACVkBAAAJWgEAAAlbAQAACVwBAAAJXQEAAAleAQAACV8BAAAJYAEAAA0HB00AAAAAAQAAAEAAAAAECklua1BvaW50VjECAA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NDAdPAAAAAAEAAACAAAAABApJbmtQb2ludFYxAgA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04B1EAAAAAAQAAABAAAAAECklua1BvaW50VjECAAAACd0BAAAJ3gEAAAnfAQAACeABAAAJ4QEAAAniAQAACeMBAAAJ5AEAAAnlAQAACeYBAAANBgdTAAAAAAEAAAAgAAAABApJbmtQb2ludFYxAgAAAAnnAQAACegBAAAJ6QEAAAnqAQAACesBAAAJ7AEAAAntAQAACe4BAAAJ7wEAAAnwAQAACfEBAAAJ8gEAAAnzAQAACfQBAAAJ9QEAAAn2AQAACfcBAAAJ+AEAAAn5AQAACfoBAAAJ+wEAAAn8AQAACf0BAAAJ/gEAAA0IBVQAAAAKSW5rUG9pbnRWMQQAAAABWAFZDlByZXNzdXJlRmFjdG9yCVRpbWVTdGFtcAAAAAAGBgsQAgAAACVHjhw5ctQ/oPNrD7mseD8AAAA/AAAAAAAAAAABVQAAAFQAAAAlR44cOXLUP4CbLmhwKH4/AAAAP04AAAAAAAAAAVYAAABUAAAAJUqUKFGi1D+woXjgE9KBPwAAAD9uAAAAAAAAAAFXAAAAVAAAACdNmjRp0tQ/sKF44BPSgT8AAAA/jQAAAAAAAAABWAAAAFQAAAAzY8aMGTPWP7D12Yzvj4Q/AAAAP40AAAAAAAAAAVkAAABUAAAANmjQoEGD1j+w9dmM74+EPwAAAD+dAAAAAAAAAAFaAAAAVAAAADhu3Lhx49Y/sPXZjO+PhD8AAAA/nQAAAAAAAAABWwAAAFQAAAA7dOjQoUPXP7D12Yzvj4Q/AAAAP6wAAAAAAAAAAVwAAABUAAAAPnny5MmT1z+w9dmM74+EPwAAAD+8AAAAAAAAAAFdAAAAVAAAAEOECBEiRNg/sPXZjO+PhD8AAAA/ywAAAAAAAAABXgAAAFQAAABGiRIlSpTYP7D12Yzvj4Q/AAAAP8sAAAAAAAAAAV8AAABUAAAASI4cOXLk2D+w9dmM74+EPwAAAD/LAAAAAAAAAAFgAAAAVAAAAEuVKlWqVNk/sPXZjO+PhD8AAAA/2wAAAAAAAAABYQAAAFQAAABOmjRp0qTZP7D12Yzvj4Q/AAAAP9sAAAAAAAAAAWIAAABUAAAAUJ8+ffr02T+w9dmM74+EPwAAAD/rAAAAAAAAAAFjAAAAVAAAAFSmTJkyZdo/kJ2c5aYLij8AAAA/+gAAAAAAAAABZAAAAFQAAABar169evXaP5Dx/ZGCyYw/AAAAP/oAAAAAAAAAAWUAAABUAAAAXbdu3bp12z+QRV8+XoePPwAAAD8KAQAAAAAAAAFmAAAAVAAAAGLAgAEDBtw/yExg9ZwikT8AAAA/GgEAAAAAAAABZwAAAFQAAABlx44dO3bcP7igwaF44JM/AAAAPxoBAAAAAAAAAWgAAABUAAAAaM2aNWvW3D+4SvJ3Zj+VPwAAAD8pAQAAAAAAAAFpAAAAVAAAAGvTpk2bNt0/qPQiTlSelj8AAAA/KQEAAAAAAAABagAAAFQAAABu2LBhw4bdP6j0Ik5UnpY/AAAAPykBAAAAAAAAAWsAAABUAAAAcNy4cePG3T+onlMkQv2XPwAAAD85AQAAAAAAAAFsAAAAVAAAAHLgwIEDB94/qJ5TJEL9lz8AAAA/OQEAAAAAAAABbQAAAFQAAABy48aNGzfeP6ieUyRC/Zc/AAAAP0gBAAAAAAAAAW4AAABUAAAAdObMmTNn3j+onlMkQv2XPwAAAD9IAQAAAAAAAAFvAAAAVAAAAHbo0KFDh94/qJ5TJEL9lz8AAAA/WAEAAAAAAAABcAAAAFQAAAB26dKlS5feP6ieUyRC/Zc/AAAAP1gBAAAAAAAAAXEAAABUAAAAdurUqVOn3j+onlMkQv2XPwAAAD+MAQAAAAAAAAFyAAAAVAAAAHbr1q1bt94/qJ5TJEL9lz8AAAA/ugEAAAAAAAABcwAAAFQAAAB47NixY8feP6ieUyRC/Zc/AAAAP7oBAAAAAAAAAXQAAABUAAAAevDgwYMH3z+onlMkQv2XPwAAAD/KAQAAAAAAAAF1AAAAVAAAAHz16tWrV98/qJ5TJEL9lz8AAAA/ygEAAAAAAAABdgAAAFQAAAB++vTp06ffP6ieUyRC/Zc/AAAAP9oBAAAAAAAAAXcAAABUAAAAQYAAAQIE4D+oSIT6L1yZPwAAAD/pAQAAAAAAAAF4AAAAVAAAAMODBw8ePOA/qEiE+i9cmT8AAAA/6QEAAAAAAAABeQAAAFQAAADEhg0bNmzgP5jytNAdu5o/AAAAP+kBAAAAAAAAAXoAAABUAAAARooUKVKk4D+Y8rTQHbuaPwAAAD/5AQAAAAAAAAF7AAAAVAAAAEiNGjVq1OA/mPK00B27mj8AAAA/CQIAAAAAAAABfAAAAFQAAADJkCFDhgzhP5ic5aYLGpw/AAAAPwkCAAAAAAAAAX0AAABUAAAAS5MmTZo04T+YnOWmCxqcPwAAAD8JAgAAAAAAAAF+AAAAVAAAAEuVKlWqVOE/mJzlpgsanD8AAAA/GAIAAAAAAAABfwAAAFQAAADMli1btmzhP5ic5aYLGpw/AAAAPxgCAAAAAAAAAYAAAABUAAAAzZgxY8aM4T+YnOWmCxqcPwAAAD8oAgAAAAAAAAGBAAAAVAAAAM6ZM2fOnOE/mJzlpgsanD8AAAA/KAIAAAAAAAABggAAAFQAAABOmjRp0qThP5ic5aYLGpw/AAAAPzcCAAAAAAAAAYMAAABUAAAAzpo1a9as4T+YnOWmCxqcPwAAAD9HAgAAAAAAAAGEAAAAVAAAAM6ZM2fOnOE/mJzlpgsanD8AAAA/qwQAAAAAAAABhQAAAFQAAABNmDBhwoThP5ic5aYLGpw/AAAAP7oEAAAAAAAAAYYAAABUAAAA2rFjx44dyz/CZA4Cbn3WPwAAAD8AAAAAAAAAAAGHAAAAVAAAANqzZ8+ePcs/wmQOAm591j8AAAA/XQAAAAAAAAABiAAAAFQAAADctWvXrl3LP8JkDgJufdY/AAAAP6wAAAAAAAAAAYkAAABUAAAA3Ldv3759yz/CZA4Cbn3WPwAAAD+7AAAAAAAAAAGKAAAAVAAAAN65c+fOncs/wmQOAm591j8AAAA/uwAAAAAAAAABiwAAAFQAAADgvXv37t3LP8JkDgJufdY/AAAAP8sAAAAAAAAAAYwAAABUAAAA4L9///79yz/CZA4Cbn3WPwAAAD/aAAAAAAAAAAGNAAAAVAAAAObLly9fvsw/wmQOAm591j8AAAA/2gAAAAAAAAABjgAAAFQAAADs1atXr17NPyJaqyR/Z9Y/AAAAP+oAAAAAAAAAAY8AAABUAAAA8uHDhw8fzj8iWqskf2fWPwAAAD/qAAAAAAAAAAGQAAAAVAAAAPjt27dv384/gk9IR5BR1j8AAAA/+gAAAAAAAAABkQAAAFQAAAAA/vv379/PP+RE5WmhO9Y/AAAAP/oAAAAAAAAAAZIAAABUAAAAAwQIECBA0D/kROVpoTvWPwAAAD8JAQAAAAAAAAGTAAAAVAAAAAYLFixYsNA/pC8fr8MP1j8AAAA/CQEAAAAAAAABlAAAAFQAAAAJECBAgADRP6QvH6/DD9Y/AAAAPxkBAAAAAAAAAZUAAABUAAAADBYsWLBg0T8EJbzR1PnVPwAAAD8aAQAAAAAAAAGWAAAAVAAAAA8cOHDgwNE/BCW80dT51T8AAAA/KgEAAAAAAAABlwAAAFQAAAASIUKECBHSPwQlvNHU+dU/AAAAPyoBAAAAAAAAAZgAAABUAAAAFCdOnDhx0j8EJbzR1PnVPwAAAD85AQAAAAAAAAGZAAAAVAAAABguXLhw4dI/BCW80dT51T8AAAA/OQEAAAAAAAABmgAAAFQAAAAbNGjQoEHTPwQlvNHU+dU/AAAAP0kBAAAAAAAAAZsAAABUAAAAHjt27Nix0z8EJbzR1PnVPwAAAD9JAQAAAAAAAAGcAAAAVAAAACNDhgwZMtQ/BCW80dT51T8AAAA/WAEAAAAAAAABnQAAAFQAAAAlSZIkSZLUPwQlvNHU+dU/AAAAP2gBAAAAAAAAAZ4AAABUAAAAKFCgQIEC1T8EJbzR1PnVPwAAAD9oAQAAAAAAAAGfAAAAVAAAACtVqlSpUtU/BCW80dT51T8AAAA/eAEAAAAAAAABoAAAAFQAAAAuWbJkyZLVPwQlvNHU+dU/AAAAP4cBAAAAAAAAAaEAAABUAAAAMF26dOnS1T+kLx+vww/WPwAAAD+HAQAAAAAAAAGiAAAAVAAAADJgwIABA9Y/pC8fr8MP1j8AAAA/lwEAAAAAAAABowAAAFQAAAA0ZMiQIUPWP6QvH6/DD9Y/AAAAP5cBAAAAAAAAAaQAAABUAAAANGXKlClT1j+kLx+vww/WPwAAAD+XAQAAAAAAAAGlAAAAVAAAADVmzJgxY9Y/pC8fr8MP1j8AAAA/pwEAAAAAAAABpgAAAFQAAAA1Z86cOXPWP6QvH6/DD9Y/AAAAP8YBAAAAAAAAAacAAABUAAAANmjQoEGD1j+kLx+vww/WPwAAAD8EAgAAAAAAAAGoAAAAVAAAADZp0qRJk9Y/pC8fr8MP1j8AAAA/FAIAAAAAAAABqQAAAFQAAAA3a9asWbPWP6QvH6/DD9Y/AAAAPxQCAAAAAAAAAaoAAABUAAAAOG3atGnT1j+kLx+vww/WPwAAAD8zAgAAAAAAAAGrAAAAVAAAADlv3rx589Y/pC8fr8MP1j8AAAA/MwIAAAAAAAABrAAAAFQAAAA6ceLEiRPXP6QvH6/DD9Y/AAAAP0MCAAAAAAAAAa0AAABUAAAAO3To0KFD1z+kLx+vww/WPwAAAD9DAgAAAAAAAAGuAAAAVAAAADx27NixY9c/pC8fr8MP1j8AAAA/UgIAAAAAAAABrwAAAFQAAAA+efLkyZPXP6QvH6/DD9Y/AAAAP1ICAAAAAAAAAbAAAABUAAAAP3v27Nmz1z+kLx+vww/WPwAAAD9iAgAAAAAAAAGxAAAAVAAAAEB9+vTp09c/pC8fr8MP1j8AAAA/cgIAAAAAAAABsgAAAFQAAABCgQIFChTYP6QvH6/DD9Y/AAAAP4ECAAAAAAAAAbMAAABUAAAARYcOHTp02D8EJbzR1PnVPwAAAD+BAgAAAAAAAAG0AAAAVAAAAEeLFi1atNg/BCW80dT51T8AAAA/gQIAAAAAAAABtQAAAFQAAABIjhw5cuTYPwQlvNHU+dU/AAAAP5ECAAAAAAAAAbYAAABUAAAASpEiRYoU2T8EJbzR1PnVPwAAAD+RAgAAAAAAAAG3AAAAVAAAAEuUKFGiRNk/BCW80dT51T8AAAA/oQIAAAAAAAABuAAAAFQAAABNmDBhwoTZPwQlvNHU+dU/AAAAP6ECAAAAAAAAAbkAAABUAAAATpo0adKk2T8EJbzR1PnVPwAAAD+wAgAAAAAAAAG6AAAAVAAAAE+cOHHixNk/BCW80dT51T8AAAA/wAIAAAAAAAABuwAAAFQAAABSo0aNGjXaPwQlvNHU+dU/AAAAP88CAAAAAAAAAbwAAABUAAAAVKZMmTJl2j8EJbzR1PnVPwAAAD/PAgAAAAAAAAG9AAAAVAAAAFWpUqVKldo/BCW80dT51T8AAAA/3wIAAAAAAAABvgAAAFQAAABYrFixYsXaPwQlvNHU+dU/AAAAP98CAAAAAAAAAb8AAABUAAAAWq9evXr12j+kLx+vww/WPwAAAD/vAgAAAAAAAAHAAAAAVAAAAFuyZMmSJds/pC8fr8MP1j8AAAA/7wIAAAAAAAABwQAAAFQAAABdtWrVqlXbP6QvH6/DD9Y/AAAAP/4CAAAAAAAAAcIAAABUAAAAXbdu3bp12z+kLx+vww/WPwAAAD/+AgAAAAAAAAHDAAAAVAAAAF65cuXKlds/pC8fr8MP1j8AAAA/DgMAAAAAAAABxAAAAFQAAABgvHjx4sXbP6QvH6/DD9Y/AAAAPw4DAAAAAAAAAcUAAABUAAAAYL169erV2z+kLx+vww/WPwAAAD8OAwAAAAAAAAHGAAAAVAAAAGG+fPny5ds/pC8fr8MP1j8AAAA/HgMAAAAAAAABxwAAAFQAAABhv379+vXbP6QvH6/DD9Y/AAAAP2ADAAAAAAAAAcgAAABUAAAAYsCAAQMG3D+kLx+vww/WPwAAAD9wAwAAAAAAAAHJAAAAVAAAAGLBggULFtw/pC8fr8MP1j8AAAA/fwMAAAAAAAABygAAAFQAAABjwoQJEybcP6QvH6/DD9Y/AAAAP48DAAAAAAAAAcsAAABUAAAAY8OGDRs23D+kLx+vww/WPwAAAD+fAwAAAAAAAAHMAAAAVAAAAGTFihUrVtw/pC8fr8MP1j8AAAA/rgMAAAAAAAABzQAAAFQAAABmyJAhQ4bcP6QvH6/DD9Y/AAAAP64DAAAAAAAAAc4AAABUAAAAaMyYMWPG3D+kLx+vww/WPwAAAD++AwAAAAAAAAHPAAAAVAAAAGrQoEGDBt0/pC8fr8MP1j8AAAA/vgMAAAAAAAAB0AAAAFQAAABr06ZNmzbdP6QvH6/DD9Y/AAAAP80DAAAAAAAAAdEAAABUAAAAbtq0adOm3T+kLx+vww/WPwAAAD/dAwAAAAAAAAHSAAAAVAAAAHDevHnz5t0/pC8fr8MP1j8AAAA/3QMAAAAAAAAB0wAAAFQAAABy4MCBAwfeP6QvH6/DD9Y/AAAAP90DAAAAAAAAAdQAAABUAAAAdOTIkSNH3j+kLx+vww/WPwAAAD/tAwAAAAAAAAHVAAAAVAAAAHTmzJkzZ94/pC8fr8MP1j8AAAA//AMAAAAAAAAB1gAAAFQAAAB26NChQ4feP6QvH6/DD9Y/AAAAPwwEAAAAAAAAAdcAAABUAAAAdunSpUuX3j+kLx+vww/WPwAAAD8MBAAAAAAAAAHYAAAAVAAAAHbq1KlTp94/pC8fr8MP1j8AAAA/HAQAAAAAAAAB2QAAAFQAAAB269atW7feP6QvH6/DD9Y/AAAAP0oEAAAAAAAAAdoAAABUAAAAeOzYsWPH3j+kLx+vww/WPwAAAD9aBAAAAAAAAAHbAAAAVAAAAHjt2rVr194/pC8fr8MP1j8AAAA/agQAAAAAAAAB3AAAAFQAAAB47ty5c+feP6QvH6/DD9Y/AAAAP3kEAAAAAAAAAd0AAABUAAAAeO/evXv33j+kLx+vww/WPwAAAD+JBAAAAAAAAAHeAAAAVAAAAHry5MmTJ98/pC8fr8MP1j8AAAA/iQQAAAAAAAAB3wAAAFQAAAB68+bNmzffP6QvH6/DD9Y/AAAAP5kEAAAAAAAAAeAAAABUAAAAfPXq1atX3z+kLx+vww/WPwAAAD+ZBAAAAAAAAAHhAAAAVAAAAHz27NmzZ98/pC8fr8MP1j8AAAA/qAQAAAAAAAAB4gAAAFQAAAB89+7du3ffP6QvH6/DD9Y/AAAAP6gEAAAAAAAAAeMAAABUAAAAfvjw4cOH3z+kLx+vww/WPwAAAD+4BAAAAAAAAAHkAAAAVAAAAH758uXLl98/pC8fr8MP1j8AAAA/1wQAAAAAAAAB5QAAAFQAAACA/fr169ffP6QvH6/DD9Y/AAAAP9cEAAAAAAAAAeYAAABUAAAAgP78+fPn3z+kLx+vww/WPwAAAD/XBAAAAAAAAAHnAAAAVAAAAID//v37998/pC8fr8MP1j8AAAA/5wQAAAAAAAAB6AAAAFQAAADBgAEDBgzgP6QvH6/DD9Y/AAAAP/YEAAAAAAAAAekAAABUAAAAQoECBQoU4D+kLx+vww/WPwAAAD/2BAAAAAAAAAHqAAAAVAAAAMKBAwcOHOA/pC8fr8MP1j8AAAA/9gQAAAAAAAAB6wAAAFQAAADCggULFizgP6QvH6/DD9Y/AAAAPwYFAAAAAAAAAewAAABUAAAAQ4MGDRo04D+kLx+vww/WPwAAAD8WBQAAAAAAAAHtAAAAVAAAAMODBw8ePOA/pC8fr8MP1j8AAAA/NQUAAAAAAAAB7gAAAFQAAABEhQoVKlTgP6QvH6/DD9Y/AAAAP2QFAAAAAAAAAe8AAABUAAAAxIULFy5c4D+kLx+vww/WPwAAAD9kBQAAAAAAAAHwAAAAVAAAAESGDBkyZOA/pC8fr8MP1j8AAAA/gwUAAAAAAAAB8QAAAFQAAADEhg0bNmzgPwQlvNHU+dU/AAAAP8EFAAAAAAAAAfIAAABUAAAAbNSoUaNG3T+SgskcBNzaPwAAAD8AAAAAAAAAAAHzAAAAVAAAAG7Xrl27dt0/koLJHATc2j8AAAA/TwAAAAAAAAAB9AAAAFQAAABw3rx58+bdP5KCyRwE3No/AAAAP08AAAAAAAAAAfUAAABUAAAAdOTIkSNH3j+SgskcBNzaPwAAAD9uAAAAAAAAAAH2AAAAVAAAAID8+PHjx98/koLJHATc2j8AAAA/bgAAAAAAAAAB9wAAAFQAAADCgQMHDhzgP5KCyRwE3No/AAAAP30AAAAAAAAAAfgAAABUAAAAw4QJEyZM4D+SgskcBNzaPwAAAD99AAAAAAAAAAH5AAAAVAAAAEWIECFChOA/koLJHATc2j8AAAA/fQAAAAAAAAAB+gAAAFQAAABGihQpUqTgP5KCyRwE3No/AAAAP40AAAAAAAAAAfsAAABUAAAAx4wZM2bM4D+SgskcBNzaPwAAAD+NAAAAAAAAAAH8AAAAVAAAAEiOHDly5OA/koLJHATc2j8AAAA/nQAAAAAAAAAB/QAAAFQAAADJjx8/fvzgP/R3Zj8Vxto/AAAAP50AAAAAAAAAAf4AAABUAAAAyZAhQ4YM4T/0d2Y/FcbaPwAAAD+8AAAAAAAAAAH/AAAAVAAAAMqRI0eOHOE/VG0DYiaw2j8AAAA/vAAAAAAAAAABAAEAAFQAAABKkiRJkiThP1RtA2ImsNo/AAAAP7wAAAAAAAAAAQEBAABUAAAAypIlS5Ys4T9UbQNiJrDaPwAAAD85AQAAAAAAAAECAQAAVAAAAMqSJUuWLOE/tGKghDea2j8AAAA/hwEAAAAAAAABAwEAAFQAAAB57969e/fmPzY4FA98Qto/AAAAPwAAAAAAAAAAAQQBAABUAAAA+u/fv3//5j82OBQPfELaPwAAAD84AAAAAAAAAAEFAQAAVAAAAHnw4MGDB+c/NjgUD3xC2j8AAAA/dwAAAAAAAAABBgEAAFQAAAD68OHDhw/nPzY4FA98Qto/AAAAP3cAAAAAAAAAAQcBAABUAAAAevHixYsX5z82OBQPfELaPwAAAD+HAAAAAAAAAAEIAQAAVAAAAHry5MmTJ+c/NjgUD3xC2j8AAAA/hwAAAAAAAAABCQEAAFQAAAD88+fPnz/nPzY4FA98Qto/AAAAP5YAAAAAAAAAAQoBAABUAAAA/fXr169f5z82OBQPfELaPwAAAD+WAAAAAAAAAAELAQAAVAAAAP7379+/f+c/NjgUD3xC2j8AAAA/pgAAAAAAAAABDAEAAFQAAAB++vTp06fnPzY4FA98Qto/AAAAP6YAAAAAAAAAAQ0BAABUAAAAAPz379+/5z82OBQPfELaPwAAAD+1AAAAAAAAAAEOAQAAVAAAAID9+vXr1+c/NjgUD3xC2j8AAAA/xQAAAAAAAAABDwEAAFQAAACB//79+/fnPzY4FA98Qto/AAAAP8UAAAAAAAAAARABAABUAAAAgQABAgQI6D82OBQPfELaPwAAAD/VAAAAAAAAAAERAQAAVAAAAAMCBAgQIOg/NjgUD3xC2j8AAAA/1QAAAAAAAAABEgEAAFQAAACCAgUKFCjoPzY4FA98Qto/AAAAP+QAAAAAAAAAARMBAABUAAAAAwMGDBgw6D82OBQPfELaPwAAAD/kAAAAAAAAAAEUAQAAVAAAAIMDBw4cOOg/NjgUD3xC2j8AAAA/BAEAAAAAAAABFQEAAFQAAAAqUKBAgQLtP9KXj9fhB9s/AAAAPwAAAAAAAAAAARYBAABUAAAAqVChQoUK7T/Sl4/X4QfbPwAAAD8QAAAAAAAAAAEXAQAAVAAAACpRokSJEu0/cqLytNAd2z8AAAA/HwAAAAAAAAABGAEAAFQAAACqUaNGjRrtP3Ki8rTQHds/AAAAPx8AAAAAAAAAARkBAABUAAAAqlKlSpUq7T9yovK00B3bPwAAAD8vAAAAAAAAAAEaAQAAVAAAAKtUqVKlSu0/cqLytNAd2z8AAAA/TgAAAAAAAAABGwEAAFQAAAAvWrRo0aLtP7K3uG+uSds/AAAAP04AAAAAAAAAARwBAABUAAAAMF26dOnS7T9QwhtNnV/bPwAAAD9eAAAAAAAAAAEdAQAAVAAAADRlypQpU+4/UMIbTZ1f2z8AAAA/XgAAAAAAAAABHgEAAFQAAAC3atWqVavuP1DCG02dX9s/AAAAP24AAAAAAAAAAR8BAABUAAAAOW/evHnz7j9QwhtNnV/bPwAAAD9uAAAAAAAAAAEgAQAAVAAAADtz5syZM+8/UMIbTZ1f2z8AAAA/ywAAAAAAAAABIQEAAFQAAADBffv27dvvP5KCyRwE3No/AAAAP+sAAAAAAAAAASIBAABUAAAAwX379u3b7z/0d2Y/FcbaPwAAAD8KAQAAAAAAAAEjAQAAVAAAAGzUqFGjRt0/pLVK8ndm3z8AAAA/AAAAAAAAAAABJAEAAFQAAABs1apVq1bdP6S1SvJ3Zt8/AAAAPyAAAAAAAAAAASUBAABUAAAAbNasWbNm3T+ktUryd2bfPwAAAD8/AAAAAAAAAAEmAQAAVAAAAG7Xrl27dt0/pLVK8ndm3z8AAAA/vAAAAAAAAAABJwEAAFQAAABCggQJEiTgPySLvny8Dt8/AAAAP7wAAAAAAAAAASgBAABUAAAAw4MHDx484D+EgFufzfjePwAAAD+8AAAAAAAAAAEpAQAAVAAAAOC+ffv27eM/AqvnFIlQ3z8AAAA/AAAAAAAAAAABKgEAAFQAAABhv379+vXjPwKr5xSJUN8/AAAAPw8AAAAAAAAAASsBAABUAAAAYcCAAQMG5D8Cq+cUiVDfPwAAAD8fAAAAAAAAAAEsAQAAVAAAAGLBggULFuQ/AqvnFIlQ3z8AAAA/LgAAAAAAAAABLQEAAFQAAADiwoULFy7kPwKr5xSJUN8/AAAAPy4AAAAAAAAAAS4BAABUAAAA5MWLFy9e5D8Cq+cUiVDfPwAAAD8+AAAAAAAAAAEvAQAAVAAAAGXIkCFDhuQ/AqvnFIlQ3z8AAAA/TgAAAAAAAAABMAEAAFQAAABoz549e/bkP0LArc9mfN8/AAAAP04AAAAAAAAAATEBAABUAAAAatOmTZs25T/kyhCtVZLfPwAAAD9dAAAAAAAAAAEyAQAAVAAAAG7YsGHDhuU/gtVzikSo3z8AAAA/XQAAAAAAAAABMwEAAFQAAADw3Llz587lPyLg1mczvt8/AAAAP20AAAAAAAAAATQBAABUAAAA8eDBgwcP5j/C6jlFItTfPwAAAD9tAAAAAAAAAAE1AQAAVAAAAPLjx48fP+Y/YvWcIhHq3z8AAAA/fQAAAAAAAAABNgEAAFQAAAD05s2bN2/mP2L1nCIR6t8/AAAAP4wAAAAAAAAAATcBAABUAAAA9ejRo0eP5j9i9ZwiEerfPwAAAD+cAAAAAAAAAAE4AQAAVAAAAPXp06dPn+Y/YvWcIhHq3z8AAAA/nAAAAAAAAAABOQEAAFQAAAB26tSpU6fmP2L1nCIR6t8/AAAAP9oAAAAAAAAAAToBAABUAAAAa9SoUaNG5T/kyhCtVZLfPwAAAD8AAAAAAAAAAAE7AQAAVAAAAGvUqFGjRuU/gtVzikSo3z8AAAA/TwAAAAAAAAABPAEAAFQAAABr1KhRo0blPyLg1mczvt8/AAAAP14AAAAAAAAAAT0BAABUAAAA69SpU6dO5T/C6jlFItTfPwAAAD9uAAAAAAAAAAE+AQAAVAAAAOvUqVOnTuU/YvWcIhHq3z8AAAA/fQAAAAAAAAABPwEAAFQAAABr1apVq1blP2L1nCIR6t8/AAAAP30AAAAAAAAAAUABAABUAAAA7NWrV69e5T9RhbFu9wrgPwAAAD99AAAAAAAAAAFBAQAAVAAAAG3WrFmzZuU/8I8UTOYg4D8AAAA/nQAAAAAAAAABQgEAAFQAAADt1q1bt27lP0AVxrrdK+A/AAAAP6wAAAAAAAAAAUMBAABUAAAAcN26devW5T9eSrUNiJngPwAAAD+8AAAAAAAAAAFEAQAAVAAAAHHfvn379uU/TtrJWW664D8AAAA/vAAAAAAAAAABRQEAAFQAAADx4MGDBw/mP+7kLDdd0OA/AAAAP8wAAAAAAAAAAUYBAABUAAAAcuHChQsX5j/u5Cw3XdDgPwAAAD/MAAAAAAAAAAFHAQAAVAAAAHLhwoULF+Y/PWrepVTb4D8AAAA/2wAAAAAAAAABSAEAAFQAAADy4sWLFy/mP0LArc9mfN8/AAAAPwAAAAAAAAAAAUkBAABUAAAAcuLEiRMn5j9CwK3PZnzfPwAAAD9OAAAAAAAAAAFKAQAAVAAAAPHhw4cPH+Y/QsCtz2Z83z8AAAA/XQAAAAAAAAABSwEAAFQAAADx4cOHDx/mP+TKEK1Vkt8/AAAAP10AAAAAAAAAAUwBAABUAAAAcuHChQsX5j/kyhCtVZLfPwAAAD9dAAAAAAAAAAFNAQAAVAAAAHLhwoULF+Y/gtVzikSo3z8AAAA/bQAAAAAAAAABTgEAAFQAAADx4MGDBw/mP4LVc4pEqN8/AAAAP20AAAAAAAAAAU8BAABUAAAAceDAgQMH5j8i4NZnM77fPwAAAD99AAAAAAAAAAFQAQAAVAAAAHHgwIEDB+Y/wuo5RSLU3z8AAAA/fQAAAAAAAAABUQEAAFQAAADw379///7lP8LqOUUi1N8/AAAAP4wAAAAAAAAAAVIBAABUAAAAcd++ffv25T9i9ZwiEerfPwAAAD+MAAAAAAAAAAFTAQAAVAAAAHDevHnz5uU/AAAAAAAA4D8AAAA/nAAAAAAAAAABVAEAAFQAAADw3bt3797lP6AKY93uFeA/AAAAP5wAAAAAAAAAAVUBAABUAAAA8Ny5c+fO5T9AFca63SvgPwAAAD+rAAAAAAAAAAFWAQAAVAAAAO/bt2/fvuU/3x8pmMxB4D8AAAA/qwAAAAAAAAABVwEAAFQAAADv2rVr167lPzCl2gbETOA/AAAAP7sAAAAAAAAAAVgBAABUAAAA7tmzZ8+e5T/Prz3ksmLgPwAAAD+7AAAAAAAAAAFZAQAAVAAAAG7ZsmXLluU/vj9SMJmD4D8AAAA/+gAAAAAAAAABWgEAAFQAAADs1atXr17lP+7kLDdd0OA/AAAAP/oAAAAAAAAAAVsBAABUAAAAa9WqVatW5T89at6lVNvgPwAAAD8JAQAAAAAAAAFcAQAAVAAAAOvUqVOnTuU/PWrepVTb4D8AAAA/CQEAAAAAAAABXQEAAFQAAABr1KhRo0blP47vjxRM5uA/AAAAPwkBAAAAAAAAAV4BAABUAAAAa9SoUaNG5T/ddEGDQ/HgPwAAAD8ZAQAAAAAAAAFfAQAAVAAAAOvTp0+fPuU/3XRBg0Px4D8AAAA/RAEAAAAAAAABYAEAAFQAAADr06dPnz7lPy368vE6/OA/AAAAP1QBAAAAAAAAAWEBAABUAAAAeOzYsWPH3j+nzq895LLiPwAAAD8AAAAAAAAAAAFiAQAAVAAAAHjs2LFjx94/91NhrNu94j8AAAA/rAAAAAAAAAABYwEAAFQAAAB47NixY8feP+fjdfjB3uI/AAAAP6wAAAAAAAAAAWQBAABUAAAAeOzYsWPH3j82aSdnueniPwAAAD+8AAAAAAAAAAFlAQAAVAAAAHjs2LFjx94/hu7Y1bD04j8AAAA/zAAAAAAAAAABZgEAAFQAAAB47NixY8feP9ZzikSo/+I/AAAAP8wAAAAAAAAAAWcBAABUAAAAeOzYsWPH3j8l+TuznwrjPwAAAD/bAAAAAAAAAAFoAQAAVAAAAHjs2LFjx94/dn7tIZcV4z8AAAA/6wAAAAAAAAABaQEAAFQAAAB47NixY8feP8YDn5COIOM/AAAAP+sAAAAAAAAAAWoBAABUAAAAeOzYsWPH3j8ViVD/hSvjPwAAAD8KAQAAAAAAAAFrAQAAVAAAAHjs2LFjx94/ZQ4Cbn024z8AAAA/CgEAAAAAAAABbAEAAFQAAAB47NixY8feP7aTs9x0QeM/AAAAPwoBAAAAAAAAAW0BAABUAAAAduvWrVu33j8GGWVLbEzjPwAAAD8aAQAAAAAAAAFuAQAAVAAAAHbr1q1bt94/pSPIKFti4z8AAAA/GgEAAAAAAAABbwEAAFQAAAB269atW7feP5Wz3HRBg+M/AAAAPykBAAAAAAAAAXABAABUAAAAduvWrVu33j+EQ/HAJ6TjPwAAAD8pAQAAAAAAAAFxAQAAVAAAAHbr1q1bt94/E95o6vza4z8AAAA/OQEAAAAAAAABcgEAAFQAAAB47NixY8feP1PzLqXaBuQ/AAAAPzkBAAAAAAAAAXMBAABUAAAAeOzYsWPH3j9Cg0PxwCfkPwAAAD9JAQAAAAAAAAF0AQAAVAAAAHjs2LFjx94/gpgJrJ5T5D8AAAA/WAEAAAAAAAABdQEAAFQAAAB47NixY8feP2G4MkRrleQ/AAAAP2gBAAAAAAAAAXYBAABUAAAAeOzYsWPH3j9RSEeQUbbkPwAAAD9oAQAAAAAAAAF3AQAAVAAAAHjt2rVr194/QNhb3DfX5D8AAAA/aAEAAAAAAAABeAEAAFQAAAB47dq1a9feP9/ivrkm7eQ/AAAAP4cBAAAAAAAAAXkBAABUAAAAeO3atWvX3j9+7SGXFQPlPwAAAD+HAQAAAAAAAAF6AQAAVAAAAHjt2rVr194/z3LTBQ0O5T8AAAA/lwEAAAAAAAABewEAAFQAAAB47dq1a9feP74C6FHzLuU/AAAAP5cBAAAAAAAAAXwBAABUAAAAeO3atWvX3j8PiJnA6jnlPwAAAD/GAQAAAAAAAAF9AQAAVAAAAHjt2rVr194/T51fe8hl5T8AAAA/1QEAAAAAAAABfgEAAFQAAAB47dq1a9feP50iEeq/cOU/AAAAP9UBAAAAAAAAAX8BAABUAAAAeO3atWvX3j/up8JYt3vlPwAAAD8UAgAAAAAAAAGAAQAAVAAAAHjt2rVr194/Pi10x66G5T8AAAA/YgIAAAAAAAABgQEAAFQAAAB47dq1a9feP42yJTamkeU/AAAAP4ECAAAAAAAAAYIBAABUAAAAeO3atWvX3j/dN9eknZzlPwAAAD+KAgAAAAAAAAGDAQAAVAAAAHjt2rVr194/Lr2IE5Wn5T8AAAA/mQIAAAAAAAABhAEAAFQAAAB47dq1a9feP3xCOoKMsuU/AAAAP7kCAAAAAAAAAYUBAABUAAAAeO3atWvX3j/Nx+vwg73lPwAAAD/IAgAAAAAAAAGGAQAAVAAAAHjt2rVr194/HU2dX3vI5T8AAAA/2AIAAAAAAAABhwEAAFQAAAB47dq1a9feP7xXAD1q3uU/AAAAP+cCAAAAAAAAAYgBAABUAAAAeO7cuXPn3j8N3bGrYenlPwAAAD/nAgAAAAAAAAGJAQAAVAAAAHju3Llz594/W2JjGln05T8AAAA/5wIAAAAAAAABigEAAFQAAAB47ty5c+feP/xsxvdHCuY/AAAAP/cCAAAAAAAAAYsBAABUAAAAeO/evXv33j+bdynVNiDmPwAAAD8HAwAAAAAAAAGMAQAAVAAAAHrw4MGDB98/7PzaQy4r5j8AAAA/BwMAAAAAAAABjQEAAFQAAAB68ODBgwffPzuCjLIlNuY/AAAAPwcDAAAAAAAAAY4BAABUAAAAevDgwYMH3z+LBz4hHUHmPwAAAD8WAwAAAAAAAAGPAQAAVAAAAHrw4MGDB98/24zvjxRM5j8AAAA/NgMAAAAAAAABkAEAAFQAAAB68eLFixffP9uM748UTOY/AAAAP4QDAAAAAAAAAZEBAABUAAAAevLkyZMn3z/bjO+PFEzmPwAAAD/ABAAAAAAAAAGSAQAAVAAAAHrz5s2bN98/24zvjxRM5j8AAAA/7wQAAAAAAAABkwEAAFQAAAB68+bNmzffP4sHPiEdQeY/AAAAPy0FAAAAAAAAAZQBAABUAAAAfPTo0aNH3z+LBz4hHUHmPwAAAD89BQAAAAAAAAGVAQAAVAAAAKxQoUKFCoU/WnoRJypP6z8AAAA/AAAAAAAAAAABlgEAAFQAAACsUKFChQqFPwr1X7gyROs/AAAAP04AAAAAAAAAAZcBAABUAAAAnDBhwoQJgz+6b65JOznrPwAAAD9dAAAAAAAAAAGYAQAAVAAAAIwQIUKECIE/um+uSTs56z8AAAA/bQAAAAAAAAABmQEAAFQAAACMECFChAiBP2rq/NpDLus/AAAAP30AAAAAAAAAAZoBAABUAAAA+ODBgwcPfj9q6vzaQy7rPwAAAD+MAAAAAAAAAAGbAQAAVAAAANigQYMGDXo/aur82kMu6z8AAAA/qwAAAAAAAAABnAEAAFQAAAC4YMGCBQt2P7pvrkk7Oes/AAAAP9oAAAAAAAAAAZ0BAABUAAAAuGDBggULdj8K9V+4MkTrPwAAAD/6AAAAAAAAAAGeAQAAVAAAALhgwYIFC3Y/qP/ClSFa6z8AAAA/+gAAAAAAAAABnwEAAFQAAAC4YMGCBQt2P/qEdAQZZes/AAAAPwkBAAAAAAAAAaABAABUAAAAuGDBggULdj9KCiZzEHDrPwAAAD8JAQAAAAAAAAGhAQAAVAAAALhgwYIFC3Y/mI/X4Qd76z8AAAA/CQEAAAAAAAABogEAAFQAAAC4YMGCBQt2PzqaOr/2kOs/AAAAPygBAAAAAAAAAaMBAABUAAAAuGDBggULdj/YpJ2c5abrPwAAAD8oAQAAAAAAAAGkAQAAVAAAALhgwYIFC3Y/eK8AetS86z8AAAA/OAEAAAAAAAABpQEAAFQAAAC4YMGCBQt2Pxi6Y1fD0us/AAAAPzgBAAAAAAAAAaYBAABUAAAAkCBBggQJcj9mPxXGut3rPwAAAD9XAQAAAAAAAAGnAQAAVAAAAJAgQYIECXI/Vs8pEqH+6z8AAAA/VwEAAAAAAAABqAEAAFQAAACQIEGCBAlyP+ZpoTt2New/AAAAP1cBAAAAAAAAAakBAABUAAAAkCBBggQJcj/W+bWHXFbsPwAAAD9nAQAAAAAAAAGqAQAAVAAAAJAgQYIECXI/dgQZZUts7D8AAAA/ZwEAAAAAAAABqwEAAFQAAACQIEGCBAlyP7YZ3x8pmOw/AAAAP3cBAAAAAAAAAawBAABUAAAAuGDBggULdj+kqfNrD7nsPwAAAD+WAQAAAAAAAAGtAQAAVAAAAPjgwYMHD34/ItR/4coQ7T8AAAA/1wEAAAAAAAABrgEAAFQAAADIkCFDhgyJP1DOctMFDe4/AAAAP+YBAAAAAAAAAa8BAABUAAAAyJAhQ4YMiT9AXocf7C3uPwAAAD/2AQAAAAAAAAGwAQAAVAAAAMiQIUOGDIk/4Gjq/NpD7j8AAAA/9gEAAAAAAAABsQEAAFQAAADIkCFDhgyJP874/kjBZO4/AAAAP/YBAAAAAAAAAbIBAABUAAAAyJAhQ4YMiT8efrC3uG/uPwAAAD8GAgAAAAAAAAGzAQAAVAAAAMiQIUOGDIk/bgNiJrB67j8AAAA/FQIAAAAAAAABtAEAAFQAAADIkCFDhgyJP76IE5Wnhe4/AAAAPxUCAAAAAAAAAbUBAABUAAAAyJAhQ4YMiT8ODsUDn5DuPwAAAD8lAgAAAAAAAAG2AQAAVAAAAMiQIUOGDIk/XpN2cpab7j8AAAA/RAIAAAAAAAABtwEAAFQAAADYsGHDhg2LP16TdnKWm+4/AAAAP0QCAAAAAAAAAbgBAABUAAAA2LBhw4YNiz+uGCjhjabuPwAAAD9UAgAAAAAAAAG5AQAAVAAAANiwYcOGDYs//p3ZT4Wx7j8AAAA/YwIAAAAAAAABugEAAFQAAADYsGHDhg2LP0wji758vO4/AAAAP5ICAAAAAAAAAbsBAABUAAAA2LBhw4YNiz+eqDwtdMfuPwAAAD/BAgAAAAAAAAG8AQAAVAAAANiwYcOGDYs/7i3um2vS7j8AAAA/0QIAAAAAAAABvQEAAFQAAADYsGHDhg2LPzyznwpj3e4/AAAAP9ECAAAAAAAAAb4BAABUAAAA2LBhw4YNiz/cvQLoUfPuPwAAAD/wAgAAAAAAAAG/AQAAVAAAANiwYcOGDYs/LEO0Vkn+7j8AAAA/AAMAAAAAAAABwAEAAFQAAADYsGHDhg2LP3zIZcVACe8/AAAAP10DAAAAAAAAAcEBAABUAAAA2LBhw4YNiz/MTRc0OBTvPwAAAD9tAwAAAAAAAAHCAQAAVAAAANiwYcOGDYs/HNPIoi8f7z8AAAA/bQMAAAAAAAABwwEAAFQAAADYsGHDhg2LP2xYehEnKu8/AAAAP1oEAAAAAAAAAcQBAABUAAAA2LBhw4YNiz+83SuAHjXvPwAAAD+JBAAAAAAAAAHFAQAAVAAAAOjQoUOHDo0/vN0rgB417z8AAAA/iQQAAAAAAAABxgEAAFQAAADo0KFDhw6NPwxj3e4VQO8/AAAAP5gEAAAAAAAAAccBAABUAAAA6NChQ4cOjT9c6I5dDUvvPwAAAD+YBAAAAAAAAAHIAQAAVAAAAADx4cOHD48/XOiOXQ1L7z8AAAA/qAQAAAAAAAAByQEAAFQAAAAA8eHDhw+PP6xtQMwEVu8/AAAAP7gEAAAAAAAAAcoBAABUAAAAiAgRIkSIkD+sbUDMBFbvPwAAAD/HBAAAAAAAAAHLAQAAVAAAAIgIESJEiJA//PLxOvxg7z8AAAA/1wQAAAAAAAABzAEAAFQAAACICBEiRIiQP0p4o6nza+8/AAAAP+cEAAAAAAAAAc0BAABUAAAAjhgxYsSIkT+c/VQY63bvPwAAAD/2BAAAAAAAAAHOAQAAVAAAAI4YMWLEiJE/Ogi49dmM7z8AAAA/BgUAAAAAAAABzwEAAFQAAACWKFGiRImSPzoIuPXZjO8/AAAAPxUFAAAAAAAAAdABAABUAAAAnjhx4sSJkz+KjWlk0ZfvPwAAAD8VBQAAAAAAAAHRAQAAVAAAAJ44ceLEiZM/2hIb08ii7z8AAAA/NQUAAAAAAAAB0gEAAFQAAACmSJEiRYqUP9oSG9PIou8/AAAAP0QFAAAAAAAAAdMBAABUAAAApkiRIkWKlD8qmMxBwK3vPwAAAD9zBQAAAAAAAAHUAQAAVAAAAK5YsWLFipU/KpjMQcCt7z8AAAA/ogUAAAAAAAAB1QEAAFQAAAC2aNGiRYuWPyqYzEHAre8/AAAAP9EFAAAAAAAAAdYBAABUAAAAxogRI0aMmD96HX6wt7jvPwAAAD/RBQAAAAAAAAHXAQAAVAAAANaoUaNGjZo/eh1+sLe47z8AAAA/4QUAAAAAAAAB2AEAAFQAAADmyJEjR46cP3odfrC3uO8/AAAAPwUGAAAAAAAAAdkBAABUAAAAgwQJEiRIoD/Koi8fr8PvPwAAAD8FBgAAAAAAAAHaAQAAVAAAAIsUKVKkSKE/yqIvH6/D7z8AAAA/BQYAAAAAAAAB2wEAAFQAAACPHDly5MihPxoo4Y2mzu8/AAAAPxQGAAAAAAAAAdwBAABUAAAAlSRJkiRJoj8aKOGNps7vPwAAAD9jBgAAAAAAAAHdAQAAVAAAAIgIESJEiJA/6r9wZYjW6j8AAAA/AAAAAAAAAAAB3gEAAFQAAACICBEiRIiQPzxFItR/4eo/AAAAPw8AAAAAAAAAAd8BAABUAAAAAPHhw4cPjz88RSLUf+HqPwAAAD8PAAAAAAAAAAHgAQAAVAAAAADx4cOHD48/isrTQnfs6j8AAAA/TgAAAAAAAAAB4QEAAFQAAADYsGHDhg2LPyrVNiBmAus/AAAAP04AAAAAAAAAAeIBAABUAAAAyJAhQ4YMiT96WuiOXQ3rPwAAAD9OAAAAAAAAAAHjAQAAVAAAALxw4cKFC4c/elrojl0N6z8AAAA/XgAAAAAAAAAB5AEAAFQAAAC8cOHChQuHP8rfmf1UGOs/AAAAP20AAAAAAAAAAeUBAABUAAAAyJAhQ4YMiT/K35n9VBjrPwAAAD/LAAAAAAAAAAHmAQAAVAAAANiwYcOGDYs/yt+Z/VQY6z8AAAA/GQEAAAAAAAAB5wEAAFQAAADYsGHDhg2LP8rfmf1UGOs/AAAAPwAAAAAAAAAAAegBAABUAAAA6NChQ4cOjT8aZUtsTCPrPwAAAD9OAAAAAAAAAAHpAQAAVAAAAIgIESJEiJA/aur82kMu6z8AAAA/XgAAAAAAAAAB6gEAAFQAAACOGDFixIiRP7pvrkk7Oes/AAAAP14AAAAAAAAAAesBAABUAAAApkiRIkWKlD8K9V+4MkTrPwAAAD9tAAAAAAAAAAHsAQAAVAAAAK5YsWLFipU/WnoRJypP6z8AAAA/bQAAAAAAAAAB7QEAAFQAAADGiBEjRoyYP6j/wpUhWus/AAAAP30AAAAAAAAAAe4BAABUAAAA5siRI0eOnD/6hHQEGWXrPwAAAD99AAAAAAAAAAHvAQAAVAAAAIMECRIkSKA/+oR0BBll6z8AAAA/jAAAAAAAAAAB8AEAAFQAAACZLFmyZMmiP0oKJnMQcOs/AAAAP4wAAAAAAAAAAfEBAABUAAAAq1SpUqVKpT+Yj9fhB3vrPwAAAD+cAAAAAAAAAAHyAQAAVAAAALds2bJly6Y/6BSJUP+F6z8AAAA/nAAAAAAAAAAB8wEAAFQAAADFhAkTJkyoPzqaOr/2kOs/AAAAP6wAAAAAAAAAAfQBAABUAAAAz5w5c+bMqT86mjq/9pDrPwAAAD+sAAAAAAAAAAH1AQAAVAAAANmsWbNmzao/Opo6v/aQ6z8AAAA/uwAAAAAAAAAB9gEAAFQAAADhvHnz5s2rP4gf7C3um+s/AAAAP7sAAAAAAAAAAfcBAABUAAAA6cyZM2fOrD+IH+wt7pvrPwAAAD+7AAAAAAAAAAH4AQAAVAAAAPXkyZMnT64/iB/sLe6b6z8AAAA/ywAAAAAAAAAB+QEAAFQAAAD99OnTp0+vP4gf7C3um+s/AAAAP8sAAAAAAAAAAfoBAABUAAAAggIFChQosD+IH+wt7pvrPwAAAD/bAAAAAAAAAAH7AQAAVAAAAIQGDRo0aLA/iB/sLe6b6z8AAAA/2wAAAAAAAAAB/AEAAFQAAACGChUqVKiwP4gf7C3um+s/AAAAP+oAAAAAAAAAAf0BAABUAAAAiA4dOnTosD+IH+wt7pvrPwAAAD/6AAAAAAAAAAH+AQAAVAAAAIoSJUqUKLE/iB/sLe6b6z8AAAA/CQEAAAAAAAAL</ink>
</athena>
</file>

<file path=customXml/item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5wkAAAAAAAAF5v///wxBY3Rpb25UeXBlVjEBAAAAB3ZhbHVlX18ACAIAAAAAAAAAAQUAAAAEAAAACRsAAAAJHAAAAOcZAAAAAAAAAeP////m////AAAAAAEGAAAABAAAAAkeAAAACR8AAADJLQAAAAAAAAHg////5v///wAAAAABBwAAAAQAAAAJIQAAAAkiAAAAUjYAAAAAAAAB3f///+b///8AAAAAAQgAAAAEAAAACSQAAAAJJQAAAOBdAAAAAAAAAdr////m////AAAAAAEJAAAABAAAAAknAAAACSgAAACshQAAAAAAAAHX////5v///wAAAAABCgAAAAQAAAAJKgAAAAkrAAAADYoAAAAAAAAB1P///+b///8AAAAAAQsAAAAEAAAACS0AAAAJLgAAADiRAAAAAAAAAdH////m////AAAAAAEMAAAABAAAAAkwAAAACTEAAAAqlAAAAAAAAAHO////5v///wAAAAABDQAAAAQAAAAJMwAAAAk0AAAA4boAAAAAAAABy////+b///8AAAAAAQ4AAAAEAAAACTYAAAAJNwAAADfOAAAAAAAAAcj////m////AAAAAAEPAAAABAAAAAk5AAAACToAAADd0QAAAAAAAAHF////5v///wAAAAABEAAAAAQAAAAJPAAAAAk9AAAAmuwAAAAAAAABwv///+b///8AAAAAAREAAAAEAAAACT8AAAAJQAAAAHwmAQAAAAAAAb/////m////AAAAAAESAAAABAAAAAlCAAAACUMAAAAmTAEAAAAAAAG8////5v///wAAAAABEwAAAAQAAAAJRQAAAAlGAAAAyF0BAAAAAAABuf///+b///8AAAAAARQAAAAEAAAACUgAAAAJSQAAAP92AQAAAAAAAbb////m////AAAAAAEVAAAABAAAAAlLAAAACUwAAADAmQEAAAAAAAGz////5v///wAAAAABFgAAAAQAAAAJTgAAAAlPAAAAk6wBAAAAAAABsP///+b///8AAAAABRcAAAANQ2xlYXJDYW52YXNWMQIAAAAJU3RhcnRUaW1lBFR5cGUABBAMQWN0aW9uVHlwZVYxAgAAAAIAAAD7yQEAAAAAAAGv////5v///wAAAAAFGAAAAA9QZW5BdHRyaWJ1dGVzVjEKAAAAB19jb2xvckEHX2NvbG9yUgdfY29sb3JHB19jb2xvckIKRml0VG9DdXJ2ZQZIZWlnaHQOSWdub3JlUHJlc3N1cmUNSXNIaWdobGlnaHRlcgVTaGFwZQVXaWR0aAAAAAAAAAAABAACAgICAQYBAQxCcnVzaFNoYXBlVjECAAAABgIAAAD/AAD/AAAAAAAAACJAAAAFrv///wxCcnVzaFNoYXBlVjEBAAAAB3ZhbHVlX18ACAIAAAABAAAAAAAAAAAAIkAFGQAAAApJbmtUcmFjZVYxAwAAAA1MaXN0YDErX2l0ZW1zDExpc3RgMStfc2l6ZQ9MaXN0YDErX3ZlcnNpb24EAAAYU2hhcmVkLklua2luZy5JbmtQb2ludFtdAgAAAAgIAgAAAAlTAAAAqAAAAKgAAAABGwAAABgAAAD/AAD/AAAAAAAAACJAAAABrP///67///8BAAAAAAAAAAAAIkABHAAAABkAAAAJVQAAAE8AAABPAAAAAR4AAAAYAAAA/wAA/wAAAAAAAAAiQAAAAar///+u////AQAAAAAAAAAAACJAAR8AAAAZAAAACVcAAAAsAAAALAAAAAEhAAAAGAAAAP8AAP8AAAAAAAAAIkAAAAGo////rv///wEAAAAAAAAAAAAiQAEiAAAAGQAAAAlZAAAA9wAAAPcAAAABJAAAABgAAAD/AAD/AAAAAAAAACJAAAABpv///67///8BAAAAAAAAAAAAIkABJQAAABkAAAAJWwAAAFIAAABSAAAAAScAAAAYAAAA/wAA/wAAAAAAAAAiQAAAAaT///+u////AQAAAAAAAAAAACJAASgAAAAZAAAACV0AAAAOAAAADgAAAAEqAAAAGAAAAP8AAP8AAAAAAAAAIkAAAAGi////rv///wEAAAAAAAAAAAAiQAErAAAAGQAAAAlfAAAAHwAAAB8AAAABLQAAABgAAAD/AAD/AAAAAAAAACJAAAABoP///67///8BAAAAAAAAAAAAIkABLgAAABkAAAAJYQAAABAAAAAQAAAAATAAAAAYAAAA/wAA/wAAAAAAAAAiQAAAAZ7///+u////AQAAAAAAAAAAACJAATEAAAAZAAAACWMAAAAOAAAADgAAAAEzAAAAGAAAAP8AAP8AAAAAAAAAIkAAAAGc////rv///wEAAAAAAAAAAAAiQAE0AAAAGQAAAAllAAAAdgAAAHYAAAABNgAAABgAAAD/AAD/AAAAAAAAACJAAAABmv///67///8BAAAAAAAAAAAAIkABNwAAABkAAAAJZwAAACYAAAAmAAAAATkAAAAYAAAA/wAA/wAAAAAAAAAiQAAAAZj///+u////AQAAAAAAAAAAACJAAToAAAAZAAAACWkAAAAwAAAAMAAAAAE8AAAAGAAAAP8AAP8AAAAAAAAAIkAAAAGW////rv///wEAAAAAAAAAAAAiQAE9AAAAGQAAAAlrAAAANAAAADQAAAABPwAAABgAAAD/AAD/AAAAAAAAACJAAAABlP///67///8BAAAAAAAAAAAAIkABQAAAABkAAAAJbQAAADQAAAA0AAAAAUIAAAAYAAAA/wAA/wAAAAAAAAAiQAAAAZL///+u////AQAAAAAAAAAAACJAAUMAAAAZAAAACW8AAABAAAAAQAAAAAFFAAAAGAAAAP8AAP8AAAAAAAAAIkAAAAGQ////rv///wEAAAAAAAAAAAAiQAFGAAAAGQAAAAlxAAAAhgAAAIYAAAABSAAAABgAAAD/AAD/AAAAAAAAACJAAAABjv///67///8BAAAAAAAAAAAAIkABSQAAABkAAAAJcwAAAFwAAABcAAAAAUsAAAAYAAAA/wAA/wAAAAAAAAAiQAAAAYz///+u////AQAAAAAAAAAAACJAAUwAAAAZAAAACXUAAABJAAAASQAAAAFOAAAAGAAAAP8AAP8AAAAAAAAAIkAAAAGK////rv///wEAAAAAAAAAAAAiQAFPAAAAGQAAAAl3AAAAgwAAAIMAAAAHUwAAAAABAAAAAAE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NWAdVAAAAAAEAAACAAAAABApJbmtQb2ludFYxAgA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DTEHVwAAAAABAAAAQAAAAAQKSW5rUG9pbnRWMQIA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DRQHWQAAAAABAAAAAAEAAAQKSW5rUG9pbnRWMQIA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0JB1sAAAAAAQAAAIAAAAAECklua1BvaW50VjECAA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NLgddAAAAAAEAAAAQAAAABApJbmtQb2ludFYxAgAAAAnkAgAACeUCAAAJ5gIAAAnnAgAACegCAAAJ6QIAAAnqAgAACesCAAAJ7AIAAAntAgAACe4CAAAJ7wIAAAnwAgAACfECAAANAgdfAAAAAAEAAAAgAAAABApJbmtQb2ludFYxAgAAAAnyAgAACfMCAAAJ9AIAAAn1AgAACfYCAAAJ9wIAAAn4AgAACfkCAAAJ+gIAAAn7AgAACfwCAAAJ/QIAAAn+AgAACf8CAAAJAAMAAAkBAwAACQIDAAAJAwMAAAkEAwAACQUDAAAJBgMAAAkHAwAACQgDAAAJCQMAAAkKAwAACQsDAAAJDAMAAAkNAwAACQ4DAAAJDwMAAAkQAwAACgdhAAAAAAEAAAAQAAAABApJbmtQb2ludFYxAgAAAAkRAwAACRIDAAAJEwMAAAkUAwAACRUDAAAJFgMAAAkXAwAACRgDAAAJGQMAAAkaAwAACRsDAAAJHAMAAAkdAwAACR4DAAAJHwMAAAkgAwAAB2MAAAAAAQAAABAAAAAECklua1BvaW50VjECAAAACSEDAAAJIgMAAAkjAwAACSQDAAAJJQMAAAkmAwAACScDAAAJKAMAAAkpAwAACSoDAAAJKwMAAAksAwAACS0DAAAJLgMAAA0CB2UAAAAAAQAAAIAAAAAECklua1BvaW50VjECAA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NCgdnAAAAAAEAAABAAAAABApJbmtQb2ludFYxAgAAAAmlAwAACaYDAAAJpwMAAAmoAwAACakDAAAJqgMAAAmrAwAACawDAAAJrQMAAAmuAwAACa8DAAAJsAMAAAmxAwAACbIDAAAJswMAAAm0AwAACbUDAAAJtgMAAAm3AwAACbgDAAAJuQMAAAm6AwAACbsDAAAJvAMAAAm9AwAACb4DAAAJvwMAAAnAAwAACcEDAAAJwgMAAAnDAwAACcQDAAAJxQMAAAnGAwAACccDAAAJyAMAAAnJAwAACcoDAAANGgdpAAAAAAEAAABAAAAABApJbmtQb2ludFYxAgA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0QB2sAAAAAAQAAAEAAAAAECklua1BvaW50VjECAA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NDAdtAAAAAAEAAABAAAAABApJbmtQb2ludFYxAgA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DQwHbwAAAAABAAAAQAAAAAQKSW5rUG9pbnRWMQIA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dxAAAAAAEAAAAAAQAABApJbmtQb2ludFYxAgA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NegdzAAAAAAEAAACAAAAABApJbmtQb2ludFYxAgA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NJAd1AAAAAAEAAACAAAAABApJbmtQb2ludFYxAgA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DTcHdwAAAAABAAAAAAEAAAQKSW5rUG9pbnRWMQIA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AUAAAn5BQAACfoFAAAJ+wUAAAn8BQAACf0FAAAJ/gUAAAn/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BgAACT8GAAAJQAYAAAlBBgAACUIGAAAJQwYAAAlEBgAACUUGAAAJRgYAAAlHBgAACUgGAAAJSQYAAAlKBgAACUsGAAAJTAYAAAlNBgAACU4GAAAJTwYAAAlQBgAADX0FeAAAAApJbmtQb2ludFYxBAAAAAFYAVkOUHJlc3N1cmVGYWN0b3IJVGltZVN0YW1wAAAAAAYGCxACAAAAlPws/RVnzT8AAAAAACC0PwAAAD8AAAAAAAAAAAF5AAAAeAAAAJT8LP0VZ80/AAAAAABgtD8AAAA/DwAAAAAAAAABegAAAHgAAABc+ivOuprNPwIAAAAAoLQ/AAAAPw8AAAAAAAAAAXsAAAB4AAAAJPgqn1/OzT8AAAAAAOC0PwAAAD8fAAAAAAAAAAF8AAAAeAAAAAZ3qgcy6M0/AAAAAAAgtT8AAAA/HwAAAAAAAAABfQAAAHgAAACy8yhBqTXOPwAAAAAAoLU/AAAAPy8AAAAAAAAAAX4AAAB4AAAAevEnEk5pzj8AAAAAAOC1PwAAAD8vAAAAAAAAAAF/AAAAeAAAAELvJuPynM4/AAAAAAAgtj8AAAA/PgAAAAAAAAABgAAAAHgAAADua6UcaurOPwAAAAAAYLY/AAAAPz4AAAAAAAAAAYEAAAB4AAAAmugjVuE3zz8AAAAAAKC2PwAAAD9OAAAAAAAAAAGCAAAAeAAAAGLmIieGa88//v////8ftz8AAAA/TgAAAAAAAAABgwAAAHgAAAAOY6Fg/bjPP/7/////H7c/AAAAP14AAAAAAAAAAYQAAAB4AAAA1mCgMaLszz8AAAAAAGC3PwAAAD9eAAAAAAAAAAGFAAAAeAAAAE+vT4EjENA/AAAAAACgtz8AAAA/bQAAAAAAAAABhgAAAHgAAADBbo+1DB3QPwAAAAAA4Lc/AAAAP20AAAAAAAAAAYcAAAB4AAAApe0OHt820D8AAAAAAOC3PwAAAD99AAAAAAAAAAGIAAAAeAAAAPsrzrqaXdA/AAAAAADgtz8AAAA/jAAAAAAAAAABiQAAAHgAAAA06QzAKJ7QPwAAAAAAILg/AAAAP5wAAAAAAAAAAYoAAAB4AAAAiifMXOTE0D8AAAAAACC4PwAAAD+cAAAAAAAAAAGLAAAAeAAAAOBli/mf69A/AAAAAAAguD8AAAA/nAAAAAAAAAABjAAAAHgAAAA2pEqWWxLRPwAAAAAAILg/AAAAP6wAAAAAAAAAAY0AAAB4AAAAjOIJMxc50T8AAAAAACC4PwAAAD+sAAAAAAAAAAGOAAAAeAAAAHBhiZvpUtE/AAAAAABguD8AAAA/uwAAAAAAAAABjwAAAHgAAADGn0g4pXnRPwAAAAAAYLg/AAAAP7sAAAAAAAAAAZAAAAB4AAAAjp1HCUqt0T8AAAAAAKC4PwAAAD/LAAAAAAAAAAGRAAAAeAAAAHIcx3Ecx9E/AAAAAACguD8AAAA/ywAAAAAAAAABkgAAAHgAAADHWoYO2O3RPwAAAAAAoLg/AAAAP9sAAAAAAAAAAZMAAAB4AAAAHZlFq5MU0j8AAAAAAKC4PwAAAD/bAAAAAAAAAAGUAAAAeAAAAHPXBEhPO9I/AAAAAACguD8AAAA/6gAAAAAAAAABlQAAAHgAAADJFcTkCmLSPwAAAAAAoLg/AAAAP/oAAAAAAAAAAZYAAAB4AAAAkhPDta+V0j8AAAAAAKC4PwAAAD/6AAAAAAAAAAGXAAAAeAAAAOhRglJrvNI/AAAAAACguD8AAAA/CQEAAAAAAAABmAAAAHgAAACwT4EjEPDSPwAAAAAAoLg/AAAAPwkBAAAAAAAAAZkAAAB4AAAABo5AwMsW0z8AAAAAAKC4PwAAAD8JAQAAAAAAAAGaAAAAeAAAAFzM/1yHPdM/AAAAAACguD8AAAA/GQEAAAAAAAABmwAAAHgAAACyCr/5QmTTPwAAAAAAoLg/AAAAPxkBAAAAAAAAAZwAAAB4AAAACEl+lv6K0z8AAAAAAGC4PwAAAD8pAQAAAAAAAAGdAAAAeAAAAM9GfWejvtM/AAAAAABguD8AAAA/OAEAAAAAAAABngAAAHgAAAAlhTwEX+XTPwAAAAAAILg/AAAAPzgBAAAAAAAAAZ8AAAB4AAAAe8P7oBoM1D8AAAAAAOC3PwAAAD9IAQAAAAAAAAGgAAAAeAAAAF9CewntJdQ/AAAAAACgtz8AAAA/SAEAAAAAAAABoQAAAHgAAAC1gDqmqEzUPwAAAAAAoLc/AAAAP1gBAAAAAAAAAaIAAAB4AAAAmf+5Dntm1D8AAAAAAGC3PwAAAD9YAQAAAAAAAAGjAAAAeAAAAH1+OXdNgNQ//v////8ftz8AAAA/ZwEAAAAAAAABpAAAAHgAAADvPXmrNo3UP/7/////H7c/AAAAP3cBAAAAAAAAAaUAAAB4AAAARXw4SPKz1D8AAAAAAOC2PwAAAD93AQAAAAAAAAGmAAAAeAAAACn7t7DEzdQ/AAAAAACgtj8AAAA/dwEAAAAAAAABpwAAAHgAAAB/OXdNgPTUPwAAAAAAYLY/AAAAP4YBAAAAAAAAAagAAAB4AAAA1Xc26jsb1T8AAAAAACC2PwAAAD+GAQAAAAAAAAGpAAAAeAAAAEY3dh4lKNU/AAAAAADgtT8AAAA/lgEAAAAAAAABqgAAAHgAAAAONXXvyVvVPwAAAAAAYLU/AAAAP5YBAAAAAAAAAasAAAB4AAAA8rP0V5x11T8AAAAAACC1PwAAAD+mAQAAAAAAAAGsAAAAeAAAALqx8yhBqdU/AAAAAADgtD8AAAA/pgEAAAAAAAABrQAAAHgAAAAQ8LLF/M/VPwAAAAAAYLQ/AAAAP7UBAAAAAAAAAa4AAAB4AAAAZi5yYrj21T8AAAAAAOCzPwAAAD+1AQAAAAAAAAGvAAAAeAAAAEqt8cqKENY/AAAAAABgsz8AAAA/xQEAAAAAAAABsAAAAHgAAACg67BnRjfWPwAAAAAA4LI/AAAAP8UBAAAAAAAAAbEAAAB4AAAAEqvwmy9E1j8AAAAAAKCyPwAAAD/VAQAAAAAAAAGyAAAAeAAAAPYpcAQCXtY/AAAAAABgsj8AAAA/1QEAAAAAAAABswAAAHgAAADaqO9s1HfWPwAAAAAA4LE/AAAAP+QBAAAAAAAAAbQAAAB4AAAAvSdv1aaR1j8AAAAAAKCxPwAAAD/0AQAAAAAAAAG1AAAAeAAAAC/nrgmQntY/AAAAAAAgsT8AAAA/9AEAAAAAAAABtgAAAHgAAAChpu49eavWPwAAAAAAoLA/AAAAP/QBAAAAAAAAAbcAAAB4AAAAhyVupkvF1j8AAAAAAGCwPwAAAD8DAgAAAAAAAAG4AAAAeAAAAPnkrdo00tY/AAAAAABArz8AAAA/AwIAAAAAAAABuQAAAHgAAADdYy1DB+zWPwAAAAAAwK4/AAAAPxMCAAAAAAAAAboAAAB4AAAATyNtd/D41j8EAAAAAMCtPwAAAD8jAgAAAAAAAAG7AAAAeAAAAMHirKvZBdc/AAAAAABArT8AAAA/IwIAAAAAAAABvAAAAHgAAADB4qyr2QXXPwAAAAAAQKw/AAAAPyMCAAAAAAAAAb0AAAB4AAAAM6Ls38IS1z8AAAAAAECrPwAAAD8yAgAAAAAAAAG+AAAAeAAAAKVhLBSsH9c/AAAAAABAqj8AAAA/MgIAAAAAAAABvwAAAHgAAAClYSwUrB/XPwAAAAAAQKk/AAAAP0ICAAAAAAAAAcAAAAB4AAAApWEsFKwf1z8AAAAAAMCoPwAAAD9CAgAAAAAAAAHBAAAAeAAAAKVhLBSsH9c/AAAAAABAqD8AAAA/UgIAAAAAAAABwgAAAHgAAAClYSwUrB/XPwAAAAAAQKc/AAAAP4ACAAAAAAAAAcMAAAB4AAAAweKsq9kF1z8AAAAAAMCiPwAAAD+gAgAAAAAAAAHEAAAAeAAAAC/nrgmQntY/AAAAAACAnj8AAAA/oAIAAAAAAAABxQAAAHgAAADaqO9s1HfWPwAAAAAAgJw/AAAAP6ACAAAAAAAAAcYAAAB4AAAAEqvwmy9E1j8AAAAAAICaPwAAAD+vAgAAAAAAAAHHAAAAeAAAANjtsZahA9Y/AAAAAACAmD8AAAA/rwIAAAAAAAAByAAAAHgAAACeMHORE8PVPwAAAAAAgJU/AAAAP78CAAAAAAAAAckAAAB4AAAAZHM0jIWC1T8AAAAAAICTPwAAAD/PAgAAAAAAAAHKAAAAeAAAAEY3dh4lKNU/AAAAAACAkD8AAAA/zwIAAAAAAAABywAAAHgAAACbuvfkrdrUPwAAAAAAAIs/AAAAP88CAAAAAAAAAcwAAAB4AAAA07z4Ewmn1D8AAAAAAACHPwAAAD/eAgAAAAAAAAHNAAAAeAAAAJn/uQ57ZtQ/CAAAAAAAgz8AAAA/3gIAAAAAAAABzgAAAHgAAADtgjvVAxnUPwAAAAAAAIE/AAAAP+4CAAAAAAAAAc8AAAB4AAAAs8X8z3XY0z8AAAAAAAB+PwAAAD/9AgAAAAAAAAHQAAAAeAAAAF2HPTO6sdM/AAAAAAAAej8AAAA//QIAAAAAAAAB0QAAAHgAAAAISX6W/orTPwAAAAAAAHo/AAAAPw0DAAAAAAAAAdIAAAB4AAAAlok+YhV+0z8AAAAAAAB6PwAAAD8NAwAAAAAAAAHTAAAAeAAAACTK/i0scdM/AAAAAAAAej8AAAA/HQMAAAAAAAAB1AAAAHgAAACyCr/5QmTTPwAAAAAAAHo/AAAAPywDAAAAAAAAAdUAAAB4AAAAQEt/xVlX0z8AAAAAAAB6PwAAAD88AwAAAAAAAAHWAAAAeAAAAM6LP5FwStM/AAAAAAAAej8AAAA/TAMAAAAAAAAB1wAAAHgAAAB4TYD0tCPTPwAAAAAAAHo/AAAAP0wDAAAAAAAAAdgAAAB4AAAAlM4AjOIJ0z8AAAAAAAB6PwAAAD9bAwAAAAAAAAHZAAAAeAAAAD6QQe8m49I/AAAAAAAAej8AAAA/WwMAAAAAAAAB2gAAAHgAAADoUYJSa7zSPwAAAAAAAHo/AAAAP2sDAAAAAAAAAdsAAAB4AAAArpRDTd170j8AAAAAAAB6PwAAAD9rAwAAAAAAAAHcAAAAeAAAAFdWhLAhVdI/AAAAAAAAdj8AAAA/egMAAAAAAAAB3QAAAHgAAABz1wRITzvSPwAAAAAAAHY/AAAAP3oDAAAAAAAAAd4AAAB4AAAAHZlFq5MU0j8AAAAAAAB2PwAAAD+KAwAAAAAAAAHfAAAAeAAAAMdahg7Y7dE/AAAAAAAAdj8AAAA/igMAAAAAAAAB4AAAAHgAAAByHMdxHMfRPwAAAAAAAHY/AAAAP7kDAAAAAAAAAeEAAAB4AAAAcGGJm+lS0T8AAAAAAAByPwAAAD+5AwAAAAAAAAHiAAAAeAAAABojyv4tLNE/AAAAAAAAcj8AAAA/uQMAAAAAAAAB4wAAAHgAAADE5ApicgXRPwAAAAAAAHY/AAAAP8kDAAAAAAAAAeQAAAB4AAAA4GWL+Z/r0D8AAAAAAAB2PwAAAD/JAwAAAAAAAAHlAAAAeAAAABhojCj7t9A/AAAAAAAAej8AAAA/2AMAAAAAAAAB5gAAAHgAAABQao1XVoTQPwAAAAAAAIE/AAAAP9gDAAAAAAAAAecAAAB4AAAA+yvOuppd0D8IAAAAAACDPwAAAD/oAwAAAAAAAAHoAAAAeAAAAKXtDh7fNtA/CAAAAAAAgz8AAAA/6AMAAAAAAAAB6QAAAHgAAABPr0+BIxDQPwAAAAAAAIc/AAAAP/cDAAAAAAAAAeoAAAB4AAAA1mCgMaLszz8AAAAAAACJPwAAAD/3AwAAAAAAAAHrAAAAeAAAAA5joWD9uM8/AAAAAAAAiz8AAAA/BwQAAAAAAAAB7AAAAHgAAABGZaKPWIXPPwAAAAAAAI0/AAAAPwcEAAAAAAAAAe0AAAB4AAAAfmejvrNRzz8AAAAAAACPPwAAAD8XBAAAAAAAAAHuAAAAeAAAAJroI1bhN88/AAAAAACAkT8AAAA/JgQAAAAAAAAB7wAAAHgAAAC2aaTtDh7PPwAAAAAAgJE/AAAAPyYEAAAAAAAAAfAAAAB4AAAA0uokhTwEzz8AAAAAAICTPwAAAD8mBAAAAAAAAAHxAAAAeAAAAO5rpRxq6s4/AAAAAACAlD8AAAA/NgQAAAAAAAAB8gAAAHgAAAAK7SW0l9DOPwAAAAAAgJU/AAAAPzYEAAAAAAAAAfMAAAB4AAAAQu8m4/Kczj8AAAAAAICWPwAAAD9GBAAAAAAAAAH0AAAAeAAAAF5wp3ogg84/AAAAAACAmD8AAAA/RgQAAAAAAAAB9QAAAHgAAACWcqipe0/OPwAAAAAAgJk/AAAAP1UEAAAAAAAAAfYAAAB4AAAAsvMoQak1zj8AAAAAAICaPwAAAD9VBAAAAAAAAAH3AAAAeAAAAM50qdjWG84/AAAAAACAnD8AAAA/ZQQAAAAAAAAB+AAAAHgAAADq9SlwBALOPwAAAAAAgJ0/AAAAP2UEAAAAAAAAAfkAAAB4AAAABneqBzLozT8AAAAAAICdPwAAAD90BAAAAAAAAAH6AAAAeAAAACT4Kp9fzs0/AAAAAACAnj8AAAA/dAQAAAAAAAAB+wAAAHgAAAAk+CqfX87NPwAAAAAAgJ8/AAAAP4QEAAAAAAAAAfwAAAB4AAAAXPorzrqazT8AAAAAAMCgPwAAAD+EBAAAAAAAAAH9AAAAeAAAAFz6K866ms0/AAAAAABAoT8AAAA/lAQAAAAAAAAB/gAAAHgAAAB4e6xl6IDNPwAAAAAAwKE/AAAAP6MEAAAAAAAAAf8AAAB4AAAAeHusZeiAzT8AAAAAAECiPwAAAD+zBAAAAAAAAAEAAQAAeAAAAHh7rGXogM0/AAAAAADAoj8AAAA/wwQAAAAAAAABAQEAAHgAAAB4e6xl6IDNPwAAAAAAQKM/AAAAP9IEAAAAAAAAAQIBAAB4AAAAeHusZeiAzT8AAAAAAMCjPwAAAD/SBAAAAAAAAAEDAQAAeAAAAHh7rGXogM0/AAAAAABApD8AAAA/0gQAAAAAAAABBAEAAHgAAACU/Cz9FWfNPwAAAAAAwKQ/AAAAP+EEAAAAAAAAAQUBAAB4AAAAlPws/RVnzT8AAAAAAMClPwAAAD/hBAAAAAAAAAEGAQAAeAAAAJT8LP0VZ80/AAAAAABApj8AAAA/8QQAAAAAAAABBwEAAHgAAACU/Cz9FWfNPwAAAAAAQKc/AAAAPwEFAAAAAAAAAQgBAAB4AAAAlPws/RVnzT8AAAAAAMCnPwAAAD8BBQAAAAAAAAEJAQAAeAAAAJT8LP0VZ80/AAAAAADAqD8AAAA/AQUAAAAAAAABCgEAAHgAAACU/Cz9FWfNPwAAAAAAQKk/AAAAPxAFAAAAAAAAAQsBAAB4AAAAlPws/RVnzT8AAAAAAECqPwAAAD8QBQAAAAAAAAEMAQAAeAAAAJT8LP0VZ80/AAAAAABAqz8AAAA/IAUAAAAAAAABDQEAAHgAAACU/Cz9FWfNPwAAAAAAwKs/AAAAPzAFAAAAAAAAAQ4BAAB4AAAAlPws/RVnzT8AAAAAAMCsPwAAAD8wBQAAAAAAAAEPAQAAeAAAAJT8LP0VZ80/BAAAAADArT8AAAA/PwUAAAAAAAABEAEAAHgAAACU/Cz9FWfNPwAAAAAAQK4/AAAAPz8FAAAAAAAAAREBAAB4AAAAlPws/RVnzT8AAAAAAECvPwAAAD9PBQAAAAAAAAESAQAAeAAAAJT8LP0VZ80/AAAAAADArz8AAAA/TwUAAAAAAAABEwEAAHgAAACU/Cz9FWfNPwAAAAAAILA/AAAAP14FAAAAAAAAARQBAAB4AAAAeHusZeiAzT8AAAAAAKCwPwAAAD9eBQAAAAAAAAEVAQAAeAAAAHh7rGXogM0/AAAAAAAgsT8AAAA/bgUAAAAAAAABFgEAAHgAAAB4e6xl6IDNP/7/////X7E/AAAAP24FAAAAAAAAARcBAAB4AAAAXPorzrqazT8AAAAAAKCxPwAAAD9+BQAAAAAAAAEYAQAAeAAAAFz6K866ms0/AAAAAADgsT8AAAA/fgUAAAAAAAABGQEAAHgAAABc+ivOuprNPwAAAAAAILI/AAAAP40FAAAAAAAAARoBAAB4AAAAQHmrNo20zT8AAAAAAGCyPwAAAD+NBQAAAAAAAAEbAQAAeAAAAEB5qzaNtM0/AAAAAACgsj8AAAA/nQUAAAAAAAABHAEAAHgAAABAeas2jbTNPwAAAAAA4LI/AAAAP50FAAAAAAAAAR0BAAB4AAAAJPgqn1/OzT8AAAAAACCzPwAAAD+tBQAAAAAAAAEeAQAAeAAAACT4Kp9fzs0/AAAAAABgsz8AAAA/vAUAAAAAAAABHwEAAHgAAAAGd6oHMujNPwAAAAAAoLM/AAAAP9sFAAAAAAAAASABAAB4AAAAMOZ/rsOeqT8AAAAAAHDFPwAAAD8AAAAAAAAAAAEhAQAAeAAAAMDhfVANBqo/AAAAAABwxT8AAAA/XgAAAAAAAAABIgEAAHgAAABQ3XvyVm2qPwAAAAAAcMU/AAAAP14AAAAAAAAAASMBAAB4AAAAcNR3Nuo7qz8AAAAAAHDFPwAAAD9tAAAAAAAAAAEkAQAAeAAAAADQddgzo6s/AAAAAACQxT8AAAA/bQAAAAAAAAABJQEAAHgAAAAcx3Ecx3GsPwAAAAAAkMU/AAAAP30AAAAAAAAAASYBAAB4AAAArMJvvhDZrD8AAAAAAJDFPwAAAD+MAAAAAAAAAAEnAQAAeAAAAFy1aaTtDq4/AAAAAACQxT8AAAA/jAAAAAAAAAABKAEAAHgAAAB8rGXogN2uPwAAAAAAkMU/AAAAP5wAAAAAAAAAASkBAAB4AAAAnKNhLBSsrz8AAAAAAJDFPwAAAD+cAAAAAAAAAAEqAQAAeAAAACbLLYn4cLA/AAAAAACQxT8AAAA/rAAAAAAAAAABKwEAAHgAAAC0xisrQtiwPwAAAAAAkMU/AAAAP6wAAAAAAAAAASwBAAB4AAAADMAonjBzsT8AAAAAAJDFPwAAAD+7AAAAAAAAAAEtAQAAeAAAAGa5JREfDrI/AAAAAACQxT8AAAA/uwAAAAAAAAABLgEAAHgAAAC+siKEDamyPwAAAAAAkMU/AAAAP8sAAAAAAAAAAS8BAAB4AAAATq4gJlcQsz8AAAAAAJDFPwAAAD/LAAAAAAAAAAEwAQAAeAAAAKanHZlFq7M/AAAAAACQxT8AAAA/2wAAAAAAAAABMQEAAHgAAAA2oxs7jxK0PwAAAAAAkMU/AAAAP9sAAAAAAAAAATIBAAB4AAAAjJwYrn2ttD8AAAAAAJDFPwAAAD/qAAAAAAAAAAEzAQAAeAAAAByYFlDHFLU/AAAAAACQxT8AAAA/6gAAAAAAAAABNAEAAHgAAAB0kRPDta+1PwAAAAAAkMU/AAAAP/oAAAAAAAAAATUBAAB4AAAAzIoQNqRKtj8AAAAAAJDFPwAAAD8XAQAAAAAAAAE2AQAAeAAAAEJ7Ce0ltLc/AAAAAACQxT8AAAA/FwEAAAAAAAABNwEAAHgAAAAqcAQCXra4PwAAAAAAkMU/AAAAPycBAAAAAAAAATgBAAB4AAAASmcARvGEuT8AAAAAAJDFPwAAAD8nAQAAAAAAAAE5AQAAeAAAAKBg/bjfH7o/AAAAAACQxT8AAAA/NwEAAAAAAAABOgEAAHgAAADEV/n8cu66PwAAAAAAkMU/AAAAPzcBAAAAAAAAATsBAAB4AAAA5E71QAa9uz8AAAAAAJDFPwAAAD9GAQAAAAAAAAE8AQAAeAAAADhI8rP0V7w/AAAAAACQxT8AAAA/RgEAAAAAAAABPQEAAHgAAACQQe8m4/K8PwAAAAAAkMU/AAAAP1YBAAAAAAAAAT4BAAB4AAAAQDTpDMAovj8AAAAAAJDFPwAAAD9WAQAAAAAAAAE/AQAAeAAAAJgt5n+uw74/AAAAAABwxT8AAAA/ZgEAAAAAAAABQAEAAHgAAADwJuPynF6/PwAAAAAAcMU/AAAAP2YBAAAAAAAAAUEBAAB4AAAACI9vG5gWwD8AAAAAAHDFPwAAAD91AQAAAAAAAAFCAQAAeAAAANCMbuw8SsA/AAAAAABQxT8AAAA/dQEAAAAAAAABQwEAAHgAAACYim294X3APwAAAAAAUMU/AAAAP4UBAAAAAAAAAUQBAAB4AAAAYIhsjoaxwD8AAAAAAFDFPwAAAD+FAQAAAAAAAAFFAQAAeAAAAEQH7PZYy8A/AAAAAABQxT8AAAA/lAEAAAAAAAABRgEAAHgAAAAohmtfK+XAPwAAAAAAUMU/AAAAP5QBAAAAAAAAAUcBAAB4AAAADAXrx/3+wD8AAAAAAFDFPwAAAD+kAQAAAAAAAAFIAQAAeAAAANIC6piiMsE/AAAAAABQxT8AAAA/tAEAAAAAAAABSQEAAHgAAAC2gWkBdUzBPwAAAAAAMMU/AAAAP7QBAAAAAAAAAUoBAAB4AAAAfn9o0hmAwT8AAAAAADDFPwAAAD/TAQAAAAAAAAFLAQAAeAAAAGT+5zrsmcE/AAAAAAAwxT8AAAA/0wEAAAAAAAABTAEAAHgAAAAs/OYLkc3BPwAAAAAAMMU/AAAAP9MBAAAAAAAAAU0BAAB4AAAAEHtmdGPnwT8AAAAAADDFPwAAAD/jAQAAAAAAAAFOAQAAeAAAANh4ZUUIG8I/AAAAAAAwxT8AAAA/8gEAAAAAAAABTwEAAHgAAACgdmQWrU7CPwAAAAAAMMU/AAAAP/IBAAAAAAAAAVABAAB4AAAAZnRj51GCwj8AAAAAADDFPwAAAD8CAgAAAAAAAAFRAQAAeAAAAC5yYrj2tcI/AAAAAAAwxT8AAAA/AgIAAAAAAAABUgEAAHgAAADa7uDxbQPDPwAAAAAAMMU/AAAAPxECAAAAAAAAAVMBAAB4AAAAouzfwhI3wz8AAAAAADDFPwAAAD8RAgAAAAAAAAFUAQAAeAAAAGrq3pO3asM/AAAAAAAwxT8AAAA/IQIAAAAAAAABVQEAAHgAAABOaV78iYTDPwAAAAAAMMU/AAAAPyECAAAAAAAAAVYBAAB4AAAAFmddzS64wz8AAAAAADDFPwAAAD8xAgAAAAAAAAFXAQAAeAAAAPzl3DUB0sM/AAAAAAAwxT8AAAA/MQIAAAAAAAABWAEAAHgAAADgZFye0+vDPwAAAAAAMMU/AAAAP0ACAAAAAAAAAVkBAAB4AAAAxOPbBqYFxD8AAAAAADDFPwAAAD9AAgAAAAAAAAFaAQAAeAAAAKhiW294H8Q/AAAAAAAwxT8AAAA/UAIAAAAAAAABWwEAAHgAAACM4drXSjnEPwAAAAAAMMU/AAAAP2ACAAAAAAAAAVwBAAB4AAAAVN/ZqO9sxD8AAAAAADDFPwAAAD9gAgAAAAAAAAFdAQAAeAAAADZeWRHChsQ/AAAAAAAwxT8AAAA/YAIAAAAAAAABXgEAAHgAAAAa3dh5lKDEPwAAAAAAMMU/AAAAP28CAAAAAAAAAV8BAAB4AAAA4trXSjnUxD8AAAAAADDFPwAAAD9vAgAAAAAAAAFgAQAAeAAAAMZZV7ML7sQ/AAAAAAAwxT8AAAA/bwIAAAAAAAABYQEAAHgAAACOV1aEsCHFPwAAAAAAMMU/AAAAP38CAAAAAAAAAWIBAAB4AAAActbV7II7xT8AAAAAADDFPwAAAD+OAgAAAAAAAAFjAQAAeAAAADrU1L0nb8U/AAAAAAAwxT8AAAA/jgIAAAAAAAABZAEAAHgAAAAeU1Qm+ojFPwAAAAAAMMU/AAAAP54CAAAAAAAAAWUBAAB4AAAAAtLTjsyixT8AAAAAADDFPwAAAD9/AwAAAAAAAAFmAQAAeAAAAOZQU/eevMU/AAAAAAAwxT8AAAA/jgMAAAAAAAABZwEAAHgAAADKz9JfcdbFPwAAAAAAMMU/AAAAP80DAAAAAAAAAWgBAAB4AAAArk5SyEPwxT8AAAAAADDFPwAAAD/sAwAAAAAAAAFpAQAAeAAAAJLN0TAWCsY/AAAAAAAwxT8AAAA/7AMAAAAAAAABagEAAHgAAAB2TFGZ6CPGPwAAAAAAMMU/AAAAP/wDAAAAAAAAAWsBAAB4AAAAWsvQAbs9xj8AAAAAADDFPwAAAD9pBAAAAAAAAAFsAQAAeAAAAD5KUGqNV8Y/AAAAAAAwxT8AAAA/eQQAAAAAAAABbQEAAHgAAAAiyc/SX3HGPwAAAAAAMMU/AAAAP8cEAAAAAAAAAW4BAAB4AAAABkhPOzKLxj8AAAAAADDFPwAAAD/2BAAAAAAAAAFvAQAAeAAAAOAzoxs7j4I/AAAAAACY1j8AAAA/AAAAAAAAAAABcAEAAHgAAAAgIpujYSyEPwAAAAAAmNY/AAAAP04AAAAAAAAAAXEBAAB4AAAAYBCTK4jJhT8AAAAAAKjWPwAAAD9eAAAAAAAAAAFyAQAAeAAAAODsgjvVA4k/AAAAAACo1j8AAAA/XgAAAAAAAAABcwEAAHgAAACgt2rTSNuNPwAAAAAAqNY/AAAAP20AAAAAAAAAAXQBAAB4AAAAMEGpNV5ZkT8AAAAAALjWPwAAAD9tAAAAAAAAAAF1AQAAeAAAAKgdmUWrk5Q/AAAAAAC41j8AAAA/fQAAAAAAAAABdgEAAHgAAAAo+ohV+M2XPwAAAAAAyNY/AAAAP30AAAAAAAAAAXcBAAB4AAAAqNZ4ZUUImz8AAAAAAMjWPwAAAD+NAAAAAAAAAAF4AQAAeAAAACCzaHWSQp4/AAAAAADI1j8AAAA/jQAAAAAAAAABeQEAAHgAAADQR6zCb76gPwAAAAAAyNY/AAAAP5wAAAAAAAAAAXoBAAB4AAAAEDakSpZboj8AAAAAAMjWPwAAAD+cAAAAAAAAAAF7AQAAeAAAAOQfmnQGYKQ/AAAAAADI1j8AAAA/rAAAAAAAAAABfAEAAHgAAAAgDpL8LP2lPwAAAAAAyNY/AAAAP6wAAAAAAAAAAX0BAAB4AAAAYPyJhFOapz8AAAAAAMjWPwAAAD+7AAAAAAAAAAF+AQAAeAAAABDvg2ow0Kg/AAAAAADI1j8AAAA/uwAAAAAAAAABfwEAAHgAAABQ3XvyVm2qPwAAAAAAyNY/AAAAP8sAAAAAAAAAAYABAAB4AAAAANB12DOjqz8AAAAAAMjWPwAAAD/LAAAAAAAAAAGBAQAAeAAAADy+bWBaQK0/AAAAAADI1j8AAAA/2wAAAAAAAAABggEAAHgAAAB8rGXogN2uPwAAAAAAuNY/AAAAP9sAAAAAAAAAAYMBAAB4AAAAJsstifhwsD8AAAAAAKjWPwAAAD/qAAAAAAAAAAGEAQAAeAAAANS9J2/VprE/AAAAAACo1j8AAAA/6gAAAAAAAAABhQEAAHgAAAD2tCOzaHWyPwAAAAAAqNY/AAAAP/oAAAAAAAAAAYYBAAB4AAAApqcdmUWrsz8AAAAAAJjWPwAAAD/6AAAAAAAAAAGHAQAAeAAAAByYFlDHFLU/AAAAAACI1j8AAAA/CgEAAAAAAAABiAEAAHgAAABchg7Y7bG2PwAAAAAAiNY/AAAAPwoBAAAAAAAAAYkBAAB4AAAA0nYHj28buD8AAAAAAHjWPwAAAD8ZAQAAAAAAAAGKAQAAeAAAAEpnAEbxhLk/AAAAAAB41j8AAAA/GQEAAAAAAAABiwEAAHgAAACMVfjNFyK7PwAAAAAAaNY/AAAAPykBAAAAAAAAAYwBAAB4AAAAkEHvJuPyvD8AAAAAAFjWPwAAAD84AQAAAAAAAAGNAQAAeAAAANAv564JkL4/AAAAAABY1j8AAAA/OAEAAAAAAAABjgEAAHgAAABIIOBli/m/PwAAAAAASNY/AAAAP0gBAAAAAAAAAY8BAAB4AAAAfAntJbSXwD8AAAAAAEjWPwAAAD9IAQAAAAAAAAGQAQAAeAAAAO6DajDQGME/AAAAAAAo1j8AAAA/WAEAAAAAAAABkQEAAHgAAABIfWejvrPBPwAAAAAAGNY/AAAAP1gBAAAAAAAAAZIBAAB4AAAA2HhlRQgbwj8AAAAAABjWPwAAAD9YAQAAAAAAAAGTAQAAeAAAAIT1435/aMI/AAAAAAAY1j8AAAA/ZwEAAAAAAAABlAEAAHgAAABK8+JPJJzCPwAAAAAACNY/AAAAP3cBAAAAAAAAAZUBAAB4AAAA9m9hiZvpwj8AAAAAAAjWPwAAAD93AQAAAAAAAAGWAQAAeAAAAKLs38ISN8M/AAAAAAAI1j8AAAA/hwEAAAAAAAABlwEAAHgAAACGa18r5VDDPwAAAAAACNY/AAAAP4cBAAAAAAAAAZgBAAB4AAAAMujdZFyewz8AAAAAAPjVPwAAAD+WAQAAAAAAAAGZAQAAeAAAABZnXc0uuMM/AAAAAAD41T8AAAA/0gEAAAAAAAABmgEAAHgAAABwYFpAHVPEPwAAAAAA6NU/AAAAP+IBAAAAAAAAAZsBAAB4AAAAIIKv8vnlzD/+/////0/JPwAAAD8AAAAAAAAAAAGcAQAAeAAAADwDMIonzMw//v////9PyT8AAAA/EAAAAAAAAAABnQEAAHgAAAA8AzCKJ8zMPwAAAAAAMMk/AAAAPx8AAAAAAAAAAZ4BAAB4AAAAIIKv8vnlzD8AAAAAADDJPwAAAD+8AAAAAAAAAAGfAQAAeAAAAAQBL1vM/8w/AAAAAAAQyT8AAAA/vAAAAAAAAAABoAEAAHgAAADM/i0scTPNPwAAAAAAEMk/AAAAP+oAAAAAAAAAAaEBAAB4AAAA0uokhTwEzz8AAAAAALDIPwAAAD8KAQAAAAAAAAGiAQAAeAAAAE+vT4EjENA/AAAAAACQyD8AAAA/GQEAAAAAAAABowEAAHgAAABt6w3vg2rQPwAAAAAAkMg/AAAAPxkBAAAAAAAAAaQBAAB4AAAAwinNiz+R0D8AAAAAAJDIPwAAAD8ZAQAAAAAAAAGlAQAAeAAAAPzmC5HN0dA/AAAAAACQyD8AAAA/KQEAAAAAAAABpgEAAHgAAADE5ApicgXRPwAAAAAAcMg/AAAAPykBAAAAAAAAAacBAAB4AAAAjOIJMxc50T8AAAAAAHDIPwAAAD8pAQAAAAAAAAGoAQAAeAAAAFTgCAS8bNE/AAAAAABwyD8AAAA/KQEAAAAAAAABqQEAAHgAAACOnUcJSq3RPwAAAAAAcMg/AAAAPzgBAAAAAAAAAaoBAAB4AAAA5NsGpgXU0T8AAAAAAHDIPwAAAD84AQAAAAAAAAGrAQAAeAAAAKvZBXeqB9I/AAAAAABwyD8AAAA/SAEAAAAAAAABrAEAAHgAAAABGMUTZi7SPwAAAAAAcMg/AAAAP0gBAAAAAAAAAa0BAAB4AAAAV1aEsCFV0j8AAAAAAHDIPwAAAD9XAQAAAAAAAAGuAQAAeAAAAATTAuqYotI/AAAAAABwyD8AAAA/VwEAAAAAAAABrwEAAHgAAADM0AG7PdbSPwAAAAAAcMg/AAAAP2cBAAAAAAAAAbABAAB4AAAABo5AwMsW0z8AAAAAAHDIPwAAAD9nAQAAAAAAAAGxAQAAeAAAAM6LP5FwStM/AAAAAABwyD8AAAA/hgEAAAAAAAABsgEAAHgAAADPRn1no77TPwAAAAAAcMg/AAAAP4YBAAAAAAAAAbMBAAB4AAAACQS8bDH/0z8AAAAAAHDIPwAAAD+WAQAAAAAAAAG0AQAAeAAAANEBuz3WMtQ/AAAAAABwyD8AAAA/lgEAAAAAAAABtQEAAHgAAAB9fjl3TYDUPwAAAAAAkMg/AAAAP5YBAAAAAAAAAbYBAAB4AAAAm7r35K3a1D8AAAAAAJDIPwAAAD+mAQAAAAAAAAG3AQAAeAAAACq29Yb3QdU/AAAAAACQyD8AAAA/pgEAAAAAAAABuAEAAHgAAABI8rP0V5zVPwAAAAAAkMg/AAAAP7UBAAAAAAAAAbkBAAB4AAAALixxM10q1j8AAAAAAJDIPwAAAD+1AQAAAAAAAAG6AQAAeAAAAEtoL6G9hNY/AAAAAACQyD8AAAA/xQEAAAAAAAABuwEAAHgAAADdYy1DB+zWPwAAAAAAkMg/AAAAP8UBAAAAAAAAAbwBAAB4AAAAbV8r5VBT1z8AAAAAAJDIPwAAAD/UAQAAAAAAAAG9AQAAeAAAAImb6VKxrdc/AAAAAACQyD8AAAA/1AEAAAAAAAABvgEAAHgAAAA1GGiMKPvXPwAAAAAAkMg/AAAAP+QBAAAAAAAAAb8BAAB4AAAA/RVnXc0u2D8AAAAAAJDIPwAAAD/kAQAAAAAAAAHAAQAAeAAAAMUTZi5yYtg/AAAAAACQyD8AAAA/9AEAAAAAAAABwQEAAHgAAACNEWX/FpbYPwAAAAAAkMg/AAAAPwMCAAAAAAAAAcIBAAB4AAAA408knNK82D8AAAAAAJDIPwAAAD8DAgAAAAAAAAHDAQAAeAAAAMfOowSl1tg/AAAAAACQyD8AAAA/AwIAAAAAAAABxAEAAHgAAAA5juM4juPYPwAAAAAAsMg/AAAAPxMCAAAAAAAAAcUBAAB4AAAAq00jbXfw2D8AAAAAALDIPwAAAD9CAgAAAAAAAAHGAQAAeAAAAB0NY6Fg/dg/AAAAAACwyD8AAAA/YQIAAAAAAAABxwEAAHgAAACPzKLVSQrZPwAAAAAAsMg/AAAAP3ECAAAAAAAAAcgBAAB4AAAAAYziCTMX2T8AAAAAALDIPwAAAD9xAgAAAAAAAAHJAQAAeAAAAOUKYnIFMdk/AAAAAACwyD8AAAA/gAIAAAAAAAABygEAAHgAAADJieHa10rZPwAAAAAAsMg/AAAAP4ACAAAAAAAAAcsBAAB4AAAAkYfgq3x+2T8AAAAAALDIPwAAAD+QAgAAAAAAAAHMAQAAeAAAAHUGYBRPmNk/AAAAAACwyD8AAAA/kAIAAAAAAAABzQEAAHgAAACvw54Z3djZPwAAAAAAsMg/AAAAP6ACAAAAAAAAAc4BAAB4AAAAd8Gd6oEM2j8AAAAAALDIPwAAAD+gAgAAAAAAAAHPAQAAeAAAAJX9W1jiZto/AAAAAACwyD8AAAA/rwIAAAAAAAAB0AEAAHgAAADNuppdcKfaPwAAAAAAsMg/AAAAP68CAAAAAAAAAdEBAAB4AAAA6/ZYy9AB2z8AAAAAANDIPwAAAD+/AgAAAAAAAAHSAQAAeAAAAJlz1wRIT9s/AAAAAADQyD8AAAA/vwIAAAAAAAAB0wEAAHgAAABF8FU+v5zbPwAAAAAA0Mg/AAAAP84CAAAAAAAAAdQBAAB4AAAADe5UD2TQ2z8AAAAAANDIPwAAAD/OAgAAAAAAAAHVAQAAeAAAANPrU+AIBNw/AAAAAADQyD8AAAA/3gIAAAAAAAAB1gEAAHgAAAC3atNI2x3cPwAAAAAA0Mg/AAAAP94CAAAAAAAAAdcBAAB4AAAAm+lSsa033D8AAAAAANDIPwAAAD/uAgAAAAAAAAHYAQAAeAAAAA+pkuWWRNw/AAAAAADQyD8AAAA/7gIAAAAAAAAB2QEAAHgAAAB/aNIZgFHcPwAAAAAA0Mg/AAAAP/0CAAAAAAAAAdoBAAB4AAAA8ScSTmle3D8AAAAAANDIPwAAAD/9AgAAAAAAAAHbAQAAeAAAAGPnUYJSa9w/AAAAAADQyD8AAAA/KQMAAAAAAAAB3AEAAHgAAADVppG2O3jcPwAAAAAA0Mg/AAAAPzkDAAAAAAAAAd0BAAB4AAAAR2bR6iSF3D8AAAAAANDIPwAAAD85AwAAAAAAAAHeAQAAeAAAALklER8Oktw/AAAAAADQyD8AAAA/SAMAAAAAAAAB3wEAAHgAAAAr5VBT957cPwAAAAAA0Mg/AAAAP0gDAAAAAAAAAeABAAB4AAAAnaSQh+Cr3D8AAAAAANDIPwAAAD9YAwAAAAAAAAHhAQAAeAAAAIEjEPCyxdw/AAAAAADQyD8AAAA/ZwMAAAAAAAAB4gEAAHgAAABloo9Yhd/cPwAAAAAA0Mg/AAAAP2cDAAAAAAAAAeMBAAB4AAAA12HPjG7s3D8AAAAAANDIPwAAAD9nAwAAAAAAAAHkAQAAeAAAALvgTvVABt0/AAAAAADQyD8AAAA/dwMAAAAAAAAB5QEAAHgAAACfX85dEyDdPwAAAAAA0Mg/AAAAP3cDAAAAAAAAAeYBAAB4AAAAER8Okvws3T8AAAAAANDIPwAAAD+HAwAAAAAAAAHnAQAAeAAAAGldzS64U90/AAAAAADQyD8AAAA/hwMAAAAAAAAB6AEAAHgAAABN3EyXim3dPwAAAAAA0Mg/AAAAP5YDAAAAAAAAAekBAAB4AAAAoRoMNEaU3T8AAAAAANDIPwAAAD+mAwAAAAAAAAHqAQAAeAAAAPlYy9ABu90/AAAAAADQyD8AAAA/pgMAAAAAAAAB6wEAAHgAAADBVsqhpu7dPwAAAAAA0Mg/AAAAP6YDAAAAAAAAAewBAAB4AAAAo9VJCnkI3j8AAAAAANDIPwAAAD+2AwAAAAAAAAHtAQAAeAAAAPkTCac0L94/AAAAAADQyD8AAAA/tgMAAAAAAAAB7gEAAHgAAADBEQh42WLePwAAAAAA0Mg/AAAAP8UDAAAAAAAAAe8BAAB4AAAAiQ8HSX6W3j8AAAAAANDIPwAAAD/VAwAAAAAAAAHwAQAAeAAAAN9NxuU5vd4/AAAAAADQyD8AAAA/1QMAAAAAAAAB8QEAAHgAAAA1jIWC9ePePwAAAAAA0Mg/AAAAP9UDAAAAAAAAAfIBAAB4AAAA/YmEU5oX3z8AAAAAANDIPwAAAD/kAwAAAAAAAAHzAQAAeAAAAOEIBLxsMd8/AAAAAADQyD8AAAA/5AMAAAAAAAAB9AEAAHgAAABTyEPwVT7fPwAAAAAA0Mg/AAAAP/QDAAAAAAAAAfUBAAB4AAAAN0fDWChY3z8AAAAAANDIPwAAAD8EBAAAAAAAAAH2AQAAeAAAABvGQsH6cd8/AAAAAADQyD8AAAA/BAQAAAAAAAAB9wEAAHgAAACLhYL1437fPwAAAAAA0Mg/AAAAP2EEAAAAAAAAAfgBAAB4AAAA/0TCKc2L3z8AAAAAANDIPwAAAD9xBAAAAAAAAAH5AQAAeAAAAG8EAl62mN8/AAAAAADQyD8AAAA/gQQAAAAAAAAB+gEAAHgAAABTg4HGiLLfPwAAAAAA0Mg/AAAAP5AEAAAAAAAAAfsBAAB4AAAAx0LB+nG/3z8AAAAAANDIPwAAAD+gBAAAAAAAAAH8AQAAeAAAAMdCwfpxv98/AAAAAADwyD8AAAA/3gQAAAAAAAAB/QEAAHgAAAA3AgEvW8zfPwAAAAAA8Mg/AAAAP+4EAAAAAAAAAf4BAAB4AAAAq8FAY0TZ3z8AAAAAAPDIPwAAAD/uBAAAAAAAAAH/AQAAeAAAAI9AwMsW898/AAAAAADwyD8AAAA//gQAAAAAAAABAAIAAHgAAAD////////fPwAAAAAA8Mg/AAAAP/4EAAAAAAAAAQECAAB4AAAAcr8/NOkM4D8AAAAAAPDIPwAAAD8NBQAAAAAAAAECAgAAeAAAAOR+f2jSGeA/AAAAAADwyD8AAAA/DQUAAAAAAAABAwIAAHgAAAAQHt82MC3gPwAAAAAA8Mg/AAAAPx0FAAAAAAAAAQQCAAB4AAAAyP3+0KQz4D8AAAAAAPDIPwAAAD8dBQAAAAAAAAEFAgAAeAAAADq9PgWOQOA/AAAAAADwyD8AAAA/JwUAAAAAAAABBgIAAHgAAAD0nF6fAkfgPwAAAAAA8Mg/AAAAPycFAAAAAAAAAQcCAAB4AAAArHx+OXdN4D8AAAAAAPDIPwAAAD82BQAAAAAAAAEIAgAAeAAAAGZcntPrU+A/AAAAAADwyD8AAAA/hAUAAAAAAAABCQIAAHgAAAAePL5tYFrgPwAAAAAA8Mg/AAAAP6QFAAAAAAAAAQoCAAB4AAAA2BveB9Vg4D8AAAAAAPDIPwAAAD/DBQAAAAAAAAELAgAAeAAAAJD7/aFJZ+A/AAAAAADwyD8AAAA/8gUAAAAAAAABDAIAAHgAAABK2x08vm3gPwAAAAAA8Mg/AAAAPwEGAAAAAAAAAQ0CAAB4AAAAvJpdcKd64D8AAAAAAPDIPwAAAD8BBgAAAAAAAAEOAgAAeAAAAOY5vT4FjuA/AAAAAADwyD8AAAA/AQYAAAAAAAABDwIAAHgAAADKuDyn16fgPwAAAAAA0Mg/AAAAPxEGAAAAAAAAARACAAB4AAAArje8D6rB4D8AAAAAALDIPwAAAD8RBgAAAAAAAAERAgAAeAAAAEqWWxLx4eA/AAAAAACwyD8AAAA/IQYAAAAAAAABEgIAAHgAAABatDpJIQ/hPwAAAAAAsMg/AAAAPyEGAAAAAAAAARMCAAB4AAAA9hLaS2gv4T8AAAAAALDIPwAAAD8wBgAAAAAAAAEUAgAAeAAAAExRmegjVuE/AAAAAACwyD8AAAA/MAYAAAAAAAABFQIAAHgAAABcb3gfVIPhPwAAAAAAsMg/AAAAP0AGAAAAAAAAARYCAAB4AAAAsq03vA+q4T8AAAAAALDIPwAAAD9ABgAAAAAAAAEXAgAAeAAAAMDLFvM/1+E/AAAAAACwyD8AAAA/TwYAAAAAAAABGAIAAHgAAABeKrb1hvfhPwAAAAAAsMg/AAAAP08GAAAAAAAAARkCAAB4AAAAQqk1XlkR4j8AAAAAALDIPwAAAD9fBgAAAAAAAAEaAgAAeAAAACYotcYrK+I/AAAAAACwyD8AAAA/XwYAAAAAAAABGwIAAHgAAABQxxSViT7iPwAAAAAAsMg/AAAAP28GAAAAAAAAARwCAAB4AAAAfGZ0Y+dR4j8AAAAAALDIPwAAAD9+BgAAAAAAAAEdAgAAeAAAADRGlP1bWOI/AAAAAACwyD8AAAA/fgYAAAAAAAABHgIAAHgAAACmBdQxRWXiPwAAAAAAsMg/AAAAP34GAAAAAAAAAR8CAAB4AAAAYOXzy7lr4j8AAAAAALDIPwAAAD+OBgAAAAAAAAEgAgAAeAAAABjFE2YucuI/AAAAAACwyD8AAAA/jgYAAAAAAAABIQIAAHgAAADSpDMAo3jiPwAAAAAAsMg/AAAAP60GAAAAAAAAASICAAB4AAAAioRTmhd/4j8AAAAAALDIPwAAAD+9BgAAAAAAAAEjAgAAeAAAALYjs2h1kuI/AAAAAACwyD8AAAA/zAYAAAAAAAABJAIAAHgAAAAo4/KcXp/iPwAAAAAAsMg/AAAAP8wGAAAAAAAAASUCAAB4AAAAmqIy0Ues4j8AAAAAALDIPwAAAD/cBgAAAAAAAAEmAgAAeAAAAMRBkp+lv+I/AAAAAACwyD8AAAA/3AYAAAAAAAABJwIAAHgAAABgoDGi7N/iPwAAAAAAsMg/AAAAP+wGAAAAAAAAASgCAAB4AAAARB+xCr/54j8AAAAAALDIPwAAAD/sBgAAAAAAAAEpAgAAeAAAAOJ9UA0GGuM/AAAAAACwyD8AAAA/+wYAAAAAAAABKgIAAHgAAADG/M912DPjPwAAAAAAsMg/AAAAP/sGAAAAAAAAASsCAAB4AAAA8JsvRDZH4z8AAAAAALDIPwAAAD8LBwAAAAAAAAEsAgAAeAAAABw7jxKUWuM/AAAAAACwyD8AAAA/CwcAAAAAAAABLQIAAHgAAABG2u7g8W3jPwAAAAAAsMg/AAAAPxsHAAAAAAAAAS4CAAB4AAAAcnlOr0+B4z8AAAAAALDIPwAAAD8bBwAAAAAAAAEvAgAAeAAAACpZbknEh+M/AAAAAACwyD8AAAA/KgcAAAAAAAABMAIAAHgAAACcGK59rZTjPwAAAAAAsMg/AAAAPyoHAAAAAAAAATECAAB4AAAAVvjNFyKb4z8AAAAAALDIPwAAAD9NBwAAAAAAAAEyAgAAeAAAAA7Y7bGWoeM/AAAAAACwyD8AAAA/XAcAAAAAAAABMwIAAHgAAADItw1MC6jjPwAAAAAAsMg/AAAAP2wHAAAAAAAAATQCAAB4AAAAgJct5n+u4z8AAAAAALDIPwAAAD9sBwAAAAAAAAE1AgAAeAAAADp3TYD0tOM/AAAAAACwyD8AAAA/fAcAAAAAAAABNgIAAHgAAABkFq1OUsjjPwAAAAAAsMg/AAAAP3wHAAAAAAAAATcCAAB4AAAA1tXsgjvV4z8AAAAAALDIPwAAAD+LBwAAAAAAAAE4AgAAeAAAAEiVLLck4uM/AAAAAACwyD8AAAA/iwcAAAAAAAABOQIAAHgAAAAsFKwf9/vjPwAAAAAAsMg/AAAAP5sHAAAAAAAAAToCAAB4AAAAWLML7lQP5D8AAAAAANDIPwAAAD+rBwAAAAAAAAE7AgAAeAAAAIJSa7yyIuQ/AAAAAADQyD8AAAA/qwcAAAAAAAABPAIAAHgAAABm0eokhTzkPwAAAAAA0Mg/AAAAP7oHAAAAAAAAAT0CAAB4AAAASlBqjVdW5D8AAAAAANDIPwAAAD+6BwAAAAAAAAE+AgAAeAAAAHbvyVu1aeQ/AAAAAADQyD8AAAA/ugcAAAAAAAABPwIAAHgAAACgjikqE33kPwAAAAAA0Mg/AAAAP8oHAAAAAAAAAUACAAB4AAAAEk5pXvyJ5D8AAAAAANDIPwAAAD/KBwAAAAAAAAFBAgAAeAAAAD7tyCxaneQ/AAAAAADQyD8AAAA/2QcAAAAAAAABQgIAAHgAAAD2zOjGzqPkPwAAAAAA0Mg/AAAAP9kHAAAAAAAAAUMCAAB4AAAAImxIlSy35D8AAAAAANDIPwAAAD/pBwAAAAAAAAFEAgAAeAAAAJQriMkVxOQ/AAAAAADQyD8AAAA/+QcAAAAAAAABRQIAAHgAAAAG68f9/tDkPwAAAAAA0Mg/AAAAPwgIAAAAAAAAAUYCAAB4AAAAeKoHMujd5D8AAAAAANDIPwAAAD8ICAAAAAAAAAFHAgAAeAAAAOppR2bR6uQ/AAAAAADQyD8AAAA/CAgAAAAAAAABSAIAAHgAAADO6MbOowTlPwAAAAAA0Mg/AAAAPxgIAAAAAAAAAUkCAAB4AAAAQKgGA40R5T8AAAAAANDIPwAAAD8YCAAAAAAAAAFKAgAAeAAAALJnRjd2HuU/AAAAAADQyD8AAAA/KAgAAAAAAAABSwIAAHgAAADcBqYF1DHlPwAAAAAA0Mg/AAAAPygIAAAAAAAAAUwCAAB4AAAATsblOb0+5T8AAAAAANDIPwAAAD83CAAAAAAAAAFNAgAAeAAAAMCFJW6mS+U/AAAAAADQyD8AAAA/NwgAAAAAAAABTgIAAHgAAAB4ZUUIG1LlPwAAAAAA0Mg/AAAAP0cIAAAAAAAAAU8CAAB4AAAA6iSFPARf5T8AAAAAANDIPwAAAD9HCAAAAAAAAAFQAgAAeAAAAKQEpdZ4ZeU/AAAAAADQyD8AAAA/VggAAAAAAAABUQIAAHgAAABc5MRw7WvlPwAAAAAA0Mg/AAAAP1YIAAAAAAAAAVICAAB4AAAAFsTkCmJy5T8AAAAAANDIPwAAAD9mCAAAAAAAAAFTAgAAeAAAAM6jBKXWeOU/AAAAAADQyD8AAAA/dggAAAAAAAABVAIAAHgAAACIgyQ/S3/lPwAAAAAA0Mg/AAAAP3YIAAAAAAAAAVUCAAB4AAAAQGNE2b+F5T8AAAAAANDIPwAAAD+FCAAAAAAAAAFWAgAAeAAAAPpCZHM0jOU/AAAAAADQyD8AAAA/hQgAAAAAAAABVwIAAHgAAABsAqSnHZnlPwAAAAAA0Mg/AAAAP5UIAAAAAAAAAVgCAAB4AAAAJOLDQZKf5T8AAAAAANDIPwAAAD+VCAAAAAAAAAFZAgAAeAAAAJahA3Z7rOU/AAAAAADQyD8AAAA/pQgAAAAAAAABWgIAAHgAAAAIYUOqZLnlPwAAAAAA0Mg/AAAAP6UIAAAAAAAAAVsCAAB4AAAANACjeMLM5T8AAAAAANDIPwAAAD/ECAAAAAAAAAFcAgAAeAAAABh/IuGU5uU/AAAAAADQyD8AAAA/0wgAAAAAAAABXQIAAHgAAABuveF9UA3mPwAAAAAA0Mg/AAAAP/MIAAAAAAAAAV4CAAB4AAAANrvgTvVA5j8AAAAAALDIPwAAAD/zCAAAAAAAAAFfAgAAeAAAAGBaQB1TVOY/AAAAAACwyD8AAAA/8wgAAAAAAAABYAIAAHgAAACM+Z/rsGfmPwAAAAAAsMg/AAAAP/MIAAAAAAAAAWECAAB4AAAA/rjfH5p05j8AAAAAALDIPwAAAD8CCQAAAAAAAAFiAgAAeAAAAHB4H1SDgeY/AAAAAACwyD8AAAA/AgkAAAAAAAABYwIAAHgAAADiN1+IbI7mPwAAAAAAsMg/AAAAPxIJAAAAAAAAAWQCAAB4AAAAVPeevFWb5j8AAAAAALDIPwAAAD8iCQAAAAAAAAFlAgAAeAAAAMa23vA+qOY/AAAAAACwyD8AAAA/IgkAAAAAAAABZgIAAHgAAAB+lv6Ks67mPwAAAAAAsMg/AAAAPyIJAAAAAAAAAWcCAAB4AAAAOHYeJSi15j8AAAAAALDIPwAAAD8xCQAAAAAAAAFoAgAAeAAAAPBVPr+cu+Y/AAAAAACwyD8AAAA/MQkAAAAAAAABaQIAAHgAAACqNV5ZEcLmPwAAAAAAsMg/AAAAP0EJAAAAAAAAAWoCAAB4AAAAYhV+84XI5j8AAAAAALDIPwAAAD9BCQAAAAAAAAFrAgAAeAAAANTUvSdv1eY/AAAAAACwyD8AAAA/WQkAAAAAAAABbAIAAHgAAACOtN3B49vmPwAAAAAAsMg/AAAAP2kJAAAAAAAAAW0CAAB4AAAARpT9W1ji5j8AAAAAALDIPwAAAD9pCQAAAAAAAAFuAgAAeAAAAAB0HfbM6OY/AAAAAACwyD8AAAA/eQkAAAAAAAABbwIAAHgAAAC4Uz2QQe/mPwAAAAAAsMg/AAAAP3kJAAAAAAAAAXACAAB4AAAAcjNdKrb15j8AAAAAALDIPwAAAD+ICQAAAAAAAAFxAgAAeAAAACoTfcQq/OY/AAAAAACwyD8AAAA/mAkAAAAAAAABcgIAAHgAAACc0rz4EwnnPwAAAAAAsMg/AAAAP5gJAAAAAAAAAXMCAAB4AAAAyHEcx3Ec5z8AAAAAAJDIPwAAAD+YCQAAAAAAAAF0AgAAeAAAAPIQfJXPL+c/AAAAAACQyD8AAAA/qAkAAAAAAAABdQIAAHgAAABk0LvJuDznPwAAAAAAkMg/AAAAP7cJAAAAAAAAAXYCAAB4AAAA1o/7/aFJ5z8AAAAAAJDIPwAAAD+3CQAAAAAAAAF3AgAAeAAAAEhPOzKLVuc/AAAAAACQyD8AAAA/twkAAAAAAAABeAIAAHgAAAC6DntmdGPnPwAAAAAAkMg/AAAAP8cJAAAAAAAAAXkCAAB4AAAAdO6aAOlp5z8AAAAAAJDIPwAAAD/HCQAAAAAAAAF6AgAAeAAAAOat2jTSduc/AAAAAACQyD8AAAA/1gkAAAAAAAABewIAAHgAAACejfrORn3nPwAAAAAAkMg/AAAAP+YJAAAAAAAAAXwCAAB4AAAAWG0aabuD5z8AAAAAAJDIPwAAAD/2CQAAAAAAAAF9AgAAeAAAABBNOgMwiuc/AAAAAACQyD8AAAA/BQoAAAAAAAABfgIAAHgAAADILFqdpJDnPwAAAAAAkMg/AAAAPxUKAAAAAAAAAX8CAAB4AAAAggx6NxmX5z8AAAAAAJDIPwAAAD8lCgAAAAAAAAGAAgAAeAAAADrsmdGNnec/AAAAAABwyD8AAAA/JQoAAAAAAAABgQIAAHgAAACsq9kFd6rnPwAAAAAAcMg/AAAAPzQKAAAAAAAAAYICAAB4AAAAHmsZOmC35z8AAAAAAHDIPwAAAD80CgAAAAAAAAGDAgAAeAAAAJAqWW5JxOc/AAAAAABwyD8AAAA/RAoAAAAAAAABhAIAAHgAAAAC6piiMtHnPwAAAAAAcMg/AAAAP0QKAAAAAAAAAYUCAAB4AAAAdKnY1hve5z8AAAAAAHDIPwAAAD9TCgAAAAAAAAGGAgAAeAAAAKBIOKV58ec/AAAAAABwyD8AAAA/UwoAAAAAAAABhwIAAHgAAADK55dz1wToPwAAAAAAcMg/AAAAP2MKAAAAAAAAAYgCAAB4AAAA9ob3QTUY6D8AAAAAAHDIPwAAAD9jCgAAAAAAAAGJAgAAeAAAAGhGN3YeJeg/AAAAAABwyD8AAAA/cwoAAAAAAAABigIAAHgAAADaBXeqBzLoPwAAAAAAcMg/AAAAP3MKAAAAAAAAAYsCAAB4AAAABKXWeGVF6D8AAAAAAHDIPwAAAD+CCgAAAAAAAAGMAgAAeAAAAHZkFq1OUug/AAAAAABwyD8AAAA/ggoAAAAAAAABjQIAAHgAAAAwRDZHw1joPwAAAAAAcMg/AAAAP5IKAAAAAAAAAY4CAAB4AAAA6CNW4Tdf6D8AAAAAAHDIPwAAAD+fCwAAAAAAAAGPAgAAeAAAAKIDdnusZeg/AAAAAABQyD8AAAA/rwsAAAAAAAABkAIAAHgAAABa45UVIWzoPwAAAAAAUMg/AAAAP74LAAAAAAAAAZECAAB4AAAAogN2e6xl6D8AAAAAAFDIPwAAAD8WDQAAAAAAAAGSAgAAeAAAAMDAbo+1DG0//v////8Pzz8AAAA/AAAAAAAAAAABkwIAAHgAAABgGZfn9Pp0P/7/////D88/AAAAP5wAAAAAAAAAAZQCAAB4AAAAQNJ2B49vez/+/////w/PPwAAAD+cAAAAAAAAAAGVAgAAeAAAACAim6NhLIQ//v////8Pzz8AAAA/nAAAAAAAAAABlgIAAHgAAABgyXJLIj6MP/7/////D88/AAAAP6sAAAAAAAAAAZcCAAB4AAAAqB2ZRauTlD/+/////w/PPwAAAD+rAAAAAAAAAAGYAgAAeAAAAEjxhJmLnJg//v////8Pzz8AAAA/uwAAAAAAAAABmQIAAHgAAABAqmS5JRGfP/7/////D88/AAAAP7sAAAAAAAAAAZoCAAB4AAAApDGi7N/Coj/+/////w/PPwAAAD/LAAAAAAAAAAGbAgAAeAAAACAOkvws/aU//v////8Pzz8AAAA/ywAAAAAAAAABnAIAAHgAAAAQ74NqMNCoPwAAAAAAMM8/AAAAP9oAAAAAAAAAAZ0CAAB4AAAAcNR3Nuo7qz8AAAAAADDPPwAAAD/aAAAAAAAAAAGeAgAAeAAAAKzCb74Q2aw/AAAAAAAwzz8AAAA/6gAAAAAAAAABnwIAAHgAAAB8rGXogN2uPwAAAAAAMM8/AAAAP+oAAAAAAAAAAaACAAB4AAAAXs0uuFM9sD8AAAAAADDPPwAAAD/5AAAAAAAAAAGhAgAAeAAAALTGKytC2LA/AAAAAAAwzz8AAAA/+QAAAAAAAAABogIAAHgAAAAMwCieMHOxPwAAAAAAMM8/AAAAPxkBAAAAAAAAAaMCAAB4AAAAnLsmQHrasT8AAAAAADDPPwAAAD8ZAQAAAAAAAAGkAgAAeAAAAPa0I7NodbI/AAAAAAAwzz8AAAA/GQEAAAAAAAABpQIAAHgAAABOriAmVxCzPwAAAAAAMM8/AAAAPxkBAAAAAAAAAaYCAAB4AAAANqMbO48StD8AAAAAADDPPwAAAD8oAQAAAAAAAAGnAgAAeAAAAIycGK59rbQ/AAAAAAAwzz8AAAA/KAEAAAAAAAABqAIAAHgAAAB0kRPDta+1PwAAAAAAMM8/AAAAPzgBAAAAAAAAAakCAAB4AAAAlIgPB0l+tj8AAAAAADDPPwAAAD84AQAAAAAAAAGqAgAAeAAAAHp9ChyBgLc/AAAAAAAwzz8AAAA/SAEAAAAAAAABqwIAAHgAAACadAZgFE+4PwAAAAAAMM8/AAAAP0gBAAAAAAAAAawCAAB4AAAAgmkBdUxRuT8AAAAAADDPPwAAAD9XAQAAAAAAAAGtAgAAeAAAAKBg/bjfH7o/AAAAAAAwzz8AAAA/VwEAAAAAAAABrgIAAHgAAABUU/eevFW7PwAAAAAAMM8/AAAAP2cBAAAAAAAAAa8CAAB4AAAAdErz4k8kvD8AAAAAADDPPwAAAD92AQAAAAAAAAGwAgAAeAAAAMhD8FU+v7w/AAAAAABQzz8AAAA/dgEAAAAAAAABsQIAAHgAAACwOOtqdsG9PwAAAAAAUM8/AAAAP3YBAAAAAAAAAbICAAB4AAAACDLo3WRcvj8CAAAAAHDPPwAAAD+GAQAAAAAAAAGzAgAAeAAAAGAr5VBT974/AgAAAABwzz8AAAA/lgEAAAAAAAABtAIAAHgAAABIIOBli/m/PwIAAAAAcM8/AAAAP5YBAAAAAAAAAbUCAAB4AAAA7A3vg2owwD8CAAAAAHDPPwAAAD+WAQAAAAAAAAG2AgAAeAAAALQL7lQPZMA/AgAAAABwzz8AAAA/pQEAAAAAAAABtwIAAHgAAABgiGyOhrHAPwAAAAAAkM8/AAAAP7UBAAAAAAAAAbgCAAB4AAAARAfs9ljLwD8AAAAAAJDPPwAAAD+1AQAAAAAAAAG5AgAAeAAAACiGa18r5cA/AAAAAACQzz8AAAA/tQEAAAAAAAABugIAAHgAAAAMBevH/f7APwAAAAAAkM8/AAAAP8UBAAAAAAAAAbsCAAB4AAAA7oNqMNAYwT8AAAAAAJDPPwAAAD/UAQAAAAAAAAG8AgAAeAAAANIC6piiMsE/AAAAAACQzz8AAAA/8wEAAAAAAAABvQIAAHgAAACaAOlpR2bBPwAAAAAAkM8/AAAAPwMCAAAAAAAAAb4CAAB4AAAAZP7nOuyZwT8AAAAAAJDPPwAAAD8DAgAAAAAAAAG/AgAAeAAAAEh9Z6O+s8E/AAAAAACQzz8AAAA/AwIAAAAAAAABwAIAAHgAAAD0+eXcNQHCPwAAAAAAkM8/AAAAPxMCAAAAAAAAAcECAAB4AAAA2HhlRQgbwj8AAAAAAJDPPwAAAD8iAgAAAAAAAAHCAgAAeAAAAIT1435/aMI/AAAAAACQzz8AAAA/IgIAAAAAAAABwwIAAHgAAABK8+JPJJzCPwAAAAAAkM8/AAAAPzICAAAAAAAAAcQCAAB4AAAALnJiuPa1wj8AAAAAAJDPPwAAAD8yAgAAAAAAAAHFAgAAeAAAABLx4SDJz8I/AAAAAACQzz8AAAA/QgIAAAAAAAABxgIAAHgAAAD2b2GJm+nCPwAAAAAAkM8/AAAAP1ECAAAAAAAAAccCAAB4AAAA2u7g8W0Dwz8AAAAAAJDPPwAAAD9wAgAAAAAAAAHIAgAAeAAAAL5tYFpAHcM/AAAAAACQzz8AAAA/kAIAAAAAAAAByQIAAHgAAACGa18r5VDDPwAAAAAAkM8/AAAAP64CAAAAAAAAAcoCAAB4AAAATmle/ImEwz8AAAAAAJDPPwAAAD+uAgAAAAAAAAHLAgAAeAAAADLo3WRcnsM/AAAAAACQzz8AAAA/vgIAAAAAAAABzAIAAHgAAAD85dw1AdLDPwAAAAAAkM8/AAAAP74CAAAAAAAAAc0CAAB4AAAAxOPbBqYFxD8AAAAAAJDPPwAAAD/OAgAAAAAAAAHOAgAAeAAAAKhiW294H8Q/AAAAAACQzz8AAAA/zgIAAAAAAAABzwIAAHgAAACM4drXSjnEPwAAAAAAkM8/AAAAP90CAAAAAAAAAdACAAB4AAAAcGBaQB1TxD8AAAAAAJDPPwAAAD/dAgAAAAAAAAHRAgAAeAAAAFTf2ajvbMQ/AgAAAABwzz8AAAA/7QIAAAAAAAAB0gIAAHgAAAA2XlkRwobEPwIAAAAAcM8/AAAAP+0CAAAAAAAAAdMCAAB4AAAAGt3YeZSgxD8CAAAAAHDPPwAAAD8MAwAAAAAAAAHUAgAAeAAAAOLa10o51MQ/AgAAAABwzz8AAAA/KwMAAAAAAAAB1QIAAHgAAADGWVezC+7EPwIAAAAAcM8/AAAAPysDAAAAAAAAAdYCAAB4AAAActbV7II7xT8AAAAAAFDPPwAAAD87AwAAAAAAAAHXAgAAeAAAADrU1L0nb8U/AAAAAABQzz8AAAA/OwMAAAAAAAAB2AIAAHgAAADmUFP3nrzFPwAAAAAAMM8/AAAAP0sDAAAAAAAAAdkCAAB4AAAAdkxRmegjxj8AAAAAADDPPwAAAD9LAwAAAAAAAAHaAgAAeAAAACLJz9JfccY/AAAAAAAwzz8AAAA/WgMAAAAAAAAB2wIAAHgAAADORU4M177GPwAAAAAAMM8/AAAAP1oDAAAAAAAAAdwCAAB4AAAAesLMRU4Mxz8AAAAAADDPPwAAAD9qAwAAAAAAAAHdAgAAeAAAAELAyxbzP8c/AAAAAAAwzz8AAAA/agMAAAAAAAAB3gIAAHgAAAAmP0t/xVnHP/7/////D88/AAAAP3kDAAAAAAAAAd8CAAB4AAAA7DxKUGqNxz/+/////w/PPwAAAD95AwAAAAAAAAHgAgAAeAAAANC7ybg8p8c//v////8Pzz8AAAA/iQMAAAAAAAAB4QIAAHgAAAC0OkkhD8HHP/7/////D88/AAAAP6gDAAAAAAAAAeICAAB4AAAAtDpJIQ/Bxz8AAAAAAPDOPwAAAD+4AwAAAAAAAAHjAgAAeAAAAJi5yInh2sc/AAAAAADwzj8AAAA/1wMAAAAAAAAB5AIAAHgAAAAbUiXLLYnYPwAAAAAAuNk/AAAAPwAAAAAAAAAAAeUCAAB4AAAAjRFl/xaW2D8AAAAAALjZPwAAAD8LAQAAAAAAAAHmAgAAeAAAAHGQ5Gfpr9g/AAAAAAC42T8AAAA/CwEAAAAAAAAB5wIAAHgAAABVD2TQu8nYPwAAAAAAuNk/AAAAPxsBAAAAAAAAAegCAAB4AAAAj8yi1UkK2T8AAAAAAJjZPwAAAD8bAQAAAAAAAAHpAgAAeAAAAK0IYUOqZNk/AAAAAACI2T8AAAA/KgEAAAAAAAAB6gIAAHgAAADnxZ9IOKXZPwAAAAAAiNk/AAAAPzoBAAAAAAAAAesCAAB4AAAAk0Iegq/y2T8AAAAAAGjZPwAAAD9JAQAAAAAAAAHsAgAAeAAAAOmA3R5rGdo/AAAAAABY2T8AAAA/SQEAAAAAAAAB7QIAAHgAAACxftzvD03aPwAAAAAAWNk/AAAAP1kBAAAAAAAAAe4CAAB4AAAAlf1bWOJm2j8AAAAAAEjZPwAAAD9ZAQAAAAAAAAHvAgAAeAAAAHl828C0gNo/AAAAAAA42T8AAAA/WQEAAAAAAAAB8AIAAHgAAADpOxv1nY3aPwAAAAAAONk/AAAAP2kBAAAAAAAAAfECAAB4AAAAW/taKYea2j8AAAAAADjZPwAAAD94AQAAAAAAAAHyAgAAeAAAAMPMRU4M194/AAAAAAB42T8AAAA/AAAAAAAAAAAB8wIAAHgAAADDzEVODNfePwAAAAAAiNk/AAAAP40AAAAAAAAAAfQCAAB4AAAAGQsF68f93j8AAAAAAIjZPwAAAD+NAAAAAAAAAAH1AgAAeAAAAMOHgyQ/S98/AAAAAACI2T8AAAA/jQAAAAAAAAAB9gIAAHgAAADHQsH6cb/fPwAAAAAAiNk/AAAAP5wAAAAAAAAAAfcCAAB4AAAALJ9fzl0T4D8AAAAAAIjZPwAAAD+cAAAAAAAAAAH4AgAAeAAAAKx8fjl3TeA/AAAAAAB42T8AAAA/rAAAAAAAAAAB+QIAAHgAAADmOb0+BY7gPwAAAAAAaNk/AAAAP7wAAAAAAAAAAfoCAAB4AAAAZhfcqR7I4D8AAAAAAGjZPwAAAD+8AAAAAAAAAAH7AgAAeAAAAC4V23rD++A/AAAAAABo2T8AAAA/vAAAAAAAAAAB/AIAAHgAAAD2EtpLaC/hPwAAAAAAaNk/AAAAP8sAAAAAAAAAAf0CAAB4AAAAvhDZHA1j4T8AAAAAAGjZPwAAAD/LAAAAAAAAAAH+AgAAeAAAAIYO2O2xluE/AAAAAABo2T8AAAA/2wAAAAAAAAAB/wIAAHgAAACWLLck4sPhPwAAAAAAaNk/AAAAP9sAAAAAAAAAAQADAAB4AAAApEqWWxLx4T8AAAAAAGjZPwAAAD/rAAAAAAAAAAEBAwAAeAAAAEKpNV5ZEeI/AAAAAABo2T8AAAA/+gAAAAAAAAABAgMAAHgAAABQxxSViT7iPwAAAAAAaNk/AAAAPwoBAAAAAAAAAQMDAAB4AAAARGRzNIyF4j8AAAAAAGjZPwAAAD8KAQAAAAAAAAEEAwAAeAAAAAxicgUxueI/AAAAAABo2T8AAAA/GQEAAAAAAAABBQMAAHgAAAAagFE8YebiPwAAAAAAaNk/AAAAPxkBAAAAAAAAAQYDAAB4AAAAcL4Q2RwN4z8AAAAAAGjZPwAAAD8pAQAAAAAAAAEHAwAAeAAAADi8D6rBQOM/AAAAAAB42T8AAAA/KQEAAAAAAAABCAMAAHgAAABG2u7g8W3jPwAAAAAAeNk/AAAAPzkBAAAAAAAAAQkDAAB4AAAAnBiufa2U4z8AAAAAAHjZPwAAAD85AQAAAAAAAAEKAwAAeAAAADp3TYD0tOM/AAAAAAB42T8AAAA/SAEAAAAAAAABCwMAAHgAAACQtQwdsNvjPwAAAAAAeNk/AAAAP0gBAAAAAAAAAQwDAAB4AAAAdDSMhYL14z8AAAAAAHjZPwAAAD9YAQAAAAAAAAENAwAAeAAAAObzy7lrAuQ/AAAAAAB42T8AAAA/WAEAAAAAAAABDgMAAHgAAACe0+tT4AjkPwAAAAAAeNk/AAAAP2gBAAAAAAAAAQ8DAAB4AAAAWLML7lQP5D8AAAAAAHjZPwAAAD9oAQAAAAAAAAEQAwAAeAAAAJ7T61PgCOQ/AAAAAAB42T8AAAA/NwIAAAAAAAABEQMAAHgAAAD6toFpAXXsPwAAAAAAGNk/AAAAPwAAAAAAAAAAARIDAAB4AAAAspahA3Z77D8AAAAAABjZPwAAAD9OAAAAAAAAAAETAwAAeAAAAN41AdLTjuw/AAAAAAAI2T8AAAA/XQAAAAAAAAABFAMAAHgAAADCtIA6pqjsPwAAAAAA+Ng/AAAAP10AAAAAAAAAARUDAAB4AAAAGPM/12HP7D8AAAAAAPjYPwAAAD9tAAAAAAAAAAEWAwAAeAAAAPxxvz806ew/AAAAAADY2D8AAAA/bQAAAAAAAAABFwMAAHgAAADe8D6oBgPtPwAAAAAAyNg/AAAAP30AAAAAAAAAARgDAAB4AAAACpCedmQW7T8AAAAAALjYPwAAAD99AAAAAAAAAAEZAwAAeAAAADQv/kTCKe0/AAAAAACY2D8AAAA/jAAAAAAAAAABGgMAAHgAAAAYrn2tlEPtPwEAAAAAiNg/AAAAP4wAAAAAAAAAARsDAAB4AAAA0o2dRwlK7T8BAAAAAIjYPwAAAD+cAAAAAAAAAAEcAwAAeAAAAIptveF9UO0/AAAAAAB42D8AAAA/nAAAAAAAAAABHQMAAHgAAAAYrn2tlEPtPwAAAAAAeNg/AAAAPyUBAAAAAAAAAR4DAAB4AAAApu49eas27T8AAAAAAHjYPwAAAD8lAQAAAAAAAAEfAwAAeAAAAHxP3qpNI+0/AAAAAAB42D8AAAA/NQEAAAAAAAABIAMAAHgAAADe8D6oBgPtPwAAAAAAeNg/AAAAP0QBAAAAAAAAASEDAAB4AAAAeB9Ug4HG6D8AAAAAAOjYPwAAAD8AAAAAAAAAAAEiAwAAeAAAADL/cx32zOg/AAAAAADo2D8AAAA/PwAAAAAAAAABIwMAAHgAAADq3pO3atPoPwAAAAAA6Ng/AAAAPz8AAAAAAAAAASQDAAB4AAAAXJ7T61Pg6D8AAAAAAOjYPwAAAD9OAAAAAAAAAAElAwAAeAAAABZ+84XI5ug/AAAAAADo2D8AAAA/TgAAAAAAAAABJgMAAHgAAABAHVNUJvroPwAAAAAA6Ng/AAAAP04AAAAAAAAAAScDAAB4AAAAbLyyIoQN6T8AAAAAAOjYPwAAAD9eAAAAAAAAAAEoAwAAeAAAAFA7MotWJ+k/AAAAAADo2D8AAAA/bQAAAAAAAAABKQMAAHgAAADsmdGNnUfpPwAAAAAA6Ng/AAAAP20AAAAAAAAAASoDAAB4AAAA0BhR9m9h6T8AAAAAAOjYPwAAAD99AAAAAAAAAAErAwAAeAAAALSX0F5Ce+k/AAAAAAD42D8AAAA/fQAAAAAAAAABLAMAAHgAAADgNjAtoI7pPwAAAAAACNk/AAAAP30AAAAAAAAAAS0DAAB4AAAACtaP+/2h6T8AAAAAAAjZPwAAAD+NAAAAAAAAAAEuAwAAeAAAAMS1r5VyqOk/AAAAAAAI2T8AAAA/nAAAAAAAAAABLwMAAHgAAABIfWejvrPBPwAAAAAAROQ/AAAAPwAAAAAAAAAAATADAAB4AAAALPzmC5HNwT8AAAAAAETkPwAAAD+sAAAAAAAAAAExAwAAeAAAAPT55dw1AcI/AAAAAABE5D8AAAA/vAAAAAAAAAABMgMAAHgAAADYeGVFCBvCPwAAAAAAROQ/AAAAP7wAAAAAAAAAATMDAAB4AAAAoHZkFq1Owj8AAAAAAETkPwAAAD/LAAAAAAAAAAE0AwAAeAAAAErz4k8knMI/AAAAAABE5D8AAAA/ywAAAAAAAAABNQMAAHgAAAAS8eEgyc/CPwAAAAAAROQ/AAAAP9sAAAAAAAAAATYDAAB4AAAA9m9hiZvpwj8AAAAAAETkPwAAAD/bAAAAAAAAAAE3AwAAeAAAAL5tYFpAHcM/AAAAAABE5D8AAAA/6wAAAAAAAAABOAMAAHgAAACi7N/CEjfDPwAAAAAAROQ/AAAAP+sAAAAAAAAAATkDAAB4AAAAhmtfK+VQwz8AAAAAAETkPwAAAD/6AAAAAAAAAAE6AwAAeAAAAGrq3pO3asM/AAAAAABE5D8AAAA/CgEAAAAAAAABOwMAAHgAAABOaV78iYTDPwAAAAAAROQ/AAAAPwoBAAAAAAAAATwDAAB4AAAAMujdZFyewz8AAAAAADzkPwAAAD8aAQAAAAAAAAE9AwAAeAAAABZnXc0uuMM/AAAAAAA85D8AAAA/aAEAAAAAAAABPgMAAHgAAADGWVezC+7EPwAAAAAAPOQ/AAAAP2gBAAAAAAAAAT8DAAB4AAAActbV7II7xT8AAAAAADzkPwAAAD9oAQAAAAAAAAFAAwAAeAAAADrU1L0nb8U/AAAAAAA85D8AAAA/dwEAAAAAAAABQQMAAHgAAADmUFP3nrzFPwAAAAAAPOQ/AAAAP3cBAAAAAAAAAUIDAAB4AAAArk5SyEPwxT8AAAAAADzkPwAAAD+HAQAAAAAAAAFDAwAAeAAAAHZMUZnoI8Y/AAAAAAA85D8AAAA/hwEAAAAAAAABRAMAAHgAAAA+SlBqjVfGPwAAAAAAPOQ/AAAAP5cBAAAAAAAAAUUDAAB4AAAAIsnP0l9xxj8AAAAAADzkPwAAAD+XAQAAAAAAAAFGAwAAeAAAAAZITzsyi8Y/AAAAAAA85D8AAAA/tgEAAAAAAAABRwMAAHgAAADORU4M177GPwAAAAAAPOQ/AAAAP7YBAAAAAAAAAUgDAAB4AAAAssTNdKnYxj8AAAAAADzkPwAAAD+2AQAAAAAAAAFJAwAAeAAAAJZDTd178sY/AAAAAAA85D8AAAA/xQEAAAAAAAABSgMAAHgAAAB6wsxFTgzHPwAAAAAANOQ/AAAAP8UBAAAAAAAAAUsDAAB4AAAAXkFMriAmxz8AAAAAADTkPwAAAD/FAQAAAAAAAAFMAwAAeAAAAELAyxbzP8c/AAAAAAA05D8AAAA/5QEAAAAAAAABTQMAAHgAAAAKvsrnl3PHPwAAAAAANOQ/AAAAPwQCAAAAAAAAAU4DAAB4AAAAuLDEzXSpyD8AAAAAADTkPwAAAD8NAgAAAAAAAAFPAwAAeAAAAICuw54Z3cg/AAAAAAA05D8AAAA/DQIAAAAAAAABUAMAAHgAAAAsK0LYkCrJPwAAAAAANOQ/AAAAPw0CAAAAAAAAAVEDAAB4AAAA9ChBqTVeyT8AAAAAADTkPwAAAD8cAgAAAAAAAAFSAwAAeAAAALwmQHrakck/AAAAAAA05D8AAAA/LAIAAAAAAAABUwMAAHgAAABoo76zUd/JPwAAAAAANOQ/AAAAPywCAAAAAAAAAVQDAAB4AAAAMKG9hPYSyj8AAAAAADTkPwAAAD8sAgAAAAAAAAFVAwAAeAAAANwdPL5tYMo/AAAAAAA05D8AAAA/SwIAAAAAAAABVgMAAHgAAABqGTpgt8fKPwAAAAAAPOQ/AAAAP1sCAAAAAAAAAVcDAAB4AAAAFpa4mS4Vyz8AAAAAADzkPwAAAD9bAgAAAAAAAAFYAwAAeAAAAN6Tt2rTSMs/AAAAAAA85D8AAAA/WwIAAAAAAAABWQMAAHgAAACKEDakSpbLPwAAAAAAPOQ/AAAAP2oCAAAAAAAAAVoDAAB4AAAA/oqzrmYXzD8AAAAAADzkPwAAAD96AgAAAAAAAAFbAwAAeAAAAMaIsn8LS8w/AAAAAAA85D8AAAA/egIAAAAAAAABXAMAAHgAAAB0BTG5gpjMPwAAAAAAPOQ/AAAAP5kCAAAAAAAAAV0DAAB4AAAA6H+uw54ZzT8AAAAAADzkPwAAAD+pAgAAAAAAAAFeAwAAeAAAAMz+LSxxM80/AAAAAAA85D8AAAA/qQIAAAAAAAABXwMAAHgAAACwfa2UQ03NPwAAAAAAPOQ/AAAAP6kCAAAAAAAAAWADAAB4AAAAlPws/RVnzT8AAAAAADzkPwAAAD+4AgAAAAAAAAFhAwAAeAAAAFz6K866ms0/AAAAAAA85D8AAAA/uAIAAAAAAAABYgMAAHgAAABAeas2jbTNPwAAAAAAPOQ/AAAAP8gCAAAAAAAAAWMDAAB4AAAABneqBzLozT8AAAAAADzkPwAAAD/IAgAAAAAAAAFkAwAAeAAAAM50qdjWG84/AAAAAAA85D8AAAA/2AIAAAAAAAABZQMAAHgAAACWcqipe0/OPwAAAAAAPOQ/AAAAP+cCAAAAAAAAAWYDAAB4AAAAXnCneiCDzj8AAAAAADzkPwAAAD/nAgAAAAAAAAFnAwAAeAAAACZupkvFts4/AAAAAAA85D8AAAA/5wIAAAAAAAABaAMAAHgAAADua6UcaurOPwAAAAAAPOQ/AAAAP/cCAAAAAAAAAWkDAAB4AAAAmugjVuE3zz8AAAAAADzkPwAAAD/3AgAAAAAAAAFqAwAAeAAAAEZloo9Yhc8/AAAAAAA85D8AAAA/BwMAAAAAAAABawMAAHgAAADy4SDJz9LPPwAAAAAAPOQ/AAAAPwcDAAAAAAAAAWwDAAB4AAAAT69PgSMQ0D8AAAAAADzkPwAAAD8WAwAAAAAAAAFtAwAAeAAAAKXtDh7fNtA/AAAAAAA85D8AAAA/FgMAAAAAAAABbgMAAHgAAAD7K866ml3QPwAAAAAAPOQ/AAAAPyYDAAAAAAAAAW8DAAB4AAAANOkMwCie0D8AAAAAADzkPwAAAD81AwAAAAAAAAFwAwAAeAAAAIonzFzkxNA/AAAAAAA85D8AAAA/NQMAAAAAAAABcQMAAHgAAADgZYv5n+vQPwAAAAAAPOQ/AAAAPzUDAAAAAAAAAXIDAAB4AAAAxOQKYnIF0T8AAAAAADzkPwAAAD9FAwAAAAAAAAFzAwAAeAAAABojyv4tLNE/AAAAAAA85D8AAAA/RQMAAAAAAAABdAMAAHgAAABwYYmb6VLRPwAAAAAAPOQ/AAAAP1UDAAAAAAAAAXUDAAB4AAAAVOAIBLxs0T8AAAAAADzkPwAAAD9VAwAAAAAAAAF2AwAAeAAAADhfiGyOhtE/AAAAAAA85D8AAAA/ZAMAAAAAAAABdwMAAHgAAAAc3gfVYKDRPwAAAAAAPOQ/AAAAP2QDAAAAAAAAAXgDAAB4AAAAchzHcRzH0T8AAAAAADzkPwAAAD90AwAAAAAAAAF5AwAAeAAAAOTbBqYF1NE/AAAAAAA85D8AAAA/hAMAAAAAAAABegMAAHgAAAA5GsZCwfrRPwAAAAAAPOQ/AAAAP4QDAAAAAAAAAXsDAAB4AAAAHZlFq5MU0j8AAAAAADzkPwAAAD+TAwAAAAAAAAF8AwAAeAAAAAEYxRNmLtI/AAAAAAA85D8AAAA/kwMAAAAAAAABfQMAAHgAAADllkR8OEjSPwAAAAAAPOQ/AAAAP5MDAAAAAAAAAX4DAAB4AAAAV1aEsCFV0j8AAAAAADzkPwAAAD+jAwAAAAAAAAF/AwAAeAAAADvVAxn0btI/AAAAAAA85D8AAAA/sgMAAAAAAAABgAMAAHgAAACulENN3XvSPwAAAAAAPOQ/AAAAP7IDAAAAAAAAAYEDAAB4AAAAkhPDta+V0j8AAAAAADzkPwAAAD/CAwAAAAAAAAGCAwAAeAAAAHaSQh6Cr9I/AAAAAAA85D8AAAA/wgMAAAAAAAABgwMAAHgAAABaEcKGVMnSPwAAAAAAPOQ/AAAAP9IDAAAAAAAAAYQDAAB4AAAAzNABuz3W0j8AAAAAADzkPwAAAD/SAwAAAAAAAAGFAwAAeAAAALBPgSMQ8NI/AAAAAAA85D8AAAA/4QMAAAAAAAABhgMAAHgAAACUzgCM4gnTPwAAAAAAPOQ/AAAAP+EDAAAAAAAAAYcDAAB4AAAABo5AwMsW0z8AAAAAADzkPwAAAD/hAwAAAAAAAAGIAwAAeAAAAHhNgPS0I9M/AAAAAAA85D8AAAA/8QMAAAAAAAABiQMAAHgAAADqDMAonjDTPwAAAAAAPOQ/AAAAPwEEAAAAAAAAAYoDAAB4AAAAXMz/XIc90z8AAAAAADzkPwAAAD8BBAAAAAAAAAGLAwAAeAAAAM6LP5FwStM/AAAAAAA85D8AAAA/EAQAAAAAAAABjAMAAHgAAACyCr/5QmTTPwAAAAAAPOQ/AAAAPxAEAAAAAAAAAY0DAAB4AAAAJMr+LSxx0z8AAAAAADzkPwAAAD8pBAAAAAAAAAGOAwAAeAAAAJaJPmIVftM/AAAAAAA85D8AAAA/OAQAAAAAAAABjwMAAHgAAAB6CL7K55fTPwAAAAAAPOQ/AAAAPzgEAAAAAAAAAZADAAB4AAAA68f9/tCk0z8AAAAAADzkPwAAAD84BAAAAAAAAAGRAwAAeAAAAF2HPTO6sdM/AAAAAAA85D8AAAA/SAQAAAAAAAABkgMAAHgAAABBBr2bjMvTPwAAAAAAPOQ/AAAAP0gEAAAAAAAAAZMDAAB4AAAAs8X8z3XY0z8AAAAAADzkPwAAAD9YBAAAAAAAAAGUAwAAeAAAACWFPARf5dM/AAAAAAA85D8AAAA/WAQAAAAAAAABlQMAAHgAAAAJBLxsMf/TPwAAAAAAROQ/AAAAP2cEAAAAAAAAAZYDAAB4AAAAe8P7oBoM1D8AAAAAAETkPwAAAD9nBAAAAAAAAAGXAwAAeAAAAF9CewntJdQ/AAAAAABE5D8AAAA/dwQAAAAAAAABmAMAAHgAAABDwfpxvz/UPwAAAAAAROQ/AAAAP3cEAAAAAAAAAZkDAAB4AAAAtYA6pqhM1D8AAAAAAETkPwAAAD+HBAAAAAAAAAGaAwAAeAAAAAu/+UJkc9Q/AAAAAABE5D8AAAA/hwQAAAAAAAABmwMAAHgAAADvPXmrNo3UPwAAAAAATOQ/AAAAP5YEAAAAAAAAAZwDAAB4AAAARXw4SPKz1D8AAAAAAEzkPwAAAD+WBAAAAAAAAAGdAwAAeAAAACn7t7DEzdQ/AAAAAABU5D8AAAA/pgQAAAAAAAABngMAAHgAAAANejcZl+fUPwAAAAAAVOQ/AAAAP6YEAAAAAAAAAZ8DAAB4AAAA8fi2gWkB1T8AAAAAAFTkPwAAAD+1BAAAAAAAAAGgAwAAeAAAAGO49rVSDtU/AAAAAABU5D8AAAA/xQQAAAAAAAABoQMAAHgAAADVdzbqOxvVPwAAAAAAVOQ/AAAAP8UEAAAAAAAAAaIDAAB4AAAARjd2HiUo1T8AAAAAAFTkPwAAAD/FBAAAAAAAAAGjAwAAeAAAALj2tVIONdU/AAAAAABU5D8AAAA/IwUAAAAAAAABpAMAAHgAAAAqtvWG90HVPwAAAAAAVOQ/AAAAP0IFAAAAAAAAAaUDAAB4AAAAJCeGa18r5T8AAAAAAPzjPwAAAD8AAAAAAAAAAAGmAwAAeAAAANwGpgXUMeU/AAAAAAD84z8AAAA/EAAAAAAAAAABpwMAAHgAAACU5sWfSDjlPwAAAAAA/OM/AAAAPxAAAAAAAAAAAagDAAB4AAAATsblOb0+5T8AAAAAAPzjPwAAAD8gAAAAAAAAAAGpAwAAeAAAAAamBdQxReU/AAAAAAD84z8AAAA/PwAAAAAAAAABqgMAAHgAAADAhSVupkvlPwAAAAAA/OM/AAAAP14AAAAAAAAAAasDAAB4AAAAeGVFCBtS5T8AAAAAAPzjPwAAAD99AAAAAAAAAAGsAwAAeAAAADJFZaKPWOU/AAAAAAAE5D8AAAA/jQAAAAAAAAABrQMAAHgAAADqJIU8BF/lPwAAAAAABOQ/AAAAP50AAAAAAAAAAa4DAAB4AAAApASl1nhl5T8AAAAAAAzkPwAAAD+dAAAAAAAAAAGvAwAAeAAAABbE5ApicuU/AAAAAAAU5D8AAAA/rAAAAAAAAAABsAMAAHgAAABAY0TZv4XlPwAAAAAAJOQ/AAAAP6wAAAAAAAAAAbEDAAB4AAAAsiKEDamS5T8AAAAAACzkPwAAAD+8AAAAAAAAAAGyAwAAeAAAAN7B49sGpuU/AAAAAAA85D8AAAA/vAAAAAAAAAABswMAAHgAAAAIYUOqZLnlPwAAAAAATOQ/AAAAP8wAAAAAAAAAAbQDAAB4AAAA7N/CEjfT5T8AAAAAAFTkPwAAAD/MAAAAAAAAAAG1AwAAeAAAABh/IuGU5uU/AAAAAABk5D8AAAA/2wAAAAAAAAABtgMAAHgAAABCHoKv8vnlPwAAAAAAdOQ/AAAAP9sAAAAAAAAAAbcDAAB4AAAAtN3B49sG5j8AAAAAAHzkPwAAAD/rAAAAAAAAAAG4AwAAeAAAAG694X1QDeY/AAAAAACE5D8AAAA/+gAAAAAAAAABuQMAAHgAAAAmnQEYxRPmPwAAAAAAhOQ/AAAAP/oAAAAAAAAAAboDAAB4AAAAJp0BGMUT5j8AAAAAAIzkPwAAAD/6AAAAAAAAAAG7AwAAeAAAACadARjFE+Y/AAAAAACU5D8AAAA/KQEAAAAAAAABvAMAAHgAAAAmnQEYxRPmPwAAAAAAnOQ/AAAAPykBAAAAAAAAAb0DAAB4AAAA4Hwhsjka5j8AAAAAAKTkPwAAAD85AQAAAAAAAAG+AwAAeAAAAOB8IbI5GuY/AAAAAACs5D8AAAA/SQEAAAAAAAABvwMAAHgAAADgfCGyORrmPwAAAAAAtOQ/AAAAP1gBAAAAAAAAAcADAAB4AAAAmFxBTK4g5j8AAAAAAMTkPwAAAD9oAQAAAAAAAAHBAwAAeAAAAJhcQUyuIOY/AAAAAADM5D8AAAA/aAEAAAAAAAABwgMAAHgAAABSPGHmIifmPwAAAAAA1OQ/AAAAP3cBAAAAAAAAAcMDAAB4AAAAxPugGgw05j8AAAAAANzkPwAAAD93AQAAAAAAAAHEAwAAeAAAAHzbwLSAOuY/AAAAAADs5D8AAAA/hwEAAAAAAAABxQMAAHgAAADumgDpaUfmPwAAAAAA9OQ/AAAAP4cBAAAAAAAAAcYDAAB4AAAAqHogg95N5j8AAAAAAPzkPwAAAD+XAQAAAAAAAAHHAwAAeAAAABo6YLfHWuY/AAAAAAAM5T8AAAA/lwEAAAAAAAAByAMAAHgAAAAaOmC3x1rmPwAAAAAAFOU/AAAAP6YBAAAAAAAAAckDAAB4AAAA0hmAUTxh5j8AAAAAABTlPwAAAD+mAQAAAAAAAAHKAwAAeAAAAIz5n+uwZ+Y///////8b5T8AAAA/tgEAAAAAAAABywMAAHgAAACM+Z/rsGfmPwAAAAAApOM/AAAAPwAAAAAAAAAAAcwDAAB4AAAA0hmAUTxh5j8AAAAAAKTjPwAAAD99AAAAAAAAAAHNAwAAeAAAABo6YLfHWuY/AAAAAACk4z8AAAA/fQAAAAAAAAABzgMAAHgAAABgWkAdU1TmPwAAAAAApOM/AAAAP4wAAAAAAAAAAc8DAAB4AAAAqHogg95N5j8AAAAAAKTjPwAAAD+cAAAAAAAAAAHQAwAAeAAAAKh6IIPeTeY///////+r4z8AAAA/nAAAAAAAAAAB0QMAAHgAAADumgDpaUfmP///////q+M/AAAAP6sAAAAAAAAAAdIDAAB4AAAA7poA6WlH5j8AAAAAALTjPwAAAD+7AAAAAAAAAAHTAwAAeAAAADa74E71QOY/AAAAAAC04z8AAAA/uwAAAAAAAAAB1AMAAHgAAAB828C0gDrmPwAAAAAAvOM/AAAAP8sAAAAAAAAAAdUDAAB4AAAAfNvAtIA65j///////8PjPwAAAD/aAAAAAAAAAAHWAwAAeAAAAMT7oBoMNOY////////D4z8AAAA/6gAAAAAAAAAB1wMAAHgAAADE+6AaDDTmPwAAAAAAzOM/AAAAP+oAAAAAAAAAAdgDAAB4AAAAChyBgJct5j8AAAAAANTjPwAAAD/qAAAAAAAAAAHZAwAAeAAAAAocgYCXLeY/AQAAAADc4z8AAAA/+gAAAAAAAAAB2gMAAHgAAACYXEFMriDmPwAAAAAA5OM/AAAAP/oAAAAAAAAAAdsDAAB4AAAAmFxBTK4g5j8AAAAAAOzjPwAAAD8JAQAAAAAAAAHcAwAAeAAAAOB8IbI5GuY/AQAAAAD04z8AAAA/GQEAAAAAAAAB3QMAAHgAAAAmnQEYxRPmPwAAAAAA/OM/AAAAPxkBAAAAAAAAAd4DAAB4AAAAbr3hfVAN5j8AAAAAAAzkPwAAAD8ZAQAAAAAAAAHfAwAAeAAAAPz9oUlnAOY/AAAAAAAU5D8AAAA/KAEAAAAAAAAB4AMAAHgAAAD8/aFJZwDmPwAAAAAAHOQ/AAAAPygBAAAAAAAAAeEDAAB4AAAAQh6Cr/L55T8AAAAAACTkPwAAAD84AQAAAAAAAAHiAwAAeAAAAIo+YhV+8+U/AAAAAAAs5D8AAAA/OAEAAAAAAAAB4wMAAHgAAACKPmIVfvPlPwAAAAAAPOQ/AAAAP0gBAAAAAAAAAeQDAAB4AAAA0F5Cewnt5T8AAAAAAETkPwAAAD9XAQAAAAAAAAHlAwAAeAAAANBeQnsJ7eU/AAAAAABM5D8AAAA/ZwEAAAAAAAAB5gMAAHgAAAAYfyLhlOblPwAAAAAATOQ/AAAAP6UBAAAAAAAAAecDAAB4AAAAXp8CRyDg5T8AAAAAAGTkPwAAAD/kAQAAAAAAAAHoAwAAeAAAAMJAY0TZv+U/AAAAAACk5D8AAAA//wEAAAAAAAAB6QMAAHgAAAAIYUOqZLnlPwAAAAAApOQ/AAAAPw8CAAAAAAAAAeoDAAB4AAAACGFDqmS55T8AAAAAAKzkPwAAAD8PAgAAAAAAAAHrAwAAeAAAAAhhQ6pkueU/AAAAAAC05D8AAAA/HgIAAAAAAAAB7AMAAHgAAABQgSMQ8LLlPwAAAAAAvOQ/AAAAPy4CAAAAAAAAAe0DAAB4AAAAUIEjEPCy5T8AAAAAAMTkPwAAAD89AgAAAAAAAAHuAwAAeAAAAJahA3Z7rOU/AAAAAADM5D8AAAA/PQIAAAAAAAAB7wMAAHgAAADewePbBqblPwAAAAAA1OQ/AAAAP00CAAAAAAAAAfADAAB4AAAAJOLDQZKf5T8AAAAAANzkPwAAAD9NAgAAAAAAAAHxAwAAeAAAAGwCpKcdmeU/AAAAAADs5D8AAAA/XQIAAAAAAAAB8gMAAHgAAACyIoQNqZLlPwAAAAAA9OQ/AAAAP2wCAAAAAAAAAfMDAAB4AAAA+kJkczSM5T8AAAAAAPzkPwAAAD9sAgAAAAAAAAH0AwAAeAAAAEBjRNm/heU/AAAAAAAM5T8AAAA/bAIAAAAAAAAB9QMAAHgAAACIgyQ/S3/lPwAAAAAAFOU/AAAAP3wCAAAAAAAAAfYDAAB4AAAAzqMEpdZ45T///////xvlPwAAAD+MAgAAAAAAAAH3AwAAeAAAABbE5ApicuU/AAAAAAAs5T8AAAA/jAIAAAAAAAAB+AMAAHgAAABc5MRw7WvlP///////M+U/AAAAP4wCAAAAAAAAAfkDAAB4AAAApASl1nhl5T8AAAAAADzlPwAAAD+bAgAAAAAAAAH6AwAAeAAAAOokhTwEX+U/AAAAAAA85T8AAAA/ZgMAAAAAAAAB+wMAAHgAAAAtoI4pKhPdPwAAAAAArOY/AAAAPwAAAAAAAAAAAfwDAAB4AAAAn1/OXRMg3T8AAAAAAKzmPwAAAD99AAAAAAAAAAH9AwAAeAAAABEfDpL8LN0/AAAAAACs5j8AAAA/jAAAAAAAAAAB/gMAAHgAAACD3k3G5TndPwAAAAAArOY/AAAAP4wAAAAAAAAAAf8DAAB4AAAAaV3NLrhT3T8AAAAAAKzmPwAAAD+cAAAAAAAAAAEABAAAeAAAAL2bjMtzet0/AAAAAACs5j8AAAA/nAAAAAAAAAABAQQAAHgAAACFmYucGK7dPwAAAAAArOY/AAAAP6wAAAAAAAAAAQIEAAB4AAAATZeKbb3h3T8AAAAAAKzmPwAAAD+sAAAAAAAAAAEDBAAAeAAAADEWCtaP+90/AAAAAACs5j8AAAA/uwAAAAAAAAABBAQAAHgAAAAVlYk+YhXeP///////o+Y/AAAAP7sAAAAAAAAAAQUEAAB4AAAA3ZKIDwdJ3j///////6PmPwAAAD/LAAAAAAAAAAEGBAAAeAAAABdQxxSVid4/AAAAAACc5j8AAAA/ywAAAAAAAAABBwQAAHgAAADDzEVODNfePwAAAAAAlOY/AAAAP9oAAAAAAAAAAQgEAAB4AAAA4QgEvGwx3z8AAAAAAJTmPwAAAD/aAAAAAAAAAAEJBAAAeAAAABvGQsH6cd8/AAAAAACM5j8AAAA/6gAAAAAAAAABCgQAAHgAAACrwUBjRNnfPwAAAAAAjOY/AAAAP+oAAAAAAAAAAQsEAAB4AAAALJ9fzl0T4D8AAAAAAIzmPwAAAD/6AAAAAAAAAAEMBAAAeAAAADq9PgWOQOA/AAAAAACM5j8AAAA/+gAAAAAAAAABDQQAAHgAAACQ+/2hSWfgPwAAAAAAjOY/AAAAPwkBAAAAAAAAAQ4EAAB4AAAALFqdpJCH4D8AAAAAAIzmPwAAAD8JAQAAAAAAAAEPBAAAeAAAAIKYXEFMruA/AAAAAACM5j8AAAA/GQEAAAAAAAABEAQAAHgAAABmF9ypHsjgPwAAAAAAjOY/AAAAPxkBAAAAAAAAAREEAAB4AAAASpZbEvHh4D8AAAAAAIzmPwAAAD8pAQAAAAAAAAESBAAAeAAAAOj0+hQ4AuE/AAAAAACM5j8AAAA/KQEAAAAAAAABEwQAAHgAAACEU5oXfyLhPwAAAAAAjOY/AAAAPzgBAAAAAAAAARQEAAB4AAAAIrI5GsZC4T8AAAAAAIzmPwAAAD84AQAAAAAAAAEVBAAAeAAAAExRmegjVuE/AAAAAACM5j8AAAA/SAEAAAAAAAABFgQAAHgAAAC+ENkcDWPhPwAAAAAAjOY/AAAAP0gBAAAAAAAAARcEAAB4AAAAMNAYUfZv4T8AAAAAAIzmPwAAAD9XAQAAAAAAAAEYBAAAeAAAAOqvOOtqduE/AAAAAACM5j8AAAA/ZwEAAAAAAAABGQQAAHgAAADqrzjranbhPwAAAAAAlOY/AAAAP4YBAAAAAAAAARoEAAB4AAAAoo9Yhd984T8AAAAAAJTmPwAAAD+GAQAAAAAAAAEbBAAAeAAAAFxveB9Ug+E/AAAAAACU5j8AAAA/tQEAAAAAAAABHAQAAHgAAAAUT5i5yInhPwAAAAAAlOY/AAAAP+QBAAAAAAAAAR0EAAB4AAAAFE+YuciJ4T8AAAAAAJzmPwAAAD/0AQAAAAAAAAEeBAAAeAAAAM4uuFM9kOE/AAAAAACc5j8AAAA/AwIAAAAAAAABHwQAAHgAAACGDtjtsZbhPwAAAAAAnOY/AAAAPxMCAAAAAAAAASAEAAB4AAAAQO73hyad4T8AAAAAAJzmPwAAAD8TAgAAAAAAAAEhBAAAeAAAAPjNFyKbo+E///////+j5j8AAAA/IwIAAAAAAAABIgQAAHgAAAAkbXfw+LbhPwAAAAAArOY/AAAAP0ICAAAAAAAAASMEAAB4AAAAwMsW8z/X4T8AAAAAAKzmPwAAAD9CAgAAAAAAAAEkBAAAeAAAAOxqdsGd6uE/AAAAAACs5j8AAAA/QgIAAAAAAAABJQQAAHgAAAAWCtaP+/3hPwAAAAAArOY/AAAAP1ECAAAAAAAAASYEAAB4AAAAiMkVxOQK4j8AAAAAALTmPwAAAD9RAgAAAAAAAAEnBAAAeAAAALRodZJCHuI/AAAAAAC05j8AAAA/YQIAAAAAAAABKAQAAHgAAADeB9VgoDHiPwAAAAAAtOY/AAAAP2ECAAAAAAAAASkEAAB4AAAAUMcUlYk+4j8AAAAAALTmPwAAAD9xAgAAAAAAAAEqBAAAeAAAAHxmdGPnUeI/AAAAAAC05j8AAAA/cQIAAAAAAAABKwQAAHgAAACmBdQxRWXiPwAAAAAAtOY/AAAAP4ACAAAAAAAAASwEAAB4AAAAYOXzy7lr4j8AAAAAALTmPwAAAD+AAgAAAAAAAAEtBAAAeAAAABjFE2YucuI///////+75j8AAAA/kAIAAAAAAAABLgQAAHgAAADSpDMAo3jiP///////u+Y/AAAAP68CAAAAAAAAAS8EAAB4AAAAYltveB9U4z8AAAAAAKznPwAAAD8AAAAAAAAAAAEwBAAAeAAAABw7jxKUWuM/AAAAAACs5z8AAAA/fQAAAAAAAAABMQQAAHgAAAAAug57ZnTjPwAAAAAArOc/AAAAP30AAAAAAAAAATIEAAB4AAAADtjtsZah4z8AAAAAAKznPwAAAD+MAAAAAAAAAAEzBAAAeAAAAKw2jbTdweM/AAAAAACs5z8AAAA/jAAAAAAAAAABNAQAAHgAAABIlSy3JOLjPwAAAAAArOc/AAAAP5wAAAAAAAAAATUEAAB4AAAAntPrU+AI5D8AAAAAAKznPwAAAD+cAAAAAAAAAAE2BAAAeAAAAIJSa7yyIuQ/AAAAAACs5z8AAAA/rAAAAAAAAAABNwQAAHgAAADYkCpZbknkPwAAAAAArOc/AAAAP6wAAAAAAAAAATgEAAB4AAAASlBqjVdW5D8AAAAAAKznPwAAAD+7AAAAAAAAAAE5BAAAeAAAAC7P6fUpcOQ/AAAAAACs5z8AAAA/uwAAAAAAAAABOgQAAHgAAABabknEh4PkPwAAAAAArOc/AAAAP8sAAAAAAAAAATsEAAB4AAAAzC2J+HCQ5D8AAAAAAKznPwAAAD/LAAAAAAAAAAE8BAAAeAAAAD7tyCxaneQ/AAAAAACs5z8AAAA/2wAAAAAAAAABPQQAAHgAAACwrAhhQ6rkPwAAAAAArOc/AAAAP9sAAAAAAAAAAT4EAAB4AAAAImxIlSy35D8AAAAAAKznPwAAAD/qAAAAAAAAAAE/BAAAeAAAAJQriMkVxOQ/AAAAAACs5z8AAAA/6gAAAAAAAAABQAQAAHgAAAC+yueXc9fkPwAAAAAApOc/AAAAP/oAAAAAAAAAAUEEAAB4AAAA6mlHZtHq5D8AAAAAAKTnPwAAAD/6AAAAAAAAAAFCBAAAeAAAAFwph5q69+Q/AAAAAACk5z8AAAA/CQEAAAAAAAABQwQAAHgAAADO6MbOowTlPwAAAAAApOc/AAAAPwkBAAAAAAAAAUQEAAB4AAAA+IcmnQEY5T8AAAAAAKTnPwAAAD8ZAQAAAAAAAAFFBAAAeAAAACQnhmtfK+U/AAAAAACk5z8AAAA/GQEAAAAAAAABRgQAAHgAAACU5sWfSDjlPwAAAAAApOc/AAAAPykBAAAAAAAAAUcEAAB4AAAABqYF1DFF5T8AAAAAAKTnPwAAAD8pAQAAAAAAAAFIBAAAeAAAAHhlRQgbUuU/AAAAAACk5z8AAAA/LgEAAAAAAAABSQQAAHgAAAAyRWWij1jlPwAAAAAApOc/AAAAPz4BAAAAAAAAAUoEAAB4AAAA6iSFPARf5T8AAAAAAKTnPwAAAD8+AQAAAAAAAAFLBAAAeAAAAKQEpdZ4ZeU/AAAAAACk5z8AAAA/PgEAAAAAAAABTAQAAHgAAAAWxOQKYnLlPwAAAAAApOc/AAAAP04BAAAAAAAAAU0EAAB4AAAAzqMEpdZ45T8AAAAAAKTnPwAAAD9dAQAAAAAAAAFOBAAAeAAAAIiDJD9Lf+U/AAAAAACk5z8AAAA/bQEAAAAAAAABTwQAAHgAAAD6QmRzNIzlPwAAAAAApOc/AAAAP3wBAAAAAAAAAVAEAAB4AAAA3sHj2wam5T8AAAAAAKTnPwAAAD98AQAAAAAAAAFRBAAAeAAAAAhhQ6pkueU/AAAAAACk5z8AAAA/jAEAAAAAAAABUgQAAHgAAAA0AKN4wszlPwAAAAAApOc/AAAAP4wBAAAAAAAAAVMEAAB4AAAAXp8CRyDg5T8AAAAAAKTnPwAAAD+cAQAAAAAAAAFUBAAAeAAAAIo+YhV+8+U/AAAAAACk5z8AAAA/nAEAAAAAAAABVQQAAHgAAAC03cHj2wbmPwAAAAAApOc/AAAAP6sBAAAAAAAAAVYEAAB4AAAA4Hwhsjka5j8AAAAAAKTnPwAAAD+rAQAAAAAAAAFXBAAAeAAAAFI8YeYiJ+Y/AAAAAACk5z8AAAA/uwEAAAAAAAABWAQAAHgAAADE+6AaDDTmPwAAAAAApOc/AAAAP7sBAAAAAAAAAVkEAAB4AAAANrvgTvVA5j8AAAAAAKTnPwAAAD/LAQAAAAAAAAFaBAAAeAAAAKh6IIPeTeY/AAAAAACk5z8AAAA/2gEAAAAAAAABWwQAAHgAAABgWkAdU1TmPwAAAAAApOc/AAAAP9oBAAAAAAAAAVwEAAB4AAAA0hmAUTxh5j8AAAAAAKTnPwAAAD/qAQAAAAAAAAFdBAAAeAAAAETZv4UlbuY/AAAAAACk5z8AAAA/6gEAAAAAAAABXgQAAHgAAAD+uN8fmnTmPwAAAAAApOc/AAAAP+oBAAAAAAAAAV8EAAB4AAAAtpj/uQ575j8AAAAAAKTnPwAAAD/5AQAAAAAAAAFgBAAAeAAAAChYP+73h+Y/AAAAAACk5z8AAAA/CQIAAAAAAAABYQQAAHgAAADiN1+IbI7mPwAAAAAApOc/AAAAPwkCAAAAAAAAAWIEAAB4AAAAmhd/IuGU5j8AAAAAAKTnPwAAAD8JAgAAAAAAAAFjBAAAeAAAAIALS9xMl+o/AAAAAAD86D8AAAA/AAAAAAAAAAABZAQAAHgAAAA462p2wZ3qPwAAAAAA/Og/AAAAP8MAAAAAAAAAAWUEAAB4AAAAZIrKRB+x6j8AAAAAAPzoPwAAAD/TAAAAAAAAAAFmBAAAeAAAANZJCnkIvuo/AAAAAAD86D8AAAA/0wAAAAAAAAABZwQAAHgAAAC6yInh2tfqPwAAAAAA/Og/AAAAP+MAAAAAAAAAAWgEAAB4AAAA5Gfprzjr6j8AAAAAAPzoPwAAAD/jAAAAAAAAAAFpBAAAeAAAAMjmaBgLBes/AAAAAAD86D8AAAA/8gAAAAAAAAABagQAAHgAAACsZeiA3R7rPwAAAAAA9Og/AAAAP/IAAAAAAAAAAWsEAAB4AAAASsSHgyQ/6z8AAAAAAPToPwAAAD8CAQAAAAAAAAFsBAAAeAAAAHRj51GCUus/AAAAAADs6D8AAAA/AgEAAAAAAAABbQQAAHgAAABY4ma6VGzrPwAAAAAA5Og/AAAAPxEBAAAAAAAAAW4EAAB4AAAAhIHGiLJ/6z8AAAAAAOToPwAAAD8RAQAAAAAAAAFvBAAAeAAAAPZABr2bjOs/AAAAAADc6D8AAAA/IQEAAAAAAAABcAQAAHgAAAAi4GWL+Z/rPwAAAAAA1Og/AAAAPyEBAAAAAAAAAXEEAAB4AAAAlJ+lv+Ks6z8AAAAAAMzoPwAAAD8xAQAAAAAAAAFyBAAAeAAAAAZf5fPLues/AAAAAADE6D8AAAA/MQEAAAAAAAABcwQAAHgAAAB4HiUotcbrPwAAAAAAxOg/AAAAP0ABAAAAAAAAAXQEAAB4AAAAor2E9hLa6z8AAAAAAMToPwAAAD9AAQAAAAAAAAF1BAAAeAAAABR9xCr85us/AAAAAADE6D8AAAA/UAEAAAAAAAABdgQAAHgAAACGPARf5fPrPwAAAAAAxOg/AAAAP2ABAAAAAAAAAXcEAAB4AAAAaruDx7cN7D8AAAAAAMToPwAAAD9gAQAAAAAAAAF4BAAAeAAAAJZa45UVIew/AAAAAAC86D8AAAA/YAEAAAAAAAABeQQAAHgAAADA+UJkczTsPwAAAAAAvOg/AAAAP28BAAAAAAAAAXoEAAB4AAAA7JiiMtFH7D8AAAAAALzoPwAAAD9/AQAAAAAAAAF7BAAAeAAAAM4XIpujYew/AAAAAAC86D8AAAA/fwEAAAAAAAABfAQAAHgAAABsdsGd6oHsPwAAAAAAtOg/AAAAP38BAAAAAAAAAX0EAAB4AAAAlhUhbEiV7D8AAAAAALToPwAAAD+OAQAAAAAAAAF+BAAAeAAAADR0wG6Ptew/AAAAAAC06D8AAAA/jgEAAAAAAAABfwQAAHgAAADsU+AIBLzsPwAAAAAArOg/AAAAP54BAAAAAAAAAYAEAAB4AAAAGPM/12HP7D8AAAAAAKzoPwAAAD+uAQAAAAAAAAGBBAAAeAAAAIqyfwtL3Ow/AAAAAACs6D8AAAA/rgEAAAAAAAABggQAAHgAAAD8cb8/NOnsPwAAAAAArOg/AAAAP64BAAAAAAAAAYMEAAB4AAAAtFHf2ajv7D8AAAAAAKzoPwAAAD+9AQAAAAAAAAGEBAAAeAAAAGwx/3Md9uw/AAAAAACs6D8AAAA/vQEAAAAAAAABhQQAAHgAAAAmER8OkvzsPwAAAAAArOg/AAAAP80BAAAAAAAAAYYEAAB4AAAA3vA+qAYD7T8AAAAAAKzoPwAAAD/dAQAAAAAAAAGHBAAAeAAAAJjQXkJ7Ce0/AAAAAACs6D8AAAA/7AEAAAAAAAABiAQAAHgAAADCb74Q2RztPwAAAAAAtOg/AAAAP/wBAAAAAAAAAYkEAAB4AAAANC/+RMIp7T8AAAAAALToPwAAAD/8AQAAAAAAAAGKBAAAeAAAAO4OHt82MO0/AAAAAAC06D8AAAA/CwIAAAAAAAABiwQAAHgAAABgzl0TID3tPwAAAAAAtOg/AAAAPwsCAAAAAAAAAYwEAAB4AAAA0o2dRwlK7T8AAAAAALzoPwAAAD8bAgAAAAAAAAGNBAAAeAAAAERN3XvyVu0/AAAAAAC86D8AAAA/GwIAAAAAAAABjgQAAHgAAAC2DB2w22PtPwAAAAAAvOg/AAAAPysCAAAAAAAAAY8EAAB4AAAAKMxc5MRw7T8AAAAAALzoPwAAAD8rAgAAAAAAAAGQBAAAeAAAAOCrfH45d+0/AAAAAAC86D8AAAA/OgIAAAAAAAABkQQAAHgAAACai5wYrn3tPwAAAAAAvOg/AAAAPzoCAAAAAAAAAZIEAAB4AAAAUmu8siKE7T8AAAAAALzoPwAAAD9KAgAAAAAAAAGTBAAAeAAAAAxL3EyXiu0/AAAAAAC86D8AAAA/SgIAAAAAAAABlAQAAHgAAADEKvzmC5HtPwAAAAAAvOg/AAAAP1gCAAAAAAAAAZUEAAB4AAAAfgocgYCX7T8AAAAAALzoPwAAAD9nAgAAAAAAAAGWBAAAeAAAADbqOxv1ne0/AAAAAAC86D8AAAA/dwIAAAAAAAABlwQAAHgAAADwyVu1aaTtPwAAAAAAvOg/AAAAP4YCAAAAAAAAAZgEAAB4AAAAqKl7T96q7T8AAAAAALzoPwAAAD+GAgAAAAAAAAGZBAAAeAAAAGKJm+lSse0/AAAAAAC86D8AAAA/lgIAAAAAAAABmgQAAHgAAAAcabuDx7ftPwAAAAAAvOg/AAAAP5YCAAAAAAAAAZsEAAB4AAAA1EjbHTy+7T8AAAAAALzoPwAAAD+mAgAAAAAAAAGcBAAAeAAAAI4o+7ewxO0/AAAAAAC86D8AAAA/1QIAAAAAAAABnQQAAHgAAABGCBtSJcvtPwAAAAAAvOg/AAAAP/QCAAAAAAAAAZ4EAAB4AAAARggbUiXL7T8AAAAAAMToPwAAAD8DAwAAAAAAAAGfBAAAeAAAAADoOuyZ0e0/AAAAAADE6D8AAAA/EwMAAAAAAAABoAQAAHgAAAC4x1qGDtjtPwAAAAAAzOg/AAAAPzIDAAAAAAAAAaEEAAB4AAAAcqd6IIPe7T8AAAAAAMzoPwAAAD8yAwAAAAAAAAGiBAAAeAAAACqHmrr35O0/AAAAAADM6D8AAAA/QgMAAAAAAAABowQAAHgAAACMP5FwSvPiPwAAAAAAZOo/AAAAPwAAAAAAAAAAAaQEAAB4AAAA/v7QpDMA4z8AAAAAAGTqPwAAAD+sAQAAAAAAAAGlBAAAeAAAAHC+ENkcDeM/AAAAAABk6j8AAAA/vAEAAAAAAAABpgQAAHgAAABUPZBB7ybjPwAAAAAAZOo/AAAAP7wBAAAAAAAAAacEAAB4AAAAftzvD0064z8AAAAAAGTqPwAAAD/LAQAAAAAAAAGoBAAAeAAAAPCbL0Q2R+M/AAAAAABk6j8AAAA/ywEAAAAAAAABqQQAAHgAAAAcO48SlFrjPwAAAAAAZOo/AAAAP9sBAAAAAAAAAaoEAAB4AAAARtru4PFt4z8AAAAAAGTqPwAAAD/bAQAAAAAAAAGrBAAAeAAAALiZLhXbeuM/AAAAAABk6j8AAAA/6wEAAAAAAAABrAQAAHgAAADkOI7jOI7jPwAAAAAAZOo/AAAAP+sBAAAAAAAAAa0EAAB4AAAAVvjNFyKb4z8AAAAAAGTqPwAAAD/rAQAAAAAAAAGuBAAAeAAAAMi3DUwLqOM/AAAAAABk6j8AAAA/+gEAAAAAAAABrwQAAHgAAADyVm0aabvjPwAAAAAAZOo/AAAAP/oBAAAAAAAAAbAEAAB4AAAAHvbM6MbO4z8AAAAAAGTqPwAAAD8KAgAAAAAAAAGxBAAAeAAAAJC1DB2w2+M/AAAAAABk6j8AAAA/CgIAAAAAAAABsgQAAHgAAAC6VGzrDe/jPwAAAAAAZOo/AAAAPykCAAAAAAAAAbMEAAB4AAAALBSsH/f74z8AAAAAAGTqPwAAAD9YAgAAAAAAAAG0BAAAeAAAAC7P6fUpcOQ/AAAAAABk6j8AAAA/WAIAAAAAAAABtQQAAHgAAADMLYn4cJDkPwAAAAAAZOo/AAAAP1gCAAAAAAAAAbYEAAB4AAAA9szoxs6j5D8AAAAAAGTqPwAAAD9YAgAAAAAAAAG3BAAAeAAAANpLaC+hveQ/AAAAAABk6j8AAAA/aAIAAAAAAAABuAQAAHgAAAAG68f9/tDkPwAAAAAAZOo/AAAAP3cCAAAAAAAAAbkEAAB4AAAA6mlHZtHq5D8AAAAAAGTqPwAAAD93AgAAAAAAAAG6BAAAeAAAAFwph5q69+Q/AAAAAABk6j8AAAA/hwIAAAAAAAABuwQAAHgAAABAqAYDjRHlPwAAAAAAZOo/AAAAP4cCAAAAAAAAAbwEAAB4AAAA+IcmnQEY5T8AAAAAAGTqPwAAAD+XAgAAAAAAAAG9BAAAeAAAACQnhmtfK+U/AAAAAABk6j8AAAA/lwIAAAAAAAABvgQAAHgAAACU5sWfSDjlPwAAAAAAZOo/AAAAP6YCAAAAAAAAAb8EAAB4AAAATsblOb0+5T8AAAAAAGTqPwAAAD+mAgAAAAAAAAHABAAAeAAAAMCFJW6mS+U/AAAAAABk6j8AAAA/tgIAAAAAAAABwQQAAHgAAAAyRWWij1jlPwAAAAAAZOo/AAAAP7YCAAAAAAAAAcIEAAB4AAAApASl1nhl5T8AAAAAAGTqPwAAAD/FAgAAAAAAAAHDBAAAeAAAAFzkxHDta+U/AAAAAABk6j8AAAA/xQIAAAAAAAABxAQAAHgAAACIgyQ/S3/lPwAAAAAAZOo/AAAAP9UCAAAAAAAAAcUEAAB4AAAA+kJkczSM5T8AAAAAAGTqPwAAAD/VAgAAAAAAAAHGBAAAeAAAAGwCpKcdmeU/AAAAAABk6j8AAAA/5QIAAAAAAAABxwQAAHgAAACWoQN2e6zlPwAAAAAAZOo/AAAAP+UCAAAAAAAAAcgEAAB4AAAACGFDqmS55T8AAAAAAGTqPwAAAD/0AgAAAAAAAAHJBAAAeAAAAOzfwhI30+U/AAAAAABk6j8AAAA/9AIAAAAAAAABygQAAHgAAABenwJHIODlPwAAAAAAZOo/AAAAPwQDAAAAAAAAAcsEAAB4AAAAij5iFX7z5T8AAAAAAGTqPwAAAD8EAwAAAAAAAAHMBAAAeAAAAPz9oUlnAOY/AAAAAABk6j8AAAA/FAMAAAAAAAABzQQAAHgAAADgfCGyORrmPwAAAAAAZOo/AAAAPxQDAAAAAAAAAc4EAAB4AAAAmFxBTK4g5j8AAAAAAGTqPwAAAD8jAwAAAAAAAAHPBAAAeAAAAMT7oBoMNOY/AAAAAABk6j8AAAA/NwMAAAAAAAAB0AQAAHgAAAA2u+BO9UDmPwAAAAAAZOo/AAAAP0cDAAAAAAAAAdEEAAB4AAAAqHogg95N5j8AAAAAAGTqPwAAAD9HAwAAAAAAAAHSBAAAeAAAANIZgFE8YeY/AAAAAABk6j8AAAA/VgMAAAAAAAAB0wQAAHgAAAD+uN8fmnTmPwAAAAAAZOo/AAAAP1YDAAAAAAAAAdQEAAB4AAAAcHgfVIOB5j8AAAAAAGTqPwAAAD9mAwAAAAAAAAHVBAAAeAAAAOI3X4hsjuY/AAAAAABk6j8AAAA/ZgMAAAAAAAAB1gQAAHgAAABU9568VZvmPwAAAAAAZOo/AAAAP3YDAAAAAAAAAdcEAAB4AAAAOHYeJSi15j8AAAAAAGTqPwAAAD92AwAAAAAAAAHYBAAAeAAAAKo1XlkRwuY/AAAAAABc6j8AAAA/hQMAAAAAAAAB2QQAAHgAAAAc9Z2N+s7mPwAAAAAAXOo/AAAAP4UDAAAAAAAAAdoEAAB4AAAARpT9W1ji5j8AAAAAAFzqPwAAAD+VAwAAAAAAAAHbBAAAeAAAAAB0HfbM6OY/AAAAAABU6j8AAAA/lQMAAAAAAAAB3AQAAHgAAAAqE33EKvzmPwAAAAAAVOo/AAAAP6UDAAAAAAAAAd0EAAB4AAAA5PKcXp8C5z8AAAAAAFTqPwAAAD+0AwAAAAAAAAHeBAAAeAAAAFay3JKID+c/AAAAAABU6j8AAAA/tAMAAAAAAAAB3wQAAHgAAADIcRzHcRznPwAAAAAAVOo/AAAAP8QDAAAAAAAAAeAEAAB4AAAAOjFc+1op5z8AAAAAAFTqPwAAAD/EAwAAAAAAAAHhBAAAeAAAAKzwmy9ENuc/AAAAAABU6j8AAAA/0wMAAAAAAAAB4gQAAHgAAABk0LvJuDznPwAAAAAAVOo/AAAAP9MDAAAAAAAAAeMEAAB4AAAAkG8bmBZQ5z8AAAAAAFTqPwAAAD/jAwAAAAAAAAHkBAAAeAAAAAIvW8z/XOc/AAAAAABU6j8AAAA/4wMAAAAAAAAB5QQAAHgAAAB07poA6WnnPwAAAAAAVOo/AAAAP+MDAAAAAAAAAeYEAAB4AAAAno36zkZ95z8AAAAAAFTqPwAAAD/zAwAAAAAAAAHnBAAAeAAAAMgsWp2kkOc/AAAAAABU6j8AAAA/8wMAAAAAAAAB6AQAAHgAAAA67JnRjZ3nPwAAAAAAVOo/AAAAPwIEAAAAAAAAAekEAAB4AAAAZov5n+uw5z8AAAAAAEzqPwAAAD8SBAAAAAAAAAHqBAAAeAAAAJAqWW5JxOc/AAAAAABM6j8AAAA/EgQAAAAAAAAB6wQAAHgAAAC8ybg8p9fnPwAAAAAAROo/AAAAPyIEAAAAAAAAAewEAAB4AAAALon4cJDk5z8AAAAAAETqPwAAAD8iBAAAAAAAAAHtBAAAeAAAAFgoWD/u9+c/AAAAAABE6j8AAAA/MQQAAAAAAAAB7gQAAHgAAACEx7cNTAvoPwAAAAAAROo/AAAAP0EEAAAAAAAAAe8EAAB4AAAAaEY3dh4l6D8AAAAAAETqPwAAAD9QBAAAAAAAAAHwBAAAeAAAAASl1nhlReg/AAAAAABE6j8AAAA/UAQAAAAAAAAB8QQAAHgAAAAwRDZHw1joPwAAAAAAROo/AAAAP2AEAAAAAAAAAfIEAAB4AAAAWuOVFSFs6D8AAAAAAETqPwAAAD9gBAAAAAAAAAHzBAAAeAAAAD5iFX7zheg/AAAAAABE6j8AAAA/cAQAAAAAAAAB9AQAAHgAAAAi4ZTmxZ/oPwAAAAAAROo/AAAAP3AEAAAAAAAAAfUEAAB4AAAAwD806QzA6D8AAAAAAETqPwAAAD9/BAAAAAAAAAH2BAAAeAAAABZ+84XI5ug/AAAAAAA86j8AAAA/fwQAAAAAAAAB9wQAAHgAAAAknNK8+BPpPwAAAAAAPOo/AAAAP58EAAAAAAAAAfgEAAB4AAAAtJfQXkJ76T8AAAAAACzqPwAAAD+fBAAAAAAAAAH5BAAAeAAAAArWj/v9oek/AAAAAAAs6j8AAAA/nwQAAAAAAAAB+gQAAHgAAAAa9G4yLs/pPwAAAAAAHOo/AAAAP64EAAAAAAAAAfsEAAB4AAAAbjIuz+n16T8AAAAAABzqPwAAAD+uBAAAAAAAAAH8BAAAeAAAAH5QDQYaI+o/AAAAAAAU6j8AAAA/vgQAAAAAAAAB/QQAAHgAAAAar6wIYUPqPwAAAAAABOo/AAAAP74EAAAAAAAAAf4EAAB4AAAAcO1rpRxq6j8AAAAAAATqPwAAAD/NBAAAAAAAAAH/BAAAeAAAAIALS9xMl+o/AAAAAAAE6j8AAAA/zQQAAAAAAAABAAUAAHgAAADWSQp5CL7qPwAAAAAA9Ok/AAAAP90EAAAAAAAAAQEFAAB4AAAAcqipe0/e6j8AAAAAAPTpPwAAAD/dBAAAAAAAAAECBQAAeAAAAJ5HCUqt8eo/AAAAAAD06T8AAAA/7QQAAAAAAAABAwUAAHgAAACCxoiyfwvrPwAAAAAA7Ok/AAAAP/wEAAAAAAAAAQQFAAB4AAAAZkUIG1Il6z8AAAAAAOzpPwAAAD/8BAAAAAAAAAEFBQAAeAAAANgESE87Mus/AAAAAADs6T8AAAA//AQAAAAAAAABBgUAAHgAAAACpKcdmUXrPwAAAAAA7Ok/AAAAPwwFAAAAAAAAAQcFAAB4AAAAdGPnUYJS6z8AAAAAAOzpPwAAAD8MBQAAAAAAAAEIBQAAeAAAAOYiJ4ZrX+s/AAAAAADs6T8AAAA/HAUAAAAAAAABCQUAAHgAAABY4ma6VGzrPwAAAAAA7Ok/AAAAPxwFAAAAAAAAAQoFAAB4AAAAyqGm7j156z8AAAAAAOzpPwAAAD8rBQAAAAAAAAELBQAAeAAAAISBxoiyf+s/AAAAAADs6T8AAAA/KwUAAAAAAAABDAUAAHgAAAA+YeYiJ4brPwAAAAAA7Ok/AAAAPzsFAAAAAAAAAQ0FAAB4AAAA9kAGvZuM6z8AAAAAAOzpPwAAAD87BQAAAAAAAAEOBQAAeAAAAGgARvGEmes/AAAAAADs6T8AAAA/RAUAAAAAAAABDwUAAHgAAAAi4GWL+Z/rPwAAAAAA5Ok/AAAAP1QFAAAAAAAAARAFAAB4AAAA2r+FJW6m6z8AAAAAAOTpPwAAAD9UBQAAAAAAAAERBQAAeAAAAEx/xVlXs+s/AAAAAADk6T8AAAA/VAUAAAAAAAABEgUAAHgAAAC+PgWOQMDrPwAAAAAA5Ok/AAAAP2QFAAAAAAAAARMFAAB4AAAA6t1kXJ7T6z8AAAAAAOTpPwAAAD9zBQAAAAAAAAEUBQAAeAAAABR9xCr85us/AAAAAADc6T8AAAA/gwUAAAAAAAABFQUAAHgAAAD4+0OTzgDsPwAAAAAA3Ok/AAAAP4MFAAAAAAAAARYFAAB4AAAAllrjlRUh7D8AAAAAANzpPwAAAD+TBQAAAAAAAAEXBQAAeAAAAKR4wsxFTuw/AAAAAADc6T8AAAA/kwUAAAAAAAABGAUAAHgAAAAkVuE3X4jsPwAAAAAA3Ok/AAAAP5MFAAAAAAAAARkFAAB4AAAAepSg1Bqv7D8AAAAAANzpPwAAAD+TBQAAAAAAAAEaBQAAeAAAAEKSn6W/4uw/AAAAAADc6T8AAAA/ogUAAAAAAAABGwUAAHgAAADe8D6oBgPtPwAAAAAA3Ok/AAAAP6IFAAAAAAAAARwFAAB4AAAANC/+RMIp7T8AAAAAANzpPwAAAD+yBQAAAAAAAAEdBQAAeAAAANKNnUcJSu0/AAAAAADc6T8AAAA/wQUAAAAAAAABHgUAAHgAAAD8LP0VZ13tPwAAAAAA3Ok/AAAAP8EFAAAAAAAAAR8FAAB4AAAAbuw8SlBq7T8AAAAAANzpPwAAAD/hBQAAAAAAAAEgBQAAeAAAAOCrfH45d+0/AAAAAADk6T8AAAA/4QUAAAAAAAABIQUAAHgAAACai5wYrn3tPwAAAAAA5Ok/AAAAPwAGAAAAAAAAASIFAAB4AAAAUmu8siKE7T8AAAAAAOTpPwAAAD8ABgAAAAAAAAEjBQAAeAAAAAxL3EyXiu0/AAAAAADk6T8AAAA/LwYAAAAAAAABJAUAAHgAAABiiZvpUrHtPwAAAAAA5Ok/AAAAPy8GAAAAAAAAASUFAAB4AAAAHGm7g8e37T8AAAAAAOTpPwAAAD8+BgAAAAAAAAEmBQAAeAAAANRI2x08vu0/AAAAAADk6T8AAAA/TgYAAAAAAAABJwUAAHgAAACOKPu3sMTtPwAAAAAA5Ok/AAAAP30GAAAAAAAAASgFAAB4AAAARggbUiXL7T8AAAAAAOTpPwAAAD/LBgAAAAAAAAEpBQAAeAAAAFCBIxDwsuU/AAAAAADM6z8AAAA/AAAAAAAAAAABKgUAAHgAAADCQGNE2b/lPwAAAAAAzOs/AAAAP5cAAAAAAAAAASsFAAB4AAAApr/irKvZ5T8AAAAAAMzrPwAAAD+XAAAAAAAAAAEsBQAAeAAAAEIegq/y+eU/AAAAAADM6z8AAAA/lwAAAAAAAAABLQUAAHgAAAAmnQEYxRPmPwAAAAAAzOs/AAAAP6YAAAAAAAAAAS4FAAB4AAAAxPugGgw05j8AAAAAAMzrPwAAAD+mAAAAAAAAAAEvBQAAeAAAAO6aAOlpR+Y/AAAAAADM6z8AAAA/tgAAAAAAAAABMAUAAHgAAAAaOmC3x1rmPwAAAAAAzOs/AAAAP9UAAAAAAAAAATEFAAB4AAAAKFg/7veH5j8AAAAAAMzrPwAAAD/VAAAAAAAAAAEyBQAAeAAAAJoXfyLhlOY/AAAAAADM6z8AAAA/1QAAAAAAAAABMwUAAHgAAAB+lv6Ks67mPwAAAAAAzOs/AAAAP+UAAAAAAAAAATQFAAB4AAAAqjVeWRHC5j8AAAAAAMzrPwAAAD/lAAAAAAAAAAE1BQAAeAAAANTUvSdv1eY/AAAAAADE6z8AAAA/9AAAAAAAAAABNgUAAHgAAAAAdB32zOjmPwAAAAAAxOs/AAAAP/QAAAAAAAAAATcFAAB4AAAAKhN9xCr85j8AAAAAALzrPwAAAD8EAQAAAAAAAAE4BQAAeAAAAFay3JKID+c/AAAAAAC86z8AAAA/BAEAAAAAAAABOQUAAHgAAACAUTxh5iLnPwAAAAAAvOs/AAAAPxQBAAAAAAAAAToFAAB4AAAAZNC7ybg85z8AAAAAALTrPwAAAD8jAQAAAAAAAAE7BQAAeAAAAOat2jTSduc/AAAAAACs6z8AAAA/IwEAAAAAAAABPAUAAHgAAADILFqdpJDnPwAAAAAApOs/AAAAPzMBAAAAAAAAAT0FAAB4AAAAHmsZOmC35z8AAAAAAKTrPwAAAD9DAQAAAAAAAAE+BQAAeAAAAC6J+HCQ5Oc/AAAAAACc6z8AAAA/QwEAAAAAAAABPwUAAHgAAADK55dz1wToPwAAAAAAlOs/AAAAP1IBAAAAAAAAAUAFAAB4AAAAaEY3dh4l6D8AAAAAAJTrPwAAAD9SAQAAAAAAAAFBBQAAeAAAAASl1nhlReg/AAAAAACM6z8AAAA/YgEAAAAAAAABQgUAAHgAAAAwRDZHw1joPwAAAAAAhOs/AAAAP2IBAAAAAAAAAUMFAAB4AAAAWuOVFSFs6D8AAAAAAITrPwAAAD9iAQAAAAAAAAFEBQAAeAAAAIaC9eN+f+g/AAAAAACE6z8AAAA/cQEAAAAAAAABRQUAAHgAAACwIVWy3JLoPwAAAAAAhOs/AAAAP4EBAAAAAAAAAUYFAAB4AAAAIuGU5sWf6D8AAAAAAITrPwAAAD+BAQAAAAAAAAFHBQAAeAAAAE6A9LQjs+g/AAAAAAB86z8AAAA/kQEAAAAAAAABSAUAAHgAAADAPzTpDMDoPwAAAAAAfOs/AAAAP6ABAAAAAAAAAUkFAAB4AAAAMv9zHfbM6D8AAAAAAHTrPwAAAD+gAQAAAAAAAAFKBQAAeAAAAKS+s1Hf2eg/AAAAAAB06z8AAAA/oAEAAAAAAAABSwUAAHgAAAAWfvOFyOboPwAAAAAAbOs/AAAAP7ABAAAAAAAAAUwFAAB4AAAAiD0zurHz6D8AAAAAAGzrPwAAAD+wAQAAAAAAAAFNBQAAeAAAAPr8cu6aAOk/AAAAAABs6z8AAAA/sAEAAAAAAAABTgUAAHgAAABsvLIihA3pPwAAAAAAZOs/AAAAP8ABAAAAAAAAAU8FAAB4AAAA3nvyVm0a6T8AAAAAAGTrPwAAAD/AAQAAAAAAAAFQBQAAeAAAAAgbUiXLLek/AAAAAABc6z8AAAA/zwEAAAAAAAABUQUAAHgAAAA0urHzKEHpPwAAAAAAXOs/AAAAP88BAAAAAAAAAVIFAAB4AAAAXlkRwoZU6T8AAAAAAFzrPwAAAD/+AQAAAAAAAAFTBQAAeAAAAMS1r5VyqOk/AAAAAABc6z8AAAA/DgIAAAAAAAABVAUAAHgAAADS047MotXpPwAAAAAAVOs/AAAAPw4CAAAAAAAAAVUFAAB4AAAARJPOAIzi6T8AAAAAAFTrPwAAAD8dAgAAAAAAAAFWBQAAeAAAAG4yLs/p9ek/AAAAAABU6z8AAAA/LQIAAAAAAAABVwUAAHgAAADg8W0D0wLqPwAAAAAAVOs/AAAAPy0CAAAAAAAAAVgFAAB4AAAAUrGtN7wP6j8AAAAAAFTrPwAAAD8tAgAAAAAAAAFZBQAAeAAAAMRw7WulHOo/AAAAAABU6z8AAAA/PQIAAAAAAAABWgUAAHgAAAA2MC2gjinqPwAAAAAATOs/AAAAPz0CAAAAAAAAAVsFAAB4AAAAqO9s1Hc26j8AAAAAAEzrPwAAAD9MAgAAAAAAAAFcBQAAeAAAABqvrAhhQ+o/AAAAAABM6z8AAAA/jQIAAAAAAAABXQUAAHgAAACMbuw8SlDqPwAAAAAATOs/AAAAP5wCAAAAAAAAAV4FAAB4AAAA4qyr2QV36j8AAAAAAEzrPwAAAD+sAgAAAAAAAAFfBQAAeAAAAFRs6w3vg+o/AAAAAABM6z8AAAA/rAIAAAAAAAABYAUAAHgAAADGKytC2JDqPwAAAAAATOs/AAAAP7wCAAAAAAAAAWEFAAB4AAAA8sqKEDak6j8AAAAAAEzrPwAAAD+8AgAAAAAAAAFiBQAAeAAAAGSKykQfseo/AAAAAABM6z8AAAA/ywIAAAAAAAABYwUAAHgAAABICUqt8crqPwAAAAAATOs/AAAAP8sCAAAAAAAAAWQFAAB4AAAAAOlpR2bR6j8AAAAAAEzrPwAAAD/bAgAAAAAAAAFlBQAAeAAAACyIyRXE5Oo/AAAAAABM6z8AAAA/2wIAAAAAAAABZgUAAHgAAADkZ+mvOOvqPwAAAAAATOs/AAAAP+sCAAAAAAAAAWcFAAB4AAAAVicp5CH46j8AAAAAAEzrPwAAAD/rAgAAAAAAAAFoBQAAeAAAABAHSX6W/uo/AAAAAABM6z8AAAA/+gIAAAAAAAABaQUAAHgAAADI5mgYCwXrPwAAAAAATOs/AAAAP/oCAAAAAAAAAWoFAAB4AAAAgsaIsn8L6z8AAAAAAEzrPwAAAD8KAwAAAAAAAAFrBQAAeAAAADqmqEz0Ees/AAAAAABM6z8AAAA/KQMAAAAAAAABbAUAAHgAAAD0hcjmaBjrPwAAAAAATOs/AAAAPzkDAAAAAAAAAW0FAAB4AAAArGXogN0e6z8AAAAAAEzrPwAAAD85AwAAAAAAAAFuBQAAeAAAAGZFCBtSJes/AAAAAABM6z8AAAA/SAMAAAAAAAABbwUAAHgAAADYBEhPOzLrPwAAAAAATOs/AAAAP1gDAAAAAAAAAXAFAAB4AAAASsSHgyQ/6z8AAAAAAFTrPwAAAD9oAwAAAAAAAAFxBQAAeAAAAOYiJ4ZrX+s/AAAAAABU6z8AAAA/aAMAAAAAAAABcgUAAHgAAAASwoZUyXLrPwAAAAAAVOs/AAAAP2gDAAAAAAAAAXMFAAB4AAAAPmHmIieG6z8AAAAAAFTrPwAAAD93AwAAAAAAAAF0BQAAeAAAALAgJlcQk+s/AAAAAABU6z8AAAA/hwMAAAAAAAABdQUAAHgAAAAi4GWL+Z/rPwAAAAAAVOs/AAAAP4cDAAAAAAAAAXYFAAB4AAAA2r+FJW6m6z8AAAAAAFTrPwAAAD+WAwAAAAAAAAF3BQAAeAAAAJSfpb/irOs/AAAAAABU6z8AAAA/lgMAAAAAAAABeAUAAHgAAABMf8VZV7PrPwAAAAAAVOs/AAAAP6YDAAAAAAAAAXkFAAB4AAAABl/l88u56z8AAAAAAFTrPwAAAD/FAwAAAAAAAAF6BQAAeAAAAAZf5fPLues/AAAAAABc6z8AAAA/1QMAAAAAAAABewUAAHgAAAC+PgWOQMDrPwAAAAAAXOs/AAAAP9UDAAAAAAAAAXwFAAB4AAAAMP5EwinN6z8AAAAAAFzrPwAAAD/VAwAAAAAAAAF9BQAAeAAAAKK9hPYS2us/AAAAAABk6z8AAAA/5QMAAAAAAAABfgUAAHgAAADOXOTEcO3rPwAAAAAAZOs/AAAAP/QDAAAAAAAAAX8FAAB4AAAAhjwEX+Xz6z8AAAAAAGTrPwAAAD/0AwAAAAAAAAGABQAAeAAAALLbYy1DB+w/AAAAAABk6z8AAAA/BAQAAAAAAAABgQUAAHgAAABqu4PHtw3sPwAAAAAAZOs/AAAAPwQEAAAAAAAAAYIFAAB4AAAAJJujYSwU7D8AAAAAAGTrPwAAAD8EBAAAAAAAAAGDBQAAeAAAAJZa45UVIew/AAAAAABk6z8AAAA/EwQAAAAAAAABhAUAAHgAAABOOgMwiifsPwAAAAAAZOs/AAAAP4EEAAAAAAAAAYUFAAB4AAAA4PFtA9MC6j8AAAAAAATtPwAAAD8AAAAAAAAAAAGGBQAAeAAAAODxbQPTAuo/AAAAAAAM7T8AAAA/XgAAAAAAAAABhwUAAHgAAABSsa03vA/qPwAAAAAADO0/AAAAP14AAAAAAAAAAYgFAAB4AAAAxHDta6Uc6j8AAAAAAAztPwAAAD9uAAAAAAAAAAGJBQAAeAAAAH5QDQYaI+o/AAAAAAAM7T8AAAA/rgAAAAAAAAABigUAAHgAAACcjMtzen3qPwAAAAAAFO0/AAAAP74AAAAAAAAAAYsFAAB4AAAAOOtqdsGd6j8AAAAAABTtPwAAAD++AAAAAAAAAAGMBQAAeAAAABxq6t6Tt+o/AAAAAAAU7T8AAAA/vgAAAAAAAAABjQUAAHgAAAC6yInh2tfqPwAAAAAAFO0/AAAAP80AAAAAAAAAAY4FAAB4AAAAEAdJfpb+6j8AAAAAABTtPwAAAD/NAAAAAAAAAAGPBQAAeAAAAPSFyOZoGOs/AAAAAAAE7T8AAAA/3QAAAAAAAAABkAUAAHgAAADYBEhPOzLrPwAAAAAABO0/AAAAP90AAAAAAAAAAZEFAAB4AAAAdGPnUYJS6z8AAAAAAPzsPwAAAD/8AAAAAAAAAAGSBQAAeAAAAFjiZrpUbOs/AAAAAAD07D8AAAA//AAAAAAAAAABkwUAAHgAAACEgcaIsn/rPwAAAAAA9Ow/AAAAP/wAAAAAAAAAAZQFAAB4AAAAIuBli/mf6z8AAAAAAOzsPwAAAD8MAQAAAAAAAAGVBQAAeAAAAEx/xVlXs+s/AAAAAADs7D8AAAA/DAEAAAAAAAABlgUAAHgAAAB4HiUotcbrPwAAAAAA5Ow/AAAAPxsBAAAAAAAAAZcFAAB4AAAAor2E9hLa6z8AAAAAAOTsPwAAAD8bAQAAAAAAAAGYBQAAeAAAAM5c5MRw7es/AAAAAADk7D8AAAA/GwEAAAAAAAABmQUAAHgAAAD4+0OTzgDsPwAAAAAA5Ow/AAAAPysBAAAAAAAAAZoFAAB4AAAA3HrD+6Aa7D8AAAAAAOTsPwAAAD8rAQAAAAAAAAGbBQAAeAAAAAgaI8r+Lew/AAAAAADk7D8AAAA/OwEAAAAAAAABnAUAAHgAAACkeMLMRU7sPwAAAAAA5Ow/AAAAPzsBAAAAAAAAAZ0FAAB4AAAAzhcim6Nh7D8AAAAAAOTsPwAAAD9KAQAAAAAAAAGeBQAAeAAAAPq2gWkBdew/AAAAAADk7D8AAAA/SgEAAAAAAAABnwUAAHgAAADeNQHS047sPwAAAAAA5Ow/AAAAP1oBAAAAAAAAAaAFAAB4AAAACNVgoDGi7D8AAAAAANzsPwAAAD9qAQAAAAAAAAGhBQAAeAAAAKYzAKN4wuw/AAAAAADU7D8AAAA/agEAAAAAAAABogUAAHgAAACKsn8LS9zsPwAAAAAA1Ow/AAAAP2oBAAAAAAAAAaMFAAB4AAAA3vA+qAYD7T8AAAAAAMzsPwAAAD95AQAAAAAAAAGkBQAAeAAAAMJvvhDZHO0/AAAAAADE7D8AAAA/eQEAAAAAAAABpQUAAHgAAABgzl0TID3tPwAAAAAAxOw/AAAAP4kBAAAAAAAAAaYFAAB4AAAARE3de/JW7T8AAAAAALTsPwAAAD+JAQAAAAAAAAGnBQAAeAAAAG7sPEpQau0/AAAAAAC07D8AAAA/mAEAAAAAAAABqAUAAHgAAACai5wYrn3tPwAAAAAAtOw/AAAAP6gBAAAAAAAAAakFAAB4AAAAxCr85guR7T8BAAAAAKzsPwAAAD+oAQAAAAAAAAGqBQAAeAAAADbqOxv1ne0/AAAAAACk7D8AAAA/uAEAAAAAAAABqwUAAHgAAABiiZvpUrHtPwAAAAAApOw/AAAAP7gBAAAAAAAAAawFAAB4AAAAHGm7g8e37T8AAAAAAKTsPwAAAD/HAQAAAAAAAAGtBQAAeAAAANRI2x08vu0/AAAAAACk7D8AAAA/xwEAAAAAAAABrgUAAHgAAACOKPu3sMTtPwAAAAAApOw/AAAAP9cBAAAAAAAAAa8FAAB4AAAARggbUiXL7T8AAAAAAKTsPwAAAD/nAQAAAAAAAAGwBQAAeAAAAADoOuyZ0e0/AAAAAACk7D8AAAA/RAIAAAAAAAABsQUAAHgAAAC4x1qGDtjtPwAAAAAApOw/AAAAP1QCAAAAAAAAAbIFAAB4AAAAcqd6IIPe7T8AAAAAAKTsPwAAAD9kAgAAAAAAAAGzBQAAeAAAACqHmrr35O0/AAAAAACk7D8AAAA/cwIAAAAAAAABtAUAAHgAAADkZrpUbOvtPwAAAAAApOw/AAAAP4MCAAAAAAAAAbUFAAB4AAAAnEba7uDx7T8AAAAAAKTsPwAAAD+SAgAAAAAAAAG2BQAAeAAAAFYm+ohV+O0/AAAAAACk7D8AAAA/kgIAAAAAAAABtwUAAHgAAADI5Tm9PgXuPwAAAAAApOw/AAAAP6ICAAAAAAAAAbgFAAB4AAAA8oSZi5wY7j8AAAAAAKTsPwAAAD+iAgAAAAAAAAG5BQAAeAAAANYDGfRuMu4/AAAAAACc7D8AAAA/sgIAAAAAAAABugUAAHgAAAB0Yrj2tVLuPwAAAAAAnOw/AAAAP7ICAAAAAAAAAbsFAAB4AAAAEMFX+fxy7j8AAAAAAJzsPwAAAD+yAgAAAAAAAAG8BQAAeAAAACDfNjAtoO4/AAAAAACc7D8AAAA/wgIAAAAAAAABvQUAAHgAAADm3DUB0tPuPwEAAAAAlOw/AAAAP8ICAAAAAAAAAb4FAAB4AAAArto00nYH7z8AAAAAAIzsPwAAAD/SAgAAAAAAAAG/BQAAeAAAAL74EwmnNO8/AAAAAACE7D8AAAA/0gIAAAAAAAABwAUAAHgAAAASN9OlYlvvPwAAAAAAhOw/AAAAP+ECAAAAAAAAAcEFAAB4AAAAaHWSQh6C7z8AAAAAAITsPwAAAD/xAgAAAAAAAAHCBQAAeAAAAJQU8hB8le8/AAAAAACE7D8AAAA/8QIAAAAAAAABwwUAAHgAAAAG1DFFZaLvPwAAAAAAhOw/AAAAP/ECAAAAAAAAAcQFAAB4AAAAvrNR39mo7z///////3vsPwAAAD/xAgAAAAAAAAHFBQAAeAAAAHiTcXlOr+8///////977D8AAAA/XgMAAAAAAAABxgUAAHgAAAAwc5ETw7XvP///////e+w/AAAAP24DAAAAAAAAAccFAAB4AAAA6lKxrTe87z///////3vsPwAAAD+NAwAAAAAAAAHIBQAAeAAAAKIy0Ueswu8///////977D8AAAA/6wMAAAAAAAAByQUAAHgAAABcEvHhIMnvPwAAAAAAdOw/AAAAP+sDAAAAAAAAAcoFAAB4AAAAFPIQfJXP7z8AAAAAAHTsPwAAAD/6AwAAAAAAAAHLBQAAeAAAAM7RMBYK1u8/AAAAAAB07D8AAAA/+gMAAAAAAAABzAUAAHgAAACIsVCwftzvPwAAAAAAdOw/AAAAPwoEAAAAAAAAAc0FAAB4AAAAQJFwSvPi7z8AAAAAAHTsPwAAAD8KBAAAAAAAAAHOBQAAeAAAAJITw7WvldI/AAAAAADE7z8AAAA/AAAAAAAAAAABzwUAAHgAAAB2kkIegq/SPwAAAAAAxO8/AAAAPwAAAAAAAAAAAdAFAAB4AAAAzNABuz3W0j8AAAAAAMTvPwAAAD8QAAAAAAAAAAHRBQAAeAAAALBPgSMQ8NI/AAAAAADE7z8AAAA/EAAAAAAAAAAB0gUAAHgAAAAGjkDAyxbTPwAAAAAAxO8/AAAAPx8AAAAAAAAAAdMFAAB4AAAA6gzAKJ4w0z8AAAAAAMTvPwAAAD8fAAAAAAAAAAHUBQAAeAAAAEBLf8VZV9M/AAAAAADE7z8AAAA/LwAAAAAAAAAB1QUAAHgAAAAkyv4tLHHTPwAAAAAAxO8/AAAAPy8AAAAAAAAAAdYFAAB4AAAACEl+lv6K0z8AAAAAAMTvPwAAAD8+AAAAAAAAAAHXBQAAeAAAAOvH/f7QpNM/AAAAAADE7z8AAAA/PgAAAAAAAAAB2AUAAHgAAABdhz0zurHTPwAAAAAAxO8/AAAAP04AAAAAAAAAAdkFAAB4AAAAQQa9m4zL0z8AAAAAAMTvPwAAAD9OAAAAAAAAAAHaBQAAeAAAALPF/M912NM/AAAAAADE7z8AAAA/XgAAAAAAAAAB2wUAAHgAAACXRHw4SPLTPwAAAAAAxO8/AAAAP14AAAAAAAAAAdwFAAB4AAAAe8P7oBoM1D8AAAAAAMTvPwAAAD+IAAAAAAAAAAHdBQAAeAAAAF9CewntJdQ/AAAAAADE7z8AAAA/mAAAAAAAAAAB3gUAAHgAAAAnQHrakVnUPwAAAAAAxO8/AAAAP5gAAAAAAAAAAd8FAAB4AAAAfX45d02A1D8AAAAAAMTvPwAAAD+YAAAAAAAAAAHgBQAAeAAAALc7eHzbwNQ/AAAAAADE7z8AAAA/qAAAAAAAAAAB4QUAAHgAAADx+LaBaQHVPwAAAAAAvO8/AAAAP6gAAAAAAAAAAeIFAAB4AAAAnHU1u+BO1T8AAAAAALzvPwAAAD+3AAAAAAAAAAHjBQAAeAAAAEjys/RXnNU/AAAAAAC87z8AAAA/twAAAAAAAAAB5AUAAHgAAACCr/L55dzVPwAAAAAAvO8/AAAAP8cAAAAAAAAAAeUFAAB4AAAAvGwx/3Md1j8AAAAAALzvPwAAAD/HAAAAAAAAAAHmBQAAeAAAAPYpcAQCXtY/AAAAAAC87z8AAAA/1gAAAAAAAAAB5wUAAHgAAAC9J2/VppHWPwAAAAAAvO8/AAAAP+YAAAAAAAAAAegFAAB4AAAAa6TtDh7f1j8AAAAAALzvPwAAAD/mAAAAAAAAAAHpBQAAeAAAADOi7N/CEtc/AAAAAAC87z8AAAA/5gAAAAAAAAAB6gUAAHgAAAD7n+uwZ0bXPwAAAAAAvO8/AAAAP/YAAAAAAAAAAesFAAB4AAAAw53qgQx61z8AAAAAALzvPwAAAD/2AAAAAAAAAAHsBQAAeAAAAImb6VKxrdc/AAAAAADE7z8AAAA/BQEAAAAAAAAB7QUAAHgAAADDWChYP+7XPwAAAAAAxO8/AAAAPxUBAAAAAAAAAe4FAAB4AAAA4ZTmxZ9I2D8AAAAAAMTvPwAAAD8lAQAAAAAAAAHvBQAAeAAAADfTpWJbb9g/AAAAAADE7z8AAAA/JQEAAAAAAAAB8AUAAHgAAAD/0KQzAKPYPwAAAAAAxO8/AAAAPzQBAAAAAAAAAfEFAAB4AAAAVQ9k0LvJ2D8AAAAAAMTvPwAAAD80AQAAAAAAAAHyBQAAeAAAAB0NY6Fg/dg/AAAAAADE7z8AAAA/NAEAAAAAAAAB8wUAAHgAAAABjOIJMxfZPwAAAAAAxO8/AAAAP0QBAAAAAAAAAfQFAAB4AAAAyYnh2tdK2T8AAAAAAMTvPwAAAD9EAQAAAAAAAAH1BQAAeAAAAHUGYBRPmNk/AAAAAADE7z8AAAA/UwEAAAAAAAAB9gUAAHgAAAA9BF/l88vZPwAAAAAAxO8/AAAAP2MBAAAAAAAAAfcFAAB4AAAA6YDdHmsZ2j8AAAAAAMTvPwAAAD9jAQAAAAAAAAH4BQAAeAAAAAe9m4zLc9o/AAAAAADE7z8AAAA/YwEAAAAAAAAB+QUAAHgAAACxORrGQsHaPwAAAAAAxO8/AAAAP3MBAAAAAAAAAfoFAAB4AAAA0XXYM6Mb2z8AAAAAAMTvPwAAAD+CAQAAAAAAAAH7BQAAeAAAAGFx1tXsgts/AAAAAADE7z8AAAA/ggEAAAAAAAAB/AUAAHgAAACbLhXbesPbPwAAAAAAxO8/AAAAP4IBAAAAAAAAAf0FAAB4AAAA0+tT4AgE3D8AAAAAAMTvPwAAAD+SAQAAAAAAAAH+BQAAeAAAAPEnEk5pXtw/AAAAAADE7z8AAAA/ogEAAAAAAAAB/wUAAHgAAAC5JREfDpLcPwAAAAAAxO8/AAAAP7EBAAAAAAAAAQAGAAB4AAAASSEPwVf53D8AAAAAAMTvPwAAAD8PAgAAAAAAAAEBBgAAeAAAABdQxxSVid4/AAAAAADE7z8AAAA/DwIAAAAAAAABAgYAAHgAAABRDQYaI8rePwAAAAAAxO8/AAAAPx8CAAAAAAAAAQMGAAB4AAAAb0nEh4Mk3z8AAAAAAMTvPwAAAD8uAgAAAAAAAAEEBgAAeAAAAIuFgvXjft8/AAAAAADE7z8AAAA/LgIAAAAAAAABBQYAAHgAAAA3AgEvW8zfPwAAAAAAxO8/AAAAPy4CAAAAAAAAAQYGAAB4AAAALJ9fzl0T4D8AAAAAAMTvPwAAAD8+AgAAAAAAAAEHBgAAeAAAAILdHmsZOuA/AAAAAADE7z8AAAA/PgIAAAAAAAABCAYAAHgAAACQ+/2hSWfgPwAAAAAAxO8/AAAAP00CAAAAAAAAAQkGAAB4AAAAdHp9ChyB4D8AAAAAAMTvPwAAAD9NAgAAAAAAAAEKBgAAeAAAABDZHA1joeA/AAAAAADM7z8AAAA/XQIAAAAAAAABCwYAAHgAAACCmFxBTK7gPwAAAAAAzO8/AAAAP10CAAAAAAAAAQwGAAB4AAAAZhfcqR7I4D8AAAAAAMzvPwAAAD9tAgAAAAAAAAENBgAAeAAAAJK2O3h82+A/AAAAAADM7z8AAAA/fAIAAAAAAAABDgYAAHgAAAAuFdt6w/vgPwAAAAAAzO8/AAAAP4wCAAAAAAAAAQ8GAAB4AAAAPjO6sfMo4T8AAAAAAMzvPwAAAD+cAgAAAAAAAAEQBgAAeAAAAJRxeU6vT+E/AAAAAADU7z8AAAA/nAIAAAAAAAABEQYAAHgAAAAw0BhR9m/hPwAAAAAA1O8/AAAAP5wCAAAAAAAAARIGAAB4AAAAzi64Uz2Q4T8AAAAAANzvPwAAAD+rAgAAAAAAAAETBgAAeAAAAGqNV1aEsOE/AAAAAADc7z8AAAA/uwIAAAAAAAABFAYAAHgAAAB6qzaNtN3hPwAAAAAA3O8/AAAAP7sCAAAAAAAAARUGAAB4AAAA0On1KXAE4j8AAAAAANzvPwAAAD+7AgAAAAAAAAEWBgAAeAAAACYotcYrK+I/AAAAAADc7z8AAAA/ygIAAAAAAAABFwYAAHgAAADuJbSX0F7iPwAAAAAA3O8/AAAAP8oCAAAAAAAAARgGAAB4AAAAioRTmhd/4j8AAAAAANzvPwAAAD/aAgAAAAAAAAEZBgAAeAAAACjj8pxen+I/AAAAAADc7z8AAAA/2gIAAAAAAAABGgYAAHgAAABSglJrvLLiPwAAAAAA3O8/AAAAP+oCAAAAAAAAARsGAAB4AAAANgHS047M4j8AAAAAANzvPwAAAD/5AgAAAAAAAAEcBgAAeAAAAKjAEQh42eI/AAAAAADc7z8AAAA/+QIAAAAAAAABHQYAAHgAAAAagFE8YebiPwAAAAAA3O8/AAAAP/kCAAAAAAAAAR4GAAB4AAAA0l9x1tXs4j8AAAAAANzvPwAAAD8JAwAAAAAAAAEfBgAAeAAAAIw/kXBK8+I/AAAAAADc7z8AAAA/CQMAAAAAAAABIAYAAHgAAAD+/tCkMwDjPwAAAAAA3O8/AAAAPxkDAAAAAAAAASEGAAB4AAAAtt7wPqgG4z8AAAAAANzvPwAAAD8oAwAAAAAAAAEiBgAAeAAAAHC+ENkcDeM/AAAAAADc7z8AAAA/KAMAAAAAAAABIwYAAHgAAACaXXCneiDjPwAAAAAA3O8/AAAAPzgDAAAAAAAAASQGAAB4AAAADB2w22Mt4z8AAAAAANzvPwAAAD84AwAAAAAAAAElBgAAeAAAADi8D6rBQOM/AAAAAADc7z8AAAA/RwMAAAAAAAABJgYAAHgAAABiW294H1TjPwAAAAAA1O8/AAAAP0cDAAAAAAAAAScGAAB4AAAAjvrORn1n4z8AAAAAANTvPwAAAD9XAwAAAAAAAAEoBgAAeAAAAHJ5Tq9PgeM/AAAAAADU7z8AAAA/ZwMAAAAAAAABKQYAAHgAAADkOI7jOI7jPwAAAAAAzO8/AAAAP2cDAAAAAAAAASoGAAB4AAAAVvjNFyKb4z8AAAAAAMzvPwAAAD92AwAAAAAAAAErBgAAeAAAAA7Y7bGWoeM/AAAAAADM7z8AAAA/dgMAAAAAAAABLAYAAHgAAAAO2O2xlqHjPwAAAAAAxO8/AAAAP/YEAAAAAAAAAS0GAAB4AAAADtjtsZah4z8AAAAAALzvPwAAAD+DBQAAAAAAAAEuBgAAeAAAAA7Y7bGWoeM/AAAAAAC07z8AAAA/kgUAAAAAAAABLwYAAHgAAAAO2O2xlqHjPwAAAAAArO8/AAAAP6IFAAAAAAAAATAGAAB4AAAADtjtsZah4z8AAAAAAKTvPwAAAD+iBQAAAAAAAAExBgAAeAAAAA7Y7bGWoeM/AAAAAACc7z8AAAA/sQUAAAAAAAABMgYAAHgAAADItw1MC6jjPwAAAAAAjO8/AAAAP7EFAAAAAAAAATMGAAB4AAAAyLcNTAuo4z8AAAAAAITvPwAAAD+xBQAAAAAAAAE0BgAAeAAAAMi3DUwLqOM/AAAAAABs7z8AAAA/wQUAAAAAAAABNQYAAHgAAACAly3mf67jPwAAAAAAXO8/AAAAP8EFAAAAAAAAATYGAAB4AAAAgJct5n+u4z8AAAAAAETvPwAAAD/RBQAAAAAAAAE3BgAAeAAAAICXLeZ/ruM/AAAAAAA07z8AAAA/0QUAAAAAAAABOAYAAHgAAACAly3mf67jPwAAAAAAFO8/AAAAP+AFAAAAAAAAATkGAAB4AAAAyLcNTAuo4z8AAAAAAPzuPwAAAD/gBQAAAAAAAAE6BgAAeAAAAMi3DUwLqOM/AAAAAADs7j8AAAA/8AUAAAAAAAABOwYAAHgAAAAO2O2xlqHjPwAAAAAA3O4/AAAAP/AFAAAAAAAAATwGAAB4AAAADtjtsZah4z8AAAAAAMzuPwAAAD8ABgAAAAAAAAE9BgAAeAAAAFb4zRcim+M/AAAAAAC87j8AAAA/AAYAAAAAAAABPgYAAHgAAACcGK59rZTjPwAAAAAArO4/AAAAPw8GAAAAAAAAAT8GAAB4AAAAnBiufa2U4z8AAAAAAKTuPwAAAD8PBgAAAAAAAAFABgAAeAAAAJwYrn2tlOM/AAAAAACc7j8AAAA/HwYAAAAAAAABQQYAAHgAAADkOI7jOI7jPwAAAAAAlO4/AAAAPx8GAAAAAAAAAUIGAAB4AAAA5DiO4ziO4z8AAAAAAIzuPwAAAD8uBgAAAAAAAAFDBgAAeAAAAOQ4juM4juM/AAAAAAB87j8AAAA/LgYAAAAAAAABRAYAAHgAAAAqWW5JxIfjPwAAAAAAfO4/AAAAPz4GAAAAAAAAAUUGAAB4AAAAKlluScSH4z8AAAAAAHTuPwAAAD8+BgAAAAAAAAFGBgAAeAAAACpZbknEh+M/AAAAAABs7j8AAAA/TgYAAAAAAAABRwYAAHgAAAAqWW5JxIfjPwAAAAAAZO4/AAAAP10GAAAAAAAAAUgGAAB4AAAAcnlOr0+B4z8AAAAAAGTuPwAAAD99BgAAAAAAAAFJBgAAeAAAAHJ5Tq9PgeM/AAAAAABc7j8AAAA/FAcAAAAAAAABSgYAAHgAAAByeU6vT4HjPwAAAAAAVO4/AAAAPzMHAAAAAAAAAUsGAAB4AAAAcnlOr0+B4z8AAAAAAEzuPwAAAD8zBwAAAAAAAAFMBgAAeAAAALiZLhXbeuM/AAAAAABM7j8AAAA/QwcAAAAAAAABTQYAAHgAAAC4mS4V23rjPwAAAAAARO4/AAAAP1IHAAAAAAAAAU4GAAB4AAAAuJkuFdt64z8AAAAAADzuPwAAAD9SBwAAAAAAAAFPBgAAeAAAALiZLhXbeuM/AAAAAAA07j8AAAA/YgcAAAAAAAABUAYAAHgAAAAAug57ZnTjPwAAAAAANO4/AAAAP3IHAAAAAAAACw==</ink>
</athena>
</file>

<file path=customXml/item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AAAAAR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AYCwAAAAAAAAXq////DEFjdGlvblR5cGVWMQEAAAAHdmFsdWVfXwAIAgAAAAAAAAABBQAAAAQAAAAJFwAAAAkYAAAAaRMAAAAAAAAB5////+r///8AAAAAAQYAAAAEAAAACRoAAAAJGwAAAAlRAAAAAAAAAeT////q////AAAAAAEHAAAABAAAAAkdAAAACR4AAADGDgEAAAAAAAHh////6v///wAAAAABCAAAAAQAAAAJIAAAAAkhAAAAKUABAAAAAAAB3v///+r///8AAAAAAQkAAAAEAAAACSMAAAAJJAAAABhEAQAAAAAAAdv////q////AAAAAAEKAAAABAAAAAkmAAAACScAAAD4mAEAAAAAAAHY////6v///wAAAAABCwAAAAQAAAAJKQAAAAkqAAAAy6ABAAAAAAAB1f///+r///8AAAAAAQwAAAAEAAAACSwAAAAJLQAAAGPeAQAAAAAAAdL////q////AAAAAAENAAAABAAAAAkvAAAACTAAAACY4gEAAAAAAAHP////6v///wAAAAABDgAAAAQAAAAJMgAAAAkzAAAAgeYBAAAAAAABzP///+r///8AAAAAAQ8AAAAEAAAACTUAAAAJNgAAAJnwAQAAAAAAAcn////q////AAAAAAEQAAAABAAAAAk4AAAACTkAAADmSgIAAAAAAAHG////6v///wAAAAABEQAAAAQAAAAJOwAAAAk8AAAAHHYCAAAAAAABw////+r///8AAAAAARIAAAAEAAAACT4AAAAJPwAAADh5AgAAAAAAAcD////q////AAAAAAUTAAAADUNsZWFyQ2FudmFzVjECAAAACVN0YXJ0VGltZQRUeXBlAAQQDEFjdGlvblR5cGVWMQIAAAACAAAAjg8DAAAAAAABv////+r///8AAAAABRQAAAAPUGVuQXR0cmlidXRlc1YxCgAAAAdfY29sb3JBB19jb2xvclIHX2NvbG9yRwdfY29sb3JCCkZpdFRvQ3VydmUGSGVpZ2h0Dklnbm9yZVByZXNzdXJlDUlzSGlnaGxpZ2h0ZXIFU2hhcGUFV2lkdGgAAAAAAAAAAAQAAgICAgEGAQEMQnJ1c2hTaGFwZVYxAgAAAAYCAAAA/wAA/wAAAAAAAAAiQAAABb7///8MQnJ1c2hTaGFwZVYxAQAAAAd2YWx1ZV9fAAgCAAAAAQAAAAAAAAAAACJABRUAAAAKSW5rVHJhY2VWMQMAAAANTGlzdGAxK19pdGVtcwxMaXN0YDErX3NpemUPTGlzdGAxK192ZXJzaW9uBAAAGFNoYXJlZC5JbmtpbmcuSW5rUG9pbnRbXQIAAAAICAIAAAAJQwAAAIgAAACIAAAAARcAAAAUAAAA/wAA/wAAAAAAAAAiQAAAAbz///++////AQAAAAAAAAAAACJAARgAAAAVAAAACUUAAAB7AAAAewAAAAEaAAAAFAAAAP8AAP8AAAAAAAAAIkAAAAG6////vv///wEAAAAAAAAAAAAiQAEbAAAAFQAAAAlHAAAAtgAAALYAAAABHQAAABQAAAD/AAD/AAAAAAAAACJAAAABuP///77///8BAAAAAAAAAAAAIkABHgAAABUAAAAJSQAAAK0AAACtAAAAASAAAAAUAAAA/wAA/wAAAAAAAAAiQAAAAbb///++////AQAAAAAAAAAAACJAASEAAAAVAAAACUsAAAAiAAAAIgAAAAEjAAAAFAAAAP8AAP8AAAAAAAAAIkAAAAG0////vv///wEAAAAAAAAAAAAiQAEkAAAAFQAAAAlNAAAAIQAAACEAAAABJgAAABQAAAD/AAD/AAAAAAAAACJAAAABsv///77///8BAAAAAAAAAAAAIkABJwAAABUAAAAJTwAAADcAAAA3AAAAASkAAAAUAAAA/wAA/wAAAAAAAAAiQAAAAbD///++////AQAAAAAAAAAAACJAASoAAAAVAAAACVEAAAAmAAAAJgAAAAEsAAAAFAAAAP8AAP8AAAAAAAAAIkAAAAGu////vv///wEAAAAAAAAAAAAiQAEtAAAAFQAAAAlTAAAAIwAAACMAAAABLwAAABQAAAD/AAD/AAAAAAAAACJAAAABrP///77///8BAAAAAAAAAAAAIkABMAAAABUAAAAJVQAAACIAAAAiAAAAATIAAAAUAAAA/wAA/wAAAAAAAAAiQAAAAar///++////AQAAAAAAAAAAACJAATMAAAAVAAAACVcAAAAvAAAALwAAAAE1AAAAFAAAAP8AAP8AAAAAAAAAIkAAAAGo////vv///wEAAAAAAAAAAAAiQAE2AAAAFQAAAAlZAAAAIQAAACEAAAABOAAAABQAAAD/AAD/AAAAAAAAACJAAAABpv///77///8BAAAAAAAAAAAAIkABOQAAABUAAAAJWwAAACIAAAAiAAAAATsAAAAUAAAA/wAA/wAAAAAAAAAiQAAAAaT///++////AQAAAAAAAAAAACJAATwAAAAVAAAACV0AAAAcAAAAHAAAAAE+AAAAFAAAAP8AAP8AAAAAAAAAIkAAAAGi////vv///wEAAAAAAAAAAAAiQAE/AAAAFQAAAAlfAAAAGgAAABoAAAAHQwAAAAABAAAAAAEAAAQKSW5rUG9pbnRWMQI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14B0UAAAAAAQAAAIAAAAAECklua1BvaW50VjEC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DQUHRwAAAAABAAAAAAEAAAQKSW5rUG9pbnRWMQIA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DUoHSQAAAAABAAAAAAEAAAQKSW5rUG9pbnRWMQIA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DVMHSwAAAAABAAAAQAAAAAQKSW5rUG9pbnRWMQIAAAAJxgIAAAnHAgAACcgCAAAJyQIAAAnKAgAACcsCAAAJzAIAAAnNAgAACc4CAAAJzwIAAAnQAgAACdECAAAJ0gIAAAnTAgAACdQCAAAJ1QIAAAnWAgAACdcCAAAJ2AIAAAnZAgAACdoCAAAJ2wIAAAncAgAACd0CAAAJ3gIAAAnfAgAACeACAAAJ4QIAAAniAgAACeMCAAAJ5AIAAAnlAgAACeYCAAAJ5wIAAA0eB00AAAAAAQAAAEAAAAAECklua1BvaW50VjECAAAACegCAAAJ6QIAAAnqAgAACesCAAAJ7AIAAAntAgAACe4CAAAJ7wIAAAnwAgAACfECAAAJ8gIAAAnzAgAACfQCAAAJ9QIAAAn2AgAACfcCAAAJ+AIAAAn5AgAACfoCAAAJ+wIAAAn8AgAACf0CAAAJ/gIAAAn/AgAACQADAAAJAQMAAAkCAwAACQMDAAAJBAMAAAkFAwAACQYDAAAJBwMAAAkIAwAADR8HTwAAAAABAAAAQAAAAAQKSW5rUG9pbnRWMQIA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0JB1EAAAAAAQAAAEAAAAAECklua1BvaW50VjECAAAACUADAAAJQQMAAAlCAwAACUMDAAAJRAMAAAlFAwAACUYDAAAJRwMAAAlIAwAACUkDAAAJSgMAAAlLAwAACUwDAAAJTQMAAAlOAwAACU8DAAAJUAMAAAlRAwAACVIDAAAJUwMAAAlUAwAACVUDAAAJVgMAAAlXAwAACVgDAAAJWQMAAAlaAwAACVsDAAAJXAMAAAldAwAACV4DAAAJXwMAAAlgAwAACWEDAAAJYgMAAAljAwAACWQDAAAJZQMAAA0aB1MAAAAAAQAAAEAAAAAECklua1BvaW50VjECAAAACWYDAAAJZwMAAAloAwAACWkDAAAJagMAAAlrAwAACWwDAAAJbQMAAAluAwAACW8DAAAJcAMAAAlxAwAACXIDAAAJcwMAAAl0AwAACXUDAAAJdgMAAAl3AwAACXgDAAAJeQMAAAl6AwAACXsDAAAJfAMAAAl9AwAACX4DAAAJfwMAAAmAAwAACYEDAAAJggMAAAmDAwAACYQDAAAJhQMAAAmGAwAACYcDAAAJiAMAAA0dB1UAAAAAAQAAAEAAAAAECklua1BvaW50VjECAAAACYkDAAAJigMAAAmLAwAACYwDAAAJjQMAAAmOAwAACY8DAAAJkAMAAAmRAwAACZIDAAAJkwMAAAmUAwAACZUDAAAJlgMAAAmXAwAACZgDAAAJmQMAAAmaAwAACZsDAAAJnAMAAAmdAwAACZ4DAAAJnwMAAAmgAwAACaEDAAAJogMAAAmjAwAACaQDAAAJpQMAAAmmAwAACacDAAAJqAMAAAmpAwAACaoDAAANHgdXAAAAAAEAAABAAAAABApJbmtQb2ludFYxAgA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NEQdZAAAAAAEAAABAAAAABApJbmtQb2ludFYxAgAAAAnaAwAACdsDAAAJ3AMAAAndAwAACd4DAAAJ3wMAAAngAwAACeEDAAAJ4gMAAAnjAwAACeQDAAAJ5QMAAAnmAwAACecDAAAJ6AMAAAnpAwAACeoDAAAJ6wMAAAnsAwAACe0DAAAJ7gMAAAnvAwAACfADAAAJ8QMAAAnyAwAACfMDAAAJ9AMAAAn1AwAACfYDAAAJ9wMAAAn4AwAACfkDAAAJ+gMAAA0fB1sAAAAAAQAAAEAAAAAECklua1BvaW50VjECAAAACfsDAAAJ/AMAAAn9AwAACf4DAAAJ/wMAAAkABAAACQEEAAAJAgQAAAkDBAAACQQEAAAJBQQAAAkGBAAACQcEAAAJCAQAAAkJBAAACQoEAAAJCwQAAAkMBAAACQ0EAAAJDgQAAAkPBAAACRAEAAAJEQQAAAkSBAAACRMEAAAJFAQAAAkVBAAACRYEAAAJFwQAAAkYBAAACRkEAAAJGgQAAAkbBAAACRwEAAANHgddAAAAAAEAAAAgAAAABApJbmtQb2ludFYxAgAAAAkdBAAACR4EAAAJHwQAAAkgBAAACSEEAAAJIgQAAAkjBAAACSQEAAAJJQQAAAkmBAAACScEAAAJKAQAAAkpBAAACSoEAAAJKwQAAAksBAAACS0EAAAJLgQAAAkvBAAACTAEAAAJMQQAAAkyBAAACTMEAAAJNAQAAAk1BAAACTYEAAAJNwQAAAk4BAAADQQHXwAAAAABAAAAIAAAAAQKSW5rUG9pbnRWMQIAAAAJOQQAAAk6BAAACTsEAAAJPAQAAAk9BAAACT4EAAAJPwQAAAlABAAACUEEAAAJQgQAAAlDBAAACUQEAAAJRQQAAAlGBAAACUcEAAAJSAQAAAlJBAAACUoEAAAJSwQAAAlMBAAACU0EAAAJTgQAAAlPBAAACVAEAAAJUQQAAAlSBAAADQYFYAAAAApJbmtQb2ludFYxBAAAAAFYAVkOUHJlc3N1cmVGYWN0b3IJVGltZVN0YW1wAAAAAAYGCxACAAAAjuM4juM4vz8gQJdBrlS5PwAAAD8AAAAAAAAAAAFhAAAAYAAAAB7HcRzHcb8/IECXQa5UuT8AAAA/HwAAAAAAAAABYgAAAGAAAACrqqqqqirAPyBAl0GuVLk/AAAAPy8AAAAAAAAAAWMAAABgAAAAVVVVVVXVwD8gQJdBrlS5PwAAAD8vAAAAAAAAAAFkAAAAYAAAAHMcx3EcR8E/IECXQa5UuT8AAAA/PwAAAAAAAAABZQAAAGAAAAAex3Ecx/HBPyBAl0GuVLk/AAAAPz8AAAAAAAAAAWYAAABgAAAAOo7jOI5jwj8gQJdBrlS5PwAAAD9OAAAAAAAAAAFnAAAAYAAAAFZVVVVV1cI/IECXQa5UuT8AAAA/TgAAAAAAAAABaAAAAGAAAACrqqqqqirDPyBAl0GuVLk/AAAAP14AAAAAAAAAAWkAAABgAAAAyHEcx3Gcwz8gQJdBrlS5PwAAAD9eAAAAAAAAAAFqAAAAYAAAAOQ4juM4DsQ/IECXQa5UuT8AAAA/bQAAAAAAAAABawAAAGAAAAA5juM4jmPEPyBAl0GuVLk/AAAAP20AAAAAAAAAAWwAAABgAAAAVlVVVVXVxD8gQJdBrlS5PwAAAD99AAAAAAAAAAFtAAAAYAAAAHIcx3EcR8U/IECXQa5UuT8AAAA/fQAAAAAAAAABbgAAAGAAAADHcRzHcZzFPyBAl0GuVLk/AAAAP40AAAAAAAAAAW8AAABgAAAAHsdxHMfxxT9gNN+oVZO5PwAAAD+cAAAAAAAAAAFwAAAAYAAAAHMcx3EcR8Y/YDTfqFWTuT8AAAA/nAAAAAAAAAABcQAAAGAAAACP4ziO47jGP2A036hVk7k/AAAAP6wAAAAAAAAAAXIAAABgAAAA5TiO4zgOxz+gKCcQ/dG5PwAAAD+8AAAAAAAAAAFzAAAAYAAAAMlxHMdxnMc/oCgnEP3RuT8AAAA/vAAAAAAAAAABdAAAAGAAAAAdx3Ecx/HHP+Icb3ekELo/AAAAP8sAAAAAAAAAAXUAAABgAAAAcxzHcRxHyD/iHG93pBC6PwAAAD/LAAAAAAAAAAF2AAAAYAAAAMdxHMdxnMg/4hxvd6QQuj8AAAA/2wAAAAAAAAABdwAAAGAAAACrqqqqqirJP+Icb3ekELo/AAAAP9sAAAAAAAAAAXgAAABgAAAAAQAAAACAyT/iHG93pBC6PwAAAD/qAAAAAAAAAAF5AAAAYAAAAB3HcRzH8ck/4hxvd6QQuj8AAAA/6gAAAAAAAAABegAAAGAAAAABAAAAAIDKP6AoJxD90bk/AAAAP/oAAAAAAAAAAXsAAABgAAAA5TiO4zgOyz9gNN+oVZO5PwAAAD/6AAAAAAAAAAF8AAAAYAAAAAEAAAAAgMs/IECXQa5UuT8AAAA/CgEAAAAAAAABfQAAAGAAAADlOI7jOA7MP95LT9oGFrk/AAAAPwoBAAAAAAAAAX4AAABgAAAAAQAAAACAzD+eVwdzX9e4PwAAAD8ZAQAAAAAAAAF/AAAAYAAAAOU4juM4Ds0/XmO/C7iYuD8AAAA/GQEAAAAAAAABgAAAAGAAAAABAAAAAIDNPx5vd6QQWrg/AAAAP0QBAAAAAAAAAYEAAABgAAAAHcdxHMfxzT8eb3ekEFq4PwAAAD9EAQAAAAAAAAGCAAAAYAAAAAEAAAAAgM4/3HovPWkbuD8AAAA/VAEAAAAAAAABgwAAAGAAAADlOI7jOA7PP5yG59XB3Lc/AAAAP1QBAAAAAAAAAYQAAABgAAAAAQAAAACAzz+chufVwdy3PwAAAD9jAQAAAAAAAAGFAAAAYAAAAHIcx3EcB9A/nIbn1cHctz8AAAA/YwEAAAAAAAABhgAAAGAAAAAAAAAAAEDQP5yG59XB3Lc/AAAAP3MBAAAAAAAAAYcAAABgAAAAqqqqqqpq0D+chufVwdy3PwAAAD9zAQAAAAAAAAGIAAAAYAAAAFZVVVVVldA/nIbn1cHctz8AAAA/ggEAAAAAAAABiQAAAGAAAAAAAAAAAMDQP5yG59XB3Lc/AAAAP4IBAAAAAAAAAYoAAABgAAAAyHEcx3Hc0D+chufVwdy3PwAAAD+SAQAAAAAAAAGLAAAAYAAAAHQcx3EcB9E/nIbn1cHctz8AAAA/kgEAAAAAAAABjAAAAGAAAAAex3EcxzHRP5yG59XB3Lc/AAAAP6IBAAAAAAAAAY0AAABgAAAA5DiO4zhO0T+chufVwdy3PwAAAD+iAQAAAAAAAAGOAAAAYAAAAJDjOI7jeNE/nIbn1cHctz8AAAA/sQEAAAAAAAABjwAAAGAAAAA6juM4jqPRP5yG59XB3Lc/AAAAP7EBAAAAAAAAAZAAAABgAAAA5DiO4zjO0T+chufVwdy3PwAAAD/BAQAAAAAAAAGRAAAAYAAAAJDjOI7j+NE/nIbn1cHctz8AAAA/wQEAAAAAAAABkgAAAGAAAAA6juM4jiPSP5yG59XB3Lc/AAAAP9EBAAAAAAAAAZMAAABgAAAAyHEcx3Fc0j+chufVwdy3PwAAAD//AQAAAAAAAAGUAAAAYAAAAMhxHMdxXNQ/XJKfbhqetz8AAAA/HwIAAAAAAAABlQAAAGAAAAByHMdxHAfXP5yG59XB3Lc/AAAAPy4CAAAAAAAAAZYAAABgAAAAkOM4juN41z8eb3ekEFq4PwAAAD8uAgAAAAAAAAGXAAAAYAAAAHIcx3EcB9g/XmO/C7iYuD8AAAA/LgIAAAAAAAABmAAAAGAAAACsqqqqqmrYP55XB3Nf17g/AAAAPz4CAAAAAAAAAZkAAABgAAAAjuM4juP42D+eVwdzX9e4PwAAAD8+AgAAAAAAAAGaAAAAYAAAAI7jOI7jeNk/nlcHc1/XuD8AAAA/TgIAAAAAAAABmwAAAGAAAACsqqqqqurZP55XB3Nf17g/AAAAP10CAAAAAAAAAZwAAABgAAAAyHEcx3Fc2j+eVwdzX9e4PwAAAD9dAgAAAAAAAAGdAAAAYAAAAOY4juM4zto/nlcHc1/XuD8AAAA/bQIAAAAAAAABngAAAGAAAAACAAAAAEDbP55XB3Nf17g/AAAAP20CAAAAAAAAAZ8AAABgAAAAchzHcRyH2z+eVwdzX9e4PwAAAD9tAgAAAAAAAAGgAAAAYAAAAOQ4juM4zts/nlcHc1/XuD8AAAA/fAIAAAAAAAABoQAAAGAAAABWVVVVVRXcP55XB3Nf17g/AAAAP3wCAAAAAAAAAaIAAABgAAAA5DiO4zhO3D+eVwdzX9e4PwAAAD+MAgAAAAAAAAGjAAAAYAAAAFZVVVVVldw/nlcHc1/XuD8AAAA/nAIAAAAAAAABpAAAAGAAAAAAAAAAAMDcP55XB3Nf17g/AAAAP5wCAAAAAAAAAaUAAABgAAAAjuM4juP43D/eS0/aBha5PwAAAD+rAgAAAAAAAAGmAAAAYAAAAAAAAAAAQN0/3ktP2gYWuT8AAAA/qwIAAAAAAAABpwAAAGAAAAA6juM4jqPdP95LT9oGFrk/AAAAP7sCAAAAAAAAAagAAABgAAAAjuM4juP43T8gQJdBrlS5PwAAAD+7AgAAAAAAAAGpAAAAYAAAAI7jOI7jeN4/IECXQa5UuT8AAAA/uwIAAAAAAAABqgAAAGAAAAB0HMdxHAffP2A036hVk7k/AAAAP8sCAAAAAAAAAasAAABgAAAAOo7jOI6j3z9gNN+oVZO5PwAAAD/aAgAAAAAAAAGsAAAAYAAAAAEAAAAAIOA/oCgnEP3RuT8AAAA/2gIAAAAAAAABrQAAAGAAAADIcRzHcXzgP+Icb3ekELo/AAAAP+oCAAAAAAAAAa4AAABgAAAAq6qqqqrK4D8iEbfeS0+6PwAAAD/qAgAAAAAAAAGvAAAAYAAAAAAAAAAAIOE/ZAX/RfONuj8AAAA/+QIAAAAAAAABsAAAAGAAAABWVVVVVXXhP6T5Rq2azLo/AAAAP/kCAAAAAAAAAbEAAABgAAAAOY7jOI7D4T/k7Y4UQgu7PwAAAD8JAwAAAAAAAAGyAAAAYAAAAI/jOI7jGOI/JOLWe+lJuz8AAAA/CQMAAAAAAAABswAAAGAAAAByHMdxHGfiPyTi1nvpSbs/AAAAPwkDAAAAAAAAAbQAAABgAAAA5DiO4ziu4j9k1h7jkIi7PwAAAD8ZAwAAAAAAAAG1AAAAYAAAAHIcx3Ec5+I/ZNYe45CIuz8AAAA/KAMAAAAAAAABtgAAAGAAAAAdx3EcxxHjP6bKZko4x7s/AAAAPygDAAAAAAAAAbcAAABgAAAAOo7jOI5D4z+mymZKOMe7PwAAAD84AwAAAAAAAAG4AAAAYAAAAFZVVVVVdeM/5r6usd8FvD8AAAA/OAMAAAAAAAABuQAAAGAAAADkOI7jOK7jP+a+rrHfBbw/AAAAP0gDAAAAAAAAAboAAABgAAAAAQAAAADg4z/mvq6x3wW8PwAAAD9JAwAAAAAAAAG7AAAAYAAAAI/jOI7jGOQ/5r6usd8FvD8AAAA/WAMAAAAAAAABvAAAAGAAAACO4ziO41jkP+a+rrHfBbw/AAAAP1gDAAAAAAAAAb0AAABgAAAAHcdxHMeR5D/mvq6x3wW8PwAAAD9oAwAAAAAAAAG+AAAAYAAAAB3HcRzH0eQ/5r6usd8FvD8AAAA/aAMAAAAAAAABvwAAAGAAAAAAAAAAACDlP6bKZko4x7s/AAAAP3cDAAAAAAAAAcAAAABgAAAA5DiO4zhu5T8k4tZ76Um7PwAAAD93AwAAAAAAAAHBAAAAYAAAADmO4ziOw+U/JOLWe+lJuz8AAAA/hwMAAAAAAAABwgAAAGAAAAAex3EcxxHmP+TtjhRCC7s/AAAAP4cDAAAAAAAAAcMAAABgAAAAAAAAAABg5j+k+Uatmsy6PwAAAD+XAwAAAAAAAAHEAAAAYAAAAOQ4juM4ruY/pPlGrZrMuj8AAAA/lwMAAAAAAAABxQAAAGAAAADkOI7jOO7mP6T5Rq2azLo/AAAAP6YDAAAAAAAAAcYAAABgAAAAVVVVVVU15z+k+Uatmsy6PwAAAD+mAwAAAAAAAAHHAAAAYAAAADqO4ziOg+c/pPlGrZrMuj8AAAA/tgMAAAAAAAAByAAAAGAAAAAex3Ecx9HnP6T5Rq2azLo/AAAAP7YDAAAAAAAAAckAAABgAAAAAQAAAAAg6D+k+Uatmsy6PwAAAD/GAwAAAAAAAAHKAAAAYAAAAFZVVVVVdeg/pPlGrZrMuj8AAAA/xgMAAAAAAAABywAAAGAAAAA6juM4jsPoP6T5Rq2azLo/AAAAP9UDAAAAAAAAAcwAAABgAAAAAAAAAAAg6T/k7Y4UQgu7PwAAAD/lAwAAAAAAAAHNAAAAYAAAAOQ4juM4buk/5O2OFEILuz8AAAA/5QMAAAAAAAABzgAAAGAAAADHcRzHcbzpP+TtjhRCC7s/AAAAP+UDAAAAAAAAAc8AAABgAAAAyHEcx3H86T/k7Y4UQgu7PwAAAD/0AwAAAAAAAAHQAAAAYAAAAKyqqqqqSuo/5O2OFEILuz8AAAA/9AMAAAAAAAAB0QAAAGAAAAAex3Ecx5HqP+TtjhRCC7s/AAAAPwQEAAAAAAAAAdIAAABgAAAAHcdxHMfR6j/k7Y4UQgu7PwAAAD8EBAAAAAAAAAHTAAAAYAAAAKuqqqqqCus/5O2OFEILuz8AAAA/FAQAAAAAAAAB1AAAAGAAAACsqqqqqkrrP+TtjhRCC7s/AAAAPxQEAAAAAAAAAdUAAABgAAAA5DiO4zhu6z+k+Uatmsy6PwAAAD8jBAAAAAAAAAHWAAAAYAAAAKuqqqqqius/ZAX/RfONuj8AAAA/MwQAAAAAAAAB1wAAAGAAAAABAAAAAKDrP2QF/0Xzjbo/AAAAPzMEAAAAAAAAAdgAAABgAAAA5TiO4ziu6z8iEbfeS0+6PwAAAD8zBAAAAAAAAAHZAAAAYAAAADmO4ziOw+s/IhG33ktPuj8AAAA/QwQAAAAAAAAB2gAAAGAAAACsqqqqqsrrP+Icb3ekELo/AAAAP0MEAAAAAAAAAdsAAABgAAAAHcdxHMfR6z/iHG93pBC6PwAAAD9SBAAAAAAAAAHcAAAAYAAAAI/jOI7j2Os/4hxvd6QQuj8AAAA/UgQAAAAAAAAB3QAAAGAAAABWVVVVVfXrP6AoJxD90bk/AAAAP3EEAAAAAAAAAd4AAABgAAAAx3Ecx3H86z+gKCcQ/dG5PwAAAD9xBAAAAAAAAAHfAAAAYAAAADqO4ziOA+w/oCgnEP3RuT8AAAA/gQQAAAAAAAAB4AAAAGAAAACrqqqqqgrsP2A036hVk7k/AAAAP4EEAAAAAAAAAeEAAABgAAAAj+M4juMY7D9gNN+oVZO5PwAAAD+BBAAAAAAAAAHiAAAAYAAAAAEAAAAAIOw/IECXQa5UuT8AAAA/kQQAAAAAAAAB4wAAAGAAAAByHMdxHCfsPyBAl0GuVLk/AAAAP5EEAAAAAAAAAeQAAABgAAAA5DiO4zgu7D/eS0/aBha5PwAAAD+gBAAAAAAAAAHlAAAAYAAAAFZVVVVVNew/3ktP2gYWuT8AAAA/sAQAAAAAAAAB5gAAAGAAAAA5juM4jkPsP95LT9oGFrk/AAAAP7AEAAAAAAAAAecAAABgAAAAOY7jOI5D7D+eVwdzX9e4PwAAAD+wBAAAAAAAAAHoAAAAYAAAAFVVVVVVde4/pspmSjjHuz8AAAA/AAAAAAAAAAAB6QAAAGAAAABVVVVVVXXuP2TWHuOQiLs/AAAAPy8AAAAAAAAAAeoAAABgAAAA5TiO4zhu7j8k4tZ76Um7PwAAAD8/AAAAAAAAAAHrAAAAYAAAAAEAAAAAYO4/5O2OFEILuz8AAAA/TwAAAAAAAAAB7AAAAGAAAACrqqqqqkruP6T5Rq2azLo/AAAAP08AAAAAAAAAAe0AAABgAAAA5TiO4zgu7j+k+Uatmsy6PwAAAD9eAAAAAAAAAAHuAAAAYAAAADmO4ziOA+4/ZAX/RfONuj8AAAA/XgAAAAAAAAAB7wAAAGAAAACP4ziO49jtPyIRt95LT7o/AAAAP14AAAAAAAAAAfAAAABgAAAA5DiO4ziu7T8iEbfeS0+6PwAAAD9uAAAAAAAAAAHxAAAAYAAAAMhxHMdxfO0/IhG33ktPuj8AAAA/fQAAAAAAAAAB8gAAAGAAAAA6juM4jkPtPyIRt95LT7o/AAAAP30AAAAAAAAAAfMAAABgAAAAHcdxHMcR7T8iEbfeS0+6PwAAAD99AAAAAAAAAAH0AAAAYAAAAKuqqqqqyuw/IhG33ktPuj8AAAA/jQAAAAAAAAAB9QAAAGAAAACsqqqqqorsPyIRt95LT7o/AAAAP40AAAAAAAAAAfYAAABgAAAAOY7jOI5D7D9kBf9F8426PwAAAD+dAAAAAAAAAAH3AAAAYAAAADqO4ziOA+w/pPlGrZrMuj8AAAA/rAAAAAAAAAAB+AAAAGAAAABWVVVVVbXrPyTi1nvpSbs/AAAAP6wAAAAAAAAAAfkAAABgAAAAyHEcx3F86z+mymZKOMe7PwAAAD+8AAAAAAAAAAH6AAAAYAAAAMhxHMdxPOs/JrP2GIdEvD8AAAA/vAAAAAAAAAAB+wAAAGAAAABXVVVVVfXqP6ibhufVwbw/AAAAP8wAAAAAAAAAAfwAAABgAAAAVlVVVVW16j8qhBa2JD+9PwAAAD/MAAAAAAAAAAH9AAAAYAAAAB7HcRzHkeo/anheHcx9vT8AAAA/2wAAAAAAAAAB/gAAAGAAAADkOI7jOG7qP6pspoRzvL0/AAAAP9sAAAAAAAAAAf8AAABgAAAAkOM4juNY6j/qYO7rGvu9PwAAAD/rAAAAAAAAAAEAAQAAYAAAADqO4ziOQ+o/6mDu6xr7vT8AAAA/6wAAAAAAAAABAQEAAGAAAADlOI7jOC7qP+pg7usa+70/AAAAP/oAAAAAAAAAAQIBAABgAAAAcxzHcRwn6j8sVTZTwjm+PwAAAD/6AAAAAAAAAAEDAQAAYAAAAAAAAAAAIOo/LFU2U8I5vj8AAAA/CgEAAAAAAAABBAEAAGAAAAAdx3EcxxHqPyxVNlPCOb4/AAAAPwoBAAAAAAAAAQUBAABgAAAAHcdxHMcR6j9sSX66aXi+PwAAAD8aAQAAAAAAAAEGAQAAYAAAAKuqqqqqCuo/bEl+uml4vj8AAAA/GgEAAAAAAAABBwEAAGAAAACrqqqqqgrqP6w9xiERt74/AAAAPykBAAAAAAAAAQgBAABgAAAAOY7jOI4D6j+sPcYhEbe+PwAAAD8pAQAAAAAAAAEJAQAAYAAAADmO4ziOA+o/7jEOibj1vj8AAAA/OgEAAAAAAAABCgEAAGAAAADIcRzHcfzpPzAmVvBfNL8/AAAAPzoBAAAAAAAAAQsBAABgAAAAyHEcx3H86T9uGp5XB3O/PwAAAD9KAQAAAAAAAAEMAQAAYAAAAFVVVVVV9ek/8AIuJlbwvz8AAAA/WQEAAAAAAAABDQEAAGAAAADkOI7jOO7pP5j7usZ+F8A/AAAAP2kBAAAAAAAAAQ4BAABgAAAA5DiO4zju6T/Z7wIuJlbAPwAAAD94AQAAAAAAAAEPAQAAYAAAAAEAAAAA4Ok/WtiS/HTTwD8AAAA/mAEAAAAAAAABEAEAAGAAAAABAAAAAODpP9vAIsvDUME/AAAAP5gBAAAAAAAAAREBAABgAAAAchzHcRzn6T/8usZ+F3DBPwAAAD+YAQAAAAAAAAESAQAAYAAAAFVVVVVV9ek/PK8O5r6uwT8AAAA/pwEAAAAAAAABEwEAAGAAAAA5juM4jgPqP32jVk1m7cE/AAAAP6cBAAAAAAAAARQBAABgAAAAAAAAAAAg6j+9l560DSzCPwAAAD+3AQAAAAAAAAEVAQAAYAAAAFZVVVVVNeo//4vmG7Vqwj8AAAA/twEAAAAAAAABFgEAAGAAAACQ4ziO41jqP1960jawyMI/AAAAP8cBAAAAAAAAARcBAABgAAAAq6qqqqqK6j/AaL5RqybDPwAAAD/HAQAAAAAAAAEYAQAAYAAAADqO4ziOw+o/QVFOIPqjwz8AAAA/5gEAAAAAAAABGQEAAGAAAACrqqqqqgrrPwMuJlbwX8Q/AAAAP+YBAAAAAAAAARoBAABgAAAAchzHcRwn6z9EIm69l57EPwAAAD/1AQAAAAAAAAEbAQAAYAAAADmO4ziOQ+s/hBa2JD/dxD8AAAA/9QEAAAAAAAABHAEAAGAAAAAdx3Ecx1HrP8UK/ovmG8U/AAAAP/UBAAAAAAAAAR0BAABgAAAAcxzHcRxn6z/mBKI/OjvFPwAAAD8FAgAAAAAAAAEeAQAAYAAAAOQ4juM4bus/Bf9F841axT8AAAA/FQIAAAAAAAABHwEAAGAAAADIcRzHcXzrPyb56abhecU/AAAAPyQCAAAAAAAAASABAABgAAAAq6qqqqqK6z9H841aNZnFPwAAAD8kAgAAAAAAAAEhAQAAYAAAAB7HcRzHkes/Zu0xDom4xT8AAAA/JAIAAAAAAAABIgEAAGAAAAABAAAAAKDrP2btMQ6JuMU/AAAAPzQCAAAAAAAAASMBAABgAAAAchzHcRyn6z+H59XB3NfFPwAAAD9EAgAAAAAAAAEkAQAAYAAAAFZVVVVVtes/p+F5dTD3xT8AAAA/RAIAAAAAAAABJQEAAGAAAACsqqqqqsrrP6fheXUw98U/AAAAP1MCAAAAAAAAASYBAABgAAAAAAAAAADg6z+n4Xl1MPfFPwAAAD9TAgAAAAAAAAEnAQAAYAAAADqO4ziOA+w/p+F5dTD3xT8AAAA/UwIAAAAAAAABKAEAAGAAAADkOI7jOC7sP6fheXUw98U/AAAAP2MCAAAAAAAAASkBAABgAAAAj+M4juNY7D+n4Xl1MPfFPwAAAD9jAgAAAAAAAAEqAQAAYAAAAB3HcRzHkew/p+F5dTD3xT8AAAA/cgIAAAAAAAABKwEAAGAAAACrqqqqqsrsP6fheXUw98U/AAAAP4ICAAAAAAAAASwBAABgAAAAOo7jOI4D7T+n4Xl1MPfFPwAAAD+CAgAAAAAAAAEtAQAAYAAAADqO4ziOQ+0/p+F5dTD3xT8AAAA/ggIAAAAAAAABLgEAAGAAAADIcRzHcXztP4fn1cHc18U/AAAAP5ICAAAAAAAAAS8BAABgAAAAV1VVVVW17T9m7TEOibjFPwAAAD+SAgAAAAAAAAEwAQAAYAAAAOU4juM47u0/Zu0xDom4xT8AAAA/oQIAAAAAAAABMQEAAGAAAACP4ziO4xjuP0fzjVo1mcU/AAAAP7ECAAAAAAAAATIBAABgAAAAOY7jOI5D7j8m+emm4XnFPwAAAD+xAgAAAAAAAAEzAQAAYAAAAAEAAAAAYO4/Bf9F841axT8AAAA/wQIAAAAAAAABNAEAAGAAAABVVVVVVXXuPwX/RfONWsU/AAAAP8ECAAAAAAAAATUBAABgAAAAq6qqqqqK7j/mBKI/OjvFPwAAAD/QAgAAAAAAAAE2AQAAYAAAAI/jOI7jmO4/5gSiPzo7xT8AAAA/0AIAAAAAAAABNwEAAGAAAABzHMdxHKfuP+YEoj86O8U/AAAAP+ACAAAAAAAAATgBAABgAAAAV1VVVVW17j/mBKI/OjvFPwAAAD/gAgAAAAAAAAE5AQAAYAAAADmO4ziOw+4/5gSiPzo7xT8AAAA/7wIAAAAAAAABOgEAAGAAAAAdx3Ecx9HuP8UK/ovmG8U/AAAAP+8CAAAAAAAAATsBAABgAAAAj+M4juPY7j/FCv6L5hvFPwAAAD//AgAAAAAAAAE8AQAAYAAAAFdVVVVV9e4/pBBa2JL8xD8AAAA//wIAAAAAAAABPQEAAGAAAACrqqqqqgrvP4QWtiQ/3cQ/AAAAPw8DAAAAAAAAAT4BAABgAAAAAQAAAAAg7z9kHBJx673EPwAAAD8PAwAAAAAAAAE/AQAAYAAAAMlxHMdxPO8/RCJuvZeexD8AAAA/HgMAAAAAAAABQAEAAGAAAACP4ziO41jvPyMoyglEf8Q/AAAAPx4DAAAAAAAAAUEBAABgAAAAx3Ecx3F87z/jM4KinEDEPwAAAD8uAwAAAAAAAAFCAQAAYAAAAI/jOI7jmO8/4zOCopxAxD8AAAA/LgMAAAAAAAABQwEAAGAAAABXVVVVVbXvP6M/Ojv1AcQ/AAAAPz4DAAAAAAAAAUQBAABgAAAAOY7jOI7D7z+jPzo79QHEPwAAAD9JAwAAAAAAAAFFAQAAYAAAAI/jOI7j2O8/gkWWh6Hiwz8AAAA/WAMAAAAAAAABRgEAAGAAAAABAAAAAODvP2FL8tNNw8M/AAAAP2gDAAAAAAAAAUcBAABgAAAAAQAAAADg7z8hV6pspoTDPwAAAD/GAwAAAAAAAAFIAQAAYAAAAAEAAAAA4O8/f3R26gPowj8AAAA/xgMAAAAAAAABSQEAAGAAAAABAAAAAODvPz+ALoNcqcI/AAAAP8YDAAAAAAAAAUoBAABgAAAAAQAAAADg7z/ekUJoYUvCPwAAAD/VAwAAAAAAAAFLAQAAYAAAAB3HcRzH0e8/nZ36ALoMwj8AAAA/1QMAAAAAAAABTAEAAGAAAACtqqqqqsrvPzyvDua+rsE/AAAAP9UDAAAAAAAAAU0BAABgAAAAyXEcx3G87z+7xn4XcDHBPwAAAD/lAwAAAAAAAAFOAQAAYAAAAOU4juM4ru8/Ot7uSCG0wD8AAAA/9AMAAAAAAAABTwEAAGAAAAABAAAAAKDvP9nvAi4mVsA/AAAAP/QDAAAAAAAAAVABAABgAAAAO47jOI6D7z9uGp5XB3O/PwAAAD8EBAAAAAAAAAFRAQAAYAAAAFdVVVVVde8/7jEOibj1vj8AAAA/BAQAAAAAAAABUgEAAGAAAABzHMdxHGfvP2xJfrppeL4/AAAAPwQEAAAAAAAAAVMBAABgAAAAAQAAAABg7z8sVTZTwjm+PwAAAD8UBAAAAAAAAAFUAQAAYAAAAB3HcRzHUe8/6mDu6xr7vT8AAAA/FAQAAAAAAAABVQEAAGAAAADJcRzHcTzvP2p4Xh3Mfb0/AAAAPyMEAAAAAAAAAVYBAABgAAAAAQAAAAAg7z+om4bn1cG8PwAAAD8zBAAAAAAAAAFXAQAAYAAAAFdVVVVV9e4/pspmSjjHuz8AAAA/MwQAAAAAAAABWAEAAGAAAACrqqqqqsruP+TtjhRCC7s/AAAAP0MEAAAAAAAAAVkBAABgAAAAAQAAAACg7j8iEbfeS0+6PwAAAD9iBAAAAAAAAAFaAQAAYAAAAAEAAAAAIO4/nIbn1cHctz8AAAA/YgQAAAAAAAABWwEAAGAAAACrqqqqqgruP1ySn24anrc/AAAAP2IEAAAAAAAAAVwBAABgAAAAyXEcx3H87T8cnlcHc1+3PwAAAD9iBAAAAAAAAAFdAQAAYAAAAFVVVVVV9e0/HJ5XB3Nftz8AAAA/cQQAAAAAAAABXgEAAGAAAADlOI7jOO7tPxyeVwdzX7c/AAAAP3EEAAAAAAAAAV8BAABgAAAAcxzHcRzn7T8cnlcHc1+3PwAAAD+BBAAAAAAAAAFgAQAAYAAAAAEAAAAA4O0/HJ5XB3Nftz8AAAA/kQQAAAAAAAABYQEAAGAAAACP4ziO49jtPxyeVwdzX7c/AAAAP98EAAAAAAAAAWIBAABgAAAAq6qqqqrK7T8cnlcHc1+3PwAAAD/fBAAAAAAAAAFjAQAAYAAAAJDjOI7j+NY/XmO/C7iYuD8AAAA/AAAAAAAAAAABZAEAAGAAAAByHMdxHAfXP15jvwu4mLg/AAAAP14AAAAAAAAAAWUBAABgAAAAOo7jOI4j1z8eb3ekEFq4PwAAAD9eAAAAAAAAAAFmAQAAYAAAAB7HcRzHMdc/nIbn1cHctz8AAAA/bgAAAAAAAAABZwEAAGAAAADkOI7jOE7XPxyeVwdzX7c/AAAAP30AAAAAAAAAAWgBAABgAAAAyHEcx3Fc1z+atcc4JOK2PwAAAD99AAAAAAAAAAFpAQAAYAAAAJDjOI7jeNc/GM03atVktj8AAAA/jQAAAAAAAAABagEAAGAAAABWVVVVVZXXP5bkp5uG57U/AAAAP40AAAAAAAAAAWsBAABgAAAAHsdxHMex1z/WB9BlkCu1PwAAAD+dAAAAAAAAAAFsAQAAYAAAAOQ4juM4ztc/VB9Al0GutD8AAAA/nQAAAAAAAAABbQEAAGAAAADIcRzHcdzXP9I2sMjyMLQ/AAAAP6wAAAAAAAAAAW4BAABgAAAAkOM4juP41z8QWtiS/HSzPwAAAD+sAAAAAAAAAAFvAQAAYAAAAFZVVVVVFdg/Tn0AXQa5sj8AAAA/vAAAAAAAAAABcAEAAGAAAAAex3EcxzHYP46gKCcQ/bE/AAAAP7wAAAAAAAAAAXEBAABgAAAAAAAAAABA2D8MuJhYwX+xPwAAAD/LAAAAAAAAAAFyAQAAYAAAAAAAAAAAQNg/StvAIsvDsD8AAAA/ywAAAAAAAAABcwEAAGAAAADIcRzHcVzYP4j+6OzUB7A/AAAAP9sAAAAAAAAAAXQBAABgAAAAyHEcx3Fc2D+NQyJuvZeuPwAAAD/bAAAAAAAAAAF1AQAAYAAAAKyqqqqqatg/CYpyAtEfrT8AAAA/6wAAAAAAAAABdgEAAGAAAACsqqqqqmrYPwe5UmUzJaw/AAAAP+sAAAAAAAAAAXcBAABgAAAAkOM4juN42D8F6DLIlSqrPwAAAD/6AAAAAAAAAAF4AQAAYAAAAJDjOI7jeNg/ARcTK/gvqj8AAAA/+gAAAAAAAAABeQEAAGAAAACQ4ziO43jYP/9F841aNak/AAAAPwoBAAAAAAAAAXoBAABgAAAAkOM4juN42D97jEMibr2nPwAAAD8KAQAAAAAAAAF7AQAAYAAAAJDjOI7jeNg/+NKTtoFFpj8AAAA/GgEAAAAAAAABfAEAAGAAAACQ4ziO43jYP3UZ5EqVzaQ/AAAAPxoBAAAAAAAAAX0BAABgAAAAkOM4juN42D9ySMSt99KjPwAAAD8pAQAAAAAAAAF+AQAAYAAAAJDjOI7jeNg/cHekEFrYoj8AAAA/KQEAAAAAAAABfwEAAGAAAACQ4ziO43jYP22mhHO83aE/AAAAPzkBAAAAAAAAAYABAABgAAAAkOM4juN42D9q1WTWHuOgPwAAAD92AQAAAAAAAAGBAQAAYAAAAAAAAAAAQNg/ypUqmynhnD8AAAA/dgEAAAAAAAABggEAAGAAAAA6juM4jiPYP8bECv6L5ps/AAAAP4YBAAAAAAAAAYMBAABgAAAAchzHcRwH2D/AIsvDUPGZPwAAAD+GAQAAAAAAAAGEAQAAYAAAAMhxHMdx3Nc/vICLiRX8lz8AAAA/lQEAAAAAAAABhQEAAGAAAAAex3Ecx7HXP7qva+x3AZc/AAAAP5UBAAAAAAAAAYYBAABgAAAArKqqqqpq1z+0DSyyPAyVPwAAAD+VAQAAAAAAAAGHAQAAYAAAAAIAAAAAQNc/sjwMFZ8RlD8AAAA/pQEAAAAAAAABiAEAAGAAAAA6juM4jiPXP66azNpjHJI/AAAAP7UBAAAAAAAAAYkBAABgAAAArKqqqqrq1j+o+IygKCeQPwAAAD+1AQAAAAAAAAGKAQAAYAAAAOQ4juM4ztY/qPiMoCgnkD8AAAA/tQEAAAAAAAABiwEAAGAAAAA6juM4jqPWP0xP2gYWWY4/AAAAP8QBAAAAAAAAAYwBAABgAAAAdBzHcRyH1j9MT9oGFlmOPwAAAD/EAQAAAAAAAAGNAQAAYAAAAMhxHMdxXNY/Qgtbkp9uij8AAAA/1AEAAAAAAAABjgEAAGAAAAAex3EcxzHWP0ILW5Kfboo/AAAAP9QBAAAAAAAAAY8BAABgAAAAdBzHcRwH1j88aRtYZHmIPwAAAD/jAQAAAAAAAAGQAQAAYAAAAMhxHMdx3NU/PGkbWGR5iD8AAAA/4wEAAAAAAAABkQEAAGAAAAA6juM4jqPVPzjH2x0phIY/AAAAP/MBAAAAAAAAAZIBAABgAAAAqqqqqqpq1T8yJZzj7Y6EPwAAAD8DAgAAAAAAAAGTAQAAYAAAAAAAAAAAQNU/LoNcqbKZgj8AAAA/AwIAAAAAAAABlAEAAGAAAAByHMdxHAfVPyjhHG93pIA/AAAAPxICAAAAAAAAAZUBAABgAAAAyHEcx3Hc1D8o4Rxvd6SAPwAAAD8SAgAAAAAAAAGWAQAAYAAAAAAAAAAAwNQ/KOEcb3ekgD8AAAA/EgIAAAAAAAABlwEAAGAAAAAcx3Ecx7HUPyjhHG93pIA/AAAAPzICAAAAAAAAAZgBAABgAAAAOo7jOI6j1D8o4Rxvd6SAPwAAAD8yAgAAAAAAAAGZAQAAYAAAAFZVVVVVldQ/KOEcb3ekgD8AAAA/QQIAAAAAAAABmgEAAGAAAAByHMdxHIfUPyjhHG93pIA/AAAAP3ACAAAAAAAAAZsBAABgAAAAAAAAAABA1D9MfrppeF59PwAAAD9wAgAAAAAAAAGcAQAAYAAAAFZVVVVVFdQ/TH66aXhefT8AAAA/gAIAAAAAAAABnQEAAGAAAADIcRzHcdzTP0x+uml4Xn0/AAAAP4ACAAAAAAAAAZ4BAABgAAAAchzHcRyH0z9AOjv1AXR5PwAAAD+PAgAAAAAAAAGfAQAAYAAAAOQ4juM4TtM/QDo79QF0eT8AAAA/jwIAAAAAAAABoAEAAGAAAACsqqqqqurSPzj2u4CLiXU/AAAAP58CAAAAAAAAAaEBAABgAAAAOo7jOI6j0j849ruAi4l1PwAAAD+fAgAAAAAAAAGiAQAAYAAAAKyqqqqqatI/LLI8DBWfcT8AAAA/rwIAAAAAAAABowEAAGAAAAAex3EcxzHSPyyyPAwVn3E/AAAAP74CAAAAAAAAAaQBAABgAAAArKqqqqrq0T8ssjwMFZ9xPwAAAD++AgAAAAAAAAGlAQAAYAAAAOQ4juM4ztE/LLI8DBWfcT8AAAA/vgIAAAAAAAABpgEAAGAAAAAex3Ecx7HRPyyyPAwVn3E/AAAAP84CAAAAAAAAAacBAABgAAAAVlVVVVWV0T8ssjwMFZ9xPwAAAD/OAgAAAAAAAAGoAQAAYAAAAJDjOI7jeNE/LLI8DBWfcT8AAAA/3QIAAAAAAAABqQEAAGAAAACsqqqqqmrRPyyyPAwVn3E/AAAAP90CAAAAAAAAAaoBAABgAAAAyHEcx3Fc0T8ssjwMFZ9xPwAAAD/9AgAAAAAAAAGrAQAAYAAAAOQ4juM4TtE/LLI8DBWfcT8AAAA/DAMAAAAAAAABrAEAAGAAAAACAAAAAEDRPyyyPAwVn3E/AAAAPwwDAAAAAAAAAa0BAABgAAAAOo7jOI4j0T8ssjwMFZ9xPwAAAD8cAwAAAAAAAAGuAQAAYAAAAHQcx3EcB9E/LLI8DBWfcT8AAAA/HAMAAAAAAAABrwEAAGAAAACsqqqqqurQPyyyPAwVn3E/AAAAPywDAAAAAAAAAbABAABgAAAAAAAAAADA0D849ruAi4l1PwAAAD8sAwAAAAAAAAGxAQAAYAAAAFZVVVVVldA/QDo79QF0eT8AAAA/OwMAAAAAAAABsgEAAGAAAAAAAAAAAEDQP0A6O/UBdHk/AAAAP0sDAAAAAAAAAbMBAABgAAAAOo7jOI4j0D9MfrppeF59PwAAAD9LAwAAAAAAAAG0AQAAYAAAAB/HcRzH8c8/TH66aXhefT8AAAA/WgMAAAAAAAABtQEAAGAAAACP4ziO47jPP0x+uml4Xn0/AAAAP1oDAAAAAAAAAbYBAABgAAAAAQAAAACAzz8o4Rxvd6SAPwAAAD9aAwAAAAAAAAG3AQAAYAAAADuO4ziOY88/KOEcb3ekgD8AAAA/agMAAAAAAAABuAEAAGAAAABzHMdxHEfPPyjhHG93pIA/AAAAP3oDAAAAAAAAAbkBAABgAAAAcxzHcRxHzz8ug1ypspmCPwAAAD+JAwAAAAAAAAG6AQAAYAAAAK2qqqqqKs8/LoNcqbKZgj8AAAA/mQMAAAAAAAABuwEAAGAAAADlOI7jOA7PPzIlnOPtjoQ/AAAAP5kDAAAAAAAAAbwBAABgAAAA5TiO4zgOzz84x9sdKYSGPwAAAD+pAwAAAAAAAAG9AQAAYAAAAFVVVVVV1c4/PGkbWGR5iD8AAAA/qQMAAAAAAAABvgEAAGAAAABVVVVVVdXOP0ILW5Kfboo/AAAAP7gDAAAAAAAAAb8BAABgAAAAj+M4juO4zj9MT9oGFlmOPwAAAD/IAwAAAAAAAAHAAQAAYAAAAMdxHMdxnM4/qPiMoCgnkD8AAAA/yAMAAAAAAAABwQEAAGAAAADHcRzHcZzOP6rJrD3GIZE/AAAAP8gDAAAAAAAAAcIBAABgAAAAAQAAAACAzj+umszaYxySPwAAAD/XAwAAAAAAAAHDAQAAYAAAAAEAAAAAgM4/sGvsdwEXkz8AAAA/5wMAAAAAAAABxAEAAGAAAAA5juM4jmPOP7I8DBWfEZQ/AAAAP/cDAAAAAAAAAcUBAABgAAAAOY7jOI5jzj+0DSyyPAyVPwAAAD8GBAAAAAAAAAHGAQAAYAAAAHMcx3EcR84/tA0ssjwMlT8AAAA/FgQAAAAAAAABxwEAAGAAAABzHMdxHEfOP7jeS0/aBpY/AAAAPxYEAAAAAAAAAcgBAABgAAAAcxzHcRxHzj+6r2vsdwGXPwAAAD8mBAAAAAAAAAHJAQAAYAAAAHMcx3EcR84/vICLiRX8lz8AAAA/JgQAAAAAAAABygEAAGAAAACrqqqqqirOP75Rqyaz9pg/AAAAPzUEAAAAAAAAAcsBAABgAAAAq6qqqqoqzj/AIsvDUPGZPwAAAD81BAAAAAAAAAHMAQAAYAAAAKuqqqqqKs4/xPPqYO7rmj8AAAA/RQQAAAAAAAABzQEAAGAAAADlOI7jOA7OP8bECv6L5ps/AAAAP0UEAAAAAAAAAc4BAABgAAAAHcdxHMfxzT/KlSqbKeGcPwAAAD9UBAAAAAAAAAHPAQAAYAAAAFdVVVVV1c0/zjdq1WTWnj8AAAA/VAQAAAAAAAAB0AEAAGAAAABXVVVVVdXNP9AIinIC0Z8/AAAAP2QEAAAAAAAAAdEBAABgAAAAV1VVVVXVzT/q7NQH0GWgPwAAAD9kBAAAAAAAAAHSAQAAYAAAAI/jOI7juM0/atVk1h7joD8AAAA/dAQAAAAAAAAB0wEAAGAAAACP4ziO47jNP+u99KRtYKE/AAAAP3QEAAAAAAAAAdQBAABgAAAAj+M4juO4zT9tpoRzvN2hPwAAAD+DBAAAAAAAAAHVAQAAYAAAAMlxHMdxnM0/7o4UQgtboj8AAAA/gwQAAAAAAAAB1gEAAGAAAADJcRzHcZzNP3B3pBBa2KI/AAAAP6MEAAAAAAAAAdcBAABgAAAAyXEcx3GczT/wXzTfqFWjPwAAAD/CBAAAAAAAAAHYAQAAYAAAAMlxHMdxnM0/ckjErffSoz8AAAA/wgQAAAAAAAAB2QEAAGAAAADJcRzHcZzNP/MwVHxGUKQ/AAAAP9EEAAAAAAAAAdoBAABgAAAAyXEcx3GczT/1AXQZ5EqlPwAAAD/RBAAAAAAAAAHbAQAAYAAAAMlxHMdxnM0/duoD6DLIpT8AAAA/4QQAAAAAAAAB3AEAAGAAAADJcRzHcZzNP/jSk7aBRaY/AAAAP+EEAAAAAAAAAd0BAABgAAAAAQAAAACAzT/7o7NTH0CnPwAAAD/xBAAAAAAAAAHeAQAAYAAAAAEAAAAAgM0/e4xDIm69pz8AAAA/8QQAAAAAAAAB3wEAAGAAAAABAAAAAIDNP/100/C8Oqg/AAAAPwAFAAAAAAAAAeABAABgAAAAAQAAAACAzT9/XWO/C7ioPwAAAD8ABQAAAAAAAAHhAQAAYAAAAAEAAAAAgM0//0XzjVo1qT8AAAA/EAUAAAAAAAAB4gEAAGAAAAABAAAAAIDNP4Eug1ypsqk/AAAAPxAFAAAAAAAAAeMBAABgAAAAAQAAAACAzT+F/6L5Rq2qPwAAAD8gBQAAAAAAAAHkAQAAYAAAAAEAAAAAgM0/BegyyJUqqz8AAAA/IAUAAAAAAAAB5QEAAGAAAAABAAAAAIDNP4XQwpbkp6s/AAAAPy8FAAAAAAAAAeYBAABgAAAAAQAAAACAzT8HuVJlMyWsPwAAAD8/BQAAAAAAAAHnAQAAYAAAAAEAAAAAgM0/h6HiM4KirD8AAAA/TgUAAAAAAAAB6AEAAGAAAAABAAAAAIDNPwmKcgLRH60/AAAAP04FAAAAAAAAAekBAABgAAAAAQAAAACAzT8LW5KfbhquPwAAAD9eBQAAAAAAAAHqAQAAYAAAAAEAAAAAgM0/jUMibr2Xrj8AAAA/XgUAAAAAAAAB6wEAAGAAAAABAAAAAIDNP48UQgtbkq8/AAAAP24FAAAAAAAAAewBAABgAAAAAQAAAACAzT+I/ujs1AewPwAAAD9uBQAAAAAAAAHtAQAAYAAAAAEAAAAAgM0/yPIwVHxGsD8AAAA/fQUAAAAAAAAB7gEAAGAAAAABAAAAAIDNP0rbwCLLw7A/AAAAP30FAAAAAAAAAe8BAABgAAAAAQAAAACAzT+KzwiKcgKxPwAAAD+NBQAAAAAAAAHwAQAAYAAAAAEAAAAAgM0/zMNQ8RlBsT8AAAA/nQUAAAAAAAAB8QEAAGAAAAABAAAAAIDNPwy4mFjBf7E/AAAAP50FAAAAAAAAAfIBAABgAAAAAQAAAACAzT9OrOC/aL6xPwAAAD+sBQAAAAAAAAHzAQAAYAAAAAEAAAAAgM0/jqAoJxD9sT8AAAA/vAUAAAAAAAAB9AEAAGAAAAABAAAAAIDNP86UcI63O7I/AAAAP8sFAAAAAAAAAfUBAABgAAAAAQAAAACAzT8Oibj1XnqyPwAAAD/bBQAAAAAAAAH2AQAAYAAAAAEAAAAAgM0/Tn0AXQa5sj8AAAA/6wUAAAAAAAAB9wEAAGAAAAABAAAAAIDNP5BxSMSt97I/AAAAP+sFAAAAAAAAAfgBAABgAAAAAQAAAACAzT/QZZArVTazPwAAAD/6BQAAAAAAAAH5AQAAYAAAAAEAAAAAgM0/Uk4g+qOzsz8AAAA/CgYAAAAAAAAB+gEAAGAAAAABAAAAAIDNP5JCaGFL8rM/AAAAPwoGAAAAAAAAAfsBAABgAAAAAQAAAACAzT/SNrDI8jC0PwAAAD8pBgAAAAAAAAH8AQAAYAAAAAEAAAAAgM0/lhOI/ujstD8AAAA/aAYAAAAAAAAB/QEAAGAAAAABAAAAAIDNP1jBf9F8o7Y/AAAAP3cGAAAAAAAAAf4BAABgAAAAAQAAAACAzT+atcc4JOK2PwAAAD93BgAAAAAAAAH/AQAAYAAAAAEAAAAAgM0/2qkPoMsgtz8AAAA/hwYAAAAAAAABAAIAAGAAAAABAAAAAIDNPxyeVwdzX7c/AAAAP5cGAAAAAAAAAQECAABgAAAAAQAAAACAzT9ckp9uGp63PwAAAD+XBgAAAAAAAAECAgAAYAAAAMlxHMdxnM0/nIbn1cHctz8AAAA/pgYAAAAAAAABAwIAAGAAAADJcRzHcZzNPx5vd6QQWrg/AAAAP6YGAAAAAAAAAQQCAABgAAAAyXEcx3GczT9eY78LuJi4PwAAAD+2BgAAAAAAAAEFAgAAYAAAAMlxHMdxnM0/nlcHc1/XuD8AAAA/tgYAAAAAAAABBgIAAGAAAADJcRzHcZzNP95LT9oGFrk/AAAAP8UGAAAAAAAAAQcCAABgAAAAyXEcx3GczT8gQJdBrlS5PwAAAD/lBgAAAAAAAAEIAgAAYAAAAMlxHMdxnM0/YDTfqFWTuT8AAAA/BAcAAAAAAAABCQIAAGAAAACP4ziO47jNP2A036hVk7k/AAAAPxQHAAAAAAAAAQoCAABgAAAAj+M4juO4zT+gKCcQ/dG5PwAAAD8jBwAAAAAAAAELAgAAYAAAAFdVVVVV1c0/oCgnEP3RuT8AAAA/MwcAAAAAAAABDAIAAGAAAABXVVVVVdXNP+Icb3ekELo/AAAAPzMHAAAAAAAAAQ0CAABgAAAAHcdxHMfxzT/iHG93pBC6PwAAAD9CBwAAAAAAAAEOAgAAYAAAAB3HcRzH8c0/IhG33ktPuj8AAAA/QgcAAAAAAAABDwIAAGAAAADlOI7jOA7OPyIRt95LT7o/AAAAP1IHAAAAAAAAARACAABgAAAAq6qqqqoqzj9kBf9F8426PwAAAD9iBwAAAAAAAAERAgAAYAAAAHMcx3EcR84/ZAX/RfONuj8AAAA/YgcAAAAAAAABEgIAAGAAAADHcRzHcZzOP2QF/0Xzjbo/AAAAP3EHAAAAAAAAARMCAABgAAAAVVVVVVXVzj9kBf9F8426PwAAAD9xBwAAAAAAAAEUAgAAYAAAAOU4juM4Ds8/ZAX/RfONuj8AAAA/gQcAAAAAAAABFQIAAGAAAACtqqqqqirPP2QF/0Xzjbo/AAAAP4EHAAAAAAAAARYCAABgAAAAcxzHcRxHzz9kBf9F8426PwAAAD+RBwAAAAAAAAEXAgAAYAAAADuO4ziOY88/ZAX/RfONuj8AAAA/kQcAAAAAAAABGAIAAGAAAABzHMdxHEfPP2QF/0Xzjbo/AAAAP+QHAAAAAAAAARkCAABgAAAAHMdxHMdxrj8k4tZ76Um7PwAAAD8AAAAAAAAAAAEaAgAAYAAAAFhVVVVVVa8/JOLWe+lJuz8AAAA/EAAAAAAAAAABGwIAAGAAAADIcRzHcRywP2TWHuOQiLs/AAAAPxAAAAAAAAAAARwCAABgAAAAchzHcRzHsD9k1h7jkIi7PwAAAD8QAAAAAAAAAAEdAgAAYAAAADqO4ziO47E/ZNYe45CIuz8AAAA/HwAAAAAAAAABHgIAAGAAAAByHMdxHMeyP6bKZko4x7s/AAAAPx8AAAAAAAAAAR8CAABgAAAAVlVVVVVVtD+mymZKOMe7PwAAAD8vAAAAAAAAAAEgAgAAYAAAAKqqqqqqqrU/5r6usd8FvD8AAAA/LwAAAAAAAAABIQIAAGAAAAAAAAAAAAC3P+a+rrHfBbw/AAAAPz8AAAAAAAAAASICAABgAAAA5jiO4ziOuD/mvq6x3wW8PwAAAD8/AAAAAAAAAAEjAgAAYAAAAKyqqqqqqrk/5r6usd8FvD8AAAA/TgAAAAAAAAABJAIAAGAAAAB0HMdxHMe6P+a+rrHfBbw/AAAAP04AAAAAAAAAASUCAABgAAAArKqqqqqquz/mvq6x3wW8PwAAAD9eAAAAAAAAAAEmAgAAYAAAAOQ4juM4jrw/5r6usd8FvD8AAAA/XgAAAAAAAAABJwIAAGAAAACsqqqqqqq9P2TWHuOQiLs/AAAAP24AAAAAAAAAASgCAABgAAAA5DiO4ziOvj8k4tZ76Um7PwAAAD9uAAAAAAAAAAEpAgAAYAAAAB7HcRzHcb8/pPlGrZrMuj8AAAA/fQAAAAAAAAABKgIAAGAAAADkOI7jOA7AP2QF/0Xzjbo/AAAAP30AAAAAAAAAASsCAABgAAAAOY7jOI5jwD/iHG93pBC6PwAAAD+NAAAAAAAAAAEsAgAAYAAAAI7jOI7juMA/YDTfqFWTuT8AAAA/jQAAAAAAAAABLQIAAGAAAADlOI7jOA7BPyBAl0GuVLk/AAAAP5wAAAAAAAAAAS4CAABgAAAAcxzHcRxHwT+eVwdzX9e4PwAAAD+cAAAAAAAAAAEvAgAAYAAAAAEAAAAAgME/XmO/C7iYuD8AAAA/rAAAAAAAAAABMAIAAGAAAACP4ziO47jBP9x6Lz1pG7g/AAAAP6wAAAAAAAAAATECAABgAAAAVlVVVVXVwT+chufVwdy3PwAAAD+8AAAAAAAAAAEyAgAAYAAAAKyqqqqqKsI/mrXHOCTitj8AAAA/ywAAAAAAAAABMwIAAGAAAAA6juM4jmPCPxjNN2rVZLY/AAAAP8sAAAAAAAAAATQCAABgAAAAyHEcx3Gcwj/Y2O8CLia2PwAAAD/bAAAAAAAAAAE1AgAAYAAAAI/jOI7juMI/luSnm4bntT8AAAA/2wAAAAAAAAABNgIAAGAAAAAdx3Ecx/HCPxb8F803arU/AAAAP+sAAAAAAAAAATcCAABgAAAA5DiO4zgOwz/WB9BlkCu1PwAAAD/rAAAAAAAAAAE4AgAAYAAAAOQ4juM4DsM/VB9Al0GutD8AAAA/+gAAAAAAAAABOQIAAGAAAACrqqqqqirDP9I2sMjyMLQ/AAAAPwoBAAAAAAAAAToCAABgAAAAcxzHcRxHwz9STiD6o7OzPwAAAD8KAQAAAAAAAAE7AgAAYAAAADqO4ziOY8M/0GWQK1U2sz8AAAA/GQEAAAAAAAABPAIAAGAAAAA6juM4jmPDP86UcI63O7I/AAAAPxkBAAAAAAAAAT0CAABgAAAAAQAAAACAwz9OrOC/aL6xPwAAAD8ZAQAAAAAAAAE+AgAAYAAAAAEAAAAAgMM/is8IinICsT8AAAA/KQEAAAAAAAABPwIAAGAAAAABAAAAAIDDP4j+6OzUB7A/AAAAPykBAAAAAAAAAUACAABgAAAAAQAAAACAwz+NQyJuvZeuPwAAAD85AQAAAAAAAAFBAgAAYAAAAAEAAAAAgMM/h6HiM4KirD8AAAA/OQEAAAAAAAABQgIAAGAAAAABAAAAAIDDP4XQwpbkp6s/AAAAP0gBAAAAAAAAAUMCAABgAAAAAQAAAACAwz8BFxMr+C+qPwAAAD9IAQAAAAAAAAFEAgAAYAAAADqO4ziOY8M/f11jvwu4qD8AAAA/WAEAAAAAAAABRQIAAGAAAABzHMdxHEfDP/ujs1MfQKc/AAAAP2gBAAAAAAAAAUYCAABgAAAAq6qqqqoqwz926gPoMsilPwAAAD9oAQAAAAAAAAFHAgAAYAAAAB3HcRzH8cI/dRnkSpXNpD8AAAA/aAEAAAAAAAABSAIAAGAAAACP4ziO47jCP3B3pBBa2KI/AAAAP4cBAAAAAAAAAUkCAABgAAAAyHEcx3Gcwj9tpoRzvN2hPwAAAD+HAQAAAAAAAAFKAgAAYAAAAHMcx3EcR8I/atVk1h7joD8AAAA/hwEAAAAAAAABSwIAAGAAAACsqqqqqirCP9AIinIC0Z8/AAAAP4cBAAAAAAAAAUwCAABgAAAAHsdxHMfxwT/KlSqbKeGcPwAAAD+WAQAAAAAAAAFNAgAAYAAAAI/jOI7juME/xsQK/ovmmz8AAAA/pgEAAAAAAAABTgIAAGAAAADIcRzHcZzBP8Aiy8NQ8Zk/AAAAP6YBAAAAAAAAAU8CAABgAAAAOo7jOI5jwT++Uasms/aYPwAAAD+2AQAAAAAAAAFQAgAAYAAAAHMcx3EcR8E/vICLiRX8lz8AAAA/tgEAAAAAAAABUQIAAGAAAABzHMdxHEfBP7qva+x3AZc/AAAAP7YBAAAAAAAAAVICAABgAAAArKqqqqoqwT+6r2vsdwGXPwAAAD/FAQAAAAAAAAFTAgAAYAAAAOU4juM4DsE/uq9r7HcBlz8AAAA/9AEAAAAAAAABVAIAAGAAAAAex3Ecx/HAP7qva+x3AZc/AAAAP/QBAAAAAAAAAVUCAABgAAAAVVVVVVXVwD+6r2vsdwGXPwAAAD8EAgAAAAAAAAFWAgAAYAAAAI7jOI7juMA/uq9r7HcBlz8AAAA/EwIAAAAAAAABVwIAAGAAAAA5juM4jmPAP7qva+x3AZc/AAAAPxMCAAAAAAAAAVgCAABgAAAA5DiO4zgOwD+6r2vsdwGXPwAAAD8jAgAAAAAAAAFZAgAAYAAAAB7HcRzHcb8/uN5LT9oGlj8AAAA/IwIAAAAAAAABWgIAAGAAAABWVVVVVVW+P7QNLLI8DJU/AAAAPzMCAAAAAAAAAVsCAABgAAAAkOM4juM4vT+0DSyyPAyVPwAAAD8zAgAAAAAAAAFcAgAAYAAAAMhxHMdxHLw/sjwMFZ8RlD8AAAA/QgIAAAAAAAABXQIAAGAAAAB0HMdxHMe6P66azNpjHJI/AAAAP1ICAAAAAAAAAV4CAABgAAAAxnEcx3EcuD+o+IygKCeQPwAAAD9SAgAAAAAAAAFfAgAAYAAAAAAAAAAAALc/SK2azNpjjD8AAAA/YgIAAAAAAAABYAIAAGAAAAA6juM4juO1P0ILW5Kfboo/AAAAP2ICAAAAAAAAAWECAABgAAAAchzHcRzHtD9CC1uSn26KPwAAAD9xAgAAAAAAAAFiAgAAYAAAADqO4ziO47M/Qgtbkp9uij8AAAA/cQIAAAAAAAABYwIAAGAAAACQ4ziO4zizP0ILW5Kfboo/AAAAP4ECAAAAAAAAAWQCAABgAAAA5DiO4ziOsj9CC1uSn26KPwAAAD+BAgAAAAAAAAFlAgAAYAAAADqO4ziO47E/Qgtbkp9uij8AAAA/kAIAAAAAAAABZgIAAGAAAAAAAAAAAACxP0ILW5Kfboo/AAAAP5ACAAAAAAAAAWcCAABgAAAAVlVVVVVVsD9CC1uSn26KPwAAAD+gAgAAAAAAAAFoAgAAYAAAAFhVVVVVVa8/Qgtbkp9uij8AAAA/oAIAAAAAAAABaQIAAGAAAAAAAAAAAACuP0ILW5Kfboo/AAAAP7ACAAAAAAAAAWoCAABgAAAAyHEcx3EcrT9CC1uSn26KPwAAAD+wAgAAAAAAAAFrAgAAYAAAAHQcx3Ecx6s/Qgtbkp9uij8AAAA/vwIAAAAAAAABbAIAAGAAAAA6juM4juOqP0itmszaY4w/AAAAP78CAAAAAAAAAW0CAABgAAAAAgAAAAAAqj9IrZrM2mOMPwAAAD/PAgAAAAAAAAFuAgAAYAAAAMpxHMdxHKk/TE/aBhZZjj8AAAA/zwIAAAAAAAABbwIAAGAAAACqqqqqqqqoP0xP2gYWWY4/AAAAP98CAAAAAAAAAXACAABgAAAAjuM4juM4qD9MT9oGFlmOPwAAAD8NAwAAAAAAAAFxAgAAYAAAAHIcx3Ecx6c/TE/aBhZZjj8AAAA/HQMAAAAAAAABcgIAAGAAAABWVVVVVVWnP0xP2gYWWY4/AAAAPx0DAAAAAAAAAXMCAABgAAAAOo7jOI7jpj9MT9oGFlmOPwAAAD8tAwAAAAAAAAF0AgAAYAAAAAAAAAAAAKY/TE/aBhZZjj8AAAA/LQMAAAAAAAABdQIAAGAAAADIcRzHcRylP6j4jKAoJ5A/AAAAPzwDAAAAAAAAAXYCAABgAAAAkOM4juM4pD+o+IygKCeQPwAAAD9MAwAAAAAAAAF3AgAAYAAAAFZVVVVVVaM/qPiMoCgnkD8AAAA/TAMAAAAAAAABeAIAAGAAAAAex3Ecx3GiP6rJrD3GIZE/AAAAP0wDAAAAAAAAAXkCAABgAAAA5jiO4ziOoT+umszaYxySPwAAAD9cAwAAAAAAAAF6AgAAYAAAAOg4juM4jp8/sGvsdwEXkz8AAAA/awMAAAAAAAABewIAAGAAAAA4juM4juOcP7QNLLI8DJU/AAAAP2sDAAAAAAAAAXwCAABgAAAAkOM4juM4mj+43ktP2gaWPwAAAD9rAwAAAAAAAAF9AgAAYAAAAOQ4juM4jpc/uq9r7HcBlz8AAAA/ewMAAAAAAAABfgIAAGAAAAA8juM4juOUP7yAi4kV/Jc/AAAAP4oDAAAAAAAAAX8CAABgAAAAyHEcx3Eckz/AIsvDUPGZPwAAAD+KAwAAAAAAAAGAAgAAYAAAAFhVVVVVVZE/xPPqYO7rmj8AAAA/igMAAAAAAAABgQIAAGAAAADIcRzHcRyPP8qVKpsp4Zw/AAAAP5oDAAAAAAAAAYICAABgAAAAWFVVVVVVjT/KZko4x9udPwAAAD+qAwAAAAAAAAGDAgAAYAAAAOg4juM4jos/zjdq1WTWnj8AAAA/qgMAAAAAAAABhAIAAGAAAAB4HMdxHMeJP9AIinIC0Z8/AAAAP6oDAAAAAAAAAYUCAABgAAAAAAAAAAAAiD9q1WTWHuOgPwAAAD+5AwAAAAAAAAGGAgAAYAAAAIjjOI7jOIY/6730pG1goT8AAAA/yQMAAAAAAAABhwIAAGAAAAAYx3Ecx3GEP+6OFEILW6I/AAAAP8kDAAAAAAAAAYgCAABgAAAAGMdxHMdxhD9wd6QQWtiiPwAAAD/ZAwAAAAAAAAGJAgAAYAAAADiO4ziO44A/ckjErffSoz8AAAA/BwQAAAAAAAABigIAAGAAAADgOI7jOI5zP39dY78LuKg/AAAAP0YEAAAAAAAAAYsCAABgAAAAAAAAAAAAcD+NQyJuvZeuPwAAAD9lBAAAAAAAAAGMAgAAYAAAAAAAAAAAAHA/Dom49V56sj8AAAA/dQQAAAAAAAABjQIAAGAAAAAAAAAAAABwP5BxSMSt97I/AAAAP3UEAAAAAAAAAY4CAABgAAAAAAAAAAAAcD8QWtiS/HSzPwAAAD91BAAAAAAAAAGPAgAAYAAAAAAAAAAAAHA/0jawyPIwtD8AAAA/hAQAAAAAAAABkAIAAGAAAAAAAAAAAABwPxQr+C+ab7Q/AAAAP4QEAAAAAAAAAZECAABgAAAAAAAAAAAAcD/WB9BlkCu1PwAAAD+UBAAAAAAAAAGSAgAAYAAAAAAAAAAAAHA/luSnm4bntT8AAAA/lAQAAAAAAAABkwIAAGAAAAAAAAAAAABwP5q1xzgk4rY/AAAAP6QEAAAAAAAAAZQCAABgAAAA4DiO4ziOcz/cei89aRu4PwAAAD+kBAAAAAAAAAGVAgAAYAAAAKCqqqqqqno/nlcHc1/XuD8AAAA/swQAAAAAAAABlgIAAGAAAACgqqqqqqp6P2A036hVk7k/AAAAP7MEAAAAAAAAAZcCAABgAAAAkOM4juM4fj8iEbfeS0+6PwAAAD/DBAAAAAAAAAGYAgAAYAAAADiO4ziO44A/pPlGrZrMuj8AAAA/wwQAAAAAAAABmQIAAGAAAACoqqqqqqqCPyTi1nvpSbs/AAAAP9MEAAAAAAAAAZoCAABgAAAAGMdxHMdxhD+mymZKOMe7PwAAAD/TBAAAAAAAAAGbAgAAYAAAABjHcRzHcYQ/5r6usd8FvD8AAAA/4gQAAAAAAAABnAIAAGAAAACI4ziO4ziGP2inPoAug7w/AAAAP/IEAAAAAAAAAZ0CAABgAAAAAAAAAAAAiD/oj85OfQC9PwAAAD8BBQAAAAAAAAGeAgAAYAAAAOg4juM4jos/anheHcx9vT8AAAA/EQUAAAAAAAABnwIAAGAAAABYVVVVVVWNP6pspoRzvL0/AAAAPyEFAAAAAAAAAaACAABgAAAAWFVVVVVVjT/qYO7rGvu9PwAAAD8hBQAAAAAAAAGhAgAAYAAAAMhxHMdxHI8/LFU2U8I5vj8AAAA/IQUAAAAAAAABogIAAGAAAAAgx3Ecx3GQP6w9xiERt74/AAAAPzAFAAAAAAAAAaMCAABgAAAAWFVVVVVVkT/uMQ6JuPW+PwAAAD8wBQAAAAAAAAGkAgAAYAAAAJDjOI7jOJI/MCZW8F80vz8AAAA/MAUAAAAAAAABpQIAAGAAAADIcRzHcRyTP24anlcHc78/AAAAP0AFAAAAAAAAAaYCAABgAAAAAAAAAAAAlD+wDua+rrG/PwAAAD9QBQAAAAAAAAGnAgAAYAAAADyO4ziO45Q/sA7mvq6xvz8AAAA/XwUAAAAAAAABqAIAAGAAAAA8juM4juOUP/ACLiZW8L8/AAAAP28FAAAAAAAAAakCAABgAAAArKqqqqqqlj/wAi4mVvC/PwAAAD9+BQAAAAAAAAGqAgAAYAAAAOQ4juM4jpc/8AIuJlbwvz8AAAA/fgUAAAAAAAABqwIAAGAAAAAcx3Ecx3GYP/ACLiZW8L8/AAAAP44FAAAAAAAAAawCAABgAAAAyHEcx3Ecmz/wAi4mVvC/PwAAAD+OBQAAAAAAAAGtAgAAYAAAADiO4ziO45w/8AIuJlbwvz8AAAA/ngUAAAAAAAABrgIAAGAAAADoOI7jOI6fP/ACLiZW8L8/AAAAP54FAAAAAAAAAa8CAABgAAAAyHEcx3EcoT/wAi4mVvC/PwAAAD+eBQAAAAAAAAGwAgAAYAAAAAIAAAAAAKI/8AIuJlbwvz8AAAA/rQUAAAAAAAABsQIAAGAAAABWVVVVVVWjP/ACLiZW8L8/AAAAP70FAAAAAAAAAbICAABgAAAAkOM4juM4pD/wAi4mVvC/PwAAAD+9BQAAAAAAAAGzAgAAYAAAAOQ4juM4jqU/8AIuJlbwvz8AAAA/zQUAAAAAAAABtAIAAGAAAAA6juM4juOmP/ACLiZW8L8/AAAAP80FAAAAAAAAAbUCAABgAAAAchzHcRzHpz/wAi4mVvC/PwAAAD/cBQAAAAAAAAG2AgAAYAAAAMpxHMdxHKk/8AIuJlbwvz8AAAA/3AUAAAAAAAABtwIAAGAAAAAex3Ecx3GqP/ACLiZW8L8/AAAAP+wFAAAAAAAAAbgCAABgAAAAWFVVVVVVqz/wAi4mVvC/PwAAAD/sBQAAAAAAAAG5AgAAYAAAAJDjOI7jOKw/8AIuJlbwvz8AAAA/+wUAAAAAAAABugIAAGAAAADkOI7jOI6tP7AO5r6usb8/AAAAP/sFAAAAAAAAAbsCAABgAAAAOI7jOI7jrj9uGp5XB3O/PwAAAD8LBgAAAAAAAAG8AgAAYAAAAMhxHMdxHLA/MCZW8F80vz8AAAA/CwYAAAAAAAABvQIAAGAAAAByHMdxHMewP+4xDom49b4/AAAAPxsGAAAAAAAAAb4CAABgAAAArKqqqqqqsT+sPcYhEbe+PwAAAD8bBgAAAAAAAAG/AgAAYAAAAFZVVVVVVbI/bEl+uml4vj8AAAA/KgYAAAAAAAABwAIAAGAAAAAAAAAAAACzPyxVNlPCOb4/AAAAPzoGAAAAAAAAAcECAABgAAAAkOM4juM4sz8sVTZTwjm+PwAAAD86BgAAAAAAAAHCAgAAYAAAAKyqqqqqqrM/6mDu6xr7vT8AAAA/SgYAAAAAAAABwwIAAGAAAACsqqqqqqqzP6pspoRzvL0/AAAAP0oGAAAAAAAAAcQCAABgAAAArKqqqqqqsz9qeF4dzH29PwAAAD9pBgAAAAAAAAHFAgAAYAAAADqO4ziO47M/anheHcx9vT8AAAA/iAYAAAAAAAABxgIAAGAAAABXVVVVVXXlP8Pc1zX2u9A/AAAAPwAAAAAAAAAAAccCAABgAAAAV1VVVVV15T+y3wVcTKzQPwAAAD8PAAAAAAAAAAHIAgAAYAAAAFdVVVVVdeU/ouIzgqKc0D8AAAA/HwAAAAAAAAAByQIAAGAAAADkOI7jOG7lP5HlYaj4jNA/AAAAPy8AAAAAAAAAAcoCAABgAAAA5DiO4zhu5T+i4jOCopzQPwAAAD/nAAAAAAAAAAHLAgAAYAAAAMhxHMdxfOU/st8FXEys0D8AAAA/9wAAAAAAAAABzAIAAGAAAAA6juM4joPlP8Pc1zX2u9A/AAAAP/cAAAAAAAAAAc0CAABgAAAAHsdxHMeR5T/i1nvpSdvQPwAAAD8GAQAAAAAAAAHOAgAAYAAAAHIcx3Ecp+U/89NNw/Pq0D8AAAA/BgEAAAAAAAABzwIAAGAAAABWVVVVVbXlPxLO8XZHCtE/AAAAPxYBAAAAAAAAAdACAABgAAAArKqqqqrK5T8jy8NQ8RnRPwAAAD8WAQAAAAAAAAHRAgAAYAAAAAAAAAAA4OU/Q8VnBEU50T8AAAA/JgEAAAAAAAAB0gIAAGAAAABWVVVVVfXlP1TCOd7uSNE/AAAAPyYBAAAAAAAAAdMCAABgAAAAq6qqqqoK5j9zvN2RQmjRPwAAAD81AQAAAAAAAAHUAgAAYAAAAAEAAAAAIOY/lLaBRZaH0T8AAAA/RQEAAAAAAAAB1QIAAGAAAADIcRzHcTzmP6SzUx9Al9E/AAAAP0UBAAAAAAAAAdYCAABgAAAArKqqqqpK5j/ErffSk7bRPwAAAD9VAQAAAAAAAAHXAgAAYAAAAAAAAAAAYOY/1KrJrD3G0T8AAAA/VQEAAAAAAAAB2AIAAGAAAABzHMdxHGfmP+Wnm4bn1dE/AAAAP3QBAAAAAAAAAdkCAABgAAAA5DiO4zhu5j/1pG1gkeXRPwAAAD+TAQAAAAAAAAHaAgAAYAAAAFZVVVVVdeY/9aRtYJHl0T8AAAA/sgEAAAAAAAAB2wIAAGAAAADHcRzHcXzmPxWfERTlBNI/AAAAP8IBAAAAAAAAAdwCAABgAAAAx3Ecx3F85j82mbXHOCTSPwAAAD/CAQAAAAAAAAHdAgAAYAAAAKuqqqqqiuY/RpaHoeIz0j8AAAA/0gEAAAAAAAAB3gIAAGAAAAAdx3Ecx5HmP2aQK1U2U9I/AAAAP9IBAAAAAAAAAd8CAABgAAAAAQAAAACg5j+Gis8IinLSPwAAAD/hAQAAAAAAAAHgAgAAYAAAAFZVVVVVteY/p4RzvN2R0j8AAAA/4QEAAAAAAAAB4QIAAGAAAAA5juM4jsPmP8d+F3AxsdI/AAAAP/EBAAAAAAAAAeICAABgAAAAj+M4juPY5j/neLsjhdDSPwAAAD/xAQAAAAAAAAHjAgAAYAAAAAAAAAAA4OY/+HWN/S7g0j8AAAA/AAIAAAAAAAAB5AIAAGAAAADkOI7jOO7mPwhzX9fY79I/AAAAPwACAAAAAAAAAeUCAABgAAAAVlVVVVX15j8XcDGxgv/SPwAAAD8QAgAAAAAAAAHmAgAAYAAAAMdxHMdx/OY/KG0DiywP0z8AAAA/EAIAAAAAAAAB5wIAAGAAAAA6juM4jgPnPyhtA4ssD9M/AAAAPyACAAAAAAAAAegCAABgAAAAcxzHcRxn5j9R8RlBUU7QPwAAAD8AAAAAAAAAAAHpAgAAYAAAAAAAAAAAYOY/UfEZQVFO0D8AAAA/bgAAAAAAAAAB6gIAAGAAAAAAAAAAAGDmP2Hu6xr7XdA/AAAAP30AAAAAAAAAAesCAABgAAAAj+M4juNY5j9x6730pG3QPwAAAD+NAAAAAAAAAAHsAgAAYAAAAB3HcRzHUeY/keVhqPiM0D8AAAA/jQAAAAAAAAAB7QIAAGAAAAAdx3Ecx1HmP7LfBVxMrNA/AAAAP50AAAAAAAAAAe4CAABgAAAAOY7jOI5D5j/S2akPoMvQPwAAAD+dAAAAAAAAAAHvAgAAYAAAADmO4ziOQ+Y/89NNw/Pq0D8AAAA/rAAAAAAAAAAB8AIAAGAAAADIcRzHcTzmPxLO8XZHCtE/AAAAP6wAAAAAAAAAAfECAABgAAAAVlVVVVU15j8zyJUqmynRPwAAAD+8AAAAAAAAAAHyAgAAYAAAAFZVVVVVNeY/VMI53u5I0T8AAAA/vAAAAAAAAAAB8wIAAGAAAADlOI7jOC7mP2S/C7iYWNE/AAAAP8wAAAAAAAAAAfQCAABgAAAA5TiO4zgu5j9zvN2RQmjRPwAAAD/bAAAAAAAAAAH1AgAAYAAAAHIcx3EcJ+Y/hLmva+x30T8AAAA/2wAAAAAAAAAB9gIAAGAAAACP4ziO4xjmP+Wnm4bn1dE/AAAAPwUBAAAAAAAAAfcCAABgAAAAHsdxHMcR5j/1pG1gkeXRPwAAAD8FAQAAAAAAAAH4AgAAYAAAAKuqqqqqCuY/JZzj7Y4U0j8AAAA/BQEAAAAAAAAB+QIAAGAAAAA6juM4jgPmPzaZtcc4JNI/AAAAPxUBAAAAAAAAAfoCAABgAAAAyHEcx3H85T9mkCtVNlPSPwAAAD8VAQAAAAAAAAH7AgAAYAAAAOQ4juM47uU/horPCIpy0j8AAAA/JQEAAAAAAAAB/AIAAGAAAABzHMdxHOflP6eEc7zdkdI/AAAAPyUBAAAAAAAAAf0CAABgAAAAj+M4juPY5T/HfhdwMbHSPwAAAD80AQAAAAAAAAH+AgAAYAAAAKyqqqqqyuU/+HWN/S7g0j8AAAA/NAEAAAAAAAAB/wIAAGAAAADIcRzHcbzlPyhtA4ssD9M/AAAAP0QBAAAAAAAAAQADAABgAAAA5TiO4ziu5T9IZ6c+gC7TPwAAAD9EAQAAAAAAAAEBAwAAYAAAAAEAAAAAoOU/aGFL8tNN0z8AAAA/VAEAAAAAAAABAgMAAGAAAAAex3Ecx5HlP5lYwX/RfNM/AAAAP1QBAAAAAAAAAQMDAABgAAAAq6qqqqqK5T+5UmUzJZzTPwAAAD9zAQAAAAAAAAEEAwAAYAAAAMhxHMdxfOU/6knbwCLL0z8AAAA/cwEAAAAAAAABBQMAAGAAAADIcRzHcXzlP/pGrZrM2tM/AAAAP3MBAAAAAAAAAQYDAABgAAAAV1VVVVV15T8KRH90durTPwAAAD+CAQAAAAAAAAEHAwAAYAAAAFdVVVVVdeU/GkFRTiD60z8AAAA/kgEAAAAAAAABCAMAAGAAAADkOI7jOG7lPxpBUU4g+tM/AAAAP5IBAAAAAAAAAQkDAABgAAAAq6qqqqpK5T/UqsmsPcbRPwAAAD8AAAAAAAAAAAEKAwAAYAAAAB3HcRzHUeU/1KrJrD3G0T8AAAA/TgAAAAAAAAABCwMAAGAAAACO4ziO41jlP9Sqyaw9xtE/AAAAP14AAAAAAAAAAQwDAABgAAAAAQAAAABg5T/UqsmsPcbRPwAAAD9tAAAAAAAAAAENAwAAYAAAAHIcx3EcZ+U/1KrJrD3G0T8AAAA/nAAAAAAAAAABDgMAAGAAAADkOI7jOG7lP9Sqyaw9xtE/AAAAP7sAAAAAAAAAAQ8DAABgAAAAV1VVVVV15T/UqsmsPcbRPwAAAD/LAAAAAAAAAAEQAwAAYAAAAMhxHMdxfOU/1KrJrD3G0T8AAAA/ywAAAAAAAAABEQMAAGAAAAA6juM4joPlP9Sqyaw9xtE/AAAAP9sAAAAAAAAAARIDAABgAAAAq6qqqqqK5T/UqsmsPcbRPwAAAD/bAAAAAAAAAAETAwAAYAAAAB7HcRzHkeU/1KrJrD3G0T8AAAA/6gAAAAAAAAABFAMAAGAAAACP4ziO45jlP9Sqyaw9xtE/AAAAP/oAAAAAAAAAARUDAABgAAAAAQAAAACg5T/UqsmsPcbRPwAAAD/6AAAAAAAAAAEWAwAAYAAAAHIcx3Ecp+U/1KrJrD3G0T8AAAA/+gAAAAAAAAABFwMAAGAAAADlOI7jOK7lP9Sqyaw9xtE/AAAAPwoBAAAAAAAAARgDAABgAAAAVlVVVVW15T/UqsmsPcbRPwAAAD8KAQAAAAAAAAEZAwAAYAAAAMhxHMdxvOU/1KrJrD3G0T8AAAA/GgEAAAAAAAABGgMAAGAAAAA5juM4jsPlP9Sqyaw9xtE/AAAAPxoBAAAAAAAAARsDAABgAAAArKqqqqrK5T/UqsmsPcbRPwAAAD8pAQAAAAAAAAEcAwAAYAAAAI/jOI7j2OU/1KrJrD3G0T8AAAA/KQEAAAAAAAABHQMAAGAAAABzHMdxHOflP9Sqyaw9xtE/AAAAPzkBAAAAAAAAAR4DAABgAAAAVlVVVVX15T/UqsmsPcbRPwAAAD85AQAAAAAAAAEfAwAAYAAAADqO4ziOA+Y/1KrJrD3G0T8AAAA/SQEAAAAAAAABIAMAAGAAAAAex3EcxxHmP9Sqyaw9xtE/AAAAP1gBAAAAAAAAASEDAABgAAAAAQAAAAAg5j/UqsmsPcbRPwAAAD9YAQAAAAAAAAEiAwAAYAAAAOU4juM4LuY/1KrJrD3G0T8AAAA/WAEAAAAAAAABIwMAAGAAAADIcRzHcTzmP9Sqyaw9xtE/AAAAP2gBAAAAAAAAASQDAABgAAAArKqqqqpK5j/ErffSk7bRPwAAAD93AQAAAAAAAAElAwAAYAAAAB3HcRzHUeY/xK330pO20T8AAAA/dwEAAAAAAAABJgMAAGAAAACP4ziO41jmP8St99KTttE/AAAAP4cBAAAAAAAAAScDAABgAAAAAAAAAABg5j/ErffSk7bRPwAAAD+HAQAAAAAAAAEoAwAAYAAAAHMcx3EcZ+Y/xK330pO20T8AAAA/lwEAAAAAAAABKQMAAGAAAADkOI7jOG7mP8St99KTttE/AAAAP7YBAAAAAAAAASoDAABgAAAAVlVVVVV15j/ErffSk7bRPwAAAD+2AQAAAAAAAAErAwAAYAAAAMdxHMdxfOY/xK330pO20T8AAAA/xgEAAAAAAAABLAMAAGAAAAA6juM4joPmP8St99KTttE/AAAAP9UBAAAAAAAAAS0DAABgAAAAq6qqqqqK5j/ErffSk7bRPwAAAD/VAQAAAAAAAAEuAwAAYAAAAI/jOI7jmOY/xK330pO20T8AAAA/5QEAAAAAAAABLwMAAGAAAAABAAAAAKDmP8St99KTttE/AAAAP/QBAAAAAAAAATADAABgAAAA5DiO4ziu5j/ErffSk7bRPwAAAD/0AQAAAAAAAAExAwAAYAAAAMhxHMdxvOY/xK330pO20T8AAAA/BAIAAAAAAAABMgMAAGAAAAA5juM4jsPmP8St99KTttE/AAAAPwQCAAAAAAAAATMDAABgAAAAHcdxHMfR5j/ErffSk7bRPwAAAD8UAgAAAAAAAAE0AwAAYAAAAI/jOI7j2OY/xK330pO20T8AAAA/FAIAAAAAAAABNQMAAGAAAAAAAAAAAODmP8St99KTttE/AAAAPyMCAAAAAAAAATYDAABgAAAAcxzHcRzn5j/ErffSk7bRPwAAAD8zAgAAAAAAAAE3AwAAYAAAAOQ4juM47uY/xK330pO20T8AAAA/QwIAAAAAAAABOAMAAGAAAABWVVVVVfXmP8St99KTttE/AAAAP2ICAAAAAAAAATkDAABgAAAAx3Ecx3H85j/ErffSk7bRPwAAAD9xAgAAAAAAAAE6AwAAYAAAADqO4ziOA+c/xK330pO20T8AAAA/cQIAAAAAAAABOwMAAGAAAACrqqqqqgrnP8St99KTttE/AAAAP3ECAAAAAAAAATwDAABgAAAAHcdxHMcR5z/ErffSk7bRPwAAAD+BAgAAAAAAAAE9AwAAYAAAAI7jOI7jGOc/xK330pO20T8AAAA/kQIAAAAAAAABPgMAAGAAAAABAAAAACDnP8St99KTttE/AAAAP8ACAAAAAAAAAT8DAABgAAAAchzHcRwn5z/ErffSk7bRPwAAAD8XAwAAAAAAAAFAAwAAYAAAAKuqqqqqiuU/c7zdkUJo0T8AAAA/AAAAAAAAAAABQQMAAGAAAAA6juM4joPlP3O83ZFCaNE/AAAAPx8AAAAAAAAAAUIDAABgAAAAyHEcx3F85T+Eua9r7HfRPwAAAD8fAAAAAAAAAAFDAwAAYAAAAFdVVVVVdeU/hLmva+x30T8AAAA/PwAAAAAAAAABRAMAAGAAAABXVVVVVXXlP5S2gUWWh9E/AAAAP04AAAAAAAAAAUUDAABgAAAA5DiO4zhu5T+UtoFFlofRPwAAAD9eAAAAAAAAAAFGAwAAYAAAAOQ4juM4buU/pLNTH0CX0T8AAAA/bgAAAAAAAAABRwMAAGAAAAByHMdxHGflP6SzUx9Al9E/AAAAP30AAAAAAAAAAUgDAABgAAAAchzHcRxn5T+1sCX56abRPwAAAD+NAAAAAAAAAAFJAwAAYAAAAAEAAAAAYOU/tbAl+emm0T8AAAA/nAAAAAAAAAABSgMAAGAAAACO4ziO41jlP8St99KTttE/AAAAP5wAAAAAAAAAAUsDAABgAAAAHcdxHMdR5T/UqsmsPcbRPwAAAD+sAAAAAAAAAAFMAwAAYAAAAB3HcRzHUeU/5aebhufV0T8AAAA/vAAAAAAAAAABTQMAAGAAAACrqqqqqkrlP+Wnm4bn1dE/AAAAP7wAAAAAAAAAAU4DAABgAAAAOo7jOI5D5T/1pG1gkeXRPwAAAD/LAAAAAAAAAAFPAwAAYAAAAMdxHMdxPOU/9aRtYJHl0T8AAAA/SAEAAAAAAAABUAMAAGAAAADHcRzHcTzlPwWiPzo79dE/AAAAP2gBAAAAAAAAAVEDAABgAAAAVlVVVVU15T8Foj86O/XRPwAAAD93AQAAAAAAAAFSAwAAYAAAAOQ4juM4LuU/BaI/Ojv10T8AAAA/ogEAAAAAAAABUwMAAGAAAADkOI7jOC7lPxWfERTlBNI/AAAAP7IBAAAAAAAAAVQDAABgAAAAchzHcRwn5T8VnxEU5QTSPwAAAD+yAQAAAAAAAAFVAwAAYAAAAHIcx3EcJ+U/JZzj7Y4U0j8AAAA/fQIAAAAAAAABVgMAAGAAAADkOI7jOC7lPyWc4+2OFNI/AAAAP5wCAAAAAAAAAVcDAABgAAAA5DiO4zgu5T82mbXHOCTSPwAAAD/bAgAAAAAAAAFYAwAAYAAAAFZVVVVVNeU/Npm1xzgk0j8AAAA/2wIAAAAAAAABWQMAAGAAAABWVVVVVTXlP0aWh6HiM9I/AAAAP+oCAAAAAAAAAVoDAABgAAAAx3Ecx3E85T9Gloeh4jPSPwAAAD/6AgAAAAAAAAFbAwAAYAAAAMdxHMdxPOU/VpNZe4xD0j8AAAA/+gIAAAAAAAABXAMAAGAAAADHcRzHcTzlP2aQK1U2U9I/AAAAPwkDAAAAAAAAAV0DAABgAAAAOo7jOI5D5T9mkCtVNlPSPwAAAD8ZAwAAAAAAAAFeAwAAYAAAADqO4ziOQ+U/do39LuBi0j8AAAA/KQMAAAAAAAABXwMAAGAAAAA6juM4jkPlP4aKzwiKctI/AAAAPzgDAAAAAAAAAWADAABgAAAAOo7jOI5D5T+Xh6HiM4LSPwAAAD9IAwAAAAAAAAFhAwAAYAAAADqO4ziOQ+U/p4RzvN2R0j8AAAA/WAMAAAAAAAABYgMAAGAAAACrqqqqqkrlP6eEc7zdkdI/AAAAP2cDAAAAAAAAAWMDAABgAAAAHcdxHMdR5T+nhHO83ZHSPwAAAD+uBAAAAAAAAAFkAwAAYAAAAI7jOI7jWOU/p4RzvN2R0j8AAAA/vgQAAAAAAAABZQMAAGAAAAABAAAAAGDlP6eEc7zdkdI/AAAAP84EAAAAAAAAAWYDAABgAAAAjuM4juNY5T8Ao/lGrZrcPwAAAD8AAAAAAAAAAAFnAwAAYAAAAAEAAAAAYOU/AKP5Rq2a3D8AAAA/rAAAAAAAAAABaAMAAGAAAADkOI7jOG7lPyGdnfoAutw/AAAAP7wAAAAAAAAAAWkDAABgAAAAyHEcx3F85T9Al0GuVNncPwAAAD+8AAAAAAAAAAFqAwAAYAAAAKuqqqqqiuU/YZHlYaj43D8AAAA/zAAAAAAAAAABawMAAGAAAACP4ziO45jlP4GLiRX8F90/AAAAP8wAAAAAAAAAAWwDAABgAAAAVlVVVVW15T+hhS3JTzfdPwAAAD/bAAAAAAAAAAFtAwAAYAAAAB3HcRzH0eU/wn/RfKNW3T8AAAA/2wAAAAAAAAABbgMAAGAAAADkOI7jOO7lP/J2Rwqhhd0/AAAAP+sAAAAAAAAAAW8DAABgAAAAOo7jOI4D5j/ydkcKoYXdPwAAAD/rAAAAAAAAAAFwAwAAYAAAAI/jOI7jGOY/A3QZ5EqV3T8AAAA/+gAAAAAAAAABcQMAAGAAAADlOI7jOC7mPyJuvZeetN0/AAAAP/oAAAAAAAAAAXIDAABgAAAArKqqqqpK5j8za49xSMTdPwAAAD8KAQAAAAAAAAFzAwAAYAAAAAAAAAAAYOY/Q2hhS/LT3T8AAAA/CgEAAAAAAAABdAMAAGAAAADkOI7jOG7mP1NlMyWc490/AAAAPxoBAAAAAAAAAXUDAABgAAAAx3Ecx3F85j9TZTMlnOPdPwAAAD8aAQAAAAAAAAF2AwAAYAAAADqO4ziOg+Y/ZGIF/0Xz3T8AAAA/KQEAAAAAAAABdwMAAGAAAACrqqqqqormP2RiBf9F890/AAAAPzkBAAAAAAAAAXgDAABgAAAAq6qqqqqK5j9zX9fY7wLePwAAAD93AQAAAAAAAAF5AwAAYAAAAKuqqqqqiuY/g1ypspkS3j8AAAA/hwEAAAAAAAABegMAAGAAAACrqqqqqormP5RZe4xDIt4/AAAAP6YBAAAAAAAAAXsDAABgAAAAq6qqqqqK5j+kVk1m7THePwAAAD+2AQAAAAAAAAF8AwAAYAAAAKuqqqqqiuY/tFMfQJdB3j8AAAA/xgEAAAAAAAABfQMAAGAAAAAdx3Ecx5HmP9RNw/PqYN4/AAAAP9UBAAAAAAAAAX4DAABgAAAAj+M4juOY5j/kSpXNlHDePwAAAD/lAQAAAAAAAAF/AwAAYAAAAAEAAAAAoOY/9Udnpz6A3j8AAAA/9AEAAAAAAAABgAMAAGAAAABWVVVVVbXmPwVFOYHoj94/AAAAP/QBAAAAAAAAAYEDAABgAAAAj+M4juPY5j8lP900PK/ePwAAAD8EAgAAAAAAAAGCAwAAYAAAAMdxHMdx/OY/RTmB6I/O3j8AAAA/BAIAAAAAAAABgwMAAGAAAACO4ziO4xjnP1U2U8I53t4/AAAAPxQCAAAAAAAAAYQDAABgAAAA5DiO4zgu5z9VNlPCOd7ePwAAAD8cAgAAAAAAAAGFAwAAYAAAADmO4ziOQ+c/ZTMlnOPt3j8AAAA/KwIAAAAAAAABhgMAAGAAAACrqqqqqkrnP2UzJZzj7d4/AAAAPysCAAAAAAAAAYcDAABgAAAAHcdxHMdR5z9lMyWc4+3ePwAAAD87AgAAAAAAAAGIAwAAYAAAAI/jOI7jWOc/ZTMlnOPt3j8AAAA/SwIAAAAAAAABiQMAAGAAAAABAAAAACDnP/ClJ20Di9w/AAAAPwAAAAAAAAAAAYoDAABgAAAAjuM4juMY5z/wpSdtA4vcPwAAAD8QAAAAAAAAAAGLAwAAYAAAAB3HcRzHEec/8KUnbQOL3D8AAAA/LwAAAAAAAAABjAMAAGAAAACrqqqqqgrnP/ClJ20Di9w/AAAAPy8AAAAAAAAAAY0DAABgAAAAOo7jOI4D5z/wpSdtA4vcPwAAAD8/AAAAAAAAAAGOAwAAYAAAAMdxHMdx/OY/8KUnbQOL3D8AAAA/TwAAAAAAAAABjwMAAGAAAABWVVVVVfXmPwCj+Uatmtw/AAAAP08AAAAAAAAAAZADAABgAAAA5DiO4zju5j8Ao/lGrZrcPwAAAD9eAAAAAAAAAAGRAwAAYAAAAHMcx3Ec5+Y/EKDLIFeq3D8AAAA/XgAAAAAAAAABkgMAAGAAAACP4ziO49jmPyGdnfoAutw/AAAAP24AAAAAAAAAAZMDAABgAAAArKqqqqrK5j8wmm/UqsncPwAAAD9uAAAAAAAAAAGUAwAAYAAAAFZVVVVVteY/UZQTiP7o3D8AAAA/fQAAAAAAAAABlQMAAGAAAAABAAAAAKDmP3GOtztSCN0/AAAAP30AAAAAAAAAAZYDAABgAAAAOo7jOI6D5j+Bi4kV/BfdPwAAAD+NAAAAAAAAAAGXAwAAYAAAAOQ4juM4buY/oYUtyU833T8AAAA/jQAAAAAAAAABmAMAAGAAAACP4ziO41jmP8J/0XyjVt0/AAAAP50AAAAAAAAAAZkDAABgAAAAOY7jOI5D5j/ieXUw93XdPwAAAD+dAAAAAAAAAAGaAwAAYAAAAOU4juM4LuY/A3QZ5EqV3T8AAAA/rAAAAAAAAAABmwMAAGAAAAABAAAAACDmPxNx6730pN0/AAAAP6wAAAAAAAAAAZwDAABgAAAAHsdxHMcR5j8za49xSMTdPwAAAD+8AAAAAAAAAAGdAwAAYAAAADqO4ziOA+Y/U2UzJZzj3T8AAAA/vAAAAAAAAAABngMAAGAAAADIcRzHcfzlP2RiBf9F890/AAAAP8wAAAAAAAAAAZ8DAABgAAAA5DiO4zju5T+DXKmymRLePwAAAD/MAAAAAAAAAAGgAwAAYAAAAHMcx3Ec5+U/lFl7jEMi3j8AAAA/2wAAAAAAAAABoQMAAGAAAAAAAAAAAODlP7RTH0CXQd4/AAAAP9sAAAAAAAAAAaIDAABgAAAAj+M4juPY5T/FUPEZQVHePwAAAD/rAAAAAAAAAAGjAwAAYAAAAB3HcRzH0eU/5EqVzZRw3j8AAAA/6wAAAAAAAAABpAMAAGAAAACsqqqqqsrlP/VHZ6c+gN4/AAAAP/oAAAAAAAAAAaUDAABgAAAArKqqqqrK5T8FRTmB6I/ePwAAAD/6AAAAAAAAAAGmAwAAYAAAADmO4ziOw+U/JT/dNDyv3j8AAAA/CgEAAAAAAAABpwMAAGAAAABWVVVVVbXlPzU8rw7mvt4/AAAAPwoBAAAAAAAAAagDAABgAAAA5TiO4ziu5T9FOYHoj87ePwAAAD8aAQAAAAAAAAGpAwAAYAAAAOU4juM4ruU/VTZTwjne3j8AAAA/KQEAAAAAAAABqgMAAGAAAAByHMdxHKflP1U2U8I53t4/AAAAPwUCAAAAAAAAAasDAABgAAAAHcdxHMdR5T+UWXuMQyLePwAAAD8AAAAAAAAAAAGsAwAAYAAAAAEAAAAAYOU/lFl7jEMi3j8AAAA/bQAAAAAAAAABrQMAAGAAAADkOI7jOG7lP5RZe4xDIt4/AAAAP20AAAAAAAAAAa4DAABgAAAAyHEcx3F85T+kVk1m7THePwAAAD99AAAAAAAAAAGvAwAAYAAAAKuqqqqqiuU/pFZNZu0x3j8AAAA/fQAAAAAAAAABsAMAAGAAAAAex3Ecx5HlP6RWTWbtMd4/AAAAP40AAAAAAAAAAbEDAABgAAAAAQAAAACg5T+0Ux9Al0HePwAAAD+NAAAAAAAAAAGyAwAAYAAAAHIcx3Ecp+U/tFMfQJdB3j8AAAA/nAAAAAAAAAABswMAAGAAAADlOI7jOK7lP7RTH0CXQd4/AAAAP5wAAAAAAAAAAbQDAABgAAAAVlVVVVW15T+0Ux9Al0HePwAAAD+sAAAAAAAAAAG1AwAAYAAAADmO4ziOw+U/tFMfQJdB3j8AAAA/uwAAAAAAAAABtgMAAGAAAAAdx3Ecx9HlP7RTH0CXQd4/AAAAP7sAAAAAAAAAAbcDAABgAAAAAAAAAADg5T+0Ux9Al0HePwAAAD+7AAAAAAAAAAG4AwAAYAAAAMhxHMdx/OU/tFMfQJdB3j8AAAA/ywAAAAAAAAABuQMAAGAAAAABAAAAACDmP7RTH0CXQd4/AAAAP8sAAAAAAAAAAboDAABgAAAArKqqqqpK5j+0Ux9Al0HePwAAAD/bAAAAAAAAAAG7AwAAYAAAAOQ4juM4buY/pFZNZu0x3j8AAAA/2wAAAAAAAAABvAMAAGAAAACP4ziO45jmP6RWTWbtMd4/AAAAP+oAAAAAAAAAAb0DAABgAAAArKqqqqrK5j+DXKmymRLePwAAAD/qAAAAAAAAAAG+AwAAYAAAADqO4ziOA+c/g1ypspkS3j8AAAA/+gAAAAAAAAABvwMAAGAAAADkOI7jOC7nP4NcqbKZEt4/AAAAPwoBAAAAAAAAAcADAABgAAAAcxzHcRxn5z+DXKmymRLePwAAAD8ZAQAAAAAAAAHBAwAAYAAAAAEAAAAAoOc/g1ypspkS3j8AAAA/GQEAAAAAAAABwgMAAGAAAACP4ziO49jnP4NcqbKZEt4/AAAAPxkBAAAAAAAAAcMDAABgAAAAHcdxHMcR6D+DXKmymRLePwAAAD8ZAQAAAAAAAAHEAwAAYAAAAKuqqqqqSug/g1ypspkS3j8AAAA/KQEAAAAAAAABxQMAAGAAAACsqqqqqoroP4NcqbKZEt4/AAAAPzgBAAAAAAAAAcYDAABgAAAAq6qqqqrK6D+DXKmymRLePwAAAD84AQAAAAAAAAHHAwAAYAAAAB3HcRzHEek/c1/X2O8C3j8AAAA/OAEAAAAAAAAByAMAAGAAAAAdx3Ecx1HpP3Nf19jvAt4/AAAAP0gBAAAAAAAAAckDAABgAAAAAAAAAACg6T9kYgX/RfPdPwAAAD9IAQAAAAAAAAHKAwAAYAAAAHIcx3Ec5+k/ZGIF/0Xz3T8AAAA/WAEAAAAAAAABywMAAGAAAABWVVVVVTXqP1NlMyWc490/AAAAP1gBAAAAAAAAAcwDAABgAAAAOo7jOI6D6j9TZTMlnOPdPwAAAD9nAQAAAAAAAAHNAwAAYAAAAB3HcRzH0eo/U2UzJZzj3T8AAAA/ZwEAAAAAAAABzgMAAGAAAAABAAAAACDrP1NlMyWc490/AAAAP3cBAAAAAAAAAc8DAABgAAAA5DiO4zhu6z9TZTMlnOPdPwAAAD+HAQAAAAAAAAHQAwAAYAAAAOU4juM4rus/U2UzJZzj3T8AAAA/hwEAAAAAAAAB0QMAAGAAAABzHMdxHOfrP1NlMyWc490/AAAAP5YBAAAAAAAAAdIDAABgAAAAAQAAAAAg7D9TZTMlnOPdPwAAAD+WAQAAAAAAAAHTAwAAYAAAADmO4ziOQ+w/U2UzJZzj3T8AAAA/lgEAAAAAAAAB1AMAAGAAAAAAAAAAAGDsP1NlMyWc490/AAAAP6YBAAAAAAAAAdUDAABgAAAAVlVVVVV17D9TZTMlnOPdPwAAAD+1AQAAAAAAAAHWAwAAYAAAAMdxHMdxfOw/U2UzJZzj3T8AAAA/tQEAAAAAAAAB1wMAAGAAAAA6juM4joPsP1NlMyWc490/AAAAP8UBAAAAAAAAAdgDAABgAAAAOo7jOI6D7D9DaGFL8tPdPwAAAD9cAgAAAAAAAAHZAwAAYAAAAOQ4juM4buw/Q2hhS/LT3T8AAAA/bAIAAAAAAAAB2gMAAGAAAABXVVVVVXXlPyJuvZeetN0/AAAAPwAAAAAAAAAAAdsDAABgAAAA5DiO4zhu5T8za49xSMTdPwAAAD9dAAAAAAAAAAHcAwAAYAAAAHIcx3EcZ+U/M2uPcUjE3T8AAAA/XQAAAAAAAAAB3QMAAGAAAAABAAAAAGDlP0NoYUvy090/AAAAP10AAAAAAAAAAd4DAABgAAAAjuM4juNY5T9TZTMlnOPdPwAAAD9tAAAAAAAAAAHfAwAAYAAAAB3HcRzHUeU/U2UzJZzj3T8AAAA/fAAAAAAAAAAB4AMAAGAAAACrqqqqqkrlP2RiBf9F890/AAAAP3wAAAAAAAAAAeEDAABgAAAAOo7jOI5D5T+DXKmymRLePwAAAD+MAAAAAAAAAAHiAwAAYAAAAOQ4juM4LuU/lFl7jEMi3j8AAAA/jAAAAAAAAAAB4wMAAGAAAACP4ziO4xjlP7RTH0CXQd4/AAAAP4wAAAAAAAAAAeQDAABgAAAAOY7jOI4D5T/UTcPz6mDePwAAAD+cAAAAAAAAAAHlAwAAYAAAAOQ4juM47uQ/BUU5geiP3j8AAAA/qwAAAAAAAAAB5gMAAGAAAACO4ziO49jkPxVCC1uSn94/AAAAP6sAAAAAAAAAAecDAABgAAAAOo7jOI7D5D9FOYHoj87ePwAAAD+rAAAAAAAAAAHoAwAAYAAAAOQ4juM4ruQ/VTZTwjne3j8AAAA/uwAAAAAAAAAB6QMAAGAAAAAAAAAAAKDkP2UzJZzj7d4/AAAAP7sAAAAAAAAAAeoDAABgAAAAj+M4juOY5D93MPd1jf3ePwAAAD/KAAAAAAAAAAHrAwAAYAAAAB3HcRzHkeQ/hy3JTzcN3z8AAAA/2gAAAAAAAAAB7AMAAGAAAAAdx3Ecx5HkP5UqmynhHN8/AAAAP9oAAAAAAAAAAe0DAABgAAAAHcdxHMeR5D+nJ20DiyzfPwAAAD+WAQAAAAAAAAHuAwAAYAAAAI/jOI7jmOQ/pydtA4ss3z8AAAA/lgEAAAAAAAAB7wMAAGAAAABzHMdxHKfkP7ckP900PN8/AAAAP6UBAAAAAAAAAfADAABgAAAAVlVVVVW15D+3JD/dNDzfPwAAAD+lAQAAAAAAAAHxAwAAYAAAADqO4ziOw+Q/xyERt95L3z8AAAA/tQEAAAAAAAAB8gMAAGAAAACrqqqqqsrkP9ce45CIW98/AAAAP7UBAAAAAAAAAfMDAABgAAAAAQAAAADg5D/XHuOQiFvfPwAAAD/EAQAAAAAAAAH0AwAAYAAAAMhxHMdx/OQ/5xu1ajJr3z8AAAA/xAEAAAAAAAAB9QMAAGAAAACP4ziO4xjlP/cYh0Tcet8/AAAAP9QBAAAAAAAAAfYDAABgAAAAVlVVVVU15T/3GIdE3HrfPwAAAD/UAQAAAAAAAAH3AwAAYAAAAB3HcRzHUeU/FxMr+C+a3z8AAAA/5AEAAAAAAAAB+AMAAGAAAADkOI7jOG7lPxcTK/gvmt8/AAAAP/MBAAAAAAAAAfkDAABgAAAAq6qqqqqK5T8XEyv4L5rfPwAAAD8DAgAAAAAAAAH6AwAAYAAAAAEAAAAAoOU/FxMr+C+a3z8AAAA/IgIAAAAAAAAB+wMAAGAAAAByHMdxHOfiP6+azNpjHOo/AAAAPwAAAAAAAAAAAfwDAABgAAAAj+M4juMY4z8mnOPtjhTqPwAAAD+sAAAAAAAAAAH9AwAAYAAAAAEAAAAAYOM/np36ALoM6j8AAAA/vAAAAAAAAAAB/gMAAGAAAAAAAAAAAKDjP56d+gC6DOo/AAAAP8sAAAAAAAAAAf8DAABgAAAA5DiO4zju4z8WnxEU5QTqPwAAAD/LAAAAAAAAAAEABAAAYAAAAMdxHMdxPOQ/jqAoJxD96T8AAAA/ywAAAAAAAAABAQQAAGAAAACrqqqqqorkPwaiPzo79ek/AAAAP9sAAAAAAAAAAQIEAABgAAAAchzHcRzn5D9+o1ZNZu3pPwAAAD/bAAAAAAAAAAEDBAAAYAAAAB3HcRzHUeU/9qRtYJHl6T8AAAA/6gAAAAAAAAABBAQAAGAAAABWVVVVVbXlP22mhHO83ek/AAAAP/oAAAAAAAAAAQUEAABgAAAAj+M4juMY5j9tpoRzvN3pPwAAAD/6AAAAAAAAAAEGBAAAYAAAAFZVVVVVdeY/5qebhufV6T8AAAA/+gAAAAAAAAABBwQAAGAAAAAAAAAAAODmP16pspkSzuk/AAAAPwoBAAAAAAAAAQgEAABgAAAAyHEcx3E85z9eqbKZEs7pPwAAAD8KAQAAAAAAAAEJBAAAYAAAAI7jOI7jmOc/XqmymRLO6T8AAAA/GQEAAAAAAAABCgQAAGAAAAByHMdxHOfnP16pspkSzuk/AAAAPxkBAAAAAAAAAQsEAABgAAAAyHEcx3E86D9eqbKZEs7pPwAAAD8pAQAAAAAAAAEMBAAAYAAAAKyqqqqqiug/XqmymRLO6T8AAAA/OQEAAAAAAAABDQQAAGAAAACrqqqqqsroP16pspkSzuk/AAAAPzkBAAAAAAAAAQ4EAABgAAAAHcdxHMcR6T9eqbKZEs7pPwAAAD9IAQAAAAAAAAEPBAAAYAAAADqO4ziOQ+k/XqmymRLO6T8AAAA/SAEAAAAAAAABEAQAAGAAAABWVVVVVXXpP16pspkSzuk/AAAAP1gBAAAAAAAAAREEAABgAAAAHcdxHMeR6T9eqbKZEs7pPwAAAD9YAQAAAAAAAAESBAAAYAAAAFZVVVVVtek/XqmymRLO6T8AAAA/ZwEAAAAAAAABEwQAAGAAAACrqqqqqsrpP16pspkSzuk/AAAAP2cBAAAAAAAAARQEAABgAAAA5DiO4zju6T9eqbKZEs7pPwAAAD93AQAAAAAAAAEVBAAAYAAAADmO4ziOA+o/XqmymRLO6T8AAAA/hwEAAAAAAAABFgQAAGAAAABWVVVVVTXqP16pspkSzuk/AAAAP4cBAAAAAAAAARcEAABgAAAAyXEcx3E86j9eqbKZEs7pPwAAAD+WAQAAAAAAAAEYBAAAYAAAAB3HcRzHUeo/1arJrD3G6T8AAAA/pgEAAAAAAAABGQQAAGAAAACQ4ziO41jqP9Wqyaw9xuk/AAAAP6YBAAAAAAAAARoEAABgAAAAAQAAAABg6j9NrOC/aL7pPwAAAD+mAQAAAAAAAAEbBAAAYAAAAHMcx3EcZ+o/Tazgv2i+6T8AAAA/tgEAAAAAAAABHAQAAGAAAADkOI7jOG7qP02s4L9ovuk/AAAAP7YBAAAAAAAAAR0EAABgAAAAHcdxHMdR6j/I2x0phBbuPwAAAD8AAAAAAAAAAAEeBAAAYAAAAJDjOI7jWOo/UNoGFlke7j8AAAA/fQAAAAAAAAABHwQAAGAAAADkOI7jOG7qP9nY7wIuJu4/AAAAP30AAAAAAAAAASAEAABgAAAAOo7jOI6D6j9g19jvAi7uPwAAAD+MAAAAAAAAAAEhBAAAYAAAAB7HcRzHkeo/cdSqyaw97j8AAAA/nAAAAAAAAAABIgQAAGAAAAByHMdxHKfqP/jSk7aBRe4/AAAAP5wAAAAAAAAAASMEAABgAAAAVlVVVVW16j8J0GWQK1XuPwAAAD+cAAAAAAAAAAEkBAAAYAAAAKyqqqqqyuo/Gc03atVk7j8AAAA/qwAAAAAAAAABJQQAAGAAAACP4ziO49jqPynKCUR/dO4/AAAAP6sAAAAAAAAAASYEAABgAAAAcxzHcRzn6j+xyPIwVHzuPwAAAD+7AAAAAAAAAAEnBAAAYAAAAMhxHMdx/Oo/wcXECv6L7j8AAAA/2gAAAAAAAAABKAQAAGAAAACP4ziO4xjrP1nBf9F8o+4/AAAAP9oAAAAAAAAAASkEAABgAAAAj+M4juMY6z/iv2i+UavuPwAAAD/aAAAAAAAAAAEqBAAAYAAAAAEAAAAAIOs/4r9ovlGr7j8AAAA/6gAAAAAAAAABKwQAAGAAAAABAAAAACDrP2q+Uasms+4/AAAAP/oAAAAAAAAAASwEAABgAAAAchzHcRwn6z9qvlGrJrPuPwAAAD8JAQAAAAAAAAEtBAAAYAAAAOU4juM4Lus/8bw6mPu67j8AAAA/GQEAAAAAAAABLgQAAGAAAAA5juM4jkPrPwK6DHKlyu4/AAAAPxkBAAAAAAAAAS8EAABgAAAAAAAAAABg6z8St95LT9ruPwAAAD8oAQAAAAAAAAEwBAAAYAAAADqO4ziOg+s/M7GC/6L57j8AAAA/KAEAAAAAAAABMQQAAGAAAAABAAAAAKDrP8usPcYhEe8/AAAAPygBAAAAAAAAATIEAABgAAAAyHEcx3G86z/bqQ+gyyDvPwAAAD84AQAAAAAAAAEzBAAAYAAAAAAAAAAA4Os/+6OzUx9A7z8AAAA/SAEAAAAAAAABNAQAAGAAAABWVVVVVfXrPwuhhS3JT+8/AAAAP0gBAAAAAAAAATUEAABgAAAAq6qqqqoK7D+jnED0R2fvPwAAAD9XAQAAAAAAAAE2BAAAYAAAAAEAAAAAIOw/K5sp4Rxv7z8AAAA/VwEAAAAAAAABNwQAAGAAAAByHMdxHCfsPzuY+7rGfu8/AAAAP1cBAAAAAAAAATgEAABgAAAA5DiO4zgu7D87mPu6xn7vPwAAAD9nAQAAAAAAAAE5BAAAYAAAAFZVVVVVtes/CdBlkCtV7j8AAAA/AAAAAAAAAAABOgQAAGAAAAByHMdxHKfrPwnQZZArVe4/AAAAPzMAAAAAAAAAATsEAABgAAAAAQAAAACg6z+Rzk59AF3uPwAAAD9CAAAAAAAAAAE8BAAAYAAAAI/jOI7jmOs/ocsgV6ps7j8AAAA/QgAAAAAAAAABPQQAAGAAAAAex3Ecx5HrPynKCUR/dO4/AAAAP1IAAAAAAAAAAT4EAABgAAAAOo7jOI6D6z86x9sdKYTuPwAAAD9SAAAAAAAAAAE/BAAAYAAAAFZVVVVVdes/ScSt99KT7j8AAAA/YQAAAAAAAAABQAQAAGAAAADkOI7jOG7rP9LCluSnm+4/AAAAP2EAAAAAAAAAAUEEAABgAAAAAAAAAABg6z9qvlGrJrPuPwAAAD9xAAAAAAAAAAFCBAAAYAAAAI/jOI7jWOs/ersjhdDC7j8AAAA/cQAAAAAAAAABQwQAAGAAAAAdx3Ecx1HrP4q49V560u4/AAAAP4EAAAAAAAAAAUQEAABgAAAArKqqqqpK6z8St95LT9ruPwAAAD+BAAAAAAAAAAFFBAAAYAAAADmO4ziOQ+s/IrSwJfnp7j8AAAA/kAAAAAAAAAABRgQAAGAAAADIcRzHcTzrPzOxgv+i+e4/AAAAP5AAAAAAAAAAAUcEAABgAAAAVlVVVVU16z+6r2vsdwHvPwAAAD+gAAAAAAAAAAFIBAAAYAAAAFZVVVVVNes/y6w9xiER7z8AAAA/sAAAAAAAAAABSQQAAGAAAADlOI7jOC7rP1KrJrP2GO8/AAAAPw0BAAAAAAAAAUoEAABgAAAAAQAAAADg6j+zmRLO8XbvPwAAAD8NAQAAAAAAAAFLBAAAYAAAAB3HcRzH0eo/05O2gUWW7z8AAAA/HQEAAAAAAAABTAQAAGAAAAA6juM4jsPqP12Sn24anu8/AAAAPx0BAAAAAAAAAU0EAABgAAAAOo7jOI7D6j9rj3FIxK3vPwAAAD8dAQAAAAAAAAFOBAAAYAAAAFZVVVVVteo/fYxDIm697z8AAAA/HQEAAAAAAAABTwQAAGAAAABWVVVVVbXqPwWLLA9Dxe8/AAAAPy0BAAAAAAAAAVAEAABgAAAA5TiO4ziu6j+NiRX8F83vPwAAAD8tAQAAAAAAAAFRBAAAYAAAAHIcx3Ecp+o/jYkV/BfN7z8AAAA/PAEAAAAAAAABUgQAAGAAAAByHMdxHKfqP52G59XB3O8/AAAAP8kBAAAAAAAACw==</ink>
</athena>
</file>

<file path=customXml/item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cAAAAJAAAABwMAAAAAAQAAAAgAAAAECUlua0F0b21WMQIAAAAJBAAAAAkFAAAACQYAAAAJBwAAAAkIAAAACQkAAAAJCgAAAAoFBAAAAAtQZW5TdHJva2VWMQQAAAAKQXR0cmlidXRlcwVUcmFjZQlTdGFydFRpbWUEVHlwZQQEAAQPUGVuQXR0cmlidXRlc1YxAgAAAApJbmtUcmFjZVYxAgAAABAMQWN0aW9uVHlwZVYxAgAAAAIAAAAJCwAAAAkMAAAAHxoAAAAAAAAF8////wxBY3Rpb25UeXBlVjEBAAAAB3ZhbHVlX18ACAIAAAAAAAAAAQUAAAAEAAAACQ4AAAAJDwAAAOYcAAAAAAAAAfD////z////AAAAAAEGAAAABAAAAAkRAAAACRIAAABEHwAAAAAAAAHt////8////wAAAAABBwAAAAQAAAAJFAAAAAkVAAAAliEAAAAAAAAB6v////P///8AAAAAAQgAAAAEAAAACRcAAAAJGAAAAPEnAAAAAAAAAef////z////AAAAAAEJAAAABAAAAAkaAAAACRsAAAB7QQAAAAAAAAHk////8////wAAAAAFCgAAAA1DbGVhckNhbnZhc1YxAgAAAAlTdGFydFRpbWUEVHlwZQAEEAxBY3Rpb25UeXBlVjECAAAAAgAAAB9nAAAAAAAAAeP////z////AAAAAAULAAAAD1BlbkF0dHJpYnV0ZXNWMQoAAAAHX2NvbG9yQQdfY29sb3JSB19jb2xvckcHX2NvbG9yQgpGaXRUb0N1cnZlBkhlaWdodA5JZ25vcmVQcmVzc3VyZQ1Jc0hpZ2hsaWdodGVyBVNoYXBlBVdpZHRoAAAAAAAAAAAEAAICAgIBBgEBDEJydXNoU2hhcGVWMQIAAAAGAgAAAP8AAP8AAAAAAAAAIkAAAAXi////DEJydXNoU2hhcGVWMQEAAAAHdmFsdWVfXwAIAgAAAAEAAAAAAAAAAAAiQAUMAAAACklua1RyYWNlVjEDAAAADUxpc3RgMStfaXRlbXMMTGlzdGAxK19zaXplD0xpc3RgMStfdmVyc2lvbgQAABhTaGFyZWQuSW5raW5nLklua1BvaW50W10CAAAACAgCAAAACR8AAAAZAAAAGQAAAAEOAAAACwAAAP8AAP8AAAAAAAAAIkAAAAHg////4v///wEAAAAAAAAAAAAiQAEPAAAADAAAAAkhAAAAFQAAABUAAAABEQAAAAsAAAD/AAD/AAAAAAAAACJAAAAB3v///+L///8BAAAAAAAAAAAAIkABEgAAAAwAAAAJIwAAABIAAAASAAAAARQAAAALAAAA/wAA/wAAAAAAAAAiQAAAAdz////i////AQAAAAAAAAAAACJAARUAAAAMAAAACSUAAAA9AAAAPQAAAAEXAAAACwAAAP8AAP8AAAAAAAAAIkAAAAHa////4v///wEAAAAAAAAAAAAiQAEYAAAADAAAAAknAAAARQAAAEUAAAABGgAAAAsAAAD/AAD/AAAAAAAAACJAAAAB2P///+L///8BAAAAAAAAAAAAIkABGwAAAAwAAAAJKQAAANcAAADXAAAABx8AAAAAAQAAACAAAAAECklua1BvaW50VjECAAAACSoAAAAJKwAAAAksAAAACS0AAAAJLgAAAAkvAAAACTAAAAAJMQAAAAkyAAAACTMAAAAJNAAAAAk1AAAACTYAAAAJNwAAAAk4AAAACTkAAAAJOgAAAAk7AAAACTwAAAAJPQAAAAk+AAAACT8AAAAJQAAAAAlBAAAACUIAAAANBwchAAAAAAEAAAAgAAAABApJbmtQb2ludFYxAgAAAAlDAAAACUQAAAAJRQAAAAlGAAAACUcAAAAJSAAAAAlJAAAACUoAAAAJSwAAAAlMAAAACU0AAAAJTgAAAAlPAAAACVAAAAAJUQAAAAlSAAAACVMAAAAJVAAAAAlVAAAACVYAAAAJVwAAAA0LByMAAAAAAQAAACAAAAAECklua1BvaW50VjECAAAACVgAAAAJWQAAAAlaAAAACVsAAAAJXAAAAAldAAAACV4AAAAJXwAAAAlgAAAACWEAAAAJYgAAAAljAAAACWQAAAAJZQAAAAlmAAAACWcAAAAJaAAAAAlpAAAADQ4HJQAAAAABAAAAQAAAAAQKSW5rUG9pbnRWMQI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0DBycAAAAAAQAAAIAAAAAECklua1BvaW50VjEC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DTsHKQAAAAABAAAAAAEAAAQKSW5rUG9pbnRWMQI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DSkFKgAAAApJbmtQb2ludFYxBAAAAAFYAVkOUHJlc3N1cmVGYWN0b3IJVGltZVN0YW1wAAAAAAYGCxACAAAAIMdUDcD+bT+AmZmZmZmZPwAAAD8AAAAAAAAAAAErAAAAKgAAAOAHQs+RVHI/wPRJn/RJnz8AAAA/EAAAAAAAAAABLAAAACoAAADgB0LPkVRyP2BVVVVVVaU/AAAAPx8AAAAAAAAAAS0AAAAqAAAA4AdCz5FUcj9gsAVbsAWrPwAAAD8fAAAAAAAAAAEuAAAAKgAAAOAHQs+RVHI/sAVbsAVbsD8AAAA/LwAAAAAAAAABLwAAACoAAADgB0LPkVRyPzAzMzMzM7M/AAAAPy8AAAAAAAAAATAAAAAqAAAA4AdCz5FUcj+wYAu2YAu2PwAAAD8/AAAAAAAAAAExAAAAKgAAAECs2ZfDqXU/AKVP+qRPuj8AAAA/PwAAAAAAAAABMgAAACoAAABArNmXw6l1P0Dpkz7pk74/AAAAP04AAAAAAAAAATMAAAAqAAAAQKzZl8OpdT/AFmzBFmzBPwAAAD9OAAAAAAAAAAE0AAAAKgAAAECs2ZfDqXU/SERERERExD8AAAA/XgAAAAAAAAABNQAAACoAAACQUHFg9f54P8hxHMdxHMc/AAAAP14AAAAAAAAAATYAAAAqAAAAkFBxYPX+eD9In/RJn/TJPwAAAD9uAAAAAAAAAAE3AAAAKgAAAJBQcWD1/ng/yMzMzMzMzD8AAAA/bgAAAAAAAAABOAAAACoAAACQUHFg9f54P1D6pE/6pM8/AAAAP30AAAAAAAAAATkAAAAqAAAA8PQIKSdUfD/okz7pkz7RPwAAAD99AAAAAAAAAAE6AAAAKgAAAPD0CCknVHw/+KRP+qRP0j8AAAA/jQAAAAAAAAABOwAAACoAAADw9AgpJ1R8Pwi2YAu2YNM/AAAAP40AAAAAAAAAATwAAAAqAAAA8PQIKSdUfD9swRZswRbUPwAAAD+cAAAAAAAAAAE9AAAAKgAAAECZoPFYqX8/fNInfdIn1T8AAAA/nAAAAAAAAAABPgAAACoAAABAmaDxWKl/PyzYgi3YgtU/AAAAP6wAAAAAAAAAAT8AAAAqAAAAQJmg8Vipfz/g3d3d3d3VPwAAAD+sAAAAAAAAAAFAAAAAKgAAAECZoPFYqX8/kOM4juM41j8AAAA/vAAAAAAAAAABQQAAACoAAABAmaDxWKl/Pzzpkz7pk9Y/AAAAP8sAAAAAAAAAAUIAAAAqAAAAQJmg8Vipfz+g9Emf9EnXPwAAAD/bAAAAAAAAAAFDAAAAKgAAAMCkjbiyPp8/cBzHcRzHsT8AAAA/AAAAAAAAAAABRAAAACoAAADApI24sj6fPzAzMzMzM7M/AAAAPwAAAAAAAAAAAUUAAAAqAAAAwKSNuLI+nz+A0id90ie9PwAAAD8PAAAAAAAAAAFGAAAAKgAAAMCkjbiyPp8/AAAAAAAAwD8AAAA/DwAAAAAAAAABRwAAACoAAADApI24sj6fPyAiIiIiIsI/AAAAPw8AAAAAAAAAAUgAAAAqAAAAwKSNuLI+nz9IRERERETEPwAAAD8fAAAAAAAAAAFJAAAAKgAAAHS7bM6ldKA/yHEcx3Ecxz8AAAA/HwAAAAAAAAABSgAAACoAAAAAsH8HTN+gP/CTPumTPsk/AAAAPy4AAAAAAAAAAUsAAAAqAAAAGJmleZi0oT/IzMzMzMzMPwAAAD8+AAAAAAAAAAFMAAAAKgAAAKSNuLI+H6I/2IIt2IIt0D8AAAA/PgAAAAAAAAABTQAAACoAAAAwgsvr5ImiP0yf9Emf9NE/AAAAPz4AAAAAAAAAAU4AAAAqAAAARGvxXTFfoz9swRZswRbUPwAAAD9OAAAAAAAAAAFPAAAAKgAAANBfBJfXyaM/4N3d3d3d1T8AAAA/TgAAAAAAAAABUAAAACoAAABYVBfQfTSkP6D0SZ/0Sdc/AAAAP10AAAAAAAAAAVEAAAAqAAAAWFQX0H00pD9kC7ZgC7bYPwAAAD9dAAAAAAAAAAFSAAAAKgAAAORIKgkkn6Q/FBERERER2T8AAAA/bQAAAAAAAAABUwAAACoAAADkSCoJJJ+kP3Qcx3Ecx9k/AAAAP20AAAAAAAAAAVQAAAAqAAAA5EgqCSSfpD/AFmzBFmzZPwAAAD/LAAAAAAAAAAFVAAAAKgAAAORIKgkkn6Q/FBERERER2T8AAAA/2gAAAAAAAAABVgAAACoAAADkSCoJJJ+kP7AFW7AFW9g/AAAAP9oAAAAAAAAAAVcAAAAqAAAA5EgqCSSfpD8AAAAAAADYPwAAAD/qAAAAAAAAAAFYAAAAKgAAAOCJEkO26ZY/MNiCLdiCzT8AAAA/AAAAAAAAAAABWQAAACoAAAD4cji1Ar+XPzDYgi3Ygs0/AAAAP50AAAAAAAAAAVoAAAAqAAAAKEWEmZtpmT8w2IIt2ILNPwAAAD+sAAAAAAAAAAFbAAAAKgAAAFAX0H00FJs/MNiCLdiCzT8AAAA/rAAAAAAAAAABXAAAACoAAACA6Rtizb6cPzDYgi3Ygs0/AAAAP7wAAAAAAAAAAV0AAAAqAAAA7MZZlf8JoD+Q4ziO4zjOPwAAAD+8AAAAAAAAAAFeAAAAKgAAAJCkkkDySaE/kOM4juM4zj8AAAA/ywAAAAAAAAABXwAAACoAAABEa/FdMV+jP5DjOI7jOM4/AAAAP8sAAAAAAAAAAWAAAAAqAAAA5EgqCSSfpD+Q4ziO4zjOPwAAAD/bAAAAAAAAAAFhAAAAKgAAAIwmY7QW36U/kOM4juM4zj8AAAA/2wAAAAAAAAABYgAAACoAAAAsBJxfCR+nP5DjOI7jOM4/AAAAP+sAAAAAAAAAAWMAAAAqAAAAzOHUCvxeqD+Q4ziO4zjOPwAAAD/rAAAAAAAAAAFkAAAAKgAAAOTK+nxINKk/kOM4juM4zj8AAAA/+gAAAAAAAAABZQAAACoAAAD4syDvlAmqP5DjOI7jOM4/AAAAP/oAAAAAAAAAAWYAAAAqAAAAEJ1GYeHeqj8w2IIt2ILNPwAAAD8KAQAAAAAAAAFnAAAAKgAAAJiRWZqHSas/MNiCLdiCzT8AAAA/CgEAAAAAAAABaAAAACoAAACYkVmah0mrP8jMzMzMzMw/AAAAPxoBAAAAAAAAAWkAAAAqAAAAJIZs0y20qz/IzMzMzMzMPwAAAD8pAQAAAAAAAAFqAAAAKgAAACSGbNMttKs/+KRP+qRP0j8AAAA/AAAAAAAAAAABawAAACoAAACwen8M1B6sP1ywBVuwBdM/AAAAPwAAAAAAAAAAAWwAAAAqAAAAPG+SRXqJrD8ItmALtmDTPwAAAD8QAAAAAAAAAAFtAAAAKgAAAMRjpX4g9Kw/wLu7u7u70z8AAAA/EAAAAAAAAAABbgAAACoAAADEY6V+IPSsPxzHcRzHcdQ/AAAAPyAAAAAAAAAAAW8AAAAqAAAAUFi4t8ZerT/QzMzMzMzUPwAAAD8gAAAAAAAAAAFwAAAAKgAAANxMy/Bsya0/fNInfdIn1T8AAAA/LwAAAAAAAAABcQAAACoAAADcTMvwbMmtPyzYgi3YgtU/AAAAPz8AAAAAAAAAAXIAAAAqAAAA3EzL8GzJrT/g3d3d3d3VPwAAAD8/AAAAAAAAAAFzAAAAKgAAAGhB3ikTNK4/4N3d3d3d1T8AAAA/PwAAAAAAAAABdAAAACoAAADwNfFiuZ6uP+Dd3d3d3dU/AAAAP30AAAAAAAAAAXUAAAAqAAAA8DXxYrmerj8s2IIt2ILVPwAAAD+dAAAAAAAAAAF2AAAAKgAAAPA18WK5nq4/fNInfdIn1T8AAAA/rAAAAAAAAAABdwAAACoAAADwNfFiuZ6uP9DMzMzMzNQ/AAAAP6wAAAAAAAAAAXgAAAAqAAAA8DXxYrmerj/Au7u7u7vTPwAAAD+8AAAAAAAAAAF5AAAAKgAAAPA18WK5nq4/XLAFW7AF0z8AAAA/vAAAAAAAAAABegAAACoAAADwNfFiuZ6uP0yf9Emf9NE/AAAAP8sAAAAAAAAAAXsAAAAqAAAA8DXxYrmerj88juM4juPQPwAAAD/bAAAAAAAAAAF8AAAAKgAAAHwqBJxfCa8/qKqqqqqqyj8AAAA/2wAAAAAAAAABfQAAACoAAAB8KgScXwmvPyh90id90sc/AAAAP+sAAAAAAAAAAX4AAAAqAAAAfCoEnF8Jrz9oZmZmZmbGPwAAAD/rAAAAAAAAAAF/AAAAKgAAAHwqBJxfCa8/SERERERExD8AAAA/+gAAAAAAAAABgAAAACoAAAB8KgScXwmvP+g4juM4jsM/AAAAP/oAAAAAAAAAAYEAAAAqAAAAfCoEnF8Jrz+ALdiCLdjCPwAAAD8KAQAAAAAAAAGCAAAAKgAAAHwqBJxfCa8/ICIiIiIiwj8AAAA/GgEAAAAAAAABgwAAACoAAAB8KgScXwmvP8AWbMEWbME/AAAAPxoBAAAAAAAAAYQAAAAqAAAAfCoEnF8Jrz9gC7ZgC7bAPwAAAD85AQAAAAAAAAGFAAAAKgAAAHwqBJxfCa8/AAAAAAAAwD8AAAA/aAEAAAAAAAABhgAAACoAAAB8KgScXwmvP0Dpkz7pk74/AAAAP3cBAAAAAAAAAYcAAAAqAAAAfCoEnF8Jrz+A0id90ie9PwAAAD+HAQAAAAAAAAGIAAAAKgAAAHwqBJxfCa8/sLu7u7u7uz8AAAA/pgEAAAAAAAABiQAAACoAAAB8KgScXwmvPwClT/qkT7o/AAAAP8UBAAAAAAAAAYoAAAAqAAAACB8X1QV0rz8ApU/6pE+6PwAAAD8EAgAAAAAAAAGLAAAAKgAAAJQTKg6s3q8/AKVP+qRPuj8AAAA/FAIAAAAAAAABjAAAACoAAABU/idA/FmwP7C7u7u7u7s/AAAAPyMCAAAAAAAAAY0AAAAqAAAAmnixXE+PsD+A0id90ie9PwAAAD8jAgAAAAAAAAGOAAAAKgAAAJp4sVxPj7A/QOmTPumTvj8AAAA/MwIAAAAAAAABjwAAACoAAADg8jp5osSwPwAAAAAAAMA/AAAAPzMCAAAAAAAAAZAAAAAqAAAA4PI6eaLEsD9gC7ZgC7bAPwAAAD9CAgAAAAAAAAGRAAAAKgAAACZtxJX1+bA/ICIiIiIiwj8AAAA/QgIAAAAAAAABkgAAACoAAAAmbcSV9fmwP4At2IIt2MI/AAAAP1ICAAAAAAAAAZMAAAAqAAAAJm3ElfX5sD/oOI7jOI7DPwAAAD9SAgAAAAAAAAGUAAAAKgAAACZtxJX1+bA/SERERERExD8AAAA/YgIAAAAAAAABlQAAACoAAABq502ySC+xP0hERERERMQ/AAAAP3ECAAAAAAAAAZYAAAAqAAAAaudNskgvsT+gT/qkT/rEPwAAAD+BAgAAAAAAAAGXAAAAKgAAALBh186bZLE/CFuwBVuwxT8AAAA/sAIAAAAAAAABmAAAACoAAACwYdfOm2SxP2hmZmZmZsY/AAAAP78CAAAAAAAAAZkAAAAqAAAA9ttg6+6ZsT8ofdInfdLHPwAAAD/PAgAAAAAAAAGaAAAAKgAAAPbbYOvumbE/iIiIiIiIyD8AAAA/3wIAAAAAAAABmwAAACoAAACwYdfOm2SxP4iIiIiIiMg/AAAAPx0DAAAAAAAAAZwAAAAqAAAAaudNskgvsT8ofdInfdLHPwAAAD8tAwAAAAAAAAGdAAAAKgAAACZtxJX1+bA/KH3SJ33Sxz8AAAA/PAMAAAAAAAABngAAACoAAADg8jp5osSwPyh90id90sc/AAAAPzwDAAAAAAAAAZ8AAAAqAAAAVP4nQPxZsD8ofdInfdLHPwAAAD88AwAAAAAAAAGgAAAAKgAAAAgfF9UFdK8/KH3SJ33Sxz8AAAA/TAMAAAAAAAABoQAAACoAAABoQd4pEzSuP4iIiIiIiMg/AAAAP0wDAAAAAAAAAaIAAAAqAAAA3EzL8GzJrT/wkz7pkz7JPwAAAD9bAwAAAAAAAAGjAAAAKgAAAMRjpX4g9Kw/SJ/0SZ/0yT8AAAA/WwMAAAAAAAABpAAAACoAAAA8b5JFeomsP0if9Emf9Mk/AAAAP2sDAAAAAAAAAaUAAAAqAAAAsHp/DNQerD9In/RJn/TJPwAAAD/JAwAAAAAAAAGmAAAAKgAAALB6fwzUHqw/qKqqqqqqyj8AAAA/6AMAAAAAAAABpwAAACoAAADaiCvr8yHBPwClT/qkT7o/AAAAPwAAAAAAAAAAAagAAAAqAAAA2ogr6/MhwT9AjuM4juO4PwAAAD8AAAAAAAAAAAGpAAAAKgAAALfL5lxKB8E/QI7jOI7juD8AAAA/DwAAAAAAAAABqgAAACoAAAByUV1A99HAP3B3d3d3d7c/AAAAPw8AAAAAAAAAAasAAAAqAAAAT5QYsk23wD+wYAu2YAu2PwAAAD8fAAAAAAAAAAGsAAAAKgAAACzX0yOknMA/sGALtmALtj8AAAA/HwAAAAAAAAABrQAAACoAAADnXEoHUWfAP/BJn/RJn7Q/AAAAPy8AAAAAAAAAAa4AAAAqAAAAxJ8FeadMwD/wSZ/0SZ+0PwAAAD8vAAAAAAAAAAGvAAAAKgAAAKHiwOr9McA/MDMzMzMzsz8AAAA/PgAAAAAAAAABsAAAACoAAAB+JXxcVBfAPzAzMzMzM7M/AAAAP04AAAAAAAAAAbEAAAAqAAAAuNBunFX5vz8wMzMzMzOzPwAAAD9OAAAAAAAAAAGyAAAAKgAAAHJW5X8CxL8/MDMzMzMzsz8AAAA/XQAAAAAAAAABswAAACoAAAAs3Ftjr46/PzAzMzMzM7M/AAAAP10AAAAAAAAAAbQAAAAqAAAA5mHSRlxZvz8wMzMzMzOzPwAAAD9tAAAAAAAAAAG1AAAAKgAAAKLnSCoJJL8/MDMzMzMzsz8AAAA/bQAAAAAAAAABtgAAACoAAAAW8zXxYrm+PzAzMzMzM7M/AAAAP30AAAAAAAAAAbcAAAAqAAAAjP4iuLxOvj+wYAu2YAu2PwAAAD+MAAAAAAAAAAG4AAAAKgAAALqPhmLDrr0/cHd3d3d3tz8AAAA/jAAAAAAAAAABuQAAACoAAAB0Ff1FcHm9P3B3d3d3d7c/AAAAP4wAAAAAAAAAAboAAAAqAAAAMJtzKR1EvT9AjuM4juO4PwAAAD+cAAAAAAAAAAG7AAAAKgAAAKSmYPB22bw/sLu7u7u7uz8AAAA/nAAAAAAAAAABvAAAACoAAABeLNfTI6S8P4DSJ33SJ70/AAAAP6wAAAAAAAAAAb0AAAAqAAAAFrJNt9BuvD9A6ZM+6ZO+PwAAAD+sAAAAAAAAAAG+AAAAKgAAABayTbfQbrw/YAu2YAu2wD8AAAA/uwAAAAAAAAABvwAAACoAAADSN8SafTm8P8AWbMEWbME/AAAAP8sAAAAAAAAAAcAAAAAqAAAAjL06fioEvD+ALdiCLdjCPwAAAD/LAAAAAAAAAAHBAAAAKgAAAEZDsWHXzrs/6DiO4ziOwz8AAAA/2gAAAAAAAAABwgAAACoAAABGQ7Fh1867P0hERERERMQ/AAAAP+gAAAAAAAAAAcMAAAAqAAAAAMknRYSZuz8IW7AFW7DFPwAAAD/4AAAAAAAAAAHEAAAAKgAAAADJJ0WEmbs/aGZmZmZmxj8AAAA/+AAAAAAAAAABxQAAACoAAAAAySdFhJm7Pyh90id90sc/AAAAPwgBAAAAAAAAAcYAAAAqAAAAAMknRYSZuz/wkz7pkz7JPwAAAD8IAQAAAAAAAAHHAAAAKgAAAADJJ0WEmbs/qKqqqqqqyj8AAAA/FwEAAAAAAAAByAAAACoAAAC8Tp4oMWS7P2jBFmzBFsw/AAAAPxcBAAAAAAAAAckAAAAqAAAAvE6eKDFkuz8w2IIt2ILNPwAAAD8XAQAAAAAAAAHKAAAAKgAAALxOnigxZLs/6O7u7u7uzj8AAAA/JwEAAAAAAAABywAAACoAAAC8Tp4oMWS7P4yIiIiIiNA/AAAAPzcBAAAAAAAAAcwAAAAqAAAAvE6eKDFkuz+cmZmZmZnRPwAAAD83AQAAAAAAAAHNAAAAKgAAALxOnigxZLs/rKqqqqqq0j8AAAA/RgEAAAAAAAABzgAAACoAAAC8Tp4oMWS7Pwi2YAu2YNM/AAAAP0YBAAAAAAAAAc8AAAAqAAAAvE6eKDFkuz8cx3Ecx3HUPwAAAD9WAQAAAAAAAAHQAAAAKgAAALxOnigxZLs/LNiCLdiC1T8AAAA/VgEAAAAAAAAB0QAAACoAAAC8Tp4oMWS7P+Dd3d3d3dU/AAAAP2UBAAAAAAAAAdIAAAAqAAAAvE6eKDFkuz886ZM+6ZPWPwAAAD9lAQAAAAAAAAHTAAAAKgAAALxOnigxZLs/oPRJn/RJ1z8AAAA/dQEAAAAAAAAB1AAAACoAAAC8Tp4oMWS7P0z6pE/6pNc/AAAAP3UBAAAAAAAAAdUAAAAqAAAAvE6eKDFkuz8AAAAAAADYPwAAAD+FAQAAAAAAAAHWAAAAKgAAAADJJ0WEmbs/sAVbsAVb2D8AAAA/lAEAAAAAAAAB1wAAACoAAABGQ7Fh1867P2QLtmALttg/AAAAP6QBAAAAAAAAAdgAAAAqAAAAjL06fioEvD/AFmzBFmzZPwAAAD+kAQAAAAAAAAHZAAAAKgAAANI3xJp9Obw/wBZswRZs2T8AAAA/tAEAAAAAAAAB2gAAACoAAABeLNfTI6S8P3Qcx3Ecx9k/AAAAP7QBAAAAAAAAAdsAAAAqAAAApKZg8HbZvD8kIiIiIiLaPwAAAD/DAQAAAAAAAAHcAAAAKgAAAHQV/UVweb0/JCIiIiIi2j8AAAA/wwEAAAAAAAAB3QAAACoAAADQeKzUD4S+P9AnfdInfdo/AAAAP9MBAAAAAAAAAd4AAAAqAAAALNxbY6+Ovz/QJ33SJ33aPwAAAD/TAQAAAAAAAAHfAAAAKgAAAKHiwOr9McA/0Cd90id92j8AAAA/4gEAAAAAAAAB4AAAACoAAAAs19MjpJzAP9AnfdInfdo/AAAAP+IBAAAAAAAAAeEAAAAqAAAAlA6izqDswD/QJ33SJ33aPwAAAD/yAQAAAAAAAAHiAAAAKgAAAP1FcHmdPME/0Cd90id92j8AAAA/8gEAAAAAAAAB4wAAACoAAAAfA7UHR1fBP9AnfdInfdo/AAAAPwICAAAAAAAAAeQAAAAqAAAAiDqDskOnwT/QJ33SJ33aPwAAAD8CAgAAAAAAAAHlAAAAKgAAAKr3x0DtwcE/JCIiIiIi2j8AAAA/EQIAAAAAAAAB5gAAACoAAADOtAzPltzBP3Qcx3Ecx9k/AAAAPxECAAAAAAAAAecAAAAqAAAA8HFRXUD3wT90HMdxHMfZPwAAAD8hAgAAAAAAAAHoAAAAKgAAADbs2nmTLMI/wBZswRZs2T8AAAA/IQIAAAAAAAAB6QAAACoAAABYqR8IPUfCPxQREREREdk/AAAAPzECAAAAAAAAAeoAAAAqAAAAfGZkluZhwj9kC7ZgC7bYPwAAAD8xAgAAAAAAAAHrAAAAKgAAAHxmZJbmYcI/sAVbsAVb2D8AAAA/QAIAAAAAAAAB7AAAACoAAAAYy/X0CCnnPzIzMzMzM+8/AAAAPwAAAAAAAAAAAe0AAAAqAAAAYfqGWLMv5z8yMzMzMzPvPwAAAD94AAAAAAAAAAHuAAAAKgAAAKkpGLxdNuc/MjMzMzMz7z8AAAA/iAAAAAAAAAAB7wAAACoAAADyWKkfCD3nPzIzMzMzM+8/AAAAP4gAAAAAAAAAAfAAAAAqAAAAzOZcSgdR5z8yMzMzMzPvPwAAAD+XAAAAAAAAAAHxAAAAKgAAAKZ0EHUGZec/MjMzMzMz7z8AAAA/lwAAAAAAAAAB8gAAACoAAACAAsSfBXnnPzIzMzMzM+8/AAAAP6cAAAAAAAAAAfMAAAAqAAAAo78ILq+T5z8yMzMzMzPvPwAAAD+nAAAAAAAAAAH0AAAAKgAAAFfbb4Otu+c/MjMzMzMz7z8AAAA/tgAAAAAAAAAB9QAAACoAAAAL99bYq+PnPzIzMzMzM+8/AAAAP7YAAAAAAAAAAfYAAAAqAAAAd+Osyv8E6D8yMzMzMzPvPwAAAD/GAAAAAAAAAAH3AAAAKgAAACv/EyD+LOg/XrAFW7AF7z8AAAA/xgAAAAAAAAAB+AAAACoAAAAnSgzZplvoP16wBVuwBe8/AAAAP9YAAAAAAAAAAfkAAAAqAAAA3GVzLqWD6D9esAVbsAXvPwAAAD/WAAAAAAAAAAH6AAAAKgAAACHg/Er4uOg/qqqqqqqq7j8AAAA/5QAAAAAAAAAB+wAAACoAAABnWoZnS+7oP9InfdInfe4/AAAAP+UAAAAAAAAAAfwAAAAqAAAArNQPhJ4j6T/SJ33SJ33uPwAAAD/1AAAAAAAAAAH9AAAAKgAAAPNOmaDxWOk//qRP+qRP7j8AAAA/9QAAAAAAAAAB/gAAACoAAACA+LMg75TpP0qf9Emf9O0/AAAAPwUBAAAAAAAAAf8AAAAqAAAAV9FfBJfX6T9Kn/RJn/TtPwAAAD8FAQAAAAAAAAEAAQAAKgAAAOZ6eoSUE+o/mpmZmZmZ7T8AAAA/FAEAAAAAAAABAQEAACoAAAAs9QOh50jqP5qZmZmZme0/AAAAPxQBAAAAAAAAAQIBAAAqAAAAcW+NvTp+6j+amZmZmZntPwAAAD8kAQAAAAAAAAEDAQAAKgAAAG26hXbjrOo/mpmZmZmZ7T8AAAA/JAEAAAAAAAABBAEAACoAAABrBX4vjNvqP8IWbMEWbO0/AAAAPzMBAAAAAAAAAQUBAAAqAAAA+K6Yr4kX6z/CFmzBFmztPwAAAD8zAQAAAAAAAAEGAQAAKgAAAPb5kGgyRus/whZswRZs7T8AAAA/QwEAAAAAAAABBwEAACoAAABh5mZahmfrP8IWbMEWbO0/AAAAP0MBAAAAAAAAAQgBAAAqAAAAp2Dwdtmc6z/CFmzBFmztPwAAAD9TAQAAAAAAAAEJAQAAKgAAAFx8V8zXxOs/whZswRZs7T8AAAA/UwEAAAAAAAABCgEAACoAAAB+OZxagd/rP8IWbMEWbO0/AAAAP2IBAAAAAAAAAQsBAAAqAAAAMlUDsH8H7D/CFmzBFmztPwAAAD9yAQAAAAAAAAEMAQAAKgAAAJ1B2aHTKOw/whZswRZs7T8AAAA/cgEAAAAAAAABDQEAACoAAADA/h0wfUPsP+qTPumTPu0/AAAAP3IBAAAAAAAAAQ4BAAAqAAAALOvzIdFk7D8SERERERHtPwAAAD+CAQAAAAAAAAEPAQAAKgAAAJbXyRMlhuw/EhERERER7T8AAAA/ggEAAAAAAAABEAEAACoAAAAExJ8FeafsPxIREREREe0/AAAAP5EBAAAAAAAAAREBAAAqAAAAJoHkkyLC7D8SERERERHtPwAAAD+hAQAAAAAAAAESAQAAKgAAALjfBlt3z+w/Oo7jOI7j7D8AAAA/oQEAAAAAAAABEwEAACoAAABIPikizNzsPzqO4ziO4+w/AAAAP6EBAAAAAAAAARQBAAAqAAAAbPttsHX37D86juM4juPsPwAAAD+wAQAAAAAAAAEVAQAAKgAAAESJIdt0C+0/Oo7jOI7j7D8AAAA/wAEAAAAAAAABFgEAACoAAACOuLI+HxLtPzqO4ziO4+w/AAAAP9ABAAAAAAAAARcBAAAqAAAAQtQZlB067T86juM4juPsPwAAAD/QAQAAAAAAAAEYAQAAKgAAANQyPFtyR+0/Oo7jOI7j7D8AAAA/0AEAAAAAAAABGQEAACoAAAAcYs2+HE7tPzqO4ziO4+w/AAAAP98BAAAAAAAAARoBAAAqAAAA9u+A6Rti7T86juM4juPsPwAAAD/vAQAAAAAAAAEbAQAAKgAAAIhOo7Bwb+0/Oo7jOI7j7D8AAAA/7wEAAAAAAAABHAEAACoAAAAarcV3xXztPzqO4ziO4+w/AAAAP/8BAAAAAAAAAR0BAAAqAAAAqgvoPhqK7T86juM4juPsPwAAAD//AQAAAAAAAAEeAQAAKgAAAISZm2kZnu0/Oo7jOI7j7D8AAAA//wEAAAAAAAABHwEAACoAAABeJ0+UGLLtPzqO4ziO4+w/AAAAP04CAAAAAAAAASABAAAqAAAA5LFSPxB67j86juM4juPsPwAAAD9OAgAAAAAAAAEhAQAAKgAAAAZvl825lO4/EhERERER7T8AAAA/XQIAAAAAAAABIgEAACoAAAAoLNxbY6/uP+qTPumTPu0/AAAAP10CAAAAAAAAASMBAAAqAAAABLqPhmLD7j/qkz7pkz7tPwAAAD9dAgAAAAAAAAEkAQAAKgAAAJQYsk230O4/whZswRZs7T8AAAA/bQIAAAAAAAABJQEAACoAAABupmV4tuTuP8IWbMEWbO0/AAAAP30CAAAAAAAAASYBAAAqAAAAAAWIPwvy7j/CFmzBFmztPwAAAD99AgAAAAAAAAEnAQAAKgAAAJJjqgZg/+4/whZswRZs7T8AAAA/jAIAAAAAAAABKAEAACoAAAAiwszNtAzvP8IWbMEWbO0/AAAAP4wCAAAAAAAAASkBAAAqAAAAbPFdMV8T7z/CFmzBFmztPwAAAD+cAgAAAAAAAAEqAQAAKgAAALQg75QJGu8/whZswRZs7T8AAAA/qwIAAAAAAAABKwEAACoAAAD+T4D4syDvP8IWbMEWbO0/AAAAP2cDAAAAAAAAASwBAAAqAAAARn8RXF4n7z/CFmzBFmztPwAAAD93AwAAAAAAAAEtAQAAKgAAANbdMyOzNO8/whZswRZs7T8AAAA/hgMAAAAAAAABLgEAACoAAABoPFbqB0LvP8IWbMEWbO0/AAAAP4YDAAAAAAAAAS8BAAAqAAAAQsoJFQdW7z/CFmzBFmztPwAAAD+WAwAAAAAAAAEwAQAAKgAAANQoLNxbY+8/whZswRZs7T8AAAA/lgMAAAAAAAABMQEAACoAAABmh06jsHDvP+qTPumTPu0/AAAAP6UDAAAAAAAAATIBAAAqAAAArrbfBlt37z/qkz7pkz7tPwAAAD+lAwAAAAAAAAEzAQAAKgAAAIhEkzFai+8/Oo7jOI7j7D8AAAA/tQMAAAAAAAABNAEAACoAAADQcySVBJLvPzqO4ziO4+w/AAAAP7UDAAAAAAAAATUBAAAqAAAAqgHYvwOm7z9iC7ZgC7bsPwAAAD/FAwAAAAAAAAE2AQAAKgAAAPQwaSOurO8/ioiIiIiI7D8AAAA/1AMAAAAAAAABNwEAACoAAACEj4vqArrvP9aCLdiCLew/AAAAP9QDAAAAAAAAATgBAAAqAAAAzr4cTq3A7z/Wgi3Ygi3sPwAAAD/kAwAAAAAAAAE5AQAAKgAAAM6+HE6twO8/AgAAAAAA7D8AAAA/5AMAAAAAAAABOgEAACoAAADOvhxOrcDvPyp90id90us/AAAAP/QDAAAAAAAAATsBAAAqAAAAzr4cTq3A7z9O+qRP+qTrPwAAAD8DBAAAAAAAAAE8AQAAKgAAAM6+HE6twO8/end3d3d36z8AAAA/EwQAAAAAAAABPQEAACoAAAAW7q2xV8fvP6L0SZ/0Ses/AAAAPxMEAAAAAAAAAT4BAAAqAAAAFu6tsVfH7z/GcRzHcRzrPwAAAD8iBAAAAAAAAAE/AQAAKgAAABburbFXx+8/PumTPumT6j8AAAA/IgQAAAAAAAABQAEAACoAAABgHT8VAs7vP2ZmZmZmZuo/AAAAPzIEAAAAAAAAAUEBAAAqAAAAqEzQeKzU7z8GW7AFW7DpPwAAAD9CBAAAAAAAAAFCAQAAKgAAAPB7YdxW2+8/VlVVVVVV6T8AAAA/SwQAAAAAAAABQwEAACoAAADwe2HcVtvvP6ZP+qRP+ug/AAAAP1oEAAAAAAAAAUQBAAAqAAAA8Hth3Fbb7z8ex3Ecx3HoPwAAAD9aBAAAAAAAAAFFAQAAKgAAAPB7YdxW2+8/vru7u7u75z8AAAA/agQAAAAAAAABRgEAACoAAAA4q/I/AeLvP1qwBVuwBec/AAAAP2oEAAAAAAAAAUcBAAAqAAAAOKvyPwHi7z/SJ33SJ33mPwAAAD96BAAAAAAAAAFIAQAAKgAAADir8j8B4u8/chzHcRzH5T8AAAA/egQAAAAAAAABSQEAACoAAAA4q/I/AeLvPxIREREREeU/AAAAP4kEAAAAAAAAAUoBAAAqAAAAOKvyPwHi7z+yBVuwBVvkPwAAAD+JBAAAAAAAAAFLAQAAKgAAAKhM0His1O8/KH3SJ33S4z8AAAA/mQQAAAAAAAABTAEAACoAAABgHT8VAs7vP6D0SZ/0SeM/AAAAP5kEAAAAAAAAAU0BAAAqAAAAFu6tsVfH7z/u7u7u7u7iPwAAAD+oBAAAAAAAAAFOAQAAKgAAAM6+HE6twO8/QOmTPumT4j8AAAA/qAQAAAAAAAABTwEAACoAAACEj4vqArrvP2ZmZmZmZuI/AAAAP7gEAAAAAAAAAVABAAAqAAAAPGD6hliz7z/e3d3d3d3hPwAAAD+4BAAAAAAAAAFRAQAAKgAAAKoB2L8Dpu8/MNiCLdiC4T8AAAA/yAQAAAAAAAABUgEAACoAAAAao7X4rpjvP6ZP+qRP+uA/AAAAP9cEAAAAAAAAAVMBAAAqAAAA0HMklQSS7z/2SZ/0SZ/gPwAAAD/XBAAAAAAAAAFUAQAAKgAAAD4VAs6vhO8/HsdxHMdx4D8AAAA/1wQAAAAAAAABVQEAACoAAACutt8GW3fvPyR90id90t8/AAAAP+cEAAAAAAAAAVYBAAAqAAAAHFi9PwZq7z8UbMEWbMHePwAAAD/nBAAAAAAAAAFXAQAAKgAAANQoLNxbY+8/aGZmZmZm3j8AAAA/9wQAAAAAAAABWAEAACoAAAD6mnixXE/vPwRbsAVbsN0/AAAAP/cEAAAAAAAAAVkBAAAqAAAAaDxW6gdC7z/0SZ/0SZ/cPwAAAD8GBQAAAAAAAAFaAQAAKgAAANbdMyOzNO8/mD7pkz7p2z8AAAA/BgUAAAAAAAABWwEAACoAAAD+T4D4syDvP+Q4juM4jts/AAAAPxYFAAAAAAAAAVwBAAAqAAAAIsLMzbQM7z+ILdiCLdjaPwAAAD8lBQAAAAAAAAFdAQAAKgAAAEo0GaO1+O4/JCIiIiIi2j8AAAA/JQUAAAAAAAABXgEAACoAAAC41fbbYOvuP3Qcx3Ecx9k/AAAAPyUFAAAAAAAAAV8BAAAqAAAA3EdDsWHX7j8UERERERHZPwAAAD81BQAAAAAAAAFgAQAAKgAAALqK/iK4vO4/ZAu2YAu22D8AAAA/NQUAAAAAAAABYQEAACoAAACYzbmUDqLuPwAAAAAAANg/AAAAP0UFAAAAAAAAAWIBAAAqAAAAvj8Gag+O7j8AAAAAAADYPwAAAD9FBQAAAAAAAAFjAQAAKgAAAOSxUj8Qeu4/AAAAAAAA2D8AAAA/VAUAAAAAAAABZAEAACoAAADA9A2xZl/uPwAAAAAAANg/AAAAP1QFAAAAAAAAAWUBAAAqAAAAMJbr6RFS7j8AAAAAAADYPwAAAD9kBQAAAAAAAAFmAQAAKgAAAJ43ySK9RO4/AAAAAAAA2D8AAAA/dAUAAAAAAAABZwEAACoAAADEqRX4vTDuPwAAAAAAANg/AAAAP3QFAAAAAAAAAWgBAAAqAAAAMkvzMGkj7j8AAAAAAADYPwAAAD90BQAAAAAAAAFpAQAAKgAAAKLs0GkUFu4/AAAAAAAA2D8AAAA/gwUAAAAAAAABagEAACoAAADGXh0/FQLuPwAAAAAAANg/AAAAP4MFAAAAAAAAAWsBAAAqAAAA7tBpFBbu7T8AAAAAAADYPwAAAD+TBQAAAAAAAAFsAQAAKgAAABJDtukW2u0/AAAAAAAA2D8AAAA/kwUAAAAAAAABbQEAACoAAADwhXFbbb/tPwAAAAAAANg/AAAAP6IFAAAAAAAAAW4BAAAqAAAAzsgszcOk7T8AAAAAAADYPwAAAD+iBQAAAAAAAAFvAQAAKgAAAKoL6D4aiu0/AAAAAAAA2D8AAAA/sgUAAAAAAAABcAEAACoAAACuwO+FcVvtPwAAAAAAANg/AAAAP8IFAAAAAAAAAXEBAAAqAAAA+KSIMHMz7T8AAAAAAADYPwAAAD/CBQAAAAAAAAFyAQAAKgAAAI64sj4fEu0/AAAAAAAA2D8AAAA/wgUAAAAAAAABcwEAACoAAADanEvpIOrsPwAAAAAAANg/AAAAP9EFAAAAAAAAAXQBAAAqAAAAbrB198zI7D8AAAAAAADYPwAAAD/RBQAAAAAAAAF1AQAAKgAAALqUDqLOoOw/AAAAAAAA2D8AAAA/4QUAAAAAAAABdgEAACoAAAAGeadM0HjsP0z6pE/6pNc/AAAAP+EFAAAAAAAAAXcBAAAqAAAAmozRWnxX7D9M+qRP+qTXPwAAAD/xBQAAAAAAAAF4AQAAKgAAAC+g+2goNuw/TPqkT/qk1z8AAAA/AAYAAAAAAAABeQEAACoAAADEsyV31BTsP0z6pE/6pNc/AAAAPxAGAAAAAAAAAXoBAAAqAAAAofbg6Cr66z9M+qRP+qTXPwAAAD8QBgAAAAAAAAF7AQAAKgAAAH45nFqB3+s/TPqkT/qk1z8AAAA/EAYAAAAAAAABfAEAACoAAAASTcZoLb7rP0z6pE/6pNc/AAAAPx8GAAAAAAAAAX0BAAAqAAAAp2Dwdtmc6z9M+qRP+qTXPwAAAD8fBgAAAAAAAAF+AQAAKgAAAIWjq+gvgus/TPqkT/qk1z8AAAA/LwYAAAAAAAABfwEAACoAAAAZt9X222DrP0z6pE/6pNc/AAAAPy8GAAAAAAAAAYABAAAqAAAArcr/BIg/6z9M+qRP+qTXPwAAAD8/BgAAAAAAAAGBAQAAKgAAALB/B0zfEOs/TPqkT/qk1z8AAAA/PwYAAAAAAAABggEAACoAAAD8Y6D24OjqP0z6pE/6pNc/AAAAPz8GAAAAAAAAAYMBAAAqAAAA/xioPTi66j+g9Emf9EnXPwAAAD9OBgAAAAAAAAGEAQAAKgAAALmeHiHlhOo/oPRJn/RJ1z8AAAA/XgYAAAAAAAABhQEAACoAAAC9UyZoPFbqP/Du7u7u7tY/AAAAP14GAAAAAAAAAYYBAAAqAAAAwAgur5Mn6j/w7u7u7u7WPwAAAD9uBgAAAAAAAAGHAQAAKgAAAAvtxlmV/+k/8O7u7u7u1j8AAAA/bgYAAAAAAAABiAEAACoAAAAPos6g7NDpP/Du7u7u7tY/AAAAP30GAAAAAAAAAYkBAAAqAAAAW4ZnS+6o6T/w7u7u7u7WPwAAAD99BgAAAAAAAAGKAQAAKgAAAF47b5JFeuk/8O7u7u7u1j8AAAA/jQYAAAAAAAABiwEAACoAAACqHwg9R1LpP/Du7u7u7tY/AAAAP40GAAAAAAAAAYwBAAAqAAAA9QOh50gq6T/w7u7u7u7WPwAAAD+cBgAAAAAAAAGNAQAAKgAAAIkXy/X0COk/8O7u7u7u1j8AAAA/nAYAAAAAAAABjgEAACoAAACwiRfL9fToP/Du7u7u7tY/AAAAP6wGAAAAAAAAAY8BAAAqAAAAjczSPEza6D/w7u7u7u7WPwAAAD+sBgAAAAAAAAGQAQAAKgAAAGoPjq6iv+g/8O7u7u7u1j8AAAA/vAYAAAAAAAABkQEAACoAAABIUkkg+aToP/Du7u7u7tY/AAAAP7wGAAAAAAAAAZIBAAAqAAAAJZUEkk+K6D/w7u7u7u7WPwAAAD/LBgAAAAAAAAGTAQAAKgAAAEoHUWdQdug/8O7u7u7u1j8AAAA/ywYAAAAAAAABlAEAACoAAAAnSgzZplvoP/Du7u7u7tY/AAAAP9sGAAAAAAAAAZUBAAAqAAAAcy6lg6gz6D/w7u7u7u7WPwAAAD/rBgAAAAAAAAGWAQAAKgAAAAhCz5FUEug/8O7u7u7u1j8AAAA/6wYAAAAAAAABlwEAACoAAABUJmg8VurnP/Du7u7u7tY/AAAAP+sGAAAAAAAAAZgBAAAqAAAAV9tvg6275z/w7u7u7u7WPwAAAD/6BgAAAAAAAAGZAQAAKgAAAOzumZFZmuc/8O7u7u7u1j8AAAA/+gYAAAAAAAABmgEAACoAAACAAsSfBXnnP/Du7u7u7tY/AAAAPwoHAAAAAAAAAZsBAAAqAAAAXUV/EVxe5z/w7u7u7u7WPwAAAD8KBwAAAAAAAAGcAQAAKgAAAIS3y+ZcSuc/8O7u7u7u1j8AAAA/GQcAAAAAAAABnQEAACoAAADyWKkfCD3nP/Du7u7u7tY/AAAAPxkHAAAAAAAAAZ4BAAAqAAAAqSkYvF025z/w7u7u7u7WPwAAAD8pBwAAAAAAAAGfAQAAKgAAAGH6hlizL+c/8O7u7u7u1j8AAAA/dwcAAAAAAAABoAEAACoAAAAYy/X0CCnnP/Du7u7u7tY/AAAAP4cHAAAAAAAAAaEBAAAqAAAA0JtkkV4i5z+g9Emf9EnXPwAAAD+HBwAAAAAAAAGiAQAAKgAAAD49QsoJFec/oPRJn/RJ1z8AAAA/lgcAAAAAAAABowEAACoAAACt3h8DtQfnP0z6pE/6pNc/AAAAP5YHAAAAAAAAAaQBAAAqAAAAGoD9O2D65j8AAAAAAADYPwAAAD+mBwAAAAAAAAGlAQAAKgAAANJQbNi18+Y/AAAAAAAA2D8AAAA/pgcAAAAAAAABpgEAACoAAAD3writtt/mP7AFW7AFW9g/AAAAP7YHAAAAAAAAAacBAAAqAAAAr5MnSgzZ5j9kC7ZgC7bYPwAAAD+2BwAAAAAAAAGoAQAAKgAAAGZkluZh0uY/ZAu2YAu22D8AAAA/xQcAAAAAAAABqQEAACoAAABmZJbmYdLmPxQREREREdk/AAAAP9UHAAAAAAAAAaoBAAAqAAAAHjUFg7fL5j8UERERERHZPwAAAD/VBwAAAAAAAAGrAQAAKgAAANUFdB8NxeY/FBERERER2T8AAAA/OwsAAAAAAAABrAEAACoAAACN1uK7Yr7mPxQREREREdk/AAAAP0oLAAAAAAAAAa0BAAAqAAAAQ6dRWLi35j8UERERERHZPwAAAD9KCwAAAAAAAAGuAQAAKgAAAPt3wPQNseY/FBERERER2T8AAAA/WgsAAAAAAAABrwEAACoAAACySC+RY6rmPxQREREREdk/AAAAP1oLAAAAAAAAAbABAAAqAAAAahmeLbmj5j8UERERERHZPwAAAD9qCwAAAAAAAAGxAQAAKgAAACHqDMoOneY/FBERERER2T8AAAA/eQsAAAAAAAABsgEAACoAAADZuntmZJbmPxQREREREdk/AAAAP3kLAAAAAAAAAbMBAAAqAAAAj4vqArqP5j8UERERERHZPwAAAD+ZCwAAAAAAAAG0AQAAKgAAAEdcWZ8PieY/FBERERER2T8AAAA/mQsAAAAAAAABtQEAACoAAABszqV0EHXmPxQREREREdk/AAAAP5kLAAAAAAAAAbYBAAAqAAAAShFh5mZa5j8UERERERHZPwAAAD+oCwAAAAAAAAG3AQAAKgAAAHCDrbtnRuY/FBERERER2T8AAAA/uAsAAAAAAAABuAEAACoAAACW9fmQaDLmPxQREREREdk/AAAAP7gLAAAAAAAAAbkBAAAqAAAA4dmSO2oK5j8UERERERHZPwAAAD+4CwAAAAAAAAG6AQAAKgAAAHftvEkW6eU/FBERERER2T8AAAA/xwsAAAAAAAABuwEAACoAAAALAedXwsflPxQREREREdk/AAAAP8cLAAAAAAAAAbwBAAAqAAAA6EOiyRit5T8UERERERHZPwAAAD/XCwAAAAAAAAG9AQAAKgAAAH1XzNfEi+U/FBERERER2T8AAAA/5wsAAAAAAAABvgEAACoAAAARa/blcGrlPxQREREREdk/AAAAP+cLAAAAAAAAAb8BAAAqAAAAfwzUHhxd5T8UERERERHZPwAAAD/2CwAAAAAAAAHAAQAAKgAAAO6tsVfHT+U/FBERERER2T8AAAA/BgwAAAAAAAABwQEAACoAAAA33UK7cVblPxQREREREdk/AAAAP2YNAAAAAAAAAcIBAAAqAAAAfwzUHhxd5T8UERERERHZPwAAAD8SDgAAAAAAAAs=</ink>
</athena>
</file>

<file path=customXml/item9.xml><?xml version="1.0" encoding="utf-8"?>
<athena xmlns="http://schemas.microsoft.com/edu/athena" version="0.1.2681.0">
  <media streamable="true" recordStart="0" recordEnd="26399" recordLength="1183593" start="0" end="26399" audioFormat="{00001610-0000-0010-8000-00AA00389B71}" audioRate="44100" muted="false" volume="0.8" fadeIn="0" fadeOut="0" videoFormat="{34363248-0000-0010-8000-00AA00389B71}" videoRate="30" videoWidth="960" videoHeight="720"/>
</athena>
</file>

<file path=customXml/itemProps1.xml><?xml version="1.0" encoding="utf-8"?>
<ds:datastoreItem xmlns:ds="http://schemas.openxmlformats.org/officeDocument/2006/customXml" ds:itemID="{B9340771-DDEC-4C1B-8350-DB50905C0EFF}">
  <ds:schemaRefs>
    <ds:schemaRef ds:uri="http://schemas.microsoft.com/edu/athena"/>
  </ds:schemaRefs>
</ds:datastoreItem>
</file>

<file path=customXml/itemProps10.xml><?xml version="1.0" encoding="utf-8"?>
<ds:datastoreItem xmlns:ds="http://schemas.openxmlformats.org/officeDocument/2006/customXml" ds:itemID="{9A2FDEF8-215E-4B8C-832F-13367052C13C}">
  <ds:schemaRefs>
    <ds:schemaRef ds:uri="http://schemas.microsoft.com/edu/athena"/>
  </ds:schemaRefs>
</ds:datastoreItem>
</file>

<file path=customXml/itemProps11.xml><?xml version="1.0" encoding="utf-8"?>
<ds:datastoreItem xmlns:ds="http://schemas.openxmlformats.org/officeDocument/2006/customXml" ds:itemID="{E0936F43-6868-446C-8E93-F5A486AEE556}">
  <ds:schemaRefs>
    <ds:schemaRef ds:uri="http://schemas.microsoft.com/edu/athena"/>
  </ds:schemaRefs>
</ds:datastoreItem>
</file>

<file path=customXml/itemProps12.xml><?xml version="1.0" encoding="utf-8"?>
<ds:datastoreItem xmlns:ds="http://schemas.openxmlformats.org/officeDocument/2006/customXml" ds:itemID="{18FAB647-2590-4F30-BC80-1146875ACF82}">
  <ds:schemaRefs>
    <ds:schemaRef ds:uri="http://schemas.microsoft.com/edu/athena"/>
  </ds:schemaRefs>
</ds:datastoreItem>
</file>

<file path=customXml/itemProps13.xml><?xml version="1.0" encoding="utf-8"?>
<ds:datastoreItem xmlns:ds="http://schemas.openxmlformats.org/officeDocument/2006/customXml" ds:itemID="{A3A12C37-3C27-4286-AE0E-80D7542BCB80}">
  <ds:schemaRefs>
    <ds:schemaRef ds:uri="http://schemas.microsoft.com/edu/athena"/>
  </ds:schemaRefs>
</ds:datastoreItem>
</file>

<file path=customXml/itemProps14.xml><?xml version="1.0" encoding="utf-8"?>
<ds:datastoreItem xmlns:ds="http://schemas.openxmlformats.org/officeDocument/2006/customXml" ds:itemID="{EDECBE8B-28AD-4762-B612-1ECC0CBA7AC9}">
  <ds:schemaRefs>
    <ds:schemaRef ds:uri="http://schemas.microsoft.com/edu/athena"/>
  </ds:schemaRefs>
</ds:datastoreItem>
</file>

<file path=customXml/itemProps15.xml><?xml version="1.0" encoding="utf-8"?>
<ds:datastoreItem xmlns:ds="http://schemas.openxmlformats.org/officeDocument/2006/customXml" ds:itemID="{5DC2C372-51CE-4293-9E28-FDA50D465951}">
  <ds:schemaRefs>
    <ds:schemaRef ds:uri="http://schemas.microsoft.com/edu/athena"/>
  </ds:schemaRefs>
</ds:datastoreItem>
</file>

<file path=customXml/itemProps16.xml><?xml version="1.0" encoding="utf-8"?>
<ds:datastoreItem xmlns:ds="http://schemas.openxmlformats.org/officeDocument/2006/customXml" ds:itemID="{D8B18BDD-4602-43C0-AC4D-9A6EFF0693B3}">
  <ds:schemaRefs>
    <ds:schemaRef ds:uri="http://schemas.microsoft.com/edu/athena"/>
  </ds:schemaRefs>
</ds:datastoreItem>
</file>

<file path=customXml/itemProps17.xml><?xml version="1.0" encoding="utf-8"?>
<ds:datastoreItem xmlns:ds="http://schemas.openxmlformats.org/officeDocument/2006/customXml" ds:itemID="{BF258CD4-B975-431C-858B-2E287529B7DC}">
  <ds:schemaRefs>
    <ds:schemaRef ds:uri="http://schemas.microsoft.com/edu/athena"/>
  </ds:schemaRefs>
</ds:datastoreItem>
</file>

<file path=customXml/itemProps18.xml><?xml version="1.0" encoding="utf-8"?>
<ds:datastoreItem xmlns:ds="http://schemas.openxmlformats.org/officeDocument/2006/customXml" ds:itemID="{DA4A1EA7-5DE1-46D7-81F7-FF6BB225AF6A}">
  <ds:schemaRefs>
    <ds:schemaRef ds:uri="http://schemas.microsoft.com/edu/athena"/>
  </ds:schemaRefs>
</ds:datastoreItem>
</file>

<file path=customXml/itemProps19.xml><?xml version="1.0" encoding="utf-8"?>
<ds:datastoreItem xmlns:ds="http://schemas.openxmlformats.org/officeDocument/2006/customXml" ds:itemID="{13454816-70BC-4E09-AA7D-40AC29CD249F}">
  <ds:schemaRefs>
    <ds:schemaRef ds:uri="http://schemas.microsoft.com/edu/athena"/>
  </ds:schemaRefs>
</ds:datastoreItem>
</file>

<file path=customXml/itemProps2.xml><?xml version="1.0" encoding="utf-8"?>
<ds:datastoreItem xmlns:ds="http://schemas.openxmlformats.org/officeDocument/2006/customXml" ds:itemID="{BBA10317-95A0-4E59-BC69-DD2EF880C816}">
  <ds:schemaRefs>
    <ds:schemaRef ds:uri="http://schemas.microsoft.com/edu/athena"/>
  </ds:schemaRefs>
</ds:datastoreItem>
</file>

<file path=customXml/itemProps20.xml><?xml version="1.0" encoding="utf-8"?>
<ds:datastoreItem xmlns:ds="http://schemas.openxmlformats.org/officeDocument/2006/customXml" ds:itemID="{4A7593DD-EA91-4484-BE3C-ED4ED34A39A3}">
  <ds:schemaRefs>
    <ds:schemaRef ds:uri="http://schemas.microsoft.com/edu/athena"/>
  </ds:schemaRefs>
</ds:datastoreItem>
</file>

<file path=customXml/itemProps21.xml><?xml version="1.0" encoding="utf-8"?>
<ds:datastoreItem xmlns:ds="http://schemas.openxmlformats.org/officeDocument/2006/customXml" ds:itemID="{D0F556CB-708F-403F-8A95-039285B2D8CA}">
  <ds:schemaRefs>
    <ds:schemaRef ds:uri="http://schemas.microsoft.com/edu/athena"/>
  </ds:schemaRefs>
</ds:datastoreItem>
</file>

<file path=customXml/itemProps22.xml><?xml version="1.0" encoding="utf-8"?>
<ds:datastoreItem xmlns:ds="http://schemas.openxmlformats.org/officeDocument/2006/customXml" ds:itemID="{A914A0F4-A315-420B-BECF-6EF31D638589}">
  <ds:schemaRefs>
    <ds:schemaRef ds:uri="http://schemas.microsoft.com/edu/athena"/>
  </ds:schemaRefs>
</ds:datastoreItem>
</file>

<file path=customXml/itemProps23.xml><?xml version="1.0" encoding="utf-8"?>
<ds:datastoreItem xmlns:ds="http://schemas.openxmlformats.org/officeDocument/2006/customXml" ds:itemID="{A18946B2-273F-47DB-8A0C-718EB9B10955}">
  <ds:schemaRefs>
    <ds:schemaRef ds:uri="http://schemas.microsoft.com/edu/athena"/>
  </ds:schemaRefs>
</ds:datastoreItem>
</file>

<file path=customXml/itemProps24.xml><?xml version="1.0" encoding="utf-8"?>
<ds:datastoreItem xmlns:ds="http://schemas.openxmlformats.org/officeDocument/2006/customXml" ds:itemID="{F394242A-D1B4-40BD-96C9-5FD005231FCD}">
  <ds:schemaRefs>
    <ds:schemaRef ds:uri="http://schemas.microsoft.com/edu/athena"/>
  </ds:schemaRefs>
</ds:datastoreItem>
</file>

<file path=customXml/itemProps3.xml><?xml version="1.0" encoding="utf-8"?>
<ds:datastoreItem xmlns:ds="http://schemas.openxmlformats.org/officeDocument/2006/customXml" ds:itemID="{2D5C3ED1-5745-4780-8C1E-07350A391197}">
  <ds:schemaRefs>
    <ds:schemaRef ds:uri="http://schemas.microsoft.com/edu/athena"/>
  </ds:schemaRefs>
</ds:datastoreItem>
</file>

<file path=customXml/itemProps4.xml><?xml version="1.0" encoding="utf-8"?>
<ds:datastoreItem xmlns:ds="http://schemas.openxmlformats.org/officeDocument/2006/customXml" ds:itemID="{08540738-991D-4024-89E4-60BAF28DD441}">
  <ds:schemaRefs>
    <ds:schemaRef ds:uri="http://schemas.microsoft.com/edu/athena"/>
  </ds:schemaRefs>
</ds:datastoreItem>
</file>

<file path=customXml/itemProps5.xml><?xml version="1.0" encoding="utf-8"?>
<ds:datastoreItem xmlns:ds="http://schemas.openxmlformats.org/officeDocument/2006/customXml" ds:itemID="{B1D54FA3-DC26-4D1D-AE68-0E942BB2C290}">
  <ds:schemaRefs>
    <ds:schemaRef ds:uri="http://schemas.microsoft.com/edu/athena"/>
  </ds:schemaRefs>
</ds:datastoreItem>
</file>

<file path=customXml/itemProps6.xml><?xml version="1.0" encoding="utf-8"?>
<ds:datastoreItem xmlns:ds="http://schemas.openxmlformats.org/officeDocument/2006/customXml" ds:itemID="{AD0B12C6-1D23-40A8-8FF4-ED005FEEF6C8}">
  <ds:schemaRefs>
    <ds:schemaRef ds:uri="http://schemas.microsoft.com/edu/athena"/>
  </ds:schemaRefs>
</ds:datastoreItem>
</file>

<file path=customXml/itemProps7.xml><?xml version="1.0" encoding="utf-8"?>
<ds:datastoreItem xmlns:ds="http://schemas.openxmlformats.org/officeDocument/2006/customXml" ds:itemID="{88DD1AA4-1CAC-4E6C-B53F-0C8A20171070}">
  <ds:schemaRefs>
    <ds:schemaRef ds:uri="http://schemas.microsoft.com/edu/athena"/>
  </ds:schemaRefs>
</ds:datastoreItem>
</file>

<file path=customXml/itemProps8.xml><?xml version="1.0" encoding="utf-8"?>
<ds:datastoreItem xmlns:ds="http://schemas.openxmlformats.org/officeDocument/2006/customXml" ds:itemID="{2089E120-47DE-4FBE-9F0C-04B9F6B72DAD}">
  <ds:schemaRefs>
    <ds:schemaRef ds:uri="http://schemas.microsoft.com/edu/athena"/>
  </ds:schemaRefs>
</ds:datastoreItem>
</file>

<file path=customXml/itemProps9.xml><?xml version="1.0" encoding="utf-8"?>
<ds:datastoreItem xmlns:ds="http://schemas.openxmlformats.org/officeDocument/2006/customXml" ds:itemID="{FA3A0F6B-77DC-4F51-ADFA-9554FE374113}">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33636</TotalTime>
  <Words>1137</Words>
  <Application>Microsoft Office PowerPoint</Application>
  <PresentationFormat>On-screen Show (4:3)</PresentationFormat>
  <Paragraphs>113</Paragraphs>
  <Slides>12</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12</vt:i4>
      </vt:variant>
    </vt:vector>
  </HeadingPairs>
  <TitlesOfParts>
    <vt:vector size="26"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XI: Layer 11A </vt:lpstr>
      <vt:lpstr>Functionality of 21 HPC-ABDS Layers</vt:lpstr>
      <vt:lpstr>iRODS</vt:lpstr>
      <vt:lpstr>Scientific Data/File Formats I NetCDF, CDF</vt:lpstr>
      <vt:lpstr>Scientific Data/File Formats II HDF</vt:lpstr>
      <vt:lpstr>Scientific Data/File Formats III OPeNDAP</vt:lpstr>
      <vt:lpstr>Scientific Data/File Formats IV FITS</vt:lpstr>
      <vt:lpstr>RCFile Hive Data Format I</vt:lpstr>
      <vt:lpstr>RCFile Hive Data Format II</vt:lpstr>
      <vt:lpstr>ORC Hive Data Format</vt:lpstr>
      <vt:lpstr>Apache Parquet IO/Format I</vt:lpstr>
      <vt:lpstr>Apache Parquet IO/Format II</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661</cp:revision>
  <dcterms:created xsi:type="dcterms:W3CDTF">2014-02-25T01:32:12Z</dcterms:created>
  <dcterms:modified xsi:type="dcterms:W3CDTF">2015-04-05T18:54:10Z</dcterms:modified>
</cp:coreProperties>
</file>