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2"/>
    <p:sldMasterId id="2147483673" r:id="rId73"/>
    <p:sldMasterId id="2147483681" r:id="rId74"/>
    <p:sldMasterId id="2147483689" r:id="rId75"/>
    <p:sldMasterId id="2147483697" r:id="rId76"/>
    <p:sldMasterId id="2147483705" r:id="rId77"/>
    <p:sldMasterId id="2147483713" r:id="rId78"/>
    <p:sldMasterId id="2147483735" r:id="rId79"/>
  </p:sldMasterIdLst>
  <p:notesMasterIdLst>
    <p:notesMasterId r:id="rId100"/>
  </p:notesMasterIdLst>
  <p:sldIdLst>
    <p:sldId id="522" r:id="rId80"/>
    <p:sldId id="730" r:id="rId81"/>
    <p:sldId id="699" r:id="rId82"/>
    <p:sldId id="685" r:id="rId83"/>
    <p:sldId id="715" r:id="rId84"/>
    <p:sldId id="727" r:id="rId85"/>
    <p:sldId id="719" r:id="rId86"/>
    <p:sldId id="720" r:id="rId87"/>
    <p:sldId id="721" r:id="rId88"/>
    <p:sldId id="722" r:id="rId89"/>
    <p:sldId id="738" r:id="rId90"/>
    <p:sldId id="739" r:id="rId91"/>
    <p:sldId id="723" r:id="rId92"/>
    <p:sldId id="724" r:id="rId93"/>
    <p:sldId id="728" r:id="rId94"/>
    <p:sldId id="725" r:id="rId95"/>
    <p:sldId id="726" r:id="rId96"/>
    <p:sldId id="737" r:id="rId97"/>
    <p:sldId id="736" r:id="rId98"/>
    <p:sldId id="740" r:id="rId99"/>
  </p:sldIdLst>
  <p:sldSz cx="9144000" cy="6858000" type="screen4x3"/>
  <p:notesSz cx="6858000" cy="9144000"/>
  <p:custDataLst>
    <p:tags r:id="rId10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6086" autoAdjust="0"/>
  </p:normalViewPr>
  <p:slideViewPr>
    <p:cSldViewPr snapToGrid="0" snapToObjects="1">
      <p:cViewPr varScale="1">
        <p:scale>
          <a:sx n="138" d="100"/>
          <a:sy n="138" d="100"/>
        </p:scale>
        <p:origin x="108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5.xml"/><Relationship Id="rId89" Type="http://schemas.openxmlformats.org/officeDocument/2006/relationships/slide" Target="slides/slide10.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slideMaster" Target="slideMasters/slideMaster3.xml"/><Relationship Id="rId79" Type="http://schemas.openxmlformats.org/officeDocument/2006/relationships/slideMaster" Target="slideMasters/slideMaster8.xml"/><Relationship Id="rId87" Type="http://schemas.openxmlformats.org/officeDocument/2006/relationships/slide" Target="slides/slide8.xml"/><Relationship Id="rId102"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3.xml"/><Relationship Id="rId90" Type="http://schemas.openxmlformats.org/officeDocument/2006/relationships/slide" Target="slides/slide11.xml"/><Relationship Id="rId95" Type="http://schemas.openxmlformats.org/officeDocument/2006/relationships/slide" Target="slides/slide16.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slideMaster" Target="slideMasters/slideMaster6.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Master" Target="slideMasters/slideMaster1.xml"/><Relationship Id="rId80" Type="http://schemas.openxmlformats.org/officeDocument/2006/relationships/slide" Target="slides/slide1.xml"/><Relationship Id="rId85" Type="http://schemas.openxmlformats.org/officeDocument/2006/relationships/slide" Target="slides/slide6.xml"/><Relationship Id="rId93" Type="http://schemas.openxmlformats.org/officeDocument/2006/relationships/slide" Target="slides/slide14.xml"/><Relationship Id="rId98" Type="http://schemas.openxmlformats.org/officeDocument/2006/relationships/slide" Target="slides/slide1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presProps" Target="pres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Master" Target="slideMasters/slideMaster4.xml"/><Relationship Id="rId83" Type="http://schemas.openxmlformats.org/officeDocument/2006/relationships/slide" Target="slides/slide4.xml"/><Relationship Id="rId88" Type="http://schemas.openxmlformats.org/officeDocument/2006/relationships/slide" Target="slides/slide9.xml"/><Relationship Id="rId91" Type="http://schemas.openxmlformats.org/officeDocument/2006/relationships/slide" Target="slides/slide12.xml"/><Relationship Id="rId96"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Master" Target="slideMasters/slideMaster2.xml"/><Relationship Id="rId78" Type="http://schemas.openxmlformats.org/officeDocument/2006/relationships/slideMaster" Target="slideMasters/slideMaster7.xml"/><Relationship Id="rId81" Type="http://schemas.openxmlformats.org/officeDocument/2006/relationships/slide" Target="slides/slide2.xml"/><Relationship Id="rId86" Type="http://schemas.openxmlformats.org/officeDocument/2006/relationships/slide" Target="slides/slide7.xml"/><Relationship Id="rId94" Type="http://schemas.openxmlformats.org/officeDocument/2006/relationships/slide" Target="slides/slide15.xml"/><Relationship Id="rId99" Type="http://schemas.openxmlformats.org/officeDocument/2006/relationships/slide" Target="slides/slide20.xml"/><Relationship Id="rId10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Master" Target="slideMasters/slideMaster5.xml"/><Relationship Id="rId97" Type="http://schemas.openxmlformats.org/officeDocument/2006/relationships/slide" Target="slides/slide18.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404302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3</a:t>
            </a:fld>
            <a:endParaRPr lang="en-US"/>
          </a:p>
        </p:txBody>
      </p:sp>
    </p:spTree>
    <p:extLst>
      <p:ext uri="{BB962C8B-B14F-4D97-AF65-F5344CB8AC3E}">
        <p14:creationId xmlns:p14="http://schemas.microsoft.com/office/powerpoint/2010/main" val="249080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7</a:t>
            </a:fld>
            <a:endParaRPr lang="en-US"/>
          </a:p>
        </p:txBody>
      </p:sp>
    </p:spTree>
    <p:extLst>
      <p:ext uri="{BB962C8B-B14F-4D97-AF65-F5344CB8AC3E}">
        <p14:creationId xmlns:p14="http://schemas.microsoft.com/office/powerpoint/2010/main" val="116043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14</a:t>
            </a:fld>
            <a:endParaRPr lang="en-US"/>
          </a:p>
        </p:txBody>
      </p:sp>
    </p:spTree>
    <p:extLst>
      <p:ext uri="{BB962C8B-B14F-4D97-AF65-F5344CB8AC3E}">
        <p14:creationId xmlns:p14="http://schemas.microsoft.com/office/powerpoint/2010/main" val="17358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LevelDB" TargetMode="External"/><Relationship Id="rId2" Type="http://schemas.openxmlformats.org/officeDocument/2006/relationships/hyperlink" Target="https://github.com/google/leveldb" TargetMode="External"/><Relationship Id="rId1" Type="http://schemas.openxmlformats.org/officeDocument/2006/relationships/slideLayout" Target="../slideLayouts/slideLayout2.xml"/><Relationship Id="rId5" Type="http://schemas.openxmlformats.org/officeDocument/2006/relationships/hyperlink" Target="http://db-engines.com/en/ranking" TargetMode="External"/><Relationship Id="rId4" Type="http://schemas.openxmlformats.org/officeDocument/2006/relationships/hyperlink" Target="http://leveldb.googlecode.com/svn/trunk/doc/benchmark.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hyperlink" Target="http://fallabs.com/tokyocabi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ws.amazon.com/dynamodb/" TargetMode="External"/><Relationship Id="rId2" Type="http://schemas.openxmlformats.org/officeDocument/2006/relationships/hyperlink" Target="https://cloud.google.com/products/cloud-datastore/" TargetMode="External"/><Relationship Id="rId1" Type="http://schemas.openxmlformats.org/officeDocument/2006/relationships/slideLayout" Target="../slideLayouts/slideLayout2.xml"/><Relationship Id="rId4" Type="http://schemas.openxmlformats.org/officeDocument/2006/relationships/hyperlink" Target="http://azure.microsoft.com/en-us/documentation/articles/storage-dotnet-how-to-use-tabl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MongoDB" TargetMode="External"/><Relationship Id="rId2" Type="http://schemas.openxmlformats.org/officeDocument/2006/relationships/hyperlink" Target="https://www.mongodb.org/" TargetMode="External"/><Relationship Id="rId1" Type="http://schemas.openxmlformats.org/officeDocument/2006/relationships/slideLayout" Target="../slideLayouts/slideLayout2.xml"/><Relationship Id="rId5" Type="http://schemas.openxmlformats.org/officeDocument/2006/relationships/hyperlink" Target="http://db-engines.com/en/ranking"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hyperlink" Target="http://data.linkedin.com/projects/espress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uchdb.apache.org/" TargetMode="External"/><Relationship Id="rId2" Type="http://schemas.openxmlformats.org/officeDocument/2006/relationships/hyperlink" Target="http://en.wikipedia.org/wiki/CouchDB" TargetMode="External"/><Relationship Id="rId1" Type="http://schemas.openxmlformats.org/officeDocument/2006/relationships/slideLayout" Target="../slideLayouts/slideLayout2.xml"/><Relationship Id="rId5" Type="http://schemas.openxmlformats.org/officeDocument/2006/relationships/hyperlink" Target="http://db-engines.com/en/ranking"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n.wikipedia.org/wiki/Couchbase_Server" TargetMode="External"/><Relationship Id="rId1" Type="http://schemas.openxmlformats.org/officeDocument/2006/relationships/slideLayout" Target="../slideLayouts/slideLayout2.xml"/><Relationship Id="rId5" Type="http://schemas.openxmlformats.org/officeDocument/2006/relationships/hyperlink" Target="http://db-engines.com/en/ranking%20March%202015"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cloudant.com/" TargetMode="External"/><Relationship Id="rId2" Type="http://schemas.openxmlformats.org/officeDocument/2006/relationships/hyperlink" Target="http://en.wikipedia.org/wiki/Cloudant" TargetMode="External"/><Relationship Id="rId1" Type="http://schemas.openxmlformats.org/officeDocument/2006/relationships/slideLayout" Target="../slideLayouts/slideLayout2.xml"/><Relationship Id="rId4" Type="http://schemas.openxmlformats.org/officeDocument/2006/relationships/hyperlink" Target="http://db-engines.com/en/ranking%20March%20201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b-engines.com/en/ranking%20March%202015" TargetMode="External"/><Relationship Id="rId2" Type="http://schemas.openxmlformats.org/officeDocument/2006/relationships/hyperlink" Target="http://www.vmware.com/products/vfabric-gemfire/overview.html"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http/db.apache.org/derb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atastax.com/wp-content/uploads/2011/07/Scaling_Solr_with_Cassandra-CassandraSF2011.pdf" TargetMode="External"/><Relationship Id="rId2" Type="http://schemas.openxmlformats.org/officeDocument/2006/relationships/hyperlink" Target="http://lucene.apache.org/solr/" TargetMode="External"/><Relationship Id="rId1" Type="http://schemas.openxmlformats.org/officeDocument/2006/relationships/slideLayout" Target="../slideLayouts/slideLayout2.xml"/><Relationship Id="rId4" Type="http://schemas.openxmlformats.org/officeDocument/2006/relationships/hyperlink" Target="http://db-engines.com/en/rank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igdata-madesimple.com/a-deep-dive-into-nosql-a-complete-list-of-nosql-databas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project-voldemort.com/voldemort/" TargetMode="External"/><Relationship Id="rId2" Type="http://schemas.openxmlformats.org/officeDocument/2006/relationships/hyperlink" Target="http://data.linkedin.com/opensource/voldemor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sz="4000" b="1" dirty="0" smtClean="0"/>
              <a:t>ABDS in Summary XII: Layer 11B Part 1</a:t>
            </a:r>
            <a:r>
              <a:rPr lang="en-US"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949" y="2573730"/>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Oracle Berkeley DB Java </a:t>
            </a:r>
            <a:r>
              <a:rPr lang="en-US" dirty="0" smtClean="0"/>
              <a:t>Edition BDB-JE</a:t>
            </a:r>
            <a:endParaRPr lang="en-US" dirty="0"/>
          </a:p>
        </p:txBody>
      </p:sp>
      <p:sp>
        <p:nvSpPr>
          <p:cNvPr id="3" name="Content Placeholder 2"/>
          <p:cNvSpPr>
            <a:spLocks noGrp="1"/>
          </p:cNvSpPr>
          <p:nvPr>
            <p:ph idx="1"/>
          </p:nvPr>
        </p:nvSpPr>
        <p:spPr>
          <a:xfrm>
            <a:off x="0" y="1009997"/>
            <a:ext cx="9144000" cy="5848003"/>
          </a:xfrm>
        </p:spPr>
        <p:txBody>
          <a:bodyPr>
            <a:normAutofit fontScale="85000" lnSpcReduction="20000"/>
          </a:bodyPr>
          <a:lstStyle/>
          <a:p>
            <a:r>
              <a:rPr lang="en-US" dirty="0"/>
              <a:t>Oracle Berkeley DB Java Edition is an open source, embeddable, transactional storage engine written entirely in Java. It takes full advantage of the Java environment to simplify development and deployment. The architecture of Oracle Berkeley DB Java Edition supports very high performance and concurrency for both read-intensive and write-intensive workloads. </a:t>
            </a:r>
            <a:endParaRPr lang="en-US" dirty="0" smtClean="0"/>
          </a:p>
          <a:p>
            <a:r>
              <a:rPr lang="en-US" dirty="0" smtClean="0"/>
              <a:t>It is </a:t>
            </a:r>
            <a:r>
              <a:rPr lang="en-US" dirty="0"/>
              <a:t>not </a:t>
            </a:r>
            <a:r>
              <a:rPr lang="en-US" dirty="0" smtClean="0"/>
              <a:t>SQL and different from the </a:t>
            </a:r>
            <a:r>
              <a:rPr lang="en-US" dirty="0"/>
              <a:t>majority of Java </a:t>
            </a:r>
            <a:r>
              <a:rPr lang="en-US" dirty="0" smtClean="0"/>
              <a:t>solutions, which </a:t>
            </a:r>
            <a:r>
              <a:rPr lang="en-US" dirty="0"/>
              <a:t>use object-to-relational (ORM) solutions like the Java Persistence API (JPA) to map class and instance data into rows and columns in a RDBMS. </a:t>
            </a:r>
            <a:endParaRPr lang="en-US" dirty="0" smtClean="0"/>
          </a:p>
          <a:p>
            <a:pPr lvl="1"/>
            <a:r>
              <a:rPr lang="en-US" dirty="0" smtClean="0"/>
              <a:t>Relational </a:t>
            </a:r>
            <a:r>
              <a:rPr lang="en-US" dirty="0"/>
              <a:t>databases are well suited </a:t>
            </a:r>
            <a:r>
              <a:rPr lang="en-US" dirty="0" smtClean="0"/>
              <a:t/>
            </a:r>
            <a:br>
              <a:rPr lang="en-US" dirty="0" smtClean="0"/>
            </a:br>
            <a:r>
              <a:rPr lang="en-US" dirty="0" smtClean="0"/>
              <a:t>to </a:t>
            </a:r>
            <a:r>
              <a:rPr lang="en-US" dirty="0"/>
              <a:t>data storage and analysis, </a:t>
            </a:r>
            <a:r>
              <a:rPr lang="en-US" dirty="0" smtClean="0"/>
              <a:t/>
            </a:r>
            <a:br>
              <a:rPr lang="en-US" dirty="0" smtClean="0"/>
            </a:br>
            <a:r>
              <a:rPr lang="en-US" dirty="0" smtClean="0"/>
              <a:t>however </a:t>
            </a:r>
            <a:r>
              <a:rPr lang="en-US" dirty="0"/>
              <a:t>most persisted object data </a:t>
            </a:r>
            <a:r>
              <a:rPr lang="en-US" dirty="0" smtClean="0"/>
              <a:t/>
            </a:r>
            <a:br>
              <a:rPr lang="en-US" dirty="0" smtClean="0"/>
            </a:br>
            <a:r>
              <a:rPr lang="en-US" dirty="0" smtClean="0"/>
              <a:t>is </a:t>
            </a:r>
            <a:r>
              <a:rPr lang="en-US" dirty="0"/>
              <a:t>never analyzed using ad-hoc SQL </a:t>
            </a:r>
            <a:r>
              <a:rPr lang="en-US" dirty="0" smtClean="0"/>
              <a:t/>
            </a:r>
            <a:br>
              <a:rPr lang="en-US" dirty="0" smtClean="0"/>
            </a:br>
            <a:r>
              <a:rPr lang="en-US" dirty="0" smtClean="0"/>
              <a:t>queries</a:t>
            </a:r>
            <a:r>
              <a:rPr lang="en-US" dirty="0"/>
              <a:t>; it is usually simply </a:t>
            </a:r>
            <a:r>
              <a:rPr lang="en-US" dirty="0" smtClean="0"/>
              <a:t>retrieved</a:t>
            </a:r>
            <a:br>
              <a:rPr lang="en-US" dirty="0" smtClean="0"/>
            </a:br>
            <a:r>
              <a:rPr lang="en-US" dirty="0" smtClean="0"/>
              <a:t> </a:t>
            </a:r>
            <a:r>
              <a:rPr lang="en-US" dirty="0"/>
              <a:t>and reconstituted as Java objects. </a:t>
            </a:r>
          </a:p>
        </p:txBody>
      </p:sp>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614" y="4407040"/>
            <a:ext cx="3749386" cy="2450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555634"/>
            <a:ext cx="5822302" cy="369332"/>
          </a:xfrm>
          <a:prstGeom prst="rect">
            <a:avLst/>
          </a:prstGeom>
        </p:spPr>
        <p:txBody>
          <a:bodyPr wrap="square">
            <a:spAutoFit/>
          </a:bodyPr>
          <a:lstStyle/>
          <a:p>
            <a:r>
              <a:rPr lang="en-US" dirty="0"/>
              <a:t>In </a:t>
            </a:r>
            <a:r>
              <a:rPr lang="en-US" dirty="0">
                <a:hlinkClick r:id="rId3"/>
              </a:rPr>
              <a:t>http://</a:t>
            </a:r>
            <a:r>
              <a:rPr lang="en-US" dirty="0" smtClean="0">
                <a:hlinkClick r:id="rId3"/>
              </a:rPr>
              <a:t>db-engines.com/en/ranking</a:t>
            </a:r>
            <a:r>
              <a:rPr lang="en-US" dirty="0" smtClean="0"/>
              <a:t> March </a:t>
            </a:r>
            <a:r>
              <a:rPr lang="en-US" dirty="0"/>
              <a:t>2015</a:t>
            </a:r>
            <a:r>
              <a:rPr lang="en-US" dirty="0" smtClean="0"/>
              <a:t>: #54 </a:t>
            </a:r>
            <a:endParaRPr lang="en-US" dirty="0"/>
          </a:p>
        </p:txBody>
      </p:sp>
    </p:spTree>
    <p:extLst>
      <p:ext uri="{BB962C8B-B14F-4D97-AF65-F5344CB8AC3E}">
        <p14:creationId xmlns:p14="http://schemas.microsoft.com/office/powerpoint/2010/main" val="1353174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LevelDB</a:t>
            </a:r>
            <a:endParaRPr lang="en-US" dirty="0"/>
          </a:p>
        </p:txBody>
      </p:sp>
      <p:sp>
        <p:nvSpPr>
          <p:cNvPr id="3" name="Content Placeholder 2"/>
          <p:cNvSpPr>
            <a:spLocks noGrp="1"/>
          </p:cNvSpPr>
          <p:nvPr>
            <p:ph idx="1"/>
          </p:nvPr>
        </p:nvSpPr>
        <p:spPr>
          <a:xfrm>
            <a:off x="0" y="1888196"/>
            <a:ext cx="9144000" cy="4525963"/>
          </a:xfrm>
        </p:spPr>
        <p:txBody>
          <a:bodyPr>
            <a:normAutofit/>
          </a:bodyPr>
          <a:lstStyle/>
          <a:p>
            <a:r>
              <a:rPr lang="en-US" sz="2400" dirty="0">
                <a:hlinkClick r:id="rId2"/>
              </a:rPr>
              <a:t>https://</a:t>
            </a:r>
            <a:r>
              <a:rPr lang="en-US" sz="2400" dirty="0" smtClean="0">
                <a:hlinkClick r:id="rId2"/>
              </a:rPr>
              <a:t>github.com/google/leveldb</a:t>
            </a:r>
            <a:r>
              <a:rPr lang="en-US" sz="2400" dirty="0" smtClean="0"/>
              <a:t> </a:t>
            </a:r>
            <a:endParaRPr lang="en-US" sz="2400" dirty="0"/>
          </a:p>
          <a:p>
            <a:r>
              <a:rPr lang="en-US" sz="2400" dirty="0">
                <a:hlinkClick r:id="rId3"/>
              </a:rPr>
              <a:t>http://</a:t>
            </a:r>
            <a:r>
              <a:rPr lang="en-US" sz="2400" dirty="0" smtClean="0">
                <a:hlinkClick r:id="rId3"/>
              </a:rPr>
              <a:t>en.wikipedia.org/wiki/LevelDB</a:t>
            </a:r>
            <a:endParaRPr lang="en-US" sz="2400" dirty="0" smtClean="0"/>
          </a:p>
          <a:p>
            <a:r>
              <a:rPr lang="en-US" sz="2400" dirty="0" smtClean="0"/>
              <a:t>Written </a:t>
            </a:r>
            <a:r>
              <a:rPr lang="en-US" sz="2400" dirty="0"/>
              <a:t>by Google fellows Jeffrey Dean and Sanjay </a:t>
            </a:r>
            <a:r>
              <a:rPr lang="en-US" sz="2400" dirty="0" err="1"/>
              <a:t>Ghemawat</a:t>
            </a:r>
            <a:r>
              <a:rPr lang="en-US" sz="2400" dirty="0"/>
              <a:t> in </a:t>
            </a:r>
            <a:r>
              <a:rPr lang="en-US" sz="2400" dirty="0" smtClean="0"/>
              <a:t>2011 based on </a:t>
            </a:r>
            <a:r>
              <a:rPr lang="en-US" sz="2400" dirty="0" err="1" smtClean="0"/>
              <a:t>BigTable</a:t>
            </a:r>
            <a:r>
              <a:rPr lang="en-US" sz="2400" dirty="0" smtClean="0"/>
              <a:t> design but not re-using any code so open source</a:t>
            </a:r>
          </a:p>
          <a:p>
            <a:r>
              <a:rPr lang="en-US" sz="2400" dirty="0" err="1"/>
              <a:t>LevelDB</a:t>
            </a:r>
            <a:r>
              <a:rPr lang="en-US" sz="2400" dirty="0"/>
              <a:t> is used as the backend </a:t>
            </a:r>
            <a:r>
              <a:rPr lang="en-US" sz="2400" dirty="0" smtClean="0"/>
              <a:t>NoSQL database </a:t>
            </a:r>
            <a:r>
              <a:rPr lang="en-US" sz="2400" dirty="0"/>
              <a:t>for Google Chrome's </a:t>
            </a:r>
            <a:r>
              <a:rPr lang="en-US" sz="2400" dirty="0" err="1"/>
              <a:t>IndexedDB</a:t>
            </a:r>
            <a:r>
              <a:rPr lang="en-US" sz="2400" dirty="0"/>
              <a:t> and is one of the supported </a:t>
            </a:r>
            <a:r>
              <a:rPr lang="en-US" sz="2400" dirty="0" err="1"/>
              <a:t>backends</a:t>
            </a:r>
            <a:r>
              <a:rPr lang="en-US" sz="2400" dirty="0"/>
              <a:t> for </a:t>
            </a:r>
            <a:r>
              <a:rPr lang="en-US" sz="2400" dirty="0" err="1" smtClean="0"/>
              <a:t>Riak</a:t>
            </a:r>
            <a:endParaRPr lang="en-US" sz="2400" dirty="0" smtClean="0"/>
          </a:p>
          <a:p>
            <a:r>
              <a:rPr lang="en-US" sz="2400" dirty="0" smtClean="0"/>
              <a:t>Benchmarks given </a:t>
            </a:r>
            <a:r>
              <a:rPr lang="en-US" sz="2400" dirty="0"/>
              <a:t>by Google </a:t>
            </a:r>
            <a:r>
              <a:rPr lang="en-US" sz="2400" dirty="0">
                <a:hlinkClick r:id="rId4"/>
              </a:rPr>
              <a:t>http://</a:t>
            </a:r>
            <a:r>
              <a:rPr lang="en-US" sz="2400" dirty="0" smtClean="0">
                <a:hlinkClick r:id="rId4"/>
              </a:rPr>
              <a:t>leveldb.googlecode.com/svn/trunk/doc/benchmark.html</a:t>
            </a:r>
            <a:r>
              <a:rPr lang="en-US" sz="2400" dirty="0" smtClean="0"/>
              <a:t>  versus Kyoto Cabinet and SQLite</a:t>
            </a:r>
          </a:p>
          <a:p>
            <a:r>
              <a:rPr lang="en-US" sz="2400" dirty="0" err="1" smtClean="0"/>
              <a:t>LevelDB</a:t>
            </a:r>
            <a:r>
              <a:rPr lang="en-US" sz="2400" dirty="0" smtClean="0"/>
              <a:t> is a Library not a Server</a:t>
            </a:r>
            <a:endParaRPr lang="en-US" sz="2400" dirty="0"/>
          </a:p>
        </p:txBody>
      </p:sp>
      <p:sp>
        <p:nvSpPr>
          <p:cNvPr id="4" name="Rectangle 3"/>
          <p:cNvSpPr/>
          <p:nvPr/>
        </p:nvSpPr>
        <p:spPr>
          <a:xfrm>
            <a:off x="158621" y="6304002"/>
            <a:ext cx="5822302" cy="369332"/>
          </a:xfrm>
          <a:prstGeom prst="rect">
            <a:avLst/>
          </a:prstGeom>
        </p:spPr>
        <p:txBody>
          <a:bodyPr wrap="square">
            <a:spAutoFit/>
          </a:bodyPr>
          <a:lstStyle/>
          <a:p>
            <a:r>
              <a:rPr lang="en-US" dirty="0"/>
              <a:t>In </a:t>
            </a:r>
            <a:r>
              <a:rPr lang="en-US" dirty="0">
                <a:hlinkClick r:id="rId5"/>
              </a:rPr>
              <a:t>http://</a:t>
            </a:r>
            <a:r>
              <a:rPr lang="en-US" dirty="0" smtClean="0">
                <a:hlinkClick r:id="rId5"/>
              </a:rPr>
              <a:t>db-engines.com/en/ranking</a:t>
            </a:r>
            <a:r>
              <a:rPr lang="en-US" dirty="0" smtClean="0"/>
              <a:t> </a:t>
            </a:r>
            <a:r>
              <a:rPr lang="en-US" dirty="0"/>
              <a:t>March 2015</a:t>
            </a:r>
            <a:r>
              <a:rPr lang="en-US" dirty="0" smtClean="0"/>
              <a:t>: #80 </a:t>
            </a:r>
            <a:endParaRPr lang="en-US" dirty="0"/>
          </a:p>
        </p:txBody>
      </p:sp>
    </p:spTree>
    <p:extLst>
      <p:ext uri="{BB962C8B-B14F-4D97-AF65-F5344CB8AC3E}">
        <p14:creationId xmlns:p14="http://schemas.microsoft.com/office/powerpoint/2010/main" val="3800432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Kyoto/Tokyo </a:t>
            </a:r>
            <a:r>
              <a:rPr lang="en-US" dirty="0" smtClean="0"/>
              <a:t>Cabinet</a:t>
            </a:r>
            <a:endParaRPr lang="en-US" dirty="0"/>
          </a:p>
        </p:txBody>
      </p:sp>
      <p:sp>
        <p:nvSpPr>
          <p:cNvPr id="3" name="Content Placeholder 2"/>
          <p:cNvSpPr>
            <a:spLocks noGrp="1"/>
          </p:cNvSpPr>
          <p:nvPr>
            <p:ph idx="1"/>
          </p:nvPr>
        </p:nvSpPr>
        <p:spPr>
          <a:xfrm>
            <a:off x="0" y="1137083"/>
            <a:ext cx="8229600" cy="5720917"/>
          </a:xfrm>
        </p:spPr>
        <p:txBody>
          <a:bodyPr>
            <a:normAutofit fontScale="62500" lnSpcReduction="20000"/>
          </a:bodyPr>
          <a:lstStyle/>
          <a:p>
            <a:r>
              <a:rPr lang="en-US" dirty="0" smtClean="0"/>
              <a:t>C++ with GNU license</a:t>
            </a:r>
          </a:p>
          <a:p>
            <a:r>
              <a:rPr lang="en-US" dirty="0">
                <a:hlinkClick r:id="rId2"/>
              </a:rPr>
              <a:t>http://fallabs.com/tokyocabinet</a:t>
            </a:r>
            <a:r>
              <a:rPr lang="en-US" dirty="0" smtClean="0">
                <a:hlinkClick r:id="rId2"/>
              </a:rPr>
              <a:t>/</a:t>
            </a:r>
            <a:endParaRPr lang="en-US" dirty="0" smtClean="0"/>
          </a:p>
          <a:p>
            <a:r>
              <a:rPr lang="en-US" dirty="0"/>
              <a:t>http://fallabs.com/kyotocabinet/</a:t>
            </a:r>
            <a:endParaRPr lang="en-US" dirty="0" smtClean="0"/>
          </a:p>
          <a:p>
            <a:r>
              <a:rPr lang="en-US" dirty="0" smtClean="0"/>
              <a:t>Tokyo </a:t>
            </a:r>
            <a:r>
              <a:rPr lang="en-US" dirty="0"/>
              <a:t>Cabinet and Kyoto Cabinet are two libraries of routines for managing key-value </a:t>
            </a:r>
            <a:r>
              <a:rPr lang="en-US" dirty="0" smtClean="0"/>
              <a:t>databases stored in files.</a:t>
            </a:r>
          </a:p>
          <a:p>
            <a:r>
              <a:rPr lang="en-US" dirty="0" smtClean="0"/>
              <a:t>Tokyo </a:t>
            </a:r>
            <a:r>
              <a:rPr lang="en-US" dirty="0"/>
              <a:t>Cabinet was sponsored by the Japanese social networking site, </a:t>
            </a:r>
            <a:r>
              <a:rPr lang="en-US" dirty="0" err="1"/>
              <a:t>Mixi</a:t>
            </a:r>
            <a:r>
              <a:rPr lang="en-US" dirty="0"/>
              <a:t>, and was a multithreaded embedded database manager, comparable in functionality to </a:t>
            </a:r>
            <a:r>
              <a:rPr lang="en-US" dirty="0" smtClean="0"/>
              <a:t>SQLite </a:t>
            </a:r>
            <a:r>
              <a:rPr lang="en-US" dirty="0"/>
              <a:t>(but without an actual SQL implementation) and was announced by its authors as "a modern implementation of DBM</a:t>
            </a:r>
            <a:r>
              <a:rPr lang="en-US" dirty="0" smtClean="0"/>
              <a:t>".</a:t>
            </a:r>
          </a:p>
          <a:p>
            <a:r>
              <a:rPr lang="en-US" dirty="0" smtClean="0"/>
              <a:t>Kyoto </a:t>
            </a:r>
            <a:r>
              <a:rPr lang="en-US" dirty="0"/>
              <a:t>Cabinet is the designated successor of Tokyo Cabinet</a:t>
            </a:r>
            <a:r>
              <a:rPr lang="en-US" dirty="0" smtClean="0"/>
              <a:t>.</a:t>
            </a:r>
            <a:endParaRPr lang="en-US" dirty="0"/>
          </a:p>
          <a:p>
            <a:pPr lvl="1"/>
            <a:r>
              <a:rPr lang="en-US" dirty="0" smtClean="0"/>
              <a:t>The </a:t>
            </a:r>
            <a:r>
              <a:rPr lang="en-US" dirty="0"/>
              <a:t>database is a simple data file containing records, each is a pair of a key and a value. </a:t>
            </a:r>
            <a:endParaRPr lang="en-US" dirty="0" smtClean="0"/>
          </a:p>
          <a:p>
            <a:pPr lvl="1"/>
            <a:r>
              <a:rPr lang="en-US" dirty="0" smtClean="0"/>
              <a:t>Every </a:t>
            </a:r>
            <a:r>
              <a:rPr lang="en-US" dirty="0"/>
              <a:t>key and value is serial bytes with variable length. Both binary data and character string can be used as a key and a value. </a:t>
            </a:r>
            <a:endParaRPr lang="en-US" dirty="0" smtClean="0"/>
          </a:p>
          <a:p>
            <a:pPr lvl="1"/>
            <a:r>
              <a:rPr lang="en-US" dirty="0" smtClean="0"/>
              <a:t>Each </a:t>
            </a:r>
            <a:r>
              <a:rPr lang="en-US" dirty="0"/>
              <a:t>key must be unique within a database. There is neither concept of data tables nor data types. Records are organized in hash table or B+ </a:t>
            </a:r>
            <a:r>
              <a:rPr lang="en-US" dirty="0" smtClean="0"/>
              <a:t>tree</a:t>
            </a:r>
          </a:p>
          <a:p>
            <a:r>
              <a:rPr lang="en-US" dirty="0"/>
              <a:t>Kyoto Tycoon is SaaS version of Kyoto Cabinet as is Tokyo Tyrant for Tokyo Cabinet</a:t>
            </a:r>
          </a:p>
          <a:p>
            <a:r>
              <a:rPr lang="en-US" dirty="0" smtClean="0"/>
              <a:t>In </a:t>
            </a:r>
            <a:r>
              <a:rPr lang="en-US" dirty="0">
                <a:hlinkClick r:id="rId3"/>
              </a:rPr>
              <a:t>http://</a:t>
            </a:r>
            <a:r>
              <a:rPr lang="en-US" dirty="0" smtClean="0">
                <a:hlinkClick r:id="rId3"/>
              </a:rPr>
              <a:t>db-engines.com/en/ranking</a:t>
            </a:r>
            <a:r>
              <a:rPr lang="en-US" dirty="0" smtClean="0"/>
              <a:t> March 2015: Tokyo is #137, Tyrant #152, Kyoto #193, Tycoon #216</a:t>
            </a:r>
          </a:p>
        </p:txBody>
      </p:sp>
    </p:spTree>
    <p:extLst>
      <p:ext uri="{BB962C8B-B14F-4D97-AF65-F5344CB8AC3E}">
        <p14:creationId xmlns:p14="http://schemas.microsoft.com/office/powerpoint/2010/main" val="3826941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Cloud </a:t>
            </a:r>
            <a:r>
              <a:rPr lang="en-US" dirty="0" err="1" smtClean="0"/>
              <a:t>DataStore</a:t>
            </a:r>
            <a:r>
              <a:rPr lang="en-US" dirty="0" smtClean="0"/>
              <a:t>, Amazon Dynamo, Azure Table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Public Cloud NoSQL stores</a:t>
            </a:r>
          </a:p>
          <a:p>
            <a:pPr lvl="1"/>
            <a:r>
              <a:rPr lang="en-US" dirty="0">
                <a:hlinkClick r:id="rId2"/>
              </a:rPr>
              <a:t>https://cloud.google.com/products/cloud-datastore</a:t>
            </a:r>
            <a:r>
              <a:rPr lang="en-US" dirty="0" smtClean="0">
                <a:hlinkClick r:id="rId2"/>
              </a:rPr>
              <a:t>/</a:t>
            </a:r>
            <a:endParaRPr lang="en-US" dirty="0" smtClean="0"/>
          </a:p>
          <a:p>
            <a:pPr lvl="1"/>
            <a:r>
              <a:rPr lang="en-US" dirty="0" err="1" smtClean="0"/>
              <a:t>Datastore</a:t>
            </a:r>
            <a:r>
              <a:rPr lang="en-US" dirty="0" smtClean="0"/>
              <a:t> is a </a:t>
            </a:r>
            <a:r>
              <a:rPr lang="en-US" dirty="0" err="1" smtClean="0"/>
              <a:t>NoSQL</a:t>
            </a:r>
            <a:r>
              <a:rPr lang="en-US" dirty="0" smtClean="0"/>
              <a:t> database as a cloud service</a:t>
            </a:r>
          </a:p>
          <a:p>
            <a:pPr lvl="1"/>
            <a:r>
              <a:rPr lang="en-US" dirty="0" smtClean="0"/>
              <a:t>This is a </a:t>
            </a:r>
            <a:r>
              <a:rPr lang="en-US" dirty="0" err="1"/>
              <a:t>schemaless</a:t>
            </a:r>
            <a:r>
              <a:rPr lang="en-US" dirty="0"/>
              <a:t> database for storing non-relational data. Cloud </a:t>
            </a:r>
            <a:r>
              <a:rPr lang="en-US" dirty="0" err="1"/>
              <a:t>Datastore</a:t>
            </a:r>
            <a:r>
              <a:rPr lang="en-US" dirty="0"/>
              <a:t> automatically scales as you need it and supports transactions as well as robust, SQL-like queries</a:t>
            </a:r>
            <a:r>
              <a:rPr lang="en-US" dirty="0" smtClean="0"/>
              <a:t>.</a:t>
            </a:r>
          </a:p>
          <a:p>
            <a:pPr lvl="1"/>
            <a:r>
              <a:rPr lang="en-US" dirty="0" smtClean="0"/>
              <a:t>See </a:t>
            </a:r>
            <a:r>
              <a:rPr lang="en-US" dirty="0">
                <a:hlinkClick r:id="rId3"/>
              </a:rPr>
              <a:t>http://aws.amazon.com/dynamodb</a:t>
            </a:r>
            <a:r>
              <a:rPr lang="en-US" dirty="0" smtClean="0">
                <a:hlinkClick r:id="rId3"/>
              </a:rPr>
              <a:t>/</a:t>
            </a:r>
            <a:r>
              <a:rPr lang="en-US" dirty="0" smtClean="0"/>
              <a:t> for Amazon equivalent and Azure </a:t>
            </a:r>
            <a:r>
              <a:rPr lang="en-US" dirty="0"/>
              <a:t>Table </a:t>
            </a:r>
            <a:r>
              <a:rPr lang="en-US" dirty="0">
                <a:hlinkClick r:id="rId4"/>
              </a:rPr>
              <a:t>http://</a:t>
            </a:r>
            <a:r>
              <a:rPr lang="en-US" dirty="0" smtClean="0">
                <a:hlinkClick r:id="rId4"/>
              </a:rPr>
              <a:t>azure.microsoft.com/en-us/documentation/articles/storage-dotnet-how-to-use-tables/</a:t>
            </a:r>
            <a:r>
              <a:rPr lang="en-US" dirty="0" smtClean="0"/>
              <a:t> for Azure equivalent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76300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6501" y="2130425"/>
            <a:ext cx="8994371" cy="1470025"/>
          </a:xfrm>
        </p:spPr>
        <p:txBody>
          <a:bodyPr>
            <a:normAutofit/>
          </a:bodyPr>
          <a:lstStyle/>
          <a:p>
            <a:r>
              <a:rPr lang="en-US" b="1" dirty="0" smtClean="0"/>
              <a:t>NoSQL: Document</a:t>
            </a:r>
            <a:endParaRPr lang="en-US" sz="4000" dirty="0"/>
          </a:p>
        </p:txBody>
      </p:sp>
    </p:spTree>
    <p:extLst>
      <p:ext uri="{BB962C8B-B14F-4D97-AF65-F5344CB8AC3E}">
        <p14:creationId xmlns:p14="http://schemas.microsoft.com/office/powerpoint/2010/main" val="2089782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542" y="-5917"/>
            <a:ext cx="5255722" cy="1143000"/>
          </a:xfrm>
        </p:spPr>
        <p:txBody>
          <a:bodyPr/>
          <a:lstStyle/>
          <a:p>
            <a:r>
              <a:rPr lang="en-US" dirty="0" err="1" smtClean="0"/>
              <a:t>MongoDB</a:t>
            </a:r>
            <a:endParaRPr lang="en-US" dirty="0"/>
          </a:p>
        </p:txBody>
      </p:sp>
      <p:sp>
        <p:nvSpPr>
          <p:cNvPr id="3" name="Content Placeholder 2"/>
          <p:cNvSpPr>
            <a:spLocks noGrp="1"/>
          </p:cNvSpPr>
          <p:nvPr>
            <p:ph idx="1"/>
          </p:nvPr>
        </p:nvSpPr>
        <p:spPr>
          <a:xfrm>
            <a:off x="0" y="1446414"/>
            <a:ext cx="9144000" cy="5428211"/>
          </a:xfrm>
        </p:spPr>
        <p:txBody>
          <a:bodyPr>
            <a:noAutofit/>
          </a:bodyPr>
          <a:lstStyle/>
          <a:p>
            <a:pPr>
              <a:lnSpc>
                <a:spcPts val="1700"/>
              </a:lnSpc>
              <a:spcBef>
                <a:spcPts val="300"/>
              </a:spcBef>
            </a:pPr>
            <a:r>
              <a:rPr lang="en-US" sz="1800" dirty="0" err="1" smtClean="0"/>
              <a:t>Affero</a:t>
            </a:r>
            <a:r>
              <a:rPr lang="en-US" sz="1800" dirty="0" smtClean="0"/>
              <a:t> GPL Licensed </a:t>
            </a:r>
            <a:r>
              <a:rPr lang="en-US" sz="1800" dirty="0" smtClean="0">
                <a:hlinkClick r:id="rId2"/>
              </a:rPr>
              <a:t>https</a:t>
            </a:r>
            <a:r>
              <a:rPr lang="en-US" sz="1800" dirty="0">
                <a:hlinkClick r:id="rId2"/>
              </a:rPr>
              <a:t>://www.mongodb.org</a:t>
            </a:r>
            <a:r>
              <a:rPr lang="en-US" sz="1800" dirty="0" smtClean="0">
                <a:hlinkClick r:id="rId2"/>
              </a:rPr>
              <a:t>/</a:t>
            </a:r>
            <a:r>
              <a:rPr lang="en-US" sz="1800" dirty="0"/>
              <a:t> </a:t>
            </a:r>
            <a:r>
              <a:rPr lang="en-US" sz="1800" dirty="0">
                <a:hlinkClick r:id="rId3"/>
              </a:rPr>
              <a:t>http://</a:t>
            </a:r>
            <a:r>
              <a:rPr lang="en-US" sz="1800" dirty="0" smtClean="0">
                <a:hlinkClick r:id="rId3"/>
              </a:rPr>
              <a:t>en.wikipedia.org/wiki/MongoDB</a:t>
            </a:r>
            <a:r>
              <a:rPr lang="en-US" sz="1800" dirty="0" smtClean="0"/>
              <a:t> document oriented NoSQL </a:t>
            </a:r>
          </a:p>
          <a:p>
            <a:pPr>
              <a:lnSpc>
                <a:spcPts val="1700"/>
              </a:lnSpc>
              <a:spcBef>
                <a:spcPts val="300"/>
              </a:spcBef>
            </a:pPr>
            <a:r>
              <a:rPr lang="en-US" sz="1800" b="1" dirty="0" err="1"/>
              <a:t>MongoDB</a:t>
            </a:r>
            <a:r>
              <a:rPr lang="en-US" sz="1800" b="1" dirty="0"/>
              <a:t> </a:t>
            </a:r>
            <a:r>
              <a:rPr lang="en-US" sz="1800" dirty="0"/>
              <a:t>eschews the traditional table-based relational database structure in favor of JSON-like documents with dynamic schemas (</a:t>
            </a:r>
            <a:r>
              <a:rPr lang="en-US" sz="1800" dirty="0" err="1"/>
              <a:t>MongoDB</a:t>
            </a:r>
            <a:r>
              <a:rPr lang="en-US" sz="1800" dirty="0"/>
              <a:t> calls the format BSON), making the integration of data in certain types of applications easier and faster.  </a:t>
            </a:r>
            <a:endParaRPr lang="en-US" sz="1800" dirty="0" smtClean="0"/>
          </a:p>
          <a:p>
            <a:pPr>
              <a:lnSpc>
                <a:spcPts val="1700"/>
              </a:lnSpc>
              <a:spcBef>
                <a:spcPts val="300"/>
              </a:spcBef>
            </a:pPr>
            <a:r>
              <a:rPr lang="en-US" sz="1800" b="1" dirty="0" smtClean="0"/>
              <a:t>Document-oriented: </a:t>
            </a:r>
            <a:r>
              <a:rPr lang="en-US" sz="1800" dirty="0" smtClean="0"/>
              <a:t>Instead </a:t>
            </a:r>
            <a:r>
              <a:rPr lang="en-US" sz="1800" dirty="0"/>
              <a:t>of taking a business subject and breaking it up into multiple relational structures, </a:t>
            </a:r>
            <a:r>
              <a:rPr lang="en-US" sz="1800" dirty="0" err="1"/>
              <a:t>MongoDB</a:t>
            </a:r>
            <a:r>
              <a:rPr lang="en-US" sz="1800" dirty="0"/>
              <a:t> can store the business subject in the minimal number of documents. For example, instead of storing title and author information in two distinct relational structures, title, author, and other title-related information can all be stored in a single document called Book, which is much more intuitive and usually easier to work with</a:t>
            </a:r>
            <a:r>
              <a:rPr lang="en-US" sz="1800" dirty="0" smtClean="0"/>
              <a:t>.</a:t>
            </a:r>
            <a:endParaRPr lang="en-US" sz="1800" dirty="0"/>
          </a:p>
          <a:p>
            <a:pPr>
              <a:lnSpc>
                <a:spcPts val="1700"/>
              </a:lnSpc>
              <a:spcBef>
                <a:spcPts val="300"/>
              </a:spcBef>
            </a:pPr>
            <a:r>
              <a:rPr lang="en-US" sz="1800" b="1" dirty="0"/>
              <a:t>Ad hoc </a:t>
            </a:r>
            <a:r>
              <a:rPr lang="en-US" sz="1800" b="1" dirty="0" smtClean="0"/>
              <a:t>queries: </a:t>
            </a:r>
            <a:r>
              <a:rPr lang="en-US" sz="1800" dirty="0" err="1" smtClean="0"/>
              <a:t>MongoDB</a:t>
            </a:r>
            <a:r>
              <a:rPr lang="en-US" sz="1800" dirty="0" smtClean="0"/>
              <a:t> </a:t>
            </a:r>
            <a:r>
              <a:rPr lang="en-US" sz="1800" dirty="0"/>
              <a:t>supports search by field, range queries, regular expression searches. Queries can return specific fields of documents and also include user-defined JavaScript functions.</a:t>
            </a:r>
          </a:p>
          <a:p>
            <a:pPr>
              <a:lnSpc>
                <a:spcPts val="1700"/>
              </a:lnSpc>
              <a:spcBef>
                <a:spcPts val="300"/>
              </a:spcBef>
            </a:pPr>
            <a:r>
              <a:rPr lang="en-US" sz="1800" b="1" dirty="0" smtClean="0"/>
              <a:t>Indexing: </a:t>
            </a:r>
            <a:r>
              <a:rPr lang="en-US" sz="1800" dirty="0" smtClean="0"/>
              <a:t>Any </a:t>
            </a:r>
            <a:r>
              <a:rPr lang="en-US" sz="1800" dirty="0"/>
              <a:t>field in a </a:t>
            </a:r>
            <a:r>
              <a:rPr lang="en-US" sz="1800" dirty="0" err="1"/>
              <a:t>MongoDB</a:t>
            </a:r>
            <a:r>
              <a:rPr lang="en-US" sz="1800" dirty="0"/>
              <a:t> document can be indexed (indices in </a:t>
            </a:r>
            <a:r>
              <a:rPr lang="en-US" sz="1800" dirty="0" err="1"/>
              <a:t>MongoDB</a:t>
            </a:r>
            <a:r>
              <a:rPr lang="en-US" sz="1800" dirty="0"/>
              <a:t> are conceptually similar to those in </a:t>
            </a:r>
            <a:r>
              <a:rPr lang="en-US" sz="1800" dirty="0" err="1"/>
              <a:t>RDBMSes</a:t>
            </a:r>
            <a:r>
              <a:rPr lang="en-US" sz="1800" dirty="0"/>
              <a:t>). Secondary indices are also available.</a:t>
            </a:r>
          </a:p>
          <a:p>
            <a:pPr>
              <a:lnSpc>
                <a:spcPts val="1700"/>
              </a:lnSpc>
              <a:spcBef>
                <a:spcPts val="300"/>
              </a:spcBef>
            </a:pPr>
            <a:r>
              <a:rPr lang="en-US" sz="1800" b="1" dirty="0" smtClean="0"/>
              <a:t>Replication: </a:t>
            </a:r>
            <a:r>
              <a:rPr lang="en-US" sz="1800" dirty="0" err="1" smtClean="0"/>
              <a:t>MongoDB</a:t>
            </a:r>
            <a:r>
              <a:rPr lang="en-US" sz="1800" dirty="0" smtClean="0"/>
              <a:t> </a:t>
            </a:r>
            <a:r>
              <a:rPr lang="en-US" sz="1800" dirty="0"/>
              <a:t>provides high availability with replica sets</a:t>
            </a:r>
            <a:r>
              <a:rPr lang="en-US" sz="1800" dirty="0" smtClean="0"/>
              <a:t>. </a:t>
            </a:r>
          </a:p>
          <a:p>
            <a:pPr>
              <a:lnSpc>
                <a:spcPts val="1700"/>
              </a:lnSpc>
              <a:spcBef>
                <a:spcPts val="300"/>
              </a:spcBef>
            </a:pPr>
            <a:r>
              <a:rPr lang="en-US" sz="1800" b="1" dirty="0" smtClean="0"/>
              <a:t>Load balancing: </a:t>
            </a:r>
            <a:r>
              <a:rPr lang="en-US" sz="1800" dirty="0" err="1" smtClean="0"/>
              <a:t>MongoDB</a:t>
            </a:r>
            <a:r>
              <a:rPr lang="en-US" sz="1800" dirty="0" smtClean="0"/>
              <a:t> </a:t>
            </a:r>
            <a:r>
              <a:rPr lang="en-US" sz="1800" dirty="0"/>
              <a:t>scales horizontally using </a:t>
            </a:r>
            <a:r>
              <a:rPr lang="en-US" sz="1800" dirty="0" err="1"/>
              <a:t>sharding</a:t>
            </a:r>
            <a:r>
              <a:rPr lang="en-US" sz="1800" dirty="0" smtClean="0"/>
              <a:t>. </a:t>
            </a:r>
            <a:r>
              <a:rPr lang="en-US" sz="1800" dirty="0"/>
              <a:t>The user chooses a shard key, which determines how the data in a collection will be distributed. The data is split into ranges (based on the shard key) and distributed across multiple shards. (A shard is a master with one or more slaves</a:t>
            </a:r>
            <a:r>
              <a:rPr lang="en-US" sz="1800" dirty="0" smtClean="0"/>
              <a:t>.). </a:t>
            </a:r>
            <a:r>
              <a:rPr lang="en-US" sz="1800" dirty="0" err="1" smtClean="0"/>
              <a:t>MongoDB</a:t>
            </a:r>
            <a:r>
              <a:rPr lang="en-US" sz="1800" dirty="0" smtClean="0"/>
              <a:t> </a:t>
            </a:r>
            <a:r>
              <a:rPr lang="en-US" sz="1800" dirty="0"/>
              <a:t>can run over multiple servers, balancing the load and/or duplicating </a:t>
            </a:r>
            <a:r>
              <a:rPr lang="en-US" sz="1800" dirty="0" smtClean="0"/>
              <a:t>data.</a:t>
            </a:r>
            <a:endParaRPr lang="en-US" sz="1800" dirty="0"/>
          </a:p>
          <a:p>
            <a:pPr>
              <a:lnSpc>
                <a:spcPts val="1700"/>
              </a:lnSpc>
              <a:spcBef>
                <a:spcPts val="300"/>
              </a:spcBef>
            </a:pPr>
            <a:r>
              <a:rPr lang="en-US" sz="1800" b="1" dirty="0"/>
              <a:t>File </a:t>
            </a:r>
            <a:r>
              <a:rPr lang="en-US" sz="1800" b="1" dirty="0" smtClean="0"/>
              <a:t>storage: </a:t>
            </a:r>
            <a:r>
              <a:rPr lang="en-US" sz="1800" dirty="0" err="1" smtClean="0"/>
              <a:t>MongoDB</a:t>
            </a:r>
            <a:r>
              <a:rPr lang="en-US" sz="1800" dirty="0" smtClean="0"/>
              <a:t> </a:t>
            </a:r>
            <a:r>
              <a:rPr lang="en-US" sz="1800" dirty="0"/>
              <a:t>can be used as a file system, taking advantage of load balancing and data replication features over multiple machines for storing files.</a:t>
            </a:r>
          </a:p>
        </p:txBody>
      </p:sp>
      <p:pic>
        <p:nvPicPr>
          <p:cNvPr id="1026" name="Picture 2" descr="MongoDB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51257"/>
            <a:ext cx="2143125" cy="6286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9492" y="990912"/>
            <a:ext cx="5262465" cy="369332"/>
          </a:xfrm>
          <a:prstGeom prst="rect">
            <a:avLst/>
          </a:prstGeom>
        </p:spPr>
        <p:txBody>
          <a:bodyPr wrap="square">
            <a:spAutoFit/>
          </a:bodyPr>
          <a:lstStyle/>
          <a:p>
            <a:r>
              <a:rPr lang="en-US" dirty="0"/>
              <a:t>In </a:t>
            </a:r>
            <a:r>
              <a:rPr lang="en-US" dirty="0">
                <a:hlinkClick r:id="rId5"/>
              </a:rPr>
              <a:t>http://</a:t>
            </a:r>
            <a:r>
              <a:rPr lang="en-US" dirty="0" smtClean="0">
                <a:hlinkClick r:id="rId5"/>
              </a:rPr>
              <a:t>db-engines.com/en/ranking</a:t>
            </a:r>
            <a:r>
              <a:rPr lang="en-US" dirty="0" smtClean="0"/>
              <a:t> </a:t>
            </a:r>
            <a:r>
              <a:rPr lang="en-US" dirty="0"/>
              <a:t>March 2015</a:t>
            </a:r>
            <a:r>
              <a:rPr lang="en-US" dirty="0" smtClean="0"/>
              <a:t>: #4 </a:t>
            </a:r>
            <a:endParaRPr lang="en-US" dirty="0"/>
          </a:p>
        </p:txBody>
      </p:sp>
    </p:spTree>
    <p:extLst>
      <p:ext uri="{BB962C8B-B14F-4D97-AF65-F5344CB8AC3E}">
        <p14:creationId xmlns:p14="http://schemas.microsoft.com/office/powerpoint/2010/main" val="293111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Espresso (LinkedIn)</a:t>
            </a:r>
            <a:endParaRPr lang="en-US" dirty="0"/>
          </a:p>
        </p:txBody>
      </p:sp>
      <p:sp>
        <p:nvSpPr>
          <p:cNvPr id="3" name="Content Placeholder 2"/>
          <p:cNvSpPr>
            <a:spLocks noGrp="1"/>
          </p:cNvSpPr>
          <p:nvPr>
            <p:ph idx="1"/>
          </p:nvPr>
        </p:nvSpPr>
        <p:spPr>
          <a:xfrm>
            <a:off x="0" y="1051560"/>
            <a:ext cx="9144000" cy="5806440"/>
          </a:xfrm>
        </p:spPr>
        <p:txBody>
          <a:bodyPr>
            <a:normAutofit fontScale="62500" lnSpcReduction="20000"/>
          </a:bodyPr>
          <a:lstStyle/>
          <a:p>
            <a:r>
              <a:rPr lang="en-US" dirty="0"/>
              <a:t>Espresso </a:t>
            </a:r>
            <a:r>
              <a:rPr lang="en-US" dirty="0">
                <a:hlinkClick r:id="rId2"/>
              </a:rPr>
              <a:t>http://</a:t>
            </a:r>
            <a:r>
              <a:rPr lang="en-US" dirty="0" smtClean="0">
                <a:hlinkClick r:id="rId2"/>
              </a:rPr>
              <a:t>data.linkedin.com/projects/espresso</a:t>
            </a:r>
            <a:r>
              <a:rPr lang="en-US" dirty="0" smtClean="0"/>
              <a:t>   is </a:t>
            </a:r>
            <a:r>
              <a:rPr lang="en-US" dirty="0"/>
              <a:t>a horizontally scalable, indexed, timeline-consistent, document-oriented, highly available NoSQL data store</a:t>
            </a:r>
            <a:r>
              <a:rPr lang="en-US" dirty="0" smtClean="0"/>
              <a:t>.</a:t>
            </a:r>
          </a:p>
          <a:p>
            <a:pPr lvl="1"/>
            <a:r>
              <a:rPr lang="en-US" dirty="0" smtClean="0"/>
              <a:t>Expect </a:t>
            </a:r>
            <a:r>
              <a:rPr lang="en-US" dirty="0"/>
              <a:t>to release it as an open-source project in 2014</a:t>
            </a:r>
            <a:r>
              <a:rPr lang="en-US" dirty="0" smtClean="0"/>
              <a:t> </a:t>
            </a:r>
          </a:p>
          <a:p>
            <a:r>
              <a:rPr lang="en-US" dirty="0" smtClean="0"/>
              <a:t>As </a:t>
            </a:r>
            <a:r>
              <a:rPr lang="en-US" dirty="0"/>
              <a:t>LinkedIn grows, our requirements for primary source-of-truth data are exceeding the capabilities of a traditional RDBMS system. More than a key-value store, Espresso provides consistency, lookups on secondary fields, full text search, limited transaction support, and the ability to feed a change capture service for easy integration with other online, </a:t>
            </a:r>
            <a:r>
              <a:rPr lang="en-US" dirty="0" err="1"/>
              <a:t>nearline</a:t>
            </a:r>
            <a:r>
              <a:rPr lang="en-US" dirty="0"/>
              <a:t> and offline data ecosystem. </a:t>
            </a:r>
            <a:endParaRPr lang="en-US" dirty="0" smtClean="0"/>
          </a:p>
          <a:p>
            <a:r>
              <a:rPr lang="en-US" dirty="0" smtClean="0"/>
              <a:t>To </a:t>
            </a:r>
            <a:r>
              <a:rPr lang="en-US" dirty="0"/>
              <a:t>support our highly innovative and agile environment, we need to support on-the-fly schema changes, and for operability, the ability to add capacity incrementally with no downtime.</a:t>
            </a:r>
          </a:p>
          <a:p>
            <a:r>
              <a:rPr lang="en-US" dirty="0" smtClean="0"/>
              <a:t>Espresso </a:t>
            </a:r>
            <a:r>
              <a:rPr lang="en-US" dirty="0"/>
              <a:t>is in production today, and we are aggressively migrating many applications to use Espresso as the source-of-truth. </a:t>
            </a:r>
            <a:endParaRPr lang="en-US" dirty="0" smtClean="0"/>
          </a:p>
          <a:p>
            <a:pPr lvl="1"/>
            <a:r>
              <a:rPr lang="en-US" dirty="0" smtClean="0"/>
              <a:t>Examples </a:t>
            </a:r>
            <a:r>
              <a:rPr lang="en-US" dirty="0"/>
              <a:t>include: member-member messages, social gestures such as updates, sharing articles, member profiles, company profiles, news articles, and many more. </a:t>
            </a:r>
            <a:endParaRPr lang="en-US" dirty="0" smtClean="0"/>
          </a:p>
          <a:p>
            <a:r>
              <a:rPr lang="en-US" dirty="0" smtClean="0"/>
              <a:t>As </a:t>
            </a:r>
            <a:r>
              <a:rPr lang="en-US" dirty="0"/>
              <a:t>we support these applications, we are working through many interesting problems, such as consistency/availability tradeoffs, latency optimization, efficient use of system resources, performance benchmarking and optimization, and lots more</a:t>
            </a:r>
            <a:r>
              <a:rPr lang="en-US" dirty="0" smtClean="0"/>
              <a:t>.</a:t>
            </a:r>
          </a:p>
          <a:p>
            <a:r>
              <a:rPr lang="en-US" dirty="0" smtClean="0"/>
              <a:t>Espresso uses Helix (layer 9) for resource management</a:t>
            </a:r>
            <a:endParaRPr lang="en-US" dirty="0"/>
          </a:p>
        </p:txBody>
      </p:sp>
    </p:spTree>
    <p:extLst>
      <p:ext uri="{BB962C8B-B14F-4D97-AF65-F5344CB8AC3E}">
        <p14:creationId xmlns:p14="http://schemas.microsoft.com/office/powerpoint/2010/main" val="1818181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CouchDB</a:t>
            </a:r>
            <a:endParaRPr lang="en-US" dirty="0"/>
          </a:p>
        </p:txBody>
      </p:sp>
      <p:sp>
        <p:nvSpPr>
          <p:cNvPr id="3" name="Content Placeholder 2"/>
          <p:cNvSpPr>
            <a:spLocks noGrp="1"/>
          </p:cNvSpPr>
          <p:nvPr>
            <p:ph idx="1"/>
          </p:nvPr>
        </p:nvSpPr>
        <p:spPr>
          <a:xfrm>
            <a:off x="0" y="1068186"/>
            <a:ext cx="9144000" cy="5789814"/>
          </a:xfrm>
        </p:spPr>
        <p:txBody>
          <a:bodyPr>
            <a:normAutofit fontScale="92500" lnSpcReduction="20000"/>
          </a:bodyPr>
          <a:lstStyle/>
          <a:p>
            <a:r>
              <a:rPr lang="en-US" sz="2400" b="1" dirty="0"/>
              <a:t>Apache </a:t>
            </a:r>
            <a:r>
              <a:rPr lang="en-US" sz="2400" b="1" dirty="0" err="1" smtClean="0"/>
              <a:t>CouchDB</a:t>
            </a:r>
            <a:r>
              <a:rPr lang="en-US" sz="2400" b="1" dirty="0" smtClean="0"/>
              <a:t> </a:t>
            </a:r>
            <a:r>
              <a:rPr lang="en-US" sz="2400" dirty="0"/>
              <a:t>is a </a:t>
            </a:r>
            <a:r>
              <a:rPr lang="en-US" sz="2400" dirty="0" smtClean="0"/>
              <a:t>database that </a:t>
            </a:r>
            <a:r>
              <a:rPr lang="en-US" sz="2400" dirty="0"/>
              <a:t>uses JSON for </a:t>
            </a:r>
            <a:r>
              <a:rPr lang="en-US" sz="2400" dirty="0" smtClean="0"/>
              <a:t/>
            </a:r>
            <a:br>
              <a:rPr lang="en-US" sz="2400" dirty="0" smtClean="0"/>
            </a:br>
            <a:r>
              <a:rPr lang="en-US" sz="2400" dirty="0" smtClean="0"/>
              <a:t>documents, JavaScript </a:t>
            </a:r>
            <a:r>
              <a:rPr lang="en-US" sz="2400" dirty="0"/>
              <a:t>for </a:t>
            </a:r>
            <a:r>
              <a:rPr lang="en-US" sz="2400" dirty="0" err="1"/>
              <a:t>MapReduce</a:t>
            </a:r>
            <a:r>
              <a:rPr lang="en-US" sz="2400" dirty="0"/>
              <a:t> </a:t>
            </a:r>
            <a:r>
              <a:rPr lang="en-US" sz="2400" dirty="0" smtClean="0"/>
              <a:t>indexes, and </a:t>
            </a:r>
            <a:r>
              <a:rPr lang="en-US" sz="2400" dirty="0"/>
              <a:t>regular HTTP for its </a:t>
            </a:r>
            <a:r>
              <a:rPr lang="en-US" sz="2400" dirty="0" smtClean="0"/>
              <a:t>API</a:t>
            </a:r>
          </a:p>
          <a:p>
            <a:pPr lvl="1"/>
            <a:r>
              <a:rPr lang="en-US" sz="2000" dirty="0" smtClean="0"/>
              <a:t>“</a:t>
            </a:r>
            <a:r>
              <a:rPr lang="en-US" sz="2000" dirty="0" err="1" smtClean="0"/>
              <a:t>CouchDB</a:t>
            </a:r>
            <a:r>
              <a:rPr lang="en-US" sz="2000" dirty="0" smtClean="0"/>
              <a:t> </a:t>
            </a:r>
            <a:r>
              <a:rPr lang="en-US" sz="2000" dirty="0"/>
              <a:t>is a database that completely embraces the </a:t>
            </a:r>
            <a:r>
              <a:rPr lang="en-US" sz="2000" dirty="0" smtClean="0"/>
              <a:t>web”</a:t>
            </a:r>
          </a:p>
          <a:p>
            <a:r>
              <a:rPr lang="en-US" sz="2400" dirty="0" err="1" smtClean="0"/>
              <a:t>CouchDB</a:t>
            </a:r>
            <a:r>
              <a:rPr lang="en-US" sz="2400" dirty="0"/>
              <a:t> </a:t>
            </a:r>
            <a:r>
              <a:rPr lang="en-US" sz="2400" dirty="0">
                <a:hlinkClick r:id="rId2"/>
              </a:rPr>
              <a:t>http://</a:t>
            </a:r>
            <a:r>
              <a:rPr lang="en-US" sz="2400" dirty="0" smtClean="0">
                <a:hlinkClick r:id="rId2"/>
              </a:rPr>
              <a:t>en.wikipedia.org/wiki/CouchDB</a:t>
            </a:r>
            <a:r>
              <a:rPr lang="en-US" sz="2400" dirty="0"/>
              <a:t> </a:t>
            </a:r>
            <a:r>
              <a:rPr lang="en-US" sz="2400" dirty="0">
                <a:hlinkClick r:id="rId3"/>
              </a:rPr>
              <a:t>http://couchdb.apache.org</a:t>
            </a:r>
            <a:r>
              <a:rPr lang="en-US" sz="2400" dirty="0" smtClean="0">
                <a:hlinkClick r:id="rId3"/>
              </a:rPr>
              <a:t>/</a:t>
            </a:r>
            <a:r>
              <a:rPr lang="en-US" sz="2400" dirty="0" smtClean="0"/>
              <a:t> is written in </a:t>
            </a:r>
            <a:r>
              <a:rPr lang="en-US" sz="2400" dirty="0" err="1" smtClean="0"/>
              <a:t>Erlang</a:t>
            </a:r>
            <a:r>
              <a:rPr lang="en-US" sz="2400" dirty="0"/>
              <a:t>. </a:t>
            </a:r>
            <a:endParaRPr lang="en-US" sz="2400" dirty="0" smtClean="0"/>
          </a:p>
          <a:p>
            <a:r>
              <a:rPr lang="en-US" sz="2400" dirty="0" smtClean="0"/>
              <a:t>Couch </a:t>
            </a:r>
            <a:r>
              <a:rPr lang="en-US" sz="2400" dirty="0"/>
              <a:t>is an acronym for cluster of unreliable commodity hardware</a:t>
            </a:r>
            <a:endParaRPr lang="en-US" sz="2400" dirty="0" smtClean="0"/>
          </a:p>
          <a:p>
            <a:r>
              <a:rPr lang="en-US" sz="2400" dirty="0"/>
              <a:t>Unlike in a relational database, </a:t>
            </a:r>
            <a:r>
              <a:rPr lang="en-US" sz="2400" dirty="0" err="1"/>
              <a:t>CouchDB</a:t>
            </a:r>
            <a:r>
              <a:rPr lang="en-US" sz="2400" dirty="0"/>
              <a:t> does not store data and relationships in tables. </a:t>
            </a:r>
            <a:endParaRPr lang="en-US" sz="2400" dirty="0" smtClean="0"/>
          </a:p>
          <a:p>
            <a:pPr lvl="1"/>
            <a:r>
              <a:rPr lang="en-US" sz="2000" dirty="0" smtClean="0"/>
              <a:t>Instead</a:t>
            </a:r>
            <a:r>
              <a:rPr lang="en-US" sz="2000" dirty="0"/>
              <a:t>, each database is a collection of independent documents. </a:t>
            </a:r>
            <a:endParaRPr lang="en-US" sz="2000" dirty="0" smtClean="0"/>
          </a:p>
          <a:p>
            <a:pPr lvl="1"/>
            <a:r>
              <a:rPr lang="en-US" sz="2000" dirty="0" smtClean="0"/>
              <a:t>Each </a:t>
            </a:r>
            <a:r>
              <a:rPr lang="en-US" sz="2000" dirty="0"/>
              <a:t>document maintains its own data and self-contained schema. </a:t>
            </a:r>
            <a:endParaRPr lang="en-US" sz="2000" dirty="0" smtClean="0"/>
          </a:p>
          <a:p>
            <a:pPr lvl="1"/>
            <a:r>
              <a:rPr lang="en-US" sz="2000" dirty="0" smtClean="0"/>
              <a:t>An </a:t>
            </a:r>
            <a:r>
              <a:rPr lang="en-US" sz="2000" dirty="0"/>
              <a:t>application may access multiple databases, such as one stored on a user's mobile phone and another on a server. </a:t>
            </a:r>
            <a:endParaRPr lang="en-US" sz="2000" dirty="0" smtClean="0"/>
          </a:p>
          <a:p>
            <a:pPr lvl="1"/>
            <a:r>
              <a:rPr lang="en-US" sz="2000" dirty="0" smtClean="0"/>
              <a:t>Document </a:t>
            </a:r>
            <a:r>
              <a:rPr lang="en-US" sz="2000" dirty="0"/>
              <a:t>metadata contains revision information, making it possible to merge any differences that may have occurred while the databases were disconnected</a:t>
            </a:r>
            <a:r>
              <a:rPr lang="en-US" sz="2000" dirty="0" smtClean="0"/>
              <a:t>.</a:t>
            </a:r>
            <a:endParaRPr lang="en-US" sz="2000" dirty="0"/>
          </a:p>
          <a:p>
            <a:r>
              <a:rPr lang="en-US" sz="2400" dirty="0" err="1"/>
              <a:t>CouchDB</a:t>
            </a:r>
            <a:r>
              <a:rPr lang="en-US" sz="2400" dirty="0"/>
              <a:t> </a:t>
            </a:r>
            <a:r>
              <a:rPr lang="en-US" sz="2400" dirty="0" smtClean="0"/>
              <a:t>provides </a:t>
            </a:r>
            <a:r>
              <a:rPr lang="en-US" sz="2400" dirty="0"/>
              <a:t>ACID (Atomicity, Consistency, Isolation, Durability) semantics </a:t>
            </a:r>
            <a:r>
              <a:rPr lang="en-US" sz="2400" dirty="0" smtClean="0"/>
              <a:t>using a </a:t>
            </a:r>
            <a:r>
              <a:rPr lang="en-US" sz="2400" dirty="0"/>
              <a:t>form of Multi-Version Concurrency Control (MVCC) in order to avoid the need to lock the database file during writes. </a:t>
            </a:r>
            <a:endParaRPr lang="en-US" sz="2400" dirty="0" smtClean="0"/>
          </a:p>
          <a:p>
            <a:pPr lvl="1"/>
            <a:r>
              <a:rPr lang="en-US" sz="2000" dirty="0" smtClean="0"/>
              <a:t>Conflicts </a:t>
            </a:r>
            <a:r>
              <a:rPr lang="en-US" sz="2000" dirty="0"/>
              <a:t>are left to the application to resolve. </a:t>
            </a:r>
            <a:endParaRPr lang="en-US" sz="2000" dirty="0" smtClean="0"/>
          </a:p>
          <a:p>
            <a:pPr lvl="1"/>
            <a:r>
              <a:rPr lang="en-US" sz="2000" dirty="0" smtClean="0"/>
              <a:t>Resolving </a:t>
            </a:r>
            <a:r>
              <a:rPr lang="en-US" sz="2000" dirty="0"/>
              <a:t>a conflict generally involves first merging data into one of the documents, then deleting the stale one</a:t>
            </a:r>
          </a:p>
        </p:txBody>
      </p:sp>
      <p:pic>
        <p:nvPicPr>
          <p:cNvPr id="1026" name="Picture 2" descr="http://couchdb.apache.org/image/couch.png"/>
          <p:cNvPicPr>
            <a:picLocks noChangeAspect="1" noChangeArrowheads="1"/>
          </p:cNvPicPr>
          <p:nvPr/>
        </p:nvPicPr>
        <p:blipFill rotWithShape="1">
          <a:blip r:embed="rId4">
            <a:extLst>
              <a:ext uri="{28A0092B-C50C-407E-A947-70E740481C1C}">
                <a14:useLocalDpi xmlns:a14="http://schemas.microsoft.com/office/drawing/2010/main" val="0"/>
              </a:ext>
            </a:extLst>
          </a:blip>
          <a:srcRect t="10122" b="31939"/>
          <a:stretch/>
        </p:blipFill>
        <p:spPr bwMode="auto">
          <a:xfrm>
            <a:off x="0" y="0"/>
            <a:ext cx="1790006" cy="11667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78910" y="99039"/>
            <a:ext cx="2680786" cy="923330"/>
          </a:xfrm>
          <a:prstGeom prst="rect">
            <a:avLst/>
          </a:prstGeom>
        </p:spPr>
        <p:txBody>
          <a:bodyPr wrap="square">
            <a:spAutoFit/>
          </a:bodyPr>
          <a:lstStyle/>
          <a:p>
            <a:r>
              <a:rPr lang="en-US" dirty="0"/>
              <a:t>In </a:t>
            </a:r>
            <a:r>
              <a:rPr lang="en-US" dirty="0">
                <a:hlinkClick r:id="rId5"/>
              </a:rPr>
              <a:t>http://</a:t>
            </a:r>
            <a:r>
              <a:rPr lang="en-US" dirty="0" smtClean="0">
                <a:hlinkClick r:id="rId5"/>
              </a:rPr>
              <a:t>db-engines.com/en/ranking</a:t>
            </a:r>
            <a:r>
              <a:rPr lang="en-US" dirty="0" smtClean="0"/>
              <a:t> </a:t>
            </a:r>
            <a:r>
              <a:rPr lang="en-US" dirty="0"/>
              <a:t>March 2015</a:t>
            </a:r>
            <a:r>
              <a:rPr lang="en-US" dirty="0" smtClean="0"/>
              <a:t>: #22 </a:t>
            </a:r>
            <a:endParaRPr lang="en-US" dirty="0"/>
          </a:p>
        </p:txBody>
      </p:sp>
    </p:spTree>
    <p:extLst>
      <p:ext uri="{BB962C8B-B14F-4D97-AF65-F5344CB8AC3E}">
        <p14:creationId xmlns:p14="http://schemas.microsoft.com/office/powerpoint/2010/main" val="3066465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28" y="-5917"/>
            <a:ext cx="4825835" cy="929648"/>
          </a:xfrm>
        </p:spPr>
        <p:txBody>
          <a:bodyPr/>
          <a:lstStyle/>
          <a:p>
            <a:r>
              <a:rPr lang="en-US" dirty="0" err="1" smtClean="0"/>
              <a:t>Couchbase</a:t>
            </a:r>
            <a:endParaRPr lang="en-US" dirty="0"/>
          </a:p>
        </p:txBody>
      </p:sp>
      <p:sp>
        <p:nvSpPr>
          <p:cNvPr id="3" name="Content Placeholder 2"/>
          <p:cNvSpPr>
            <a:spLocks noGrp="1"/>
          </p:cNvSpPr>
          <p:nvPr>
            <p:ph idx="1"/>
          </p:nvPr>
        </p:nvSpPr>
        <p:spPr>
          <a:xfrm>
            <a:off x="0" y="2147886"/>
            <a:ext cx="3429000" cy="4710114"/>
          </a:xfrm>
        </p:spPr>
        <p:txBody>
          <a:bodyPr>
            <a:normAutofit lnSpcReduction="10000"/>
          </a:bodyPr>
          <a:lstStyle/>
          <a:p>
            <a:r>
              <a:rPr lang="en-US" sz="2400" dirty="0"/>
              <a:t>distributed key-value / document database </a:t>
            </a:r>
            <a:r>
              <a:rPr lang="en-US" sz="2400" dirty="0" smtClean="0"/>
              <a:t>system</a:t>
            </a:r>
          </a:p>
          <a:p>
            <a:r>
              <a:rPr lang="en-US" sz="2400" dirty="0" smtClean="0"/>
              <a:t>A variant of </a:t>
            </a:r>
            <a:r>
              <a:rPr lang="en-US" sz="2400" dirty="0" err="1" smtClean="0"/>
              <a:t>CouchDB</a:t>
            </a:r>
            <a:r>
              <a:rPr lang="en-US" sz="2400" dirty="0" smtClean="0"/>
              <a:t> developed by some common engineers.</a:t>
            </a:r>
          </a:p>
          <a:p>
            <a:r>
              <a:rPr lang="en-US" sz="2400" dirty="0" smtClean="0"/>
              <a:t>C, C++, </a:t>
            </a:r>
            <a:r>
              <a:rPr lang="en-US" sz="2400" dirty="0" err="1" smtClean="0"/>
              <a:t>Erlang</a:t>
            </a:r>
            <a:endParaRPr lang="en-US" sz="2400" dirty="0" smtClean="0"/>
          </a:p>
          <a:p>
            <a:r>
              <a:rPr lang="en-US" sz="2400" dirty="0" smtClean="0"/>
              <a:t>Has </a:t>
            </a:r>
            <a:r>
              <a:rPr lang="en-US" sz="2400" dirty="0" err="1" smtClean="0"/>
              <a:t>memcached</a:t>
            </a:r>
            <a:r>
              <a:rPr lang="en-US" sz="2400" dirty="0" smtClean="0"/>
              <a:t> features</a:t>
            </a:r>
          </a:p>
          <a:p>
            <a:r>
              <a:rPr lang="en-US" sz="2400" dirty="0" smtClean="0"/>
              <a:t>Has proprietary and open source version</a:t>
            </a:r>
          </a:p>
          <a:p>
            <a:r>
              <a:rPr lang="en-US" sz="1800" dirty="0">
                <a:hlinkClick r:id="rId2"/>
              </a:rPr>
              <a:t>http://</a:t>
            </a:r>
            <a:r>
              <a:rPr lang="en-US" sz="1800" dirty="0" smtClean="0">
                <a:hlinkClick r:id="rId2"/>
              </a:rPr>
              <a:t>en.wikipedia.org/wiki/Couchbase_Server</a:t>
            </a:r>
            <a:r>
              <a:rPr lang="en-US" sz="1800" dirty="0" smtClean="0"/>
              <a:t> </a:t>
            </a:r>
          </a:p>
          <a:p>
            <a:endParaRPr lang="en-US" sz="2400" dirty="0"/>
          </a:p>
        </p:txBody>
      </p:sp>
      <p:pic>
        <p:nvPicPr>
          <p:cNvPr id="5122" name="Picture 2" descr="http://www.couchbase.com/sites/default/files/uploads/all/images/CouchDB_vs_Couchbase/Table_Comparing_CouchDB_and_Couchbase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076323"/>
            <a:ext cx="5715000" cy="57816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299" y="4761"/>
            <a:ext cx="2143125" cy="2143125"/>
          </a:xfrm>
          <a:prstGeom prst="rect">
            <a:avLst/>
          </a:prstGeom>
        </p:spPr>
      </p:pic>
      <p:sp>
        <p:nvSpPr>
          <p:cNvPr id="6" name="Rectangle 5"/>
          <p:cNvSpPr/>
          <p:nvPr/>
        </p:nvSpPr>
        <p:spPr>
          <a:xfrm>
            <a:off x="2286000" y="692221"/>
            <a:ext cx="5822302" cy="369332"/>
          </a:xfrm>
          <a:prstGeom prst="rect">
            <a:avLst/>
          </a:prstGeom>
        </p:spPr>
        <p:txBody>
          <a:bodyPr wrap="square">
            <a:spAutoFit/>
          </a:bodyPr>
          <a:lstStyle/>
          <a:p>
            <a:r>
              <a:rPr lang="en-US" dirty="0"/>
              <a:t>In </a:t>
            </a:r>
            <a:r>
              <a:rPr lang="en-US" dirty="0">
                <a:hlinkClick r:id="rId5"/>
              </a:rPr>
              <a:t>http://db-engines.com/en/ranking March 2015</a:t>
            </a:r>
            <a:r>
              <a:rPr lang="en-US" dirty="0" smtClean="0"/>
              <a:t>: #24 </a:t>
            </a:r>
            <a:endParaRPr lang="en-US" dirty="0"/>
          </a:p>
        </p:txBody>
      </p:sp>
    </p:spTree>
    <p:extLst>
      <p:ext uri="{BB962C8B-B14F-4D97-AF65-F5344CB8AC3E}">
        <p14:creationId xmlns:p14="http://schemas.microsoft.com/office/powerpoint/2010/main" val="3667807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a:t>
            </a:r>
            <a:r>
              <a:rPr lang="en-US" dirty="0" err="1" smtClean="0"/>
              <a:t>Cloudant</a:t>
            </a:r>
            <a:endParaRPr lang="en-US" dirty="0"/>
          </a:p>
        </p:txBody>
      </p:sp>
      <p:sp>
        <p:nvSpPr>
          <p:cNvPr id="3" name="Content Placeholder 2"/>
          <p:cNvSpPr>
            <a:spLocks noGrp="1"/>
          </p:cNvSpPr>
          <p:nvPr>
            <p:ph idx="1"/>
          </p:nvPr>
        </p:nvSpPr>
        <p:spPr>
          <a:xfrm>
            <a:off x="0" y="1137083"/>
            <a:ext cx="9144000" cy="4525963"/>
          </a:xfrm>
        </p:spPr>
        <p:txBody>
          <a:bodyPr/>
          <a:lstStyle/>
          <a:p>
            <a:r>
              <a:rPr lang="en-US" dirty="0"/>
              <a:t> </a:t>
            </a:r>
            <a:r>
              <a:rPr lang="en-US" dirty="0" err="1"/>
              <a:t>Cloudant</a:t>
            </a:r>
            <a:r>
              <a:rPr lang="en-US" dirty="0"/>
              <a:t> is based on the Apache-backed </a:t>
            </a:r>
            <a:r>
              <a:rPr lang="en-US" dirty="0" err="1"/>
              <a:t>CouchDB</a:t>
            </a:r>
            <a:r>
              <a:rPr lang="en-US" dirty="0"/>
              <a:t> project and the open source </a:t>
            </a:r>
            <a:r>
              <a:rPr lang="en-US" dirty="0" err="1"/>
              <a:t>BigCouch</a:t>
            </a:r>
            <a:r>
              <a:rPr lang="en-US" dirty="0"/>
              <a:t> </a:t>
            </a:r>
            <a:r>
              <a:rPr lang="en-US" dirty="0" smtClean="0"/>
              <a:t>project (from same vendor as </a:t>
            </a:r>
            <a:r>
              <a:rPr lang="en-US" dirty="0" err="1" smtClean="0"/>
              <a:t>Cloudant</a:t>
            </a:r>
            <a:r>
              <a:rPr lang="en-US" dirty="0" smtClean="0"/>
              <a:t>). IBM acquired software in 2014.</a:t>
            </a:r>
          </a:p>
          <a:p>
            <a:r>
              <a:rPr lang="en-US" dirty="0" err="1"/>
              <a:t>CouchDB</a:t>
            </a:r>
            <a:r>
              <a:rPr lang="en-US" dirty="0"/>
              <a:t> and </a:t>
            </a:r>
            <a:r>
              <a:rPr lang="en-US" dirty="0" err="1"/>
              <a:t>Cloudant</a:t>
            </a:r>
            <a:r>
              <a:rPr lang="en-US" dirty="0"/>
              <a:t> have the same REST API, so they can be </a:t>
            </a:r>
            <a:r>
              <a:rPr lang="en-US" dirty="0" smtClean="0"/>
              <a:t>use</a:t>
            </a:r>
            <a:r>
              <a:rPr lang="en-US" dirty="0"/>
              <a:t>d in the same way. </a:t>
            </a:r>
            <a:endParaRPr lang="en-US" dirty="0" smtClean="0"/>
          </a:p>
          <a:p>
            <a:r>
              <a:rPr lang="en-US" dirty="0">
                <a:hlinkClick r:id="rId2"/>
              </a:rPr>
              <a:t>http://</a:t>
            </a:r>
            <a:r>
              <a:rPr lang="en-US" dirty="0" smtClean="0">
                <a:hlinkClick r:id="rId2"/>
              </a:rPr>
              <a:t>en.wikipedia.org/wiki/Cloudant</a:t>
            </a:r>
            <a:endParaRPr lang="en-US" dirty="0" smtClean="0"/>
          </a:p>
          <a:p>
            <a:r>
              <a:rPr lang="en-US" dirty="0">
                <a:hlinkClick r:id="rId3"/>
              </a:rPr>
              <a:t>https://cloudant.com</a:t>
            </a:r>
            <a:r>
              <a:rPr lang="en-US" dirty="0" smtClean="0">
                <a:hlinkClick r:id="rId3"/>
              </a:rPr>
              <a:t>/</a:t>
            </a:r>
            <a:r>
              <a:rPr lang="en-US" dirty="0" smtClean="0"/>
              <a:t> </a:t>
            </a:r>
            <a:endParaRPr lang="en-US" dirty="0"/>
          </a:p>
        </p:txBody>
      </p:sp>
      <p:sp>
        <p:nvSpPr>
          <p:cNvPr id="4" name="Rectangle 3"/>
          <p:cNvSpPr/>
          <p:nvPr/>
        </p:nvSpPr>
        <p:spPr>
          <a:xfrm>
            <a:off x="867747" y="5938162"/>
            <a:ext cx="5822302" cy="369332"/>
          </a:xfrm>
          <a:prstGeom prst="rect">
            <a:avLst/>
          </a:prstGeom>
        </p:spPr>
        <p:txBody>
          <a:bodyPr wrap="square">
            <a:spAutoFit/>
          </a:bodyPr>
          <a:lstStyle/>
          <a:p>
            <a:r>
              <a:rPr lang="en-US" dirty="0"/>
              <a:t>In </a:t>
            </a:r>
            <a:r>
              <a:rPr lang="en-US" dirty="0">
                <a:hlinkClick r:id="rId4"/>
              </a:rPr>
              <a:t>http://db-engines.com/en/ranking March 2015</a:t>
            </a:r>
            <a:r>
              <a:rPr lang="en-US" dirty="0"/>
              <a:t>: #55 </a:t>
            </a:r>
          </a:p>
        </p:txBody>
      </p:sp>
    </p:spTree>
    <p:extLst>
      <p:ext uri="{BB962C8B-B14F-4D97-AF65-F5344CB8AC3E}">
        <p14:creationId xmlns:p14="http://schemas.microsoft.com/office/powerpoint/2010/main" val="38764775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b="1" dirty="0">
                <a:solidFill>
                  <a:srgbClr val="FF0000"/>
                </a:solidFill>
                <a:latin typeface="Calibri" panose="020F0502020204030204" pitchFamily="34" charset="0"/>
              </a:rPr>
              <a:t>B) </a:t>
            </a:r>
            <a:r>
              <a:rPr lang="en-US" sz="1800" b="1" dirty="0" smtClean="0">
                <a:solidFill>
                  <a:srgbClr val="FF0000"/>
                </a:solidFill>
                <a:latin typeface="Calibri" panose="020F0502020204030204" pitchFamily="34" charset="0"/>
              </a:rPr>
              <a:t>NoSQL Part 1</a:t>
            </a:r>
            <a:r>
              <a:rPr lang="en-US" sz="1800" dirty="0">
                <a:latin typeface="Calibri" panose="020F0502020204030204" pitchFamily="34" charset="0"/>
              </a:rPr>
              <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1005706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17" y="-24578"/>
            <a:ext cx="5393094" cy="1143000"/>
          </a:xfrm>
        </p:spPr>
        <p:txBody>
          <a:bodyPr/>
          <a:lstStyle/>
          <a:p>
            <a:r>
              <a:rPr lang="en-US" dirty="0" smtClean="0"/>
              <a:t>Pivotal </a:t>
            </a:r>
            <a:r>
              <a:rPr lang="en-US" dirty="0" err="1" smtClean="0"/>
              <a:t>Gemfire</a:t>
            </a:r>
            <a:endParaRPr lang="en-US" dirty="0"/>
          </a:p>
        </p:txBody>
      </p:sp>
      <p:sp>
        <p:nvSpPr>
          <p:cNvPr id="4" name="Content Placeholder 3"/>
          <p:cNvSpPr>
            <a:spLocks noGrp="1"/>
          </p:cNvSpPr>
          <p:nvPr>
            <p:ph idx="1"/>
          </p:nvPr>
        </p:nvSpPr>
        <p:spPr>
          <a:xfrm>
            <a:off x="0" y="1219352"/>
            <a:ext cx="9144000" cy="2803766"/>
          </a:xfrm>
        </p:spPr>
        <p:txBody>
          <a:bodyPr>
            <a:normAutofit/>
          </a:bodyPr>
          <a:lstStyle/>
          <a:p>
            <a:r>
              <a:rPr lang="en-US" sz="2400" dirty="0"/>
              <a:t>Formerly VMware </a:t>
            </a:r>
            <a:r>
              <a:rPr lang="en-US" sz="2400" dirty="0" err="1"/>
              <a:t>vFabric</a:t>
            </a:r>
            <a:r>
              <a:rPr lang="en-US" sz="2400" dirty="0"/>
              <a:t> </a:t>
            </a:r>
            <a:r>
              <a:rPr lang="en-US" sz="2400" dirty="0" err="1" smtClean="0"/>
              <a:t>GemFire</a:t>
            </a:r>
            <a:endParaRPr lang="en-US" sz="2400" dirty="0" smtClean="0"/>
          </a:p>
          <a:p>
            <a:r>
              <a:rPr lang="en-US" sz="2400" dirty="0" smtClean="0">
                <a:hlinkClick r:id="rId2"/>
              </a:rPr>
              <a:t>http</a:t>
            </a:r>
            <a:r>
              <a:rPr lang="en-US" sz="2400" dirty="0">
                <a:hlinkClick r:id="rId2"/>
              </a:rPr>
              <a:t>://</a:t>
            </a:r>
            <a:r>
              <a:rPr lang="en-US" sz="2400" dirty="0" smtClean="0">
                <a:hlinkClick r:id="rId2"/>
              </a:rPr>
              <a:t>www.vmware.com/products/vfabric-gemfire/overview.html</a:t>
            </a:r>
            <a:endParaRPr lang="en-US" sz="2400" dirty="0" smtClean="0"/>
          </a:p>
          <a:p>
            <a:r>
              <a:rPr lang="en-US" sz="2400" dirty="0" smtClean="0"/>
              <a:t>In </a:t>
            </a:r>
            <a:r>
              <a:rPr lang="en-US" sz="2400" dirty="0">
                <a:hlinkClick r:id="rId3"/>
              </a:rPr>
              <a:t>http://db-engines.com/en/ranking March 2015</a:t>
            </a:r>
            <a:r>
              <a:rPr lang="en-US" sz="2400" dirty="0"/>
              <a:t>: #55 </a:t>
            </a:r>
            <a:endParaRPr lang="en-US" sz="2400" dirty="0" smtClean="0"/>
          </a:p>
          <a:p>
            <a:r>
              <a:rPr lang="en-US" sz="2400" dirty="0" smtClean="0"/>
              <a:t>Distributed in-memory document NoSQL system backed by HDFS</a:t>
            </a:r>
          </a:p>
          <a:p>
            <a:r>
              <a:rPr lang="en-US" sz="2400" dirty="0"/>
              <a:t>Pivotal </a:t>
            </a:r>
            <a:r>
              <a:rPr lang="en-US" sz="2400" dirty="0" err="1"/>
              <a:t>GemFire</a:t>
            </a:r>
            <a:r>
              <a:rPr lang="en-US" sz="2400" dirty="0"/>
              <a:t> can store JSON documents along with key-value/object data. </a:t>
            </a:r>
          </a:p>
        </p:txBody>
      </p:sp>
      <p:pic>
        <p:nvPicPr>
          <p:cNvPr id="6" name="Picture 2" descr="http://www.vmware.com/files/images/screens_gemfire/VMW_10Q4_DGRM_vFabric_GemFire_Architecture_R4_800x600.jpg"/>
          <p:cNvPicPr>
            <a:picLocks noChangeAspect="1" noChangeArrowheads="1"/>
          </p:cNvPicPr>
          <p:nvPr/>
        </p:nvPicPr>
        <p:blipFill rotWithShape="1">
          <a:blip r:embed="rId4">
            <a:extLst>
              <a:ext uri="{28A0092B-C50C-407E-A947-70E740481C1C}">
                <a14:useLocalDpi xmlns:a14="http://schemas.microsoft.com/office/drawing/2010/main" val="0"/>
              </a:ext>
            </a:extLst>
          </a:blip>
          <a:srcRect t="28759" b="28773"/>
          <a:stretch/>
        </p:blipFill>
        <p:spPr bwMode="auto">
          <a:xfrm>
            <a:off x="0" y="3945514"/>
            <a:ext cx="9144000" cy="29124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turanski.github.io/SpringOne2013/img/gemfi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31"/>
            <a:ext cx="1257300"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mware-gemfire-thumbnail"/>
          <p:cNvPicPr>
            <a:picLocks noChangeAspect="1" noChangeArrowheads="1"/>
          </p:cNvPicPr>
          <p:nvPr/>
        </p:nvPicPr>
        <p:blipFill rotWithShape="1">
          <a:blip r:embed="rId6">
            <a:extLst>
              <a:ext uri="{28A0092B-C50C-407E-A947-70E740481C1C}">
                <a14:useLocalDpi xmlns:a14="http://schemas.microsoft.com/office/drawing/2010/main" val="0"/>
              </a:ext>
            </a:extLst>
          </a:blip>
          <a:srcRect l="19098" t="13715" r="18844" b="10704"/>
          <a:stretch/>
        </p:blipFill>
        <p:spPr bwMode="auto">
          <a:xfrm>
            <a:off x="4702628" y="0"/>
            <a:ext cx="1891092" cy="129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13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Tools</a:t>
            </a:r>
            <a:endParaRPr lang="en-US" b="1" dirty="0"/>
          </a:p>
        </p:txBody>
      </p:sp>
    </p:spTree>
    <p:extLst>
      <p:ext uri="{BB962C8B-B14F-4D97-AF65-F5344CB8AC3E}">
        <p14:creationId xmlns:p14="http://schemas.microsoft.com/office/powerpoint/2010/main" val="1373937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Lucene</a:t>
            </a:r>
            <a:endParaRPr lang="en-US" dirty="0"/>
          </a:p>
        </p:txBody>
      </p:sp>
      <p:sp>
        <p:nvSpPr>
          <p:cNvPr id="3" name="Content Placeholder 2"/>
          <p:cNvSpPr>
            <a:spLocks noGrp="1"/>
          </p:cNvSpPr>
          <p:nvPr>
            <p:ph idx="1"/>
          </p:nvPr>
        </p:nvSpPr>
        <p:spPr>
          <a:xfrm>
            <a:off x="-1" y="1600200"/>
            <a:ext cx="8942119" cy="5144984"/>
          </a:xfrm>
        </p:spPr>
        <p:txBody>
          <a:bodyPr>
            <a:normAutofit fontScale="92500" lnSpcReduction="20000"/>
          </a:bodyPr>
          <a:lstStyle/>
          <a:p>
            <a:r>
              <a:rPr lang="en-US" dirty="0" smtClean="0">
                <a:hlinkClick r:id="rId2"/>
              </a:rPr>
              <a:t>http</a:t>
            </a:r>
            <a:r>
              <a:rPr lang="en-US" dirty="0">
                <a:hlinkClick r:id="rId2"/>
              </a:rPr>
              <a:t>://lucene.apache.org</a:t>
            </a:r>
            <a:r>
              <a:rPr lang="en-US" dirty="0" smtClean="0">
                <a:hlinkClick r:id="rId2"/>
              </a:rPr>
              <a:t>/</a:t>
            </a:r>
            <a:endParaRPr lang="en-US" dirty="0" smtClean="0"/>
          </a:p>
          <a:p>
            <a:r>
              <a:rPr lang="en-US" dirty="0"/>
              <a:t>Apache </a:t>
            </a:r>
            <a:r>
              <a:rPr lang="en-US" dirty="0" err="1"/>
              <a:t>Lucene</a:t>
            </a:r>
            <a:r>
              <a:rPr lang="en-US" dirty="0"/>
              <a:t> is </a:t>
            </a:r>
            <a:r>
              <a:rPr lang="en-US" dirty="0" smtClean="0"/>
              <a:t>an information </a:t>
            </a:r>
            <a:r>
              <a:rPr lang="en-US" dirty="0"/>
              <a:t>retrieval software </a:t>
            </a:r>
            <a:r>
              <a:rPr lang="en-US" dirty="0" smtClean="0"/>
              <a:t>library.  </a:t>
            </a:r>
            <a:r>
              <a:rPr lang="en-US" dirty="0" err="1" smtClean="0"/>
              <a:t>Lucene</a:t>
            </a:r>
            <a:r>
              <a:rPr lang="en-US" dirty="0" smtClean="0"/>
              <a:t> is of particular historical significance in the Apache Big Data Stack as the project that launched Hadoop, as well as other Apache projects such as </a:t>
            </a:r>
            <a:r>
              <a:rPr lang="en-US" dirty="0" err="1" smtClean="0"/>
              <a:t>Solr</a:t>
            </a:r>
            <a:r>
              <a:rPr lang="en-US" dirty="0" smtClean="0"/>
              <a:t>, Mahout and </a:t>
            </a:r>
            <a:r>
              <a:rPr lang="en-US" dirty="0" err="1" smtClean="0"/>
              <a:t>Nutch</a:t>
            </a:r>
            <a:r>
              <a:rPr lang="en-US" dirty="0" smtClean="0"/>
              <a:t>.</a:t>
            </a:r>
          </a:p>
          <a:p>
            <a:r>
              <a:rPr lang="en-US" dirty="0" smtClean="0"/>
              <a:t>The </a:t>
            </a:r>
            <a:r>
              <a:rPr lang="en-US" dirty="0" err="1" smtClean="0"/>
              <a:t>Lucene</a:t>
            </a:r>
            <a:r>
              <a:rPr lang="en-US" dirty="0" smtClean="0"/>
              <a:t> Core subproject provides capabilities such as searching and indexing, </a:t>
            </a:r>
            <a:r>
              <a:rPr lang="en-US" dirty="0"/>
              <a:t>spellchecking, hit highlighting and </a:t>
            </a:r>
            <a:r>
              <a:rPr lang="en-US" dirty="0" smtClean="0"/>
              <a:t>analysis/tokenization </a:t>
            </a:r>
            <a:r>
              <a:rPr lang="en-US" dirty="0"/>
              <a:t>capabilities.</a:t>
            </a:r>
            <a:endParaRPr lang="en-US" dirty="0" smtClean="0"/>
          </a:p>
          <a:p>
            <a:r>
              <a:rPr lang="en-US" dirty="0" err="1" smtClean="0"/>
              <a:t>Lucene</a:t>
            </a:r>
            <a:r>
              <a:rPr lang="en-US" dirty="0" smtClean="0"/>
              <a:t> is very widely used in large scale applications, for example Twitter uses </a:t>
            </a:r>
            <a:r>
              <a:rPr lang="en-US" dirty="0" err="1" smtClean="0"/>
              <a:t>Lucene</a:t>
            </a:r>
            <a:r>
              <a:rPr lang="en-US" dirty="0" smtClean="0"/>
              <a:t> to support real-time search.   </a:t>
            </a:r>
            <a:endParaRPr lang="en-US" dirty="0"/>
          </a:p>
        </p:txBody>
      </p:sp>
    </p:spTree>
    <p:extLst>
      <p:ext uri="{BB962C8B-B14F-4D97-AF65-F5344CB8AC3E}">
        <p14:creationId xmlns:p14="http://schemas.microsoft.com/office/powerpoint/2010/main" val="2803325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Solr</a:t>
            </a:r>
            <a:r>
              <a:rPr lang="en-US" dirty="0" smtClean="0"/>
              <a:t>, </a:t>
            </a:r>
            <a:r>
              <a:rPr lang="en-US" dirty="0" err="1" smtClean="0"/>
              <a:t>Solandra</a:t>
            </a:r>
            <a:endParaRPr lang="en-US" dirty="0"/>
          </a:p>
        </p:txBody>
      </p:sp>
      <p:sp>
        <p:nvSpPr>
          <p:cNvPr id="3" name="Content Placeholder 2"/>
          <p:cNvSpPr>
            <a:spLocks noGrp="1"/>
          </p:cNvSpPr>
          <p:nvPr>
            <p:ph idx="1"/>
          </p:nvPr>
        </p:nvSpPr>
        <p:spPr>
          <a:xfrm>
            <a:off x="0" y="1230284"/>
            <a:ext cx="9144000" cy="5627716"/>
          </a:xfrm>
        </p:spPr>
        <p:txBody>
          <a:bodyPr>
            <a:normAutofit fontScale="70000" lnSpcReduction="20000"/>
          </a:bodyPr>
          <a:lstStyle/>
          <a:p>
            <a:r>
              <a:rPr lang="en-US" b="1" dirty="0" err="1" smtClean="0"/>
              <a:t>Solr</a:t>
            </a:r>
            <a:r>
              <a:rPr lang="en-US" dirty="0"/>
              <a:t> </a:t>
            </a:r>
            <a:r>
              <a:rPr lang="en-US" dirty="0">
                <a:hlinkClick r:id="rId2"/>
              </a:rPr>
              <a:t>http://lucene.apache.org/solr</a:t>
            </a:r>
            <a:r>
              <a:rPr lang="en-US" dirty="0" smtClean="0">
                <a:hlinkClick r:id="rId2"/>
              </a:rPr>
              <a:t>/</a:t>
            </a:r>
            <a:r>
              <a:rPr lang="en-US" dirty="0" smtClean="0"/>
              <a:t> is </a:t>
            </a:r>
            <a:r>
              <a:rPr lang="en-US" dirty="0"/>
              <a:t>the popular, blazing fast open source enterprise search platform from the Apache </a:t>
            </a:r>
            <a:r>
              <a:rPr lang="en-US" dirty="0" err="1" smtClean="0"/>
              <a:t>Lucene</a:t>
            </a:r>
            <a:r>
              <a:rPr lang="en-US" dirty="0" smtClean="0"/>
              <a:t> </a:t>
            </a:r>
            <a:r>
              <a:rPr lang="en-US" dirty="0"/>
              <a:t>project. </a:t>
            </a:r>
            <a:endParaRPr lang="en-US" dirty="0" smtClean="0"/>
          </a:p>
          <a:p>
            <a:pPr lvl="1"/>
            <a:r>
              <a:rPr lang="en-US" dirty="0" smtClean="0"/>
              <a:t>Its </a:t>
            </a:r>
            <a:r>
              <a:rPr lang="en-US" dirty="0"/>
              <a:t>major features include powerful full-text search, hit highlighting, faceted search, near real-time indexing, dynamic clustering, database integration, rich document (e.g., Word, PDF) handling, and geospatial search. </a:t>
            </a:r>
            <a:endParaRPr lang="en-US" dirty="0" smtClean="0"/>
          </a:p>
          <a:p>
            <a:pPr lvl="1"/>
            <a:r>
              <a:rPr lang="en-US" dirty="0" err="1" smtClean="0"/>
              <a:t>Solr</a:t>
            </a:r>
            <a:r>
              <a:rPr lang="en-US" dirty="0" smtClean="0"/>
              <a:t> </a:t>
            </a:r>
            <a:r>
              <a:rPr lang="en-US" dirty="0"/>
              <a:t>is highly reliable, scalable and fault tolerant, providing distributed indexing, replication and load-balanced querying, automated failover and recovery, centralized configuration and more. </a:t>
            </a:r>
            <a:endParaRPr lang="en-US" dirty="0" smtClean="0"/>
          </a:p>
          <a:p>
            <a:pPr lvl="1"/>
            <a:r>
              <a:rPr lang="en-US" dirty="0" err="1" smtClean="0"/>
              <a:t>Solr</a:t>
            </a:r>
            <a:r>
              <a:rPr lang="en-US" dirty="0" smtClean="0"/>
              <a:t> </a:t>
            </a:r>
            <a:r>
              <a:rPr lang="en-US" dirty="0"/>
              <a:t>powers the search and navigation features of many of the world's largest internet sites.</a:t>
            </a:r>
          </a:p>
          <a:p>
            <a:r>
              <a:rPr lang="en-US" dirty="0" err="1"/>
              <a:t>Solr</a:t>
            </a:r>
            <a:r>
              <a:rPr lang="en-US" dirty="0"/>
              <a:t> is written in Java and runs as a standalone full-text search server within a servlet container such as Jetty. </a:t>
            </a:r>
            <a:endParaRPr lang="en-US" dirty="0" smtClean="0"/>
          </a:p>
          <a:p>
            <a:pPr lvl="1"/>
            <a:r>
              <a:rPr lang="en-US" dirty="0" err="1" smtClean="0"/>
              <a:t>Solr</a:t>
            </a:r>
            <a:r>
              <a:rPr lang="en-US" dirty="0" smtClean="0"/>
              <a:t> </a:t>
            </a:r>
            <a:r>
              <a:rPr lang="en-US" dirty="0"/>
              <a:t>uses the </a:t>
            </a:r>
            <a:r>
              <a:rPr lang="en-US" dirty="0" err="1"/>
              <a:t>Lucene</a:t>
            </a:r>
            <a:r>
              <a:rPr lang="en-US" dirty="0"/>
              <a:t> Java search library at its core for full-text indexing and search, and has REST-like HTTP/XML and JSON APIs that make it easy to use from virtually any programming language. </a:t>
            </a:r>
            <a:endParaRPr lang="en-US" dirty="0" smtClean="0"/>
          </a:p>
          <a:p>
            <a:pPr lvl="1"/>
            <a:r>
              <a:rPr lang="en-US" dirty="0" err="1" smtClean="0"/>
              <a:t>Solr</a:t>
            </a:r>
            <a:r>
              <a:rPr lang="en-US" dirty="0" smtClean="0"/>
              <a:t> is essentially a powerful interface to </a:t>
            </a:r>
            <a:r>
              <a:rPr lang="en-US" dirty="0" err="1" smtClean="0"/>
              <a:t>Lucene</a:t>
            </a:r>
            <a:endParaRPr lang="en-US" dirty="0" smtClean="0"/>
          </a:p>
          <a:p>
            <a:r>
              <a:rPr lang="en-US" b="1" dirty="0" err="1" smtClean="0"/>
              <a:t>Solandra</a:t>
            </a:r>
            <a:r>
              <a:rPr lang="en-US" dirty="0" smtClean="0"/>
              <a:t> adds Cassandra to </a:t>
            </a:r>
            <a:r>
              <a:rPr lang="en-US" dirty="0" err="1" smtClean="0"/>
              <a:t>Solr</a:t>
            </a:r>
            <a:r>
              <a:rPr lang="en-US" dirty="0"/>
              <a:t/>
            </a:r>
            <a:br>
              <a:rPr lang="en-US" dirty="0"/>
            </a:br>
            <a:r>
              <a:rPr lang="en-US" dirty="0">
                <a:hlinkClick r:id="rId3"/>
              </a:rPr>
              <a:t>http://</a:t>
            </a:r>
            <a:r>
              <a:rPr lang="en-US" dirty="0" smtClean="0">
                <a:hlinkClick r:id="rId3"/>
              </a:rPr>
              <a:t>www.datastax.com/wp-content/uploads/2011/07/Scaling_Solr_with_Cassandra-CassandraSF2011.pdf</a:t>
            </a:r>
            <a:r>
              <a:rPr lang="en-US" dirty="0" smtClean="0"/>
              <a:t> </a:t>
            </a:r>
            <a:endParaRPr lang="en-US" dirty="0"/>
          </a:p>
        </p:txBody>
      </p:sp>
      <p:sp>
        <p:nvSpPr>
          <p:cNvPr id="6" name="Rectangle 5"/>
          <p:cNvSpPr/>
          <p:nvPr/>
        </p:nvSpPr>
        <p:spPr>
          <a:xfrm>
            <a:off x="3713584" y="6488668"/>
            <a:ext cx="5822302" cy="369332"/>
          </a:xfrm>
          <a:prstGeom prst="rect">
            <a:avLst/>
          </a:prstGeom>
        </p:spPr>
        <p:txBody>
          <a:bodyPr wrap="square">
            <a:spAutoFit/>
          </a:bodyPr>
          <a:lstStyle/>
          <a:p>
            <a:r>
              <a:rPr lang="en-US" dirty="0"/>
              <a:t>In </a:t>
            </a:r>
            <a:r>
              <a:rPr lang="en-US" dirty="0">
                <a:hlinkClick r:id="rId4"/>
              </a:rPr>
              <a:t>http://</a:t>
            </a:r>
            <a:r>
              <a:rPr lang="en-US" dirty="0" smtClean="0">
                <a:hlinkClick r:id="rId4"/>
              </a:rPr>
              <a:t>db-engines.com/en/ranking</a:t>
            </a:r>
            <a:r>
              <a:rPr lang="en-US" dirty="0" smtClean="0"/>
              <a:t> March </a:t>
            </a:r>
            <a:r>
              <a:rPr lang="en-US" dirty="0"/>
              <a:t>2015</a:t>
            </a:r>
            <a:r>
              <a:rPr lang="en-US" dirty="0" smtClean="0"/>
              <a:t>: #12 </a:t>
            </a:r>
            <a:endParaRPr lang="en-US" dirty="0"/>
          </a:p>
        </p:txBody>
      </p:sp>
    </p:spTree>
    <p:extLst>
      <p:ext uri="{BB962C8B-B14F-4D97-AF65-F5344CB8AC3E}">
        <p14:creationId xmlns:p14="http://schemas.microsoft.com/office/powerpoint/2010/main" val="3113628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NoSQL </a:t>
            </a:r>
            <a:r>
              <a:rPr lang="en-US" dirty="0" smtClean="0"/>
              <a:t>databases-</a:t>
            </a:r>
            <a:endParaRPr lang="en-US" dirty="0"/>
          </a:p>
        </p:txBody>
      </p:sp>
      <p:sp>
        <p:nvSpPr>
          <p:cNvPr id="3" name="Content Placeholder 2"/>
          <p:cNvSpPr>
            <a:spLocks noGrp="1"/>
          </p:cNvSpPr>
          <p:nvPr>
            <p:ph idx="1"/>
          </p:nvPr>
        </p:nvSpPr>
        <p:spPr>
          <a:xfrm>
            <a:off x="-1" y="1492135"/>
            <a:ext cx="9085811" cy="5507182"/>
          </a:xfrm>
        </p:spPr>
        <p:txBody>
          <a:bodyPr>
            <a:normAutofit lnSpcReduction="10000"/>
          </a:bodyPr>
          <a:lstStyle/>
          <a:p>
            <a:r>
              <a:rPr lang="en-US" dirty="0" smtClean="0"/>
              <a:t>There </a:t>
            </a:r>
            <a:r>
              <a:rPr lang="en-US" dirty="0"/>
              <a:t>are 4 basic types of </a:t>
            </a:r>
            <a:r>
              <a:rPr lang="en-US" b="1" dirty="0"/>
              <a:t>NoSQL databases</a:t>
            </a:r>
            <a:r>
              <a:rPr lang="en-US" dirty="0" smtClean="0"/>
              <a:t>:</a:t>
            </a:r>
            <a:endParaRPr lang="en-US" dirty="0"/>
          </a:p>
          <a:p>
            <a:r>
              <a:rPr lang="en-US" b="1" dirty="0"/>
              <a:t>Key-Value Store </a:t>
            </a:r>
            <a:r>
              <a:rPr lang="en-US" dirty="0"/>
              <a:t>– It has a Big Hash Table of keys &amp; values {Example- </a:t>
            </a:r>
            <a:r>
              <a:rPr lang="en-US" dirty="0" err="1"/>
              <a:t>Riak</a:t>
            </a:r>
            <a:r>
              <a:rPr lang="en-US" dirty="0"/>
              <a:t>, Amazon S3 (Dynamo)}</a:t>
            </a:r>
          </a:p>
          <a:p>
            <a:r>
              <a:rPr lang="en-US" b="1" dirty="0"/>
              <a:t>Document-based Store- </a:t>
            </a:r>
            <a:r>
              <a:rPr lang="en-US" dirty="0"/>
              <a:t>It stores documents made up of tagged elements. {Example- </a:t>
            </a:r>
            <a:r>
              <a:rPr lang="en-US" dirty="0" err="1"/>
              <a:t>CouchDB</a:t>
            </a:r>
            <a:r>
              <a:rPr lang="en-US" dirty="0"/>
              <a:t>}</a:t>
            </a:r>
          </a:p>
          <a:p>
            <a:r>
              <a:rPr lang="en-US" b="1" dirty="0"/>
              <a:t>Column-based Store- </a:t>
            </a:r>
            <a:r>
              <a:rPr lang="en-US" dirty="0"/>
              <a:t>Each storage block contains data from only one column, {Example- </a:t>
            </a:r>
            <a:r>
              <a:rPr lang="en-US" dirty="0" err="1"/>
              <a:t>HBase</a:t>
            </a:r>
            <a:r>
              <a:rPr lang="en-US" dirty="0"/>
              <a:t>, Cassandra}</a:t>
            </a:r>
          </a:p>
          <a:p>
            <a:r>
              <a:rPr lang="en-US" b="1" dirty="0"/>
              <a:t>Graph-based</a:t>
            </a:r>
            <a:r>
              <a:rPr lang="en-US" dirty="0"/>
              <a:t>-A network database that uses edges and nodes to represent and store data. {Example- Neo4J}</a:t>
            </a:r>
          </a:p>
        </p:txBody>
      </p:sp>
    </p:spTree>
    <p:extLst>
      <p:ext uri="{BB962C8B-B14F-4D97-AF65-F5344CB8AC3E}">
        <p14:creationId xmlns:p14="http://schemas.microsoft.com/office/powerpoint/2010/main" val="3170247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36915"/>
            <a:ext cx="8994371" cy="2478897"/>
          </a:xfrm>
        </p:spPr>
        <p:txBody>
          <a:bodyPr>
            <a:normAutofit fontScale="90000"/>
          </a:bodyPr>
          <a:lstStyle/>
          <a:p>
            <a:r>
              <a:rPr lang="en-US" b="1" dirty="0" smtClean="0"/>
              <a:t>NoSQL: Key-Value</a:t>
            </a:r>
            <a:r>
              <a:rPr lang="en-US" b="1" dirty="0"/>
              <a:t/>
            </a:r>
            <a:br>
              <a:rPr lang="en-US" b="1" dirty="0"/>
            </a:br>
            <a:r>
              <a:rPr lang="en-US" dirty="0" smtClean="0"/>
              <a:t>Many surveys of NoSQL databases </a:t>
            </a:r>
            <a:r>
              <a:rPr lang="en-US" sz="3600" dirty="0" smtClean="0">
                <a:hlinkClick r:id="rId3"/>
              </a:rPr>
              <a:t>http</a:t>
            </a:r>
            <a:r>
              <a:rPr lang="en-US" sz="3600" dirty="0">
                <a:hlinkClick r:id="rId3"/>
              </a:rPr>
              <a:t>://www.bigdata-madesimple.com/a-deep-dive-into-nosql-a-complete-list-of-nosql-databases</a:t>
            </a:r>
            <a:r>
              <a:rPr lang="en-US" sz="3600" dirty="0" smtClean="0">
                <a:hlinkClick r:id="rId3"/>
              </a:rPr>
              <a:t>/</a:t>
            </a:r>
            <a:r>
              <a:rPr lang="en-US" sz="3600" dirty="0" smtClean="0"/>
              <a:t>  </a:t>
            </a:r>
            <a:endParaRPr lang="en-US" sz="3100" dirty="0"/>
          </a:p>
        </p:txBody>
      </p:sp>
    </p:spTree>
    <p:extLst>
      <p:ext uri="{BB962C8B-B14F-4D97-AF65-F5344CB8AC3E}">
        <p14:creationId xmlns:p14="http://schemas.microsoft.com/office/powerpoint/2010/main" val="1375569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 y="111182"/>
            <a:ext cx="6785264" cy="1143000"/>
          </a:xfrm>
        </p:spPr>
        <p:txBody>
          <a:bodyPr/>
          <a:lstStyle/>
          <a:p>
            <a:r>
              <a:rPr lang="en-US" dirty="0" smtClean="0"/>
              <a:t>Voldemort (LinkedIn)</a:t>
            </a:r>
            <a:endParaRPr lang="en-US" dirty="0"/>
          </a:p>
        </p:txBody>
      </p:sp>
      <p:sp>
        <p:nvSpPr>
          <p:cNvPr id="3" name="Content Placeholder 2"/>
          <p:cNvSpPr>
            <a:spLocks noGrp="1"/>
          </p:cNvSpPr>
          <p:nvPr>
            <p:ph idx="1"/>
          </p:nvPr>
        </p:nvSpPr>
        <p:spPr>
          <a:xfrm>
            <a:off x="0" y="1128320"/>
            <a:ext cx="8686800" cy="5611091"/>
          </a:xfrm>
        </p:spPr>
        <p:txBody>
          <a:bodyPr>
            <a:normAutofit fontScale="62500" lnSpcReduction="20000"/>
          </a:bodyPr>
          <a:lstStyle/>
          <a:p>
            <a:r>
              <a:rPr lang="en-US" b="1" dirty="0"/>
              <a:t>Voldemort</a:t>
            </a:r>
            <a:r>
              <a:rPr lang="en-US" dirty="0"/>
              <a:t> </a:t>
            </a:r>
            <a:r>
              <a:rPr lang="en-US" dirty="0">
                <a:hlinkClick r:id="rId2"/>
              </a:rPr>
              <a:t>http://</a:t>
            </a:r>
            <a:r>
              <a:rPr lang="en-US" dirty="0" smtClean="0">
                <a:hlinkClick r:id="rId2"/>
              </a:rPr>
              <a:t>data.linkedin.com/opensource/voldemort</a:t>
            </a:r>
            <a:r>
              <a:rPr lang="en-US" dirty="0"/>
              <a:t> </a:t>
            </a:r>
            <a:r>
              <a:rPr lang="en-US" dirty="0">
                <a:hlinkClick r:id="rId3"/>
              </a:rPr>
              <a:t>http://www.project-voldemort.com/voldemort</a:t>
            </a:r>
            <a:r>
              <a:rPr lang="en-US" dirty="0" smtClean="0">
                <a:hlinkClick r:id="rId3"/>
              </a:rPr>
              <a:t>/</a:t>
            </a:r>
            <a:r>
              <a:rPr lang="en-US" dirty="0" smtClean="0"/>
              <a:t> is </a:t>
            </a:r>
            <a:r>
              <a:rPr lang="en-US" dirty="0"/>
              <a:t>a distributed </a:t>
            </a:r>
            <a:r>
              <a:rPr lang="en-US" dirty="0" smtClean="0"/>
              <a:t>open source Apache license key-value </a:t>
            </a:r>
            <a:r>
              <a:rPr lang="en-US" dirty="0"/>
              <a:t>storage </a:t>
            </a:r>
            <a:r>
              <a:rPr lang="en-US" dirty="0" smtClean="0"/>
              <a:t>system (clone of Amazon Dynamo)</a:t>
            </a:r>
            <a:endParaRPr lang="en-US" dirty="0"/>
          </a:p>
          <a:p>
            <a:r>
              <a:rPr lang="en-US" dirty="0"/>
              <a:t>Data is automatically replicated over multiple servers.</a:t>
            </a:r>
          </a:p>
          <a:p>
            <a:r>
              <a:rPr lang="en-US" dirty="0"/>
              <a:t>Data is automatically partitioned so each server contains only a subset of the total data</a:t>
            </a:r>
          </a:p>
          <a:p>
            <a:r>
              <a:rPr lang="en-US" dirty="0"/>
              <a:t>Server failure is handled transparently</a:t>
            </a:r>
          </a:p>
          <a:p>
            <a:r>
              <a:rPr lang="en-US" dirty="0"/>
              <a:t>Pluggable Storage Engines -- BDB-JE, MySQL, Read-Only</a:t>
            </a:r>
          </a:p>
          <a:p>
            <a:r>
              <a:rPr lang="en-US" dirty="0" smtClean="0"/>
              <a:t>Pluggable </a:t>
            </a:r>
            <a:r>
              <a:rPr lang="en-US" dirty="0"/>
              <a:t>serialization is supported to allow rich keys and values including lists and tuples with named fields, as well as to integrate with common serialization frameworks like Protocol Buffers, Thrift, Avro and Java Serialization</a:t>
            </a:r>
          </a:p>
          <a:p>
            <a:r>
              <a:rPr lang="en-US" dirty="0"/>
              <a:t>Data items are versioned to maximize data integrity in failure scenarios without compromising availability of the system</a:t>
            </a:r>
          </a:p>
          <a:p>
            <a:r>
              <a:rPr lang="en-US" dirty="0"/>
              <a:t>Each node is independent of other nodes with no central point of failure or coordination</a:t>
            </a:r>
          </a:p>
          <a:p>
            <a:r>
              <a:rPr lang="en-US" dirty="0"/>
              <a:t>Good single node performance: you can expect 10-20k operations per second depending on the machines, the network, the disk system, and the data replication factor</a:t>
            </a:r>
          </a:p>
          <a:p>
            <a:r>
              <a:rPr lang="en-US" dirty="0"/>
              <a:t>Support for pluggable data placement strategies to support things like distribution across data centers that are geographically far apart.</a:t>
            </a:r>
          </a:p>
          <a:p>
            <a:endParaRPr lang="en-US" dirty="0"/>
          </a:p>
        </p:txBody>
      </p:sp>
    </p:spTree>
    <p:extLst>
      <p:ext uri="{BB962C8B-B14F-4D97-AF65-F5344CB8AC3E}">
        <p14:creationId xmlns:p14="http://schemas.microsoft.com/office/powerpoint/2010/main" val="3340770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1860" y="-5917"/>
            <a:ext cx="4023403" cy="665989"/>
          </a:xfrm>
        </p:spPr>
        <p:txBody>
          <a:bodyPr>
            <a:normAutofit fontScale="90000"/>
          </a:bodyPr>
          <a:lstStyle/>
          <a:p>
            <a:r>
              <a:rPr lang="en-US" dirty="0" err="1" smtClean="0"/>
              <a:t>Riak</a:t>
            </a:r>
            <a:endParaRPr lang="en-US" dirty="0"/>
          </a:p>
        </p:txBody>
      </p:sp>
      <p:sp>
        <p:nvSpPr>
          <p:cNvPr id="3" name="Content Placeholder 2"/>
          <p:cNvSpPr>
            <a:spLocks noGrp="1"/>
          </p:cNvSpPr>
          <p:nvPr>
            <p:ph idx="1"/>
          </p:nvPr>
        </p:nvSpPr>
        <p:spPr>
          <a:xfrm>
            <a:off x="0" y="964276"/>
            <a:ext cx="9144000" cy="5893724"/>
          </a:xfrm>
        </p:spPr>
        <p:txBody>
          <a:bodyPr>
            <a:normAutofit/>
          </a:bodyPr>
          <a:lstStyle/>
          <a:p>
            <a:r>
              <a:rPr lang="en-US" sz="2400" dirty="0" err="1"/>
              <a:t>Riak</a:t>
            </a:r>
            <a:r>
              <a:rPr lang="en-US" sz="2400" dirty="0"/>
              <a:t> is </a:t>
            </a:r>
            <a:r>
              <a:rPr lang="en-US" sz="2400" dirty="0" smtClean="0"/>
              <a:t>an Apache licensed </a:t>
            </a:r>
            <a:r>
              <a:rPr lang="en-US" sz="2400" dirty="0"/>
              <a:t>open source, distributed </a:t>
            </a:r>
            <a:r>
              <a:rPr lang="en-US" sz="2400" dirty="0" smtClean="0"/>
              <a:t>key-value database</a:t>
            </a:r>
            <a:r>
              <a:rPr lang="en-US" sz="2400" dirty="0"/>
              <a:t>. </a:t>
            </a:r>
            <a:r>
              <a:rPr lang="en-US" sz="2400" dirty="0" err="1"/>
              <a:t>Riak</a:t>
            </a:r>
            <a:r>
              <a:rPr lang="en-US" sz="2400" dirty="0"/>
              <a:t> is architected for</a:t>
            </a:r>
            <a:r>
              <a:rPr lang="en-US" sz="2400" dirty="0" smtClean="0"/>
              <a:t>:</a:t>
            </a:r>
            <a:endParaRPr lang="en-US" sz="2400" dirty="0"/>
          </a:p>
          <a:p>
            <a:pPr lvl="1"/>
            <a:r>
              <a:rPr lang="en-US" sz="2000" b="1" dirty="0"/>
              <a:t>Low-Latency: </a:t>
            </a:r>
            <a:r>
              <a:rPr lang="en-US" sz="2000" dirty="0" err="1"/>
              <a:t>Riak</a:t>
            </a:r>
            <a:r>
              <a:rPr lang="en-US" sz="2000" dirty="0"/>
              <a:t> is designed to store data and serve requests predictably and quickly, even during peak times.</a:t>
            </a:r>
          </a:p>
          <a:p>
            <a:pPr lvl="1"/>
            <a:r>
              <a:rPr lang="en-US" sz="2000" b="1" dirty="0"/>
              <a:t>Availability: </a:t>
            </a:r>
            <a:r>
              <a:rPr lang="en-US" sz="2000" dirty="0" err="1"/>
              <a:t>Riak</a:t>
            </a:r>
            <a:r>
              <a:rPr lang="en-US" sz="2000" dirty="0"/>
              <a:t> replicates and retrieves data intelligently, making it available for read and write operations even in failure conditions.</a:t>
            </a:r>
          </a:p>
          <a:p>
            <a:pPr lvl="1"/>
            <a:r>
              <a:rPr lang="en-US" sz="2000" b="1" dirty="0"/>
              <a:t>Fault-Tolerance: </a:t>
            </a:r>
            <a:r>
              <a:rPr lang="en-US" sz="2000" dirty="0" err="1"/>
              <a:t>Riak</a:t>
            </a:r>
            <a:r>
              <a:rPr lang="en-US" sz="2000" dirty="0"/>
              <a:t> is fault-tolerant so you can lose access to nodes due to network partition or hardware failure and never lose data.</a:t>
            </a:r>
          </a:p>
          <a:p>
            <a:pPr lvl="1"/>
            <a:r>
              <a:rPr lang="en-US" sz="2000" b="1" dirty="0"/>
              <a:t>Operational Simplicity: </a:t>
            </a:r>
            <a:r>
              <a:rPr lang="en-US" sz="2000" dirty="0" err="1"/>
              <a:t>Riak</a:t>
            </a:r>
            <a:r>
              <a:rPr lang="en-US" sz="2000" dirty="0"/>
              <a:t> allows you to add machines to the cluster easily, without a large operational burden.</a:t>
            </a:r>
          </a:p>
          <a:p>
            <a:pPr lvl="1"/>
            <a:r>
              <a:rPr lang="en-US" sz="2000" b="1" dirty="0"/>
              <a:t>Scalability: </a:t>
            </a:r>
            <a:r>
              <a:rPr lang="en-US" sz="2000" dirty="0" err="1"/>
              <a:t>Riak</a:t>
            </a:r>
            <a:r>
              <a:rPr lang="en-US" sz="2000" dirty="0"/>
              <a:t> automatically distributes data around the cluster and yields a near-linear performance increase as capacity is </a:t>
            </a:r>
            <a:r>
              <a:rPr lang="en-US" sz="2000" dirty="0" smtClean="0"/>
              <a:t>added</a:t>
            </a:r>
          </a:p>
          <a:p>
            <a:r>
              <a:rPr lang="en-US" sz="2400" dirty="0" err="1" smtClean="0"/>
              <a:t>Riak</a:t>
            </a:r>
            <a:r>
              <a:rPr lang="en-US" sz="2400" dirty="0" smtClean="0"/>
              <a:t> uses </a:t>
            </a:r>
            <a:r>
              <a:rPr lang="en-US" sz="2400" dirty="0" err="1" smtClean="0"/>
              <a:t>Solr</a:t>
            </a:r>
            <a:r>
              <a:rPr lang="en-US" sz="2400" dirty="0" smtClean="0"/>
              <a:t> for search</a:t>
            </a:r>
          </a:p>
          <a:p>
            <a:r>
              <a:rPr lang="en-US" sz="2400" dirty="0" err="1" smtClean="0"/>
              <a:t>Riak</a:t>
            </a:r>
            <a:r>
              <a:rPr lang="en-US" sz="2400" dirty="0" smtClean="0"/>
              <a:t> is written mainly in </a:t>
            </a:r>
            <a:r>
              <a:rPr lang="en-US" sz="2400" dirty="0" err="1" smtClean="0"/>
              <a:t>Erlang</a:t>
            </a:r>
            <a:r>
              <a:rPr lang="en-US" sz="2400" dirty="0" smtClean="0"/>
              <a:t> and client </a:t>
            </a:r>
            <a:r>
              <a:rPr lang="en-US" sz="2400" dirty="0"/>
              <a:t>libraries </a:t>
            </a:r>
            <a:r>
              <a:rPr lang="en-US" sz="2400" dirty="0" smtClean="0"/>
              <a:t>exist for </a:t>
            </a:r>
            <a:r>
              <a:rPr lang="en-US" sz="2400" dirty="0"/>
              <a:t>Java, Ruby, Python, and </a:t>
            </a:r>
            <a:r>
              <a:rPr lang="en-US" sz="2400" dirty="0" err="1"/>
              <a:t>Erlang</a:t>
            </a:r>
            <a:r>
              <a:rPr lang="en-US" sz="2400" dirty="0" smtClean="0"/>
              <a:t>.</a:t>
            </a:r>
          </a:p>
          <a:p>
            <a:r>
              <a:rPr lang="en-US" sz="2400" dirty="0" smtClean="0"/>
              <a:t>Comes from Basho Technologies and based on Amazon Dynamo</a:t>
            </a:r>
            <a:endParaRPr lang="en-US" sz="2400" dirty="0"/>
          </a:p>
        </p:txBody>
      </p:sp>
      <p:pic>
        <p:nvPicPr>
          <p:cNvPr id="7" name="Picture 6"/>
          <p:cNvPicPr>
            <a:picLocks noChangeAspect="1"/>
          </p:cNvPicPr>
          <p:nvPr/>
        </p:nvPicPr>
        <p:blipFill>
          <a:blip r:embed="rId2"/>
          <a:stretch>
            <a:fillRect/>
          </a:stretch>
        </p:blipFill>
        <p:spPr>
          <a:xfrm>
            <a:off x="0" y="-36540"/>
            <a:ext cx="2761860" cy="1044328"/>
          </a:xfrm>
          <a:prstGeom prst="rect">
            <a:avLst/>
          </a:prstGeom>
        </p:spPr>
      </p:pic>
      <p:sp>
        <p:nvSpPr>
          <p:cNvPr id="9" name="Rectangle 8"/>
          <p:cNvSpPr/>
          <p:nvPr/>
        </p:nvSpPr>
        <p:spPr>
          <a:xfrm>
            <a:off x="2761860" y="645303"/>
            <a:ext cx="4758613" cy="338554"/>
          </a:xfrm>
          <a:prstGeom prst="rect">
            <a:avLst/>
          </a:prstGeom>
        </p:spPr>
        <p:txBody>
          <a:bodyPr wrap="square">
            <a:spAutoFit/>
          </a:bodyPr>
          <a:lstStyle/>
          <a:p>
            <a:r>
              <a:rPr lang="en-US" sz="1600" dirty="0"/>
              <a:t>In </a:t>
            </a:r>
            <a:r>
              <a:rPr lang="en-US" sz="1600" dirty="0">
                <a:hlinkClick r:id="rId3"/>
              </a:rPr>
              <a:t>http://</a:t>
            </a:r>
            <a:r>
              <a:rPr lang="en-US" sz="1600" dirty="0" smtClean="0">
                <a:hlinkClick r:id="rId3"/>
              </a:rPr>
              <a:t>db-engines.com/en/ranking</a:t>
            </a:r>
            <a:r>
              <a:rPr lang="en-US" sz="1600" dirty="0" smtClean="0"/>
              <a:t> </a:t>
            </a:r>
            <a:r>
              <a:rPr lang="en-US" sz="1600" dirty="0"/>
              <a:t>March 2015</a:t>
            </a:r>
            <a:r>
              <a:rPr lang="en-US" sz="1600" dirty="0" smtClean="0"/>
              <a:t>: #31 </a:t>
            </a:r>
            <a:endParaRPr lang="en-US" sz="1600" dirty="0"/>
          </a:p>
        </p:txBody>
      </p:sp>
    </p:spTree>
    <p:extLst>
      <p:ext uri="{BB962C8B-B14F-4D97-AF65-F5344CB8AC3E}">
        <p14:creationId xmlns:p14="http://schemas.microsoft.com/office/powerpoint/2010/main" val="2230879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II: Layer 11B Part 1 &amp;quot;&quot;/&gt;&lt;property id=&quot;20307&quot; value=&quot;522&quot;/&gt;&lt;/object&gt;&lt;object type=&quot;3&quot; unique_id=&quot;340925&quot;&gt;&lt;property id=&quot;20148&quot; value=&quot;5&quot;/&gt;&lt;property id=&quot;20300&quot; value=&quot;Slide 4 - &amp;quot;Apache Lucene&amp;quot;&quot;/&gt;&lt;property id=&quot;20307&quot; value=&quot;685&quot;/&gt;&lt;/object&gt;&lt;object type=&quot;3&quot; unique_id=&quot;395746&quot;&gt;&lt;property id=&quot;20148&quot; value=&quot;5&quot;/&gt;&lt;property id=&quot;20300&quot; value=&quot;Slide 3 - &amp;quot;Tools&amp;quot;&quot;/&gt;&lt;property id=&quot;20307&quot; value=&quot;699&quot;/&gt;&lt;/object&gt;&lt;object type=&quot;3&quot; unique_id=&quot;395747&quot;&gt;&lt;property id=&quot;20148&quot; value=&quot;5&quot;/&gt;&lt;property id=&quot;20300&quot; value=&quot;Slide 5 - &amp;quot;Apache Solr, Solandra&amp;quot;&quot;/&gt;&lt;property id=&quot;20307&quot; value=&quot;715&quot;/&gt;&lt;/object&gt;&lt;object type=&quot;3&quot; unique_id=&quot;395748&quot;&gt;&lt;property id=&quot;20148&quot; value=&quot;5&quot;/&gt;&lt;property id=&quot;20300&quot; value=&quot;Slide 7 - &amp;quot;NoSQL: Key-Value Many surveys of NoSQL databases http://www.bigdata-madesimple.com/a-deep-dive-into-nosql-a-complet&quot;/&gt;&lt;property id=&quot;20307&quot; value=&quot;719&quot;/&gt;&lt;/object&gt;&lt;object type=&quot;3&quot; unique_id=&quot;395749&quot;&gt;&lt;property id=&quot;20148&quot; value=&quot;5&quot;/&gt;&lt;property id=&quot;20300&quot; value=&quot;Slide 8 - &amp;quot;Voldemort (LinkedIn)&amp;quot;&quot;/&gt;&lt;property id=&quot;20307&quot; value=&quot;720&quot;/&gt;&lt;/object&gt;&lt;object type=&quot;3&quot; unique_id=&quot;395750&quot;&gt;&lt;property id=&quot;20148&quot; value=&quot;5&quot;/&gt;&lt;property id=&quot;20300&quot; value=&quot;Slide 9 - &amp;quot;Riak&amp;quot;&quot;/&gt;&lt;property id=&quot;20307&quot; value=&quot;721&quot;/&gt;&lt;/object&gt;&lt;object type=&quot;3&quot; unique_id=&quot;395751&quot;&gt;&lt;property id=&quot;20148&quot; value=&quot;5&quot;/&gt;&lt;property id=&quot;20300&quot; value=&quot;Slide 10 - &amp;quot;Oracle Berkeley DB Java Edition BDB-JE&amp;quot;&quot;/&gt;&lt;property id=&quot;20307&quot; value=&quot;722&quot;/&gt;&lt;/object&gt;&lt;object type=&quot;3&quot; unique_id=&quot;395752&quot;&gt;&lt;property id=&quot;20148&quot; value=&quot;5&quot;/&gt;&lt;property id=&quot;20300&quot; value=&quot;Slide 13 - &amp;quot;Google Cloud DataStore, Amazon Dynamo, Azure Table&amp;quot;&quot;/&gt;&lt;property id=&quot;20307&quot; value=&quot;723&quot;/&gt;&lt;/object&gt;&lt;object type=&quot;3&quot; unique_id=&quot;395753&quot;&gt;&lt;property id=&quot;20148&quot; value=&quot;5&quot;/&gt;&lt;property id=&quot;20300&quot; value=&quot;Slide 14 - &amp;quot;NoSQL: Document&amp;quot;&quot;/&gt;&lt;property id=&quot;20307&quot; value=&quot;724&quot;/&gt;&lt;/object&gt;&lt;object type=&quot;3&quot; unique_id=&quot;395754&quot;&gt;&lt;property id=&quot;20148&quot; value=&quot;5&quot;/&gt;&lt;property id=&quot;20300&quot; value=&quot;Slide 16 - &amp;quot;Espresso (LinkedIn)&amp;quot;&quot;/&gt;&lt;property id=&quot;20307&quot; value=&quot;725&quot;/&gt;&lt;/object&gt;&lt;object type=&quot;3&quot; unique_id=&quot;395755&quot;&gt;&lt;property id=&quot;20148&quot; value=&quot;5&quot;/&gt;&lt;property id=&quot;20300&quot; value=&quot;Slide 17 - &amp;quot;CouchDB&amp;quot;&quot;/&gt;&lt;property id=&quot;20307&quot; value=&quot;726&quot;/&gt;&lt;/object&gt;&lt;object type=&quot;3&quot; unique_id=&quot;395843&quot;&gt;&lt;property id=&quot;20148&quot; value=&quot;5&quot;/&gt;&lt;property id=&quot;20300&quot; value=&quot;Slide 6 - &amp;quot;Types of NoSQL databases-&amp;quot;&quot;/&gt;&lt;property id=&quot;20307&quot; value=&quot;727&quot;/&gt;&lt;/object&gt;&lt;object type=&quot;3&quot; unique_id=&quot;396252&quot;&gt;&lt;property id=&quot;20148&quot; value=&quot;5&quot;/&gt;&lt;property id=&quot;20300&quot; value=&quot;Slide 15 - &amp;quot;MongoDB&amp;quot;&quot;/&gt;&lt;property id=&quot;20307&quot; value=&quot;728&quot;/&gt;&lt;/object&gt;&lt;object type=&quot;3&quot; unique_id=&quot;512715&quot;&gt;&lt;property id=&quot;20148&quot; value=&quot;5&quot;/&gt;&lt;property id=&quot;20300&quot; value=&quot;Slide 2 - &amp;quot;Functionality of 21 HPC-ABDS Layers&amp;quot;&quot;/&gt;&lt;property id=&quot;20307&quot; value=&quot;730&quot;/&gt;&lt;/object&gt;&lt;object type=&quot;3&quot; unique_id=&quot;513636&quot;&gt;&lt;property id=&quot;20148&quot; value=&quot;5&quot;/&gt;&lt;property id=&quot;20300&quot; value=&quot;Slide 19 - &amp;quot;IBM Cloudant&amp;quot;&quot;/&gt;&lt;property id=&quot;20307&quot; value=&quot;736&quot;/&gt;&lt;/object&gt;&lt;object type=&quot;3&quot; unique_id=&quot;513927&quot;&gt;&lt;property id=&quot;20148&quot; value=&quot;5&quot;/&gt;&lt;property id=&quot;20300&quot; value=&quot;Slide 18 - &amp;quot;Couchbase&amp;quot;&quot;/&gt;&lt;property id=&quot;20307&quot; value=&quot;737&quot;/&gt;&lt;/object&gt;&lt;object type=&quot;3&quot; unique_id=&quot;515658&quot;&gt;&lt;property id=&quot;20148&quot; value=&quot;5&quot;/&gt;&lt;property id=&quot;20300&quot; value=&quot;Slide 11 - &amp;quot;Google LevelDB&amp;quot;&quot;/&gt;&lt;property id=&quot;20307&quot; value=&quot;738&quot;/&gt;&lt;/object&gt;&lt;object type=&quot;3&quot; unique_id=&quot;515720&quot;&gt;&lt;property id=&quot;20148&quot; value=&quot;5&quot;/&gt;&lt;property id=&quot;20300&quot; value=&quot;Slide 12 - &amp;quot;Kyoto/Tokyo Cabinet&amp;quot;&quot;/&gt;&lt;property id=&quot;20307&quot; value=&quot;739&quot;/&gt;&lt;/object&gt;&lt;object type=&quot;3&quot; unique_id=&quot;515785&quot;&gt;&lt;property id=&quot;20148&quot; value=&quot;5&quot;/&gt;&lt;property id=&quot;20300&quot; value=&quot;Slide 20 - &amp;quot;Pivotal Gemfire&amp;quot;&quot;/&gt;&lt;property id=&quot;20307&quot; value=&quot;740&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DUOAAAAAAAABfL///8MQWN0aW9uVHlwZVYxAQAAAAd2YWx1ZV9fAAgCAAAAAAAAAAEFAAAABAAAAAkPAAAACRAAAAAnQQAAAAAAAAHv////8v///wAAAAABBgAAAAQAAAAJEgAAAAkTAAAAiVUAAAAAAAAB7P////L///8AAAAAAQcAAAAEAAAACRUAAAAJFgAAABNeAAAAAAAAAen////y////AAAAAAEIAAAABAAAAAkYAAAACRkAAAB9cwAAAAAAAAHm////8v///wAAAAABCQAAAAQAAAAJGwAAAAkcAAAANZkAAAAAAAAB4/////L///8AAAAAAQoAAAAEAAAACR4AAAAJHwAAAOwBAQAAAAAAAeD////y////AAAAAAULAAAADUNsZWFyQ2FudmFzVjECAAAACVN0YXJ0VGltZQRUeXBlAAQQDEFjdGlvblR5cGVWMQIAAAACAAAAaBcB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O8AAADvAAAAAQ8AAAAMAAAA/wCeSQAAAAAAAAAiQAAAAdz////e////AQAAAAAAAAAAACJAARAAAAANAAAACSUAAAB0AAAAdAAAAAESAAAADAAAAP8AnkkAAAAAAAAAIkAAAAHa////3v///wEAAAAAAAAAAAAiQAETAAAADQAAAAknAAAALAAAACwAAAABFQAAAAwAAAD/AJ5JAAAAAAAAACJAAAAB2P///97///8BAAAAAAAAAAAAIkABFgAAAA0AAAAJKQAAAA0AAAANAAAAARgAAAAMAAAA/wCeSQAAAAAAAAAiQAAAAdb////e////AQAAAAAAAAAAACJAARkAAAANAAAACSsAAAAKAAAACgAAAAEbAAAADAAAAP8AnkkAAAAAAAAAIkAAAAHU////3v///wEAAAAAAAAAAAAiQAEcAAAADQAAAAktAAAAIQAAACEAAAABHgAAAAwAAAD/AJ5JAAAAAAAAACJAAAAB0v///97///8BAAAAAAAAAAAAIkABHwAAAA0AAAAJLwAAADAAAAAw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0RByUAAAAAAQAAAIAAAAAECklua1BvaW50VjECAA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0MBycAAAAAAQAAAEAAAAAECklua1BvaW50VjECAA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0UBykAAAAAAQAAABAAAAAECklua1BvaW50VjECAAAACb8BAAAJwAEAAAnBAQAACcIBAAAJwwEAAAnEAQAACcUBAAAJxgEAAAnHAQAACcgBAAAJyQEAAAnKAQAACcsBAAANAwcrAAAAAAEAAAAQAAAABApJbmtQb2ludFYxAgAAAAnMAQAACc0BAAAJzgEAAAnPAQAACdABAAAJ0QEAAAnSAQAACdMBAAAJ1AEAAAnVAQAADQYHLQAAAAABAAAAQAAAAAQKSW5rUG9pbnRWMQIAAAAJ1gEAAAnXAQAACdgBAAAJ2QEAAAnaAQAACdsBAAAJ3AEAAAndAQAACd4BAAAJ3wEAAAngAQAACeEBAAAJ4gEAAAnjAQAACeQBAAAJ5QEAAAnmAQAACecBAAAJ6AEAAAnpAQAACeoBAAAJ6wEAAAnsAQAACe0BAAAJ7gEAAAnvAQAACfABAAAJ8QEAAAnyAQAACfMBAAAJ9AEAAAn1AQAACfYBAAANHwcvAAAAAAEAAABAAAAABApJbmtQb2ludFYxAgA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0QBTAAAAAKSW5rUG9pbnRWMQQAAAABWAFZDlByZXNzdXJlRmFjdG9yCVRpbWVTdGFtcAAAAAAGBgsQAgAAAB12wLLO0Ng/q4IbZHPHtT8AAAA/AAAAAAAAAAABMQAAADAAAADpB2bXjfLYP6uCG2Rzx7U/AAAAP2QAAAAAAAAAATIAAAAwAAAAtZkL/EwU2T+rghtkc8e1PwAAAD90AAAAAAAAAAEzAAAAMAAAAGb0A7PrRtk/3S5oI6kItj8AAAA/dAAAAAAAAAABNAAAADAAAAD+F0/8aYrZPxHbtOLeSbY/AAAAP4QAAAAAAAAAATUAAAAwAAAAr3JHswi92T9BhwGiFIu2PwAAAD/CAAAAAAAAAAE2AAAAMAAAALw0qEZcpts/b5DNHVcSuD8AAAA/0gAAAAAAAAABNwAAADAAAABuj6D9+tjbP2+QzR1XErg/AAAAP9IAAAAAAAAAATgAAAAwAAAAVFjzj9rp2z+fPBrdjFO4PwAAAD/hAAAAAAAAAAE5AAAAMAAAAASz60Z5HNw/0ehmnMKUuD8AAAA/4QAAAAAAAAABOgAAADAAAADqez7ZWC3cP9HoZpzClLg/AAAAP+EAAAAAAAAAATsAAAAwAAAAtg3k/RdP3D/R6GacwpS4PwAAAD/xAAAAAAAAAAE8AAAAMAAAAIKfiSLXcNw/0ehmnMKUuD8AAAA/8QAAAAAAAAABPQAAADAAAABOMS9HlpLcP9HoZpzClLg/AAAAPwEBAAAAAAAAAT4AAAAwAAAAAIwn/jTF3D8DlbNb+NW4PwAAAD8BAQAAAAAAAAE/AAAAMAAAAJivckezCN0/A5WzW/jVuD8AAAA/EAEAAAAAAAABQAAAADAAAAAu072QMUzdPzVBABsuF7k/AAAAPxABAAAAAAAAAUEAAAAwAAAAkoiu/m6x3T+ZmZmZmZm5PwAAAD8gAQAAAAAAAAFCAAAAMAAAACqs+Uft9N0/yUXmWM/auT8AAAA/IAEAAAAAAAABQwAAADAAAACmmJcjS0neP8lF5ljP2rk/AAAAPy8BAAAAAAAAAUQAAAAwAAAAPrzibMmM3j/98TIYBRy6PwAAAD8vAQAAAAAAAAFFAAAAMAAAALyogEgn4d4/L55/1zpduj8AAAA/PwEAAAAAAAABRgAAADAAAABUzMuRpSTfPy+ef9c6Xbo/AAAAPz8BAAAAAAAAAUcAAAAwAAAABCfESERX3z8vnn/XOl26PwAAAD9PAQAAAAAAAAFIAAAAMAAAANC4aW0Ded8/L55/1zpduj8AAAA/TwEAAAAAAAABSQAAADAAAACCE2IkoqvfPy+ef9c6Xbo/AAAAP14BAAAAAAAAAUoAAAAwAAAAaNy0toG83z8vnn/XOl26PwAAAD9eAQAAAAAAAAFLAAAAMAAAADRuWttA3t8/L55/1zpduj8AAAA/bgEAAAAAAAABTAAAADAAAAAaN61tIO/fPy+ef9c6Xbo/AAAAP24BAAAAAAAAAU0AAAAwAAAAc2QpyW8I4D8vnn/XOl26PwAAAD9+AQAAAAAAAAFOAAAAMAAAAObIUpLfEOA/L55/1zpduj8AAAA/fgEAAAAAAAABTwAAADAAAABZLXxbTxngPy+ef9c6Xbo/AAAAP40BAAAAAAAAAVAAAAAwAAAAzJGlJL8h4D8vnn/XOl26PwAAAD+dAQAAAAAAAAFRAAAAMAAAALJa+LaeMuA/YUrMlnCeuj8AAAA/nQEAAAAAAAABUgAAADAAAAAlvyGADjvgP2FKzJZwnro/AAAAP6wBAAAAAAAAAVMAAAAwAAAAfuyd211U4D9hSsyWcJ66PwAAAD+sAQAAAAAAAAFUAAAAMAAAANcZGjetbeA/k/YYVqbfuj8AAAA/rAEAAAAAAAABVQAAADAAAAAwR5aS/IbgP8WiZRXcILs/AAAAP7wBAAAAAAAAAVYAAAAwAAAAiHQS7kug4D/FomUV3CC7PwAAAD/MAQAAAAAAAAFXAAAAMAAAAFQGuBILwuA/906y1BFiuz8AAAA/zAEAAAAAAAABWAAAADAAAACtMzRuWtvgPyf7/pNHo7s/AAAAP9sBAAAAAAAAAVkAAAAwAAAAecXZkhn94D8n+/6TR6O7PwAAAD/bAQAAAAAAAAFaAAAAMAAAALi7qIBIJ+E/J/v+k0ejuz8AAAA/6wEAAAAAAAABWwAAADAAAAD2sXdud1HhPyf7/pNHo7s/AAAAP+sBAAAAAAAAAVwAAAAwAAAAwkMdkzZz4T8n+/6TR6O7PwAAAD/7AQAAAAAAAAFdAAAAMAAAAAE67IBlneE/W6dLU33kuz8AAAA/+wEAAAAAAAABXgAAADAAAAA/MLtulMfhP1unS1N95Ls/AAAAPwoCAAAAAAAAAV8AAAAwAAAAZO/c7qIC4j9bp0tTfeS7PwAAAD8KAgAAAAAAAAFgAAAAMAAAAKPlq9zRLOI/jVOYErMlvD8AAAA/CgIAAAAAAAABYQAAADAAAADh23rKAFfiP41TmBKzJbw/AAAAPxoCAAAAAAAAAWIAAAAwAAAArW0g77944j+NU5gSsyW8PwAAAD8aAgAAAAAAAAFjAAAAMAAAAHn/xRN/muI/jVOYErMlvD8AAAA/bwIAAAAAAAABZAAAADAAAAD362Pv3O7iP41TmBKzJbw/AAAAP28CAAAAAAAAAWUAAAAwAAAAalCNuEz34j+NU5gSsyW8PwAAAD9/AgAAAAAAAAFmAAAAMAAAAN20toG8/+I/jVOYErMlvD8AAAA/jgIAAAAAAAABZwAAADAAAABQGeBKLAjjP41TmBKzJbw/AAAAP54CAAAAAAAAAWgAAAAwAAAAqUZcpnsh4z9bp0tTfeS7PwAAAD+tAgAAAAAAAAFpAAAAMAAAAI8PrzhbMuM/J/v+k0ejuz8AAAA/rQIAAAAAAAABagAAADAAAADnPCuUqkvjP/dOstQRYrs/AAAAP70CAAAAAAAAAWsAAAAwAAAAQGqn7/lk4z/FomUV3CC7PwAAAD+9AgAAAAAAAAFsAAAAMAAAAAz8TBS5huM/k/YYVqbfuj8AAAA/zQIAAAAAAAABbQAAADAAAADYjfI4eKjjP2FKzJZwnro/AAAAP80CAAAAAAAAAW4AAAAwAAAAMbtulMfB4z9hSsyWcJ66PwAAAD/cAgAAAAAAAAFvAAAAMAAAAPxMFLmG4+M/L55/1zpduj8AAAA/3AIAAAAAAAABcAAAADAAAABVepAU1vzjP/3xMhgFHLo/AAAAP+wCAAAAAAAAAXEAAAAwAAAArqcMcCUW5D/98TIYBRy6PwAAAD/sAgAAAAAAAAFyAAAAMAAAAJRwXwIFJ+Q//fEyGAUcuj8AAAA//AIAAAAAAAABcwAAADAAAAB6ObKU5DfkP8lF5ljP2rk/AAAAP/wCAAAAAAAAAXQAAAAwAAAA7Z3bXVRA5D/JReZYz9q5PwAAAD8LAwAAAAAAAAF1AAAAMAAAAGACBSfESOQ/Z+1M2mNYuT8AAAA/CwMAAAAAAAABdgAAADAAAADTZi7wM1HkPzVBABsuF7k/AAAAPxsDAAAAAAAAAXcAAAAwAAAA02Yu8DNR5D8DlbNb+NW4PwAAAD8qAwAAAAAAAAF4AAAAMAAAAEbLV7mjWeQ/0ehmnMKUuD8AAAA/KgMAAAAAAAABeQAAADAAAAC4L4GCE2LkP588Gt2MU7g/AAAAPzoDAAAAAAAAAXoAAAAwAAAAK5SqS4Nq5D875IBeIdG3PwAAAD86AwAAAAAAAAF7AAAAMAAAAJ740xTzcuQ/2Yvn37VOtz8AAAA/SgMAAAAAAAABfAAAADAAAAARXf3dYnvkP6ffmiCADbc/AAAAP0oDAAAAAAAAAX0AAAAwAAAAEV393WJ75D9BhwGiFIu2PwAAAD9ZAwAAAAAAAAF+AAAAMAAAAPclUHBCjOQ/Edu04t5Jtj8AAAA/WQMAAAAAAAABfwAAADAAAAD3JVBwQozkP90uaCOpCLY/AAAAP2kDAAAAAAAAAYAAAAAwAAAA9yVQcEKM5D971s6kPYa1PwAAAD95AwAAAAAAAAGBAAAAMAAAAGqKeTmylOQ/5dHoZpzCtD8AAAA/eQMAAAAAAAABggAAADAAAABqink5spTkP7MlnKdmgbQ/AAAAP3kDAAAAAAAAAYMAAAAwAAAA3e6iAiKd5D9NzQIp+/6zPwAAAD+IAwAAAAAAAAGEAAAAMAAAAN3uogIineQ/63Rpqo98sz8AAAA/iAMAAAAAAAABhQAAADAAAABQU8zLkaXkP4cc0Csk+rI/AAAAP5gDAAAAAAAAAYYAAAAwAAAAUFPMy5Gl5D8jxDatuHeyPwAAAD+YAwAAAAAAAAGHAAAAMAAAAFBTzMuRpeQ/v2udLk31sT8AAAA/pwMAAAAAAAABiAAAADAAAABQU8zLkaXkP10TBLDhcrE/AAAAP6cDAAAAAAAAAYkAAAAwAAAAUFPMy5Gl5D/3umoxdvCwPwAAAD+3AwAAAAAAAAGKAAAAMAAAAMO39ZQBruQ/YbaE89QssD8AAAA/twMAAAAAAAABiwAAADAAAADDt/WUAa7kPzYLpOz7T64/AAAAP8cDAAAAAAAAAYwAAAAwAAAAw7f1lAGu5D9uWnHvJEutPwAAAD/HAwAAAAAAAAGNAAAAMAAAAMO39ZQBruQ/pqk+8k1GrD8AAAA/1gMAAAAAAAABjgAAADAAAADDt/WUAa7kP974C/V2Qas/AAAAP+YDAAAAAAAAAY8AAAAwAAAAw7f1lAGu5D8WSNn3nzyqPwAAAD/mAwAAAAAAAAGQAAAAMAAAAMO39ZQBruQ/su8/eTS6qT8AAAA/9gMAAAAAAAABkQAAADAAAADDt/WUAa7kP06XpvrIN6k/AAAAP/YDAAAAAAAAAZIAAAAwAAAAUFPMy5Gl5D/qPg18XbWoPwAAAD8FBAAAAAAAAAGTAAAAMAAAAFBTzMuRpeQ/huZz/fEyqD8AAAA/BQQAAAAAAAABlAAAADAAAADd7qICIp3kP4bmc/3xMqg/AAAAPxUEAAAAAAAAAZUAAAAwAAAA3e6iAiKd5D8ijtp+hrCnPwAAAD8VBAAAAAAAAAGWAAAAMAAAAGqKeTmylOQ/Io7afoawpz8AAAA/JAQAAAAAAAABlwAAADAAAACEwSan0oPkP741QQAbLqc/AAAAPyQEAAAAAAAAAZgAAAAwAAAAK5SqS4Nq5D/2hA4DRCmmPwAAAD80BAAAAAAAAAGZAAAAMAAAANNmLvAzUeQ/lCx1hNimpT8AAAA/NAQAAAAAAAABmgAAADAAAAB6ObKU5DfkP2gjqQiWH6Q/AAAAP0QEAAAAAAAAAZsAAAAwAAAAIQw2OZUe5D8Cyw+KKp2jPwAAAD9EBAAAAAAAAAGcAAAAMAAAAFV6kBTW/OM/2MFDDugVoj8AAAA/UwQAAAAAAAABnQAAADAAAACJ6OrvFtvjPxAREREREaE/AAAAP1MEAAAAAAAAAZ4AAAAwAAAAvlZFy1e54z+suHeSpY6gPwAAAD9jBAAAAAAAAAGfAAAAMAAAAGUpyW8IoOM/yA+KKp0Tnz8AAAA/YwQAAAAAAAABoAAAADAAAAB/YHbdKI/jPwRfVy3GDp4/AAAAP3MEAAAAAAAAAaEAAAAwAAAAmZcjS0l+4z84riQw7wmdPwAAAD9zBAAAAAAAAAGiAAAAMAAAAEBqp+/5ZOM/dP3xMhgFnD8AAAA/ggQAAAAAAAABowAAADAAAADNBX4milzjP6xMvzVBAJs/AAAAP9AEAAAAAAAAAaQAAAAwAAAAVECkk3Bf4j/8J49GN+OUPwAAAD/gBAAAAAAAAAGlAAAAMAAAAPwSKDghRuI//CePRjfjlD8AAAA/4AQAAAAAAAABpgAAADAAAACj5avc0SziP/wnj0Y345Q/AAAAP/AEAAAAAAAAAacAAAAwAAAASrgvgYIT4j9wxilMidmSPwAAAD/wBAAAAAAAAAGoAAAAMAAAAPGKsyUz+uE/cMYpTInZkj8AAAA//wQAAAAAAAABqQAAADAAAAB+Jopcw/HhP3DGKUyJ2ZI/AAAAP/8EAAAAAAAAAaoAAAAwAAAAJfkNAXTY4T+kFfdOstSRPwAAAD8PBQAAAAAAAAGrAAAAMAAAALKU5DcE0OE/pBX3TrLUkT8AAAA/HgUAAAAAAAABrAAAADAAAABaZ2jctLbhP6QV906y1JE/AAAAPx4FAAAAAAAAAa0AAAAwAAAA5wI/E0Wu4T+kFfdOstSRPwAAAD8eBQAAAAAAAAGuAAAAMAAAAAE67IBlneE/KGgjqQiWjz8AAAA/LgUAAAAAAAABrwAAADAAAAAbcZnuhYzhPyhoI6kIlo8/AAAAPy4FAAAAAAAAAbAAAAAwAAAANahGXKZ74T8oaCOpCJaPPwAAAD8+BQAAAAAAAAGxAAAAMAAAANx6ygBXYuE/KGgjqQiWjz8AAAA/TQUAAAAAAAABsgAAADAAAACDTU6lB0nhP6AGvq5ajI0/AAAAP00FAAAAAAAAAbMAAAAwAAAAKiDSSbgv4T+gBr6uWoyNPwAAAD9dBQAAAAAAAAG0AAAAMAAAAF+OLCX5DeE/EKVYtKyCiz8AAAA/XQUAAAAAAAABtQAAADAAAAAGYbDJqfTgPxClWLSsgos/AAAAP10FAAAAAAAAAbYAAAAwAAAAOs8KperS4D8QpVi0rIKLPwAAAD9tBQAAAAAAAAG3AAAAMAAAAOGhjkmbueA/gEPzuf54iT8AAAA/fAUAAAAAAAABuAAAADAAAACIdBLuS6DgP4BD87n+eIk/AAAAP3wFAAAAAAAAAbkAAAAwAAAAMEeWkvyG4D+AQ/O5/niJPwAAAD98BQAAAAAAAAG6AAAAMAAAAGS18G09ZeA/gEPzuf54iT8AAAA/jAUAAAAAAAABuwAAADAAAAALiHQS7kvgP4BD87n+eIk/AAAAP4wFAAAAAAAAAbwAAAAwAAAAslr4tp4y4D+AQ/O5/niJPwAAAD+bBQAAAAAAAAG9AAAAMAAAAFktfFtPGeA/gEPzuf54iT8AAAA/mwUAAAAAAAABvgAAADAAAAA0blrbQN7fP4BD87n+eIk/AAAAP6sFAAAAAAAAAb8AAAAwAAAAnEoPksKa3z/w4Y2/UG+HPwAAAD/KBQAAAAAAAAHAAAAAMAAAAIg6Jm3mAt8/YIAoxaJlhT8AAAA/ygUAAAAAAAABwQAAADAAAADwFtsjaL/eP9Aew8r0W4M/AAAAP8oFAAAAAAAAAcIAAAAwAAAAjGHqtSpa3j/QHsPK9FuDPwAAAD/aBQAAAAAAAAHDAAAAMAAAAC7TvZAxTN0/SL1d0EZSgT8AAAA/6gUAAAAAAAABxAAAADAAAACy5h+10/fcP0i9XdBGUoE/AAAAP/kFAAAAAAAAAcUAAAAwAAAATjEvR5aS3D9IvV3QRlKBPwAAAD/5BQAAAAAAAAHGAAAAMAAAALYN5P0XT9w/SL1d0EZSgT8AAAA/CQYAAAAAAAABxwAAADAAAAAe6pi0mQvcP0i9XdBGUoE/AAAAPwkGAAAAAAAAAcgAAAAwAAAAbo+g/frY2z9IvV3QRlKBPwAAAD8YBgAAAAAAAAHJAAAAMAAAANZrVbR8lds/SL1d0EZSgT8AAAA/GAYAAAAAAAABygAAADAAAAAkEV393WLbP0i9XdBGUoE/AAAAPygGAAAAAAAAAcsAAAAwAAAAcrZkRj8w2z9IvV3QRlKBPwAAAD8oBgAAAAAAAAHMAAAAMAAAAMFbbI+g/do/SL1d0EZSgT8AAAA/OAYAAAAAAAABzQAAADAAAAAPAXTYAcvaP0i9XdBGUoE/AAAAPzgGAAAAAAAAAc4AAAAwAAAAQ2/Os0Kp2j9IvV3QRlKBPwAAAD9HBgAAAAAAAAHPAAAAMAAAAJAU1vyjdto/SL1d0EZSgT8AAAA/RwYAAAAAAAAB0AAAADAAAADEgjDY5FTaP0i9XdBGUoE/AAAAP1cGAAAAAAAAAdEAAAAwAAAA3rndRQVE2j9IvV3QRlKBPwAAAD92BgAAAAAAAAHSAAAAMAAAAC1f5Y5mEdo/SL1d0EZSgT8AAAA/dgYAAAAAAAAB0wAAADAAAABHlpL8hgDaP0i9XdBGUoE/AAAAP3YGAAAAAAAAAdQAAAAwAAAAewTt18fe2T/QHsPK9FuDPwAAAD92BgAAAAAAAAHVAAAAMAAAAK9yR7MIvdk/0B7DyvRbgz8AAAA/hgYAAAAAAAAB1gAAADAAAADk4KGOSZvZP2CAKMWiZYU/AAAAP4YGAAAAAAAAAdcAAAAwAAAA/hdP/GmK2T9ggCjFomWFPwAAAD+VBgAAAAAAAAHYAAAAMAAAABhP/GmKedk/YIAoxaJlhT8AAAA/lQYAAAAAAAAB2QAAADAAAABMvVZFy1fZP/Dhjb9Qb4c/AAAAP6UGAAAAAAAAAdoAAAAwAAAAZvQDs+tG2T/w4Y2/UG+HPwAAAD+lBgAAAAAAAAHbAAAAMAAAAJtiXo4sJdk/gEPzuf54iT8AAAA/tQYAAAAAAAAB3AAAADAAAADP0LhpbQPZPxClWLSsgos/AAAAP7UGAAAAAAAAAd0AAAAwAAAAAz8TRa7h2D+gBr6uWoyNPwAAAD/EBgAAAAAAAAHeAAAAMAAAADetbSDvv9g/oAa+rlqMjT8AAAA/xAYAAAAAAAAB3wAAADAAAACGUnVpUI3YPyhoI6kIlo8/AAAAP9QGAAAAAAAAAeAAAAAwAAAA1Pd8srFa2D8oaCOpCJaPPwAAAD/UBgAAAAAAAAHhAAAAMAAAACKdhPsSKNg/4GTEUdvPkD8AAAA/5AYAAAAAAAAB4gAAADAAAABXC9/WUwbYP6QV906y1JE/AAAAPwMHAAAAAAAAAeMAAAAwAAAA2R5B+/Wx1z80d1xJYN6TPwAAAD8SBwAAAAAAAAHkAAAAMAAAAPNV7mgWodc/NHdcSWDekz8AAAA/EgcAAAAAAAAB5QAAADAAAADzVe5oFqHXP/wnj0Y345Q/AAAAPxIHAAAAAAAAAeYAAAAwAAAADY2b1jaQ1z/8J49GN+OUPwAAAD8iBwAAAAAAAAHnAAAAMAAAACfESERXf9c/yNjBQw7olT8AAAA/MgcAAAAAAAAB6AAAADAAAAAnxEhEV3/XP4yJ9EDl7JY/AAAAPzIHAAAAAAAAAekAAAAwAAAAJ8RIRFd/1z9UOic+vPGXPwAAAD9BBwAAAAAAAAHqAAAAMAAAAEL79bF3btc/HOtZO5P2mD8AAAA/UQcAAAAAAAAB6wAAADAAAABC+/Wxd27XP+SbjDhq+5k/AAAAP1EHAAAAAAAAAewAAAAwAAAAQvv1sXdu1z+sTL81QQCbPwAAAD9wBwAAAAAAAAHtAAAAMAAAAEL79bF3btc/dP3xMhgFnD8AAAA/gAcAAAAAAAAB7gAAADAAAABcMqMfmF3XP0pg3hM6DKA/AAAAP4AHAAAAAAAAAe8AAAAwAAAAXDKjH5hd1z8QERERERGhPwAAAD+ABwAAAAAAAAHwAAAAMAAAAFwyox+YXdc/2MFDDugVoj8AAAA/jwcAAAAAAAAB8QAAADAAAABcMqMfmF3XPwLLD4oqnaM/AAAAP48HAAAAAAAAAfIAAAAwAAAAXDKjH5hd1z/Me0KHAaKkPwAAAD+fBwAAAAAAAAHzAAAAMAAAAFwyox+YXdc/9oQOA0Qppj8AAAA/nwcAAAAAAAAB9AAAADAAAABcMqMfmF3XPyKO2n6GsKc/AAAAP68HAAAAAAAAAfUAAAAwAAAAXDKjH5hd1z9Ol6b6yDepPwAAAD+vBwAAAAAAAAH2AAAAMAAAAFwyox+YXdc/FkjZ9588qj8AAAA/rwcAAAAAAAAB9wAAADAAAABcMqMfmF3XP974C/V2Qas/AAAAP74HAAAAAAAAAfgAAAAwAAAAXDKjH5hd1z9uWnHvJEutPwAAAD/OBwAAAAAAAAH5AAAAMAAAAFwyox+YXdc/mmM9a2fSrj8AAAA/zgcAAAAAAAAB+gAAADAAAABcMqMfmF3XP2G2hPPULLA/AAAAP94HAAAAAAAAAfsAAAAwAAAAXDKjH5hd1z+VYtGyCm6wPwAAAD/eBwAAAAAAAAH8AAAAMAAAAFwyox+YXdc/KWe38KsxsT8AAAA/7QcAAAAAAAAB/QAAADAAAABcMqMfmF3XP10TBLDhcrE/AAAAP+0HAAAAAAAAAf4AAAAwAAAAXDKjH5hd1z+/a50uTfWxPwAAAD/9BwAAAAAAAAH/AAAAMAAAAFwyox+YXdc/I8Q2rbh3sj8AAAA//QcAAAAAAAABAAEAADAAAABcMqMfmF3XP4cc0Csk+rI/AAAAPwwIAAAAAAAAAQEBAAAwAAAAXDKjH5hd1z8dIbZpxb2zPwAAAD8MCAAAAAAAAAECAQAAMAAAAFwyox+YXdc/Tc0CKfv+sz8AAAA/HAgAAAAAAAABAwEAADAAAABcMqMfmF3XP4F5T+gwQLQ/AAAAPywIAAAAAAAAAQQBAAAwAAAAQvv1sXdu1z+zJZynZoG0PwAAAD8sCAAAAAAAAAEFAQAAMAAAAEL79bF3btc/5dHoZpzCtD8AAAA/LAgAAAAAAAABBgEAADAAAAAnxEhEV3/XPxV+NSbSA7U/AAAAPzsIAAAAAAAAAQcBAAAwAAAAJ8RIRFd/1z9JKoLlB0W1PwAAAD9LCAAAAAAAAAEIAQAAMAAAAA2Nm9Y2kNc/e9bOpD2GtT8AAAA/3ggAAAAAAAABCQEAADAAAADzVe5oFqHXP6uCG2Rzx7U/AAAAP94IAAAAAAAAAQoBAAAwAAAA81XuaBah1z/dLmgjqQi2PwAAAD/eCAAAAAAAAAELAQAAMAAAAPNV7mgWodc/Edu04t5Jtj8AAAA/DAkAAAAAAAABDAEAADAAAADZHkH79bHXPxHbtOLeSbY/AAAAPwwJAAAAAAAAAQ0BAAAwAAAA2R5B+/Wx1z9BhwGiFIu2PwAAAD9LCQAAAAAAAAEOAQAAMAAAAL/nk43Vwtc/QYcBohSLtj8AAAA/agkAAAAAAAABDwEAADAAAAC/55ON1cLXP3MzTmFKzLY/AAAAP7gJAAAAAAAAARABAAAwAAAApbDmH7XT1z9zM05hSsy2PwAAAD/nCQAAAAAAAAERAQAAMAAAAKWw5h+109c/p9+aIIANtz8AAAA/9wkAAAAAAAABEgEAADAAAACLeTmylOTXP6ffmiCADbc/AAAAPwYKAAAAAAAAARMBAAAwAAAAi3k5spTk1z/Zi+fftU63PwAAAD8WCgAAAAAAAAEUAQAAMAAAAHFCjER09dc/CTg0n+uPtz8AAAA/JgoAAAAAAAABFQEAADAAAABXC9/WUwbYPzvkgF4h0bc/AAAAPzUKAAAAAAAAARYBAAAwAAAAPNQxaTMX2D875IBeIdG3PwAAAD9FCgAAAAAAAAEXAQAAMAAAADzUMWkzF9g/b5DNHVcSuD8AAAA/VQoAAAAAAAABGAEAADAAAAAinYT7EijYP2+QzR1XErg/AAAAP6MKAAAAAAAAARkBAAAwAAAAIp2E+xIo2D+fPBrdjFO4PwAAAD9WCwAAAAAAAAEaAQAAMAAAACKdhPsSKNg/0ehmnMKUuD8AAAA/xAsAAAAAAAABGwEAADAAAAAIZteN8jjYP9HoZpzClLg/AAAAP64MAAAAAAAAARwBAAAwAAAA7i4qINJJ2D/R6GacwpS4PwAAAD/HDQAAAAAAAAEdAQAAMAAAAO4uKiDSSdg/nzwa3YxTuD8AAAA/1w0AAAAAAAABHgEAADAAAADU93yysVrYP588Gt2MU7g/AAAAP+YNAAAAAAAAAR8BAAAwAAAAjrhM90LG0D9Q9CW31X16PwAAAD8AAAAAAAAAAAEgAQAAMAAAAHSBn4ki19A/UPQlt9V9ej8AAAA/EAAAAAAAAAABIQEAADAAAABaSvIbAujQP1D0JbfVfXo/AAAAP30AAAAAAAAAASIBAAAwAAAAQBNFruH40D9Q9CW31X16PwAAAD+MAAAAAAAAAAEjAQAAMAAAACbcl0DBCdE/UPQlt9V9ej8AAAA/UgIAAAAAAAABJAEAADAAAACjyDUcH17RP1D0JbfVfXo/AAAAP1ICAAAAAAAAASUBAAAwAAAABn4milzD0T9Q9CW31X16PwAAAD9hAgAAAAAAAAEmAQAAMAAAALjYHkH79dE/UPQlt9V9ej8AAAA/YQIAAAAAAAABJwEAADAAAABP/GmKeTnSP1D0JbfVfXo/AAAAP3ECAAAAAAAAASgBAAAwAAAAzegHZteN0j9Q9CW31X16PwAAAD9xAgAAAAAAAAEpAQAAMAAAADCe+NMU89I/UPQlt9V9ej8AAAA/gAIAAAAAAAABKgEAADAAAACuipavckfTP1D0JbfVfXo/AAAAP4ACAAAAAAAAASsBAAAwAAAALHc0i9Cb0z9Q9CW31X16PwAAAD+QAgAAAAAAAAEsAQAAMAAAAKlj0mYu8NM/UPQlt9V9ej8AAAA/kAIAAAAAAAABLQEAADAAAAAMGcPUa1XUP1D0JbfVfXo/AAAAP6ACAAAAAAAAAS4BAAAwAAAAb86zQqm61D9Q9CW31X16PwAAAD+gAgAAAAAAAAEvAQAAMAAAAO66UR4HD9U/UPQlt9V9ej8AAAA/rwIAAAAAAAABMAEAADAAAACF3pxnhVLVP1D0JbfVfXo/AAAAP68CAAAAAAAAATEBAAAwAAAAHQLosAOW1T9Q9CW31X16PwAAAD+/AgAAAAAAAAEyAQAAMAAAAIC32B5B+9U/UPQlt9V9ej8AAAA/3gIAAAAAAAABMwEAADAAAADEDljWGRrXP1D0JbfVfXo/AAAAP+4CAAAAAAAAATQBAAAwAAAAv+eTjdXC1z9Q9CW31X16PwAAAD/uAgAAAAAAAAE1AQAAMAAAADzUMWkzF9g/UPQlt9V9ej8AAAA//QIAAAAAAAABNgEAADAAAAC6wM9EkWvYP1D0JbfVfXo/AAAAP/0CAAAAAAAAATcBAAAwAAAAAz8TRa7h2D8gMVvCeWp2PwAAAD8NAwAAAAAAAAE4AQAAMAAAAGb0A7PrRtk/IDFbwnlqdj8AAAA/DQMAAAAAAAABOQEAADAAAACvckezCL3ZPyAxW8J5anY/AAAAPx0DAAAAAAAAAToBAAAwAAAA3rndRQVE2j8gMVvCeWp2PwAAAD88AwAAAAAAAAE7AQAAMAAAAJzWNpD3X9w/AG6QzR1Xcj8AAAA/PAMAAAAAAAABPAEAADAAAADmVHqQFNbcPwBukM0dV3I/AAAAP0wDAAAAAAAAAT0BAAAwAAAAYkEYbHIq3T8AbpDNHVdyPwAAAD9bAwAAAAAAAAE+AQAAMAAAAMb2CNqvj90/AG6QzR1Xcj8AAAA/awMAAAAAAAABPwEAADAAAADAz0SRazjePwBukM0dV3I/AAAAP2sDAAAAAAAAAUABAAAwAAAAWPOP2ul73j8AbpDNHVdyPwAAAD96AwAAAAAAAAFBAQAAMAAAANbfLbZH0N4/AG6QzR1Xcj8AAAA/egMAAAAAAAABQgEAADAAAABuA3n/xRPfPwBukM0dV3I/AAAAP3oDAAAAAAAAAUMBAAAwAAAA6u8W2yNo3z8AbpDNHVdyPwAAAD+KAwAAAAAAAAFEAQAAMAAAADRuWttA3t8/AG6QzR1Xcj8AAAA/mgMAAAAAAAABRQEAADAAAABZLXxbTxngPwBukM0dV3I/AAAAP5oDAAAAAAAAAUYBAAAwAAAAfuyd211U4D8AbpDNHVdyPwAAAD+aAwAAAAAAAAFHAQAAMAAAAL3ibMmMfuA/AG6QzR1Xcj8AAAA/uQMAAAAAAAABSAEAADAAAADS8lXuaBbhPyAxW8J5anY/AAAAP8kDAAAAAAAAAUkBAAAwAAAAwkMdkzZz4T8gMVvCeWp2PwAAAD/YAwAAAAAAAAFKAQAAMAAAAFpnaNy0tuE/IDFbwnlqdj8AAAA/2AMAAAAAAAABSwEAADAAAAAl+Q0BdNjhPyAxW8J5anY/AAAAP+gDAAAAAAAAAUwBAAAwAAAAC8Jgk1Pp4T8gMVvCeWp2PwAAAD/oAwAAAAAAAAFNAQAAMAAAANdTBrgSC+I/IDFbwnlqdj8AAAA/9wMAAAAAAAABTgEAADAAAACj5avc0SziP1D0JbfVfXo/AAAAP/cDAAAAAAAAAU8BAAAwAAAAbndRAZFO4j9Q9CW31X16PwAAAD8HBAAAAAAAAAFQAQAAMAAAAMekzVzgZ+I/UPQlt9V9ej8AAAA/BwQAAAAAAAABUQEAADAAAAAg0km4L4HiP1D0JbfVfXo/AAAAPyYEAAAAAAAAAVIBAAAwAAAA0ixCb86z4j9gt/CrMZF+PwAAAD8mBAAAAAAAAAFTAQAAMAAAACtavsodzeI/SL1d0EZSgT8AAAA/NgQAAAAAAAABVAEAADAAAACEhzombebiP0i9XdBGUoE/AAAAP0YEAAAAAAAAAVUBAAAwAAAAjw+vOFsy4z9IvV3QRlKBPwAAAD9VBAAAAAAAAAFWAQAAMAAAAM0FfiaKXOM/SL1d0EZSgT8AAAA/lAQAAAAAAAABVwEAADAAAACPSZu5wM/kP0i9XdBGUoE/AAAAP9MEAAAAAAAAAVgBAAAwAAAA/IYAOuyA5T9Q9CW31X16PwAAAD/iBAAAAAAAAAFZAQAAMAAAAOJPU8zLkeU/UPQlt9V9ej8AAAA/AgUAAAAAAAABWgEAADAAAABVtHyVO5rlP1D0JbfVfXo/AAAAPxEFAAAAAAAAAVsBAAAwAAAAyBimXqui5T9Q9CW31X16PwAAAD9QBQAAAAAAAAFcAQAAMAAAADt9zycbq+U/UPQlt9V9ej8AAAA/bwUAAAAAAAABXQEAADAAAACu4fjwirPlP1D0JbfVfXo/AAAAP38FAAAAAAAAAV4BAAAwAAAAIkYiuvq75T9Q9CW31X16PwAAAD9/BQAAAAAAAAFfAQAAMAAAAAgPdUzazOU/UPQlt9V9ej8AAAA/jgUAAAAAAAABYAEAADAAAAB7c54VStXlP1D0JbfVfXo/AAAAP44FAAAAAAAAAWEBAAAwAAAAYTzxpynm5T9Q9CW31X16PwAAAD+eBQAAAAAAAAFiAQAAMAAAAEYFRDoJ9+U/UPQlt9V9ej8AAAA/ngUAAAAAAAABYwEAADAAAACfMsCVWBDmP1D0JbfVfXo/AAAAP64FAAAAAAAAAWQBAAAwAAAAhfsSKDgh5j9Q9CW31X16PwAAAD+uBQAAAAAAAAFlAQAAMAAAAMTx4RVnS+Y/UPQlt9V9ej8AAAA/vQUAAAAAAAABZgEAADAAAAAC6LADlnXmP1D0JbfVfXo/AAAAP70FAAAAAAAAAWcBAAAwAAAAs0KpujSo5j9Q9CW31X16PwAAAD/NBQAAAAAAAAFoAQAAMAAAAL/KHc0i9OY/UPQlt9V9ej8AAAA/zQUAAAAAAAABaQEAADAAAABW7mgWoTfnP2C38KsxkX4/AAAAP9wFAAAAAAAAAWoBAAAwAAAA7hG0Xx975z9gt/CrMZF+PwAAAD/8BQAAAAAAAAFrAQAAMAAAADeQ91888ec/SL1d0EZSgT8AAAA//AUAAAAAAAABbAEAADAAAABcTxngSizoP9Aew8r0W4M/AAAAPxsGAAAAAAAAAW0BAAAwAAAATKDghBiJ6D9ggCjFomWFPwAAAD8rBgAAAAAAAAFuAQAAMAAAAFcoVZcG1eg/8OGNv1Bvhz8AAAA/OgYAAAAAAAABbwEAADAAAAA98acp5uXoP/Dhjb9Qb4c/AAAAPzoGAAAAAAAAAXABAAAwAAAAI7r6u8X26D/w4Y2/UG+HPwAAAD9KBgAAAAAAAAFxAQAAMAAAAO9LoOCEGOk/8OGNv1Bvhz8AAAA/SgYAAAAAAAABcgEAADAAAABHeRw81DHpP/Dhjb9Qb4c/AAAAP1kGAAAAAAAAAXMBAAAwAAAAEgvCYJNT6T/w4Y2/UG+HPwAAAD9ZBgAAAAAAAAF0AQAAMAAAAMRluhcyhuk/8OGNv1Bvhz8AAAA/eQYAAAAAAAABdQEAADAAAAAP5P0XT/zpP/Dhjb9Qb4c/AAAAP3kGAAAAAAAAAXYBAAAwAAAApgdJYc0/6j/w4Y2/UG+HPwAAAD95BgAAAAAAAAF3AQAAMAAAACT05jwrlOo/8OGNv1Bvhz8AAAA/iAYAAAAAAAABeAEAADAAAAC7FzKGqdfqP/Dhjb9Qb4c/AAAAP5oGAAAAAAAAAXkBAAAwAAAAxZ+mmJcj6z/w4Y2/UG+HPwAAAD+qBgAAAAAAAAF6AQAAMAAAAMB44k9TzOs/8OGNv1Bvhz8AAAA/ugYAAAAAAAABewEAADAAAACxyan0ICnsP/Dhjb9Qb4c/AAAAP7oGAAAAAAAAAXwBAAAwAAAALrZH0H597D/w4Y2/UG+HPwAAAD/JBgAAAAAAAAF9AQAAMAAAADk+vOJsyew/8OGNv1Bvhz8AAAA/yQYAAAAAAAABfgEAADAAAADRYQcs6wztP/Dhjb9Qb4c/AAAAP9kGAAAAAAAAAX8BAAAwAAAAg7z/4ok/7T/w4Y2/UG+HPwAAAD/ZBgAAAAAAAAGAAQAAMAAAAKZ7IWOYeu0/8OGNv1Bvhz8AAAA/6AYAAAAAAAABgQEAADAAAAByDceHV5ztP/Dhjb9Qb4c/AAAAP/gGAAAAAAAAAYIBAAAwAAAAJGi/PvbO7T/w4Y2/UG+HPwAAAD8IBwAAAAAAAAGDAQAAMAAAAJjM6Adm1+0/8OGNv1Bvhz8AAAA/CAcAAAAAAAABhAEAADAAAAAKMRLR1d/tP/Dhjb9Qb4c/AAAAPxcHAAAAAAAAAYUBAAAwAAAAfpU7mkXo7T/w4Y2/UG+HPwAAAD8nBwAAAAAAAAGGAQAAMAAAAPD5ZGO18O0/8OGNv1Bvhz8AAAA/NwcAAAAAAAABhwEAADAAAADWwrf1lAHuP/Dhjb9Qb4c/AAAAP0YHAAAAAAAAAYgBAAAwAAAAiB2wrDM07j/w4Y2/UG+HPwAAAD9WBwAAAAAAAAGJAQAAMAAAADh4qGPSZu4/gEPzuf54iT8AAAA/VgcAAAAAAAABigEAADAAAABeN8rj4KHuPxClWLSsgos/AAAAP1YHAAAAAAAAAYsBAAAwAAAA9loVLV/l7j8oaCOpCJaPPwAAAD9lBwAAAAAAAAGMAQAAMAAAAKi1DeT9F+8/4GTEUdvPkD8AAAA/ZQcAAAAAAAABjQEAADAAAADMdC9kDFPvP6QV906y1JE/AAAAP3UHAAAAAAAAAY4BAAAwAAAAfM8nG6uF7z9wxilMidmSPwAAAD91BwAAAAAAAAGPAQAAMAAAAEphzT9qp+8/cMYpTInZkj8AAAA/hQcAAAAAAAABkAEAADAAAACijkmbucDvP3DGKUyJ2ZI/AAAAP5QHAAAAAAAAAZEBAAAwAAAA/LvF9gja7z9wxilMidmSPwAAAD+kBwAAAAAAAAGSAQAAMAAAAIhXnC2Z0e8/cMYpTInZkj8AAAA/jggAAAAAAAABkwEAADAAAADNP2qn7/nkPzzJUkeIbco/AAAAPwAAAAAAAAAAAZQBAAAwAAAAzT9qp+/55D8kc6xn7UzKPwAAAD8uAAAAAAAAAAGVAQAAMAAAALMIvTnPCuU/JHOsZ+1Myj8AAAA/XQAAAAAAAAABlgEAADAAAACZ0Q/MrhvlPyRzrGftTMo/AAAAP10AAAAAAAAAAZcBAAAwAAAAZWO18G095T88yVJHiG3KPwAAAD9tAAAAAAAAAAGYAQAAMAAAAPyGADrsgOU/VB/5JiOOyj8AAAA/bQAAAAAAAAABmQEAADAAAAAID3VM2szlP251nwa+rso/AAAAP4wAAAAAAAAAAZoBAAAwAAAAMS9HlpL85j/SzTiFKTHLPwAAAD+MAAAAAAAAAAGbAQAAMAAAAHytipavcuc/7CPfZMRRyz8AAAA/nAAAAAAAAAABnAEAADAAAADfYnsE7dfnPwR6hURfcss/AAAAP6sAAAAAAAAAAZ0BAAAwAAAA6ervFtsj6D8c0Csk+pLLPwAAAD+rAAAAAAAAAAGeAQAAMAAAAPRyZCnJb+g/NibSA5Wzyz8AAAA/qwAAAAAAAAABnwEAADAAAABxXwIFJ8ToPzYm0gOVs8s/AAAAP8sAAAAAAAAAAaABAAAwAAAAEgvCYJNT6T9OfHjjL9TLPwAAAD/pAAAAAAAAAAGhAQAAMAAAABhscio9SOo/ZtIew8r0yz8AAAA/+QAAAAAAAAABogEAADAAAACWWBAGm5zqP2bSHsPK9Ms/AAAAP/kAAAAAAAAAAaMBAAAwAAAAuxcyhqnX6j9m0h7DyvTLPwAAAD/5AAAAAAAAAAGkAQAAMAAAAIep16po+eo/ZtIew8r0yz8AAAA/CAEAAAAAAAABpQEAADAAAADFn6aYlyPrP2bSHsPK9Ms/AAAAPzcBAAAAAAAAAaYBAAAwAAAAV5wtmdEP7D9m0h7DyvTLPwAAAD9HAQAAAAAAAAGnAQAAMAAAANWIy3QvZOw/ZtIew8r0yz8AAAA/ZgEAAAAAAAABqAEAADAAAAAUf5piXo7sP2bSHsPK9Ms/AAAAP2YBAAAAAAAAAakBAAAwAAAAbKwWvq2n7D9m0h7DyvTLPwAAAD9mAQAAAAAAAAGqAQAAMAAAAOAQQIcdsOw/ZtIew8r0yz8AAAA/dgEAAAAAAAABqwEAADAAAADG2ZIZ/cDsP2bSHsPK9Ms/AAAAP3YBAAAAAAAAAawBAAAwAAAAOT684mzJ7D9m0h7DyvTLPwAAAD92AQAAAAAAAAGtAQAAMAAAAKyi5avc0ew/ZtIew8r0yz8AAAA/hQEAAAAAAAABrgEAADAAAAAfBw91TNrsP2bSHsPK9Ms/AAAAP4UBAAAAAAAAAa8BAAAwAAAAkWs4Przi7D9m0h7DyvTLPwAAAD+0AQAAAAAAAAGwAQAAMAAAAJFrOD684uw/Tnx44y/Uyz8AAAA/tAEAAAAAAAABsQEAADAAAAAF0GEHLOvsP058eOMv1Ms/AAAAP7QBAAAAAAAAAbIBAAAwAAAAdzSL0Jvz7D9OfHjjL9TLPwAAAD/TAQAAAAAAAAGzAQAAMAAAAOuYtJkL/Ow/Tnx44y/Uyz8AAAA/4wEAAAAAAAABtAEAADAAAABd/d1iewTtP058eOMv1Ms/AAAAPwICAAAAAAAAAbUBAAAwAAAA0WEHLOsM7T9OfHjjL9TLPwAAAD8CAgAAAAAAAAG2AQAAMAAAALcqWr7KHe0/NibSA5Wzyz8AAAA/AgIAAAAAAAABtwEAADAAAAApj4OHOibtPxzQKyT6kss/AAAAPwICAAAAAAAAAbgBAAAwAAAAnfOsUKou7T8c0Csk+pLLPwAAAD8hAgAAAAAAAAG5AQAAMAAAAA9Y1hkaN+0/HNArJPqSyz8AAAA/IQIAAAAAAAABugEAADAAAACd86xQqi7tPxzQKyT6kss/AAAAP90CAAAAAAAAAbsBAAAwAAAAKY+Dhzom7T8c0Csk+pLLPwAAAD/tAgAAAAAAAAG8AQAAMAAAAEPGMPVaFe0/BHqFRF9yyz8AAAA/7QIAAAAAAAABvQEAADAAAABd/d1iewTtPwR6hURfcss/AAAAPwwDAAAAAAAAAb4BAAAwAAAABdBhByzr7D/sI99kxFHLPwAAAD8bAwAAAAAAAAG/AQAAMAAAALACIp2E+3I/ZfqtCQLY0D8AAAA/AAAAAAAAAAABwAEAADAAAACgdYbGTWt7P2X6rQkC2NA/AAAAP58AAAAAAAAAAcEBAAAwAAAAwK2nDHAlhj9l+q0JAtjQPwAAAD+fAAAAAAAAAAHCAQAAMAAAANRJuC+BgpM/Wc/ambTH0D8AAAA/rwAAAAAAAAABwwEAADAAAADgZ6LINRyfP1nP2pm0x9A/AAAAP68AAAAAAAAAAcQBAAAwAAAA+ELGMPVapT9Zz9qZtMfQPwAAAD+vAAAAAAAAAAHFAQAAMAAAADCZ0Q/Mrqs/Wc/ambTH0D8AAAA/vwAAAAAAAAABxgEAADAAAACzd253UQGxP0ykBypnt9A/AAAAP78AAAAAAAAAAccBAAAwAAAAN/+onb7nsz9AeTS6GafQPwAAAD/OAAAAAAAAAAHIAQAAMAAAAPMbAuiwA7Y/NE5hSsyW0D8AAAA/3gAAAAAAAAAByQEAADAAAADff/HEn6a4Pycjjtp+htA/AAAAP94AAAAAAAAAAcoBAAAwAAAAbVW0fJU7uj8nI47afobQPwAAAD/9AAAAAAAAAAHLAQAAMAAAAMGVWBAGm7w/G/i6ajF20D8AAAA/DQEAAAAAAAABzAEAADAAAABrG8j7L57YP45GN+MUpuQ/AAAAPwAAAAAAAAAAAc0BAAAwAAAAUeQajg+v2D+ORjfjFKbkPwAAAD+NAAAAAAAAAAHOAQAAMAAAADetbSDvv9g/jkY34xSm5D8AAAA/rAAAAAAAAAABzwEAADAAAAADPxNFruHYP45GN+MUpuQ/AAAAP7wAAAAAAAAAAdABAAAwAAAAgCuxIAw22T+ORjfjFKbkPwAAAD+8AAAAAAAAAAHRAQAAMAAAAK9yR7MIvdk/jkY34xSm5D8AAAA/zAAAAAAAAAAB0gEAADAAAAB23SiPg4faPwmxTSvuneQ/AAAAP8wAAAAAAAAAAdMBAAAwAAAAPkgKa/5R2z8JsU0r7p3kPwAAAD8pAQAAAAAAAAHUAQAAMAAAAJP8hgA67OA/acW9kyx15D8AAAA/OQEAAAAAAAAB1QEAADAAAACT/IYAOuzgP+Iv1NsFbeQ/AAAAP54CAAAAAAAAAdYBAAAwAAAAIoAOO2BZ5z//5NHoZpziPwAAAD8AAAAAAAAAAAHXAQAAMAAAAJbkNwTQYec//+TR6Gac4j8AAAA/XQAAAAAAAAAB2AEAADAAAAB8rYqWr3LnP4V6u6CNpOI/AAAAP20AAAAAAAAAAdkBAAAwAAAA7hG0Xx975z+FerugjaTiPwAAAD9tAAAAAAAAAAHaAQAAMAAAAC0Ig01Opec/hXq7oI2k4j8AAAA/bQAAAAAAAAAB2wEAADAAAAD5mShyDcfnPwsQpVi0rOI/AAAAP30AAAAAAAAAAdwBAAAwAAAAkL1zu4sK6D8LEKVYtKziPwAAAD+MAAAAAAAAAAHdAQAAMAAAALR8lTuaReg/kqWOENu04j8AAAA/jAAAAAAAAAAB3gEAADAAAADaO7e7qIDoP5KljhDbtOI/AAAAP4wAAAAAAAAAAd8BAAAwAAAA48MrzpbM6D+SpY4Q27TiPwAAAD+cAAAAAAAAAAHgAQAAMAAAAAmDTU6lB+k/GDt4yAG94j8AAAA/qwAAAAAAAAAB4QEAADAAAAC63UUFRDrpPxg7eMgBveI/AAAAP6sAAAAAAAAAAeIBAAAwAAAAUgGRTsJ96T8YO3jIAb3iPwAAAD+rAAAAAAAAAAHjAQAAMAAAAJD3Xzzxp+k/GDt4yAG94j8AAAA/uwAAAAAAAAAB5AEAADAAAADP7S4qINLpPxg7eMgBveI/AAAAP7sAAAAAAAAAAeUBAAAwAAAAJxurhW/r6T8YO3jIAb3iPwAAAD/LAAAAAAAAAAHmAQAAMAAAAIFIJ+G+BOo/GDt4yAG94j8AAAA/6gAAAAAAAAAB5wEAADAAAAAzox+YXTfqPxg7eMgBveI/AAAAP+oAAAAAAAAAAegBAAAwAAAApgdJYc0/6j8YO3jIAb3iPwAAAD/qAAAAAAAAAAHpAQAAMAAAAIzQm/OsUOo/GDt4yAG94j8AAAA/CQEAAAAAAAAB6gEAADAAAAByme6FjGHqPxg7eMgBveI/AAAAPxkBAAAAAAAAAesBAAAwAAAA5P0XT/xp6j8YO3jIAb3iPwAAAD84AQAAAAAAAAHsAQAAMAAAAFhiQRhscuo/GDt4yAG94j8AAAA/awEAAAAAAAAB7QEAADAAAADKxmrh23rqPxg7eMgBveI/AAAAP2sBAAAAAAAAAe4BAAAwAAAAsI+9c7uL6j+e0GGAKMXiPwAAAD96AQAAAAAAAAHvAQAAMAAAAAq9Oc8Kpeo/ntBhgCjF4j8AAAA/igEAAAAAAAAB8AEAADAAAABi6rUqWr7qP57QYYAoxeI/AAAAP4oBAAAAAAAAAfEBAAAwAAAAuxcyhqnX6j8kZks4T83iPwAAAD+ZAQAAAAAAAAHyAQAAMAAAAKHghBiJ6Oo/JGZLOE/N4j8AAAA/mQEAAAAAAAAB8wEAADAAAABtcio9SArrPyRmSzhPzeI/AAAAP6kBAAAAAAAAAfQBAAAwAAAAxZ+mmJcj6z+r+zTwddXiPwAAAD+pAQAAAAAAAAH1AQAAMAAAAKto+Sp3NOs/q/s08HXV4j8AAAA/uQEAAAAAAAAB9gEAADAAAAAezSL05jzrP6v7NPB11eI/AAAAP7kBAAAAAAAAAfcBAAAwAAAArW0g77944j+cSXsMK9PvPwAAAD8AAAAAAAAAAAH4AQAAMAAAACDSSbgvgeI/nEl7DCvT7z8AAAA/XgAAAAAAAAAB+QEAADAAAACTNnOBn4niP5xJewwr0+8/AAAAP24AAAAAAAAAAfoBAAAwAAAABpucSg+S4j+cSXsMK9PvPwAAAD+sAAAAAAAAAAH7AQAAMAAAAOxj79zuouI/nEl7DCvT7z8AAAA/vAAAAAAAAAAB/AEAADAAAABfyBimXqviP5xJewwr0+8/AAAAP7wAAAAAAAAAAf0BAAAwAAAA0ixCb86z4j+cSXsMK9PvPwAAAD+8AAAAAAAAAAH+AQAAMAAAAEWRazg+vOI/nEl7DCvT7z8AAAA/ywAAAAAAAAAB/wEAADAAAAC49ZQBrsTiP5xJewwr0+8/AAAAP9sAAAAAAAAAAQACAAAwAAAAK1q+yh3N4j+cSXsMK9PvPwAAAD8KAQAAAAAAAAEBAgAAMAAAAEvyGwLosOM/nEl7DCvT7z8AAAA/GQEAAAAAAAABAgIAADAAAADiFWdLZvTjPxa0kVQEy+8/AAAAPxkBAAAAAAAAAQMCAAAwAAAAK5SqS4Nq5D8WtJFUBMvvPwAAAD8pAQAAAAAAAAEEAgAAMAAAAFBTzMuRpeQ/FrSRVATL7z8AAAA/KQEAAAAAAAABBQIAADAAAAAc5XHwUMfkPxa0kVQEy+8/AAAAPzkBAAAAAAAAAQYCAAAwAAAAf5piXo4s5T8WtJFUBMvvPwAAAD9IAQAAAAAAAAEHAgAAMAAAAEssCINNTuU/FrSRVATL7z8AAAA/VwEAAAAAAAABCAIAADAAAACkWYTenGflPxa0kVQEy+8/AAAAP4YBAAAAAAAAAQkCAAAwAAAA7tfH3rnd5T8WtJFUBMvvPwAAAD+GAQAAAAAAAAEKAgAAMAAAALlpbQN5/+U/FrSRVATL7z8AAAA/hgEAAAAAAAABCwIAADAAAAASl+leyBjmPxa0kVQEy+8/AAAAP5YBAAAAAAAAAQwCAAAwAAAANlYL39ZT5j8WtJFUBMvvPwAAAD+lAQAAAAAAAAENAgAAMAAAABwfXnG2ZOY/FrSRVATL7z8AAAA/pQEAAAAAAAABDgIAADAAAAAC6LADlnXmPxa0kVQEy+8/AAAAP8UBAAAAAAAAAQ8CAAAwAAAAWxUtX+WO5j8WtJFUBMvvPwAAAD/FAQAAAAAAAAEQAgAAMAAAAM55VihVl+Y/kB6onN3C7z8AAAA/xQEAAAAAAAABEQIAADAAAABB3n/xxJ/mP5AeqJzdwu8/AAAAP1ECAAAAAAAAARICAAAwAAAA/cDsulEe5z+QHqic3cLvPwAAAD9RAgAAAAAAAAETAgAAMAAAAFbuaBahN+c/kB6onN3C7z8AAAA/YQIAAAAAAAABFAIAADAAAAA8t7uogEjnP5AeqJzdwu8/AAAAP3ECAAAAAAAAARUCAAAwAAAAsBvlcfBQ5z+QHqic3cLvPwAAAD9xAgAAAAAAAAEWAgAAMAAAACKADjtgWec/kB6onN3C7z8AAAA/nwIAAAAAAAABFwIAADAAAACW5DcE0GHnP5AeqJzdwu8/AAAAP5UDAAAAAAAAARgCAAAwAAAACElhzT9q5z+QHqic3cLvPwAAAD+lAwAAAAAAAAEZAgAAMAAAAHytipavcuc/kB6onN3C7z8AAAA/tQMAAAAAAAABGgIAADAAAADuEbRfH3vnP5AeqJzdwu8/AAAAP7UDAAAAAAAAARsCAAAwAAAAYXbdKI+D5z+QHqic3cLvPwAAAD/UAwAAAAAAAAEcAgAAMAAAANTaBvL+i+c/kB6onN3C7z8AAAA/1AMAAAAAAAABHQIAADAAAABHPzC7bpTnPxa0kVQEy+8/AAAAP+QDAAAAAAAAAR4CAAAwAAAAuaNZhN6c5z8WtJFUBMvvPwAAAD/kAwAAAAAAAAEfAgAAMAAAABPR1d8ttuc/FrSRVATL7z8AAAA/5AMAAAAAAAABIAIAADAAAABr/lE7fc/nPxa0kVQEy+8/AAAAP/MDAAAAAAAAASECAAAwAAAAxSvOlszo5z+cSXsMK9PvPwAAAD/zAwAAAAAAAAEiAgAAMAAAAB1ZSvIbAug/nEl7DCvT7z8AAAA/EgQAAAAAAAABIwIAADAAAAAOqhGX6V7oPyLfZMRR2+8/AAAAPyIEAAAAAAAAASQCAAAwAAAA2ju3u6iA6D8i32TEUdvvPwAAAD8iBAAAAAAAAAElAgAAMAAAAL8ECk6Ikeg/It9kxFHb7z8AAAA/QQQAAAAAAAABJgIAADAAAAAYMoap16roPyLfZMRR2+8/AAAAP1EEAAAAAAAACw==</ink>
</athena>
</file>

<file path=customXml/item10.xml><?xml version="1.0" encoding="utf-8"?>
<athena xmlns="http://schemas.microsoft.com/edu/athena" version="0.1.2681.0">
  <media streamable="true" recordStart="168898" recordEnd="247933" recordLength="1304921" start="168898" end="247933"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FgOAAAAAAAABe3///8MQWN0aW9uVHlwZVYxAQAAAAd2YWx1ZV9fAAgCAAAAAAAAAAEFAAAABAAAAAkUAAAACRUAAAAsHgAAAAAAAAHq////7f///wAAAAABBgAAAAQAAAAJFwAAAAkYAAAAujQAAAAAAAAB5////+3///8AAAAAAQcAAAAEAAAACRoAAAAJGwAAAJ1bAAAAAAAAAeT////t////AAAAAAEIAAAABAAAAAkdAAAACR4AAACsdAAAAAAAAAHh////7f///wAAAAABCQAAAAQAAAAJIAAAAAkhAAAA7IIAAAAAAAAB3v///+3///8AAAAAAQoAAAAEAAAACSMAAAAJJAAAAHKdAAAAAAAAAdv////t////AAAAAAELAAAABAAAAAkmAAAACScAAABwsgAAAAAAAAHY////7f///wAAAAABDAAAAAQAAAAJKQAAAAkqAAAAY7gAAAAAAAAB1f///+3///8AAAAAAQ0AAAAEAAAACSwAAAAJLQAAAKLCAAAAAAAAAdL////t////AAAAAAEOAAAABAAAAAkvAAAACTAAAACP3AAAAAAAAAHP////7f///wAAAAABDwAAAAQAAAAJMgAAAAkzAAAAkeYAAAAAAAABzP///+3///8AAAAABRAAAAANQ2xlYXJDYW52YXNWMQIAAAAJU3RhcnRUaW1lBFR5cGUABBAMQWN0aW9uVHlwZVYxAgAAAAIAAAClOAE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DAEAAAwBAAABFAAAABEAAAD/AJ5JAAAAAAAAACJAAAAByP///8r///8BAAAAAAAAAAAAIkABFQAAABIAAAAJOQAAAIEAAACBAAAAARcAAAARAAAA/wCeSQAAAAAAAAAiQAAAAcb////K////AQAAAAAAAAAAACJAARgAAAASAAAACTsAAAAWAAAAFgAAAAEaAAAAEQAAAP8AnkkAAAAAAAAAIkAAAAHE////yv///wEAAAAAAAAAAAAiQAEbAAAAEgAAAAk9AAAAgQAAAIEAAAABHQAAABEAAAD/AJ5JAAAAAAAAACJAAAABwv///8r///8BAAAAAAAAAAAAIkABHgAAABIAAAAJPwAAAHQAAAB0AAAAASAAAAARAAAA/wCeSQAAAAAAAAAiQAAAAcD////K////AQAAAAAAAAAAACJAASEAAAASAAAACUEAAABNAAAATQAAAAEjAAAAEQAAAP8AnkkAAAAAAAAAIkAAAAG+////yv///wEAAAAAAAAAAAAiQAEkAAAAEgAAAAlDAAAAQAAAAEAAAAABJgAAABEAAAD/AJ5JAAAAAAAAACJAAAABvP///8r///8BAAAAAAAAAAAAIkABJwAAABIAAAAJRQAAABUAAAAVAAAAASkAAAARAAAA/wCeSQAAAAAAAAAiQAAAAbr////K////AQAAAAAAAAAAACJAASoAAAASAAAACUcAAABIAAAASAAAAAEsAAAAEQAAAP8AnkkAAAAAAAAAIkAAAAG4////yv///wEAAAAAAAAAAAAiQAEtAAAAEgAAAAlJAAAAEQAAABEAAAABLwAAABEAAAD/AJ5JAAAAAAAAACJAAAABtv///8r///8BAAAAAAAAAAAAIkABMAAAABIAAAAJSwAAACgAAAAoAAAAATIAAAARAAAA/wCeSQAAAAAAAAAiQAAAAbT////K////AQAAAAAAAAAAACJAATMAAAASAAAACU0AAAABAAAAAQ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DfQHOQAAAAABAAAAAAEAAAQKSW5rUG9pbnRWMQIA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Nfwc7AAAAAAEAAAAgAAAABApJbmtQb2ludFYxAgAAAAnbAQAACdwBAAAJ3QEAAAneAQAACd8BAAAJ4AEAAAnhAQAACeIBAAAJ4wEAAAnkAQAACeUBAAAJ5gEAAAnnAQAACegBAAAJ6QEAAAnqAQAACesBAAAJ7AEAAAntAQAACe4BAAAJ7wEAAAnwAQAADQoHPQAAAAABAAAAAAEAAAQKSW5rUG9pbnRWMQIA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Nfwc/AAAAAAEAAACAAAAABApJbmtQb2ludFYxAgA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NDAdBAAAAAAEAAACAAAAABApJbmtQb2ludFYxAgA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NMwdDAAAAAAEAAABAAAAABApJbmtQb2ludFYxAgA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B0UAAAAAAQAAACAAAAAECklua1BvaW50VjECAAAACXMDAAAJdAMAAAl1AwAACXYDAAAJdwMAAAl4AwAACXkDAAAJegMAAAl7AwAACXwDAAAJfQMAAAl+AwAACX8DAAAJgAMAAAmBAwAACYIDAAAJgwMAAAmEAwAACYUDAAAJhgMAAAmHAwAADQsHRwAAAAABAAAAgAAAAAQKSW5rUG9pbnRWMQIA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NOAdJAAAAAAEAAAAgAAAABApJbmtQb2ludFYxAgAAAAnQAwAACdEDAAAJ0gMAAAnTAwAACdQDAAAJ1QMAAAnWAwAACdcDAAAJ2AMAAAnZAwAACdoDAAAJ2wMAAAncAwAACd0DAAAJ3gMAAAnfAwAACeADAAANDwdLAAAAAAEAAABAAAAABApJbmtQb2ludFYxAgAAAAnhAwAACeIDAAAJ4wMAAAnkAwAACeUDAAAJ5gMAAAnnAwAACegDAAAJ6QMAAAnqAwAACesDAAAJ7AMAAAntAwAACe4DAAAJ7wMAAAnwAwAACfEDAAAJ8gMAAAnzAwAACfQDAAAJ9QMAAAn2AwAACfcDAAAJ+AMAAAn5AwAACfoDAAAJ+wMAAAn8AwAACf0DAAAJ/gMAAAn/AwAACQAEAAAJAQQAAAkCBAAACQMEAAAJBAQAAAkFBAAACQYEAAAJBwQAAAkIBAAADRgHTQAAAAABAAAABAAAAAQKSW5rUG9pbnRWMQIAAAAJCQQAAA0DBU4AAAAKSW5rUG9pbnRWMQQAAAABWAFZDlByZXNzdXJlRmFjdG9yCVRpbWVTdGFtcAAAAAAGBgsQAgAAAKaBJivjPtE/2A5FAGPtwD8AAAA/AAAAAAAAAAABTwAAAE4AAAD+pmN3RUvRP9gORQBj7cA/AAAAPx8AAAAAAAAAAVAAAABOAAAAVsygw6dX0T+uDC2V28rAPwAAAD/LAAAAAAAAAAFRAAAATgAAAGA8WKjOfNE/rgwtldvKwD8AAAA/ywAAAAAAAAABUgAAAE4AAAARh9JAk5XRP64MLZXbysA/AAAAP9sAAAAAAAAAAVMAAABOAAAAGveJJbq60T+uDC2V28rAPwAAAD/bAAAAAAAAAAFUAAAATgAAACNnQQrh39E/hgoVKlSowD8AAAA/2wAAAAAAAAABVQAAAE4AAACF/DU7ahHSP1wI/b7MhcA/AAAAP/oAAAAAAAAAAVYAAABOAAAAoExc6d6A0j9cCP2+zIXAPwAAAD8JAQAAAAAAAAFXAAAATgAAALycgpdT8NI/XAj9vsyFwD8AAAA/CQEAAAAAAAABWAAAAE4AAAB3V7QUPy7TP1wI/b7MhcA/AAAAPwkBAAAAAAAAAVkAAABOAAAA2eyoRchf0z9cCP2+zIXAPwAAAD8ZAQAAAAAAAAFaAAAATgAAADuCnXZRkdM/XAj9vsyFwD8AAAA/KQEAAAAAAAABWwAAAE4AAADszBcPFqrTP1wI/b7MhcA/AAAAPykBAAAAAAAAAVwAAABOAAAAnBeSp9rC0z9cCP2+zIXAPwAAAD84AQAAAAAAAAFdAAAATgAAAE1iDECf29M/XAj9vsyFwD8AAAA/SAEAAAAAAAABXgAAAE4AAACmh0mMAejTP1wI/b7MhcA/AAAAP1gBAAAAAAAAAV8AAABOAAAABx0+vYoZ1D80BuVTRWPAPwAAAD9nAQAAAAAAAAFgAAAATgAAABGN9aGxPtQ/NAblU0VjwD8AAAA/ZwEAAAAAAAABYQAAAE4AAAAa/ayG2GPUPzQG5VNFY8A/AAAAP3cBAAAAAAAAAWIAAABOAAAAfJKht2GV1D80BuVTRWPAPwAAAD+GAQAAAAAAAAFjAAAATgAAAN0nlujqxtQ/NAblU0VjwD8AAAA/hgEAAAAAAAABZAAAAE4AAAA/vYoZdPjUPzQG5VNFY8A/AAAAP4YBAAAAAAAAAWUAAABOAAAAoVJ/Sv0p1T80BuVTRWPAPwAAAD+WAQAAAAAAAAFmAAAATgAAAFsNscfoZ9U/NAblU0VjwD8AAAA/lgEAAAAAAAABZwAAAE4AAADGEl3dmL7VPzQG5VNFY8A/AAAAP6YBAAAAAAAAAWgAAABOAAAA2PLLpuYI1j80BuVTRWPAPwAAAD+mAQAAAAAAAAFpAAAATgAAAJKt/SPSRtY/NAblU0VjwD8AAAA/tQEAAAAAAAABagAAAE4AAACljWztH5HWP1wI/b7MhcA/AAAAP9UBAAAAAAAAAWsAAABOAAAAwN2Sm5QA1z9cCP2+zIXAPwAAAD/VAQAAAAAAAAFsAAAATgAAAC3jPrFEV9c/XAj9vsyFwD8AAAA/5AEAAAAAAAABbQAAAE4AAACOeDPizYjXP1wI/b7MhcA/AAAAPwMCAAAAAAAAAW4AAABOAAAAiUNpoMnK2D+uDC2V28rAPwAAAD8DAgAAAAAAAAFvAAAATgAAAJKzIIXw79g/rgwtldvKwD8AAAA/EwIAAAAAAAABcAAAAE4AAAC3c/4XjITZP64MLZXbysA/AAAAPyMCAAAAAAAAAXEAAABOAAAAweO1/LKp2T+uDC2V28rAPwAAAD8yAgAAAAAAAAFyAAAATgAAANPDJMYA9Nk/rgwtldvKwD8AAAA/UgIAAAAAAAABcwAAAE4AAACNflZD7DHaP64MLZXbysA/AAAAP1ICAAAAAAAAAXQAAABOAAAA5qOTj04+2j+uDC2V28rAPwAAAD9SAgAAAAAAAAF1AAAATgAAAJbuDSgTV9o/2A5FAGPtwD8AAAA/YQIAAAAAAAABdgAAAE4AAADvE0t0dWPaP9gORQBj7cA/AAAAP3ECAAAAAAAAAXcAAABOAAAARzmIwNdv2j/YDkUAY+3APwAAAD+AAgAAAAAAAAF4AAAATgAAAFGpP6X+lNo/2A5FAGPtwD8AAAA/kAIAAAAAAAABeQAAAE4AAAAB9Lk9w63aP9gORQBj7cA/AAAAP5ACAAAAAAAAAXoAAABOAAAAC2RxIurS2j/YDkUAY+3APwAAAD+gAgAAAAAAAAF7AAAATgAAABTUKAcR+No/2A5FAGPtwD8AAAA/oAIAAAAAAAABfAAAAE4AAAAdRODrNx3bP9gORQBj7cA/AAAAP68CAAAAAAAAAX0AAABOAAAAgNnUHMFO2z/YDkUAY+3APwAAAD+/AgAAAAAAAAF+AAAATgAAAOJuyU1KgNs/2A5FAGPtwD8AAAA/vwIAAAAAAAABfwAAAE4AAABDBL5+07HbP9gORQBj7cA/AAAAP88CAAAAAAAAAYAAAABOAAAA/b7v+77v2z/YDkUAY+3APwAAAD/uAgAAAAAAAAGBAAAATgAAACN/zY5ahNw/2A5FAGPtwD8AAAA/7gIAAAAAAAABggAAAE4AAADdOf8LRsLcP9gORQBj7cA/AAAAP/0CAAAAAAAAAYMAAABOAAAA+Yklurox3T/YDkUAY+3APwAAAD8NAwAAAAAAAAGEAAAATgAAAAtqlIMIfN0/2A5FAGPtwD8AAAA/DQMAAAAAAAABhQAAAE4AAAAdSgNNVsbdP/4QXWvqD8E/AAAAPw0DAAAAAAAAAYYAAABOAAAA1wQ1ykEE3j/+EF1r6g/BPwAAAD8dAwAAAAAAAAGHAAAATgAAAOnko5OPTt4/KBN11nEywT8AAAA/HQMAAAAAAAABiAAAAE4AAACjn9UQe4zePygTddZxMsE/AAAAPywDAAAAAAAAAYkAAABOAAAABTXKQQS+3j8oE3XWcTLBPwAAAD8sAwAAAAAAAAGKAAAATgAAAL/v+77v+94/KBN11nEywT8AAAA/PAMAAAAAAAABiwAAAE4AAADJX7OjFiHfPygTddZxMsE/AAAAPzwDAAAAAAAAAYwAAABOAAAAgxrlIAJf3z8oE3XWcTLBPwAAAD9MAwAAAAAAAAGNAAAATgAAAOWv2VGLkN8/KBN11nEywT8AAAA/TAMAAAAAAAABjgAAAE4AAABHRc6CFMLfP1AVjUH5VME/AAAAP1sDAAAAAAAAAY8AAABOAAAAAAAAAAAA4D9QFY1B+VTBPwAAAD9bAwAAAAAAAAGQAAAATgAAAF7dmL71HuA/UBWNQflUwT8AAAA/awMAAAAAAAABkQAAAE4AAABoTVCjHETgP1AVjUH5VME/AAAAP2sDAAAAAAAAAZIAAABOAAAAGJjKO+Fc4D9QFY1B+VTBPwAAAD96AwAAAAAAAAGTAAAATgAAAMyaoEY5iOA/UBWNQflUwT8AAAA/egMAAAAAAAABlAAAAE4AAADWClgrYK3gP1AVjUH5VME/AAAAP4oDAAAAAAAAAZUAAABOAAAAjA0uNrjY4D9QFY1B+VTBPwAAAD+aAwAAAAAAAAGWAAAATgAAAJo1QY1yEOE/UBWNQflUwT8AAAA/mgMAAAAAAAABlwAAAE4AAAD8yjW++0HhP1AVjUH5VME/AAAAP5oDAAAAAAAAAZgAAABOAAAAXmAq74Rz4T9QFY1B+VTBPwAAAD+pAwAAAAAAAAGZAAAATgAAAMD1HiAOpeE/UBWNQflUwT8AAAA/qQMAAAAAAAABmgAAAE4AAAAiixNRl9bhPygTddZxMsE/AAAAP7kDAAAAAAAAAZsAAABOAAAA1o3pW+8B4j/+EF1r6g/BPwAAAD/JAwAAAAAAAAGcAAAATgAAADgj3ox4M+I//hBda+oPwT8AAAA/yQMAAAAAAAABnQAAAE4AAABCk5Vxn1jiP/4QXWvqD8E/AAAAP9gDAAAAAAAAAZ4AAABOAAAASgNNVsZ94j/YDkUAY+3APwAAAD/YAwAAAAAAAAGfAAAATgAAAKjg5RS8nOI/2A5FAGPtwD8AAAA/2AMAAAAAAAABoAAAAE4AAABc47sfFMjiP64MLZXbysA/AAAAP+gDAAAAAAAAAaEAAABOAAAAusBU3gnn4j+GChUqVKjAPwAAAD/oAwAAAAAAAAGiAAAATgAAABie7Zz/BeM/hgoVKlSowD8AAAA/9wMAAAAAAAABowAAAE4AAAAcVkkPkxjjP1wI/b7MhcA/AAAAP/cDAAAAAAAAAaQAAABOAAAAzKDDp1cx4z80BuVTRWPAPwAAAD8HBAAAAAAAAAGlAAAATgAAANJYHxrrQ+M/NAblU0VjwD8AAAA/BwQAAAAAAAABpgAAAE4AAADWEHuMflbjPwwEzei9QMA/AAAAPyYEAAAAAAAAAacAAABOAAAANO4TS3R14z/kAbV9Nh7APwAAAD8mBAAAAAAAAAGoAAAATgAAAOCAMnGle+M/5AG1fTYewD8AAAA/JgQAAAAAAAABqQAAAE4AAAA4pm+9B4jjP3f/OSVe978/AAAAPzYEAAAAAAAAAaoAAABOAAAA5DiO4ziO4z93/zklXve/PwAAAD82BAAAAAAAAAGrAAAATgAAAD5eyy+bmuM/JfsJT0+yvz8AAAA/VQQAAAAAAAABrAAAAE4AAADo8OlVzKDjPyX7CU9Psr8/AAAAP6MEAAAAAAAAAa0AAABOAAAAWK7x3Q8K5D+F8qmiMSi/PwAAAD+zBAAAAAAAAAGuAAAATgAAALaLipwFKeQ/M+55zCLjvj8AAAA/swQAAAAAAAABrwAAAE4AAAASaSNb+0fkP+HpSfYTnr4/AAAAP7MEAAAAAAAAAbAAAABOAAAAcEa8GfFm5D/h6Un2E56+PwAAAD+zBAAAAAAAAAGxAAAATgAAAM4jVdjmheQ/k+UZIAVZvj8AAAA/wwQAAAAAAAABsgAAAE4AAADWkwy9DavkP5PlGSAFWb4/AAAAP8MEAAAAAAAAAbMAAABOAAAA2ktoL6G95D9B4elJ9hO+PwAAAD/SBAAAAAAAAAG0AAAATgAAAOADxKE00OQ/QeHpSfYTvj8AAAA/4gQAAAAAAAABtQAAAE4AAADkux8UyOLkP+/cuXPnzr0/AAAAP+IEAAAAAAAAAbYAAABOAAAAPuFcYCrv5D/v3Llz5869PwAAAD/xBAAAAAAAAAG3AAAATgAAAOhze4Zb9eQ/ndiJndiJvT8AAAA/8QQAAAAAAAABuAAAAE4AAACWBpqsjPvkP53YiZ3Yib0/AAAAPwEFAAAAAAAAAbkAAABOAAAAQpm40r0B5T9N1FnHyUS9PwAAAD8RBQAAAAAAAAG6AAAATgAAAO4r1/juB+U//c8p8br/vD8AAAA/IAUAAAAAAAABuwAAAE4AAACavvUeIA7lP6vL+Rqsurw/AAAAPzAFAAAAAAAAAbwAAABOAAAARlEURVEU5T9bx8lEnXW8PwAAAD9ABQAAAAAAAAG9AAAATgAAAPLjMmuCGuU/ub5pmH/ruz8AAAA/QAUAAAAAAAABvgAAAE4AAACedlGRsyDlP2e6OcJwprs/AAAAP08FAAAAAAAAAb8AAABOAAAASglwt+Qm5T/FsdkVUxy7PwAAAD9TBQAAAAAAAAHAAAAATgAAAKIurQNHM+U/Jal5aTWSuj8AAAA/YwUAAAAAAAABwQAAAE4AAABQwcspeDnlP9OkSZMmTbo/AAAAP2MFAAAAAAAAAcIAAABOAAAAUMHLKXg55T8xnOnmCMO5PwAAAD9yBQAAAAAAAAHDAAAATgAAAPxT6k+pP+U/j5OJOus4uT8AAAA/cgUAAAAAAAABxAAAAE4AAACo5gh22kXlPz+PWWTc87g/AAAAP4IFAAAAAAAAAcUAAABOAAAAqOYIdtpF5T/tiimOza64PwAAAD+CBQAAAAAAAAHGAAAATgAAAFR5J5wLTOU/S4LJ4a8kuD8AAAA/kgUAAAAAAAABxwAAAE4AAABUeSecC0zlP6l5aTWSmrc/AAAAP5IFAAAAAAAAAcgAAABOAAAAVHknnAtM5T8HcQmJdBC3PwAAAD+hBQAAAAAAAAHJAAAATgAAAFR5J5wLTOU/Zmip3FaGtj8AAAA/oQUAAAAAAAABygAAAE4AAABUeSecC0zlP3RbGVoqt7U/AAAAP8EFAAAAAAAAAcsAAABOAAAAVHknnAtM5T+ATonX/ee0PwAAAD/BBQAAAAAAAAHMAAAATgAAAFR5J5wLTOU/mzRp0qRJsz8AAAA/0AUAAAAAAAABzQAAAE4AAABUeSecC0zlP6gn2U94erI/AAAAP9AFAAAAAAAAAc4AAABOAAAAqOYIdtpF5T9kFhn3PGaxPwAAAD/QBQAAAAAAAAHPAAAATgAAAFDByyl4OeU/cQmJdBCXsD8AAAA/4AUAAAAAAAAB0AAAAE4AAACiLq0DRzPlP/748ePHj68/AAAAP+AFAAAAAAAAAdEAAABOAAAA+JuO3RUt5T921nEyUWetPwAAAD/vBQAAAAAAAAHSAAAATgAAAEoJcLfkJuU/NMWx2RVTrD8AAAA/7wUAAAAAAAAB0wAAAE4AAADy4zJrghrlP+6z8YDaPqs/AAAAPw8GAAAAAAAAAdQAAABOAAAARlEURVEU5T+qojEonyqqPwAAAD8PBgAAAAAAAAHVAAAATgAAAO4r1/juB+U/ZpFxz2MWqT8AAAA/DwYAAAAAAAAB1gAAAE4AAACWBpqsjPvkPyKAsXYoAqg/AAAAPw8GAAAAAAAAAdcAAABOAAAAPuFcYCrv5D+Cd1HKCninPwAAAD8eBgAAAAAAAAHYAAAATgAAADgpAe6W3OQ/PmaRcc9jpj8AAAA/LgYAAAAAAAAB2QAAAE4AAADgA8ShNNDkP5xdMcWx2aU/AAAAPz4GAAAAAAAAAdoAAABOAAAAiN6GVdLD5D/8VNEYlE+lPwAAAD8+BgAAAAAAAAHbAAAATgAAAIImK+M+seQ/WExxbHbFpD8AAAA/PgYAAAAAAAAB3AAAAE4AAAB+bs9wq57kPxQ7sRM7saM/AAAAP00GAAAAAAAAAd0AAABOAAAAJkmSJEmS5D9yMlFnHSejPwAAAD9NBgAAAAAAAAHeAAAATgAAAMhr+WVTc+Q/0Cnxuv+coj8AAAA/TQYAAAAAAAAB3wAAAE4AAADEs53zv2DkP9Ap8br/nKI/AAAAP10GAAAAAAAAAeAAAABOAAAAZtYENcpB5D+OGDFixIihPwAAAD9dBgAAAAAAAAHhAAAATgAAALLTLipyFuQ/7A/Rtab+oD8AAAA/bAYAAAAAAAAB4gAAAE4AAABU9pVrfPfjP1D9IbrW1J8/AAAAP3wGAAAAAAAAAeMAAABOAAAA+Bj9rIbY4z8M7GFhm8CePwAAAD98BgAAAAAAAAHkAAAATgAAAO6oRchfs+M/yNqhCGCsnT8AAAA/fAYAAAAAAAAB5QAAAE4AAADkOI7jOI7jP0C4IVfpg5s/AAAAP4wGAAAAAAAAAeYAAABOAAAALja42OBi4z9AuCFX6YObPwAAAD+bBgAAAAAAAAHnAAAATgAAACbGAPS5PeM//KZh/q1vmj8AAAA/mwYAAAAAAAAB6AAAAE4AAABwwyrpYRLjP7qVoaVyW5k/AAAAP5sGAAAAAAAAAekAAABOAAAAusBU3gnn4j92hOFMN0eYPwAAAD+rBgAAAAAAAAHqAAAATgAAALJQnfniweI/MnMh9Psylz8AAAA/qwYAAAAAAAAB6wAAAE4AAABUcwQ77aLiPzJzIfT7Mpc/AAAAP7sGAAAAAAAAAewAAABOAAAASgNNVsZ94j8ycyH0+zKXPwAAAD/KBgAAAAAAAAHtAAAATgAAAJYAd0tuUuI/MnMh9Psylz8AAAA/ygYAAAAAAAAB7gAAAE4AAACMkL9mRy3iP+xhYZvAHpY/AAAAP9oGAAAAAAAAAe8AAABOAAAAgiAIgiAI4j/sYWGbwB6WPwAAAD/aBgAAAAAAAAHwAAAATgAAACZDb8Mq6eE/qFChQoUKlT8AAAA/6QYAAAAAAAAB8QAAAE4AAADIZdYENcrhP2Y/4elJ9pM/AAAAP/kGAAAAAAAAAfIAAABOAAAAbIg9Rj+r4T8iLiGRDuKSPwAAAD8JBwAAAAAAAAHzAAAATgAAALaFZzvnf+E/3hxhONPNkT8AAAA/KAcAAAAAAAAB9AAAAE4AAADWClgrYK3gPyjSQVxCIo0/AAAAPygHAAAAAAAAAfUAAABOAAAAzJqgRjmI4D8o0kFcQiKNPwAAAD8oBwAAAAAAAAH2AAAATgAAABiYyjvhXOA/KNJBXEIijT8AAAA/OAcAAAAAAAAB9wAAAE4AAAAKcLfkJiXgPyjSQVxCIo0/AAAAPzgHAAAAAAAAAfgAAABOAAAAUbWFZzvn3z8o0kFcQiKNPwAAAD9HBwAAAAAAAAH5AAAATgAAADVlX7nGd98/KNJBXEIijT8AAAA/ZgcAAAAAAAAB+gAAAE4AAABfWgeOZsreP7D0wQ25So8/AAAAP3gHAAAAAAAAAfsAAABOAAAAHUoDTVbG3T+aC6Hfl7mQPwAAAD94BwAAAAAAAAH8AAAATgAAALu0DhzNlN0/mguh35e5kD8AAAA/iAcAAAAAAAAB/QAAAE4AAAAB+tye4VbdP5oLod+XuZA/AAAAP4gHAAAAAAAAAf4AAABOAAAA+Yklurox3T+aC6Hfl7mQPwAAAD+XBwAAAAAAAAH/AAAATgAAAO8ZbtWTDN0/mguh35e5kD8AAAA/lwcAAAAAAAABAAEAAE4AAACNhHmkCtvcP7D0wQ25So8/AAAAP6cHAAAAAAAAAQEBAABOAAAA08lHJx+d3D+gr8Gqy/mKPwAAAD+nBwAAAAAAAAECAQAATgAAABkPFqozX9w/oK/Bqsv5ij8AAAA/twcAAAAAAAABAwEAAE4AAABW5CxIIfzbPxiNQflU0Yg/AAAAP7cHAAAAAAAAAQQBAABOAAAAkrlD5g6Z2z8YjUH5VNGIPwAAAD/GBwAAAAAAAAEFAQAATgAAACi0l9BeQts/kGrBR96ohj8AAAA/xgcAAAAAAAABBgEAAE4AAABjia5uTN/aP5BqwUfeqIY/AAAAP9YHAAAAAAAAAQcBAABOAAAA+IMCWZyI2j+QasFH3qiGPwAAAD/WBwAAAAAAAAEIAQAATgAAAI1+VkPsMdo/kGrBR96ohj8AAAA/5QcAAAAAAAABCQEAAE4AAAB7nud5nufZP5BqwUfeqIY/AAAAP/UHAAAAAAAAAQoBAABOAAAAEJk7ZO6Q2T+QasFH3qiGPwAAAD8FCAAAAAAAAAELAQAATgAAAP24zJqgRtk/kGrBR96ohj8AAAA/BQgAAAAAAAABDAEAAE4AAACSsyCF8O/YP5BqwUfeqIY/AAAAPwUIAAAAAAAAAQ0BAABOAAAA2PjuBwWy2D+QasFH3qiGPwAAAD8UCAAAAAAAAAEOAQAATgAAAAxeTsHLKdg/DEhBlmeAhD8AAAA/FAgAAAAAAAABDwEAAE4AAAAC7pbcpATYP4AlweTwV4I/AAAAPyQIAAAAAAAAARABAABOAAAAoViiqxvT1z/4AkEzei+APwAAAD80CAAAAAAAAAERAQAATgAAAOedcC4wldc/+AJBM3ovgD8AAAA/QwgAAAAAAAABEgEAAE4AAAAZA9Dn9gzXP9B7gaAZvXc/AAAAP2IIAAAAAAAAARMBAABOAAAAOojA12861j/INoE9LGxzPwAAAD9yCAAAAAAAAAEUAQAATgAAAG3tH5E2stU/yDaBPSxscz8AAAA/cggAAAAAAAABFQEAAE4AAAAVyOJE1KXVP8g2gT0sbHM/AAAAP3IIAAAAAAAAARYBAABOAAAAZH1orA+N1T/INoE9LGxzPwAAAD+RCAAAAAAAAAEXAQAATgAAAAxYK2CtgNU/yDaBPSxscz8AAAA/oQgAAAAAAAABGAEAAE4AAACzMu4TS3TVP8g2gT0sbHM/AAAAP6EIAAAAAAAAARkBAABOAAAAszLuE0t01T/Qe4GgGb13PwAAAD+xCAAAAAAAAAEaAQAATgAAAFsNscfoZ9U/0HuBoBm9dz8AAAA/0AgAAAAAAAABGwEAAE4AAABRnfniwULVP+DAgQMHDnw/AAAAP9AIAAAAAAAAARwBAABOAAAASC1C/pod1T/4AkEzei+APwAAAD/fCAAAAAAAAAEdAQAATgAAAJfix2XWBNU/gCXB5PBXgj8AAAA/3wgAAAAAAAABHgEAAE4AAACOchCBr9/UPwxIQZZngIQ/AAAAP+8IAAAAAAAAAR8BAABOAAAAhQJZnIi61D+QasFH3qiGPwAAAD/vCAAAAAAAAAEgAQAATgAAAHySobdhldQ/GI1B+VTRiD8AAAA//wgAAAAAAAABIQEAAE4AAAAa/ayG2GPUP6CvwarL+Yo/AAAAPw4JAAAAAAAAASIBAABOAAAAEY31obE+1D8o0kFcQiKNPwAAAD8eCQAAAAAAAAEjAQAATgAAAK/3AHEoDdQ/sPTBDblKjz8AAAA/HgkAAAAAAAABJAEAAE4AAABNYgxAn9vTP5oLod+XuZA/AAAAPx4JAAAAAAAAASUBAABOAAAAk6fawrOd0z/eHGE4082RPwAAAD8eCQAAAAAAAAEmAQAATgAAAIo3I96MeNM/Ii4hkQ7ikj8AAAA/LgkAAAAAAAABJwEAAE4AAAAooi6tA0fTP2Y/4elJ9pM/AAAAPy4JAAAAAAAAASgBAABOAAAAd1e0FD8u0z+oUKFChQqVPwAAAD89CQAAAAAAAAEpAQAATgAAAG7n/C8YCdM/7GFhm8Aelj8AAAA/TQkAAAAAAAABKgEAAE4AAAAVwr/jtfzSP+xhYZvAHpY/AAAAP00JAAAAAAAAASsBAABOAAAAZHdFS/Hj0j8ycyH0+zKXPwAAAD9cCQAAAAAAAAEsAQAATgAAALMsy7Isy9I/MnMh9Psylz8AAAA/bAkAAAAAAAABLQEAAE4AAACzLMuyLMvSP3aE4Uw3R5g/AAAAP5QJAAAAAAAAAS4BAABOAAAAWweOZsq+0j92hOFMN0eYPwAAAD+UCQAAAAAAAAEvAQAATgAAAALiUBpostI/doThTDdHmD8AAAA/lAkAAAAAAAABMAEAAE4AAACqvBPOBabSP3aE4Uw3R5g/AAAAP6QJAAAAAAAAATEBAABOAAAAUZfWgaOZ0j92hOFMN0eYPwAAAD/SCQAAAAAAAAEyAQAATgAAAPlxmTVBjdI/upWhpXJbmT8AAAA/0gkAAAAAAAABMwEAAE4AAABIJx+dfHTSP/ymYf6tb5o/AAAAP+IJAAAAAAAAATQBAABOAAAA8AHiUBpo0j9AuCFX6YObPwAAAD/iCQAAAAAAAAE1AQAATgAAAD+3Z7hVT9I/yNqhCGCsnT8AAAA/8gkAAAAAAAABNgEAAE4AAAA2R7DTLirSPwzsYWGbwJ4/AAAAP/IJAAAAAAAAATcBAABOAAAA3SFzh8wd0j9KB3EJiXSgPwAAAD8BCgAAAAAAAAE4AQAATgAAACzX+O4HBdI/7A/Rtab+oD8AAAA/AQoAAAAAAAABOQEAAE4AAADUsbuipfjRP44YMWLEiKE/AAAAPyEKAAAAAAAAAToBAABOAAAAy0EEvn7T0T9yMlFnHSejPwAAAD8hCgAAAAAAAAE7AQAATgAAAHIcx3Ecx9E/tkMRwFg7pD8AAAA/MAoAAAAAAAABPAEAAE4AAAAa94klurrRP/xU0RiUT6U/AAAAPzAKAAAAAAAAAT0BAABOAAAAaawPjfWh0T+cXTHFsdmlPwAAAD9ACgAAAAAAAAE+AQAATgAAAGmsD431odE/4G7xHe3tpj8AAAA/QAoAAAAAAAABPwEAAE4AAAARh9JAk5XRPyKAsXYoAqg/AAAAP08KAAAAAAAAAUABAABOAAAAuGGV9DCJ0T9mkXHPYxapPwAAAD9PCgAAAAAAAAFBAQAATgAAALhhlfQwidE/CprRe4GgqT8AAAA/XwoAAAAAAAABQgEAAE4AAAC4YZX0MInRP6qiMSifKqo/AAAAP18KAAAAAAAAAUMBAABOAAAAuGGV9DCJ0T/us/GA2j6rPwAAAD9+CgAAAAAAAAFEAQAATgAAAGA8WKjOfNE/NMWx2RVTrD8AAAA/fgoAAAAAAAABRQEAAE4AAABgPFioznzRP9TNEYYz3aw/AAAAP34KAAAAAAAAAUYBAABOAAAAYDxYqM580T921nEyUWetPwAAAD+OCgAAAAAAAAFHAQAATgAAAGA8WKjOfNE/XPCRN6oFrz8AAAA/ngoAAAAAAAABSAEAAE4AAABgPFioznzRP/748ePHj68/AAAAP54KAAAAAAAAAUkBAABOAAAAYDxYqM580T/PACnI8gywPwAAAD+tCgAAAAAAAAFKAQAATgAAAGA8WKjOfNE/IQVZngFSsD8AAAA/rQoAAAAAAAABSwEAAE4AAABgPFioznzRPxQS6SAuIbE/AAAAP8wKAAAAAAAAAUwBAABOAAAAYDxYqM580T+2GknNS6uxPwAAAD/MCgAAAAAAAAFNAQAATgAAAGA8WKjOfNE/VyOpeWk1sj8AAAA/3AoAAAAAAAABTgEAAE4AAAC4YZX0MInRP6gn2U94erI/AAAAP+wKAAAAAAAAAU8BAABOAAAAuGGV9DCJ0T/5Kwkmh7+yPwAAAD/sCgAAAAAAAAFQAQAATgAAALhhlfQwidE/6ziZqLOOsz8AAAA/+woAAAAAAAABUQEAAE4AAAC4YZX0MInRP41B+VTRGLQ/AAAAPwsLAAAAAAAAAVIBAABOAAAAuGGV9DCJ0T/EX0kwOfy1PwAAAD8bCwAAAAAAAAFTAQAATgAAALhhlfQwidE/Zmip3FaGtj8AAAA/GwsAAAAAAAABVAEAAE4AAAC4YZX0MInRP0uCyeGvJLg/AAAAPyoLAAAAAAAAAVUBAABOAAAAuGGV9DCJ0T+Pk4k66zi5PwAAAD8qCwAAAAAAAAFWAQAATgAAALhhlfQwidE/MZzp5gjDuT8AAAA/OgsAAAAAAAABVwEAAE4AAAC4YZX0MInRPyWpeWk1kro/AAAAP0kLAAAAAAAAAVgBAABOAAAAuGGV9DCJ0T/V9tl4QG2/PwAAAD94CwAAAAAAAAFZAQAATgAAALhhlfQwidE/JfsJT0+yvz8AAAA/iAsAAAAAAAABWgEAAE4AAABfWgeOZsreP/RGteAjb8Q/AAAAPwAAAAAAAAAAAVsBAABOAAAArQ+N9aGx3j/KRJ11nEzEPwAAAD8QAAAAAAAAAAFcAQAATgAAAPNUW3i2c94/okKFChUqxD8AAAA/EAAAAAAAAAABXQEAAE4AAACRv2ZHLULeP3pAbZ+NB8Q/AAAAP14AAAAAAAAAAV4BAABOAAAA5am28Gzn3D9SPlU0BuXDPwAAAD9eAAAAAAAAAAFfAQAATgAAAN05/wtGwtw/Uj5VNAblwz8AAAA/XgAAAAAAAAABYAEAAE4AAAAr74RzgancP1I+VTQG5cM/AAAAP30AAAAAAAAAAWEBAABOAAAAe6QK27yQ3D9SPlU0BuXDPwAAAD99AAAAAAAAAAFiAQAATgAAABkPFqozX9w/ekBtn40HxD8AAAA/jQAAAAAAAAABYwEAAE4AAABfVOQsSCHcP8pEnXWcTMQ/AAAAP5wAAAAAAAAAAWQBAABOAAAArglqlIMI3D/KRJ11nEzEPwAAAD+cAAAAAAAAAAFlAQAATgAAAKWZsq9c49s/9Ea14CNvxD8AAAA/nAAAAAAAAAABZgEAAE4AAAD0TjgXmMrbPxpJzUurkcQ/AAAAP6wAAAAAAAAAAWcBAABOAAAA696AMnGl2z9ES+W2MrTEPwAAAD+sAAAAAAAAAAFoAQAATgAAAJK5Q+YOmds/REvltjK0xD8AAAA/uwAAAAAAAAABaQEAAE4AAADibslNSoDbP2xN/SG61sQ/AAAAP8sAAAAAAAAAAWoBAABOAAAAdmkdOJop2z8OVl3O12DFPwAAAD/LAAAAAAAAAAFrAQAATgAAAMUeo5/VENs/Nlh1OV+DxT8AAAA/2wAAAAAAAAABbAEAAE4AAAAU1CgHEfjaP2BajaTmpcU/AAAAP+oAAAAAAAAAAW0BAABOAAAAY4mubkzf2j+IXKUPbsjFPwAAAD/qAAAAAAAAAAFuAQAATgAAALI+NNaHxto/sF69evXqxT8AAAA/+gAAAAAAAAABbwEAAE4AAAD4gwJZnIjaPyhlBbyLUsY/AAAAP/oAAAAAAAAAAXABAABOAAAARzmIwNdv2j9SZx0nE3XGPwAAAD8KAQAAAAAAAAFxAQAATgAAAO8TS3R1Y9o/emk1kpqXxj8AAAA/CgEAAAAAAAABcgEAAE4AAACW7g0oE1faP6JrTf0husY/AAAAPxkBAAAAAAAAAXMBAABOAAAAPsnQ27BK2j/KbWVoqdzGPwAAAD8pAQAAAAAAAAF0AQAATgAAAOajk49OPto/ym1laKncxj8AAAA/OAEAAAAAAAABdQEAAE4AAADmo5OPTj7aP/RvfdMw/8Y/AAAAP0gBAAAAAAAAAXYBAABOAAAAjX5WQ+wx2j/0b33TMP/GPwAAAD9nAQAAAAAAAAF3AQAATgAAAI1+VkPsMdo/HHKVPrghxz8AAAA/dwEAAAAAAAABeAEAAE4AAAA1WRn3iSXaP0R0rak/RMc/AAAAP3cBAAAAAAAAAXkBAABOAAAA3DPcqicZ2j9udsUUx2bHPwAAAD93AQAAAAAAAAF6AQAATgAAAIQOn17FDNo/lnjdf06Jxz8AAAA/hwEAAAAAAAABewEAAE4AAAAs6WESYwDaP7569erVq8c/AAAAP5YBAAAAAAAAAXwBAABOAAAA08MkxgD02T9gg1WX8zXIPwAAAD+WAQAAAAAAAAF9AQAATgAAAHue53me59k/iIVtAntYyD8AAAA/0AEAAAAAAAABfgEAAE4AAAB7nud5nufZP9iJndiJncg/AAAAP9ABAAAAAAAAAX8BAABOAAAAe57neZ7n2T8CjLVDEcDIPwAAAD/gAQAAAAAAAAGAAQAATgAAAHue53me59k/UpDlGSAFyT8AAAA/4AEAAAAAAAABgQEAAE4AAAB7nud5nufZP3yS/YSnJ8k/AAAAP/ABAAAAAAAAAYIBAABOAAAAe57neZ7n2T+klBXwLkrJPwAAAD/wAQAAAAAAAAGDAQAATgAAAHue53me59k/zJYtW7ZsyT8AAAA//wEAAAAAAAABhAEAAE4AAAB7nud5nufZP0SddZxM1Mk/AAAAP/8BAAAAAAAAAYUBAABOAAAAe57neZ7n2T+WoaVyWxnKPwAAAD8PAgAAAAAAAAGGAQAATgAAAHue53me59k/EKjts/GAyj8AAAA/HwIAAAAAAAABhwEAAE4AAAB7nud5nufZP8y/9U3D/Ms/AAAAPx8CAAAAAAAAAYgBAABOAAAA08MkxgD02T9Gxj2PWWTMPwAAAD8uAgAAAAAAAAGJAQAATgAAACzpYRJjANo/6M6dO3fuzD8AAAA/LgIAAAAAAAABigEAAE4AAACEDp9exQzaP4rX/eeUeM0/AAAAPz4CAAAAAAAAAYsBAABOAAAA3DPcqicZ2j8C3kUpK+DNPwAAAD8+AgAAAAAAAAGMAQAATgAAADVZGfeJJdo/fOSNasFHzj8AAAA/TQIAAAAAAAABjQEAAE4AAADmo5OPTj7aP/bq1atXr84/AAAAP00CAAAAAAAAAY4BAABOAAAARzmIwNdv2j+Y8zVYdTnPPwAAAD9dAgAAAAAAAAGPAQAATgAAAKBexQw6fNo/6PdlLoR+zz8AAAA/XQIAAAAAAAABkAEAAE4AAABRqT+l/pTaPzr8lQSTw88/AAAAP3wCAAAAAAAAAZEBAABOAAAAFNQoBxH42j/TBzfkKn3QPwAAAD98AgAAAAAAAAGSAQAATgAAAMUeo5/VENs/+wlPT7Kf0D8AAAA/jAIAAAAAAAABkwEAAE4AAADOjlqE/DXbPzcN829909A/AAAAP5wCAAAAAAAAAZQBAABOAAAA2P4RaSNb2z9gDwvbBPbQPwAAAD+rAgAAAAAAAAGVAQAATgAAAJK5Q+YOmds/nRKv+88p0T8AAAA/qwIAAAAAAAABlgEAAE4AAABNdHVj+tbbP9oVUxybXdE/AAAAP6sCAAAAAAAAAZcBAABOAAAArglqlIMI3D8WGfc8ZpHRPwAAAD+rAgAAAAAAAAGYAQAATgAAABCfXsUMOtw/PxsPqO2z0T8AAAA/uwIAAAAAAAABmQEAAE4AAAAjf82OWoTcP2gdJxN11tE/AAAAP7sCAAAAAAAAAZoBAABOAAAAhRTCv+O13D98HrPIuOfRPwAAAD/KAgAAAAAAAAGbAQAATgAAAD/P8zzP89w/pSDLM0AK0j8AAAA/ygIAAAAAAAABnAEAAE4AAAAB+tye4VbdP6UgyzNACtI/AAAAP9oCAAAAAAAAAZ0BAABOAAAAFdpLaC+h3T+4IVfpgxvSPwAAAD/qAgAAAAAAAAGeAQAATgAAANcENcpBBN4/uCFX6YMb0j8AAAA/6gIAAAAAAAABnwEAAE4AAACbLx4sVGfeP7ghV+mDG9I/AAAAP/kCAAAAAAAAAaABAABOAAAABTXKQQS+3j+4IVfpgxvSPwAAAD/5AgAAAAAAAAGhAQAATgAAABkVOQtSCN8/uCFX6YMb0j8AAAA/+QIAAAAAAAABogEAAE4AAADTz2qIPUbfP5AfP378+NE/AAAAPwkDAAAAAAAAAaMBAABOAAAAjYqcBSmE3z9oHScTddbRPwAAAD8ZAwAAAAAAAAGkAQAATgAAAO8fkTaytd8/PxsPqO2z0T8AAAA/GQMAAAAAAAABpQEAAE4AAAD5j0gb2drfPwIYa4cigNE/AAAAPygDAAAAAAAAAaYBAABOAAAAAAAAAAAA4D/aFVMcm13RPwAAAD8oAwAAAAAAAAGnAQAATgAAAFolPUxiDOA/iREjRowY0T8AAAA/KAMAAAAAAAABqAEAAE4AAACySnqYxBjgP2APC9sE9tA/AAAAPzgDAAAAAAAAAakBAABOAAAACnC35CYl4D8kDGe6OcLQPwAAAD84AwAAAAAAAAGqAQAATgAAALYC1gpYK+A/5wjDmW6O0D8AAAA/RwMAAAAAAAABqwEAAE4AAAAOKBNXujfgP6oFH3mjWtA/AAAAP0cDAAAAAAAAAawBAABOAAAADigTV7o34D9uAntY2CbQPwAAAD9XAwAAAAAAAAGtAQAATgAAALq6MX3rPeA/RQBj7VAE0D8AAAA/ZwMAAAAAAAABrgEAAE4AAABoTVCjHETgPxD6fZkLoc8/AAAAP3YDAAAAAAAAAa8BAABOAAAAaE1QoxxE4D+Y8zVYdTnPPwAAAD92AwAAAAAAAAGwAQAATgAAAGhNUKMcROA/Hu3tFt/Rzj8AAAA/dgMAAAAAAAABsQEAAE4AAAAS4G7JTUrgP87ovUDQjM4/AAAAP3YDAAAAAAAAAbIBAABOAAAAEuBuyU1K4D9U4nX/OSXOPwAAAD+GAwAAAAAAAAGzAQAATgAAABLgbslNSuA/2tstvqO9zT8AAAA/lgMAAAAAAAABtAEAAE4AAADAco3vflDgP2LV5XwNVs0/AAAAP5YDAAAAAAAAAbUBAABOAAAAwHKN735Q4D/ozp07d+7MPwAAAD+WAwAAAAAAAAG2AQAATgAAAGwFrBWwVuA/bshV+uCGzD8AAAA/pQMAAAAAAAABtwEAAE4AAABsBawVsFbgP/TBDblKH8w/AAAAP7UDAAAAAAAAAbgBAABOAAAAbAWsFbBW4D98u8V3tLfLPwAAAD+1AwAAAAAAAAG5AQAATgAAAGwFrBWwVuA/ArV9Nh5Qyz8AAAA/xAMAAAAAAAABugEAAE4AAABsBawVsFbgP4quNfWH6Mo/AAAAP9EDAAAAAAAAAbsBAABOAAAAbAWsFbBW4D/mpdVIal7KPwAAAD/hAwAAAAAAAAG8AQAATgAAAGwFrBWwVuA/lqGlclsZyj8AAAA/8QMAAAAAAAABvQEAAE4AAAAYmMo74VzgP/SYRcY9j8k/AAAAP/EDAAAAAAAAAb4BAABOAAAAGJjKO+Fc4D+klBXwLkrJPwAAAD8ABAAAAAAAAAG/AQAATgAAABiYyjvhXOA/UpDlGSAFyT8AAAA/AAQAAAAAAAABwAEAAE4AAAAYmMo74VzgPyqOza6Y4sg/AAAAPwAEAAAAAAAAAcEBAABOAAAAGJjKO+Fc4D/YiZ3YiZ3IPwAAAD8QBAAAAAAAAAHCAQAATgAAABiYyjvhXOA/sIeFbQJ7yD8AAAA/EAQAAAAAAAABwwEAAE4AAABsBawVsFbgPzaBPSxsE8g/AAAAPyAEAAAAAAAAAcQBAABOAAAAEuBuyU1K4D/mfA1WXc7HPwAAAD8vBAAAAAAAAAHFAQAATgAAALq6MX3rPeA/lnjdf06Jxz8AAAA/PwQAAAAAAAABxgEAAE4AAAAAAAAAAADgPyhlBbyLUsY/AAAAP04EAAAAAAAAAccBAABOAAAAP9UWnu2c3z9gWo2k5qXFPwAAAD9OBAAAAAAAAAHIAQAATgAAAAU1ykEEvt4/ykSddZxMxD8AAAA/XgQAAAAAAAAByQEAAE4AAABLepjEGIDeP3pAbZ+NB8Q/AAAAP14EAAAAAAAAAcoBAABOAAAA6eSjk49O3j8oPD3JfsLDPwAAAD9uBAAAAAAAAAHLAQAATgAAAOF07K5oKd4/ADolXvefwz8AAAA/bgQAAAAAAAABzAEAAE4AAADXBDXKQQTeP9g3DfNvfcM/AAAAP30EAAAAAAAAAc0BAABOAAAAJ7q6MX3r3T/YNw3zb33DPwAAAD+dBAAAAAAAAAHOAQAATgAAAHVvQJm40t0/2DcN8299wz8AAAA/nQQAAAAAAAABzwEAAE4AAAAdSgNNVsbdP9g3DfNvfcM/AAAAP6wEAAAAAAAAAdABAABOAAAAbf+ItJGt3T/YNw3zb33DPwAAAD+8BAAAAAAAAAHRAQAATgAAAAtqlIMIfN0/2DcN8299wz8AAAA/ywQAAAAAAAAB0gEAAE4AAACp1J9Sf0rdP9g3DfNvfcM/AAAAP8sEAAAAAAAAAdMBAABOAAAA7xlu1ZMM3T/YNw3zb33DPwAAAD/bBAAAAAAAAAHUAQAATgAAAI2EeaQK29w/2DcN8299wz8AAAA/6wQAAAAAAAAB1QEAAE4AAAAr74RzgancP9g3DfNvfcM/AAAAP+sEAAAAAAAAAdYBAABOAAAAX1TkLEgh3D8AOiVe95/DPwAAAD8KBQAAAAAAAAHXAQAATgAAAFbkLEgh/Ns/KDw9yX7Cwz8AAAA/CgUAAAAAAAAB2AEAAE4AAAD9vu/7vu/bPyg8Pcl+wsM/AAAAPwoFAAAAAAAAAdkBAABOAAAApZmyr1zj2z8oPD3JfsLDPwAAAD8aBQAAAAAAAAHaAQAATgAAAE10dWP61ts/Uj5VNAblwz8AAAA/SAUAAAAAAAAB2wEAAE4AAACWAHdLblLiP1oqt5WhpdI/AAAAPwAAAAAAAAAAAdwBAABOAAAAlgB3S25S4j9FKSvgXZTSPwAAAD8vAAAAAAAAAAHdAQAATgAAAEKTlXGfWOI/RSkr4F2U0j8AAAA/LwAAAAAAAAAB3gEAAE4AAADuJbSX0F7iP0UpK+BdlNI/AAAAPz4AAAAAAAAAAd8BAABOAAAAmrjSvQFl4j8yKJ8qGoPSPwAAAD8+AAAAAAAAAAHgAQAATgAAAPLdDwpkceI/MiifKhqD0j8AAAA/TgAAAAAAAAAB4QEAAE4AAABKA01Wxn3iPx4nE3XWcdI/AAAAP30AAAAAAAAAAeIBAABOAAAABL5+07G74j/hI29UCz7SPwAAAD99AAAAAAAAAAHjAQAATgAAABLmkSps8+I/zCLjnscs0j8AAAA/fQAAAAAAAAAB5AEAAE4AAADSWB8a60PjP6UgyzNACtI/AAAAP40AAAAAAAAAAeUBAABOAAAAPl7LL5ua4z+QHz9+/PjRPwAAAD+cAAAAAAAAAAHmAQAATgAAAFT2lWt89+M/fB6zyLjn0T8AAAA/nAAAAAAAAAAB5wEAAE4AAAAWIX/NjlrkP1Mcm10xxdE/AAAAP7sAAAAAAAAAAegBAABOAAAAmr71HiAO5T8rGoPyqaLRPwAAAD+7AAAAAAAAAAHpAQAATgAAABxcbHCxweU/Fhn3PGaR0T8AAAA/uwAAAAAAAAAB6gEAAE4AAAAqhH/Ha/nlPwIYa4cigNE/AAAAP+oAAAAAAAAAAesBAABOAAAA8mbEmxFv5j8CGGuHIoDRPwAAAD/qAAAAAAAAAAHsAQAATgAAAEqMAehze+Y/AhhrhyKA0T8AAAA/6gAAAAAAAAAB7QEAAE4AAAD2HiAOpYHmPwIYa4cigNE/AAAAP+oAAAAAAAAAAe4BAABOAAAAorE+NNaH5j8CGGuHIoDRPwAAAD/6AAAAAAAAAAHvAQAATgAAAPzWe4A4lOY/AhhrhyKA0T8AAAA/WAEAAAAAAAAB8AEAAE4AAACmaZqmaZrmPwIYa4cigNE/AAAAP2cBAAAAAAAAAfEBAABOAAAAZAxAn9szzD86maizjpPpPwAAAD8AAAAAAAAAAAHyAQAATgAAABRXujegTMw/Opmos46T6T8AAAA/TgAAAAAAAAAB8wEAAE4AAADGoTTQZGXMP6+Y4tjsiuk/AAAAP14AAAAAAAAAAfQBAABOAAAAduyuaCl+zD+vmOLY7IrpPwAAAD9tAAAAAAAAAAH1AQAATgAAACY3KQHulsw/r5ji2OyK6T8AAAA/bQAAAAAAAAAB9gEAAE4AAADWgaOZsq/MP6+Y4tjsiuk/AAAAP20AAAAAAAAAAfcBAABOAAAAOBeYyjvhzD+vmOLY7IrpPwAAAD99AAAAAAAAAAH4AQAATgAAAJqsjPvEEs0/r5ji2OyK6T8AAAA/fQAAAAAAAAAB+QEAAE4AAAD8QYEsTkTNP6+Y4tjsiuk/AAAAP40AAAAAAAAAAfoBAABOAAAADiLw9ZuOzT+vmOLY7IrpPwAAAD+NAAAAAAAAAAH7AQAATgAAANRM2Veu8c0/r5ji2OyK6T8AAAA/nAAAAAAAAAAB/AEAAE4AAADmLEgh/DvOPyWYHP5Kguk/AAAAP6wAAAAAAAAAAf0BAABOAAAA+Ay36kmGzj+bl1YjqXnpPwAAAD+sAAAAAAAAAAH+AQAATgAAAAztJbSX0M4/m5dWI6l56T8AAAA/vAAAAAAAAAAB/wEAAE4AAAAD3C25SQnQP5uXViOpeek/AAAAP8sAAAAAAAAAAQACAABOAAAAZXEi6tI60D+bl1YjqXnpPwAAAD/LAAAAAAAAAAEBAgAATgAAAG7h2c75X9A/m5dWI6l56T8AAAA/2wAAAAAAAAABAgIAAE4AAADQds7/gpHQP5uXViOpeek/AAAAP9sAAAAAAAAAAQMCAABOAAAA2eaF5Km20D+bl1YjqXnpPwAAAD/qAAAAAAAAAAEEAgAATgAAAOJWPcnQ29A/m5dWI6l56T8AAAA/6gAAAAAAAAABBQIAAE4AAADsxvSt9wDRP5uXViOpeek/AAAAP/oAAAAAAAAAAQYCAABOAAAA9Taskh4m0T+bl1YjqXnpPwAAAD8ZAQAAAAAAAAEHAgAATgAAAMHRTNlXrtE/m5dWI6l56T8AAAA/GQEAAAAAAAABCAIAAE4AAACF/DU7ahHSP5uXViOpeek/AAAAPxkBAAAAAAAAAQkCAABOAAAASCcfnXx00j+bl1YjqXnpPwAAAD8pAQAAAAAAAAEKAgAATgAAAAtSCP+O19I/m5dWI6l56T8AAAA/KQEAAAAAAAABCwIAAE4AAAB3V7QUPy7TP5uXViOpeek/AAAAPzkBAAAAAAAAAQwCAABOAAAAr/cAcSgN1D8Rl5BIB3HpPwAAAD+mAQAAAAAAAAENAgAATgAAAHZd13Vd19U//ZUEk8Nf6T8AAAA/pgEAAAAAAAABDgIAAE4AAAAnqFEOIvDVP/2VBJPDX+k/AAAAP6YBAAAAAAAAAQ8CAABOAAAAgM2OWoT81T/9lQSTw1/pPwAAAD/VAQAAAAAAAAEQAgAATgAAANjyy6bmCNY//ZUEk8Nf6T8AAAA/5AEAAAAAAAABEQIAAE4AAAAxGAnzSBXWP/2VBJPDX+k/AAAAPwQCAAAAAAAAARICAABOAAAAiT1GP6sh1j/9lQSTw1/pPwAAAD8UAgAAAAAAAAETAgAATgAAAOvSOnA0U9Y//ZUEk8Nf6T8AAAA/JAIAAAAAAAABFAIAAE4AAABD+He8ll/WP/2VBJPDX+k/AAAAPzMCAAAAAAAAARUCAABOAAAATGgvob2E1j/9lQSTw1/pPwAAAD8zAgAAAAAAAAEWAgAATgAAAF9InmoLz9Y//ZUEk8Nf6T8AAAA/MwIAAAAAAAABFwIAAE4AAABouFVPMvTWP3KVPrghV+k/AAAAP0MCAAAAAAAAARgCAABOAAAAcSgNNFkZ1z9ylT64IVfpPwAAAD9SAgAAAAAAAAEZAgAATgAAACNzh8wdMtc/cpU+uCFX6T8AAAA/UgIAAAAAAAABGgIAAE4AAACX6OrG9K3XP+iUeN1/Tuk/AAAAP2ICAAAAAAAAARsCAABOAAAAoViiqxvT1z/olHjdf07pPwAAAD9yAgAAAAAAAAEcAgAATgAAALM4EXVpHdg/6JR43X9O6T8AAAA/cgIAAAAAAAABHQIAAE4AAAAVzgWm8k7YP1+UsgLeRek/AAAAP3ICAAAAAAAAAR4CAABOAAAAd2P61nuA2D9flLIC3kXpPwAAAD+BAgAAAAAAAAEfAgAATgAAADEeLFRnvtg/1JPsJzw96T8AAAA/oQIAAAAAAAABIAIAAE4AAAA6juM4juPYP9ST7Cc8Pek/AAAAP6ECAAAAAAAAASECAABOAAAA/bjMmqBG2T9KkyZNmjTpPwAAAD+hAgAAAAAAAAEiAgAATgAAAK4DRzNlX9k/SpMmTZo06T8AAAA/oQIAAAAAAAABIwIAAE4AAABfTsHLKXjZP0qTJk2aNOk/AAAAP7ACAAAAAAAAASQCAABOAAAAEJk7ZO6Q2T9KkyZNmjTpPwAAAD+wAgAAAAAAAAElAgAATgAAAGi+eLBQndk/SpMmTZo06T8AAAA/zwIAAAAAAAABJgIAAE4AAABxLjCVd8LZP0qTJk2aNOk/AAAAP98CAAAAAAAAAScCAABOAAAA08MkxgD02T/AkmBy+CvpPwAAAD/fAgAAAAAAAAEoAgAATgAAAIQOn17FDNo/wJJgcvgr6T8AAAA/3wIAAAAAAAABKQIAAE4AAACNflZD7DHaP8CSYHL4K+k/AAAAP+8CAAAAAAAAASoCAABOAAAAlu4NKBNX2j/AkmBy+CvpPwAAAD/+AgAAAAAAAAErAgAATgAAAAtkcSLq0to/NpKal1Yj6T8AAAA/HgMAAAAAAAABLAIAAE4AAABs+WVTcwTbPzaSmpdWI+k/AAAAPx4DAAAAAAAAAS0CAABOAAAAHUTg6zcd2z82kpqXViPpPwAAAD8eAwAAAAAAAAEuAgAATgAAAM6OWoT8Nds/NpKal1Yj6T8AAAA/HgMAAAAAAAABLwIAAE4AAACA2dQcwU7bPzaSmpdWI+k/AAAAP4sDAAAAAAAAATACAABOAAAAMSRPtYVn2z82kpqXViPpPwAAAD+bAwAAAAAAAAExAgAATgAAADqUBpqsjNs/NpKal1Yj6T8AAAA/qgMAAAAAAAABMgIAAE4AAABDBL5+07HbPzaSmpdWI+k/AAAAP6oDAAAAAAAAATMCAABOAAAA9E44F5jK2z82kpqXViPpPwAAAD+6AwAAAAAAAAE0AgAATgAAAP2+7/u+79s/NpKal1Yj6T8AAAA/ugMAAAAAAAABNQIAAE4AAABW5CxIIfzbPzaSmpdWI+k/AAAAP8kDAAAAAAAAATYCAABOAAAABy+n4OUU3D82kpqXViPpPwAAAD/JAwAAAAAAAAE3AgAATgAAAF9U5CxIIdw/NpKal1Yj6T8AAAA/2QMAAAAAAAABOAIAAE4AAAC3eSF5qi3cPzaSmpdWI+k/AAAAP9kDAAAAAAAAATkCAABOAAAAEJ9exQw63D82kpqXViPpPwAAAD/pAwAAAAAAAAE6AgAATgAAAGjEmxFvRtw/NpKal1Yj6T8AAAA/MAQAAAAAAAABOwIAAE4AAADB6dhd0VLcPzaSmpdWI+k/AAAAPzAEAAAAAAAAATwCAABOAAAAGQ8WqjNf3D82kpqXViPpPwAAAD9ABAAAAAAAAAE9AgAATgAAAHE0U/aVa9w/NpKal1Yj6T8AAAA/QAQAAAAAAAABPgIAAE4AAAAjf82OWoTcPzaSmpdWI+k/AAAAP0AEAAAAAAAAAT8CAABOAAAAK++Ec4Gp3D82kpqXViPpPwAAAD9PBAAAAAAAAAFAAgAATgAAAIUUwr/jtdw/NpKal1Yj6T8AAAA/bwQAAAAAAAABQQIAAE4AAAA1XzxYqM7cPzaSmpdWI+k/AAAAP34EAAAAAAAAAUICAABOAAAAjYR5pArb3D82kpqXViPpPwAAAD9+BAAAAAAAAAFDAgAATgAAAI2EeaQK29w/wJJgcvgr6T8AAAA/vQQAAAAAAAABRAIAAE4AAADlqbbwbOfcP8CSYHL4K+k/AAAAP70EAAAAAAAAAUUCAABOAAAAP8/zPM/z3D9KkyZNmjTpPwAAAD/MBAAAAAAAAAFGAgAATgAAAO8ZbtWTDN0/SpMmTZo06T8AAAA/zAQAAAAAAAABRwIAAE4AAABHP6sh9hjdP0qTJk2aNOk/AAAAP8wEAAAAAAAAAUgCAABOAAAAn2TobVgl3T9KkyZNmjTpPwAAAD/cBAAAAAAAAAFJAgAATgAAAKnUn1J/St0/SpMmTZo06T8AAAA/3AQAAAAAAAABSgIAAE4AAABZHxrrQ2PdP0qTJk2aNOk/AAAAP/sEAAAAAAAAAUsCAABOAAAAY4/Rz2qI3T9KkyZNmjTpPwAAAD8LBQAAAAAAAAFMAgAATgAAAG3/iLSRrd0/SpMmTZo06T8AAAA/CwUAAAAAAAABTQIAAE4AAAB1b0CZuNLdP9ST7Cc8Pek/AAAAPxsFAAAAAAAAAU4CAABOAAAAJ7q6MX3r3T/Uk+wnPD3pPwAAAD8bBQAAAAAAAAFPAgAATgAAAH/f933f990/X5SyAt5F6T8AAAA/KgUAAAAAAAABUAIAAE4AAADXBDXKQQTeP1+UsgLeRek/AAAAP2kFAAAAAAAAAVECAABOAAAAVepPqT+l3j9flLIC3kXpPwAAAD94BQAAAAAAAAFSAgAATgAAAHmqLTzbOd8/X5SyAt5F6T8AAAA/eAUAAAAAAAABUwIAAE4AAACDGuUgAl/fP1+UsgLeRek/AAAAP3gFAAAAAAAAAVQCAABOAAAAjYqcBSmE3z9flLIC3kXpPwAAAD+IBQAAAAAAAAFVAgAATgAAAJf6U+pPqd8/1JPsJzw96T8AAAA/iAUAAAAAAAABVgIAAE4AAABHRc6CFMLfP9ST7Cc8Pek/AAAAP5gFAAAAAAAAAVcCAABOAAAA+Y9IG9na3z/Uk+wnPD3pPwAAAD+YBQAAAAAAAAFYAgAATgAAAFG1hWc7598/1JPsJzw96T8AAAA/pwUAAAAAAAABWQIAAE4AAACp2sKznfPfP9ST7Cc8Pek/AAAAP7cFAAAAAAAAAVoCAABOAAAAAAAAAAAA4D/Uk+wnPD3pPwAAAD/1BQAAAAAAAAFbAgAATgAAAK6SHiYxBuA/SpMmTZo06T8AAAA/9QUAAAAAAAABXAIAAE4AAABaJT1MYgzgP0qTJk2aNOk/AAAAPwUGAAAAAAAAAV0CAABOAAAABrhbcpMS4D9KkyZNmjTpPwAAAD8FBgAAAAAAAAFeAgAATgAAAApwt+QmJeA/SpMmTZo06T8AAAA/FQYAAAAAAAABXwIAAE4AAABilfQwiTHgP0qTJk2aNOk/AAAAPxUGAAAAAAAAAWACAABOAAAADigTV7o34D9KkyZNmjTpPwAAAD8kBgAAAAAAAAFhAgAATgAAALq6MX3rPeA/SpMmTZo06T8AAAA/kAYAAAAAAAABYgIAAE4AAABoTVCjHETgP0qTJk2aNOk/AAAAP68GAAAAAAAAAWMCAABOAAAAEuBuyU1K4D9KkyZNmjTpPwAAAD/eBgAAAAAAAAFkAgAATgAAAMByje9+UOA/SpMmTZo06T8AAAA/7gYAAAAAAAABZQIAAE4AAAAYmMo74VzgP0qTJk2aNOk/AAAAP+4GAAAAAAAAAWYCAABOAAAAcL0HiENp4D9KkyZNmjTpPwAAAD/9BgAAAAAAAAFnAgAATgAAACIIgiAIguA/SpMmTZo06T8AAAA/DQcAAAAAAAABaAIAAE4AAAAmwN2Sm5TgP0qTJk2aNOk/AAAAPw0HAAAAAAAAAWkCAABOAAAA1gpYK2Ct4D9KkyZNmjTpPwAAAD8dBwAAAAAAAAFqAgAATgAAAIhV0sMkxuA/SpMmTZo06T8AAAA/HQcAAAAAAAABawIAAE4AAADkMmuCGuXgP9ST7Cc8Pek/AAAAPywHAAAAAAAAAWwCAABOAAAAQhAEQRAE4T/Uk+wnPD3pPwAAAD8sBwAAAAAAAAFtAgAATgAAAPJaftnUHOE/X5SyAt5F6T8AAAA/LAcAAAAAAAABbgIAAE4AAACkpfhxmTXhP1+UsgLeRek/AAAAPywHAAAAAAAAAW8CAABOAAAAqF1U5CxI4T9flLIC3kXpPwAAAD88BwAAAAAAAAFwAgAATgAAAACDkTCPVOE/6JR43X9O6T8AAAA/WwcAAAAAAAABcQIAAE4AAACyzQvJU23hP+iUeN1/Tuk/AAAAP1sHAAAAAAAAAXICAABOAAAAOv8LRsI8wj+Z4tjsiinuPwAAAD8AAAAAAAAAAAFzAgAATgAAAP4p9afUn8I/I+Oexywy7j8AAAA/EAAAAAAAAAABdAIAAE4AAABfv+nYXdHCPyPjnscsMu4/AAAAPxAAAAAAAAAAAXUCAABOAAAA5xS8nIKXwz8j457HLDLuPwAAAD8QAAAAAAAAAAF2AgAATgAAAPr0KmbQ4cM/I+Oexywy7j8AAAA/IAAAAAAAAAABdwIAAE4AAAAM1ZkvHizEPyPjnscsMu4/AAAAPyAAAAAAAAAAAXgCAABOAAAAgEr9KfWnxD8j457HLDLuPwAAAD8gAAAAAAAAAAF5AgAATgAAAKUK27yQPMU/I+Oexywy7j8AAAA/LwAAAAAAAAABegIAAE4AAAAsYK2AtQLGPyPjnscsMu4/AAAAPz8AAAAAAAAAAXsCAABOAAAAUSCLE1GXxj8j457HLDLuPwAAAD9OAAAAAAAAAAF8AgAATgAAAJygRjmIwMc/meLY7Iop7j8AAAA/TgAAAAAAAAABfQIAAE4AAAByq55k6G3IP5ni2OyKKe4/AAAAP14AAAAAAAAAAX4CAABOAAAAmGt894MCyT8P4hIS6SDuPwAAAD9eAAAAAAAAAAF/AgAATgAAAGx21CLkr8k/heFMN0cY7j8AAAA/fQAAAAAAAAABgAIAAE4AAAACd0tuUgLMP4XhTDdHGO4/AAAAP30AAAAAAAAAAYECAABOAAAA6mESYwD6zD+F4Uw3RxjuPwAAAD+NAAAAAAAAAAGCAgAATgAAAISXU/ByCs4/heFMN0cY7j8AAAA/jQAAAAAAAAABgwIAAE4AAAC8N6BMXOnOP4XhTDdHGO4/AAAAP6wAAAAAAAAAAYQCAABOAAAAWweOZsq+0j+F4Uw3RxjuPwAAAD+8AAAAAAAAAAGFAgAATgAAAB8yd8jcIdM/heFMN0cY7j8AAAA/ywAAAAAAAAABhgIAAE4AAACKNyPejHjTP4XhTDdHGO4/AAAAP8sAAAAAAAAAAYcCAABOAAAATWIMQJ/b0z+F4Uw3RxjuPwAAAD/LAAAAAAAAAAGIAgAATgAAABGN9aGxPtQ/heFMN0cY7j8AAAA/2wAAAAAAAAABiQIAAE4AAAB8kqG3YZXUP/rghlylD+4/AAAAP9sAAAAAAAAAAYoCAABOAAAAjnIQga/f1D9x4MCBAwfuPwAAAD/rAAAAAAAAAAGLAgAATgAAAPl3vJZfNtU/59/6pmH+7T8AAAA/6wAAAAAAAAABjAIAAE4AAAAMWCtgrYDVP1zfNMy/9e0/AAAAP/oAAAAAAAAAAY0CAABOAAAAdl3XdV3X1T/T3m7xHe3tPwAAAD/6AAAAAAAAAAGOAgAATgAAAIk9Rj+rIdY/SN6oFnzk7T8AAAA/CgEAAAAAAAABjwIAAE4AAAD0QvJUW3jWP0jeqBZ85O0/AAAAPwoBAAAAAAAAAZACAABOAAAArv0j0ka21j++3eI72tvtPwAAAD8aAQAAAAAAAAGRAgAATgAAAMDdkpuUANc/vt3iO9rb7T8AAAA/GgEAAAAAAAABkgIAAE4AAAB8mMQYgD7XP77d4jva2+0/AAAAPykBAAAAAAAAAZMCAABOAAAANlP2lWt81z803RxhONPtPwAAAD8pAQAAAAAAAAGUAgAATgAAAJfo6sb0rdc/qtxWhpbK7T8AAAA/OQEAAAAAAAABlQIAAE4AAABSoxxE4OvXP6rcVoaWyu0/AAAAP1gBAAAAAAAAAZYCAABOAAAAxhiAPrdn2D+q3FaGlsrtPwAAAD9YAQAAAAAAAAGXAgAATgAAACeudG9Amdg/qtxWhpbK7T8AAAA/WAEAAAAAAAABmAIAAE4AAACJQ2mgycrYP6rcVoaWyu0/AAAAP1gBAAAAAAAAAZkCAABOAAAAQ/6aHbUI2T8f3JCr9MHtPwAAAD9oAQAAAAAAAAGaAgAATgAAAExuUgLcLdk/H9yQq/TB7T8AAAA/aAEAAAAAAAABmwIAAE4AAACuA0czZV/ZP5bbytBSue0/AAAAP3cBAAAAAAAAAZwCAABOAAAAt3P+F4yE2T+W28rQUrntPwAAAD+HAQAAAAAAAAGdAgAATgAAABkJ80gVttk/ltvK0FK57T8AAAA/hwEAAAAAAAABngIAAE4AAAAieaotPNvZP5bbytBSue0/AAAAP4cBAAAAAAAAAZ8CAABOAAAALOlhEmMA2j+W28rQUrntPwAAAD+XAQAAAAAAAAGgAgAATgAAANwz3KonGdo/ltvK0FK57T8AAAA/lwEAAAAAAAABoQIAAE4AAADmo5OPTj7aP5bbytBSue0/AAAAP6YBAAAAAAAAAaICAABOAAAAPsnQ27BK2j+W28rQUrntPwAAAD+mAQAAAAAAAAGjAgAATgAAAO8TS3R1Y9o/ltvK0FK57T8AAAA/tgEAAAAAAAABpAIAAE4AAACgXsUMOnzaP5bbytBSue0/AAAAP7YBAAAAAAAAAaUCAABOAAAA+IMCWZyI2j8M2wT2sLDtPwAAAD/FAQAAAAAAAAGmAgAATgAAAAH0uT3Drdo/DNsE9rCw7T8AAAA/xQEAAAAAAAABpwIAAE4AAACyPjTWh8baPwzbBPawsO0/AAAAP9UBAAAAAAAAAagCAABOAAAAFNQoBxH42j8M2wT2sLDtPwAAAD/VAQAAAAAAAAGpAgAATgAAAHZpHTiaKds/DNsE9rCw7T8AAAA/5QEAAAAAAAABqgIAAE4AAACJSYwB6HPbPwzbBPawsO0/AAAAP+UBAAAAAAAAAasCAABOAAAAQwS+ftOx2z8M2wT2sLDtPwAAAD/0AQAAAAAAAAGsAgAATgAAAP2+7/u+79s/DNsE9rCw7T8AAAA/BAIAAAAAAAABrQIAAE4AAABoxJsRb0bcP4HaPhsPqO0/AAAAPxQCAAAAAAAAAa4CAABOAAAANV88WKjO3D+B2j4bD6jtPwAAAD8UAgAAAAAAAAGvAgAATgAAAO8ZbtWTDN0/gdo+Gw+o7T8AAAA/FAIAAAAAAAABsAIAAE4AAACp1J9Sf0rdP4HaPhsPqO0/AAAAPyMCAAAAAAAAAbECAABOAAAAC2qUgwh83T+B2j4bD6jtPwAAAD8jAgAAAAAAAAGyAgAATgAAAG3/iLSRrd0/gdo+Gw+o7T8AAAA/MwIAAAAAAAABswIAAE4AAAAnuroxfevdP4HaPhsPqO0/AAAAPzMCAAAAAAAAAbQCAABOAAAALypyFqQQ3j+B2j4bD6jtPwAAAD9CAgAAAAAAAAG1AgAATgAAADmaKfvKNd4/gdo+Gw+o7T8AAAA/QgIAAAAAAAABtgIAAE4AAABDCuHf8VreP4HaPhsPqO0/AAAAP1ICAAAAAAAAAbcCAABOAAAAS3qYxBiA3j+B2j4bD6jtPwAAAD9SAgAAAAAAAAG4AgAATgAAAP3EEl3dmN4/gdo+Gw+o7T8AAAA/YgIAAAAAAAABuQIAAE4AAAAFNcpBBL7eP4HaPhsPqO0/AAAAP3ECAAAAAAAAAboCAABOAAAAD6WBJivj3j+B2j4bD6jtPwAAAD9xAgAAAAAAAAG7AgAATgAAABkVOQtSCN8/gdo+Gw+o7T8AAAA/gQIAAAAAAAABvAIAAE4AAAB5qi082znfP4HaPhsPqO0/AAAAP7ACAAAAAAAAAb0CAABOAAAAXt2YvvUe4D/j2OyKKY7tPwAAAD+wAgAAAAAAAAG+AgAATgAAAGKV9DCJMeA/49jsiimO7T8AAAA/sAIAAAAAAAABvwIAAE4AAADAco3vflDgP+PY7Iopju0/AAAAP78CAAAAAAAAAcACAABOAAAAyOJE1KV14D/j2OyKKY7tPwAAAD+/AgAAAAAAAAHBAgAATgAAAHotv2xqjuA/49jsiimO7T8AAAA/zwIAAAAAAAABwgIAAE4AAADWClgrYK3gP+PY7Iopju0/AAAAP98CAAAAAAAAAcMCAABOAAAA4HoPEIfS4D/j2OyKKY7tPwAAAD/fAgAAAAAAAAHEAgAATgAAAJLFiahL6+A/49jsiimO7T8AAAA/3wIAAAAAAAABxQIAAE4AAABCEARBEAThP+PY7Iopju0/AAAAP+4CAAAAAAAAAcYCAABOAAAAnu2c/wUj4T/j2OyKKY7tPwAAAD/uAgAAAAAAAAHHAgAATgAAAFA4F5jKO+E/49jsiimO7T8AAAA//gIAAAAAAAAByAIAAE4AAAAAg5Ewj1ThP+PY7Iopju0/AAAAP/4CAAAAAAAAAckCAABOAAAAXmAq74Rz4T/j2OyKKY7tPwAAAD8OAwAAAAAAAAHKAgAATgAAAA6rpIdJjOE/49jsiimO7T8AAAA/HQMAAAAAAAABywIAAE4AAABsiD1GP6vhP+PY7Iopju0/AAAAPx0DAAAAAAAAAcwCAABOAAAAdPj0KmbQ4T/j2OyKKY7tPwAAAD8tAwAAAAAAAAHNAgAATgAAACZDb8Mq6eE/49jsiimO7T8AAAA/LQMAAAAAAAABzgIAAE4AAADWjelb7wHiP+PY7Iopju0/AAAAPy0DAAAAAAAAAc8CAABOAAAA3EVFzoIU4j/j2OyKKY7tPwAAAD88AwAAAAAAAAHQAgAATgAAAIyQv2ZHLeI/49jsiimO7T8AAAA/PAMAAAAAAAAB0QIAAE4AAAA+2zn/C0biP23ZsmXLlu0/AAAAP0wDAAAAAAAAAdICAABOAAAAQpOVcZ9Y4j9t2bJly5btPwAAAD9MAwAAAAAAAAHTAgAATgAAAPLdDwpkceI/bdmyZcuW7T8AAAA/awMAAAAAAAAB1AIAAE4AAAD4lWt894PiP23ZsmXLlu0/AAAAP3sDAAAAAAAAAdUCAABOAAAAoiiKoiiK4j9t2bJly5btPwAAAD+aAwAAAAAAAAHWAgAATgAAAFC7qMhZkOI/bdmyZcuW7T8AAAA/yQMAAAAAAAAB1wIAAE4AAAC6wFTeCefiP23ZsmXLlu0/AAAAP+gDAAAAAAAAAdgCAABOAAAA3MjW/hFp4z9t2bJly5btPwAAAD8XBAAAAAAAAAHZAgAATgAAAFA+Ovno5OM/49jsiimO7T8AAAA/FwQAAAAAAAAB2gIAAE4AAABU9pVrfPfjP+PY7Iopju0/AAAAPzYEAAAAAAAAAdsCAABOAAAAWK7x3Q8K5D9Z2Cawh4XtPwAAAD82BAAAAAAAAAHcAgAATgAAAFiu8d0PCuQ/z9dg1eV87T8AAAA/dQQAAAAAAAAB3QIAAE4AAACy0y4qchbkP8/XYNXlfO0/AAAAP3UEAAAAAAAAAd4CAABOAAAAXGZNUKMc5D/P12DV5XztPwAAAD+FBAAAAAAAAAHfAgAATgAAAAr5a3bUIuQ/z9dg1eV87T8AAAA/lAQAAAAAAAAB4AIAAE4AAAC2i4qcBSnkP8/XYNXlfO0/AAAAP5QEAAAAAAAAAeECAABOAAAADrHH6Gc15D9E15r6Q3TtPwAAAD+zBAAAAAAAAAHiAgAATgAAABYhf82OWuQ/utbUH6Jr7T8AAAA/wwQAAAAAAAAB4wIAAE4AAADEs53zv2DkP7rW1B+ia+0/AAAAP+IEAAAAAAAAAeQCAABOAAAAcEa8GfFm5D+61tQfomvtPwAAAD/yBAAAAAAAAAHlAgAATgAAABzZ2j8ibeQ/utbUH6Jr7T8AAAA/MAUAAAAAAAAB5gIAAE4AAAACcSgNNFmpP1Cyn/D0JNs/AAAAPwAAAAAAAAAAAecCAABOAAAAAnEoDTRZqT87sRM7sRPbPwAAAD9dAAAAAAAAAAHoAgAATgAAAEBGP6sh9qg/O7ETO7ET2z8AAAA/fQAAAAAAAAAB6QIAAE4AAAB8G1ZJD5OoPyewh4VtAts/AAAAP30AAAAAAAAAAeoCAABOAAAA8sWDherMpz8nsIeFbQLbPwAAAD+MAAAAAAAAAAHrAgAATgAAADCbmiPYaac/J7CHhW0C2z8AAAA/jAAAAAAAAAAB7AIAAE4AAABscLHBxQanPxOv+88p8do/AAAAP4wAAAAAAAAAAe0CAABOAAAA5hrf/aBApj8Tr/vPKfHaPwAAAD+cAAAAAAAAAAHuAgAATgAAACLw9ZuO3aU/E6/7zynx2j8AAAA/qwAAAAAAAAAB7wIAAE4AAABexQw6fHqlPxOv+88p8do/AAAAP6sAAAAAAAAAAfACAABOAAAAnJoj2GkXpT8Tr/vPKfHaPwAAAD/LAAAAAAAAAAHxAgAATgAAANhvOnZXtKQ/E6/7zynx2j8AAAA/2gAAAAAAAAAB8gIAAE4AAAAURVEURVGkPxOv+88p8do/AAAAP+oAAAAAAAAAAfMCAABOAAAAFEVRFEVRpD8nsIeFbQLbPwAAAD/6AAAAAAAAAAH0AgAATgAAAFIaaLIy7qM/J7CHhW0C2z8AAAA/VwEAAAAAAAAB9QIAAE4AAABSGmiyMu6jP6G2z8YDats/AAAAP1cBAAAAAAAAAfYCAABOAAAAUhposjLuoz+0t1t8R3vbPwAAAD9nAQAAAAAAAAH3AgAATgAAAFIaaLIy7qM/3blz586d2z8AAAA/ZwEAAAAAAAAB+AIAAE4AAABSGmiyMu6jP/G6/5wSr9s/AAAAP2cBAAAAAAAAAfkCAABOAAAAUhposjLuoz8GvItSVsDbPwAAAD93AQAAAAAAAAH6AgAATgAAAFIaaLIy7qM/Gr0XCJrR2z8AAAA/dwEAAAAAAAAB+wIAAE4AAABSGmiyMu6jPy6+o73d4ts/AAAAP4YBAAAAAAAAAfwCAABOAAAAUhposjLuoz9Dvy9zIfTbPwAAAD+WAQAAAAAAAAH9AgAATgAAAFIaaLIy7qM/VsC7KGUF3D8AAAA/lgEAAAAAAAAB/gIAAE4AAABSGmiyMu6jP3/C05PsJ9w/AAAAP6UBAAAAAAAAAf8CAABOAAAAUhposjLuoz+nxOv+c0rcPwAAAD+lAQAAAAAAAAEAAwAATgAAAFIaaLIy7qM/0MYDavts3D8AAAA/tQEAAAAAAAABAQMAAE4AAABSGmiyMu6jPwzKp4rGoNw/AAAAP7UBAAAAAAAAAQIDAABOAAAAUhposjLuoz8hyzNACrLcPwAAAD/FAQAAAAAAAAEDAwAATgAAAFIaaLIy7qM/Xs7XYNXl3D8AAAA/xQEAAAAAAAABBAMAAE4AAABSGmiyMu6jP5vRe4GgGd0/AAAAP9QBAAAAAAAAAQUDAABOAAAAUhposjLuoz/X1B+ia03dPwAAAD/UAQAAAAAAAAEGAwAATgAAAFIaaLIy7qM//9Y3DfNv3T8AAAA/5AEAAAAAAAABBwMAAE4AAABSGmiyMu6jPzza2y2+o90/AAAAP+QBAAAAAAAAAQgDAABOAAAAUhposjLuoz943X9OidfdPwAAAD/0AQAAAAAAAAEJAwAATgAAAFIaaLIy7qM/yuGvJJgc3j8AAAA/9AEAAAAAAAABCgMAAE4AAABSGmiyMu6jPwblU0VjUN4/AAAAP/4BAAAAAAAAAQsDAABOAAAAUhposjLuoz9E6PdlLoTePwAAAD8OAgAAAAAAAAEMAwAATgAAAFIaaLIy7qM/bOoP0bWm3j8AAAA/DgIAAAAAAAABDQMAAE4AAABSGmiyMu6jP6jts/GA2t4/AAAAPw4CAAAAAAAAAQ4DAABOAAAAUhposjLuoz/m8FcSTA7fPwAAAD8dAgAAAAAAAAEPAwAATgAAAFIaaLIy7qM/IvT7MhdC3z8AAAA/HQIAAAAAAAABEAMAAE4AAABSGmiyMu6jP173n1Pidd8/AAAAPy0CAAAAAAAAAREDAABOAAAAUhposjLuoz+c+kN0ranfPwAAAD89AgAAAAAAAAESAwAATgAAAFIaaLIy7qM/xPxb3zTM3z8AAAA/PQIAAAAAAAABEwMAAE4AAABSGmiyMu6jPwAAAAAAAOA/AAAAPz0CAAAAAAAAARQDAABOAAAAUhposjLuoz8UAYy1QxHgPwAAAD9MAgAAAAAAAAEVAwAATgAAAFIaaLIy7qM/KQIYa4ci4D8AAAA/XAIAAAAAAAABFgMAAE4AAACO735QIIujPz0DpCDLM+A/AAAAP1wCAAAAAAAAARcDAABOAAAAju9+UCCLoz9RBDDWDkXgPwAAAD9sAgAAAAAAAAEYAwAATgAAAI7vflAgi6M/2wT2sLBN4D8AAAA/bAIAAAAAAAABGQMAAE4AAADKxJXuDSijP+8Fgmb0XuA/AAAAP3sCAAAAAAAAARoDAABOAAAAysSV7g0ooz8EBw4cOHDgPwAAAD+LAgAAAAAAAAEbAwAATgAAAAiarIz7xKI/tgnsYWGb4D8AAAA/mgIAAAAAAAABHAMAAE4AAABEb8Mq6WGiP98LBM3oveA/AAAAP5oCAAAAAAAAAR0DAABOAAAARG/DKulhoj/zDJCCLM/gPwAAAD+qAgAAAAAAAAEeAwAATgAAAIBE2sjW/qE/fQ1WXc7X4D8AAAA/qgIAAAAAAAABHwMAAE4AAACARNrI1v6hP5EO4hIS6eA/AAAAP7oCAAAAAAAAASADAABOAAAAgETayNb+oT8bD6jts/HgPwAAAD+6AgAAAAAAAAEhAwAATgAAAIBE2sjW/qE/pg9uyFX64D8AAAA/2QIAAAAAAAABIgMAAE4AAAAImqyM+8SiP7oQ+n2ZC+E/AAAAP2YDAAAAAAAAASMDAABOAAAAju9+UCCLoz/OEYYz3RzhPwAAAD91AwAAAAAAAAEkAwAATgAAANhvOnZXtKQ/4hIS6SAu4T8AAAA/dQMAAAAAAAABJQMAAE4AAAAi8PWbjt2lP2wT2MPCNuE/AAAAP4UDAAAAAAAAASYDAABOAAAAqEXIX7Ojpj/2E56eZD/hPwAAAD+FAwAAAAAAAAEnAwAATgAAADCbmiPYaac/gRRkeQZI4T8AAAA/lAMAAAAAAAABKAMAAE4AAAC48Gzn/C+oPwsVKlSoUOE/AAAAP6QDAAAAAAAAASkDAABOAAAAQEY/qyH2qD+VFfAuSlnhPwAAAD+kAwAAAAAAAAEqAwAATgAAAMabEW9GvKk/lRXwLkpZ4T8AAAA/pAMAAAAAAAABKwMAAE4AAABM8eMya4KqP5UV8C5KWeE/AAAAP7QDAAAAAAAAASwDAABOAAAA1Ea29o9Iqz+pFnzkjWrhPwAAAD+0AwAAAAAAAAEtAwAATgAAAJZxn1iiq6s/qRZ85I1q4T8AAAA/wwMAAAAAAAABLgMAAE4AAABanIi6tA6sP6kWfOSNauE/AAAAPwIEAAAAAAAAAS8DAABOAAAAWpyIurQOrD8zF0K/L3PhPwAAAD8sBAAAAAAAAAEwAwAATgAAAB7HcRzHcaw/MxdCvy9z4T8AAAA/LAQAAAAAAAABMQMAAE4AAADg8Vp+2dSsPzMXQr8vc+E/AAAAP0sEAAAAAAAAATIDAABOAAAApBxE4Os3rT8zF0K/L3PhPwAAAD/oBAAAAAAAAAEzAwAATgAAAOh/wUiYR+o/kzeqBR954z8AAAA/AAAAAAAAAAABNAMAAE4AAABApf6U+lPqP5M3qgUfeeM/AAAAP04AAAAAAAAAATUDAABOAAAAmMo74Vxg6j+TN6oFH3njPwAAAD9OAAAAAAAAAAE2AwAATgAAAJ6Cl1Pwcuo/kzeqBR954z8AAAA/XgAAAAAAAAABNwMAAE4AAACiOvPFg4XqP5M3qgUfeeM/AAAAP14AAAAAAAAAATgDAABOAAAAABiMhHmk6j+TN6oFH3njPwAAAD9tAAAAAAAAAAE5AwAATgAAAFz1JENvw+o/kzeqBR954z8AAAA/bQAAAAAAAAABOgMAAE4AAAC60r0BZeLqP5M3qgUfeeM/AAAAP30AAAAAAAAAATsDAABOAAAAFrBWwFoB6z8IN+QqfXDjPwAAAD99AAAAAAAAAAE8AwAATgAAABxosjLuE+s/CDfkKn1w4z8AAAA/jAAAAAAAAAABPQMAAE4AAADMsizLsizrPwg35Cp9cOM/AAAAP4wAAAAAAAAAAT4DAABOAAAA0mqIPUY/6z8IN+QqfXDjPwAAAD+MAAAAAAAAAAE/AwAATgAAANYi5K/ZUes/CDfkKn1w4z8AAAA/nAAAAAAAAAABQAMAAE4AAAAuSCH8O17rPwg35Cp9cOM/AAAAP5wAAAAAAAAAAUEDAABOAAAANAB9bs9w6z8IN+QqfXDjPwAAAD+cAAAAAAAAAAFCAwAATgAAAIwluroxfes/CDfkKn1w4z8AAAA/qwAAAAAAAAABQwMAAE4AAADkSvcGlInrPwg35Cp9cOM/AAAAP6sAAAAAAAAAAUQDAABOAAAAPHA0U/aV6z8IN+QqfXDjPwAAAD+7AAAAAAAAAAFFAwAATgAAAJSVcZ9Yous/CDfkKn1w4z8AAAA/uwAAAAAAAAABRgMAAE4AAADuuq7ruq7rPwg35Cp9cOM/AAAAP8sAAAAAAAAAAUcDAABOAAAA8nIKXk7B6z+TN6oFH3njPwAAAD/aAAAAAAAAAAFIAwAATgAAAPYqZtDh0+s/kzeqBR954z8AAAA/2gAAAAAAAAABSQMAAE4AAACodeBopuzrPxw4cODAgeM/AAAAP9oAAAAAAAAAAUoDAABOAAAABFN5J5wL7D8cOHDgwIHjPwAAAD/qAAAAAAAAAAFLAwAATgAAALSd879gJOw/HDhw4MCB4z8AAAA/6gAAAAAAAAABTAMAAE4AAAASe4x+VkPsPxw4cODAgeM/AAAAP/kAAAAAAAAAAU0DAABOAAAAblglPUxi7D8cOHDgwIHjPwAAAD/5AAAAAAAAAAFOAwAATgAAACCjn9UQe+w/HDhw4MCB4z8AAAA/CQEAAAAAAAABTwMAAE4AAAAkW/tHpI3sPxw4cODAgeM/AAAAPwkBAAAAAAAAAVADAABOAAAAKBNXujeg7D8cOHDgwIHjPwAAAD8ZAQAAAAAAAAFRAwAATgAAAC7LsizLsuw/HDhw4MCB4z8AAAA/GQEAAAAAAAABUgMAAE4AAAAygw6fXsXsPxw4cODAgeM/AAAAPygBAAAAAAAAAVMDAABOAAAAlBgD0Of27D8cOHDgwIHjPwAAAD84AQAAAAAAAAFUAwAATgAAAJjQXkJ7Ce0/HDhw4MCB4z8AAAA/SAEAAAAAAAABVQMAAE4AAADy9ZuO3RXtPxw4cODAgeM/AAAAP0gBAAAAAAAAAVYDAABOAAAA9q33AHEo7T+mODa7YorjPwAAAD9IAQAAAAAAAAFXAwAATgAAAPplU3MEO+0/pjg2u2KK4z8AAAA/VwEAAAAAAAABWAMAAE4AAAAAHq/ll03tPzE5/JUEk+M/AAAAP2cBAAAAAAAAAVkDAABOAAAAtCCF8O947T8xOfyVBJPjPwAAAD92AQAAAAAAAAFaAwAATgAAALrY4GKDi+0/ujnCcKab4z8AAAA/dgEAAAAAAAABWwMAAE4AAABqI1v7R6TtP7o5wnCmm+M/AAAAP3YBAAAAAAAAAVwDAABOAAAAHG7Vkwy97T+6OcJwppvjPwAAAD+GAQAAAAAAAAFdAwAATgAAACAmMQagz+0/ujnCcKab4z8AAAA/hgEAAAAAAAABXgMAAE4AAAAk3ox4M+LtP7o5wnCmm+M/AAAAP5YBAAAAAAAAAV8DAABOAAAAKJbo6sb07T+6OcJwppvjPwAAAD+WAQAAAAAAAAFgAwAATgAAAC5ORF1aB+4/ujnCcKab4z8AAAA/tQEAAAAAAAABYQMAAE4AAACKK90bUCbuP7o5wnCmm+M/AAAAP7UBAAAAAAAAAWIDAABOAAAAPHZXtBQ/7j+6OcJwppvjPwAAAD/FAQAAAAAAAAFjAwAATgAAAOzA0UzZV+4/ujnCcKab4z8AAAA/xQEAAAAAAAABZAMAAE4AAABKnmoLz3buP0U6iEtIpOM/AAAAP9QBAAAAAAAAAWUDAABOAAAAXH7Z1BzB7j/POk4m6qzjPwAAAD/zAQAAAAAAAAFmAwAATgAAACCpwjYvJO8/4zva2y2+4z8AAAA/AwIAAAAAAAABZwMAAE4AAADk06uYQYfvPww+8ka14OM/AAAAPwMCAAAAAAAAAWgDAABOAAAA6IsHC9WZ7z+VPrghV+njPwAAAD8TAgAAAAAAAAFpAwAATgAAAOxDY31orO8/lT64IVfp4z8AAAA/EwIAAAAAAAABagMAAE4AAADy+77v+77vPyA/fvz48eM/AAAAPyICAAAAAAAAAWsDAABOAAAAno7dFS3F7z+qP0TXmvrjPwAAAD8iAgAAAAAAAAFsAwAATgAAAEoh/Dtey+8/qj9E15r64z8AAAA/MgIAAAAAAAABbQMAAE4AAAD2sxpij9HvP6o/RNea+uM/AAAAP0ICAAAAAAAAAW4DAABOAAAAokY5iMDX7z+qP0TXmvrjPwAAAD9RAgAAAAAAAAFvAwAATgAAAE7ZV67x3e8/qj9E15r64z8AAAA/YQIAAAAAAAABcAMAAE4AAABO2Veu8d3vPyA/fvz48eM/AAAAP3ACAAAAAAAAAXEDAABOAAAA/Gt21CLk7z8gP378+PHjPwAAAD+AAgAAAAAAAAFyAwAATgAAAPxrdtQi5O8/lT64IVfp4z8AAAA/RgMAAAAAAAABcwMAAE4AAADOEey0i4q8P51M1FnHyeQ/AAAAPwAAAAAAAAAAAXQDAABOAAAAMKfg5RS8vD+dTNRZx8nkPwAAAD8sAAAAAAAAAAF1AwAATgAAAJI81Rae7bw/nUzUWcfJ5D8AAAA/LAAAAAAAAAABdgMAAE4AAADy0clHJx+9PydNmjRp0uQ/AAAAPzsAAAAAAAAAAXcDAABOAAAAVGe+eLBQvT8nTZo0adLkPwAAAD9LAAAAAAAAAAF4AwAATgAAALb8sqk5gr0/J02aNGnS5D8AAAA/SwAAAAAAAAABeQMAAE4AAAAYkqfawrO9PydNmjRp0uQ/AAAAP1sAAAAAAAAAAXoDAABOAAAAeiecC0zlvT8nTZo0adLkPwAAAD+JAAAAAAAAAAF7AwAATgAAAJ7neZ7neb4/sU1gDwvb5D8AAAA/qQAAAAAAAAABfAMAAE4AAABM/Sn1p9S/PztOJuqs4+Q/AAAAP6kAAAAAAAAAAX0DAABOAAAAail+XGZNwD87TibqrOPkPwAAAD+4AAAAAAAAAAF+AwAATgAAAHfUIuSv2cE/O04m6qzj5D8AAAA/yAAAAAAAAAABfwMAAE4AAABbih+XWRPEPztOJuqs4+Q/AAAAP8gAAAAAAAAAAYADAABOAAAA9b9gJMwjxT87TibqrOPkPwAAAD/YAAAAAAAAAAGBAwAATgAAACxgrYC1AsY/O04m6qzj5D8AAAA/2AAAAAAAAAABggMAAE4AAADFle4NKBPHPztOJuqs4+Q/AAAAP+cAAAAAAAAAAYMDAABOAAAAnKBGOYjAxz87TibqrOPkPwAAAD/nAAAAAAAAAAGEAwAATgAAABAWqjNfPMg/O04m6qzj5D8AAAA/9wAAAAAAAAABhQMAAE4AAADUQJOVcZ/IPztOJuqs4+Q/AAAAP/cAAAAAAAAAAYYDAABOAAAA5iACX7/pyD87TibqrOPkPwAAAD8WAQAAAAAAAAGHAwAATgAAAJhrfPeDAsk/O04m6qzj5D8AAAA/JgEAAAAAAAABiAMAAE4AAAA2xB6jn9WgPwIYa4cigNE/AAAAPwAAAAAAAAAAAYkDAABOAAAANsQeo5/VoD8WGfc8ZpHRPwAAAD8AAAAAAAAAAAGKAwAATgAAADbEHqOf1aA/KxqD8qmi0T8AAAA/HwAAAAAAAAABiwMAAE4AAAA2xB6jn9WgPz8bD6jts9E/AAAAPzMAAAAAAAAAAYwDAABOAAAANsQeo5/VoD9THJtdMcXRPwAAAD9SAAAAAAAAAAGNAwAATgAAADbEHqOf1aA/aB0nE3XW0T8AAAA/cQAAAAAAAAABjgMAAE4AAAD67gcFsjihP3wes8i459E/AAAAP4EAAAAAAAAAAY8DAABOAAAAvhnxZsSboT+4IVfpgxvSPwAAAD+RAAAAAAAAAAGQAwAATgAAAIBE2sjW/qE/9ST7CU9P0j8AAAA/oAAAAAAAAAABkQMAAE4AAACARNrI1v6hPwkmh7+SYNI/AAAAP6AAAAAAAAAAAZIDAABOAAAARG/DKulhoj8yKJ8qGoPSPwAAAD+wAAAAAAAAAAGTAwAATgAAAAiarIz7xKI/Wiq3laGl0j8AAAA/sAAAAAAAAAABlAMAAE4AAAAImqyM+8SiP5ctW7Zs2dI/AAAAP78AAAAAAAAAAZUDAABOAAAACJqsjPvEoj/AL3Mh9PvSPwAAAD+/AAAAAAAAAAGWAwAATgAAAMrEle4NKKM//TIXQr8v0z8AAAA/zwAAAAAAAAABlwMAAE4AAADKxJXuDSijPzk2u2KKY9M/AAAAP98AAAAAAAAAAZgDAABOAAAAju9+UCCLoz+KOus4majTPwAAAD/fAAAAAAAAAAGZAwAATgAAAFIaaLIy7qM/szwDpCDL0z8AAAA/3wAAAAAAAAABmgMAAE4AAABSGmiyMu6jPwNBM3ovENQ/AAAAP+4AAAAAAAAAAZsDAABOAAAAUhposjLuoz8sQ0vltjLUPwAAAD/uAAAAAAAAAAGcAwAATgAAAFIaaLIy7qM/aEbvBYJm1D8AAAA//gAAAAAAAAABnQMAAE4AAABSGmiyMu6jP6VJkyZNmtQ/AAAAP/4AAAAAAAAAAZ4DAABOAAAAUhposjLuoz/iTDdHGM7UPwAAAD8OAQAAAAAAAAGfAwAATgAAAFIaaLIy7qM/HlDbZ+MB1T8AAAA/DgEAAAAAAAABoAMAAE4AAABSGmiyMu6jP4RVl/M1WNU/AAAAPx0BAAAAAAAAAaEDAABOAAAAUhposjLuoz/oWlN/iK7VPwAAAD8dAQAAAAAAAAGiAwAATgAAAFIaaLIy7qM/TmAPC9sE1j8AAAA/LQEAAAAAAAABowMAAE4AAACO735QIIujP59kP+HpSdY/AAAAPy0BAAAAAAAAAaQDAABOAAAAysSV7g0ooz/waG+3+I7WPwAAAD88AQAAAAAAAAGlAwAATgAAAAiarIz7xKI/QG2fjQfU1j8AAAA/PAEAAAAAAAABpgMAAE4AAAAImqyM+8SiP5Jxz2MWGdc/AAAAP0wBAAAAAAAAAacDAABOAAAARG/DKulhoj/idf85JV7XPwAAAD9MAQAAAAAAAAGoAwAATgAAAERvwyrpYaI/C3gXpayA1z8AAAA/XAEAAAAAAAABqQMAAE4AAABEb8Mq6WGiPzR6LxA0o9c/AAAAP1wBAAAAAAAAAaoDAABOAAAARG/DKulhoj9Ie7vFd7TXPwAAAD9rAQAAAAAAAAGrAwAATgAAAERvwyrpYaI/XHxHe7vF1z8AAAA/awEAAAAAAAABrAMAAE4AAABEb8Mq6WGiP4V+X+ZC6Nc/AAAAP3sBAAAAAAAAAa0DAABOAAAARG/DKulhoj+Yf+ubhvnXPwAAAD+LAQAAAAAAAAGuAwAATgAAAERvwyrpYaI/rYB3UcoK2D8AAAA/iwEAAAAAAAABrwMAAE4AAABEb8Mq6WGiP8GBAwcOHNg/AAAAP4sBAAAAAAAAAbADAABOAAAARG/DKulhoj/Vgo+8US3YPwAAAD+aAQAAAAAAAAGxAwAATgAAAERvwyrpYaI/6oMbcpU+2D8AAAA/mgEAAAAAAAABsgMAAE4AAACARNrI1v6hPxKGM90cYdg/AAAAP6oBAAAAAAAAAbMDAABOAAAAgETayNb+oT8nh7+SYHLYPwAAAD+qAQAAAAAAAAG0AwAATgAAAIBE2sjW/qE/TonX/eeU2D8AAAA/uQEAAAAAAAABtQMAAE4AAACARNrI1v6hP2OKY7Mrptg/AAAAP7kBAAAAAAAAAbYDAABOAAAAgETayNb+oT+LjHses8jYPwAAAD/JAQAAAAAAAAG3AwAATgAAAIBE2sjW/qE/oI0H1PbZ2D8AAAA/2QEAAAAAAAABuAMAAE4AAACARNrI1v6hP7SOk4k669g/AAAAP9kBAAAAAAAAAbkDAABOAAAAgETayNb+oT/Ijx8/fvzYPwAAAD/ZAQAAAAAAAAG6AwAATgAAAIBE2sjW/qE/3ZCr9MEN2T8AAAA/6AEAAAAAAAABuwMAAE4AAACARNrI1v6hP/CRN6oFH9k/AAAAP6YCAAAAAAAAAbwDAABOAAAAgETayNb+oT8Ek8NfSTDZPwAAAD88BAAAAAAAAAG9AwAATgAAAERvwyrpYaI/GZRPFY1B2T8AAAA/TAQAAAAAAAABvgMAAE4AAAAImqyM+8SiPxmUTxWNQdk/AAAAP2sEAAAAAAAAAb8DAABOAAAAysSV7g0ooz8tldvK0FLZPwAAAD97BAAAAAAAAAHAAwAATgAAAMrEle4NKKM/QpZngBRk2T8AAAA/ewQAAAAAAAABwQMAAE4AAACO735QIIujP1aX8zVYddk/AAAAP4oEAAAAAAAAAcIDAABOAAAAju9+UCCLoz9qmH/rm4bZPwAAAD+qBAAAAAAAAAHDAwAATgAAAFIaaLIy7qM/aph/65uG2T8AAAA/yQQAAAAAAAABxAMAAE4AAABSGmiyMu6jP3+ZC6Hfl9k/AAAAP/gEAAAAAAAAAcUDAABOAAAAFEVRFEVRpD+TmpdWI6nZPwAAAD/4BAAAAAAAAAHGAwAATgAAABRFURRFUaQ/ppsjDGe62T8AAAA/BwUAAAAAAAABxwMAAE4AAAAURVEURVGkP7ucr8Gqy9k/AAAAPwcFAAAAAAAAAcgDAABOAAAAFEVRFEVRpD/PnTt37tzZPwAAAD8nBQAAAAAAAAHJAwAATgAAAJyaI9hpF6U/457HLDLu2T8AAAA/EQYAAAAAAAABygMAAE4AAAAi8PWbjt2lP+Oexywy7tk/AAAAPyEGAAAAAAAAAcsDAABOAAAAbHCxwcUGpz/4n1Pidf/ZPwAAAD8wBgAAAAAAAAHMAwAATgAAALjwbOf8L6g/+J9T4nX/2T8AAAA/TwYAAAAAAAABzQMAAE4AAACWcZ9YoqurPyCia039Ido/AAAAP18GAAAAAAAAAc4DAABOAAAA4PFaftnUrD81o/cCQTPaPwAAAD9fBgAAAAAAAAHPAwAATgAAAKQcRODrN60/NaP3AkEz2j8AAAA/bwYAAAAAAAAB0AMAAE4AAACARNrI1v6hPysag/KpotE/AAAAPwAAAAAAAAAAAdEDAABOAAAARG/DKulhoj8rGoPyqaLRPwAAAD95AAAAAAAAAAHSAwAATgAAAMrEle4NKKM/KxqD8qmi0T8AAAA/iAAAAAAAAAAB0wMAAE4AAACO735QIIujPysag/KpotE/AAAAP4gAAAAAAAAAAdQDAABOAAAA2G86dle0pD8rGoPyqaLRPwAAAD+YAAAAAAAAAAHVAwAATgAAAJyaI9hpF6U/KxqD8qmi0T8AAAA/mAAAAAAAAAAB1gMAAE4AAADmGt/9oECmPysag/KpotE/AAAAP6gAAAAAAAAAAdcDAABOAAAAbHCxwcUGpz8rGoPyqaLRPwAAAD+oAAAAAAAAAAHYAwAATgAAADCbmiPYaac/KxqD8qmi0T8AAAA/twAAAAAAAAAB2QMAAE4AAADyxYOF6synPysag/KpotE/AAAAP8cAAAAAAAAAAdoDAABOAAAAuPBs5/wvqD8rGoPyqaLRPwAAAD/HAAAAAAAAAAHbAwAATgAAAHwbVkkPk6g/KxqD8qmi0T8AAAA/1gAAAAAAAAAB3AMAAE4AAABARj+rIfaoPysag/KpotE/AAAAP+YAAAAAAAAAAd0DAABOAAAAAnEoDTRZqT8rGoPyqaLRPwAAAD/2AAAAAAAAAAHeAwAATgAAAMabEW9GvKk/KxqD8qmi0T8AAAA/BQEAAAAAAAAB3wMAAE4AAABM8eMya4KqPxYZ9zxmkdE/AAAAPyUBAAAAAAAAAeADAABOAAAAEBzNlH3lqj8WGfc8ZpHRPwAAAD80AQAAAAAAAAHhAwAATgAAAAAHlIkr3Ws/Cf2+zIXQ7z8AAAA/AAAAAAAAAAAB4gMAAE4AAACYWRPUKAdxPwn9vsyF0O8/AAAAP70AAAAAAAAAAeMDAABOAAAAsK9c47sfdD8J/b7MhdDvPwAAAD+9AAAAAAAAAAHkAwAATgAAANAFpvJOOHc/Cf2+zIXQ7z8AAAA/vQAAAAAAAAAB5QMAAE4AAAAAsjgRdWl9Pwn9vsyF0O8/AAAAP8wAAAAAAAAAAeYDAABOAAAAIK/ll03NgT8J/b7MhdDvPwAAAD/MAAAAAAAAAAHnAwAATgAAAChaih+XWYM/Cf2+zIXQ7z8AAAA/3AAAAAAAAAAB6AMAAE4AAABIsNMuKnKGPwn9vsyF0O8/AAAAP9wAAAAAAAAAAekDAABOAAAAcLHBxQYXiz8J/b7MhdDvPwAAAD/rAAAAAAAAAAHqAwAATgAAAGwvob2E9pI/f/z48ePH7z8AAAA/+wAAAAAAAAAB6wMAAE4AAAAM27yQPNWWP3/8+PHjx+8/AAAAPwsBAAAAAAAAAewDAABOAAAAUDL0NqySnj/1+zIXQr/vPwAAAD8aAQAAAAAAAAHtAwAATgAAAIBE2sjW/qE/a/tsPKC27z8AAAA/GgEAAAAAAAAB7gMAAE4AAAAURVEURVGkP2v7bDygtu8/AAAAPxoBAAAAAAAAAe8DAABOAAAAMJuaI9hppz9r+2w8oLbvPwAAAD86AQAAAAAAAAHwAwAATgAAAFqciLq0Dqw/a/tsPKC27z8AAAA/lwEAAAAAAAAB8QMAAE4AAAD0uT3DrXqyP+H6pmH+re8/AAAAP6cBAAAAAAAAAfIDAABOAAAAVk8y9Dassj/h+qZh/q3vPwAAAD+nAQAAAAAAAAHzAwAATgAAABp6G1ZJD7M/4fqmYf6t7z8AAAA/pwEAAAAAAAAB9AMAAE4AAADcpAS4W3KzP+H6pmH+re8/AAAAP7cBAAAAAAAAAfUDAABOAAAAAmXiSvcGtD/h+qZh/q3vPwAAAD+3AQAAAAAAAAH2AwAATgAAAEzlnXAuMLU/4fqmYf6t7z8AAAA/xgEAAAAAAAAB9wMAAE4AAAA00GRl3Ce2P+H6pmH+re8/AAAAP8YBAAAAAAAAAfgDAABOAAAAgFAgixNRtz/h+qZh/q3vPwAAAD/WAQAAAAAAAAH5AwAATgAAAGo753/BSLg/4fqmYf6t7z8AAAA/1gEAAAAAAAAB+gMAAE4AAABSJq50b0C5P+H6pmH+re8/AAAAP+UBAAAAAAAAAfsDAABOAAAAOhF1aR04uj9r+2w8oLbvPwAAAD/lAQAAAAAAAAH8AwAATgAAAMBmRy1C/ro/9fsyF0K/7z8AAAA/9QEAAAAAAAAB/QMAAE4AAABIvBnxZsS7P/X7MhdCv+8/AAAAP/UBAAAAAAAAAf4DAABOAAAACucCU3knvD9//Pjx48fvPwAAAD8FAgAAAAAAAAH/AwAATgAAAGx894MCWbw/f/z48ePH7z8AAAA/BQIAAAAAAAABAAQAAE4AAADOEey0i4q8P3/8+PHjx+8/AAAAPxQCAAAAAAAAAQEEAABOAAAAMKfg5RS8vD8J/b7MhdDvPwAAAD9iAgAAAAAAAAECBAAATgAAAJI81Rae7bw/Cf2+zIXQ7z8AAAA/YgIAAAAAAAABAwQAAE4AAADy0clHJx+9Pwn9vsyF0O8/AAAAP3ICAAAAAAAAAQQEAABOAAAAVGe+eLBQvT8J/b7MhdDvPwAAAD9yAgAAAAAAAAEFBAAATgAAANy8kDzVFr4/Cf2+zIXQ7z8AAAA/ggIAAAAAAAABBgQAAE4AAACe53me53m+Pwn9vsyF0O8/AAAAP4ICAAAAAAAAAQcEAABOAAAAZBJjAPrcvj+T/YSnJ9nvPwAAAD+RAgAAAAAAAAEIBAAATgAAAManVzGDDr8/k/2EpyfZ7z8AAAA/oQIAAAAAAAABCQQAAE4AAAAHL6fg5RTcPzvrOJmos+4/AAAAPwAAAAAAAAAACw==</ink>
</athena>
</file>

<file path=customXml/item12.xml><?xml version="1.0" encoding="utf-8"?>
<athena xmlns="http://schemas.microsoft.com/edu/athena" version="0.1.2681.0">
  <media streamable="true" recordStart="1229845" recordEnd="1304729" recordLength="1304921" start="1229845" end="1304729"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EMIAAAAAAAABe3///8MQWN0aW9uVHlwZVYxAQAAAAd2YWx1ZV9fAAgCAAAAAAAAAAEFAAAABAAAAAkUAAAACRUAAACuIwAAAAAAAAHq////7f///wAAAAABBgAAAAQAAAAJFwAAAAkYAAAADTAAAAAAAAAB5////+3///8AAAAAAQcAAAAEAAAACRoAAAAJGwAAAN1KAAAAAAAAAeT////t////AAAAAAEIAAAABAAAAAkdAAAACR4AAABmTwAAAAAAAAHh////7f///wAAAAABCQAAAAQAAAAJIAAAAAkhAAAAYHUAAAAAAAAB3v///+3///8AAAAAAQoAAAAEAAAACSMAAAAJJAAAAFGDAAAAAAAAAdv////t////AAAAAAELAAAABAAAAAkmAAAACScAAACkiAAAAAAAAAHY////7f///wAAAAABDAAAAAQAAAAJKQAAAAkqAAAAxYwAAAAAAAAB1f///+3///8AAAAAAQ0AAAAEAAAACSwAAAAJLQAAAASRAAAAAAAAAdL////t////AAAAAAEOAAAABAAAAAkvAAAACTAAAAB9pAAAAAAAAAHP////7f///wAAAAABDwAAAAQAAAAJMgAAAAkzAAAAhawAAAAAAAABzP///+3///8AAAAABRAAAAANQ2xlYXJDYW52YXNWMQIAAAAJU3RhcnRUaW1lBFR5cGUABBAMQWN0aW9uVHlwZVYxAgAAAAIAAABJ8QA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JQEAACUBAAABFAAAABEAAAD/AJ5JAAAAAAAAACJAAAAByP///8r///8BAAAAAAAAAAAAIkABFQAAABIAAAAJOQAAAB8AAAAfAAAAARcAAAARAAAA/wCeSQAAAAAAAAAiQAAAAcb////K////AQAAAAAAAAAAACJAARgAAAASAAAACTsAAABHAAAARwAAAAEaAAAAEQAAAP8AnkkAAAAAAAAAIkAAAAHE////yv///wEAAAAAAAAAAAAiQAEbAAAAEgAAAAk9AAAAHAAAABwAAAABHQAAABEAAAD/AJ5JAAAAAAAAACJAAAABwv///8r///8BAAAAAAAAAAAAIkABHgAAABIAAAAJPwAAACIAAAAiAAAAASAAAAARAAAA/wCeSQAAAAAAAAAiQAAAAcD////K////AQAAAAAAAAAAACJAASEAAAASAAAACUEAAABhAAAAYQAAAAEjAAAAEQAAAP8AnkkAAAAAAAAAIkAAAAG+////yv///wEAAAAAAAAAAAAiQAEkAAAAEgAAAAlDAAAADgAAAA4AAAABJgAAABEAAAD/AJ5JAAAAAAAAACJAAAABvP///8r///8BAAAAAAAAAAAAIkABJwAAABIAAAAJRQAAABUAAAAVAAAAASkAAAARAAAA/wCeSQAAAAAAAAAiQAAAAbr////K////AQAAAAAAAAAAACJAASoAAAASAAAACUcAAAAfAAAAHwAAAAEsAAAAEQAAAP8AnkkAAAAAAAAAIkAAAAG4////yv///wEAAAAAAAAAAAAiQAEtAAAAEgAAAAlJAAAAMwAAADMAAAABLwAAABEAAAD/AJ5JAAAAAAAAACJAAAABtv///8r///8BAAAAAAAAAAAAIkABMAAAABIAAAAJSwAAADYAAAA2AAAAATIAAAARAAAA/wCeSQAAAAAAAAAiQAAAAbT////K////AQAAAAAAAAAAACJAATMAAAASAAAACU0AAAAyAAAAMgAAAAc3AAAAAAEAAAAAAg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N2wc5AAAAAAEAAAAgAAAABApJbmtQb2ludFYxAgAAAAlzAQAACXQBAAAJdQEAAAl2AQAACXcBAAAJeAEAAAl5AQAACXoBAAAJewEAAAl8AQAACX0BAAAJfgEAAAl/AQAACYABAAAJgQEAAAmCAQAACYMBAAAJhAEAAAmFAQAACYYBAAAJhwEAAAmIAQAACYkBAAAJigEAAAmLAQAACYwBAAAJjQEAAAmOAQAACY8BAAAJkAEAAAmRAQAACgc7AAAAAAEAAACAAAAABApJbmtQb2ludFYxAgA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NOQc9AAAAAAEAAAAgAAAABApJbmtQb2ludFYxAgAAAAnZAQAACdoBAAAJ2wEAAAncAQAACd0BAAAJ3gEAAAnfAQAACeABAAAJ4QEAAAniAQAACeMBAAAJ5AEAAAnlAQAACeYBAAAJ5wEAAAnoAQAACekBAAAJ6gEAAAnrAQAACewBAAAJ7QEAAAnuAQAACe8BAAAJ8AEAAAnxAQAACfIBAAAJ8wEAAAn0AQAADQQHPwAAAAABAAAAQAAAAAQKSW5rUG9pbnRWMQIAAAAJ9QEAAAn2AQAACfcBAAAJ+AEAAAn5AQAACfoBAAAJ+wEAAAn8AQAACf0BAAAJ/gEAAAn/AQAACQACAAAJAQIAAAkCAgAACQMCAAAJBAIAAAkFAgAACQYCAAAJBwIAAAkIAgAACQkCAAAJCgIAAAkLAgAACQwCAAAJDQIAAAkOAgAACQ8CAAAJEAIAAAkRAgAACRICAAAJEwIAAAkUAgAACRUCAAAJFgIAAA0eB0EAAAAAAQAAAIAAAAAECklua1BvaW50VjECAA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NHwdDAAAAAAEAAAAQAAAABApJbmtQb2ludFYxAgAAAAl4AgAACXkCAAAJegIAAAl7AgAACXwCAAAJfQIAAAl+AgAACX8CAAAJgAIAAAmBAgAACYICAAAJgwIAAAmEAgAACYUCAAANAgdFAAAAAAEAAAAgAAAABApJbmtQb2ludFYxAgAAAAmGAgAACYcCAAAJiAIAAAmJAgAACYoCAAAJiwIAAAmMAgAACY0CAAAJjgIAAAmPAgAACZACAAAJkQIAAAmSAgAACZMCAAAJlAIAAAmVAgAACZYCAAAJlwIAAAmYAgAACZkCAAAJmgIAAA0LB0cAAAAAAQAAACAAAAAECklua1BvaW50VjECAAAACZsCAAAJnAIAAAmdAgAACZ4CAAAJnwIAAAmgAgAACaECAAAJogIAAAmjAgAACaQCAAAJpQIAAAmmAgAACacCAAAJqAIAAAmpAgAACaoCAAAJqwIAAAmsAgAACa0CAAAJrgIAAAmvAgAACbACAAAJsQIAAAmyAgAACbMCAAAJtAIAAAm1AgAACbYCAAAJtwIAAAm4AgAACbkCAAAKB0kAAAAAAQAAAEAAAAAECklua1BvaW50VjECAA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DQ0HSwAAAAABAAAAQAAAAAQKSW5rUG9pbnRWMQIA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NCgdNAAAAAAEAAABAAAAABApJbmtQb2ludFYxAgA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NDgVOAAAACklua1BvaW50VjEEAAAAAVgBWQ5QcmVzc3VyZUZhY3RvcglUaW1lU3RhbXAAAAAABgYLEAIAAAAxqyLdNZfUP1dRGh+ZQL8/AAAAPwAAAAAAAAAAAU8AAABOAAAAud38L9G81D9XURofmUC/PwAAAD8QAAAAAAAAAAFQAAAATgAAABohdZ717tQ/V1EaH5lAvz8AAAA/EAAAAAAAAAABUQAAAE4AAAB7ZO0MGiHVP1dRGh+ZQL8/AAAAPx8AAAAAAAAAAVIAAABOAAAABJfHX7VG1T9XURofmUC/PwAAAD8vAAAAAAAAAAFTAAAATgAAABX8ewXskdU/V1EaH5lAvz8AAAA/PwAAAAAAAAABVAAAAE4AAAA4xuRQWSjWP1dRGh+ZQL8/AAAAPz8AAAAAAAAAAVUAAABOAAAAmQldv31a1j9XURofmUC/PwAAAD9OAAAAAAAAAAFWAAAATgAAACE8NxIZgNY/V1EaH5lAvz8AAAA/XgAAAAAAAAABVwAAAE4AAAAzoeu3T8vWP1dRGh+ZQL8/AAAAP14AAAAAAAAAAVgAAABOAAAAu9PFCuvw1j9XURofmUC/PwAAAD9tAAAAAAAAAAFZAAAATgAAAEQGoF2GFtc/V1EaH5lAvz8AAAA/bQAAAAAAAAABWgAAAE4AAAClSRjMqkjXP1dRGh+ZQL8/AAAAP20AAAAAAAAAAVsAAABOAAAABo2QOs961z+b/UKsKI2/PwAAAD99AAAAAAAAAAFcAAAATgAAAGfQCKnzrNc/36lrObjZvz8AAAA/fQAAAAAAAAABXQAAAE4AAADIE4EXGN/XP9+pazm42b8/AAAAP40AAAAAAAAAAV4AAABOAAAAAmiXocUd2D8QK0rjIxPAPwAAAD+cAAAAAAAAAAFfAAAATgAAABPNS0f8aNg/ECtK4yMTwD8AAAA/nAAAAAAAAAABYAAAAE4AAABMIWLRqafYPzKB3qlrOcA/AAAAP6wAAAAAAAAAAWEAAABOAAAAXoYWd+Dy2D9U13Jws1/APwAAAD+sAAAAAAAAAAFiAAAATgAAAEf8aDigStk/dC0HN/uFwD8AAAA/vAAAAAAAAAABYwAAAE4AAABZYR3e1pXZP5aDm/1CrMA/AAAAP7wAAAAAAAAAAWQAAABOAAAAQtdvn5bt2T+42S/EitLAPwAAAD/LAAAAAAAAAAFlAAAATgAAAAReYHzfUdo/2i/EitL4wD8AAAA/ywAAAAAAAAABZgAAAE4AAAA9snYGjZDaP/qFWFEaH8E/AAAAP9sAAAAAAAAAAWcAAABOAAAAnvXudLHC2j8c3OwXYkXBPwAAAD/bAAAAAAAAAAFoAAAATgAAACcoycdM6No/HNzsF2JFwT8AAAA/6gAAAAAAAAABaQAAAE4AAACvWqMa6A3bPxzc7BdiRcE/AAAAP+oAAAAAAAAAAWoAAABOAAAAYHzfUfom2z8c3OwXYkXBPwAAAD8nAQAAAAAAAAFrAAAATgAAAOiuuaSVTNs/HNzsF2JFwT8AAAA/JwEAAAAAAAABbAAAAE4AAADBv1fAHlnbPz4ygd6pa8E/AAAAPycBAAAAAAAAAW0AAABOAAAAmdD126dl2z8+MoHeqWvBPwAAAD83AQAAAAAAAAFuAAAATgAAAHHhk/cwcts/PjKB3qlrwT8AAAA/RwEAAAAAAAABbwAAAE4AAAAiA9AuQ4vbP2CIFaXxkcE/AAAAP0cBAAAAAAAAAXAAAABOAAAA0iQMZlWk2z9giBWl8ZHBPwAAAD9WAQAAAAAAAAFxAAAATgAAADNohNR51ts/gN6pazm4wT8AAAA/VgEAAAAAAAABcgAAAE4AAACUq/xCngjcP4DeqWs5uME/AAAAP2YBAAAAAAAAAXMAAABOAAAAzv8SzUtH3D+A3qlrObjBPwAAAD9mAQAAAAAAAAF0AAAATgAAAN9kx3KCktw/ojQ+MoHewT8AAAA/dQEAAAAAAAABdQAAAE4AAADJ2hk0QurcP8SK0vjIBMI/AAAAP4UBAAAAAAAAAXYAAABOAAAAi2EKEYtO3T/EitL4yATCPwAAAD+FAQAAAAAAAAF3AAAATgAAAE3o+u3Tst0/5uBmvxArwj8AAAA/pAEAAAAAAAABeAAAAE4AAABTA71h90PfP4yPTKB36sI/AAAAP7QBAAAAAAAAAXkAAABOAAAAPXkPI7eb3z+Mj0ygd+rCPwAAAD+0AQAAAAAAAAF6AAAATgAAAP///////98/0Dt1LQc3wz8AAAA/xAEAAAAAAAABewAAAE4AAABhQ3huJDLgP9A7dS0HN8M/AAAAP8QBAAAAAAAAAXwAAABOAAAALo+/ao1q4D/wkQn0Tl3DPwAAAD/EAQAAAAAAAAF9AAAATgAAAPraBmf2ouA/EuidupaDwz8AAAA/0wEAAAAAAAABfgAAAE4AAACgN+x+6OfgPzQ+MoHeqcM/AAAAP+MBAAAAAAAAAX8AAABOAAAAsZygJB8z4T9WlMZHJtDDPwAAAD/jAQAAAAAAAAGAAAAATgAAAFf5hTwReOE/mEDv1LUcxD8AAAA/4wEAAAAAAAABgQAAAE4AAAD8VWtUA73hP5hA79S1HMQ/AAAAP/IBAAAAAAAAAYIAAABOAAAANaqB3rD74T+6loOb/ULEPwAAAD/yAQAAAAAAAAGDAAAATgAAAJbt+UzVLeI/upaDm/1CxD8AAAA/AgIAAAAAAAABhAAAAE4AAABjOUFJPmbiP7qWg5v9QsQ/AAAAPxICAAAAAAAAAYUAAABOAAAAV3TqKR6S4j+6loOb/ULEPwAAAD8SAgAAAAAAAAGGAAAATgAAAOCmxHy5t+I/upaDm/1CxD8AAAA/IQIAAAAAAAABhwAAAE4AAAD90M9BENfiP7qWg5v9QsQ/AAAAPyECAAAAAAAAAYgAAABOAAAA8Qt5IvAC4z+6loOb/ULEPwAAAD8xAgAAAAAAAAGJAAAATgAAAHo+U3WLKOM/upaDm/1CxD8AAAA/MQIAAAAAAAABigAAAE4AAABvefxVa1TjP7qWg5v9QsQ/AAAAP0ECAAAAAAAAAYsAAABOAAAA+KvWqAZ64z+6loOb/ULEPwAAAD9QAgAAAAAAAAGMAAAATgAAAIHesPuhn+M/upaDm/1CxD8AAAA/YAIAAAAAAAABjQAAAE4AAABOKvj3CtjjP5hA79S1HMQ/AAAAP48CAAAAAAAAAY4AAABOAAAA0jfZsZyg5D9WlMZHJtDDPwAAAD+uAgAAAAAAAAGPAAAATgAAAAuM7ztK3+Q/VpTGRybQwz8AAAA/rgIAAAAAAAABkAAAAE4AAADjnI1X0+vkP1aUxkcm0MM/AAAAP64CAAAAAAAAAZEAAABOAAAAJ7b6AKH+5D9WlMZHJtDDPwAAAD++AgAAAAAAAAGSAAAATgAAAP/GmBwqC+U/VpTGRybQwz8AAAA/vgIAAAAAAAABkwAAAE4AAADY1zY4sxflP1aUxkcm0MM/AAAAP80CAAAAAAAAAZQAAABOAAAAROAFxvcd5T80PjKB3qnDPwAAAD/dAgAAAAAAAAGVAAAATgAAALDo1FM8JOU/ND4ygd6pwz8AAAA/7AIAAAAAAAABlgAAAE4AAAAc8aPhgCrlPxLonbqWg8M/AAAAP+wCAAAAAAAAAZcAAABOAAAAHPGj4YAq5T/wkQn0Tl3DPwAAAD/8AgAAAAAAAAGYAAAATgAAAIj5cm/FMOU/8JEJ9E5dwz8AAAA//AIAAAAAAAABmQAAAE4AAABgChGLTj3lP/CRCfROXcM/AAAAPwwDAAAAAAAAAZoAAABOAAAAOBuvptdJ5T/wkQn0Tl3DPwAAAD8MAwAAAAAAAAGbAAAATgAAAKUjfjQcUOU/0Dt1LQc3wz8AAAA/GwMAAAAAAAABnAAAAE4AAAB9NBxQpVzlP9A7dS0HN8M/AAAAPysDAAAAAAAAAZ0AAABOAAAAVkW6ay5p5T/QO3UtBzfDPwAAAD8rAwAAAAAAAAGeAAAATgAAAMJNiflyb+U/0Dt1LQc3wz8AAAA/KwMAAAAAAAABnwAAAE4AAAAuVliHt3XlP67l4Ga/EMM/AAAAPzsDAAAAAAAAAaAAAABOAAAABmf2okCC5T+Mj0ygd+rCPwAAAD9KAwAAAAAAAAGhAAAATgAAAHNvxTCFiOU/bDm42S/Ewj8AAAA/SgMAAAAAAAABogAAAE4AAADed5S+yY7lP0rjIxPoncI/AAAAP1oDAAAAAAAAAaMAAABOAAAAtogy2lKb5T9K4yMT6J3CPwAAAD9aAwAAAAAAAAGkAAAATgAAAI+Z0PXbp+U/KI2PTKB3wj8AAAA/aQMAAAAAAAABpQAAAE4AAAD7oZ+DIK7lPyiNj0ygd8I/AAAAP3kDAAAAAAAAAaYAAABOAAAAZ6puEWW05T8GN/uFWFHCPwAAAD95AwAAAAAAAAGnAAAATgAAAD+7DC3uwOU/Bjf7hVhRwj8AAAA/iQMAAAAAAAABqAAAAE4AAACsw9u6MsflP+bgZr8QK8I/AAAAP4kDAAAAAAAAAakAAABOAAAAF8yqSHfN5T/m4Ga/ECvCPwAAAD+YAwAAAAAAAAGqAAAATgAAAPDcSGQA2uU/xIrS+MgEwj8AAAA/mAMAAAAAAAABqwAAAE4AAABc5RfyRODlP6I0PjKB3sE/AAAAP6gDAAAAAAAAAawAAABOAAAANfa1Dc7s5T+iND4ygd7BPwAAAD+oAwAAAAAAAAGtAAAATgAAAKD+hJsS8+U/gN6pazm4wT8AAAA/qAMAAAAAAAABrgAAAE4AAAB4DyO3m//lP2CIFaXxkcE/AAAAP7gDAAAAAAAAAa8AAABOAAAAUCDB0iQM5j8+MoHeqWvBPwAAAD+4AwAAAAAAAAGwAAAATgAAAAFC/Qk3JeY/HNzsF2JFwT8AAAA/xwMAAAAAAAABsQAAAE4AAABGW2qzBDjmP/qFWFEaH8E/AAAAP8cDAAAAAAAAAbIAAABOAAAAinTXXNJK5j+42S/EitLAPwAAAD/XAwAAAAAAAAGzAAAATgAAAM+NRAagXeY/loOb/UKswD8AAAA/5gMAAAAAAAABtAAAAE4AAAB/r4A9snbmP1TXcnCzX8A/AAAAP+YDAAAAAAAAAbUAAABOAAAAV8AeWTuD5j8ygd6paznAPwAAAD/2AwAAAAAAAAG2AAAATgAAAJvZiwIJluY/ECtK4yMTwD8AAAA/9gMAAAAAAAABtwAAAE4AAABz6ikekqLmP9+pazm42b8/AAAAP/YDAAAAAAAAAbgAAABOAAAAS/vHORuv5j9XURofmUC/PwAAAD8GBAAAAAAAAAG5AAAATgAAALgDl8dfteY/V1EaH5lAvz8AAAA/FQQAAAAAAAABugAAAE4AAAAkDGZVpLvmPxWl8ZEJ9L4/AAAAP0QEAAAAAAAAAbsAAABOAAAA/BwEcS3I5j9LoHfqWg6+PwAAAD9EBAAAAAAAAAG8AAAATgAAAGkl0/5xzuY/xUcm0Dt1vT8AAAA/YwQAAAAAAAABvQAAAE4AAADULaKMttTmP4Ob/UKsKL0/AAAAP2MEAAAAAAAAAb4AAABOAAAA1C2ijLbU5j/9QqwojY+8PwAAAD9zBAAAAAAAAAG/AAAATgAAAEE2cRr72uY/u5aDm/1CvD8AAAA/cwQAAAAAAAABwAAAAE4AAACsPkCoP+HmPzM+MoHeqbs/AAAAP4MEAAAAAAAAAcEAAABOAAAAGUcPNoTn5j/xkQn0Tl27PwAAAD+DBAAAAAAAAAHCAAAATgAAAPFXrVEN9OY/azm42S/Euj8AAAA/kgQAAAAAAAABwwAAAE4AAADJaEttlgDnP+XgZr8QK7o/AAAAP5IEAAAAAAAAAcQAAABOAAAANXEa+9oG5z+iND4ygd65PwAAAD+iBAAAAAAAAAHFAAAATgAAAKJ56YgfDec/HNzsF2JFuT8AAAA/ogQAAAAAAAABxgAAAE4AAAANgrgWZBPnP9ovxIrS+Lg/AAAAP7IEAAAAAAAAAccAAABOAAAADYK4FmQT5z+Wg5v9Qqy4PwAAAD/RBAAAAAAAAAHIAAAATgAAAHqKh6SoGec/RybQO3Uttz8AAAA/0QQAAAAAAAAByQAAAE4AAAB6ioekqBnnPwR6p67l4LY/AAAAP9EEAAAAAAAAAcoAAABOAAAAeoqHpKgZ5z/CzX4hVpS2PwAAAD/gBAAAAAAAAAHLAAAATgAAAHqKh6SoGec/fiFWlMZHtj8AAAA/8AQAAAAAAAABzAAAAE4AAAB6ioekqBnnPzx1LQc3+7U/AAAAP/AEAAAAAAAAAc0AAABOAAAADYK4FmQT5z/4yAR6p661PwAAAD/wBAAAAAAAAAHOAAAATgAAAA2CuBZkE+c/tRzc7BditT8AAAA/AAUAAAAAAAABzwAAAE4AAACieemIHw3nPy/EitL4yLQ/AAAAPwAFAAAAAAAAAdAAAABOAAAANXEa+9oG5z+pazm42S+0PwAAAD8PBQAAAAAAAAHRAAAATgAAAMloS22WAOc/Zr8QK0rjsz8AAAA/DwUAAAAAAAAB0gAAAE4AAADJaEttlgDnP+BmvxArSrM/AAAAPx8FAAAAAAAAAdMAAABOAAAAXWB831H65j8XYkVpfGSyPwAAAD8fBQAAAAAAAAHUAAAATgAAAPFXrVEN9OY/1bUc3OwXsj8AAAA/LwUAAAAAAAAB1QAAAE4AAACFT97DyO3mP09dy8HNfrE/AAAAPy8FAAAAAAAAAdYAAABOAAAAGUcPNoTn5j8LsaI0PjKxPwAAAD8+BQAAAAAAAAHXAAAATgAAABlHDzaE5+Y/hlhRGh+ZsD8AAAA/PgUAAAAAAAAB2AAAAE4AAACsPkCoP+HmP0KsKI2PTLA/AAAAP04FAAAAAAAAAdkAAABOAAAArD5AqD/h5j/0Tl3Lwc2uPwAAAD9OBQAAAAAAAAHaAAAATgAAANQtooy21OY/5p26loObrT8AAAA/XQUAAAAAAAAB2wAAAE4AAABpJdP+cc7mP9zsF2JFaaw/AAAAP10FAAAAAAAAAdwAAABOAAAAkBQ14+jB5j/QO3UtBzerPwAAAD9tBQAAAAAAAAHdAAAATgAAACQMZlWku+Y/SuMjE+idqj8AAAA/fQUAAAAAAAAB3gAAAE4AAABL+8c5G6/mP7jZL8SK0qg/AAAAP30FAAAAAAAAAd8AAABOAAAA4PL4q9ao5j8m0Dt1LQenPwAAAD+cBQAAAAAAAAHgAAAATgAAAMPI7eZ/ieY/9guxojQ+oj8AAAA/nAUAAAAAAAAB4QAAAE4AAADrt0/L9nzmP2UCvVPXcqA/AAAAP5wFAAAAAAAAAeIAAABOAAAAf6+APbJ25j+k8ZEJ9E6dPwAAAD+sBQAAAAAAAAHjAAAATgAAADqWE5TkY+Y/gt6pazm4mT8AAAA/rAUAAAAAAAAB5AAAAE4AAAD2fKbqFlHmP1IaH5lA75Q/AAAAP7sFAAAAAAAAAeUAAABOAAAAHmwIz41E5j86uNkvxIqSPwAAAD+7BQAAAAAAAAHmAAAATgAAANlSmyXAMeY/IlaUxkcmkD8AAAA/ywUAAAAAAAAB5wAAAE4AAAABQv0JNyXmPxTonbqWg4s/AAAAP8sFAAAAAAAAAegAAABOAAAAKTFf7q0Y5j/8hVhRGh+JPwAAAD/aBQAAAAAAAAHpAAAATgAAAL0okGBpEuY/5CMT6J26hj8AAAA/2gUAAAAAAAAB6gAAAE4AAADlF/JE4AXmP8zBzX4hVoQ/AAAAP+oFAAAAAAAAAesAAABOAAAAeA8jt5v/5T+0X4gVpfGBPwAAAD/qBQAAAAAAAAHsAAAATgAAAKD+hJsS8+U/tF+IFaXxgT8AAAA/GQYAAAAAAAAB7QAAAE4AAABc5RfyRODlPzj7hVhRGn8/AAAAPxkGAAAAAAAAAe4AAABOAAAAhNR51rvT5T84+4VYURp/PwAAAD8pBgAAAAAAAAHvAAAATgAAABfMqkh3zeU/OPuFWFEafz8AAAA/KQYAAAAAAAAB8AAAAE4AAAA/uwwt7sDlPww3+4VYUXo/AAAAP0gGAAAAAAAAAfEAAABOAAAAI5EBaJeh5T8MN/uFWFF6PwAAAD+GBgAAAAAAAAHyAAAATgAAANjXNjizF+U/2HJws1+IdT8AAAA/pgYAAAAAAAAB8wAAAE4AAAAWUUZbarPkP9hycLNfiHU/AAAAP7UGAAAAAAAAAfQAAABOAAAA+iY7lhOU5D/YcnCzX4h1PwAAAD+1BgAAAAAAAAH1AAAATgAAAEkF/14Be+Q/2HJws1+IdT8AAAA/tQYAAAAAAAAB9gAAAE4AAADB0iQMZlXkP9hycLNfiHU/AAAAP7UGAAAAAAAAAfcAAABOAAAAELHo1FM85D/YcnCzX4h1PwAAAD/FBgAAAAAAAAH4AAAATgAAAMuXeyuGKeQ/DDf7hVhRej8AAAA/1AYAAAAAAAAB+QAAAE4AAACvbXBmLwrkPzj7hVhRGn8/AAAAP9QGAAAAAAAAAfoAAABOAAAAalQDvWH34z+0X4gVpfGBPwAAAD/UBgAAAAAAAAH7AAAATgAAACc7lhOU5OM/tF+IFaXxgT8AAAA/5AYAAAAAAAAB/AAAAE4AAAB2GVrcgcvjP7RfiBWl8YE/AAAAP+QGAAAAAAAAAf0AAABOAAAAMQDtMrS44z+0X4gVpfGBPwAAAD/0BgAAAAAAAAH+AAAATgAAAIHesPuhn+M/tF+IFaXxgT8AAAA/9AYAAAAAAAAB/wAAAE4AAAA9xUNS1IzjP7RfiBWl8YE/AAAAPwMHAAAAAAAAAQABAABOAAAAjaMHG8Jz4z+0X4gVpfGBPwAAAD8TBwAAAAAAAAEBAQAATgAAANyBy+OvWuM/tF+IFaXxgT8AAAA/EwcAAAAAAAABAgEAAE4AAAArYI+snUHjP7RfiBWl8YE/AAAAPxMHAAAAAAAAAQMBAABOAAAAej5TdYso4z+0X4gVpfGBPwAAAD8jBwAAAAAAAAEEAQAATgAAAMocFz55D+M/zMHNfiFWhD8AAAA/IwcAAAAAAAABBQEAAE4AAACu8gt5IvDiP8zBzX4hVoQ/AAAAPzIHAAAAAAAAAQYBAABOAAAAkcgAtMvQ4j/kIxPonbqGPwAAAD8yBwAAAAAAAAEHAQAATgAAAHWe9e50seI//IVYURofiT8AAAA/QwcAAAAAAAABCAEAAE4AAABXdOopHpLiPxTonbqWg4s/AAAAP1IHAAAAAAAAAQkBAABOAAAAO0rfZMdy4j8sSuMjE+iNPwAAAD9SBwAAAAAAAAEKAQAATgAAALMXBRIsTeI/LAc3+4VYkT8AAAA/UgcAAAAAAAABCwEAAE4AAAAC9sjaGTTiPzq42S/EipI/AAAAP2IHAAAAAAAAAQwBAABOAAAA5cu9FcMU4j9SGh+ZQO+UPwAAAD9iBwAAAAAAAAENAQAATgAAADWqgd6w++E/XMvBzX4hlj8AAAA/cgcAAAAAAAABDgEAAE4AAABdmePCJ+/hP2h8ZAK9U5c/AAAAP4EHAAAAAAAAAQ8BAABOAAAArHenixXW4T9ofGQCvVOXPwAAAD+BBwAAAAAAAAEQAQAATgAAAGheOuJHw+E/dC0HN/uFmD8AAAA/kQcAAAAAAAABEQEAAE4AAAAjRc04erDhP4LeqWs5uJk/AAAAP5EHAAAAAAAAARIBAABOAAAA4Ctgj6yd4T+C3qlrObiZPwAAAD+hBwAAAAAAAAETAQAATgAAAJsS8+XeiuE/jo9MoHfqmj8AAAA/sAcAAAAAAAABFAEAAE4AAADq8LauzHHhP46PTKB36po/AAAAP7AHAAAAAAAAARUBAABOAAAAEuAYk0Nl4T+Oj0ygd+qaPwAAAD/ABwAAAAAAAAEWAQAATgAAAM7Gq+l1UuE/jo9MoHfqmj8AAAA/wAcAAAAAAAABFwEAAE4AAAAdpW+yYznhP46PTKB36po/AAAAP88HAAAAAAAAARgBAABOAAAAAXtk7Qwa4T+Oj0ygd+qaPwAAAD/PBwAAAAAAAAEZAQAATgAAALxh90M/B+E/jo9MoHfqmj8AAAA/DggAAAAAAAABGgEAAE4AAACfvIeR283fP46PTKB36po/AAAAPy0IAAAAAAAAARsBAABOAAAA879E89IR3z+Oj0ygd+qaPwAAAD89CAAAAAAAAAEcAQAATgAAADE5VBaKrd4/jo9MoHfqmj8AAAA/PQgAAAAAAAABHQEAAE4AAADR9dunZXveP46PTKB36po/AAAAPz0IAAAAAAAAAR4BAABOAAAAH9SfcFNi3j+Oj0ygd+qaPwAAAD9MCAAAAAAAAAEfAQAATgAAAJehxR24PN4/jo9MoHfqmj8AAAA/ewgAAAAAAAABIAEAAE4AAAATlORjJnTdP3QtBzf7hZg/AAAAP4sIAAAAAAAAASEBAABOAAAAoeu3T8v23D9cy8HNfiGWPwAAAD+LCAAAAAAAAAEiAQAATgAAAAdUKVf5hdw/UhofmUDvlD8AAAA/qggAAAAAAAABIwEAAE4AAADSJAxmVaTbP1IaH5lA75Q/AAAAP6oIAAAAAAAAASQBAABOAAAA6K65pJVM2z9SGh+ZQO+UPwAAAD+6CAAAAAAAAAElAQAATgAAANdJBf9eAds/Rml8ZAK9kz8AAAA/uggAAAAAAAABJgEAAE4AAADu07I9n6naP0ZpfGQCvZM/AAAAP7oIAAAAAAAAAScBAABOAAAAtH+cs/Fq2j9GaXxkAr2TPwAAAD/JCAAAAAAAAAEoAQAATgAAAHsrhilELNo/Rml8ZAK9kz8AAAA/2QgAAAAAAAABKQEAAE4AAABC12+flu3ZP0ZpfGQCvZM/AAAAP9kIAAAAAAAAASoBAABOAAAA4ZP3MHK72T9GaXxkAr2TPwAAAD/ZCAAAAAAAAAErAQAATgAAAKg/4abEfNk/Rml8ZAK9kz8AAAA/6QgAAAAAAAABLAEAAE4AAABv68ocFz7ZP0ZpfGQCvZM/AAAAP+kIAAAAAAAAAS0BAABOAAAAhnV4W1fm2D9GaXxkAr2TPwAAAD/4CAAAAAAAAAEuAQAATgAAAHQQxLUgm9g/OrjZL8SKkj8AAAA/+AgAAAAAAAABLwEAAE4AAAA7vK0rc1zYPywHN/uFWJE/AAAAPwgJAAAAAAAAATABAABOAAAAUUZbarME2D8sBzf7hViRPwAAAD8ICQAAAAAAAAExAQAATgAAAO8C4/uO0tc/LAc3+4VYkT8AAAA/GAkAAAAAAAABMgEAAE4AAAC2rsxx4ZPXPywHN/uFWJE/AAAAPycJAAAAAAAAATMBAABOAAAAVWtUA71h1z8sBzf7hViRPwAAAD83CQAAAAAAAAE0AQAATgAAAPUn3JSYL9c/LAc3+4VYkT8AAAA/NwkAAAAAAAABNQEAAE4AAABs9QFC/QnXPywHN/uFWJE/AAAAPzcJAAAAAAAAATYBAABOAAAA48In72Hk1j8sBzf7hViRPwAAAD83CQAAAAAAAAE3AQAATgAAAFqQTZzGvtY/LAc3+4VYkT8AAAA/RgkAAAAAAAABOAEAAE4AAADSXXNJK5nWPywHN/uFWJE/AAAAP1cJAAAAAAAAATkBAABOAAAA+kzVLaKM1j8sBzf7hViRPwAAAD9nCQAAAAAAAAE6AQAATgAAACE8NxIZgNY/LAc3+4VYkT8AAAA/ZwkAAAAAAAABOwEAAE4AAABxGvvaBmfWPywHN/uFWJE/AAAAP2cJAAAAAAAAATwBAABOAAAAwPi+o/RN1j8sBzf7hViRPwAAAD9nCQAAAAAAAAE9AQAATgAAAOjnIIhrQdY/LAc3+4VYkT8AAAA/dgkAAAAAAAABPgEAAE4AAAA4xuRQWSjWPywHN/uFWJE/AAAAP4YJAAAAAAAAAT8BAABOAAAAh6SoGUcP1j8sBzf7hViRPwAAAD+GCQAAAAAAAAFAAQAATgAAANeCbOI09tU/LAc3+4VYkT8AAAA/hgkAAAAAAAABQQEAAE4AAAAmYTCrIt3VPzq42S/EipI/AAAAP6UJAAAAAAAAAUIBAABOAAAATlCSj5nQ1T86uNkvxIqSPwAAAD+lCQAAAAAAAAFDAQAATgAAAMYduDz+qtU/Rml8ZAK9kz8AAAA/tQkAAAAAAAABRAEAAE4AAAA9693pYoXVP1zLwc1+IZY/AAAAP7UJAAAAAAAAAUUBAABOAAAAZdo/ztl41T9ofGQCvVOXPwAAAD/ECQAAAAAAAAFGAQAATgAAAIzJobJQbNU/aHxkAr1Tlz8AAAA/1AkAAAAAAAABRwEAAE4AAAC0uAOXx1/VP3QtBzf7hZg/AAAAP9QJAAAAAAAAAUgBAABOAAAAtLgDl8df1T+C3qlrObiZPwAAAD/kCQAAAAAAAAFJAQAATgAAANynZXs+U9U/gt6pazm4mT8AAAA/8wkAAAAAAAABSgEAAE4AAADcp2V7PlPVP46PTKB36po/AAAAP/MJAAAAAAAAAUsBAABOAAAABJfHX7VG1T+YQO/UtRycPwAAAD/zCQAAAAAAAAFMAQAATgAAAASXx1+1RtU/pPGRCfROnT8AAAA/AwoAAAAAAAABTQEAAE4AAAAshilELDrVP7CiND4ygZ4/AAAAPxMKAAAAAAAAAU4BAABOAAAAU3WLKKMt1T9lAr1T13KgPwAAAD8TCgAAAAAAAAFPAQAATgAAAHtk7QwaIdU/cLNfiBWloT8AAAA/IgoAAAAAAAABUAEAAE4AAAAaIXWe9e7UP6B36loObqY/AAAAPzIKAAAAAAAAAVEBAABOAAAAQhDXgmzi1D8ygd6pazmoPwAAAD9BCgAAAAAAAAFSAQAATgAAAGr/OGfj1dQ/PjKB3qlrqT8AAAA/UQoAAAAAAAABUwEAAE4AAACS7ppLWsnUP1aUxkcm0Ks/AAAAP1EKAAAAAAAAAVQBAABOAAAAku6aS1rJ1D9iRWl8ZAKtPwAAAD9RCgAAAAAAAAFVAQAATgAAAJLumktaydQ/bvYLsaI0rj8AAAA/YQoAAAAAAAABVgEAAE4AAAC53fwv0bzUPwAAAAAAALA/AAAAP2EKAAAAAAAAAVcBAABOAAAAud38L9G81D+GWFEaH5mwPwAAAD9wCgAAAAAAAAFYAQAATgAAALnd/C/RvNQ/C7GiND4ysT8AAAA/gAoAAAAAAAABWQEAAE4AAAC53fwv0bzUP9W1HNzsF7I/AAAAP4AKAAAAAAAAAVoBAABOAAAA4cxeFEiw1D+eupaDm/2yPwAAAD+ACgAAAAAAAAFbAQAATgAAAOHMXhRIsNQ/JBPonbqWsz8AAAA/kAoAAAAAAAABXAEAAE4AAAAJvMD4vqPUP6lrObjZL7Q/AAAAP5AKAAAAAAAAAV0BAABOAAAACbzA+L6j1D9zcLNfiBW1PwAAAD+fCgAAAAAAAAFeAQAATgAAAAm8wPi+o9Q/tRzc7BditT8AAAA/nwoAAAAAAAABXwEAAE4AAAAJvMD4vqPUP34hVpTGR7Y/AAAAP68KAAAAAAAAAWABAABOAAAACbzA+L6j1D8Eeqeu5eC2PwAAAD+vCgAAAAAAAAFhAQAATgAAAAm8wPi+o9Q/i9L4yAR6tz8AAAA/vgoAAAAAAAABYgEAAE4AAAAJvMD4vqPUP1PXcnCzX7g/AAAAP84KAAAAAAAAAWMBAABOAAAACbzA+L6j1D+Wg5v9Qqy4PwAAAD/OCgAAAAAAAAFkAQAATgAAAAm8wPi+o9Q/X4gVpfGRuT8AAAA/3goAAAAAAAABZQEAAE4AAAAJvMD4vqPUP6I0PjKB3rk/AAAAP94KAAAAAAAAAWYBAABOAAAACbzA+L6j1D8pjY9MoHe6PwAAAD/eCgAAAAAAAAFnAQAATgAAAAm8wPi+o9Q/azm42S/Euj8AAAA//QoAAAAAAAABaAEAAE4AAADhzF4USLDUP63l4Ga/ELs/AAAAP/0KAAAAAAAAAWkBAABOAAAA4cxeFEiw1D/xkQn0Tl27PwAAAD/9CgAAAAAAAAFqAQAATgAAALnd/C/RvNQ/Mz4ygd6puz8AAAA//QoAAAAAAAABawEAAE4AAAC53fwv0bzUP7uWg5v9Qrw/AAAAPw0LAAAAAAAAAWwBAABOAAAAku6aS1rJ1D/9QqwojY+8PwAAAD8cCwAAAAAAAAFtAQAATgAAAGr/OGfj1dQ/Qe/UtRzcvD8AAAA/LAsAAAAAAAABbgEAAE4AAABq/zhn49XUP4Ob/UKsKL0/AAAAPywLAAAAAAAAAW8BAABOAAAAQhDXgmzi1D8J9E5dy8G9PwAAAD87CwAAAAAAAAFwAQAATgAAAEIQ14Js4tQ/S6B36loOvj8AAAA/SwsAAAAAAAABcQEAAE4AAABCENeCbOLUP49MoHfqWr4/AAAAP1QLAAAAAAAAAXIBAABOAAAAGiF1nvXu1D8VpfGRCfS+PwAAAD9UCwAAAAAAAAFzAQAATgAAAIDmpSN+NGw/Dm72C7Gi2D8AAAA/AAAAAAAAAAABdAEAAE4AAABYKVf5hTxxPw5u9guxotg/AAAAP20AAAAAAAAAAXUBAABOAAAAYF/b4MxedD8ObvYLsaLYPwAAAD+sAAAAAAAAAAF2AQAATgAAAHCVX8gTgXc/Dm72C7Gi2D8AAAA/2gAAAAAAAAABdwEAAE4AAACAy+OvWqN6Pw5u9guxotg/AAAAP/oAAAAAAAAAAXgBAABOAAAAkAFol6HFfT8ObvYLsaLYPwAAAD8JAQAAAAAAAAF5AQAATgAAANAbdj/0c4A/Dm72C7Gi2D8AAAA/CQEAAAAAAAABegEAAE4AAADUNjizFwWCPw5u9guxotg/AAAAPykBAAAAAAAAAXsBAABOAAAA3FH6JjuWgz8ObvYLsaLYPwAAAD8pAQAAAAAAAAF8AQAATgAAAPiiQIKlSYg/Dm72C7Gi2D8AAAA/SAEAAAAAAAABfQEAAE4AAAAWsEfWzqCRPw5u9guxotg/AAAAP0gBAAAAAAAAAX4BAABOAAAAqvOsd6eLlT8ObvYLsaLYPwAAAD9XAQAAAAAAAAF/AQAATgAAAG/Y/dDPQaA/Dm72C7Gi2D8AAAA/dwEAAAAAAAABgAEAAE4AAACHKUQsOvWkPw5u9guxotg/AAAAP4YBAAAAAAAAAYEBAABOAAAAGW2pzRLgqD8fmUDv1LXYPwAAAD+WAQAAAAAAAAGCAQAATgAAALPL0OIOXK4/L8SK0vjI2D8AAAA/lgEAAAAAAAABgwEAAE4AAACAPbJ2Bo2wP0Hv1LUc3Ng/AAAAP5YBAAAAAAAAAYQBAABOAAAAJhX8ewXssT9B79S1HNzYPwAAAD+mAQAAAAAAAAGFAQAATgAAAAxmVaS75rI/Qe/UtRzc2D8AAAA/pgEAAAAAAAABhgEAAE4AAACyPZ+pukW0P0Hv1LUc3Ng/AAAAP7UBAAAAAAAAAYcBAABOAAAA+NFwQJVytT9B79S1HNzYPwAAAD+1AQAAAAAAAAGIAQAATgAAANwiymhLbbY/Qe/UtRzc2D8AAAA/xQEAAAAAAAABiQEAAE4AAADiPYzcbv63P0Hv1LUc3Ng/AAAAP9QBAAAAAAAAAYoBAABOAAAATpzGvrbBuT9RGh+ZQO/YPwAAAD/UAQAAAAAAAAGLAQAATgAAAFS3iDLaUrs/URofmUDv2D8AAAA/1AEAAAAAAAABjAEAAE4AAAD6jtI32bG8P2FFaXxkAtk/AAAAP+QBAAAAAAAAAY0BAABOAAAAQCOkzrPevT9zcLNfiBXZPwAAAD/kAQAAAAAAAAGOAQAATgAAACR0/fZp2b4/c3CzX4gV2T8AAAA/5AEAAAAAAAABjwEAAE4AAADm+u3Tsj2/P4Ob/UKsKNk/AAAAP/QBAAAAAAAAAZABAABOAAAAqIHesPuhvz+Dm/1CrCjZPwAAAD/0AQAAAAAAAAGRAQAATgAAAArFVh8g1L8/g5v9Qqwo2T8AAAA/AwIAAAAAAAABkgEAAE4AAADblJgv91bsP6iu5eBmv9Q/AAAAPwAAAAAAAAAAAZMBAABOAAAAs6U2S4Bj7D+oruXgZr/UPwAAAD/WAgAAAAAAAAGUAQAATgAAAPi+o/RNduw/qK7l4Ga/1D8AAAA/5QIAAAAAAAABlQEAAE4AAADQz0EQ14LsP6iu5eBmv9Q/AAAAP+UCAAAAAAAAAZYBAABOAAAAgfF9R+mb7D+oruXgZr/UPwAAAD/1AgAAAAAAAAGXAQAATgAAAFkCHGNyqOw/qK7l4Ga/1D8AAAA/9QIAAAAAAAABmAEAAE4AAAAxE7p++7TsP6iu5eBmv9Q/AAAAPwQDAAAAAAAAAZkBAABOAAAAdSwnKMnH7D+42S/EitLUPwAAAD8EAwAAAAAAAAGaAQAATgAAAE09xUNS1Ow/uNkvxIrS1D8AAAA/FAMAAAAAAAABmwEAAE4AAAAlTmNf2+DsP8gEeqeu5dQ/AAAAPxQDAAAAAAAAAZwBAABOAAAAklYy7R/n7D/IBHqnruXUPwAAAD8kAwAAAAAAAAGdAQAATgAAAP5eAXtk7ew/yAR6p67l1D8AAAA/JAMAAAAAAAABngEAAE4AAABqZ9AIqfPsP8gEeqeu5dQ/AAAAPzMDAAAAAAAAAZ8BAABOAAAA1m+flu357D/IBHqnruXUPwAAAD9DAwAAAAAAAAGgAQAATgAAAEN4biQyAO0/yAR6p67l1D8AAAA/YgMAAAAAAAABoQEAAE4AAACGkdvN/xLtP9ovxIrS+NQ/AAAAP2IDAAAAAAAAAaIBAABOAAAAX6J56Ygf7T/aL8SK0vjUPwAAAD9yAwAAAAAAAAGjAQAATgAAAKS75pJWMu0/2i/EitL41D8AAAA/cgMAAAAAAAABpAEAAE4AAADn1FM8JEXtP9ovxIrS+NQ/AAAAP4EDAAAAAAAAAaUBAABOAAAALO7A5fFX7T/aL8SK0vjUPwAAAD+BAwAAAAAAAAGmAQAATgAAAEgYzKpId+0/2i/EitL41D8AAAA/gQMAAAAAAAABpwEAAE4AAAD5OQjiWpDtP9ovxIrS+NQ/AAAAP5EDAAAAAAAAAagBAABOAAAAFmQTp7Gv7T/aL8SK0vjUPwAAAD+hAwAAAAAAAAGpAQAATgAAAMaFT97DyO0/2i/EitL41D8AAAA/oQMAAAAAAAABqgEAAE4AAAC8wPi+o/TtP9ovxIrS+NQ/AAAAP7ADAAAAAAAAAasBAABOAAAARPPSET8a7j/qWg5u9gvVPwAAAD+wAwAAAAAAAAGsAQAATgAAAPUUD0lRM+4/6loObvYL1T8AAAA/sAMAAAAAAAABrQEAAE4AAAARPxoOqFLuP/qFWFEaH9U/AAAAP8ADAAAAAAAAAa4BAABOAAAALmkl0/5x7j/6hVhRGh/VPwAAAD/AAwAAAAAAAAGvAQAATgAAAN6KYQoRi+4/DLGiND4y1T8AAAA/0AMAAAAAAAABsAEAAE4AAACOrJ1BI6TuPwyxojQ+MtU/AAAAP9ADAAAAAAAAAbEBAABOAAAA0sUK6/C27j8MsaI0PjLVPwAAAD/fAwAAAAAAAAGyAQAATgAAABjfd5S+ye4/DLGiND4y1T8AAAA/3wMAAAAAAAABswEAAE4AAADw7xWwR9buPwyxojQ+MtU/AAAAP+8DAAAAAAAAAbQBAABOAAAAXPjkPYzc7j8MsaI0PjLVPwAAAD/vAwAAAAAAAAG1AQAATgAAADQJg1kV6e4/DLGiND4y1T8AAAA//gMAAAAAAAABtgEAAE4AAACgEVLnWe/uP/qFWFEaH9U/AAAAP/4DAAAAAAAAAbcBAABOAAAADBohdZ717j/6hVhRGh/VPwAAAD8OBAAAAAAAAAG4AQAATgAAAHgi8ALj++4/+oVYURof1T8AAAA/DgQAAAAAAAABuQEAAE4AAAB4IvAC4/vuP+paDm72C9U/AAAAPx4EAAAAAAAAAboBAABOAAAA5Cq/kCcC7z/qWg5u9gvVPwAAAD8tBAAAAAAAAAG7AQAATgAAAFAzjh5sCO8/6loObvYL1T8AAAA/LQQAAAAAAAABvAEAAE4AAAC8O12ssA7vP+paDm72C9U/AAAAPz0EAAAAAAAAAb0BAABOAAAAKEQsOvUU7z/qWg5u9gvVPwAAAD9cBAAAAAAAAAG+AQAATgAAAJRM+8c5G+8/6loObvYL1T8AAAA/bAQAAAAAAAABvwEAAE4AAAAAVcpVfiHvP+paDm72C9U/AAAAP6oEAAAAAAAAAcABAABOAAAAbF2Z48In7z/qWg5u9gvVPwAAAD+6BAAAAAAAAAHBAQAATgAAANplaHEHLu8/6loObvYL1T8AAAA/ygQAAAAAAAABwgEAAE4AAABEbjf/SzTvP+paDm72C9U/AAAAP8oEAAAAAAAAAcMBAABOAAAAioekqBlH7z/qWg5u9gvVPwAAAD/ZBAAAAAAAAAHEAQAATgAAAGKYQsSiU+8/6loObvYL1T8AAAA/2QQAAAAAAAABxQEAAE4AAAA6qeDfK2DvP+paDm72C9U/AAAAP+kEAAAAAAAAAcYBAABOAAAAErp++7Rs7z/qWg5u9gvVPwAAAD/pBAAAAAAAAAHHAQAATgAAAOrKHBc+ee8/+oVYURof1T8AAAA/+AQAAAAAAAAByAEAAE4AAAAu5InAC4zvP/qFWFEaH9U/AAAAP/gEAAAAAAAAAckBAABOAAAAmuxYTlCS7z/6hVhRGh/VPwAAAD8IBQAAAAAAAAHKAQAATgAAAAb1J9yUmO8/+oVYURof1T8AAAA/CAUAAAAAAAABywEAAE4AAAB0/fZp2Z7vP/qFWFEaH9U/AAAAP1YFAAAAAAAAAcwBAABOAAAA3gXG9x2l7z/6hVhRGh/VPwAAAD+FBQAAAAAAAAHNAQAATgAAAEwOlYViq+8/6loObvYL1T8AAAA/hQUAAAAAAAABzgEAAE4AAAC2FmQTp7HvP+paDm72C9U/AAAAP5UFAAAAAAAAAc8BAABOAAAAaDigSrnK7z+42S/EitLUPwAAAD+kBQAAAAAAAAHQAQAATgAAANRAb9j90O8/uNkvxIrS1D8AAAA/pAUAAAAAAAAB0QEAAE4AAABAST5mQtfvP6iu5eBmv9Q/AAAAP7QFAAAAAAAAAdIBAABOAAAArFEN9Ibd7z+oruXgZr/UPwAAAD+0BQAAAAAAAAHTAQAATgAAAKxRDfSG3e8/loOb/UKs1D8AAAA/tAUAAAAAAAAB1AEAAE4AAAAYWtyBy+PvP5aDm/1CrNQ/AAAAP8QFAAAAAAAAAdUBAABOAAAAGFrcgcvj7z+GWFEaH5nUPwAAAD/yBQAAAAAAAAHWAQAATgAAABha3IHL4+8/dS0HN/uF1D8AAAA/6QYAAAAAAAAB1wEAAE4AAACsUQ30ht3vP3UtBzf7hdQ/AAAAPwgHAAAAAAAAAdgBAABOAAAAQEk+ZkLX7z91LQc3+4XUPwAAAD8YBwAAAAAAAAHZAQAATgAAACmZ9o9zNs4/ruXgZr8Q4T8AAAA/AAAAAAAAAAAB2gEAAE4AAAApmfaPczbOPzb7hVhRGuE/AAAAPw8AAAAAAAAAAdsBAABOAAAA2boyx4VPzj+/ECtK4yPhPwAAAD8fAAAAAAAAAAHcAQAATgAAAOsf52y8ms4/vxArSuMj4T8AAAA/LwAAAAAAAAAB3QEAAE4AAACtptdJBf/OP0cm0Dt1LeE/AAAAPy8AAAAAAAAAAd4BAABOAAAAg5J8zISuzz/PO3UtBzfhPwAAAD8+AAAAAAAAAAHfAQAATgAAACu/kCcCL9A/zzt1LQc34T8AAAA/PgAAAAAAAAAB4AEAAE4AAACeZ707XazQP1hRGh+ZQOE/AAAAP04AAAAAAAAAAeEBAABOAAAAwDEmh8pC0T9YURofmUDhPwAAAD9OAAAAAAAAAAHiAQAATgAAAOP7jtI32dE/4Ga/ECtK4T8AAAA/XgAAAAAAAAAB4wEAAE4AAADe1pU5LnzSP2h8ZAK9U+E/AAAAP14AAAAAAAAAAeQBAABOAAAA2bGcoCQf0z/xkQn0Tl3hPwAAAD9tAAAAAAAAAAHlAQAATgAAAKydQSOkztM/eaeu5eBm4T8AAAA/bQAAAAAAAAAB5gEAAE4AAAD4VgxTiFjUP3mnruXgZuE/AAAAP30AAAAAAAAAAecBAABOAAAAGiF1nvXu1D95p67l4GbhPwAAAD99AAAAAAAAAAHoAQAATgAAAD3r3elihdU/eaeu5eBm4T8AAAA/jAAAAAAAAAAB6QEAAE4AAADXgmziNPbVP3mnruXgZuE/AAAAP4wAAAAAAAAAAeoBAABOAAAAITw3EhmA1j95p67l4GbhPwAAAD+cAAAAAAAAAAHrAQAATgAAALvTxQrr8NY/eaeu5eBm4T8AAAA/rAAAAAAAAAAB7AEAAE4AAAAGjZA6z3rXP3mnruXgZuE/AAAAP6wAAAAAAAAAAe0BAABOAAAAeDW9Tir41z95p67l4GbhPwAAAD+7AAAAAAAAAAHuAQAATgAAAMTuh34Ogtg/eaeu5eBm4T8AAAA/ywAAAAAAAAAB7wEAAE4AAAAOqFKu8gvZP3mnruXgZuE/AAAAP8sAAAAAAAAAAfABAABOAAAAqD/hpsR82T95p67l4GbhPwAAAD/bAAAAAAAAAAHxAQAATgAAAAReYHzfUdo/eaeu5eBm4T8AAAA/6gAAAAAAAAAB8gEAAE4AAACe9e50scLaP3mnruXgZuE/AAAAP+oAAAAAAAAAAfMBAABOAAAAThcrrMPb2j/xkQn0Tl3hPwAAAD/qAAAAAAAAAAH0AQAATgAAAP84Z+PV9No/8ZEJ9E5d4T8AAAA/+gAAAAAAAAAB9QEAAE4AAAAoasbRgw3hP1hRGh+ZQOE/AAAAPwAAAAAAAAAAAfYBAABOAAAAlHKVX8gT4T9YURofmUDhPwAAAD+7AAAAAAAAAAH3AQAATgAAAImtPkCoP+E/WFEaH5lA4T8AAAA/uwAAAAAAAAAB+AEAAE4AAABivtxbMUzhP1hRGh+ZQOE/AAAAP8sAAAAAAAAAAfkBAABOAAAAp9dJBf9e4T9YURofmUDhPwAAAD/LAAAAAAAAAAH6AQAATgAAAH/o5yCIa+E/WFEaH5lA4T8AAAA/2wAAAAAAAAAB+wEAAE4AAAC4PP6qNarhP1hRGh+ZQOE/AAAAP/oAAAAAAAAAAfwBAABOAAAA/FVrVAO94T9YURofmUDhPwAAAD/6AAAAAAAAAAH9AQAATgAAANRmCXCMyeE/WFEaH5lA4T8AAAA/CQEAAAAAAAAB/gEAAE4AAAAZgHYZWtzhP1hRGh+ZQOE/AAAAPxkBAAAAAAAAAf8BAABOAAAAyaGyUGz14T9YURofmUDhPwAAAD8ZAQAAAAAAAAEAAgAATgAAAHrD7od+DuI/WFEaH5lA4T8AAAA/OAEAAAAAAAABAQIAAE4AAAAUW32AUH/iP1hRGh+ZQOE/AAAAPzgBAAAAAAAAAQICAABOAAAAdZ717nSx4j9YURofmUDhPwAAAD84AQAAAAAAAAEDAgAATgAAANXhbV2Z4+I/WFEaH5lA4T8AAAA/SAEAAAAAAAABBAIAAE4AAACiLbVZAhzjP1hRGh+ZQOE/AAAAP1gBAAAAAAAAAQUCAABOAAAASIqacfRg4z9YURofmUDhPwAAAD+wAQAAAAAAAAEGAgAATgAAANSyPZ+puuU/ruXgZr8Q4T8AAAA/0AEAAAAAAAABBwIAAE4AAACsPkCoP+HmP3xkAr1T1+A/AAAAP98BAAAAAAAAAQgCAABOAAAA283/Es1L5z9rObjZL8TgPwAAAD/fAQAAAAAAAAEJAgAATgAAAIEq5Sq/kOc/4yMT6J264D8AAAA/3wEAAAAAAAABCgIAAE4AAAAlh8pCsdXnP1oObvYLseA/AAAAP+8BAAAAAAAAAQsCAABOAAAAN+x+6Ocg6D/S+MgEeqfgPwAAAD/vAQAAAAAAAAEMAgAATgAAALVZAhxjcug/SuMjE+id4D8AAAA//gEAAAAAAAABDQIAAE4AAADGvrbBmb3oP8HNfiFWlOA/AAAAPw4CAAAAAAAAAQ4CAABOAAAA0v5xzsar6T85uNkvxIrgPwAAAD8tAgAAAAAAAAEPAgAATgAAAIMgrgXZxOk/sKI0PjKB4D8AAAA/TQIAAAAAAAABEAIAAE4AAAALU4hYdOrpP7CiND4ygeA/AAAAP00CAAAAAAAAARECAABOAAAAlIViqw8Q6j+wojQ+MoHgPwAAAD9cAgAAAAAAAAESAgAATgAAANmez1TdIuo/sKI0PjKB4D8AAAA/bAIAAAAAAAABEwIAAE4AAACxr21wZi/qP7CiND4ygeA/AAAAP2wCAAAAAAAAARQCAABOAAAAicALjO876j+wojQ+MoHgPwAAAD+qAgAAAAAAAAEVAgAATgAAACNYmoTBrOo/sKI0PjKB4D8AAAA/ygIAAAAAAAABFgIAAE4AAAANzuxFgQTrP7CiND4ygeA/AAAAP/gCAAAAAAAAARcCAABOAAAAIspoS22W4D9jAr1T13LmPwAAAD8AAAAAAAAAAAEYAgAATgAAAI7SN9mxnOA/YwK9U9dy5j8AAAA/tQAAAAAAAAABGQIAAE4AAADS66SCf6/gP2MCvVPXcuY/AAAAP8UAAAAAAAAAARoCAABOAAAAFwUSLE3C4D9jAr1T13LmPwAAAD/FAAAAAAAAAAEbAgAATgAAAMgmTmNf2+A/YwK9U9dy5j8AAAA/1QAAAAAAAAABHAIAAE4AAADkUFkotvrgP2MCvVPXcuY/AAAAP9UAAAAAAAAAAR0CAABOAAAAAXtk7Qwa4T9jAr1T13LmPwAAAD/kAAAAAAAAAAEeAgAATgAAAB2lb7JjOeE/YwK9U9dy5j8AAAA/9AAAAAAAAAABHwIAAE4AAADq8LauzHHhP2MCvVPXcuY/AAAAP/QAAAAAAAAAASACAABOAAAABxvCcyOR4T/b7BdiRWnmPwAAAD8EAQAAAAAAAAEhAgAATgAAACNFzTh6sOE/2+wXYkVp5j8AAAA/BAEAAAAAAAABIgIAAE4AAACEiEWnnuLhP9vsF2JFaeY/AAAAPxMBAAAAAAAAASMCAABOAAAAesPuh34O4j/b7BdiRWnmPwAAAD8TAQAAAAAAAAEkAgAATgAAAAL2yNoZNOI/U9dycLNf5j8AAAA/IwEAAAAAAAABJQIAAE4AAAD3MHK7+V/iP1PXcnCzX+Y/AAAAPyMBAAAAAAAAASYCAABOAAAAf2NMDpWF4j/Kwc1+IVbmPwAAAD8yAQAAAAAAAAEnAgAATgAAAHWe9e50seI/ysHNfiFW5j8AAAA/QgEAAAAAAAABKAIAAE4AAAD90M9BENfiP0KsKI2PTOY/AAAAP0IBAAAAAAAAASkCAABOAAAA8Qt5IvAC4z+6loOb/ULmPwAAAD9CAQAAAAAAAAEqAgAATgAAAHo+U3WLKOM/upaDm/1C5j8AAAA/UgEAAAAAAAABKwIAAE4AAACXaF464kfjP7qWg5v9QuY/AAAAP1IBAAAAAAAAASwCAABOAAAAjaMHG8Jz4z+6loOb/ULmPwAAAD9hAQAAAAAAAAEtAgAATgAAABXW4W1dmeM/upaDm/1C5j8AAAA/cQEAAAAAAAABLgIAAE4AAAAJEYtOPcXjPzGB3qlrOeY/AAAAP3EBAAAAAAAAAS8CAABOAAAAalQDvWH34z8xgd6paznmPwAAAD9xAQAAAAAAAAEwAgAATgAAAMuXeyuGKeQ/qWs5uNkv5j8AAAA/gQEAAAAAAAABMQIAAE4AAAAs2/OZqlvkPyBWlMZHJuY/AAAAP5ABAAAAAAAAATICAABOAAAAIhadeoqH5D8QK0rjIxPmPwAAAD+QAQAAAAAAAAEzAgAATgAAAIJZFemuueQ/ECtK4yMT5j8AAAA/oAEAAAAAAAABNAIAAE4AAADjnI1X0+vkP4cVpfGRCeY/AAAAP6ABAAAAAAAAATUCAABOAAAA2Nc2OLMX5T/////////lPwAAAD+vAQAAAAAAAAE2AgAATgAAAPUBQv0JN+U/d+paDm725T8AAAA/rwEAAAAAAAABNwIAAE4AAAB9NBxQpVzlP+7UtRzc7OU/AAAAP78BAAAAAAAAATgCAABOAAAABmf2okCC5T/u1LUc3OzlPwAAAD+/AQAAAAAAAAE5AgAATgAAAGeqbhFltOU/7tS1HNzs5T8AAAA/zwEAAAAAAAABOgIAAE4AAAAXzKpId83lP+7UtRzc7OU/AAAAP88BAAAAAAAAATsCAABOAAAAoP6EmxLz5T/u1LUc3OzlPwAAAD/PAQAAAAAAAAE8AgAATgAAAFAgwdIkDOY/7tS1HNzs5T8AAAA/3gEAAAAAAAABPQIAAE4AAAABQv0JNyXmP+7UtRzc7OU/AAAAP+4BAAAAAAAAAT4CAABOAAAAsWM5QUk+5j/u1LUc3OzlPwAAAD/uAQAAAAAAAAE/AgAATgAAAGKFdXhbV+Y/7tS1HNzs5T8AAAA//gEAAAAAAAABQAIAAE4AAAASp7GvbXDmP+7UtRzc7OU/AAAAP/4BAAAAAAAAAUECAABOAAAAV8AeWTuD5j/u1LUc3OzlPwAAAD8NAgAAAAAAAAFCAgAATgAAAJvZiwIJluY/7tS1HNzs5T8AAAA/DQIAAAAAAAABQwIAAE4AAABz6ikekqLmP+7UtRzc7OU/AAAAPx0CAAAAAAAAAUQCAABOAAAAuAOXx1+15j/u1LUc3OzlPwAAAD8dAgAAAAAAAAFFAgAATgAAAPwcBHEtyOY/7tS1HNzs5T8AAAA/LAIAAAAAAAABRgIAAE4AAABBNnEa+9rmP+7UtRzc7OU/AAAAPywCAAAAAAAAAUcCAABOAAAAGUcPNoTn5j/u1LUc3OzlPwAAAD88AgAAAAAAAAFIAgAATgAAAF1gfN9R+uY/7tS1HNzs5T8AAAA/PAIAAAAAAAABSQIAAE4AAAA1cRr72gbnP+7UtRzc7OU/AAAAP0wCAAAAAAAAAUoCAABOAAAADYK4FmQT5z/u1LUc3OzlPwAAAD9MAgAAAAAAAAFLAgAATgAAAFKbJcAxJuc/Zb8QK0rj5T8AAAA/WwIAAAAAAAABTAIAAE4AAAC+o/RNdiznP2W/ECtK4+U/AAAAP1sCAAAAAAAAAU0CAABOAAAAKqzD27oy5z9lvxArSuPlPwAAAD9rAgAAAAAAAAFOAgAATgAAAAO9YfdDP+c/Zb8QK0rj5T8AAAA/awIAAAAAAAABTwIAAE4AAABuxTCFiEXnP2W/ECtK4+U/AAAAP5oCAAAAAAAAAVACAABOAAAA283/Es1L5z9lvxArSuPlPwAAAD+aAgAAAAAAAAFRAgAATgAAAEbWzqARUuc/Zb8QK0rj5T8AAAA/qQIAAAAAAAABUgIAAE4AAACz3p0uVljnP2W/ECtK4+U/AAAAP7kCAAAAAAAAAVMCAABOAAAAH+dsvJpe5z9lvxArSuPlPwAAAD+5AgAAAAAAAAFUAgAATgAAAIvvO0rfZOc/Zb8QK0rj5T8AAAA/yQIAAAAAAAABVQIAAE4AAAD39wrYI2vnP2W/ECtK4+U/AAAAP9gCAAAAAAAAAVYCAABOAAAAYwDaZWhx5z9lvxArSuPlPwAAAD/YAgAAAAAAAAFXAgAATgAAADwReIHxfec/7tS1HNzs5T8AAAA/2AIAAAAAAAABWAIAAE4AAACBKuUqv5DnP+7UtRzc7OU/AAAAP+gCAAAAAAAAAVkCAABOAAAAWTuDRkid5z/u1LUc3OzlPwAAAD/oAgAAAAAAAAFaAgAATgAAADFMIWLRqec/d+paDm725T8AAAA/+AIAAAAAAAABWwIAAE4AAACdVPDvFbDnP3fqWg5u9uU/AAAAP/gCAAAAAAAAAVwCAABOAAAA4W1dmePC5z936loObvblPwAAAD8HAwAAAAAAAAFdAgAATgAAALp++7Rsz+c/////////5T8AAAA/BwMAAAAAAAABXgIAAE4AAAD9l2heOuLnP4cVpfGRCeY/AAAAPxcDAAAAAAAAAV8CAABOAAAA1qgGesPu5z+HFaXxkQnmPwAAAD8mAwAAAAAAAAFgAgAATgAAAK65pJVM++c/hxWl8ZEJ5j8AAAA/JgMAAAAAAAABYQIAAE4AAACGykKx1QfoPxArSuMjE+Y/AAAAPyYDAAAAAAAAAWICAABOAAAAXtvgzF4U6D8QK0rjIxPmPwAAAD82AwAAAAAAAAFjAgAATgAAAMvjr1qjGug/ECtK4yMT5j8AAAA/NgMAAAAAAAABZAIAAE4AAACj9E12LCfoP5hA79S1HOY/AAAAP0YDAAAAAAAAAWUCAABOAAAAD/0cBHEt6D+YQO/UtRzmPwAAAD9VAwAAAAAAAAFmAgAATgAAAHwF7JG1M+g/mEDv1LUc5j8AAAA/VQMAAAAAAAABZwIAAE4AAADnDbsf+jnoP5hA79S1HOY/AAAAP3UDAAAAAAAAAWgCAABOAAAA5w27H/o56D8gVpTGRybmPwAAAD91AwAAAAAAAAFpAgAATgAAAFQWiq0+QOg/IFaUxkcm5j8AAAA/lAMAAAAAAAABagIAAE4AAAC/Hlk7g0boPyBWlMZHJuY/AAAAP5QDAAAAAAAAAWsCAABOAAAABDjG5FBZ6D+pazm42S/mPwAAAD+jAwAAAAAAAAFsAgAATgAAANxIZADaZeg/qWs5uNkv5j8AAAA/owMAAAAAAAABbQIAAE4AAAAgYtGpp3joPzGB3qlrOeY/AAAAP7MDAAAAAAAAAW4CAABOAAAAZXs+U3WL6D8xgd6paznmPwAAAD+zAwAAAAAAAAFvAgAATgAAAIGlSRjMqug/MYHeqWs55j8AAAA/wwMAAAAAAAABcAIAAE4AAAAyx4VP3sPoP7qWg5v9QuY/AAAAP8MDAAAAAAAAAXECAABOAAAA4ujBhvDc6D9CrCiNj0zmPwAAAD/DAwAAAAAAAAFyAgAATgAAAJIK/r0C9ug/ysHNfiFW5j8AAAA/0gMAAAAAAAABcwIAAE4AAADXI2tn0AjpP1PXcnCzX+Y/AAAAP+IDAAAAAAAAAXQCAABOAAAAsDQJg1kV6T9T13Jws1/mPwAAAD/yAwAAAAAAAAF1AgAATgAAAIhFp57iIek/U9dycLNf5j8AAAA/8gMAAAAAAAABdgIAAE4AAADzTXYsJyjpP1PXcnCzX+Y/AAAAP/IDAAAAAAAAAXcCAABOAAAAYFZFumsu6T9T13Jws1/mPwAAAD8BBAAAAAAAAAF4AgAATgAAADtK32THcuI/pq7l4Ga/6j8AAAA/AAAAAAAAAAABeQIAAE4AAACnUq7yC3niP6au5eBmv+o/AAAAP/YAAAAAAAAAAXoCAABOAAAAV3TqKR6S4j+mruXgZr/qPwAAAD/2AAAAAAAAAAF7AgAATgAAAJyNV9PrpOI/pq7l4Ga/6j8AAAA/9gAAAAAAAAABfAIAAE4AAAAlwDEmh8riP6au5eBmv+o/AAAAPwYBAAAAAAAAAX0CAABOAAAA1eFtXZnj4j+mruXgZr/qPwAAAD8GAQAAAAAAAAF+AgAATgAAAPELeSLwAuM/pq7l4Ga/6j8AAAA/FgEAAAAAAAABfwIAAE4AAABST/GQFDXjP6au5eBmv+o/AAAAPyUBAAAAAAAAAYACAABOAAAAl2heOuJH4z+mruXgZr/qPwAAAD8lAQAAAAAAAAGBAgAATgAAANyBy+OvWuM/pq7l4Ga/6j8AAAA/NQEAAAAAAAABggIAAE4AAACNowcbwnPjP6au5eBmv+o/AAAAPzUBAAAAAAAAAYMCAABOAAAA+KvWqAZ64z+mruXgZr/qPwAAAD9FAQAAAAAAAAGEAgAATgAAANC8dMSPhuM/pq7l4Ga/6j8AAAA/RQEAAAAAAAABhQIAAE4AAACpzRLgGJPjP6au5eBmv+o/AAAAP1QBAAAAAAAAAYYCAABOAAAAYAoRi0495T/b7BdiRWnqPwAAAD8AAAAAAAAAAAGHAgAATgAAAM0S4BiTQ+U/2+wXYkVp6j8AAAA/PgAAAAAAAAABiAIAAE4AAAA4G6+m10nlP9vsF2JFaeo/AAAAP04AAAAAAAAAAYkCAABOAAAAESxNwmBW5T/b7BdiRWnqPwAAAD9dAAAAAAAAAAGKAgAATgAAAFZFumsuaeU/2+wXYkVp6j8AAAA/XQAAAAAAAAABiwIAAE4AAAAuVliHt3XlP9vsF2JFaeo/AAAAP10AAAAAAAAAAYwCAABOAAAA3neUvsmO5T/b7BdiRWnqPwAAAD9tAAAAAAAAAAGNAgAATgAAALaIMtpSm+U/2+wXYkVp6j8AAAA/fQAAAAAAAAABjgIAAE4AAAD7oZ+DIK7lP9vsF2JFaeo/AAAAP30AAAAAAAAAAY8CAABOAAAAP7sMLe7A5T/b7BdiRWnqPwAAAD+MAAAAAAAAAAGQAgAATgAAAITUeda70+U/2+wXYkVp6j8AAAA/jAAAAAAAAAABkQIAAE4AAADI7eZ/ieblP9vsF2JFaeo/AAAAP5wAAAAAAAAAAZICAABOAAAADQdUKVf55T/b7BdiRWnqPwAAAD+sAAAAAAAAAAGTAgAATgAAACkxX+6tGOY/2+wXYkVp6j8AAAA/rAAAAAAAAAABlAIAAE4AAAABQv0JNyXmP9vsF2JFaeo/AAAAP7sAAAAAAAAAAZUCAABOAAAARltqswQ45j/b7BdiRWnqPwAAAD+7AAAAAAAAAAGWAgAATgAAALFjOUFJPuY/2+wXYkVp6j8AAAA/uwAAAAAAAAABlwIAAE4AAACKdNdc0krmP9vsF2JFaeo/AAAAP8sAAAAAAAAAAZgCAABOAAAAYoV1eFtX5j/b7BdiRWnqPwAAAD/aAAAAAAAAAAGZAgAATgAAAM+NRAagXeY/2+wXYkVp6j8AAAA/2gAAAAAAAAABmgIAAE4AAAA6lhOU5GPmP9vsF2JFaeo/AAAAP+oAAAAAAAAAAZsCAABOAAAAJYfKQrHV5z/9QqwojY/qPwAAAD8AAAAAAAAAAAGcAgAATgAAAP2XaF464uc//UKsKI2P6j8AAAA/TgAAAAAAAAABnQIAAE4AAABqoDfsfujnP/1CrCiNj+o/AAAAP04AAAAAAAAAAZ4CAABOAAAArrmklUz75z/9QqwojY/qPwAAAD9dAAAAAAAAAAGfAgAATgAAAIbKQrHVB+g/dC0HN/uF6j8AAAA/XQAAAAAAAAABoAIAAE4AAADL469aoxroP+sXYkVpfOo/AAAAP20AAAAAAAAAAaECAABOAAAAo/RNdiwn6D/rF2JFaXzqPwAAAD9tAAAAAAAAAAGiAgAATgAAAOcNux/6Oeg/ZAK9U9dy6j8AAAA/fQAAAAAAAAABowIAAE4AAAC/Hlk7g0boP2QCvVPXcuo/AAAAP30AAAAAAAAAAaQCAABOAAAABDjG5FBZ6D/b7BdiRWnqPwAAAD+MAAAAAAAAAAGlAgAATgAAAHBAlXKVX+g/UtdycLNf6j8AAAA/nAAAAAAAAAABpgIAAE4AAABIUTOOHmzoP1LXcnCzX+o/AAAAP5wAAAAAAAAAAacCAABOAAAAIGLRqad46D9S13Jws1/qPwAAAD+cAAAAAAAAAAGoAgAATgAAAPhyb8Uwheg/UtdycLNf6j8AAAA/uwAAAAAAAAABqQIAAE4AAADRgw3huZHoP8vBzX4hVuo/AAAAP7sAAAAAAAAAAaoCAABOAAAAPYzcbv6X6D/Lwc1+IVbqPwAAAD/LAAAAAAAAAAGrAgAATgAAAKmUq/xCnug/y8HNfiFW6j8AAAA/ywAAAAAAAAABrAIAAE4AAAAWnXqKh6ToP8vBzX4hVuo/AAAAP9oAAAAAAAAAAa0CAABOAAAAgaVJGMyq6D9CrCiNj0zqPwAAAD/aAAAAAAAAAAGuAgAATgAAAO6tGKYQseg/QqwojY9M6j8AAAA/6gAAAAAAAAABrwIAAE4AAABZtuczVbfoP0KsKI2PTOo/AAAAP/oAAAAAAAAAAbACAABOAAAAxr62wZm96D9CrCiNj0zqPwAAAD8oAQAAAAAAAAGxAgAATgAAADLHhU/ew+g/QqwojY9M6j8AAAA/KAEAAAAAAAABsgIAAE4AAAAK2CNrZ9DoP0KsKI2PTOo/AAAAPzgBAAAAAAAAAbMCAABOAAAA4ujBhvDc6D9CrCiNj0zqPwAAAD9IAQAAAAAAAAG0AgAATgAAALr5X6J56eg/QqwojY9M6j8AAAA/SAEAAAAAAAABtQIAAE4AAAAnAi8wvu/oP8vBzX4hVuo/AAAAP1cBAAAAAAAAAbYCAABOAAAAkgr+vQL26D/Lwc1+IVbqPwAAAD9XAQAAAAAAAAG3AgAATgAAAP8SzUtH/Og/y8HNfiFW6j8AAAA/ZwEAAAAAAAABuAIAAE4AAABrG5zZiwLpP8vBzX4hVuo/AAAAP5QBAAAAAAAAAbkCAABOAAAA1yNrZ9AI6T/Lwc1+IVbqPwAAAD+jAQAAAAAAAAG6AgAATgAAAHM2Xk2vk+o/UtdycLNf6j8AAAA/AAAAAAAAAAABuwIAAE4AAADePi3b85nqP1LXcnCzX+o/AAAAPwAAAAAAAAAAAbwCAABOAAAAS0f8aDig6j9S13Jws1/qPwAAAD8AAAAAAAAAAAG9AgAATgAAAI9gaRIGs+o/UtdycLNf6j8AAAA/EAAAAAAAAAABvgIAAE4AAABncQcuj7/qP9vsF2JFaeo/AAAAPxAAAAAAAAAAAb8CAABOAAAAP4KlSRjM6j/b7BdiRWnqPwAAAD8QAAAAAAAAAAHAAgAATgAAABiTQ2Wh2Oo/2+wXYkVp6j8AAAA/HwAAAAAAAAABwQIAAE4AAADwo+GAKuXqP9vsF2JFaeo/AAAAPx8AAAAAAAAAAcICAABOAAAAyLR/nLPx6j/b7BdiRWnqPwAAAD9OAAAAAAAAAAHDAgAATgAAALIq0l1zSes/ZAK9U9dy6j8AAAA/XgAAAAAAAAABxAIAAE4AAACboCQfM6HrP+sXYkVpfOo/AAAAP14AAAAAAAAAAcUCAABOAAAAuMov5InA6z/rF2JFaXzqPwAAAD9tAAAAAAAAAAHGAgAATgAAAGnsaxuc2es/6xdiRWl86j8AAAA/bQAAAAAAAAABxwIAAE4AAAAZDqhSrvLrP+sXYkVpfOo/AAAAP30AAAAAAAAAAcgCAABOAAAAyi/kicAL7D/rF2JFaXzqPwAAAD99AAAAAAAAAAHJAgAATgAAAOdZ704XK+w/ZAK9U9dy6j8AAAA/jQAAAAAAAAABygIAAE4AAAADhPoTbkrsP2QCvVPXcuo/AAAAP40AAAAAAAAAAcsCAABOAAAASJ1nvTtd7D/b7BdiRWnqPwAAAD+cAAAAAAAAAAHMAgAATgAAAIu21GYJcOw/2+wXYkVp6j8AAAA/nAAAAAAAAAABzQIAAE4AAABkx3KCknzsP9vsF2JFaeo/AAAAP6wAAAAAAAAAAc4CAABOAAAAPNgQnhuJ7D/b7BdiRWnqPwAAAD+sAAAAAAAAAAHPAgAATgAAAKng3ytgj+w/2+wXYkVp6j8AAAA/vAAAAAAAAAAB0AIAAE4AAAAU6a65pJXsP9vsF2JFaeo/AAAAP7wAAAAAAAAAAdECAABOAAAAgfF9R+mb7D9S13Jws1/qPwAAAD/LAAAAAAAAAAHSAgAATgAAAOz5TNUtouw/UtdycLNf6j8AAAA/2wAAAAAAAAAB0wIAAE4AAABZAhxjcqjsP1LXcnCzX+o/AAAAP9sAAAAAAAAAAdQCAABOAAAAMRO6fvu07D9S13Jws1/qPwAAAD/qAAAAAAAAAAHVAgAATgAAAAokWJqEwew/UtdycLNf6j8AAAA/6gAAAAAAAAAB1gIAAE4AAADiNPa1Dc7sP1LXcnCzX+o/AAAAP/oAAAAAAAAAAdcCAABOAAAAukWU0Zba7D9S13Jws1/qPwAAAD8KAQAAAAAAAAHYAgAATgAAAGpn0Aip8+w/UtdycLNf6j8AAAA/CgEAAAAAAAAB2QIAAE4AAABDeG4kMgDtP1LXcnCzX+o/AAAAPwoBAAAAAAAAAdoCAABOAAAAhpHbzf8S7T9S13Jws1/qPwAAAD8ZAQAAAAAAAAHbAgAATgAAAF+ieemIH+0/UtdycLNf6j8AAAA/GQEAAAAAAAAB3AIAAE4AAADLqkh3zSXtP1LXcnCzX+o/AAAAPykBAAAAAAAAAd0CAABOAAAAN7MXBRIs7T9S13Jws1/qPwAAAD9IAQAAAAAAAAHeAgAATgAAAKS75pJWMu0/UtdycLNf6j8AAAA/ZwEAAAAAAAAB3wIAAE4AAAAPxLUgmzjtP1LXcnCzX+o/AAAAP2cBAAAAAAAAAeACAABOAAAAfMyErt8+7T/b7BdiRWnqPwAAAD93AQAAAAAAAAHhAgAATgAAAFTdIspoS+0/2+wXYkVp6j8AAAA/dwEAAAAAAAAB4gIAAE4AAAAs7sDl8VftP9vsF2JFaeo/AAAAP4cBAAAAAAAAAeMCAABOAAAAmPaPczZe7T/b7BdiRWnqPwAAAD+HAQAAAAAAAAHkAgAATgAAAHAHLo+/au0/2+wXYkVp6j8AAAA/lgEAAAAAAAAB5QIAAE4AAADdD/0cBHHtP9vsF2JFaeo/AAAAP5YBAAAAAAAAAeYCAABOAAAAIClqxtGD7T/b7BdiRWnqPwAAAD+mAQAAAAAAAAHnAgAATgAAAPk5COJakO0/2+wXYkVp6j8AAAA/pgEAAAAAAAAB6AIAAE4AAADRSqb945ztP9vsF2JFaeo/AAAAP7YBAAAAAAAAAekCAABOAAAAPlN1iyij7T/b7BdiRWnqPwAAAD/FAQAAAAAAAAHqAgAATgAAAKlbRBltqe0/2+wXYkVp6j8AAAA/1QEAAAAAAAAB6wIAAE4AAAAWZBOnsa/tP9vsF2JFaeo/AAAAP/QBAAAAAAAAAewCAABOAAAAgWziNPa17T/b7BdiRWnqPwAAAD8zAgAAAAAAAAHtAgAATgAAAGAwqyLdNbc/Gh+ZQO/U7z8AAAA/AAAAAAAAAAAB7gIAAE4AAACkxHy5t2K4PxofmUDv1O8/AAAAP08AAAAAAAAAAe8CAABOAAAABgj1J9yUuD8aH5lA79TvPwAAAD9eAAAAAAAAAAHwAgAATgAAAOxYTlCSj7k/Gh+ZQO/U7z8AAAA/XgAAAAAAAAAB8QIAAE4AAACSMJhVke66PxofmUDv1O8/AAAAP14AAAAAAAAAAfICAABOAAAAHlk7g0ZIvT+QCfROXcvvPwAAAD9uAAAAAAAAAAHzAgAATgAAAArFVh8g1L8/CPROXcvB7z8AAAA/bgAAAAAAAAAB9AIAAE4AAAAsOvUUD0nBPwj0Tl3Lwe8/AAAAP30AAAAAAAAAAfUCAABOAAAAik49xUNSxD+A3qlrObjvPwAAAD+NAAAAAAAAAAH2AgAATgAAAOJHwwFVysU/gN6pazm47z8AAAA/jQAAAAAAAAAB9wIAAE4AAADpYoV1eFvHP4DeqWs5uO8/AAAAP50AAAAAAAAAAfgCAABOAAAAQFwLsonTyD+A3qlrObjvPwAAAD+dAAAAAAAAAAH5AgAATgAAADcSGYB2Gco/gN6pazm47z8AAAA/rAAAAAAAAAAB+gIAAE4AAAB7puoWUUbLP4DeqWs5uO8/AAAAP7wAAAAAAAAAAfsCAABOAAAAERmAdhlazD+A3qlrObjvPwAAAD+8AAAAAAAAAAH8AgAATgAAAKeLFdbhbc0/gN6pazm47z8AAAA/zAAAAAAAAAAB/QIAAE4AAAAN6k+4KTHPP4DeqWs5uO8/AAAAP8wAAAAAAAAAAf4CAABOAAAAM7S4A5fHzz+A3qlrObjvPwAAAD/bAAAAAAAAAAH/AgAATgAAAATQLkOLO9A/gN6pazm47z8AAAA/6wAAAAAAAAABAAMAAE4AAADFVh8g1J/QP4DeqWs5uO8/AAAAP+sAAAAAAAAAAQEDAABOAAAAr8xx4ZP30D+A3qlrObjvPwAAAD/rAAAAAAAAAAECAwAATgAAAHFTYr7cW9E/gN6pazm47z8AAAA/+gAAAAAAAAABAwMAAE4AAADj+47SN9nRP4DeqWs5uO8/AAAAPwoBAAAAAAAAAQQDAABOAAAA6hZRRltq0z+A3qlrObjvPwAAAD8aAQAAAAAAAAEFAwAATgAAADbQG3Y/9NM/gN6pazm47z8AAAA/GgEAAAAAAAABBgMAAE4AAACAiealI37UP4DeqWs5uO8/AAAAPykBAAAAAAAAAQcDAABOAAAA8jETun771D+A3qlrObjvPwAAAD85AQAAAAAAAAEIAwAATgAAAIzJobJQbNU/gN6pazm47z8AAAA/OQEAAAAAAAABCQMAAE4AAABOUJKPmdDVP4DeqWs5uO8/AAAAP0kBAAAAAAAAAQoDAABOAAAAENeCbOI01j+A3qlrObjvPwAAAD9YAQAAAAAAAAELAwAATgAAAEQGoF2GFtc/CPROXcvB7z8AAAA/aAEAAAAAAAABDAMAAE4AAAClSRjMqkjXPwj0Tl3Lwe8/AAAAP2gBAAAAAAAAAQ0DAABOAAAABo2QOs961z8I9E5dy8HvPwAAAD9oAQAAAAAAAAEOAwAATgAAAI+/ao1qoNc/CPROXcvB7z8AAAA/dwEAAAAAAAABDwMAAE4AAAAX8kTgBcbXPwj0Tl3Lwe8/AAAAP4cBAAAAAAAAARADAABOAAAA7wLj+47S1z8I9E5dy8HvPwAAAD+HAQAAAAAAAAERAwAATgAAAMgTgRcY39c/CPROXcvB7z8AAAA/lwEAAAAAAAABEgMAAE4AAACgJB8zoevXPwj0Tl3Lwe8/AAAAP6YBAAAAAAAAARMDAABOAAAAeDW9Tir41z8I9E5dy8HvPwAAAD/GAQAAAAAAAAEUAwAATgAAAFFGW2qzBNg/CPROXcvB7z8AAAA/1QEAAAAAAAABFQMAAE4AAAAqV/mFPBHYPwj0Tl3Lwe8/AAAAP+UBAAAAAAAAARYDAABOAAAAAmiXocUd2D8I9E5dy8HvPwAAAD/lAQAAAAAAAAEXAwAATgAAALKJ09jXNtg/CPROXcvB7z8AAAA/5QEAAAAAAAABGAMAAE4AAACLmnH0YEPYPwj0Tl3Lwe8/AAAAP/QBAAAAAAAAARkDAABOAAAAO7ytK3Nc2D8I9E5dy8HvPwAAAD/0AQAAAAAAAAEaAwAATgAAAMTuh34Ogtg/CPROXcvB7z8AAAA/BAIAAAAAAAABGwMAAE4AAAB0EMS1IJvYPwj0Tl3Lwe8/AAAAPwQCAAAAAAAAARwDAABOAAAA/UKeCLzA2D+A3qlrObjvPwAAAD8UAgAAAAAAAAEdAwAATgAAAIZ1eFtX5tg/gN6pazm47z8AAAA/FAIAAAAAAAABHgMAAE4AAAA2l7SSaf/YP4DeqWs5uO8/AAAAPyMCAAAAAAAAAR8DAABOAAAA5rjwyXsY2T/4yAR6p67vPwAAAD8jAgAAAAAAAAEgAwAATgAAAL/JjuUEJdk/+MgEeqeu7z8AAAA/MwIAAAAAAAABIQMAAE4AAACX2iwBjjHZP/jIBHqnru8/AAAAPzMCAAAAAAAAASIDAABOAAAAb+vKHBc+2T/4yAR6p67vPwAAAD8DBAAAAAAAAAEjAwAATgAAAODy+KvWqOY/+oVYURof7z8AAAA/AAAAAAAAAAABJAMAAE4AAABL+8c5G6/mP4Kb/UKsKO8/AAAAPy8AAAAAAAAAASUDAABOAAAAkBQ14+jB5j+Cm/1CrCjvPwAAAD8+AAAAAAAAAAEmAwAATgAAANQtooy21OY/C7GiND4y7z8AAAA/PgAAAAAAAAABJwMAAE4AAACFT97DyO3mPwuxojQ+Mu8/AAAAP04AAAAAAAAAASgDAABOAAAAonnpiB8N5z8LsaI0PjLvPwAAAD9OAAAAAAAAAAEpAwAATgAAACqsw9u6Muc/C7GiND4y7z8AAAA/XgAAAAAAAAABKgMAAE4AAAAf52y8ml7nPwuxojQ+Mu8/AAAAP14AAAAAAAAAASsDAABOAAAAPBF4gfF95z8LsaI0PjLvPwAAAD9tAAAAAAAAAAEsAwAATgAAADFMIWLRqec/C7GiND4y7z8AAAA/fQAAAAAAAAABLQMAAE4AAABNdiwnKMnnPwuxojQ+Mu8/AAAAP30AAAAAAAAAAS4DAABOAAAA1qgGesPu5z8LsaI0PjLvPwAAAD99AAAAAAAAAAEvAwAATgAAAIbKQrHVB+g/C7GiND4y7z8AAAA/jQAAAAAAAAABMAMAAE4AAAAP/RwEcS3oPwuxojQ+Mu8/AAAAP5wAAAAAAAAAATEDAABOAAAAvx5ZO4NG6D8LsaI0PjLvPwAAAD+cAAAAAAAAAAEyAwAATgAAAHBAlXKVX+g/gpv9Qqwo7z8AAAA/rAAAAAAAAAABMwMAAE4AAAD4cm/FMIXoP/qFWFEaH+8/AAAAP6wAAAAAAAAAATQDAABOAAAAgaVJGMyq6D/6hVhRGh/vPwAAAD+7AAAAAAAAAAE1AwAATgAAAOLowYbw3Og/cXCzX4gV7z8AAAA/uwAAAAAAAAABNgMAAE4AAACIRaee4iHpP+laDm72C+8/AAAAP8sAAAAAAAAAATcDAABOAAAAmapbRBlt6T9hRWl8ZALvPwAAAD/LAAAAAAAAAAE4AwAATgAAAIMgrgXZxOk/2C/EitL47j8AAAA/2wAAAAAAAAABOQMAAE4AAABslgDHmBzqP1AaH5lA7+4/AAAAP/oAAAAAAAAAAToDAABOAAAAoMUduDz+6j8/79S1HNzuPwAAAD/6AAAAAAAAAAE7AwAATgAAAPEeRm43/+s/L8SK0vjI7j8AAAA/CgEAAAAAAAABPAMAAE4AAAD4vqP0TXbsP6au5eBmv+4/AAAAPwoBAAAAAAAAAT0DAABOAAAA1m+flu357D+mruXgZr/uPwAAAD8KAQAAAAAAAAE+AwAATgAAAAT/XgF7ZO0/loOb/UKs7j8AAAA/GQEAAAAAAAABPwMAAE4AAADGhU/ew8jtP4RYURofme4/AAAAPxkBAAAAAAAAAUADAABOAAAARPPSET8a7j90LQc3+4XuPwAAAD8pAQAAAAAAAAFBAwAATgAAAH1H6ZvsWO4/6xdiRWl87j8AAAA/KQEAAAAAAAABQgMAAE4AAAAGesPuh37uP2QCvVPXcu4/AAAAPzgBAAAAAAAAAUMDAABOAAAASpMwmFWR7j/b7BdiRWnuPwAAAD84AQAAAAAAAAFEAwAATgAAAI6snUEjpO4/2+wXYkVp7j8AAAA/SAEAAAAAAAABRQMAAE4AAAD6tGzPZ6ruP9vsF2JFae4/AAAAP0gBAAAAAAAAAUYDAABOAAAAZr07Xayw7j9kAr1T13LuPwAAAD/uAwAAAAAAAAFHAwAATgAAANLFCuvwtu4/dC0HN/uF7j8AAAA//QMAAAAAAAABSAMAAE4AAABAztl4Nb3uP4RYURofme4/AAAAP/0DAAAAAAAAAUkDAABOAAAAGN93lL7J7j8NbvYLsaLuPwAAAD8NBAAAAAAAAAFKAwAATgAAAILnRiID0O4/HZlA79S17j8AAAA/HQQAAAAAAAABSwMAAE4AAABc+OQ9jNzuP6au5eBmv+4/AAAAPx0EAAAAAAAAAUwDAABOAAAAoBFS51nv7j+mruXgZr/uPwAAAD8sBAAAAAAAAAFNAwAATgAAAOQqv5AnAu8/ttkvxIrS7j8AAAA/LAQAAAAAAAABTgMAAE4AAACUTPvHORvvP7bZL8SK0u4/AAAAPywEAAAAAAAAAU8DAABOAAAARG43/0s07z8/79S1HNzuPwAAAD88BAAAAAAAAAFQAwAATgAAABx/1RrVQO8/yAR6p67l7j8AAAA/TAQAAAAAAAABUQMAAE4AAAD2j3M2Xk3vP8gEeqeu5e4/AAAAP0wEAAAAAAAAAVIDAABOAAAAOqng3ytg7z/IBHqnruXuPwAAAD9bBAAAAAAAAAFTAwAATgAAAKaxr21wZu8/yAR6p67l7j8AAAA/WwQAAAAAAAABVAMAAE4AAAASun77tGzvP1AaH5lA7+4/AAAAP2sEAAAAAAAACw==</ink>
</athena>
</file>

<file path=customXml/item14.xml><?xml version="1.0" encoding="utf-8"?>
<athena xmlns="http://schemas.microsoft.com/edu/athena" version="0.1.2681.0">
  <media streamable="true" recordStart="525925" recordEnd="652929" recordLength="1304921" start="525925" end="652929" audioFormat="{00001610-0000-0010-8000-00AA00389B71}" audioRate="44100" muted="false" volume="0.8" fadeIn="0" fadeOut="0" videoFormat="{34363248-0000-0010-8000-00AA00389B71}" videoRate="30" videoWidth="960" videoHeight="720"/>
</athena>
</file>

<file path=customXml/item1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dCQAAAAAAAAXx////DEFjdGlvblR5cGVWMQEAAAAHdmFsdWVfXwAIAgAAAAAAAAABBQAAAAQAAAAJEAAAAAkRAAAAsk8AAAAAAAAB7v////H///8AAAAAAQYAAAAEAAAACRMAAAAJFAAAAJZzAAAAAAAAAev////x////AAAAAAEHAAAABAAAAAkWAAAACRcAAABsiQAAAAAAAAHo////8f///wAAAAABCAAAAAQAAAAJGQAAAAkaAAAA6JgAAAAAAAAB5f////H///8AAAAAAQkAAAAEAAAACRwAAAAJHQAAAG+oAAAAAAAAAeL////x////AAAAAAEKAAAABAAAAAkfAAAACSAAAADgrgAAAAAAAAHf////8f///wAAAAABCwAAAAQAAAAJIgAAAAkjAAAAdP4AAAAAAAAB3P////H///8AAAAABQwAAAANQ2xlYXJDYW52YXNWMQIAAAAJU3RhcnRUaW1lBFR5cGUABBAMQWN0aW9uVHlwZVYxAgAAAAIAAABbHgE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KAAAACgAAAABEAAAAA0AAAD/AJ5JAAAAAAAAACJAAAAB2P///9r///8BAAAAAAAAAAAAIkABEQAAAA4AAAAJKQAAACMAAAAjAAAAARMAAAANAAAA/wCeSQAAAAAAAAAiQAAAAdb////a////AQAAAAAAAAAAACJAARQAAAAOAAAACSsAAAAdAAAAHQAAAAEWAAAADQAAAP8AnkkAAAAAAAAAIkAAAAHU////2v///wEAAAAAAAAAAAAiQAEXAAAADgAAAAktAAAALQAAAC0AAAABGQAAAA0AAAD/AJ5JAAAAAAAAACJAAAAB0v///9r///8BAAAAAAAAAAAAIkABGgAAAA4AAAAJLwAAACUAAAAlAAAAARwAAAANAAAA/wCeSQAAAAAAAAAiQAAAAdD////a////AQAAAAAAAAAAACJAAR0AAAAOAAAACTEAAAAcAAAAHAAAAAEfAAAADQAAAP8AnkkAAAAAAAAAIkAAAAHO////2v///wEAAAAAAAAAAAAiQAEgAAAADgAAAAkzAAAAJAAAACQAAAABIgAAAA0AAAD/AJ5JAAAAAAAAACJAAAABzP///9r///8BAAAAAAAAAAAAIkABIwAAAA4AAAAJNQAAABoAAAAaAAAABycAAAAAAQAAAE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NGAcpAAAAAAEAAABAAAAABApJbmtQb2ludFYxAgAAAAleAAAACV8AAAAJYAAAAAlhAAAACWIAAAAJYwAAAAlkAAAACWUAAAAJZgAAAAlnAAAACWgAAAAJaQAAAAlqAAAACWsAAAAJbAAAAAltAAAACW4AAAAJbwAAAAlwAAAACXEAAAAJcgAAAAlzAAAACXQAAAAJdQAAAAl2AAAACXcAAAAJeAAAAAl5AAAACXoAAAAJewAAAAl8AAAACX0AAAAJfgAAAAl/AAAACYAAAAANHQcrAAAAAAEAAAAgAAAABApJbmtQb2ludFYxAgAAAAmBAAAACYIAAAAJgwAAAAmEAAAACYUAAAAJhgAAAAmHAAAACYgAAAAJiQAAAAmKAAAACYsAAAAJjAAAAAmNAAAACY4AAAAJjwAAAAmQAAAACZEAAAAJkgAAAAmTAAAACZQAAAAJlQAAAAmWAAAACZcAAAAJmAAAAAmZAAAACZoAAAAJmwAAAAmcAAAACZ0AAAANAwctAAAAAAEAAABAAAAABApJbmtQb2ludFYxAg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0TBy8AAAAAAQAAAEAAAAAECklua1BvaW50VjECAAAACcsAAAAJzAAAAAnNAAAACc4AAAAJzwAAAAnQAAAACdEAAAAJ0gAAAAnTAAAACdQAAAAJ1QAAAAnWAAAACdcAAAAJ2AAAAAnZAAAACdoAAAAJ2wAAAAncAAAACd0AAAAJ3gAAAAnfAAAACeAAAAAJ4QAAAAniAAAACeMAAAAJ5AAAAAnlAAAACeYAAAAJ5wAAAAnoAAAACekAAAAJ6gAAAAnrAAAACewAAAAJ7QAAAAnuAAAACe8AAAANGwcxAAAAAAEAAAAgAAAABApJbmtQb2ludFYxAgAAAAnwAAAACfEAAAAJ8gAAAAnzAAAACfQAAAAJ9QAAAAn2AAAACfcAAAAJ+AAAAAn5AAAACfoAAAAJ+wAAAAn8AAAACf0AAAAJ/gAAAAn/AAAACQABAAAJAQEAAAkCAQAACQMBAAAJBAEAAAkFAQAACQYBAAAJBwEAAAkIAQAACQkBAAAJCgEAAAkLAQAADQQHMwAAAAABAAAAQAAAAAQKSW5rUG9pbnRWMQIAAAAJDAEAAAkNAQAACQ4BAAAJDwEAAAkQAQAACREBAAAJEgEAAAkTAQAACRQBAAAJFQEAAAkWAQAACRcBAAAJGAEAAAkZAQAACRoBAAAJGwEAAAkcAQAACR0BAAAJHgEAAAkfAQAACSABAAAJIQEAAAkiAQAACSMBAAAJJAEAAAklAQAACSYBAAAJJwEAAAkoAQAACSkBAAAJKgEAAAkrAQAACSwBAAAJLQEAAAkuAQAACS8BAAANHAc1AAAAAAEAAAAgAAAABApJbmtQb2ludFYxAgAAAAkwAQAACTEBAAAJMgEAAAkzAQAACTQBAAAJNQEAAAk2AQAACTcBAAAJOAEAAAk5AQAACToBAAAJOwEAAAk8AQAACT0BAAAJPgEAAAk/AQAACUABAAAJQQEAAAlCAQAACUMBAAAJRAEAAAlFAQAACUYBAAAJRwEAAAlIAQAACUkBAAANBgU2AAAACklua1BvaW50VjEEAAAAAVgBWQ5QcmVzc3VyZUZhY3RvcglUaW1lU3RhbXAAAAAABgYLEAIAAABkmfSMSJbhP/ACQTN6L4A/AAAAPwAAAAAAAAAAATcAAAA2AAAAip3YiZ3Y4T/wAkEzei+APwAAAD99AAAAAAAAAAE4AAAANgAAAK+hvIbyGuI/8AJBM3ovgD8AAAA/jQAAAAAAAAABOQAAADYAAADwqEtBB4/iP/ACQTN6L4A/AAAAP40AAAAAAAAAAToAAAA2AAAAO7ETO7ET4z/wAkEzei+APwAAAD+NAAAAAAAAAAE7AAAANgAAAIW52zRbmOM/8AJBM3ovgD8AAAA/nAAAAAAAAAABPAAAADYAAADZwtxtmi3kP/ACQTN6L4A/AAAAP5wAAAAAAAAAAT0AAAA2AAAAQM5PJQTk5D/wAkEzei+APwAAAD+sAAAAAAAAAAE+AAAANgAAAKbZwtxtmuU/8AJBM3ovgD8AAAA/rAAAAAAAAAABPwAAADYAAAAX5m7TbGHmP/ACQTN6L4A/AAAAP7sAAAAAAAAAAUAAAAA2AAAAffHhitYX5z/wAkEzei+APwAAAD/LAAAAAAAAAAFBAAAANgAAAO39jYHV3uc/8AJBM3ovgD8AAAA/2wAAAAAAAAABQgAAADYAAADDFa0vPlzpP/ACQTN6L4A/AAAAP9sAAAAAAAAAAUMAAAA2AAAAICDnpxIC6j/AwIEDBw58PwAAAD/bAAAAAAAAAAFEAAAANgAAAGsor6G8huo/wMCBAwcOfD8AAAA/6gAAAAAAAAABRQAAADYAAACZLczdptnqP8B7gaAZvXc/AAAAP/oAAAAAAAAAAUYAAAA2AAAAyDLpGZEs6z/Ae4GgGb13PwAAAD/6AAAAAAAAAAFHAAAANgAAAO82zRbmbus/wHuBoBm9dz8AAAA/+gAAAAAAAAABSAAAADYAAAABOT+VEJDrP8B7gaAZvXc/AAAAPwoBAAAAAAAAAUkAAAA2AAAAFDuxEzux6z/Ae4GgGb13PwAAAD8KAQAAAAAAAAFKAAAANgAAABQ7sRM7ses/wDaBPSxscz8AAAA/GQEAAAAAAAABSwAAADYAAAAdPOpS0MHrP8A2gT0sbHM/AAAAPxkBAAAAAAAAAUwAAAA2AAAAJj0jkmXS6z/ANoE9LGxzPwAAAD9IAQAAAAAAAAFNAAAANgAAADA+XNH64us/wDaBPSxscz8AAAA/SAEAAAAAAAABTgAAADYAAAA5P5UQkPPrP8A2gT0sbHM/AAAAP1gBAAAAAAAAAU8AAAA2AAAAQkDOTyUE7D/ANoE9LGxzPwAAAD/VAQAAAAAAAAFQAAAANgAAAExBB4+6FOw/wDaBPSxscz8AAAA/9AEAAAAAAAABUQAAADYAAAB6RiTLpGfsP8A2gT0sbHM/AAAAP/QBAAAAAAAAAVIAAAA2AAAAqUtBB4+67D/ANoE9LGxzPwAAAD8EAgAAAAAAAAFTAAAANgAAAM9PJQTk/Ow/wDaBPSxscz8AAAA/BAIAAAAAAAABVAAAADYAAAAPV7S++HDtP8A2gT0sbHM/AAAAPxMCAAAAAAAAAVUAAAA2AAAAPVzR+uLD7T/ANoE9LGxzPwAAAD8jAgAAAAAAAAFWAAAANgAAAH9jYLX3N+4/wDaBPSxscz8AAAA/IwIAAAAAAAABVwAAADYAAACtaH3x4YruP8A2gT0sbHM/AAAAPyMCAAAAAAAAAVgAAAA2AAAA222aLczd7j/ANoE9LGxzPwAAAD8yAgAAAAAAAAFZAAAANgAAAPdwReuLD+8/wDaBPSxscz8AAAA/MgIAAAAAAAABWgAAADYAAAALc7dptjDvP8A2gT0sbHM/AAAAP0ICAAAAAAAAAVsAAAA2AAAAHXUp6OBR7z/ANoE9LGxzPwAAAD9SAgAAAAAAAAFcAAAANgAAABN08KhLQe8/wDaBPSxscz8AAAA/1wMAAAAAAAABXQAAADYAAAABcn4qISDvP8A2gT0sbHM/AAAAP9cDAAAAAAAAAV4AAAA2AAAACsj5qYSArD+SmpdWI6nZPwAAAD8AAAAAAAAAAAFfAAAANgAAAMr5qYSAnK8/kpqXViOp2T8AAAA/+gAAAAAAAAABYAAAADYAAAAPHnUp6OCxP5Kal1Yjqdk/AAAAP/oAAAAAAAAAAWEAAAA2AAAAOT+VEJDzsz+SmpdWI6nZPwAAAD8JAQAAAAAAAAFiAAAANgAAAEN5DeU1lLc/ppsjDGe62T8AAAA/CQEAAAAAAAABYwAAADYAAAC7ovXFhyu6P6abIwxnutk/AAAAPxkBAAAAAAAAAWQAAAA2AAAAedSloINHvT+6nK/BqsvZPwAAAD8oAQAAAAAAAAFlAAAANgAAAEIHj7oUdMA/upyvwarL2T8AAAA/OAEAAAAAAAABZgAAADYAAAD8GwOrvb/BP7qcr8Gqy9k/AAAAPzgBAAAAAAAAAWcAAAA2AAAAuDB3m2YLwz/QnTt37tzZPwAAAD84AQAAAAAAAAFoAAAANgAAAHBF64sPV8Q/0J07d+7c2T8AAAA/OAEAAAAAAAABaQAAADYAAAAGVnt/Y2DFP9CdO3fu3Nk/AAAAP0gBAAAAAAAAAWoAAAA2AAAAUF5DeQ3lxT/QnTt37tzZPwAAAD9XAQAAAAAAAAFrAAAANgAAAJpmC3O3acY/0J07d+7c2T8AAAA/VwEAAAAAAAABbAAAADYAAADmbtNsYe7GP+Sexywy7tk/AAAAP1cBAAAAAAAAAW0AAAA2AAAACnO3abYwxz/knscsMu7ZPwAAAD9nAQAAAAAAAAFuAAAANgAAAFZ7f2Ngtcc/5J7HLDLu2T8AAAA/dwEAAAAAAAABbwAAADYAAAB8f2NgtffHP+Sexywy7tk/AAAAP3cBAAAAAAAAAXAAAAA2AAAAxocrWl98yD/knscsMu7ZPwAAAD+GAQAAAAAAAAFxAAAANgAAAOyLD1e0vsg/5J7HLDLu2T8AAAA/hgEAAAAAAAABcgAAADYAAAAQkPNTCQHJP/ifU+J1/9k/AAAAP5YBAAAAAAAAAXMAAAA2AAAAgJyfSgjIyT/4n1Pidf/ZPwAAAD+lAQAAAAAAAAF0AAAANgAAAMqkZ0SyTMo/+J9T4nX/2T8AAAA/pQEAAAAAAAABdQAAADYAAAAWrS8+XNHKP/ifU+J1/9k/AAAAP6UBAAAAAAAAAXYAAAA2AAAAhLnbNFuYyz/4n1Pidf/ZPwAAAD+lAQAAAAAAAAF3AAAANgAAANDBoy4FHcw/+J9T4nX/2T8AAAA/tQEAAAAAAAABeAAAADYAAABm0jMiWSbNPwyh35e5ENo/AAAAP7UBAAAAAAAAAXkAAAA2AAAA+uLDFa0vzj8Mod+XuRDaPwAAAD/FAQAAAAAAAAF6AAAANgAAAGrvbwys9s4/IKJrTf0h2j8AAAA/xQEAAAAAAAABewAAADYAAADa+xsDq73PPyCia039Ido/AAAAP9QBAAAAAAAAAXwAAAA2AAAAJQTk/FRC0D80o/cCQTPaPwAAAD/UAQAAAAAAAAF9AAAANgAAAEoIyPmphNA/NKP3AkEz2j8AAAA/5AEAAAAAAAABfgAAADYAAABvDKz2/sbQPzSj9wJBM9o/AAAAP/QBAAAAAAAAAX8AAAA2AAAAgg4edSno0D9IpIO4hETaPwAAAD8DAgAAAAAAAAGAAAAANgAAAJUQkPNTCdE/SKSDuIRE2j8AAAA/AwIAAAAAAAABgQAAADYAAABHXQo6eNTVPyor4F2UsuI/AAAAPwAAAAAAAAAAAYIAAAA2AAAAbGHuNs0W1j8qK+BdlLLiPwAAAD8/AAAAAAAAAAGDAAAANgAAAKRnRLJMetY/KivgXZSy4j8AAAA/PwAAAAAAAAABhAAAADYAAADcbZotzN3WPyor4F2UsuI/AAAAP04AAAAAAAAAAYUAAAA2AAAAJnZiJ3Zi1z8qK+BdlLLiPwAAAD9OAAAAAAAAAAGGAAAANgAAAISAnJ9KCNg/KivgXZSy4j8AAAA/XgAAAAAAAAABhwAAADYAAAAHj7oUdPDYPyor4F2UsuI/AAAAP20AAAAAAAAAAYgAAAA2AAAAd5tmC3O32T8qK+BdlLLiPwAAAD9tAAAAAAAAAAGJAAAANgAAAAys9v7GwNo/KivgXZSy4j8AAAA/fQAAAAAAAAABigAAADYAAACgvIbyGsrbPyor4F2UsuI/AAAAP30AAAAAAAAAAYsAAAA2AAAANs0W5m7T3D8qK+BdlLLiPwAAAD+NAAAAAAAAAAGMAAAANgAAAMzdptnC3N0/KivgXZSy4j8AAAA/jQAAAAAAAAABjQAAADYAAAB08KhLQQffPyor4F2UsuI/AAAAP40AAAAAAAAAAY4AAAA2AAAAhICcn0oI4D8qK+BdlLLiPwAAAD+cAAAAAAAAAAGPAAAANgAAANiJndiJneA/KivgXZSy4j8AAAA/nAAAAAAAAAABkAAAADYAAAA1lNdQXkPhPyor4F2UsuI/AAAAP6wAAAAAAAAAAZEAAAA2AAAAip3YiZ3Y4T8qK+BdlLLiPwAAAD+8AAAAAAAAAAGSAAAANgAAACivobyG8uI/KivgXZSy4j8AAAA/ywAAAAAAAAABkwAAADYAAABzt2m2MHfjPyor4F2UsuI/AAAAP9sAAAAAAAAAAZQAAAA2AAAAtL74cEXr4z8qK+BdlLLiPwAAAD/bAAAAAAAAAAGVAAAANgAAAOzETuzETuQ/KivgXZSy4j8AAAA/2wAAAAAAAAABlgAAADYAAAAbymsor6HkPyor4F2UsuI/AAAAP+oAAAAAAAAAAZcAAAA2AAAAUtDBoy4F5T8qK+BdlLLiPwAAAD/qAAAAAAAAAAGYAAAANgAAAHfUpaCDR+U/KivgXZSy4j8AAAA/+gAAAAAAAAABmQAAADYAAACc2Imd2InlPyor4F2UsuI/AAAAP/oAAAAAAAAAAZoAAAA2AAAAuNs0W5i75T8qK+BdlLLiPwAAAD8KAQAAAAAAAAGbAAAANgAAAM3dptnC3OU/nyoag/Kp4j8AAAA/GQEAAAAAAAABnAAAADYAAADf3xhY7f3lP58qGoPyqeI/AAAAPxkBAAAAAAAAAZ0AAAA2AAAA8uGK1hcf5j+fKhqD8qniPwAAAD8ZAQAAAAAAAAGeAAAANgAAAP7GwGrvb9w/x6B8qmgM6j8AAAA/AAAAAAAAAAABnwAAADYAAAAQyTLpGZHcP8egfKpoDOo/AAAAP08AAAAAAAAAAaAAAAA2AAAAJMukZ0Sy3D/HoHyqaAzqPwAAAD9PAAAAAAAAAAGhAAAANgAAAEjPiGSZ9Nw/x6B8qmgM6j8AAAA/bgAAAAAAAAABogAAADYAAACU11BeQ3ndP8egfKpoDOo/AAAAP30AAAAAAAAAAaMAAAA2AAAAzN2m2cLc3T/HoHyqaAzqPwAAAD99AAAAAAAAAAGkAAAANgAAAPLhitYXH94/x6B8qmgM6j8AAAA/fQAAAAAAAAABpQAAADYAAABO7MRO7MTeP8egfKpoDOo/AAAAP40AAAAAAAAAAaYAAAA2AAAAdPCoS0EH3z/HoHyqaAzqPwAAAD+NAAAAAAAAAAGnAAAANgAAAKz2/sbAat8/x6B8qmgM6j8AAAA/nQAAAAAAAAABqAAAADYAAADk/FRCQM7fP8egfKpoDOo/AAAAP6wAAAAAAAAAAakAAAA2AAAAl4IOHnUp4D/HoHyqaAzqPwAAAD+sAAAAAAAAAAGqAAAANgAAALyG8hrKa+A/PaC2z8YD6j8AAAA/vAAAAAAAAAABqwAAADYAAADriw9XtL7gPz2gts/GA+o/AAAAP7wAAAAAAAAAAawAAAA2AAAAGZEsk54R4T89oLbPxgPqPwAAAD+8AAAAAAAAAAGtAAAANgAAADWU11BeQ+E/PaC2z8YD6j8AAAA/zAAAAAAAAAABrgAAADYAAABbmLtNs4XhPz2gts/GA+o/AAAAP8wAAAAAAAAAAa8AAAA2AAAAgZyfSgjI4T+yn/D0JPvpPwAAAD/bAAAAAAAAAAGwAAAANgAAAJyfSgjI+eE/sp/w9CT76T8AAAA/6wAAAAAAAAABsQAAADYAAAC4ovXFhyviP7Kf8PQk++k/AAAAP+sAAAAAAAAAAbIAAAA2AAAA3qbZwtxt4j+yn/D0JPvpPwAAAD/rAAAAAAAAAAGzAAAANgAAAAOrvb8xsOI/sp/w9CT76T8AAAA/+gAAAAAAAAABtAAAADYAAAAfrmh98eHiP7Kf8PQk++k/AAAAP/oAAAAAAAAAAbUAAAA2AAAARLJMekYk4z+yn/D0JPvpPwAAAD8KAQAAAAAAAAG2AAAANgAAAHy4ovXFh+M/PaC2z8YD6j8AAAA/GgEAAAAAAAABtwAAADYAAAChvIbyGsrjPz2gts/GA+o/AAAAPxoBAAAAAAAAAbgAAAA2AAAA2cLcbZot5D9RoUKFChXqPwAAAD8aAQAAAAAAAAG5AAAANgAAAP/GwGrvb+Q/26EIYKwd6j8AAAA/KQEAAAAAAAABugAAADYAAAAuzN2m2cLkP2aizjpOJuo/AAAAPzkBAAAAAAAAAbsAAAA2AAAAZdIzIlkm5T96o1rwkTfqPwAAAD85AQAAAAAAAAG8AAAANgAAAIrWFx+uaOU/eqNa8JE36j8AAAA/WAEAAAAAAAABvQAAADYAAADN3abZwtzlP3qjWvCRN+o/AAAAP2gBAAAAAAAAAb4AAAA2AAAA1t7fGFjt5T96o1rwkTfqPwAAAD93AQAAAAAAAAG/AAAANgAAAN/fGFjt/eU/eqNa8JE36j8AAAA/rwQAAAAAAAABwAAAADYAAADo4FGXgg7mP3qjWvCRN+o/AAAAP84EAAAAAAAAAcEAAAA2AAAA8uGK1hcf5j96o1rwkTfqPwAAAD/dBAAAAAAAAAHCAAAANgAAAPviwxWtL+Y/76KUFfAu6j8AAAA/3QQAAAAAAAABwwAAADYAAAAE5PxUQkDmP++ilBXwLuo/AAAAP+0EAAAAAAAAAcQAAAA2AAAADuU1lNdQ5j/vopQV8C7qPwAAAD/9BAAAAAAAAAHFAAAANgAAABfmbtNsYeY/ZqLOOk4m6j8AAAA/DAUAAAAAAAABxgAAADYAAAAq6OBRl4LmP2aizjpOJuo/AAAAPxwFAAAAAAAAAccAAAA2AAAAM+kZkSyT5j/boQhgrB3qPwAAAD8cBQAAAAAAAAHIAAAANgAAADzqUtDBo+Y/26EIYKwd6j8AAAA/HAUAAAAAAAAByQAAADYAAAA86lLQwaPmP1GhQoUKFeo/AAAAPxwFAAAAAAAAAcoAAAA2AAAARuuLD1e05j9RoUKFChXqPwAAAD8sBQAAAAAAAAHLAAAANgAAAI2B1d7fGLg/b7f4jvZ26z8AAAA/AAAAAAAAAAABzAAAADYAAAAjkmXSMyK5P/m3vmmYf+s/AAAAPz4AAAAAAAAAAc0AAAA2AAAAu6L1xYcruj/5t75pmH/rPwAAAD8+AAAAAAAAAAHOAAAANgAAAE+zhbnbNLs/+be+aZh/6z8AAAA/TgAAAAAAAAABzwAAADYAAADlwxWtLz68P/m3vmmYf+s/AAAAP04AAAAAAAAAAdAAAAA2AAAAedSloINHvT/5t75pmH/rPwAAAD9eAAAAAAAAAAHRAAAANgAAAFnt/Y2B1b4/+be+aZh/6z8AAAA/XgAAAAAAAAAB0gAAADYAAABCB4+6FHTAP/m3vmmYf+s/AAAAP30AAAAAAAAAAdMAAAA2AAAAcEXriw9XxD/5t75pmH/rPwAAAD+MAAAAAAAAAAHUAAAANgAAAFBeQ3kN5cU/+be+aZh/6z8AAAA/jAAAAAAAAAAB1QAAADYAAAB8f2NgtffHP/m3vmmYf+s/AAAAP5wAAAAAAAAAAdYAAAA2AAAAXJi7TbOFyT/5t75pmH/rPwAAAD+cAAAAAAAAAAHXAAAANgAAAGC19zcGVss/+be+aZh/6z8AAAA/rAAAAAAAAAAB2AAAADYAAABAzk8lBOTMP/m3vmmYf+s/AAAAP6wAAAAAAAAAAdkAAAA2AAAAIOenEgJyzj/5t75pmH/rPwAAAD+7AAAAAAAAAAHaAAAANgAAANr7GwOrvc8/+be+aZh/6z8AAAA/uwAAAAAAAAAB2wAAADYAAAAlBOT8VELQP/m3vmmYf+s/AAAAP7sAAAAAAAAAAdwAAAA2AAAAXQo6eNSl0D/5t75pmH/rPwAAAD/LAAAAAAAAAAHdAAAANgAAAG8MrPb+xtA/b7f4jvZ26z8AAAA/ywAAAAAAAAAB3gAAADYAAACCDh51KejQP2+3+I72dus/AAAAP9sAAAAAAAAAAd8AAAA2AAAAlRCQ81MJ0T9vt/iO9nbrPwAAAD/bAAAAAAAAAAHgAAAANgAAAKcSAnJ+KtE/b7f4jvZ26z8AAAA/+gAAAAAAAAAB4QAAADYAAAC6FHTwqEvRP2+3+I72dus/AAAAPwkBAAAAAAAAAeIAAAA2AAAAzRbmbtNs0T9vt/iO9nbrPwAAAD8pAQAAAAAAAAHjAAAANgAAAPMaymsor9E/5bYytFRu6z8AAAA/WAEAAAAAAAAB5AAAADYAAAAXH65offHRP+W2MrRUbus/AAAAP2cBAAAAAAAAAeUAAAA2AAAAKiEg56cS0j/ltjK0VG7rPwAAAD93AQAAAAAAAAHmAAAANgAAAGEndmIndtI/5bYytFRu6z8AAAA/hgEAAAAAAAAB5wAAADYAAACtLz5c0frSP+W2MrRUbus/AAAAP5YBAAAAAAAAAegAAAA2AAAA+DcGVnt/0z/ltjK0VG7rPwAAAD+WAQAAAAAAAAHpAAAANgAAAEJAzk8lBNQ/5bYytFRu6z8AAAA/lgEAAAAAAAAB6gAAADYAAAB6RiTLpGfUP+W2MrRUbus/AAAAP6YBAAAAAAAAAesAAAA2AAAAskx6RiTL1D/ltjK0VG7rPwAAAD+1AQAAAAAAAAHsAAAANgAAAA9XtL74cNU/5bYytFRu6z8AAAA/tQEAAAAAAAAB7QAAADYAAAAiWSY9I5LVP+W2MrRUbus/AAAAP8UBAAAAAAAAAe4AAAA2AAAANFuYu02z1T/ltjK0VG7rPwAAAD/FAQAAAAAAAAHvAAAANgAAAEddCjp41NU/5bYytFRu6z8AAAA/UgIAAAAAAAAB8AAAADYAAACIKiEg56eCP3/8+PHjx+8/AAAAPwAAAAAAAAAAAfEAAAA2AAAA4Gxh7jbNhj9//Pjx48fvPwAAAD8+AAAAAAAAAAHyAAAANgAAADCvobyG8oo/f/z48ePH7z8AAAA/XgAAAAAAAAAB8wAAADYAAACI8eGK1hePP3/8+PHjx+8/AAAAP20AAAAAAAAAAfQAAAA2AAAA7BmRLJOekT9//Pjx48fvPwAAAD99AAAAAAAAAAH1AAAANgAAABQ7sRM7sZM/f/z48ePH7z8AAAA/fQAAAAAAAAAB9gAAADYAAABAXNH64sOVP3/8+PHjx+8/AAAAP9sAAAAAAAAAAfcAAAA2AAAAI5Jl0jMiuT+T/YSnJ9nvPwAAAD/6AAAAAAAAAAH4AAAANgAAAFBeQ3kN5cU/k/2EpyfZ7z8AAAA/GQEAAAAAAAAB+QAAADYAAAD0xYcrWl/MP5P9hKcn2e8/AAAAPzgBAAAAAAAAAfoAAAA2AAAA1t7fGFjtzT+T/YSnJ9nvPwAAAD84AQAAAAAAAAH7AAAANgAAAPriwxWtL84/k/2EpyfZ7z8AAAA/lgEAAAAAAAAB/AAAADYAAAAg56cSAnLOP5P9hKcn2e8/AAAAP7ABAAAAAAAAAf0AAAA2AAAARuuLD1e0zj+T/YSnJ9nvPwAAAD+/AQAAAAAAAAH+AAAANgAAAGrvbwys9s4/k/2EpyfZ7z8AAAA/zwEAAAAAAAAB/wAAADYAAACQ81MJATnPPwn9vsyF0O8/AAAAP98BAAAAAAAAAQABAAA2AAAAtPc3BlZ7zz8J/b7MhdDvPwAAAD/fAQAAAAAAAAEBAQAANgAAANr7GwOrvc8/Cf2+zIXQ7z8AAAA/7gEAAAAAAAABAgEAADYAAABKCMj5qYTQPwn9vsyF0O8/AAAAP+4BAAAAAAAAAQMBAAA2AAAAlRCQ81MJ0T8J/b7MhdDvPwAAAD/uAQAAAAAAAAEEAQAANgAAAOAYWO39jdE/Cf2+zIXQ7z8AAAA//gEAAAAAAAABBQEAADYAAAAqISDnpxLSPwn9vsyF0O8/AAAAPw4CAAAAAAAAAQYBAAA2AAAAdCno4FGX0j8J/b7MhdDvPwAAAD8OAgAAAAAAAAEHAQAANgAAAK0vPlzR+tI/Cf2+zIXQ7z8AAAA/DgIAAAAAAAABCAEAADYAAADlNZTXUF7TPwn9vsyF0O8/AAAAPx0CAAAAAAAAAQkBAAA2AAAAHTzqUtDB0z8J/b7MhdDvPwAAAD8dAgAAAAAAAAEKAQAANgAAAEJAzk8lBNQ/Cf2+zIXQ7z8AAAA/LQIAAAAAAAABCwEAADYAAABVQkDOTyXUPwn9vsyF0O8/AAAAP1wCAAAAAAAAAQwBAAA2AAAAT+zETuzE5j/T3m7xHe3tPwAAAD8AAAAAAAAAAAENAQAANgAAAEbriw9XtOY/095u8R3t7T8AAAA/DwAAAAAAAAABDgEAADYAAAA86lLQwaPmP9PebvEd7e0/AAAAPx8AAAAAAAAAAQ8BAAA2AAAAM+kZkSyT5j/T3m7xHe3tPwAAAD8fAAAAAAAAAAEQAQAANgAAACro4FGXguY/095u8R3t7T8AAAA/LgAAAAAAAAABEQEAADYAAAAX5m7TbGHmP9PebvEd7e0/AAAAPy4AAAAAAAAAARIBAAA2AAAADuU1lNdQ5j/T3m7xHe3tPwAAAD8+AAAAAAAAAAETAQAANgAAAPLhitYXH+Y/095u8R3t7T8AAAA/PgAAAAAAAAABFAEAADYAAADf3xhY7f3lP9PebvEd7e0/AAAAP04AAAAAAAAAARUBAAA2AAAAuNs0W5i75T9H3qgWfOTtPwAAAD9OAAAAAAAAAAEWAQAANgAAAJzYiZ3YieU/v93iO9rb7T8AAAA/XQAAAAAAAAABFwEAADYAAACB1d7fGFjlP7/d4jva2+0/AAAAP10AAAAAAAAAARgBAAA2AAAAZdIzIlkm5T+/3eI72tvtPwAAAD9tAAAAAAAAAAEZAQAANgAAAEnPiGSZ9OQ/M90cYTjT7T8AAAA/bQAAAAAAAAABGgEAADYAAAAky6RnRLLkPzPdHGE40+0/AAAAP30AAAAAAAAAARsBAAA2AAAACMj5qYSA5D8z3RxhONPtPwAAAD99AAAAAAAAAAEcAQAANgAAAOzETuzETuQ/qdxWhpbK7T8AAAA/jAAAAAAAAAABHQEAADYAAAC9vzGw2vvjP6ncVoaWyu0/AAAAP4wAAAAAAAAAAR4BAAA2AAAAmLtNs4W54z8h3JCr9MHtPwAAAD+cAAAAAAAAAAEfAQAANgAAAHO3abYwd+M/IdyQq/TB7T8AAAA/nAAAAAAAAAABIAEAADYAAABXtL74cEXjP5XbytBSue0/AAAAP6sAAAAAAAAAASEBAAA2AAAAMbDa+xsD4z8L2wT2sLDtPwAAAD+7AAAAAAAAAAEiAQAANgAAAB+uaH3x4eI/C9sE9rCw7T8AAAA/uwAAAAAAAAABIwEAADYAAAADq72/MbDiPwvbBPawsO0/AAAAP7sAAAAAAAAAASQBAAA2AAAA8KhLQQeP4j8L2wT2sLDtPwAAAD/LAAAAAAAAAAElAQAANgAAAOenEgJyfuI/C9sE9rCw7T8AAAA/2gAAAAAAAAABJgEAADYAAADeptnC3G3iPwvbBPawsO0/AAAAP+oAAAAAAAAAAScBAAA2AAAA1KWgg0dd4j8L2wT2sLDtPwAAAD/6AAAAAAAAAAEoAQAANgAAAMukZ0SyTOI/C9sE9rCw7T8AAAA/+gAAAAAAAAABKQEAADYAAADCoy4FHTziPwvbBPawsO0/AAAAPwkBAAAAAAAAASoBAAA2AAAApqCDR10K4j8L2wT2sLDtPwAAAD8JAQAAAAAAAAErAQAANgAAAHebZgtzt+E/C9sE9rCw7T8AAAA/GQEAAAAAAAABLAEAADYAAABbmLtNs4XhPwvbBPawsO0/AAAAPxkBAAAAAAAAAS0BAAA2AAAAUZeCDh514T8L2wT2sLDtPwAAAD8oAQAAAAAAAAEuAQAANgAAAEiWSc+IZOE/C9sE9rCw7T8AAAA/OAEAAAAAAAABLwEAADYAAAA1lNdQXkPhPwvbBPawsO0/AAAAPzgBAAAAAAAAATABAAA2AAAAffHhitYX5z8MBM3ovUDAPwAAAD8AAAAAAAAAAAExAQAANgAAAMj5qYSAnOc/DATN6L1AwD8AAAA/DwAAAAAAAAABMgEAADYAAABKCMj5qYToPwwEzei9QMA/AAAAPw8AAAAAAAAAATMBAAA2AAAAlRCQ81MJ6T8MBM3ovUDAPwAAAD8PAAAAAAAAAAE0AQAANgAAAN8YWO39jek/DATN6L1AwD8AAAA/HwAAAAAAAAABNQEAADYAAAAqISDnpxLqPwwEzei9QMA/AAAAPx8AAAAAAAAAATYBAAA2AAAAYSd2Yid26j8MBM3ovUDAPwAAAD8uAAAAAAAAAAE3AQAANgAAAKwvPlzR+uo/DATN6L1AwD8AAAA/LgAAAAAAAAABOAEAADYAAADlNZTXUF7rP+QBtX02HsA/AAAAPz4AAAAAAAAAATkBAAA2AAAAOT+VEJDz6z/kAbV9Nh7APwAAAD9OAAAAAAAAAAE6AQAANgAAALJMekYky+w/dP85JV73vz8AAAA/XQAAAAAAAAABOwEAADYAAADzUwkBOT/tP3T/OSVe978/AAAAP10AAAAAAAAAATwBAAA2AAAAIVkmPSOS7T90/zklXve/PwAAAD9dAAAAAAAAAAE9AQAANgAAAFFeQ3kN5e0/dP85JV73vz8AAAA/bQAAAAAAAAABPgEAADYAAACJZJn0jEjuP3T/OSVe978/AAAAP30AAAAAAAAAAT8BAAA2AAAArWh98eGK7j90/zklXve/PwAAAD+MAAAAAAAAAAFAAQAANgAAAOVu02xh7u4/DATN6L1AwD8AAAA/qwAAAAAAAAABQQEAADYAAAAvd5tmC3PvPwwEzei9QMA/AAAAP8sAAAAAAAAAAUIBAAA2AAAAS3pGJMuk7z8MBM3ovUDAPwAAAD/LAAAAAAAAAAFDAQAANgAAAFV7f2Ngte8/DATN6L1AwD8AAAA/+gAAAAAAAAABRAEAADYAAABVe39jYLXvP+QBtX02HsA/AAAAPy0EAAAAAAAAAUUBAAA2AAAAS3pGJMuk7z90/zklXve/PwAAAD89BAAAAAAAAAFGAQAANgAAAEN5DeU1lO8/JPsJT0+yvz8AAAA/PQQAAAAAAAABRwEAADYAAAA5eNSloIPvP9T22XhAbb8/AAAAP0wEAAAAAAAAAUgBAAA2AAAAL3ebZgtz7z/U9tl4QG2/PwAAAD9MBAAAAAAAAAFJAQAANgAAACd2Yid2Yu8/1PbZeEBtvz8AAAA/bAQAAAAAAAAL</ink>
</athena>
</file>

<file path=customXml/item1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3AgAAAAAAAAF+P///wxBY3Rpb25UeXBlVjEBAAAAB3ZhbHVlX18ACAIAAAAAAAAABQUAAAANQ2xlYXJDYW52YXNWMQIAAAAJU3RhcnRUaW1lBFR5cGUABBAMQWN0aW9uVHlwZVYxAgAAAAIAAAC8ggAAAAAAAAH3////+P///wAAAAAFBgAAAA9QZW5BdHRyaWJ1dGVzVjEKAAAAB19jb2xvckEHX2NvbG9yUgdfY29sb3JHB19jb2xvckIKRml0VG9DdXJ2ZQZIZWlnaHQOSWdub3JlUHJlc3N1cmUNSXNIaWdobGlnaHRlcgVTaGFwZQVXaWR0aAAAAAAAAAAABAACAgICAQYBAQxCcnVzaFNoYXBlVjECAAAABgIAAAD/AJ5JAAAAAAAAACJAAAAF9v///wxCcnVzaFNoYXBlVjEBAAAAB3ZhbHVlX18ACAIAAAABAAAAAAAAAAAAIkAFBwAAAApJbmtUcmFjZVYxAwAAAA1MaXN0YDErX2l0ZW1zDExpc3RgMStfc2l6ZQ9MaXN0YDErX3ZlcnNpb24EAAAYU2hhcmVkLklua2luZy5JbmtQb2ludFtdAgAAAAgIAgAAAAkLAAAA9AAAAPQ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0MBQwAAAAKSW5rUG9pbnRWMQQAAAABWAFZDlByZXNzdXJlRmFjdG9yCVRpbWVTdGFtcAAAAAAGBgsQAgAAAIn8saT58N0/0MufttCA7T8AAAA/AAAAAAAAAAABDQAAAAwAAADR1cpT3fPeP3YYZSqea+4/AAAAPxAAAAAAAAAAAQ4AAAAMAAAAV57qnncD3j9owJJe/rTtPwAAAD8QAAAAAAAAAAEPAAAADAAAAB6+NTmH4uA/OPY9IicI7z8AAAA/EAAAAAAAAAABEAAAAAwAAADc2aUTulrhP4JwN/Y9Iu8/AAAAPxAAAAAAAAAAAREAAAAMAAAAFGGI/LGk4T/O6jDKVDzvPwAAAD8fAAAAAAAAAAESAAAADAAAAE7oauWp7uE/GmUqnmtW7z8AAAA/LwAAAAAAAAABEwAAAAwAAAAMBNu/3GbiPxplKp5rVu8/AAAAP14AAAAAAAAAARQAAAAMAAAAIn8saT584z+uWR1GmYrvPwAAAD+cAAAAAAAAAAEVAAAADAAAAMS3JudQHOU/GmUqnmtW7z8AAAA/nAAAAAAAAAABFgAAAAwAAAAW7uzSCV3lPxplKp5rVu8/AAAAP8sAAAAAAAAAARcAAAAMAAAANJJZX+HO5j849j0iJwjvPwAAAD/LAAAAAAAAAAEYAAAADAAAAJ53A05bBuc/OPY9IicI7z8AAAA/ywAAAAAAAAABGQAAAAwAAAAKXa081T3nPzj2PSInCO8/AAAAP+sAAAAAAAAAARoAAAAMAAAAdEJXK0915z849j0iJwjvPwAAAD8ZAQAAAAAAAAEbAAAADAAAALwbcNoyeOg/OPY9IicI7z8AAAA/dwEAAAAAAAABHAAAAAwAAACoYRVhiPzpP5apeK5ZHe4/AAAAP3cBAAAAAAAAAR0AAAAMAAAAyjkUR79P6j+WqXiuWR3uPwAAAD93AQAAAAAAAAEeAAAADAAAAEzOoTj6feo/Si9/2kID7j8AAAA/hwEAAAAAAAABHwAAAAwAAAC4s0sndLXqP0ovf9pCA+4/AAAAP4cBAAAAAAAAASAAAAAMAAAAIpn1Fe7s6j/+tIUGLOntPwAAAD/CAQAAAAAAAAEhAAAADAAAABg8SNkYr+s/aMCSXv607T8AAAA/8QEAAAAAAAABIgAAAAwAAAAYCLZ/uc3sPw7uxr5H5Ow/AAAAPwACAAAAAAAAASMAAAAMAAAAtEsndLXy7D/Gc83qMMrsPwAAAD8AAgAAAAAAAAEkAAAADAAAAGg+fGtyDu0/evnTFhqw7D8AAAA/AAIAAAAAAAABJQAAAAwAAAAEgu1fbjPtPy5/2kIDluw/AAAAPxACAAAAAAAAASYAAAAMAAAA1CMmWuxF7T/mBOFu7HvsPwAAAD8fAgAAAAAAAAEnAAAADAAAAHBnl07oau0/BJb08qct7D8AAAA/LwIAAAAAAAABKAAAAAwAAAA+CdBIZn3tP2yhAUt6+es/AAAAPy8CAAAAAAAAASkAAAAMAAAA9PskQCOZ7T9CuBv7HpHrPwAAAD8/AgAAAAAAAAEqAAAADAAAAMKdXTqhq+0/rMMoU/Fc6z8AAAA/XgIAAAAAAAABKwAAAAwAAAA0rCIMkT/uP7Cklz9toek/AAAAP30CAAAAAAAAASwAAAAMAAAACnd26YSu7j/C3dj3iJzoPwAAAD+NAgAAAAAAAAEtAAAADAAAAHZcINj+5e4/AAAAAAAA6D8AAAA/nAIAAAAAAAABLgAAAAwAAADIkubDtybvP6YtNGBJL+c/AAAAP6wCAAAAAAAAAS8AAAAMAAAAZNZXuLNL7z+a1WGUqXjmPwAAAD/LAgAAAAAAAAEwAAAADAAAALYMHqRsjO8/NqvDKFPx5D8AAAA/ywIAAAAAAAABMQAAAAwAAACeXTqhq5XvP1Y816wOo+Q/AAAAP9sCAAAAAAAAATIAAAAMAAAAbP9ymymo7z90zeowylTkPwAAAD/6AgAAAAAAAAEzAAAADAAAACDyx5Lmw+8/HPsekROE4z8AAAA/KQMAAAAAAAABNAAAAAwAAADwkwCNZNbvPwJLevnTFuI/AAAAPykDAAAAAAAAATUAAAAMAAAA8JMAjWTW7z9AbaEBS3rhPwAAAD85AwAAAAAAAAE2AAAADAAAAPCTAI1k1u8/FIS7se8R4T8AAAA/OQMAAAAAAAABNwAAAAwAAADwkwCNZNbvP+aa1WGUqeA/AAAAPzkDAAAAAAAAATgAAAAMAAAA8JMAjWTW7z9wN/Y9IifgPwAAAD9IAwAAAAAAAAE5AAAADAAAAAhD5I8lze8/XLM6jDIV3z8AAAA/SAMAAAAAAAABOgAAAAwAAAA6oauVp7rvPwThbux7RN4/AAAAP1gDAAAAAAAAATsAAAAMAAAAbP9ymymo7z9UPNesDqPcPwAAAD9oAwAAAAAAAAE8AAAADAAAABrJrK9wZ+8/TMVzzeow2j8AAAA/lgMAAAAAAAABPQAAAAwAAACG4uj3SYDuP+QE4W7se9Q/AAAAP5YDAAAAAAAAAT4AAAAMAAAABE5bBg9S7j/4PSInCHfTPwAAAD+2AwAAAAAAAAE/AAAADAAAAKjueTfgtO0/LOnlT1to0D8AAAA/xQMAAAAAAAABQAAAAAwAAAD0+yRAI5ntP9AWGrCkl88/AAAAPwMEAAAAAAAAAUEAAAAMAAAAmpxDcfT77D+QyAnC3djHPwAAAD8TBAAAAAAAAAFCAAAADAAAAOap7nk34Ow/4CNygnA3xj8AAAA/EwQAAAAAAAABQwAAAAwAAADE0e+TAI3sP3jaQgOW9MI/AAAAPyIEAAAAAAAAAUQAAAAMAAAAQj1iosVe7D/QNavDKFPBPwAAAD8yBAAAAAAAAAFFAAAADAAAAIxKDasIQ+w/oEzFc83qwD8AAAA/UQQAAAAAAAABRgAAAAwAAACe0NXKU93rP9DY94icILw/AAAAP2EEAAAAAAAAAUcAAAAMAAAAMusr3Nml6z/QYZSpeK65PwAAAD9xBAAAAAAAAAFIAAAADAAAAMYFgu1fbus/ML38aQsNuD8AAAA/cQQAAAAAAAABSQAAAAwAAAAqwhD5Y0nrP3AYZSqea7Y/AAAAP3EEAAAAAAAAAUoAAAAMAAAAds+7Aact6z8gRpmK55q1PwAAAD9xBAAAAAAAAAFLAAAADAAAAL7cZgrqEes/wHPN6jDKtD8AAAA/nwQAAAAAAAABTAAAAAwAAADSYi8qNazqP2gqnmtWh7E/AAAAP68EAAAAAAAAAU0AAAAMAAAA4uj3SYBG6j/AZnUYZSquPwAAAD+vBAAAAAAAAAFOAAAADAAAAHYDTlsGD+o/AMLd2PeIrD8AAAA/vwQAAAAAAAABTwAAAAwAAAAE9YiJFnvpP0Avf9pCA6Y/AAAAP84EAAAAAAAAAVAAAAAMAAAA/sttpqAe6T/g5U9baMCiPwAAAD/OBAAAAAAAAAFRAAAADAAAAJLmw7cm5+g/MEG4G/seoT8AAAA/zgQAAAAAAAABUgAAAAwAAABaX+HOLp3oPyA5Qbgb+54/AAAAP84EAAAAAAAAAVMAAAAMAAAA7nk34LRl6D8gOUG4G/uePwAAAD/eBAAAAAAAAAFUAAAADAAAAISUjfE6Lug/oO8ROUG4mz8AAAA/7gQAAAAAAAABVQAAAAwAAAD+///////nP6DvETlBuJs/AAAAPxwFAAAAAAAAAVYAAAAMAAAA8K3JORRH5z+g7xE5QbibPwAAAD88BQAAAAAAAAFXAAAADAAAAOJbk3MojuY/IDlBuBv7nj8AAAA/awUAAAAAAAABWAAAAAwAAAC6Wnmqe97lP0Avf9pCA6Y/AAAAP2sFAAAAAAAAAVkAAAAMAAAAHhcItn+55T/w0xYasKSnPwAAAD9rBQAAAAAAAAFaAAAADAAAAILTlsGDlOU/sHiuWR1GqT8AAAA/egUAAAAAAAABWwAAAAwAAADM4EHKxnjlP1AdRpmK56o/AAAAP4oFAAAAAAAAAVwAAAAMAAAAqghD5I8l5T9gCw1Y0suvPwAAAD+ZBQAAAAAAAAFdAAAADAAAAMS3JudQHOU/aCqea1aHsT8AAAA/mQUAAAAAAAABXgAAAAwAAAD2Fe7s0gnlP7j8aQsNWLI/AAAAP5kFAAAAAAAAAV8AAAAMAAAADsXR75MA5T8IzzWrwyizPwAAAD+pBQAAAAAAAAFgAAAADAAAACh0tfJU9+Q/cKEBS3r5sz8AAAA/2AUAAAAAAAABYQAAAAwAAACi3ycBGsnkP9BhlKl4rrk/AAAAP+gFAAAAAAAAAWIAAAAMAAAA1D3vBpy25D+ABizp5U+7PwAAAD/oBQAAAAAAAAFjAAAADAAAAO7s0gldreQ/0Nj3iJwgvD8AAAA/9wUAAAAAAAABZAAAAAwAAAA4+n0SoJHkP0h6+dMWGsA/AAAAPwcGAAAAAAAAAWUAAAAMAAAAalhFGCJ/5D+gTMVzzerAPwAAAD8mBgAAAAAAAAFmAAAADAAAAP5ymymoR+Q/YN8jcoJwxz8AAAA/VQYAAAAAAAABZwAAAAwAAACuPNU97wbkP3DN6jDKVMw/AAAAP1UGAAAAAAAAAWgAAAAMAAAA+EmARjLr4z9QW2jAkl7OPwAAAD9VBgAAAAAAAAFpAAAADAAAABL5Y0nz4eM/0BYasKSXzz8AAAA/ZQYAAAAAAAABagAAAAwAAABCVytPdc/jP5T08qctNNA/AAAAP3QGAAAAAAAAAWsAAAAMAAAAWgYPUjbG4z/E3dj3iJzQPwAAAD90BgAAAAAAAAFsAAAADAAAAHS18lT3vOM/7Ma+R+QE0T8AAAA/hAYAAAAAAAABbQAAAAwAAACMZNZXuLPjP4S7se8ROdE/AAAAP6MGAAAAAAAAAW4AAAAMAAAA8CBlY7yO4z9wgnA39j3SPwAAAD/CBgAAAAAAAAFvAAAADAAAAIY7u3RCV+M/ICcId2Pf0z8AAAA/8QYAAAAAAAABcAAAAAwAAACwcGeXTujiP+x7RE4Q7tY/AAAAPwEHAAAAAAAAAXEAAAAMAAAA+n0SoJHM4j+sWR1GmYrXPwAAAD8QBwAAAAAAAAFyAAAADAAAAKhHTLTYi+I/NBXPNavD2D8AAAA/IAcAAAAAAAABcwAAAAwAAAAMBNu/3GbiP4znmtVhlNk/AAAAPzAHAAAAAAAAAXQAAAAMAAAAPmKixV5U4j+40IAlvfzZPwAAAD8wBwAAAAAAAAF1AAAADAAAAIhvTc6hOOI/eK5ZHUaZ2j8AAAA/MAcAAAAAAAABdgAAAAwAAAC4zRTUIybiP6SXP22hAds/AAAAP24HAAAAAAAAAXcAAAAMAAAARr9PAjSS4T9EA5b08qfdPwAAAD9uBwAAAAAAAAF4AAAADAAAAHodFwi2f+E/cOx7RE4Q3j8AAAA/fgcAAAAAAAABeQAAAAwAAACSzPoKd3bhP5jVYZSpeN4/AAAAP34HAAAAAAAAAXoAAAAMAAAAxCrCEPlj4T/IvkfkBOHePwAAAD+NBwAAAAAAAAF7AAAADAAAANzZpRO6WuE/XLM6jDIV3z8AAAA/nQcAAAAAAAABfAAAAAwAAAAOOG0ZPEjhP/SnLTRgSd8/AAAAP50HAAAAAAAAAX0AAAAMAAAAQJY0H7414T8ckROEu7HfPwAAAD+tBwAAAAAAAAF+AAAADAAAAHL0+yRAI+E/tIUGLOnl3z8AAAA/rQcAAAAAAAABfwAAAAwAAACkUsMqwhDhPya9/GkLDeA/AAAAP60HAAAAAAAAAYAAAAAMAAAA7l9uMwX14D9wN/Y9IifgPwAAAD+8BwAAAAAAAAGBAAAADAAAAB6+NTmH4uA/vLHvETlB4D8AAAA/zAcAAAAAAAABggAAAAwAAABQHP0+CdDgPwYs6eVPW+A/AAAAP8wHAAAAAAAAAYMAAAAMAAAAnCmoR0y04D+cINyNfY/gPwAAAD/MBwAAAAAAAAGEAAAADAAAALTYi0oNq+A/5prVYZSp4D8AAAA/3AcAAAAAAAABhQAAAAwAAAD+5TZTUI/gP36PyAnC3eA/AAAAP9wHAAAAAAAAAYYAAAAMAAAAMET+WNJ84D8UhLux7xHhPwAAAD/7BwAAAAAAAAGHAAAADAAAAJQAjWTWV+A/QG2hAUt64T8AAAA/AQgAAAAAAAABiAAAAAwAAAB0KI5+nwTgPyw0YEkvf+I/AAAAPyAIAAAAAAAAAYkAAAAMAAAAp6AeMdFi3z9mdRhlKp7jPwAAAD8gCAAAAAAAAAGKAAAADAAAADu7dEJXK98/lF7+tIUG5D8AAAA/QAgAAAAAAAABiwAAAAwAAAD7Cnd26YTeP6wOo0zFc+U/AAAAP0AIAAAAAAAAAYwAAAAMAAAAkSXNh29N3j/Y94icINzlPwAAAD9ACAAAAAAAAAGNAAAADAAAACVAI5n1Fd4/UFtowJJe5j8AAAA/TwgAAAAAAAABjgAAAAwAAACJ/LGk+fDdP3xEThDuxuY/AAAAP24IAAAAAAAAAY8AAAAMAAAASUy02ItK3T8s6eVPW2joPwAAAD+dCAAAAAAAAAGQAAAADAAAADn6fRKgkdw/ftpCA5b06j8AAAA/nQgAAAAAAAABkQAAAAwAAACdtgwepGzcP2BJL3/aQus/AAAAP50IAAAAAAAAAZIAAAAMAAAAAXObKahH3D9CuBv7HpHrPwAAAD+tCAAAAAAAAAGTAAAADAAAADHRYi8qNdw/1qwOo0zF6z8AAAA/rQgAAAAAAAABlAAAAAwAAAAx0WIvKjXcP2yhAUt6+es/AAAAP70IAAAAAAAAAZUAAAAMAAAAYy8qNawi3D8ElvTypy3sPwAAAD/cCAAAAAAAAAGWAAAADAAAAJWN8TouENw/5gThbux77D8AAAA/+wgAAAAAAAABlwAAAAwAAACVjfE6LhDcP8Zzzeowyuw/AAAAP/sIAAAAAAAAAZgAAAAMAAAA+UmARjLr2z9aaMCSXv7sPwAAAD8LCQAAAAAAAAGZAAAADAAAACuoR0y02Ns/0MufttCA7T8AAAA/CwkAAAAAAAABmgAAAAwAAABdBg9SNsbbP2jAkl7+tO0/AAAAPxoJAAAAAAAAAZsAAAAMAAAAv8KdXTqh2z/+tIUGLOntPwAAAD8qCQAAAAAAAAGcAAAADAAAACF/LGk+fNs/3iNygnA37j8AAAA/OgkAAAAAAAABnQAAAAwAAADp90mARjLbP8CSXv60he4/AAAAP1kJAAAAAAAAAZ4AAAAMAAAA2aUTulp52j849j0iJwjvPwAAAD9oCQAAAAAAAAGfAAAADAAAAD1iosVeVNo/OPY9IicI7z8AAAA/aAkAAAAAAAABoAAAAAwAAAChHjHRYi/aPzj2PSInCO8/AAAAP4gJAAAAAAAAAaEAAAAMAAAAkcz6Cnd22T849j0iJwjvPwAAAD+ICQAAAAAAAAGiAAAADAAAACfnUBz9Ptk/OPY9IicI7z8AAAA/iAkAAAAAAAABowAAAAwAAADtX24zBfXYPzj2PSInCO8/AAAAP6cJAAAAAAAAAaQAAAAMAAAAQ8rGeB0X2D/se0ROEO7uPwAAAD+nCQAAAAAAAAGlAAAADAAAAM+7Aactg9c/WIdRpuK57j8AAAA/pwkAAAAAAAABpgAAAAwAAABdrTzVPe/WP8CSXv60he4/AAAAP8YJAAAAAAAAAacAAAAMAAAAocVeVGpY1T/+tIUGLOntPwAAAD/GCQAAAAAAAAGoAAAADAAAAPcvt5mCetQ/0MufttCA7T8AAAA/xgkAAAAAAAABqQAAAAwAAABLmg/fmpzTP6biuWZ1GO0/AAAAP9YJAAAAAAAAAaoAAAAMAAAAnwRoJLO+0j96+dMWGrDsPwAAAD/WCQAAAAAAAAGrAAAADAAAACXNh29NztE/TBDuxr5H7D8AAAA/5QkAAAAAAAABrAAAAAwAAACtlae6593QP4oyFc81q+s/AAAAP/UJAAAAAAAAAa0AAAAMAAAAZryOCwTbzz/KVDzXrA7rPwAAAD8FCgAAAAAAAAGuAAAADAAAAKYTulp5qss/+h6RE4S76T8AAAA/MwoAAAAAAAABrwAAAAwAAACSP5Y0H77FP7aFBizp5ec/AAAAPzMKAAAAAAAAAbAAAAAMAAAAFLpaeap7vj8E4W7se0TmPwAAAD9SCgAAAAAAAAGxAAAADAAAABD5Y0nz4bs/JHKCcDf25T8AAAA/UgoAAAAAAAABsgAAAAwAAACARjLrK9y5P459j8gJwuU/AAAAP2IKAAAAAAAAAbMAAAAMAAAAZKLFXlRquD/4iJwg3I3lPwAAAD9iCgAAAAAAAAG0AAAADAAAAET+WNJ8+LY/FhqwpJc/5T8AAAA/gQoAAAAAAAABtQAAAAwAAAC0Syd0tfK0P1Y816wOo+Q/AAAAP5EKAAAAAAAAAbYAAAAMAAAA7BETLfaisj8c+x6RE4TjPwAAAD+gCgAAAAAAAAG3AAAADAAAAMgfS5oP36o/5prVYZSp4D8AAAA/sAoAAAAAAAABuAAAAAwAAAAYyayvcGenP1yzOowyFd8/AAAAP7AKAAAAAAAAAbkAAAAMAAAA+GNJ8+Fboz/oMMpUPNfcPwAAAD+wCgAAAAAAAAG6AAAADAAAAKAaVhGGyJ8/DKNMxXPN2j8AAAA/wAoAAAAAAAABuwAAAAwAAABgMwX1iImWP8gJwt3Y99g/AAAAP8AKAAAAAAAAAbwAAAAMAAAA8KJSwyrCkD+EcDf2PSLXPwAAAD/PCgAAAAAAAAG9AAAADAAAAAAlQCOZ9YU/0MufttCA1T8AAAA//goAAAAAAAABvgAAAAwAAAAACLZ/uc10P4BEThDuxs4/AAAAP/4KAAAAAAAAAb8AAAAMAAAAAAi2f7nNdD+gttCAJb3MPwAAAD8OCwAAAAAAAAHAAAAADAAAAIB73g04bXk/mD9toQFLyj8AAAA/DgsAAAAAAAABwQAAAAwAAABA7wactgx+P5DICcLd2Mc/AAAAPw4LAAAAAAAAAcIAAAAMAAAAIOsr3Nmlgz/gI3KCcDfGPwAAAD8tCwAAAAAAAAHDAAAADAAAAICYaLEXlYo/KAh3Y98jwj8AAAA/LQsAAAAAAAABxAAAAAwAAABA0nz41uSMP3Bj3yNygsA/AAAAP0wLAAAAAAAAAcUAAAAMAAAAYDMF9YiJlj/A6jDKVDy3PwAAAD9MCwAAAAAAAAHGAAAADAAAAACnLYMHKZs/CM81q8Mosz8AAAA/TAsAAAAAAAABxwAAAAwAAACgGlYRhsifPwBY0suftrA/AAAAP1wLAAAAAAAAAcgAAAAMAAAAGEe/TwI0oj8Awt3Y94isPwAAAD9cCwAAAAAAAAHJAAAADAAAAHByDsXR76M/sHiuWR1GqT8AAAA/awsAAAAAAAABygAAAAwAAACouufdgNOmP0Avf9pCA6Y/AAAAP2sLAAAAAAAAAcsAAAAMAAAAcPT7JEAjqT+giuea1WGkPwAAAD97CwAAAAAAAAHMAAAADAAAADguEGz/cqs/4OVPW2jAoj8AAAA/iwsAAAAAAAABzQAAAAwAAABYX+HOLp2wPyA5Qbgb+54/AAAAP5oLAAAAAAAAAc4AAAAMAAAAPHxrcg7FsT+g7xE5QbibPwAAAD+aCwAAAAAAAAHPAAAADAAAAFwg2P7lNrM/AF2zOowylT8AAAA/mgsAAAAAAAAB0AAAAAwAAAB8xESLvai0PwBdszqMMpU/AAAAP8kLAAAAAAAAAdEAAAAMAAAAgEYy6yvcuT+AE4S7se+RPwAAAD/JCwAAAAAAAAHSAAAADAAAANhxgWD7l7s/QJSpeK5ZjT8AAAA/yQsAAAAAAAAB0wAAAAwAAAD0Fe7s0gm9P0CUqXiuWY0/AAAAP9kLAAAAAAAAAdQAAAAMAAAAFLpaeap7vj9AlKl4rlmNPwAAAD/oCwAAAAAAAAHVAAAADAAAAG7aMniQssE/AF2zOowylT8AAAA/+AsAAAAAAAAB1gAAAAwAAACALGk+fGvCP6DvETlBuJs/AAAAPxcMAAAAAAAAAdcAAAAMAAAALoMHKRvjxT8Awt3Y94isPwAAAD8XDAAAAAAAAAHYAAAADAAAABKgkcz6Csc/aCqea1aHsT8AAAA/JwwAAAAAAAAB2QAAAAwAAACIb03OoTjKP4CPyAnC3bg/AAAAPzcMAAAAAAAAAdoAAAAMAAAAlsGDlI3xyj8wNGBJL3+6PwAAAD83DAAAAAAAAAHbAAAADAAAAEJXK091z8s/MKvDKFPxvD8AAAA/RgwAAAAAAAAB3AAAAAwAAAAWIn8saT7MP+BPW2jAkr4/AAAAP2UMAAAAAAAAAd0AAAAMAAAAbk3OoTj6zT/QNavDKFPBPwAAAD+FDAAAAAAAAAHeAAAADAAAAFZqWEUYIs8/eNpCA5b0wj8AAAA/lAwAAAAAAAAB3wAAAAwAAAAJKRvjdVzQP7A6jDIVz8U/AAAAP5QMAAAAAAAAAeAAAAAMAAAAD1I2xuu40D8QDVjSy5/GPwAAAD+kDAAAAAAAAAHhAAAADAAAAHs34LRl8NA/YN8jcoJwxz8AAAA/tAwAAAAAAAAB4gAAAAwAAAAXe1GpYRXRP7ix7xE5Qcg/AAAAP7QMAAAAAAAAAeMAAAAMAAAAgWD7l9tM0T8YhLux7xHJPwAAAD/iDAAAAAAAAAHkAAAADAAAAC32olLDKtI/yJ+20IAlzT8AAAA/Ag0AAAAAAAAB5QAAAAwAAADftGXwIGXTP7Cklz9todE/AAAAPzENAAAAAAAAAeYAAAAMAAAAb2eXTuhq1T8AtYUGLOnVPwAAAD9fDQAAAAAAAAHnAAAADAAAAMtT3fNuwNk/6DDKVDzX3D8AAAA/Xw0AAAAAAAAB6AAAAAwAAAA9YqLFXlTaP6wOo0zFc90/AAAAP18NAAAAAAAAAekAAAAMAAAA4c4undDV2j8E4W7se0TePwAAAD9vDQAAAAAAAAHqAAAADAAAAOn3SYBGMts/XLM6jDIV3z8AAAA/bw0AAAAAAAAB6wAAAAwAAABT3fNuwGnbP4icINyNfd8/AAAAP38NAAAAAAAAAewAAAAMAAAA7yBlY7yO2z8mvfxpCw3gPwAAAD9/DQAAAAAAAAHtAAAADAAAAI1k1le4s9s/cDf2PSIn4D8AAAA/rg0AAAAAAAAB7gAAAAwAAAD5SYBGMuvbPwYs6eVPW+A/AAAAP70NAAAAAAAAAe8AAAAMAAAAx+u4QLD92z9QpuK5ZnXgPwAAAD+9DQAAAAAAAAHwAAAADAAAAMfruECw/ds/nCDcjX2P4D8AAAA/zQ0AAAAAAAAB8QAAAAwAAACVjfE6LhDcP5wg3I19j+A/AAAAP80NAAAAAAAAAfIAAAAMAAAAlY3xOi4Q3D/mmtVhlKngPwAAAD/sDQAAAAAAAAHzAAAADAAAAGMvKjWsItw/MhXPNavD4D8AAAA//A0AAAAAAAAB9AAAAAwAAABjLyo1rCLcP36PyAnC3eA/AAAAPysOAAAAAAAAAfUAAAAMAAAAMdFiLyo13D/ICcLd2PfgPwAAAD8rDgAAAAAAAAH2AAAADAAAADHRYi8qNdw/FIS7se8R4T8AAAA/Kw4AAAAAAAAB9wAAAAwAAAABc5spqEfcP17+tIUGLOE/AAAAP0oOAAAAAAAAAfgAAAAMAAAAnbYMHqRs3D9AbaEBS3rhPwAAAD9KDgAAAAAAAAH5AAAADAAAADn6fRKgkdw/iuea1WGU4T8AAAA/Sg4AAAAAAAAB+gAAAAwAAADVPe8GnLbcP2pWh1Gm4uE/AAAAP3kOAAAAAAAAAfsAAAAMAAAASUy02ItK3T8Oo0zFc83iPwAAAD+IDgAAAAAAAAH8AAAADAAAAOWPJc2Hb90/7hE5Qbgb4z8AAAA/mA4AAAAAAAAB/QAAAAwAAACzMV7HBYLdPzqMMhXPNeM/AAAAP5gOAAAAAAAAAf4AAAAMAAAA5Y8lzYdv3T86jDIVzzXjPwAAAD9zDwAAAAAAAAH/AAAADAAAABfu7NIJXd0/OowyFc814z8AAAA/sQ8AAAAAAAAL</ink>
</athena>
</file>

<file path=customXml/item17.xml><?xml version="1.0" encoding="utf-8"?>
<athena xmlns="http://schemas.microsoft.com/edu/athena" version="0.1.2681.0">
  <media streamable="true" recordStart="48346" recordEnd="124955" recordLength="237121" start="48346" end="124955" audioFormat="{00001610-0000-0010-8000-00AA00389B71}" audioRate="44100" muted="false" volume="0.8" fadeIn="0" fadeOut="0" videoFormat="{34363248-0000-0010-8000-00AA00389B71}" videoRate="30" videoWidth="960" videoHeight="720"/>
</athena>
</file>

<file path=customXml/item18.xml><?xml version="1.0" encoding="utf-8"?>
<athena xmlns="http://schemas.microsoft.com/edu/athena" version="0.1.2681.0">
  <timings duration="74884"/>
</athena>
</file>

<file path=customXml/item19.xml><?xml version="1.0" encoding="utf-8"?>
<athena xmlns="http://schemas.microsoft.com/edu/athena" version="0.1.2681.0">
  <media streamable="true" recordStart="938744" recordEnd="1083834" recordLength="1304921" start="938744" end="1083834" audioFormat="{00001610-0000-0010-8000-00AA00389B71}" audioRate="44100" muted="false" volume="0.8" fadeIn="0" fadeOut="0" videoFormat="{34363248-0000-0010-8000-00AA00389B71}" videoRate="30" videoWidth="960" videoHeight="720"/>
</athena>
</file>

<file path=customXml/item2.xml><?xml version="1.0" encoding="utf-8"?>
<athena xmlns="http://schemas.microsoft.com/edu/athena" version="0.1.2681.0">
  <media streamable="true" recordStart="865437" recordEnd="938744" recordLength="1304921" start="865437" end="938744"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nQ4AAAAAAAAF7P///wxBY3Rpb25UeXBlVjEBAAAAB3ZhbHVlX18ACAIAAAAAAAAAAQUAAAAEAAAACRUAAAAJFgAAAPcfAAAAAAAAAen////s////AAAAAAEGAAAABAAAAAkYAAAACRkAAACsWAAAAAAAAAHm////7P///wAAAAABBwAAAAQAAAAJGwAAAAkcAAAAzF4AAAAAAAAB4////+z///8AAAAAAQgAAAAEAAAACR4AAAAJHwAAAB6aAAAAAAAAAeD////s////AAAAAAEJAAAABAAAAAkhAAAACSIAAAAlnwAAAAAAAAHd////7P///wAAAAABCgAAAAQAAAAJJAAAAAklAAAAuq4AAAAAAAAB2v///+z///8AAAAAAQsAAAAEAAAACScAAAAJKAAAAPXKAAAAAAAAAdf////s////AAAAAAEMAAAABAAAAAkqAAAACSsAAAAe0QAAAAAAAAHU////7P///wAAAAABDQAAAAQAAAAJLQAAAAkuAAAAvNcAAAAAAAAB0f///+z///8AAAAAAQ4AAAAEAAAACTAAAAAJMQAAAHzoAAAAAAAAAc7////s////AAAAAAEPAAAABAAAAAkzAAAACTQAAABw7QAAAAAAAAHL////7P///wAAAAABEAAAAAQAAAAJNgAAAAk3AAAAjQIBAAAAAAAByP///+z///8AAAAABREAAAANQ2xlYXJDYW52YXNWMQIAAAAJU3RhcnRUaW1lBFR5cGUABBAMQWN0aW9uVHlwZVYxAgAAAAIAAADVLgE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8QAAAPEAAAABFQAAABIAAAD/AJ5JAAAAAAAAACJAAAABxP///8b///8BAAAAAAAAAAAAIkABFgAAABMAAAAJPQAAAGAAAABgAAAAARgAAAASAAAA/wCeSQAAAAAAAAAiQAAAAcL////G////AQAAAAAAAAAAACJAARkAAAATAAAACT8AAAAMAAAADAAAAAEbAAAAEgAAAP8AnkkAAAAAAAAAIkAAAAHA////xv///wEAAAAAAAAAAAAiQAEcAAAAEwAAAAlBAAAAKQAAACkAAAABHgAAABIAAAD/AJ5JAAAAAAAAACJAAAABvv///8b///8BAAAAAAAAAAAAIkABHwAAABMAAAAJQwAAAB4AAAAeAAAAASEAAAASAAAA/wCeSQAAAAAAAAAiQAAAAbz////G////AQAAAAAAAAAAACJAASIAAAATAAAACUUAAAAjAAAAIwAAAAEkAAAAEgAAAP8AnkkAAAAAAAAAIkAAAAG6////xv///wEAAAAAAAAAAAAiQAElAAAAEwAAAAlHAAAADQAAAA0AAAABJwAAABIAAAD/AJ5JAAAAAAAAACJAAAABuP///8b///8BAAAAAAAAAAAAIkABKAAAABMAAAAJSQAAABoAAAAaAAAAASoAAAASAAAA/wCeSQAAAAAAAAAiQAAAAbb////G////AQAAAAAAAAAAACJAASsAAAATAAAACUsAAAAYAAAAGAAAAAEtAAAAEgAAAP8AnkkAAAAAAAAAIkAAAAG0////xv///wEAAAAAAAAAAAAiQAEuAAAAEwAAAAlNAAAAJAAAACQAAAABMAAAABIAAAD/AJ5JAAAAAAAAACJAAAABsv///8b///8BAAAAAAAAAAAAIkABMQAAABMAAAAJTwAAABwAAAAcAAAAATMAAAASAAAA/wCeSQAAAAAAAAAiQAAAAbD////G////AQAAAAAAAAAAACJAATQAAAATAAAACVEAAAANAAAADQAAAAE2AAAAEgAAAP8AnkkAAAAAAAAAIkAAAAGu////xv///wEAAAAAAAAAAAAiQAE3AAAAEwAAAAlTAAAAYgAAAGIAAAAHOwAAAAABAAAAAAE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0PBz0AAAAAAQAAAIAAAAAECklua1BvaW50VjECAA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DSAHPwAAAAABAAAAEAAAAAQKSW5rUG9pbnRWMQIAAAAJpQEAAAmmAQAACacBAAAJqAEAAAmpAQAACaoBAAAJqwEAAAmsAQAACa0BAAAJrgEAAAmvAQAACbABAAANBAdBAAAAAAEAAABAAAAABApJbmtQb2ludFYxAgAAAAmxAQAACbIBAAAJswEAAAm0AQAACbUBAAAJtgEAAAm3AQAACbgBAAAJuQEAAAm6AQAACbsBAAAJvAEAAAm9AQAACb4BAAAJvwEAAAnAAQAACcEBAAAJwgEAAAnDAQAACcQBAAAJxQEAAAnGAQAACccBAAAJyAEAAAnJAQAACcoBAAAJywEAAAnMAQAACc0BAAAJzgEAAAnPAQAACdABAAAJ0QEAAAnSAQAACdMBAAAJ1AEAAAnVAQAACdYBAAAJ1wEAAAnYAQAACdkBAAANFwdDAAAAAAEAAAAgAAAABApJbmtQb2ludFYxAgAAAAnaAQAACdsBAAAJ3AEAAAndAQAACd4BAAAJ3wEAAAngAQAACeEBAAAJ4gEAAAnjAQAACeQBAAAJ5QEAAAnmAQAACecBAAAJ6AEAAAnpAQAACeoBAAAJ6wEAAAnsAQAACe0BAAAJ7gEAAAnvAQAACfABAAAJ8QEAAAnyAQAACfMBAAAJ9AEAAAn1AQAACfYBAAAJ9wEAAA0CB0UAAAAAAQAAAEAAAAAECklua1BvaW50VjECAAAACfgBAAAJ+QEAAAn6AQAACfsBAAAJ/AEAAAn9AQAACf4BAAAJ/wEAAAkAAgAACQECAAAJAgIAAAkDAgAACQQCAAAJBQIAAAkGAgAACQcCAAAJCAIAAAkJAgAACQoCAAAJCwIAAAkMAgAACQ0CAAAJDgIAAAkPAgAACRACAAAJEQIAAAkSAgAACRMCAAAJFAIAAAkVAgAACRYCAAAJFwIAAAkYAgAACRkCAAAJGgIAAA0dB0cAAAAAAQAAABAAAAAECklua1BvaW50VjECAAAACRsCAAAJHAIAAAkdAgAACR4CAAAJHwIAAAkgAgAACSECAAAJIgIAAAkjAgAACSQCAAAJJQIAAAkmAgAACScCAAANAwdJAAAAAAEAAAAgAAAABApJbmtQb2ludFYxAgAAAAkoAgAACSkCAAAJKgIAAAkrAgAACSwCAAAJLQIAAAkuAgAACS8CAAAJMAIAAAkxAgAACTICAAAJMwIAAAk0AgAACTUCAAAJNgIAAAk3AgAACTgCAAAJOQIAAAk6AgAACTsCAAAJPAIAAAk9AgAACT4CAAAJPwIAAAlAAgAACUECAAANBgdLAAAAAAEAAAAgAAAABApJbmtQb2ludFYxAgAAAAlCAgAACUMCAAAJRAIAAAlFAgAACUYCAAAJRwIAAAlIAgAACUkCAAAJSgIAAAlLAgAACUwCAAAJTQIAAAlOAgAACU8CAAAJUAIAAAlRAgAACVICAAAJUwIAAAlUAgAACVUCAAAJVgIAAAlXAgAACVgCAAAJWQIAAA0IB00AAAAAAQAAAEAAAAAECklua1BvaW50VjECAAAACVoCAAAJWwIAAAlcAgAACV0CAAAJXgIAAAlfAgAACWACAAAJYQIAAAliAgAACWMCAAAJZAIAAAllAgAACWYCAAAJZwIAAAloAgAACWkCAAAJagIAAAlrAgAACWwCAAAJbQIAAAluAgAACW8CAAAJcAIAAAlxAgAACXICAAAJcwIAAAl0AgAACXUCAAAJdgIAAAl3AgAACXgCAAAJeQIAAAl6AgAACXsCAAAJfAIAAAl9AgAADRwHTwAAAAABAAAAIAAAAAQKSW5rUG9pbnRWMQIAAAAJfgIAAAl/AgAACYACAAAJgQIAAAmCAgAACYMCAAAJhAIAAAmFAgAACYYCAAAJhwIAAAmIAgAACYkCAAAJigIAAAmLAgAACYwCAAAJjQIAAAmOAgAACY8CAAAJkAIAAAmRAgAACZICAAAJkwIAAAmUAgAACZUCAAAJlgIAAAmXAgAACZgCAAAJmQIAAA0EB1EAAAAAAQAAABAAAAAECklua1BvaW50VjECAAAACZoCAAAJmwIAAAmcAgAACZ0CAAAJngIAAAmfAgAACaACAAAJoQIAAAmiAgAACaMCAAAJpAIAAAmlAgAACaYCAAANAwdTAAAAAAEAAACAAAAABApJbmtQb2ludFYxAgA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NHgVUAAAACklua1BvaW50VjEEAAAAAVgBWQ5QcmVzc3VyZUZhY3RvcglUaW1lU3RhbXAAAAAABgYLEAIAAADe3d3d3V3QP0R/J6vljXE/AAAAPwAAAAAAAAAAAVUAAABUAAAAzMzMzMxM0D9Efyer5Y1xPwAAAD99AAAAAAAAAAFWAAAAVAAAAKqqqqqqKtA/fGKOTC9beT8AAAA/jQAAAAAAAAABVwAAAFQAAACqqqqqqirQP6xbVN+Oh4I/AAAAP40AAAAAAAAAAVgAAABUAAAAqqqqqqoq0D96FK5H4XqEPwAAAD+NAAAAAAAAAAFZAAAAVAAAAJqZmZmZGdA/FoZhGIZhiD8AAAA/jQAAAAAAAAABWgAAAFQAAACamZmZmRnQP7T3FOkqSIw/AAAAP50AAAAAAAAAAVsAAABUAAAAmpmZmZkZ0D+oNOTcZxeQPwAAAD+sAAAAAAAAAAFcAAAAVAAAAJqZmZmZGdA/eO09RboKkj8AAAA/rAAAAAAAAAABXQAAAFQAAACamZmZmRnQP66CxOG195Q/AAAAP7wAAAAAAAAAAV4AAABUAAAAmpmZmZkZ0D98Ox5KCOuWPwAAAD/MAAAAAAAAAAFfAAAAVAAAAIiIiIiICNA/5BdLfrHklz8AAAA/zAAAAAAAAAABYAAAAFQAAACIiIiIiAjQPxqt0Rqt0Zo/AAAAP8wAAAAAAAAAAWEAAABUAAAAiIiIiIgI0D/qZSuD/8ScPwAAAD/bAAAAAAAAAAFiAAAAVAAAAIiIiIiICNA/th6F61G4nj8AAAA/2wAAAAAAAAABYwAAAFQAAACIiIiIiAjQP8Nr7ynSVaA/AAAAP+sAAAAAAAAAAWQAAABUAAAA7+7u7u7uzz9etjL4T8yhPwAAAD/rAAAAAAAAAAFlAAAAVAAAAM3MzMzMzM8/+QB2xs1Coz8AAAA/+gAAAAAAAAABZgAAAFQAAADNzMzMzMzPP5RLuZRLuaQ/AAAAPwoBAAAAAAAAAWcAAABUAAAAzczMzMzMzz8vlvxiyS+mPwAAAD8KAQAAAAAAAAFoAAAAVAAAAM3MzMzMzM8/yuA/MUempz8AAAA/CgEAAAAAAAABaQAAAFQAAADNzMzMzMzPP5qZmZmZmak/AAAAPxoBAAAAAAAAAWoAAABUAAAAzczMzMzMzz9mUvMB7IyrPwAAAD8pAQAAAAAAAAFrAAAAVAAAAM3MzMzMzM8/NgtNaj6ArT8AAAA/awEAAAAAAAABbAAAAFQAAADNzMzMzMzPP9BVkDi89q4/AAAAP2sBAAAAAAAAAW0AAABUAAAAzczMzMzMzz+346GEsG6xPwAAAD97AQAAAAAAAAFuAAAAVAAAAM3MzMzMzM8/BInDa+8psj8AAAA/ewEAAAAAAAABbwAAAFQAAADNzMzMzMzPP1Mu5VIu5bI/AAAAP4oBAAAAAAAAAXAAAABUAAAAzczMzMzMzz+GnPvsAmKzPwAAAD+KAQAAAAAAAAFxAAAAVAAAAM3MzMzMzM8/00Ed1EEdtD8AAAA/mgEAAAAAAAABcgAAAFQAAADNzMzMzMzPPyHnPruA2LQ/AAAAP6kBAAAAAAAAAXMAAABUAAAAzczMzMzMzz9UVVVVVVW1PwAAAD+pAQAAAAAAAAF0AAAAVAAAAM3MzMzMzM8/iMNr7ynStT8AAAA/qQEAAAAAAAABdQAAAFQAAADNzMzMzMzPP7wxgon+TrY/AAAAP7kBAAAAAAAAAXYAAABUAAAAzczMzMzMzz/VaI3WaI22PwAAAD+5AQAAAAAAAAF3AAAAVAAAAM3MzMzMzM8/CdejcD0Ktz8AAAA/yQEAAAAAAAABeAAAAFQAAADNzMzMzMzPPz1FugoSh7c/AAAAP8kBAAAAAAAAAXkAAABUAAAAzczMzMzMzz9XfMVXfMW3PwAAAD/YAQAAAAAAAAF6AAAAVAAAAM3MzMzMzM8/cbPQpOYDuD8AAAA/2AEAAAAAAAABewAAAFQAAADNzMzMzMzPP4rq2/FQQrg/AAAAP/gBAAAAAAAAAXwAAABUAAAA7+7u7u7uzz+K6tvxUEK4PwAAAD8XAgAAAAAAAAF9AAAAVAAAAO/u7u7u7s8/pCHnPruAuD8AAAA/JgIAAAAAAAABfgAAAFQAAACIiIiIiAjQP6Qh5z67gLg/AAAAP0YCAAAAAAAAAX8AAABUAAAAqqqqqqoq0D+kIec+u4C4PwAAAD9VAgAAAAAAAAGAAAAAVAAAAN7d3d3dXdA/vljyiyW/uD8AAAA/dQIAAAAAAAABgQAAAFQAAACamZmZmRnRP75Y8oslv7g/AAAAP3UCAAAAAAAAAYIAAABUAAAA3t3d3d1d0T++WPKLJb+4PwAAAD+EAgAAAAAAAAGDAAAAVAAAACIiIiIiotE/vljyiyW/uD8AAAA/lAIAAAAAAAABhAAAAFQAAABmZmZmZubRP75Y8oslv7g/AAAAP5QCAAAAAAAAAYUAAABUAAAAvLu7u7s70j++WPKLJb+4PwAAAD+jAgAAAAAAAAGGAAAAVAAAAGZmZmZm5tI/vljyiyW/uD8AAAA/owIAAAAAAAABhwAAAFQAAAC8u7u7uzvTP75Y8oslv7g/AAAAP8MCAAAAAAAAAYgAAABUAAAARkRERETE0z/Yj/3Yj/24PwAAAD/DAgAAAAAAAAGJAAAAVAAAALy7u7u7O9Q/2I/92I/9uD8AAAA/0gIAAAAAAAABigAAAFQAAADu7u7u7m7UP9iP/diP/bg/AAAAP9ICAAAAAAAAAYsAAABUAAAAEBERERGR1D/yxggm+ju5PwAAAD/iAgAAAAAAAAGMAAAAVAAAADQzMzMzs9Q/8sYIJvo7uT8AAAA/4gIAAAAAAAABjQAAAFQAAABWVVVVVdXUPwz+E3Nkerk/AAAAP/ICAAAAAAAAAY4AAABUAAAAaGZmZmbm1D8M/hNzZHq5PwAAAD/yAgAAAAAAAAGPAAAAVAAAAHh3d3d399Q/DP4Tc2R6uT8AAAA/AQMAAAAAAAABkAAAAFQAAACKiIiIiAjVPwz+E3Nkerk/AAAAPwEDAAAAAAAAAZEAAABUAAAAmpmZmZkZ1T8M/hNzZHq5PwAAAD8RAwAAAAAAAAGSAAAAVAAAAJqZmZmZGdU/JTUfwM64uT8AAAA/EQMAAAAAAAABkwAAAFQAAACsqqqqqirVPyU1H8DOuLk/AAAAPyADAAAAAAAAAZQAAABUAAAAvLu7u7s71T8lNR/Azri5PwAAAD9AAwAAAAAAAAGVAAAAVAAAAPDu7u7ubtU/QGwqDTn3uT8AAAA/QAMAAAAAAAABlgAAAFQAAABGRERERMTVP0BsKg0597k/AAAAP08DAAAAAAAAAZcAAABUAAAAeHd3d3f31T9ZozVaozW6PwAAAD9fAwAAAAAAAAGYAAAAVAAAAKyqqqqqKtY/c9pApw10uj8AAAA/XwMAAAAAAAABmQAAAFQAAADe3d3d3V3WP40RTPR3sro/AAAAP28DAAAAAAAAAZoAAABUAAAANDMzMzOz1j+mSFdB4vC6PwAAAD9vAwAAAAAAAAGbAAAAVAAAAGhmZmZm5tY/wX9ijkwvuz8AAAA/bwMAAAAAAAABnAAAAFQAAACamZmZmRnXP9q2bdu2bbs/AAAAP28DAAAAAAAAAZ0AAABUAAAAvLu7u7s71z/atm3btm27PwAAAD9/AwAAAAAAAAGeAAAAVAAAAM7MzMzMTNc/9O14KCGsuz8AAAA/fwMAAAAAAAABnwAAAFQAAADw7u7u7m7XP/TteCghrLs/AAAAP44DAAAAAAAAAaAAAABUAAAAAAAAAACA1z8OJYR1i+q7PwAAAD+OAwAAAAAAAAGhAAAAVAAAABIRERERkdc/DiWEdYvquz8AAAA/ngMAAAAAAAABogAAAFQAAABERERERMTXPyhcj8L1KLw/AAAAP64DAAAAAAAAAaMAAABUAAAAVlVVVVXV1z8oXI/C9Si8PwAAAD+uAwAAAAAAAAGkAAAAVAAAAGZmZmZm5tc/KFyPwvUovD8AAAA/vQMAAAAAAAABpQAAAFQAAAB4d3d3d/fXP0KTmg9gZ7w/AAAAP80DAAAAAAAAAaYAAABUAAAAmpmZmZkZ2D9Ck5oPYGe8PwAAAD/NAwAAAAAAAAGnAAAAVAAAALy7u7u7O9g/QpOaD2BnvD8AAAA/3QMAAAAAAAABqAAAAFQAAADw7u7u7m7YP0KTmg9gZ7w/AAAAP90DAAAAAAAAAakAAABUAAAAIiIiIiKi2D9Ck5oPYGe8PwAAAD/dAwAAAAAAAAGqAAAAVAAAAFZVVVVV1dg/QpOaD2BnvD8AAAA/7AMAAAAAAAABqwAAAFQAAACamZmZmRnZP0KTmg9gZ7w/AAAAP+wDAAAAAAAAAawAAABUAAAA8O7u7u5u2T9Ck5oPYGe8PwAAAD/8AwAAAAAAAAGtAAAAVAAAAERERERExNk/QpOaD2BnvD8AAAA/CwQAAAAAAAABrgAAAFQAAABWVVVVVdXaP0KTmg9gZ7w/AAAAPwsEAAAAAAAAAa8AAABUAAAAend3d3f32z9Ck5oPYGe8PwAAAD8rBAAAAAAAAAGwAAAAVAAAADQzMzMzs9w/QpOaD2BnvD8AAAA/KwQAAAAAAAABsQAAAFQAAAC+u7u7uzvdP0KTmg9gZ7w/AAAAPzoEAAAAAAAAAbIAAABUAAAAVlVVVVXV3T9cyqVcyqW8PwAAAD86BAAAAAAAAAGzAAAAVAAAAPDu7u7ubt4/dgGxqTTkvD8AAAA/OgQAAAAAAAABtAAAAFQAAACamZmZmRnfP5A4vPaeIr0/AAAAP0oEAAAAAAAAAbUAAABUAAAA8O7u7u4u4D+ob8dDCWG9PwAAAD9aBAAAAAAAAAG2AAAAVAAAAKyqqqqqauA/qG/HQwlhvT8AAAA/mAQAAAAAAAABtwAAAFQAAAABAAAAAMDhP9zd3d3d3b0/AAAAP6gEAAAAAAAAAbgAAABUAAAAEhERERFR4j/c3d3d3d29PwAAAD+oBAAAAAAAAAG5AAAAVAAAAM3MzMzMjOI/3N3d3d3dvT8AAAA/xwQAAAAAAAABugAAAFQAAABFRERERATjP9zd3d3d3b0/AAAAP9cEAAAAAAAAAbsAAABUAAAAvbu7u7t74z/c3d3d3d29PwAAAD/XBAAAAAAAAAG8AAAAVAAAAHh3d3d3t+M/3N3d3d3dvT8AAAA/1wQAAAAAAAABvQAAAFQAAAAjIiIiIuLjP9zd3d3d3b0/AAAAP+YEAAAAAAAAAb4AAABUAAAAZ2ZmZmYm5D/c3d3d3d29PwAAAD/mBAAAAAAAAAG/AAAAVAAAABIRERERUeQ/3N3d3d3dvT8AAAA/9gQAAAAAAAABwAAAAFQAAAC9u7u7u3vkP9zd3d3d3b0/AAAAP/YEAAAAAAAAAcEAAABUAAAAeHd3d3e35D/c3d3d3d29PwAAAD8FBQAAAAAAAAHCAAAAVAAAACMiIiIi4uQ/3N3d3d3dvT8AAAA/BQUAAAAAAAABwwAAAFQAAABnZmZmZiblP9zd3d3d3b0/AAAAPxUFAAAAAAAAAcQAAABUAAAAEhERERFR5T/c3d3d3d29PwAAAD8VBQAAAAAAAAHFAAAAVAAAALy7u7u7e+U/3N3d3d3dvT8AAAA/JQUAAAAAAAABxgAAAFQAAABnZmZmZqblP9zd3d3d3b0/AAAAPyUFAAAAAAAAAccAAABUAAAAm5mZmZnZ5T/c3d3d3d29PwAAAD80BQAAAAAAAAHIAAAAVAAAAEVEREREBOY/3N3d3d3dvT8AAAA/RAUAAAAAAAAByQAAAFQAAABoZmZmZibmP9zd3d3d3b0/AAAAP0QFAAAAAAAAAcoAAABUAAAAEhERERFR5j/c3d3d3d29PwAAAD9EBQAAAAAAAAHLAAAAVAAAAEVEREREhOY/3N3d3d3dvT8AAAA/VAUAAAAAAAABzAAAAFQAAABnZmZmZqbmP9zd3d3d3b0/AAAAP1QFAAAAAAAAAc0AAABUAAAAERERERHR5j/c3d3d3d29PwAAAD9jBQAAAAAAAAHOAAAAVAAAADMzMzMz8+Y/3N3d3d3dvT8AAAA/YwUAAAAAAAABzwAAAFQAAABWVVVVVRXnP9zd3d3d3b0/AAAAP3MFAAAAAAAAAdAAAABUAAAAAQAAAABA5z/c3d3d3d29PwAAAD+IBQAAAAAAAAHRAAAAVAAAAJuZmZmZWec/3N3d3d3dvT8AAAA/iAUAAAAAAAAB0gAAAFQAAADx7u7u7q7nP/gU6SpIHL4/AAAAP5gFAAAAAAAAAdMAAABUAAAAAgAAAADA5z/4FOkqSBy+PwAAAD+YBQAAAAAAAAHUAAAAVAAAABMRERER0ec/+BTpKkgcvj8AAAA/qAUAAAAAAAAB1QAAAFQAAACrqqqqqurnP/gU6SpIHL4/AAAAP6gFAAAAAAAAAdYAAABUAAAAzszMzMwM6D/4FOkqSBy+PwAAAD+3BQAAAAAAAAHXAAAAVAAAAN/d3d3dHeg/+BTpKkgcvj8AAAA/twUAAAAAAAAB2AAAAFQAAAB5d3d3dzfoP/gU6SpIHL4/AAAAP8cFAAAAAAAAAdkAAABUAAAAioiIiIhI6D/4FOkqSBy+PwAAAD/XBQAAAAAAAAHaAAAAVAAAACMiIiIiYug/3N3d3d3dvT8AAAA/1wUAAAAAAAAB2wAAAFQAAACsqqqqqmroP9zd3d3d3b0/AAAAP9cFAAAAAAAAAdwAAABUAAAAvbu7u7t76D/CptKQc5+9PwAAAD/mBQAAAAAAAAHdAAAAVAAAAM7MzMzMjOg/qG/HQwlhvT8AAAA/5gUAAAAAAAAB3gAAAFQAAADf3d3d3Z3oP5A4vPaeIr0/AAAAPwUGAAAAAAAAAd8AAABUAAAAZ2ZmZmam6D92AbGpNOS8PwAAAD8FBgAAAAAAAAHgAAAAVAAAAPDu7u7urug/dgGxqTTkvD8AAAA/BQYAAAAAAAAB4QAAAFQAAAB4d3d3d7foP1zKpVzKpbw/AAAAPxUGAAAAAAAAAeIAAABUAAAAeHd3d3e36D9Ck5oPYGe8PwAAAD8VBgAAAAAAAAHjAAAAVAAAAImIiIiIyOg/KFyPwvUovD8AAAA/JQYAAAAAAAAB5AAAAFQAAACJiIiIiMjoPw4lhHWL6rs/AAAAPyUGAAAAAAAAAeUAAABUAAAAEhERERHR6D/atm3btm27PwAAAD80BgAAAAAAAAHmAAAAVAAAAJqZmZmZ2eg/pkhXQeLwuj8AAAA/NAYAAAAAAAAB5wAAAFQAAAAjIiIiIuLoP3PaQKcNdLo/AAAAP0QGAAAAAAAAAegAAABUAAAAIyIiIiLi6D9AbCoNOfe5PwAAAD9UBgAAAAAAAAHpAAAAVAAAADQzMzMz8+g/DP4Tc2R6uT8AAAA/VAYAAAAAAAAB6gAAAFQAAAA0MzMzM/PoP75Y8oslv7g/AAAAP2MGAAAAAAAAAesAAABUAAAARkREREQE6T+K6tvxUEK4PwAAAD9jBgAAAAAAAAHsAAAAVAAAAEZEREREBOk/V3zFV3zFtz8AAAA/cwYAAAAAAAAB7QAAAFQAAADNzMzMzAzpPyQOr72nSLc/AAAAP3MGAAAAAAAAAe4AAABUAAAAzczMzMwM6T/VaI3WaI22PwAAAD+CBgAAAAAAAAHvAAAAVAAAAFdVVVVVFek/ovp2PJQQtj8AAAA/ggYAAAAAAAAB8AAAAFQAAABXVVVVVRXpP1RVVVVVVbU/AAAAP5IGAAAAAAAAAfEAAABUAAAA3t3d3d0d6T8h5z67gNi0PwAAAD+SBgAAAAAAAAHyAAAAVAAAAN7d3d3dHek/7XgoIaxbtD8AAAA/ogYAAAAAAAAB8wAAAFQAAADe3d3d3R3pP6DTBjptoLM/AAAAP6IGAAAAAAAAAfQAAABUAAAA3t3d3d0d6T9TLuVSLuWyPwAAAD+xBgAAAAAAAAH1AAAAVAAAAN7d3d3dHek/H8DOuFlosj8AAAA/sQYAAAAAAAAB9gAAAFQAAADe3d3d3R3pP9EardEarbE/AAAAP8EGAAAAAAAAAfcAAABUAAAA3t3d3d0d6T+DdYvq2/GwPwAAAD/BBgAAAAAAAAH4AAAAVAAAAN7d3d3dHek/UAd1UAd1sD8AAAA/0QYAAAAAAAAB+QAAAFQAAADe3d3d3R3pPzgyvWxl8K8/AAAAP9EGAAAAAAAAAfoAAABUAAAA3t3d3d0d6T/QVZA4vPauPwAAAD/gBgAAAAAAAAH7AAAAVAAAAN7d3d3dHek/anljBBP9rT8AAAA/4AYAAAAAAAAB/AAAAFQAAADe3d3d3R3pPwKdNtBpA60/AAAAP/AGAAAAAAAAAf0AAABUAAAAV1VVVVUV6T/OLiA2lYasPwAAAD/wBgAAAAAAAAH+AAAAVAAAAFdVVVVVFek/nMAJnMAJrD8AAAA//wYAAAAAAAAB/wAAAFQAAADNzMzMzAzpPzTk3GcXEKs/AAAAP/8GAAAAAAAAAQABAABUAAAARkREREQE6T/MB7AzbhaqPwAAAD8PBwAAAAAAAAEBAQAAVAAAADQzMzMz8+g/ZCuD/8QcqT8AAAA/HwcAAAAAAAABAgEAAFQAAAAjIiIiIuLoPzK9bGXwn6g/AAAAPx8HAAAAAAAAAQMBAABUAAAAeHd3d3e36D/K4D8xR6anPwAAAD8uBwAAAAAAAAEEAQAAVAAAAN/d3d3dneg/YwQT/Z2spj8AAAA/LgcAAAAAAAABBQEAAFQAAABFRERERIToPy+W/GLJL6Y/AAAAPz4HAAAAAAAAAQYBAABUAAAArKqqqqpq6D/Huc8uIDalPwAAAD8+BwAAAAAAAAEHAQAAVAAAABIRERERUeg/lEu5lEu5pD8AAAA/TgcAAAAAAAABCAEAAFQAAAB5d3d3dzfoPyxvjGCiv6M/AAAAP04HAAAAAAAAAQkBAABUAAAA393d3d0d6D8sb4xgor+jPwAAAD9dBwAAAAAAAAEKAQAAVAAAALy7u7u7++c/xpJfLPnFoj8AAAA/bQcAAAAAAAABCwEAAFQAAACamZmZmdnnP5IkSZIkSaI/AAAAP20HAAAAAAAAAQwBAABUAAAAiYiIiIjI5z+SJEmSJEmiPwAAAD9tBwAAAAAAAAENAQAAVAAAAGdmZmZmpuc/KkgcXntPoT8AAAA/fAcAAAAAAAABDgEAAFQAAADOzMzMzIznPypIHF57T6E/AAAAP3wHAAAAAAAAAQ8BAABUAAAANDMzMzNz5z/22QXEptKgPwAAAD+MBwAAAAAAAAEQAQAAVAAAABIRERERUec/9tkFxKbSoD8AAAA/jAcAAAAAAAABEQEAAFQAAABnZmZmZibnP8Nr7ynSVaA/AAAAP5wHAAAAAAAAARIBAABUAAAAvbu7u7v75j8e+7Ef+7GfPwAAAD+cBwAAAAAAAAETAQAAVAAAABERERER0eY/th6F61G4nj8AAAA/qwcAAAAAAAABFAEAAFQAAADNzMzMzIzmP7YehetRuJ4/AAAAP6sHAAAAAAAAARUBAABUAAAAeXd3d3c35j9QQli3qL6dPwAAAD/LBwAAAAAAAAEWAQAAVAAAAKyqqqqq6uU/6mUrg//EnD8AAAA/ywcAAAAAAAABFwEAAFQAAADw7u7u7i7lP4KJ/k5Wy5s/AAAAP9oHAAAAAAAAARgBAABUAAAAiYiIiIjI5D8ardEardGaPwAAAD/aBwAAAAAAAAEZAQAAVAAAACMiIiIiYuQ/stCk5gPYmT8AAAA/2gcAAAAAAAABGgEAAFQAAAC9u7u7u/vjP0r0d7Ja3pg/AAAAP+oHAAAAAAAAARsBAABUAAAAzszMzMyM4z/kF0t+seSXPwAAAD/qBwAAAAAAAAEcAQAAVAAAAN/d3d3dHeM/fDseSgjrlj8AAAA/+QcAAAAAAAABHQEAAFQAAABnZmZmZqbiPxRf8RVf8ZU/AAAAP/kHAAAAAAAAAR4BAABUAAAAeHd3d3c34j9GppetDP6TPwAAAD8JCAAAAAAAAAEfAQAAVAAAABIRERER0eE/RqaXrQz+kz8AAAA/GQgAAAAAAAABIAEAAFQAAAAjIiIiImLhP+DJanljBJM/AAAAPxkIAAAAAAAAASEBAABUAAAAvbu7u7v74D947T1FugqSPwAAAD8ZCAAAAAAAAAEiAQAAVAAAAFZVVVVVleA/EBERERERkT8AAAA/KAgAAAAAAAABIwEAAFQAAAB5d3d3dzfgP4SwblF9O44/AAAAPzgIAAAAAAAAASQBAABUAAAARERERETE3z+EsG5RfTuOPwAAAD84CAAAAAAAAAElAQAAVAAAALy7u7u7O98/tPcU6SpIjD8AAAA/SAgAAAAAAAABJgEAAFQAAAA0MzMzM7PeP7T3FOkqSIw/AAAAP2cIAAAAAAAAAScBAABUAAAARkRERETE3D+09xTpKkiMPwAAAD92CAAAAAAAAAEoAQAAVAAAAEZERERExNs/tPcU6SpIjD8AAAA/dggAAAAAAAABKQEAAFQAAADOzMzMzEzbP7T3FOkqSIw/AAAAP4YIAAAAAAAAASoBAABUAAAARkRERETE2j+09xTpKkiMPwAAAD+GCAAAAAAAAAErAQAAVAAAAKqqqqqqKto/tPcU6SpIjD8AAAA/lggAAAAAAAABLAEAAFQAAABERERERMTZP7T3FOkqSIw/AAAAP5YIAAAAAAAAAS0BAABUAAAAzszMzMxM2T+09xTpKkiMPwAAAD+lCAAAAAAAAAEuAQAAVAAAAIiIiIiICNk/tPcU6SpIjD8AAAA/pQgAAAAAAAABLwEAAFQAAAA0MzMzM7PYP7T3FOkqSIw/AAAAP7UIAAAAAAAAATABAABUAAAA8O7u7u5u2D+09xTpKkiMPwAAAD+1CAAAAAAAAAExAQAAVAAAAKyqqqqqKtg/tPcU6SpIjD8AAAA/xQgAAAAAAAABMgEAAFQAAABWVVVVVdXXP7T3FOkqSIw/AAAAP8UIAAAAAAAAATMBAABUAAAAAAAAAACA1z+09xTpKkiMPwAAAD/UCAAAAAAAAAE0AQAAVAAAALy7u7u7O9c/tPcU6SpIjD8AAAA/1AgAAAAAAAABNQEAAFQAAABoZmZmZubWP7T3FOkqSIw/AAAAP+QIAAAAAAAAATYBAABUAAAAJCIiIiKi1j+09xTpKkiMPwAAAD/kCAAAAAAAAAE3AQAAVAAAAKyqqqqqKtY/tPcU6SpIjD8AAAA/8wgAAAAAAAABOAEAAFQAAABGRERERMTVP7T3FOkqSIw/AAAAPwMJAAAAAAAAATkBAABUAAAA4N3d3d1d1T+09xTpKkiMPwAAAD8DCQAAAAAAAAE6AQAAVAAAAGhmZmZm5tQ/tPcU6SpIjD8AAAA/AwkAAAAAAAABOwEAAFQAAADe3d3d3V3UP+Y+u4DYVIo/AAAAPxMJAAAAAAAAATwBAABUAAAAVlVVVVXV0z8WhmEYhmGIPwAAAD8TCQAAAAAAAAE9AQAAVAAAAMzMzMzMTNM/SM0HsDNuhj8AAAA/IgkAAAAAAAABPgEAAFQAAABERERERMTSP0jNB7AzboY/AAAAPyIJAAAAAAAAAT8BAABUAAAAvLu7u7s70j9IzQewM26GPwAAAD8yCQAAAAAAAAFAAQAAVAAAAFZVVVVV1dE/SM0HsDNuhj8AAAA/YQkAAAAAAAABQQEAAFQAAACbmZmZmZnOP0jNB7AzboY/AAAAP2EJAAAAAAAAAUIBAABUAAAAV1VVVVVVzj96FK5H4XqEPwAAAD9wCQAAAAAAAAFDAQAAVAAAAO/u7u7u7s0/ehSuR+F6hD8AAAA/gAkAAAAAAAABRAEAAFQAAADNzMzMzMzNP3oUrkfheoQ/AAAAP4AJAAAAAAAAAUUBAABUAAAAAAAAAACA0T+T1fLGCCbKPwAAAD8AAAAAAAAAAAFGAQAAVAAAAN7d3d3dXdE/k9Xyxggmyj8AAAA/XQAAAAAAAAABRwEAAFQAAAC8u7u7uzvRP5PV8sYIJso/AAAAP28AAAAAAAAAAUgBAABUAAAA7u7u7u5u0D+T1fLGCCbKPwAAAD9/AAAAAAAAAAFJAQAAVAAAAO/u7u7u7s8/k9Xyxggmyj8AAAA/jgAAAAAAAAABSgEAAFQAAADf3d3d3d3OP5PV8sYIJso/AAAAP44AAAAAAAAAAUsBAABUAAAAERERERERzj8GOm2g0wbKPwAAAD+OAAAAAAAAAAFMAQAAVAAAAAEAAAAAAM0/BjptoNMGyj8AAAA/ngAAAAAAAAABTQEAAFQAAACJiIiIiIjLPwY6baDTBso/AAAAP54AAAAAAAAAAU4BAABUAAAAVVVVVVVVyj95nud5nufJPwAAAD+uAAAAAAAAAAFPAQAAVAAAAEVERERERMk/7AJiU2nIyT8AAAA/vQAAAAAAAAABUAEAAFQAAABFRERERETHP19n3Cw0qck/AAAAP80AAAAAAAAAAVEBAABUAAAAvbu7u7u7xj9fZ9wsNKnJPwAAAD/cAAAAAAAAAAFSAQAAVAAAAPDu7u7u7sU/X2fcLDSpyT8AAAA/3AAAAAAAAAABUwEAAFQAAADOzMzMzMzFP19n3Cw0qck/AAAAP9wAAAAAAAAAAVQBAABUAAAAqqqqqqqqxT9fZ9wsNKnJPwAAAD/8AAAAAAAAAAFVAQAAVAAAAKqqqqqqqsU/08tWBv+JyT8AAAA/RAIAAAAAAAABVgEAAFQAAACqqqqqqqrFP0Uw0d/Jask/AAAAP3sCAAAAAAAAAVcBAABUAAAAqqqqqqqqxT+4lEu5lEvJPwAAAD+LAgAAAAAAAAFYAQAAVAAAAKqqqqqqqsU/K/nFkl8syT8AAAA/mgIAAAAAAAABWQEAAFQAAACqqqqqqqrFP59dQGwqDck/AAAAP5oCAAAAAAAAAVoBAABUAAAAqqqqqqqqxT8SwrpF9e3IPwAAAD+qAgAAAAAAAAFbAQAAVAAAAKqqqqqqqsU/+Iqv+IqvyD8AAAA/qgIAAAAAAAABXAEAAFQAAACqqqqqqqrFP2vvKdJVkMg/AAAAP7oCAAAAAAAAAV0BAABUAAAAzszMzMzMxT/EHJletjLIPwAAAD/oAgAAAAAAAAFeAQAAVAAAABIREREREcY/XEBsKg05xz8AAAA/FwMAAAAAAAABXwEAAFQAAABWVVVVVVXGP9ssNKn5AMY/AAAAPxcDAAAAAAAAAWABAABUAAAAVlVVVVVVxj9Pka6CxOHFPwAAAD8XAwAAAAAAAAFhAQAAVAAAAHl3d3d3d8Y/NVqjNVqjxT8AAAA/4gMAAAAAAAABYgEAAFQAAACbmZmZmZnGPxsjmOjvZMU/AAAAP/IDAAAAAAAAAWMBAABUAAAA393d3d3dxj8C7IybhSbFPwAAAD/yAwAAAAAAAAFkAQAAVAAAAAEAAAAAAMc/dFAHdVAHxT8AAAA/AgQAAAAAAAABZQEAAFQAAAAjIiIiIiLHP1oZ/CfmyMQ/AAAAPwIEAAAAAAAAAWYBAABUAAAARURERERExz/OfXYBsanEPwAAAD8RBAAAAAAAAAFnAQAAVAAAAGdmZmZmZsc/QeLw2nuKxD8AAAA/EQQAAAAAAAABaAEAAFQAAACJiIiIiIjHP7NGa7RGa8Q/AAAAPyEEAAAAAAAAAWkBAABUAAAAq6qqqqqqxz8nq+WNEUzEPwAAAD8hBAAAAAAAAAFqAQAAVAAAAM3MzMzMzMc/J6vljRFMxD8AAAA/MQQAAAAAAAABawEAAFQAAADv7u7u7u7HP5oPYGfcLMQ/AAAAPzEEAAAAAAAAAWwBAABUAAAAERERERERyD8NdNpApw3EPwAAAD9ABAAAAAAAAAFtAQAAVAAAADMzMzMzM8g/gNhUGnLuwz8AAAA/UAQAAAAAAAABbgEAAFQAAABVVVVVVVXIP4DYVBpy7sM/AAAAP18EAAAAAAAAAW8BAABUAAAAeXd3d3d3yD+A2FQacu7DPwAAAD+eBAAAAAAAAAFwAQAAVAAAAJuZmZmZmcg/gNhUGnLuwz8AAAA/rQQAAAAAAAABcQEAAFQAAADf3d3d3d3IPw102kCnDcQ/AAAAP60EAAAAAAAAAXIBAABUAAAARUREREREyT8NdNpApw3EPwAAAD+9BAAAAAAAAAFzAQAAVAAAAGdmZmZmZsk/mg9gZ9wsxD8AAAA/zAQAAAAAAAABdAEAAFQAAADNzMzMzMzJP5oPYGfcLMQ/AAAAP8wEAAAAAAAAAXUBAABUAAAAmZmZmZmZyj8nq+WNEUzEPwAAAD/cBAAAAAAAAAF2AQAAVAAAALu7u7u7u8o/s0ZrtEZrxD8AAAA/3AQAAAAAAAABdwEAAFQAAADd3d3d3d3KP7NGa7RGa8Q/AAAAP9wEAAAAAAAAAXgBAABUAAAAIyIiIiIiyz+zRmu0RmvEPwAAAD/sBAAAAAAAAAF5AQAAVAAAAEVERERERMs/s0ZrtEZrxD8AAAA/+wQAAAAAAAABegEAAFQAAABnZmZmZmbLP0Hi8Np7isQ/AAAAPwsFAAAAAAAAAXsBAABUAAAAiYiIiIiIyz9B4vDae4rEPwAAAD8qBQAAAAAAAAF8AQAAVAAAAM/MzMzMzMs/QeLw2nuKxD8AAAA/OgUAAAAAAAABfQEAAFQAAAB5d3d3d3fMP0Hi8Np7isQ/AAAAPzoFAAAAAAAAAX4BAABUAAAAAQAAAAAAzT9B4vDae4rEPwAAAD9JBQAAAAAAAAF/AQAAVAAAAGdmZmZmZs0/QeLw2nuKxD8AAAA/SQUAAAAAAAABgAEAAFQAAAARERERERHOP0Hi8Np7isQ/AAAAP1kFAAAAAAAAAYEBAABUAAAAeXd3d3d3zj9B4vDae4rEPwAAAD9pBQAAAAAAAAGCAQAAVAAAAL27u7u7u84/QeLw2nuKxD8AAAA/aQUAAAAAAAABgwEAAFQAAAABAAAAAADPP859dgGxqcQ/AAAAP3gFAAAAAAAAAYQBAABUAAAAZ2ZmZmZmzz/OfXYBsanEPwAAAD+nBQAAAAAAAAGFAQAAVAAAAN7d3d3dXdA/Whn8J+bIxD8AAAA/twUAAAAAAAABhgEAAFQAAADu7u7u7m7QP1oZ/CfmyMQ/AAAAP/UFAAAAAAAAAYcBAABUAAAAAAAAAACA0D9aGfwn5sjEPwAAAD8FBgAAAAAAAAGIAQAAVAAAABIRERERkdA/Whn8J+bIxD8AAAA/BQYAAAAAAAABiQEAAFQAAAAiIiIiIqLQP1oZ/CfmyMQ/AAAAPxUGAAAAAAAAAYoBAABUAAAANDMzMzOz0D9aGfwn5sjEPwAAAD8kBgAAAAAAAAGLAQAAVAAAAEZERERExNA/Whn8J+bIxD8AAAA/JAYAAAAAAAABjAEAAFQAAABWVVVVVdXQP+e0gU4b6MQ/AAAAPzQGAAAAAAAAAY0BAABUAAAAaGZmZmbm0D/ntIFOG+jEPwAAAD80BgAAAAAAAAGOAQAAVAAAAHh3d3d399A/57SBThvoxD8AAAA/QwYAAAAAAAABjwEAAFQAAACamZmZmRnRP+e0gU4b6MQ/AAAAP1MGAAAAAAAAAZABAABUAAAAmpmZmZkZ0T90UAd1UAfFPwAAAD83BwAAAAAAAAGRAQAAVAAAAKyqqqqqKtE/GyOY6O9kxT8AAAA/NwcAAAAAAAABkgEAAFQAAAC8u7u7uzvRP6i+HQ8lhMU/AAAAP0cHAAAAAAAAAZMBAABUAAAAvLu7u7s70T/C9Shcj8LFPwAAAD9HBwAAAAAAAAGUAQAAVAAAALy7u7u7O9E/T5GugsThxT8AAAA/VwcAAAAAAAABlQEAAFQAAADOzMzMzEzRP/ZjP/ZjP8Y/AAAAP1cHAAAAAAAAAZYBAABUAAAAzszMzMxM0T8Pm0pDzn3GPwAAAD9mBwAAAAAAAAGXAQAAVAAAAM7MzMzMTNE/tm3btm3bxj8AAAA/ZgcAAAAAAAABmAEAAFQAAADOzMzMzEzRP1xAbCoNOcc/AAAAP3YHAAAAAAAAAZkBAABUAAAA3t3d3d1d0T+QroLE4bXHPwAAAD+VBwAAAAAAAAGaAQAAVAAAAPDu7u7ubtE/n11AbCoNyT8AAAA/pQcAAAAAAAABmwEAAFQAAADw7u7u7m7RP7iUS7mUS8k/AAAAP6UHAAAAAAAAAZwBAABUAAAA8O7u7u5u0T/Ty1YG/4nJPwAAAD+lBwAAAAAAAAGdAQAAVAAAAPDu7u7ubtE/7AJiU2nIyT8AAAA/tAcAAAAAAAABngEAAFQAAADw7u7u7m7RP3me53me58k/AAAAP7QHAAAAAAAAAZ8BAABUAAAA8O7u7u5u0T+T1fLGCCbKPwAAAD/EBwAAAAAAAAGgAQAAVAAAAPDu7u7ubtE/IHF47T1Fyj8AAAA/4wcAAAAAAAABoQEAAFQAAADw7u7u7m7RP6wM/hNzZMo/AAAAP+MHAAAAAAAAAaIBAABUAAAAAAAAAACA0T+sDP4Tc2TKPwAAAD+PCAAAAAAAAAGjAQAAVAAAABIRERERkdE/rAz+E3Nkyj8AAAA/nwgAAAAAAAABpAEAAFQAAAAiIiIiIqLRP6wM/hNzZMo/AAAAP64IAAAAAAAAAaUBAABUAAAA3t3d3d3dsz8xvWxl8J/gPwAAAD8AAAAAAAAAAAGmAQAAVAAAACIiIiIiIrQ/Mb1sZfCf4D8AAAA/fQAAAAAAAAABpwEAAFQAAACqqqqqqqq0PzG9bGXwn+A/AAAAP6sAAAAAAAAAAagBAABUAAAAiIiIiIiIuj9r7ynSVZDgPwAAAD/LAAAAAAAAAAGpAQAAVAAAAJiZmZmZmb8/pCHnPruA4D8AAAA/2gAAAAAAAAABqgEAAFQAAAARERERERHAP6Qh5z67gOA/AAAAP+oAAAAAAAAAAasBAABUAAAAeHd3d3d3wD+kIec+u4DgPwAAAD8JAQAAAAAAAAGsAQAAVAAAAN/d3d3d3cA/pCHnPruA4D8AAAA/DgEAAAAAAAABrQEAAFQAAAABAAAAAADBP6Qh5z67gOA/AAAAPy0BAAAAAAAAAa4BAABUAAAAiYiIiIiIwT/CukX17XjgPwAAAD89AQAAAAAAAAGvAQAAVAAAAKuqqqqqqsE/wrpF9e144D8AAAA/PQEAAAAAAAABsAEAAFQAAADNzMzMzMzBP8K6RfXteOA/AAAAP+kBAAAAAAAAAbEBAABUAAAA7+7u7u7uzT9OVssbI5jgPwAAAD8AAAAAAAAAAAGyAQAAVAAAADMzMzMzM84/TlbLGyOY4D8AAAA/rAAAAAAAAAABswEAAFQAAAB5d3d3d3fOP05WyxsjmOA/AAAAP6wAAAAAAAAAAbQBAABUAAAA393d3d3dzj9OVssbI5jgPwAAAD+7AAAAAAAAAAG1AQAAVAAAAKuqqqqqqs8/TlbLGyOY4D8AAAA/ywAAAAAAAAABtgEAAFQAAADMzMzMzEzQP05WyxsjmOA/AAAAP8sAAAAAAAAAAbcBAABUAAAANDMzMzOz0D9OVssbI5jgPwAAAD/LAAAAAAAAAAG4AQAAVAAAALy7u7u7O9E/TlbLGyOY4D8AAAA/2wAAAAAAAAABuQEAAFQAAAAiIiIiIqLRP05WyxsjmOA/AAAAP9sAAAAAAAAAAboBAABUAAAAmpmZmZkZ0j9OVssbI5jgPwAAAD/qAAAAAAAAAAG7AQAAVAAAACIiIiIiotI/TlbLGyOY4D8AAAA/CQEAAAAAAAABvAEAAFQAAACqqqqqqirUP/eKr/iKr+A/AAAAPxkBAAAAAAAAAb0BAABUAAAAEBERERGR1D+/WPKLJb/gPwAAAD8ZAQAAAAAAAAG+AQAAVAAAAHh3d3d399Q/ob+T1fLG4D8AAAA/KQEAAAAAAAABvwEAAFQAAADOzMzMzEzVP4UmNR/AzuA/AAAAPykBAAAAAAAAAcABAABUAAAAJCIiIiKi1T9ojdZojdbgPwAAAD85AQAAAAAAAAHBAQAAVAAAAGhmZmZm5tU/aI3WaI3W4D8AAAA/OQEAAAAAAAABwgEAAFQAAADOzMzMzEzWP0v0d7Ja3uA/AAAAP0gBAAAAAAAAAcMBAABUAAAAAAAAAACA1j8uWxn8J+bgPwAAAD9IAQAAAAAAAAHEAQAAVAAAADQzMzMzs9Y/LlsZ/Cfm4D8AAAA/WAEAAAAAAAABxQEAAFQAAABoZmZmZubWPy5bGfwn5uA/AAAAP1gBAAAAAAAAAcYBAABUAAAAeHd3d3f31j8uWxn8J+bgPwAAAD9oAQAAAAAAAAHHAQAAVAAAAJqZmZmZGdc/LlsZ/Cfm4D8AAAA/dwEAAAAAAAAByAEAAFQAAACsqqqqqirXPy5bGfwn5uA/AAAAP3cBAAAAAAAAAckBAABUAAAAvLu7u7s71z8uWxn8J+bgPwAAAD+HAQAAAAAAAAHKAQAAVAAAAM7MzMzMTNc/LlsZ/Cfm4D8AAAA/hwEAAAAAAAABywEAAFQAAADe3d3d3V3XPy5bGfwn5uA/AAAAP/QBAAAAAAAAAcwBAABUAAAA8O7u7u5u1z8uWxn8J+bgPwAAAD/0AQAAAAAAAAHNAQAAVAAAAAAAAAAAgNc/LlsZ/Cfm4D8AAAA/BAIAAAAAAAABzgEAAFQAAAASEREREZHXPy5bGfwn5uA/AAAAPyMCAAAAAAAAAc8BAABUAAAAIiIiIiKi1z8uWxn8J+bgPwAAAD8zAgAAAAAAAAHQAQAAVAAAAFZVVVVV1dc/LlsZ/Cfm4D8AAAA/QgIAAAAAAAAB0QEAAFQAAAB4d3d3d/fXPy5bGfwn5uA/AAAAP0ICAAAAAAAAAdIBAABUAAAArKqqqqoq2D9L9HeyWt7gPwAAAD9CAgAAAAAAAAHTAQAAVAAAAM7MzMzMTNg/S/R3slre4D8AAAA/UgIAAAAAAAAB1AEAAFQAAAAAAAAAAIDYP0v0d7Ja3uA/AAAAP1ICAAAAAAAAAdUBAABUAAAANDMzMzOz2D9ojdZojdbgPwAAAD9iAgAAAAAAAAHWAQAAVAAAAGZmZmZm5tg/aI3WaI3W4D8AAAA/cQIAAAAAAAAB1wEAAFQAAACIiIiIiAjZP4UmNR/AzuA/AAAAP7ACAAAAAAAAAdgBAABUAAAARERERETE2T+FJjUfwM7gPwAAAD+wAgAAAAAAAAHZAQAAVAAAAFZVVVVV1dk/ob+T1fLG4D8AAAA/zwIAAAAAAAAB2gEAAFQAAADw7u7u7m7fP+mgDuqgDuI/AAAAPwAAAAAAAAAAAdsBAABUAAAAIiIiIiKi3z/poA7qoA7iPwAAAD8+AAAAAAAAAAHcAQAAVAAAAHh3d3d3998/6aAO6qAO4j8AAAA/TgAAAAAAAAAB3QEAAFQAAABnZmZmZibgPyLTy1YG/+E/AAAAP04AAAAAAAAAAd4BAABUAAAAIyIiIiJi4D9AbCoNOffhPwAAAD9tAAAAAAAAAAHfAQAAVAAAAGdmZmZmpuA/XAWJw2vv4T8AAAA/bQAAAAAAAAAB4AEAAFQAAADf3d3d3R3hP3me53me5+E/AAAAP30AAAAAAAAAAeEBAABUAAAAEhERERFR4T95nud5nufhPwAAAD99AAAAAAAAAAHiAQAAVAAAAEVEREREhOE/eZ7neZ7n4T8AAAA/jAAAAAAAAAAB4wEAAFQAAAB4d3d3d7fhP3me53me5+E/AAAAP4wAAAAAAAAAAeQBAABUAAAAIyIiIiLi4T95nud5nufhPwAAAD+cAAAAAAAAAAHlAQAAVAAAAM3MzMzMDOI/eZ7neZ7n4T8AAAA/nAAAAAAAAAAB5gEAAFQAAADe3d3d3R3iP3me53me5+E/AAAAP6wAAAAAAAAAAecBAABUAAAA8O7u7u4u4j95nud5nufhPwAAAD+sAAAAAAAAAAHoAQAAVAAAAAEAAAAAQOI/eZ7neZ7n4T8AAAA/rAAAAAAAAAAB6QEAAFQAAAASEREREVHiP1wFicNr7+E/AAAAP7sAAAAAAAAAAeoBAABUAAAAIyIiIiJi4j9AbCoNOffhPwAAAD/LAAAAAAAAAAHrAQAAVAAAAKuqqqqqauI/QGwqDTn34T8AAAA/ywAAAAAAAAAB7AEAAFQAAAA0MzMzM3PiP0BsKg059+E/AAAAP9oAAAAAAAAAAe0BAABUAAAAvLu7u7t74j9AbCoNOffhPwAAAD/aAAAAAAAAAAHuAQAAVAAAAEVEREREhOI/QGwqDTn34T8AAAA/6gAAAAAAAAAB7wEAAFQAAADNzMzMzIziP0BsKg059+E/AAAAP+oAAAAAAAAAAfABAABUAAAA3t3d3d2d4j9AbCoNOffhPwAAAD/6AAAAAAAAAAHxAQAAVAAAAGdmZmZmpuI/QGwqDTn34T8AAAA/+gAAAAAAAAAB8gEAAFQAAADv7u7u7q7iP0BsKg059+E/AAAAPwkBAAAAAAAAAfMBAABUAAAAAAAAAADA4j9AbCoNOffhPwAAAD8JAQAAAAAAAAH0AQAAVAAAAImIiIiIyOI/QGwqDTn34T8AAAA/GQEAAAAAAAAB9QEAAFQAAAAREREREdHiP1wFicNr7+E/AAAAPxkBAAAAAAAAAfYBAABUAAAAmpmZmZnZ4j9cBYnDa+/hPwAAAD8pAQAAAAAAAAH3AQAAVAAAACMiIiIi4uI/XAWJw2vv4T8AAAA/WQEAAAAAAAAB+AEAAFQAAADNzMzMzAzpP3Y8lBDWLeI/AAAAPwAAAAAAAAAAAfkBAABUAAAAzczMzMwM6T9ZozVaozXiPwAAAD8vAAAAAAAAAAH6AQAAVAAAAGhmZmZmJuk/WaM1WqM14j8AAAA/LwAAAAAAAAAB+wEAAFQAAAAREREREVHpPz0K16NwPeI/AAAAP18AAAAAAAAAAfwBAABUAAAAvbu7u7t76T89CtejcD3iPwAAAD9fAAAAAAAAAAH9AQAAVAAAAGdmZmZmpuk/PQrXo3A94j8AAAA/bgAAAAAAAAAB/gEAAFQAAACamZmZmdnpPz0K16NwPeI/AAAAP34AAAAAAAAAAf8BAABUAAAAzczMzMwM6j8fcXjtPUXiPwAAAD9+AAAAAAAAAAEAAgAAVAAAAHh3d3d3N+o/H3F47T1F4j8AAAA/fgAAAAAAAAABAQIAAFQAAAA1MzMzM3PqPwPYGTcLTeI/AAAAP44AAAAAAAAAAQICAABUAAAAaGZmZmam6j8D2Bk3C03iPwAAAD/cAAAAAAAAAAEDAgAAVAAAADQzMzMzc+0/VkHi8Np74j8AAAA/3AAAAAAAAAABBAIAAFQAAAASEREREdHtPzqogzqog+I/AAAAP9wAAAAAAAAAAQUCAABUAAAAVlVVVVUV7j8cDyWEdYviPwAAAD/cAAAAAAAAAAEGAgAAVAAAAJyZmZmZWe4/AHbGzUKT4j8AAAA/6wAAAAAAAAABBwIAAFQAAABWVVVVVZXuP+PcZxcQm+I/AAAAP/sAAAAAAAAAAQgCAABUAAAAeHd3d3e37j/HQwlh3aLiPwAAAD8aAQAAAAAAAAEJAgAAVAAAACQiIiIi4u4/qqqqqqqq4j8AAAA/GgEAAAAAAAABCgIAAFQAAACsqqqqquruP6qqqqqqquI/AAAAP2ICAAAAAAAAAQsCAABUAAAANDMzMzPz7j+qqqqqqqriPwAAAD9yAgAAAAAAAAEMAgAAVAAAALy7u7u7++4/qqqqqqqq4j8AAAA/gQIAAAAAAAABDQIAAFQAAADOzMzMzAzvP6qqqqqqquI/AAAAP4ECAAAAAAAAAQ4CAABUAAAA8O7u7u4u7z+qqqqqqqriPwAAAD+RAgAAAAAAAAEPAgAAVAAAABIRERERUe8/qqqqqqqq4j8AAAA/oAIAAAAAAAABEAIAAFQAAAA0MzMzM3PvP6qqqqqqquI/AAAAP7ACAAAAAAAAARECAABUAAAAzszMzMyM7z+qqqqqqqriPwAAAD+wAgAAAAAAAAESAgAAVAAAAGZmZmZmpu8/x0MJYd2i4j8AAAA/sAIAAAAAAAABEwIAAFQAAAB4d3d3d7fvP8dDCWHdouI/AAAAP7ACAAAAAAAAARQCAABUAAAAAgAAAADA7z/HQwlh3aLiPwAAAD/AAgAAAAAAAAEVAgAAVAAAABIRERER0e8/x0MJYd2i4j8AAAA/wAIAAAAAAAABFgIAAFQAAACcmZmZmdnvP8dDCWHdouI/AAAAP98CAAAAAAAAARcCAABUAAAAnJmZmZnZ7z/j3GcXEJviPwAAAD/pAwAAAAAAAAEYAgAAVAAAAJyZmZmZ2e8/AHbGzUKT4j8AAAA/+AMAAAAAAAABGQIAAFQAAAASEREREdHvPxwPJYR1i+I/AAAAPwgEAAAAAAAAARoCAABUAAAAioiIiIjI7z8cDyWEdYviPwAAAD9GBAAAAAAAAAEbAgAAVAAAADAzMzMzM3M/Xyz5xZJf5D8AAAA/AAAAAAAAAAABHAIAAFQAAABwd3d3d3d3P18s+cWSX+Q/AAAAP14AAAAAAAAAAR0CAABUAAAAsLu7u7u7ez9fLPnFkl/kPwAAAD9eAAAAAAAAAAEeAgAAVAAAAGhmZmZmZoY/Xyz5xZJf5D8AAAA/fQAAAAAAAAABHwIAAFQAAACoqqqqqqqSP18s+cWSX+Q/AAAAP7sAAAAAAAAAASACAABUAAAAJCIiIiIiuD+ZXrYy+E/kPwAAAD+7AAAAAAAAAAEhAgAAVAAAAAAAAAAAALo/tfcU6SpI5D8AAAA/uwAAAAAAAAABIgIAAFQAAADe3d3d3d27P7X3FOkqSOQ/AAAAP8sAAAAAAAAAASMCAABUAAAAMjMzMzMzvT/RkHOfXUDkPwAAAD/LAAAAAAAAAAEkAgAAVAAAAEZERERERL4/0ZBzn11A5D8AAAA/2wAAAAAAAAABJQIAAFQAAAAQERERERG/P9GQc59dQOQ/AAAAP9sAAAAAAAAAASYCAABUAAAAmJmZmZmZvz/vKdJVkDjkPwAAAD/qAAAAAAAAAAEnAgAAVAAAAN7d3d3d3b8/7ynSVZA45D8AAAA/6gAAAAAAAAABKAIAAFQAAABGRERERMTcPzbQaQOdNug/AAAAPwAAAAAAAAAAASkCAABUAAAAaGZmZmbm3D820GkDnTboPwAAAD8gAAAAAAAAAAEqAgAAVAAAAJqZmZmZGd0/NtBpA5026D8AAAA/IAAAAAAAAAABKwIAAFQAAADg3d3d3V3dPzbQaQOdNug/AAAAPy8AAAAAAAAAASwCAABUAAAARkRERETE3T9vAidwAifoPwAAAD8vAAAAAAAAAAEtAgAAVAAAAPDu7u7ubt4/jJuFJjUf6D8AAAA/TgAAAAAAAAABLgIAAFQAAAA0MzMzM7PfP+JmoUnNB+g/AAAAP04AAAAAAAAAAS8CAABUAAAAeXd3d3c34D8bmV62MvjnPwAAAD9eAAAAAAAAAAEwAgAAVAAAAKyqqqqqauA/OTK9bGXw5z8AAAA/XgAAAAAAAAABMQIAAFQAAABnZmZmZqbgP3JketnK4Oc/AAAAP14AAAAAAAAAATICAABUAAAAEhERERHR4D+rljdGMNHnPwAAAD9uAAAAAAAAAAEzAgAAVAAAAKyqqqqq6uA/q5Y3RjDR5z8AAAA/bgAAAAAAAAABNAIAAFQAAABFRERERAThP8gvlvxiyec/AAAAP30AAAAAAAAAATUCAABUAAAAVlVVVVUV4T/IL5b8YsnnPwAAAD+NAAAAAAAAAAE2AgAAVAAAAN/d3d3dHeE/yC+W/GLJ5z8AAAA/jQAAAAAAAAABNwIAAFQAAABnZmZmZibhP8gvlvxiyec/AAAAP40AAAAAAAAAATgCAABUAAAA8O7u7u4u4T/IL5b8YsnnPwAAAD+dAAAAAAAAAAE5AgAAVAAAAHh3d3d3N+E/yC+W/GLJ5z8AAAA/nQAAAAAAAAABOgIAAFQAAACJiIiIiEjhP8gvlvxiyec/AAAAP6wAAAAAAAAAATsCAABUAAAAmpmZmZlZ4T/IL5b8YsnnPwAAAD+8AAAAAAAAAAE8AgAAVAAAAKuqqqqqauE/yC+W/GLJ5z8AAAA/vAAAAAAAAAABPQIAAFQAAAC8u7u7u3vhP8gvlvxiyec/AAAAP8sAAAAAAAAAAT4CAABUAAAAVlVVVVWV4T/IL5b8YsnnPwAAAD/LAAAAAAAAAAE/AgAAVAAAAN/d3d3dneE/yC+W/GLJ5z8AAAA/2wAAAAAAAAABQAIAAFQAAABnZmZmZqbhP8gvlvxiyec/AAAAP9sAAAAAAAAAAUECAABUAAAA8O7u7u6u4T/IL5b8YsnnPwAAAD/rAAAAAAAAAAFCAgAAVAAAABMRERERUes/AmJTaci55z8AAAA/AAAAAAAAAAABQwIAAFQAAACamZmZmVnrP+XI9LKVwec/AAAAPy8AAAAAAAAAAUQCAABUAAAAJCIiIiJi6z+rljdGMNHnPwAAAD8vAAAAAAAAAAFFAgAAVAAAAEZEREREhOs/VcsbI5jo5z8AAAA/PwAAAAAAAAABRgIAAFQAAADw7u7u7q7rP////////+c/AAAAPz8AAAAAAAAAAUcCAABUAAAAzszMzMwM7D/FzUKTmg/oPwAAAD9PAAAAAAAAAAFIAgAAVAAAALy7u7u7e+w/jJuFJjUf6D8AAAA/TwAAAAAAAAABSQIAAFQAAACbmZmZmdnsP1JpyLnPLug/AAAAP14AAAAAAAAAAUoCAABUAAAAAQAAAABA7T9Saci5zy7oPwAAAD9eAAAAAAAAAAFLAgAAVAAAAGhmZmZmpu0/NtBpA5026D8AAAA/bgAAAAAAAAABTAIAAFQAAADOzMzMzAzuPzbQaQOdNug/AAAAP24AAAAAAAAAAU0CAABUAAAArKqqqqpq7j820GkDnTboPwAAAD99AAAAAAAAAAFOAgAAVAAAAPDu7u7uru4/NtBpA5026D8AAAA/fQAAAAAAAAABTwIAAFQAAACamZmZmdnuPzbQaQOdNug/AAAAP40AAAAAAAAAAVACAABUAAAANDMzMzPz7j820GkDnTboPwAAAD+dAAAAAAAAAAFRAgAAVAAAALy7u7u7++4/NtBpA5026D8AAAA/nQAAAAAAAAABUgIAAFQAAAC8u7u7u/vuPxg3C01qPug/AAAAP/oAAAAAAAAAAVMCAABUAAAANDMzMzPz7j8YNwtNaj7oPwAAAD8KAQAAAAAAAAFUAgAAVAAAAKyqqqqq6u4/GDcLTWo+6D8AAAA/GgEAAAAAAAABVQIAAFQAAAAkIiIiIuLuPxg3C01qPug/AAAAPxoBAAAAAAAAAVYCAABUAAAAmpmZmZnZ7j8YNwtNaj7oPwAAAD8pAQAAAAAAAAFXAgAAVAAAABIRERER0e4/GDcLTWo+6D8AAAA/KQEAAAAAAAABWAIAAFQAAACKiIiIiMjuPxg3C01qPug/AAAAPzkBAAAAAAAAAVkCAABUAAAAeHd3d3e37j8YNwtNaj7oPwAAAD9JAQAAAAAAAAFaAgAAVAAAAAEAAAAAwOM/VcsbI5jo5z8AAAA/AAAAAAAAAAABWwIAAFQAAACbmZmZmdnjP1XLGyOY6Oc/AAAAP6wAAAAAAAAAAVwCAABUAAAARUREREQE5D9VyxsjmOjnPwAAAD+7AAAAAAAAAAFdAgAAVAAAAGdmZmZmJuQ/VcsbI5jo5z8AAAA/uwAAAAAAAAABXgIAAFQAAACamZmZmVnkP1XLGyOY6Oc/AAAAP8sAAAAAAAAAAV8CAABUAAAAVlVVVVWV5D9VyxsjmOjnPwAAAD/LAAAAAAAAAAFgAgAAVAAAAKuqqqqq6uQ/VcsbI5jo5z8AAAA/ywAAAAAAAAABYQIAAFQAAADw7u7u7i7lP1XLGyOY6Oc/AAAAP9sAAAAAAAAAAWICAABUAAAANDMzMzNz5T9VyxsjmOjnPwAAAD/bAAAAAAAAAAFjAgAAVAAAAN7d3d3dneU/VcsbI5jo5z8AAAA/6gAAAAAAAAABZAIAAFQAAAASEREREdHlP1XLGyOY6Oc/AAAAP+oAAAAAAAAAAWUCAABUAAAAzszMzMwM5j9VyxsjmOjnPwAAAD/6AAAAAAAAAAFmAgAAVAAAAPDu7u7uLuY/cmR62crg5z8AAAA/+gAAAAAAAAABZwIAAFQAAACKiIiIiEjmP3JketnK4Oc/AAAAPzoBAAAAAAAAAWgCAABUAAAAm5mZmZlZ5j+P/diP/djnPwAAAD9KAQAAAAAAAAFpAgAAVAAAACMiIiIiYuY/q5Y3RjDR5z8AAAA/WgEAAAAAAAABagIAAFQAAAA0MzMzM3PmP6uWN0Yw0ec/AAAAP1oBAAAAAAAAAWsCAABUAAAAvLu7u7t75j/IL5b8YsnnPwAAAD9aAQAAAAAAAAFsAgAAVAAAAEVEREREhOY/5cj0spXB5z8AAAA/eQEAAAAAAAABbQIAAFQAAABWVVVVVZXmP+XI9LKVwec/AAAAP3kBAAAAAAAAAW4CAABUAAAA3t3d3d2d5j/lyPSylcHnPwAAAD+JAQAAAAAAAAFvAgAAVAAAAHl3d3d3t+Y/AmJTaci55z8AAAA/iQEAAAAAAAABcAIAAFQAAAAREREREdHmPwJiU2nIuec/AAAAP5gBAAAAAAAAAXECAABUAAAArKqqqqrq5j8CYlNpyLnnPwAAAD+YAQAAAAAAAAFyAgAAVAAAAEREREREBOc/AmJTaci55z8AAAA/qAEAAAAAAAABcwIAAFQAAADf3d3d3R3nPwJiU2nIuec/AAAAP6gBAAAAAAAAAXQCAABUAAAAeHd3d3c35z8CYlNpyLnnPwAAAD+oAQAAAAAAAAF1AgAAVAAAABIRERERUec/AmJTaci55z8AAAA/twEAAAAAAAABdgIAAFQAAACsqqqqqmrnPwJiU2nIuec/AAAAP8cBAAAAAAAAAXcCAABUAAAAvbu7u7t75z8CYlNpyLnnPwAAAD/HAQAAAAAAAAF4AgAAVAAAAM7MzMzMjOc/AmJTaci55z8AAAA/1wEAAAAAAAABeQIAAFQAAADf3d3d3Z3nPwJiU2nIuec/AAAAP/YBAAAAAAAAAXoCAABUAAAAeHd3d3e35z8CYlNpyLnnPwAAAD/2AQAAAAAAAAF7AgAAVAAAAAIAAAAAwOc/AmJTaci55z8AAAA/BgIAAAAAAAABfAIAAFQAAACJiIiIiMjnPx77sR/7sec/AAAAPyUCAAAAAAAAAX0CAABUAAAAAgAAAADA5z88lBDWLarnPwAAAD+UAwAAAAAAAAF+AgAAVAAAAAAAAAAAgNc/O1ktb4xg6j8AAAA/AAAAAAAAAAABfwIAAFQAAAASEREREZHXPztZLW+MYOo/AAAAPw8AAAAAAAAAAYACAABUAAAAIiIiIiKi1z87WS1vjGDqPwAAAD9OAAAAAAAAAAGBAgAAVAAAAERERERExNc/O1ktb4xg6j8AAAA/XgAAAAAAAAABggIAAFQAAACKiIiIiAjYPztZLW+MYOo/AAAAP20AAAAAAAAAAYMCAABUAAAA3t3d3d1d2D87WS1vjGDqPwAAAD9tAAAAAAAAAAGEAgAAVAAAADQzMzMzs9g/HsDOuFlo6j8AAAA/bQAAAAAAAAABhQIAAFQAAACamZmZmRnZPwEncAIncOo/AAAAP30AAAAAAAAAAYYCAABUAAAA8O7u7u5u2T8BJ3ACJ3DqPwAAAD99AAAAAAAAAAGHAgAAVAAAAERERERExNk/ASdwAidw6j8AAAA/jAAAAAAAAAABiAIAAFQAAACIiIiIiAjaPwEncAIncOo/AAAAP4wAAAAAAAAAAYkCAABUAAAAzMzMzMxM2j8BJ3ACJ3DqPwAAAD+cAAAAAAAAAAGKAgAAVAAAAAAAAAAAgNo/ASdwAidw6j8AAAA/nAAAAAAAAAABiwIAAFQAAAAkIiIiIqLaPwEncAIncOo/AAAAP5wAAAAAAAAAAYwCAABUAAAANDMzMzOz2j8BJ3ACJ3DqPwAAAD+cAAAAAAAAAAGNAgAAVAAAAEZERERExNo/ASdwAidw6j8AAAA/qwAAAAAAAAABjgIAAFQAAABWVVVVVdXaPwEncAIncOo/AAAAP6sAAAAAAAAAAY8CAABUAAAAaGZmZmbm2j8BJ3ACJ3DqPwAAAD+7AAAAAAAAAAGQAgAAVAAAAHh3d3d399o/ASdwAidw6j8AAAA/ywAAAAAAAAABkQIAAFQAAACamZmZmRnbPx7AzrhZaOo/AAAAP9oAAAAAAAAAAZICAABUAAAArKqqqqoq2z8ewM64WWjqPwAAAD/aAAAAAAAAAAGTAgAAVAAAAM7MzMzMTNs/HsDOuFlo6j8AAAA/6gAAAAAAAAABlAIAAFQAAAASEREREZHbPx7AzrhZaOo/AAAAP+oAAAAAAAAAAZUCAABUAAAARkRERETE2z8ewM64WWjqPwAAAD/5AAAAAAAAAAGWAgAAVAAAAJyZmZmZGdw/HsDOuFlo6j8AAAA/+QAAAAAAAAABlwIAAFQAAAASEREREZHcPx7AzrhZaOo/AAAAPwkBAAAAAAAAAZgCAABUAAAANDMzMzOz3D8ewM64WWjqPwAAAD8JAQAAAAAAAAGZAgAAVAAAAFZVVVVV1dw/HsDOuFlo6j8AAAA/GQEAAAAAAAABmgIAAFQAAABWVVVVVZXgP669p0hXQeo/AAAAPwAAAAAAAAAAAZsCAABUAAAA393d3d2d4D+uvadIV0HqPwAAAD9eAAAAAAAAAAGcAgAAVAAAAPDu7u7uruA/rr2nSFdB6j8AAAA/fQAAAAAAAAABnQIAAFQAAAAjIiIiIuLgP669p0hXQeo/AAAAP6wAAAAAAAAAAZ4CAABUAAAAVlVVVVWV4z8hIiIiIiLqPwAAAD+7AAAAAAAAAAGfAgAAVAAAADQzMzMz8+M/PruA2FQa6j8AAAA/uwAAAAAAAAABoAIAAFQAAACJiIiIiEjkPz67gNhUGuo/AAAAP8sAAAAAAAAAAaECAABUAAAANDMzMzNz5D9bVN+OhxLqPwAAAD/LAAAAAAAAAAGiAgAAVAAAAFZVVVVVleQ/W1TfjocS6j8AAAA/2wAAAAAAAAABowIAAFQAAADw7u7u7q7kP1tU346HEuo/AAAAP9sAAAAAAAAAAaQCAABUAAAAAQAAAADA5D9bVN+OhxLqPwAAAD/qAAAAAAAAAAGlAgAAVAAAAImIiIiIyOQ/W1TfjocS6j8AAAA/+gAAAAAAAAABpgIAAFQAAACJiIiIiMjkP3ftPUW6Cuo/AAAAP7UBAAAAAAAAAacCAABUAAAArKqqqqqquD9jP/ZjP/brPwAAAD8AAAAAAAAAAAGoAgAAVAAAAKyqqqqqqrg/f9hUGnLu6z8AAAA/IAAAAAAAAAABqQIAAFQAAABoZmZmZma4P3/YVBpy7us/AAAAPyAAAAAAAAAAAaoCAABUAAAAJCIiIiIiuD9/2FQacu7rPwAAAD8vAAAAAAAAAAGrAgAAVAAAAN7d3d3d3bc/nHGz0KTm6z8AAAA/PwAAAAAAAAABrAIAAFQAAACamZmZmZm3P5xxs9Ck5us/AAAAPz8AAAAAAAAAAa0CAABUAAAAVFVVVVVVtz+5ChKH197rPwAAAD9OAAAAAAAAAAGuAgAAVAAAAMzMzMzMzLY/uQoSh9fe6z8AAAA/TgAAAAAAAAABrwIAAFQAAACIiIiIiIi2P7kKEofX3us/AAAAP14AAAAAAAAAAbACAABUAAAAAAAAAAAAtj+5ChKH197rPwAAAD9uAAAAAAAAAAGxAgAAVAAAAHh3d3d3d7U/uQoSh9fe6z8AAAA/bgAAAAAAAAABsgIAAFQAAADw7u7u7u60P7kKEofX3us/AAAAP30AAAAAAAAAAbMCAABUAAAAqqqqqqqqtD+5ChKH197rPwAAAD99AAAAAAAAAAG0AgAAVAAAACIiIiIiIrQ/1qNwPQrX6z8AAAA/fQAAAAAAAAABtQIAAFQAAACamZmZmZmzP/I8z/M8z+s/AAAAP40AAAAAAAAAAbYCAABUAAAAzszMzMzMsj/yPM/zPM/rPwAAAD+dAAAAAAAAAAG3AgAAVAAAAAAAAAAAALI/8jzP8zzP6z8AAAA/rAAAAAAAAAABuAIAAFQAAAB2d3d3d3exP/I8z/M8z+s/AAAAP6wAAAAAAAAAAbkCAABUAAAA7u7u7u7usD/yPM/zPM/rPwAAAD+sAAAAAAAAAAG6AgAAVAAAAKqqqqqqqrA/8jzP8zzP6z8AAAA/vAAAAAAAAAABuwIAAFQAAABmZmZmZmawP/I8z/M8z+s/AAAAP7wAAAAAAAAAAbwCAABUAAAAIiIiIiIisD/yPM/zPM/rPwAAAD/rAAAAAAAAAAG9AgAAVAAAALy7u7u7u68/8jzP8zzP6z8AAAA/JQEAAAAAAAABvgIAAFQAAAA0MzMzMzOvP/I8z/M8z+s/AAAAP2MBAAAAAAAAAb8CAABUAAAANDMzMzMzrz/Wo3A9CtfrPwAAAD+DAQAAAAAAAAHAAgAAVAAAADQzMzMzM68/nHGz0KTm6z8AAAA/kgEAAAAAAAABwQIAAFQAAAA0MzMzMzOvP3/YVBpy7us/AAAAP5IBAAAAAAAAAcICAABUAAAANDMzMzMzrz9jP/ZjP/brPwAAAD+iAQAAAAAAAAHDAgAAVAAAADQzMzMzM68/KQ0599kF7D8AAAA/ogEAAAAAAAABxAIAAFQAAAA0MzMzMzOvP+/ae4p0Few/AAAAP7IBAAAAAAAAAcUCAABUAAAANDMzMzMzrz+2qL4dDyXsPwAAAD+yAQAAAAAAAAHGAgAAVAAAADQzMzMzM68/fHYBsak07D8AAAA/wQEAAAAAAAABxwIAAFQAAAA0MzMzMzOvP0NEREREROw/AAAAP8EBAAAAAAAAAcgCAABUAAAANDMzMzMzrz/seCghrFvsPwAAAD/RAQAAAAAAAAHJAgAAVAAAADQzMzMzM68/s0ZrtEZr7D8AAAA/4AEAAAAAAAABygIAAFQAAAC8u7u7u7uvP3kUrkfheuw/AAAAP+ABAAAAAAAAAcsCAABUAAAAvLu7u7u7rz9B4vDae4rsPwAAAD/gAQAAAAAAAAHMAgAAVAAAALy7u7u7u68/B7Azbhaa7D8AAAA/8AEAAAAAAAABzQIAAFQAAAAiIiIiIiKwP819dgGxqew/AAAAP/ABAAAAAAAAAc4CAABUAAAAIiIiIiIisD+US7mUS7nsPwAAAD8AAgAAAAAAAAHPAgAAVAAAACIiIiIiIrA/Whn8J+bI7D8AAAA/AAIAAAAAAAAB0AIAAFQAAABmZmZmZmawPyDnPruA2Ow/AAAAPw8CAAAAAAAAAdECAABUAAAAZmZmZmZmsD/ntIFOG+jsPwAAAD8PAgAAAAAAAAHSAgAAVAAAAO7u7u7u7rA/yhsjmOjv7D8AAAA/HwIAAAAAAAAB0wIAAFQAAAAyMzMzMzOxP3NQB3VQB+0/AAAAPx8CAAAAAAAAAdQCAABUAAAAMjMzMzMzsT87HkoI6xbtPwAAAD8vAgAAAAAAAAHVAgAAVAAAALy7u7u7u7E/AeyMm4Um7T8AAAA/PgIAAAAAAAAB1gIAAFQAAAAAAAAAAACyP6ogcXjtPe0/AAAAPz4CAAAAAAAAAdcCAABUAAAARkREREREsj9UVVVVVVXtPwAAAD9OAgAAAAAAAAHYAgAAVAAAAEZERERERLI/GiOY6O9k7T8AAAA/TgIAAAAAAAAB2QIAAFQAAACKiIiIiIiyP+Hw2nuKdO0/AAAAP10CAAAAAAAAAdoCAABUAAAAzszMzMzMsj+LJb9Y8ovtPwAAAD9dAgAAAAAAAAHbAgAAVAAAAM7MzMzMzLI/UfMB7Iyb7T8AAAA/XQIAAAAAAAAB3AIAAFQAAADOzMzMzMyyPxfBRH8nq+0/AAAAP20CAAAAAAAAAd0CAABUAAAAzszMzMzMsj/7J+bI9LLtPwAAAD9tAgAAAAAAAAHeAgAAVAAAAM7MzMzMzLI/wfUoXI/C7T8AAAA/jAIAAAAAAAAB3wIAAFQAAADOzMzMzMyyP06RroLE4e0/AAAAP4wCAAAAAAAAAeACAABUAAAAzszMzMzMsj8VX/EVX/HtPwAAAD+cAgAAAAAAAAHhAgAAVAAAAM7MzMzMzLI/2yw0qfkA7j8AAAA/nAIAAAAAAAAB4gIAAFQAAADOzMzMzMyyP6H6djyUEO4/AAAAP6wCAAAAAAAAAeMCAABUAAAAioiIiIiIsj9oyLnPLiDuPwAAAD+sAgAAAAAAAAHkAgAAVAAAAIqIiIiIiLI/L5b8Yskv7j8AAAA/2gIAAAAAAAAB5QIAAFQAAAC8u7u7u7uxPyw0qfkAdu4/AAAAPykDAAAAAAAAAeYCAABUAAAAdnd3d3d3sT+2bdu2bdvuPwAAAD9UAwAAAAAAAAHnAgAAVAAAAHZ3d3d3d7E/fDseSgjr7j8AAAA/VAMAAAAAAAAB6AIAAFQAAAB2d3d3d3exP1+iv5PV8u4/AAAAP1QDAAAAAAAAAekCAABUAAAAdnd3d3d3sT9CCWHdovruPwAAAD90AwAAAAAAAAHqAgAAVAAAAHZ3d3d3d7E/JnACJ3AC7z8AAAA/kwMAAAAAAAAB6wIAAFQAAAB2d3d3d3exPwnXo3A9Cu8/AAAAP5MDAAAAAAAAAewCAABUAAAAdnd3d3d3sT/sPUW6ChLvPwAAAD+jAwAAAAAAAAHtAgAAVAAAAHZ3d3d3d7E/z6TmA9gZ7z8AAAA/sgMAAAAAAAAB7gIAAFQAAAB2d3d3d3exP7MLiE2lIe8/AAAAP7IDAAAAAAAAAe8CAABUAAAAdnd3d3d3sT+VcimXcinvPwAAAD/CAwAAAAAAAAHwAgAAVAAAAHZ3d3d3d7E/ednK4D8x7z8AAAA/wgMAAAAAAAAB8QIAAFQAAAB2d3d3d3exPz+nDXTaQO8/AAAAP9EDAAAAAAAAAfICAABUAAAAdnd3d3d3sT8GdVAHdVDvPwAAAD/hAwAAAAAAAAHzAgAAVAAAALy7u7u7u7E/zEKTmg9g7z8AAAA/8QMAAAAAAAAB9AIAAFQAAAC8u7u7u7uxP5MQ1i2qb+8/AAAAP/EDAAAAAAAAAfUCAABUAAAAAAAAAAAAsj8grFtU347vPwAAAD/xAwAAAAAAAAH2AgAAVAAAAAAAAAAAALI/5nme53me7z8AAAA/AAQAAAAAAAAB9wIAAFQAAAAAAAAAAACyP8rgPzFHpu8/AAAAPxAEAAAAAAAAAfgCAABUAAAAvLu7u7u7sT9WfMVXfMXvPwAAAD8gBAAAAAAAAAH5AgAAVAAAAHZ3d3d3d7E/OuNmoUnN7z8AAAA/IAQAAAAAAAAB+gIAAFQAAAB2d3d3d3exPxxKCOsW1e8/AAAAPyAEAAAAAAAAAfsCAABUAAAAMjMzMzMzsT8Asak05NzvPwAAAD8vBAAAAAAAAAH8AgAAVAAAAO7u7u7u7rA/ALGpNOTc7z8AAAA/LwQAAAAAAAAB/QIAAFQAAAAyMzMzMzOxPwCxqTTk3O8/AAAAP/oEAAAAAAAAAf4CAABUAAAAAAAAAAAAsj8Asak05NzvPwAAAD8KBQAAAAAAAAH/AgAAVAAAAIqIiIiIiLI/ALGpNOTc7z8AAAA/GgUAAAAAAAABAAMAAFQAAADe3d3d3d2zPwCxqTTk3O8/AAAAPxoFAAAAAAAAAQEDAABUAAAAZmZmZmZmtD8Asak05NzvPwAAAD8pBQAAAAAAAAECAwAAVAAAAPDu7u7u7rQ/ALGpNOTc7z8AAAA/KQUAAAAAAAABAwMAAFQAAAB4d3d3d3e1PwCxqTTk3O8/AAAAPzkFAAAAAAAAAQQDAABUAAAAAAAAAAAAtj8Asak05NzvPwAAAD85BQAAAAAAAAEFAwAAVAAAAERERERERLY/ALGpNOTc7z8AAAA/SAUAAAAAAAABBgMAAFQAAACIiIiIiIi2PwCxqTTk3O8/AAAAP0gFAAAAAAAAAQcDAABUAAAAzMzMzMzMtj8Asak05NzvPwAAAD9YBQAAAAAAAAEIAwAAVAAAABAREREREbc/ALGpNOTc7z8AAAA/WAUAAAAAAAAL</ink>
</athena>
</file>

<file path=customXml/item21.xml><?xml version="1.0" encoding="utf-8"?>
<athena xmlns="http://schemas.microsoft.com/edu/athena" version="0.1.2681.0">
  <timings duration="145090"/>
</athena>
</file>

<file path=customXml/item22.xml><?xml version="1.0" encoding="utf-8"?>
<athena xmlns="http://schemas.microsoft.com/edu/athena" version="0.1.2681.0">
  <media streamable="true" recordStart="0" recordEnd="51959" recordLength="1304921" start="0" end="51959"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2681.0">
  <timings duration="77525"/>
</athena>
</file>

<file path=customXml/item24.xml><?xml version="1.0" encoding="utf-8"?>
<athena xmlns="http://schemas.microsoft.com/edu/athena" version="0.1.2681.0">
  <timings duration="52126"/>
</athena>
</file>

<file path=customXml/item25.xml><?xml version="1.0" encoding="utf-8"?>
<athena xmlns="http://schemas.microsoft.com/edu/athena" version="0.1.2681.0">
  <media streamable="true" recordStart="854504" recordEnd="865437" recordLength="1304921" start="854504" end="865437"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MARAAAAAAAABe3///8MQWN0aW9uVHlwZVYxAQAAAAd2YWx1ZV9fAAgCAAAAAAAAAAEFAAAABAAAAAkUAAAACRUAAACdKAAAAAAAAAHq////7f///wAAAAABBgAAAAQAAAAJFwAAAAkYAAAAkCwAAAAAAAAB5////+3///8AAAAAAQcAAAAEAAAACRoAAAAJGwAAAKVCAAAAAAAAAeT////t////AAAAAAEIAAAABAAAAAkdAAAACR4AAABsUAAAAAAAAAHh////7f///wAAAAABCQAAAAQAAAAJIAAAAAkhAAAAzV4AAAAAAAAB3v///+3///8AAAAAAQoAAAAEAAAACSMAAAAJJAAAAIJ1AAAAAAAAAdv////t////AAAAAAELAAAABAAAAAkmAAAACScAAACVggAAAAAAAAHY////7f///wAAAAABDAAAAAQAAAAJKQAAAAkqAAAApJoAAAAAAAAB1f///+3///8AAAAAAQ0AAAAEAAAACSwAAAAJLQAAAKCxAAAAAAAAAdL////t////AAAAAAEOAAAABAAAAAkvAAAACTAAAACR0gAAAAAAAAHP////7f///wAAAAABDwAAAAQAAAAJMgAAAAkzAAAA390AAAAAAAABzP///+3///8AAAAABRAAAAANQ2xlYXJDYW52YXNWMQIAAAAJU3RhcnRUaW1lBFR5cGUABBAMQWN0aW9uVHlwZVYxAgAAAAIAAACEJAE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wwAAAMMAAAABFAAAABEAAAD/AJ5JAAAAAAAAACJAAAAByP///8r///8BAAAAAAAAAAAAIkABFQAAABIAAAAJOQAAABgAAAAYAAAAARcAAAARAAAA/wCeSQAAAAAAAAAiQAAAAcb////K////AQAAAAAAAAAAACJAARgAAAASAAAACTsAAAAnAAAAJwAAAAEaAAAAEQAAAP8AnkkAAAAAAAAAIkAAAAHE////yv///wEAAAAAAAAAAAAiQAEbAAAAEgAAAAk9AAAAMAAAADAAAAABHQAAABEAAAD/AJ5JAAAAAAAAACJAAAABwv///8r///8BAAAAAAAAAAAAIkABHgAAABIAAAAJPwAAABIAAAASAAAAASAAAAARAAAA/wCeSQAAAAAAAAAiQAAAAcD////K////AQAAAAAAAAAAACJAASEAAAASAAAACUEAAABwAAAAcAAAAAEjAAAAEQAAAP8AnkkAAAAAAAAAIkAAAAG+////yv///wEAAAAAAAAAAAAiQAEkAAAAEgAAAAlDAAAApgAAAKYAAAABJgAAABEAAAD/AJ5JAAAAAAAAACJAAAABvP///8r///8BAAAAAAAAAAAAIkABJwAAABIAAAAJRQAAAGMAAABjAAAAASkAAAARAAAA/wCeSQAAAAAAAAAiQAAAAbr////K////AQAAAAAAAAAAACJAASoAAAASAAAACUcAAABvAAAAbwAAAAEsAAAAEQAAAP8AnkkAAAAAAAAAIkAAAAG4////yv///wEAAAAAAAAAAAAiQAEtAAAAEgAAAAlJAAAAGAAAABgAAAABLwAAABEAAAD/AJ5JAAAAAAAAACJAAAABtv///8r///8BAAAAAAAAAAAAIkABMAAAABIAAAAJSwAAAAEAAAABAAAAATIAAAARAAAA/wCeSQAAAAAAAAAiQAAAAbT////K////AQAAAAAAAAAAACJAATMAAAASAAAACU0AAAARAAAAEQ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09BzkAAAAAAQAAACAAAAAECklua1BvaW50VjECAAAACREBAAAJEgEAAAkTAQAACRQBAAAJFQEAAAkWAQAACRcBAAAJGAEAAAkZAQAACRoBAAAJGwEAAAkcAQAACR0BAAAJHgEAAAkfAQAACSABAAAJIQEAAAkiAQAACSMBAAAJJAEAAAklAQAACSYBAAAJJwEAAAkoAQAADQgHOwAAAAABAAAAQAAAAAQKSW5rUG9pbnRWMQIAAAAJKQEAAAkqAQAACSsBAAAJLAEAAAktAQAACS4BAAAJLwEAAAkwAQAACTEBAAAJMgEAAAkzAQAACTQBAAAJNQEAAAk2AQAACTcBAAAJOAEAAAk5AQAACToBAAAJOwEAAAk8AQAACT0BAAAJPgEAAAk/AQAACUABAAAJQQEAAAlCAQAACUMBAAAJRAEAAAlFAQAACUYBAAAJRwEAAAlIAQAACUkBAAAJSgEAAAlLAQAACUwBAAAJTQEAAAlOAQAACU8BAAANGQc9AAAAAAEAAABAAAAABApJbmtQb2ludFYxAgA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0QBz8AAAAAAQAAACAAAAAECklua1BvaW50VjECAAAACYABAAAJgQEAAAmCAQAACYMBAAAJhAEAAAmFAQAACYYBAAAJhwEAAAmIAQAACYkBAAAJigEAAAmLAQAACYwBAAAJjQEAAAmOAQAACY8BAAAJkAEAAAmRAQAADQ4HQQAAAAABAAAAgAAAAAQKSW5rUG9pbnRWMQIA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0QB0MAAAAAAQAAAAABAAAECklua1BvaW50VjECAA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NWgdFAAAAAAEAAACAAAAABApJbmtQb2ludFYxAgA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0dB0cAAAAAAQAAAIAAAAAECklua1BvaW50VjECAA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DREHSQAAAAABAAAAIAAAAAQKSW5rUG9pbnRWMQIAAAAJegMAAAl7AwAACXwDAAAJfQMAAAl+AwAACX8DAAAJgAMAAAmBAwAACYIDAAAJgwMAAAmEAwAACYUDAAAJhgMAAAmHAwAACYgDAAAJiQMAAAmKAwAACYsDAAAJjAMAAAmNAwAACY4DAAAJjwMAAAmQAwAACZEDAAANCAdLAAAAAAEAAAAEAAAABApJbmtQb2ludFYxAgAAAAmSAwAADQMHTQAAAAABAAAAIAAAAAQKSW5rUG9pbnRWMQIAAAAJkwMAAAmUAwAACZUDAAAJlgMAAAmXAwAACZgDAAAJmQMAAAmaAwAACZsDAAAJnAMAAAmdAwAACZ4DAAAJnwMAAAmgAwAACaEDAAAJogMAAAmjAwAADQ8FTgAAAApJbmtQb2ludFYxBAAAAAFYAVkOUHJlc3N1cmVGYWN0b3IJVGltZVN0YW1wAAAAAAYGCxACAAAAofR+E5Te7z/DHRCetdfEPwAAAD8AAAAAAAAAAAFPAAAATgAAAMt9fnG5z+8/wx0QnrXXxD8AAAA/XQAAAAAAAAABUAAAAE4AAAD3Bn7P3sDvP8MdEJ6118Q/AAAAP20AAAAAAAAAAVEAAABOAAAAIZB9LQSy7z/DHRCetdfEPwAAAD9tAAAAAAAAAAFSAAAATgAAAHeifOlOlO8/wx0QnrXXxD8AAAA/fQAAAAAAAAABUwAAAE4AAADNtHulmXbvP8MdEJ6118Q/AAAAP30AAAAAAAAAAVQAAABOAAAAuYt6EHdR7z/DHRCetdfEPwAAAD+sAAAAAAAAAAFVAAAATgAAAOVLd6J86e4/18js6gmwxD8AAAA/rAAAAAAAAAABVgAAAE4AAADRInYNWsTuP+tzyTdeiMQ/AAAAP6wAAAAAAAAAAVcAAABOAAAAJzV1yaSm7j/rc8k3XojEPwAAAD+7AAAAAAAAAAFYAAAATgAAABEMdDSCge4//x6mhLJgxD8AAAA/uwAAAAAAAAABWQAAAE4AAAD94nKfX1zuPxXKgtEGOcQ/AAAAP7sAAAAAAAAAAVoAAABOAAAAU/VxW6o+7j8VyoLRBjnEPwAAAD/LAAAAAAAAAAFbAAAATgAAANSQcHUaEu4/FcqC0QY5xD8AAAA/ywAAAAAAAAABXAAAAE4AAAC/Z2/g9+ztPyd1Xx5bEcQ/AAAAP9oAAAAAAAAAAV0AAABOAAAAQANu+mfA7T8ndV8eWxHEPwAAAD/aAAAAAAAAAAFeAAAATgAAAFdjbMNqjO0/J3VfHlsRxD8AAAA/6gAAAAAAAAABXwAAAE4AAAACiGo7AFHtP1PLGLgDwsM/AAAAP/oAAAAAAAAAAWAAAABOAAAArqxos5UV7T9ldvUEWJrDPwAAAD8aAQAAAAAAAAFhAAAATgAAAFrRZisr2uw/eyHSUaxywz8AAAA/GgEAAAAAAAABYgAAAE4AAADbbGVFm63sP3sh0lGscsM/AAAAPxoBAAAAAAAAAWMAAABOAAAAxkNksHiI7D+NzK6eAEvDPwAAAD8qAQAAAAAAAAFkAAAATgAAAN2jYnl7VOw/jcyungBLwz8AAAA/KgEAAAAAAAABZQAAAE4AAAAztmE1xjbsP6N3i+tUI8M/AAAAPzoBAAAAAAAAAWYAAABOAAAAh8hg8RAZ7D+jd4vrVCPDPwAAAD+IAQAAAAAAAAFnAAAATgAAALtkUlOXTOo/o3eL61Qjwz8AAAA/pwEAAAAAAAABaAAAAE4AAAA7AFFtByDqP6N3i+tUI8M/AAAAP8YBAAAAAAAAAWkAAABOAAAAKA5NDMWh6T+jd4vrVCPDPwAAAD/GAQAAAAAAAAFqAAAATgAAAH4gTMgPhOk/o3eL61Qjwz8AAAA/1gEAAAAAAAABawAAAE4AAAA/bkvVx23pP6N3i+tUI8M/AAAAP+UBAAAAAAAAAWwAAABOAAAAlYBKkRJQ6T+jd4vrVCPDPwAAAD/lAQAAAAAAAAFtAAAATgAAAMAJSu83Qek/o3eL61Qjwz8AAAA/9QEAAAAAAAABbgAAAE4AAAAWHEmrgiPpP6N3i+tUI8M/AAAAP/UBAAAAAAAAAW8AAABOAAAA1WlIuDoN6T+jd4vrVCPDPwAAAD/1AQAAAAAAAAFwAAAATgAAAADzRxZg/ug/o3eL61Qjwz8AAAA/BQIAAAAAAAABcQAAAE4AAAArfEd0he/oP6N3i+tUI8M/AAAAPwUCAAAAAAAAAXIAAABOAAAAVgVH0qrg6D+NzK6eAEvDPwAAAD8UAgAAAAAAAAFzAAAATgAAAIGORjDQ0eg/jcyungBLwz8AAAA/FAIAAAAAAAABdAAAAE4AAABC3EU9iLvoP43Mrp4AS8M/AAAAPyQCAAAAAAAAAXUAAABOAAAAbWVFm62s6D+NzK6eAEvDPwAAAD8kAgAAAAAAAAF2AAAATgAAAC2zRKhllug/jcyungBLwz8AAAA/NAIAAAAAAAABdwAAAE4AAAAZikMTQ3HoP43Mrp4AS8M/AAAAPzQCAAAAAAAAAXgAAABOAAAAb5xCz41T6D+NzK6eAEvDPwAAAD9DAgAAAAAAAAF5AAAATgAAAMWuQYvYNeg/jcyungBLwz8AAAA/QwIAAAAAAAABegAAAE4AAACwhUD2tRDoP43Mrp4AS8M/AAAAP1MCAAAAAAAAAXsAAABOAAAAnFw/YZPr5z+NzK6eAEvDPwAAAD9iAgAAAAAAAAF8AAAATgAAALG8PSqWt+c/jcyungBLwz8AAAA/cgIAAAAAAAABfQAAAE4AAACdkzyVc5LnP43Mrp4AS8M/AAAAP3ICAAAAAAAAAX4AAABOAAAAiGo7AFFt5z+NzK6eAEvDPwAAAD9yAgAAAAAAAAF/AAAATgAAAAkGOhrBQOc/jcyungBLwz8AAAA/cgIAAAAAAAABgAAAAE4AAAD03DiFnhvnP43Mrp4AS8M/AAAAP4ICAAAAAAAAAYEAAABOAAAAtSo4klYF5z+NzK6eAEvDPwAAAD+CAgAAAAAAAAGCAAAATgAAAHV4N58O7+Y/jcyungBLwz8AAAA/kQIAAAAAAAABgwAAAE4AAACfATf9M+DmP43Mrp4AS8M/AAAAP6ECAAAAAAAAAYQAAABOAAAAYU82CuzJ5j+NzK6eAEvDPwAAAD+hAgAAAAAAAAGFAAAATgAAAPUTNrl+wuY/jcyungBLwz8AAAA/sQIAAAAAAAABhgAAAE4AAAAgnTUXpLPmP43Mrp4AS8M/AAAAP7ECAAAAAAAAAYcAAABOAAAAtmE1xjas5j+NzK6eAEvDPwAAAD+xAgAAAAAAAAGIAAAATgAAAHavNNPuleY/o3eL61Qjwz8AAAA/wAIAAAAAAAABiQAAAE4AAAA3/TPgpn/mP6N3i+tUI8M/AAAAP9ACAAAAAAAAAYoAAABOAAAAjQ8znPFh5j+jd4vrVCPDPwAAAD/QAgAAAAAAAAGLAAAATgAAAE1dMqmpS+Y/o3eL61Qjwz8AAAA/3wIAAAAAAAABjAAAAE4AAAA5NDEUhybmP6N3i+tUI8M/AAAAP98CAAAAAAAAAY0AAABOAAAA+YEwIT8Q5j+jd4vrVCPDPwAAAD/vAgAAAAAAAAGOAAAATgAAAE+UL92J8uU/o3eL61Qjwz8AAAA/7wIAAAAAAAABjwAAAE4AAAClpi6Z1NTlP6N3i+tUI8M/AAAAPw4DAAAAAAAAAZAAAABOAAAAkX0tBLKv5T+jd4vrVCPDPwAAAD9IAwAAAAAAAAGRAAAATgAAABNQKVICKuU/o3eL61Qjwz8AAAA/SAMAAAAAAAABkgAAAE4AAACoFCkBlSLlP6N3i+tUI8M/AAAAP0gDAAAAAAAAAZMAAABOAAAA050oX7oT5T+jd4vrVCPDPwAAAD9YAwAAAAAAAAGUAAAATgAAAJTrJ2xy/eQ/o3eL61Qjwz8AAAA/WAMAAAAAAAABlQAAAE4AAAApsCcbBfbkP6N3i+tUI8M/AAAAP2cDAAAAAAAAAZYAAABOAAAAf8Im10/Y5D+jd4vrVCPDPwAAAD9nAwAAAAAAAAGXAAAATgAAANXUJZOauuQ/tyJoOKn7wj8AAAA/dwMAAAAAAAABmAAAAE4AAAAr5yRP5ZzkP7ciaDip+8I/AAAAP4cDAAAAAAAAAZkAAABOAAAAFb4jusJ35D/LzUSF/dPCPwAAAD+HAwAAAAAAAAGaAAAATgAAAAGVIiWgUuQ/y81Ehf3Twj8AAAA/hwMAAAAAAAABmwAAAE4AAACCMCE/ECbkP8vNRIX908I/AAAAP5YDAAAAAAAAAZwAAABOAAAA2EIg+1oI5D/LzUSF/dPCPwAAAD+WAwAAAAAAAAGdAAAATgAAAC5VH7el6uM/y81Ehf3Twj8AAAA/pgMAAAAAAAABngAAAE4AAADuoh7EXdTjP8vNRIX908I/AAAAP6YDAAAAAAAAAZ8AAABOAAAAr/Ad0RW+4z/LzUSF/dPCPwAAAD+2AwAAAAAAAAGgAAAATgAAANp5HS87r+M/y81Ehf3Twj8AAAA/xQMAAAAAAAABoQAAAE4AAACaxxw885jjP8vNRIX908I/AAAAP8UDAAAAAAAAAaIAAABOAAAAxVAcmhiK4z/LzUSF/dPCPwAAAD/VAwAAAAAAAAGjAAAATgAAAIWeG6fQc+M/y81Ehf3Twj8AAAA/5AMAAAAAAAABpAAAAE4AAADbsBpjG1bjP8vNRIX908I/AAAAP+QDAAAAAAAAAaUAAABOAAAAMcMZH2Y44z/LzUSF/dPCPwAAAD/kAwAAAAAAAAGmAAAATgAAAIfVGNuwGuM/y81Ehf3Twj8AAAA/9AMAAAAAAAABpwAAAE4AAADd5xeX+/ziP8vNRIX908I/AAAAP/QDAAAAAAAAAagAAABOAAAAXYMWsWvQ4j/LzUSF/dPCPwAAAD8EBAAAAAAAAAGpAAAATgAAACAIE/IDYeI/y81Ehf3Twj8AAAA/EwQAAAAAAAABqgAAAE4AAABh8RAZLB7iP+F4IdJRrMI/AAAAPxMEAAAAAAAAAasAAABOAAAAd1EP4i7q4T/heCHSUazCPwAAAD8TBAAAAAAAAAGsAAAATgAAAI6xDasxtuE/9SP+HqaEwj8AAAA/IwQAAAAAAAABrQAAAE4AAACkEQx0NILhPwnP2mv6XMI/AAAAPzMEAAAAAAAAAa4AAABOAAAAunEKPTdO4T8dere4TjXCPwAAAD8zBAAAAAAAAAGvAAAATgAAADsNCVenIeE/MyWUBaMNwj8AAAA/QgQAAAAAAAABsAAAAE4AAACQHwgT8gPhPzMllAWjDcI/AAAAP0IEAAAAAAAAAbEAAABOAAAAUW0HIKrt4D8zJZQFow3CPwAAAD9CBAAAAAAAAAGyAAAATgAAABG7Bi1i1+A/MyWUBaMNwj8AAAA/UgQAAAAAAAABswAAAE4AAACnfwbc9M/gPzMllAWjDcI/AAAAP2EEAAAAAAAAAbQAAABOAAAA0ggGOhrB4D8zJZQFow3CPwAAAD9hBAAAAAAAAAG1AAAATgAAAP2RBZg/suA/MyWUBaMNwj8AAAA/cQQAAAAAAAABtgAAAE4AAACSVgVH0qrgPzMllAWjDcI/AAAAP3EEAAAAAAAAAbcAAABOAAAAUqQEVIqU4D8zJZQFow3CPwAAAD+BBAAAAAAAAAG4AAAATgAAABPyA2FCfuA/RdBwUvflwT8AAAA/gQQAAAAAAAABuQAAAE4AAADTPwNu+mfgP0XQcFL35cE/AAAAP5AEAAAAAAAAAboAAABOAAAAvxYC2ddC4D9F0HBS9+XBPwAAAD+QBAAAAAAAAAG7AAAATgAAAKrtAES1HeA/W3tNn0u+wT8AAAA/oAQAAAAAAAABvAAAAE4AAACAm/4ZcNPfP1t7TZ9LvsE/AAAAP6AEAAAAAAAAAb0AAABOAAAA2OT6CZtc3z9vJirsn5bBPwAAAD+wBAAAAAAAAAG+AAAATgAAANob+D17A98/hdEGOfRuwT8AAAA/zwQAAAAAAAABvwAAAE4AAACM5e1RsbzdP4XRBjn0bsE/AAAAP88EAAAAAAAAAcAAAABOAAAAYpPrJ2xy3T+ZfOOFSEfBPwAAAD/eBAAAAAAAAAHBAAAATgAAABAm5AfChNw/rSfA0pwfwT8AAAA/7gQAAAAAAAABwgAAAE4AAABmOOPDDGfcP60nwNKcH8E/AAAAP+4EAAAAAAAAAcMAAABOAAAAEl3hO6Ir3D+tJ8DSnB/BPwAAAD/+BAAAAAAAAAHEAAAATgAAAD3m4JnHHNw/rSfA0pwfwT8AAAA/DQUAAAAAAAABxQAAAE4AAACS+N9VEv/bP60nwNKcH8E/AAAAPx0FAAAAAAAAAcYAAABOAAAA6ArfEV3h2z+tJ8DSnB/BPwAAAD8dBQAAAAAAAAHHAAAATgAAAD4d3s2nw9s/rSfA0pwfwT8AAAA/HQUAAAAAAAAByAAAAE4AAACUL92J8qXbP60nwNKcH8E/AAAAPy0FAAAAAAAAAckAAABOAAAAFcvbo2J52z+tJ8DSnB/BPwAAAD88BQAAAAAAAAHKAAAATgAAABcC2ddCINs/rSfA0pwfwT8AAAA/TAUAAAAAAAABywAAAE4AAACYndfxsvPaP60nwNKcH8E/AAAAP0wFAAAAAAAAAcwAAABOAAAA7a/Wrf3V2j+tJ8DSnB/BPwAAAD9bBQAAAAAAAAHNAAAATgAAAMRd1IO4i9o/rSfA0pwfwT8AAAA/awUAAAAAAAABzgAAAE4AAAAacNM/A27aP60nwNKcH8E/AAAAP7kFAAAAAAAAAc8AAABOAAAATgzFoYmh2D+tJ8DSnB/BPwAAAD+5BQAAAAAAAAHQAAAATgAAAM+nw7v5dNg/mXzjhUhHwT8AAAA/uQUAAAAAAAAB0QAAAE4AAAAkusJ3RFfYP5l844VIR8E/AAAAP8kFAAAAAAAAAdIAAABOAAAAT0PC1WlI2D+ZfOOFSEfBPwAAAD/YBQAAAAAAAAHTAAAATgAAAHrMwTOPOdg/mXzjhUhHwT8AAAA/2AUAAAAAAAAB1AAAAE4AAACkVcGRtCrYP5l844VIR8E/AAAAPxcGAAAAAAAAAdUAAABOAAAAz97A79kb2D+F0QY59G7BPwAAAD8nBgAAAAAAAAHWAAAATgAAAPpnwE3/DNg/hdEGOfRuwT8AAAA/NgYAAAAAAAAB1wAAAE4AAAAl8b+rJP7XP4XRBjn0bsE/AAAAP0YGAAAAAAAAAdgAAABOAAAApoy+xZTR1z+F0QY59G7BPwAAAD9VBgAAAAAAAAHZAAAATgAAACcovd8Epdc/hdEGOfRuwT8AAAA/VQYAAAAAAAAB2gAAAE4AAAB8OrybT4fXP28mKuyflsE/AAAAP2UGAAAAAAAAAdsAAABOAAAAU+i5cQo91z9vJirsn5bBPwAAAD9lBgAAAAAAAAHcAAAATgAAANSDuIt6ENc/W3tNn0u+wT8AAAA/dQYAAAAAAAAB3QAAAE4AAAD/DLjpnwHXP1t7TZ9LvsE/AAAAP4QGAAAAAAAAAd4AAABOAAAAKpa3R8Xy1j9be02fS77BPwAAAD+UBgAAAAAAAAHfAAAATgAAAFUft6Xq49Y/W3tNn0u+wT8AAAA/swYAAAAAAAAB4AAAAE4AAABVH7el6uPWP0XQcFL35cE/AAAAP8MGAAAAAAAAAeEAAABOAAAAqzG2YTXG1j9F0HBS9+XBPwAAAD/SBgAAAAAAAAHiAAAATgAAAFdWtNnKitY/RdBwUvflwT8AAAA/4gYAAAAAAAAB4wAAAE4AAACC37M38HvWP0XQcFL35cE/AAAAP+IGAAAAAAAAAeQAAABOAAAA1/Gy8zpe1j8zJZQFow3CPwAAAD/iBgAAAAAAAAHlAAAATgAAAC0Esq+FQNY/MyWUBaMNwj8AAAA/8gYAAAAAAAAB5gAAAE4AAABYjbENqzHWPzMllAWjDcI/AAAAP/IGAAAAAAAAAecAAABOAAAArp+wyfUT1j8zJZQFow3CPwAAAD8BBwAAAAAAAAHoAAAATgAAAASyr4VA9tU/HXq3uE41wj8AAAA/AQcAAAAAAAAB6QAAAE4AAADbX61b+6vVPwnP2mv6XMI/AAAAPxEHAAAAAAAAAeoAAABOAAAAMXKsF0aO1T8Jz9pr+lzCPwAAAD8hBwAAAAAAAAHrAAAATgAAAIeEq9OQcNU/Cc/aa/pcwj8AAAA/IQcAAAAAAAAB7AAAAE4AAACyDasxtmHVPwnP2mv6XMI/AAAAPzAHAAAAAAAAAe0AAABOAAAACCCq7QBE1T8Jz9pr+lzCPwAAAD8wBwAAAAAAAAHuAAAATgAAAF0yqalLJtU/9SP+HqaEwj8AAAA/QAcAAAAAAAAB7wAAAE4AAACzRKhllgjVP/Uj/h6mhMI/AAAAP0AHAAAAAAAAAfAAAABOAAAANOCmfwbc1D/1I/4epoTCPwAAAD9PBwAAAAAAAAHxAAAATgAAALV7pZl2r9Q/9SP+HqaEwj8AAAA/TwcAAAAAAAAB8gAAAE4AAAA2F6Sz5oLUP/Uj/h6mhMI/AAAAP18HAAAAAAAAAfMAAABOAAAAuemfATf90z/1I/4epoTCPwAAAD9vBwAAAAAAAAH0AAAATgAAAGQOnnnMwdM/9SP+HqaEwj8AAAA/bwcAAAAAAAAB9QAAAE4AAADlqZyTPJXTP/Uj/h6mhMI/AAAAP34HAAAAAAAAAfYAAABOAAAAO7ybT4d30z/1I/4epoTCPwAAAD9+BwAAAAAAAAH3AAAATgAAALxXmmn3StM/9SP+HqaEwj8AAAA/jgcAAAAAAAAB+AAAAE4AAADnF5f7/OLSP/Uj/h6mhMI/AAAAP54HAAAAAAAAAfkAAABOAAAAEqGWWSLU0j/1I/4epoTCPwAAAD+tBwAAAAAAAAH6AAAATgAAAD0qlrdHxdI/9SP+HqaEwj8AAAA/rQcAAAAAAAAB+wAAAE4AAABos5UVbbbSP/Uj/h6mhMI/AAAAP60HAAAAAAAAAfwAAABOAAAAkzyVc5Kn0j/1I/4epoTCPwAAAD/MBwAAAAAAAAH9AAAATgAAAGvqkklNXdI/9SP+HqaEwj8AAAA/7AcAAAAAAAAB/gAAAE4AAADrhZFjvTDSP/Uj/h6mhMI/AAAAP/sHAAAAAAAAAf8AAABOAAAARAaLh8hg0T/1I/4epoTCPwAAAD/7BwAAAAAAAAEAAQAATgAAAOzW/mrd2s8/HXq3uE41wj8AAAA/KggAAAAAAAABAQEAAE4AAABI/O8qif/NP0XQcFL35cE/AAAAPyoIAAAAAAAAAQIBAABOAAAAoEXsGrSIzT9F0HBS9+XBPwAAAD86CAAAAAAAAAEDAQAATgAAAPiO6ArfEc0/RdBwUvflwT8AAAA/OggAAAAAAAABBAEAAE4AAACks+aCdNbMP0XQcFL35cE/AAAAPzoIAAAAAAAAAQUBAABOAAAAUNjk+gmbzD9F0HBS9+XBPwAAAD9JCAAAAAAAAAEGAQAATgAAAKbq47ZUfcw/RdBwUvflwT8AAAA/WQgAAAAAAAABBwEAAE4AAAD8/OJyn1/MP0XQcFL35cE/AAAAP4gIAAAAAAAAAQgBAABOAAAAUg/iLupBzD9F0HBS9+XBPwAAAD+nCAAAAAAAAAEJAQAATgAAAKgh4eo0JMw/RdBwUvflwT8AAAA/twgAAAAAAAABCgEAAE4AAACqWN4eFcvLP0XQcFL35cE/AAAAP7cIAAAAAAAAAQsBAABOAAAAqo/bUvVxyz8zJZQFow3CPwAAAD/GCAAAAAAAAAEMAQAATgAAAFjr1v5q3co/MyWUBaMNwj8AAAA/1ggAAAAAAAABDQEAAE4AAACu/dW6tb/KPzMllAWjDcI/AAAAP9YIAAAAAAAAAQ4BAABOAAAABBDVdgCiyj8zJZQFow3CPwAAAD/mCAAAAAAAAAEPAQAATgAAAFoi1DJLhMo/MyWUBaMNwj8AAAA/5ggAAAAAAAABEAEAAE4AAACwNNPulWbKPzMllAWjDcI/AAAAP8MJAAAAAAAAAREBAABOAAAAQFTbAYhq2z8AYkooC0Z7PwAAAD8AAAAAAAAAAAESAQAATgAAAEBU2wGIats/oMTfw5RQdj8AAAA/DwAAAAAAAAABEwEAAE4AAAAVy9ujYnnbPwBiSigLRns/AAAAPwkBAAAAAAAAARQBAABOAAAAFcvbo2J52z/Af1rGwB2APwAAAD8ZAQAAAAAAAAEVAQAATgAAAOpB3EU9iNs/gM6P+HuYgj8AAAA/KQEAAAAAAAABFgEAAE4AAADqQdxFPYjbPyAdxSo3E4U/AAAAPykBAAAAAAAAARcBAABOAAAAv7jc5xeX2z/ga/pc8o2HPwAAAD8pAQAAAAAAAAEYAQAATgAAAL+43OcXl9s/oLovj60Iij8AAAA/OAEAAAAAAAABGQEAAE4AAACUL92J8qXbP6C6L4+tCIo/AAAAP0gBAAAAAAAAARoBAABOAAAAaabdK8202z9QCWXBaIOMPwAAAD9IAQAAAAAAAAEbAQAATgAAAD4d3s2nw9s/wHoCLM35kT8AAAA/WAEAAAAAAAABHAEAAE4AAADoCt8RXeHbPxgiHcUqN5M/AAAAP1gBAAAAAAAAAR0BAABOAAAAvYHfszfw2z94yTdeiHSUPwAAAD9nAQAAAAAAAAEeAQAATgAAAD3m4JnHHNw/kL+HKaEsmD8AAAA/dwEAAAAAAAABHwEAAE4AAABmOOPDDGfcP6i11/S55Js/AAAAP3cBAAAAAAAAASABAABOAAAAj4rl7VGx3D+4qyfA0pyfPwAAAD93AQAAAAAAAAEhAQAATgAAAONl53W87Nw/6NC7xXWqoT8AAAA/hgEAAAAAAAABIgEAAE4AAAAOuOmfATfdP/DLYyuChqM/AAAAP5YBAAAAAAAAASMBAABOAAAAjBzrhZFj3T9Qc37E38OkPwAAAD+WAQAAAAAAAAEkAQAATgAAADYK7MlGgd0//MYLkY5ipT8AAAA/pgEAAAAAAAABJQEAAE4AAAC2bu2v1q3dP6wamV09AaY/AAAAP6YBAAAAAAAAASYBAABOAAAAjOXtUbG83T9cbiYq7J+mPwAAAD+1AQAAAAAAAAEnAQAATgAAAGBc7vOLy90/BMKz9po+pz8AAAA/tQEAAAAAAAABKAEAAE4AAAA20+6VZtrdPwTCs/aaPqc/AAAAP8UBAAAAAAAAASkBAABOAAAANtPulWba3T94yTdeiHSUPwAAAD8AAAAAAAAAAAEqAQAATgAAAGBc7vOLy90/eMk3Xoh0lD8AAAA/TgAAAAAAAAABKwEAAE4AAAC2bu2v1q3dP3jJN16IdJQ/AAAAP10AAAAAAAAAASwBAABOAAAA4vfsDfye3T94yTdeiHSUPwAAAD9tAAAAAAAAAAEtAQAATgAAAGKT6ydsct0/2HBS9+WxlT8AAAA/bQAAAAAAAAABLgEAAE4AAAC4perjtlTdP9hwUvflsZU/AAAAP30AAAAAAAAAAS8BAABOAAAA4i7qQdxF3T8wGG2QQ++WPwAAAD99AAAAAAAAAAEwAQAATgAAAA646Z8BN90/kL+HKaEsmD8AAAA/jAAAAAAAAAABMQEAAE4AAAA4Qen9JijdP5C/hymhLJg/AAAAP4wAAAAAAAAAATIBAABOAAAAjlPouXEK3T/wZqLC/mmZPwAAAD+cAAAAAAAAAAEzAQAATgAAALjc5xeX+9w/8Gaiwv5pmT8AAAA/nAAAAAAAAAABNAEAAE4AAADjZed1vOzcP6i11/S55Js/AAAAP6wAAAAAAAAAATUBAABOAAAADu/m0+Hd3D8AXfKNFyKdPwAAAD+sAAAAAAAAAAE2AQAATgAAAGQB5o8swNw/WAQNJ3Vfnj8AAAA/uwAAAAAAAAABNwEAAE4AAACPiuXtUbHcP7irJ8DSnJ8/AAAAP7sAAAAAAAAAATgBAABOAAAA5ZzkqZyT3D+MKaEsGG2gPwAAAD/LAAAAAAAAAAE5AQAATgAAADuv42Xnddw/PH0u+cYLoT8AAAA/ywAAAAAAAAABOgEAAE4AAABmOOPDDGfcP+jQu8V1qqE/AAAAP9oAAAAAAAAAATsBAABOAAAAvErif1dJ3D+YJEmSJEmiPwAAAD/aAAAAAAAAAAE8AQAATgAAAOfT4d18Otw/mCRJkiRJoj8AAAA/6gAAAAAAAAABPQEAAE4AAAASXeE7oivcP/DLYyuChqM/AAAAPxcBAAAAAAAAAT4BAABOAAAAPebgmccc3D/wy2MrgoajPwAAAD8XAQAAAAAAAAE/AQAATgAAAGdv4PfsDdw/oB/x9zAlpD8AAAA/FwEAAAAAAAABQAEAAE4AAACS+N9VEv/bP6Af8fcwJaQ/AAAAPyYBAAAAAAAAAUEBAABOAAAAvYHfszfw2z9Qc37E38OkPwAAAD8mAQAAAAAAAAFCAQAATgAAAL2B37M38Ns//MYLkY5ipT8AAAA/RgEAAAAAAAABQwEAAE4AAADoCt8RXeHbP/zGC5GOYqU/AAAAP0YBAAAAAAAAAUQBAABOAAAA6ArfEV3h2z+sGpldPQGmPwAAAD9VAQAAAAAAAAFFAQAATgAAABOU3m+C0ts/rBqZXT0Bpj8AAAA/VQEAAAAAAAABRgEAAE4AAAATlN5vgtLbP1xuJirsn6Y/AAAAP2UBAAAAAAAAAUcBAABOAAAAPh3ezafD2z9cbiYq7J+mPwAAAD9lAQAAAAAAAAFIAQAATgAAAGmm3SvNtNs/BMKz9po+pz8AAAA/dAEAAAAAAAABSQEAAE4AAACUL92J8qXbP7QVQcNJ3ac/AAAAP4QBAAAAAAAAAUoBAABOAAAAv7jc5xeX2z+0FUHDSd2nPwAAAD+EAQAAAAAAAAFLAQAATgAAABXL26Nieds/FL1bXKcaqT8AAAA/lAEAAAAAAAABTAEAAE4AAABAVNsBiGrbP8AQ6ShWuak/AAAAP5QBAAAAAAAAAU0BAABOAAAAa93aX61b2z/AEOkoVrmpPwAAAD+zAQAAAAAAAAFOAQAATgAAAGvd2l+tW9s/bGR29QRYqj8AAAA/wwEAAAAAAAABTwEAAE4AAACWZtq90kzbP2xkdvUEWKo/AAAAP+IBAAAAAAAAAVABAABOAAAAEci+FgLZxz9klZuJCvvXPwAAAD8AAAAAAAAAAAFRAQAATgAAABHIvhYC2cc/7OoJsDTn1z8AAAA/fQAAAAAAAAABUgEAAE4AAAC7tb9at/bHP+zqCbA059c/AAAAP4wAAAAAAAAAAVMBAABOAAAAuX7CJtdPyD/s6gmwNOfXPwAAAD+cAAAAAAAAAAFUAQAATgAAAAsjx3ph5Mg/7OoJsDTn1z8AAAA/nAAAAAAAAAABVQEAAE4AAAC02cqKNlvJP+zqCbA059c/AAAAP6wAAAAAAAAAAVYBAABOAAAAsGvQInYNyj/s6gmwNOfXPwAAAD+sAAAAAAAAAAFXAQAATgAAAAQQ1XYAoso/7OoJsDTn1z8AAAA/uwAAAAAAAAABWAEAAE4AAABWtNnKijbLP+zqCbA059c/AAAAP7sAAAAAAAAAAVkBAABOAAAAqljeHhXLyz/s6gmwNOfXPwAAAD/LAAAAAAAAAAFaAQAATgAAAFDY5PoJm8w/7OoJsDTn1z8AAAA/2gAAAAAAAAABWwEAAE4AAACcoPR+E5TOP+zqCbA059c/AAAAP9oAAAAAAAAAAVwBAABOAAAA7g38nr2Bzz/s6gmwNOfXPwAAAD/qAAAAAAAAAAFdAQAATgAAAJ+9gd+zN9A/7OoJsDTn1z8AAAA/6gAAAAAAAAABXgEAAE4AAABHdIXviK7QP+zqCbA059c/AAAAP/oAAAAAAAAAAV8BAABOAAAA8CqJ/10l0T/s6gmwNOfXPwAAAD/6AAAAAAAAAAFgAQAATgAAAJeqj9tS9dE/7OoJsDTn1z8AAAA/CQEAAAAAAAABYQEAAE4AAABr6pJJTV3SP+zqCbA059c/AAAAPxkBAAAAAAAAAWIBAABOAAAAEWqZJUIt0z/s6gmwNOfXPwAAAD8pAQAAAAAAAAFjAQAATgAAALognTUXpNM/7OoJsDTn1z8AAAA/KQEAAAAAAAABZAEAAE4AAABj16BF7BrUP+zqCbA059c/AAAAPzgBAAAAAAAAAWUBAABOAAAA4ASl95ug1D/s6gmwNOfXPwAAAD84AQAAAAAAAAFmAQAATgAAAIi7qAdxF9U/7OoJsDTn1z8AAAA/SAEAAAAAAAABZwEAAE4AAAAG6ay5IJ3VP+zqCbA059c/AAAAP0gBAAAAAAAAAWgBAABOAAAA2SiwJxsF1j/s6gmwNOfXPwAAAD9XAQAAAAAAAAFpAQAATgAAAAJ7slFgT9Y/7OoJsDTn1z8AAAA/VwEAAAAAAAABagEAAE4AAAABRLUdgKjWP+zqCbA059c/AAAAP2cBAAAAAAAAAWsBAABOAAAA/wy46Z8B1z/s6gmwNOfXPwAAAD9nAQAAAAAAAAFsAQAATgAAAFPouXEKPdc/7OoJsDTn1z8AAAA/dwEAAAAAAAABbQEAAE4AAACnw7v5dHjXP+zqCbA059c/AAAAP3cBAAAAAAAAAW4BAABOAAAAUbG8PSqW1z/s6gmwNOfXPwAAAD+GAQAAAAAAAAFvAQAATgAAANEVviO6wtc/7OoJsDTn1z8AAAA/hgEAAAAAAAABcAEAAE4AAACmjL7FlNHXP+zqCbA059c/AAAAP5YBAAAAAAAAAXEBAABOAAAAUHq/CUrv1z/s6gmwNOfXPwAAAD+mAQAAAAAAAAFyAQAATgAAAM/ewO/ZG9g/7OoJsDTn1z8AAAA/tQEAAAAAAAABcwEAAE4AAAB6zMEzjznYP+zqCbA059c/AAAAP7UBAAAAAAAAAXQBAABOAAAA+TDDGR9m2D/s6gmwNOfXPwAAAD+1AQAAAAAAAAF1AQAATgAAAE4MxaGJodg/7OoJsDTn1z8AAAA/xQEAAAAAAAABdgEAAE4AAACi58Yp9NzYP+zqCbA059c/AAAAP9QBAAAAAAAAAXcBAABOAAAA9sLIsV4Y2T/s6gmwNOfXPwAAAD/UAQAAAAAAAAF4AQAATgAAAMkCzB9ZgNk/7OoJsDTn1z8AAAA/5AEAAAAAAAABeQEAAE4AAADzVM5JnsrZP+zqCbA059c/AAAAP+QBAAAAAAAAAXoBAABOAAAAHKfQc+MU2j/s6gmwNOfXPwAAAD/0AQAAAAAAAAF7AQAATgAAAEX50p0oX9o/7OoJsDTn1z8AAAA/9AEAAAAAAAABfAEAAE4AAACZ1NQlk5raP+zqCbA059c/AAAAPwMCAAAAAAAAAX0BAABOAAAAQ8LVaUi42j/s6gmwNOfXPwAAAD8TAgAAAAAAAAF+AQAATgAAAO2v1q391do/7OoJsDTn1z8AAAA/EwIAAAAAAAABfwEAAE4AAADDJtdP2OTaP+zqCbA059c/AAAAPxMCAAAAAAAAAYABAABOAAAAt/ZX69b+6j/I7OoJsDTXPwAAAD8AAAAAAAAAAAGBAQAATgAAALf2V+vW/uo/QJd844VI1z8AAAA/TwAAAAAAAAABggEAAE4AAAAiMlg8RAbrP0CXfOOFSNc/AAAAP14AAAAAAAAAAYMBAABOAAAA96hY3h4V6z9Al3zjhUjXPwAAAD9uAAAAAAAAAAGEAQAATgAAAMwfWYD5I+s/QJd844VI1z8AAAA/bgAAAAAAAAABhQEAAE4AAAAL0llzQTrrP7RBDr1bXNc/AAAAP34AAAAAAAAAAYYBAABOAAAAtb9at/ZX6z+0QQ69W1zXPwAAAD9+AAAAAAAAAAGHAQAATgAAAMvoW0wZfes/tEEOvVtc1z8AAAA/jQAAAAAAAAABiAEAAE4AAABKTV0yqanrP7RBDr1bXNc/AAAAP40AAAAAAAAAAYkBAABOAAAAM+1eaabd6z+0QQ69W1zXPwAAAD+dAAAAAAAAAAGKAQAATgAAALJRYE82Cuw/tEEOvVtc1z8AAAA/nQAAAAAAAAABiwEAAE4AAAAILWLXoEXsP7RBDr1bXNc/AAAAP6wAAAAAAAAAAYwBAABOAAAA8cxjDp557D+0QQ69W1zXPwAAAD+8AAAAAAAAAAGNAQAATgAAAHAxZfQtpuw/QJd844VI1z8AAAA/vAAAAAAAAAABjgEAAE4AAAAaH2Y448PsP0CXfOOFSNc/AAAAP7wAAAAAAAAAAY8BAABOAAAAxAxnfJjh7D9Al3zjhUjXPwAAAD/bAAAAAAAAAAGQAQAATgAAAAS/Z2/g9+w/QJd844VI1z8AAAA/2wAAAAAAAAABkQEAAE4AAABDcWhiKA7tP0CXfOOFSNc/AAAAP9sAAAAAAAAAAZIBAABOAAAA7Rq0iF2Dpj+s3ExU2D/dPwAAAD8AAAAAAAAAAAGTAQAATgAAAJXRt5gy+qY/rNxMVNg/3T8AAAA/DwAAAAAAAAABlAEAAE4AAAA9iLuoB3GnP6zcTFTYP90/AAAAPx8AAAAAAAAAAZUBAABOAAAA5T6/uNznpz+s3ExU2D/dPwAAAD8vAAAAAAAAAAGWAQAATgAAAI/1wsixXqg/rNxMVNg/3T8AAAA/PgAAAAAAAAABlwEAAE4AAADfYsroW0ypP6zcTFTYP90/AAAAPz4AAAAAAAAAAZgBAABOAAAAL9DRCAY6qj+s3ExU2D/dPwAAAD9OAAAAAAAAAAGZAQAATgAAAIE92SiwJ6s/rNxMVNg/3T8AAAA/XQAAAAAAAAABmgEAAE4AAAAp9Nw4hZ6rPzYyu3oCLN0/AAAAP10AAAAAAAAAAZsBAABOAAAAeWHkWC+MrD/AhymhLBjdPwAAAD9dAAAAAAAAAAGcAQAATgAAAMvO63jZea0/1DIG7oDw3D8AAAA/bQAAAAAAAAABnQEAAE4AAAAdPPOYg2euP2CIdBSr3Nw/AAAAP30AAAAAAAAAAZ4BAABOAAAAtOaCdNZcsD/+iL+HKaHcPwAAAD99AAAAAAAAAAGfAQAATgAAALB4iAwWD7E/nIkK+6dl3D8AAAA/fQAAAAAAAAABoAEAAE4AAACuCo6kVcGxP7A050f8Pdw/AAAAP4wAAAAAAAAAAaEBAABOAAAAqpyTPJVzsj9QNTK7egLcPwAAAD+MAAAAAAAAAAGiAQAATgAAAP53lcT/rrI/ZOAOCM/a2z8AAAA/nAAAAAAAAAABowEAAE4AAACmLpnU1CWzP+41fS75xts/AAAAP5wAAAAAAAAAAaQBAABOAAAApi6Z1NQlsz8C4Vl7TZ/bPwAAAD+sAAAAAAAAAAGlAQAATgAAAPoJm1w/YbM/Fow2yKF32z8AAAA/rAAAAAAAAAABpgEAAE4AAABO5ZzkqZyzP6DhpO7LY9s/AAAAP7sAAAAAAAAAAacBAABOAAAAosCebBTYsz8sNxMV9k/bPwAAAD+7AAAAAAAAAAGoAQAATgAAAKLAnmwU2LM/QOLvYUoo2z8AAAA/ywAAAAAAAAABqQEAAE4AAACiwJ5sFNizP8o3Xoh0FNs/AAAAP9oAAAAAAAAAAaoBAABOAAAA+Jug9H4TtD/KN16IdBTbPwAAAD/aAAAAAAAAAAGrAQAATgAAAPiboPR+E7Q/VI3Mrp4A2z8AAAA/6gAAAAAAAAABrAEAAE4AAAD4m6D0fhO0P97iOtXI7No/AAAAP/oAAAAAAAAAAa0BAABOAAAA+Jug9H4TtD/yjRciHcXaPwAAAD/6AAAAAAAAAAGuAQAATgAAAPiboPR+E7Q/CDn0bnGd2j8AAAA/+gAAAAAAAAABrwEAAE4AAAD4m6D0fhO0P5KOYpWbido/AAAAPwkBAAAAAAAAAbABAABOAAAA+Jug9H4TtD+mOT/i72HaPwAAAD8ZAQAAAAAAAAGxAQAATgAAAEx3onzpTrQ/uuQbL0Q62j8AAAA/GQEAAAAAAAABsgEAAE4AAABMd6J86U60P86P+HuYEto/AAAAPxkBAAAAAAAAAbMBAABOAAAATHeifOlOtD9a5Waiwv7ZPwAAAD8pAQAAAAAAAAG0AQAATgAAAEx3onzpTrQ/4jrVyOzq2T8AAAA/KQEAAAAAAAABtQEAAE4AAABMd6J86U60P26QQ+8W19k/AAAAPzgBAAAAAAAAAbYBAABOAAAATHeifOlOtD/45bEVQcPZPwAAAD84AQAAAAAAAAG3AQAATgAAAPiboPR+E7Q/+OWxFUHD2T8AAAA/SAEAAAAAAAABuAEAAE4AAAD4m6D0fhO0P4I7IDxrr9k/AAAAP1cBAAAAAAAAAbkBAABOAAAAosCebBTYsz+COyA8a6/ZPwAAAD9XAQAAAAAAAAG6AQAATgAAAKLAnmwU2LM/DJGOYpWb2T8AAAA/VwEAAAAAAAABuwEAAE4AAABO5ZzkqZyzPwyRjmKVm9k/AAAAP2cBAAAAAAAAAbwBAABOAAAA+gmbXD9hsz+W5vyIv4fZPwAAAD93AQAAAAAAAAG9AQAATgAAAKYumdTUJbM/IDxrr+lz2T8AAAA/dwEAAAAAAAABvgEAAE4AAABSU5dMauqyPyA8a6/pc9k/AAAAP4YBAAAAAAAAAb8BAABOAAAA/neVxP+usj8gPGuv6XPZPwAAAD+GAQAAAAAAAAHAAQAATgAAAKqckzyVc7I/qpHZ1RNg2T8AAAA/lgEAAAAAAAABwQEAAE4AAABWwZG0KjiyP6qR2dUTYNk/AAAAP5YBAAAAAAAAAcIBAABOAAAArgqOpFXBsT+qkdnVE2DZPwAAAD+mAQAAAAAAAAHDAQAATgAAAARUipSASrE/NudH/D1M2T8AAAA/pgEAAAAAAAABxAEAAE4AAACweIgMFg+xPzbnR/w9TNk/AAAAP7UBAAAAAAAAAcUBAABOAAAAb6n6uC1Vrz8250f8PUzZPwAAAD+1AQAAAAAAAAHGAQAATgAAACMY6GgEA60/vjy2Img42T8AAAA/xQEAAAAAAAABxwEAAE4AAAAv0NEIBjqqP0qSJEmSJNk/AAAAP8UBAAAAAAAAAcgBAABOAAAAN6zG2IbVqD/U55JvvBDZPwAAAD/UAQAAAAAAAAHJAQAATgAAAD2Iu6gHcac/1OeSb7wQ2T8AAAA/1AEAAAAAAAABygEAAE4AAADtGrSIXYOmP9Tnkm+8ENk/AAAAP+cBAAAAAAAAAcsBAABOAAAARWSweIgMpj9ePQGW5vzYPwAAAD/nAQAAAAAAAAHMAQAATgAAAJutrGizlaU/Xj0Blub82D8AAAA/9wEAAAAAAAABzQEAAE4AAADz9qhY3h6lP149AZbm/Ng/AAAAP/cBAAAAAAAAAc4BAABOAAAAS0ClSAmopD9ePQGW5vzYPwAAAD8WAgAAAAAAAAHPAQAATgAAAKGJoTg0MaQ/Xj0Blub82D8AAAA/dAIAAAAAAAAB0AEAAE4AAADi0MRQHJqYP0qSJEmSJNk/AAAAP4MCAAAAAAAAAdEBAABOAAAAnhun0HPjlD8250f8PUzZPwAAAD+jAgAAAAAAAAHSAQAATgAAAOisuSCdNYc/lub8iL+H2T8AAAA/sgIAAAAAAAAB0wEAAE4AAACor4VA9rVwP26QQ+8W19k/AAAAP9ECAAAAAAAAAdQBAABOAAAAqK+FQPa1cD/iOtXI7OrZPwAAAD/hAgAAAAAAAAHVAQAATgAAAKivhUD2tXA/WuVmosL+2T8AAAA/8QIAAAAAAAAB1gEAAE4AAACor4VA9rVwP86P+HuYEto/AAAAPyADAAAAAAAAAdcBAABOAAAAqK+FQPa1cD+mOT/i72HaPwAAAD8gAwAAAAAAAAHYAQAATgAAAKivhUD2tXA/HOTQu8V12j8AAAA/LwMAAAAAAAAB2QEAAE4AAACor4VA9rVwPwg59G5xndo/AAAAPy8DAAAAAAAAAdoBAABOAAAA8GSjwJ5sdD/yjRciHcXaPwAAAD8vAwAAAAAAAAHbAQAATgAAADgawUBHI3g/ajip+/LY2j8AAAA/PwMAAAAAAAAB3AEAAE4AAACAz97A79l7P1SNzK6eANs/AAAAP04DAAAAAAAAAd0BAABOAAAAwIT8QJiQfz/KN16IdBTbPwAAAD9OAwAAAAAAAAHeAQAATgAAAKT3m6D0foM/QOLvYUoo2z8AAAA/XgMAAAAAAAAB3wEAAE4AAABE0qrgSFqFP7SMgTsgPNs/AAAAP14DAAAAAAAAAeABAABOAAAA6Ky5IJ01hz8sNxMV9k/bPwAAAD9uAwAAAAAAAAHhAQAATgAAAIiHyGDxEIk/oOGk7stj2z8AAAA/bgMAAAAAAAAB4gEAAE4AAADMPObgmceMP4w2yKF3i9s/AAAAP30DAAAAAAAAAeMBAABOAAAACvmBMCE/kD94i+tUI7PbPwAAAD99AwAAAAAAAAHkAQAATgAAAD72tRDIvpY/xN/DlFAW3D8AAAA/jQMAAAAAAAAB5QEAAE4AAAA2PsxwxoeZPzyKVW4mKtw/AAAAP50DAAAAAAAAAeYBAABOAAAAJobi0MRQnD8m33gh0lHcPwAAAD+dAwAAAAAAAAHnAQAATgAAALUdgKi2A6A/nIkK+6dl3D8AAAA/rAMAAAAAAAAB6AEAAE4AAACtQYvYNWihPxI0nNR9edw/AAAAP6wDAAAAAAAAAekBAABOAAAAp2WWCLXMoj+I3i2uU43cPwAAAD+8AwAAAAAAAAHqAQAATgAAAKGJoTg0MaQ/iN4trlON3D8AAAA/6wMAAAAAAAAB6wEAAE4AAACbraxos5WlP4jeLa5Tjdw/AAAAPwoEAAAAAAAAAewBAABOAAAAPYi7qAdxpz+I3i2uU43cPwAAAD8aBAAAAAAAAAHtAQAATgAAAOU+v7jc56c/iN4trlON3D8AAAA/GgQAAAAAAAAB7gEAAE4AAADfYsroW0ypP4jeLa5Tjdw/AAAAPykEAAAAAAAAAe8BAABOAAAAhxnO+DDDqT+I3i2uU43cPwAAAD8pBAAAAAAAAAHwAQAATgAAAC/Q0QgGOqo/iN4trlON3D8AAAA/OQQAAAAAAAAB8QEAAE4AAADZhtUY27CqP5yJCvunZdw/AAAAP1gEAAAAAAAAAfIBAABOAAAAc4XviK7wrT88ilVuJircPwAAAD93BAAAAAAAAAHzAQAATgAAAAjChPxAmLA/2oqg4aTu2z8AAAA/dwQAAAAAAAAB9AEAAE4AAACweIgMFg+xP9qKoOGk7ts/AAAAP4cEAAAAAAAAAfUBAABOAAAAWC+MHOuFsT/uNX0u+cbbPwAAAD+HBAAAAAAAAAH2AQAATgAAAALmjyzA/LE/eIvrVCOz2z8AAAA/hwQAAAAAAAAB9wEAAE4AAABWwZG0KjiyPwLhWXtNn9s/AAAAP4cEAAAAAAAAAfgBAABOAAAAqpyTPJVzsj+MNsihd4vbPwAAAD+XBAAAAAAAAAH5AQAATgAAAP53lcT/rrI/Fow2yKF32z8AAAA/pgQAAAAAAAAB+gEAAE4AAAD+d5XE/66yP6DhpO7LY9s/AAAAP6YEAAAAAAAAAfsBAABOAAAAUlOXTGrqsj+g4aTuy2PbPwAAAD+2BAAAAAAAAAH8AQAATgAAAFJTl0xq6rI/LDcTFfZP2z8AAAA/xgQAAAAAAAAB/QEAAE4AAACmLpnU1CWzP7SMgTsgPNs/AAAAP9UEAAAAAAAAAf4BAABOAAAApi6Z1NQlsz9A4u9hSijbPwAAAD/VBAAAAAAAAAH/AQAATgAAAPoJm1w/YbM/yjdeiHQU2z8AAAA/5QQAAAAAAAABAAIAAE4AAAD6CZtcP2GzP1SNzK6eANs/AAAAP/QEAAAAAAAAAQECAABOAAAA+gmbXD9hsz/e4jrVyOzaPwAAAD8UBQAAAAAAAAECAgAATgAAAOAEpfeboNQ/R2ZXT4Cl4T8AAAA/AAAAAAAAAAABAwIAAE4AAADgBKX3m6DUPwyRjmKVm+E/AAAAP7wAAAAAAAAAAQQCAABOAAAA4ASl95ug1D/Ru8V1qpHhPwAAAD+8AAAAAAAAAAEFAgAATgAAAOAEpfeboNQ/WxE0nNR94T8AAAA/ywAAAAAAAAABBgIAAE4AAADgBKX3m6DUP+ZmosL+aeE/AAAAP8sAAAAAAAAAAQcCAABOAAAAC46kVcGR1D+rkdnVE2DhPwAAAD/bAAAAAAAAAAEIAgAATgAAADYXpLPmgtQ/NedH/D1M4T8AAAA/2wAAAAAAAAABCQIAAE4AAABhoKMRDHTUP/oRfw9TQuE/AAAAP+sAAAAAAAAAAQoCAABOAAAAjCmjbzFl1D+/PLYiaDjhPwAAAD/6AAAAAAAAAAELAgAATgAAAOI7oit8R9Q/1OeSb7wQ4T8AAAA/+gAAAAAAAAABDAIAAE4AAAA4TqHnxinUP109AZbm/OA/AAAAPwoBAAAAAAAAAQ0CAABOAAAAuemfATf90z/okm+8EOngPwAAAD8KAQAAAAAAAAEOAgAATgAAAI+XndfxstM/rb2mzyXf4D8AAAA/GgEAAAAAAAABDwIAAE4AAABmRZutrGjTPzgTFfZPy+A/AAAAPxoBAAAAAAAAARACAABOAAAAZnyY4YwP0z/CaIMcerfgPwAAAD8pAQAAAAAAAAERAgAATgAAABYPkcHiIdI/EukoVrmZ4D8AAAA/OQEAAAAAAAABEgIAAE4AAABCz41T6LnRP9YTYGnOj+A/AAAAPzkBAAAAAAAAARMCAABOAAAARAaLh8hg0T+bPpd844XgPwAAAD9IAQAAAAAAAAEUAgAATgAAAHHGhxnO+NA/mz6XfOOF4D8AAAA/SAEAAAAAAAABFQIAAE4AAABHdIXviK7QPyaUBaMNcuA/AAAAP1gBAAAAAAAAARYCAABOAAAA85iDZx5z0D/qvjy2ImjgPwAAAD9oAQAAAAAAAAEXAgAATgAAAJ+9gd+zN9A/sOlzyTde4D8AAAA/aAEAAAAAAAABGAIAAE4AAACWxP+ukvjPP3UUq9xMVOA/AAAAP2gBAAAAAAAAARkCAABOAAAAmPv84nKfzz91FKvcTFTgPwAAAD93AQAAAAAAAAEaAgAATgAAAEQg+1oIZM8/Oj/i72FK4D8AAAA/dwEAAAAAAAABGwIAAE4AAABGV/iO6ArPPzo/4u9hSuA/AAAAP4cBAAAAAAAAARwCAABOAAAARo71wsixzj8AahkDd0DgPwAAAD+HAQAAAAAAAAEdAgAATgAAAJyg9H4TlM4/AGoZA3dA4D8AAAA/lwEAAAAAAAABHgIAAE4AAACe1/Gy8zrOPwBqGQN3QOA/AAAAP6YBAAAAAAAAAR8CAABOAAAAng7v5tPhzT/ElFAWjDbgPwAAAD+mAQAAAAAAAAEgAgAATgAAAKBF7Bq0iM0/xJRQFow24D8AAAA/pgEAAAAAAAABIQIAAE4AAAD4jugK3xHNP4m/hymhLOA/AAAAP7YBAAAAAAAAASICAABOAAAApurjtlR9zD9O6r48tiLgPwAAAD/FAQAAAAAAAAEjAgAATgAAAP4z4KZ/Bsw/Tuq+PLYi4D8AAAA/xQEAAAAAAAABJAIAAE4AAACqj9tS9XHLPxQV9k/LGOA/AAAAP8UBAAAAAAAAASUCAABOAAAAWOvW/mrdyj8UFfZPyxjgPwAAAD/GAQAAAAAAAAEmAgAATgAAAFxZ0WYrK8o/FBX2T8sY4D8AAAA/xgEAAAAAAAABJwIAAE4AAABex8vO63jJPxQV9k/LGOA/AAAAP+UBAAAAAAAAASgCAABOAAAAEci+FgLZxz/YPy1j4A7gPwAAAD/lAQAAAAAAAAEpAgAATgAAAGpIuDoNCcc/nWpkdvUE4D8AAAA/9QEAAAAAAAABKgIAAE4AAADDyLFeGDnGP51qZHb1BOA/AAAAP/UBAAAAAAAAASsCAABOAAAAHUmrgiNpxT+damR29QTgPwAAAD/1AQAAAAAAAAEsAgAATgAAAHOSp3JO8sQ/nWpkdvUE4D8AAAA/BQIAAAAAAAABLQIAAE4AAADK26NieXvEP8YqNxMV9t8/AAAAPwUCAAAAAAAAAS4CAABOAAAAzBKhllkixD/GKjcTFfbfPwAAAD8UAgAAAAAAAAEvAgAATgAAACRcnYaEq8M/xio3ExX23z8AAAA/JAIAAAAAAAABMAIAAE4AAAAnypfuRPnCP1CApTk/4t8/AAAAPzMCAAAAAAAAATECAABOAAAAKQGVIiWgwj9QgKU5P+LfPwAAAD8zAgAAAAAAAAEyAgAATgAAACs4klYFR8I/UIClOT/i3z8AAAA/MwIAAAAAAAABMwIAAE4AAAAsb4+K5e3BP1CApTk/4t8/AAAAP0MCAAAAAAAAATQCAABOAAAA2JONAnuywT/Y1RNgac7fPwAAAD9TAgAAAAAAAAE1AgAATgAAANrKijZbWcE/2NUTYGnO3z8AAAA/UwIAAAAAAAABNgIAAE4AAAAw3YnypTvBP9jVE2Bpzt8/AAAAP2ICAAAAAAAAATcCAABOAAAAMRSHJobiwD/Y1RNgac7fPwAAAD9iAgAAAAAAAAE4AgAATgAAAN04hZ4bp8A/2NUTYGnO3z8AAAA/cgIAAAAAAAABOQIAAE4AAACJXYMWsWvAP9jVE2Bpzt8/AAAAP3ICAAAAAAAAAToCAABOAAAAanL9hE2uvz/Y1RNgac7fPwAAAD+CAgAAAAAAAAE7AgAATgAAABwF9mSjwL4/2NUTYGnO3z8AAAA/ggIAAAAAAAABPAIAAE4AAADKl+5E+dK9P9jVE2Bpzt8/AAAAP4ICAAAAAAAAAT0CAABOAAAAzAXprLkgvT/Y1RNgac7fPwAAAD+RAgAAAAAAAAE+AgAATgAAACRP5Zzkqbw/2NUTYGnO3z8AAAA/sAIAAAAAAAABPwIAAE4AAADU4d18Ory7P1CApTk/4t8/AAAAP7ACAAAAAAAAAUACAABOAAAAgAbc9M+Auz/GKjcTFfbfPwAAAD/AAgAAAAAAAAFBAgAATgAAACor2mxlRbs/xio3ExX23z8AAAA/wAIAAAAAAAABQgIAAE4AAADWT9jk+gm7P51qZHb1BOA/AAAAP+8CAAAAAAAAAUMCAABOAAAALpnU1CWTuj/YPy1j4A7gPwAAAD/vAgAAAAAAAAFEAgAATgAAANq90ky7V7o/FBX2T8sY4D8AAAA//wIAAAAAAAABRQIAAE4AAACG4tDEUBy6PxQV9k/LGOA/AAAAPx4DAAAAAAAAAUYCAABOAAAAilDLLBFquT/ElFAWjDbgPwAAAD9NAwAAAAAAAAFHAgAATgAAAIy+xZTRt7g/6r48tiJo4D8AAAA/TQMAAAAAAAABSAIAAE4AAAA448MMZ3y4PyaUBaMNcuA/AAAAP1wDAAAAAAAAAUkCAABOAAAAOOPDDGd8uD9hac6P+HvgPwAAAD9sAwAAAAAAAAFKAgAATgAAAI4swPyRBbg/1hNgac6P4D8AAAA/bAMAAAAAAAABSwIAAE4AAACOLMD8kQW4P0y+8UKko+A/AAAAP2wDAAAAAAAAAUwCAABOAAAAOlG+dCfKtz+Hk7ovj63gPwAAAD9sAwAAAAAAAAFNAgAATgAAAOZ1vOy8jrc/wmiDHHq34D8AAAA/fAMAAAAAAAABTgIAAE4AAADmdbzsvI63P/w9TAllweA/AAAAP3wDAAAAAAAAAU8CAABOAAAA5nW87LyOtz9z6N3iOtXgPwAAAD+LAwAAAAAAAAFQAgAATgAAAJKaumRSU7c/rb2mzyXf4D8AAAA/mwMAAAAAAAABUQIAAE4AAACSmrpkUlO3P+iSb7wQ6eA/AAAAP5sDAAAAAAAAAVICAABOAAAAkpq6ZFJTtz8kaDip+/LgPwAAAD+qAwAAAAAAAAFTAgAATgAAAJKaumRSU7c/XT0Blub84D8AAAA/qgMAAAAAAAABVAIAAE4AAACSmrpkUlO3P9Tnkm+8EOE/AAAAP6oDAAAAAAAAAVUCAABOAAAAkpq6ZFJTtz8OvVtcpxrhPwAAAD+6AwAAAAAAAAFWAgAATgAAAJKaumRSU7c/vzy2Img44T8AAAA/ygMAAAAAAAABVwIAAE4AAACSmrpkUlO3P/oRfw9TQuE/AAAAP+kDAAAAAAAAAVgCAABOAAAAkpq6ZFJTtz8150f8PUzhPwAAAD/pAwAAAAAAAAFZAgAATgAAAJKaumRSU7c/b7wQ6ShW4T8AAAA/6QMAAAAAAAABWgIAAE4AAACSmrpkUlO3P+ZmosL+aeE/AAAAP/kDAAAAAAAAAVsCAABOAAAAkpq6ZFJTtz8gPGuv6XPhPwAAAD8JBAAAAAAAAAFcAgAATgAAAJKaumRSU7c/l+b8iL+H4T8AAAA/CQQAAAAAAAABXQIAAE4AAACSmrpkUlO3P9G7xXWqkeE/AAAAPwkEAAAAAAAAAV4CAABOAAAA5nW87LyOtz8MkY5ilZvhPwAAAD8YBAAAAAAAAAFfAgAATgAAADpRvnQnyrc/R2ZXT4Cl4T8AAAA/GAQAAAAAAAABYAIAAE4AAACOLMD8kQW4P4E7IDxrr+E/AAAAPygEAAAAAAAAAWECAABOAAAA5AfChPxAuD+9EOkoVrnhPwAAAD83BAAAAAAAAAFiAgAATgAAADjjwwxnfLg/Mrt6AizN4T8AAAA/RwQAAAAAAAABYwIAAE4AAAA2dcmkpi65P6llDNwB4eE/AAAAP0cEAAAAAAAAAWQCAABOAAAAMgfPPObguT8eEJ611/ThPwAAAD9HBAAAAAAAAAFlAgAATgAAAC6Z1NQlk7o/WeVmosL+4T8AAAA/RwQAAAAAAAABZgIAAE4AAADU4d18Ory7P8+P+HuYEuI/AAAAP1cEAAAAAAAAAWcCAABOAAAAIOHqNCRcvT9/D1NCWTDiPwAAAD9XBAAAAAAAAAFoAgAATgAAAMK7+XR4N78/MI+tCBpO4j8AAAA/ZgQAAAAAAAABaQIAAE4AAAAzS4RaZonAP6Y5P+LvYeI/AAAAP3YEAAAAAAAAAWoCAABOAAAAhLiLehB3wT9XuZmosH/iPwAAAD92BAAAAAAAAAFrAgAATgAAAH8TlN5vgsI/zGMrgoaT4j8AAAA/dgQAAAAAAAABbAIAAE4AAAB6bpxCz43DPwg59G5xneI/AAAAP4YEAAAAAAAAAW0CAABOAAAAytujYnl7xD9CDr1bXKfiPwAAAD+VBAAAAAAAAAFuAgAATgAAAHEkrQqOpMU/uLhONTK74j8AAAA/lQQAAAAAAAABbwIAAE4AAADAWrf2V+vGP/KNFyIdxeI/AAAAP6UEAAAAAAAAAXACAABOAAAAu7W/Wrf2xz8uY+AOCM/iPwAAAD+lBAAAAAAAAAFxAgAATgAAAArsyUaBPck/LmPgDgjP4j8AAAA/tAQAAAAAAAABcgIAAE4AAACwNNPulWbKPy5j4A4Iz+I/AAAAP7QEAAAAAAAAAXMCAABOAAAA/mrd2l+tyz8uY+AOCM/iPwAAAD/EBAAAAAAAAAF0AgAATgAAAFDY5PoJm8w/LmPgDgjP4j8AAAA/xAQAAAAAAAABdQIAAE4AAABGjvXCyLHOP7i4TjUyu+I/AAAAP9QEAAAAAAAAAXYCAABOAAAAmPv84nKfzz9944VIR7HiPwAAAD/jBAAAAAAAAAF3AgAATgAAAHQ0goGORtA/CDn0bnGd4j8AAAA/4wQAAAAAAAABeAIAAE4AAAAd64WRY73QP5GOYpWbieI/AAAAP/MEAAAAAAAAAXkCAABOAAAAxaGJoTg00T8c5NC7xXXiPwAAAD/zBAAAAAAAAAF6AgAATgAAAG1YjbENq9E/4A4Iz9pr4j8AAAA/AwUAAAAAAAABewIAAE4AAABBmJAfCBPSP2tkdvUEWOI/AAAAPwMFAAAAAAAAAXwCAABOAAAAkzyVc5Kn0j8wj60IGk7iPwAAAD8SBQAAAAAAAAF9AgAATgAAABFqmSVCLdM/uuQbL0Q64j8AAAA/EgUAAAAAAAABfgIAAE4AAAC6IJ01F6TTP38PU0JZMOI/AAAAPyIFAAAAAAAAAX8CAABOAAAAY9egRewa1D9FOopVbibiPwAAAD8iBQAAAAAAAAGAAgAATgAAAOAEpfeboNQ/CmXBaIMc4j8AAAA/MQUAAAAAAAABgQIAAE4AAABdMqmpSybVP8+P+HuYEuI/AAAAP0EFAAAAAAAAAYICAABOAAAABumsuSCd1T9Z5Waiwv7hPwAAAD9BBQAAAAAAAAGDAgAATgAAAK6fsMn1E9Y/HhCetdf04T8AAAA/UQUAAAAAAAABhAIAAE4AAADX8bLzOl7WP6llDNwB4eE/AAAAP1EFAAAAAAAAAYUCAABOAAAA1rq1v1q31j9tkEPvFtfhPwAAAD9RBQAAAAAAAAGGAgAATgAAACqWt0fF8tY/+OWxFUHD4T8AAAA/YAUAAAAAAAABhwIAAE4AAAB+cbnPLy7XP70Q6ShWueE/AAAAP3AFAAAAAAAAAYgCAABOAAAA/dW6tb9a1z9HZldPgKXhPwAAAD9wBQAAAAAAAAGJAgAATgAAAHw6vJtPh9c/DJGOYpWb4T8AAAA/gAUAAAAAAAABigIAAE4AAAAnKL3fBKXXP5fm/Ii/h+E/AAAAP4AFAAAAAAAAAYsCAABOAAAA/J69gd+z1z9bETSc1H3hPwAAAD+ABQAAAAAAAAGMAgAATgAAAKaMvsWU0dc/5maiwv5p4T8AAAA/jwUAAAAAAAABjQIAAE4AAAB7A79nb+DXP6uR2dUTYOE/AAAAP48FAAAAAAAAAY4CAABOAAAAewO/Z2/g1z9vvBDpKFbhPwAAAD+fBQAAAAAAAAGPAgAATgAAAFB6vwlK79c/+hF/D1NC4T8AAAA/rgUAAAAAAAABkAIAAE4AAAAl8b+rJP7XP788tiJoOOE/AAAAP64FAAAAAAAAAZECAABOAAAA+mfATf8M2D9JkiRJkiThPwAAAD++BQAAAAAAAAGSAgAATgAAAPpnwE3/DNg/Dr1bXKca4T8AAAA/vgUAAAAAAAABkwIAAE4AAADP3sDv2RvYP9Tnkm+8EOE/AAAAP74FAAAAAAAAAZQCAABOAAAAz97A79kb2D+ZEsqC0QbhPwAAAD/OBQAAAAAAAAGVAgAATgAAAM/ewO/ZG9g/JGg4qfvy4D8AAAA/3QUAAAAAAAABlgIAAE4AAACkVcGRtCrYP+iSb7wQ6eA/AAAAP90FAAAAAAAAAZcCAABOAAAApFXBkbQq2D9z6N3iOtXgPwAAAD/dBQAAAAAAAAGYAgAATgAAAKRVwZG0Ktg/OBMV9k/L4D8AAAA/7QUAAAAAAAABmQIAAE4AAACkVcGRtCrYP8Jogxx6t+A/AAAAP+0FAAAAAAAAAZoCAABOAAAApFXBkbQq2D+Hk7ovj63gPwAAAD/4BQAAAAAAAAGbAgAATgAAAKRVwZG0Ktg/TL7xQqSj4D8AAAA/BwYAAAAAAAABnAIAAE4AAACkVcGRtCrYPxLpKFa5meA/AAAAPwcGAAAAAAAAAZ0CAABOAAAApFXBkbQq2D/WE2Bpzo/gPwAAAD8XBgAAAAAAAAGeAgAATgAAAKRVwZG0Ktg/mz6XfOOF4D8AAAA/JgYAAAAAAAABnwIAAE4AAACkVcGRtCrYP2Fpzo/4e+A/AAAAP0YGAAAAAAAAAaACAABOAAAApFXBkbQq2D8mlAWjDXLgPwAAAD+EBgAAAAAAAAGhAgAATgAAAM/ewO/ZG9g/JpQFow1y4D8AAAA/owYAAAAAAAABogIAAE4AAADP3sDv2RvYP+q+PLYiaOA/AAAAP7MGAAAAAAAAAaMCAABOAAAA+mfATf8M2D/qvjy2ImjgPwAAAD/SBgAAAAAAAAGkAgAATgAAACXxv6sk/tc/6r48tiJo4D8AAAA/4gYAAAAAAAABpQIAAE4AAABQer8JSu/XP+q+PLYiaOA/AAAAP/IGAAAAAAAAAaYCAABOAAAAewO/Z2/g1z/qvjy2ImjgPwAAAD8RBwAAAAAAAAGnAgAATgAAAKaMvsWU0dc/sOlzyTde4D8AAAA/IAcAAAAAAAABqAIAAE4AAABJZ80F6azZP2PgDgjP2uM/AAAAPwAAAAAAAAAAAakCAABOAAAASWfNBems2T+ftdf0ueTjPwAAAD8AAAAAAAAAAAGqAgAATgAAAElnzQXprNk/2oqg4aTu4z8AAAA/EAAAAAAAAAABqwIAAE4AAAAe3s2nw7vZP9qKoOGk7uM/AAAAPxAAAAAAAAAAAawCAABOAAAAHt7Np8O72T8UYGnOj/jjPwAAAD8fAAAAAAAAAAGtAgAATgAAAPNUzkmeytk/TzUyu3oC5D8AAAA/HwAAAAAAAAABrgIAAE4AAADIy87reNnZP4sK+6dlDOQ/AAAAPz8AAAAAAAAAAa8CAABOAAAARzDQ0QgG2j+LCvunZQzkPwAAAD8/AAAAAAAAAAGwAgAATgAAAMaU0beYMto/xd/DlFAW5D8AAAA/TgAAAAAAAAABsQIAAE4AAABF+dKdKF/aPwC1jIE7IOQ/AAAAP04AAAAAAAAAAbICAABOAAAAxF3Ug7iL2j8AtYyBOyDkPwAAAD9eAAAAAAAAAAGzAgAATgAAAEPC1WlIuNo/O4pVbiYq5D8AAAA/bQAAAAAAAAABtAIAAE4AAACYndfxsvPaPzuKVW4mKuQ/AAAAP20AAAAAAAAAAbUCAABOAAAA7HjZeR0v2z91Xx5bETTkPwAAAD99AAAAAAAAAAG2AgAATgAAABXL26Nieds/dV8eWxE05D8AAAA/fQAAAAAAAAABtwIAAE4AAABppt0rzbTbP7E050f8PeQ/AAAAP40AAAAAAAAAAbgCAABOAAAAvYHfszfw2z+xNOdH/D3kPwAAAD+NAAAAAAAAAAG5AgAATgAAABJd4TuiK9w/sTTnR/w95D8AAAA/nAAAAAAAAAABugIAAE4AAACRweIhMljcP7E050f8PeQ/AAAAP5wAAAAAAAAAAbsCAABOAAAAECbkB8KE3D+xNOdH/D3kPwAAAD+sAAAAAAAAAAG8AgAATgAAAI+K5e1Rsdw/sTTnR/w95D8AAAA/rAAAAAAAAAABvQIAAE4AAAAO7+bT4d3cP7E050f8PeQ/AAAAP7wAAAAAAAAAAb4CAABOAAAAYpPrJ2xy3T+xNOdH/D3kPwAAAD/LAAAAAAAAAAG/AgAATgAAAOL37A38nt0/sTTnR/w95D8AAAA/ywAAAAAAAAABwAIAAE4AAAAKSu83QendP7E050f8PeQ/AAAAP9sAAAAAAAAAAcECAABOAAAAXiXxv6sk3j+xNOdH/D3kPwAAAD/bAAAAAAAAAAHCAgAATgAAADJl9C2mjN4/sTTnR/w95D8AAAA/6gAAAAAAAAABwwIAAE4AAABct/ZX69beP7E050f8PeQ/AAAAP+oAAAAAAAAAAcQCAABOAAAABG76Z8BN3z+xNOdH/D3kPwAAAD/6AAAAAAAAAAHFAgAATgAAAICb/hlw098/sTTnR/w95D8AAAA/+gAAAAAAAAABxgIAAE4AAAAVKQGVIiXgP7E050f8PeQ/AAAAPwoBAAAAAAAAAccCAABOAAAA0z8Dbvpn4D+xNOdH/D3kPwAAAD8ZAQAAAAAAAAHIAgAATgAAAJJWBUfSquA/sTTnR/w95D8AAAA/GQEAAAAAAAAByQIAAE4AAAB89gZ+z97gP7E050f8PeQ/AAAAPxkBAAAAAAAAAcoCAABOAAAAJa0KjqRV4T+xNOdH/D3kPwAAAD8pAQAAAAAAAAHLAgAATgAAADnWCyPHeuE/sTTnR/w95D8AAAA/OQEAAAAAAAABzAIAAE4AAABO/wy46Z/hP7E050f8PeQ/AAAAPzkBAAAAAAAAAc0CAABOAAAAOJ8O7+bT4T+xNOdH/D3kPwAAAD9IAQAAAAAAAAHOAgAATgAAAEzID4QJ+eE/sTTnR/w95D8AAAA/SAEAAAAAAAABzwIAAE4AAABh8RAZLB7iP7E050f8PeQ/AAAAP1gBAAAAAAAAAdACAABOAAAAdhoSrk5D4j+xNOdH/D3kPwAAAD9YAQAAAAAAAAHRAgAATgAAAF+6E+VLd+I/sTTnR/w95D8AAAA/ZwEAAAAAAAAB0gIAAE4AAABJWhUcSaviP7E050f8PeQ/AAAAP2cBAAAAAAAAAdMCAABOAAAAyL4WAtnX4j+xNOdH/D3kPwAAAD93AQAAAAAAAAHUAgAATgAAAByaGIpDE+M/dV8eWxE05D8AAAA/dwEAAAAAAAAB1QIAAE4AAABwdRoSrk7jP3VfHlsRNOQ/AAAAP4cBAAAAAAAAAdYCAABOAAAA8Nkb+D174z91Xx5bETTkPwAAAD+HAQAAAAAAAAHXAgAATgAAAES1HYCotuM/dV8eWxE05D8AAAA/lgEAAAAAAAAB2AIAAE4AAACZkB8IE/LjPzuKVW4mKuQ/AAAAP5YBAAAAAAAAAdkCAABOAAAA7GshkH0t5D87ilVuJirkPwAAAD+mAQAAAAAAAAHaAgAATgAAAEBHIxjoaOQ/O4pVbiYq5D8AAAA/pgEAAAAAAAAB2wIAAE4AAACUIiWgUqTkPzuKVW4mKuQ/AAAAP7YBAAAAAAAAAdwCAABOAAAAFYcmhuLQ5D87ilVuJirkPwAAAD/FAQAAAAAAAAHdAgAATgAAAP4mKL3fBOU/O4pVbiYq5D8AAAA/5AEAAAAAAAAB3gIAAE4AAAAlQi2zRKjlPzuKVW4mKuQ/AAAAP+QBAAAAAAAAAd8CAABOAAAA0C8u9/nF5T87ilVuJirkPwAAAD/kAQAAAAAAAAHgAgAATgAAAHodLzuv4+U/O4pVbiYq5D8AAAA/9AEAAAAAAAAB4QIAAE4AAACPRjDQ0QjmPzuKVW4mKuQ/AAAAPwQCAAAAAAAAAeICAABOAAAAzvgwwxkf5j91Xx5bETTkPwAAAD8EAgAAAAAAAAHjAgAATgAAAHjmMQfPPOY/dV8eWxE05D8AAAA/EwIAAAAAAAAB5AIAAE4AAAC4mDL6FlPmP3VfHlsRNOQ/AAAAPyMCAAAAAAAAAeUCAABOAAAAYoYzPsxw5j91Xx5bETTkPwAAAD8jAgAAAAAAAAHmAgAATgAAAAx0NIKBjuY/sTTnR/w95D8AAAA/IwIAAAAAAAAB5wIAAE4AAAAgnTUXpLPmP7E050f8PeQ/AAAAPzMCAAAAAAAAAegCAABOAAAAYU82CuzJ5j/sCbA050fkPwAAAD8zAgAAAAAAAAHpAgAATgAAAAs9N06h5+Y/7AmwNOdH5D8AAAA/MwIAAAAAAAAB6gIAAE4AAABK7zdB6f3mP+wJsDTnR+Q/AAAAP0ICAAAAAAAAAesCAABOAAAA9Nw4hZ4b5z9htEEOvVvkPwAAAD9SAgAAAAAAAAHsAgAATgAAADSPOXjmMec/YbRBDr1b5D8AAAA/YQIAAAAAAAAB7QIAAE4AAAB0QTprLkjnP5yJCvunZeQ/AAAAP2ECAAAAAAAAAe4CAABOAAAASbg6DQlX5z/WXtPnkm/kPwAAAD9hAgAAAAAAAAHvAgAATgAAALPzOl52Xuc/1l7T55Jv5D8AAAA/YQIAAAAAAAAB8AIAAE4AAAAeLzuv42XnP9Ze0+eSb+Q/AAAAP4ECAAAAAAAAAfECAABOAAAAiGo7AFFt5z/WXtPnkm/kPwAAAD+wAgAAAAAAAAHyAgAATgAAAPOlO1G+dOc/1l7T55Jv5D8AAAA/zwIAAAAAAAAB8wIAAE4AAABd4TuiK3znP9Ze0+eSb+Q/AAAAPx0DAAAAAAAAAfQCAABOAAAAyBw885iD5z/WXtPnkm/kPwAAAD9MAwAAAAAAAAH1AgAATgAAADJYPEQGi+c/1l7T55Jv5D8AAAA/awMAAAAAAAAB9gIAAE4AAACdkzyVc5LnP9Ze0+eSb+Q/AAAAP4oDAAAAAAAAAfcCAABOAAAAB8885uCZ5z/WXtPnkm/kPwAAAD+qAwAAAAAAAAH4AgAATgAAAHIKPTdOoec/1l7T55Jv5D8AAAA/uQMAAAAAAAAB+QIAAE4AAADcRT2Iu6jnP9Ze0+eSb+Q/AAAAP7kDAAAAAAAAAfoCAABOAAAAsbw9Kpa35z/WXtPnkm/kPwAAAD/JAwAAAAAAAAH7AgAATgAAAIYzPsxwxuc/1l7T55Jv5D8AAAA/2AMAAAAAAAAB/AIAAE4AAADybj4d3s3nP9Ze0+eSb+Q/AAAAP9gDAAAAAAAAAf0CAABOAAAAx+U+v7jc5z/WXtPnkm/kPwAAAD/oAwAAAAAAAAH+AgAATgAAAJxcP2GT6+c/1l7T55Jv5D8AAAA/+AMAAAAAAAAB/wIAAE4AAAAGmD+yAPPnP9Ze0+eSb+Q/AAAAP/gDAAAAAAAAAQADAABOAAAA2w5AVNsB6D/WXtPnkm/kPwAAAD/4AwAAAAAAAAEBAwAATgAAAEZKQKVICeg/1l7T55Jv5D8AAAA/+AMAAAAAAAABAgMAAE4AAAAbwUBHIxjoP9Ze0+eSb+Q/AAAAPwcEAAAAAAAAAQMDAABOAAAA8DdB6f0m6D/WXtPnkm/kPwAAAD8XBAAAAAAAAAEEAwAATgAAAFpzQTprLug/1l7T55Jv5D8AAAA/FwQAAAAAAAABBQMAAE4AAADFrkGL2DXoP9Ze0+eSb+Q/AAAAPycEAAAAAAAAAQYDAABOAAAABGFCfiBM6D/WXtPnkm/kPwAAAD8nBAAAAAAAAAEHAwAATgAAAG+cQs+NU+g/1l7T55Jv5D8AAAA/JwQAAAAAAAABCAMAAE4AAADZ10Ig+1roP9Ze0+eSb+Q/AAAAPzYEAAAAAAAAAQkDAABOAAAArk5DwtVp6D/WXtPnkm/kPwAAAD9GBAAAAAAAAAEKAwAATgAAABmKQxNDceg/nIkK+6dl5D8AAAA/RgQAAAAAAAABCwMAAE4AAACC0vtNUHrfPw4ndV8eW+k/AAAAPwAAAAAAAAAAAQwDAABOAAAAWEn87yqJ3z8OJ3VfHlvpPwAAAD+sAAAAAAAAAAENAwAATgAAACzA/JEFmN8/Did1Xx5b6T8AAAA/rAAAAAAAAAABDgMAAE4AAAACN/0z4KbfPw4ndV8eW+k/AAAAP6wAAAAAAAAAAQ8DAABOAAAArCT+d5XE3z8OJ3VfHlvpPwAAAD+8AAAAAAAAAAEQAwAATgAAACqJ/10l8d8/Did1Xx5b6T8AAAA/vAAAAAAAAAABEQMAAE4AAABrOwBRbQfgPw4ndV8eW+k/AAAAP8sAAAAAAAAAARIDAABOAAAAqu0ARLUd4D8OJ3VfHlvpPwAAAD/LAAAAAAAAAAETAwAATgAAAH9kAeaPLOA/Did1Xx5b6T8AAAA/2wAAAAAAAAABFAMAAE4AAAApUgIqRUrgPw4ndV8eW+k/AAAAP9sAAAAAAAAAARUDAABOAAAA0z8Dbvpn4D8OJ3VfHlvpPwAAAD/rAAAAAAAAAAEWAwAATgAAAOhoBAMdjeA/Did1Xx5b6T8AAAA/6wAAAAAAAAABFwMAAE4AAAD9kQWYP7LgP9JRrHIzUek/AAAAP/oAAAAAAAAAARgDAABOAAAAp38G3PTP4D/SUaxyM1HpPwAAAD/6AAAAAAAAAAEZAwAATgAAALuoB3EX9eA/mHzjhUhH6T8AAAA/CgEAAAAAAAABGgMAAE4AAADR0QgGOhrhP5h844VIR+k/AAAAPwoBAAAAAAAAARsDAABOAAAA5foJm1w/4T+YfOOFSEfpPwAAAD8aAQAAAAAAAAEcAwAATgAAAM+aC9JZc+E/mHzjhUhH6T8AAAA/WAEAAAAAAAABHQMAAE4AAADIvhYC2dfiP12nGpldPek/AAAAP1gBAAAAAAAAAR4DAABOAAAAHJoYikMT4z9dpxqZXT3pPwAAAD9YAQAAAAAAAAEfAwAATgAAAJv+GXDTP+M/XacamV096T8AAAA/aAEAAAAAAAABIAMAAE4AAACFnhun0HPjPyLSUaxyM+k/AAAAP2gBAAAAAAAAASEDAABOAAAABQMdjWCg4z8i0lGscjPpPwAAAD93AQAAAAAAAAEiAwAATgAAAIRnHnPwzOM/5vyIv4cp6T8AAAA/dwEAAAAAAAABIwMAAE4AAACZkB8IE/LjP+b8iL+HKek/AAAAP4cBAAAAAAAAASQDAABOAAAAQn4gTMgP5D/m/Ii/hynpPwAAAD+HAQAAAAAAAAElAwAATgAAAOxrIZB9LeQ/rCfA0pwf6T8AAAA/lwEAAAAAAAABJgMAAE4AAAAsHiKDxUPkP6wnwNKcH+k/AAAAP5cBAAAAAAAAAScDAABOAAAA1gsjx3ph5D9xUvflsRXpPwAAAD+mAQAAAAAAAAEoAwAATgAAAIH5Iwswf+Q/cVL35bEV6T8AAAA/pgEAAAAAAAABKQMAAE4AAABqmSVCLbPkP3FS9+WxFek/AAAAP7YBAAAAAAAAASoDAABOAAAAf8Im10/Y5D9xUvflsRXpPwAAAD+2AQAAAAAAAAErAwAATgAAAP4mKL3fBOU/cVL35bEV6T8AAAA/xQEAAAAAAAABLAMAAE4AAADoxin03DjlP3FS9+WxFek/AAAAP8UBAAAAAAAAAS0DAABOAAAAZysr2mxl5T9xUvflsRXpPwAAAD/VAQAAAAAAAAEuAwAATgAAAFDLLBFqmeU/cVL35bEV6T8AAAA/1QEAAAAAAAABLwMAAE4AAAClpi6Z1NTlP3FS9+WxFek/AAAAP+UBAAAAAAAAATADAABOAAAAJAswf2QB5j9xUvflsRXpPwAAAD/lAQAAAAAAAAExAwAATgAAAA6rMbZhNeY/cVL35bEV6T8AAAA/9AEAAAAAAAABMgMAAE4AAAAi1DJLhFrmP3FS9+WxFek/AAAAPwQCAAAAAAAAATMDAABOAAAAN/0z4KZ/5j9xUvflsRXpPwAAAD8EAgAAAAAAAAE0AwAATgAAAOHqNCRcneY/cVL35bEV6T8AAAA/IwIAAAAAAAABNQMAAE4AAADKijZbWdHmP3FS9+WxFek/AAAAPyMCAAAAAAAAATYDAABOAAAAnwE3/TPg5j9xUvflsRXpPwAAAD8jAgAAAAAAAAE3AwAATgAAAOCzN/B79uY/cVL35bEV6T8AAAA/MwIAAAAAAAABOAMAAE4AAABK7zdB6f3mP6wnwNKcH+k/AAAAPzMCAAAAAAAAATkDAABOAAAAH2Y448MM5z/m/Ii/hynpPwAAAD9CAgAAAAAAAAE6AwAATgAAAPTcOIWeG+c/5vyIv4cp6T8AAAA/QgIAAAAAAAABOwMAAE4AAADJUzkneSrnP+b8iL+HKek/AAAAP0ICAAAAAAAAATwDAABOAAAACQY6GsFA5z/m/Ii/hynpPwAAAD9SAgAAAAAAAAE9AwAATgAAAN58OrybT+c/ItJRrHIz6T8AAAA/YgIAAAAAAAABPgMAAE4AAACIajsAUW3nPyLSUaxyM+k/AAAAP3ECAAAAAAAAAT8DAABOAAAA3EU9iLuo5z8i0lGscjPpPwAAAD9xAgAAAAAAAAFAAwAATgAAAPJuPh3ezec/ItJRrHIz6T8AAAA/cQIAAAAAAAABQQMAAE4AAAAGmD+yAPPnPyLSUaxyM+k/AAAAP4ECAAAAAAAAAUIDAABOAAAAsIVA9rUQ6D8i0lGscjPpPwAAAD+RAgAAAAAAAAFDAwAATgAAAPA3Qen9Jug/ItJRrHIz6T8AAAA/kQIAAAAAAAABRAMAAE4AAACaJUIts0ToPyLSUaxyM+k/AAAAP6ACAAAAAAAAAUUDAABOAAAA2ddCIPta6D8i0lGscjPpPwAAAD+gAgAAAAAAAAFGAwAATgAAABmKQxNDceg/ItJRrHIz6T8AAAA/sAIAAAAAAAABRwMAAE4AAABYPEQGi4foPyLSUaxyM+k/AAAAP7ACAAAAAAAAAUgDAABOAAAALbNEqGWW6D8i0lGscjPpPwAAAD+/AgAAAAAAAAFJAwAATgAAAG1lRZutrOg/ItJRrHIz6T8AAAA/vwIAAAAAAAABSgMAAE4AAADXoEXsGrToPyLSUaxyM+k/AAAAP88CAAAAAAAAAUsDAABOAAAAF1NG32LK6D8i0lGscjPpPwAAAD/PAgAAAAAAAAFMAwAATgAAAOzJRoE92eg/ItJRrHIz6T8AAAA/3wIAAAAAAAABTQMAAE4AAADBQEcjGOjoPyLSUaxyM+k/AAAAP98CAAAAAAAAAU4DAABOAAAAl7dHxfL26D8i0lGscjPpPwAAAD/uAgAAAAAAAAFPAwAATgAAAGwuSGfNBek/ItJRrHIz6T8AAAA/7gIAAAAAAAABUAMAAE4AAABBpUgJqBTpPyLSUaxyM+k/AAAAP/4CAAAAAAAAAVEDAABOAAAAFhxJq4Ij6T8i0lGscjPpPwAAAD8OAwAAAAAAAAFSAwAATgAAAOuSSU1dMuk/ItJRrHIz6T8AAAA/DgMAAAAAAAABUwMAAE4AAACVgEqRElDpPyLSUaxyM+k/AAAAPw4DAAAAAAAAAVQDAABOAAAAFOVLd6J86T9dpxqZXT3pPwAAAD8dAwAAAAAAAAFVAwAATgAAAL7STLtXmuk/mHzjhUhH6T8AAAA/HQMAAAAAAAABVgMAAE4AAAA9N06h58bpP5h844VIR+k/AAAAPy0DAAAAAAAAAVcDAABOAAAAvJtPh3fz6T/SUaxyM1HpPwAAAD8tAwAAAAAAAAFYAwAATgAAANLEUByaGOo/0lGscjNR6T8AAAA/PAMAAAAAAAABWQMAAE4AAADm7VGxvD3qPw4ndV8eW+k/AAAAPzwDAAAAAAAAAVoDAABOAAAAkNtS9XFb6j8OJ3VfHlvpPwAAAD9MAwAAAAAAAAFbAwAATgAAANCNU+i5ceo/Sfw9TAll6T8AAAA/TAMAAAAAAAABXAMAAE4AAAAPQFTbAYjqP0n8PUwJZek/AAAAP1wDAAAAAAAAAV0DAABOAAAA5LZUfdyW6j9J/D1MCWXpPwAAAD9rAwAAAAAAAAFeAwAATgAAALktVR+3peo/Sfw9TAll6T8AAAA/awMAAAAAAAABXwMAAE4AAAAkaVVwJK3qP0n8PUwJZek/AAAAP2sDAAAAAAAAAWADAABOAAAAjqRVwZG06j9J/D1MCWXpPwAAAD97AwAAAAAAAAFhAwAATgAAAPnfVRL/u+o/Sfw9TAll6T8AAAA/qgMAAAAAAAABYgMAAE4AAABjG1ZjbMPqP0n8PUwJZek/AAAAP8kDAAAAAAAAAWMDAABOAAAAzlZWtNnK6j9J/D1MCWXpPwAAAD/oAwAAAAAAAAFkAwAATgAAADiSVgVH0uo/Sfw9TAll6T8AAAA/+AMAAAAAAAABZQMAAE4AAACjzVZWtNnqP0n8PUwJZek/AAAAPwgEAAAAAAAAAWYDAABOAAAADQlXpyHh6j9J/D1MCWXpPwAAAD8YBAAAAAAAAAFnAwAATgAAAHhEV/iO6Oo/Sfw9TAll6T8AAAA/RwQAAAAAAAABaAMAAE4AAAB4RFf4jujqPw4ndV8eW+k/AAAAP0cEAAAAAAAAAWkDAABOAAAA4n9XSfzv6j8OJ3VfHlvpPwAAAD9WBAAAAAAAAAFqAwAATgAAALf2V+vW/uo/Did1Xx5b6T8AAAA/dgQAAAAAAAABawMAAE4AAAAiMlg8RAbrPw4ndV8eW+k/AAAAP3YEAAAAAAAAAWwDAABOAAAAjG1YjbEN6z/SUaxyM1HpPwAAAD+FBAAAAAAAAAFtAwAATgAAAPeoWN4eFes/0lGscjNR6T8AAAA/hQQAAAAAAAABbgMAAE4AAADMH1mA+SPrP9JRrHIzUek/AAAAP6QEAAAAAAAAAW8DAABOAAAAC9JZc0E66z/SUaxyM1HpPwAAAD+kBAAAAAAAAAFwAwAATgAAAHcNWsSuQes/0lGscjNR6T8AAAA/tAQAAAAAAAABcQMAAE4AAADgSFoVHEnrP9JRrHIzUek/AAAAP8QEAAAAAAAAAXIDAABOAAAATIRaZolQ6z/SUaxyM1HpPwAAAD/TBAAAAAAAAAFzAwAATgAAALW/Wrf2V+s/0lGscjNR6T8AAAA/EgUAAAAAAAABdAMAAE4AAACLNltZ0WbrP5h844VIR+k/AAAAP0EFAAAAAAAAAXUDAABOAAAAXnZex8vO6z+YfOOFSEfpPwAAAD9gBQAAAAAAAAF2AwAATgAAAN3aX61b++s/mHzjhUhH6T8AAAA/YAUAAAAAAAABdwMAAE4AAABIFmD+yALsP5h844VIR+k/AAAAP2AFAAAAAAAAAXgDAABOAAAAslFgTzYK7D+YfOOFSEfpPwAAAD9wBQAAAAAAAAF5AwAATgAAAB2NYKCjEew/mHzjhUhH6T8AAAA/AgcAAAAAAAABegMAAE4AAAC8m0+Hd/PpPzn0bnGdauw/AAAAPwAAAAAAAAAAAXsDAABOAAAAKNdP2OT66T859G5xnWrsPwAAAD+sAAAAAAAAAAF8AwAATgAAAGaJUMssEeo/OfRucZ1q7D8AAAA/rAAAAAAAAAABfQMAAE4AAABRKVICKkXqPzn0bnGdauw/AAAAP7wAAAAAAAAAAX4DAABOAAAA0I1T6Llx6j859G5xnWrsPwAAAD+8AAAAAAAAAAF/AwAATgAAALktVR+3peo/OfRucZ1q7D8AAAA/zAAAAAAAAAABgAMAAE4AAAA4klYFR9LqPzn0bnGdauw/AAAAP8wAAAAAAAAAAYEDAABOAAAAIjJYPEQG6z859G5xnWrsPwAAAD/bAAAAAAAAAAGCAwAATgAAAKKWWSLUMus/OfRucZ1q7D8AAAA/6wAAAAAAAAABgwMAAE4AAAD2cVuqPm7rP3XJN16IdOw/AAAAP+sAAAAAAAAAAYQDAABOAAAA3xFd4Tui6z91yTdeiHTsPwAAAD/rAAAAAAAAAAGFAwAATgAAAPQ6XnZex+s/r54AS3N+7D8AAAA/+gAAAAAAAAABhgMAAE4AAAAIZF8LgezrP+tzyTdeiOw/AAAAP/oAAAAAAAAAAYcDAABOAAAAHY1goKMR7D/rc8k3XojsPwAAAD8KAQAAAAAAAAGIAwAATgAAAJzxYYYzPuw/63PJN16I7D8AAAA/CgEAAAAAAAABiQMAAE4AAABG32LK6FvsP+tzyTdeiOw/AAAAPxoBAAAAAAAAAYoDAABOAAAAxkNksHiI7D/rc8k3XojsPwAAAD8aAQAAAAAAAAGLAwAATgAAALDjZed1vOw/63PJN16I7D8AAAA/KQEAAAAAAAABjAMAAE4AAAAvSGfNBensP+tzyTdeiOw/AAAAP0kBAAAAAAAAAY0DAABOAAAAgyNpVXAk7T/rc8k3XojsPwAAAD9ZAQAAAAAAAAGOAwAATgAAAJdMauqSSe0/63PJN16I7D8AAAA/WQEAAAAAAAABjwMAAE4AAAAWsWvQInbtP+tzyTdeiOw/AAAAP2kBAAAAAAAAAZADAABOAAAAwJ5sFNiT7T+vngBLc37sPwAAAD+IAQAAAAAAAAGRAwAATgAAANbHban6uO0/dck3Xoh07D8AAAA/twEAAAAAAAABkgMAAE4AAADLLBFqmSXiPx3FKjcTFe4/AAAAPwAAAAAAAAAAAZMDAABOAAAA9lfr1v5qzT93QHjWXtPvPwAAAD8AAAAAAAAAAAGUAwAATgAAAKBF7Bq0iM0/d0B41l7T7z8AAAA/egAAAAAAAAABlQMAAE4AAACe1/Gy8zrOPwGW5vyIv+8/AAAAP4oAAAAAAAAAAZYDAABOAAAA8ET50p0ozz/HwB0QnrXvPwAAAD+KAAAAAAAAAAGXAwAATgAAAELp/SYovc8/x8AdEJ617z8AAAA/igAAAAAAAAABmAMAAE4AAABJq4IjaVXQP8fAHRCete8/AAAAP5kAAAAAAAAAAZkDAABOAAAAmOGMDzOc0T+N61Qjs6vvPwAAAD+pAAAAAAAAAAGaAwAATgAAAMD8kQWYP9I/URaMNsih7z8AAAA/qQAAAAAAAAABmwMAAE4AAAA9Kpa3R8XSP1EWjDbIoe8/AAAAP7kAAAAAAAAAAZwDAABOAAAAZkWbraxo0z8VQcNJ3ZfvPwAAAD+5AAAAAAAAAAGdAwAATgAAAA78nr2B39M/22v6XPKN7z8AAAA/yAAAAAAAAAABngMAAE4AAADiO6IrfEfUP6GWMXAHhO8/AAAAP8gAAAAAAAAAAZ8DAABOAAAAC46kVcGR1D+hljFwB4TvPwAAAD/YAAAAAAAAAAGgAwAATgAAAF9ppt0rzdQ/ZcFogxx67z8AAAA/5wAAAAAAAAABoQMAAE4AAADezafDu/nUP2XBaIMceu8/AAAAP+cAAAAAAAAAAaIDAABOAAAAiLuoB3EX1T9lwWiDHHrvPwAAAD/nAAAAAAAAAAGjAwAATgAAAF0yqalLJtU/ZcFogxx67z8AAAA/9wAAAAAAAAAL</ink>
</athena>
</file>

<file path=customXml/item2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BMAAAAVAAAABwMAAAAAAQAAACAAAAAECUlua0F0b21WMQIAAAAJBAAAAAkFAAAACQYAAAAJBwAAAAkIAAAACQkAAAAJCgAAAAkLAAAACQwAAAAJDQAAAAkOAAAACQ8AAAAJEAAAAAkRAAAACRIAAAAJEwAAAAkUAAAACRUAAAAJFgAAAA0NBQQAAAALUGVuU3Ryb2tlVjEEAAAACkF0dHJpYnV0ZXMFVHJhY2UJU3RhcnRUaW1lBFR5cGUEBAAED1BlbkF0dHJpYnV0ZXNWMQIAAAAKSW5rVHJhY2VWMQIAAAAQDEFjdGlvblR5cGVWMQIAAAACAAAACRcAAAAJGAAAAE8bAAAAAAAABef///8MQWN0aW9uVHlwZVYxAQAAAAd2YWx1ZV9fAAgCAAAAAAAAAAEFAAAABAAAAAkaAAAACRsAAAAXKwAAAAAAAAHk////5////wAAAAABBgAAAAQAAAAJHQAAAAkeAAAAeFgAAAAAAAAB4f///+f///8AAAAAAQcAAAAEAAAACSAAAAAJIQAAAJ+BAAAAAAAAAd7////n////AAAAAAEIAAAABAAAAAkjAAAACSQAAADLoAAAAAAAAAHb////5////wAAAAABCQAAAAQAAAAJJgAAAAknAAAAUawAAAAAAAAB2P///+f///8AAAAAAQoAAAAEAAAACSkAAAAJKgAAAJ7uAAAAAAAAAdX////n////AAAAAAELAAAABAAAAAksAAAACS0AAADB8QAAAAAAAAHS////5////wAAAAABDAAAAAQAAAAJLwAAAAkwAAAA1BIBAAAAAAABz////+f///8AAAAAAQ0AAAAEAAAACTIAAAAJMwAAAB9TAQAAAAAAAcz////n////AAAAAAEOAAAABAAAAAk1AAAACTYAAAABZAEAAAAAAAHJ////5////wAAAAABDwAAAAQAAAAJOAAAAAk5AAAAynMBAAAAAAABxv///+f///8AAAAAARAAAAAEAAAACTsAAAAJPAAAAJ1/AQAAAAAAAcP////n////AAAAAAERAAAABAAAAAk+AAAACT8AAADrjgEAAAAAAAHA////5////wAAAAABEgAAAAQAAAAJQQAAAAlCAAAAkZgBAAAAAAABvf///+f///8AAAAAARMAAAAEAAAACUQAAAAJRQAAACewAQAAAAAAAbr////n////AAAAAAEUAAAABAAAAAlHAAAACUgAAABrwAEAAAAAAAG3////5////wAAAAABFQAAAAQAAAAJSgAAAAlLAAAAAP8BAAAAAAABtP///+f///8AAAAABRYAAAANQ2xlYXJDYW52YXNWMQIAAAAJU3RhcnRUaW1lBFR5cGUABBAMQWN0aW9uVHlwZVYxAgAAAAIAAABcWQIAAAAAAAGz////5////wAAAAAFFwAAAA9QZW5BdHRyaWJ1dGVzVjEKAAAAB19jb2xvckEHX2NvbG9yUgdfY29sb3JHB19jb2xvckIKRml0VG9DdXJ2ZQZIZWlnaHQOSWdub3JlUHJlc3N1cmUNSXNIaWdobGlnaHRlcgVTaGFwZQVXaWR0aAAAAAAAAAAABAACAgICAQYBAQxCcnVzaFNoYXBlVjECAAAABgIAAAD/AJ5JAAAAAAAAACJAAAAFsv///wxCcnVzaFNoYXBlVjEBAAAAB3ZhbHVlX18ACAIAAAABAAAAAAAAAAAAIkAFGAAAAApJbmtUcmFjZVYxAwAAAA1MaXN0YDErX2l0ZW1zDExpc3RgMStfc2l6ZQ9MaXN0YDErX3ZlcnNpb24EAAAYU2hhcmVkLklua2luZy5JbmtQb2ludFtdAgAAAAgIAgAAAAlPAAAA/QAAAP0AAAABGgAAABcAAAD/AJ5JAAAAAAAAACJAAAABsP///7L///8BAAAAAAAAAAAAIkABGwAAABgAAAAJUQAAAEIAAABCAAAAAR0AAAAXAAAA/wCeSQAAAAAAAAAiQAAAAa7///+y////AQAAAAAAAAAAACJAAR4AAAAYAAAACVMAAABeAAAAXgAAAAEgAAAAFwAAAP8AnkkAAAAAAAAAIkAAAAGs////sv///wEAAAAAAAAAAAAiQAEhAAAAGAAAAAlVAAAAGwAAABsAAAABIwAAABcAAAD/AJ5JAAAAAAAAACJAAAABqv///7L///8BAAAAAAAAAAAAIkABJAAAABgAAAAJVwAAAD4AAAA+AAAAASYAAAAXAAAA/wCeSQAAAAAAAAAiQAAAAaj///+y////AQAAAAAAAAAAACJAAScAAAAYAAAACVkAAAAjAAAAIwAAAAEpAAAAFwAAAP8AnkkAAAAAAAAAIkAAAAGm////sv///wEAAAAAAAAAAAAiQAEqAAAAGAAAAAlbAAAADQAAAA0AAAABLAAAABcAAAD/AJ5JAAAAAAAAACJAAAABpP///7L///8BAAAAAAAAAAAAIkABLQAAABgAAAAJXQAAABgAAAAYAAAAAS8AAAAXAAAA/wCeSQAAAAAAAAAiQAAAAaL///+y////AQAAAAAAAAAAACJAATAAAAAYAAAACV8AAAATAAAAEwAAAAEyAAAAFwAAAP8AnkkAAAAAAAAAIkAAAAGg////sv///wEAAAAAAAAAAAAiQAEzAAAAGAAAAAlhAAAAMQAAADEAAAABNQAAABcAAAD/AJ5JAAAAAAAAACJAAAABnv///7L///8BAAAAAAAAAAAAIkABNgAAABgAAAAJYwAAAEcAAABHAAAAATgAAAAXAAAA/wCeSQAAAAAAAAAiQAAAAZz///+y////AQAAAAAAAAAAACJAATkAAAAYAAAACWUAAAAyAAAAMgAAAAE7AAAAFwAAAP8AnkkAAAAAAAAAIkAAAAGa////sv///wEAAAAAAAAAAAAiQAE8AAAAGAAAAAlnAAAAQAAAAEAAAAABPgAAABcAAAD/AJ5JAAAAAAAAACJAAAABmP///7L///8BAAAAAAAAAAAAIkABPwAAABgAAAAJaQAAACQAAAAkAAAAAUEAAAAXAAAA/wCeSQAAAAAAAAAiQAAAAZb///+y////AQAAAAAAAAAAACJAAUIAAAAYAAAACWsAAAAZAAAAGQAAAAFEAAAAFwAAAP8AnkkAAAAAAAAAIkAAAAGU////sv///wEAAAAAAAAAAAAiQAFFAAAAGAAAAAltAAAAvwAAAL8AAAABRwAAABcAAAD/AJ5JAAAAAAAAACJAAAABkv///7L///8BAAAAAAAAAAAAIkABSAAAABgAAAAJbwAAAEoAAABKAAAAAUoAAAAXAAAA/wCeSQAAAAAAAAAiQAAAAZD///+y////AQAAAAAAAAAAACJAAUsAAAAYAAAACXEAAAA5AAAAOQAAAAdPAAAAAAEAAAAAAQAABApJbmtQb2ludFYxAg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DQMHUQAAAAABAAAAgAAAAAQKSW5rUG9pbnRWMQIA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NPgdTAAAAAAEAAACAAAAABApJbmtQb2ludFYxAgA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DSIHVQAAAAABAAAAIAAAAAQKSW5rUG9pbnRWMQIAAAAJDwIAAAkQAgAACRECAAAJEgIAAAkTAgAACRQCAAAJFQIAAAkWAgAACRcCAAAJGAIAAAkZAgAACRoCAAAJGwIAAAkcAgAACR0CAAAJHgIAAAkfAgAACSACAAAJIQIAAAkiAgAACSMCAAAJJAIAAAklAgAACSYCAAAJJwIAAAkoAgAACSkCAAANBQdXAAAAAAEAAABAAAAABApJbmtQb2ludFYxAgA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NAgdZAAAAAAEAAABAAAAABApJbmtQb2ludFYxAgAAAAloAgAACWkCAAAJagIAAAlrAgAACWwCAAAJbQIAAAluAgAACW8CAAAJcAIAAAlxAgAACXICAAAJcwIAAAl0AgAACXUCAAAJdgIAAAl3AgAACXgCAAAJeQIAAAl6AgAACXsCAAAJfAIAAAl9AgAACX4CAAAJfwIAAAmAAgAACYECAAAJggIAAAmDAgAACYQCAAAJhQIAAAmGAgAACYcCAAAJiAIAAAmJAgAACYoCAAANHQdbAAAAAAEAAAAQAAAABApJbmtQb2ludFYxAgAAAAmLAgAACYwCAAAJjQIAAAmOAgAACY8CAAAJkAIAAAmRAgAACZICAAAJkwIAAAmUAgAACZUCAAAJlgIAAAmXAgAADQMHXQAAAAABAAAAIAAAAAQKSW5rUG9pbnRWMQIAAAAJmAIAAAmZAgAACZoCAAAJmwIAAAmcAgAACZ0CAAAJngIAAAmfAgAACaACAAAJoQIAAAmiAgAACaMCAAAJpAIAAAmlAgAACaYCAAAJpwIAAAmoAgAACakCAAAJqgIAAAmrAgAACawCAAAJrQIAAAmuAgAACa8CAAANCAdfAAAAAAEAAAAgAAAABApJbmtQb2ludFYxAgAAAAmwAgAACbECAAAJsgIAAAmzAgAACbQCAAAJtQIAAAm2AgAACbcCAAAJuAIAAAm5AgAACboCAAAJuwIAAAm8AgAACb0CAAAJvgIAAAm/AgAACcACAAAJwQIAAAnCAgAADQ0HYQAAAAABAAAAQAAAAAQKSW5rUG9pbnRWMQIA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0PB2MAAAAAAQAAAIAAAAAECklua1BvaW50VjECAA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05B2UAAAAAAQAAAEAAAAAECklua1BvaW50VjECAA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0OB2cAAAAAAQAAAEAAAAAECklua1BvaW50VjECAA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HaQAAAAABAAAAQAAAAAQKSW5rUG9pbnRWMQIAAAAJrQMAAAmuAwAACa8DAAAJsAMAAAmxAwAACbIDAAAJswMAAAm0AwAACbUDAAAJtgMAAAm3AwAACbgDAAAJuQMAAAm6AwAACbsDAAAJvAMAAAm9AwAACb4DAAAJvwMAAAnAAwAACcEDAAAJwgMAAAnDAwAACcQDAAAJxQMAAAnGAwAACccDAAAJyAMAAAnJAwAACcoDAAAJywMAAAnMAwAACc0DAAAJzgMAAAnPAwAACdADAAANHAdrAAAAAAEAAAAgAAAABApJbmtQb2ludFYxAgAAAAnRAwAACdIDAAAJ0wMAAAnUAwAACdUDAAAJ1gMAAAnXAwAACdgDAAAJ2QMAAAnaAwAACdsDAAAJ3AMAAAndAwAACd4DAAAJ3wMAAAngAwAACeEDAAAJ4gMAAAnjAwAACeQDAAAJ5QMAAAnmAwAACecDAAAJ6AMAAAnpAwAADQcHbQAAAAABAAAAAAEAAAQKSW5rUG9pbnRWMQIA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DUEHbwAAAAABAAAAgAAAAAQKSW5rUG9pbnRWMQIAAAAJqQQAAAmqBAAACasEAAAJrAQAAAmtBAAACa4EAAAJrwQAAAmwBAAACbEEAAAJsgQAAAmzBAAACbQEAAAJtQQAAAm2BAAACbcEAAAJuAQAAAm5B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DTYHcQAAAAABAAAAQAAAAAQKSW5rUG9pbnRWMQIA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NBwVyAAAACklua1BvaW50VjEEAAAAAVgBWQ5QcmVzc3VyZUZhY3RvcglUaW1lU3RhbXAAAAAABgYLEAIAAACrBmtrJpbVPyvLNVA1jcI/AAAAPwAAAAAAAAAAAXMAAAByAAAA7b69jD2v1T8ryzVQNY3CPwAAAD+MAAAAAAAAAAF0AAAAcgAAAHAvY89r4dU/K8s1UDWNwj8AAAA/nAAAAAAAAAABdQAAAHIAAAA2WFszsSzWPyvLNVA1jcI/AAAAP6wAAAAAAAAAAXYAAAByAAAA2iSqBmtr1j8ryzVQNY3CPwAAAD+sAAAAAAAAAAF3AAAAcgAAAH/x+NkkqtY/K8s1UDWNwj8AAAA/uwAAAAAAAAABeAAAAHIAAABldprO9QHXPzVQNY3yq8I/AAAAP7sAAAAAAAAAAXkAAAByAAAAK5+SMjtN1z81UDWN8qvCPwAAAD+7AAAAAAAAAAF6AAAAcgAAAK8POHVpf9c/QdU0yq/Kwj8AAAA/ywAAAAAAAAABewAAAHIAAAARJDQnDKXXP0xaNAdt6cI/AAAAP9sAAAAAAAAAAXwAAAByAAAAdDgw2a7K1z9MWjQHbenCPwAAAD/bAAAAAAAAAAF9AAAAcgAAANdMLItR8Nc/TFo0B23pwj8AAAA/6gAAAAAAAAABfgAAAHIAAAAZBX+saAnYP0xaNAdt6cI/AAAAP+oAAAAAAAAAAX8AAAByAAAAOmEoPfQV2D9MWjQHbenCPwAAAD/6AAAAAAAAAAGAAAAAcgAAAJx1JO+WO9g/TFo0B23pwj8AAAA/+gAAAAAAAAABgQAAAHIAAAC90c1/IkjYP0xaNAdt6cI/AAAAPwkBAAAAAAAAAYIAAAByAAAAAIogoTlh2D9MWjQHbenCPwAAAD8JAQAAAAAAAAGDAAAAcgAAAEJCc8JQetg/TFo0B23pwj8AAAA/GQEAAAAAAAABhAAAAHIAAACE+sXjZ5PYP0xaNAdt6cI/AAAAPxkBAAAAAAAAAYUAAAByAAAACGtrJpbF2D9MWjQHbenCPwAAAD8pAQAAAAAAAAGGAAAAcgAAAKw3uvlPBNk/TFo0B23pwj8AAAA/KQEAAAAAAAABhwAAAHIAAABRBAnNCUPZP0xaNAdt6cI/AAAAPzgBAAAAAAAAAYgAAAByAAAAWOVTUman2T9MWjQHbenCPwAAAD84AQAAAAAAAAGJAAAAcgAAAD9q9UY3/9k/TFo0B23pwj8AAAA/SAEAAAAAAAABigAAAHIAAABGS0DMk2PaP1ffM0QqCMM/AAAAP0gBAAAAAAAAAYsAAAByAAAAC3Q4MNmu2j9X3zNEKgjDPwAAAD9YAQAAAAAAAAGMAAAAcgAAAPL42SSqBts/V98zRCoIwz8AAAA/WAEAAAAAAAABjQAAAHIAAAC3IdKI71HbP2JkM4HnJsM/AAAAP2cBAAAAAAAAAY4AAAByAAAAXO4gXKmQ2z9iZDOB5ybDPwAAAD9nAQAAAAAAAAGPAAAAcgAAAAG7by9jz9s/YmQzgecmwz8AAAA/dwEAAAAAAAABkAAAAHIAAAClh74CHQ7cP23pMr6kRcM/AAAAP3cBAAAAAAAAAZEAAAByAAAAKfhjRUtA3D9t6TK+pEXDPwAAAD+GAQAAAAAAAAGSAAAAcgAAAKxoCYh5ctw/eG4y+2Fkwz8AAAA/hgEAAAAAAAABkwAAAHIAAADvIFypkIvcP3huMvthZMM/AAAAP5YBAAAAAAAAAZQAAAByAAAAlO2qfErK3D94bjL7YWTDPwAAAD+WAQAAAAAAAAGVAAAAcgAAAPcBpy7t79w/eG4y+2Fkwz8AAAA/pgEAAAAAAAABlgAAAHIAAABaFqPgjxXdP3huMvthZMM/AAAAP6YBAAAAAAAAAZcAAAByAAAAvCqfkjI73T94bjL7YWTDPwAAAD+1AQAAAAAAAAGYAAAAcgAAACA/m0TVYN0/eG4y+2Fkwz8AAAA/tQEAAAAAAAABmQAAAHIAAACir0CHA5PdP3huMvthZMM/AAAAP8UBAAAAAAAAAZoAAAByAAAAJiDmyTHF3T94bjL7YWTDPwAAAD/FAQAAAAAAAAGbAAAAcgAAAIo04nvU6t0/eG4y+2Fkwz8AAAA/1QEAAAAAAAABnAAAAHIAAAAuATFPjineP3huMvthZMM/AAAAP9UBAAAAAAAAAZ0AAAByAAAA0s1/Ikho3j94bjL7YWTDPwAAAD/kAQAAAAAAAAGeAAAAcgAAADbie9Tqjd4/eG4y+2Fkwz8AAAA/5AEAAAAAAAABnwAAAHIAAADarsqnpMzeP3huMvthZMM/AAAAP/QBAAAAAAAAAaAAAAByAAAAfnsZe14L3z94bjL7YWTDPwAAAD/0AQAAAAAAAAGhAAAAcgAAAESkEd+jVt8/eG4y+2Fkwz8AAAA/AwIAAAAAAAABogAAAHIAAADocGCyXZXfP3huMvthZMM/AAAAPwMCAAAAAAAAAaMAAAByAAAArplYFqPg3z94bjL7YWTDPwAAAD8TAgAAAAAAAAGkAAAAcgAAAEoPfQU6HOA/eG4y+2Fkwz8AAAA/EwIAAAAAAAABpQAAAHIAAACtI3m33EHgP3huMvthZMM/AAAAPyMCAAAAAAAAAaYAAAByAAAAIebJMcVt4D94bjL7YWTDPwAAAD8jAgAAAAAAAAGnAAAAcgAAAKRWb3Tzn+A/eG4y+2Fkwz8AAAA/MgIAAAAAAAABqAAAAHIAAAAHa2smlsXgP2JkM4HnJsM/AAAAP0ICAAAAAAAAAakAAAByAAAAan9n2Djr4D9X3zNEKgjDPwAAAD9CAgAAAAAAAAGqAAAAcgAAALzlDsKVCuE/TFo0B23pwj8AAAA/QgIAAAAAAAABqwAAAHIAAAAOTLar8inhP0xaNAdt6cI/AAAAP1ICAAAAAAAAAawAAAByAAAAUAQJzQlD4T9B1TTKr8rCPwAAAD9hAgAAAAAAAAGtAAAAcgAAAKJqsLZmYuE/NVA1jfKrwj8AAAA/YQIAAAAAAAABrgAAAHIAAAAGf6xoCYjhPzVQNY3yq8I/AAAAP3ECAAAAAAAAAa8AAAByAAAAWOVTUman4T81UDWN8qvCPwAAAD9xAgAAAAAAAAGwAAAAcgAAAJmdpnN9wOE/NVA1jfKrwj8AAAA/gAIAAAAAAAABsQAAAHIAAADbVfmUlNnhPzVQNY3yq8I/AAAAP4ACAAAAAAAAAbIAAAByAAAADWD37WXs4T81UDWN8qvCPwAAAD+QAgAAAAAAAAGzAAAAcgAAAD5q9UY3/+E/NVA1jfKrwj8AAAA/kAIAAAAAAAABtAAAAHIAAACAIkhoThjiPzVQNY3yq8I/AAAAP6ACAAAAAAAAAbUAAAByAAAAsixGwR8r4j81UDWN8qvCPwAAAD+gAgAAAAAAAAG2AAAAcgAAAOM2RBrxPeI/NVA1jfKrwj8AAAA/rwIAAAAAAAABtwAAAHIAAAAVQUJzwlDiPzVQNY3yq8I/AAAAP68CAAAAAAAAAbgAAAByAAAAVvmUlNlp4j81UDWN8qvCPwAAAD+/AgAAAAAAAAG5AAAAcgAAAKhfPH42ieI/NVA1jfKrwj8AAAA/vwIAAAAAAAABugAAAHIAAAAs0OHAZLviPyBGNhN4bsI/AAAAP88CAAAAAAAAAbsAAAByAAAAj+Tdcgfh4j8KPDeZ/TDCPwAAAD/eAgAAAAAAAAG8AAAAcgAAABJVg7U1E+M/8zE4H4PzwT8AAAA/3gIAAAAAAAABvQAAAHIAAACWxSj4Y0XjP94nOaUItsE/AAAAP+4CAAAAAAAAAb4AAAByAAAAnqZzfcCp4z+8mDru0FnBPwAAAD/uAgAAAAAAAAG/AAAAcgAAACIXGcDu2+M/sRM7sRM7wT8AAAA//QIAAAAAAAABwAAAAHIAAAC2NRPLYhTkP6aOO3RWHME/AAAAP/0CAAAAAAAAAcEAAAByAAAASlQN1tZM5D+QhDz6297APwAAAD8NAwAAAAAAAAHCAAAAcgAAAM7EshgFf+Q/eno9gGGhwD8AAAA/HQMAAAAAAAABwwAAAHIAAAAgK1oCYp7kP2/1PUOkgsA/AAAAPx0DAAAAAAAAAcQAAAByAAAAYuOsI3m35D9kcD4G52PAPwAAAD8sAwAAAAAAAAHFAAAAcgAAAKOb/0SQ0OQ/Wes+ySlFwD8AAAA/LAMAAAAAAAABxgAAAHIAAADE96jVG93kP0PhP0+vB8A/AAAAPywDAAAAAAAAAccAAAByAAAA1aX9nWHj5D9uuIAk5NG/PwAAAD88AwAAAAAAAAHIAAAAcgAAAOVTUman6eQ/RKSCMO9Wvz8AAAA/PAMAAAAAAAAByQAAAHIAAAD2Aacu7e/kPyyag7Z0Gb8/AAAAP0wDAAAAAAAAAcoAAAByAAAABrD79jL25D8AhoXCf56+PwAAAD9MAwAAAAAAAAHLAAAAcgAAABdeUL94/OQ/1HGHzoojvj8AAAA/WwMAAAAAAAABzAAAAHIAAAAXXlC/ePzkP5JTimAba70/AAAAP1sDAAAAAAAAAc0AAAByAAAAF15Qv3j85D86K454MXW8PwAAAD9rAwAAAAAAAAHOAAAAcgAAABdeUL94/OQ/+AyRCsK8uz8AAAA/awMAAAAAAAABzwAAAHIAAAAXXlC/ePzkP4nalahdibo/AAAAP3oDAAAAAAAAAdAAAAByAAAAF15Qv3j85D8xspnAc5O5PwAAAD96AwAAAAAAAAHRAAAAcgAAABdeUL94/OQ/rHWf5JQiuD8AAAA/mgMAAAAAAAAB0gAAAHIAAAAXXlC/ePzkP+YaqJpG+bU/AAAAP5oDAAAAAAAAAdMAAAByAAAAF15Qv3j85D+k/Kos10C1PwAAAD+pAwAAAAAAAAHUAAAAcgAAAAaw+/Yy9uQ/Yd6tvmeItD8AAAA/qQMAAAAAAAAB1QAAAHIAAAAGsPv2MvbkPwm2sdZ9krM/AAAAP6kDAAAAAAAAAdYAAAByAAAABrD79jL25D/cobPiiBezPwAAAD+5AwAAAAAAAAHXAAAAcgAAAAaw+/Yy9uQ/sI217pOcsj8AAAA/zwMAAAAAAAAB2AAAAHIAAAAGsPv2MvbkP4R5t/qeIbI/AAAAP88DAAAAAAAAAdkAAAByAAAABrD79jL25D9BW7qML2mxPwAAAD/PAwAAAAAAAAHaAAAAcgAAAAaw+/Yy9uQ//zy9HsCwsD8AAAA/3gMAAAAAAAAB2wAAAHIAAAAGsPv2MvbkP9MovyrLNbA/AAAAPywEAAAAAAAAAdwAAAByAAAAgj9WtATE5D8yvqRFc9CmPwAAAD8sBAAAAAAAAAHdAAAAcgAAAGLjrCN5t+Q/gm2sdZ/kpD8AAAA/LAQAAAAAAAAB3gAAAHIAAAAx2a7Kp6TkP1VZroGqaaQ/AAAAPywEAAAAAAAAAd8AAAByAAAA/86wcdaR5D/+MLKZwHOjPwAAAD88BAAAAAAAAAHgAAAAcgAAAM7EshgFf+Q/pQi2sdZ9oj8AAAA/TAQAAAAAAAAB4QAAAHIAAACtaAmIeXLkP3n0t73hAqI/AAAAP0wEAAAAAAAAAeIAAAByAAAAjAxg9+1l5D8hzLvV9wyhPwAAAD9bBAAAAAAAAAHjAAAAcgAAAFoCYp4cU+Q/Icy71fcMoT8AAAA/WwQAAAAAAAAB5AAAAHIAAAA5prgNkUbkP/S3veECkqA/AAAAP2sEAAAAAAAAAeUAAAByAAAACZy6tL8z5D84H4PzMTifPwAAAD9rBAAAAAAAAAHmAAAAcgAAANeRvFvuIOQ/OB+D8zE4nz8AAAA/egQAAAAAAAAB5wAAAHIAAAC2NRPLYhTkP+D2hgtIQp4/AAAAP3oEAAAAAAAAAegAAAByAAAAldlpOtcH5D/g9oYLSEKePwAAAD+KBAAAAAAAAAHpAAAAcgAAAHR9wKlL++M/iM6KI15MnT8AAAA/igQAAAAAAAAB6gAAAHIAAABDc8JQeujjPy6mjjt0Vpw/AAAAP5oEAAAAAAAAAesAAAByAAAAAbtvL2PP4z8upo47dFacPwAAAD+aBAAAAAAAAAHsAAAAcgAAAJ6mc33AqeM/1n2SU4pgmz8AAAA/qQQAAAAAAAAB7QAAAHIAAAA8knfLHYTjPyYtmoO2dJk/AAAAP6kEAAAAAAAAAe4AAAByAAAAtyHSiO9R4z8mLZqDtnSZPwAAAD+5BAAAAAAAAAHvAAAAcgAAADOxLEbBH+M/dNyhs+KIlz8AAAA/uQQAAAAAAAAB8AAAAHIAAACgkjI7TefiP8WLqeMOnZU/AAAAP8kEAAAAAAAAAfEAAAByAAAA+8XjZ5Oo4j9sY637JKeUPwAAAD/JBAAAAAAAAAHyAAAAcgAAAFb5lJTZaeI/uxK1K1G7kj8AAAA/2AQAAAAAAAAB8wAAAHIAAADC2pqJZTHiPwvCvFt9z5A/AAAAP9gEAAAAAAAAAfQAAAByAAAALrygfvH44T9kM4HnJrOPPwAAAD/oBAAAAAAAAAH1AAAAcgAAALr5TwQJzeE/ApKQR3/biz8AAAA/6AQAAAAAAAAB9gAAAHIAAABY5VNSZqfhPwKSkEd/24s/AAAAP/cEAAAAAAAAAfcAAAByAAAA5SID2H174T8CkpBHf9uLPwAAAD/3BAAAAAAAAAH4AAAAcgAAAGCyXZVPSeE/UkGYd6vviT8AAAA/BwUAAAAAAAAB+QAAAHIAAAD9nWHjrCPhP6Lwn6fXA4g/AAAAPwcFAAAAAAAAAfoAAAByAAAAi9sQacT34D/wn6fXAxiGPwAAAD8XBQAAAAAAAAH7AAAAcgAAACjHFLch0uA/8J+n1wMYhj8AAAA/FwUAAAAAAAAB/AAAAHIAAAC1BMQ8OabgP0BPrwcwLIQ/AAAAPyYFAAAAAAAAAf0AAAByAAAAMZQe+gp04D+O/rY3XECCPwAAAD8mBQAAAAAAAAH+AAAAcgAAAL3RzX8iSOA/jv62N1xAgj8AAAA/NgUAAAAAAAAB/wAAAHIAAABbvdHNfyLgP47+tjdcQII/AAAAPzYFAAAAAAAAAQABAAByAAAAzvUBpy7t3z/erb5niFSAPwAAAD9GBQAAAAAAAAEBAQAAcgAAAArNCUPpod8/3q2+Z4hUgD8AAAA/RgUAAAAAAAABAgEAAHIAAAAiSGhOGErfP96tvmeIVIA/AAAAP1UFAAAAAAAAAQMBAAByAAAAXh9w6tL+3j/erb5niFSAPwAAAD9lBQAAAAAAAAEEAQAAcgAAAFY+JWV2mt4/3q2+Z4hUgD8AAAA/ZQUAAAAAAAABBQEAAHIAAABOXdrfGTbeP96tvmeIVIA/AAAAP3QFAAAAAAAAAQYBAAByAAAAQJtE1WBt3T9cuowvadF8PwAAAD90BQAAAAAAAAEHAQAAcgAAAFoWo+CPFd0/XLqML2nRfD8AAAA/lAUAAAAAAAABCAEAAHIAAAAInLq0vzPcP/gYnI/B+Xg/AAAAP5QFAAAAAAAAAQkBAAByAAAAQnPCUHro2z+Yd6vvGSJ1PwAAAD+UBQAAAAAAAAEKAQAAcgAAAFzuIFypkNs/mHer7xkidT8AAAA/owUAAAAAAAABCwEAAHIAAACWxSj4Y0XbPzbWuk9ySnE/AAAAP6MFAAAAAAAAAQwBAAByAAAA0ZwwlB762j821rpPckpxPwAAAD+zBQAAAAAAAAENAQAAcgAAAAt0ODDZrto/Nta6T3JKcT8AAAA/swUAAAAAAAABDgEAAHIAAABnp+lcH3DaPzbWuk9ySnE/AAAAP8MFAAAAAAAAAQ8BAAByAAAA4zZEGvE92j821rpPckpxPwAAAD/DBQAAAAAAAAEQAQAAcgAAAGDGntfCC9o/Nta6T3JKcT8AAAA/0gUAAAAAAAABEQEAAHIAAAD9saIlIObZPzbWuk9ySnE/AAAAP+IFAAAAAAAAARIBAAByAAAAWOVTUman2T821rpPckpxPwAAAD/iBQAAAAAAAAETAQAAcgAAANR0rg84ddk/Nta6T3JKcT8AAAA/8QUAAAAAAAABFAEAAHIAAAAwqF88fjbZPzbWuk9ySnE/AAAAP/EFAAAAAAAAARUBAAByAAAArDe6+U8E2T821rpPckpxPwAAAD/xBQAAAAAAAAEWAQAAcgAAAAhrayaWxdg/Nta6T3JKcT8AAAA/AQYAAAAAAAABFwEAAHIAAAClVm9085/YPzbWuk9ySnE/AAAAPwEGAAAAAAAAARgBAAByAAAAQkJzwlB62D821rpPckpxPwAAAD8RBgAAAAAAAAEZAQAAcgAAAN8tdxCuVNg/Nta6T3JKcT8AAAA/IAYAAAAAAAABGgEAAHIAAAB7GXteCy/YPzbWuk9ySnE/AAAAPyAGAAAAAAAAARsBAAByAAAA+KjVG9381z821rpPckpxPwAAAD8gBgAAAAAAAAEcAQAAcgAAALbwgvrF49c/mHer7xkidT8AAAA/MAYAAAAAAAABHQEAAHIAAABT3IZII77XP5h3q+8ZInU/AAAAPzAGAAAAAAAAAR4BAAByAAAAESQ0Jwyl1z+Yd6vvGSJ1PwAAAD9ABgAAAAAAAAEfAQAAcgAAAI6zjuTdctc/mHer7xkidT8AAAA/TwYAAAAAAAABIAEAAHIAAAArn5IyO03XP/gYnI/B+Xg/AAAAP08GAAAAAAAAASEBAAByAAAAyIqWgJgn1z/4GJyPwfl4PwAAAD9PBgAAAAAAAAEiAQAAcgAAAEUa8T1q9dY/+Bicj8H5eD8AAAA/XwYAAAAAAAABIwEAAHIAAADBqUv7O8PWP1y6jC9p0Xw/AAAAP18GAAAAAAAAASQBAAByAAAAf/H42SSq1j9cuowvadF8PwAAAD9uBgAAAAAAAAElAQAAcgAAAD05prgNkdY/XLqML2nRfD8AAAA/fgYAAAAAAAABJgEAAHIAAADaJKoGa2vWP96tvmeIVIA/AAAAP34GAAAAAAAAAScBAAByAAAAeBCuVMhF1j/erb5niFSAPwAAAD+OBgAAAAAAAAEoAQAAcgAAADZYWzOxLNY/jv62N1xAgj8AAAA/jgYAAAAAAAABKQEAAHIAAADTQ1+BDgfWP0BPrwcwLIQ/AAAAP50GAAAAAAAAASoBAAByAAAAcC9jz2vh1T/wn6fXAxiGPwAAAD+dBgAAAAAAAAErAQAAcgAAAC93EK5UyNU/ovCfp9cDiD8AAAA/rQYAAAAAAAABLAEAAHIAAADMYhT8saLVP1JBmHer74k/AAAAP60GAAAAAAAAAS0BAAByAAAAiqrB2pqJ1T8CkpBHf9uLPwAAAD+9BgAAAAAAAAEuAQAAcgAAAOXdcgfhStU/C8K8W33PkD8AAAA/zAYAAAAAAAABLwEAAHIAAADEgcl2VT7VP2LquENnxZE/AAAAP9wGAAAAAAAAATABAAByAAAApCUg5skx1T+7ErUrUbuSPwAAAD/rBgAAAAAAAAExAQAAcgAAAIPJdlU+JdU/uxK1K1G7kj8AAAA/6wYAAAAAAAABMgEAAHIAAACDyXZVPiXVPxM7sRM7sZM/AAAAP/sGAAAAAAAAATMBAAByAAAAYm3NxLIY1T8TO7ETO7GTPwAAAD8LBwAAAAAAAAE0AQAAcgAAACC1eqOb/9Q/HLSly/iSlj8AAAA/CwcAAAAAAAABNQEAAHIAAACcRNVgbc3UPyYtmoO2dJk/AAAAPyoHAAAAAAAAATYBAAByAAAAdAfhSoVc1D/0t73hApKgPwAAAD86BwAAAAAAAAE3AQAAcgAAAErK7DSd69M/gm2sdZ/kpD8AAAA/OgcAAAAAAAABOAEAAHIAAAAJEpoThtLTPweqplF+VaY/AAAAP5cHAAAAAAAAATkBAAByAAAA4NSl/Z1h0z/TKL8qyzWwPwAAAD+XBwAAAAAAAAE6AQAAcgAAAODUpf2dYdM/6jK+pEVzsD8AAAA/pwcAAAAAAAABOwEAAHIAAADg1KX9nWHTP/88vR7AsLA/AAAAP6cHAAAAAAAAATwBAAByAAAA4NSl/Z1h0z8sUbsStSuxPwAAAD+nBwAAAAAAAAE9AQAAcgAAAODUpf2dYdM/WGW5BqqmsT8AAAA/twcAAAAAAAABPgEAAHIAAAC/ePxsElXTPx7AsFD4z7M/AAAAP+UHAAAAAAAAAT8BAAByAAAAv3j8bBJV0z/PEKkgzLu1PwAAAD/lBwAAAAAAAAFAAQAAcgAAAL94/GwSVdM/+ySnFME2tj8AAAA/9gcAAAAAAAABQQEAAHIAAAC/ePxsElXTPxIvpo47dLY/AAAAP/YHAAAAAAAAAUIBAAByAAAAv3j8bBJV0z8oOaUItrG2PwAAAD8GCAAAAAAAAAFDAQAAcgAAAL94/GwSVdM/aleidiVqtz8AAAA/BggAAAAAAAABRAEAAHIAAAC/ePxsElXTP4FhofCfp7c/AAAAPxUIAAAAAAAAAUUBAAByAAAAv3j8bBJV0z+Wa6BqGuW3PwAAAD8lCAAAAAAAAAFGAQAAcgAAAODUpf2dYdM/lmugahrltz8AAAA/JQgAAAAAAAABRwEAAHIAAADg1KX9nWHTP6x1n+SUIrg/AAAAPzUIAAAAAAAAAUgBAAByAAAA4NSl/Z1h0z/YiZ3YiZ24PwAAAD81CAAAAAAAAAFJAQAAcgAAAODUpf2dYdM/75OcUgTbuD8AAAA/RAgAAAAAAAABSgEAAHIAAAABMU+OKW7TPzGymcBzk7k/AAAAP1QIAAAAAAAAAUsBAAByAAAAATFPjilu0z9dxpe0aA66PwAAAD9UCAAAAAAAAAFMAQAAcgAAACKN+B61etM/idqVqF2Juj8AAAA/VAgAAAAAAAABTQEAAHIAAAAijfgetXrTP+ICkpBHf7s/AAAAP2MIAAAAAAAAAU4BAAByAAAAIo34HrV60z8kIY/+tje8PwAAAD9zCAAAAAAAAAFPAQAAcgAAAGRFS0DMk9M/1HGHzoojvj8AAAA/cwgAAAAAAAABUAEAAHIAAACFofTQV6DTPwCGhcJ/nr4/AAAAP5IIAAAAAAAAAVEBAAByAAAAx1lH8m650z9v9T1DpILAPwAAAD+SCAAAAAAAAAFSAQAAcgAAAMdZR/JuudM/eno9gGGhwD8AAAA/oggAAAAAAAABUwEAAHIAAADotfCC+sXTP5CEPPrb3sA/AAAAP6IIAAAAAAAAAVQBAAByAAAA6LXwgvrF0z+mjjt0VhzBPwAAAD+yCAAAAAAAAAFVAQAAcgAAAOi18IL6xdM/vJg67tBZwT8AAAA/sggAAAAAAAABVgEAAHIAAAAJEpoThtLTP9KiOWhLl8E/AAAAP8EIAAAAAAAAAVcBAAByAAAACRKaE4bS0z/prDjixdTBPwAAAD/BCAAAAAAAAAFYAQAAcgAAACpuQ6QR39M//7Y3XEASwj8AAAA/0QgAAAAAAAABWQEAAHIAAABKyuw0nevTPyBGNhN4bsI/AAAAP9EIAAAAAAAAAVoBAAByAAAASsrsNJ3r0z81UDWN8qvCPwAAAD/gCAAAAAAAAAFbAQAAcgAAAErK7DSd69M/TFo0B23pwj8AAAA/4AgAAAAAAAABXAEAAHIAAABKyuw0nevTP2JkM4HnJsM/AAAAP/AIAAAAAAAAAV0BAAByAAAASsrsNJ3r0z9t6TK+pEXDPwAAAD/wCAAAAAAAAAFeAQAAcgAAAErK7DSd69M/g/MxOB+Dwz8AAAA/AAkAAAAAAAABXwEAAHIAAABrJpbFKPjTP4PzMTgfg8M/AAAAPw8JAAAAAAAAAWABAAByAAAAayaWxSj40z+OeDF13KHDPwAAAD8PCQAAAAAAAAFhAQAAcgAAAIyCP1a0BNQ/mf0wspnAwz8AAAA/jAkAAAAAAAABYgEAAHIAAACt3ujmPxHUP5n9MLKZwMM/AAAAP5wJAAAAAAAAAWMBAAByAAAAtr8zbJx11D+kgjDvVt/DPwAAAD+cCQAAAAAAAAFkAQAAcgAAADkw2a7Kp9Q/pIIw71bfwz8AAAA/nAkAAAAAAAABZQEAAHIAAACcRNVgbc3UP6SCMO9W38M/AAAAP5wJAAAAAAAAAWYBAAByAAAAQREkNCcM1T+kgjDvVt/DPwAAAD+sCQAAAAAAAAFnAQAAcgAAAMSByXZVPtU/pIIw71bfwz8AAAA/rAkAAAAAAAABaAEAAHIAAABI8m65g3DVP6SCMO9W38M/AAAAP7sJAAAAAAAAAWkBAAByAAAAqwZrayaW1T+kgjDvVt/DPwAAAD+7CQAAAAAAAAFqAQAAcgAAAA4bZx3Ju9U/pIIw71bfwz8AAAA/ywkAAAAAAAABawEAAHIAAABwL2PPa+HVP6SCMO9W38M/AAAAP8sJAAAAAAAAAWwBAAByAAAAkYsMYPft1T+Z/TCymcDDPwAAAD/aCQAAAAAAAAFtAQAAcgAAALLntfCC+tU/mf0wspnAwz8AAAA/6gkAAAAAAAABbgEAAHIAAACRiwxg9+3VP454MXXcocM/AAAAP2gLAAAAAAAAAW8BAAByAAAAqdUb3fwn0j9N4LnJ7IehPwAAAD8AAAAAAAAAAAFwAQAAcgAAAMoxxW2INNI/TeC5yeyHoT8AAAA/PgAAAAAAAAABcQEAAHIAAAAM6hePn03SP3n0t73hAqI/AAAAP04AAAAAAAAAAXIBAAByAAAAb/4TQUJz0j/RHLSly/iiPwAAAD9OAAAAAAAAAAFzAQAAcgAAAJBavdHNf9I//jCymcBzoz8AAAA/XQAAAAAAAAABdAEAAHIAAADSEhDz5JjSP1VZroGqaaQ/AAAAP10AAAAAAAAAAXUBAAByAAAAFMtiFPyx0j+ugapplF+lPwAAAD9tAAAAAAAAAAF2AQAAcgAAAFWDtTUTy9I/B6qmUX5Vpj8AAAA/ewAAAAAAAAABdwEAAHIAAACXOwhXKuTSP1/SojloS6c/AAAAP4sAAAAAAAAAAXgBAAByAAAAuJex57Xw0j+4+p4hUkGoPwAAAD+LAAAAAAAAAAF5AQAAcgAAAPpPBAnNCdM/PDeZ/TCyqT8AAAA/mgAAAAAAAAABegEAAHIAAAA8CFcq5CLTP5VfleUaqKo/AAAAP5oAAAAAAAAAAXsBAAByAAAAnxxT3IZI0z/sh5HNBJ6rPwAAAD+qAAAAAAAAAAF8AQAAcgAAAODUpf2dYdM/RLCNte6TrD8AAAA/qgAAAAAAAAABfQEAAHIAAAAijfgetXrTP8rsh5HNBK4/AAAAP7oAAAAAAAAAAX4BAAByAAAAZEVLQMyT0z8iFYR5t/quPwAAAD+6AAAAAAAAAAF/AQAAcgAAAKb9nWHjrNM/TimCbax1rz8AAAA/yQAAAAAAAAABgAEAAHIAAADHWUfybrnTP9MovyrLNbA/AAAAP8kAAAAAAAAAAYEBAAByAAAA6LXwgvrF0z//PL0ewLCwPwAAAD/ZAAAAAAAAAAGCAQAAcgAAACpuQ6QR39M//zy9HsCwsD8AAAA/2QAAAAAAAAABgwEAAHIAAAAqbkOkEd/TPyxRuxK1K7E/AAAAP+gAAAAAAAAAAYQBAAByAAAASsrsNJ3r0z9BW7qML2mxPwAAAD/oAAAAAAAAAAGFAQAAcgAAAErK7DSd69M/WGW5BqqmsT8AAAA/+AAAAAAAAAABhgEAAHIAAABKyuw0nevTP25vuIAk5LE/AAAAP/gAAAAAAAAAAYcBAAByAAAAayaWxSj40z+Eebf6niGyPwAAAD8IAQAAAAAAAAGIAQAAcgAAAGsmlsUo+NM/sI217pOcsj8AAAA/CAEAAAAAAAABiQEAAHIAAABrJpbFKPjTP8eXtGgO2rI/AAAAPxcBAAAAAAAAAYoBAAByAAAAayaWxSj40z/zq7JcA1WzPwAAAD8nAQAAAAAAAAGLAQAAcgAAAGsmlsUo+NM/HsCwUPjPsz8AAAA/JwEAAAAAAAABjAEAAHIAAABrJpbFKPjTP2Herb5niLQ/AAAAPzcBAAAAAAAAAY0BAAByAAAAayaWxSj40z+N8quyXAO1PwAAAD83AQAAAAAAAAGOAQAAcgAAAGsmlsUo+NM/zxCpIMy7tT8AAAA/NwEAAAAAAAABjwEAAHIAAACMgj9WtATUP+YaqJpG+bU/AAAAP0YBAAAAAAAAAZABAAByAAAAjII/VrQE1D8oOaUItrG2PwAAAD9GAQAAAAAAAAGRAQAAcgAAAIyCP1a0BNQ/PUOkgjDvtj8AAAA/VgEAAAAAAAABkgEAAHIAAACMgj9WtATUP2pXonYlarc/AAAAP1YBAAAAAAAAAZMBAAByAAAAjII/VrQE1D+Wa6BqGuW3PwAAAD9lAQAAAAAAAAGUAQAAcgAAAIyCP1a0BNQ/rHWf5JQiuD8AAAA/dQEAAAAAAAABlQEAAHIAAACMgj9WtATUP8N/nl4PYLg/AAAAP3UBAAAAAAAAAZYBAAByAAAAjII/VrQE1D/YiZ3YiZ24PwAAAD+FAQAAAAAAAAGXAQAAcgAAAIyCP1a0BNQ/75OcUgTbuD8AAAA/lAEAAAAAAAABmAEAAHIAAACMgj9WtATUPwWem8x+GLk/AAAAP5QBAAAAAAAAAZkBAAByAAAAayaWxSj40z8xspnAc5O5PwAAAD+kAQAAAAAAAAGaAQAAcgAAAErK7DSd69M/R7yYOu7QuT8AAAA/tAEAAAAAAAABmwEAAHIAAAAJEpoThtLTP13Gl7RoDro/AAAAP7QBAAAAAAAAAZwBAAByAAAAx1lH8m650z+J2pWoXYm6PwAAAD/DAQAAAAAAAAGdAQAAcgAAAIWh9NBXoNM/te6TnFIEuz8AAAA/wwEAAAAAAAABngEAAHIAAAAijfgetXrTP8v4khbNQbs/AAAAP9MBAAAAAAAAAZ8BAAByAAAA4NSl/Z1h0z/4DJEKwry7PwAAAD/TAQAAAAAAAAGgAQAAcgAAAF1kALtvL9M/JCGP/rY3vD8AAAA/4gEAAAAAAAABoQEAAHIAAAC4l7HntfDSP1A1jfKrsrw/AAAAP+IBAAAAAAAAAaIBAAByAAAA0hIQ8+SY0j+SU4pgG2u9PwAAAD/yAQAAAAAAAAGjAQAAcgAAAC1GwR8rWtI/7HuGSAVhvj8AAAA/8gEAAAAAAAABpAEAAHIAAADKMcVtiDTSPxaQhDz6274/AAAAPwICAAAAAAAAAaUBAAByAAAAR8EfK1oC0j9EpIIw71a/PwAAAD8CAgAAAAAAAAGmAQAAcgAAAAUJzQlD6dE/Wq6BqmmUvz8AAAA/EQIAAAAAAAABpwEAAHIAAACBmCfHFLfRP0PhP0+vB8A/AAAAPxECAAAAAAAAAagBAAByAAAAYDx+Nomq0T9OZj+MbCbAPwAAAD8hAgAAAAAAAAGpAQAAcgAAAB6EKxVykdE/Wes+ySlFwD8AAAA/IQIAAAAAAAABqgEAAHIAAAD+J4KE5oTRP1nrPskpRcA/AAAAPzECAAAAAAAAAasBAAByAAAA3cvY81p40T9Z6z7JKUXAPwAAAD8xAgAAAAAAAAGsAQAAcgAAAN3L2PNaeNE/ZHA+BudjwD8AAAA/QAIAAAAAAAABrQEAAHIAAAC8by9jz2vRP2RwPgbnY8A/AAAAP1ACAAAAAAAAAa4BAAByAAAAmxOG0kNf0T9kcD4G52PAPwAAAD9vAgAAAAAAAAGvAQAAcgAAAHq33EG4UtE/ZHA+BudjwD8AAAA/fwIAAAAAAAABsAEAAHIAAABZWzOxLEbRP2RwPgbnY8A/AAAAP44CAAAAAAAAAbEBAAByAAAA5VNSZqfp5D8K/3l6PYDRPwAAAD8AAAAAAAAAAAGyAQAAcgAAAPYBpy7t7+Q/Cv95ej2A0T8AAAA/TgAAAAAAAAABswEAAHIAAAAXXlC/ePzkPwr/eXo9gNE/AAAAP04AAAAAAAAAAbQBAAByAAAAOLr5TwQJ5T8K/3l6PYDRPwAAAD9eAAAAAAAAAAG1AQAAcgAAAGnE96jVG+U/Cv95ej2A0T8AAAA/bQAAAAAAAAABtgEAAHIAAACrfErK7DTlPwr/eXo9gNE/AAAAP20AAAAAAAAAAbcBAAByAAAA/uLxs0lU5T8K/3l6PYDRPwAAAD9tAAAAAAAAAAG4AQAAcgAAAHClQi4ygOU/hTz6295w0T8AAAA/fQAAAAAAAAABuQEAAHIAAAD1FehwYLLlP/95ej2AYdE/AAAAP30AAAAAAAAAAboBAAByAAAAeYaNs47k5T96t/qeIVLRPwAAAD+NAAAAAAAAAAG7AQAAcgAAAPz2Mva8FuY/erf6niFS0T8AAAA/nAAAAAAAAAABvAEAAHIAAABvuYNwpULmP3q3+p4hUtE/AAAAP5wAAAAAAAAAAb0BAAByAAAA8ykps9N05j/09HoAw0LRPwAAAD+cAAAAAAAAAAG+AQAAcgAAAGfseS28oOY/9PR6AMNC0T8AAAA/rAAAAAAAAAABvwEAAHIAAAC4UiEXGcDmP/T0egDDQtE/AAAAP7wAAAAAAAAAAcABAAByAAAA+gp0ODDZ5j/09HoAw0LRPwAAAD+8AAAAAAAAAAHBAQAAcgAAADzDxllH8uY/9PR6AMNC0T8AAAA/vAAAAAAAAAABwgEAAHIAAABuzcSyGAXnP+lve8MFJNE/AAAAP8sAAAAAAAAAAcMBAAByAAAAsIUX1C8e5z/pb3vDBSTRPwAAAD/LAAAAAAAAAAHEAQAAcgAAAPI9avVGN+c/6W97wwUk0T8AAAA/2wAAAAAAAAABxQEAAHIAAABDpBHfo1bnP97qe4ZIBdE/AAAAP+oAAAAAAAAAAcYBAAByAAAAt2ZiWYyC5z/e6nuGSAXRPwAAAD/qAAAAAAAAAAHHAQAAcgAAABp7XgsvqOc/3up7hkgF0T8AAAA/6gAAAAAAAAAByAEAAHIAAABt4QX1i8fnP1go/Ofp9dA/AAAAP/oAAAAAAAAAAckBAAByAAAA36NWb3Tz5z9YKPzn6fXQPwAAAD8KAQAAAAAAAAHKAQAAcgAAAEK4UiEXGeg/WCj85+n10D8AAAA/GQEAAAAAAAABywEAAHIAAADGKPhjRUvoP1go/Ofp9dA/AAAAPxkBAAAAAAAAAcwBAAByAAAAOetI3i136D9YKPzn6fXQPwAAAD8pAQAAAAAAAAHNAQAAcgAAAM0JQ+mhr+g/WCj85+n10D8AAAA/KQEAAAAAAAABzgEAAHIAAACzjuTdcgfpP1go/Ofp9dA/AAAAPzkBAAAAAAAAAc8BAAByAAAAN/+JIKE56T/e6nuGSAXRPwAAAD9IAQAAAAAAAAHQAQAAcgAAALtvL2PPa+k/3up7hkgF0T8AAAA/WAEAAAAAAAAB0QEAAHIAAABw6tL+zrDpP+lve8MFJNE/AAAAP1gBAAAAAAAAAdIBAAByAAAA9Fp4Qf3i6T96t/qeIVLRPwAAAD9nAQAAAAAAAAHTAQAAcgAAACZldprO9ek/hTz6295w0T8AAAA/ZwEAAAAAAAAB1AEAAHIAAABoHcm75Q7qP4/B+Ricj9E/AAAAP3cBAAAAAAAAAdUBAAByAAAAmSfHFLch6j8VhHm3+p7RPwAAAD93AQAAAAAAAAHWAQAAcgAAAOyNbv4TQeo/m0b5VVmu0T8AAAA/hwEAAAAAAAAB1wEAAHIAAAAtRsEfK1rqPyAJefS3vdE/AAAAP4cBAAAAAAAAAdgBAAByAAAAb/4TQUJz6j8gCXn0t73RPwAAAD+WAQAAAAAAAAHZAQAAcgAAAMFkuyqfkuo/IAl59Le90T8AAAA/lgEAAAAAAAAB2gEAAHIAAAAUy2IU/LHqP6bL+JIWzdE/AAAAP6YBAAAAAAAAAdsBAAByAAAAd99exp7X6j+my/iSFs3RPwAAAD+mAQAAAAAAAAHcAQAAcgAAAMhFBrD79uo/psv4khbN0T8AAAA/tgEAAAAAAAAB3QEAAHIAAAAK/ljREhDrPyuOeDF13NE/AAAAP7YBAAAAAAAAAd4BAAByAAAAXWQAu28v6z+wUPjP0+vRPwAAAD/FAQAAAAAAAAHfAQAAcgAAAK/Kp6TMTus/sFD4z9Pr0T8AAAA/xQEAAAAAAAAB4AEAAHIAAADxgvrF42frPzYTeG4y+9E/AAAAP+QBAAAAAAAAAeEBAAByAAAAU5f2d4aN6z+81fcMkQrSPwAAAD/0AQAAAAAAAAHiAQAAcgAAAKb9nWHjrOs/QZh3q+8Z0j8AAAA/BAIAAAAAAAAB4wEAAHIAAAD4Y0VLQMzrP0wdd+isONI/AAAAPxMCAAAAAAAAAeQBAAByAAAAOxyYbFfl6z9MHXforDjSPwAAAD8TAgAAAAAAAAHlAQAAcgAAAFx4Qf3i8es/0t/2hgtI0j8AAAA/EwIAAAAAAAAB5gEAAHIAAACNgj9WtATsP1iidiVqV9I/AAAAPyMCAAAAAAAAAecBAAByAAAAzjqSd8sd7D/dZPbDyGbSPwAAAD8jAgAAAAAAAAHoAQAAcgAAABDz5JjiNuw/3WT2w8hm0j8AAAA/MwIAAAAAAAAB6QEAAHIAAABzB+FKhVzsP+jp9QCGhdI/AAAAP0ICAAAAAAAAAeoBAAByAAAA58kxxW2I7D/o6fUAhoXSPwAAAD9CAgAAAAAAAAHrAQAAcgAAAGo61wecuuw/6On1AIaF0j8AAAA/YQIAAAAAAAAB7AEAAHIAAAC003SuDzjtP+jp9QCGhdI/AAAAP2ECAAAAAAAAAe0BAAByAAAABTocmGxX7T/o6fUAhoXSPwAAAD9xAgAAAAAAAAHuAQAAcgAAAEfybrmDcO0/6On1AIaF0j8AAAA/cQIAAAAAAAAB7wEAAHIAAAB5/GwSVYPtP+jp9QCGhdI/AAAAP3ECAAAAAAAAAfABAAByAAAAu7S/M2yc7T/o6fUAhoXSPwAAAD+BAgAAAAAAAAHxAQAAcgAAANwQacT3qO0/Yyd2Yid20j8AAAA/kAIAAAAAAAAB8gEAAHIAAAD9bBJVg7XtP91k9sPIZtI/AAAAP5ACAAAAAAAAAfMBAAByAAAADRtnHcm77T/dZPbDyGbSPwAAAD+gAgAAAAAAAAH0AQAAcgAAAB7Ju+UOwu0/WKJ2JWpX0j8AAAA/oAIAAAAAAAAB9QEAAHIAAAAudxCuVMjtP1iidiVqV9I/AAAAP6ACAAAAAAAAAfYBAAByAAAAPyVldprO7T/S3/aGC0jSPwAAAD+wAgAAAAAAAAH3AQAAcgAAAGCBDgcm2+0/0t/2hgtI0j8AAAA/sAIAAAAAAAAB+AEAAHIAAABvL2PPa+HtP9Lf9oYLSNI/AAAAP78CAAAAAAAAAfkBAAByAAAAkosMYPft7T9MHXforDjSPwAAAD/PAgAAAAAAAAH6AQAAcgAAALLntfCC+u0/TB136Kw40j8AAAA/zwIAAAAAAAAB+wEAAHIAAADClQq5yADuP8da90lOKdI/AAAAP94CAAAAAAAAAfwBAAByAAAA4/GzSVQN7j/HWvdJTinSPwAAAD/eAgAAAAAAAAH9AQAAcgAAAAROXdrfGe4/QZh3q+8Z0j8AAAA/7gIAAAAAAAAB/gEAAHIAAAA2WFszsSzuP7zV9wyRCtI/AAAAP+4CAAAAAAAAAf8BAAByAAAARgaw+/Yy7j+81fcMkQrSPwAAAD/+AgAAAAAAAAEAAgAAcgAAAIi+Ah0OTO4/NhN4bjL70T8AAAA//gIAAAAAAAABAQIAAHIAAADKdlU+JWXuP7BQ+M/T69E/AAAAP/4CAAAAAAAAAQICAAByAAAAHd38J4KE7j8rjngxddzRPwAAAD/+AgAAAAAAAAEDAgAAcgAAAH/x+Nkkqu4/psv4khbN0T8AAAA/DgMAAAAAAAABBAIAAHIAAACXgJgnxxTvP6bL+JIWzdE/AAAAPx4DAAAAAAAAAQUCAAByAAAAC0Ppoa9A7z+my/iSFs3RPwAAAD8eAwAAAAAAAAEGAgAAcgAAAH0FOhyYbO8/psv4khbN0T8AAAA/LQMAAAAAAAABBwIAAHIAAADxx4qWgJjvP6bL+JIWzdE/AAAAPy0DAAAAAAAAAQgCAAByAAAAM4Ddt5ex7z+my/iSFs3RPwAAAD89AwAAAAAAAAEJAgAAcgAAAFPchkgjvu8/psv4khbN0T8AAAA/PQMAAAAAAAABCgIAAHIAAACF5oSh9NDvP6bL+JIWzdE/AAAAP0wDAAAAAAAAAQsCAAByAAAAlZTZaTrX7z8gCXn0t73RPwAAAD9MAwAAAAAAAAEMAgAAcgAAALfwgvrF4+8/IAl59Le90T8AAAA/XAMAAAAAAAABDQIAAHIAAAC38IL6xePvP5tG+VVZrtE/AAAAP2wDAAAAAAAAAQ4CAAByAAAApUIuMoDd7z+bRvlVWa7RPwAAAD9GBAAAAAAAAAEPAgAAcgAAALT79jL2vIY/2tJlfEmL1j8AAAA/AAAAAAAAAAABEAIAAHIAAAC0+/Yy9ryGP1UQ5t3qe9Y/AAAAP20AAAAAAAAAARECAAByAAAA8ANOXdrfiT9VEObd6nvWPwAAAD99AAAAAAAAAAESAgAAcgAAADIK/ljREpA/VRDm3ep71j8AAAA/fQAAAAAAAAABEwIAAHIAAABiUL94/GySP89NZj+MbNY/AAAAP30AAAAAAAAAARQCAAByAAAAmlgWo+CPlT/PTWY/jGzWPwAAAD+cAAAAAAAAAAEVAgAAcgAAAOYiA9h9e5k/z01mP4xs1j8AAAA/qwAAAAAAAAABFgIAAHIAAAAeK1oCYp6cP89NZj+MbNY/AAAAP6sAAAAAAAAAARcCAAByAAAATnEbIo34nj/PTWY/jGzWPwAAAD+rAAAAAAAAAAEYAgAAcgAAAF4zsSxGwZ8/z01mP4xs1j8AAAA/uwAAAAAAAAABGQIAAHIAAAC/W+4gXKmgP89NZj+MbNY/AAAAP7sAAAAAAAAAARoCAAByAAAA1f7OsHHWoT/PTWY/jGzWPwAAAD/LAAAAAAAAAAEbAgAAcgAAAOuhr0CHA6M/z01mP4xs1j8AAAA/2gAAAAAAAAABHAIAAHIAAAD5Y0VLQMyjP89NZj+MbNY/AAAAP9oAAAAAAAAAAR0CAAByAAAADwcm21X5pD/PTWY/jGzWPwAAAD/aAAAAAAAAAAEeAgAAcgAAAB3Ju+UOwqU/z01mP4xs1j8AAAA/6gAAAAAAAAABHwIAAHIAAAAzbJx1JO+mP89NZj+MbNY/AAAAP+oAAAAAAAAAASACAAByAAAAPU3n+oBTpz/PTWY/jGzWPwAAAD/6AAAAAAAAAAEhAgAAcgAAAEsPfQU6HKg/z01mP4xs1j8AAAA/+gAAAAAAAAABIgIAAHIAAABb0RIQ8+SoP89NZj+MbNY/AAAAPwkBAAAAAAAAASMCAAByAAAAaZOoGqytqT/PTWY/jGzWPwAAAD8JAQAAAAAAAAEkAgAAcgAAAHF0858IEqo/z01mP4xs1j8AAAA/GQEAAAAAAAABJQIAAHIAAAB3VT4lZXaqP89NZj+MbNY/AAAAPxkBAAAAAAAAASYCAAByAAAAfzaJqsHaqj/PTWY/jGzWPwAAAD8oAQAAAAAAAAEnAgAAcgAAAIcX1C8eP6s/z01mP4xs1j8AAAA/KAEAAAAAAAABKAIAAHIAAACN+B61eqOrP89NZj+MbNY/AAAAPzgBAAAAAAAAASkCAAByAAAAldlpOtcHrD/PTWY/jGzWPwAAAD9XAQAAAAAAAAEqAgAAcgAAABo2zjqSd9s/5VdluQaq1j8AAAA/AAAAAAAAAAABKwIAAHIAAAA7knfLHYTbP+VXZbkGqtY/AAAAP20AAAAAAAAAASwCAAByAAAAnqZzfcCp2z/lV2W5BqrWPwAAAD9tAAAAAAAAAAEtAgAAcgAAAOBexp7Xwts/5VdluQaq1j8AAAA/fQAAAAAAAAABLgIAAHIAAAAhFxnA7tvbP+VXZbkGqtY/AAAAP30AAAAAAAAAAS8CAAByAAAAY89r4QX12z/lV2W5BqrWPwAAAD99AAAAAAAAAAEwAgAAcgAAAKWHvgIdDtw/5VdluQaq1j8AAAA/jAAAAAAAAAABMQIAAHIAAADnPxEkNCfcP+VXZbkGqtY/AAAAP4wAAAAAAAAAATICAAByAAAAKfhjRUtA3D9gleUaqJrWPwAAAD+MAAAAAAAAAAEzAgAAcgAAAGuwtmZiWdw/YJXlGqia1j8AAAA/jAAAAAAAAAABNAIAAHIAAACMDGD37WXcP2CV5RqomtY/AAAAP5wAAAAAAAAAATUCAAByAAAAz8SyGAV/3D9gleUaqJrWPwAAAD+cAAAAAAAAAAE2AgAAcgAAABB9BTocmNw/YJXlGqia1j8AAAA/qwAAAAAAAAABNwIAAHIAAAAx2a7Kp6TcP2CV5RqomtY/AAAAP7sAAAAAAAAAATgCAAByAAAAlO2qfErK3D/a0mV8SYvWPwAAAD/KAAAAAAAAAAE5AgAAcgAAALVJVA3W1tw/2tJlfEmL1j8AAAA/ygAAAAAAAAABOgIAAHIAAAAYXlC/ePzcP9rSZXxJi9Y/AAAAP8oAAAAAAAAAATsCAAByAAAAenJMcRsi3T/a0mV8SYvWPwAAAD/KAAAAAAAAAAE8AgAAcgAAALwqn5IyO90/2tJlfEmL1j8AAAA/2gAAAAAAAAABPQIAAHIAAAAgP5tE1WDdP9rSZXxJi9Y/AAAAP+oAAAAAAAAAAT4CAAByAAAAglOX9neG3T/a0mV8SYvWPwAAAD/qAAAAAAAAAAE/AgAAcgAAAMQL6hePn90/2tJlfEmL1j8AAAA/+QAAAAAAAAABQAIAAHIAAAAGxDw5prjdP9rSZXxJi9Y/AAAAP/kAAAAAAAAAAUECAAByAAAAaNg460je3T/a0mV8SYvWPwAAAD8JAQAAAAAAAAFCAgAAcgAAAKqQiwxg990/2tJlfEmL1j8AAAA/CQEAAAAAAAABQwIAAHIAAADsSN4tdxDeP9rSZXxJi9Y/AAAAPxkBAAAAAAAAAUQCAAByAAAALgExT44p3j/a0mV8SYvWPwAAAD8ZAQAAAAAAAAFFAgAAcgAAAJAVLQExT94/2tJlfEmL1j8AAAA/GQEAAAAAAAABRgIAAHIAAACycdaRvFveP9rSZXxJi9Y/AAAAPzgBAAAAAAAAAUcCAAByAAAAVj4lZXaa3j/a0mV8SYvWPwAAAD84AQAAAAAAAAFIAgAAcgAAAJj2d4aNs94/YJXlGqia1j8AAAA/RwEAAAAAAAABSQIAAHIAAAAcZx3Ju+XeP2CV5RqomtY/AAAAP0cBAAAAAAAAAUoCAAByAAAAXh9w6tL+3j/lV2W5BqrWPwAAAD9XAQAAAAAAAAFLAgAAcgAAAOKPFS0BMd8/5VdluQaq1j8AAAA/VwEAAAAAAAABTAIAAHIAAABEpBHfo1bfP+VXZbkGqtY/AAAAP2cBAAAAAAAAAU0CAAByAAAAprgNkUZ83z/lV2W5BqrWPwAAAD9nAQAAAAAAAAFOAgAAcgAAAArNCUPpod8/5VdluQaq1j8AAAA/dgEAAAAAAAABTwIAAHIAAABs4QX1i8ffP+VXZbkGqtY/AAAAP3YBAAAAAAAAAVACAAByAAAAzvUBpy7t3z/lV2W5BqrWPwAAAD+WAQAAAAAAAAFRAgAAcgAAACmz03SuD+A/5VdluQaq1j8AAAA/lgEAAAAAAAABUgIAAHIAAAA6YSg99BXgP+VXZbkGqtY/AAAAP6UBAAAAAAAAAVMCAAByAAAASg99BToc4D/lV2W5BqrWPwAAAD+lAQAAAAAAAAFUAgAAcgAAAFu90c1/IuA/5VdluQaq1j8AAAA/tQEAAAAAAAABVQIAAHIAAABrayaWxSjgP+VXZbkGqtY/AAAAP7UBAAAAAAAAAVYCAAByAAAAfBl7Xgsv4D/lV2W5BqrWPwAAAD/EAQAAAAAAAAFXAgAAcgAAAIzHzyZRNeA/5VdluQaq1j8AAAA/xAEAAAAAAAABWAIAAHIAAACcdSTvljvgP+VXZbkGqtY/AAAAP9QBAAAAAAAAAVkCAAByAAAArSN5t9xB4D/lV2W5BqrWPwAAAD/kAQAAAAAAAAFaAgAAcgAAAL3RzX8iSOA/5VdluQaq1j8AAAA/5AEAAAAAAAABWwIAAHIAAADOfyJIaE7gP+VXZbkGqtY/AAAAP+QBAAAAAAAAAVwCAAByAAAA3i13EK5U4D/lV2W5BqrWPwAAAD9wAgAAAAAAAAFdAgAAcgAAAO/by9jzWuA/5VdluQaq1j8AAAA/fwIAAAAAAAABXgIAAHIAAAAAiiChOWHgP+VXZbkGqtY/AAAAP54CAAAAAAAAAV8CAAByAAAAEDh1aX9n4D/lV2W5BqrWPwAAAD+uAgAAAAAAAAFgAgAAcgAAACHmyTHFbeA/5VdluQaq1j8AAAA/vgIAAAAAAAABYQIAAHIAAAAh5skxxW3gP2CV5RqomtY/AAAAP80CAAAAAAAAAWICAAByAAAAMZQe+gp04D9gleUaqJrWPwAAAD/NAgAAAAAAAAFjAgAAcgAAAEJCc8JQeuA/YJXlGqia1j8AAAA//AIAAAAAAAABZAIAAHIAAABS8MeKloDgP2CV5RqomtY/AAAAPxsDAAAAAAAAAWUCAAByAAAAY54cU9yG4D9gleUaqJrWPwAAAD8rAwAAAAAAAAFmAgAAcgAAAHNMcRsijeA/YJXlGqia1j8AAAA/WgMAAAAAAAABZwIAAHIAAACD+sXjZ5PgP2CV5RqomtY/AAAAP4kDAAAAAAAAAWgCAAByAAAA+k8ECc0J6z+XLuNLWjTXPwAAAD8AAAAAAAAAAAFpAgAAcgAAAAr+WNESEOs/ly7jS1o01z8AAAA/gwEAAAAAAAABagIAAHIAAAAbrK2ZWBbrP5cu40taNNc/AAAAP5IBAAAAAAAAAWsCAAByAAAAK1oCYp4c6z+XLuNLWjTXPwAAAD+iAQAAAAAAAAFsAgAAcgAAAEy2q/IpKes/ly7jS1o01z8AAAA/sgEAAAAAAAABbQIAAHIAAABdZAC7by/rP5cu40taNNc/AAAAPwACAAAAAAAAAW4CAAByAAAA8YL6xeNn6z+XLuNLWjTXPwAAAD8PAgAAAAAAAAFvAgAAcgAAAGRFS0DMk+s/ly7jS1o01z8AAAA/DwIAAAAAAAABcAIAAHIAAACFofTQV6DrP5cu40taNNc/AAAAPw8CAAAAAAAAAXECAAByAAAAx1lH8m656z+XLuNLWjTXPwAAAD8fAgAAAAAAAAFyAgAAcgAAAPhjRUtAzOs/ly7jS1o01z8AAAA/HwIAAAAAAAABcwIAAHIAAAAqbkOkEd/rP5cu40taNNc/AAAAPy8CAAAAAAAAAXQCAAByAAAAXHhB/eLx6z+XLuNLWjTXPwAAAD8vAgAAAAAAAAF1AgAAcgAAAH3U6o1u/us/ly7jS1o01z8AAAA/PgIAAAAAAAABdgIAAHIAAACu3ujmPxHsP5cu40taNNc/AAAAPz4CAAAAAAAAAXcCAAByAAAA75Y7CFcq7D8SbGOt+yTXPwAAAD9eAgAAAAAAAAF4AgAAcgAAACGhOWEoPew/Emxjrfsk1z8AAAA/bQIAAAAAAAABeQIAAHIAAAClEd+jVm/sPxJsY637JNc/AAAAP20CAAAAAAAAAXoCAAByAAAAxm2INOJ77D+LqeMOnRXXPwAAAD9tAgAAAAAAAAF7AgAAcgAAAPd3ho2zjuw/i6njDp0V1z8AAAA/fQIAAAAAAAABfAIAAHIAAAAY1C8eP5vsP4up4w6dFdc/AAAAP4wCAAAAAAAAAX0CAAByAAAAKYKE5oSh7D8G52NwPgbXPwAAAD+MAgAAAAAAAAF+AgAAcgAAAFmMgj9WtOw/BudjcD4G1z8AAAA/nAIAAAAAAAABfwIAAHIAAAB66CvQ4cDsPwbnY3A+Btc/AAAAP6wCAAAAAAAAAYACAAByAAAAi5aAmCfH7D8G52NwPgbXPwAAAD+sAgAAAAAAAAGBAgAAcgAAAJtE1WBtzew/BudjcD4G1z8AAAA/uwIAAAAAAAABggIAAHIAAACs8ikps9PsPwbnY3A+Btc/AAAAP7sCAAAAAAAAAYMCAAByAAAAvKB+8fjZ7D8G52NwPgbXPwAAAD+7AgAAAAAAAAGEAgAAcgAAAM1O07k+4Ow/BudjcD4G1z8AAAA/2wIAAAAAAAABhQIAAHIAAADd/CeChObsPwbnY3A+Btc/AAAAP+oCAAAAAAAAAYYCAAByAAAA7qp8Ssrs7D8G52NwPgbXPwAAAD8JAwAAAAAAAAGHAgAAcgAAADBjz2vhBe0/BudjcD4G1z8AAAA/CQMAAAAAAAABiAIAAHIAAABAESQ0JwztPwbnY3A+Btc/AAAAPxkDAAAAAAAAAYkCAAByAAAAUb94/GwS7T8G52NwPgbXPwAAAD8pAwAAAAAAAAGKAgAAcgAAAGFtzcSyGO0/BudjcD4G1z8AAAA/KQMAAAAAAAABiwIAAHIAAAD2Rjf/iSDRP3RWHPFi6uA/AAAAPwAAAAAAAAAAAYwCAAByAAAAF6PgjxUt0T90VhzxYurgPwAAAD99AAAAAAAAAAGNAgAAcgAAAFlbM7EsRtE/dFYc8WLq4D8AAAA/jAAAAAAAAAABjgIAAHIAAACbE4bSQ1/RP3RWHPFi6uA/AAAAP4wAAAAAAAAAAY8CAAByAAAAvG8vY89r0T90VhzxYurgPwAAAD+cAAAAAAAAAAGQAgAAcgAAAP4ngoTmhNE/MXXcobPi4D8AAAA/nAAAAAAAAAABkQIAAHIAAAA/4NSl/Z3RPzF13KGz4uA/AAAAP5wAAAAAAAAAAZICAAByAAAAYDx+Nomq0T8xddyhs+LgPwAAAD+rAAAAAAAAAAGTAgAAcgAAAKL00Fegw9E/7pOcUgTb4D8AAAA/qwAAAAAAAAABlAIAAHIAAADkrCN5t9zRP6yyXANV0+A/AAAAP7sAAAAAAAAAAZUCAAByAAAAR8EfK1oC0j+sslwDVdPgPwAAAD+7AAAAAAAAAAGWAgAAcgAAAIl5ckxxG9I/adEctKXL4D8AAAA/ywAAAAAAAAABlwIAAHIAAACp1Rvd/CfSP2nRHLSly+A/AAAAP9oAAAAAAAAAAZgCAAByAAAAEfPkmOI21D+sslwDVdPgPwAAAD8AAAAAAAAAAAGZAgAAcgAAADJPjiluQ9Q/rLJcA1XT4D8AAAA/EAAAAAAAAAABmgIAAHIAAABTqze6+U/UP6yyXANV0+A/AAAAPyAAAAAAAAAAAZsCAAByAAAAdAfhSoVc1D+sslwDVdPgPwAAAD8vAAAAAAAAAAGcAgAAcgAAAJVjitsQadQ/7pOcUgTb4D8AAAA/PwAAAAAAAAABnQIAAHIAAAC2vzNsnHXUP+6TnFIE2+A/AAAAPz8AAAAAAAAAAZ4CAAByAAAA+HeGjbOO1D/uk5xSBNvgPwAAAD9PAAAAAAAAAAGfAgAAcgAAAJxE1WBtzdQ/7pOcUgTb4D8AAAA/XgAAAAAAAAABoAIAAHIAAABibc3EshjVPzF13KGz4uA/AAAAP24AAAAAAAAAAaECAAByAAAAiqrB2pqJ1T90VhzxYurgPwAAAD99AAAAAAAAAAGiAgAAcgAAAJGLDGD37dU/tjdcQBLy4D8AAAA/jQAAAAAAAAABowIAAHIAAAD7gFOX9nfWP/oYnI/B+eA/AAAAP50AAAAAAAAAAaQCAAByAAAAPTmmuA2R1j/6GJyPwfngPwAAAD+dAAAAAAAAAAGlAgAAcgAAAH/x+NkkqtY/+hicj8H54D8AAAA/nQAAAAAAAAABpgIAAHIAAADiBfWLx8/WP/oYnI/B+eA/AAAAP6wAAAAAAAAAAacCAAByAAAAA2KeHFPc1j/6GJyPwfngPwAAAD+sAAAAAAAAAAGoAgAAcgAAAEUa8T1q9dY/+hicj8H54D8AAAA/vAAAAAAAAAABqQIAAHIAAABldprO9QHXP/oYnI/B+eA/AAAAP8wAAAAAAAAAAaoCAAByAAAApy7t7wwb1z/6GJyPwfngPwAAAD/MAAAAAAAAAAGrAgAAcgAAAOnmPxEkNNc/+hicj8H54D8AAAA/zAAAAAAAAAABrAIAAHIAAAAKQ+mhr0DXP/oYnI/B+eA/AAAAP9sAAAAAAAAAAa0CAAByAAAAK5+SMjtN1z/6GJyPwfngPwAAAD/bAAAAAAAAAAGuAgAAcgAAACufkjI7Tdc/Pfrb3nAB4T8AAAA/6wAAAAAAAAABrwIAAHIAAABM+zvDxlnXPz36295wAeE/AAAAP/oAAAAAAAAAAbACAAByAAAAkFq90c1/0j8PYFgo/OfhPwAAAD8AAAAAAAAAAAGxAgAAcgAAALG2ZmJZjNI/D2BYKPzn4T8AAAA/fQAAAAAAAAABsgIAAHIAAADzbrmDcKXSPw9gWCj85+E/AAAAP30AAAAAAAAAAbMCAAByAAAAFMtiFPyx0j8PYFgo/OfhPwAAAD99AAAAAAAAAAG0AgAAcgAAAFWDtTUTy9I/D2BYKPzn4T8AAAA/jQAAAAAAAAABtQIAAHIAAAB2317GntfSPw9gWCj85+E/AAAAP40AAAAAAAAAAbYCAAByAAAA2fNaeEH90j/MfhjZTODhPwAAAD+cAAAAAAAAAAG3AgAAcgAAAF1kALtvL9M/zH4Y2Uzg4T8AAAA/nAAAAAAAAAABuAIAAHIAAADg1KX9nWHTP4qd2Imd2OE/AAAAP6wAAAAAAAAAAbkCAAByAAAApv2dYeOs0z+KndiJndjhPwAAAD+sAAAAAAAAAAG6AgAAcgAAAK3e6OY/EdQ/ip3YiZ3Y4T8AAAA/vAAAAAAAAAABuwIAAHIAAAC2vzNsnHXUP4qd2Imd2OE/AAAAP8sAAAAAAAAAAbwCAAByAAAAvaB+8fjZ1D+KndiJndjhPwAAAD/LAAAAAAAAAAG9AgAAcgAAAIPJdlU+JdU/ip3YiZ3Y4T8AAAA/ywAAAAAAAAABvgIAAHIAAABpThhKD33VP4qd2Imd2OE/AAAAP9sAAAAAAAAAAb8CAAByAAAADhtnHcm71T+KndiJndjhPwAAAD/rAAAAAAAAAAHAAgAAcgAAAHAvY89r4dU/ip3YiZ3Y4T8AAAA/6wAAAAAAAAABwQIAAHIAAACy57XwgvrVP4qd2Imd2OE/AAAAP/oAAAAAAAAAAcICAAByAAAA9J8IEpoT1j+KndiJndjhPwAAAD/6AAAAAAAAAAHDAgAAcgAAAEGHA5Ptqsw/XEAS8uhv4z8AAAA/AAAAAAAAAAABxAIAAHIAAACDP1a0BMTMP1xAEvLob+M/AAAAPwoBAAAAAAAAAcUCAAByAAAABbD79jL2zD9cQBLy6G/jPwAAAD8pAQAAAAAAAAHGAgAAcgAAAIkgoTlhKM0/XEAS8uhv4z8AAAA/KQEAAAAAAAABxwIAAHIAAACRAey+vYzNP1xAEvLob+M/AAAAPykBAAAAAAAAAcgCAAByAAAA07k+4NSlzT9cQBLy6G/jPwAAAD8pAQAAAAAAAAHJAgAAcgAAAFcq5CID2M0/XEAS8uhv4z8AAAA/OQEAAAAAAAABygIAAHIAAADbmollMQrOP1xAEvLob+M/AAAAPzkBAAAAAAAAAcsCAAByAAAAXwsvqF88zj9cQBLy6G/jPwAAAD9IAQAAAAAAAAHMAgAAcgAAAON71OqNbs4/XEAS8uhv4z8AAAA/WAEAAAAAAAABzQIAAHIAAABn7HktvKDOP1xAEvLob+M/AAAAP1gBAAAAAAAAAc4CAAByAAAA6VwfcOrSzj+fIVJBmHfjPwAAAD9oAQAAAAAAAAHPAgAAcgAAAK+FF9QvHs8/nyFSQZh34z8AAAA/dwEAAAAAAAAB0AIAAHIAAAAz9rwWXlDPP58hUkGYd+M/AAAAP3cBAAAAAAAAAdECAAByAAAAOdcHnLq0zz/iApKQR3/jPwAAAD93AQAAAAAAAAHSAgAAcgAAAAEAAAAAANA/4gKSkEd/4z8AAAA/dwEAAAAAAAAB0wIAAHIAAABkFPyxoiXQP+ICkpBHf+M/AAAAP4cBAAAAAAAAAdQCAAByAAAApsxO07k+0D/iApKQR3/jPwAAAD+HAQAAAAAAAAHVAgAAcgAAAAjhSoVcZNA/4gKSkEd/4z8AAAA/lwEAAAAAAAAB1gIAAHIAAABr9UY3/4nQP+ICkpBHf+M/AAAAP6YBAAAAAAAAAdcCAAByAAAAjFHwx4qW0D/iApKQR3/jPwAAAD+mAQAAAAAAAAHYAgAAcgAAAM4JQ+mhr9A/4gKSkEd/4z8AAAA/pgEAAAAAAAAB2QIAAHIAAAAQwpUKucjQP+ICkpBHf+M/AAAAP7YBAAAAAAAAAdoCAAByAAAAMR4/m0TV0D/iApKQR3/jPwAAAD+2AQAAAAAAAAHbAgAAcgAAAFJ66CvQ4dA/4gKSkEd/4z8AAAA/xQEAAAAAAAAB3AIAAHIAAACTMjtN5/rQP+ICkpBHf+M/AAAAP9UBAAAAAAAAAd0CAAByAAAA1eqNbv4T0T/iApKQR3/jPwAAAD/VAQAAAAAAAAHeAgAAcgAAABej4I8VLdE/4gKSkEd/4z8AAAA/1QEAAAAAAAAB3wIAAHIAAAB6t9xBuFLRP+ICkpBHf+M/AAAAP9UBAAAAAAAAAeACAAByAAAA3cvY81p40T/iApKQR3/jPwAAAD/kAQAAAAAAAAHhAgAAcgAAAGA8fjaJqtE/4gKSkEd/4z8AAAA/5AEAAAAAAAAB4gIAAHIAAADkrCN5t9zRP+ICkpBHf+M/AAAAP/QBAAAAAAAAAeMCAAByAAAAaB3Ju+UO0j/iApKQR3/jPwAAAD/0AQAAAAAAAAHkAgAAcgAAAAzqF4+fTdI/4gKSkEd/4z8AAAA/BAIAAAAAAAAB5QIAAHIAAACxtmZiWYzSPyTk0d/2huM/AAAAPwQCAAAAAAAAAeYCAAByAAAAdt9exp7X0j8k5NHf9objPwAAAD8TAgAAAAAAAAHnAgAAcgAAAPpPBAnNCdM/JOTR3/aG4z8AAAA/EwIAAAAAAAAB6AIAAHIAAAB+wKlL+zvTPyTk0d/2huM/AAAAPyMCAAAAAAAAAekCAAByAAAAv3j8bBJV0z8k5NHf9objPwAAAD8jAgAAAAAAAAHqAgAAcgAAACKN+B61etM/Z8URL6aO4z8AAAA/MgIAAAAAAAAB6wIAAHIAAABD6aGvQIfTP2fFES+mjuM/AAAAPzICAAAAAAAAAewCAAByAAAAZEVLQMyT0z9nxREvpo7jPwAAAD9CAgAAAAAAAAHtAgAAcgAAAIWh9NBXoNM/Z8URL6aO4z8AAAA/QgIAAAAAAAAB7gIAAHIAAACm/Z1h46zTP2fFES+mjuM/AAAAP1ICAAAAAAAAAe8CAAByAAAAx1lH8m650z9nxREvpo7jPwAAAD9xAgAAAAAAAAHwAgAAcgAAAOi18IL6xdM/Z8URL6aO4z8AAAA/gQIAAAAAAAAB8QIAAHIAAAAJEpoThtLTP2fFES+mjuM/AAAAP5ACAAAAAAAAAfICAAByAAAAKm5DpBHf0z9nxREvpo7jPwAAAD+QAgAAAAAAAAHzAgAAcgAAAErK7DSd69M/Z8URL6aO4z8AAAA/oAIAAAAAAAAB9AIAAHIAAACk4I8VLQHpP0Y2E3huMuM/AAAAPwAAAAAAAAAAAfUCAAByAAAAs47k3XIH6T9GNhN4bjLjPwAAAD9eAAAAAAAAAAH2AgAAcgAAAMU8Oaa4Dek/RjYTeG4y4z8AAAA/XgAAAAAAAAAB9wIAAHIAAADU6o1u/hPpP0Y2E3huMuM/AAAAP24AAAAAAAAAAfgCAAByAAAA9UY3/4kg6T+JF1PHHTrjPwAAAD9uAAAAAAAAAAH5AgAAcgAAACdRNVhbM+k/iRdTxx064z8AAAA/fQAAAAAAAAAB+gIAAHIAAABYWzOxLEbpP4kXU8cdOuM/AAAAP30AAAAAAAAAAfsCAAByAAAAmhOG0kNf6T+JF1PHHTrjPwAAAD+NAAAAAAAAAAH8AgAAcgAAAO15Lbygfuk/iRdTxx064z8AAAA/jQAAAAAAAAAB/QIAAHIAAAA+4NSl/Z3pP4kXU8cdOuM/AAAAP50AAAAAAAAAAf4CAAByAAAAkUZ8j1q96T+JF1PHHTrjPwAAAD+sAAAAAAAAAAH/AgAAcgAAANP+zrBx1uk/iRdTxx064z8AAAA/vAAAAAAAAAABAAMAAHIAAAAmZXaazvXpP0Y2E3huMuM/AAAAP7wAAAAAAAAAAQEDAAByAAAAV290858I6j9GNhN4bjLjPwAAAD+8AAAAAAAAAAECAwAAcgAAAGgdybvlDuo/RjYTeG4y4z8AAAA/zAAAAAAAAAABAwMAAHIAAAB4yx2EKxXqP0Y2E3huMuM/AAAAP8wAAAAAAAAAAQQDAAByAAAAmSfHFLch6j9GNhN4bjLjPwAAAD/bAAAAAAAAAAEFAwAAcgAAAKrVG938J+o/RjYTeG4y4z8AAAA/2wAAAAAAAAABBgMAAHIAAAC6g3ClQi7qP0Y2E3huMuM/AAAAP+sAAAAAAAAAAQcDAAByAAAAyzHFbYg06j9GNhN4bjLjPwAAAD/6AAAAAAAAAAEIAwAAcgAAANvfGTbOOuo/RjYTeG4y4z8AAAA/GgEAAAAAAAABCQMAAHIAAAB/rGgJiHnqP4kXU8cdOuM/AAAAP0kBAAAAAAAAAQoDAAByAAAAr8qnpMxO6z8O2tJlfEnjPwAAAD9JAQAAAAAAAAELAwAAcgAAADI7Tef6gOs/DtrSZXxJ4z8AAAA/SQEAAAAAAAABDAMAAHIAAAB0858IEprrPw7a0mV8SeM/AAAAP1gBAAAAAAAAAQ0DAAByAAAAtqvyKSmz6z8O2tJlfEnjPwAAAD9YAQAAAAAAAAEOAwAAcgAAAPhjRUtAzOs/DtrSZXxJ4z8AAAA/WAEAAAAAAAABDwMAAHIAAAAawO7by9jrPw7a0mV8SeM/AAAAP3cBAAAAAAAAARADAAByAAAAOxyYbFfl6z8O2tJlfEnjPwAAAD93AQAAAAAAAAERAwAAcgAAAEvK7DSd6+s/DtrSZXxJ4z8AAAA/dwEAAAAAAAABEgMAAHIAAABceEH94vHrPw7a0mV8SeM/AAAAP7EBAAAAAAAAARMDAAByAAAAbCaWxSj46z8O2tJlfEnjPwAAAD/BAQAAAAAAAAEUAwAAcgAAAH3U6o1u/us/DtrSZXxJ4z8AAAA/4AEAAAAAAAABFQMAAHIAAACNgj9WtATsPw7a0mV8SeM/AAAAP+8BAAAAAAAAARYDAAByAAAArt7o5j8R7D/L+JIWzUHjPwAAAD/vAQAAAAAAAAEXAwAAcgAAAM46knfLHew/y/iSFs1B4z8AAAA/7wEAAAAAAAABGAMAAHIAAAAQ8+SY4jbsP4kXU8cdOuM/AAAAP/8BAAAAAAAAARkDAAByAAAAcwfhSoVc7D+JF1PHHTrjPwAAAD//AQAAAAAAAAEaAwAAcgAAANYb3fwnguw/RjYTeG4y4z8AAAA/DwIAAAAAAAABGwMAAHIAAABZjII/VrTsP0Y2E3huMuM/AAAAPw8CAAAAAAAAARwDAAByAAAAzU7TuT7g7D9GNhN4bjLjPwAAAD8eAgAAAAAAAAEdAwAAcgAAAEARJDQnDO0/RjYTeG4y4z8AAAA/HgIAAAAAAAABHgMAAHIAAADEgcl2VT7tPwNV0yi/KuM/AAAAPy4CAAAAAAAAAR8DAAByAAAAN0Qa8T1q7T8DVdMovyrjPwAAAD8+AgAAAAAAAAEgAwAAcgAAAMtiFPyxou0/fpJTimAb4z8AAAA/PgIAAAAAAAABIQMAAHIAAAD9bBJVg7XtP36SU4pgG+M/AAAAP00CAAAAAAAAASIDAAByAAAADRtnHcm77T9+klOKYBvjPwAAAD9NAgAAAAAAAAEjAwAAcgAAAB7Ju+UOwu0/O7ETO7ET4z8AAAA/XQIAAAAAAAABJAMAAHIAAAAeybvlDsLtP/nP0+sBDOM/AAAAP5sCAAAAAAAAASUDAAByAAAAPyVldprO7T/5z9PrAQzjPwAAAD+7AgAAAAAAAAEmAwAAcgAAAGCBDgcm2+0/+c/T6wEM4z8AAAA/uwIAAAAAAAABJwMAAHIAAACSiwxg9+3tP/nP0+sBDOM/AAAAP7sCAAAAAAAAASgDAAByAAAA4/GzSVQN7j/5z9PrAQzjPwAAAD/KAgAAAAAAAAEpAwAAcgAAAGdiWYyCP+4/tu6TnFIE4z8AAAA/ygIAAAAAAAABKgMAAHIAAAC6yAB2317uP7buk5xSBOM/AAAAP9oCAAAAAAAAASsDAAByAAAADC+oXzx+7j9yDVRNo/ziPwAAAD/aAgAAAAAAAAEsAwAAcgAAAI+fTaJqsO4/cg1UTaP84j8AAAA/6QIAAAAAAAABLQMAAHIAAAADYp4cU9zuP3INVE2j/OI/AAAAP+kCAAAAAAAAAS4DAAByAAAAVchFBrD77j9yDVRNo/ziPwAAAD/5AgAAAAAAAAEvAwAAcgAAAJeAmCfHFO8/cg1UTaP84j8AAAA/+QIAAAAAAAABMAMAAHIAAADZOOtI3i3vP3INVE2j/OI/AAAAPwkDAAAAAAAAATEDAAByAAAAG/E9avVG7z9yDVRNo/ziPwAAAD8YAwAAAAAAAAEyAwAAcgAAADtN5/qAU+8/MCwU/vP04j8AAAA/GAMAAAAAAAABMwMAAHIAAABN+zvDxlnvPzAsFP7z9OI/AAAAPxgDAAAAAAAAATQDAAByAAAATfs7w8ZZ7z/tStSuRO3iPwAAAD+VAwAAAAAAAAE1AwAAcgAAADtN5/qAU+8/7UrUrkTt4j8AAAA/xwMAAAAAAAABNgMAAHIAAAArn5IyO03vP+1K1K5E7eI/AAAAP9cDAAAAAAAAATcDAAByAAAAG/E9avVG7z/tStSuRO3iPwAAAD/2AwAAAAAAAAE4AwAAcgAAAAtD6aGvQO8/7UrUrkTt4j8AAAA/9gMAAAAAAAABOQMAAHIAAAD5lJTZaTrvP+1K1K5E7eI/AAAAPwYEAAAAAAAAAToDAAByAAAA6eY/ESQ07z/tStSuRO3iPwAAAD8GBAAAAAAAAAE7AwAAcgAAAA9MtqvyKdk/JCGP/rY35D8AAAA/AAAAAAAAAAABPAMAAHIAAABRBAnNCUPZPyQhj/62N+Q/AAAAP20AAAAAAAAAAT0DAAByAAAA1HSuDzh12T8kIY/+tjfkPwAAAD9tAAAAAAAAAAE+AwAAcgAAAJqdpnN9wNk/ZwLPTWY/5D8AAAA/bQAAAAAAAAABPwMAAHIAAADjNkQa8T3aP6njDp0VR+Q/AAAAP20AAAAAAAAAAUADAAByAAAAC3Q4MNmu2j/sxE7sxE7kPwAAAD98AAAAAAAAAAFBAwAAcgAAADSxLEbBH9s/7MRO7MRO5D8AAAA/fAAAAAAAAAABQgMAAHIAAAC/Ah0OTLbbPy+mjjt0VuQ/AAAAP4wAAAAAAAAAAUMDAAByAAAAKfhjRUtA3D9xh86KI17kPwAAAD+MAAAAAAAAAAFEAwAAcgAAAJTtqnxKytw/cYfOiiNe5D8AAAA/nAAAAAAAAAABRQMAAHIAAAD+4vGzSVTdP3GHzoojXuQ/AAAAP6sAAAAAAAAAAUYDAAByAAAASHyPWr3R3T9xh86KI17kPwAAAD+rAAAAAAAAAAFHAwAAcgAAAE5d2t8ZNt4/cYfOiiNe5D8AAAA/uwAAAAAAAAABSAMAAHIAAAA24nvU6o3eP3GHzoojXuQ/AAAAP7sAAAAAAAAAAUkDAAByAAAAHGcdybvl3j9xh86KI17kPwAAAD/KAAAAAAAAAAFKAwAAcgAAAMAzbJx1JN8/cYfOiiNe5D8AAAA/ygAAAAAAAAABSwMAAHIAAACmuA2RRnzfP3GHzoojXuQ/AAAAP9oAAAAAAAAAAUwDAAByAAAAbOEF9YvH3z9xh86KI17kPwAAAD/aAAAAAAAAAAFNAwAAcgAAAAhXKuQiA+A/cYfOiiNe5D8AAAA/6gAAAAAAAAABTgMAAHIAAAB8GXteCy/gP3GHzoojXuQ/AAAAP+oAAAAAAAAAAU8DAAByAAAA3i13EK5U4D9xh86KI17kPwAAAD/5AAAAAAAAAAFQAwAAcgAAAFLwx4qWgOA/cYfOiiNe5D8AAAA/+QAAAAAAAAABUQMAAHIAAADmDsKVCrngP3GHzoojXuQ/AAAAPwkBAAAAAAAAAVIDAAByAAAAei28oH7x4D9xh86KI17kPwAAAD8JAQAAAAAAAAFTAwAAcgAAAB76CnQ4MOE/tWgO2tJl5D8AAAA/GQEAAAAAAAABVAMAAHIAAADUdK4POHXhP/hJTimCbeQ/AAAAPxkBAAAAAAAAAVUDAAByAAAAiu9Rqze64T86K454MXXkPwAAAD8oAQAAAAAAAAFWAwAAcgAAAD5q9UY3/+E/fQzOx+B85D8AAAA/KAEAAAAAAAABVwMAAHIAAADTiO9RqzfiP30MzsfgfOQ/AAAAPzgBAAAAAAAAAVgDAAByAAAAd1U+JWV24j99DM7H4HzkPwAAAD84AQAAAAAAAAFZAwAAcgAAAOoXj59NouI/wO0NF5CE5D8AAAA/RwEAAAAAAAABWgMAAHIAAABuiDTie9TiP8DtDReQhOQ/AAAAP0cBAAAAAAAAAVsDAAByAAAA8fjZJKoG4z/A7Q0XkITkPwAAAD9XAQAAAAAAAAFcAwAAcgAAAERfgQ4HJuM/wO0NF5CE5D8AAAA/VwEAAAAAAAABXQMAAHIAAACnc33AqUvjP8DtDReQhOQ/AAAAP2cBAAAAAAAAAV4DAAByAAAA+dkkqgZr4z/A7Q0XkITkPwAAAD9nAQAAAAAAAAFfAwAAcgAAAExAzJNjiuM/wO0NF5CE5D8AAAA/dgEAAAAAAAABYAMAAHIAAACepnN9wKnjP8DtDReQhOQ/AAAAP5YBAAAAAAAAAWEDAAByAAAAldlpOtcH5D/A7Q0XkITkPwAAAD+WAQAAAAAAAAFiAwAAcgAAAGuwtmZiWeQ/wO0NF5CE5D8AAAA/pQEAAAAAAAABYwMAAHIAAADOxLIYBX/kP8DtDReQhOQ/AAAAP6UBAAAAAAAAAWQDAAByAAAAICtaAmKe5D/A7Q0XkITkPwAAAD+1AQAAAAAAAAFlAwAAcgAAAII/VrQExOQ/wO0NF5CE5D8AAAA/tQEAAAAAAAABZgMAAHIAAADE96jVG93kP8DtDReQhOQ/AAAAP8QBAAAAAAAAAWcDAAByAAAA9gGnLu3v5D/A7Q0XkITkPwAAAD/EAQAAAAAAAAFoAwAAcgAAACcMpYe+AuU/wO0NF5CE5D8AAAA/1AEAAAAAAAABaQMAAHIAAABIaE4YSg/lP8DtDReQhOQ/AAAAP9QBAAAAAAAAAWoDAAByAAAAWRaj4I8V5T/A7Q0XkITkPwAAAD/kAQAAAAAAAAFrAwAAcgAAAGnE96jVG+U/wO0NF5CE5D8AAAA/IgIAAAAAAAABbAMAAHIAAAB6ckxxGyLlP8DtDReQhOQ/AAAAP0ECAAAAAAAAAW0DAAByAAAAwL2MPa+Fdz9yxIup4w7lPwAAAD8AAAAAAAAAAAFuAwAAcgAAAADG42eTqHo/csSLqeMO5T8AAAA/jQAAAAAAAAABbwMAAHIAAAA4zjqSd8t9P3LEi6njDuU/AAAAP40AAAAAAAAAAXADAAByAAAAXG90858Igj9yxIup4w7lPwAAAD+cAAAAAAAAAAFxAwAAcgAAANB/IkhoTog/csSLqeMO5T8AAAA/nAAAAAAAAAABcgMAAHIAAABEzJNjituQP3LEi6njDuU/AAAAP6wAAAAAAAAAAXMDAAByAAAA1mBtzcSymD9yxIup4w7lPwAAAD+sAAAAAAAAAAF0AwAAcgAAAL9b7iBcqaA/tKXL+JIW5T8AAAA/uwAAAAAAAAABdQMAAHIAAAABRZDQnDCkPzpoS5fxJeU/AAAAP7sAAAAAAAAAAXYDAAByAAAARS4ygN23pz98SYvmoC3lPwAAAD/LAAAAAAAAAAF3AwAAcgAAAI34HrV6o6s/fEmL5qAt5T8AAAA/ywAAAAAAAAABeAMAAHIAAADJAHbfXsauP78qyzVQNeU/AAAAP9sAAAAAAAAAAXkDAAByAAAAfKOb/0SQsD+/Kss1UDXlPwAAAD/bAAAAAAAAAAF6AwAAcgAAAIplMQr+WLE/AgwLhf885T8AAAA/6gAAAAAAAAABewMAAHIAAACgCBKaE4ayPwIMC4X/POU/AAAAP/oAAAAAAAAAAXwDAAByAAAArsqnpMxOsz8CDAuF/zzlPwAAAD/6AAAAAAAAAAF9AwAAcgAAAFC/ePxsErU/RO1K1K5E5T8AAAA/CgEAAAAAAAABfgMAAHIAAADi8bNJVA22P4fOiiNeTOU/AAAAPwoBAAAAAAAAAX8DAAByAAAA8rNJVA3Wtj/Kr8pyDVTlPwAAAD8ZAQAAAAAAAAGAAwAAcgAAAIzHzyZRNbg/yq/Kcg1U5T8AAAA/GQEAAAAAAAABgQMAAHIAAAAm21X5lJS5P8qvynINVOU/AAAAPykBAAAAAAAAAYIDAAByAAAARF+BDgcmuz8NkQrCvFvlPwAAAD84AQAAAAAAAAGDAwAAcgAAAGrE96jVG70/DZEKwrxb5T8AAAA/OAEAAAAAAAABhAMAAHIAAAAKucgAdt++P09yShFsY+U/AAAAPzgBAAAAAAAAAYUDAAByAAAAWUfybrmDwD+TU4pgG2vlPwAAAD9IAQAAAAAAAAGGAwAAcgAAAHHq0v7OsME/1jTKr8py5T8AAAA/SAEAAAAAAAABhwMAAHIAAACHjbOO5N3CP9Y0yq/KcuU/AAAAP1gBAAAAAAAAAYgDAAByAAAAnTCUHvoKxD8YFgr/eXrlPwAAAD9YAQAAAAAAAAGJAwAAcgAAALPTdK4POMU/GBYK/3l65T8AAAA/ZwEAAAAAAAABigMAAHIAAACIvgIdDkzGP1v3SU4pguU/AAAAP2cBAAAAAAAAAYsDAAByAAAAXKmQiwxgxz+e2Imd2InlPwAAAD93AQAAAAAAAAGMAwAAcgAAADCUHvoKdMg/4LnJ7IeR5T8AAAA/lgEAAAAAAAABjQMAAHIAAACfkjI7TefKP2Z8SYvmoOU/AAAAP6YBAAAAAAAAAY4DAAByAAAAbZx1JO+Wyz9mfEmL5qDlPwAAAD+1AQAAAAAAAAGPAwAAcgAAADHFbYg04ss/ZnxJi+ag5T8AAAA/tQEAAAAAAAABkAMAAHIAAAD37WXseS3MP2Z8SYvmoOU/AAAAP7UBAAAAAAAAAZEDAAByAAAAe14LL6hfzD9mfEmL5qDlPwAAAD+1AQAAAAAAAAGSAwAAcgAAAEGHA5Ptqsw/ZnxJi+ag5T8AAAA/xQEAAAAAAAABkwMAAHIAAACDP1a0BMTMP2Z8SYvmoOU/AAAAP8UBAAAAAAAAAZQDAAByAAAAxfeo1RvdzD9mfEmL5qDlPwAAAD/VAQAAAAAAAAGVAwAAcgAAAAWw+/Yy9sw/ZnxJi+ag5T8AAAA/5AEAAAAAAAABlgMAAHIAAABHaE4YSg/NP2Z8SYvmoOU/AAAAP+QBAAAAAAAAAZcDAAByAAAAiSChOWEozT9mfEmL5qDlPwAAAD8EAgAAAAAAAAGYAwAAcgAAAMvY81p4Qc0/ZnxJi+ag5T8AAAA/EwIAAAAAAAABmQMAAHIAAAANkUZ8j1rNP2Z8SYvmoOU/AAAAPxMCAAAAAAAAAZoDAAByAAAAT0mZnaZzzT9mfEmL5qDlPwAAAD8yAgAAAAAAAAGbAwAAcgAAAJEB7L69jM0/ZnxJi+ag5T8AAAA/QgIAAAAAAAABnAMAAHIAAABXKuQiA9jNP2Z8SYvmoOU/AAAAP1ICAAAAAAAAAZ0DAAByAAAAmeI2RBrxzT9mfEmL5qDlPwAAAD9SAgAAAAAAAAGeAwAAcgAAAB1T3IZII84/ZnxJi+ag5T8AAAA/UgIAAAAAAAABnwMAAHIAAAChw4HJdlXOP2Z8SYvmoOU/AAAAP2ECAAAAAAAAAaADAAByAAAAJTQnDKWHzj9mfEmL5qDlPwAAAD9hAgAAAAAAAAGhAwAAcgAAAKekzE7Tuc4/ZnxJi+ag5T8AAAA/cQIAAAAAAAABogMAAHIAAAArFXKRAezOP2Z8SYvmoOU/AAAAP3ECAAAAAAAAAaMDAAByAAAAbc3EshgFzz9mfEmL5qDlPwAAAD+BAgAAAAAAAAGkAwAAcgAAAK+FF9QvHs8/ZnxJi+ag5T8AAAA/rwIAAAAAAAABpQMAAHIAAADxPWr1RjfPP2Z8SYvmoOU/AAAAP78CAAAAAAAAAaYDAAByAAAAM/a8Fl5Qzz8jmwk8N5nlPwAAAD+/AgAAAAAAAAGnAwAAcgAAAHOuDzh1ac8/I5sJPDeZ5T8AAAA/zwIAAAAAAAABqAMAAHIAAAD3HrV6o5vPP+C5yeyHkeU/AAAAP88CAAAAAAAAAakDAAByAAAAe49avdHNzz/gucnsh5HlPwAAAD/eAgAAAAAAAAGqAwAAcgAAAL1Hrd7o5s8/ntiJndiJ5T8AAAA/3gIAAAAAAAABqwMAAHIAAAABAAAAAADQP1v3SU4pguU/AAAAP+4CAAAAAAAAAawDAAByAAAAIlypkIsM0D9b90lOKYLlPwAAAD/uAgAAAAAAAAGtAwAAcgAAALv5TwQJzdk/LV3Gl7Ro5j8AAAA/AAAAAAAAAAABrgMAAHIAAAC7+U8ECc3ZP3E+BudjcOY/AAAAPz4AAAAAAAAAAa8DAAByAAAA3FX5lJTZ2T9xPgbnY3DmPwAAAD9OAAAAAAAAAAGwAwAAcgAAAD9q9UY3/9k/cT4G52Nw5j8AAAA/TgAAAAAAAAABsQMAAHIAAACAIkhoThjaP7MfRjYTeOY/AAAAP04AAAAAAAAAAbIDAAByAAAABJPtqnxK2j+zH0Y2E3jmPwAAAD9eAAAAAAAAAAGzAwAAcgAAAGen6VwfcNo/sx9GNhN45j8AAAA/XgAAAAAAAAABtAMAAHIAAACpXzx+NonaP/YAhoXCf+Y/AAAAP14AAAAAAAAAAbUDAAByAAAA6xePn02i2j/2AIaFwn/mPwAAAD9tAAAAAAAAAAG2AwAAcgAAAI/k3XIH4do/9gCGhcJ/5j8AAAA/jAAAAAAAAAABtwMAAHIAAABVDdbWTCzbPznixdRxh+Y/AAAAP4wAAAAAAAAAAbgDAAByAAAA2H17GXte2z854sXUcYfmPwAAAD+cAAAAAAAAAAG5AwAAcgAAAH1Kyuw0nds/e8MFJCGP5j8AAAA/rAAAAAAAAAABugMAAHIAAAABu28vY8/bP3vDBSQhj+Y/AAAAP6wAAAAAAAAAAbsDAAByAAAA1qX9nWHj3D97wwUkIY/mPwAAAD+7AAAAAAAAAAG8AwAAcgAAALwqn5IyO90/e8MFJCGP5j8AAAA/ywAAAAAAAAABvQMAAHIAAABAm0TVYG3dP3vDBSQhj+Y/AAAAP8sAAAAAAAAAAb4DAAByAAAA5GeTqBqs3T97wwUkIY/mPwAAAD/LAAAAAAAAAAG/AwAAcgAAAEh8j1q90d0/vqRFc9CW5j8AAAA/2wAAAAAAAAABwAMAAHIAAACqkIsMYPfdP76kRXPQluY/AAAAP9sAAAAAAAAAAcEDAAByAAAA7EjeLXcQ3j++pEVz0JbmPwAAAD/qAAAAAAAAAAHCAwAAcgAAAHC5g3ClQt4/vqRFc9CW5j8AAAA/+gAAAAAAAAABwwMAAHIAAACycdaRvFveP76kRXPQluY/AAAAP/oAAAAAAAAAAcQDAAByAAAA9Ckps9N03j++pEVz0JbmPwAAAD8JAQAAAAAAAAHFAwAAcgAAAFY+JWV2mt4/vqRFc9CW5j8AAAA/CQEAAAAAAAABxgMAAHIAAADarsqnpMzeP76kRXPQluY/AAAAPxkBAAAAAAAAAccDAAByAAAAPMPGWUfy3j++pEVz0JbmPwAAAD8ZAQAAAAAAAAHIAwAAcgAAAMAzbJx1JN8/vqRFc9CW5j8AAAA/KQEAAAAAAAAByQMAAHIAAABEpBHfo1bfP76kRXPQluY/AAAAPykBAAAAAAAAAcoDAAByAAAAyBS3IdKI3z++pEVz0JbmPwAAAD84AQAAAAAAAAHLAwAAcgAAACops9N0rt8/vqRFc9CW5j8AAAA/SAEAAAAAAAABzAMAAHIAAACMPa+FF9TfP76kRXPQluY/AAAAP0gBAAAAAAAAAc0DAAByAAAAzvUBpy7t3z++pEVz0JbmPwAAAD9YAQAAAAAAAAHOAwAAcgAAAPBRqze6+d8/vqRFc9CW5j8AAAA/WAEAAAAAAAABzwMAAHIAAAAIVyrkIgPgP76kRXPQluY/AAAAP1gBAAAAAAAAAdADAAByAAAAGQV/rGgJ4D++pEVz0JbmPwAAAD9nAQAAAAAAAAHRAwAAcgAAAFEECc0JQ9k/IVJBmHer5z8AAAA/AAAAAAAAAAAB0gMAAHIAAADUdK4POHXZPyFSQZh3q+c/AAAAP08AAAAAAAAAAdMDAAByAAAAu/lPBAnN2T8hUkGYd6vnPwAAAD9eAAAAAAAAAAHUAwAAcgAAAGDGntfCC9o/IVJBmHer5z8AAAA/XgAAAAAAAAAB1QMAAHIAAAAEk+2qfEraPyFSQZh3q+c/AAAAP24AAAAAAAAAAdYDAAByAAAAqV88fjaJ2j8hUkGYd6vnPwAAAD9uAAAAAAAAAAHXAwAAcgAAAE0si1Hwx9o/IVJBmHer5z8AAAA/rgAAAAAAAAAB2AMAAHIAAACwQIcDk+3aPyFSQZh3q+c/AAAAP64AAAAAAAAAAdkDAAByAAAAE1WDtTUT2z8hUkGYd6vnPwAAAD+uAAAAAAAAAAHaAwAAcgAAAHZpf2fYONs/ZDOB5yaz5z8AAAA/vgAAAAAAAAAB2wMAAHIAAADYfXsZe17bP2Qzgecms+c/AAAAP84AAAAAAAAAAdwDAAByAAAAO5J3yx2E2z9kM4HnJrPnPwAAAD/OAAAAAAAAAAHdAwAAcgAAAJ6mc33Aqds/ZDOB5yaz5z8AAAA/3QAAAAAAAAAB3gMAAHIAAAABu28vY8/bP2Qzgecms+c/AAAAP90AAAAAAAAAAd8DAAByAAAAxuNnk6ga3D9kM4HnJrPnPwAAAD/tAAAAAAAAAAHgAwAAcgAAAEpUDdbWTNw/ZDOB5yaz5z8AAAA/7QAAAAAAAAAB4QMAAHIAAADvIFypkIvcP2Qzgecms+c/AAAAP/0AAAAAAAAAAeIDAAByAAAA1qX9nWHj3D9kM4HnJrPnPwAAAD/9AAAAAAAAAAHjAwAAcgAAALwqn5IyO90/IVJBmHer5z8AAAA//QAAAAAAAAAB5AMAAHIAAACCU5f2d4bdP99wAUnIo+c/AAAAPwwBAAAAAAAAAeUDAAByAAAABsQ8Oaa43T/fcAFJyKPnPwAAAD8cAQAAAAAAAAHmAwAAcgAAAGjYOOtI3t0/33ABScij5z8AAAA/HAEAAAAAAAAB5wMAAHIAAACqkIsMYPfdP5yPwfkYnOc/AAAAPysBAAAAAAAAAegDAAByAAAAyuw0nesD3j+cj8H5GJznPwAAAD8rAQAAAAAAAAHpAwAAcgAAAOxI3i13EN4/nI/B+Ric5z8AAAA/OwEAAAAAAAAB6gMAAHIAAACTvFvuIFzZP0Ie/W1vuOg/AAAAPwAAAAAAAAAAAesDAAByAAAAcmCyXZVP2T9CHv1tb7joPwAAAD8AAAAAAAAAAAHsAwAAcgAAAHJgsl2VT9k/hf88vR7A6D8AAAA/LwAAAAAAAAAB7QMAAHIAAACTvFvuIFzZP4X/PL0ewOg/AAAAP08AAAAAAAAAAe4DAAByAAAA1HSuDzh12T+F/zy9HsDoPwAAAD9PAAAAAAAAAAHvAwAAcgAAADeJqsHamtk/hf88vR7A6D8AAAA/XgAAAAAAAAAB8AMAAHIAAACanaZzfcDZP4X/PL0ewOg/AAAAP14AAAAAAAAAAfEDAAByAAAA/bGiJSDm2T+F/zy9HsDoPwAAAD9eAAAAAAAAAAHyAwAAcgAAAIAiSGhOGNo/hf88vR7A6D8AAAA/bgAAAAAAAAAB8wMAAHIAAAAEk+2qfEraP4X/PL0ewOg/AAAAP24AAAAAAAAAAfQDAAByAAAAiAOT7ap82j+F/zy9HsDoPwAAAD99AAAAAAAAAAH1AwAAcgAAAAt0ODDZrto/hf88vR7A6D8AAAA/fQAAAAAAAAAB9gMAAHIAAACwQIcDk+3aP4X/PL0ewOg/AAAAP40AAAAAAAAAAfcDAAByAAAAE1WDtTUT2z+F/zy9HsDoPwAAAD+NAAAAAAAAAAH4AwAAcgAAAFUN1tZMLNs/hf88vR7A6D8AAAA/nQAAAAAAAAAB+QMAAHIAAACWxSj4Y0XbP4X/PL0ewOg/AAAAP50AAAAAAAAAAfoDAAByAAAAtyHSiO9R2z+F/zy9HsDoPwAAAD+sAAAAAAAAAAH7AwAAcgAAAPnZJKoGa9s/hf88vR7A6D8AAAA/rAAAAAAAAAAB/AMAAHIAAAAaNs46knfbP4X/PL0ewOg/AAAAP7wAAAAAAAAAAf0DAAByAAAAO5J3yx2E2z+F/zy9HsDoPwAAAD+8AAAAAAAAAAH+AwAAcgAAAFzuIFypkNs/hf88vR7A6D8AAAA/zAAAAAAAAAAB/wMAAHIAAACepnN9wKnbP4X/PL0ewOg/AAAAP9sAAAAAAAAAAQAEAAByAAAA4F7GntfC2z+F/zy9HsDoPwAAAD/rAAAAAAAAAAEBBAAAcgAAAGPPa+EF9ds/hf88vR7A6D8AAAA/6wAAAAAAAAABAgQAAHIAAADG42eTqBrcP4X/PL0ewOg/AAAAP/oAAAAAAAAAAQMEAAByAAAACJy6tL8z3D+F/zy9HsDoPwAAAD/6AAAAAAAAAAEEBAAAcgAAAGuwtmZiWdw/hf88vR7A6D8AAAA/CgEAAAAAAAABBQQAAHIAAAAQfQU6HJjcP4X/PL0ewOg/AAAAPwoBAAAAAAAAAQYEAAByAAAAtUlUDdbW3D9CHv1tb7joPwAAAD8KAQAAAAAAAAEHBAAAcgAAADm6+U8ECd0/Qh79bW+46D8AAAA/GgEAAAAAAAABCAQAAHIAAAC8Kp+SMjvdP0Ie/W1vuOg/AAAAPykBAAAAAAAAAQkEAAByAAAAYPftZex53T9CHv1tb7joPwAAAD8pAQAAAAAAAAEKBAAAcgAAAORnk6garN0/Qh79bW+46D8AAAA/KQEAAAAAAAABCwQAAHIAAABo2DjrSN7dP/88vR7AsOg/AAAAPzkBAAAAAAAAAQwEAAByAAAAyuw0nesD3j//PL0ewLDoPwAAAD85AQAAAAAAAAENBAAAcgAAAC4BMU+OKd4/vVt9zxCp6D8AAAA/SQEAAAAAAAABDgQAAHIAAACQFS0BMU/eP71bfc8Qqeg/AAAAP0kBAAAAAAAAAQ8EAAByAAAA9Ckps9N03j+9W33PEKnoPwAAAD9oAQAAAAAAAAEQBAAAcgAAAJj2d4aNs94/eno9gGGh6D8AAAA/aAEAAAAAAAABEQQAAHIAAADarsqnpMzePzeZ/TCymeg/AAAAP3cBAAAAAAAAARIEAAByAAAAXh9w6tL+3j83mf0wspnoPwAAAD93AQAAAAAAAAETBAAAcgAAAMAzbJx1JN8/9be94QKS6D8AAAA/dwEAAAAAAAABFAQAAHIAAAAiSGhOGErfP/W3veECkug/AAAAP4cBAAAAAAAAARUEAAByAAAAhlxkALtv3z/1t73hApLoPwAAAD+XAQAAAAAAAAEWBAAAcgAAACops9N0rt8/9be94QKS6D8AAAA/lwEAAAAAAAABFwQAAHIAAACumVgWo+DfP/W3veECkug/AAAAP6YBAAAAAAAAARgEAAByAAAAGQV/rGgJ4D+y1n2SU4roPwAAAD+2AQAAAAAAAAEZBAAAcgAAAHwZe14LL+A/b/U9Q6SC6D8AAAA/tgEAAAAAAAABGgQAAHIAAADOfyJIaE7gP2/1PUOkgug/AAAAP7YBAAAAAAAAARsEAAByAAAAEDh1aX9n4D8tFP7z9HroPwAAAD/GAQAAAAAAAAEcBAAAcgAAAEJCc8JQeuA/LRT+8/R66D8AAAA/1QEAAAAAAAABHQQAAHIAAABzTHEbIo3gP+kyvqRFc+g/AAAAP9UBAAAAAAAAAR4EAAByAAAAg/rF42eT4D/pMr6kRXPoPwAAAD/VAQAAAAAAAAEfBAAAcgAAAJSoGqytmeA/6TK+pEVz6D8AAAA/5QEAAAAAAAABIAQAAHIAAACkVm9085/gP+kyvqRFc+g/AAAAP+UBAAAAAAAAASEEAAByAAAAtQTEPDmm4D/pMr6kRXPoPwAAAD/0AQAAAAAAAAEiBAAAcgAAAMWyGAV/rOA/6TK+pEVz6D8AAAA/BAIAAAAAAAABIwQAAHIAAADmDsKVCrngP+kyvqRFc+g/AAAAPwQCAAAAAAAAASQEAAByAAAA97wWXlC/4D/pMr6kRXPoPwAAAD8PAgAAAAAAAAElBAAAcgAAACjHFLch0uA/6TK+pEVz6D8AAAA/HgIAAAAAAAABJgQAAHIAAAA4dWl/Z9jgP+kyvqRFc+g/AAAAPx4CAAAAAAAAAScEAAByAAAAWdESEPPk4D/pMr6kRXPoPwAAAD8eAgAAAAAAAAEoBAAAcgAAAHotvKB+8eA/6TK+pEVz6D8AAAA/LgIAAAAAAAABKQQAAHIAAACL2xBpxPfgP+kyvqRFc+g/AAAAPy4CAAAAAAAAASoEAAByAAAAm4llMQr+4D/pMr6kRXPoPwAAAD8+AgAAAAAAAAErBAAAcgAAALzlDsKVCuE/6TK+pEVz6D8AAAA/PgIAAAAAAAABLAQAAHIAAADNk2OK2xDhP+kyvqRFc+g/AAAAP00CAAAAAAAAAS0EAAByAAAA3UG4UiEX4T/pMr6kRXPoPwAAAD9NAgAAAAAAAAEuBAAAcgAAAO7vDBtnHeE/6TK+pEVz6D8AAAA/XQIAAAAAAAABLwQAAHIAAAD9nWHjrCPhP+kyvqRFc+g/AAAAP2wCAAAAAAAAATAEAAByAAAADky2q/Ip4T/pMr6kRXPoPwAAAD98AgAAAAAAAAExBAAAcgAAAB76CnQ4MOE/6TK+pEVz6D8AAAA/fAIAAAAAAAABMgQAAHIAAAAvqF88fjbhP+kyvqRFc+g/AAAAP4wCAAAAAAAAATMEAAByAAAAUAQJzQlD4T/pMr6kRXPoPwAAAD+bAgAAAAAAAAE0BAAAcgAAAGCyXZVPSeE/6TK+pEVz6D8AAAA/qwIAAAAAAAABNQQAAHIAAABxYLJdlU/hP+kyvqRFc+g/AAAAP6sCAAAAAAAAATYEAAByAAAAgQ4HJttV4T/pMr6kRXPoPwAAAD+7AgAAAAAAAAE3BAAAcgAAAJK8W+4gXOE/6TK+pEVz6D8AAAA/uwIAAAAAAAABOAQAAHIAAACiarC2ZmLhP+kyvqRFc+g/AAAAPxIEAAAAAAAAATkEAAByAAAAsxgFf6xo4T/pMr6kRXPoPwAAAD8tBAAAAAAAAAE6BAAAcgAAAMTGWUfybuE/6TK+pEVz6D8AAAA/LQQAAAAAAAABOwQAAHIAAADUdK4POHXhP+kyvqRFc+g/AAAAPz0EAAAAAAAAATwEAAByAAAA5SID2H174T/pMr6kRXPoPwAAAD9MBAAAAAAAAAE9BAAAcgAAAPXQV6DDgeE/6TK+pEVz6D8AAAA/XAQAAAAAAAABPgQAAHIAAAAGf6xoCYjhP+kyvqRFc+g/AAAAP1wEAAAAAAAAAT8EAAByAAAAJ9tV+ZSU4T/pMr6kRXPoPwAAAD9rBAAAAAAAAAFABAAAcgAAADeJqsHamuE/6TK+pEVz6D8AAAA/awQAAAAAAAABQQQAAHIAAABIN/+JIKHhP+kyvqRFc+g/AAAAP3sEAAAAAAAAAUIEAAByAAAAWOVTUman4T/pMr6kRXPoPwAAAD97BAAAAAAAAAFDBAAAcgAAAGmTqBqsreE/6TK+pEVz6D8AAAA/mgQAAAAAAAABRAQAAHIAAAB5Qf3i8bPhP+kyvqRFc+g/AAAAP6oEAAAAAAAAAUUEAAByAAAAiu9Rqze64T/pMr6kRXPoPwAAAD+6BAAAAAAAAAFGBAAAcgAAAJmdpnN9wOE/6TK+pEVz6D8AAAA/yQQAAAAAAAABRwQAAHIAAACqS/s7w8bhP+kyvqRFc+g/AAAAP9kEAAAAAAAAAUgEAAByAAAAuvlPBAnN4T/pMr6kRXPoPwAAAD/oBAAAAAAAAAFJBAAAcgAAAMunpMxO0+E/6TK+pEVz6D8AAAA/CAUAAAAAAAABSgQAAHIAAADbVfmUlNnhP+kyvqRFc+g/AAAAPycFAAAAAAAAAUsEAAByAAAA7ANOXdrf4T/pMr6kRXPoPwAAAD9WBQAAAAAAAAFMBAAAcgAAAPyxoiUg5uE/6TK+pEVz6D8AAAA/ZQUAAAAAAAABTQQAAHIAAACAIkhoThjiP2/1PUOkgug/AAAAP3UFAAAAAAAAAU4EAAByAAAAoX7x+Nkk4j9v9T1DpILoPwAAAD91BQAAAAAAAAFPBAAAcgAAANOI71GrN+I/stZ9klOK6D8AAAA/hQUAAAAAAAABUAQAAHIAAAAEk+2qfEriP7LWfZJTiug/AAAAP4UFAAAAAAAAAVEEAAByAAAAJO+WOwhX4j+y1n2SU4roPwAAAD+FBQAAAAAAAAFSBAAAcgAAAFb5lJTZaeI/stZ9klOK6D8AAAA/lAUAAAAAAAABUwQAAHIAAABmp+lcH3DiP/W3veECkug/AAAAP5QFAAAAAAAAAVQEAAByAAAAd1U+JWV24j/1t73hApLoPwAAAD+kBQAAAAAAAAFVBAAAcgAAAIcDk+2qfOI/9be94QKS6D8AAAA/wwUAAAAAAAABVgQAAHIAAACYsee18ILiP/W3veECkug/AAAAP+IFAAAAAAAAAVcEAAByAAAAqF88fjaJ4j/1t73hApLoPwAAAD/iBQAAAAAAAAFYBAAAcgAAALkNkUZ8j+I/9be94QKS6D8AAAA/8gUAAAAAAAABWQQAAHIAAADJu+UOwpXiP/W3veECkug/AAAAP/IFAAAAAAAAAVoEAAByAAAA6hePn02i4j83mf0wspnoPwAAAD8CBgAAAAAAAAFbBAAAcgAAAAt0ODDZruI/N5n9MLKZ6D8AAAA/AgYAAAAAAAABXAQAAHIAAABe2t8ZNs7iPzeZ/TCymeg/AAAAPxEGAAAAAAAAAV0EAAByAAAAoJIyO03n4j83mf0wspnoPwAAAD8RBgAAAAAAAAFeBAAAcgAAAAKnLu3vDOM/N5n9MLKZ6D8AAAA/EQYAAAAAAAABXwQAAHIAAABEX4EOBybjP3p6PYBhoeg/AAAAPyEGAAAAAAAAAWAEAAByAAAAdWl/Z9g44z96ej2AYaHoPwAAAD8hBgAAAAAAAAFhBAAAcgAAALch0ojvUeM/vVt9zxCp6D8AAAA/LQYAAAAAAAABYgQAAHIAAADpK9DhwGTjP71bfc8Qqeg/AAAAPzwGAAAAAAAAAWMEAAByAAAA+dkkqgZr4z+9W33PEKnoPwAAAD88BgAAAAAAAAFkBAAAcgAAAAqIeXJMceM//zy9HsCw6D8AAAA/TAYAAAAAAAABZQQAAHIAAAAaNs46knfjP/88vR7AsOg/AAAAP2sGAAAAAAAAAWYEAAByAAAAK+QiA9h94z//PL0ewLDoPwAAAD9rBgAAAAAAAAFnBAAAcgAAADySd8sdhOM//zy9HsCw6D8AAAA/ewYAAAAAAAABaAQAAHIAAABMQMyTY4rjP/88vR7AsOg/AAAAP4oGAAAAAAAAAWkEAAByAAAAbJx1JO+W4z//PL0ewLDoPwAAAD+KBgAAAAAAAAFqBAAAcgAAAJ6mc33AqeM//zy9HsCw6D8AAAA/mgYAAAAAAAABawQAAHIAAACuVMhFBrDjP0Ie/W1vuOg/AAAAP5oGAAAAAAAAAWwEAAByAAAA8AwbZx3J4z9CHv1tb7joPwAAAD+aBgAAAAAAAAFtBAAAcgAAACIXGcDu2+M/Qh79bW+46D8AAAA/qgYAAAAAAAABbgQAAHIAAABkz2vhBfXjP0Ie/W1vuOg/AAAAP6oGAAAAAAAAAW8EAAByAAAAldlpOtcH5D9CHv1tb7joPwAAAD+5BgAAAAAAAAFwBAAAcgAAAMfjZ5OoGuQ/hf88vR7A6D8AAAA/uQYAAAAAAAABcQQAAHIAAADoPxEkNCfkP4X/PL0ewOg/AAAAP8kGAAAAAAAAAXIEAAByAAAAKfhjRUtA5D+F/zy9HsDoPwAAAD/YBgAAAAAAAAFzBAAAcgAAAFoCYp4cU+Q/hf88vR7A6D8AAAA/2AYAAAAAAAABdAQAAHIAAACMDGD37WXkP8fgfAzOx+g/AAAAP9gGAAAAAAAAAXUEAAByAAAArWgJiHly5D/H4HwMzsfoPwAAAD/oBgAAAAAAAAF2BAAAcgAAAL0WXlC/eOQ/x+B8DM7H6D8AAAA/6AYAAAAAAAABdwQAAHIAAADecgfhSoXkP8fgfAzOx+g/AAAAP/gGAAAAAAAAAXgEAAByAAAA7yBcqZCL5D/H4HwMzsfoPwAAAD8HBwAAAAAAAAF5BAAAcgAAABB9BTocmOQ/x+B8DM7H6D8AAAA/BwcAAAAAAAABegQAAHIAAAAgK1oCYp7kP8fgfAzOx+g/AAAAPxcHAAAAAAAAAXsEAAByAAAAMdmuyqek5D/H4HwMzsfoPwAAAD8nBwAAAAAAAAF8BAAAcgAAAEGHA5PtquQ/x+B8DM7H6D8AAAA/JwcAAAAAAAABfQQAAHIAAABSNVhbM7HkP8fgfAzOx+g/AAAAPycHAAAAAAAAAX4EAAByAAAAc5EB7L695D/H4HwMzsfoPwAAAD82BwAAAAAAAAF/BAAAcgAAAJTtqnxKyuQ/x+B8DM7H6D8AAAA/NgcAAAAAAAABgAQAAHIAAAC0SVQN1tbkP8fgfAzOx+g/AAAAP0YHAAAAAAAAAYEEAAByAAAA1aX9nWHj5D/H4HwMzsfoPwAAAD9GBwAAAAAAAAGCBAAAcgAAABdeUL94/OQ/x+B8DM7H6D8AAAA/VQcAAAAAAAABgwQAAHIAAABpxPeo1RvlP8fgfAzOx+g/AAAAP1UHAAAAAAAAAYQEAAByAAAAzNjzWnhB5T/H4HwMzsfoPwAAAD9lBwAAAAAAAAGFBAAAcgAAAB8/m0TVYOU/x+B8DM7H6D8AAAA/dQcAAAAAAAABhgQAAHIAAAD1FehwYLLlP8fgfAzOx+g/AAAAP4QHAAAAAAAAAYcEAAByAAAAWCrkIgPY5T/H4HwMzsfoPwAAAD+EBwAAAAAAAAGIBAAAcgAAALs+4NSl/eU/x+B8DM7H6D8AAAA/lAcAAAAAAAABiQQAAHIAAADrSN4tdxDmP8fgfAzOx+g/AAAAP5QHAAAAAAAAAYoEAAByAAAADKWHvgId5j/H4HwMzsfoPwAAAD+kBwAAAAAAAAGLBAAAcgAAAB1T3IZII+Y/x+B8DM7H6D8AAAA/pAcAAAAAAAABjAQAAHIAAAAtATFPjinmP8fgfAzOx+g/AAAAP6QHAAAAAAAAAY0EAAByAAAAPq+FF9Qv5j/H4HwMzsfoPwAAAD/DBwAAAAAAAAGOBAAAcgAAAE5d2t8ZNuY/x+B8DM7H6D8AAAA/0gcAAAAAAAABjwQAAHIAAABvuYNwpULmP8fgfAzOx+g/AAAAP+IHAAAAAAAAAZAEAAByAAAAkBUtATFP5j/H4HwMzsfoPwAAAD/iBwAAAAAAAAGRBAAAcgAAAMIfK1oCYuY/x+B8DM7H6D8AAAA/8gcAAAAAAAABkgQAAHIAAAAUhtJDX4HmP8fgfAzOx+g/AAAAP/IHAAAAAAAAAZMEAAByAAAAdprO9QGn5j/H4HwMzsfoPwAAAD8BCAAAAAAAAAGUBAAAcgAAAPoKdDgw2eY/x+B8DM7H6D8AAAA/AQgAAAAAAAABlQQAAHIAAACPKW5DpBHnP8fgfAzOx+g/AAAAPxEIAAAAAAAAAZYEAAByAAAAEpoThtJD5z/H4HwMzsfoPwAAAD8hCAAAAAAAAAGXBAAAcgAAAIVcZAC7b+c/x+B8DM7H6D8AAAA/IQgAAAAAAAABmAQAAHIAAADocGCyXZXnP8fgfAzOx+g/AAAAPyEIAAAAAAAAAZkEAAByAAAAKymz03Su5z/H4HwMzsfoPwAAAD8wCAAAAAAAAAGaBAAAcgAAAEyFXGQAu+c/x+B8DM7H6D8AAAA/MAgAAAAAAAABmwQAAHIAAABcM7EsRsHnP8fgfAzOx+g/AAAAP0AIAAAAAAAAAZwEAAByAAAAbeEF9YvH5z+F/zy9HsDoPwAAAD9vCAAAAAAAAAGdBAAAcgAAAH2PWr3Rzec/hf88vR7A6D8AAAA/bwgAAAAAAAABngQAAHIAAACd6wNOXdrnP4X/PL0ewOg/AAAAP34IAAAAAAAAAZ8EAAByAAAAz/UBpy7t5z+F/zy9HsDoPwAAAD9+CAAAAAAAAAGgBAAAcgAAAPBRqze6+ec/hf88vR7A6D8AAAA/jggAAAAAAAABoQQAAHIAAAAhXKmQiwzoP4X/PL0ewOg/AAAAP44IAAAAAAAAAaIEAAByAAAAU2an6Vwf6D+F/zy9HsDoPwAAAD+eCAAAAAAAAAGjBAAAcgAAAJUe+gp0OOg/hf88vR7A6D8AAAA/rQgAAAAAAAABpAQAAHIAAADnhKH00FfoP4X/PL0ewOg/AAAAP60IAAAAAAAAAaUEAAByAAAASZmdpnN96D/H4HwMzsfoPwAAAD+9CAAAAAAAAAGmBAAAcgAAAItR8MeKlug/C8K8W33P6D8AAAA/vQgAAAAAAAABpwQAAHIAAACsrZlYFqPoP06j/Kos1+g/AAAAP70IAAAAAAAAAagEAAByAAAAvVvuIFyp6D+QhDz6297oPwAAAD/MCAAAAAAAAAGpBAAAcgAAACBKD30FOmw/bm+4gCTk6T8AAAA/AAAAAAAAAAABqgQAAHIAAABQrd7o5j9xP25vuIAk5Ok/AAAAPx8AAAAAAAAAAasEAAByAAAAUK3e6OY/cT+xUPjP0+vpPwAAAD8+AAAAAAAAAAGsBAAAcgAAAIi1NRPLYnQ/sVD4z9Pr6T8AAAA/ZgAAAAAAAAABrQQAAHIAAADAvYw9r4V3P7FQ+M/T6+k/AAAAP2YAAAAAAAAAAa4EAAByAAAAAMbjZ5Ooej+xUPjP0+vpPwAAAD92AAAAAAAAAAGvBAAAcgAAADjrSN4td4A/sVD4z9Pr6T8AAAA/hQAAAAAAAAABsAQAAHIAAABcb3TznwiCP7FQ+M/T6+k/AAAAP4UAAAAAAAAAAbEEAAByAAAAmHfLHYQrhT+xUPjP0+vpPwAAAD+VAAAAAAAAAAGyBAAAcgAAAAyIeXJMcYs/sVD4z9Pr6T8AAAA/pQAAAAAAAAABswQAAHIAAAAyCv5Y0RKQP7FQ+M/T6+k/AAAAP6UAAAAAAAAAAbQEAAByAAAAYlC/ePxskj/0MTgfg/PpPwAAAD/EAAAAAAAAAAG1BAAAcgAAAPbkmOI2RJo/9DE4H4Pz6T8AAAA/0wAAAAAAAAABtgQAAHIAAADb3xk2zjqiPzYTeG4y++k/AAAAP+MAAAAAAAAAAbcEAAByAAAAU/DHipaAqD959Le94QLqPwAAAD/zAAAAAAAAAAG4BAAAcgAAAH82iarB2qo/efS3veEC6j8AAAA/8wAAAAAAAAABuQQAAHIAAACdurS/M2ysP3n0t73hAuo/AAAAP/MAAAAAAAAAAboEAAByAAAAuT7g1KX9rT+81fcMkQrqPwAAAD8CAQAAAAAAAAG7BAAAcgAAAM/hwGS7Kq8//rY3XEAS6j8AAAA/AgEAAAAAAAABvAQAAHIAAAB0wlB66CuwP/62N1xAEuo/AAAAPxIBAAAAAAAAAb0EAAByAAAAgoTmhKH0sD/+tjdcQBLqPwAAAD8SAQAAAAAAAAG+BAAAcgAAAJJGfI9avbE//rY3XEAS6j8AAAA/IgEAAAAAAAABvwQAAHIAAAAcmGxX5VOyP/62N1xAEuo/AAAAPyIBAAAAAAAAAcAEAAByAAAArsqnpMxOsz/+tjdcQBLqPwAAAD8xAQAAAAAAAAHBBAAAcgAAAL6MPa+FF7Q//rY3XEAS6j8AAAA/MQEAAAAAAAABwgQAAHIAAABK3i13EK60P/62N1xAEuo/AAAAP0EBAAAAAAAAAcMEAAByAAAA3BBpxPeotT/+tjdcQBLqPwAAAD9BAQAAAAAAAAHEBAAAcgAAAOrS/s6wcbY//rY3XEAS6j8AAAA/UAEAAAAAAAABxQQAAHIAAADys0lUDda2P/62N1xAEuo/AAAAP1ABAAAAAAAAAcYEAAByAAAAfAU6HJhstz/+tjdcQBLqPwAAAD9gAQAAAAAAAAHHBAAAcgAAAAhXKuQiA7g//rY3XEAS6j8AAAA/YAEAAAAAAAAByAQAAHIAAAAQOHVpf2e4P/62N1xAEuo/AAAAP3ABAAAAAAAAAckEAAByAAAAGBnA7tvLuD/+tjdcQBLqPwAAAD9wAQAAAAAAAAHKBAAAcgAAAB76CnQ4MLk//rY3XEAS6j8AAAA/fwEAAAAAAAABywQAAHIAAACiarC2ZmK5P/62N1xAEuo/AAAAP38BAAAAAAAAAcwEAAByAAAAJttV+ZSUuT/+tjdcQBLqPwAAAD+PAQAAAAAAAAHNBAAAcgAAACy8oH7x+Lk//rY3XEAS6j8AAAA/jwEAAAAAAAABzgQAAHIAAAA2nesDTl26P/62N1xAEuo/AAAAP58BAAAAAAAAAc8EAAByAAAAPn42iarBuj/+tjdcQBLqPwAAAD+fAQAAAAAAAAHQBAAAcgAAAMjPJlE1WLs//rY3XEAS6j8AAAA/rgEAAAAAAAAB0QQAAHIAAADYkbxb7iC8P/62N1xAEuo/AAAAP64BAAAAAAAAAdIEAAByAAAAYuOsI3m3vD/+tjdcQBLqPwAAAD++AQAAAAAAAAHTBAAAcgAAAHClQi4ygL0//rY3XEAS6j8AAAA/vgEAAAAAAAAB1AQAAHIAAACAZ9g460i+P/62N1xAEuo/AAAAP80BAAAAAAAAAdUEAAByAAAAEpoThtJDvz/+tjdcQBLqPwAAAD/NAQAAAAAAAAHWBAAAcgAAAFJmp+lcH8A//rY3XEAS6j8AAAA/3QEAAAAAAAAB1wQAAHIAAACb/0SQ0JzAP/62N1xAEuo/AAAAP90BAAAAAAAAAdgEAAByAAAA5JjiNkQawT9BmHer7xnqPwAAAD/tAQAAAAAAAAHZBAAAcgAAAKvB2pqJZcE/QZh3q+8Z6j8AAAA/7QEAAAAAAAAB2gQAAHIAAABx6tL+zrDBP0GYd6vvGeo/AAAAP/wBAAAAAAAAAdsEAAByAAAA9Fp4Qf3iwT9BmHer7xnqPwAAAD/8AQAAAAAAAAHcBAAAcgAAALqDcKVCLsI/QZh3q+8Z6j8AAAA/DAIAAAAAAAAB3QQAAHIAAAD8O8PGWUfCP0GYd6vvGeo/AAAAPwwCAAAAAAAAAd4EAAByAAAAf6xoCYh5wj+Eebf6niHqPwAAAD8cAgAAAAAAAAHfBAAAcgAAAAMdDky2q8I/hHm3+p4h6j8AAAA/HAIAAAAAAAAB4AQAAHIAAABF1WBtzcTCP4R5t/qeIeo/AAAAPysCAAAAAAAAAeEEAAByAAAAyEUGsPv2wj+Eebf6niHqPwAAAD8rAgAAAAAAAAHiBAAAcgAAAEy2q/IpKcM/hHm3+p4h6j8AAAA/OwIAAAAAAAAB4wQAAHIAAACVT0mZnabDP4R5t/qeIeo/AAAAP0oCAAAAAAAAAeQEAAByAAAAW3hB/eLxwz+Eebf6niHqPwAAAD9KAgAAAAAAAAHlBAAAcgAAAGJZjII/VsQ/hHm3+p4h6j8AAAA/SgIAAAAAAAAB5gQAAHIAAADtqnxKyuzEP4R5t/qeIeo/AAAAP1oCAAAAAAAAAecEAAByAAAANkQa8T1qxT9BmHer7xnqPwAAAD9aAgAAAAAAAAHoBAAAcgAAAIHdt5ex58U/QZh3q+8Z6j8AAAA/eAIAAAAAAAAB6QQAAHIAAADKdlU+JWXGP0GYd6vvGeo/AAAAP4cCAAAAAAAAAeoEAAByAAAAExDz5Jjixj9BmHer7xnqPwAAAD+HAgAAAAAAAAHrBAAAcgAAABrxPWr1Rsc//rY3XEAS6j8AAAA/lwIAAAAAAAAB7AQAAHIAAAAi0ojvUavHP/62N1xAEuo/AAAAP5cCAAAAAAAAAe0EAAByAAAA5/qAU5f2xz/+tjdcQBLqPwAAAD+XAgAAAAAAAAHuBAAAcgAAAK0jebfcQcg//rY3XEAS6j8AAAA/pwIAAAAAAAAB7wQAAHIAAAAwlB76CnTIP/62N1xAEuo/AAAAP6cCAAAAAAAAAfAEAAByAAAAtATEPDmmyD/+tjdcQBLqPwAAAD+2AgAAAAAAAAHxBAAAcgAAADh1aX9n2Mg/vNX3DJEK6j8AAAA/xgIAAAAAAAAB8gQAAHIAAAB6LbygfvHIP7zV9wyRCuo/AAAAP9UCAAAAAAAAAfMEAAByAAAAwL2MPa+Fdz9TimAba93vPwAAAD8AAAAAAAAAAAH0BAAAcgAAADjrSN4td4A/U4pgG2vd7z8AAAA/fQAAAAAAAAAB9QQAAHIAAAB4858IEpqDP1OKYBtr3e8/AAAAP30AAAAAAAAAAfYEAAByAAAA0H8iSGhOiD8RqSDMu9XvPwAAAD+NAAAAAAAAAAH3BAAAcgAAAEiQ0JwwlI4/EakgzLvV7z8AAAA/jQAAAAAAAAAB+AQAAHIAAAB+1OqNbv6TP83H4HwMzu8/AAAAP6wAAAAAAAAAAfkEAAByAAAAxTw5prgNoT/Nx+B8DM7vPwAAAD+7AAAAAAAAAAH6BAAAcgAAAGGyXZVPSak/i+agLV3G7z8AAAA/uwAAAAAAAAAB+wQAAHIAAACzXZVPSZmtP4vmoC1dxu8/AAAAP7sAAAAAAAAAAfwEAAByAAAA+DL2vBZesD+L5qAtXcbvPwAAAD/LAAAAAAAAAAH9BAAAcgAAAA7W1kwsi7E/SQVh3q2+7z8AAAA/ywAAAAAAAAAB/gQAAHIAAACgCBKaE4ayP0kFYd6tvu8/AAAAP9sAAAAAAAAAAf8EAAByAAAArsqnpMxOsz9JBWHerb7vPwAAAD/qAAAAAAAAAAEABQAAcgAAAL6MPa+FF7Q/SQVh3q2+7z8AAAA/6gAAAAAAAAABAQUAAHIAAABK3i13EK60P0kFYd6tvu8/AAAAP/oAAAAAAAAAAQIFAAByAAAAzE7TuT7gtD8FJCGP/rbvPwAAAD/6AAAAAAAAAAEDBQAAcgAAAFigw4HJdrU/BSQhj/627z8AAAA/+gAAAAAAAAABBAUAAHIAAADcEGnE96i1PwUkIY/+tu8/AAAAPwoBAAAAAAAAAQUFAAByAAAA4vGzSVQNtj8FJCGP/rbvPwAAAD8KAQAAAAAAAAEGBQAAcgAAAOrS/s6wcbY/BSQhj/627z8AAAA/KQEAAAAAAAABBwUAAHIAAADys0lUDda2P8NC4T9Pr+8/AAAAPykBAAAAAAAAAQgFAAByAAAA+JSU2Wk6tz+BYaHwn6fvPwAAAD8pAQAAAAAAAAEJBQAAcgAAAITmhKH00Lc/gWGh8J+n7z8AAAA/OAEAAAAAAAABCgUAAHIAAAAQOHVpf2e4P4FhofCfp+8/AAAAPzgBAAAAAAAAAQsFAAByAAAAHvoKdDgwuT89gGGh8J/vPwAAAD84AQAAAAAAAAEMBQAAcgAAACy8oH7x+Lk/PYBhofCf7z8AAAA/SAEAAAAAAAABDQUAAHIAAAA2nesDTl26Pz2AYaHwn+8/AAAAP0gBAAAAAAAAAQ4FAAByAAAAwO7by9jzuj89gGGh8J/vPwAAAD9YAQAAAAAAAAEPBQAAcgAAAMjPJlE1WLs/PYBhofCf7z8AAAA/ZwEAAAAAAAABEAUAAHIAAABUIRcZwO67Pz2AYaHwn+8/AAAAP2cBAAAAAAAAAREFAAByAAAA2JG8W+4gvD89gGGh8J/vPwAAAD9nAQAAAAAAAAESBQAAcgAAAN5yB+FKhbw/PYBhofCf7z8AAAA/dwEAAAAAAAABEwUAAHIAAABi46wjebe8Pz2AYaHwn+8/AAAAP3cBAAAAAAAAARQFAAByAAAA5lNSZqfpvD89gGGh8J/vPwAAAD+mAQAAAAAAAAEVBQAAcgAAAGrE96jVG70/PYBhofCf7z8AAAA/xQEAAAAAAAABFgUAAHIAAADuNJ3rA069Pz2AYaHwn+8/AAAAP8UBAAAAAAAAARcFAAByAAAA9BXocGCyvT89gGGh8J/vPwAAAD/VAQAAAAAAAAEYBQAAcgAAAPz2Mva8Fr4/PYBhofCf7z8AAAA/1QEAAAAAAAABGQUAAHIAAAAKucgAdt++Pz2AYaHwn+8/AAAAP+QBAAAAAAAAARoFAAByAAAAjiluQ6QRvz89gGGh8J/vPwAAAD/kAQAAAAAAAAEbBQAAcgAAABKaE4bSQ78/PYBhofCf7z8AAAA/5AEAAAAAAAABHAUAAHIAAACWCrnIAHa/Pz2AYaHwn+8/AAAAP/QBAAAAAAAAAR0FAAByAAAAGnteCy+ovz89gGGh8J/vPwAAAD/0AQAAAAAAAAEeBQAAcgAAAJzrA05d2r8/PYBhofCf7z8AAAA/HAMAAAAAAAABHwUAAHIAAAAQrlTIRQbAPz2AYaHwn+8/AAAAPzwDAAAAAAAAASAFAAByAAAAUman6VwfwD89gGGh8J/vPwAAAD9LAwAAAAAAAAEhBQAAcgAAAJQe+gp0OMA/PYBhofCf7z8AAAA/SwMAAAAAAAABIgUAAHIAAAAYj59NomrAPz2AYaHwn+8/AAAAP1sDAAAAAAAAASMFAAByAAAA3beXsee1wD89gGGh8J/vPwAAAD9bAwAAAAAAAAEkBQAAcgAAACZRNVhbM8E/PYBhofCf7z8AAAA/awMAAAAAAAABJQUAAHIAAABx6tL+zrDBPz2AYaHwn+8/AAAAP3oDAAAAAAAAASYFAAByAAAAuoNwpUIuwj89gGGh8J/vPwAAAD96AwAAAAAAAAEnBQAAcgAAAH+saAmIecI/PYBhofCf7z8AAAA/egMAAAAAAAABKAUAAHIAAABF1WBtzcTCPz2AYaHwn+8/AAAAP4oDAAAAAAAAASkFAAByAAAAyEUGsPv2wj89gGGh8J/vPwAAAD+KAwAAAAAAAAEqBQAAcgAAAEy2q/IpKcM/PYBhofCf7z8AAAA/mQMAAAAAAAABKwUAAHIAAACObv4TQULDPz2AYaHwn+8/AAAAP6kDAAAAAAAACw==</ink>
</athena>
</file>

<file path=customXml/item28.xml><?xml version="1.0" encoding="utf-8"?>
<athena xmlns="http://schemas.microsoft.com/edu/athena" version="0.1.2681.0">
  <media streamable="true" recordStart="1083834" recordEnd="1161359" recordLength="1304921" start="1083834" end="1161359" audioFormat="{00001610-0000-0010-8000-00AA00389B71}" audioRate="44100" muted="false" volume="0.8" fadeIn="0" fadeOut="0" videoFormat="{34363248-0000-0010-8000-00AA00389B71}" videoRate="30" videoWidth="960" videoHeight="720"/>
</athena>
</file>

<file path=customXml/item2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aCEAAAAAAAAF+P///wxBY3Rpb25UeXBlVjEBAAAAB3ZhbHVlX18ACAIAAAAAAAAABQUAAAANQ2xlYXJDYW52YXNWMQIAAAAJU3RhcnRUaW1lBFR5cGUABBAMQWN0aW9uVHlwZVYxAgAAAAIAAAB+LQAAAAAAAAH3////+P///wAAAAAFBgAAAA9QZW5BdHRyaWJ1dGVzVjEKAAAAB19jb2xvckEHX2NvbG9yUgdfY29sb3JHB19jb2xvckIKRml0VG9DdXJ2ZQZIZWlnaHQOSWdub3JlUHJlc3N1cmUNSXNIaWdobGlnaHRlcgVTaGFwZQVXaWR0aAAAAAAAAAAABAACAgICAQYBAQxCcnVzaFNoYXBlVjECAAAABgIAAAD/AJ5JAAAAAAAAACJAAAAF9v///wxCcnVzaFNoYXBlVjEBAAAAB3ZhbHVlX18ACAIAAAABAAAAAAAAAAAAIkAFBwAAAApJbmtUcmFjZVYxAwAAAA1MaXN0YDErX2l0ZW1zDExpc3RgMStfc2l6ZQ9MaXN0YDErX3ZlcnNpb24EAAAYU2hhcmVkLklua2luZy5JbmtQb2ludFtdAgAAAAgIAgAAAAkLAAAAjwAAAI8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DXEFDAAAAApJbmtQb2ludFYxBAAAAAFYAVkOUHJlc3N1cmVGYWN0b3IJVGltZVN0YW1wAAAAAAYGCxACAAAAEJzACZzAyT9S7MRO7MTtPwAAAD8AAAAAAAAAAAENAAAADAAAABCcwAmcwMk/xk7sxE7s7T8AAAA/DwAAAAAAAAABDgAAAAwAAADwoA7qoA7KP8ZO7MRO7O0/AAAAPy8AAAAAAAAAAQ8AAAAMAAAA8KAO6qAOyj8+sRM7sRPuPwAAAD8vAAAAAAAAAAEQAAAADAAAANClXMqlXMo/shM7sRM77j8AAAA/PgAAAAAAAAABEQAAAAwAAACQr/iKr/jKP7ITO7ETO+4/AAAAPz4AAAAAAAAAARIAAAAMAAAAcLRGa7RGyz8qdmIndmLuPwAAAD9OAAAAAAAAAAETAAAADAAAADC+4iu+4ss/otiJndiJ7j8AAAA/TgAAAAAAAAABFAAAAAwAAADwx37sx37MP6LYiZ3Yie4/AAAAP14AAAAAAAAAARUAAAAMAAAAcNu2bdu2zT8SO7ETO7HuPwAAAD9eAAAAAAAAAAEWAAAADAAAANDzPM/zPM8/EjuxEzux7j8AAAA/bQAAAAAAAAABFwAAAAwAAAAchmEYhmHQP4qd2Imd2O4/AAAAP20AAAAAAAAAARgAAAAMAAAATJIkSZIk0T+KndiJndjuPwAAAD99AAAAAAAAAAEZAAAADAAAAFyjNVqjNdI/AgAAAAAA7z8AAAA/fQAAAAAAAAABGgAAAAwAAAD8sR/7sR/TP3ZiJ3ZiJ+8/AAAAP4wAAAAAAAAAARsAAAAMAAAA7Md+7Md+1D/uxE7sxE7vPwAAAD+MAAAAAAAAAAEcAAAADAAAAFDgBE7gBNY/7sRO7MRO7z8AAAA/nAAAAAAAAAABHQAAAAwAAABE9mM/9mPXP+7ETuzETu8/AAAAP5wAAAAAAAAAAR4AAAAMAAAAEBERERER2T/uxE7sxE7vPwAAAD+sAAAAAAAAAAEfAAAADAAAAOQrvuIrvto/7sRO7MRO7z8AAAA/rAAAAAAAAAABIAAAAAwAAAAoSZIkSZLcP+7ETuzETu8/AAAAP7sAAAAAAAAAASEAAAAMAAAA/GM/9mM/3j/uxE7sxE7vPwAAAD+7AAAAAAAAAAEiAAAADAAAAMh+7Md+7N8/7sRO7MRO7z8AAAA/ywAAAAAAAAABIwAAAAwAAAAGTuAETuDgP3ZiJ3ZiJ+8/AAAAP8sAAAAAAAAAASQAAAAMAAAA4N3d3d3d4T+KndiJndjuPwAAAD/bAAAAAAAAAAElAAAADAAAAIDsx37sx+I/KnZiJ3Zi7j8AAAA/2wAAAAAAAAABJgAAAAwAAAAg+7Ef+7HjP1LsxE7sxO0/AAAAP+oAAAAAAAAAAScAAAAMAAAAwAmcwAmc5D/uxE7sxE7tPwAAAD/qAAAAAAAAAAEoAAAADAAAACyXcimXcuU/jp3YiZ3Y7D8AAAA/AgEAAAAAAAABKQAAAAwAAAAEJ3ACJ3DmP7ITO7ETO+w/AAAAPxEBAAAAAAAAASoAAAAMAAAAbLRGa7RG5z9iJ3ZiJ3brPwAAAD8RAQAAAAAAAAErAAAADAAAABDDMAzDMOg//v//////6j8AAAA/EQEAAAAAAAABLAAAAAwAAACw0Rqt0RrpP57YiZ3Yieo/AAAAPyEBAAAAAAAAAS0AAAAMAAAAFF/xFV/x6T/GTuzETuzpPwAAAD8hAQAAAAAAAAEuAAAADAAAAIDsx37sx+o/2omd2Imd6T8AAAA/MQEAAAAAAAABLwAAAAwAAADseZ7neZ7rP3ZiJ3ZiJ+k/AAAAP0ABAAAAAAAAATAAAAAMAAAA4ARO4ARO7D8WO7ETO7HoPwAAAD9AAQAAAAAAAAExAAAADAAAANyP/diP/ew/TuzETuzE5z8AAAA/QAEAAAAAAAABMgAAAAwAAABkGIZhGIbtP/7//////+Y/AAAAP1ABAAAAAAAAATMAAAAMAAAAtB/7sR/77T9S7MRO7MTlPwAAAD9gAQAAAAAAAAE0AAAADAAAAAQncAIncO4/ip3YiZ3Y5D8AAAA/YAEAAAAAAAABNQAAAAwAAAAcrdEardHuP8ZO7MRO7OM/AAAAP28BAAAAAAAAATYAAAAMAAAAxDAMwzAM7z/+///////iPwAAAD9vAQAAAAAAAAE3AAAADAAAADQzMzMzM+8/OrETO7ET4j8AAAA/fwEAAAAAAAABOAAAAAwAAADctm3btm3vP+rETuzETuE/AAAAP38BAAAAAAAAATkAAAAMAAAAFDiBEziB7z8WO7ETO7HgPwAAAD+OAQAAAAAAAAE6AAAADAAAAEy5lEu5lO8/jJ3YiZ3Y3z8AAAA/jgEAAAAAAAABOwAAAAwAAACEOqiDOqjvP9yJndiJnd4/AAAAP54BAAAAAAAAATwAAAAMAAAAhDqogzqo7z9U7MRO7MTcPwAAAD+uAQAAAAAAAAE9AAAADAAAAIQ6qIM6qO8/nNiJndiJ2z8AAAA/rgEAAAAAAAABPgAAAAwAAACEOqiDOqjvPwQAAAAAANo/AAAAP64BAAAAAAAAAT8AAAAMAAAAhDqogzqo7z9M7MRO7MTYPwAAAD+9AQAAAAAAAAFAAAAADAAAABQ4gRM4ge8/tBM7sRM71z8AAAA/vQEAAAAAAAABQQAAAAwAAACkNVqjNVrvP/z//////9U/AAAAP80BAAAAAAAAAUIAAAAMAAAAbLRGa7RG7z9U7MRO7MTUPwAAAD/NAQAAAAAAAAFDAAAADAAAADQzMzMzM+8/nNiJndiJ0z8AAAA/3QEAAAAAAAABRAAAAAwAAABULuVSLuXuP+zETuzETtI/AAAAP90BAAAAAAAAAUUAAAAMAAAArKqqqqqq7j88sRM7sRPRPwAAAD8bAgAAAAAAAAFGAAAADAAAAFDgBE7gBOo/YOzETuzErj8AAAA/OgIAAAAAAAABRwAAAAwAAAAg1EEd1EHpP4Cd2Imd2Kk/AAAAP0oCAAAAAAAAAUgAAAAMAAAAtEZrtEZr6D9AdmIndmKnPwAAAD9KAgAAAAAAAAFJAAAADAAAALy7u7u7u+c/YCd2Yid2oj8AAAA/WgIAAAAAAAABSgAAAAwAAADEMAzDMAznPyAAAAAAAKA/AAAAP1oCAAAAAAAAAUsAAAAMAAAABCdwAidw5j8gAAAAAACgPwAAAD9pAgAAAAAAAAFMAAAADAAAAEQd1EEd1OU/IAAAAAAAoD8AAAA/aQIAAAAAAAABTQAAAAwAAAAsl3Ipl3LlPyAAAAAAAKA/AAAAP3kCAAAAAAAAAU4AAAAMAAAA3I/92I/95D8gAAAAAACgPwAAAD95AgAAAAAAAAFPAAAADAAAAMAJnMAJnOQ/QLETO7ETmz8AAAA/iAIAAAAAAAABUAAAAAwAAACogzqogzrkP0CxEzuxE5s/AAAAP4gCAAAAAAAAAVEAAAAMAAAAIPuxH/ux4z9AsRM7sRObPwAAAD+YAgAAAAAAAAFSAAAADAAAANDzPM/zPOM/gGIndmInlj8AAAA/mAIAAAAAAAABUwAAAAwAAACA7Md+7MfiP4BiJ3ZiJ5Y/AAAAP6gCAAAAAAAAAVQAAAAMAAAAwOIrvuIr4j+AYid2YieWPwAAAD+oAgAAAAAAAAFVAAAADAAAAFZVVVVVVeE/gGIndmInlj8AAAA/xwIAAAAAAAABVgAAAAwAAADux37sx37gP0CxEzuxE5s/AAAAP8cCAAAAAAAAAVcAAAAMAAAAnHIpl3Ip3z9gJ3ZiJ3aiPwAAAD/HAgAAAAAAAAFYAAAADAAAAHxQB3VQB90/wE7sxE7spD8AAAA/xwIAAAAAAAABWQAAAAwAAADEMAzDMAzbP4Cd2Imd2Kk/AAAAP9cCAAAAAAAAAVoAAAAMAAAAEBERERER2T9g7MRO7MSuPwAAAD/XAgAAAAAAAAFbAAAADAAAAGTxFV/xFdc/QLETO7ETsz8AAAA/5gIAAAAAAAABXAAAAAwAAAAc1EEd1EHVP5DYiZ3YibU/AAAAP+YCAAAAAAAAAV0AAAAMAAAATLmUS7mU0z/AEzuxEzu5PwAAAD/2AgAAAAAAAAFeAAAADAAAAAycwAmcwNE/EDuxEzuxuz8AAAA/9gIAAAAAAAABXwAAAAwAAAA8gRM4gRPQPyB2Yid2Yr8/AAAAPwUDAAAAAAAAAWAAAAAMAAAA0MzMzMzMzD+g2Imd2InBPwAAAD8FAwAAAAAAAAFhAAAADAAAABCcwAmcwMk/UOzETuzEwj8AAAA/FQMAAAAAAAABYgAAAAwAAAAwcAIncALHP9iJndiJncQ/AAAAPxUDAAAAAAAAAWMAAAAMAAAAKEmSJEmSxD+QndiJndjFPwAAAD8lAwAAAAAAAAFkAAAADAAAACgiIiIiIsI/OLETO7ETxz8AAAA/NAMAAAAAAAABZQAAAAwAAABA9mM/9mO/P8BO7MRO7Mg/AAAAPzQDAAAAAAAAAWYAAAAMAAAAQKiDOqiDuj94Yid2YifKPwAAAD9EAwAAAAAAAAFnAAAADAAAAABkP/ZjP7Y/SOzETuzEyj8AAAA/RAMAAAAAAAABaAAAAAwAAACwH/uxH/uxP+CJndiJncw/AAAAP1QDAAAAAAAAAWkAAAAMAAAA4N3d3d3drT+IndiJndjNPwAAAD9UAwAAAAAAAAFqAAAADAAAAGB8xVd8xac/EDuxEzuxzz8AAAA/YwMAAAAAAAABawAAAAwAAADgQR3UQR2kP0zsxE7sxNA/AAAAP2MDAAAAAAAAAWwAAAAMAAAA4Bqt0RqtoT8UO7ETO7HRPwAAAD9zAwAAAAAAAAFtAAAADAAAAMDneZ7neZ4/1Imd2Imd0j8AAAA/cwMAAAAAAAABbgAAAAwAAADAmZmZmZmZP5zYiZ3YidM/AAAAP5IDAAAAAAAAAW8AAAAMAAAAwCRJkiRJkj+0EzuxEzvXPwAAAD+iAwAAAAAAAAFwAAAADAAAAID7sR/7sY8/TOzETuzE2D8AAAA/ogMAAAAAAAABcQAAAAwAAACA+7Ef+7GPPwQAAAAAANo/AAAAP6IDAAAAAAAAAXIAAAAMAAAAgK3RGq3Rij+0EzuxEzvbPwAAAD+xAwAAAAAAAAFzAAAADAAAAIBf8RVf8YU/ZCd2Yid23D8AAAA/wQMAAAAAAAABdAAAAAwAAACAX/EVX/GFP/z//////90/AAAAP8EDAAAAAAAAAXUAAAAMAAAAgF/xFV/xhT+MndiJndjfPwAAAD/BAwAAAAAAAAF2AAAADAAAAIBf8RVf8YU/FjuxEzux4D8AAAA/0QMAAAAAAAABdwAAAAwAAACAX/EVX/GFP1LsxE7sxOE/AAAAP9EDAAAAAAAAAXgAAAAMAAAAgF/xFV/xhT+KndiJndjiPwAAAD/gAwAAAAAAAAF5AAAADAAAAIBf8RVf8YU/xk7sxE7s4z8AAAA/4AMAAAAAAAABegAAAAwAAACAX/EVX/GFP+7ETuzETuU/AAAAP/ADAAAAAAAAAXsAAAAMAAAAgF/xFV/xhT86sRM7sRPmPwAAAD/wAwAAAAAAAAF8AAAADAAAAICt0Rqt0Yo/ip3YiZ3Y5j8AAAA//wMAAAAAAAABfQAAAAwAAADAJEmSJEmSPz6xEzuxE+g/AAAAP/8DAAAAAAAAAX4AAAAMAAAAwEu5lEu5lD8WO7ETO7HoPwAAAD8PBAAAAAAAAAF/AAAADAAAAMCZmZmZmZk/2omd2Imd6T8AAAA/DwQAAAAAAAABgAAAAAwAAABgB3VQB3WgP7ITO7ETO+o/AAAAPx8EAAAAAAAAAYEAAAAMAAAA4GiN1miNpj+KndiJndjqPwAAAD8fBAAAAAAAAAGCAAAADAAAAGDKpVzKpaw/2omd2Imd6z8AAAA/LgQAAAAAAAABgwAAAAwAAADwFV/xFV+xP8ZO7MRO7Os/AAAAPz4EAAAAAAAAAYQAAAAMAAAAAGQ/9mM/tj+e2Imd2InsPwAAAD8+BAAAAAAAAAGFAAAADAAAAICe53me57k/jp3YiZ3Y7D8AAAA/PgQAAAAAAAABhgAAAAwAAADA4iu+4iu+PwIAAAAAAO0/AAAAP04EAAAAAAAAAYcAAAAMAAAAqA7qoA7qwD8CAAAAAADtPwAAAD9OBAAAAAAAAAGIAAAADAAAAKg1WqM1WsM/AgAAAAAA7T8AAAA/XQQAAAAAAAABiQAAAAwAAADQV3zFV3zFP3ZiJ3ZiJ+0/AAAAP10EAAAAAAAAAYoAAAAMAAAAsIM6qIM6yD92Yid2YiftPwAAAD9tBAAAAAAAAAGLAAAADAAAAHC0Rmu0Rss/dmIndmIn7T8AAAA/bQQAAAAAAAABjAAAAAwAAAAQ6qAO6qDOP3ZiJ3ZiJ+0/AAAAP3wEAAAAAAAAAY0AAAAMAAAATJIkSZIk0T/uxE7sxE7tPwAAAD+MBAAAAAAAAAGOAAAADAAAAByt0Rqt0dI/7sRO7MRO7T8AAAA/jAQAAAAAAAABjwAAAAwAAABcyqVcyqXUP2IndmIndu0/AAAAP4wEAAAAAAAAAZAAAAAMAAAA4N3d3d3d1T/aiZ3YiZ3tPwAAAD+cBAAAAAAAAAGRAAAADAAAABTqoA7qoNY/UuzETuzE7T8AAAA/nAQAAAAAAAABkgAAAAwAAADU8zzP8zzXP1LsxE7sxO0/AAAAP6sEAAAAAAAAAZMAAAAMAAAAtPiKr/iK1z/GTuzETuztPwAAAD+rBAAAAAAAAAGUAAAADAAAACT7sR/7sdc/xk7sxE7s7T8AAAA/uwQAAAAAAAABlQAAAAwAAAAk+7Ef+7HXP9qJndiJne0/AAAAP/kEAAAAAAAAAZYAAAAMAAAAJPuxH/ux1z9iJ3ZiJ3btPwAAAD/5BAAAAAAAAAGXAAAADAAAACT7sR/7sdc/7sRO7MRO7T8AAAA/CQUAAAAAAAABmAAAAAwAAAAk+7Ef+7HXP3ZiJ3ZiJ+0/AAAAPwkFAAAAAAAAAZkAAAAMAAAAtPiKr/iK1z92Yid2YiftPwAAAD8oBQAAAAAAAAGaAAAADAAAAET2Yz/2Y9c/dmIndmIn7T8AAAA/PwUAAAAAAAAL</ink>
</athena>
</file>

<file path=customXml/item3.xml><?xml version="1.0" encoding="utf-8"?>
<athena xmlns="http://schemas.microsoft.com/edu/athena" version="0.1.2681.0">
  <timings duration="61769"/>
</athena>
</file>

<file path=customXml/item3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sw0AAAAAAAAF+P///wxBY3Rpb25UeXBlVjEBAAAAB3ZhbHVlX18ACAIAAAAAAAAABQUAAAANQ2xlYXJDYW52YXNWMQIAAAAJU3RhcnRUaW1lBFR5cGUABBAMQWN0aW9uVHlwZVYxAgAAAAIAAAC1KgAAAAAAAAH3////+P///wAAAAAFBgAAAA9QZW5BdHRyaWJ1dGVzVjEKAAAAB19jb2xvckEHX2NvbG9yUgdfY29sb3JHB19jb2xvckIKRml0VG9DdXJ2ZQZIZWlnaHQOSWdub3JlUHJlc3N1cmUNSXNIaWdobGlnaHRlcgVTaGFwZQVXaWR0aAAAAAAAAAAABAACAgICAQYBAQxCcnVzaFNoYXBlVjECAAAABgIAAAD/AJ5JAAAAAAAAACJAAAAF9v///wxCcnVzaFNoYXBlVjEBAAAAB3ZhbHVlX18ACAIAAAABAAAAAAAAAAAAIkAFBwAAAApJbmtUcmFjZVYxAwAAAA1MaXN0YDErX2l0ZW1zDExpc3RgMStfc2l6ZQ9MaXN0YDErX3ZlcnNpb24EAAAYU2hhcmVkLklua2luZy5JbmtQb2ludFtdAgAAAAgIAgAAAAkLAAAA2wAAANs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NJQUMAAAACklua1BvaW50VjEEAAAAAVgBWQ5QcmVzc3VyZUZhY3RvcglUaW1lU3RhbXAAAAAABgYLEAIAAAAQDSvoGtHAP6DhpO7LY8s/AAAAPwAAAAAAAAAAAQ0AAAAMAAAA/Ak/ZuefwD9oOKn78tjKPwAAAD85AQAAAAAAAAEOAAAADAAAAOgGU+SzbsA/aDip+/LYyj8AAAA/OQEAAAAAAAABDwAAAAwAAADUA2digD3AP2g4qfvy2Mo/AAAAP0kBAAAAAAAAARAAAAAMAAAAwAB74EwMwD9oOKn78tjKPwAAAD9YAQAAAAAAAAERAAAADAAAAGD7Hb0ytr8/aDip+/LYyj8AAAA/WAEAAAAAAAABEgAAAAwAAAA49UW5y1O/P2g4qfvy2Mo/AAAAP2gBAAAAAAAAARMAAAAMAAAAEO9ttWTxvj9oOKn78tjKPwAAAD9oAQAAAAAAAAEUAAAADAAAAOjolbH9jr4/aDip+/LYyj8AAAA/dwEAAAAAAAABFQAAAAwAAADI4r2tliy+PyiPrQgaTso/AAAAP4cBAAAAAAAAARYAAAAMAAAAeNYNpshnvT8oj60IGk7KPwAAAD+HAQAAAAAAAAEXAAAADAAAAAjEhZqTQLw/KI+tCBpOyj8AAAA/hwEAAAAAAAABGAAAAAwAAACQsf2OXhm7PyiPrQgaTso/AAAAP5cBAAAAAAAAARkAAAAMAAAASKVNh5BUuj8oj60IGk7KPwAAAD+XAQAAAAAAAAEaAAAADAAAAKiM7Xf0yrg/KI+tCBpOyj8AAAA/pgEAAAAAAAABGwAAAAwAAAAQdI1oWEG3PyiPrQgaTso/AAAAP6YBAAAAAAAAARwAAAAMAAAAoGEFXSMatj8oj60IGk7KPwAAAD+2AQAAAAAAAAEdAAAADAAAADBPfVHu8rQ/KI+tCBpOyj8AAAA/tgEAAAAAAAABHgAAAAwAAADgQs1JIC60PyiPrQgaTso/AAAAP8YBAAAAAAAAAR8AAAAMAAAAkDYdQlJpsz8oj60IGk7KPwAAAD/VAQAAAAAAAAEgAAAADAAAAHAwRT7rBrM/KI+tCBpOyj8AAAA/5QEAAAAAAAABIQAAAAwAAABIKm06hKSyPyiPrQgaTso/AAAAP+UBAAAAAAAAASIAAAAMAAAAICSVNh1Csj8oj60IGk7KPwAAAD/0AQAAAAAAAAEjAAAADAAAAPgdvTK237E/KI+tCBpOyj8AAAA/9AEAAAAAAAABJAAAAAwAAADQF+UuT32xPyiPrQgaTso/AAAAPwQCAAAAAAAAASUAAAAMAAAAsBENK+gasT9oOKn78tjKPwAAAD8UAgAAAAAAAAEmAAAADAAAAIgLNSeBuLA/oOGk7stjyz8AAAA/FAIAAAAAAAABJwAAAAwAAABw/gk/ZuevP6DhpO7LY8s/AAAAPyMCAAAAAAAAASgAAAAMAAAA4OWpL8pdrj/YiqDhpO7LPwAAAD8jAgAAAAAAAAEpAAAADAAAAPDAmRhgD6w/EDSc1H15zD8AAAA/IwIAAAAAAAABKgAAAAwAAAAQnIkB9sCpP0jdl8dWBM0/AAAAPzMCAAAAAAAAASsAAAAMAAAA4GrJ4r2tpj+AhpO6L4/NPwAAAD8zAgAAAAAAAAEsAAAADAAAAPBFuctTX6Q/8NiKoOGkzj8AAAA/UgIAAAAAAAABLQAAAAwAAADAFPmsG0yhPyiChpO6L88/AAAAP2ICAAAAAAAAAS4AAAAMAAAAwN/RK2P7nT9M6r48tiLQPwAAAD9iAgAAAAAAAAEvAAAADAAAAGCuEQ0r6Jo/6L48tiJo0D8AAAA/cQIAAAAAAAABMAAAAAwAAADAlbH9jl6ZP4iTui+PrdA/AAAAP3ECAAAAAAAAATEAAAAMAAAAQH1R7vLUlz+Ik7ovj63QPwAAAD+BAgAAAAAAAAEyAAAADAAAAEB9Ue7y1Jc/IGg4qfvy0D8AAAA/gQIAAAAAAAABMwAAAAwAAABAfVHu8tSXP7w8tiJoONE/AAAAP5ECAAAAAAAAATQAAAAMAAAAoGTx3lZLlj9cETSc1H3RPwAAAD+RAgAAAAAAAAE1AAAADAAAAKBk8d5WS5Y/9OWxFUHD0T8AAAA/oAIAAAAAAAABNgAAAAwAAACgZPHeVkuWP5S6L4+tCNI/AAAAP6ACAAAAAAAAATcAAAAMAAAAAEyRz7rBlD/MYyuChpPSPwAAAD+wAgAAAAAAAAE4AAAADAAAAGAzMcAeOJM/BA0ndV8e0z8AAAA/sAIAAAAAAAABOQAAAAwAAADAGtGwgq6RPzy2Img4qdM/AAAAP8ACAAAAAAAAAToAAAAMAAAAQAJxoeYkkD+sCBpO6r7UPwAAAD/fAgAAAAAAAAE7AAAADAAAAIAOIam06YA/nNR9eWxF2D8AAAA/7gIAAAAAAAABPAAAAAwAAACAusEU+ax7PwwndV8eW9k/AAAAP/4CAAAAAAAAAT0AAAAMAAAAgLrBFPmsez/gpO7LYyvaPwAAAD8dAwAAAAAAAAE+AAAADAAAAIC6wRT5rHs/YB5bETSc3D8AAAA/HQMAAAAAAAABPwAAAAwAAACADiGptOmAP3BF0HBS990/AAAAPy0DAAAAAAAAAUAAAAAMAAAAgA4hqbTpgD/Yl8dWBA3fPwAAAD8tAwAAAAAAAAFBAAAADAAAAMBwoeYkEIc/dF8eWxE04D8AAAA/PQMAAAAAAAABQgAAAAwAAAAAomEFXSOKP/zy2Iqg4eA/AAAAPz0DAAAAAAAAAUMAAAAMAAAAQAJxoeYkkD/QcFL35bHhPwAAAD9MAwAAAAAAAAFEAAAADAAAAGAzMcAeOJM/pO7LYyuC4j8AAAA/TAMAAAAAAAABRQAAAAwAAABAfVHu8tSXP8hWBA0ndeM/AAAAP1wDAAAAAAAAAUYAAAAMAAAAYK4RDSvomj/svjy2ImjkPwAAAD9cAwAAAAAAAAFHAAAADAAAAHAISaVNh6A/wDy2Img45T8AAAA/awMAAAAAAAABSAAAAAwAAACwOQnEhZqjP0jQcFL35eU/AAAAP2sDAAAAAAAAAUkAAAAMAAAA4GrJ4r2tpj/MYyuChpPmPwAAAD97AwAAAAAAAAFKAAAADAAAABCciQH2wKk/BA0ndV8e5z8AAAA/ewMAAAAAAAABSwAAAAwAAACQ2fkn/JitPzy2Img4qec/AAAAP4sDAAAAAAAAAUwAAAAMAAAAYAVdIxpWsD8odV8eWxHoPwAAAD+LAwAAAAAAAAFNAAAADAAAAEgqbTqEpLI/YB5bETSc6D8AAAA/mgMAAAAAAAABTgAAAAwAAAAwT31R7vK0P+SxFUHDSek/AAAAP5oDAAAAAAAAAU8AAAAMAAAAEHSNaFhBtz/QcFL35bHpPwAAAD+qAwAAAAAAAAFQAAAADAAAAEilTYeQVLo/CBpO6r486j8AAAA/qgMAAAAAAAABUQAAAAwAAABQ0DWiYQW9P/DYiqDhpOo/AAAAP7oDAAAAAAAAAVIAAAAMAAAAgB+z80/4wT9kK4KGk7rrPwAAAD/JAwAAAAAAAAFTAAAADAAAAFhB14iGFcQ/mNR9eWxF7D8AAAA/yQMAAAAAAAABVAAAAAwAAAAsY/sdvTLGP4STui+Prew/AAAAP+gDAAAAAAAAAVUAAAAMAAAA5Kkvyl2eyj+o+/LYiqDtPwAAAD/oAwAAAAAAAAFWAAAADAAAALjLU1+Uu8w/SNBwUvfl7T8AAAA/6AMAAAAAAAABVwAAAAwAAACc8GN2/gnPPzCPrQgaTu4/AAAAP/gDAAAAAAAAAVgAAAAMAAAATAywB87E0D/MYyuChpPuPwAAAD/4AwAAAAAAAAFZAAAADAAAAL4eOBMD7NE/uCJoOKn77j8AAAA/CAQAAAAAAAABWgAAAAwAAAC+Mrbf0SvTP1D35bEVQe8/AAAAPwgEAAAAAAAAAVsAAAAMAAAAMEU+6wZT1D9Q9+WxFUHvPwAAAD8XBAAAAAAAAAFcAAAADAAAAKJXxvY7etU/UPflsRVB7z8AAAA/FwQAAAAAAAABXQAAAAwAAACOaFhB14jWP1D35bEVQe8/AAAAP0YEAAAAAAAAAV4AAAAMAAAArpYs3ttq2T+g4aTuy2PvPwAAAD9GBAAAAAAAAAFfAAAADAAAAIKk0qZDSNo/oOGk7stj7z8AAAA/RgQAAAAAAAABYAAAAAwAAADms24wRT7bP6DhpO7LY+8/AAAAP1YEAAAAAAAAAWEAAAAMAAAAusEU+awb3D+g4aTuy2PvPwAAAD+FBAAAAAAAAAFiAAAADAAAAOmVsf2OXuE/oOGk7stj7z8AAAA/tAQAAAAAAAABYwAAAAwAAAB/zM4/4cfkPxxO6r48tu4/AAAAP8MEAAAAAAAAAWQAAAAMAAAAadMhJJU25T/MYyuChpPuPwAAAD/DBAAAAAAAAAFlAAAADAAAAN/basniveU/fHlsRdBw7j8AAAA/wwQAAAAAAAABZgAAAAwAAABR5LNuMEXmPzCPrQgaTu4/AAAAP9MEAAAAAAAAAWcAAAAMAAAAAeyBMzHA5j/gpO7LYyvuPwAAAD/iBAAAAAAAAAFoAAAADAAAAHf0yth+R+c/kLovj60I7j8AAAA/4gQAAAAAAAABaQAAAAwAAABj+x29MrbnP5C6L4+tCO4/AAAAP/IEAAAAAAAAAWoAAAAMAAAATQJxoeYk6D9I0HBS9+XtPwAAAD/yBAAAAAAAAAFrAAAADAAAAP0JP2bnn+g/+OWxFUHD7T8AAAA/AgUAAAAAAAABbAAAAAwAAAAjGlbQNaLpPwwndV8eW+0/AAAAPxEFAAAAAAAAAW0AAAAMAAAASSAu1JwE6j+8PLYiaDjtPwAAAD8RBQAAAAAAAAFuAAAADAAAAOckEBdqTuo/bFL35bEV7T8AAAA/IQUAAAAAAAABbwAAAAwAAACDKfJZN5jqPyRoOKn78uw/AAAAPyEFAAAAAAAAAXAAAAAMAAAAIS7UnATi6j+Ek7ovj63sPwAAAD8xBQAAAAAAAAFxAAAADAAAADMxwB44E+s/hJO6L4+t7D8AAAA/MQUAAAAAAAABcgAAAAwAAACBMzHAHjjrP+i+PLYiaOw/AAAAPzEFAAAAAAAAAXMAAAAMAAAAzzWiYQVd6z/ovjy2ImjsPwAAAD9ABQAAAAAAAAF0AAAADAAAAB04EwPsges/mNR9eWxF7D8AAAA/QAUAAAAAAAABdQAAAAwAAABtOoSk0qbrPwAAAAAAAOw/AAAAP1AFAAAAAAAAAXYAAAAMAAAAvTz1RbnL6z+wFUHDSd3rPwAAAD9QBQAAAAAAAAF3AAAADAAAAEU+6wZT5Os/ZCuChpO66z8AAAA/XwUAAAAAAAABeAAAAAwAAAAJP2bnn/DrPxRBw0ndl+s/AAAAP18FAAAAAAAAAXkAAAAMAAAAk0BcqDkJ7D/EVgQNJ3XrPwAAAD9vBQAAAAAAAAF6AAAADAAAAKdDSCptOuw/3JfHVgQN6z8AAAA/fwUAAAAAAAABewAAAAwAAAAvRT7rBlPsP0DDSd2Xx+o/AAAAP38FAAAAAAAAAXwAAAAMAAAAuUY0rKBr7D/w2Iqg4aTqPwAAAD+OBQAAAAAAAAF9AAAADAAAAM1JIC7UnOw/WAQNJ3Vf6j8AAAA/jgUAAAAAAAABfgAAAAwAAAAdTJHPusHsPwgaTuq+POo/AAAAP54FAAAAAAAAAX8AAAAMAAAAaU4CcaHm7D8gWxE0nNTpPwAAAD+eBQAAAAAAAAGAAAAADAAAAH1R7vLUF+0/0HBS9+Wx6T8AAAA/rgUAAAAAAAABgQAAAAwAAADLU1+UuzztPzSc1H15bOk/AAAAP64FAAAAAAAAAYIAAAAMAAAAo1fG9jt67T+Yx1YEDSfpPwAAAD/NBQAAAAAAAAGDAAAADAAAAPNZN5gin+0/rAgaTuq+6D8AAAA/zQUAAAAAAAABhAAAAAwAAAA/XKg5CcTtP2AeWxE0nOg/AAAAP9wFAAAAAAAAAYUAAAAMAAAAj14Z2+/o7T/ESd2Xx1boPwAAAD/cBQAAAAAAAAGGAAAADAAAAKNhBV0jGu4/KHVfHlsR6D8AAAA/3AUAAAAAAAABhwAAAAwAAAArY/sdvTLuP4ig4aTuy+c/AAAAP+wFAAAAAAAAAYgAAAAMAAAAeWVsv6NX7j88tiJoOKnnPwAAAD/8BQAAAAAAAAGJAAAADAAAABVqTgJxoe4/BA0ndV8e5z8AAAA/CwYAAAAAAAABigAAAAwAAACfa0TDCrruP2g4qfvy2OY/AAAAPwsGAAAAAAAAAYsAAAAMAAAAs24wRT7r7j/MYyuChpPmPwAAAD8LBgAAAAAAAAGMAAAADAAAAANxoeYkEO8/4KTuy2Mr5j8AAAA/GwYAAAAAAAABjQAAAAwAAABPcxKICzXvP6j78tiKoOU/AAAAPxsGAAAAAAAAAY4AAAAMAAAAn3WDKfJZ7z9wUvflsRXlPwAAAD8rBgAAAAAAAAGPAAAADAAAACl3eeqLcu8/7L48tiJo5D8AAAA/SgYAAAAAAAABkAAAAAwAAADFe1stWbzvP4CGk7ovj+E/AAAAP1kGAAAAAAAAAZEAAAAMAAAAi3zWDabI7z+IoOGk7svbPwAAAD95BgAAAAAAAAGSAAAADAAAAIt81g2myO8/HE7qvjy22j8AAAA/eQYAAAAAAAABkwAAAAwAAACLfNYNpsjvP0jQcFL35dk/AAAAP4gGAAAAAAAAAZQAAAAMAAAAxXtbLVm87z8MJ3VfHlvZPwAAAD+IBgAAAAAAAAGVAAAADAAAAAF74EwMsO8/OKn78tiK2D8AAAA/mAYAAAAAAAABlgAAAAwAAAA7emVsv6PvPwAAAAAAANg/AAAAP5gGAAAAAAAAAZcAAAAMAAAAsXhvqyWL7z8sgoaTui/XPwAAAD+oBgAAAAAAAAGYAAAADAAAACl3eeqLcu8/8NiKoOGk1j8AAAA/twYAAAAAAAABmQAAAAwAAAB5b6sli/fuP3RfHlsRNNQ/AAAAPxUHAAAAAAAAAZoAAAAMAAAAlyKfdYMp6j/QfXlsRdCwPwAAAD8VBwAAAAAAAAGbAAAADAAAAPsdvTK23+k/4LEVQcNJrT8AAAA/JQcAAAAAAAABnAAAAAwAAAAjGlbQNaLpPwBoOKn78qg/AAAAPyUHAAAAAAAAAZ0AAAAMAAAAhxV0jWhY6T9Aw0ndl8emPwAAAD8lBwAAAAAAAAGeAAAADAAAAHMSiAs1J+k/YB5bETScpD8AAAA/NAcAAAAAAAABnwAAAAwAAAARDSvoGtHoP6DUfXlsRaA/AAAAP0QHAAAAAAAAAaAAAAAMAAAA6wZT5LNu6D+AXx5bETScPwAAAD9EBwAAAAAAAAGhAAAADAAAAAEAAAAAAOg/gBVBw0ndlz8AAAA/UwcAAAAAAAABogAAAAwAAAAV+awbTJHnP4AVQcNJ3Zc/AAAAP1MHAAAAAAAAAaMAAAAMAAAAKfJZN5gi5z8AzGMrgoaTPwAAAD9jBwAAAAAAAAGkAAAADAAAAHnqi3KXp+Y/AMxjK4KGkz8AAAA/YwcAAAAAAAABpQAAAAwAAAAF4kLNSSDmPwDMYyuChpM/AAAAP3MHAAAAAAAAAaYAAAAMAAAAj9n5J/yY5T8AzGMrgoaTPwAAAD9zBwAAAAAAAAGnAAAADAAAAKXSpkNIKuU/AMxjK4KGkz8AAAA/ggcAAAAAAAABqAAAAAwAAAD1yth+R6/kPwDMYyuChpM/AAAAP6IHAAAAAAAAAakAAAAMAAAAz7rBFPms4z+AXx5bETScPwAAAD+iBwAAAAAAAAGqAAAADAAAAPm2WrJ4b+M/oNR9eWxFoD8AAAA/ogcAAAAAAAABqwAAAAwAAADjs24wRT7jP6DUfXlsRaA/AAAAP7EHAAAAAAAAAawAAAAMAAAAz7CCrhEN4z9geWxF0HCiPwAAAD+xBwAAAAAAAAGtAAAADAAAAPmsG0yRz+I/YB5bETScpD8AAAA/wQcAAAAAAAABrgAAAAwAAACpqqqqqqriP0DDSd2Xx6Y/AAAAP9AHAAAAAAAAAa8AAAAMAAAAl6e+KHd54j9Aw0ndl8emPwAAAD/QBwAAAAAAAAGwAAAADAAAAL+jV8b2O+I/QMNJ3ZfHpj8AAAA/0AcAAAAAAAABsQAAAAwAAADnn/Bjdv7hPwBoOKn78qg/AAAAP+AHAAAAAAAAAbIAAAAMAAAASZsOIam04T/gsRVBw0mtPwAAAD/gBwAAAAAAAAGzAAAADAAAAOmVsf2OXuE/wFYEDSd1rz8AAAA/4AcAAAAAAAABtAAAAAwAAAD9jl4Z2+/gP9B9eWxF0LA/AAAAP/8HAAAAAAAAAbUAAAAMAAAAOv+EH7Pz3z8gdV8eWxG0PwAAAD//BwAAAAAAAAG2AAAADAAAANrv6JWx/d4/EBpO6r48tj8AAAA/DwgAAAAAAAABtwAAAAwAAACO4ziO4zjeP+C+PLYiaLg/AAAAPx8IAAAAAAAAAbgAAAAMAAAAyth+R6+M3T9gETSc1H25PwAAAD8fCAAAAAAAAAG5AAAADAAAAAbOxAB74Nw/YBE0nNR9uT8AAAA/HwgAAAAAAAABugAAAAwAAADOxAB74EzcP9BjK4KGk7o/AAAAPz4IAAAAAAAAAbsAAAAMAAAACqbIZ91g2j8gWxE0nNS9PwAAAD9NCAAAAAAAAAG8AAAADAAAAOaf8GN2/tk/IFsRNJzUvT8AAAA/TQgAAAAAAAABvQAAAAwAAABKmw4hqbTZP4CtCBpO6r4/AAAAP5wIAAAAAAAAAb4AAAAMAAAAyl2e+qLc1T/ASd2Xx1bEPwAAAD+cCAAAAAAAAAG/AAAADAAAAFZLFu9ttdQ/MJzUfXlsxT8AAAA/yggAAAAAAAABwAAAAAwAAABIIC7UnATSP6juy2MrgsY/AAAAP8oIAAAAAAAAAcEAAAAMAAAADhdqTgJx0T+o7stjK4LGPwAAAD/KCAAAAAAAAAHCAAAADAAAAF4PnIkB9tA/qO7LYyuCxj8AAAA/6ggAAAAAAAABwwAAAAwAAACuB87EAHvQP6juy2MrgsY/AAAAP/kIAAAAAAAAAcQAAAAMAAAAPOHH7PwTzj+o7stjK4LGPwAAAD/5CAAAAAAAAAHFAAAADAAAANzRK2P7Hc0/qO7LYyuCxj8AAAA/+QgAAAAAAAABxgAAAAwAAAB8wo/Z+SfMP2hF0HBS98U/AAAAPwkJAAAAAAAAAccAAAAMAAAAMLbf0Stjyz9oRdBwUvfFPwAAAD8JCQAAAAAAAAHIAAAADAAAAAywB87EAMs/MJzUfXlsxT8AAAA/GQkAAAAAAAAByQAAAAwAAADkqS/KXZ7KPzCc1H15bMU/AAAAPxkJAAAAAAAAAcoAAAAMAAAAwKNXxvY7yj8wnNR9eWzFPwAAAD8oCQAAAAAAAAHLAAAADAAAAKyga0TDCso/MJzUfXlsxT8AAAA/KAkAAAAAAAABzAAAAAwAAACYnX/Cj9nJPzCc1H15bMU/AAAAPzgJAAAAAAAAAc0AAAAMAAAAmJ1/wo/ZyT8A89iKoOHEPwAAAD9HCQAAAAAAAAHOAAAADAAAAISak0BcqMk/APPYiqDhxD8AAAA/VwkAAAAAAAABzwAAAAwAAACEmpNAXKjJP8BJ3ZfHVsQ/AAAAP2cJAAAAAAAAAdAAAAAMAAAAcJenvih3yT+IoOGk7svDPwAAAD92CQAAAAAAAAHRAAAADAAAAGCUuzz1Rck/iKDhpO7Lwz8AAAA/dgkAAAAAAAAB0gAAAAwAAABglLs89UXJP1D35bEVQcM/AAAAP4YJAAAAAAAAAdMAAAAMAAAATJHPusEUyT9Q9+WxFUHDPwAAAD+WCQAAAAAAAAHUAAAADAAAADiO4ziO48g/GE7qvjy2wj8AAAA/lgkAAAAAAAAB1QAAAAwAAAAki/e2WrLIPxhO6r48tsI/AAAAP7UJAAAAAAAAAdYAAAAMAAAAAIUfs/NPyD8YTuq+PLbCPwAAAD/ECQAAAAAAAAHXAAAADAAAAOyBMzHAHsg/GE7qvjy2wj8AAAA/1AkAAAAAAAAB2AAAAAwAAACweG+rJYvHPxhO6r48tsI/AAAAP+QJAAAAAAAAAdkAAAAMAAAAjHKXp74oxz8YTuq+PLbCPwAAAD/kCQAAAAAAAAHaAAAADAAAAHhvqyWL98Y/UPflsRVBwz8AAAA/8wkAAAAAAAAB2wAAAAwAAABAZuef8GPGP1D35bEVQcM/AAAAP/MJAAAAAAAAAdwAAAAMAAAAGGAPnIkBxj/ASd2Xx1bEPwAAAD/zCQAAAAAAAAHdAAAADAAAAPRZN5gin8U/APPYiqDhxD8AAAA/AwoAAAAAAAAB3gAAAAwAAADMU1+UuzzFPwDz2Iqg4cQ/AAAAPxMKAAAAAAAAAd8AAAAMAAAAlEqbDiGpxD9oRdBwUvfFPwAAAD8TCgAAAAAAAAHgAAAADAAAAGxEwwq6RsQ/qO7LYyuCxj8AAAA/IgoAAAAAAAAB4QAAAAwAAAAwO/+EH7PDP9iXx1YEDcc/AAAAPzIKAAAAAAAAAeIAAAAMAAAACDUngbhQwz8YQcNJ3ZfHPwAAAD8yCgAAAAAAAAHjAAAADAAAANArY/sdvcI/UOq+PLYiyD8AAAA/MgoAAAAAAAAB5AAAAAwAAAC8KHd56ovCP1Dqvjy2Isg/AAAAP0EKAAAAAAAAAeUAAAAMAAAAlCKfdYMpwj+Ak7ovj63IPwAAAD9BCgAAAAAAAAHmAAAADAAAAIAfs/NP+ME/gJO6L4+tyD8AAAA/vgoAAAAAAAAL</ink>
</athena>
</file>

<file path=customXml/item3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mGgAAAAAAAAXu////DEFjdGlvblR5cGVWMQEAAAAHdmFsdWVfXwAIAgAAAAAAAAABBQAAAAQAAAAJEwAAAAkUAAAASx8AAAAAAAAB6////+7///8AAAAAAQYAAAAEAAAACRYAAAAJFwAAAJA0AAAAAAAAAej////u////AAAAAAEHAAAABAAAAAkZAAAACRoAAAAAXAAAAAAAAAHl////7v///wAAAAABCAAAAAQAAAAJHAAAAAkdAAAAI20AAAAAAAAB4v///+7///8AAAAAAQkAAAAEAAAACR8AAAAJIAAAAM+TAAAAAAAAAd/////u////AAAAAAEKAAAABAAAAAkiAAAACSMAAADBmwAAAAAAAAHc////7v///wAAAAABCwAAAAQAAAAJJQAAAAkmAAAALKYAAAAAAAAB2f///+7///8AAAAAAQwAAAAEAAAACSgAAAAJKQAAAFG2AAAAAAAAAdb////u////AAAAAAENAAAABAAAAAkrAAAACSwAAAAwwwAAAAAAAAHT////7v///wAAAAABDgAAAAQAAAAJLgAAAAkvAAAArdkAAAAAAAAB0P///+7///8AAAAABQ8AAAANQ2xlYXJDYW52YXNWMQIAAAAJU3RhcnRUaW1lBFR5cGUABBAMQWN0aW9uVHlwZVYxAgAAAAIAAAC7NA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EgAAABIAAAABEwAAABAAAAD/AJ5JAAAAAAAAACJAAAABzP///87///8BAAAAAAAAAAAAIkABFAAAABEAAAAJNQAAABUAAAAVAAAAARYAAAAQAAAA/wCeSQAAAAAAAAAiQAAAAcr////O////AQAAAAAAAAAAACJAARcAAAARAAAACTcAAADNAAAAzQAAAAEZAAAAEAAAAP8AnkkAAAAAAAAAIkAAAAHI////zv///wEAAAAAAAAAAAAiQAEaAAAAEQAAAAk5AAAAMAAAADAAAAABHAAAABAAAAD/AJ5JAAAAAAAAACJAAAABxv///87///8BAAAAAAAAAAAAIkABHQAAABEAAAAJOwAAADcAAAA3AAAAAR8AAAAQAAAA/wCeSQAAAAAAAAAiQAAAAcT////O////AQAAAAAAAAAAACJAASAAAAARAAAACT0AAAABAAAAAQAAAAEiAAAAEAAAAP8AnkkAAAAAAAAAIkAAAAHC////zv///wEAAAAAAAAAAAAiQAEjAAAAEQAAAAk/AAAAWQAAAFkAAAABJQAAABAAAAD/AJ5JAAAAAAAAACJAAAABwP///87///8BAAAAAAAAAAAAIkABJgAAABEAAAAJQQAAAEEAAABBAAAAASgAAAAQAAAA/wCeSQAAAAAAAAAiQAAAAb7////O////AQAAAAAAAAAAACJAASkAAAARAAAACUMAAABEAAAARAAAAAErAAAAEAAAAP8AnkkAAAAAAAAAIkAAAAG8////zv///wEAAAAAAAAAAAAiQAEsAAAAEQAAAAlFAAAAZwAAAGcAAAABLgAAABAAAAD/AJ5JAAAAAAAAACJAAAABuv///87///8BAAAAAAAAAAAAIkABLwAAABEAAAAJRwAAACsAAAArAAAABzMAAAAAAQAAACAAAAAECklua1BvaW50VjECAAAACUgAAAAJSQAAAAlKAAAACUsAAAAJTAAAAAlNAAAACU4AAAAJTwAAAAlQAAAACVEAAAAJUgAAAAlTAAAACVQAAAAJVQAAAAlWAAAACVcAAAAJWAAAAAlZAAAADQ4HNQAAAAABAAAAIAAAAAQKSW5rUG9pbnRWMQIAAAAJWgAAAAlbAAAACVwAAAAJXQAAAAleAAAACV8AAAAJYAAAAAlhAAAACWIAAAAJYwAAAAlkAAAACWUAAAAJZgAAAAlnAAAACWgAAAAJaQAAAAlqAAAACWsAAAAJbAAAAAltAAAACW4AAAANCwc3AAAAAAEAAAAAAQAABApJbmtQb2ludFYxA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DTMHOQAAAAABAAAAQAAAAAQKSW5rUG9pbnRWMQIA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NEAc7AAAAAAEAAABAAAAABApJbmtQb2ludFYxAgA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DQkHPQAAAAABAAAABAAAAAQKSW5rUG9pbnRWMQIAAAAJowEAAA0DBz8AAAAAAQAAAIAAAAAECklua1BvaW50VjECAA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0nB0EAAAAAAQAAAIAAAAAECklua1BvaW50VjECAA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0/B0MAAAAAAQAAAIAAAAAECklua1BvaW50VjECAA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08B0UAAAAAAQAAAIAAAAAECklua1BvaW50VjECAA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NGQdHAAAAAAEAAABAAAAABApJbmtQb2ludFYxAgA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DRUFSAAAAApJbmtQb2ludFYxBAAAAAFYAVkOUHJlc3N1cmVGYWN0b3IJVGltZVN0YW1wAAAAAAYGCxACAAAAdPlH6ATK2T8YOsJUuxyUPwAAAD8AAAAAAAAAAAFJAAAASAAAAHT5R+gEytk/qETj6/FClT8AAAA/jQAAAAAAAAABSgAAAEgAAACyaIB7sV/bPzhvZ0jM25k/AAAAP5wAAAAAAAAAAUsAAABIAAAAesw2peYW3D94hKl2OSicPwAAAD+cAAAAAAAAAAFMAAAASAAAAEIw7c4bztw/eISpdjkonD8AAAA/nAAAAAAAAAABTQAAAEgAAAAmWSsjfZ/dPxiPyg1wTp0/AAAAP5wAAAAAAAAAAU4AAABIAAAAmmStjPR93j+4meukpnSePwAAAD+sAAAAAAAAAAFPAAAASAAAAPCqp8s/Qt8/uJnrpKZ0nj8AAAA/rAAAAAAAAAABUAAAAEgAAACk+FCFRQPgP7iZ66SmdJ4/AAAAP7wAAAAAAAAAAVEAAABIAAAAQTmKD1VY4D+4meukpnSePwAAAD+8AAAAAAAAAAFSAAAASAAAACVrZaTvs+A/uJnrpKZ0nj8AAAA/ywAAAAAAAAABUwAAAEgAAAB7uvwjdALhP7iZ66SmdJ4/AAAAP9AAAAAAAAAAAVQAAABIAAAAtEQMecw24T8Yj8oNcE6dPwAAAD/QAAAAAAAAAAFVAAAASAAAAF/s17gOXuE/eISpdjkonD8AAAA/0AAAAAAAAAABVgAAAEgAAADDogHuxX7hP3iEqXY5KJw/AAAAP98AAAAAAAAAAVcAAABIAAAA4GeJGPKY4T94hKl2OSicPwAAAD/fAAAAAAAAAAFYAAAASAAAAG5KzS0IpuE/eISpdjkonD8AAAA/7wAAAAAAAAABWQAAAEgAAAD8LBFDHrPhP3iEqXY5KJw/AAAAP/8AAAAAAAAAAVoAAABIAAAAtTtvOJOs6T84b2dIzNuZPwAAAD8AAAAAAAAAAAFbAAAASAAAAPwsEUMes+k/OG9nSMzbmT8AAAA/PgAAAAAAAAABXAAAAEgAAABEHrNNqbnpPzhvZ0jM25k/AAAAPz4AAAAAAAAAAV0AAABIAAAAGfKYbUrN6T84b2dIzNuZPwAAAD9OAAAAAAAAAAFeAAAASAAAAO/Ffo3r4Ok/OG9nSMzbmT8AAAA/TgAAAAAAAAABXwAAAEgAAAALiwa4F/vpP5hkRrGVtZg/AAAAP10AAAAAAAAAAWAAAABIAAAAtjLS91ki6j/4WSUaX4+XPwAAAD9dAAAAAAAAAAFhAAAASAAAAO+84UyyVuo/WE8Egyhplj8AAAA/bQAAAAAAAAABYgAAAEgAAAApR/GhCovqP6hE4+vxQpU/AAAAP20AAAAAAAAAAWMAAABIAAAAYtEA92K/6j8YOsJUuxyUPwAAAD99AAAAAAAAAAFkAAAASAAAACk+VGHRAOs/yCSAJk7QkT8AAAA/fQAAAAAAAAABZQAAAEgAAAA3nEnWykjrPxAffPDBB48/AAAAP4wAAAAAAAAAAWYAAABIAAAAjevgVU+X6z/QCTrCVLuMPwAAAD+MAAAAAAAAAAFnAAAASAAAAOQ6eNXT5es/UN+1ZXoiiD8AAAA/nAAAAAAAAAABaAAAAEgAAACAe7Ff4zrsPxDKczcN1oU/AAAAP6wAAAAAAAAAAWkAAABIAAAA1spI32eJ7D/AtDEJoImDPwAAAD+sAAAAAAAAAAFqAAAASAAAAJ43nEnWyuw/kJ/v2jI9gT8AAAA/uwAAAAAAAAABawAAAEgAAAAQTLvzhjPtP+Dp1vywSHk/AAAAP8sAAAAAAAAAAWwAAABIAAAAdALlKD5U7T+Av1Kg1q90PwAAAD/LAAAAAAAAAAFtAAAASAAAAJLHbFNqbu0/gL9SoNavdD8AAAA/2gAAAAAAAAABbgAAAEgAAABK1spI32ftP4C/UqDWr3Q/AAAAP+8BAAAAAAAAAW8AAABIAAAAgIROoBzF6z/nh0XKwNPtPwAAAD8AAAAAAAAAAAFwAAAASAAAAICETqAcxes/PZD+fvLc7T8AAAA/AAAAAAAAAAABcQAAAEgAAAA5k6yVkb7rPz2Q/n7y3O0/AAAAPw8AAAAAAAAAAXIAAABIAAAA8aEKiwa46z89kP5+8tztPwAAAD8fAAAAAAAAAAFzAAAASAAAAPGhCosGuOs/kZi3MyTm7T8AAAA/LwAAAAAAAAABdAAAAEgAAABjv8Z18KrrP5GYtzMk5u0/AAAAPz4AAAAAAAAAAXUAAABIAAAAHc4ka2Wk6z+RmLczJObtPwAAAD9OAAAAAAAAAAF2AAAASAAAANXcgmDanes/kZi3MyTm7T8AAAA/XgAAAAAAAAABdwAAAEgAAACN6+BVT5frP5GYtzMk5u0/AAAAP20AAAAAAAAAAXgAAABIAAAAjevgVU+X6z/noHDoVe/tPwAAAD9tAAAAAAAAAAF5AAAASAAAAEf6PkvEkOs/56Bw6FXv7T8AAAA/fQAAAAAAAAABegAAAEgAAAD/CJ1AOYrrPzupKZ2H+O0/AAAAP30AAAAAAAAAAXsAAABIAAAAuBf7Na6D6z+RseJRuQHuPwAAAD+MAAAAAAAAAAF8AAAASAAAAHEmWSsjfes/57mbBusK7j8AAAA/nAAAAAAAAAABfQAAAEgAAAAqNbcgmHbrPzvCVLscFO4/AAAAP6wAAAAAAAAAAX4AAABIAAAAKjW3IJh26z+Ryg1wTh3uPwAAAD+7AAAAAAAAAAF/AAAASAAAAOJDFRYNcOs/5dLGJIAm7j8AAAA/2wAAAAAAAAABgAAAAEgAAACcUnMLgmnrP+XSxiSAJu4/AAAAP+EAAAAAAAAAAYEAAABIAAAAnFJzC4Jp6z8523/ZsS/uPwAAAD/hAAAAAAAAAAGCAAAASAAAAJxScwuCaes/j+M4juM47j8AAAA/AAEAAAAAAAABgwAAAEgAAABUYdEA92LrP+Xr8UIVQu4/AAAAPw8BAAAAAAAAAYQAAABIAAAADXAv9mtc6z/l6/FCFULuPwAAAD8fAQAAAAAAAAGFAAAASAAAAA1wL/ZrXOs/OfSq90ZL7j8AAAA/HwEAAAAAAAABhgAAAEgAAADGfo3r4FXrP4/8Y6x4VO4/AAAAPy8BAAAAAAAAAYcAAABIAAAAf43r4FVP6z/jBB1hql3uPwAAAD8vAQAAAAAAAAGIAAAASAAAAH+N6+BVT+s/jRWPyg1w7j8AAAA/PgEAAAAAAAABiQAAAEgAAAA3nEnWykjrP+MdSH8/ee4/AAAAPz4BAAAAAAAAAYoAAABIAAAAN5xJ1spI6z83JgE0cYLuPwAAAD8+AQAAAAAAAAGLAAAASAAAAPGqp8s/Qus/NyYBNHGC7j8AAAA/TgEAAAAAAAABjAAAAEgAAADxqqfLP0LrP40uuuiii+4/AAAAP5wBAAAAAAAAAY0AAABIAAAA8aqnyz9C6z8ziq2sxfDuPwAAAD+7AQAAAAAAAAGOAAAASAAAADecSdbKSOs/35ofFikD7z8AAAA/ywEAAAAAAAABjwAAAEgAAAA3nEnWykjrPzOj2MpaDO8/AAAAP8sBAAAAAAAAAZAAAABIAAAAN5xJ1spI6z/ds0o0vh7vPwAAAD/bAQAAAAAAAAGRAAAASAAAAH+N6+BVT+s/MbwD6e8n7z8AAAA/2wEAAAAAAAABkgAAAEgAAAB/jevgVU/rP4fEvJ0hMe8/AAAAP+oBAAAAAAAAAZMAAABIAAAADXAv9mtc6z+H3ee7tkzvPwAAAD8JAgAAAAAAAAGUAAAASAAAAFRh0QD3Yus/h93nu7ZM7z8AAAA/CQIAAAAAAAABlQAAAEgAAABUYdEA92LrP9vloHDoVe8/AAAAPxkCAAAAAAAAAZYAAABIAAAAnFJzC4Jp6z/b5aBw6FXvPwAAAD8pAgAAAAAAAAGXAAAASAAAAJxScwuCaes/Me5ZJRpf7z8AAAA/KQIAAAAAAAABmAAAAEgAAAAqNbcgmHbrPzHuWSUaX+8/AAAAPykCAAAAAAAAAZkAAABIAAAAcSZZKyN96z+F9hLaS2jvPwAAAD84AgAAAAAAAAGaAAAASAAAALgX+zWug+s/LweFQ6967z8AAAA/OAIAAAAAAAABmwAAAEgAAABH+j5LxJDrP4UPPvjgg+8/AAAAP0gCAAAAAAAAAZwAAABIAAAA1dyCYNqd6z/bF/esEo3vPwAAAD9YAgAAAAAAAAGdAAAASAAAAGO/xnXwqus/gyhpFnaf7z8AAAA/WAIAAAAAAAABngAAAEgAAADxoQqLBrjrP4MoaRZ2n+8/AAAAP2cCAAAAAAAAAZ8AAABIAAAAgIROoBzF6z+DKGkWdp/vPwAAAD9nAgAAAAAAAAGgAAAASAAAAMd18Kqny+s/2TAiy6eo7z8AAAA/ZwIAAAAAAAABoQAAAEgAAAAOZ5K1MtLrP9kwIsunqO8/AAAAP3cCAAAAAAAAAaIAAABIAAAAVlg0wL3Y6z/ZMCLLp6jvPwAAAD/FAgAAAAAAAAGjAAAASAAAAFZYNMC92Os/Lznbf9mx7z8AAAA/xQIAAAAAAAABpAAAAEgAAACcSdbKSN/rPy8523/Zse8/AAAAP8UCAAAAAAAAAaUAAABIAAAA5Dp41dPl6z8vOdt/2bHvPwAAAD/VAgAAAAAAAAGmAAAASAAAALkOXvV0+es/Lznbf9mx7z8AAAA/1QIAAAAAAAABpwAAAEgAAABH8aEKiwbsP4NBlDQLu+8/AAAAP+QCAAAAAAAAAagAAABIAAAA1tPlH6ET7D+DQZQ0C7vvPwAAAD/5AgAAAAAAAAGpAAAASAAAADqKD1VYNOw/LVIGnm7N7z8AAAA/CAMAAAAAAAABqgAAAEgAAAAPXvV0+UfsPy1SBp5uze8/AAAAPxgDAAAAAAAAAasAAABIAAAAnUA5ig9V7D8tUgaebs3vPwAAAD8YAwAAAAAAAAGsAAAASAAAACsjfZ8lYuw/LVIGnm7N7z8AAAA/KAMAAAAAAAABrQAAAEgAAACQ2abU3ILsP4Fav1Kg1u8/AAAAPygDAAAAAAAAAa4AAABIAAAAHrzq6fKP7D+BWr9SoNbvPwAAAD83AwAAAAAAAAGvAAAASAAAAPOP0AmUo+w/gVq/UqDW7z8AAAA/NwMAAAAAAAABsAAAAEgAAAA7gXIUH6rsP4Fav1Kg1u8/AAAAP0cDAAAAAAAAAbEAAABIAAAAyWO2KTW37D+BWr9SoNbvPwAAAD9HAwAAAAAAAAGyAAAASAAAAA9VWDTAvew/gVq/UqDW7z8AAAA/VwMAAAAAAAABswAAAEgAAABXRvo+S8TsP4Fav1Kg1u8/AAAAP1cDAAAAAAAAAbQAAABIAAAA5Sg+VGHR7D+BWr9SoNbvPwAAAD9mAwAAAAAAAAG1AAAASAAAACwa4F7s1+w/gVq/UqDW7z8AAAA/ZgMAAAAAAAABtgAAAEgAAAAC7sV+jevsP4Fav1Kg1u8/AAAAP2YDAAAAAAAAAbcAAABIAAAA18Grni7/7D+BWr9SoNbvPwAAAD92AwAAAAAAAAG4AAAASAAAAGWk77NEDO0/gVq/UqDW7z8AAAA/hQMAAAAAAAABuQAAAEgAAAA8eNXT5R/tP4Fav1Kg1u8/AAAAP5UDAAAAAAAAAboAAABIAAAALBFDHrNN7T+BWr9SoNbvPwAAAD+lAwAAAAAAAAG7AAAASAAAANi4Dl71dO0/gVq/UqDW7z8AAAA/pQMAAAAAAAABvAAAAEgAAACujPR9lojtP4Fav1Kg1u8/AAAAP7QDAAAAAAAAAb0AAABIAAAAgmDanTec7T+BWr9SoNbvPwAAAD+0AwAAAAAAAAG+AAAASAAAABBDHrNNqe0/gVq/UqDW7z8AAAA/xAMAAAAAAAABvwAAAEgAAACgJWLIY7btP4Fav1Kg1u8/AAAAP8QDAAAAAAAAAcAAAABIAAAALgim3XnD7T+BWr9SoNbvPwAAAD/UAwAAAAAAAAHBAAAASAAAAHb5R+gEyu0/gVq/UqDW7z8AAAA/4wMAAAAAAAABwgAAAEgAAAC86unyj9DtP4Fav1Kg1u8/AAAAP/MDAAAAAAAAAcMAAABIAAAABNyL/RrX7T+BWr9SoNbvPwAAAD/zAwAAAAAAAAHEAAAASAAAAEzNLQim3e0/gVq/UqDW7z8AAAA/8wMAAAAAAAABxQAAAEgAAACSvs8SMeTtP4Fav1Kg1u8/AAAAPxIEAAAAAAAAAcYAAABIAAAAIKETKEfx7T8tUgaebs3vPwAAAD8SBAAAAAAAAAHHAAAASAAAAGiStTLS9+0/LVIGnm7N7z8AAAA/EgQAAAAAAAAByAAAAEgAAAD2dPlH6ATuPy1SBp5uze8/AAAAPyIEAAAAAAAAAckAAABIAAAAPGabUnML7j8tUgaebs3vPwAAAD8iBAAAAAAAAAHKAAAASAAAAMpI32eJGO4/2UlN6TzE7z8AAAA/MQQAAAAAAAABywAAAEgAAACgHMWHKizuP4NBlDQLu+8/AAAAPzEEAAAAAAAAAcwAAABIAAAA6A1nkrUy7j+DQZQ0C7vvPwAAAD9BBAAAAAAAAAHNAAAASAAAAHbwqqfLP+4/Lznbf9mx7z8AAAA/QQQAAAAAAAABzgAAAEgAAAAE0+684UzuPy8523/Zse8/AAAAP1EEAAAAAAAAAc8AAABIAAAATMSQx2xT7j8vOdt/2bHvPwAAAD9gBAAAAAAAAAHQAAAASAAAANqm1NyCYO4/Lznbf9mx7z8AAAA/YAQAAAAAAAAB0QAAAEgAAABoiRjymG3uPy8523/Zse8/AAAAP2AEAAAAAAAAAdIAAABIAAAAPl3+ETqB7j8vOdt/2bHvPwAAAD9wBAAAAAAAAAHTAAAASAAAAIZOoBzFh+4/Lznbf9mx7z8AAAA/fwQAAAAAAAAB1AAAAEgAAABaIoY8ZpvuPy8523/Zse8/AAAAP38EAAAAAAAAAdUAAABIAAAA6ATKUXyo7j8vOdt/2bHvPwAAAD+PBAAAAAAAAAHWAAAASAAAAL7Yr3EdvO4/Lznbf9mx7z8AAAA/jwQAAAAAAAAB1wAAAEgAAABMu/OGM8nuPy8523/Zse8/AAAAP58EAAAAAAAAAdgAAABIAAAA2p03nEnW7j8vOdt/2bHvPwAAAD+fBAAAAAAAAAHZAAAASAAAAGqAe7Ff4+4/Lznbf9mx7z8AAAA/nwQAAAAAAAAB2gAAAEgAAAD4Yr/GdfDuPy8523/Zse8/AAAAP64EAAAAAAAAAdsAAABIAAAAzDal5hYE7z8vOdt/2bHvPwAAAD++BAAAAAAAAAHcAAAASAAAAFoZ6fssEe8/Lznbf9mx7z8AAAA/vgQAAAAAAAAB3QAAAEgAAADo+ywRQx7vPy8523/Zse8/AAAAP84EAAAAAAAAAd4AAABIAAAAeN5wJlkr7z8vOdt/2bHvPwAAAD/OBAAAAAAAAAHfAAAASAAAAL7PEjHkMe8/2TAiy6eo7z8AAAA/zgQAAAAAAAAB4AAAAEgAAAAGwbQ7bzjvP9kwIsunqO8/AAAAP90EAAAAAAAAAeEAAABIAAAATrJWRvo+7z/ZMCLLp6jvPwAAAD/8BAAAAAAAAAHiAAAASAAAAE6yVkb6Pu8/gyhpFnaf7z8AAAA/DAUAAAAAAAAB4wAAAEgAAACUo/hQhUXvP4MoaRZ2n+8/AAAAPxwFAAAAAAAAAeQAAABIAAAAlKP4UIVF7z8vILBhRJbvPwAAAD8cBQAAAAAAAAHlAAAASAAAANyUmlsQTO8/2xf3rBKN7z8AAAA/KwUAAAAAAAAB5gAAAEgAAAAihjxmm1LvP4UPPvjgg+8/AAAAPysFAAAAAAAAAecAAABIAAAAanfecCZZ7z8vB4VDr3rvPwAAAD9aBQAAAAAAAAHoAAAASAAAAIY8ZptSc+8/hfYS2kto7z8AAAA/mQUAAAAAAAAB6QAAAEgAAACUmlsQTLvvP92zSjS+Hu8/AAAAP7gFAAAAAAAAAeoAAABIAAAAam5BMO3O7z+JkmZh9/nuPwAAAD+4BQAAAAAAAAHrAAAASAAAAGpuQTDtzu8/M4qtrMXw7j8AAAA/uAUAAAAAAAAB7AAAAEgAAACyX+M6eNXvP9+B9PeT5+4/AAAAP8gFAAAAAAAAAe0AAABIAAAAsl/jOnjV7z81cYKOMNXuPwAAAD/IBQAAAAAAAAHuAAAASAAAALJf4zp41e8/4WjJ2f7L7j8AAAA/yAUAAAAAAAAB7wAAAEgAAAD4UIVFA9zvPzVYV3Cbue4/AAAAP9cFAAAAAAAAAfAAAABIAAAA+FCFRQPc7z83PyxSBp7uPwAAAD/nBQAAAAAAAAHxAAAASAAAAPhQhUUD3O8/4zZzndSU7j8AAAA/5wUAAAAAAAAB8gAAAEgAAABAQidQjuLvPzcmATRxgu4/AAAAP+cFAAAAAAAAAfMAAABIAAAAQEInUI7i7z/jHUh/P3nuPwAAAD/2BQAAAAAAAAH0AAAASAAAAEBCJ1CO4u8/OQ3WFdxm7j8AAAA/9gUAAAAAAAAB9QAAAEgAAABAQidQjuLvP+MEHWGqXe4/AAAAPwYGAAAAAAAAAfYAAABIAAAAQEInUI7i7z+P/GOseFTuPwAAAD8GBgAAAAAAAAH3AAAASAAAAEBCJ1CO4u8/OfSq90ZL7j8AAAA/FgYAAAAAAAAB+AAAAEgAAABAQidQjuLvP+Xr8UIVQu4/AAAAPxYGAAAAAAAAAfkAAABIAAAAQEInUI7i7z+P4ziO4zjuPwAAAD8lBgAAAAAAAAH6AAAASAAAAEBCJ1CO4u8/Odt/2bEv7j8AAAA/NQYAAAAAAAAB+wAAAEgAAABAQidQjuLvP+XSxiSAJu4/AAAAP0UGAAAAAAAAAfwAAABIAAAA+FCFRQPc7z+Ryg1wTh3uPwAAAD9FBgAAAAAAAAH9AAAASAAAAGpuQTDtzu8/57mbBusK7j8AAAA/VAYAAAAAAAAB/gAAAEgAAAAifZ8lYsjvP5Gx4lG5Ae4/AAAAP1QGAAAAAAAAAf8AAABIAAAAlJpbEEy77z87qSmdh/jtPwAAAD9kBgAAAAAAAAEAAQAASAAAAE6puQXBtO8/O6kpnYf47T8AAAA/ZAYAAAAAAAABAQEAAEgAAAAGuBf7Na7vP+egcOhV7+0/AAAAP3MGAAAAAAAAAQIBAABIAAAA6vKP0AmU7z/noHDoVe/tPwAAAD9zBgAAAAAAAAEDAQAASAAAAM4tCKbdee8/kZi3MyTm7T8AAAA/gwYAAAAAAAABBAEAAEgAAABqd95wJlnvP+eHRcrA0+0/AAAAP4MGAAAAAAAAAQUBAABIAAAABsG0O2847z89d9NgXcHtPwAAAD+TBgAAAAAAAAEGAQAASAAAADDtzhvOJO8/k2Zh9/mu7T8AAAA/kwYAAAAAAAABBwEAAEgAAAAUKEfxoQrvPz9eqELIpe0/AAAAP6IGAAAAAAAAAQgBAABIAAAA+GK/xnXw7j+VTTbZZJPtPwAAAD+iBgAAAAAAAAEJAQAASAAAACKP2abU3O4/P0V9JDOK7T8AAAA/sgYAAAAAAAABCgEAAEgAAADanTecSdbuPz9FfSQziu0/AAAAP8IGAAAAAAAAAQsBAABIAAAATLvzhjPJ7j/pPMRvAYHtPwAAAD/CBgAAAAAAAAEMAQAASAAAAATKUXyowu4/6TzEbwGB7T8AAAA/wgYAAAAAAAABDQEAAEgAAAAEylF8qMLuP5U0C7vPd+0/AAAAP9EGAAAAAAAAAQ4BAABIAAAAvtivcR287j+VNAu7z3ftPwAAAD/RBgAAAAAAAAEPAQAASAAAAHbnDWeSte4/lTQLu8937T8AAAA/4QYAAAAAAAABEAEAAEgAAAAw9mtcB6/uP5U0C7vPd+0/AAAAPwEHAAAAAAAAAREBAABIAAAAWiKGPGab7j+VNAu7z3ftPwAAAD8QBwAAAAAAAAESAQAASAAAAJK1MtL3We4/lTQLu8937T8AAAA/IAcAAAAAAAABEwEAAEgAAADKSN9niRjuP5U0C7vPd+0/AAAAPzAHAAAAAAAAARQBAABIAAAA9nT5R+gE7j+VNAu7z3ftPwAAAD8wBwAAAAAAAAEVAQAASAAAAGiStTLS9+0/lTQLu8937T8AAAA/MAcAAAAAAAABFgEAAEgAAAAgoRMoR/HtP5U0C7vPd+0/AAAAPz8HAAAAAAAAARcBAABIAAAA2q9xHbzq7T+VNAu7z3ftPwAAAD8/BwAAAAAAAAEYAQAASAAAAJK+zxIx5O0/lTQLu8937T8AAAA/XgcAAAAAAAABGQEAAEgAAABMzS0Ipt3tP5U0C7vPd+0/AAAAP24HAAAAAAAAARoBAABIAAAABNyL/RrX7T+VNAu7z3ftPwAAAD9+BwAAAAAAAAEbAQAASAAAAC4Ipt15w+0/6TzEbwGB7T8AAAA/jQcAAAAAAAABHAEAAEgAAAA8bziTrJXtP5VNNtlkk+0/AAAAP50HAAAAAAAAAR0BAABIAAAA2LgOXvV07T+VTTbZZJPtPwAAAD+dBwAAAAAAAAEeAQAASAAAAHQC5Sg+VO0/6VXvjZac7T8AAAA/nQcAAAAAAAABHwEAAEgAAACCaXfecCbtP5NmYff5ru0/AAAAP60HAAAAAAAAASABAABIAAAA18Grni7/7D+TZmH3+a7tPwAAAD+tBwAAAAAAAAEhAQAASAAAAHQLgml33uw/524arCu47T8AAAA/vAcAAAAAAAABIgEAAEgAAACeN5xJ1srsPz1302Bdwe0/AAAAP7wHAAAAAAAAASMBAABIAAAAV0b6PkvE7D89d9NgXcHtPwAAAD/MBwAAAAAAAAEkAQAASAAAAA9VWDTAvew/k3+MFY/K7T8AAAA/zAcAAAAAAAABJQEAAEgAAADJY7YpNbfsP5N/jBWPyu0/AAAAP9sHAAAAAAAAASYBAABIAAAAgXIUH6qw7D+Tf4wVj8rtPwAAAD/7BwAAAAAAAAEnAQAASAAAADuBchQfquw/k3+MFY/K7T8AAAA/CggAAAAAAAABKAEAAEgAAADzj9AJlKPsP5N/jBWPyu0/AAAAPwoIAAAAAAAAASkBAABIAAAAZa2M9H2W7D/nh0XKwNPtPwAAAD8aCAAAAAAAAAEqAQAASAAAAJDZptTcguw/PZD+fvLc7T8AAAA/GggAAAAAAAABKwEAAEgAAABzFB+qsGjsPz2Q/n7y3O0/AAAAPyoIAAAAAAAAASwBAABIAAAAnUA5ig9V7D+RmLczJObtPwAAAD8qCAAAAAAAAAEtAQAASAAAAIB7sV/jOuw/56Bw6FXv7T8AAAA/OQgAAAAAAAABLgEAAEgAAACsp8s/QifsPzupKZ2H+O0/AAAAPzkIAAAAAAAAAS8BAABIAAAA1tPlH6ET7D87qSmdh/jtPwAAAD9JCAAAAAAAAAEwAQAASAAAAAEAAAAAAOw/O6kpnYf47T8AAAA/SQgAAAAAAAABMQEAAEgAAAByHbzq6fLrPzupKZ2H+O0/AAAAP1gIAAAAAAAAATIBAABIAAAAKywa4F7s6z87qSmdh/jtPwAAAD9YCAAAAAAAAAEzAQAASAAAAOQ6eNXT5es/O6kpnYf47T8AAAA/aAgAAAAAAAABNAEAAEgAAACcSdbKSN/rPzupKZ2H+O0/AAAAP2gIAAAAAAAAATUBAABIAAAAVlg0wL3Y6z87qSmdh/jtPwAAAD+nCAAAAAAAAAE2AQAASAAAAFZYNMC92Os/kbHiUbkB7j8AAAA/pwgAAAAAAAABNwEAAEgAAAAOZ5K1MtLrP5Gx4lG5Ae4/AAAAP7YIAAAAAAAAATgBAABIAAAAx3XwqqfL6z+RseJRuQHuPwAAAD/GCAAAAAAAAAE5AQAASAAAAMd18Kqny+s/57mbBusK7j8AAAA/1QgAAAAAAAABOgEAAEgAAACAhE6gHMXrP+e5mwbrCu4/AAAAP3UJAAAAAAAAATsBAABIAAAAOZOslZG+6z/nuZsG6wruPwAAAD/DCQAAAAAAAAE8AQAASAAAAEA5ig9VWLQ/E6ba5aBw6D8AAAA/AAAAAAAAAAABPQEAAEgAAAB6w5lkrYy0PxOm2uWgcOg/AAAAP14AAAAAAAAAAT4BAABIAAAAtE2puQXBtD9nrpOa0nnoPwAAAD9eAAAAAAAAAAE/AQAASAAAACZiyGO2KbU/vbZMTwSD6D8AAAA/bQAAAAAAAAABQAEAAEgAAACYducNZ5K1PxG/BQQ2jOg/AAAAP20AAAAAAAAAAUEBAABIAAAAtik1tyCYtj8RvwUENozoPwAAAD99AAAAAAAAAAFCAQAASAAAANTcgmDanbc/Eb8FBDaM6D8AAAA/fQAAAAAAAAABQwEAAEgAAADyj9AJlKO4P2fHvrhnleg/AAAAP40AAAAAAAAAAUQBAABIAAAAEkMes02puT9nx764Z5XoPwAAAD+cAAAAAAAAAAFFAQAASAAAAGqAe7Ff47o/Z8e+uGeV6D8AAAA/nAAAAAAAAAABRgEAAEgAAABOqbkFwbS7P2fHvrhnleg/AAAAP6wAAAAAAAAAAUcBAABIAAAA+kfoBMpRvD+9z3dtmZ7oPwAAAD+sAAAAAAAAAAFIAQAASAAAAKbmFgTT7rw/vc93bZme6D8AAAA/uwAAAAAAAAABSQEAAEgAAAAY+zWug1e9P73Pd22Znug/AAAAP8sAAAAAAAAAAUoBAABIAAAA/CN0AuUovj+9z3dtmZ7oPwAAAD/LAAAAAAAAAAFLAQAASAAAAKjCogHuxb4/vc93bZme6D8AAAA/2wAAAAAAAAABTAEAAEgAAADiTLJWRvq+P73Pd22Znug/AAAAP9sAAAAAAAAAAU0BAABIAAAAjOvgVU+Xvz+9z3dtmZ7oPwAAAD/qAAAAAAAAAAFOAQAASAAAAAAAAAAAAMA/vc93bZme6D8AAAA/+gAAAAAAAAABTwEAAEgAAACP2abU3ILAP73Pd22Znug/AAAAPwoBAAAAAAAAAVABAABIAAAAyGO2KTW3wD+9z3dtmZ7oPwAAAD8KAQAAAAAAAAFRAQAASAAAADt41dPlH8E/vc93bZme6D8AAAA/KQEAAAAAAAABUgEAAEgAAADMP0InUI7CP73Pd22Znug/AAAAP0gBAAAAAAAAAVMBAABIAAAAXAeverr8wz+9z3dtmZ7oPwAAAD9IAQAAAAAAAAFUAQAASAAAALJWRvo+S8Q/vc93bZme6D8AAAA/WAEAAAAAAAABVQEAAEgAAADPG84ka2XEP73Pd22Znug/AAAAP1gBAAAAAAAAAVYBAABIAAAAB6bdecOZxD+9z3dtmZ7oPwAAAD9nAQAAAAAAAAFXAQAASAAAAEEw7c4bzsQ/vc93bZme6D8AAAA/dwEAAAAAAAABWAEAAEgAAABd9XT5R+jEP73Pd22Znug/AAAAP3cBAAAAAAAAAVkBAABIAAAAl3+ETqAcxT8R2DAiy6foPwAAAD93AQAAAAAAAAFaAQAASAAAALVEDHnMNsU/EdgwIsun6D8AAAA/hwEAAAAAAAABWwEAAEgAAADRCZSj+FDFPxHYMCLLp+g/AAAAP5YBAAAAAAAAAVwBAABIAAAA7c4bziRrxT8R2DAiy6foPwAAAD/0AQAAAAAAAAFdAQAASAAAAAuUo/hQhcU/EdgwIsun6D8AAAA/BAIAAAAAAAABXgEAAEgAAAAnWSsjfZ/FPxHYMCLLp+g/AAAAPxMCAAAAAAAAAV8BAABIAAAAQx6zTam5xT8R2DAiy6foPwAAAD8jAgAAAAAAAAFgAQAASAAAAJltSs0tCMY/EdgwIsun6D8AAAA/IwIAAAAAAAABYQEAAEgAAAApR/GhCovGPxHYMCLLp+g/AAAAPzICAAAAAAAAAWIBAABIAAAAf5aIIY/Zxj8R2DAiy6foPwAAAD8yAgAAAAAAAAFjAQAASAAAANPlH6ETKMc/EdgwIsun6D8AAAA/QgIAAAAAAAABZAEAAEgAAAApNbcgmHbHPxHYMCLLp+g/AAAAP1ICAAAAAAAAAWUBAABIAAAAf4ROoBzFxz8R2DAiy6foPwAAAD9SAgAAAAAAAAFmAQAASAAAANXT5R+hE8g/EdgwIsun6D8AAAA/UgIAAAAAAAABZwEAAEgAAAAPXvV0+UfIPxHYMCLLp+g/AAAAP2ECAAAAAAAAAWgBAABIAAAAR+gEylF8yD8R2DAiy6foPwAAAD9hAgAAAAAAAAFpAQAASAAAAGWtjPR9lsg/EdgwIsun6D8AAAA/cQIAAAAAAAABagEAAEgAAACBchQfqrDIPxHYMCLLp+g/AAAAP3ECAAAAAAAAAWsBAABIAAAAnTecSdbKyD9l4OnW/LDoPwAAAD+BAgAAAAAAAAFsAQAASAAAADaug1c9XdY/96wSja/H6z8AAAA/AAAAAAAAAAABbQEAAEgAAADEkMdsU2rWP/esEo2vx+s/AAAAP14AAAAAAAAAAW4BAABIAAAAUnMLgml31j/3rBKNr8frPwAAAD9tAAAAAAAAAAFvAQAASAAAAOBVT5d/hNY/96wSja/H6z8AAAA/bQAAAAAAAAABcAEAAEgAAABwOJOslZHWP/esEo2vx+s/AAAAP30AAAAAAAAAAXEBAABIAAAA/hrXwaue1j/3rBKNr8frPwAAAD+NAAAAAAAAAAFyAQAASAAAABrgXuzXuNY/96wSja/H6z8AAAA/nAAAAAAAAAABcwEAAEgAAACowqIB7sXWP/esEo2vx+s/AAAAP6wAAAAAAAAAAXQBAABIAAAAxocqLBrg1j/3rBKNr8frPwAAAD+8AAAAAAAAAAF1AQAASAAAAFRqbkEw7dY/96wSja/H6z8AAAA/vAAAAAAAAAABdgEAAEgAAAD+ETqBchTXP/esEo2vx+s/AAAAP7wAAAAAAAAAAXcBAABIAAAAqrkFwbQ71z/3rBKNr8frPwAAAD/LAAAAAAAAAAF4AQAASAAAAFRh0QD3Ytc/96wSja/H6z8AAAA/2wAAAAAAAAABeQEAAEgAAACO6+BVT5fXP/esEo2vx+s/AAAAP9sAAAAAAAAAAXoBAABIAAAAVlg0wL3Y1z/3rBKNr8frPwAAAD/bAAAAAAAAAAF7AQAASAAAAI7iQxUWDdg/96wSja/H6z8AAAA/6gAAAAAAAAABfAEAAEgAAABWT5d/hE7YP/esEo2vx+s/AAAAP+oAAAAAAAAAAX0BAABIAAAAkNmm1NyC2D/3rBKNr8frPwAAAD8KAQAAAAAAAAF+AQAASAAAAOQoPlRh0dg/96wSja/H6z8AAAA/CgEAAAAAAAABfwEAAEgAAACQ0AmUo/jYP/esEo2vx+s/AAAAPwoBAAAAAAAAAYABAABIAAAArJWRvs8S2T/3rBKNr8frPwAAAD8ZAQAAAAAAAAGBAQAASAAAAMpaGen7LNk/96wSja/H6z8AAAA/KQEAAAAAAAABggEAAEgAAADmH6ETKEfZP/esEo2vx+s/AAAAPykBAAAAAAAAAYMBAABIAAAAAuUoPlRh2T/3rBKNr8frPwAAAD85AQAAAAAAAAGEAQAASAAAAB6qsGiAe9k/96wSja/H6z8AAAA/OQEAAAAAAAABhQEAAEgAAADKUXyowqLZP/esEo2vx+s/AAAAPzkBAAAAAAAAAYYBAABIAAAA5hYE0+682T/3rBKNr8frPwAAAD9IAQAAAAAAAAGHAQAASAAAAALci/0a19k/96wSja/H6z8AAAA/SAEAAAAAAAABiAEAAEgAAACug1c9Xf7ZP/esEo2vx+s/AAAAP1gBAAAAAAAAAYkBAABIAAAAykjfZ4kY2j/3rBKNr8frPwAAAD9YAQAAAAAAAAGKAQAASAAAAHbwqqfLP9o/96wSja/H6z8AAAA/ZwEAAAAAAAABiwEAAEgAAAAE0+684UzaP021y0Hh0Os/AAAAP3cBAAAAAAAAAYwBAABIAAAAIJh25w1n2j9NtctB4dDrPwAAAD93AQAAAAAAAAGNAQAASAAAAD5d/hE6gdo/TbXLQeHQ6z8AAAA/hwEAAAAAAAABjgEAAEgAAADMP0InUI7aP021y0Hh0Os/AAAAP/cBAAAAAAAAAY8BAABIAAAAWiKGPGab2j9NtctB4dDrPwAAAD81AgAAAAAAAAGQAQAASAAAAHbnDWeStdo/TbXLQeHQ6z8AAAA/RQIAAAAAAAABkQEAAEgAAAAEylF8qMLaP021y0Hh0Os/AAAAP0UCAAAAAAAAAZIBAABIAAAAlKyVkb7P2j9NtctB4dDrPwAAAD9VAgAAAAAAAAGTAQAASAAAACKP2abU3No/TbXLQeHQ6z8AAAA/VQIAAAAAAAABlAEAAEgAAACwcR286unaP021y0Hh0Os/AAAAP2QCAAAAAAAAAZUBAABIAAAAQFRh0QD32j9NtctB4dDrPwAAAD9kAgAAAAAAAAGWAQAASAAAAM42peYWBNs/TbXLQeHQ6z8AAAA/dAIAAAAAAAABlwEAAEgAAABcGen7LBHbP021y0Hh0Os/AAAAP5MCAAAAAAAAAZgBAABIAAAAeN5wJlkr2z9NtctB4dDrPwAAAD+jAgAAAAAAAAGZAQAASAAAAAbBtDtvONs/TbXLQeHQ6z8AAAA/sgIAAAAAAAABmgEAAEgAAACUo/hQhUXbP021y0Hh0Os/AAAAP7ICAAAAAAAAAZsBAABIAAAAJIY8ZptS2z9NtctB4dDrPwAAAD/CAgAAAAAAAAGcAQAASAAAACSGPGabUts/ob2E9hLa6z8AAAA/4QIAAAAAAAABnQEAAEgAAACyaIB7sV/bP6G9hPYS2us/AAAAP/ECAAAAAAAAAZ4BAABIAAAAQEvEkMds2z+hvYT2EtrrPwAAAD+NAwAAAAAAAAGfAQAASAAAAHrMNqXmFtw/ob2E9hLa6z8AAAA/vAMAAAAAAAABoAEAAEgAAADs4FVPl3/cP6G9hPYS2us/AAAAP8wDAAAAAAAAAaEBAABIAAAAesOZZK2M3D+hvYT2EtrrPwAAAD/MAwAAAAAAAAGiAQAASAAAAAim3XnDmdw/ob2E9hLa6z8AAAA/2wMAAAAAAAABowEAAEgAAABAwL3Yr3FtPwsIbBiR5cM/AAAAPwAAAAAAAAAAAaQBAABIAAAAiEUD3Iv9ij+1SjS+Hi/EPwAAAD8AAAAAAAAAAAGlAQAASAAAAIhFA9yL/Yo/CWwYkeVTxD8AAAA/mgAAAAAAAAABpgEAAEgAAADgOnjV0+WPPwlsGJHlU8Q/AAAAP5oAAAAAAAAAAacBAABIAAAAPG84k6yVkT9djfxjrHjEPwAAAD+aAAAAAAAAAAGoAQAASAAAANQSMeQx25Q/XY38Y6x4xD8AAAA/qgAAAAAAAAABqQEAAEgAAAAUMeQx25SaP7Gu4DZzncQ/AAAAP7kAAAAAAAAAAaoBAABIAAAAkNAJlKP4oD8F0MQJOsLEPwAAAD+5AAAAAAAAAAGrAQAASAAAAAidQDmKD6U/W/Go3ADnxD8AAAA/uQAAAAAAAAABrAEAAEgAAAD0fZaIIY+pPwM0cYKOMMU/AAAAP8kAAAAAAAAAAa0BAABIAAAAUHMLgml3rj9XVVVVVVXFPwAAAD/JAAAAAAAAAAGuAQAASAAAAJK+zxIx5LE//5cd++KexT8AAAA/2AAAAAAAAAABrwEAAEgAAAB6w5lkrYy0P1O5Ac6pw8U/AAAAP+gAAAAAAAAAAbABAABIAAAAmlJzC4Jptz/9+8lzNw3GPwAAAD/oAAAAAAAAAAGxAQAASAAAAIRXPV3+Ebo/Tx2uRv4xxj8AAAA/6AAAAAAAAAABsgEAAEgAAABsXAeverq8P6M+khnFVsY/AAAAP/gAAAAAAAAAAbMBAABIAAAAGtfBq54uvz/5X3bsi3vGPwAAAD/4AAAAAAAAAAG0AQAASAAAAMhjtik1t8A/+V927It7xj8AAAA/BwEAAAAAAAABtQEAAEgAAADnFgTT7rzBP/lfduyLe8Y/AAAAPxcBAAAAAAAAAbYBAABIAAAAk7Uy0vdZwj/5X3bsi3vGPwAAAD8XAQAAAAAAAAG3AQAASAAAAAXKUXyowsI/+V927It7xj8AAAA/FwEAAAAAAAABuAEAAEgAAABbGen7LBHDP/lfduyLe8Y/AAAAPycBAAAAAAAAAbkBAABIAAAAlKP4UIVFwz/5X3bsi3vGPwAAAD82AQAAAAAAAAG6AQAASAAAALFogHuxX8M/+V927It7xj8AAAA/NgEAAAAAAAABuwEAAEgAAADNLQim3XnDP/lfduyLe8Y/AAAAP1UBAAAAAAAAAbwBAABIAAAA6vKP0AmUwz/5X3bsi3vGPwAAAD9lAQAAAAAAAAG9AQAASAAAAAa4F/s1rsM/+V927It7xj8AAAA/dQEAAAAAAAABvgEAAEgAAAAjfZ8lYsjDP/lfduyLe8Y/AAAAP4QBAAAAAAAAAb8BAABIAAAAQEInUI7iwz/5X3bsi3vGPwAAAD+EAQAAAAAAAAHAAQAASAAAAFwHr3q6/MM/+V927It7xj8AAAA/hAEAAAAAAAABwQEAAEgAAACVkb7PEjHEP/lfduyLe8Y/AAAAP5QBAAAAAAAAAcIBAABIAAAAslZG+j5LxD/5X3bsi3vGPwAAAD+kAQAAAAAAAAHDAQAASAAAAM8bziRrZcQ/+V927It7xj8AAAA/pAEAAAAAAAABxAEAAEgAAADr4FVPl3/EP/lfduyLe8Y/AAAAP7MBAAAAAAAAAcUBAABIAAAA6+BVT5d/xD+jPpIZxVbGPwAAAD/DAQAAAAAAAAHGAQAASAAAAAem3XnDmcQ/oz6SGcVWxj8AAAA/wwEAAAAAAAABxwEAAEgAAAAla2Wk77PEP6M+khnFVsY/AAAAP9IBAAAAAAAAAcgBAABIAAAAQTDtzhvOxD9PHa5G/jHGPwAAAD/SAQAAAAAAAAHJAQAASAAAAF31dPlH6MQ/Tx2uRv4xxj8AAAA/4gEAAAAAAAABygEAAEgAAAB7uvwjdALFP08drkb+McY/AAAAP+IBAAAAAAAAAcsBAABIAAAAl3+ETqAcxT9PHa5G/jHGPwAAAD/yAQAAAAAAAAHMAQAASAAAALVEDHnMNsU/Tx2uRv4xxj8AAAA/8gEAAAAAAAABzQEAAEgAAADRCZSj+FDFP08drkb+McY/AAAAPwECAAAAAAAAAc4BAABIAAAA7c4bziRrxT9PHa5G/jHGPwAAAD8RAgAAAAAAAAHPAQAASAAAAAuUo/hQhcU/Tx2uRv4xxj8AAAA/IQIAAAAAAAAB0AEAAEgAAAAnWSsjfZ/FP08drkb+McY/AAAAPzACAAAAAAAAAdEBAABIAAAAQx6zTam5xT/9+8lzNw3GPwAAAD8wAgAAAAAAAAHSAQAASAAAAGHjOnjV08U//fvJczcNxj8AAAA/QAIAAAAAAAAB0wEAAEgAAAB9qMKiAe7FP/37yXM3DcY/AAAAP18CAAAAAAAAAdQBAABIAAAAmW1KzS0Ixj/9+8lzNw3GPwAAAD9fAgAAAAAAAAHVAQAASAAAAJltSs0tCMY/p9rloHDoxT8AAAA/XwIAAAAAAAAB1gEAAEgAAAC1MtL3WSLGP6fa5aBw6MU/AAAAP28CAAAAAAAAAdcBAABIAAAA0/dZIoY8xj+n2uWgcOjFPwAAAD9vAgAAAAAAAAHYAQAASAAAANP3WSKGPMY/U7kBzqnDxT8AAAA/fgIAAAAAAAAB2QEAAEgAAADvvOFMslbGP1O5Ac6pw8U/AAAAP34CAAAAAAAAAdoBAABIAAAAC4Jpd95wxj9TuQHOqcPFPwAAAD8fBAAAAAAAAAHbAQAASAAAAClH8aEKi8Y/U7kBzqnDxT8AAAA/HwQAAAAAAAAB3AEAAEgAAABFDHnMNqXGP1O5Ac6pw8U/AAAAPy4EAAAAAAAAAd0BAABIAAAAYdEA92K/xj9TuQHOqcPFPwAAAD8+BAAAAAAAAAHeAQAASAAAAH+WiCGP2cY//5cd++KexT8AAAA/PgQAAAAAAAAB3wEAAEgAAACbWxBMu/PGP/+XHfvinsU/AAAAP00EAAAAAAAAAeABAABIAAAA0+UfoRMoxz+rdjkoHHrFPwAAAD9dBAAAAAAAAAHhAQAASAAAAPGqp8s/Qsc/q3Y5KBx6xT8AAAA/XQQAAAAAAAAB4gEAAEgAAAANcC/2a1zHP1dVVVVVVcU/AAAAP20EAAAAAAAAAeMBAABIAAAAKTW3IJh2xz9XVVVVVVXFPwAAAD9tBAAAAAAAAAHkAQAASAAAAEf6PkvEkMc/AzRxgo4wxT8AAAA/jAQAAAAAAAAB5QEAAEgAAABjv8Z18KrHPwM0cYKOMMU/AAAAP5wEAAAAAAAAAeYBAABIAAAAY7/GdfCqxz+tEo2vxwvFPwAAAD+cBAAAAAAAAAHnAQAASAAAAH+ETqAcxcc/rRKNr8cLxT8AAAA/nAQAAAAAAAAB6AEAAEgAAACdSdbKSN/HP1vxqNwA58Q/AAAAP5wEAAAAAAAAAekBAABIAAAAuQ5e9XT5xz9b8ajcAOfEPwAAAD+pBAAAAAAAAAHqAQAASAAAANXT5R+hE8g/BdDECTrCxD8AAAA/uQQAAAAAAAAB6wEAAEgAAADxmG1KzS3IP7Gu4DZzncQ/AAAAP7kEAAAAAAAAAewBAABIAAAAD171dPlHyD+xruA2c53EPwAAAD/IBAAAAAAAAAHtAQAASAAAAA9e9XT5R8g/XY38Y6x4xD8AAAA/yAQAAAAAAAAB7gEAAEgAAAArI32fJWLIP12N/GOseMQ/AAAAP9gEAAAAAAAAAe8BAABIAAAAR+gEylF8yD8JbBiR5VPEPwAAAD/oBAAAAAAAAAHwAQAASAAAAEfoBMpRfMg/tUo0vh4vxD8AAAA/9wQAAAAAAAAB8QEAAEgAAABlrYz0fZbIP7VKNL4eL8Q/AAAAPwcFAAAAAAAAAfIBAABIAAAAZa2M9H2WyD9hKVDrVwrEPwAAAD8XBQAAAAAAAAHzAQAASAAAAGWtjPR9lsg/CwhsGJHlwz8AAAA/JgUAAAAAAAAB9AEAAEgAAACBchQfqrDIPwsIbBiR5cM/AAAAPyYFAAAAAAAAAfUBAABIAAAAgXIUH6qwyD+55odFysDDPwAAAD82BQAAAAAAAAH2AQAASAAAAJ03nEnWysg/ZcWjcgOcwz8AAAA/RQUAAAAAAAAB9wEAAEgAAACdN5xJ1srIPw+kv588d8M/AAAAP3QFAAAAAAAAAfgBAABIAAAAnTecSdbKyD+7gtvMdVLDPwAAAD+EBQAAAAAAAAH5AQAASAAAALv8I3QC5cg/u4LbzHVSwz8AAAA/hAUAAAAAAAAB+gEAAEgAAAC7/CN0AuXIP2lh9/muLcM/AAAAP7MFAAAAAAAAAfsBAABIAAAA18Grni7/yD9pYff5ri3DPwAAAD/SBQAAAAAAAAH8AQAASAAAANfBq54u/8g/E0ATJ+gIwz8AAAA/4gUAAAAAAAAB/QEAAEgAAAAevOrp8o+gPxb1kcwottI/AAAAPwAAAAAAAAAAAf4BAABIAAAAAuUoPlRhoT8W9ZHMKLbSPwAAAD8dAQAAAAAAAAH/AQAASAAAAHT5R+gEyqE/FvWRzCi20j8AAAA/HQEAAAAAAAABAAIAAEgAAABYIoY8ZpuiPxb1kcwottI/AAAAPy0BAAAAAAAAAQECAABIAAAAQEvEkMdsoz8W9ZHMKLbSPwAAAD8tAQAAAAAAAAECAgAASAAAALRf4zp41aM/wAUENozI0j8AAAA/PAEAAAAAAAABAwIAAEgAAAAInUA5ig+lP8AFBDaMyNI/AAAAPzwBAAAAAAAAAQQCAABIAAAAYNqdN5xJpj/ABQQ2jMjSPwAAAD9MAQAAAAAAAAEFAgAASAAAALgX+zWug6c/ahZ2n+/a0j8AAAA/XAEAAAAAAAABBgIAAEgAAAD0fZaIIY+pPxQn6AhT7dI/AAAAP1wBAAAAAAAAAQcCAABIAAAAGA1wL/ZrrD8UJ+gIU+3SPwAAAD9rAQAAAAAAAAEIAgAASAAAAKiwaIB7sa8/FCfoCFPt0j8AAAA/awEAAAAAAAABCQIAAEgAAADmH6ETKEexPxQn6AhT7dI/AAAAP2sBAAAAAAAAAQoCAABIAAAAsHEdvOrpsj8UJ+gIU+3SPwAAAD97AQAAAAAAAAELAgAASAAAAOzXuA5e9bQ/FCfoCFPt0j8AAAA/ewEAAAAAAAABDAIAAEgAAABEFRYNcC+2PxQn6AhT7dI/AAAAP4oBAAAAAAAAAQ0CAABIAAAAKD5UYdEAtz8UJ+gIU+3SPwAAAD+aAQAAAAAAAAEOAgAASAAAAA5nkrUy0rc/FCfoCFPt0j8AAAA/mgEAAAAAAAABDwIAAEgAAAC4BcG0O2+4PxQn6AhT7dI/AAAAP6oBAAAAAAAAARACAABIAAAALhrgXuzXuD8UJ+gIU+3SPwAAAD+5AQAAAAAAAAERAgAASAAAAGak77NEDLk/FCfoCFPt0j8AAAA/uQEAAAAAAAABEgIAAEgAAACgLv8InUC5PxQn6AhT7dI/AAAAP7kBAAAAAAAAARMCAABIAAAA2LgOXvV0uT8UJ+gIU+3SPwAAAD/JAQAAAAAAAAEUAgAASAAAAEzNLQim3bk/FCfoCFPt0j8AAAA/yQEAAAAAAAABFQIAAEgAAACEVz1d/hG6PxQn6AhT7dI/AAAAP9kBAAAAAAAAARYCAABIAAAA9mtcB696uj8UJ+gIU+3SPwAAAD/ZAQAAAAAAAAEXAgAASAAAAGqAe7Ff47o/FCfoCFPt0j8AAAA/6AEAAAAAAAABGAIAAEgAAADclJpbEEy7PxQn6AhT7dI/AAAAP+gBAAAAAAAAARkCAABIAAAATqm5BcG0uz8UJ+gIU+3SPwAAAD/4AQAAAAAAAAEaAgAASAAAAPpH6ATKUbw/FCfoCFPt0j8AAAA/FwIAAAAAAAABGwIAAEgAAADEmWStjPS9PxQn6AhT7dI/AAAAPxcCAAAAAAAAARwCAABIAAAANq6DVz1dvj8UJ+gIU+3SPwAAAD8XAgAAAAAAAAEdAgAASAAAAKjCogHuxb4/FCfoCFPt0j8AAAA/JwIAAAAAAAABHgIAAEgAAADiTLJWRvq+PxQn6AhT7dI/AAAAPycCAAAAAAAAAR8CAABIAAAAGtfBq54uvz8UJ+gIU+3SPwAAAD9gAgAAAAAAAAEgAgAASAAAAFRh0QD3Yr8/FCfoCFPt0j8AAAA/gAIAAAAAAAABIQIAAEgAAACM6+BVT5e/PxQn6AhT7dI/AAAAP48CAAAAAAAAASICAABIAAAAxnXwqqfLvz9qFnaf79rSPwAAAD+PAgAAAAAAAAEjAgAASAAAAAAAAAAAAMA/ahZ2n+/a0j8AAAA/nwIAAAAAAAABJAIAAEgAAABVT5d/hE7AP2oWdp/v2tI/AAAAP58CAAAAAAAAASUCAABIAAAAq54u/widwD/ABQQ2jMjSPwAAAD+uAgAAAAAAAAEmAgAASAAAAALuxX6N68A/FvWRzCi20j8AAAA/vgIAAAAAAAABJwIAAEgAAABYPV3+ETrBPxb1kcwottI/AAAAP74CAAAAAAAAASgCAABIAAAAroz0fZaIwT8W9ZHMKLbSPwAAAD++AgAAAAAAAAEpAgAASAAAACChEyhH8cE/bOQfY8Wj0j8AAAA/zgIAAAAAAAABKgIAAEgAAACverr8I3TCP2zkH2PFo9I/AAAAP90CAAAAAAAAASsCAABIAAAAzD9CJ1COwj9s5B9jxaPSPwAAAD/tAgAAAAAAAAEsAgAASAAAAOgEylF8qMI/bOQfY8Wj0j8AAAA/7QIAAAAAAAABLQIAAEgAAAAFylF8qMLCP2zkH2PFo9I/AAAAP+0CAAAAAAAAAS4CAABIAAAAIo/ZptTcwj9s5B9jxaPSPwAAAD87AwAAAAAAAAEvAgAASAAAAD5UYdEA98I/bOQfY8Wj0j8AAAA/SwMAAAAAAAABMAIAAEgAAAB33nAmWSvDP2zkH2PFo9I/AAAAP1oDAAAAAAAAATECAABIAAAAzS0Ipt15wz9s5B9jxaPSPwAAAD9aAwAAAAAAAAEyAgAASAAAAAa4F/s1rsM/bOQfY8Wj0j8AAAA/WgMAAAAAAAABMwIAAEgAAAB5zDal5hbEP2zkH2PFo9I/AAAAP2oDAAAAAAAAATQCAABIAAAAslZG+j5LxD9s5B9jxaPSPwAAAD9qAwAAAAAAAAE1AgAASAAAAAem3XnDmcQ/bOQfY8Wj0j8AAAA/egMAAAAAAAABNgIAAEgAAABBMO3OG87EP2zkH2PFo9I/AAAAP4kDAAAAAAAAATcCAABIAAAAl3+ETqAcxT9s5B9jxaPSPwAAAD+JAwAAAAAAAAE4AgAASAAAALVEDHnMNsU/bOQfY8Wj0j8AAAA/iQMAAAAAAAABOQIAAEgAAAALlKP4UIXFP2zkH2PFo9I/AAAAP5kDAAAAAAAAAToCAABIAAAAJ1krI32fxT9s5B9jxaPSPwAAAD+ZAwAAAAAAAAE7AgAASAAAAEMes02pucU/bOQfY8Wj0j8AAAA/qAMAAAAAAAABPAIAAEgAAABh4zp41dPFP2zkH2PFo9I/AAAAP6gDAAAAAAAAAT0CAABIAAAAfajCogHuxT9s5B9jxaPSPwAAAD+4AwAAAAAAAAE+AgAASAAAAEQD3Iv9Gqc/kK/HC1UI2T8AAAA/AAAAAAAAAAABPwIAAEgAAAC4F/s1roOnP5CvxwtVCNk/AAAAPwgBAAAAAAAAAUACAABIAAAALCwa4F7spz+Qr8cLVQjZPwAAAD8YAQAAAAAAAAFBAgAASAAAAJxAOYoPVag/kK/HC1UI2T8AAAA/JwEAAAAAAAABQgIAAEgAAAAQVVg0wL2oP5CvxwtVCNk/AAAAPzcBAAAAAAAAAUMCAABIAAAAgGl33nAmqT+Qr8cLVQjZPwAAAD9HAQAAAAAAAAFEAgAASAAAAPR9loghj6k/kK/HC1UI2T8AAAA/RwEAAAAAAAABRQIAAEgAAABMu/OGM8mqP5CvxwtVCNk/AAAAP0cBAAAAAAAAAUYCAABIAAAApPhQhUUDrD+Qr8cLVQjZPwAAAD9WAQAAAAAAAAFHAgAASAAAAMSHKiwa4K4/kK/HC1UI2T8AAAA/ZgEAAAAAAAABSAIAAEgAAACulZG+zxKxPzjAOXW4Gtk/AAAAP2YBAAAAAAAAAUkCAABIAAAAPl3+ETqBsj/i0KveGy3ZPwAAAD92AQAAAAAAAAFKAgAASAAAAHrDmWStjLQ/juEdSH8/2T8AAAA/dgEAAAAAAAABSwIAAEgAAAC2KTW3IJi2P47hHUh/P9k/AAAAP4UBAAAAAAAAAUwCAABIAAAAgHuxX+M6uD828o+x4lHZPwAAAD+FAQAAAAAAAAFNAgAASAAAAKAu/widQLk/NvKPseJR2T8AAAA/lQEAAAAAAAABTgIAAEgAAAAw9mtcB6+6Pzbyj7HiUdk/AAAAP5UBAAAAAAAAAU8CAABIAAAA3JSaWxBMuz828o+x4lHZPwAAAD+kAQAAAAAAAAFQAgAASAAAAIgzyVoZ6bs/NvKPseJR2T8AAAA/pAEAAAAAAAABUQIAAEgAAADAvdivcR28Pzbyj7HiUdk/AAAAP7QBAAAAAAAAAVICAABIAAAAMtL3WSKGvD828o+x4lHZPwAAAD+0AQAAAAAAAAFTAgAASAAAAGxcB696urw/NvKPseJR2T8AAAA/xAEAAAAAAAABVAIAAEgAAACm5hYE0+68Pzbyj7HiUdk/AAAAP8QBAAAAAAAAAVUCAABIAAAA3nAmWSsjvT828o+x4lHZPwAAAD/TAQAAAAAAAAFWAgAASAAAAFCFRQPci70/NvKPseJR2T8AAAA/0wEAAAAAAAABVwIAAEgAAADEmWStjPS9Pzbyj7HiUdk/AAAAP+MBAAAAAAAAAVgCAABIAAAAqMKiAe7Fvj828o+x4lHZPwAAAD/zAQAAAAAAAAFZAgAASAAAAIzr4FVPl78/NvKPseJR2T8AAAA/8wEAAAAAAAABWgIAAEgAAAByFB+qsGjAPzbyj7HiUdk/AAAAP/MBAAAAAAAAAVsCAABIAAAAO3jV0+UfwT828o+x4lHZPwAAAD8CAgAAAAAAAAFcAgAASAAAACChEyhH8cE/juEdSH8/2T8AAAA/AgIAAAAAAAABXQIAAEgAAAAFylF8qMLCP47hHUh/P9k/AAAAPxICAAAAAAAAAV4CAABIAAAA6vKP0AmUwz/i0KveGy3ZPwAAAD8xAgAAAAAAAAFfAgAASAAAAAuUo/hQhcU/OMA5dbga2T8AAAA/MQIAAAAAAAABYAIAAEgAAAAnWSsjfZ/FP5CvxwtVCNk/AAAAP1ACAAAAAAAAAWECAABIAAAAQx6zTam5xT+Qr8cLVQjZPwAAAD9QAgAAAAAAAAFiAgAASAAAAGHjOnjV08U/kK/HC1UI2T8AAAA/cAIAAAAAAAABYwIAAEgAAAB9qMKiAe7FP5CvxwtVCNk/AAAAP38CAAAAAAAAAWQCAABIAAAAmW1KzS0Ixj+Qr8cLVQjZPwAAAD+PAgAAAAAAAAFlAgAASAAAALUy0vdZIsY/kK/HC1UI2T8AAAA/ngIAAAAAAAABZgIAAEgAAADvvOFMslbGP+SeVaLx9dg/AAAAP54CAAAAAAAAAWcCAABIAAAAKUfxoQqLxj/knlWi8fXYPwAAAD+uAgAAAAAAAAFoAgAASAAAAGHRAPdiv8Y/5J5VovH12D8AAAA/rgIAAAAAAAABaQIAAEgAAAB/loghj9nGP+SeVaLx9dg/AAAAP74CAAAAAAAAAWoCAABIAAAAtyCYducNxz/knlWi8fXYPwAAAD++AgAAAAAAAAFrAgAASAAAANPlH6ETKMc/5J5VovH12D8AAAA/zQIAAAAAAAABbAIAAEgAAADxqqfLP0LHP+SeVaLx9dg/AAAAP+wCAAAAAAAAAW0CAABIAAAADXAv9mtcxz/knlWi8fXYPwAAAD/sAgAAAAAAAAFuAgAASAAAACk1tyCYdsc/5J5VovH12D8AAAA/7AIAAAAAAAABbwIAAEgAAABH+j5LxJDHP+SeVaLx9dg/AAAAP/sCAAAAAAAAAXACAABIAAAAY7/GdfCqxz/knlWi8fXYPwAAAD8LAwAAAAAAAAFxAgAASAAAAH+ETqAcxcc/5J5VovH12D8AAAA/GgMAAAAAAAABcgIAAEgAAACdSdbKSN/HP+SeVaLx9dg/AAAAPyoDAAAAAAAAAXMCAABIAAAA1dPlH6ETyD/knlWi8fXYPwAAAD8qAwAAAAAAAAF0AgAASAAAAA9e9XT5R8g/5J5VovH12D8AAAA/OgMAAAAAAAABdQIAAEgAAABlrYz0fZbIP+SeVaLx9dg/AAAAPzoDAAAAAAAAAXYCAABIAAAAu/wjdALlyD+Qr8cLVQjZPwAAAD9JAwAAAAAAAAF3AgAASAAAAC0RQx6zTck/kK/HC1UI2T8AAAA/SQMAAAAAAAABeAIAAEgAAACDYNqdN5zJPzjAOXW4Gtk/AAAAP1kDAAAAAAAAAXkCAABIAAAA2a9xHbzqyT/i0KveGy3ZPwAAAD9ZAwAAAAAAAAF6AgAASAAAAC//CJ1AOco/4tCr3hst2T8AAAA/aQMAAAAAAAABewIAAEgAAABniRjymG3KP+LQq94bLdk/AAAAP3gDAAAAAAAAAXwCAABIAAAAoRMoR/Ghyj+O4R1Ifz/ZPwAAAD94AwAAAAAAAAF9AgAASAAAANmdN5xJ1so/juEdSH8/2T8AAAA/eAMAAAAAAAABfgIAAEgAAAD1Yr/GdfDKP47hHUh/P9k/AAAAP4gDAAAAAAAAAX8CAABIAAAAEyhH8aEKyz+O4R1Ifz/ZPwAAAD+IAwAAAAAAAAGAAgAASAAAAC/tzhvOJMs/juEdSH8/2T8AAAA/pwMAAAAAAAABgQIAAEgAAABLslZG+j7LP47hHUh/P9k/AAAAP8YDAAAAAAAAAYICAABIAAAA2p03nEnW0j/7lQK1fqXgPwAAAD8AAAAAAAAAAAGDAgAASAAAAEy784YzydI/+5UCtX6l4D8AAAA/XgAAAAAAAAABhAIAAEgAAAAw9mtcB6/SP/uVArV+peA/AAAAP14AAAAAAAAAAYUCAABIAAAAohMoR/Gh0j/7lQK1fqXgPwAAAD9tAAAAAAAAAAGGAgAASAAAAIROoBzFh9I/+5UCtX6l4D8AAAA/bQAAAAAAAAABhwIAAEgAAABoiRjymG3SP/uVArV+peA/AAAAP30AAAAAAAAAAYgCAABIAAAAvuFMslZG0j/7lQK1fqXgPwAAAD+MAAAAAAAAAAGJAgAASAAAABI6gXIUH9I/UZ67abCu4D8AAAA/jAAAAAAAAAABigIAAEgAAAAuCKbdecPRP1Geu2mwruA/AAAAP4wAAAAAAAAAAYsCAABIAAAA2LgOXvV00T9RnrtpsK7gPwAAAD+cAAAAAAAAAAGMAgAASAAAAPSGM8laGdE/UZ67abCu4D8AAAA/nAAAAAAAAAABjQIAAEgAAACeN5xJ1srQP1Geu2mwruA/AAAAP6wAAAAAAAAAAY4CAABIAAAALCN9nyVi0D9RnrtpsK7gPwAAAD+sAAAAAAAAAAGPAgAASAAAAGS2KTW3INA/UZ67abCu4D8AAAA/uwAAAAAAAAABkAIAAEgAAAD/CJ1AOYrPP1Geu2mwruA/AAAAP8sAAAAAAAAAAZECAABIAAAAG+Be7Ne4zj9RnrtpsK7gPwAAAD/LAAAAAAAAAAGSAgAASAAAAG9BMO3OG84/UZ67abCu4D8AAAA/2wAAAAAAAAABkwIAAEgAAACn3XnDmWTNP1Geu2mwruA/AAAAP9sAAAAAAAAAAZQCAABIAAAA33nDmWStzD/7lQK1fqXgPwAAAD/bAAAAAAAAAAGVAgAASAAAABcWDXAv9ss/p41JAE2c4D8AAAA/6gAAAAAAAAABlgIAAEgAAAChAe7Ffo3LP1KFkEsbk+A/AAAAP+oAAAAAAAAAAZcCAABIAAAAL+3OG84kyz/8fNeW6YngPwAAAD/6AAAAAAAAAAGYAgAASAAAANmdN5xJ1so//HzXlumJ4D8AAAA/+gAAAAAAAAABmQIAAEgAAACDTqAcxYfKP/x815bpieA/AAAAPwkBAAAAAAAAAZoCAABIAAAAS8SQx2xTyj+ndB7it4DgPwAAAD84AQAAAAAAAAGbAgAASAAAAEnWykjfZ8k/p3Qe4reA4D8AAAA/SAEAAAAAAAABnAIAAEgAAACdN5xJ1srIP1NsZS2Gd+A/AAAAP0gBAAAAAAAAAZ0CAABIAAAAZa2M9H2WyD/9Y6x4VG7gPwAAAD9IAQAAAAAAAAGeAgAASAAAAA9e9XT5R8g//WOseFRu4D8AAAA/SAEAAAAAAAABnwIAAEgAAAC5Dl71dPnHP/1jrHhUbuA/AAAAP1gBAAAAAAAAAaACAABIAAAAR/o+S8SQxz+oW/PDImXgPwAAAD9YAQAAAAAAAAGhAgAASAAAANPlH6ETKMc/qFvzwyJl4D8AAAA/ZwEAAAAAAAABogIAAEgAAABFDHnMNqXGP6hb88MiZeA/AAAAP2cBAAAAAAAAAaMCAABIAAAA0/dZIoY8xj+oW/PDImXgPwAAAD93AQAAAAAAAAGkAgAASAAAAGHjOnjV08U/qFvzwyJl4D8AAAA/hgEAAAAAAAABpQIAAEgAAAALlKP4UIXFP6hb88MiZeA/AAAAP4YBAAAAAAAAAaYCAABIAAAAtUQMecw2xT+oW/PDImXgPwAAAD+WAQAAAAAAAAGnAgAASAAAAHu6/CN0AsU/qFvzwyJl4D8AAAA/lgEAAAAAAAABqAIAAEgAAAAla2Wk77PEP6hb88MiZeA/AAAAP6YBAAAAAAAAAakCAABIAAAA6+BVT5d/xD+oW/PDImXgPwAAAD+mAQAAAAAAAAGqAgAASAAAAJWRvs8SMcQ/qFvzwyJl4D8AAAA/tQEAAAAAAAABqwIAAEgAAABcB696uvzDP6hb88MiZeA/AAAAP7UBAAAAAAAAAawCAABIAAAAI32fJWLIwz/9Y6x4VG7gPwAAAD/FAQAAAAAAAAGtAgAASAAAAM0tCKbdecM/U2xlLYZ34D8AAAA/xQEAAAAAAAABrgIAAEgAAAB33nAmWSvDP1NsZS2Gd+A/AAAAP9UBAAAAAAAAAa8CAABIAAAAIo/ZptTcwj9TbGUthnfgPwAAAD/VAQAAAAAAAAGwAgAASAAAAOgEylF8qMI/U2xlLYZ34D8AAAA/5AEAAAAAAAABsQIAAEgAAACTtTLS91nCP6d0HuK3gOA/AAAAP+QBAAAAAAAAAbICAABIAAAAWSsjfZ8lwj+ndB7it4DgPwAAAD/0AQAAAAAAAAGzAgAASAAAAATci/0a18E/p3Qe4reA4D8AAAA/9AEAAAAAAAABtAIAAEgAAACujPR9lojBP6d0HuK3gOA/AAAAPwMCAAAAAAAAAbUCAABIAAAAO3jV0+UfwT+ndB7it4DgPwAAAD8DAgAAAAAAAAG2AgAASAAAAOYoPlRh0cA/p3Qe4reA4D8AAAA/EwIAAAAAAAABtwIAAEgAAACrni7/CJ3AP6d0HuK3gOA/AAAAPxMCAAAAAAAAAbgCAABIAAAAVU+Xf4ROwD+ndB7it4DgPwAAAD8jAgAAAAAAAAG5AgAASAAAADmKD1VYNMA/p3Qe4reA4D8AAAA/IwIAAAAAAAABugIAAEgAAAAcxYcqLBrAP6d0HuK3gOA/AAAAPzICAAAAAAAAAbsCAABIAAAAAAAAAAAAwD+ndB7it4DgPwAAAD9CAgAAAAAAAAG8AgAASAAAAMZ18Kqny78/p3Qe4reA4D8AAAA/UgIAAAAAAAABvQIAAEgAAACM6+BVT5e/P6d0HuK3gOA/AAAAP1ICAAAAAAAAAb4CAABIAAAAGtfBq54uvz+ndB7it4DgPwAAAD9hAgAAAAAAAAG/AgAASAAAAG44k6yVkb4/p3Qe4reA4D8AAAA/YQIAAAAAAAABwAIAAEgAAABQhUUD3Iu9P6d0HuK3gOA/AAAAP3ECAAAAAAAAAcECAABIAAAAMtL3WSKGvD+ndB7it4DgPwAAAD9xAgAAAAAAAAHCAgAASAAAANyUmlsQTLs/p3Qe4reA4D8AAAA/gAIAAAAAAAABwwIAAEgAAACEVz1d/hG6P1NsZS2Gd+A/AAAAP5ACAAAAAAAAAcQCAABIAAAAZqTvs0QMuT9TbGUthnfgPwAAAD+QAgAAAAAAAAHFAgAASAAAAA5nkrUy0rc/U2xlLYZ34D8AAAA/kAIAAAAAAAABxgIAAEgAAADws0QMecy2P1NsZS2Gd+A/AAAAP6ACAAAAAAAAAccCAABIAAAARBUWDXAvtj/9Y6x4VG7gPwAAAD+gAgAAAAAAAAHIAgAASAAAANIA92K/xrU/qFvzwyJl4D8AAAA/rwIAAAAAAAAByQIAAEgAAACYducNZ5K1P6hb88MiZeA/AAAAP68CAAAAAAAAAcoCAABIAAAAJmLIY7YptT+oW/PDImXgPwAAAD+/AgAAAAAAAAHLAgAASAAAAOzXuA5e9bQ/U1M6D/Fb4D8AAAA/zwIAAAAAAAABzAIAAEgAAAC0Tam5BcG0P1NTOg/xW+A/AAAAP88CAAAAAAAAAc0CAABIAAAAesOZZK2MtD9TUzoP8VvgPwAAAD/PAgAAAAAAAAHOAgAASAAAAEA5ig9VWLQ//kqBWr9S4D8AAAA/3gIAAAAAAAABzwIAAEgAAADOJGtlpO+zP/5KgVq/UuA/AAAAP94CAAAAAAAAAdACAABIAAAAIoY8ZptSsz/+SoFav1LgPwAAAD/uAgAAAAAAAAHRAgAASAAAALBxHbzq6bI/qULIpY1J4D8AAAA/7gIAAAAAAAAB0gIAAEgAAACSvs8SMeSxP1Q6D/FbQOA/AAAAP/0CAAAAAAAAAdMCAABIAAAAPIFyFB+qsD//MVY8KjfgPwAAAD/9AgAAAAAAAAHUAgAASAAAAKiwaIB7sa8//zFWPCo34D8AAAA/DQMAAAAAAAAB1QIAAEgAAADgXuzXuA6uP/8xVjwqN+A/AAAAPw0DAAAAAAAAAdYCAABIAAAA/DWug1c9rT//MVY8KjfgPwAAAD8dAwAAAAAAAAHXAgAASAAAAKT4UIVFA6w//zFWPCo34D8AAAA/HQMAAAAAAAAB2AIAAEgAAAAw5DHblJqrP/8xVjwqN+A/AAAAPywDAAAAAAAAAdkCAABIAAAAvM8SMeQxqz//MVY8KjfgPwAAAD96AwAAAAAAAAHaAgAASAAAAEy784Yzyao//zFWPCo34D8AAAA/igMAAAAAAAAB2wIAAEgAAABokrUy0vepP/8xVjwqN+A/AAAAP4oDAAAAAAAAAdwCAABIAAAAgGl33nAmqT//MVY8KjfgPwAAAD+aAwAAAAAAAAHdAgAASAAAALgX+zWug6c//zFWPCo34D8AAAA/mgMAAAAAAAAB3gIAAEgAAAB8sV/jOnilP/8xVjwqN+A/AAAAP6kDAAAAAAAAAd8CAABIAAAAzDal5hYEoz//MVY8KjfgPwAAAD+pAwAAAAAAAAHgAgAASAAAAJDQCZSj+KA//zFWPCo34D8AAAA/uQMAAAAAAAAB4QIAAEgAAACM/RrXwaueP/8xVjwqN+A/AAAAP7kDAAAAAAAAAeICAABIAAAA3IJg2p03nD//MVY8KjfgPwAAAD/JAwAAAAAAAAHjAgAASAAAABQx5DHblJo//zFWPCo34D8AAAA/yQMAAAAAAAAB5AIAAEgAAAAwCKbdecOZP/8xVjwqN+A/AAAAP9gDAAAAAAAAAeUCAABIAAAATN9niRjymD//MVY8KjfgPwAAAD82BAAAAAAAAAHmAgAASAAAAGS2KTW3IJg//zFWPCo34D8AAAA/RgQAAAAAAAAB5wIAAEgAAACAjevgVU+XP/8xVjwqN+A/AAAAP4cFAAAAAAAAAegCAABIAAAAgI3r4FVPlz+pKZ2H+C3gPwAAAD+WBQAAAAAAAAHpAgAASAAAAJislZG+z4I/hVzamATQ5D8AAAA/AAAAAAAAAAAB6gIAAEgAAABg/hE6gXKEP4Vc2pgE0OQ/AAAAP90AAAAAAAAAAesCAABIAAAA8KEKiwa4hz+FXNqYBNDkPwAAAD/dAAAAAAAAAAHsAgAASAAAAIhFA9yL/Yo/hVzamATQ5D8AAAA/7QAAAAAAAAAB7QIAAEgAAADgOnjV0+WPP4Vc2pgE0OQ/AAAAP+0AAAAAAAAAAe4CAABIAAAABMG0O284kz8wVCHk0sbkPwAAAD/8AAAAAAAAAAHvAgAASAAAAEzfZ4kY8pg/20toL6G95D8AAAA//AAAAAAAAAAB8AIAAEgAAABwJlkrI32fP4VDr3pvtOQ/AAAAPwwBAAAAAAAAAfECAABIAAAAQEvEkMdsoz/cMj0RDKLkPwAAAD8MAQAAAAAAAAHyAgAASAAAANTuvOFMsqY/3DI9EQyi5D8AAAA/HAEAAAAAAAAB8wIAAEgAAABokrUy0vepPzIiy6eoj+Q/AAAAPxwBAAAAAAAAAfQCAABIAAAAGA1wL/ZrrD+HEVk+RX3kPwAAAD8rAQAAAAAAAAH1AgAASAAAAKiwaIB7sa8/MwmgiRN05D8AAAA/OwEAAAAAAAAB9gIAAEgAAADmH6ETKEexPzMJoIkTdOQ/AAAAPzsBAAAAAAAAAfcCAABIAAAAzEjfZ4kYsj8zCaCJE3TkPwAAAD9LAQAAAAAAAAH4AgAASAAAAOr7LBFDHrM/3gDn1OFq5D8AAAA/SwEAAAAAAAAB+QIAAEgAAAAIr3q6/CO0P94A59ThauQ/AAAAP1oBAAAAAAAAAfoCAABIAAAAJmLIY7YptT/eAOfU4WrkPwAAAD9aAQAAAAAAAAH7AgAASAAAAEQVFg1wL7Y/iPgtILBh5D8AAAA/eQEAAAAAAAAB/AIAAEgAAADYuA5e9XS5P4j4LSCwYeQ/AAAAP3kBAAAAAAAAAf0CAABIAAAA3JSaWxBMuz+I+C0gsGHkPwAAAD95AQAAAAAAAAH+AgAASAAAAFCFRQPci70/iPgtILBh5D8AAAA/iQEAAAAAAAAB/wIAAEgAAADGdfCqp8u/P4j4LSCwYeQ/AAAAP4kBAAAAAAAAAQADAABIAAAA5ig+VGHRwD+I+C0gsGHkPwAAAD+ZAQAAAAAAAAEBAwAASAAAAK6M9H2WiME/iPgtILBh5D8AAAA/mQEAAAAAAAABAgMAAEgAAAA9ZptScwvCP4j4LSCwYeQ/AAAAP6gBAAAAAAAAAQMDAABIAAAAr3q6/CN0wj+I+C0gsGHkPwAAAD+4AQAAAAAAAAEEAwAASAAAAAXKUXyowsI/iPgtILBh5D8AAAA/uAEAAAAAAAABBQMAAEgAAAA+VGHRAPfCP4j4LSCwYeQ/AAAAP7gBAAAAAAAAAQYDAABIAAAAWxnp+ywRwz+I+C0gsGHkPwAAAD/IAQAAAAAAAAEHAwAASAAAAHfecCZZK8M/iPgtILBh5D8AAAA/1wEAAAAAAAABCAMAAEgAAACUo/hQhUXDP4j4LSCwYeQ/AAAAP1QCAAAAAAAAAQkDAABIAAAAsWiAe7Ffwz+I+C0gsGHkPwAAAD+iAgAAAAAAAAEKAwAASAAAAM0tCKbdecM/iPgtILBh5D8AAAA/wgIAAAAAAAABCwMAAEgAAADq8o/QCZTDP4j4LSCwYeQ/AAAAP9ECAAAAAAAAAQwDAABIAAAAI32fJWLIwz+I+C0gsGHkPwAAAD/RAgAAAAAAAAENAwAASAAAAHnMNqXmFsQ/iPgtILBh5D8AAAA/0QIAAAAAAAABDgMAAEgAAADr4FVPl3/EP4j4LSCwYeQ/AAAAP+ECAAAAAAAAAQ8DAABIAAAAQTDtzhvOxD+I+C0gsGHkPwAAAD/qAgAAAAAAAAEQAwAASAAAAJd/hE6gHMU/iPgtILBh5D8AAAA/+QIAAAAAAAABEQMAAEgAAADRCZSj+FDFP4j4LSCwYeQ/AAAAP/kCAAAAAAAAARIDAABIAAAAC5Sj+FCFxT+I+C0gsGHkPwAAAD8JAwAAAAAAAAETAwAASAAAACdZKyN9n8U/iPgtILBh5D8AAAA/GQMAAAAAAAAL</ink>
</athena>
</file>

<file path=customXml/item32.xml><?xml version="1.0" encoding="utf-8"?>
<athena xmlns="http://schemas.microsoft.com/edu/athena" version="0.1.2681.0">
  <timings duration="3849"/>
</athena>
</file>

<file path=customXml/item33.xml><?xml version="1.0" encoding="utf-8"?>
<athena xmlns="http://schemas.microsoft.com/edu/athena" version="0.1.2681.0">
  <timings duration="73307"/>
</athena>
</file>

<file path=customXml/item34.xml><?xml version="1.0" encoding="utf-8"?>
<athena xmlns="http://schemas.microsoft.com/edu/athena" version="0.1.2681.0">
  <media streamable="true" recordStart="247933" recordEnd="319461" recordLength="1304921" start="247933" end="319461" audioFormat="{00001610-0000-0010-8000-00AA00389B71}" audioRate="44100" muted="false" volume="0.8" fadeIn="0" fadeOut="0" videoFormat="{34363248-0000-0010-8000-00AA00389B71}" videoRate="30" videoWidth="960" videoHeight="720"/>
</athena>
</file>

<file path=customXml/item3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gAAAAKAAAABwMAAAAAAQAAAAgAAAAECUlua0F0b21WMQIAAAAJBAAAAAkFAAAACQYAAAAJBwAAAAkIAAAACQkAAAAJCgAAAAkLAAAABQQAAAALUGVuU3Ryb2tlVjEEAAAACkF0dHJpYnV0ZXMFVHJhY2UJU3RhcnRUaW1lBFR5cGUEBAAED1BlbkF0dHJpYnV0ZXNWMQIAAAAKSW5rVHJhY2VWMQIAAAAQDEFjdGlvblR5cGVWMQIAAAACAAAACQwAAAAJDQAAAB8MAAAAAAAABfL///8MQWN0aW9uVHlwZVYxAQAAAAd2YWx1ZV9fAAgCAAAAAAAAAAEFAAAABAAAAAkPAAAACRAAAABFLAAAAAAAAAHv////8v///wAAAAABBgAAAAQAAAAJEgAAAAkTAAAAy2YAAAAAAAAB7P////L///8AAAAAAQcAAAAEAAAACRUAAAAJFgAAAE5vAAAAAAAAAen////y////AAAAAAEIAAAABAAAAAkYAAAACRkAAABbgAAAAAAAAAHm////8v///wAAAAABCQAAAAQAAAAJGwAAAAkcAAAA6owAAAAAAAAB4/////L///8AAAAAAQoAAAAEAAAACR4AAAAJHwAAAO22AAAAAAAAAeD////y////AAAAAAULAAAADUNsZWFyQ2FudmFzVjECAAAACVN0YXJ0VGltZQRUeXBlAAQQDEFjdGlvblR5cGVWMQIAAAACAAAAffwAAAAAAAAB3/////L///8AAAAABQwAAAAPUGVuQXR0cmlidXRlc1YxCgAAAAdfY29sb3JBB19jb2xvclIHX2NvbG9yRwdfY29sb3JCCkZpdFRvQ3VydmUGSGVpZ2h0Dklnbm9yZVByZXNzdXJlDUlzSGlnaGxpZ2h0ZXIFU2hhcGUFV2lkdGgAAAAAAAAAAAQAAgICAgEGAQEMQnJ1c2hTaGFwZVYxAgAAAAYCAAAA/wCeSQAAAAAAAAAiQAAABd7///8MQnJ1c2hTaGFwZVYxAQAAAAd2YWx1ZV9fAAgCAAAAAQAAAAAAAAAAACJABQ0AAAAKSW5rVHJhY2VWMQMAAAANTGlzdGAxK19pdGVtcwxMaXN0YDErX3NpemUPTGlzdGAxK192ZXJzaW9uBAAAGFNoYXJlZC5JbmtpbmcuSW5rUG9pbnRbXQIAAAAICAIAAAAJIwAAACgAAAAoAAAAAQ8AAAAMAAAA/wCeSQAAAAAAAAAiQAAAAdz////e////AQAAAAAAAAAAACJAARAAAAANAAAACSUAAAA9AAAAPQAAAAESAAAADAAAAP8AnkkAAAAAAAAAIkAAAAHa////3v///wEAAAAAAAAAAAAiQAETAAAADQAAAAknAAAAEwAAABMAAAABFQAAAAwAAAD/AJ5JAAAAAAAAACJAAAAB2P///97///8BAAAAAAAAAAAAIkABFgAAAA0AAAAJKQAAACAAAAAgAAAAARgAAAAMAAAA/wCeSQAAAAAAAAAiQAAAAdb////e////AQAAAAAAAAAAACJAARkAAAANAAAACSsAAAAZAAAAGQAAAAEbAAAADAAAAP8AnkkAAAAAAAAAIkAAAAHU////3v///wEAAAAAAAAAAAAiQAEcAAAADQAAAAktAAAAhgAAAIYAAAABHgAAAAwAAAD/AJ5JAAAAAAAAACJAAAAB0v///97///8BAAAAAAAAAAAAIkABHwAAAA0AAAAJLwAAAFgAAABYAAAAByMAAAAAAQAAAEAA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NGAclAAAAAAEAAABAAAAABApJbmtQb2ludFYxAg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DQMHJwAAAAABAAAAIAAAAAQKSW5rUG9pbnRWMQIAAAAJlQAAAAmWAAAACZcAAAAJmAAAAAmZAAAACZoAAAAJmwAAAAmcAAAACZ0AAAAJngAAAAmfAAAACaAAAAAJoQAAAAmiAAAACaMAAAAJpAAAAAmlAAAACaYAAAAJpwAAAA0NBykAAAAAAQAAACAAAAAECklua1BvaW50VjECAAAACagAAAAJqQAAAAmqAAAACasAAAAJrAAAAAmtAAAACa4AAAAJrwAAAAmwAAAACbEAAAAJsgAAAAmzAAAACbQAAAAJtQAAAAm2AAAACbcAAAAJuAAAAAm5AAAACboAAAAJuwAAAAm8AAAACb0AAAAJvgAAAAm/AAAACcAAAAAJwQAAAAnCAAAACcMAAAAJxAAAAAnFAAAACcYAAAAJxwAAAAcrAAAAAAEAAAAgAAAABApJbmtQb2ludFYxAgAAAAnIAAAACckAAAAJygAAAAnLAAAACcwAAAAJzQAAAAnOAAAACc8AAAAJ0AAAAAnRAAAACdIAAAAJ0wAAAAnUAAAACdUAAAAJ1gAAAAnXAAAACdgAAAAJ2QAAAAnaAAAACdsAAAAJ3AAAAAndAAAACd4AAAAJ3wAAAAngAAAADQcHLQAAAAABAAAAAAEAAAQKSW5rUG9pbnRWMQI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DXoHLwAAAAABAAAAgAAAAAQKSW5rUG9pbnRWMQIA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0oBTAAAAAKSW5rUG9pbnRWMQQAAAABWAFZDlByZXNzdXJlRmFjdG9yCVRpbWVTdGFtcAAAAAAGBgsQAgAAAHwJ7SW0l8w/QFVVVVVVgT8AAAA/AAAAAAAAAAABMQAAADAAAABm4OnW/LDMP0BVVVVVVYE/AAAAP5wAAAAAAAAAATIAAAAwAAAAImXg6db8zD9AVVVVVVWBPwAAAD+sAAAAAAAAAAEzAAAAMAAAAMrA0635Yc0/QFVVVVVVgT8AAAA/rAAAAAAAAAABNAAAADAAAAAyob2E9hLOP0BVVVVVVYE/AAAAP7sAAAAAAAAAATUAAAAwAAAAgFikDDzdzj9AVVVVVVWBPwAAAD+7AAAAAAAAAAE2AAAAMAAAALrmh0XKwM8/QFVVVVVVgT8AAAA/ywAAAAAAAAABNwAAADAAAAB5ujU/LFLQP0BVVVVVVYE/AAAAP9sAAAAAAAAAATgAAAAwAAAA5DiO4ziO0T9AVVVVVVWBPwAAAD/bAAAAAAAAAAE5AAAAMAAAANSt+WGRMtI/QFVVVVVVgT8AAAA/6gAAAAAAAAABOgAAADAAAAA5juM4juPSPyBVVVVVVX0/AAAAP+oAAAAAAAAAATsAAAAwAAAAn27ND4uU0z8gVVVVVVV9PwAAAD/6AAAAAAAAAAE8AAAAMAAAAO4ltJfQXtQ/IFVVVVVVfT8AAAA/+gAAAAAAAAABPQAAADAAAADIcRzHcRzVPyBVVVVVVX0/AAAAPwoBAAAAAAAAAT4AAAAwAAAAFykDT7fm1T8AAAAAAAB4PwAAAD8KAQAAAAAAAAE/AAAAMAAAAPF0a35YpNY/AAAAAAAAeD8AAAA/GQEAAAAAAAABQAAAADAAAADMwNOt+WHXPwAAAAAAAHg/AAAAPykBAAAAAAAAAUEAAAAwAAAAGni6NT8s2D8AAAAAAAB4PwAAAD8pAQAAAAAAAAFCAAAAMAAAAOQ4juM4jtk/IFVVVVVVfT8AAAA/OAEAAAAAAAABQwAAADAAAABJGXi6NT/aP0BVVVVVVYE/AAAAPzgBAAAAAAAAAUQAAAAwAAAAxCJl4OnW2j+QqqqqqqqGPwAAAD9IAQAAAAAAAAFFAAAAMAAAAMzA0635Yds/QFVVVVVViT8AAAA/SAEAAAAAAAABRgAAADAAAADoh0XKwNPbP/D//////4s/AAAAP2cBAAAAAAAAAUcAAAAwAAAAGni6NT8s3D/w//////+LPwAAAD9nAQAAAAAAAAFIAAAAMAAAAGSRMvB0a9w/sKqqqqqqjj8AAAA/dgEAAAAAAAABSQAAADAAAACsqqqqqqrcP7Cqqqqqqo4/AAAAP3YBAAAAAAAAAUoAAAAwAAAAgFikDDzd3D+wqqqqqqqOPwAAAD+GAQAAAAAAAAFLAAAAMAAAAFQGnm7ND90/sKqqqqqqjj8AAAA/hgEAAAAAAAABTAAAADAAAACcHxYpA0/dP7Cqqqqqqo4/AAAAP5YBAAAAAAAAAU0AAAAwAAAAcM0Pi5SB3T+wqqqqqqqOPwAAAD/EAQAAAAAAAAFOAAAAMAAAAKK9hPYS2t0/8P//////iz8AAAA/EwIAAAAAAAABTwAAADAAAADUrflhkTLeP/D//////4s/AAAAPxMCAAAAAAAAAVAAAAAwAAAAfAntJbSX3j/w//////+LPwAAAD8TAgAAAAAAAAFRAAAAMAAAAFC35odFyt4/8P//////iz8AAAA/IgIAAAAAAAABUgAAADAAAAAkZeDp1vzeP/D//////4s/AAAAPyICAAAAAAAAAVMAAAAwAAAADjzdmh8W3z/w//////+LPwAAAD8yAgAAAAAAAAFUAAAAMAAAAGx+WKQMPN8/8P//////iz8AAAA/QQIAAAAAAAABVQAAADAAAABWVVVVVVXfP/D//////4s/AAAAP0ECAAAAAAAAAVYAAAAwAAAAysDTrflh3z/w//////+LPwAAAD9BAgAAAAAAAAFXAAAAMAAAAMrA0635Yd8/QFVVVVVViT8AAAA/AwQAAAAAAAABWAAAADAAAABsflikDDzJP/7/////X9M/AAAAPwAAAAAAAAAAAVkAAAAwAAAAVlVVVVVVyT/+/////1/TPwAAAD9tAAAAAAAAAAFaAAAAMAAAACoDT7fmh8k//v////9f0z8AAAA/bQAAAAAAAAABWwAAADAAAADoh0XKwNPJP/7/////X9M/AAAAP30AAAAAAAAAAVwAAAAwAAAAkOM4juM4yj/+/////1/TPwAAAD+MAAAAAAAAAAFdAAAAMAAAAArtJbSX0Mo//v////9f0z8AAAA/jAAAAAAAAAABXgAAADAAAACG9hLaS2jLP/7/////X9M/AAAAP4wAAAAAAAAAAV8AAAAwAAAA1q35YZEyzD/+/////1/TPwAAAD+cAAAAAAAAAAFgAAAAMAAAAAw83ZofFs0//v////9f0z8AAAA/nAAAAAAAAAABYQAAADAAAAAceLo1PyzOP/7/////X9M/AAAAP6wAAAAAAAAAAWIAAAAwAAAAKLSX0F5Czz/+/////1/TPwAAAD8pAQAAAAAAAAFjAAAAMAAAAPphkTLwdNU/VFVVVVV10z8AAAA/OAEAAAAAAAABZAAAADAAAADUrflhkTLaP/7/////39M/AAAAP0gBAAAAAAAAAWUAAAAwAAAAtpfQXkJ72z9WVVVVVTXUPwAAAD9IAQAAAAAAAAFmAAAAMAAAADChvYT2Etw/qqqqqqpK1D8AAAA/VwEAAAAAAAABZwAAADAAAAA2PyxSBp7cP1ZVVVVVddQ/AAAAP1cBAAAAAAAAAWgAAAAwAAAAyHEcx3Ec3T+qqqqqqorUPwAAAD9nAQAAAAAAAAFpAAAAMAAAAFqkDDzdmt0/VlVVVVW11D8AAAA/ZwEAAAAAAAABagAAADAAAACivYT2EtrdP6qqqqqqytQ/AAAAP3cBAAAAAAAAAWsAAAAwAAAA6tb8sEgZ3j/+/////9/UPwAAAD93AQAAAAAAAAFsAAAAMAAAADTwdGt+WN4/VFVVVVX11D8AAAA/hgEAAAAAAAABbQAAADAAAAAGnm7ND4veP6qqqqqqCtU/AAAAP5YBAAAAAAAAAW4AAAAwAAAAOo7jOI7j3j/+/////x/VPwAAAD+WAQAAAAAAAAFvAAAAMAAAAJjQXkJ7Cd8/VFVVVVU11T8AAAA/pgEAAAAAAAABcAAAADAAAACCp1vzwyLfP1RVVVVVNdU/AAAAP6YBAAAAAAAAAXEAAAAwAAAA4OnW/LBI3z9UVVVVVTXVPwAAAD+1AQAAAAAAAAFyAAAAMAAAAFZVVVVVVd8/VFVVVVU11T8AAAA/tQEAAAAAAAABcwAAADAAAADKwNOt+WHfP1RVVVVVNdU/AAAAP8UBAAAAAAAAAXQAAAAwAAAAKgNPt+aH3z+qqqqqqkrVPwAAAD/FAQAAAAAAAAF1AAAAMAAAAJ5uzQ+LlN8/qqqqqqpK1T8AAAA/1AEAAAAAAAABdgAAADAAAAD+sEgZeLrfP6qqqqqqStU/AAAAP9QBAAAAAAAAAXcAAAAwAAAAXvPDImXg3z/+/////1/VPwAAAD/kAQAAAAAAAAF4AAAAMAAAAJjQXkJ7CeA//v////9f1T8AAAA/5AEAAAAAAAABeQAAADAAAACySBl4ujXgP1RVVVVVddU/AAAAP/QBAAAAAAAAAXoAAAAwAAAAEIuUgadb4D+qqqqqqorVPwAAAD/0AQAAAAAAAAF7AAAAMAAAAJ9uzQ+LlOA/VFVVVVW11T8AAAA/AwIAAAAAAAABfAAAADAAAAByHMdxHMfgP6qqqqqqytU/AAAAPwMCAAAAAAAAAX0AAAAwAAAAdmt+WKQM4T8AAAAAAODVPwAAAD8TAgAAAAAAAAF+AAAAMAAAAL+E9hLaS+E/VFVVVVX11T8AAAA/EwIAAAAAAAABfwAAADAAAABMaC+hvYThP6qqqqqqCtY/AAAAPyMCAAAAAAAAAYAAAAAwAAAA20toL6G94T8AAAAAACDWPwAAAD8jAgAAAAAAAAGBAAAAMAAAAK/5YZEy8OE/AAAAAAAg1j8AAAA/MgIAAAAAAAABggAAADAAAADHcRzHcRziP1RVVVVVNdY/AAAAP0ICAAAAAAAAAYMAAAAwAAAAsUgZeLo14j9UVVVVVTXWPwAAAD9CAgAAAAAAAAGEAAAAMAAAACa0l9BeQuI/VFVVVVU11j8AAAA/QgIAAAAAAAABhQAAADAAAADh6db8sEjiP1RVVVVVNdY/AAAAP1ECAAAAAAAAAYYAAAAwAAAAmx8WKQNP4j9UVVVVVTXWPwAAAD9RAgAAAAAAAAGHAAAAMAAAAFZVVVVVVeI/VFVVVVU11j8AAAA/zgIAAAAAAAABiAAAADAAAABWVVVVVVXiPwAAAAAAINY/AAAAP0sDAAAAAAAAAYkAAAAwAAAAVlVVVVVV4j+qqqqqqgrWPwAAAD9rAwAAAAAAAAGKAAAAMAAAAFZVVVVVVeI/VFVVVVX11T8AAAA/awMAAAAAAAABiwAAADAAAABWVVVVVVXiPwAAAAAA4NU/AAAAP3oDAAAAAAAAAYwAAAAwAAAAVlVVVVVV4j+qqqqqqsrVPwAAAD+KAwAAAAAAAAGNAAAAMAAAAFZVVVVVVeI/VFVVVVW11T8AAAA/mgMAAAAAAAABjgAAADAAAABWVVVVVVXiP/7/////n9U/AAAAP7kDAAAAAAAAAY8AAAAwAAAAVlVVVVVV4j+qqqqqqorVPwAAAD/IAwAAAAAAAAGQAAAAMAAAABCLlIGnW+I/qqqqqqqK1T8AAAA/LQQAAAAAAAABkQAAADAAAAAQi5SBp1viP1RVVVVVddU/AAAAPy0EAAAAAAAAAZIAAAAwAAAAy8DTrflh4j/+/////1/VPwAAAD9MBAAAAAAAAAGTAAAAMAAAAMvA0635YeI/qqqqqqpK1T8AAAA/XAQAAAAAAAABlAAAADAAAAAQi5SBp1viP6qqqqqqStU/AAAAP0YFAAAAAAAAAZUAAAAwAAAAIMdxHMdxbD+qqqqqqsrbPwAAAD8AAAAAAAAAAAGWAAAAMAAAANDA0635YXE/qqqqqqrK2z8AAAA/7AAAAAAAAAABlwAAADAAAACYMvB0a36IP6qqqqqqyts/AAAAPwsBAAAAAAAAAZgAAAAwAAAAjEXKwNOtmT9UVVVVVbXbPwAAAD8LAQAAAAAAAAGZAAAAMAAAAMgiZeDp1pw/VFVVVVW12z8AAAA/GwEAAAAAAAABmgAAADAAAACoW/PDImWgP1RVVVVVtds/AAAAPxsBAAAAAAAAAZsAAAAwAAAAlIGnW/PDoj9UVVVVVbXbPwAAAD8bAQAAAAAAAAGcAAAAMAAAANpLaC+hvaQ/VFVVVVW12z8AAAA/KwEAAAAAAAABnQAAADAAAADIcRzHcRynP1RVVVVVtds/AAAAPzoBAAAAAAAAAZ4AAAAwAAAAtpfQXkJ7qT9UVVVVVbXbPwAAAD86AQAAAAAAAAGfAAAAMAAAAFIGnm7ND6s/VFVVVVW12z8AAAA/SgEAAAAAAAABoAAAADAAAACY0F5CewmtP1RVVVVVtds/AAAAP1kBAAAAAAAAAaEAAAAwAAAAkuM4juM4rj9UVVVVVbXbPwAAAD9ZAQAAAAAAAAGiAAAAMAAAAIb2EtpLaK8/AAAAAACg2z8AAAA/WQEAAAAAAAABowAAADAAAAC/hPYS2kuwPwAAAAAAoNs/AAAAP2kBAAAAAAAAAaQAAAAwAAAAZeDp1vywsD8AAAAAAKDbPwAAAD9pAQAAAAAAAAGlAAAAMAAAAA083ZofFrE/qqqqqqqK2z8AAAA/eQEAAAAAAAABpgAAADAAAADh6db8sEixP6qqqqqqits/AAAAP3kBAAAAAAAAAacAAAAwAAAAtZfQXkJ7sT+qqqqqqorbPwAAAD+IAQAAAAAAAAGoAAAAMAAAALfmh0XKwO4/qqqqqqrK1z8AAAA/AAAAAAAAAAABqQAAADAAAAC35odFysDuP1RVVVVVtdc/AAAAP9UAAAAAAAAAAaoAAAAwAAAALVIGnm7N7j9UVVVVVbXXPwAAAD/kAAAAAAAAAAGrAAAAMAAAAKG9hPYS2u4/VFVVVVW11z8AAAA/5AAAAAAAAAABrAAAADAAAAAXKQNPt+buP1RVVVVVtdc/AAAAP/QAAAAAAAAAAa0AAAAwAAAAi5SBp1vz7j9UVVVVVbXXPwAAAD8EAQAAAAAAAAGuAAAAMAAAALs1PyxSBu8/VFVVVVW11z8AAAA/BAEAAAAAAAABrwAAADAAAAAxob2E9hLvP1RVVVVVtdc/AAAAPxMBAAAAAAAAAbAAAAAwAAAApQw83Zof7z9UVVVVVbXXPwAAAD8TAQAAAAAAAAGxAAAAMAAAAF9CewntJe8/VFVVVVW11z8AAAA/EwEAAAAAAAABsgAAADAAAADVrflhkTLvP1RVVVVVtdc/AAAAPyMBAAAAAAAAAbMAAAAwAAAASRl4ujU/7z9UVVVVVbXXPwAAAD8jAQAAAAAAAAG0AAAAMAAAAAVPt+aHRe8/VFVVVVW11z8AAAA/MgEAAAAAAAABtQAAADAAAAB5ujU/LFLvP1RVVVVVtdc/AAAAPzIBAAAAAAAAAbYAAAAwAAAAM/B0a35Y7z9UVVVVVbXXPwAAAD9CAQAAAAAAAAG3AAAAMAAAAO0ltJfQXu8/VFVVVVW11z8AAAA/UgEAAAAAAAABuAAAADAAAACnW/PDImXvP1RVVVVVtdc/AAAAP2EBAAAAAAAAAbkAAAAwAAAAY5Ey8HRr7z9UVVVVVbXXPwAAAD+/AQAAAAAAAAG6AAAAMAAAAB3HcRzHce8/VFVVVVW11z8AAAA/HQIAAAAAAAABuwAAADAAAADX/LBIGXjvP1RVVVVVtdc/AAAAP5oCAAAAAAAAAbwAAAAwAAAAkTLwdGt+7z9UVVVVVbXXPwAAAD+pAgAAAAAAAAG9AAAAMAAAAE1oL6G9hO8/VFVVVVW11z8AAAA/qQIAAAAAAAABvgAAADAAAAAHnm7ND4vvP1RVVVVVtdc/AAAAP7kCAAAAAAAAAb8AAAAwAAAAwdOt+WGR7z9UVVVVVbXXPwAAAD+5AgAAAAAAAAHAAAAAMAAAADc/LFIGnu8/VFVVVVW11z8AAAA/yQIAAAAAAAABwQAAADAAAACrqqqqqqrvP1RVVVVVtdc/AAAAP8kCAAAAAAAAAcIAAAAwAAAAIRYpA0+37z9UVVVVVbXXPwAAAD/YAgAAAAAAAAHDAAAAMAAAAJWBp1vzw+8/VFVVVVW11z8AAAA/2AIAAAAAAAABxAAAADAAAAAL7SW0l9DvP1RVVVVVtdc/AAAAP+gCAAAAAAAAAcUAAAAwAAAAxSJl4OnW7z9UVVVVVbXXPwAAAD/oAgAAAAAAAAHGAAAAMAAAAH9YpAw83e8/VFVVVVW11z8AAAA/+AIAAAAAAAABxwAAADAAAAA7juM4juPvP1RVVVVVtdc/AAAAPwcDAAAAAAAAAcgAAAAwAAAAUwaebs0P0T9VVVVVVcXmPwAAAD8AAAAAAAAAAAHJAAAAMAAAAMhxHMdxHNE/VVVVVVXF5j8AAAA/hgAAAAAAAAABygAAADAAAAAmtJfQXkLRP1VVVVVVxeY/AAAAP5YAAAAAAAAAAcsAAAAwAAAAhfYS2kto0T9VVVVVVcXmPwAAAD+lAAAAAAAAAAHMAAAAMAAAAEN7Ce0ltNE/VVVVVVXF5j8AAAA/pQAAAAAAAAABzQAAADAAAADUrflhkTLSP1VVVVVVxeY/AAAAP6UAAAAAAAAAAc4AAAAwAAAA2ktoL6G90j9VVVVVVcXmPwAAAD+1AAAAAAAAAAHPAAAAMAAAAFdVVVVVVdM/VVVVVVXF5j8AAAA/tQAAAAAAAAAB0AAAADAAAABd88MiZeDTP1VVVVVVxeY/AAAAP8UAAAAAAAAAAdEAAAAwAAAAebo1PyxS1D9VVVVVVcXmPwAAAD/FAAAAAAAAAAHSAAAAMAAAAArtJbSX0NQ/qqqqqqq65j8AAAA/xQAAAAAAAAAB0wAAADAAAACySBl4ujXVP///////r+Y/AAAAP9QAAAAAAAAAAdQAAAAwAAAA+mGRMvB01T9VVVVVVaXmPwAAAD/UAAAAAAAAAAHVAAAAMAAAAEN7Ce0ltNU/qqqqqqqa5j8AAAA/5AAAAAAAAAAB1gAAADAAAACivYT2EtrVP6qqqqqqmuY/AAAAP/QAAAAAAAAAAdcAAAAwAAAAAQAAAAAA1j///////4/mPwAAAD8DAQAAAAAAAAHYAAAAMAAAAHVrflikDNY///////+P5j8AAAA/AwEAAAAAAAAB2QAAADAAAADq1vywSBnWP///////j+Y/AAAAPwMBAAAAAAAAAdoAAAAwAAAAX0J7Ce0l1j///////4/mPwAAAD8DAQAAAAAAAAHbAAAAMAAAAEkZeLo1P9Y///////+P5j8AAAA/EwEAAAAAAAAB3AAAADAAAAC+hPYS2kvWP///////j+Y/AAAAPxMBAAAAAAAAAd0AAAAwAAAAvoT2EtpL1j9VVVVVVYXmPwAAAD8iAQAAAAAAAAHeAAAAMAAAADPwdGt+WNY/VVVVVVWF5j8AAAA/MgEAAAAAAAAB3wAAADAAAACoW/PDImXWP1VVVVVVheY/AAAAPzIBAAAAAAAAAeAAAAAwAAAAHcdxHMdx1j9VVVVVVYXmPwAAAD9CAQAAAAAAAAHhAAAAMAAAAHi6NT8sUso/qaqqqqr66D8AAAA/AAAAAAAAAAAB4gAAADAAAACQ4ziO4zjKP6mqqqqq+ug/AAAAPw8AAAAAAAAAAeMAAAAwAAAAYpEy8HRryj+pqqqqqvroPwAAAD+MAAAAAAAAAAHkAAAAMAAAADY/LFIGnso/qaqqqqr66D8AAAA/nAAAAAAAAAAB5QAAADAAAADIcRzHcRzLP6mqqqqq+ug/AAAAP5wAAAAAAAAAAeYAAAAwAAAAWqQMPN2ayz///////+/oPwAAAD+cAAAAAAAAAAHnAAAAMAAAAJIy8HRrfsw/VFVVVVXl6D8AAAA/qwAAAAAAAAAB6AAAADAAAADg6db8sEjNP6mqqqqq2ug/AAAAP6sAAAAAAAAAAekAAAAwAAAA8CW0l9Bezj///////8/oPwAAAD+7AAAAAAAAAAHqAAAAMAAAABKLlIGnW88////////P6D8AAAA/2gAAAAAAAAAB6wAAADAAAAA2PyxSBp7QP6mqqqqquug/AAAAP9oAAAAAAAAAAewAAAAwAAAAUwaebs0P0T8AAAAAALDoPwAAAD/aAAAAAAAAAAHtAAAAMAAAAOQ4juM4jtE/VFVVVVWl6D8AAAA/2gAAAAAAAAAB7gAAADAAAAAAAAAAAADSP6mqqqqqmug/AAAAP+oAAAAAAAAAAe8AAAAwAAAAkjLwdGt+0j8AAAAAAJDoPwAAAD/qAAAAAAAAAAHwAAAAMAAAAJnQXkJ7CdM/VFVVVVWF6D8AAAA/+gAAAAAAAAAB8QAAADAAAAC1l9BeQnvTP6mqqqqqeug/AAAAPwkBAAAAAAAAAfIAAAAwAAAA0l5Cewnt0z+pqqqqqnroPwAAAD8JAQAAAAAAAAHzAAAAMAAAANj8sEgZeNQ/qaqqqqp66D8AAAA/KAEAAAAAAAAB9AAAADAAAAB1a35YpAzWP6mqqqqqeug/AAAAPzgBAAAAAAAAAfUAAAAwAAAAgqdb88Mi1z+pqqqqqnroPwAAAD9IAQAAAAAAAAH2AAAAMAAAAIlFysDTrdc/qaqqqqp66D8AAAA/VwEAAAAAAAAB9wAAADAAAACySBl4ujXZP6mqqqqqeug/AAAAP1cBAAAAAAAAAfgAAAAwAAAAWaQMPN2a2T+pqqqqqnroPwAAAD9nAQAAAAAAAAH5AAAAMAAAABcpA0+35tk/qaqqqqp66D8AAAA/ZwEAAAAAAAAB+gAAADAAAABfQnsJ7SXaP6mqqqqqeug/AAAAP3cBAAAAAAAAAfsAAAAwAAAAM/B0a35Y2j+pqqqqqnroPwAAAD93AQAAAAAAAAH8AAAAMAAAAB3HcRzHcdo/qaqqqqp66D8AAAA/hgEAAAAAAAAB/QAAADAAAAB8Ce0ltJfaP6mqqqqqeug/AAAAP6UBAAAAAAAAAf4AAAAwAAAArvlhkTLw2j8AAAAAAHDoPwAAAD+lAQAAAAAAAAH/AAAAMAAAAA083ZofFts/AAAAAABw6D8AAAA/pQEAAAAAAAABAAEAADAAAAD3EtpLaC/bPwAAAAAAcOg/AAAAP7UBAAAAAAAAAQEBAAAwAAAAVlVVVVVV2z8AAAAAAHDoPwAAAD+1AQAAAAAAAAECAQAAMAAAALaX0F5Ce9s/AAAAAABw6D8AAAA/xQEAAAAAAAABAwEAADAAAACJRcrA063bPwAAAAAAcOg/AAAAP8UBAAAAAAAAAQQBAAAwAAAA6IdFysDT2z8AAAAAAHDoPwAAAD/UAQAAAAAAAAEFAQAAMAAAALw1PyxSBtw/qaqqqqpa6D8AAAA/1AEAAAAAAAABBgEAADAAAACQ4ziO4zjcP6mqqqqqWug/AAAAP+QBAAAAAAAAAQcBAAAwAAAATmgvob2E3D+pqqqqqlroPwAAAD/kAQAAAAAAAAEIAQAAMAAAACAWKQNPt9w/qaqqqqpa6D8AAAA/9AEAAAAAAAABCQEAADAAAAD0wyJl4OncP6mqqqqqWug/AAAAP/QBAAAAAAAAAQoBAAAwAAAAyHEcx3Ec3T+pqqqqqlroPwAAAD8DAgAAAAAAAAELAQAAMAAAAJwfFikDT90/qaqqqqpa6D8AAAA/AwIAAAAAAAABDAEAADAAAABwzQ+LlIHdP6mqqqqqWug/AAAAPxMCAAAAAAAAAQ0BAAAwAAAAzg+LlIGn3T+pqqqqqlroPwAAAD8TAgAAAAAAAAEOAQAAMAAAAKK9hPYS2t0/qaqqqqpa6D8AAAA/IgIAAAAAAAABDwEAADAAAACMlIGnW/PdP6mqqqqqWug/AAAAPyICAAAAAAAAARABAAAwAAAAdmt+WKQM3j+pqqqqqlroPwAAAD8yAgAAAAAAAAERAQAAMAAAANSt+WGRMt4/qaqqqqpa6D8AAAA/MgIAAAAAAAABEgEAADAAAAC+hPYS2kveP6mqqqqqWug/AAAAP0ICAAAAAAAAARMBAAAwAAAAHsdxHMdx3j+pqqqqqlroPwAAAD9CAgAAAAAAAAEUAQAAMAAAAHwJ7SW0l94/qaqqqqpa6D8AAAA/UQIAAAAAAAABFQEAADAAAADaS2gvob3eP6mqqqqqWug/AAAAP2ECAAAAAAAAARYBAAAwAAAAOo7jOI7j3j+pqqqqqlroPwAAAD9hAgAAAAAAAAEXAQAAMAAAAA483ZofFt8/qaqqqqpa6D8AAAA/YQIAAAAAAAABGAEAADAAAADg6db8sEjfP6mqqqqqWug/AAAAP3ECAAAAAAAAARkBAAAwAAAAtJfQXkJ73z+pqqqqqlroPwAAAD9xAgAAAAAAAAEaAQAAMAAAAOiHRcrA098/qaqqqqpa6D8AAAA/gAIAAAAAAAABGwEAADAAAACY0F5CewngP6mqqqqqWug/AAAAP4ACAAAAAAAAARwBAAAwAAAA9xLaS2gv4D+pqqqqqlroPwAAAD+QAgAAAAAAAAEdAQAAMAAAABCLlIGnW+A/AAAAAABQ6D8AAAA/kAIAAAAAAAABHgEAADAAAAD6YZEy8HTgPwAAAAAAUOg/AAAAP58CAAAAAAAAAR8BAAAwAAAAFNpLaC+h4D8AAAAAAFDoPwAAAD+vAgAAAAAAAAEgAQAAMAAAAP2wSBl4uuA/AAAAAABQ6D8AAAA/rwIAAAAAAAABIQEAADAAAADnh0XKwNPgP1VVVVVVReg/AAAAP68CAAAAAAAAASIBAAAwAAAAFykDT7fm4D9VVVVVVUXoPwAAAD+/AgAAAAAAAAEjAQAAMAAAAEbKwNOt+eA/VVVVVVVF6D8AAAA/zgIAAAAAAAABJAEAADAAAAC7NT8sUgbhP6mqqqqqOug/AAAAP94CAAAAAAAAASUBAAAwAAAApQw83Zof4T+pqqqqqjroPwAAAD/eAgAAAAAAAAEmAQAAMAAAANWt+WGRMuE/qaqqqqo66D8AAAA/3gIAAAAAAAABJwEAADAAAABKGXi6NT/hP6mqqqqqOug/AAAAP+4CAAAAAAAAASgBAAAwAAAAv4T2EtpL4T+pqqqqqjroPwAAAD/uAgAAAAAAAAEpAQAAMAAAADTwdGt+WOE/qaqqqqo66D8AAAA//QIAAAAAAAABKgEAADAAAADtJbSX0F7hPwAAAAAAMOg/AAAAPw0DAAAAAAAAASsBAAAwAAAAHcdxHMdx4T8AAAAAADDoPwAAAD8NAwAAAAAAAAEsAQAAMAAAAJIy8HRrfuE/AAAAAAAw6D8AAAA/HAMAAAAAAAABLQEAADAAAADB0635YZHhP6mqqqqqGug/AAAAPxwDAAAAAAAAAS4BAAAwAAAA8XRrflik4T+pqqqqqhroPwAAAD88AwAAAAAAAAEvAQAAMAAAAJWBp1vzw+E/AAAAAAAQ6D8AAAA/PAMAAAAAAAABMAEAADAAAAB/WKQMPN3hPwAAAAAAEOg/AAAAP1sDAAAAAAAAATEBAAAwAAAAmNBeQnsJ4j9VVVVVVQXoPwAAAD9rAwAAAAAAAAEyAQAAMAAAAFIGnm7ND+I/VVVVVVUF6D8AAAA/awMAAAAAAAABMwEAADAAAADHcRzHcRziP1VVVVVVBeg/AAAAP2sDAAAAAAAAATQBAAAwAAAAPN2aHxYp4j9VVVVVVQXoPwAAAD96AwAAAAAAAAE1AQAAMAAAALFIGXi6NeI/VVVVVVUF6D8AAAA/egMAAAAAAAABNgEAADAAAAAmtJfQXkLiP1VVVVVVBeg/AAAAP4oDAAAAAAAAATcBAAAwAAAAVlVVVVVV4j9VVVVVVQXoPwAAAD+ZAwAAAAAAAAE4AQAAMAAAAMvA0635YeI/VVVVVVUF6D8AAAA/mQMAAAAAAAABOQEAADAAAAD6YZEy8HTiP1VVVVVVBeg/AAAAP/8DAAAAAAAAAToBAAAwAAAARsrA06354j9VVVVVVQXoPwAAAD//AwAAAAAAAAE7AQAAMAAAADChvYT2EuM/AAAAAAAQ6D8AAAA//wMAAAAAAAABPAEAADAAAAC/hPYS2kvjPwAAAAAAEOg/AAAAPw8EAAAAAAAAAT0BAAAwAAAAqVvzwyJl4z+pqqqqqhroPwAAAD8fBAAAAAAAAAE+AQAAMAAAAAeebs0Pi+M/qaqqqqoa6D8AAAA/LgQAAAAAAAABPwEAADAAAAB8Ce0ltJfjP6mqqqqqGug/AAAAPy4EAAAAAAAAAUABAAAwAAAA8XRrflik4z+pqqqqqhroPwAAAD8+BAAAAAAAAAFBAQAAMAAAAGbg6db8sOM/qaqqqqoa6D8AAAA/PgQAAAAAAAABQgEAADAAAADbS2gvob3jP6mqqqqqGug/AAAAP00EAAAAAAAAAUMBAAAwAAAAlYGnW/PD4z+pqqqqqhroPwAAAD9NBAAAAAAAAAFEAQAAMAAAAFC35odFyuM/qaqqqqoa6D8AAAA/XQQAAAAAAAABRQEAADAAAADFImXg6dbjP6mqqqqqGug/AAAAP20EAAAAAAAAAUYBAAAwAAAAOo7jOI7j4z+pqqqqqhroPwAAAD9tBAAAAAAAAAFHAQAAMAAAAK/5YZEy8OM/VVVVVVUl6D8AAAA/fAQAAAAAAAABSAEAADAAAACZ0F5CewnkP1VVVVVVJeg/AAAAP4wEAAAAAAAAAUkBAAAwAAAADTzdmh8W5D9VVVVVVSXoPwAAAD+MBAAAAAAAAAFKAQAAMAAAAPcS2ktoL+Q/VVVVVVUl6D8AAAA/uwQAAAAAAAABSwEAADAAAAAqA0+35ofkP1VVVVVVJeg/AAAAP7sEAAAAAAAAAUwBAAAwAAAAFNpLaC+h5D9VVVVVVSXoPwAAAD/KBAAAAAAAAAFNAQAAMAAAAEJ7Ce0ltOQ/VVVVVVUl6D8AAAA/ygQAAAAAAAABTgEAADAAAADnh0XKwNPkP1VVVVVVJeg/AAAAP8oEAAAAAAAAAU8BAAAwAAAAXPPDImXg5D9VVVVVVSXoPwAAAD/aBAAAAAAAAAFQAQAAMAAAANFeQnsJ7eQ/VVVVVVUl6D8AAAA/6gQAAAAAAAABUQEAADAAAABGysDTrfnkPwAAAAAAMOg/AAAAP+oEAAAAAAAAAVIBAAAwAAAAuzU/LFIG5T8AAAAAADDoPwAAAD/5BAAAAAAAAAFTAQAAMAAAAHVrflikDOU/AAAAAAAw6D8AAAA/+QQAAAAAAAABVAEAADAAAAAwob2E9hLlPwAAAAAAMOg/AAAAPwkFAAAAAAAAAVUBAAAwAAAApQw83Zof5T8AAAAAADDoPwAAAD8JBQAAAAAAAAFWAQAAMAAAAGBCewntJeU/AAAAAAAw6D8AAAA/GQUAAAAAAAABVwEAADAAAAAaeLo1PyzlPwAAAAAAMOg/AAAAPygFAAAAAAAAAVgBAAAwAAAA1a35YZEy5T8AAAAAADDoPwAAAD8oBQAAAAAAAAFZAQAAMAAAAI/jOI7jOOU/qaqqqqo66D8AAAA/KAUAAAAAAAABWgEAADAAAAAET7fmh0XlP6mqqqqqOug/AAAAPzgFAAAAAAAAAVsBAAAwAAAAv4T2EtpL5T+pqqqqqjroPwAAAD84BQAAAAAAAAFcAQAAMAAAAO4ltJfQXuU/VVVVVVVF6D8AAAA/RwUAAAAAAAABXQEAADAAAABikTLwdGvlP1VVVVVVReg/AAAAP0cFAAAAAAAAAV4BAAAwAAAA1/ywSBl45T9VVVVVVUXoPwAAAD9XBQAAAAAAAAFfAQAAMAAAAExoL6G9hOU/VVVVVVVF6D8AAAA/VwUAAAAAAAABYAEAADAAAADB0635YZHlP1VVVVVVReg/AAAAP1cFAAAAAAAAAWEBAAAwAAAAfAntJbSX5T9VVVVVVUXoPwAAAD9nBQAAAAAAAAFiAQAAMAAAAHwJ7SW0l+U/AAAAAABQ6D8AAAA/dgUAAAAAAAABYwEAADAAAAA2PyxSBp7lPwAAAAAAUOg/AAAAP4YFAAAAAAAAAWQBAAAwAAAA8XRrflik5T8AAAAAAFDoPwAAAD/zBQAAAAAAAAFlAQAAMAAAAKuqqqqqquU/AAAAAABQ6D8AAAA/8wUAAAAAAAABZgEAADAAAABm4OnW/LDlPwAAAAAAUOg/AAAAP2EGAAAAAAAAAWcBAAAwAAAA0l5Cewnt3z9TVVVVVUXvPwAAAD8AAAAAAAAAAAFoAQAAMAAAAJjQXkJ7CeA/U1VVVVVF7z8AAAA/tgAAAAAAAAABaQEAADAAAABTBp5uzQ/gP1NVVVVVRe8/AAAAP7YAAAAAAAAAAWoBAAAwAAAAgqdb88Mi4D///////0/vPwAAAD/VAAAAAAAAAAFrAQAAMAAAAFZVVVVVVeA///////9P7z8AAAA/5QAAAAAAAAABbAEAADAAAABALFIGnm7gP///////T+8/AAAAP+UAAAAAAAAAAW0BAAAwAAAAFNpLaC+h4D+pqqqqqlrvPwAAAD/lAAAAAAAAAAFuAQAAMAAAAP2wSBl4uuA/qaqqqqpa7z8AAAA/9AAAAAAAAAABbwEAADAAAAAXKQNPt+bgP6mqqqqqWu8/AAAAP/QAAAAAAAAAAXABAAAwAAAAuzU/LFIG4T+pqqqqqlrvPwAAAD8EAQAAAAAAAAFxAQAAMAAAANWt+WGRMuE/qaqqqqpa7z8AAAA/BAEAAAAAAAABcgEAADAAAAB4ujU/LFLhP6mqqqqqWu8/AAAAPxQBAAAAAAAAAXMBAAAwAAAAHcdxHMdx4T+pqqqqqlrvPwAAAD8UAQAAAAAAAAF0AQAAMAAAAMHTrflhkeE/qaqqqqpa7z8AAAA/IwEAAAAAAAABdQEAADAAAAAgFikDT7fhP///////T+8/AAAAPyMBAAAAAAAAAXYBAAAwAAAAf1ikDDzd4T///////0/vPwAAAD9CAQAAAAAAAAF3AQAAMAAAACRl4OnW/OE/qaqqqqo67z8AAAA/QgEAAAAAAAABeAEAADAAAAA83ZofFiniP///////L+8/AAAAP0IBAAAAAAAAAXkBAAAwAAAAmx8WKQNP4j9TVVVVVSXvPwAAAD9CAQAAAAAAAAF6AQAAMAAAALWX0F5Ce+I/U1VVVVUl7z8AAAA/UgEAAAAAAAABewEAADAAAABZpAw83ZriP6mqqqqqGu8/AAAAP2IBAAAAAAAAAXwBAAAwAAAA/bBIGXi64j///////w/vPwAAAD9xAQAAAAAAAAF9AQAAMAAAAFzzwyJl4OI/U1VVVVUF7z8AAAA/cQEAAAAAAAABfgEAADAAAABGysDTrfniP1NVVVVVBe8/AAAAP3EBAAAAAAAAAX8BAAAwAAAAMKG9hPYS4z9TVVVVVQXvPwAAAD+BAQAAAAAAAAGAAQAAMAAAABp4ujU/LOM/qaqqqqr67j8AAAA/gQEAAAAAAAABgQEAADAAAAAET7fmh0XjP6mqqqqq+u4/AAAAP5EBAAAAAAAAAYIBAAAwAAAA7SW0l9Be4z///////+/uPwAAAD+gAQAAAAAAAAGDAQAAMAAAAB3HcRzHceM////////v7j8AAAA/oAEAAAAAAAABhAEAADAAAAAHnm7ND4vjP///////7+4/AAAAP6ABAAAAAAAAAYUBAAAwAAAA8XRrflik4z///////+/uPwAAAD+wAQAAAAAAAAGGAQAAMAAAANtLaC+hveM////////v7j8AAAA/sAEAAAAAAAABhwEAADAAAAB/WKQMPN3jP///////7+4/AAAAP78BAAAAAAAAAYgBAAAwAAAAmdBeQnsJ5D///////+/uPwAAAD+/AQAAAAAAAAGJAQAAMAAAAPcS2ktoL+Q////////v7j8AAAA/zwEAAAAAAAABigEAADAAAAAQi5SBp1vkP1VVVVVV5e4/AAAAP88BAAAAAAAAAYsBAAAwAAAAKgNPt+aH5D9VVVVVVeXuPwAAAD/fAQAAAAAAAAGMAQAAMAAAAIlFysDTreQ/qaqqqqra7j8AAAA/3wEAAAAAAAABjQEAADAAAADnh0XKwNPkP///////z+4/AAAAP+4BAAAAAAAAAY4BAAAwAAAAAAAAAAAA5T9VVVVVVcXuPwAAAD/uAQAAAAAAAAGPAQAAMAAAAKUMPN2aH+U/VVVVVVXF7j8AAAA//gEAAAAAAAABkAEAADAAAACP4ziO4zjlP1VVVVVVxe4/AAAAP/4BAAAAAAAAAZEBAAAwAAAAebo1PyxS5T9VVVVVVcXuPwAAAD8OAgAAAAAAAAGSAQAAMAAAAGKRMvB0a+U/VVVVVVXF7j8AAAA/DgIAAAAAAAABkwEAADAAAACSMvB0a37lP1VVVVVVxe4/AAAAPx0CAAAAAAAAAZQBAAAwAAAAwdOt+WGR5T9VVVVVVcXuPwAAAD8dAgAAAAAAAAGVAQAAMAAAADY/LFIGnuU/VVVVVVXF7j8AAAA/LQIAAAAAAAABlgEAADAAAABm4OnW/LDlP6mqqqqquu4/AAAAPzwCAAAAAAAAAZcBAAAwAAAA20toL6G95T+pqqqqqrruPwAAAD88AgAAAAAAAAGYAQAAMAAAAArtJbSX0OU///////+v7j8AAAA/PAIAAAAAAAABmQEAADAAAAA6juM4juPlP///////r+4/AAAAP0wCAAAAAAAAAZoBAAAwAAAAaS+hvYT25T///////6/uPwAAAD9MAgAAAAAAAAGbAQAAMAAAAFMGnm7ND+Y///////+v7j8AAAA/XAIAAAAAAAABnAEAADAAAAD3EtpLaC/mP///////r+4/AAAAP1wCAAAAAAAAAZ0BAAAwAAAAmx8WKQNP5j///////6/uPwAAAD9rAgAAAAAAAAGeAQAAMAAAAEAsUgaebuY///////+v7j8AAAA/ewIAAAAAAAABnwEAADAAAADkOI7jOI7mP///////r+4/AAAAP4sCAAAAAAAAAaABAAAwAAAAt+aHRcrA5j///////6/uPwAAAD/AAgAAAAAAAAGhAQAAMAAAANf8sEgZeOc/VVVVVVXF7j8AAAA/4AIAAAAAAAABogEAADAAAADh6db8sEjoP6mqqqqqGu8/AAAAP+8CAAAAAAAAAaMBAAAwAAAAcxzHcRzH6D9TVVVVVUXvPwAAAD/vAgAAAAAAAAGkAQAAMAAAABYpA0+35ug/U1VVVVVF7z8AAAA//wIAAAAAAAABpQEAADAAAABGysDTrfnoP6mqqqqqWu8/AAAAP/8CAAAAAAAAAaYBAAAwAAAAdWt+WKQM6T+pqqqqqlrvPwAAAD8eAwAAAAAAAAGnAQAAMAAAAKUMPN2aH+k/U1VVVVVl7z8AAAA/LgMAAAAAAAABqAEAADAAAAC/hPYS2kvpP///////b+8/AAAAPy4DAAAAAAAAAakBAAAwAAAAebo1PyxS6T///////2/vPwAAAD89AwAAAAAAAAGqAQAAMAAAAO4ltJfQXuk///////9v7z8AAAA/PQMAAAAAAAABqwEAADAAAABjkTLwdGvpP///////b+8/AAAAP00DAAAAAAAAAawBAAAwAAAAkzLwdGt+6T///////2/vPwAAAD9NAwAAAAAAAAGtAQAAMAAAAMHTrflhkek///////9v7z8AAAA/XQMAAAAAAAABrgEAADAAAACrqqqqqqrpP6mqqqqqeu8/AAAAP10DAAAAAAAAAa8BAAAwAAAAf1ikDDzd6T+pqqqqqnrvPwAAAD9sAwAAAAAAAAGwAQAAMAAAAA483ZofFuo/qaqqqqp67z8AAAA/bAMAAAAAAAABsQEAADAAAABWVVVVVVXqP1NVVVVVhe8/AAAAP3wDAAAAAAAAAbIBAAAwAAAAWaQMPN2a6j+pqqqqqprvPwAAAD98AwAAAAAAAAGzAQAAMAAAAFzzwyJl4Oo/qaqqqqqa7z8AAAA/iwMAAAAAAAABtAEAADAAAADUrflhkTLrP1NVVVVVpe8/AAAAP4sDAAAAAAAAAbUBAAAwAAAA2PywSBl46z///////6/vPwAAAD+bAwAAAAAAAAG2AQAAMAAAAGbg6db8sOs/U1VVVVXF7z8AAAA/qwMAAAAAAAABtwEAADAAAAA6juM4juPrP1NVVVVVxe8/AAAAP6sDAAAAAAAAAbgBAAAwAAAADjzdmh8W7D///////8/vPwAAAD+6AwAAAAAAAAG5AQAAMAAAAPgS2ktoL+w////////P7z8AAAA/ugMAAAAAAAABugEAADAAAABtflikDDzsP///////z+8/AAAAP7oDAAAAAAAAAbsBAAAwAAAAJrSX0F5C7D///////8/vPwAAAD/KAwAAAAAAAAG8AQAAMAAAAOHp1vywSOw////////P7z8AAAA/GAQAAAAAAAABvQEAADAAAACbHxYpA0/sP1NVVVVVxe8/AAAAPygEAAAAAAAAAb4BAAAwAAAAmx8WKQNP7D+rqqqqqrrvPwAAAD9TBQAAAAAAAAs=</ink>
</athena>
</file>

<file path=customXml/item36.xml><?xml version="1.0" encoding="utf-8"?>
<athena xmlns="http://schemas.microsoft.com/edu/athena" version="0.1.2681.0">
  <timings duration="64637"/>
</athena>
</file>

<file path=customXml/item37.xml><?xml version="1.0" encoding="utf-8"?>
<athena xmlns="http://schemas.microsoft.com/edu/athena" version="0.1.2681.0">
  <media streamable="true" recordStart="51959" recordEnd="64645" recordLength="1304921" start="51959" end="64645" audioFormat="{00001610-0000-0010-8000-00AA00389B71}" audioRate="44100" muted="false" volume="0.8" fadeIn="0" fadeOut="0" videoFormat="{34363248-0000-0010-8000-00AA00389B71}" videoRate="30" videoWidth="960" videoHeight="720"/>
</athena>
</file>

<file path=customXml/item38.xml><?xml version="1.0" encoding="utf-8"?>
<athena xmlns="http://schemas.microsoft.com/edu/athena" version="0.1.2681.0">
  <media streamable="true" recordStart="64645" recordEnd="168898" recordLength="1304921" start="64645" end="168898" audioFormat="{00001610-0000-0010-8000-00AA00389B71}" audioRate="44100" muted="false" volume="0.8" fadeIn="0" fadeOut="0" videoFormat="{34363248-0000-0010-8000-00AA00389B71}" videoRate="30" videoWidth="960" videoHeight="720"/>
</athena>
</file>

<file path=customXml/item39.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4AAAAQ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PQ4AAAAAAAAF7P///wxBY3Rpb25UeXBlVjEBAAAAB3ZhbHVlX18ACAIAAAAAAAAAAQUAAAAEAAAACRUAAAAJFgAAABcqAAAAAAAAAen////s////AAAAAAEGAAAABAAAAAkYAAAACRkAAAAwvQAAAAAAAAHm////7P///wAAAAABBwAAAAQAAAAJGwAAAAkcAAAA8MoAAAAAAAAB4////+z///8AAAAAAQgAAAAEAAAACR4AAAAJHwAAAA3SAAAAAAAAAeD////s////AAAAAAEJAAAABAAAAAkhAAAACSIAAAAz3AAAAAAAAAHd////7P///wAAAAABCgAAAAQAAAAJJAAAAAklAAAAtN4AAAAAAAAB2v///+z///8AAAAAAQsAAAAEAAAACScAAAAJKAAAAE/kAAAAAAAAAdf////s////AAAAAAEMAAAABAAAAAkqAAAACSsAAAAvCQEAAAAAAAHU////7P///wAAAAABDQAAAAQAAAAJLQAAAAkuAAAAtjMBAAAAAAAB0f///+z///8AAAAAAQ4AAAAEAAAACTAAAAAJMQAAAEg/AQAAAAAAAc7////s////AAAAAAEPAAAABAAAAAkzAAAACTQAAABpVAEAAAAAAAHL////7P///wAAAAABEAAAAAQAAAAJNgAAAAk3AAAA02ABAAAAAAAByP///+z///8AAAAABREAAAANQ2xlYXJDYW52YXNWMQIAAAAJU3RhcnRUaW1lBFR5cGUABBAMQWN0aW9uVHlwZVYxAgAAAAIAAAA9lwE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DwEAAA8BAAABFQAAABIAAAD/AJ5JAAAAAAAAACJAAAABxP///8b///8BAAAAAAAAAAAAIkABFgAAABMAAAAJPQAAAFoAAABaAAAAARgAAAASAAAA/wCeSQAAAAAAAAAiQAAAAcL////G////AQAAAAAAAAAAACJAARkAAAATAAAACT8AAABbAAAAWwAAAAEbAAAAEgAAAP8AnkkAAAAAAAAAIkAAAAHA////xv///wEAAAAAAAAAAAAiQAEcAAAAEwAAAAlBAAAANQAAADUAAAABHgAAABIAAAD/AJ5JAAAAAAAAACJAAAABvv///8b///8BAAAAAAAAAAAAIkABHwAAABMAAAAJQwAAABcAAAAXAAAAASEAAAASAAAA/wCeSQAAAAAAAAAiQAAAAbz////G////AQAAAAAAAAAAACJAASIAAAATAAAACUUAAAALAAAACwAAAAEkAAAAEgAAAP8AnkkAAAAAAAAAIkAAAAG6////xv///wEAAAAAAAAAAAAiQAElAAAAEwAAAAlHAAAAGgAAABoAAAABJwAAABIAAAD/AJ5JAAAAAAAAACJAAAABuP///8b///8BAAAAAAAAAAAAIkABKAAAABMAAAAJSQAAAG8AAABvAAAAASoAAAASAAAA/wCeSQAAAAAAAAAiQAAAAbb////G////AQAAAAAAAAAAACJAASsAAAATAAAACUsAAABuAAAAbgAAAAEtAAAAEgAAAP8AnkkAAAAAAAAAIkAAAAG0////xv///wEAAAAAAAAAAAAiQAEuAAAAEwAAAAlNAAAAGQAAABkAAAABMAAAABIAAAD/AJ5JAAAAAAAAACJAAAABsv///8b///8BAAAAAAAAAAAAIkABMQAAABMAAAAJTwAAADUAAAA1AAAAATMAAAASAAAA/wCeSQAAAAAAAAAiQAAAAbD////G////AQAAAAAAAAAAACJAATQAAAATAAAACVEAAAAaAAAAGgAAAAE2AAAAEgAAAP8AnkkAAAAAAAAAIkAAAAGu////xv///wEAAAAAAAAAAAAiQAE3AAAAEwAAAAlTAAAAmQAAAJk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3xBz0AAAAAAQAAAIAAAAAECklua1BvaW50VjECAA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DSYHPwAAAAABAAAAgAAAAAQKSW5rUG9pbnRWMQIA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0lB0EAAAAAAQAAAEAAAAAECklua1BvaW50VjECAA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0LB0MAAAAAAQAAACAAAAAECklua1BvaW50VjECAAAACU0CAAAJTgIAAAlPAgAACVACAAAJUQIAAAlSAgAACVMCAAAJVAIAAAlVAgAACVYCAAAJVwIAAAlYAgAACVkCAAAJWgIAAAlbAgAACVwCAAAJXQIAAAleAgAACV8CAAAJYAIAAAlhAgAACWICAAAJYwIAAA0JB0UAAAAAAQAAABAAAAAECklua1BvaW50VjECAAAACWQCAAAJZQIAAAlmAgAACWcCAAAJaAIAAAlpAgAACWoCAAAJawIAAAlsAgAACW0CAAAJbgIAAA0FB0cAAAAAAQAAACAAAAAECklua1BvaW50VjECAAAACW8CAAAJcAIAAAlxAgAACXICAAAJcwIAAAl0AgAACXUCAAAJdgIAAAl3AgAACXgCAAAJeQIAAAl6AgAACXsCAAAJfAIAAAl9AgAACX4CAAAJfwIAAAmAAgAACYECAAAJggIAAAmDAgAACYQCAAAJhQIAAAmGAgAACYcCAAAJiAIAAA0GB0kAAAAAAQAAAIAAAAAECklua1BvaW50VjECAA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DREHSwAAAAABAAAAgAAAAAQKSW5rUG9pbnRWMQIA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DRIHTQAAAAABAAAAIAAAAAQKSW5rUG9pbnRWMQIAAAAJZgMAAAlnAwAACWgDAAAJaQMAAAlqAwAACWsDAAAJbAMAAAltAwAACW4DAAAJbwMAAAlwAwAACXEDAAAJcgMAAAlzAwAACXQDAAAJdQMAAAl2AwAACXcDAAAJeAMAAAl5AwAACXoDAAAJewMAAAl8AwAACX0DAAAJfgMAAA0HB08AAAAAAQAAAEAAAAAECklua1BvaW50VjECAA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0LB1EAAAAAAQAAACAAAAAECklua1BvaW50VjECAAAACbQDAAAJtQMAAAm2AwAACbcDAAAJuAMAAAm5AwAACboDAAAJuwMAAAm8AwAACb0DAAAJvgMAAAm/AwAACcADAAAJwQMAAAnCAwAACcMDAAAJxAMAAAnFAwAACcYDAAAJxwMAAAnIAwAACckDAAAJygMAAAnLAwAACcwDAAAJzQMAAA0GB1MAAAAAAQAAAAABAAAECklua1BvaW50VjECAA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DWcFVAAAAApJbmtQb2ludFYxBAAAAAFYAVkOUHJlc3N1cmVGYWN0b3IJVGltZVN0YW1wAAAAAAYGCxACAAAAdsmDAWdcuz+8b1Ks5um+PwAAAD8AAAAAAAAAAAFVAAAAVAAAAPQueTDgjLs/vG9SrObpvj8AAAA/rAAAAAAAAAABVgAAAFQAAAB0lG5fWb27P7xvUqzm6b4/AAAAP7sAAAAAAAAAAVcAAABUAAAAcF9ZvUsevD+8b1Ks5um+PwAAAD/ZAAAAAAAAAAFYAAAAVAAAAGoqRBs+f7w/vG9SrObpvj8AAAA/6QAAAAAAAAABWQAAAFQAAABm9S55MOC8P7xvUqzm6b4/AAAAP+kAAAAAAAAAAVoAAABUAAAAYsAZ1yJBvT+8b1Ks5um+PwAAAD/5AAAAAAAAAAFbAAAAVAAAAFyLBDUVor0/jhun6VWqvj8AAAA/+QAAAAAAAAABXAAAAFQAAADWu+TBgDO+P44bp+lVqr4/AAAAPwgBAAAAAAAAAV0AAABUAAAA0obPH3OUvj+OG6fpVaq+PwAAAD8IAQAAAAAAAAFeAAAAVAAAAMgcpdtXVr8/jhun6VWqvj8AAAA/GAEAAAAAAAABXwAAAFQAAADE5485Sre/P44bp+lVqr4/AAAAPxgBAAAAAAAAAWAAAABUAAAAHgw441okwD+OG6fpVaq+PwAAAD8oAQAAAAAAAAFhAAAAVAAAAFskqKkQbcA/jhun6VWqvj8AAAA/KAEAAAAAAAABYgAAAFQAAACXPBhwxrXAP44bp+lVqr4/AAAAPzcBAAAAAAAAAWMAAABUAAAA1FSINnz+wD+OG6fpVaq+PwAAAD83AQAAAAAAAAFkAAAAVAAAAJIHA864FsE/jhun6VWqvj8AAAA/RwEAAAAAAAABZQAAAFQAAAAQbfj8MUfBP44bp+lVqr4/AAAAP0cBAAAAAAAAAWYAAABUAAAAjtLtK6t3wT+OG6fpVaq+PwAAAD9WAQAAAAAAAAFnAAAAVAAAAAs441okqME/jhun6VWqvj8AAAA/VgEAAAAAAAABaAAAAFQAAACKndiJndjBP44bp+lVqr4/AAAAP2YBAAAAAAAAAWkAAABUAAAASVBTIdrwwT+OG6fpVaq+PwAAAD9mAQAAAAAAAAFqAAAAVAAAAMe1SFBTIcI/jhun6VWqvj8AAAA/dgEAAAAAAAABawAAAFQAAABEGz5/zFHCP44bp+lVqr4/AAAAP3YBAAAAAAAAAWwAAABUAAAAwoAzrkWCwj+OG6fpVaq+PwAAAD+FAQAAAAAAAAFtAAAAVAAAAL1LHgw448I/jhun6VWqvj8AAAA/hQEAAAAAAAABbgAAAFQAAAD6Y47S7SvDP44bp+lVqr4/AAAAP5UBAAAAAAAAAW8AAABUAAAAtOHzxxylwz+OG6fpVaq+PwAAAD+VAQAAAAAAAAFwAAAAVAAAAC0S1FSINsQ/vG9SrObpvj8AAAA/xAEAAAAAAAABcQAAAFQAAAAJaipEGz7HP7xvUqzm6b4/AAAAP+MBAAAAAAAAAXIAAABUAAAAIdrw+WOOyj8UGKkxCGm/PwAAAD/zAQAAAAAAAAFzAAAAVAAAAFm9Sx4MOMs/FBipMQhpvz8AAAA/EgIAAAAAAAABdAAAAFQAAAC3r6zeJQ/OPxQYqTEIab8/AAAAPyICAAAAAAAAAXUAAABUAAAAMeCMa5Ggzj8UGKkxCGm/PwAAAD8iAgAAAAAAAAF2AAAAVAAAAOld8mDAGc8/FBipMQhpvz8AAAA/IgIAAAAAAAABdwAAAFQAAADlKN2+snrPPxQYqTEIab8/AAAAPzECAAAAAAAAAXgAAABUAAAA4fPHHKXbzz8UGKkxCGm/PwAAAD8xAgAAAAAAAAF5AAAAVAAAAG5fWb1LHtA/FBipMQhpvz8AAAA/QQIAAAAAAAABegAAAFQAAADsxE7sxE7QPxQYqTEIab8/AAAAP0ECAAAAAAAAAXsAAABUAAAAaipEGz5/0D8UGKkxCGm/PwAAAD9QAgAAAAAAAAF8AAAAVAAAAOiPOUq3r9A/FBipMQhpvz8AAAA/UAIAAAAAAAABfQAAAFQAAABm9S55MODQPxQYqTEIab8/AAAAP2ACAAAAAAAAAX4AAABUAAAA5FokqKkQ0T8UGKkxCGm/PwAAAD9gAgAAAAAAAAF/AAAAVAAAAGDAGdciQdE/FBipMQhpvz8AAAA/cAIAAAAAAAABgAAAAFQAAADeJQ8GnHHRPxQYqTEIab8/AAAAP38CAAAAAAAAAYEAAABUAAAAntiJndiJ0T8UGKkxCGm/PwAAAD9/AgAAAAAAAAGCAAAAVAAAAFyLBDUVotE/FBipMQhpvz8AAAA/fwIAAAAAAAABgwAAAFQAAAB6lzwYcMbRPxQYqTEIab8/AAAAP48CAAAAAAAAAYQAAABUAAAAOkq3r6ze0T8UGKkxCGm/PwAAAD+PAgAAAAAAAAGFAAAAVAAAAPj8MUfp9tE/FBipMQhpvz8AAAA/nwIAAAAAAAABhgAAAFQAAAAWCWoqRBvSPxQYqTEIab8/AAAAP58CAAAAAAAAAYcAAABUAAAA1rvkwYAz0j/ow/1udym/PwAAAD+uAgAAAAAAAAGIAAAAVAAAAJRuX1m9S9I/6MP9bncpvz8AAAA/rgIAAAAAAAABiQAAAFQAAACyepc8GHDSP7xvUqzm6b4/AAAAP74CAAAAAAAAAYoAAABUAAAA0IbPH3OU0j+8b1Ks5um+PwAAAD++AgAAAAAAAAGLAAAAVAAAAO6SBwPOuNI/vG9SrObpvj8AAAA/zQIAAAAAAAABjAAAAFQAAAAOnz/mKN3SP7xvUqzm6b4/AAAAP80CAAAAAAAAAY0AAABUAAAALKt3yYMB0z+8b1Ks5um+PwAAAD/dAgAAAAAAAAGOAAAAVAAAAEq3r6zeJdM/vG9SrObpvj8AAAA/3QIAAAAAAAABjwAAAFQAAACGzx9zlG7TP7xvUqzm6b4/AAAAP+0CAAAAAAAAAZAAAABUAAAApNtXVu+S0z+8b1Ks5um+PwAAAD/tAgAAAAAAAAGRAAAAVAAAACJBTYVow9M/vG9SrObpvj8AAAA//AIAAAAAAAABkgAAAFQAAACgpkK04fPTP7xvUqzm6b4/AAAAP/wCAAAAAAAAAZMAAABUAAAAHgw441ok1D+8b1Ks5um+PwAAAD8cAwAAAAAAAAGUAAAAVAAAALp9ZfUuedQ/vG9SrObpvj8AAAA/HAMAAAAAAAABlQAAAFQAAADYiZ3YiZ3UP44bp+lVqr4/AAAAPxwDAAAAAAAAAZYAAABUAAAAtkhQUyHa1D+OG6fpVaq+PwAAAD8rAwAAAAAAAAGXAAAAVAAAAHT7yupd8tQ/jhun6VWqvj8AAAA/KwMAAAAAAAABmAAAAFQAAACSBwPOuBbVP44bp+lVqr4/AAAAP0oDAAAAAAAAAZkAAABUAAAAEG34/DFH1T9ix/smxWq+PwAAAD9aAwAAAAAAAAGaAAAAVAAAAC55MOCMa9U/NnNQZDQrvj8AAAA/WgMAAAAAAAABmwAAAFQAAACO0u0rq3fVPzZzUGQ0K74/AAAAP2oDAAAAAAAAAZwAAABUAAAA7iurd8mD1T82c1BkNCu+PwAAAD+JAwAAAAAAAAGdAAAAVAAAAE6FaMPnj9U/CB+loaPrvT8AAAA/xwMAAAAAAAABngAAAFQAAACs3iUPBpzVPwgfpaGj670/AAAAP9cDAAAAAAAAAZ8AAABUAAAAbJGgpkK01T/cyvneEqy9PwAAAD/XAwAAAAAAAAGgAAAAVAAAACpEGz5/zNU/3Mr53hKsvT8AAAA/1wMAAAAAAAABoQAAAFQAAABIUFMh2vDVP9zK+d4SrL0/AAAAP+cDAAAAAAAAAaIAAABUAAAAZlyLBDUV1j+wdk4cgmy9PwAAAD/nAwAAAAAAAAGjAAAAVAAAAOTBgDOuRdY/hCKjWfEsvT8AAAA/9gMAAAAAAAABpAAAAFQAAACkdPvK6l3WP1bO95Zg7bw/AAAAPwYEAAAAAAAAAaUAAABUAAAAINrw+WOO1j9WzveWYO28PwAAAD8GBAAAAAAAAAGmAAAAVAAAAEDmKN2+stY/KHpM1M+tvD8AAAA/FgQAAAAAAAABpwAAAFQAAAD+mKN0+8rWP/4loRE/brw/AAAAPxYEAAAAAAAAAagAAABUAAAAvEseDDjj1j/+JaERP268PwAAAD8lBAAAAAAAAAGpAAAAVAAAAByl21dW79Y//iWhET9uvD8AAAA/JQQAAAAAAAABqgAAAFQAAAB8/pijdPvWP9DR9U6uLrw/AAAAPyUEAAAAAAAAAasAAABUAAAA3FdW75IH1z/Q0fVOri68PwAAAD9UBAAAAAAAAAGsAAAAVAAAANxXVu+SB9c/on1KjB3vuz8AAAA/cwQAAAAAAAABrQAAAFQAAADcV1bvkgfXP3gpn8mMr7s/AAAAP6IEAAAAAAAAAa4AAABUAAAA3FdW75IH1z9K1fMG/G+7PwAAAD/BBAAAAAAAAAGvAAAAVAAAANxXVu+SB9c/HIFIRGswuz8AAAA/4QQAAAAAAAABsAAAAFQAAAA6sRM7sRPXPxyBSERrMLs/AAAAP+EEAAAAAAAAAbEAAABUAAAAOrETO7ET1z/yLJ2B2vC6PwAAAD/wBAAAAAAAAAGyAAAAVAAAADqxEzuxE9c/xNjxvkmxuj8AAAA/8AQAAAAAAAABswAAAFQAAAA6sRM7sRPXP5aERvy4cbo/AAAAPwsFAAAAAAAAAbQAAABUAAAAOrETO7ET1z8+3O92l/K5PwAAAD8aBQAAAAAAAAG1AAAAVAAAAJoK0YbPH9c/EIhEtAazuT8AAAA/GgUAAAAAAAABtgAAAFQAAACaCtGGzx/XP+QzmfF1c7k/AAAAPyoFAAAAAAAAAbcAAABUAAAAmgrRhs8f1z+43+0u5TO5PwAAAD9JBQAAAAAAAAG4AAAAVAAAAJoK0YbPH9c/MuPr5jJ1uD8AAAA/SQUAAAAAAAABuQAAAFQAAACaCtGGzx/XP9g6lWER9rc/AAAAP1kFAAAAAAAAAboAAABUAAAAmgrRhs8f1z+Akj7c73a3PwAAAD9ZBQAAAAAAAAG7AAAAVAAAAJoK0YbPH9c/Uj6TGV83tz8AAAA/WQUAAAAAAAABvAAAAFQAAACaCtGGzx/XP/qVPJQ9uLY/AAAAP2gFAAAAAAAAAb0AAABUAAAAmgrRhs8f1z+g7eUOHDm2PwAAAD9oBQAAAAAAAAG+AAAAVAAAAJoK0YbPH9c/RkWPifq5tT8AAAA/eAUAAAAAAAABvwAAAFQAAACaCtGGzx/XP+ycOATZOrU/AAAAP4gFAAAAAAAAAcAAAABUAAAAmgrRhs8f1z/ASI1BSPu0PwAAAD+nBQAAAAAAAAHBAAAAVAAAAJoK0YbPH9c/Z6A2vCZ8tD8AAAA/xgUAAAAAAAABwgAAAFQAAACaCtGGzx/XP5P04X63u7Q/AAAAP8AGAAAAAAAAAcMAAABUAAAAmgrRhs8f1z/ASI1BSPu0PwAAAD/QBgAAAAAAAAHEAAAAVAAAAJoK0YbPH9c/7Jw4BNk6tT8AAAA/0AYAAAAAAAABxQAAAFQAAACaCtGGzx/XPxrx48ZperU/AAAAP+8GAAAAAAAAAcYAAABUAAAAmgrRhs8f1z9GRY+J+rm1PwAAAD9IBwAAAAAAAAHHAAAAVAAAAJoK0YbPH9c/cpk6TIv5tT8AAAA/VwcAAAAAAAAByAAAAFQAAACaCtGGzx/XP6Dt5Q4cObY/AAAAP2cHAAAAAAAAAckAAABUAAAA+mOO0u0r1z+g7eUOHDm2PwAAAD+GBwAAAAAAAAHKAAAAVAAAAPpjjtLtK9c/zEGR0ax4tj8AAAA/hgcAAAAAAAABywAAAFQAAABYvUseDDjXP8xBkdGseLY/AAAAP8UHAAAAAAAAAcwAAABUAAAAGHDGtUhQ1z/MQZHRrHi2PwAAAD9CCAAAAAAAAAHNAAAAVAAAADZ8/pijdNc/zEGR0ax4tj8AAAA/UQgAAAAAAAABzgAAAFQAAABUiDZ8/pjXP8xBkdGseLY/AAAAP1EIAAAAAAAAAc8AAABUAAAAcpRuX1m91z/MQZHRrHi2PwAAAD9hCAAAAAAAAAHQAAAAVAAAADJH6faV1dc/zEGR0ax4tj8AAAA/YQgAAAAAAAAB0QAAAFQAAABQUyHa8PnXP8xBkdGseLY/AAAAP3EIAAAAAAAAAdIAAABUAAAArqzeJQ8G2D/MQZHRrHi2PwAAAD9xCAAAAAAAAAHTAAAAVAAAAG5fWb1LHtg/zEGR0ax4tj8AAAA/gAgAAAAAAAAB1AAAAFQAAAAuEtRUiDbYP6Dt5Q4cObY/AAAAP4AIAAAAAAAAAdUAAABUAAAAjmuRoKZC2D9ymTpMi/m1PwAAAD+QCAAAAAAAAAHWAAAAVAAAAOzETuzETtg/cpk6TIv5tT8AAAA/kAgAAAAAAAAB1wAAAFQAAABMHgw441rYP0ZFj4n6ubU/AAAAP58IAAAAAAAAAdgAAABUAAAACtGGzx9z2D9GRY+J+rm1PwAAAD+fCAAAAAAAAAHZAAAAVAAAAArRhs8fc9g/GvHjxml6tT8AAAA/rwgAAAAAAAAB2gAAAFQAAADKgwFnXIvYP+ycOATZOrU/AAAAP68IAAAAAAAAAdsAAABUAAAAyoMBZ1yL2D/ASI1BSPu0PwAAAD+/CAAAAAAAAAHcAAAAVAAAACjdvrJ6l9g/Z6A2vCZ8tD8AAAA/vwgAAAAAAAAB3QAAAFQAAAAo3b6yepfYPzpMi/mVPLQ/AAAAP84IAAAAAAAAAd4AAABUAAAAiDZ8/pij2D/hozR0dL2zPwAAAD/OCAAAAAAAAAHfAAAAVAAAAOiPOUq3r9g/s0+JseN9sz8AAAA/3ggAAAAAAAAB4AAAAFQAAADojzlKt6/YP1unMizC/rI/AAAAP94IAAAAAAAAAeEAAABUAAAA6I85Srev2D8tU4dpMb+yPwAAAD/uCAAAAAAAAAHiAAAAVAAAAOiPOUq3r9g/qFaFIX8Asj8AAAA/7ggAAAAAAAAB4wAAAFQAAADojzlKt6/YP3sC2l7uwLE/AAAAP/0IAAAAAAAAAeQAAABUAAAA6I85Srev2D8iWoPZzEGxPwAAAD/9CAAAAAAAAAHlAAAAVAAAAOiPOUq3r9g/yLEsVKvCsD8AAAA/DQkAAAAAAAAB5gAAAFQAAADojzlKt6/YP5xdgZEag7A/AAAAPw0JAAAAAAAAAecAAABUAAAA6I85Srev2D9CtSoM+QOwPwAAAD8cCQAAAAAAAAHoAAAAVAAAAOiPOUq3r9g/eHFRiI2Krj8AAAA/OgkAAAAAAAAB6QAAAFQAAADojzlKt6/YP8YgpH1KjK0/AAAAPzoJAAAAAAAAAeoAAABUAAAAiDZ8/pij2D8S0PZyB46sPwAAAD86CQAAAAAAAAHrAAAAVAAAACjdvrJ6l9g/Yn9JaMSPqz8AAAA/SgkAAAAAAAAB7AAAAFQAAAAo3b6yepfYP64unF2Bkao/AAAAP0oJAAAAAAAAAe0AAABUAAAAaipEGz5/2D+iNZjNHBSpPwAAAD9ZCQAAAAAAAAHuAAAAVAAAAGoqRBs+f9g/7uTqwtkVqD8AAAA/WQkAAAAAAAAB7wAAAFQAAAAK0YbPH3PYP5Q8lD24lqc/AAAAP2kJAAAAAAAAAfAAAABUAAAACtGGzx9z2D+IQ5CtUxmmPwAAAD95CQAAAAAAAAHxAAAAVAAAAArRhs8fc9g/MJs5KDKapT8AAAA/eQkAAAAAAAAB8gAAAFQAAACsd8mDAWfYPySiNZjNHKQ/AAAAP5gJAAAAAAAAAfMAAABUAAAATB4MOONa2D8WqTEIaZ+iPwAAAD/HCQAAAAAAAAH0AAAAVAAAAM64FglqKtg/mMz4urlMnT8AAAA/xwkAAAAAAAAB9QAAAFQAAABuX1m9Sx7YP+h7S7B2Tpw/AAAAP9YJAAAAAAAAAfYAAABUAAAArqzeJQ8G2D/oe0uwdk6cPwAAAD/WCQAAAAAAAAH3AAAAVAAAAFBTIdrw+dc/gNrwmvBRmj8AAAA/5gkAAAAAAAAB+AAAAFQAAADS7Surd8nXPxw5loVqVZg/AAAAP+YJAAAAAAAAAfkAAABUAAAA9C55MOCM1z9o6Oh6J1eXPwAAAD/2CQAAAAAAAAH6AAAAVAAAAHbJgwFnXNc/tJc7cORYlj8AAAA/9gkAAAAAAAAB+wAAAFQAAACaCtGGzx/XPwJHjmWhWpU/AAAAPwUKAAAAAAAAAfwAAABUAAAAvEseDDjj1j+epTNQG16TPwAAAD8FCgAAAAAAAAH9AAAAVAAAAEDmKN2+stY/6lSGRdhfkj8AAAA/FQoAAAAAAAAB/gAAAFQAAADCgDOuRYLWPzYE2TqVYZE/AAAAPxUKAAAAAAAAAf8AAABUAAAApHT7yupd1j+GsyswUmOQPwAAAD8kCgAAAAAAAAEAAQAAVAAAAIRow+ePOdY/hrMrMFJjkD8AAAA/JAoAAAAAAAABAQEAAFQAAADGtUhQUyHWP6TF/Eoeyo4/AAAAPzQKAAAAAAAAAQIBAABUAAAACAPOuBYJ1j+kxfxKHsqOPwAAAD80CgAAAAAAAAEDAQAAVAAAAEhQUyHa8NU/pMX8Sh7Kjj8AAAA/RAoAAAAAAAABBAEAAFQAAACKndiJndjVP0AkojWYzYw/AAAAP0QKAAAAAAAAAQUBAABUAAAAyupd8mDA1T9AJKI1mM2MPwAAAD9TCgAAAAAAAAEGAQAAVAAAAO4rq3fJg9U/2IJHIBLRij8AAAA/YwoAAAAAAAABBwEAAFQAAABwxrVIUFPVP9iCRyAS0Yo/AAAAP2MKAAAAAAAAAQgBAABUAAAAkgcDzrgW1T9w4ewKjNSIPwAAAD9zCgAAAAAAAAEJAQAAVAAAABaiDZ8/5tQ/cOHsCozUiD8AAAA/cwoAAAAAAAABCgEAAFQAAADYiZ3YiZ3UPxBAkvUF2IY/AAAAP4IKAAAAAAAAAQsBAABUAAAAnHEtEtRU1D+onjfgf9uEPwAAAD+CCgAAAAAAAAEMAQAAVAAAAAAAAAAAANQ/RP3cyvnegj8AAAA/kgoAAAAAAAABDQEAAFQAAADC5485SrfTP0T93Mr53oI/AAAAP5IKAAAAAAAAAQ4BAABUAAAAJnZiJ3Zi0z/cW4K1c+KAPwAAAD+hCgAAAAAAAAEPAQAAVAAAAOpd8mDAGdM/3FuCtXPigD8AAAA/sQoAAAAAAAABEAEAAFQAAABO7MRO7MTSP/h0T0Dby30/AAAAP7EKAAAAAAAAAREBAABUAAAAEtRUiDZ80j/4dE9A28t9PwAAAD/BCgAAAAAAAAESAQAAVAAAABYJaipEG9I/KDKaFc/SeT8AAAA/wQoAAAAAAAABEwEAAFQAAAB6lzwYcMbRPygymhXP0nk/AAAAP8EKAAAAAAAAARQBAABUAAAAPn/MUbp90T8oMpoVz9J5PwAAAD/QCgAAAAAAAAEVAQAAVAAAAEK04fPHHNE/KDKaFc/SeT8AAAA/4AoAAAAAAAABFgEAAFQAAADojzlKt6/QP1jv5OrC2XU/AAAAP+AKAAAAAAAAARcBAABUAAAA7MRO7MRO0D+QrC/AtuBxPwAAAD/wCgAAAAAAAAEYAQAAVAAAAGOO0u0rq88/kKwvwLbgcT8AAAA/8AoAAAAAAAABGQEAAFQAAACtRYKaCtHOP5CsL8C24HE/AAAAP/AKAAAAAAAAARoBAABUAAAA+fwxR+n2zT+QrC/AtuBxPwAAAD//CgAAAAAAAAEbAQAAVAAAAIMBZ1yLBM0/kKwvwLbgcT8AAAA/DwsAAAAAAAABHAEAAFQAAAAPBpxxLRLMP5CsL8C24HE/AAAAPw8LAAAAAAAAAR0BAABUAAAAGHDGtUhQyz+QrC/AtuBxPwAAAD8PCwAAAAAAAAEeAQAAVAAAAGMndmIndso/kKwvwLbgcT8AAAA/LgsAAAAAAAABHwEAAFQAAACs3iUPBpzJP1jv5OrC2XU/AAAAPz4LAAAAAAAAASABAABUAAAA0YbPH3OUxj8oMpoVz9J5PwAAAD9NCwAAAAAAAAEhAQAAVAAAANnw+WOO0sU/KDKaFc/SeT8AAAA/TQsAAAAAAAABIgEAAFQAAAChDZ8/5ijFPygymhXP0nk/AAAAP00LAAAAAAAAASMBAABUAAAAq3fJgwFnxD8oMpoVz9J5PwAAAD9dCwAAAAAAAAEkAQAAVAAAADJH6faV1cM/KDKaFc/SeT8AAAA/XQsAAAAAAAABJQEAAFQAAAC5FglqKkTDPygymhXP0nk/AAAAP20LAAAAAAAAASYBAABUAAAAgTOuRYKawj8oMpoVz9J5PwAAAD98CwAAAAAAAAEnAQAAVAAAAAs441okqME/+HRPQNvLfT8AAAA/jAsAAAAAAAABKAEAAFQAAAAQbfj8MUfBP/h0T0Dby30/AAAAP4wLAAAAAAAAASkBAABUAAAA1FSINnz+wD/4dE9A28t9PwAAAD+MCwAAAAAAAAEqAQAAVAAAAJc8GHDGtcA/+HRPQNvLfT8AAAA/mwsAAAAAAAABKwEAAFQAAADYiZ3YiZ3AP/h0T0Dby30/AAAAP6sLAAAAAAAAASwBAABUAAAAWySoqRBtwD/4dE9A28t9PwAAAD+rCwAAAAAAAAEtAQAAVAAAAJxxLRLUVMA/+HRPQNvLfT8AAAA/uwsAAAAAAAABLgEAAFQAAADdvrJ6lzzAP/h0T0Dby30/AAAAP+oLAAAAAAAAAS8BAABUAAAAHgw441okwD/4dE9A28t9PwAAAD/qCwAAAAAAAAEwAQAAVAAAAF9ZvUseDMA/+HRPQNvLfT8AAAA/+QsAAAAAAAABMQEAAFQAAABATYVow+e/P/h0T0Dby30/AAAAP/kLAAAAAAAAATIBAABUAAAARoKaCtGGvz/4dE9A28t9PwAAAD8JDAAAAAAAAAEzAQAAVAAAAMxRun1l9b4/+HRPQNvLfT8AAAA/CQwAAAAAAAABNAEAAFQAAABO7MRO7MS+P/h0T0Dby30/AAAAPxgMAAAAAAAAATUBAABUAAAA1rvkwYAzvj/cW4K1c+KAPwAAAD8oDAAAAAAAAAE2AQAAVAAAANrw+WOO0r0/3FuCtXPigD8AAAA/KAwAAAAAAAABNwEAAFQAAABiwBnXIkG9P9xbgrVz4oA/AAAAPygMAAAAAAAAATgBAABUAAAAZvUueTDgvD/cW4K1c+KAPwAAAD84DAAAAAAAAAE5AQAAVAAAAOzETuzETrw/RP3cyvnegj8AAAA/OAwAAAAAAAABOgEAAFQAAAD0Lnkw4Iy7P6ieN+B/24Q/AAAAP0cMAAAAAAAAATsBAABUAAAA+GOO0u0ruz+onjfgf9uEPwAAAD9XDAAAAAAAAAE8AQAAVAAAAP6Yo3T7yro/qJ434H/bhD8AAAA/VwwAAAAAAAABPQEAAFQAAACAM65Fgpq6P6ieN+B/24Q/AAAAP1cMAAAAAAAAAT4BAABUAAAAAs64Fglquj+onjfgf9uEPwAAAD9nDAAAAAAAAAE/AQAAVAAAAIZow+ePObo/EECS9QXYhj8AAAA/5AwAAAAAAAABQAEAAFQAAACGaMPnjzm6P3Dh7AqM1Ig/AAAAP/MMAAAAAAAAAUEBAABUAAAACAPOuBYJuj/YgkcgEtGKPwAAAD8DDQAAAAAAAAFCAQAAVAAAAAgDzrgWCbo/QCSiNZjNjD8AAAA/Aw0AAAAAAAABQwEAAFQAAAAIA864Fgm6P6TF/Eoeyo4/AAAAPxINAAAAAAAAAUQBAABUAAAACAPOuBYJuj82BNk6lWGRPwAAAD8SDQAAAAAAAAFFAQAAVAAAAIqd2Imd2Lk/6lSGRdhfkj8AAAA/Ig0AAAAAAAABRgEAAFQAAACKndiJndi5P56lM1AbXpM/AAAAPzINAAAAAAAAAUcBAABUAAAAjtLtK6t3uT/QiUOQrVOZPwAAAD9BDQAAAAAAAAFIAQAAVAAAAI7S7Surd7k/NCuepTNQmz8AAAA/QQ0AAAAAAAABSQEAAFQAAACO0u0rq3e5P5jM+Lq5TJ0/AAAAP1ENAAAAAAAAAUoBAABUAAAAjtLtK6t3uT9MHabF/EqePwAAAD9RDQAAAAAAAAFLAQAAVAAAAI7S7Surd7k/Wl+AbcEjoD8AAAA/YQ0AAAAAAAABTAEAAFQAAACO0u0rq3e5P7IH1/LioqA/AAAAP2ENAAAAAAAAAU0BAABUAAAAjtLtK6t3uT9mWIT9JaGhPwAAAD+gDQAAAAAAAAFOAQAAVAAAABBt+PwxR7k/Yn9JaMSPqz8AAAA/rw0AAAAAAAABTwEAAFQAAAAMOONaJKi5PyzC/pLQiK8/AAAAP78NAAAAAAAAAVABAABUAAAAip3YiZ3YuT9uCdbOiUOwPwAAAD+/DQAAAAAAAAFRAQAAVAAAAIqd2Imd2Lk/yLEsVKvCsD8AAAA/zw0AAAAAAAABUgEAAFQAAAAIA864Fgm6PyJag9nMQbE/AAAAP88NAAAAAAAAAVMBAABUAAAACAPOuBYJuj97Atpe7sCxPwAAAD/eDQAAAAAAAAFUAQAAVAAAAIZow+ePObo/1aow5A9Asj8AAAA/7g0AAAAAAAABVQEAAFQAAAACzrgWCWq6PwH/26agf7I/AAAAP+4NAAAAAAAAAVYBAABUAAAAAs64Fglquj8tU4dpMb+yPwAAAD/9DQAAAAAAAAFXAQAAVAAAAALOuBYJaro/h/vd7lI+sz8AAAA/HQ4AAAAAAAABWAEAAFQAAACAM65Fgpq6P7NPibHjfbM/AAAAPywOAAAAAAAAAVkBAABUAAAAgDOuRYKauj/hozR0dL2zPwAAAD88DgAAAAAAAAFaAQAAVAAAAP6Yo3T7yro/DfjfNgX9sz8AAAA/TA4AAAAAAAABWwEAAFQAAAD+mKN0+8q6P2egNrwmfLQ/AAAAP0wOAAAAAAAAAVwBAABUAAAA+GOO0u0ruz9GRY+J+rm1PwAAAD9MDgAAAAAAAAFdAQAAVAAAAHbJgwFnXLs/oO3lDhw5tj8AAAA/aw4AAAAAAAABXgEAAFQAAAB0lG5fWb27P1I+kxlfN7c/AAAAP2sOAAAAAAAAAV8BAABUAAAA8vljjtLtuz+Akj7c73a3PwAAAD9rDgAAAAAAAAFgAQAAVAAAAHBfWb1LHrw/2DqVYRH2tz8AAAA/eg4AAAAAAAABYQEAAFQAAADsxE7sxE68PwaPQCSiNbg/AAAAP3oOAAAAAAAAAWIBAABUAAAAaipEGz5/vD8Gj0AkojW4PwAAAD+pDgAAAAAAAAFjAQAAVAAAAC/gjGuRoOQ/AEnWF2Bb0D8AAAA/AAAAAAAAAAABZAEAAFQAAACAM65FgprkP/RzK+d7S9A/AAAAPx8AAAAAAAAAAWUBAABUAAAA0IbPH3OU5D/0cyvne0vQPwAAAD9OAAAAAAAAAAFmAQAAVAAAAC/gjGuRoOQ/9HMr53tL0D8AAAA/+gAAAAAAAAABZwEAAFQAAACPOUq3r6zkP/RzK+d7S9A/AAAAPwkBAAAAAAAAAWgBAABUAAAAP+Yo3b6y5D/0cyvne0vQPwAAAD8JAQAAAAAAAAFpAQAAVAAAAP6Yo3T7yuQ/6p6Atpc70D8AAAA/GQEAAAAAAAABagEAAFQAAABd8mDAGdfkP+qegLaXO9A/AAAAPxkBAAAAAAAAAWsBAABUAAAAbPj8MUfp5D/qnoC2lzvQPwAAAD8pAQAAAAAAAAFsAQAAVAAAAMtRun1l9eQ/3snVhbMr0D8AAAA/VwEAAAAAAAABbQEAAFQAAACqEG34/DHlP9L0KlXPG9A/AAAAP1cBAAAAAAAAAW4BAABUAAAAyByl21dW5T/IH4Ak6wvQPwAAAD9nAQAAAAAAAAFvAQAAVAAAANYiQU2FaOU/yB+AJOsL0D8AAAA/ZwEAAAAAAAABcAEAAFQAAACV1bvkwYDlP8gfgCTrC9A/AAAAP2cBAAAAAAAAAXEBAABUAAAApdtXVu+S5T/IH4Ak6wvQPwAAAD93AQAAAAAAAAFyAQAAVAAAAGSO0u0rq+U/yB+AJOsL0D8AAAA/dwEAAAAAAAABcwEAAFQAAABylG5fWb3lP8gfgCTrC9A/AAAAP4YBAAAAAAAAAXQBAABUAAAAgpoK0YbP5T/IH4Ak6wvQPwAAAD+GAQAAAAAAAAF1AQAAVAAAAEFNhWjD5+U/yB+AJOsL0D8AAAA/lgEAAAAAAAABdgEAAFQAAABPUyHa8PnlP8gfgCTrC9A/AAAAP5YBAAAAAAAAAXcBAABUAAAADgaccS0S5j/IH4Ak6wvQPwAAAD+mAQAAAAAAAAF4AQAAVAAAAB4MOONaJOY/yB+AJOsL0D8AAAA/pgEAAAAAAAABeQEAAFQAAAAtEtRUiDbmP8gfgCTrC9A/AAAAP8UBAAAAAAAAAXoBAABUAAAAPBhwxrVI5j97larnDfjPPwAAAD/FAQAAAAAAAAF7AQAAVAAAAJxxLRLUVOY/Y+tUhkXYzz8AAAA/xQEAAAAAAAABfAEAAFQAAACqd8mDAWfmP2PrVIZF2M8/AAAAP9QBAAAAAAAAAX0BAABUAAAAaSpEGz5/5j9j61SGRdjPPwAAAD/UAQAAAAAAAAF+AQAAVAAAAMiDAWdci+Y/Y+tUhkXYzz8AAAA/5AEAAAAAAAABfwEAAFQAAADYiZ3YiZ3mP01B/yR9uM8/AAAAP+QBAAAAAAAAAYABAABUAAAA5485Srev5j9NQf8kfbjPPwAAAD/kAQAAAAAAAAGBAQAAVAAAAPaV1bvkweY/TUH/JH24zz8AAAA/9AEAAAAAAAABggEAAFQAAABW75IHA87mP01B/yR9uM8/AAAAP/QBAAAAAAAAAYMBAABUAAAAZPUueTDg5j9NQf8kfbjPPwAAAD/0AQAAAAAAAAGEAQAAVAAAAHT7yupd8uY/TUH/JH24zz8AAAA/BAIAAAAAAAABhQEAAFQAAACDAWdciwTnP01B/yR9uM8/AAAAPwQCAAAAAAAAAYYBAABUAAAAQbTh88cc5z9NQf8kfbjPPwAAAD8EAgAAAAAAAAGHAQAAVAAAAFG6fWX1Luc/TUH/JH24zz8AAAA/FAIAAAAAAAABiAEAAFQAAADAGdciQU3nP01B/yR9uM8/AAAAPyMCAAAAAAAAAYkBAABUAAAA3yUPBpxx5z9NQf8kfbjPPwAAAD8jAgAAAAAAAAGKAQAAVAAAAE2FaMPnj+c/TUH/JH24zz8AAAA/IwIAAAAAAAABiwEAAFQAAAC85MGAM67nP01B/yR9uM8/AAAAPzMCAAAAAAAAAYwBAABUAAAAKkQbPn/M5z9NQf8kfbjPPwAAAD9CAgAAAAAAAAGNAQAAVAAAAOj2ldW75Oc/TUH/JH24zz8AAAA/QgIAAAAAAAABjgEAAFQAAAAHA864FgnoPzeXqcO0mM8/AAAAP1ICAAAAAAAAAY8BAABUAAAAdmIndmIn6D83l6nDtJjPPwAAAD9SAgAAAAAAAAGQAQAAVAAAAIRow+ePOeg/N5epw7SYzz8AAAA/YgIAAAAAAAABkQEAAFQAAACUbl9ZvUvoPzeXqcO0mM8/AAAAP2ICAAAAAAAAAZIBAABUAAAA88ccpdtX6D83l6nDtJjPPwAAAD9xAgAAAAAAAAGTAQAAVAAAAKN0+8rqXeg/H+1TYux4zz8AAAA/cQIAAAAAAAABlAEAAFQAAABTIdrw+WPoPx/tU2LseM8/AAAAP4ECAAAAAAAAAZUBAABUAAAAAs64Fglq6D8f7VNi7HjPPwAAAD+BAgAAAAAAAAGWAQAAVAAAALJ6lzwYcOg/H+1TYux4zz8AAAA/kQIAAAAAAAABlwEAAFQAAABhJ3ZiJ3boPx/tU2LseM8/AAAAP6ACAAAAAAAAAZgBAABUAAAAEtRUiDZ86D8f7VNi7HjPPwAAAD+gAgAAAAAAAAGZAQAAVAAAAHEtEtRUiOg/H+1TYux4zz8AAAA/sAIAAAAAAAABmgEAAFQAAACAM65FgproPx/tU2LseM8/AAAAP7ACAAAAAAAAAZsBAABUAAAAjzlKt6+s6D8f7VNi7HjPPwAAAD+/AgAAAAAAAAGcAQAAVAAAAE7sxE7sxOg/H+1TYux4zz8AAAA/vwIAAAAAAAABnQEAAFQAAAC8Sx4MOOPoPx/tU2LseM8/AAAAP88CAAAAAAAAAZ4BAABUAAAAK6t3yYMB6T8f7VNi7HjPPwAAAD/PAgAAAAAAAAGfAQAAVAAAAKkQbfj8Mek/H+1TYux4zz8AAAA/3wIAAAAAAAABoAEAAFQAAAB4yYMBZ1zpPx/tU2LseM8/AAAAP98CAAAAAAAAAaEBAABUAAAARYKaCtGG6T8f7VNi7HjPPwAAAD/uAgAAAAAAAAGiAQAAVAAAABM7sRM7sek/H+1TYux4zz8AAAA/7gIAAAAAAAABowEAAFQAAAAyR+n2ldXpPx/tU2LseM8/AAAAP/4CAAAAAAAAAaQBAABUAAAAUFMh2vD56T8f7VNi7HjPPwAAAD/+AgAAAAAAAAGlAQAAVAAAAL6yepc8GOo/H+1TYux4zz8AAAA/DgMAAAAAAAABpgEAAFQAAAB9ZfUueTDqPx/tU2LseM8/AAAAPw4DAAAAAAAAAacBAABUAAAAjGuRoKZC6j8f7VNi7HjPPwAAAD8dAwAAAAAAAAGoAQAAVAAAAJtxLRLUVOo/H+1TYux4zz8AAAA/HQMAAAAAAAABqQEAAFQAAACrd8mDAWfqPx/tU2LseM8/AAAAPy0DAAAAAAAAAaoBAABUAAAACtGGzx9z6j8f7VNi7HjPPwAAAD8tAwAAAAAAAAGrAQAAVAAAALl9ZfUueeo/H+1TYux4zz8AAAA/PAMAAAAAAAABrAEAAFQAAABqKkQbPn/qPx/tU2LseM8/AAAAPzwDAAAAAAAAAa0BAABUAAAAGdciQU2F6j8f7VNi7HjPPwAAAD+5AwAAAAAAAAGuAQAAVAAAAMmDAWdci+o/H+1TYux4zz8AAAA/yQMAAAAAAAABrwEAAFQAAAAo3b6yepfqPx/tU2LseM8/AAAAP9kDAAAAAAAAAbABAABUAAAAiDZ8/pij6j8f7VNi7HjPPwAAAD/ZAwAAAAAAAAGxAQAAVAAAAOePOUq3r+o/H+1TYux4zz8AAAA/6AMAAAAAAAABsgEAAFQAAABH6faV1bvqPx/tU2LseM8/AAAAP+gDAAAAAAAAAbMBAABUAAAABZxxLRLU6j8LQ/4AJFnPPwAAAD/4AwAAAAAAAAG0AQAAVAAAABSiDZ8/5uo/9Zion1s5zz8AAAA/+AMAAAAAAAABtQEAAFQAAAAkqKkQbfjqP/WYqJ9bOc8/AAAAPwgEAAAAAAAAAbYBAABUAAAAMq5FgpoK6z/d7lI+kxnPPwAAAD8IBAAAAAAAAAG3AQAAVAAAAEK04fPHHOs/3e5SPpMZzz8AAAA/FwQAAAAAAAABuAEAAFQAAAChDZ8/5ijrP93uUj6TGc8/AAAAPxcEAAAAAAAAAbkBAABUAAAAsRM7sRM76z/d7lI+kxnPPwAAAD8XBAAAAAAAAAG6AQAAVAAAABFt+PwxR+s/3e5SPpMZzz8AAAA/JwQAAAAAAAABuwEAAFQAAABwxrVIUFPrP93uUj6TGc8/AAAAPzYEAAAAAAAAAbwBAABUAAAAH3OUbl9Z6z/d7lI+kxnPPwAAAD82BAAAAAAAAAG9AQAAVAAAAL1LHgw44+Q/3snVhbMr0D8AAAA/AAAAAAAAAAABvgEAAFQAAAANnz/mKN3kP97J1YWzK9A/AAAAPw8AAAAAAAAAAb8BAABUAAAAXfJgwBnX5D/eydWFsyvQPwAAAD8PAAAAAAAAAAHAAQAAVAAAAK1FgpoK0eQ/3snVhbMr0D8AAAA/LgAAAAAAAAABwQEAAFQAAACtRYKaCtHkP9L0KlXPG9A/AAAAPz4AAAAAAAAAAcIBAABUAAAA/pijdPvK5D/S9CpVzxvQPwAAAD8+AAAAAAAAAAHDAQAAVAAAAE7sxE7sxOQ/0vQqVc8b0D8AAAA/TgAAAAAAAAABxAEAAFQAAACfP+Yo3b7kP8gfgCTrC9A/AAAAP2kAAAAAAAAAAcUBAABUAAAA7pIHA8645D/IH4Ak6wvQPwAAAD95AAAAAAAAAAHGAQAAVAAAAO6SBwPOuOQ/e5Wq5w34zz8AAAA/iQAAAAAAAAABxwEAAFQAAACPOUq3r6zkP3uVqucN+M8/AAAAP4kAAAAAAAAAAcgBAABUAAAAgDOuRYKa5D97larnDfjPPwAAAD+YAAAAAAAAAAHJAQAAVAAAAMGAM65FguQ/e5Wq5w34zz8AAAA/mAAAAAAAAAABygEAAFQAAABSIdrw+WPkP2PrVIZF2M8/AAAAP6gAAAAAAAAAAcsBAABUAAAANBWiDZ8/5D9NQf8kfbjPPwAAAD+oAAAAAAAAAAHMAQAAVAAAAMa1SFBTIeQ/N5epw7SYzz8AAAA/twAAAAAAAAABzQEAAFQAAABXVu+SBwPkPzeXqcO0mM8/AAAAP7cAAAAAAAAAAc4BAABUAAAAmKN0+8rq4z8f7VNi7HjPPwAAAD/HAAAAAAAAAAHPAQAAVAAAAIqd2Imd2OM/H+1TYux4zz8AAAA/xwAAAAAAAAAB0AEAAFQAAAAqRBs+f8zjPwtD/gAkWc8/AAAAP9cAAAAAAAAAAdEBAABUAAAAepc8GHDG4z8LQ/4AJFnPPwAAAD/XAAAAAAAAAAHSAQAAVAAAAMvqXfJgwOM/C0P+ACRZzz8AAAA/5gAAAAAAAAAB0wEAAFQAAAAbPn/MUbrjPwtD/gAkWc8/AAAAP1QBAAAAAAAAAdQBAABUAAAAa5GgpkK04z8LQ/4AJFnPPwAAAD+xAQAAAAAAAAHVAQAAVAAAALvkwYAzruM/C0P+ACRZzz8AAAA/AAIAAAAAAAAB1gEAAFQAAAAMOONaJKjjPwtD/gAkWc8/AAAAPwACAAAAAAAAAdcBAABUAAAA/DFH6faV4z8f7VNi7HjPPwAAAD8PAgAAAAAAAAHYAQAAVAAAAE2FaMPnj+M/N5epw7SYzz8AAAA/DwIAAAAAAAAB2QEAAFQAAAA9f8xRun3jPzeXqcO0mM8/AAAAPx8CAAAAAAAAAdoBAABUAAAAjtLtK6t34z9NQf8kfbjPPwAAAD8fAgAAAAAAAAHbAQAAVAAAAC95MOCMa+M/TUH/JH24zz8AAAA/LgIAAAAAAAAB3AEAAFQAAADPH3OUbl/jP01B/yR9uM8/AAAAPy4CAAAAAAAAAd0BAABUAAAAH3OUbl9Z4z9j61SGRdjPPwAAAD8+AgAAAAAAAAHeAQAAVAAAAHDGtUhQU+M/Y+tUhkXYzz8AAAA/TgIAAAAAAAAB3wEAAFQAAADAGdciQU3jP2PrVIZF2M8/AAAAP6UCAAAAAAAAAeABAABUAAAAYMAZ1yJB4z9j61SGRdjPPwAAAD+1AgAAAAAAAAHhAQAAVAAAAFK6fWX1LuM/e5Wq5w34zz8AAAA/tQIAAAAAAAAB4gEAAFQAAADyYMAZ1yLjP3uVqucN+M8/AAAAP8UCAAAAAAAAAeMBAABUAAAA41okqKkQ4z/IH4Ak6wvQPwAAAD/FAgAAAAAAAAHkAQAAVAAAAHT7yupd8uI/yB+AJOsL0D8AAAA/1AIAAAAAAAAB5QEAAFQAAAC1SFBTIdriP8gfgCTrC9A/AAAAP9QCAAAAAAAAAeYBAABUAAAApkK04fPH4j/IH4Ak6wvQPwAAAD/kAgAAAAAAAAHnAQAAVAAAAOePOUq3r+I/yB+AJOsL0D8AAAA/5AIAAAAAAAAB6AEAAFQAAAAp3b6yepfiP8gfgCTrC9A/AAAAP/QCAAAAAAAAAekBAABUAAAAGdciQU2F4j/IH4Ak6wvQPwAAAD/0AgAAAAAAAAHqAQAAVAAAAGoqRBs+f+I/0vQqVc8b0D8AAAA/AwMAAAAAAAAB6wEAAFQAAAC5fWX1LnniP9L0KlXPG9A/AAAAPwMDAAAAAAAAAewBAABUAAAACtGGzx9z4j/S9CpVzxvQPwAAAD8iAwAAAAAAAAHtAQAAVAAAAFokqKkQbeI/0vQqVc8b0D8AAAA/IgMAAAAAAAAB7gEAAFQAAACrd8mDAWfiP9L0KlXPG9A/AAAAP0IDAAAAAAAAAe8BAABUAAAASx4MOONa4j/S9CpVzxvQPwAAAD9RAwAAAAAAAAHwAQAAVAAAAJtxLRLUVOI/0vQqVc8b0D8AAAA/UQMAAAAAAAAB8QEAAFQAAADsxE7sxE7iP9L0KlXPG9A/AAAAP2EDAAAAAAAAAfIBAABUAAAAjWuRoKZC4j/S9CpVzxvQPwAAAD9hAwAAAAAAAAHzAQAAVAAAANy+snqXPOI/0vQqVc8b0D8AAAA/cQMAAAAAAAAB9AEAAFQAAAB9ZfUueTDiP9L0KlXPG9A/AAAAP3EDAAAAAAAAAfUBAABUAAAAbl9ZvUse4j/S9CpVzxvQPwAAAD+AAwAAAAAAAAH2AQAAVAAAAL6yepc8GOI/0vQqVc8b0D8AAAA/kAMAAAAAAAAB9wEAAFQAAACvrN4lDwbiP9L0KlXPG9A/AAAAP5ADAAAAAAAAAfgBAABUAAAAUFMh2vD54T/S9CpVzxvQPwAAAD+fAwAAAAAAAAH5AQAAVAAAAKCmQrTh8+E/0vQqVc8b0D8AAAA/nwMAAAAAAAAB+gEAAFQAAADx+WOO0u3hP9L0KlXPG9A/AAAAP58DAAAAAAAAAfsBAABUAAAAQE2FaMPn4T/S9CpVzxvQPwAAAD+vAwAAAAAAAAH8AQAAVAAAAJGgpkK04eE/0vQqVc8b0D8AAAA/vwMAAAAAAAAB/QEAAFQAAADh88ccpdvhP9L0KlXPG9A/AAAAP78DAAAAAAAAAf4BAABUAAAAgpoK0YbP4T/S9CpVzxvQPwAAAD+/AwAAAAAAAAH/AQAAVAAAANLtK6t3yeE/0vQqVc8b0D8AAAA/zgMAAAAAAAABAAIAAFQAAAAiQU2FaMPhP9L0KlXPG9A/AAAAP94DAAAAAAAAAQECAABUAAAAc5RuX1m94T/S9CpVzxvQPwAAAD/9AwAAAAAAAAECAgAAVAAAAMPnjzlKt+E/0vQqVc8b0D8AAAA/PAQAAAAAAAABAwIAAFQAAAAUO7ETO7HhP9L0KlXPG9A/AAAAP0sEAAAAAAAAAQQCAABUAAAAY47S7Sur4T/S9CpVzxvQPwAAAD9bBAAAAAAAAAEFAgAAVAAAAAQ1FaINn+E/yB+AJOsL0D8AAAA/awQAAAAAAAABBgIAAFQAAABViDZ8/pjhP8gfgCTrC9A/AAAAP3oEAAAAAAAAAQcCAABUAAAApNtXVu+S4T/IH4Ak6wvQPwAAAD96BAAAAAAAAAEIAgAAVAAAAPUueTDgjOE/e5Wq5w34zz8AAAA/igQAAAAAAAABCQIAAFQAAABFgpoK0YbhP3uVqucN+M8/AAAAP4oEAAAAAAAAAQoCAABUAAAAltW75MGA4T97larnDfjPPwAAAD+aBAAAAAAAAAELAgAAVAAAAOYo3b6yeuE/Y+tUhkXYzz8AAAA/mgQAAAAAAAABDAIAAFQAAAA2fP6Yo3ThP01B/yR9uM8/AAAAP6oEAAAAAAAAAQ0CAABUAAAAJ3ZiJ3Zi4T9NQf8kfbjPPwAAAD+qBAAAAAAAAAEOAgAAVAAAAMccpdtXVuE/N5epw7SYzz8AAAA/uQQAAAAAAAABDwIAAFQAAABow+ePOUrhPx/tU2LseM8/AAAAP7kEAAAAAAAAARACAABUAAAACWoqRBs+4T8f7VNi7HjPPwAAAD/JBAAAAAAAAAERAgAAVAAAAKkQbfj8MeE/C0P+ACRZzz8AAAA/yQQAAAAAAAABEgIAAFQAAABKt6+s3iXhPwtD/gAkWc8/AAAAP9kEAAAAAAAAARMCAABUAAAA6l3yYMAZ4T/1mKifWznPPwAAAD/ZBAAAAAAAAAEUAgAAVAAAAIsENRWiDeE/9Zion1s5zz8AAAA/6AQAAAAAAAABFQIAAFQAAADbV1bvkgfhP93uUj6TGc8/AAAAP+gEAAAAAAAAARYCAABUAAAAe/6Yo3T74D/HRP3cyvnOPwAAAD/4BAAAAAAAAAEXAgAAVAAAAMxRun1l9eA/x0T93Mr5zj8AAAA/+AQAAAAAAAABGAIAAFQAAAC5FglqKkTDP5JiNU/3BNQ/AAAAPwAAAAAAAAAAARkCAABUAAAAuRYJaipEwz+IjYoeE/XTPwAAAD8QAAAAAAAAAAEaAgAAVAAAAHjJgwFnXMM/iI2KHhP10z8AAAA/EAAAAAAAAAABGwIAAFQAAAA2fP6Yo3TDP4iNih4T9dM/AAAAPx8AAAAAAAAAARwCAABUAAAA9S55MOCMwz+IjYoeE/XTPwAAAD9OAAAAAAAAAAEdAgAAVAAAALTh88ccpcM/iI2KHhP10z8AAAA/XgAAAAAAAAABHgIAAFQAAABzlG5fWb3DP4iNih4T9dM/AAAAP24AAAAAAAAAAR8CAABUAAAAr6zeJQ8GxD9+uN/tLuXTPwAAAD99AAAAAAAAAAEgAgAAVAAAAKt3yYMBZ8Q/cuM0vUrV0z8AAAA/nAAAAAAAAAABIQIAAFQAAAAXCWoqRBvGP1o531uCtdM/AAAAP6wAAAAAAAAAASICAABUAAAAfWX1LnkwyD9QZDQrnqXTPwAAAD+sAAAAAAAAAAEjAgAAVAAAAPJgwBnXIsk/UGQ0K56l0z8AAAA/vAAAAAAAAAABJAIAAFQAAAAqRBs+f8zJP1BkNCuepdM/AAAAP7wAAAAAAAAAASUCAABUAAAAnz/mKN2+yj9QZDQrnqXTPwAAAD+8AAAAAAAAAAEmAgAAVAAAAJbVu+TBgMs/UGQ0K56l0z8AAAA/ywAAAAAAAAABJwIAAFQAAACNa5GgpkLMP0SPifq5ldM/AAAAP8sAAAAAAAAAASgCAABUAAAAxU7sxE7szD9Ej4n6uZXTPwAAAD/bAAAAAAAAAAEpAgAAVAAAALvkwYAzrs0/RI+J+rmV0z8AAAA/6wAAAAAAAAABKgIAAFQAAADzxxyl21fOPzq63snVhdM/AAAAP+sAAAAAAAAAASsCAABUAAAAa/j8MUfpzj86ut7J1YXTPwAAAD/rAAAAAAAAAAEsAgAAVAAAAGOO0u0rq88/OrreydWF0z8AAAA/+gAAAAAAAAABLQIAAFQAAADsxE7sxE7QPy7lM5nxddM/AAAAPwoBAAAAAAAAAS4CAABUAAAABpxxLRLU0D8u5TOZ8XXTPwAAAD8KAQAAAAAAAAEvAgAAVAAAAGDAGdciQdE/JBCJaA1m0z8AAAA/GQEAAAAAAAABMAIAAFQAAAB6lzwYcMbRPxg73jcpVtM/AAAAPxkBAAAAAAAAATECAABUAAAAlG5fWb1L0j8YO943KVbTPwAAAD8ZAQAAAAAAAAEyAgAAVAAAAO6SBwPOuNI/GDveNylW0z8AAAA/KQEAAAAAAAABMwIAAFQAAACqEG34/DHTPwxmMwdFRtM/AAAAPykBAAAAAAAAATQCAABUAAAAwuePOUq30z8MZjMHRUbTPwAAAD84AQAAAAAAAAE1AgAAVAAAAB4MOONaJNQ/ApGI1mA20z8AAAA/RwEAAAAAAAABNgIAAFQAAAAWog2fP+bUPwKRiNZgNtM/AAAAP1cBAAAAAAAAATcCAABUAAAA8mDAGdci1T8CkYjWYDbTPwAAAD9XAQAAAAAAAAE4AgAAVAAAANAfc5RuX9U/ApGI1mA20z8AAAA/VwEAAAAAAAABOQIAAFQAAABOhWjD54/VPwKRiNZgNtM/AAAAP2cBAAAAAAAAAToCAABUAAAAyupd8mDA1T8CkYjWYDbTPwAAAD92AQAAAAAAAAE7AgAAVAAAAKipEG34/NU/ApGI1mA20z8AAAA/dgEAAAAAAAABPAIAAFQAAADGtUhQUyHWPwKRiNZgNtM/AAAAP4YBAAAAAAAAAT0CAABUAAAAhGjD54851j8CkYjWYDbTPwAAAD+GAQAAAAAAAAE+AgAAVAAAAEQbPn/MUdY/ApGI1mA20z8AAAA/hgEAAAAAAAABPwIAAFQAAACkdPvK6l3WPwKRiNZgNtM/AAAAP5UBAAAAAAAAAUACAABUAAAAwoAzrkWC1j8CkYjWYDbTPwAAAD+lAQAAAAAAAAFBAgAAVAAAACDa8PljjtY/ApGI1mA20z8AAAA/pQEAAAAAAAABQgIAAFQAAABA5ijdvrLWPwKRiNZgNtM/AAAAP7UBAAAAAAAAAUMCAABUAAAA/pijdPvK1j8CkYjWYDbTPwAAAD+1AQAAAAAAAAFEAgAAVAAAALxLHgw449Y/ApGI1mA20z8AAAA/xAEAAAAAAAABRQIAAFQAAAB8/pijdPvWPwKRiNZgNtM/AAAAP9QBAAAAAAAAAUYCAABUAAAAmgrRhs8f1z8CkYjWYDbTPwAAAD/UAQAAAAAAAAFHAgAAVAAAAPpjjtLtK9c/ApGI1mA20z8AAAA/5AEAAAAAAAABSAIAAFQAAAC4FglqKkTXPwKRiNZgNtM/AAAAP+QBAAAAAAAAAUkCAABUAAAAGHDGtUhQ1z8CkYjWYDbTPwAAAD/kAQAAAAAAAAFKAgAAVAAAAHbJgwFnXNc/ApGI1mA20z8AAAA/8wEAAAAAAAABSwIAAFQAAADWIkFNhWjXPwKRiNZgNtM/AAAAP/MBAAAAAAAAAUwCAABUAAAANnz+mKN01z8CkYjWYDbTPwAAAD8DAgAAAAAAAAFNAgAAVAAAALp9ZfUuedQ/2KjoMVE/1z8AAAA/AAAAAAAAAAABTgIAAFQAAAAa1yJBTYXUP9io6DFRP9c/AAAAP04AAAAAAAAAAU8CAABUAAAAejDgjGuR1D/YqOgxUT/XPwAAAD9mAAAAAAAAAAFQAgAAVAAAADjjWiSoqdQ/2KjoMVE/1z8AAAA/lQAAAAAAAAABUQIAAFQAAACYPBhwxrXUP9io6DFRP9c/AAAAP6UAAAAAAAAAAVICAABUAAAA9pXVu+TB1D/YqOgxUT/XPwAAAD+0AAAAAAAAAAFTAgAAVAAAABaiDZ8/5tQ/2KjoMVE/1z8AAAA/tAAAAAAAAAABVAIAAFQAAAA0rkWCmgrVP9io6DFRP9c/AAAAP7QAAAAAAAAAAVUCAABUAAAAshM7sRM71T/M0z0BbS/XPwAAAD/EAAAAAAAAAAFWAgAAVAAAAI7S7Surd9U/zNM9AW0v1z8AAAA/xAAAAAAAAAABVwIAAFQAAADK6l3yYMDVP8zTPQFtL9c/AAAAP9MAAAAAAAAAAVgCAABUAAAAZlyLBDUV1j/C/pLQiB/XPwAAAD/TAAAAAAAAAAFZAgAAVAAAAALOuBYJatY/wv6S0Igf1z8AAAA/4wAAAAAAAAABWgIAAFQAAAD+mKN0+8rWP7Yp6J+kD9c/AAAAP+MAAAAAAAAAAVsCAABUAAAA+mOO0u0r1z+2KeifpA/XPwAAAD/zAAAAAAAAAAFcAgAAVAAAADZ8/pijdNc/rFQ9b8D/1j8AAAA/8wAAAAAAAAABXQIAAFQAAADS7Surd8nXP6B/kj7c79Y/AAAAPwIBAAAAAAAAAV4CAABUAAAArqzeJQ8G2D+UqucN+N/WPwAAAD8CAQAAAAAAAAFfAgAAVAAAAI5rkaCmQtg/lKrnDfjf1j8AAAA/EgEAAAAAAAABYAIAAFQAAABqKkQbPn/YP4rVPN0T0NY/AAAAPxIBAAAAAAAAAWECAABUAAAAiDZ8/pij2D9+AJKsL8DWPwAAAD9gAQAAAAAAAAFiAgAAVAAAAGDAGdciQdk/aFY8S2eg1j8AAAA/cAEAAAAAAAABYwIAAFQAAABgwBnXIkHZP1yBkRqDkNY/AAAAP8QCAAAAAAAAAWQCAABUAAAANRWiDZ8/4D/CIuwvCY3YPwAAAD8AAAAAAAAAAAFlAgAAVAAAADUVog2fP+A/2MxBkdGs2D8AAAA/bQAAAAAAAAABZgIAAFQAAAADzrgWCWrgP2qe7gloe9k/AAAAP20AAAAAAAAAAWcCAABUAAAAcS0S1FSI4D+unO8twdrZPwAAAD99AAAAAAAAAAFoAgAAVAAAAJA5SrevrOA/5sVFITYq2j8AAAA/fQAAAAAAAAABaQIAAFQAAABd8mDAGdfgPyjERkWPido/AAAAP30AAAAAAAAAAWoCAABUAAAAK6t3yYMB4T92l/KZzPjaPwAAAD+NAAAAAAAAAAFrAgAAVAAAAOpd8mDAGeE/mBbzK3ko2z8AAAA/nAAAAAAAAAABbAIAAFQAAAC5FglqKkThP8Rqnu4JaNs/AAAAP6wAAAAAAAAAAW0CAABUAAAAhs8fc5Ru4T/8k/ThfrfbPwAAAD+7AAAAAAAAAAFuAgAAVAAAAPUueTDgjOE/HhP1cyvn2z8AAAA/uwAAAAAAAAABbwIAAFQAAAAndmIndmLhP/B2l/KZzNg/AAAAPwAAAAAAAAAAAXACAABUAAAAeMmDAWdc4T/wdpfymczYPwAAAD8xAAAAAAAAAAFxAgAAVAAAAGjD5485SuE/BiHtU2Ls2D8AAAA/UQAAAAAAAAABcgIAAFQAAABKt6+s3iXhP0gf7ne7S9k/AAAAP1EAAAAAAAAAAXMCAABUAAAAmwrRhs8f4T9eyUPZg2vZPwAAAD9RAAAAAAAAAAF0AgAAVAAAADqxEzuxE+E/dnOZOkyL2T8AAAA/YAAAAAAAAAABdQIAAFQAAADbV1bvkgfhP4wd75sUq9k/AAAAP2AAAAAAAAAAAXYCAABUAAAAK6t3yYMB4T+ix0T93MrZPwAAAD9wAAAAAAAAAAF3AgAAVAAAAMxRun1l9eA/uHGaXqXq2T8AAAA/cAAAAAAAAAABeAIAAFQAAAAcpdtXVu/gP8RGRY+J+tk/AAAAP4AAAAAAAAAAAXkCAABUAAAAbfj8MUfp4D/a8JrwURraPwAAAD+AAAAAAAAAAAF6AgAAVAAAALxLHgw44+A/5sVFITYq2j8AAAA/jwAAAAAAAAABewIAAFQAAAC8Sx4MOOPgP/pvm4L+Sdo/AAAAP48AAAAAAAAAAXwCAABUAAAAXfJgwBnX4D8GRUaz4lnaPwAAAD+fAAAAAAAAAAF9AgAAVAAAAF3yYMAZ1+A/Ehrx48Zp2j8AAAA/nwAAAAAAAAABfgIAAFQAAACuRYKaCtHgPyjERkWPido/AAAAP64AAAAAAAAAAX8CAABUAAAA/pijdPvK4D80mfF1c5naPwAAAD+uAAAAAAAAAAGAAgAAVAAAAE7sxE7sxOA/SkNH1zu52j8AAAA/vgAAAAAAAAABgQIAAFQAAABO7MRO7MTgP1QY8gcgydo/AAAAP74AAAAAAAAAAYICAABUAAAA75IHA8644D9g7Zw4BNnaPwAAAD/OAAAAAAAAAAGDAgAAVAAAAD/mKN2+suA/bMJHaejo2j8AAAA/3QAAAAAAAAABhAIAAFQAAAA/5ijdvrLgP4BsncqwCNs/AAAAP90AAAAAAAAAAYUCAABUAAAAkDlKt6+s4D+AbJ3KsAjbPwAAAD/dAAAAAAAAAAGGAgAAVAAAAJA5SrevrOA/jEFI+5QY2z8AAAA/7QAAAAAAAAABhwIAAFQAAADfjGuRoKbgP4xBSPuUGNs/AAAAPxwBAAAAAAAAAYgCAABUAAAA34xrkaCm4D+YFvMreSjbPwAAAD9aAQAAAAAAAAGJAgAAVAAAAORaJKipENk/egP+t01B3z8AAAA/AAAAAAAAAAABigIAAFQAAABCtOHzxxzZP3oD/rdNQd8/AAAAP6kAAAAAAAAAAYsCAABUAAAAYMAZ1yJB2T96A/63TUHfPwAAAD+5AAAAAAAAAAGMAgAAVAAAALzkwYAzrtk/bi5Th2kx3z8AAAA/uQAAAAAAAAABjQIAAFQAAAA6SrevrN7ZP24uU4dpMd8/AAAAP7kAAAAAAAAAAY4CAABUAAAAFglqKkQb2j9iWahWhSHfPwAAAD/IAAAAAAAAAAGPAgAAVAAAAJRuX1m9S9o/WIT9JaER3z8AAAA/yAAAAAAAAAABkAIAAFQAAABSIdrw+WPaP1iE/SWhEd8/AAAAP9gAAAAAAAAAAZECAABUAAAAEtRUiDZ82j9YhP0loRHfPwAAAD/YAAAAAAAAAAGSAgAAVAAAANCGzx9zlNo/WIT9JaER3z8AAAA/6AAAAAAAAAABkwIAAFQAAAAw4IxrkaDaP1iE/SWhEd8/AAAAP/cAAAAAAAAAAZQCAABUAAAAkDlKt6+s2j9YhP0loRHfPwAAAD/3AAAAAAAAAAGVAgAAVAAAAO6SBwPOuNo/Tq9S9bwB3z8AAAA/JgEAAAAAAAABlgIAAFQAAABO7MRO7MTaP06vUvW8Ad8/AAAAPyYBAAAAAAAAAZcCAABUAAAADp8/5ijd2j9Or1L1vAHfPwAAAD82AQAAAAAAAAGYAgAAVAAAAIoENRWiDds/QtqnxNjx3j8AAAA/NgEAAAAAAAABmQIAAFQAAACoEG34/DHbP0Lap8TY8d4/AAAAPzYBAAAAAAAAAZoCAABUAAAAhs8fc5Ru2z9C2qfE2PHePwAAAD9FAQAAAAAAAAGbAgAAVAAAAAQ1FaINn9s/QtqnxNjx3j8AAAA/VQEAAAAAAAABnAIAAFQAAADg88ccpdvbPzYF/ZP04d4/AAAAP1UBAAAAAAAAAZ0CAABUAAAAvrJ6lzwY3D82Bf2T9OHePwAAAD90AQAAAAAAAAGeAgAAVAAAAPaV1bvkwdw/NgX9k/Th3j8AAAA/dAEAAAAAAAABnwIAAFQAAAB0+8rqXfLcPzYF/ZP04d4/AAAAP4QBAAAAAAAAAaACAABUAAAAkgcDzrgW3T82Bf2T9OHePwAAAD+EAQAAAAAAAAGhAgAAVAAAALITO7ETO90/NgX9k/Th3j8AAAA/kwEAAAAAAAABogIAAFQAAABwxrVIUFPdPzYF/ZP04d4/AAAAP5MBAAAAAAAAAaMCAABUAAAAjtLtK6t33T82Bf2T9OHePwAAAD+jAQAAAAAAAAGkAgAAVAAAAO4rq3fJg90/NgX9k/Th3j8AAAA/owEAAAAAAAABpQIAAFQAAABMhWjD54/dPzYF/ZP04d4/AAAAP8IBAAAAAAAAAaYCAABUAAAADDjjWiSo3T82Bf2T9OHePwAAAD/SAQAAAAAAAAGnAgAAVAAAAGyRoKZCtN0/NgX9k/Th3j8AAAA/4gEAAAAAAAABqAIAAFQAAADK6l3yYMDdPzYF/ZP04d4/AAAAP/EBAAAAAAAAAakCAABUAAAAKkQbPn/M3T82Bf2T9OHePwAAAD/xAQAAAAAAAAGqAgAAVAAAAOj2ldW75N0/NgX9k/Th3j8AAAA/8QEAAAAAAAABqwIAAFQAAABIUFMh2vDdP0Lap8TY8d4/AAAAPwECAAAAAAAAAawCAABUAAAABgPOuBYJ3j9C2qfE2PHePwAAAD8BAgAAAAAAAAGtAgAAVAAAAMa1SFBTId4/QtqnxNjx3j8AAAA/EAIAAAAAAAABrgIAAFQAAAAkDwaccS3eP06vUvW8Ad8/AAAAPxACAAAAAAAAAa8CAABUAAAA5MGAM65F3j9Or1L1vAHfPwAAAD8gAgAAAAAAAAGwAgAAVAAAAKJ0+8rqXd4/WIT9JaER3z8AAAA/PwIAAAAAAAABsQIAAFQAAADAgDOuRYLeP1iE/SWhEd8/AAAAPz8CAAAAAAAAAbICAABUAAAAINrw+WOO3j9iWahWhSHfPwAAAD8/AgAAAAAAAAGzAgAAVAAAAIAzrkWCmt4/YlmoVoUh3z8AAAA/TwIAAAAAAAABtAIAAFQAAADgjGuRoKbeP2JZqFaFId8/AAAAP24CAAAAAAAAAbUCAABUAAAAXPJgwBnX3j9iWahWhSHfPwAAAD+NAgAAAAAAAAG2AgAAVAAAANpXVu+SB98/YlmoVoUh3z8AAAA/nQIAAAAAAAABtwIAAFQAAABYvUseDDjfP2JZqFaFId8/AAAAP50CAAAAAAAAAbgCAABUAAAAFnDGtUhQ3z9iWahWhSHfPwAAAD+tAgAAAAAAAAG5AgAAVAAAAHbJgwFnXN8/YlmoVoUh3z8AAAA/rQIAAAAAAAABugIAAFQAAAA2fP6Yo3TfP2JZqFaFId8/AAAAP60CAAAAAAAAAbsCAABUAAAA9C55MOCM3z9iWahWhSHfPwAAAD/NAgAAAAAAAAG8AgAAVAAAAPD5Y47S7d8/YlmoVoUh3z8AAAA/3AIAAAAAAAABvQIAAFQAAAAHA864FgngP2JZqFaFId8/AAAAP/sCAAAAAAAAAb4CAABUAAAAFglqKkQb4D9iWahWhSHfPwAAAD/7AgAAAAAAAAG/AgAAVAAAAMa1SFBTIeA/YlmoVoUh3z8AAAA/SgMAAAAAAAABwAIAAFQAAAB2Yid2YifgP2JZqFaFId8/AAAAP5gDAAAAAAAAAcECAABUAAAAJg8GnHEt4D9iWahWhSHfPwAAAD+3AwAAAAAAAAHCAgAAVAAAANW75MGAM+A/YlmoVoUh3z8AAAA/twMAAAAAAAABwwIAAFQAAACFaMPnjzngP2JZqFaFId8/AAAAP8cDAAAAAAAAAcQCAABUAAAAlG5fWb1L4D9iWahWhSHfPwAAAD/HAwAAAAAAAAHFAgAAVAAAAKN0+8rqXeA/YlmoVoUh3z8AAAA/1gMAAAAAAAABxgIAAFQAAABiJ3ZiJ3bgP2JZqFaFId8/AAAAP9YDAAAAAAAAAccCAABUAAAA0YbPH3OU4D9iWahWhSHfPwAAAD/WAwAAAAAAAAHIAgAAVAAAAD/mKN2+suA/YlmoVoUh3z8AAAA/5gMAAAAAAAAByQIAAFQAAACuRYKaCtHgP2JZqFaFId8/AAAAP/UDAAAAAAAAAcoCAABUAAAAHKXbV1bv4D9iWahWhSHfPwAAAD8FBAAAAAAAAAHLAgAAVAAAAEq3r6zeJeE/YlmoVoUh3z8AAAA/BQQAAAAAAAABzAIAAFQAAAAJaipEGz7hP2JZqFaFId8/AAAAPxUEAAAAAAAAAc0CAABUAAAAGHDGtUhQ4T9iWahWhSHfPwAAAD8VBAAAAAAAAAHOAgAAVAAAAHjJgwFnXOE/YlmoVoUh3z8AAAA/JAQAAAAAAAABzwIAAFQAAADXIkFNhWjhP2JZqFaFId8/AAAAPyQEAAAAAAAAAdACAABUAAAANnz+mKN04T9iWahWhSHfPwAAAD80BAAAAAAAAAHRAgAAVAAAAOYo3b6yeuE/YlmoVoUh3z8AAAA/NAQAAAAAAAAB0gIAAFQAAACW1bvkwYDhP2JZqFaFId8/AAAAP0QEAAAAAAAAAdMCAABUAAAARYKaCtGG4T9iWahWhSHfPwAAAD9TBAAAAAAAAAHUAgAAVAAAAPUueTDgjOE/bi5Th2kx3z8AAAA/UwQAAAAAAAAB1QIAAFQAAABViDZ8/pjhP24uU4dpMd8/AAAAP2MEAAAAAAAAAdYCAABUAAAAtOHzxxyl4T96A/63TUHfPwAAAD9jBAAAAAAAAAHXAgAAVAAAAIKaCtGGz+E/egP+t01B3z8AAAA/cgQAAAAAAAAB2AIAAFQAAABATYVow+fhP3oD/rdNQd8/AAAAP3IEAAAAAAAAAdkCAABUAAAAr6zeJQ8G4j96A/63TUHfPwAAAD+CBAAAAAAAAAHaAgAAVAAAAM64FglqKuI/egP+t01B3z8AAAA/ggQAAAAAAAAB2wIAAFQAAADsxE7sxE7iP3oD/rdNQd8/AAAAP5IEAAAAAAAAAdwCAABUAAAAWiSoqRBt4j96A/63TUHfPwAAAD+SBAAAAAAAAAHdAgAAVAAAAHgw4IxrkeI/egP+t01B3z8AAAA/oQQAAAAAAAAB3gIAAFQAAAA341okqKniP3oD/rdNQd8/AAAAP6EEAAAAAAAAAd8CAABUAAAApkK04fPH4j+E2KjoMVHfPwAAAD+xBAAAAAAAAAHgAgAAVAAAABSiDZ8/5uI/kK1TGRZh3z8AAAA/sQQAAAAAAAAB4QIAAFQAAADjWiSoqRDjP6ZXqXregN8/AAAAP8EEAAAAAAAAAeICAABUAAAAog2fP+Yo4z+mV6l63oDfPwAAAD/BBAAAAAAAAAHjAgAAVAAAAGDAGdciQeM/sixUq8KQ3z8AAAA/0AQAAAAAAAAB5AIAAFQAAADPH3OUbl/jP7wB/9umoN8/AAAAP9AEAAAAAAAAAeUCAABUAAAAPX/MUbp94z+8Af/bpqDfPwAAAD/gBAAAAAAAAAHmAgAAVAAAAPwxR+n2leM/yNapDIuw3z8AAAA/7wQAAAAAAAAB5wIAAFQAAAC75MGAM67jP9SrVD1vwN8/AAAAP+8EAAAAAAAAAegCAABUAAAAKkQbPn/M4z/egP9tU9DfPwAAAD/vBAAAAAAAAAHpAgAAVAAAAPj8MUfp9uM/6lWqnjfg3z8AAAA//wQAAAAAAAAB6gIAAFQAAAAmDwaccS3kP/QqVc8b8N8/AAAAP/8EAAAAAAAAAesCAABUAAAAo3T7yupd5D8AAAAAAADgPwAAAD8PBQAAAAAAAAHsAgAAVAAAAIAzrkWCmuQ/AAAAAAAA4D8AAAA/DwUAAAAAAAAB7QIAAFQAAAANnz/mKN3kPwAAAAAAAOA/AAAAPx4FAAAAAAAAAe4CAABUAAAAO7ETO7ET5T8AAAAAAADgPwAAAD8eBQAAAAAAAAHvAgAAVAAAAGjD5485SuU/AAAAAAAA4D8AAAA/LgUAAAAAAAAB8AIAAFQAAABGgpoK0YblP/QqVc8b8N8/AAAAPz4FAAAAAAAAAfECAABUAAAAw+ePOUq35T/qVaqeN+DfPwAAAD8+BQAAAAAAAAHyAgAAVAAAAJGgpkK04eU/3oD/bVPQ3z8AAAA/PgUAAAAAAAAB8wIAAFQAAACvrN4lDwbmP9SrVD1vwN8/AAAAP00FAAAAAAAAAfQCAABUAAAAv7J6lzwY5j/I1qkMi7DfPwAAAD9NBQAAAAAAAAH1AgAAVAAAAG5fWb1LHuY/yNapDIuw3z8AAAA/XQUAAAAAAAAB9gIAAFQAAAAOBpxxLRLmP8jWqQyLsN8/AAAAP6sFAAAAAAAAAfcCAABUAAAAr6zeJQ8G5j/I1qkMi7DfPwAAAD+rBQAAAAAAAAH4AgAAVAAAAHZiJ3ZiJ6Y/LDBSYxDS3j8AAAA/AAAAAAAAAAAB+QIAAFQAAAB8lzwYcMalPywwUmMQ0t4/AAAAP04AAAAAAAAAAfoCAABUAAAAgMxRun1lpT8gW6cyLMLePwAAAD9dAAAAAAAAAAH7AgAAVAAAAIQBZ1yLBKU/IFunMizC3j8AAAA/ewAAAAAAAAAB/AIAAFQAAACINnz+mKOkPyBbpzIswt4/AAAAP3sAAAAAAAAAAf0CAABUAAAAjmuRoKZCpD8WhvwBSLLePwAAAD+aAAAAAAAAAAH+AgAAVAAAAJKgpkK04aM/Fob8AUiy3j8AAAA/mgAAAAAAAAAB/wIAAFQAAACW1bvkwYCjPwqxUdFjot4/AAAAP5oAAAAAAAAAAQADAABUAAAAnArRhs8foz8KsVHRY6LePwAAAD+qAAAAAAAAAAEBAwAAVAAAAKJ0+8rqXaI/CrFR0WOi3j8AAAA/qgAAAAAAAAABAgMAAFQAAACoqRBt+PyhP/7bpqB/kt4/AAAAP7kAAAAAAAAAAQMDAABUAAAArN4lDwacoT/+26agf5LePwAAAD8HAQAAAAAAAAEEAwAAVAAAAPTHHKXbV5Y/9Ab8b5uC3j8AAAA/JwEAAAAAAAABBQMAAFQAAAAQBpxxLRKUP/QG/G+bgt4/AAAAPycBAAAAAAAAAQYDAABUAAAAGnDGtUhQkz/0Bvxvm4LePwAAAD8nAQAAAAAAAAEHAwAAVAAAACLa8PljjpI/9Ab8b5uC3j8AAAA/VQEAAAAAAAABCAMAAFQAAAAsRBs+f8yRP/7bpqB/kt4/AAAAP2UBAAAAAAAAAQkDAABUAAAAMq5FgpoKkT8KsVHRY6LePwAAAD+UAQAAAAAAAAEKAwAAVAAAADwYcMa1SJA/IFunMizC3j8AAAA/lAEAAAAAAAABCwMAAFQAAACMBDUVog2PPywwUmMQ0t4/AAAAP6QBAAAAAAAAAQwDAABUAAAAjAQ1FaINjz82Bf2T9OHePwAAAD+kAQAAAAAAAAENAwAAVAAAAJzYiZ3YiY0/QtqnxNjx3j8AAAA/swEAAAAAAAABDgMAAFQAAACc2Imd2ImNP06vUvW8Ad8/AAAAP7MBAAAAAAAAAQ8DAABUAAAAsKzeJQ8GjD9YhP0loRHfPwAAAD/DAQAAAAAAAAEQAwAAVAAAALCs3iUPBow/YlmoVoUh3z8AAAA/0gEAAAAAAAABEQMAAFQAAADEgDOuRYKKP2JZqFaFId8/AAAAP44CAAAAAAAAARIDAABUAAAA0Opd8mDAeT96A/63TUHfPwAAAD+tAgAAAAAAAAETAwAAVAAAANDqXfJgwHk/hNio6DFR3z8AAAA/3AIAAAAAAAABFAMAAFQAAADwkgcDzrh2P5qC/kn6cN8/AAAAP+wCAAAAAAAAARUDAABUAAAA8JIHA864dj+mV6l63oDfPwAAAD/7AgAAAAAAAAEWAwAAVAAAAPCSBwPOuHY/vAH/26ag3z8AAAA/+wIAAAAAAAABFwMAAFQAAADwkgcDzrh2P8jWqQyLsN8/AAAAPyoDAAAAAAAAARgDAABUAAAA8JIHA864dj8WqlVhyB/gPwAAAD8qAwAAAAAAAAEZAwAAVAAAAPCSBwPOuHY/nBSrebon4D8AAAA/KgMAAAAAAAABGgMAAFQAAADwkgcDzrh2PyJ/AJKsL+A/AAAAPzoDAAAAAAAAARsDAABUAAAA8JIHA864dj+n6VWqnjfgPwAAAD86AwAAAAAAAAEcAwAAVAAAAPCSBwPOuHY/LFSrwpA/4D8AAAA/SQMAAAAAAAABHQMAAFQAAADwkgcDzrh2P7K+ANuCR+A/AAAAP0kDAAAAAAAAAR4DAABUAAAA8JIHA864dj83KVbzdE/gPwAAAD9ZAwAAAAAAAAEfAwAAVAAAAPCSBwPOuHY/Q/4AJFlf4D8AAAA/WQMAAAAAAAABIAMAAFQAAADwkgcDzrh2P8hoVjxLZ+A/AAAAP2kDAAAAAAAAASEDAABUAAAA8JIHA864dj9O06tUPW/gPwAAAD9pAwAAAAAAAAEiAwAAVAAAAPCSBwPOuHY/WahWhSF/4D8AAAA/eAMAAAAAAAABIwMAAFQAAADwkgcDzrh2P98SrJ0Th+A/AAAAP3gDAAAAAAAAASQDAABUAAAA8JIHA864dj/p51bO95bgPwAAAD+IAwAAAAAAAAElAwAAVAAAAPCSBwPOuHY/b1Ks5ume4D8AAAA/iAMAAAAAAAABJgMAAFQAAADwkgcDzrh2P3onVxfOruA/AAAAP5gDAAAAAAAAAScDAABUAAAA8JIHA864dj8AkqwvwLbgPwAAAD+YAwAAAAAAAAEoAwAAVAAAAPCSBwPOuHY/hvwBSLK+4D8AAAA/pwMAAAAAAAABKQMAAFQAAADwkgcDzrh2PwtnV2CkxuA/AAAAP6cDAAAAAAAAASoDAABUAAAA8JIHA864dj8XPAKRiNbgPwAAAD+3AwAAAAAAAAErAwAAVAAAAPCSBwPOuHY/naZXqXre4D8AAAA/twMAAAAAAAABLAMAAFQAAADwkgcDzrh2PyIRrcFs5uA/AAAAP8YDAAAAAAAAAS0DAABUAAAA8JIHA864dj+oewLaXu7gPwAAAD/mAwAAAAAAAAEuAwAAVAAAAPCSBwPOuHY/viVYOycO4T8AAAA/5gMAAAAAAAABLwMAAFQAAADwkgcDzrh2P1o6A7XhNeE/AAAAP/UDAAAAAAAAATADAABUAAAA8JIHA864dj9lD67lxUXhPwAAAD8kBAAAAAAAAAExAwAAVAAAAEDjWiSoqXA/RCJag9nM4T8AAAA/NAQAAAAAAAABMgMAAFQAAABA41okqKlwP1rMr+Sh7OE/AAAAP0MEAAAAAAAAATMDAABUAAAAQONaJKipcD9moVoVhvzhPwAAAD9DBAAAAAAAAAE0AwAAVAAAAEDjWiSoqXA/6guwLXgE4j8AAAA/UwQAAAAAAAABNQMAAFQAAABA41okqKlwP3B2BUZqDOI/AAAAP2MEAAAAAAAAATYDAABUAAAAQONaJKipcD/24FpeXBTiPwAAAD9yBAAAAAAAAAE3AwAAVAAAAEDjWiSoqXA/e0uwdk4c4j8AAAA/ggQAAAAAAAABOAMAAFQAAABA41okqKlwPwG2BY9AJOI/AAAAP5IEAAAAAAAAATkDAABUAAAAQONaJKipcD8Mi7C/JDTiPwAAAD+YBAAAAAAAAAE6AwAAVAAAAEDjWiSoqXA/GGBb8AhE4j8AAAA/5gQAAAAAAAABOwMAAFQAAADAFglqKkRrP+udXF04u+I/AAAAP/UEAAAAAAAAATwDAABUAAAAwBYJaipEaz/2cgeOHMviPwAAAD8FBQAAAAAAAAE9AwAAVAAAAMAWCWoqRGs/AkiyvgDb4j8AAAA/BQUAAAAAAAABPgMAAFQAAADAFglqKkRrP4eyB9fy4uI/AAAAPxUFAAAAAAAAAT8DAABUAAAAwBYJaipEaz8NHV3v5OriPwAAAD8kBQAAAAAAAAFAAwAAVAAAAMAWCWoqRGs/k4eyB9fy4j8AAAA/NAUAAAAAAAABQQMAAFQAAADAFglqKkRrPxjyByDJ+uI/AAAAP0MFAAAAAAAAAUIDAABUAAAAwBYJaipEaz8kx7JQrQrjPwAAAD9DBQAAAAAAAAFDAwAAVAAAAMAWCWoqRGs/qDEIaZ8S4z8AAAA/UwUAAAAAAAABRAMAAFQAAADAFglqKkRrPy6cXYGRGuM/AAAAP3IFAAAAAAAAAUUDAABUAAAAwBYJaipEaz+0BrOZgyLjPwAAAD+CBQAAAAAAAAFGAwAAVAAAAMAWCWoqRGs/OXEIsnUq4z8AAAA/kgUAAAAAAAABRwMAAFQAAADAFglqKkRrP0VGs+JZOuM/AAAAP6EFAAAAAAAAAUgDAABUAAAAwBYJaipEaz/KsAj7S0LjPwAAAD+xBQAAAAAAAAFJAwAAVAAAAMAWCWoqRGs/4VpeXBRi4z8AAAA/wAUAAAAAAAABSgMAAFQAAADAFglqKkRrP+svCY34ceM/AAAAP8AFAAAAAAAAAUsDAABUAAAAwBYJaipEaz/3BLS93IHjPwAAAD/ABQAAAAAAAAFMAwAAVAAAAMAWCWoqRGs/fG8J1s6J4z8AAAA/0AUAAAAAAAABTQMAAFQAAADAFglqKkRrPwLaXu7AkeM/AAAAP9AFAAAAAAAAAU4DAABUAAAAwBYJaipEaz+IRLQGs5njPwAAAD/gBQAAAAAAAAFPAwAAVAAAAEDjWiSoqXA/iES0BrOZ4z8AAAA/tQYAAAAAAAABUAMAAFQAAAAYO7ETO7FzP4hEtAazmeM/AAAAP8UGAAAAAAAAAVEDAABUAAAA8JIHA864dj+IRLQGs5njPwAAAD/VBgAAAAAAAAFSAwAAVAAAANDqXfJgwHk/iES0BrOZ4z8AAAA/9AYAAAAAAAABUwMAAFQAAADQ6l3yYMB5Pw2vCR+loeM/AAAAPwQHAAAAAAAAAVQDAABUAAAAqEK04fPHfD8NrwkfpaHjPwAAAD8TBwAAAAAAAAFVAwAAVAAAAICaCtGGz38/Da8JH6Wh4z8AAAA/MgcAAAAAAAABVgMAAFQAAAAweTDgjGuBPw2vCR+loeM/AAAAP1IHAAAAAAAAAVcDAABUAAAAIKXbV1bvgj8NrwkfpaHjPwAAAD9xBwAAAAAAAAFYAwAAVAAAAAzRhs8fc4Q/Da8JH6Wh4z8AAAA/gQcAAAAAAAABWQMAAFQAAAD8/DFH6faFPw2vCR+loeM/AAAAP5AHAAAAAAAAAVoDAABUAAAA6CjdvrJ6hz8NrwkfpaHjPwAAAD+gBwAAAAAAAAFbAwAAVAAAANRUiDZ8/og/Da8JH6Wh4z8AAAA/oAcAAAAAAAABXAMAAFQAAADEgDOuRYKKPw2vCR+loeM/AAAAP68HAAAAAAAAAV0DAABUAAAAsKzeJQ8GjD8NrwkfpaHjPwAAAD+vBwAAAAAAAAFeAwAAVAAAAJzYiZ3YiY0/Da8JH6Wh4z8AAAA/vwcAAAAAAAABXwMAAFQAAACMBDUVog2PPw2vCR+loeM/AAAAP88HAAAAAAAAAWADAABUAAAAPBhwxrVIkD+TGV83l6njPwAAAD/PBwAAAAAAAAFhAwAAVAAAADKuRYKaCpE/kxlfN5ep4z8AAAA/3gcAAAAAAAABYgMAAFQAAAAsRBs+f8yRP5MZXzeXqeM/AAAAP+4HAAAAAAAAAWMDAABUAAAAItrw+WOOkj+TGV83l6njPwAAAD8NCAAAAAAAAAFkAwAAVAAAABpwxrVIUJM/kxlfN5ep4z8AAAA/ewgAAAAAAAABZQMAAFQAAAAQBpxxLRKUP5MZXzeXqeM/AAAAP9kIAAAAAAAAAWYDAABUAAAAyYMBZ1yLzD9RP7dyvrfkPwAAAD8AAAAAAAAAAAFnAwAAVAAAAIc2fP6Yo8w/UT+3cr635D8AAAA/LwAAAAAAAAABaAMAAFQAAAAFnHEtEtTMP1E/t3K+t+Q/AAAAP04AAAAAAAAAAWkDAABUAAAAxU7sxE7szD9RP7dyvrfkPwAAAD9OAAAAAAAAAAFqAwAAVAAAAL8Z1yJBTc0/UT+3cr635D8AAAA/TgAAAAAAAAABawMAAFQAAAD9MUfp9pXNP1E/t3K+t+Q/AAAAP04AAAAAAAAAAWwDAABUAAAAt6+s3iUPzj9RP7dyvrfkPwAAAD99AAAAAAAAAAFtAwAAVAAAAOzETuzETtA/Z+kM1IbX5D8AAAA/fQAAAAAAAAABbgMAAFQAAACmQrTh88fQP+xTYux43+Q/AAAAP30AAAAAAAAAAW8DAABUAAAAwBnXIkFN0T/4KA0dXe/kPwAAAD+NAAAAAAAAAAFwAwAAVAAAANrw+WOO0tE/fZNiNU/35D8AAAA/jQAAAAAAAAABcQMAAFQAAAA0FaINnz/SPwP+t01B/+Q/AAAAP50AAAAAAAAAAXIDAABUAAAATuzETuzE0j8D/rdNQf/kPwAAAD+dAAAAAAAAAAFzAwAAVAAAAKoQbfj8MdM/A/63TUH/5D8AAAA/rAAAAAAAAAABdAMAAFQAAABkjtLtK6vTPwP+t01B/+Q/AAAAP6wAAAAAAAAAAXUDAABUAAAAwLJ6lzwY1D8D/rdNQf/kPwAAAD+8AAAAAAAAAAF2AwAAVAAAALp9ZfUuedQ/A/63TUH/5D8AAAA/vAAAAAAAAAABdwMAAFQAAAD2ldW75MHUPwP+t01B/+Q/AAAAP7wAAAAAAAAAAXgDAABUAAAAkgcDzrgW1T8D/rdNQf/kPwAAAD/LAAAAAAAAAAF5AwAAVAAAABBt+PwxR9U/A/63TUH/5D8AAAA/2wAAAAAAAAABegMAAFQAAAAueTDgjGvVPwP+t01B/+Q/AAAAP+sAAAAAAAAAAXsDAABUAAAArN4lDwac1T8D/rdNQf/kPwAAAD/rAAAAAAAAAAF8AwAAVAAAAAw441okqNU/A/63TUH/5D8AAAA/6wAAAAAAAAABfQMAAFQAAABskaCmQrTVPwP+t01B/+Q/AAAAP/oAAAAAAAAAAX4DAABUAAAAyupd8mDA1T8D/rdNQf/kPwAAAD9YAQAAAAAAAAF/AwAAVAAAAByl21dW7+Q/BUZqDELa5z8AAAA/AAAAAAAAAAABgAMAAFQAAAAcpdtXVu/kP4uwvyQ04uc/AAAAPxAAAAAAAAAAAYEDAABUAAAAK6t3yYMB5T+LsL8kNOLnPwAAAD8gAAAAAAAAAAGCAwAAVAAAADuxEzuxE+U/i7C/JDTi5z8AAAA/IAAAAAAAAAABgwMAAFQAAABZvUseDDjlP4uwvyQ04uc/AAAAPy8AAAAAAAAAAYQDAABUAAAANnz+mKN05T+LsL8kNOLnPwAAAD8vAAAAAAAAAAGFAwAAVAAAACNBTYVow+U/i7C/JDTi5z8AAAA/PwAAAAAAAAABhgMAAFQAAABfWb1LHgzmP4uwvyQ04uc/AAAAP08AAAAAAAAAAYcDAABUAAAASx4MOONa5j+LsL8kNOLnPwAAAD9PAAAAAAAAAAGIAwAAVAAAADjjWiSoqeY/i7C/JDTi5z8AAAA/XgAAAAAAAAABiQMAAFQAAABvxrVIUFPnP4uwvyQ04uc/AAAAP24AAAAAAAAAAYoDAABUAAAAXIsENRWi5z+LsL8kNOLnPwAAAD9uAAAAAAAAAAGLAwAAVAAAAKepEG34/Oc/i7C/JDTi5z8AAAA/bgAAAAAAAAABjAMAAFQAAABDGz5/zFHoP4uwvyQ04uc/AAAAP30AAAAAAAAAAY0DAABUAAAAjzlKt6+s6D+LsL8kNOLnPwAAAD+NAAAAAAAAAAGOAwAAVAAAANpXVu+SB+k/i7C/JDTi5z8AAAA/jQAAAAAAAAABjwMAAFQAAAAndmIndmLpPxAbFT0m6uc/AAAAP40AAAAAAAAAAZADAABUAAAAw+ePOUq36T8c8L9tCvrnPwAAAD+dAAAAAAAAAAGRAwAAVAAAAF9ZvUseDOo/HPC/bQr65z8AAAA/rAAAAAAAAAABkgMAAFQAAAD6yupd8mDqP6BaFYb8Aeg/AAAAP6wAAAAAAAAAAZMDAABUAAAA5485Srev6j8mxWqe7gnoPwAAAD+sAAAAAAAAAAGUAwAAVAAAANNUiDZ8/uo/JsVqnu4J6D8AAAA/vAAAAAAAAAABlQMAAFQAAABgwBnXIkHrP6wvwLbgEeg/AAAAP8wAAAAAAAAAAZYDAABUAAAA7iurd8mD6z8ymhXP0hnoPwAAAD/MAAAAAAAAAAGXAwAAVAAAAHqXPBhwxus/MpoVz9IZ6D8AAAA/2wAAAAAAAAABmAMAAFQAAAD4/DFH6fbrPzKaFc/SGeg/AAAAP9sAAAAAAAAAAZkDAABUAAAAdWIndmIn7D8ymhXP0hnoPwAAAD/rAAAAAAAAAAGaAwAAVAAAAFIh2vD5Y+w/MpoVz9IZ6D8AAAA/6wAAAAAAAAABmwMAAFQAAAAh2vD5Y47sP6wvwLbgEeg/AAAAP/oAAAAAAAAAAZwDAABUAAAAnj/mKN2+7D+gWhWG/AHoPwAAAD/6AAAAAAAAAAGdAwAAVAAAAGz4/DFH6ew/HPC/bQr65z8AAAA/CgEAAAAAAAABngMAAFQAAADbV1bvkgftP5aFalUY8uc/AAAAPwoBAAAAAAAAAZ8DAABUAAAAmgrRhs8f7T+WhWpVGPLnPwAAAD8aAQAAAAAAAAGgAwAAVAAAAFm9Sx4MOO0/EBsVPSbq5z8AAAA/GgEAAAAAAAABoQMAAFQAAAAXcMa1SFDtPxAbFT0m6uc/AAAAPykBAAAAAAAAAaIDAABUAAAAd8mDAWdc7T8QGxU9JurnPwAAAD8pAQAAAAAAAAGjAwAAVAAAACd2Yid2Yu0/i7C/JDTi5z8AAAA/OQEAAAAAAAABpAMAAFQAAADWIkFNhWjtP4uwvyQ04uc/AAAAPzkBAAAAAAAAAaUDAABUAAAAh88fc5Ru7T+LsL8kNOLnPwAAAD9JAQAAAAAAAAGmAwAAVAAAADZ8/pijdO0/i7C/JDTi5z8AAAA/WAEAAAAAAAABpwMAAFQAAADmKN2+snrtP4uwvyQ04uc/AAAAP6YBAAAAAAAAAagDAABUAAAA4fPHHKXb7T8FRmoMQtrnPwAAAD+mAQAAAAAAAAGpAwAAVAAAAEFNhWjD5+0/BUZqDELa5z8AAAA/pgEAAAAAAAABqgMAAFQAAACgpkK04fPtPwVGagxC2uc/AAAAP7YBAAAAAAAAAasDAABUAAAAT1Mh2vD57T8FRmoMQtrnPwAAAD+2AQAAAAAAAAGsAwAAVAAAAAAAAAAAAO4/BUZqDELa5z8AAAA/xgEAAAAAAAABrQMAAFQAAACvrN4lDwbuPwVGagxC2uc/AAAAP8YBAAAAAAAAAa4DAABUAAAAX1m9Sx4M7j8FRmoMQtrnPwAAAD/VAQAAAAAAAAGvAwAAVAAAAL6yepc8GO4/BUZqDELa5z8AAAA/1QEAAAAAAAABsAMAAFQAAABuX1m9Sx7uPwVGagxC2uc/AAAAP+UBAAAAAAAAAbEDAABUAAAAHgw441ok7j8FRmoMQtrnPwAAAD/lAQAAAAAAAAGyAwAAVAAAAM24FglqKu4/BUZqDELa5z8AAAA/9AEAAAAAAAABswMAAFQAAAB9ZfUueTDuPwVGagxC2uc/AAAAP/QBAAAAAAAAAbQDAABUAAAAGz5/zFG67z/k6sLZFRjpPwAAAD8AAAAAAAAAAAG1AwAAVAAAABs+f8xRuu8/779tCvon6T8AAAA/XQAAAAAAAAABtgMAAFQAAAAbPn/MUbrvP4D/bVPQP+k/AAAAP20AAAAAAAAAAbcDAABUAAAAGz5/zFG67z+M1BiEtE/pPwAAAD9tAAAAAAAAAAG4AwAAVAAAABs+f8xRuu8/l6nDtJhf6T8AAAA/fQAAAAAAAAABuQMAAFQAAAAbPn/MUbrvPyfpw/1ud+k/AAAAP30AAAAAAAAAAboDAABUAAAAGz5/zFG67z8+kxlfN5fpPwAAAD+MAAAAAAAAAAG7AwAAVAAAABs+f8xRuu8/SWjEjxun6T8AAAA/jAAAAAAAAAABvAMAAFQAAAAbPn/MUbrvP2ASGvHjxuk/AAAAP5wAAAAAAAAAAb0DAABUAAAAGz5/zFG67z92vG9SrObpPwAAAD+cAAAAAAAAAAG+AwAAVAAAABs+f8xRuu8/jGbFs3QG6j8AAAA/rAAAAAAAAAABvwMAAFQAAAAbPn/MUbrvP6IQGxU9Juo/AAAAP7sAAAAAAAAAAcADAABUAAAAGz5/zFG67z8+JcaO903qPwAAAD/LAAAAAAAAAAHBAwAAVAAAABs+f8xRuu8/EmPH+ybF6j8AAAA/2gAAAAAAAAABwgMAAFQAAAAbPn/MUbrvP8UhyNapDOs/AAAAPwkBAAAAAAAAAcMDAABUAAAAe5c8GHDG7z+uCR+loaPrPwAAAD8ZAQAAAAAAAAHEAwAAVAAAAHuXPBhwxu8/P0kf7ne76z8AAAA/GQEAAAAAAAABxQMAAFQAAAApRBs+f8zvP0seyh5cy+s/AAAAPxkBAAAAAAAAAcYDAABUAAAA2fD5Y47S7z/cXcpnMuPrPwAAAD8pAQAAAAAAAAHHAwAAVAAAANnw+WOO0u8/5jJ1mBbz6z8AAAA/KQEAAAAAAAAByAMAAFQAAACJndiJndjvP/EHIMn6Auw/AAAAPykBAAAAAAAAAckDAABUAAAAiZ3YiZ3Y7z93cnXh7ArsPwAAAD84AQAAAAAAAAHKAwAAVAAAAImd2Imd2O8/CLJ1KsMi7D8AAAA/SAEAAAAAAAABywMAAFQAAAA5SrevrN7vP44cy0K1Kuw/AAAAP2cBAAAAAAAAAcwDAABUAAAA6faV1bvk7z8pMXa8b1LsPwAAAD9nAQAAAAAAAAHNAwAAVAAAAOn2ldW75O8/r5vL1GFa7D8AAAA/hgEAAAAAAAABzgMAAFQAAABwxrVIUFPVPxZhf0loxO8/AAAAPwAAAAAAAAAAAc8DAABUAAAAcMa1SFBT1T+cy9RhWszvPwAAAD8vAAAAAAAAAAHQAwAAVAAAANAfc5RuX9U/nMvUYVrM7z8AAAA/LwAAAAAAAAAB0QMAAFQAAAAueTDgjGvVP5zL1GFazO8/AAAAPz8AAAAAAAAAAdIDAABUAAAA7iurd8mD1T+cy9RhWszvPwAAAD9OAAAAAAAAAAHTAwAAVAAAAE6FaMPnj9U/nMvUYVrM7z8AAAA/TgAAAAAAAAAB1AMAAFQAAAAMOONaJKjVPyA2KnpM1O8/AAAAP04AAAAAAAAAAdUDAABUAAAAyupd8mDA1T8gNip6TNTvPwAAAD9eAAAAAAAAAAHWAwAAVAAAAIqd2Imd2NU/IDYqekzU7z8AAAA/XgAAAAAAAAAB1wMAAFQAAACoqRBt+PzVP6agf5I+3O8/AAAAP24AAAAAAAAAAdgDAABUAAAAJg8GnHEt1j+moH+SPtzvPwAAAD9uAAAAAAAAAAHZAwAAVAAAAALOuBYJatY/pqB/kj7c7z8AAAA/fQAAAAAAAAAB2gMAAFQAAAC8Sx4MOOPWP6agf5I+3O8/AAAAP30AAAAAAAAAAdsDAABUAAAA1iJBTYVo1z+moH+SPtzvPwAAAD+NAAAAAAAAAAHcAwAAVAAAAFBTIdrw+dc/IDYqekzU7z8AAAA/rAAAAAAAAAAB3QMAAFQAAACiDZ8/5ijZP5D2KTF2vO8/AAAAP7wAAAAAAAAAAd4DAABUAAAA7pIHA8642j+EIX8AkqzvPwAAAD/LAAAAAAAAAAHfAwAAVAAAAOYo3b6yets//rYp6J+k7z8AAAA/ywAAAAAAAAAB4AMAAFQAAAAiQU2FaMPbP/62KeifpO8/AAAAP9sAAAAAAAAAAeEDAABUAAAAAAAAAAAA3D/+tinon6TvPwAAAD/bAAAAAAAAAAHiAwAAVAAAAB4MOONaJNw//rYp6J+k7z8AAAA/6wAAAAAAAAAB4wMAAFQAAACccS0S1FTcP/62KeifpO8/AAAAP+sAAAAAAAAAAeQDAABUAAAAun1l9S553D/+tinon6TvPwAAAD8KAQAAAAAAAAHlAwAAVAAAAPaV1bvkwdw//rYp6J+k7z8AAAA/CgEAAAAAAAAB5gMAAFQAAADUVIg2fP7cP/62KeifpO8/AAAAPxkBAAAAAAAAAecDAABUAAAAEG34/DFH3T/+tinon6TvPwAAAD8ZAQAAAAAAAAHoAwAAVAAAAKzeJQ8GnN0//rYp6J+k7z8AAAA/GQEAAAAAAAAB6QMAAFQAAABIUFMh2vDdP/62KeifpO8/AAAAPykBAAAAAAAAAeoDAABUAAAAAs64Fglq3j/+tinon6TvPwAAAD8pAQAAAAAAAAHrAwAAVAAAAFzyYMAZ194//rYp6J+k7z8AAAA/OQEAAAAAAAAB7AMAAFQAAAB2yYMBZ1zfP/62KeifpO8/AAAAPzkBAAAAAAAAAe0DAABUAAAAkKCmQrTh3z/+tinon6TvPwAAAD9IAQAAAAAAAAHuAwAAVAAAANW75MGAM+A//rYp6J+k7z8AAAA/SAEAAAAAAAAB7wMAAFQAAACyepc8GHDgP/62KeifpO8/AAAAP1gBAAAAAAAAAfADAABUAAAAP+Yo3b6y4D/+tinon6TvPwAAAD9YAQAAAAAAAAHxAwAAVAAAALxLHgw44+A//rYp6J+k7z8AAAA/aAEAAAAAAAAB8gMAAFQAAAA6sRM7sRPhP/62KeifpO8/AAAAP2gBAAAAAAAAAfMDAABUAAAACWoqRBs+4T+EIX8AkqzvPwAAAD93AQAAAAAAAAH0AwAAVAAAANciQU2FaOE/hCF/AJKs7z8AAAA/dwEAAAAAAAAB9QMAAFQAAABFgpoK0YbhP4QhfwCSrO8/AAAAP4cBAAAAAAAAAfYDAABUAAAAtOHzxxyl4T+EIX8AkqzvPwAAAD+HAQAAAAAAAAH3AwAAVAAAACJBTYVow+E/hCF/AJKs7z8AAAA/lgEAAAAAAAAB+AMAAFQAAAAyR+n2ldXhP4QhfwCSrO8/AAAAP5YBAAAAAAAAAfkDAABUAAAAkaCmQrTh4T+EIX8AkqzvPwAAAD+mAQAAAAAAAAH6AwAAVAAAAPH5Y47S7eE/hCF/AJKs7z8AAAA/pgEAAAAAAAAB+wMAAFQAAACvrN4lDwbiP4QhfwCSrO8/AAAAP7YBAAAAAAAAAfwDAABUAAAADwaccS0S4j+EIX8AkqzvPwAAAD+2AQAAAAAAAAH9AwAAVAAAAB0MOONaJOI/hCF/AJKs7z8AAAA/xQEAAAAAAAAB/gMAAFQAAAB9ZfUueTDiP4QhfwCSrO8/AAAAP8UBAAAAAAAAAf8DAABUAAAAPBhwxrVI4j+EIX8AkqzvPwAAAD/VAQAAAAAAAAEABAAAVAAAAEseDDjjWuI/hCF/AJKs7z8AAAA/1QEAAAAAAAABAQQAAFQAAAAK0YbPH3PiP4QhfwCSrO8/AAAAP+UBAAAAAAAAAQIEAABUAAAAiDZ8/pij4j+EIX8AkqzvPwAAAD/0AQAAAAAAAAEDBAAAVAAAAEfp9pXVu+I/hCF/AJKs7z8AAAA/9AEAAAAAAAABBAQAAFQAAAAGnHEtEtTiP4QhfwCSrO8/AAAAPwQCAAAAAAAAAQUEAABUAAAAFKINnz/m4j+EIX8AkqzvPwAAAD8EAgAAAAAAAAEGBAAAVAAAAIMBZ1yLBOM/hCF/AJKs7z8AAAA/EwIAAAAAAAABBwQAAFQAAABCtOHzxxzjP/62KeifpO8/AAAAPxMCAAAAAAAAAQgEAABUAAAAAWdciwQ14z/+tinon6TvPwAAAD8jAgAAAAAAAAEJBAAAVAAAAHDGtUhQU+M/ekzUz62c7z8AAAA/MwIAAAAAAAABCgQAAFQAAADeJQ8GnHHjP3pM1M+tnO8/AAAAPzMCAAAAAAAAAQsEAABUAAAA/DFH6faV4z96TNTPrZzvPwAAAD8zAgAAAAAAAAEMBAAAVAAAABs+f8xRuuM/ekzUz62c7z8AAAA/QgIAAAAAAAABDQQAAFQAAACKndiJndjjP3pM1M+tnO8/AAAAP0ICAAAAAAAAAQ4EAABUAAAAqKkQbfj84z96TNTPrZzvPwAAAD9SAgAAAAAAAAEPBAAAVAAAABYJaipEG+Q/9OF+t7uU7z8AAAA/YgIAAAAAAAABEAQAAFQAAADVu+TBgDPkP/Thfre7lO8/AAAAP2ICAAAAAAAAAREEAABUAAAAlG5fWb1L5D/04X63u5TvPwAAAD9xAgAAAAAAAAESBAAAVAAAAKN0+8rqXeQ/bncpn8mM7z8AAAA/cQIAAAAAAAABEwQAAFQAAACyepc8GHDkP253KZ/JjO8/AAAAP4ECAAAAAAAAARQEAABUAAAAIdrw+WOO5D9udymfyYzvPwAAAD+BAgAAAAAAAAEVBAAAVAAAAOCMa5GgpuQ/bncpn8mM7z8AAAA/gQIAAAAAAAABFgQAAFQAAACfP+Yo3b7kP253KZ/JjO8/AAAAP5ACAAAAAAAAARcEAABUAAAAXfJgwBnX5D9udymfyYzvPwAAAD+gAgAAAAAAAAEYBAAAVAAAAGz4/DFH6eQ/bncpn8mM7z8AAAA/oAIAAAAAAAABGQQAAFQAAAAcpdtXVu/kP253KZ/JjO8/AAAAP7ACAAAAAAAAARoEAABUAAAAK6t3yYMB5T9udymfyYzvPwAAAD+wAgAAAAAAAAEbBAAAVAAAANtXVu+SB+U/bncpn8mM7z8AAAA/vwIAAAAAAAABHAQAAFQAAAA7sRM7sRPlP253KZ/JjO8/AAAAP78CAAAAAAAAAR0EAABUAAAAmgrRhs8f5T9udymfyYzvPwAAAD/PAgAAAAAAAAEeBAAAVAAAAEq3r6zeJeU/bncpn8mM7z8AAAA/zwIAAAAAAAABHwQAAFQAAACqEG34/DHlP253KZ/JjO8/AAAAP98CAAAAAAAAASAEAABUAAAAWb1LHgw45T9udymfyYzvPwAAAD/+AgAAAAAAAAEhBAAAVAAAABhwxrVIUOU/bncpn8mM7z8AAAA/LQMAAAAAAAABIgQAAFQAAADw+WOO0u3lP253KZ/JjO8/AAAAPzwDAAAAAAAAASMEAABUAAAAv7J6lzwY5j9udymfyYzvPwAAAD88AwAAAAAAAAEkBAAAVAAAAN2+snqXPOY/bncpn8mM7z8AAAA/PAMAAAAAAAABJQQAAFQAAACqd8mDAWfmP253KZ/JjO8/AAAAP0wDAAAAAAAAASYEAABUAAAAyIMBZ1yL5j9udymfyYzvPwAAAD9MAwAAAAAAAAEnBAAAVAAAADjjWiSoqeY/bncpn8mM7z8AAAA/XAMAAAAAAAABKAQAAFQAAABW75IHA87mP253KZ/JjO8/AAAAP2sDAAAAAAAAASkEAABUAAAAZPUueTDg5j9udymfyYzvPwAAAD97AwAAAAAAAAEqBAAAVAAAAIMBZ1yLBOc/bncpn8mM7z8AAAA/igMAAAAAAAABKwQAAFQAAABBtOHzxxznP253KZ/JjO8/AAAAP4oDAAAAAAAAASwEAABUAAAAog2fP+Yo5z9udymfyYzvPwAAAD+KAwAAAAAAAAEtBAAAVAAAAFG6fWX1Luc/bncpn8mM7z8AAAA/mgMAAAAAAAABLgQAAFQAAACxEzuxEzvnP253KZ/JjO8/AAAAP6oDAAAAAAAAAS8EAABUAAAAEG34/DFH5z9udymfyYzvPwAAAD+qAwAAAAAAAAEwBAAAVAAAAMAZ1yJBTec/bncpn8mM7z8AAAA/uQMAAAAAAAABMQQAAFQAAABvxrVIUFPnP253KZ/JjO8/AAAAP7kDAAAAAAAAATIEAABUAAAAIHOUbl9Z5z9udymfyYzvPwAAAD/JAwAAAAAAAAEzBAAAVAAAAH/MUbp9Zec/bncpn8mM7z8AAAA/yQMAAAAAAAABNAQAAFQAAADfJQ8GnHHnP253KZ/JjO8/AAAAP9kDAAAAAAAAATUEAABUAAAAPn/MUbp95z9udymfyYzvPwAAAD/oAwAAAAAAAAE2BAAAVAAAAE2FaMPnj+c/6gzUhteE7z8AAAA/6AMAAAAAAAABNwQAAFQAAABciwQ1FaLnP+oM1IbXhO8/AAAAP+gDAAAAAAAAATgEAABUAAAAvOTBgDOu5z9kon5u5XzvPwAAAD/4AwAAAAAAAAE5BAAAVAAAAMrqXfJgwOc/ZKJ+buV87z8AAAA/+AMAAAAAAAABOgQAAFQAAADa8PljjtLnP2Sifm7lfO8/AAAAPwcEAAAAAAAAATsEAABUAAAA6PaV1bvk5z/eNylW83TvPwAAAD8HBAAAAAAAAAE8BAAAVAAAAPj8MUfp9uc/3jcpVvN07z8AAAA/FwQAAAAAAAABPQQAAFQAAAAHA864FgnoP943KVbzdO8/AAAAPxcEAAAAAAAAAT4EAABUAAAAFglqKkQb6D/eNylW83TvPwAAAD8nBAAAAAAAAAE/BAAAVAAAAHZiJ3ZiJ+g/3jcpVvN07z8AAAA/NgQAAAAAAAABQAQAAFQAAACEaMPnjznoP943KVbzdO8/AAAAPzYEAAAAAAAAAUEEAABUAAAA5MGAM65F6D/eNylW83TvPwAAAD9GBAAAAAAAAAFCBAAAVAAAAPPHHKXbV+g/3jcpVvN07z8AAAA/RgQAAAAAAAABQwQAAFQAAACjdPvK6l3oP943KVbzdO8/AAAAP1YEAAAAAAAAAUQEAABUAAAAsnqXPBhw6D/eNylW83TvPwAAAD9WBAAAAAAAAAFFBAAAVAAAAGEndmIndug/3jcpVvN07z8AAAA/ZQQAAAAAAAABRgQAAFQAAAAS1FSINnzoP943KVbzdO8/AAAAP2UEAAAAAAAAAUcEAABUAAAAwYAzrkWC6D/eNylW83TvPwAAAD91BAAAAAAAAAFIBAAAVAAAAHEtEtRUiOg/3jcpVvN07z8AAAA/wwQAAAAAAAABSQQAAFQAAAAg2vD5Y47oP943KVbzdO8/AAAAP/IEAAAAAAAAAUoEAABUAAAA0YbPH3OU6D9YzdM9AW3vPwAAAD8RBQAAAAAAAAFLBAAAVAAAAIAzrkWCmug/WM3TPQFt7z8AAAA/EQUAAAAAAAABTAQAAFQAAAAw4IxrkaDoP1jN0z0Bbe8/AAAAPyEFAAAAAAAAAU0EAABUAAAA34xrkaCm6D9YzdM9AW3vPwAAAD8wBQAAAAAAAAFOBAAAVAAAAD/mKN2+sug/WM3TPQFt7z8AAAA/MAUAAAAAAAABTwQAAFQAAACeP+Yo3b7oP1jN0z0Bbe8/AAAAP0AFAAAAAAAAAVAEAABUAAAATuzETuzE6D9YzdM9AW3vPwAAAD9QBQAAAAAAAAFRBAAAVAAAAK5FgpoK0eg/WM3TPQFt7z8AAAA/UAUAAAAAAAABUgQAAFQAAABd8mDAGdfoP1jN0z0Bbe8/AAAAP1AFAAAAAAAAAVMEAABUAAAADZ8/5ijd6D9YzdM9AW3vPwAAAD9fBQAAAAAAAAFUBAAAVAAAALxLHgw44+g/WM3TPQFt7z8AAAA/wwUAAAAAAAABVQQAAFQAAABs+PwxR+noP1jN0z0Bbe8/AAAAP+IFAAAAAAAAAVYEAABUAAAAHKXbV1bv6D9YzdM9AW3vPwAAAD/yBQAAAAAAAAFXBAAAVAAAAByl21dW7+g/3jcpVvN07z8AAAA/AQYAAAAAAAABWAQAAFQAAADMUbp9ZfXoP943KVbzdO8/AAAAPxEGAAAAAAAAAVkEAABUAAAAe/6Yo3T76D/eNylW83TvPwAAAD9QBgAAAAAAAAFaBAAAVAAAANpXVu+SB+k/3jcpVvN07z8AAAA/XwYAAAAAAAABWwQAAFQAAACLBDUVog3pP943KVbzdO8/AAAAP28GAAAAAAAAAVwEAABUAAAAOrETO7ET6T/eNylW83TvPwAAAD9vBgAAAAAAAAFdBAAAVAAAAOpd8mDAGek/3jcpVvN07z8AAAA/fgYAAAAAAAABXgQAAFQAAACZCtGGzx/pP943KVbzdO8/AAAAP34GAAAAAAAAAV8EAABUAAAA+mOO0u0r6T/eNylW83TvPwAAAD+OBgAAAAAAAAFgBAAAVAAAAKkQbfj8Mek/3jcpVvN07z8AAAA/jgYAAAAAAAABYQQAAFQAAAC5FglqKkTpP943KVbzdO8/AAAAP54GAAAAAAAAAWIEAABUAAAAxxyl21dW6T/eNylW83TvPwAAAD+tBgAAAAAAAAFjBAAAVAAAACd2Yid2Yuk/3jcpVvN07z8AAAA/rQYAAAAAAAABZAQAAFQAAACGzx9zlG7pP943KVbzdO8/AAAAP70GAAAAAAAAAWUEAABUAAAANnz+mKN06T/eNylW83TvPwAAAD+9BgAAAAAAAAFmBAAAVAAAAOYo3b6yeuk/3jcpVvN07z8AAAA/zQYAAAAAAAAL</ink>
</athena>
</file>

<file path=customXml/item4.xml><?xml version="1.0" encoding="utf-8"?>
<athena xmlns="http://schemas.microsoft.com/edu/athena" version="0.1.2681.0">
  <media streamable="true" recordStart="404653" recordEnd="525925" recordLength="1304921" start="404653" end="525925" audioFormat="{00001610-0000-0010-8000-00AA00389B71}" audioRate="44100" muted="false" volume="0.8" fadeIn="0" fadeOut="0" videoFormat="{34363248-0000-0010-8000-00AA00389B71}" videoRate="30" videoWidth="960" videoHeight="720"/>
</athena>
</file>

<file path=customXml/item40.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Gw8AAAAAAAAF7////wxBY3Rpb25UeXBlVjEBAAAAB3ZhbHVlX18ACAIAAAAAAAAAAQUAAAAEAAAACRIAAAAJEwAAAF5DAAAAAAAAAez////v////AAAAAAEGAAAABAAAAAkVAAAACRYAAAAJaAAAAAAAAAHp////7////wAAAAABBwAAAAQAAAAJGAAAAAkZAAAAm3kAAAAAAAAB5v///+////8AAAAAAQgAAAAEAAAACRsAAAAJHAAAAAaHAAAAAAAAAeP////v////AAAAAAEJAAAABAAAAAkeAAAACR8AAAAqzAAAAAAAAAHg////7////wAAAAABCgAAAAQAAAAJIQAAAAkiAAAAoOIAAAAAAAAB3f///+////8AAAAAAQsAAAAEAAAACSQAAAAJJQAAAFXxAAAAAAAAAdr////v////AAAAAAEMAAAABAAAAAknAAAACSgAAADtGwEAAAAAAAHX////7////wAAAAABDQAAAAQAAAAJKgAAAAkrAAAA4mEBAAAAAAAB1P///+////8AAAAABQ4AAAANQ2xlYXJDYW52YXNWMQIAAAAJU3RhcnRUaW1lBFR5cGUABBAMQWN0aW9uVHlwZVYxAgAAAAIAAAC42QEAAAAAAAHT////7////wAAAAAFDwAAAA9QZW5BdHRyaWJ1dGVzVjEKAAAAB19jb2xvckEHX2NvbG9yUgdfY29sb3JHB19jb2xvckIKRml0VG9DdXJ2ZQZIZWlnaHQOSWdub3JlUHJlc3N1cmUNSXNIaWdobGlnaHRlcgVTaGFwZQVXaWR0aAAAAAAAAAAABAACAgICAQYBAQxCcnVzaFNoYXBlVjECAAAABgIAAAD/AJ5JAAAAAAAAACJAAAAF0v///wxCcnVzaFNoYXBlVjEBAAAAB3ZhbHVlX18ACAIAAAABAAAAAAAAAAAAIkAFEAAAAApJbmtUcmFjZVYxAwAAAA1MaXN0YDErX2l0ZW1zDExpc3RgMStfc2l6ZQ9MaXN0YDErX3ZlcnNpb24EAAAYU2hhcmVkLklua2luZy5JbmtQb2ludFtdAgAAAAgIAgAAAAkvAAAAfgAAAH4AAAABEgAAAA8AAAD/AJ5JAAAAAAAAACJAAAAB0P///9L///8BAAAAAAAAAAAAIkABEwAAABAAAAAJMQAAABoAAAAaAAAAARUAAAAPAAAA/wCeSQAAAAAAAAAiQAAAAc7////S////AQAAAAAAAAAAACJAARYAAAAQAAAACTMAAABlAAAAZQAAAAEYAAAADwAAAP8AnkkAAAAAAAAAIkAAAAHM////0v///wEAAAAAAAAAAAAiQAEZAAAAEAAAAAk1AAAANQAAADUAAAABGwAAAA8AAAD/AJ5JAAAAAAAAACJAAAAByv///9L///8BAAAAAAAAAAAAIkABHAAAABAAAAAJNwAAAEoAAABKAAAAAR4AAAAPAAAA/wCeSQAAAAAAAAAiQAAAAcj////S////AQAAAAAAAAAAACJAAR8AAAAQAAAACTkAAABcAAAAXAAAAAEhAAAADwAAAP8AnkkAAAAAAAAAIkAAAAHG////0v///wEAAAAAAAAAAAAiQAEiAAAAEAAAAAk7AAAAOgAAADoAAAABJAAAAA8AAAD/AJ5JAAAAAAAAACJAAAABxP///9L///8BAAAAAAAAAAAAIkABJQAAABAAAAAJPQAAADoAAAA6AAAAAScAAAAPAAAA/wCeSQAAAAAAAAAiQAAAAcL////S////AQAAAAAAAAAAACJAASgAAAAQAAAACT8AAAAzAAAAMwAAAAEqAAAADwAAAP8AnkkAAAAAAAAAIkAAAAHA////0v///wEAAAAAAAAAAAAiQAErAAAAEAAAAAlBAAAABgAAAAYAAAAHLwAAAAABAAAAgAA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NAgcxAAAAAAEAAAAgAAAABApJbmtQb2ludFYxAgAAAAnAAAAACcEAAAAJwgAAAAnDAAAACcQAAAAJxQAAAAnGAAAACccAAAAJyAAAAAnJAAAACcoAAAAJywAAAAnMAAAACc0AAAAJzgAAAAnPAAAACdAAAAAJ0QAAAAnSAAAACdMAAAAJ1AAAAAnVAAAACdYAAAAJ1wAAAAnYAAAACdkAAAANBgczAAAAAAEAAACAAAAABApJbmtQb2ludFYxAg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NGwc1AAAAAAEAAABAAAAABApJbmtQb2ludFYxAgA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NCwc3AAAAAAEAAACAAAAABApJbmtQb2ludFYxAgA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NNgc5AAAAAAEAAACAAAAABApJbmtQb2ludFYxAgA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NJAc7AAAAAAEAAABAAAAABApJbmtQb2ludFYxAgA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DQYHPQAAAAABAAAAQAAAAAQKSW5rUG9pbnRWMQIA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0GBz8AAAAAAQAAAEAAAAAECklua1BvaW50VjECAA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DQ0HQQAAAAABAAAACAAAAAQKSW5rUG9pbnRWMQIAAAAJwQIAAAnCAgAACcMCAAAJxAIAAAnFAgAACcYCAAANAgVCAAAACklua1BvaW50VjEEAAAAAVgBWQ5QcmVzc3VyZUZhY3RvcglUaW1lU3RhbXAAAAAABgYLEAIAAAD2Yz/2Yz/WP1xrrbXWWsc/AAAAPwAAAAAAAAAAAUMAAABCAAAAtmRLtmRL1j9ca6211lrHPwAAAD8UAQAAAAAAAAFEAAAAQgAAAHZlV3ZlV9Y/XGuttdZaxz8AAAA/XwMAAAAAAAABRQAAAEIAAAA2ZmM2ZmPWP1xrrbXWWsc/AAAAP18DAAAAAAAAAUYAAABCAAAAtmd7tmd71j9ca6211lrHPwAAAD9vAwAAAAAAAAFHAAAAQgAAAPZpn/Zpn9Y/XGuttdZaxz8AAAA/fwMAAAAAAAABSAAAAEIAAAB2a7d2a7fWP1xrrbXWWsc/AAAAP38DAAAAAAAAAUkAAABCAAAAdm7ndm7n1j9ca6211lrHPwAAAD9/AwAAAAAAAAFKAAAAQgAAALZwC7dwC9c/XGuttdZaxz8AAAA/jgMAAAAAAAABSwAAAEIAAAD2ci/3ci/XP1xrrbXWWsc/AAAAP54DAAAAAAAAAUwAAABCAAAANnVTN3VT1z9ca6211lrHPwAAAD+eAwAAAAAAAAFNAAAAQgAAAHh3d3d3d9c/XGuttdZaxz8AAAA/ngMAAAAAAAABTgAAAEIAAAC4eZu3eZvXP5xzzjnnnMc/AAAAP60DAAAAAAAAAU8AAABCAAAA+Hu/93u/1z+cc84555zHPwAAAD+tAwAAAAAAAAFQAAAAQgAAAHh913d919c/nHPOOeecxz8AAAA/vQMAAAAAAAABUQAAAEIAAAD4fu/3fu/XP+B777333sc/AAAAP80DAAAAAAAAAVIAAABCAAAAuH/7t3/71z/ge++9997HPwAAAD/NAwAAAAAAAAFTAAAAQgAAADiBEziBE9g/4Hvvvffexz8AAAA/zQMAAAAAAAABVAAAAEIAAAD4gR/4gR/YP+B777333sc/AAAAP9wDAAAAAAAAAVUAAABCAAAAuIIruIIr2D/ge++9997HPwAAAD/sAwAAAAAAAAFWAAAAQgAAAHiDN3iDN9g/4Hvvvffexz8AAAA//AMAAAAAAAABVwAAAEIAAAA4hEM4hEPYP+B777333sc/AAAAPwsEAAAAAAAAAVgAAABCAAAAeIZneIZn2D/ge++9997HPwAAAD8LBAAAAAAAAAFZAAAAQgAAADiHcziHc9g/4Hvvvffexz8AAAA/GwQAAAAAAAABWgAAAEIAAAD4h3/4h3/YP+B777333sc/AAAAPxsEAAAAAAAAAVsAAABCAAAAeImXeImX2D/ge++9997HPwAAAD86BAAAAAAAAAFcAAAAQgAAAPiKr/iKr9g/4Hvvvffexz8AAAA/SgQAAAAAAAABXQAAAEIAAAB5jMd4jMfYP+B777333sc/AAAAP1kEAAAAAAAAAV4AAABCAAAAuZEbuZEb2T/ge++9997HPwAAAD9pBAAAAAAAAAFfAAAAQgAAALmUS7mUS9k/4Hvvvffexz8AAAA/eQQAAAAAAAABYAAAAEIAAAB5lVd5lVfZP+B777333sc/AAAAP4gEAAAAAAAAAWEAAABCAAAAuZd7uZd72T/ge++9997HPwAAAD+YBAAAAAAAAAFiAAAAQgAAAHmYh3mYh9k/4Hvvvffexz8AAAA/pwQAAAAAAAABYwAAAEIAAAA5mZM5mZPZP+B777333sc/AAAAP8cEAAAAAAAAAWQAAABCAAAAOZzDOZzD2T/ge++9997HPwAAAD/WBAAAAAAAAAFlAAAAQgAAAPmcz/mcz9k/4Hvvvffexz8AAAA/5gQAAAAAAAABZgAAAEIAAAC5ndu5ndvZP+B777333sc/AAAAP+YEAAAAAAAAAWcAAABCAAAAuaALuqAL2j/ge++9997HPwAAAD/2BAAAAAAAAAFoAAAAQgAAAPqiL/qiL9o/4Hvvvffexz8AAAA/9gQAAAAAAAABaQAAAEIAAAA6pVM6pVPaP+B777333sc/AAAAPwUFAAAAAAAAAWoAAABCAAAAeqd3eqd32j/ge++9997HPwAAAD8FBQAAAAAAAAFrAAAAQgAAALqpm7qpm9o/4Hvvvffexz8AAAA/BQUAAAAAAAABbAAAAEIAAAA6q7M6q7PaP+B777333sc/AAAAPxQFAAAAAAAAAW0AAABCAAAA+q7v+q7v2j/ge++9997HPwAAAD8UBQAAAAAAAAFuAAAAQgAAADqxEzuxE9s/4Hvvvffexz8AAAA/FAUAAAAAAAABbwAAAEIAAAC6siu7sivbP+B777333sc/AAAAPyQFAAAAAAAAAXAAAABCAAAAOrRDO7RD2z/ge++9997HPwAAAD8kBQAAAAAAAAFxAAAAQgAAAHy2Z3u2Z9s/4Hvvvffexz8AAAA/NAUAAAAAAAABcgAAAEIAAAD8t3/7t3/bP+B777333sc/AAAAP0MFAAAAAAAAAXMAAABCAAAAfLmXe7mX2z/ge++9997HPwAAAD9TBQAAAAAAAAF0AAAAQgAAAPy93/u939s/4Hvvvffexz8AAAA/UwUAAAAAAAABdQAAAEIAAAA8wAM8wAPcP+B777333sc/AAAAP1MFAAAAAAAAAXYAAABCAAAAvMEbvMEb3D/ge++9997HPwAAAD9jBQAAAAAAAAF3AAAAQgAAALzES7zES9w/4Hvvvffexz8AAAA/YwUAAAAAAAABeAAAAEIAAAA8xmM8xmPcP+B777333sc/AAAAP3IFAAAAAAAAAXkAAABCAAAAvMd7vMd73D/ge++9997HPwAAAD9yBQAAAAAAAAF6AAAAQgAAAPzJn/zJn9w/4Hvvvffexz8AAAA/ggUAAAAAAAABewAAAEIAAAB8y7d8y7fcP+B777333sc/AAAAP5EFAAAAAAAAAXwAAABCAAAA/czP/MzP3D/ge++9997HPwAAAD+hBQAAAAAAAAF9AAAAQgAAAH3RF33RF90/4Hvvvffexz8AAAA/oQUAAAAAAAABfgAAAEIAAAD90i/90i/dP+B777333sc/AAAAP7EFAAAAAAAAAX8AAABCAAAAPdVTPdVT3T/ge++9997HPwAAAD+xBQAAAAAAAAGAAAAAQgAAAL3Wa73Wa90/4Hvvvffexz8AAAA/wAUAAAAAAAABgQAAAEIAAAA92IM92IPdP+B777333sc/AAAAP8AFAAAAAAAAAYIAAABCAAAAvdmbvdmb3T/ge++9997HPwAAAD/ABQAAAAAAAAGDAAAAQgAAAL3cy73cy90/4Hvvvffexz8AAAA/4AUAAAAAAAABhAAAAEIAAAA93uM93uPdP+B777333sc/AAAAP+AFAAAAAAAAAYUAAABCAAAAvd/7vd/73T/ge++9997HPwAAAD/vBQAAAAAAAAGGAAAAQgAAAH3gB37gB94/4Hvvvffexz8AAAA/7wUAAAAAAAABhwAAAEIAAAD94R/+4R/eP+B777333sc/AAAAPw4GAAAAAAAAAYgAAABCAAAA/eRP/uRP3j/ge++9997HPwAAAD8eBgAAAAAAAAGJAAAAQgAAAD3ncz7nc94/4Hvvvffexz8AAAA/HgYAAAAAAAABigAAAEIAAAC96Iu+6IveP+B777333sc/AAAAPy4GAAAAAAAAAYsAAABCAAAAfemXfumX3j/ge++9997HPwAAAD8uBgAAAAAAAAGMAAAAQgAAAP3qr/7qr94/4Hvvvffexz8AAAA/PQYAAAAAAAABjQAAAEIAAAB97Md+7MfeP+B777333sc/AAAAPz0GAAAAAAAAAY4AAABCAAAAPe3TPu3T3j/ge++9997HPwAAAD89BgAAAAAAAAGPAAAAQgAAAL/u677u694/4Hvvvffexz8AAAA/XQYAAAAAAAABkAAAAEIAAAD/8z//8z/fPySEEEIIIcg/AAAAP10GAAAAAAAAAZEAAABCAAAAP/ZjP/Zj3z9kjDHGGGPIPwAAAD9sBgAAAAAAAAGSAAAAQgAAAH/4h3/4h98/ZIwxxhhjyD8AAAA/fAYAAAAAAAABkwAAAEIAAAA//MM//MPfP2SMMcYYY8g/AAAAP3wGAAAAAAAAAZQAAABCAAAAf/7nf/7n3z9kjDHGGGPIPwAAAD+LBgAAAAAAAAGVAAAAQgAAAGAABmAABuA/ZIwxxhhjyD8AAAA/iwYAAAAAAAABlgAAAEIAAAAhARIgARLgP2SMMcYYY8g/AAAAP6sGAAAAAAAAAZcAAABCAAAAAQMwAAMw4D9kjDHGGGPIPwAAAD+6BgAAAAAAAAGYAAAAQgAAAIEESIAESOA/ZIwxxhhjyD8AAAA/ugYAAAAAAAABmQAAAEIAAABBBVRABVTgP2SMMcYYY8g/AAAAP8oGAAAAAAAAAZoAAABCAAAAoAVaoAVa4D9kjDHGGGPIPwAAAD/KBgAAAAAAAAGbAAAAQgAAAAEGYAAGYOA/ZIwxxhhjyD8AAAA/ygYAAAAAAAABnAAAAEIAAABgBmZgBmbgP2SMMcYYY8g/AAAAP9oGAAAAAAAAAZ0AAABCAAAAwQZswAZs4D9kjDHGGGPIPwAAAD9IBwAAAAAAAAGeAAAAQgAAAIEHeIAHeOA/ZIwxxhhjyD8AAAA/dwcAAAAAAAABnwAAAEIAAADgB37gB37gP2SMMcYYY8g/AAAAP3cHAAAAAAAAAaAAAABCAAAAQQiEQAiE4D9kjDHGGGPIPwAAAD93BwAAAAAAAAGhAAAAQgAAAAEJkAAJkOA/ZIwxxhhjyD8AAAA/lgcAAAAAAAABogAAAEIAAAAgCqIgCqLgP2SMMcYYY8g/AAAAP5YHAAAAAAAAAaMAAABCAAAA4Aqu4Aqu4D9kjDHGGGPIPwAAAD+lBwAAAAAAAAGkAAAAQgAAAKILuqALuuA/ZIwxxhhjyD8AAAA/pQcAAAAAAAABpQAAAEIAAABiDMZgDMbgP2SMMcYYY8g/AAAAP7UHAAAAAAAAAaYAAABCAAAAgQ3YgA3Y4D9kjDHGGGPIPwAAAD+1BwAAAAAAAAGnAAAAQgAAAOIN3uAN3uA/ZIwxxhhjyD8AAAA/xQcAAAAAAAABqAAAAEIAAACiDuqgDurgP2SMMcYYY8g/AAAAP8UHAAAAAAAAAakAAABCAAAAAQ/wAA/w4D9kjDHGGGPIPwAAAD/kBwAAAAAAAAGqAAAAQgAAAGIP9mAP9uA/ZIwxxhhjyD8AAAA/rwgAAAAAAAABqwAAAEIAAADBD/zAD/zgP2SMMcYYY8g/AAAAP78IAAAAAAAAAawAAABCAAAAIhACIRAC4T9kjDHGGGPIPwAAAD/OCAAAAAAAAAGtAAAAQgAAAOIQDuEQDuE/ZIwxxhhjyD8AAAA/zggAAAAAAAABrgAAAEIAAABBERRBERThP2SMMcYYY8g/AAAAP84IAAAAAAAAAa8AAABCAAAAohEaoREa4T+olFJKKaXIPwAAAD/OCAAAAAAAAAGwAAAAQgAAAGISJmESJuE/qJRSSimlyD8AAAA/3ggAAAAAAAABsQAAAEIAAAAiEzIhEzLhP6iUUkoppcg/AAAAP+4IAAAAAAAAAbIAAABCAAAAgRM4gRM44T+olFJKKaXIPwAAAD/uCAAAAAAAAAGzAAAAQgAAAEEUREEUROE/qJRSSimlyD8AAAA/7ggAAAAAAAABtAAAAEIAAACiFEqhFErhP6iUUkoppcg/AAAAP/0IAAAAAAAAAbUAAABCAAAAARVQARVQ4T+olFJKKaXIPwAAAD/9CAAAAAAAAAG2AAAAQgAAAGIVVmEVVuE/qJRSSimlyD8AAAA//QgAAAAAAAABtwAAAEIAAADBFVzBFVzhP6iUUkoppcg/AAAAPwwJAAAAAAAAAbgAAABCAAAAIhZiIRZi4T+olFJKKaXIPwAAAD87CQAAAAAAAAG5AAAAQgAAACIWYiEWYuE/6JxzzjnnyD8AAAA/SwkAAAAAAAABugAAAEIAAACBFmiBFmjhP+icc84558g/AAAAP4kJAAAAAAAAAbsAAABCAAAA4hZu4RZu4T/onHPOOefIPwAAAD/ICQAAAAAAAAG8AAAAQgAAAKIXeqEXeuE/6JxzzjnnyD8AAAA/2AkAAAAAAAABvQAAAEIAAABiGIZhGIbhP+icc84558g/AAAAP+cJAAAAAAAAAb4AAABCAAAAwhiMwRiM4T/onHPOOefIPwAAAD/nCQAAAAAAAAG/AAAAQgAAACIZkiEZkuE/6JxzzjnnyD8AAAA/9wkAAAAAAAABwAAAAEIAAADjLu7iLu7iP2SMMcYYY8g/AAAAPwAAAAAAAAAAAcEAAABCAAAARC/0Qi/04j9kjDHGGGPIPwAAAD/bAAAAAAAAAAHCAAAAQgAAAKMv+qIv+uI/ZIwxxhhjyD8AAAA/+gAAAAAAAAABwwAAAEIAAAAEMAADMADjP2SMMcYYY8g/AAAAPwoBAAAAAAAAAcQAAABCAAAAIzESIzES4z9kjDHGGGPIPwAAAD8KAQAAAAAAAAHFAAAAQgAAAAQzMAMzMOM/ZIwxxhhjyD8AAAA/GgEAAAAAAAABxgAAAEIAAAAjNEIjNELjP2SMMcYYY8g/AAAAPxoBAAAAAAAAAccAAABCAAAA4zRO4zRO4z9kjDHGGGPIPwAAAD8pAQAAAAAAAAHIAAAAQgAAAKM1WqM1WuM/ZIwxxhhjyD8AAAA/KQEAAAAAAAAByQAAAEIAAADENmzDNmzjP2SMMcYYY8g/AAAAP0gBAAAAAAAAAcoAAABCAAAABD/wAz/w4z9kjDHGGGPIPwAAAD9YAQAAAAAAAAHLAAAAQgAAACRAAiRAAuQ/ZIwxxhhjyD8AAAA/WAEAAAAAAAABzAAAAEIAAADkQA7kQA7kP2SMMcYYY8g/AAAAP2gBAAAAAAAAAc0AAABCAAAApEEapEEa5D9kjDHGGGPIPwAAAD9oAQAAAAAAAAHOAAAAQgAAAGRCJmRCJuQ/ZIwxxhhjyD8AAAA/dwEAAAAAAAABzwAAAEIAAADFQizEQizkP2SMMcYYY8g/AAAAP3cBAAAAAAAAAdAAAABCAAAAJEMyJEMy5D9kjDHGGGPIPwAAAD+HAQAAAAAAAAHRAAAAQgAAAIVDOIRDOOQ/ZIwxxhhjyD8AAAA/kQEAAAAAAAAB0gAAAEIAAADkQz7kQz7kP2SMMcYYY8g/AAAAP6EBAAAAAAAAAdMAAABCAAAARURERERE5D9kjDHGGGPIPwAAAD/vAQAAAAAAAAHUAAAAQgAAAKRESqRESuQ/ZIwxxhhjyD8AAAA/7wEAAAAAAAAB1QAAAEIAAAAFRVAERVDkP2SMMcYYY8g/AAAAP/4BAAAAAAAAAdYAAABCAAAAxUVcxEVc5D9kjDHGGGPIPwAAAD8OAgAAAAAAAAHXAAAAQgAAACRGYiRGYuQ/ZIwxxhhjyD8AAAA/HgIAAAAAAAAB2AAAAEIAAADkRm7kRm7kP2SMMcYYY8g/AAAAPx4CAAAAAAAAAdkAAABCAAAARUd0REd05D9kjDHGGGPIPwAAAD8tAgAAAAAAAAHaAAAAQgAAAPmcz/mcz9k/UCmllFJKsT8AAAA/AAAAAAAAAAAB2wAAAEIAAAC5ndu5ndvZP1AppZRSSrE/AAAAPz4AAAAAAAAAAdwAAABCAAAA+Z//+Z//2T9QKaWUUkqxPwAAAD9OAAAAAAAAAAHdAAAAQgAAAPqiL/qiL9o/UCmllFJKsT8AAAA/ZAAAAAAAAAAB3gAAAEIAAAC6pmu6pmvaP1AppZRSSrE/AAAAP2QAAAAAAAAAAd8AAABCAAAAeqqneqqn2j9QKaWUUkqxPwAAAD90AAAAAAAAAAHgAAAAQgAAAHqwB3uwB9s/UCmllFJKsT8AAAA/dAAAAAAAAAAB4QAAAEIAAAC8uIu7uIvbP8gYY4wxxrA/AAAAP4QAAAAAAAAAAeIAAABCAAAA/MAP/MAP3D9ACCGEEEKwPwAAAD+EAAAAAAAAAAHjAAAAQgAAADzJkzzJk9w/gO+99957rz8AAAA/kwAAAAAAAAAB5AAAAEIAAAB90Rd90RfdP3CttdZaa60/AAAAP5MAAAAAAAAAAeUAAABCAAAAfdqnfdqn3T9gjDHGGGOsPwAAAD+jAAAAAAAAAAHmAAAAQgAAAH3jN37jN94/YGuttdZaqz8AAAA/owAAAAAAAAAB5wAAAEIAAAC967u+67veP1AppZRSSqk/AAAAP7MAAAAAAAAAAegAAABCAAAAv/RLv/RL3z9ACCGEEEKoPwAAAD+zAAAAAAAAAAHpAAAAQgAAAD//8z//898/QOecc845pz8AAAA/wgAAAAAAAAAB6gAAAEIAAACBBEiABEjgPzCllFJKKaU/AAAAP8IAAAAAAAAAAesAAABCAAAAYAmWYAmW4D8wpZRSSimlPwAAAD/SAAAAAAAAAAHsAAAAQgAAAAEP8AAP8OA/MKWUUkoppT8AAAA/0gAAAAAAAAAB7QAAAEIAAABBFERBFEThPyCEEEIIIaQ/AAAAP+EAAAAAAAAAAe4AAABCAAAAIhmSIRmS4T8ghBBCCCGkPwAAAD/xAAAAAAAAAAHvAAAAQgAAAMIe7MEe7OE/IIQQQgghpD8AAAA/8QAAAAAAAAAB8AAAAEIAAACjIzqiIzriPyBjjDHGGKM/AAAAPwEBAAAAAAAAAfEAAABCAAAAgiiIgiiI4j8gY4wxxhijPwAAAD8BAQAAAAAAAAHyAAAAQgAAAAQt0AIt0OI/IGOMMcYYoz8AAAA/AQEAAAAAAAAB8wAAAEIAAACEMRiDMRjjPxBCCCGEEKI/AAAAPxABAAAAAAAAAfQAAABCAAAAozVaozVa4z8QQgghhBCiPwAAAD8QAQAAAAAAAAH1AAAAQgAAACQ6oiM6ouM/EEIIIYQQoj8AAAA/IAEAAAAAAAAB9gAAAEIAAADkPd7jPd7jPxBCCCGEEKI/AAAAPyABAAAAAAAAAfcAAABCAAAA5EAO5EAO5D8QQgghhBCiPwAAAD8wAQAAAAAAAAH4AAAAQgAAACRDMiRDMuQ/EEIIIYQQoj8AAAA/MAEAAAAAAAAB+QAAAEIAAACkREqkRErkPxBCCCGEEKI/AAAAPz8BAAAAAAAAAfoAAABCAAAAxUVcxEVc5D8QQgghhBCiPwAAAD9PAQAAAAAAAAH7AAAAQgAAACRGYiRGYuQ/EEIIIYQQoj8AAAA/TwEAAAAAAAAB/AAAAEIAAACFRmiERmjkPxBCCCGEEKI/AAAAP4kCAAAAAAAAAf0AAABCAAAARUd0REd05D8QQgghhBCiPwAAAD+ZAgAAAAAAAAH+AAAAQgAAAKRHeqRHeuQ/IGOMMcYYoz8AAAA/mQIAAAAAAAAB/wAAAEIAAACFSZiESZjkPyBjjDHGGKM/AAAAP6kCAAAAAAAAAQABAABCAAAAJkzCJEzC5D8gY4wxxhijPwAAAD+pAgAAAAAAAAEBAQAAQgAAAAVO4ARO4OQ/IGOMMcYYoz8AAAA/uAIAAAAAAAABAgEAAEIAAACmUAqlUArlPyBjjDHGGKM/AAAAP9cCAAAAAAAAAQMBAABCAAAAZl3WZV3W5T8gY4wxxhijPwAAAD/nAgAAAAAAAAEEAQAAQgAAAMZgDMZgDOY/EEIIIYQQoj8AAAA/5wIAAAAAAAABBQEAAEIAAABGZVRGZVTmPxAhhBBCCKE/AAAAP+cCAAAAAAAAAQYBAABCAAAAxmmcxmmc5j8QIYQQQgihPwAAAD/3AgAAAAAAAAEHAQAAQgAAAEhu5EZu5OY/ECGEEEIIoT8AAAA/BgMAAAAAAAABCAEAAEIAAAAnczInczLnPxAhhBBCCKE/AAAAPwYDAAAAAAAAAQkBAABCAAAAiHZoh3Zo5z8QIYQQQgihPwAAAD8GAwAAAAAAAAEKAQAAQgAAAOh5nud5nuc/ECGEEEIIoT8AAAA/FgMAAAAAAAABCwEAAEIAAABIfdRHfdTnPxAhhBBCCKE/AAAAPyYDAAAAAAAAAQwBAABCAAAA6H/+53/+5z8QIYQQQgihPwAAAD8mAwAAAAAAAAENAQAAQgAAAOiCLuiCLug/ECGEEEIIoT8AAAA/JgMAAAAAAAABDgEAAEIAAAAohVIohVLoPxAhhBBCCKE/AAAAPzUDAAAAAAAAAQ8BAABCAAAACYdwCIdw6D8QIYQQQgihPwAAAD81AwAAAAAAAAEQAQAAQgAAAImIiIiIiOg/ECGEEEIIoT8AAAA/RQMAAAAAAAABEQEAAEIAAAAJiqAIiqDoPxAhhBBCCKE/AAAAP0UDAAAAAAAAARIBAABCAAAASYzESIzE6D8QIYQQQgihPwAAAD9UAwAAAAAAAAETAQAAQgAAAMmN3MiN3Og/ECGEEEIIoT8AAAA/ZAMAAAAAAAABFAEAAEIAAACqj/qoj/roPxAhhBBCCKE/AAAAP3QDAAAAAAAAARUBAABCAAAASZIkSZIk6T8QIYQQQgihPwAAAD+DAwAAAAAAAAEWAQAAQgAAAIqaqImaqOk/ECGEEEIIoT8AAAA/kwMAAAAAAAABFwEAAEIAAACqnuqpnurpPxAhhBBCCKE/AAAAP5MDAAAAAAAAARgBAABCAAAACqIgCqIg6j8QIYQQQgihPwAAAD+TAwAAAAAAAAEZAQAAQgAAAMqlXMqlXOo/ECGEEEIIoT8AAAA/owMAAAAAAAABGgEAAEIAAAArqZIqqZLqPxAhhBBCCKE/AAAAP6MDAAAAAAAAARsBAABCAAAAjKzIiqzI6j8QIYQQQgihPwAAAD+jAwAAAAAAAAEcAQAAQgAAAIyv+Iqv+Oo/ECGEEEIIoT8AAAA/wgMAAAAAAAABHQEAAEIAAACMtViLtVjrPxAhhBBCCKE/AAAAP9EDAAAAAAAAAR4BAABCAAAAjLiIi7iI6z8AAAAAAACgPwAAAD/RAwAAAAAAAAEfAQAAQgAAAOy7vuu7vus/AL733nvvnT8AAAA/0QMAAAAAAAABIAEAAEIAAACsv/qrv/rrP+B777333ps/AAAAP+EDAAAAAAAAASEBAABCAAAATcIkTMIk7D/AOeecc86ZPwAAAD/xAwAAAAAAAAEiAQAAQgAAAA3GYAzGYOw/wPfee++9lz8AAAA/8QMAAAAAAAABIwEAAEIAAAANyZAMyZDsP8D33nvvvZc/AAAAPwAEAAAAAAAAASQBAABCAAAADczADMzA7D/AtdZaa62VPwAAAD8ABAAAAAAAAAElAQAAQgAAAK7O6qzO6uw/wLXWWmutlT8AAAA/AAQAAAAAAAABJgEAAEIAAADu0A7t0A7tP8C11lprrZU/AAAAPxAEAAAAAAAAAScBAABCAAAAzdIszdIs7T/AtdZaa62VPwAAAD8gBAAAAAAAAAEoAQAAQgAAAE3URE3URO0/oHPOOeeckz8AAAA/IAQAAAAAAAABKQEAAEIAAADN1VzN1VztP6BzzjnnnJM/AAAAPyAEAAAAAAAAASoBAABCAAAA7tZu7dZu7T+gMcYYY4yRPwAAAD8vBAAAAAAAAAErAQAAQgAAAK7Xeq3Xeu0/oDHGGGOMkT8AAAA/LwQAAAAAAAABLAEAAEIAAADO2IzN2IztP6AxxhhjjJE/AAAAPz8EAAAAAAAAAS0BAABCAAAAjtmYjdmY7T+gMcYYY4yRPwAAAD8/BAAAAAAAAAEuAQAAQgAAAK7aqq3aqu0/oDHGGGOMkT8AAAA/TgQAAAAAAAABLwEAAEIAAADO27zN27ztP6AxxhhjjJE/AAAAP14EAAAAAAAAATABAABCAAAAbt7mbd7m7T+gMcYYY4yRPwAAAD9uBAAAAAAAAAExAQAAQgAAAG7hFm7hFu4/AN977733jj8AAAA/bgQAAAAAAAABMgEAAEIAAABO4zRO4zTuPwDfe++9944/AAAAP30EAAAAAAAAATMBAABCAAAAjuVYjuVY7j8A33vvvfeOPwAAAD99BAAAAAAAAAE0AQAAQgAAAG/ndm7ndu4/AN977733jj8AAAA/jQQAAAAAAAABNQEAAEIAAACv6Zqu6ZruPwDfe++9944/AAAAP40EAAAAAAAAATYBAABCAAAAr+zKruzK7j8A33vvvfeOPwAAAD+dBAAAAAAAAAE3AQAAQgAAAK/v+q7v+u4/wFprrbXWij8AAAA/nQQAAAAAAAABOAEAAEIAAABP8iRP8iTvP8Baa6211oo/AAAAP7wEAAAAAAAAATkBAABCAAAAL/dyL/dy7z/AWmuttdaKPwAAAD+8BAAAAAAAAAE6AQAAQgAAAG/5lm/5lu8/wFprrbXWij8AAAA/ywQAAAAAAAABOwEAAEIAAABR+7RP+7TvP8DWWmuttYY/AAAAP8sEAAAAAAAAATwBAABCAAAA0fzMz/zM7z/A1lprrbWGPwAAAD/LBAAAAAAAAAE9AQAAQgAAAJH92I/92O8/wNZaa621hj8AAAA/2wQAAAAAAAABPgEAAEIAAADv/d7v/d7vP8BSSimllII/AAAAP+sEAAAAAAAAAT8BAABCAAAA+ZAP+ZAP2T90zjnnnHPYPwAAAD8AAAAAAAAAAAFAAQAAQgAAAHmSJ3mSJ9k/dM4555xz2D8AAAA/HwAAAAAAAAABQQEAAEIAAAB5nud5nufZP5ZSSimllNg/AAAAPy8AAAAAAAAAAUIBAABCAAAAeqqneqqn2j+21lprrbXYPwAAAD8+AAAAAAAAAAFDAQAAQgAAAHqwB3uwB9s/ttZaa6212D8AAAA/PgAAAAAAAAABRAEAAEIAAAA8t3M7t3PbP7bWWmuttdg/AAAAP04AAAAAAAAAAUUBAABCAAAAPL3TO73T2z+21lprrbXYPwAAAD9OAAAAAAAAAAFGAQAAQgAAADzDMzzDM9w/ttZaa6212D8AAAA/XQAAAAAAAAABRwEAAEIAAAC9zdu8zdvcP7bWWmuttdg/AAAAP20AAAAAAAAAAUgBAABCAAAA/dIv/dIv3T+21lprrbXYPwAAAD9tAAAAAAAAAAFJAQAAQgAAAL3Wa73Wa90/ttZaa6212D8AAAA/fQAAAAAAAAABSgEAAEIAAAA927M927PdP7bWWmuttdg/AAAAP30AAAAAAAAAAUsBAABCAAAAfeAHfuAH3j+21lprrbXYPwAAAD+MAAAAAAAAAAFMAQAAQgAAAD3qoz7qo94/llJKKaWU2D8AAAA/nAAAAAAAAAABTQEAAEIAAAC/7uu+7uveP5ZSSimllNg/AAAAP5wAAAAAAAAAAU4BAABCAAAAv/RLv/RL3z+WUkoppZTYPwAAAD+sAAAAAAAAAAFPAQAAQgAAAP/5n//5n98/dM4555xz2D8AAAA/rAAAAAAAAAABUAEAAEIAAAAhARIgARLgP3TOOeecc9g/AAAAP7sAAAAAAAAAAVEBAABCAAAAQQVUQAVU4D90zjnnnHPYPwAAAD+7AAAAAAAAAAFSAQAAQgAAAGAJlmAJluA/dM4555xz2D8AAAA/ywAAAAAAAAABUwEAAEIAAADiDd7gDd7gP3TOOeecc9g/AAAAP8sAAAAAAAAAAVQBAABCAAAAwRIswRIs4T90zjnnnHPYPwAAAD/aAAAAAAAAAAFVAQAAQgAAAKIXeqEXeuE/dM4555xz2D8AAAA/2gAAAAAAAAABVgEAAEIAAAAiHMIhHMLhP3TOOeecc9g/AAAAP/oAAAAAAAAAAVcBAABCAAAAhDd4gzd44z90zjnnnHPYPwAAAD8JAQAAAAAAAAFYAQAAQgAAAKQ7uqM7uuM/dM4555xz2D8AAAA/CQEAAAAAAAABWQEAAEIAAAAEP/ADP/DjP3TOOeecc9g/AAAAPxkBAAAAAAAAAVoBAABCAAAAxUIsxEIs5D90zjnnnHPYPwAAAD8ZAQAAAAAAAAFbAQAAQgAAAMVFXMRFXOQ/dM4555xz2D8AAAA/KQEAAAAAAAABXAEAAEIAAAAFSIAESIDkP3TOOeecc9g/AAAAPzgBAAAAAAAAAV0BAABCAAAABUuwBEuw5D90zjnnnHPYPwAAAD84AQAAAAAAAAFeAQAAQgAAAKZN2qRN2uQ/dM4555xz2D8AAAA/OAEAAAAAAAABXwEAAEIAAACFT/iET/jkP3TOOeecc9g/AAAAP0gBAAAAAAAAAWABAABCAAAABVEQBVEQ5T90zjnnnHPYPwAAAD9IAQAAAAAAAAFhAQAAQgAAAOZSLuVSLuU/VEoppZRS2D8AAAA/ZwEAAAAAAAABYgEAAEIAAADmVV7lVV7lPxBCCCGEENg/AAAAP3cBAAAAAAAAAWMBAABCAAAAhliIhViI5T/wvffee+/XPwAAAD93AQAAAAAAAAFkAQAAQgAAAOZYjuVYjuU/0DnnnHPO1z8AAAA/hgEAAAAAAAABZQEAAEIAAABmWqZlWqblP6611lprrdc/AAAAP5YBAAAAAAAAAWYBAABCAAAAxlqsxVqs5T+utdZaa63XPwAAAD+WAQAAAAAAAAFnAQAAQgAAACZbsiVbsuU/rrXWWmut1z8AAAA/pgEAAAAAAAABaAEAAEIAAACGW7iFW7jlP6611lprrdc/AAAAP7UBAAAAAAAAAWkBAABCAAAA5lu+5Vu+5T+utdZaa63XPwAAAD+1AQAAAAAAAAFqAQAAQgAAAEZcxEVcxOU/rrXWWmut1z8AAAA/xQEAAAAAAAABawEAAEIAAACmXMqlXMrlP6611lprrdc/AAAAP9QBAAAAAAAAAWwBAABCAAAABl3QBV3Q5T+utdZaa63XPwAAAD/UAQAAAAAAAAFtAQAAQgAAAGZd1mVd1uU/rrXWWmut1z8AAAA/1AEAAAAAAAABbgEAAEIAAADGXdzFXdzlP6611lprrdc/AAAAP/QBAAAAAAAAAW8BAABCAAAAhl7ohV7o5T+utdZaa63XPwAAAD8DAgAAAAAAAAFwAQAAQgAAAMZgDMZgDOY/rrXWWmut1z8AAAA/AwIAAAAAAAABcQEAAEIAAAAmYRImYRLmP6611lprrdc/AAAAPxMCAAAAAAAAAXIBAABCAAAAhmEYhmEY5j+utdZaa63XPwAAAD8TAgAAAAAAAAFzAQAAQgAAAOdhHuZhHuY/rrXWWmut1z8AAAA/EwIAAAAAAAABdAEAAEIAAADMq7zKq7zqP7bWWmuttdg/AAAAPwAAAAAAAAAAAXUBAABCAAAAK6zCKqzC6j+21lprrbXYPwAAAD9tAAAAAAAAAAF2AQAAQgAAAIysyIqsyOo/llJKKaWU2D8AAAA/bQAAAAAAAAABdwEAAEIAAADrrM7qrM7qP5ZSSimllNg/AAAAP3wAAAAAAAAAAXgBAABCAAAA66zO6qzO6j90zjnnnHPYPwAAAD98AAAAAAAAAAF5AQAAQgAAAEyt1Eqt1Oo/dM4555xz2D8AAAA/jAAAAAAAAAABegEAAEIAAACrrdqqrdrqP3TOOeecc9g/AAAAP4wAAAAAAAAAAXsBAABCAAAADK7gCq7g6j9USimllFLYPwAAAD+bAAAAAAAAAAF8AQAAQgAAAGuu5mqu5uo/VEoppZRS2D8AAAA/qwAAAAAAAAABfQEAAEIAAADMruzKruzqP1RKKaWUUtg/AAAAP7sAAAAAAAAAAX4BAABCAAAAjK/4iq/46j9USimllFLYPwAAAD+7AAAAAAAAAAF/AQAAQgAAAOuv/uqv/uo/VEoppZRS2D8AAAA/uwAAAAAAAAABgAEAAEIAAABMsARLsATrP1RKKaWUUtg/AAAAP8oAAAAAAAAAAYEBAABCAAAAa7EWa7EW6z9USimllFLYPwAAAD/KAAAAAAAAAAGCAQAAQgAAAMyxHMuxHOs/VEoppZRS2D8AAAA/2gAAAAAAAAABgwEAAEIAAADrsi7rsi7rP1RKKaWUUtg/AAAAP9oAAAAAAAAAAYQBAABCAAAAq7M6q7M66z9USimllFLYPwAAAD/qAAAAAAAAAAGFAQAAQgAAAGu0Rmu0Rus/VEoppZRS2D8AAAA/6gAAAAAAAAABhgEAAEIAAADrtV7rtV7rP1RKKaWUUtg/AAAAPwkBAAAAAAAAAYcBAABCAAAAjLiIi7iI6z80xhhjjDHYPwAAAD8YAQAAAAAAAAGIAQAAQgAAAAy6oAu6oOs/NMYYY4wx2D8AAAA/GAEAAAAAAAABiQEAAEIAAADMuqzLuqzrPzTGGGOMMdg/AAAAPzgBAAAAAAAAAYoBAABCAAAADL3QC73Q6z8QQgghhBDYPwAAAD84AQAAAAAAAAGLAQAAQgAAACy+4iu+4us/EEIIIYQQ2D8AAAA/OAEAAAAAAAABjAEAAEIAAABMv/RLv/TrPxBCCCGEENg/AAAAPzgBAAAAAAAAAY0BAABCAAAAzMAMzMAM7D8QQgghhBDYPwAAAD9HAQAAAAAAAAGOAQAAQgAAAE3CJEzCJOw/8L333nvv1z8AAAA/RwEAAAAAAAABjwEAAEIAAADNwzzMwzzsP/C9995779c/AAAAP1cBAAAAAAAAAZABAABCAAAATcVUTMVU7D/wvffee+/XPwAAAD9XAQAAAAAAAAGRAQAAQgAAAGzGZmzGZuw/8L333nvv1z8AAAA/ZwEAAAAAAAABkgEAAEIAAACNx3iMx3jsP/C9995779c/AAAAP2cBAAAAAAAAAZMBAABCAAAADcmQDMmQ7D/wvffee+/XPwAAAD+GAQAAAAAAAAGUAQAAQgAAAK7LuqzLuuw/8L333nvv1z8AAAA/lQEAAAAAAAABlQEAAEIAAADNzMzMzMzsP/C9995779c/AAAAP5UBAAAAAAAAAZYBAABCAAAATc7kTM7k7D/wvffee+/XPwAAAD+VAQAAAAAAAAGXAQAAQgAAAM3P/MzP/Ow/8L333nvv1z8AAAA/pQEAAAAAAAABmAEAAEIAAADu0A7t0A7tP/C9995779c/AAAAP6UBAAAAAAAAAZkBAABCAAAADdIgDdIg7T/wvffee+/XPwAAAD+1AQAAAAAAAAGaAQAAQgAAAI3TOI3TOO0/8L333nvv1z8AAAA/tQEAAAAAAAABmwEAAEIAAAAN1VAN1VDtP/C9995779c/AAAAP8QBAAAAAAAAAZwBAABCAAAALtZiLdZi7T/wvffee+/XPwAAAD/UAQAAAAAAAAGdAQAAQgAAAK7Xeq3Xeu0/8L333nvv1z8AAAA/AwIAAAAAAAABngEAAEIAAABu4RZu4RbuPxBCCCGEENg/AAAAPzICAAAAAAAAAZ8BAABCAAAAzuqszuqs7j9USimllFLYPwAAAD8yAgAAAAAAAAGgAQAAQgAAAO/rvu7rvu4/VEoppZRS2D8AAAA/QQIAAAAAAAABoQEAAEIAAAAP7dAO7dDuP1RKKaWUUtg/AAAAP1ECAAAAAAAAAaIBAABCAAAAT+/0Tu/07j9USimllFLYPwAAAD9hAgAAAAAAAAGjAQAAQgAAAK/v+q7v+u4/VEoppZRS2D8AAAA/YQIAAAAAAAABpAEAAEIAAAAP8AAP8ADvP1RKKaWUUtg/AAAAP3kCAAAAAAAAAaUBAABCAAAAb/AGb/AG7z80xhhjjDHYPwAAAD95AgAAAAAAAAGmAQAAQgAAAM/wDM/wDO8/NMYYY4wx2D8AAAA/eQIAAAAAAAABpwEAAEIAAACP8RiP8RjvPzTGGGOMMdg/AAAAP4kCAAAAAAAAAagBAABCAAAA7/Ee7/Ee7z80xhhjjDHYPwAAAD+YAgAAAAAAAAGpAQAAQgAAAE/yJE/yJO8/EEIIIYQQ2D8AAAA/mAIAAAAAAAABqgEAAEIAAACv8iqv8irvPxBCCCGEENg/AAAAP6gCAAAAAAAAAasBAABCAAAAb/M2b/M27z8QQgghhBDYPwAAAD+oAgAAAAAAAAGsAQAAQgAAAC/0Qi/0Qu8/8L333nvv1z8AAAA/uAIAAAAAAAABrQEAAEIAAACP9EiP9EjvP/C9995779c/AAAAP7gCAAAAAAAAAa4BAABCAAAAT/VUT/VU7z/wvffee+/XPwAAAD/HAgAAAAAAAAGvAQAAQgAAAA/2YA/2YO8/8L333nvv1z8AAAA/1wIAAAAAAAABsAEAAEIAAAAv93Iv93LvP/C9995779c/AAAAP9cCAAAAAAAAAbEBAABCAAAA7/d+7/d+7z/wvffee+/XPwAAAD/XAgAAAAAAAAGyAQAAQgAAABH5kA/5kO8/0DnnnHPO1z8AAAA/5wIAAAAAAAABswEAAEIAAADR+ZzP+ZzvP9A555xzztc/AAAAP+cCAAAAAAAAAbQBAABCAAAAkfqoj/qo7z/QOeecc87XPwAAAD/2AgAAAAAAAAG1AQAAQgAAAFH7tE/7tO8/0DnnnHPO1z8AAAA/9gIAAAAAAAABtgEAAEIAAACv+7qv+7rvP9A555xzztc/AAAAPwYDAAAAAAAAAbcBAABCAAAAEfzAD/zA7z+utdZaa63XPwAAAD8VAwAAAAAAAAG4AQAAQgAAAG/8xm/8xu8/rrXWWmut1z8AAAA/JQMAAAAAAAABuQEAAEIAAADR/MzP/MzvP44xxhhjjNc/AAAAPyUDAAAAAAAAAboBAABCAAAAL/3SL/3S7z+OMcYYY4zXPwAAAD81AwAAAAAAAAG7AQAAQgAAAJH92I/92O8/jjHGGGOM1z8AAAA/NQMAAAAAAAABvAEAAEIAAADv/d7v/d7vP44xxhhjjNc/AAAAP0QDAAAAAAAAAb0BAABCAAAAUf7kT/7k7z+OMcYYY4zXPwAAAD9UAwAAAAAAAAG+AQAAQgAAAAZjMAZjMOY/hBBCCCGE4T8AAAA/AAAAAAAAAAABvwEAAEIAAABnYzZmYzbmP4QQQgghhOE/AAAAP5wAAAAAAAAAAcABAABCAAAAxmM8xmM85j+EEEIIIYThPwAAAD+sAAAAAAAAAAHBAQAAQgAAACdkQiZkQuY/dM4555xz4T8AAAA/rAAAAAAAAAABwgEAAEIAAADnZE7mZE7mP3TOOeecc+E/AAAAP7sAAAAAAAAAAcMBAABCAAAABmZgBmZg5j90zjnnnHPhPwAAAD+7AAAAAAAAAAHEAQAAQgAAAMZmbMZmbOY/ZIwxxhhj4T8AAAA/ywAAAAAAAAABxQEAAEIAAADnZ37mZ37mP2SMMcYYY+E/AAAAP8sAAAAAAAAAAcYBAABCAAAAZ2mWZmmW5j9USimllFLhPwAAAD/qAAAAAAAAAAHHAQAAQgAAAKdu6qZu6uY/VEoppZRS4T8AAAA/6gAAAAAAAAAByAEAAEIAAABIcRRHcRTnP0IIIYQQQuE/AAAAP/oAAAAAAAAAAckBAABCAAAAJ3MyJ3My5z9CCCGEEELhPwAAAD/6AAAAAAAAAAHKAQAAQgAAAAh4gAd4gOc/QgghhBBC4T8AAAA/CQEAAAAAAAABywEAAEIAAADoeZ7neZ7nPzLGGGOMMeE/AAAAPxkBAAAAAAAAAcwBAABCAAAAKHzCJ3zC5z8yxhhjjDHhPwAAAD8ZAQAAAAAAAAHNAQAAQgAAAAh+4Ad+4Oc/MsYYY4wx4T8AAAA/KQEAAAAAAAABzgEAAEIAAACIf/iHf/jnPzLGGGOMMeE/AAAAPzgBAAAAAAAAAc8BAABCAAAAKIIiKIIi6D8ihBBCCCHhPwAAAD84AQAAAAAAAAHQAQAAQgAAAOiCLuiCLug/IoQQQggh4T8AAAA/SAEAAAAAAAAB0QEAAEIAAAAJhEAIhEDoPxBCCCGEEOE/AAAAP0gBAAAAAAAAAdIBAABCAAAAKIVSKIVS6D8QQgghhBDhPwAAAD9XAQAAAAAAAAHTAQAAQgAAAOiFXuiFXug/EEIIIYQQ4T8AAAA/VwEAAAAAAAAB1AEAAEIAAAAJh3AIh3DoPxBCCCGEEOE/AAAAP2cBAAAAAAAAAdUBAABCAAAAKIiCKIiC6D8QQgghhBDhPwAAAD9nAQAAAAAAAAHWAQAAQgAAAKiJmqiJmug/EEIIIYQQ4T8AAAA/dwEAAAAAAAAB1wEAAEIAAADJiqzIiqzoPxBCCCGEEOE/AAAAP5YBAAAAAAAAAdgBAABCAAAASY/0SI/06D8QQgghhBDhPwAAAD+mAQAAAAAAAAHZAQAAQgAAAMmQDMmQDOk/EEIIIYQQ4T8AAAA/pgEAAAAAAAAB2gEAAEIAAAAJkzAJkzDpPxBCCCGEEOE/AAAAP6YBAAAAAAAAAdsBAABCAAAAiZRIiZRI6T8QQgghhBDhPwAAAD+1AQAAAAAAAAHcAQAAQgAAAAmWYAmWYOk/EEIIIYQQ4T8AAAA/tQEAAAAAAAAB3QEAAEIAAACKl3iJl3jpPxBCCCGEEOE/AAAAP7UBAAAAAAAAAd4BAABCAAAAqpiKqZiK6T8QQgghhBDhPwAAAD/FAQAAAAAAAAHfAQAAQgAAAMqZnMmZnOk/IoQQQggh4T8AAAA/1AEAAAAAAAAB4AEAAEIAAADqmq7pmq7pPyKEEEIIIeE/AAAAP9QBAAAAAAAAAeEBAABCAAAAqpu6qZu66T8yxhhjjDHhPwAAAD/UAQAAAAAAAAHiAQAAQgAAAGqcxmmcxuk/MsYYY4wx4T8AAAA/5AEAAAAAAAAB4wEAAEIAAACKndiJndjpP0IIIYQQQuE/AAAAP+QBAAAAAAAAAeQBAABCAAAASp7kSZ7k6T9USimllFLhPwAAAD8DAgAAAAAAAAHlAQAAQgAAAIqgCIqgCOo/dM4555xz4T8AAAA/EwIAAAAAAAAB5gEAAEIAAADqoA7qoA7qP3TOOeecc+E/AAAAPxMCAAAAAAAAAecBAABCAAAAq6EaqqEa6j90zjnnnHPhPwAAAD8jAgAAAAAAAAHoAQAAQgAAAGuiJmqiJuo/hBBCCCGE4T8AAAA/IwIAAAAAAAAB6QEAAEIAAADKoizKoizqP4QQQgghhOE/AAAAPzICAAAAAAAAAeoBAABCAAAAK6MyKqMy6j+EEEIIIYThPwAAAD8yAgAAAAAAAAHrAQAAQgAAAIqjOIqjOOo/hBBCCCGE4T8AAAA/QgIAAAAAAAAB7AEAAEIAAADroz7qoz7qP4QQQgghhOE/AAAAP1ECAAAAAAAAAe0BAABCAAAASqRESqRE6j+EEEIIIYThPwAAAD9RAgAAAAAAAAHuAQAAQgAAAKukSqqkSuo/hBBCCCGE4T8AAAA/YQIAAAAAAAAB7wEAAEIAAAAKpVAKpVDqP4QQQgghhOE/AAAAP3ECAAAAAAAAAfABAABCAAAAyqVcyqVc6j+EEEIIIYThPwAAAD9xAgAAAAAAAAHxAQAAQgAAACumYiqmYuo/hBBCCCGE4T8AAAA/gAIAAAAAAAAB8gEAAEIAAACKpmiKpmjqP4QQQgghhOE/AAAAP5ACAAAAAAAAAfMBAABCAAAA66Zu6qZu6j+EEEIIIYThPwAAAD+QAgAAAAAAAAH0AQAAQgAAAEqndEqndOo/hBBCCCGE4T8AAAA/zgIAAAAAAAAB9QEAAEIAAACrp3qqp3rqP4QQQgghhOE/AAAAP94CAAAAAAAAAfYBAABCAAAACqiACqiA6j+EEEIIIYThPwAAAD/eAgAAAAAAAAH3AQAAQgAAAGuohmqohuo/hBBCCCGE4T8AAAA/7gIAAAAAAAAB+AEAAEIAAACKqZiKqZjqP4QQQgghhOE/AAAAP+4CAAAAAAAAAfkBAABCAAAA66me6qme6j+EEEIIIYThPwAAAD/9AgAAAAAAAAH6AQAAQgAAAAursAqrsOo/hBBCCCGE4T8AAAA/DQMAAAAAAAAB+wEAAEIAAADMq7zKq7zqP4QQQgghhOE/AAAAPx0DAAAAAAAAAfwBAABCAAAAjKzIiqzI6j+EEEIIIYThPwAAAD9MAwAAAAAAAAH9AQAAQgAAACu1Uiu1Uus/hBBCCCGE4T8AAAA/iwMAAAAAAAAB/gEAAEIAAADsu77ru77rP4QQQgghhOE/AAAAP4sDAAAAAAAAAf8BAABCAAAADL3QC73Q6z+EEEIIIYThPwAAAD+qAwAAAAAAAAEAAgAAQgAAAKy/+qu/+us/hBBCCCGE4T8AAAA/uQMAAAAAAAABAQIAAEIAAABswAZswAbsP4QQQgghhOE/AAAAP7kDAAAAAAAAAQICAABCAAAAzMAMzMAM7D+EEEIIIYThPwAAAD+5AwAAAAAAAAEDAgAAQgAAAIzBGIzBGOw/hBBCCCGE4T8AAAA/uQMAAAAAAAABBAIAAEIAAADswR7swR7sP4QQQgghhOE/AAAAP8kDAAAAAAAAAQUCAABCAAAADcMwDMMw7D+EEEIIIYThPwAAAD/JAwAAAAAAAAEGAgAAQgAAACzEQizEQuw/hBBCCCGE4T8AAAA/2QMAAAAAAAABBwIAAEIAAABNxVRMxVTsP4QQQgghhOE/AAAAP9kDAAAAAAAAAQgCAABCAAAAbMZmbMZm7D+EEEIIIYThPwAAAD/4AwAAAAAAAAEJAgAAQgAAAOzHfuzHfuw/hBBCCCGE4T8AAAA/+AMAAAAAAAABCgIAAEIAAACNyqiMyqjsP5RSSimllOE/AAAAPwgEAAAAAAAAAQsCAABCAAAArs7qrM7q7D+klFJKKaXhPwAAAD8IBAAAAAAAAAEMAgAAQgAAAO7QDu3QDu0/ttZaa6214T8AAAA/CAQAAAAAAAABDQIAAEIAAACN0ziN0zjtP7bWWmutteE/AAAAPxcEAAAAAAAAAQ4CAABCAAAAzdVczdVc7T+21lprrbXhPwAAAD8XBAAAAAAAAAEPAgAAQgAAAO7Wbu3Wbu0/ttZaa6214T8AAAA/JwQAAAAAAAABEAIAAEIAAAAO2IAN2IDtP7bWWmutteE/AAAAPycEAAAAAAAAARECAABCAAAAztiMzdiM7T+21lprrbXhPwAAAD82BAAAAAAAAAESAgAAQgAAAC7Zki3Zku0/ttZaa6214T8AAAA/NgQAAAAAAAABEwIAAEIAAACO2ZiN2ZjtP7bWWmutteE/AAAAP0YEAAAAAAAAARQCAABCAAAATtqkTdqk7T+21lprrbXhPwAAAD+kBAAAAAAAAAEVAgAAQgAAAA7bsA3bsO0/ttZaa6214T8AAAA/pAQAAAAAAAABFgIAAEIAAABu27Zt27btP7bWWmutteE/AAAAP7MEAAAAAAAAARcCAABCAAAAztu8zdu87T+21lprrbXhPwAAAD/DBAAAAAAAAAEYAgAAQgAAAC7cwi3cwu0/ttZaa6214T8AAAA/4gQAAAAAAAABGQIAAEIAAACO3MiN3MjtP7bWWmutteE/AAAAP/IEAAAAAAAAARoCAABCAAAAnK7pmq7puj8yxhhjjDHpPwAAAD8AAAAAAAAAAAEbAgAAQgAAAJyu6Zqu6bo/QgghhBBC6T8AAAA/fQAAAAAAAAABHAIAAEIAAACezMmczMm8P1RKKaWUUuk/AAAAP30AAAAAAAAAAR0CAABCAAAAntu5ndu5vT9USimllFLpPwAAAD99AAAAAAAAAAEeAgAAQgAAAJ7qqZ7qqb4/VEoppZRS6T8AAAA/jAAAAAAAAAABHwIAAEIAAACg//mf//m/P1RKKaWUUuk/AAAAP4wAAAAAAAAAASACAABCAAAAUAd1UAd1wD9USimllFLpPwAAAD+cAAAAAAAAAAEhAgAAQgAAAFIQBVEQBcE/VEoppZRS6T8AAAA/nAAAAAAAAAABIgIAAEIAAABSGZVRGZXBP1RKKaWUUuk/AAAAP5wAAAAAAAAAASMCAABCAAAAUyIlUiIlwj9USimllFLpPwAAAD+sAAAAAAAAAAEkAgAAQgAAANMpndIpncI/VEoppZRS6T8AAAA/uwAAAAAAAAABJQIAAEIAAABTNEVTNEXDP0IIIYQQQuk/AAAAP7sAAAAAAAAAASYCAABCAAAAVD3VUz3Vwz9CCCGEEELpPwAAAD/LAAAAAAAAAAEnAgAAQgAAANRHfdRHfcQ/MsYYY4wx6T8AAAA/ywAAAAAAAAABKAIAAEIAAABWT/VUT/XEPzLGGGOMMek/AAAAP9oAAAAAAAAAASkCAABCAAAA1lZt1VZtxT8ihBBCCCHpPwAAAD/aAAAAAAAAAAEqAgAAQgAAANZf/dVf/cU/IoQQQggh6T8AAAA/6gAAAAAAAAABKwIAAEIAAADXaI3WaI3GPyKEEEIIIek/AAAAP/oAAAAAAAAAASwCAABCAAAA2Hqt13qtxz8QQgghhBDpPwAAAD/6AAAAAAAAAAEtAgAAQgAAANiADdiADcg/EEIIIYQQ6T8AAAA/+gAAAAAAAAABLgIAAEIAAADYiZ3YiZ3IPxBCCCGEEOk/AAAAP/oAAAAAAAAAAS8CAABCAAAAWpRFWZRFyT8QQgghhBDpPwAAAD8KAQAAAAAAAAEwAgAAQgAAANqbvdmbvck/AgAAAAAA6T8AAAA/CgEAAAAAAAABMQIAAEIAAADbpE3apE3KP/C999577+g/AAAAPxoBAAAAAAAAATICAABCAAAA27AN27ANyz/wvffee+/oPwAAAD8aAQAAAAAAAAEzAgAAQgAAAFu7tVu7tcs/3nvvvffe6D8AAAA/KQEAAAAAAAABNAIAAEIAAABdxEVcxEXMP95777333ug/AAAAPykBAAAAAAAAATUCAABCAAAAXc3VXM3VzD/ee++9997oPwAAAD85AQAAAAAAAAE2AgAAQgAAAN3UTd3UTc0/3nvvvffe6D8AAAA/OQEAAAAAAAABNwIAAEIAAADd2q3d2q3NP95777333ug/AAAAP0gBAAAAAAAAATgCAABCAAAA3eAN3uANzj/ee++9997oPwAAAD9IAQAAAAAAAAE5AgAAQgAAAN3mbd7mbc4/0DnnnHPO6D8AAAA/WAEAAAAAAAABOgIAAEIAAADh7M3e7M3OP9A555xzzug/AAAAP1gBAAAAAAAAATsCAABCAAAAYfEVX/EVzz++9957773oPwAAAD9oAQAAAAAAAAE8AgAAQgAAAGH3dV/3dc8/vvfee++96D8AAAA/aAEAAAAAAAABPQIAAEIAAADh+73f+73PP7733nvvveg/AAAAP3cBAAAAAAAAAT4CAABCAAAA4f7t3/7tzz++9957773oPwAAAD+HAQAAAAAAAAE/AgAAQgAAALABG7ABG9A/vvfee++96D8AAAA/hwEAAAAAAAABQAIAAEIAAADwAz/wAz/QP6611lprreg/AAAAP4cBAAAAAAAAAUECAABCAAAAsARLsARL0D+utdZaa63oPwAAAD+XAQAAAAAAAAFCAgAAQgAAADAGYzAGY9A/rrXWWmut6D8AAAA/lwEAAAAAAAABQwIAAEIAAACwB3uwB3vQP6611lprreg/AAAAP6YBAAAAAAAAAUQCAABCAAAAMAmTMAmT0D+utdZaa63oPwAAAD+2AQAAAAAAAAFFAgAAQgAAALAKq7AKq9A/rrXWWmut6D8AAAA/tgEAAAAAAAABRgIAAEIAAABwC7dwC7fQP6611lprreg/AAAAP7YBAAAAAAAAAUcCAABCAAAA8QzP8AzP0D+utdZaa63oPwAAAD/FAQAAAAAAAAFIAgAAQgAAAHEO53AO59A/rrXWWmut6D8AAAA/xQEAAAAAAAABSQIAAEIAAACxEAuxEAvRP6611lprreg/AAAAP9UBAAAAAAAAAUoCAABCAAAAMRIjMRIj0T+utdZaa63oPwAAAD/lAQAAAAAAAAFLAgAAQgAAAHEUR3EUR9E/rrXWWmut6D8AAAA/5QEAAAAAAAABTAIAAEIAAACxFmuxFmvRP6611lprreg/AAAAP+UBAAAAAAAAAU0CAABCAAAAMRiDMRiD0T+utdZaa63oPwAAAD8EAgAAAAAAAAFOAgAAQgAAAHEap3Eap9E/rrXWWmut6D8AAAA/BAIAAAAAAAABTwIAAEIAAACxHMuxHMvRP6611lprreg/AAAAPwQCAAAAAAAAAVACAABCAAAAcR3XcR3X0T+utdZaa63oPwAAAD8EAgAAAAAAAAFRAgAAQgAAAPEe7/Ee79E/rrXWWmut6D8AAAA/IwIAAAAAAAABUgIAAEIAAABxIAdyIAfSP6611lprreg/AAAAPzMCAAAAAAAAAVMCAABCAAAAMSETMiET0j+utdZaa63oPwAAAD8zAgAAAAAAAAFUAgAAQgAAAEVKpERKpOQ/dM4555xz6T8AAAA/AAAAAAAAAAABVQIAAEIAAAAFS7AES7DkP3TOOeecc+k/AAAAP14AAAAAAAAAAVYCAABCAAAAJkzCJEzC5D90zjnnnHPpPwAAAD9tAAAAAAAAAAFXAgAAQgAAACZP8iRP8uQ/dM4555xz6T8AAAA/bQAAAAAAAAABWAIAAEIAAABmURZlURblP3TOOeecc+k/AAAAP30AAAAAAAAAAVkCAABCAAAAplM6pVM65T90zjnnnHPpPwAAAD99AAAAAAAAAAFaAgAAQgAAAIVVWIVVWOU/dM4555xz6T8AAAA/jAAAAAAAAAABWwIAAEIAAAAFV3AFV3DlP2SMMcYYY+k/AAAAP4wAAAAAAAAAAVwCAABCAAAAhliIhViI5T9USimllFLpPwAAAD+cAAAAAAAAAAFdAgAAQgAAAAZaoAVaoOU/VEoppZRS6T8AAAA/nAAAAAAAAAABXgIAAEIAAACGW7iFW7jlP0IIIYQQQuk/AAAAP6wAAAAAAAAAAV8CAABCAAAAplzKpVzK5T9CCCGEEELpPwAAAD+wAAAAAAAAAAFgAgAAQgAAAIZe6IVe6OU/MsYYY4wx6T8AAAA/vwAAAAAAAAABYQIAAEIAAAAmYRImYRLmPyKEEEIIIek/AAAAP78AAAAAAAAAAWICAABCAAAAZ2M2ZmM25j8ihBBCCCHpPwAAAD/PAAAAAAAAAAFjAgAAQgAAAAZmYAZmYOY/IoQQQggh6T8AAAA/zwAAAAAAAAABZAIAAEIAAACnaIqmaIrmPyKEEEIIIek/AAAAP+4AAAAAAAAAAWUCAABCAAAAp27qpm7q5j8ihBBCCCHpPwAAAD8NAQAAAAAAAAFmAgAAQgAAAEmDNEiDNOg/AgAAAAAA6T8AAAA/XAEAAAAAAAABZwIAAEIAAABKnuRJnuTpPwIAAAAAAOk/AAAAP1wBAAAAAAAAAWgCAABCAAAAKqACKqAC6j8CAAAAAADpPwAAAD9cAQAAAAAAAAFpAgAAQgAAAAqiIAqiIOo/AgAAAAAA6T8AAAA/awEAAAAAAAABagIAAEIAAACKoziKozjqPwIAAAAAAOk/AAAAP2sBAAAAAAAAAWsCAABCAAAAq6RKqqRK6j8CAAAAAADpPwAAAD97AQAAAAAAAAFsAgAAQgAAACumYiqmYuo/AgAAAAAA6T8AAAA/ewEAAAAAAAABbQIAAEIAAAAKqIAKqIDqPwIAAAAAAOk/AAAAP4oBAAAAAAAAAW4CAABCAAAAyqiMyqiM6j8CAAAAAADpPwAAAD+KAQAAAAAAAAFvAgAAQgAAAOupnuqpnuo/AgAAAAAA6T8AAAA/mgEAAAAAAAABcAIAAEIAAACrqqqqqqrqPwIAAAAAAOk/AAAAP6oBAAAAAAAAAXECAABCAAAAzKu8yqu86j8CAAAAAADpPwAAAD+qAQAAAAAAAAFyAgAAQgAAAIysyIqsyOo/AgAAAAAA6T8AAAA/qgEAAAAAAAABcwIAAEIAAADrrM7qrM7qPwIAAAAAAOk/AAAAP7kBAAAAAAAAAXQCAABCAAAAq63aqq3a6j8CAAAAAADpPwAAAD+5AQAAAAAAAAF1AgAAQgAAAAyu4Aqu4Oo/AgAAAAAA6T8AAAA/2QEAAAAAAAABdgIAAEIAAABrruZqrubqPwIAAAAAAOk/AAAAP9kBAAAAAAAAAXcCAABCAAAAK6/yKq/y6j8CAAAAAADpPwAAAD/oAQAAAAAAAAF4AgAAQgAAAIyv+Iqv+Oo/AgAAAAAA6T8AAAA/6AEAAAAAAAABeQIAAEIAAADrr/7qr/7qPwIAAAAAAOk/AAAAP+gBAAAAAAAAAXoCAABCAAAATLAES7AE6z8CAAAAAADpPwAAAD/4AQAAAAAAAAF7AgAAQgAAAKuwCquwCus/AgAAAAAA6T8AAAA/BwIAAAAAAAABfAIAAEIAAAAMsRALsRDrPwIAAAAAAOk/AAAAPxcCAAAAAAAAAX0CAABCAAAAa7EWa7EW6z8CAAAAAADpPwAAAD8nAgAAAAAAAAF+AgAAQgAAAMyxHMuxHOs/AgAAAAAA6T8AAAA/NgIAAAAAAAABfwIAAEIAAACMsiiLsijrPwIAAAAAAOk/AAAAP0YCAAAAAAAAAYACAABCAAAATLM0S7M06z8CAAAAAADpPwAAAD9WAgAAAAAAAAGBAgAAQgAAAMy0TMu0TOs/AgAAAAAA6T8AAAA/VgIAAAAAAAABggIAAEIAAACMtViLtVjrPwIAAAAAAOk/AAAAP2UCAAAAAAAAAYMCAABCAAAATLZkS7Zk6z8CAAAAAADpPwAAAD9lAgAAAAAAAAGEAgAAQgAAAAy3cAu3cOs/AgAAAAAA6T8AAAA/dQIAAAAAAAABhQIAAEIAAADMt3zLt3zrPwIAAAAAAOk/AAAAP3UCAAAAAAAAAYYCAABCAAAA7LiO67iO6z8CAAAAAADpPwAAAD+EAgAAAAAAAAGHAgAAQgAAAKy5mqu5mus/AgAAAAAA6T8AAAA/hAIAAAAAAAABiAIAAEIAAABsuqZruqbrPwIAAAAAAOk/AAAAP5QCAAAAAAAAAYkCAABCAAAALLuyK7uy6z8CAAAAAADpPwAAAD+UAgAAAAAAAAGKAgAAQgAAAOy7vuu7vus/AgAAAAAA6T8AAAA/pAIAAAAAAAABiwIAAEIAAACsvMqrvMrrPwIAAAAAAOk/AAAAP6QCAAAAAAAAAYwCAABCAAAADL3QC73Q6z8CAAAAAADpPwAAAD+zAgAAAAAAAAGNAgAAQgAAAGy91mu91us/AgAAAAAA6T8AAAA/uAIAAAAAAAABjgIAAEIAAAAYaIEWaIF2P3TOOeecc+8/AAAAPwAAAAAAAAAAAY8CAABCAAAAGJiBGZiBeT90zjnnnHPvPwAAAD9OAAAAAAAAAAGQAgAAQgAAABjIgRzIgXw/dM4555xz7z8AAAA/XQAAAAAAAAABkQIAAEIAAAAg+IEf+IF/P3TOOeecc+8/AAAAP20AAAAAAAAAAZICAABCAAAAEBRBERRBgT90zjnnnHPvPwAAAD99AAAAAAAAAAGTAgAAQgAAABAswRIswYI/dM4555xz7z8AAAA/jAAAAAAAAAABlAIAAEIAAAAYREEUREGEP3TOOeecc+8/AAAAP4wAAAAAAAAAAZUCAABCAAAAGFzBFVzBhT90zjnnnHPvPwAAAD+MAAAAAAAAAAGWAgAAQgAAABiMwRiMwYg/dM4555xz7z8AAAA/nAAAAAAAAAABlwIAAEIAAAAc1EEd1EGNP3TOOeecc+8/AAAAP5wAAAAAAAAAAZgCAABCAAAAFCZhEiZhkj90zjnnnHPvPwAAAD+rAAAAAAAAAAGZAgAAQgAAABZu4RZu4ZY/dM4555xz7z8AAAA/uwAAAAAAAAABmgIAAEIAAAAatmEbtmGbP3TOOeecc+8/AAAAP7sAAAAAAAAAAZsCAABCAAAAIvIhH/Ihnz90zjnnnHPvPwAAAD/LAAAAAAAAAAGcAgAAQgAAABEREREREaE/dM4555xz7z8AAAA/ywAAAAAAAAABnQIAAEIAAAATL/ESL/GiP3TOOeecc+8/AAAAP9oAAAAAAAAAAZ4CAABCAAAAFUdxFEdxpD90zjnnnHPvPwAAAD/aAAAAAAAAAAGfAgAAQgAAABVf8RVf8aU/dM4555xz7z8AAAA/6gAAAAAAAAABoAIAAEIAAAAZd3EXd3GnP3TOOeecc+8/AAAAP/oAAAAAAAAAAaECAABCAAAAGYmRGImRqD90zjnnnHPvPwAAAD/6AAAAAAAAAAGiAgAAQgAAABmVURmVUak/dM4555xz7z8AAAA/+gAAAAAAAAABowIAAEIAAAAboREaoRGqP3TOOeecc+8/AAAAPwkBAAAAAAAAAaQCAABCAAAAG7MxG7Mxqz90zjnnnHPvPwAAAD8JAQAAAAAAAAGlAgAAQgAAABu5kRu5kas/dM4555xz7z8AAAA/GQEAAAAAAAABpgIAAEIAAAAbv/Ebv/GrP3TOOeecc+8/AAAAPxkBAAAAAAAAAacCAABCAAAAG8VRHMVRrD90zjnnnHPvPwAAAD8oAQAAAAAAAAGoAgAAQgAAAB3XcR3Xca0/dM4555xz7z8AAAA/OAEAAAAAAAABqQIAAEIAAAAd4zEe4zGuP3TOOeecc+8/AAAAP0gBAAAAAAAAAaoCAABCAAAAIfuxH/uxrz90zjnnnHPvPwAAAD9XAQAAAAAAAAGrAgAAQgAAAJAGaZAGabA/dM4555xz7z8AAAA/dwEAAAAAAAABrAIAAEIAAACUOZmTOZmzP3TOOeecc+8/AAAAP5YBAAAAAAAAAa0CAABCAAAAllEZlVEZtT90zjnnnHPvPwAAAD/FAQAAAAAAAAGuAgAAQgAAAJZaqZVaqbU/dM4555xz7z8AAAA/1AEAAAAAAAABrwIAAEIAAACWYAmWYAm2P3TOOeecc+8/AAAAPwMCAAAAAAAAAbACAABCAAAAnsM5nMM5vD+GEEIIIYTvPwAAAD8iAgAAAAAAAAGxAgAAQgAAAKD8yZ/8yb8/hhBCCCGE7z8AAAA/IgIAAAAAAAABsgIAAEIAAABQCqVQCqXAP5RSSimllO8/AAAAP0ICAAAAAAAAAbMCAABCAAAA0hEd0REdwT+UUkoppZTvPwAAAD9RAgAAAAAAAAG0AgAAQgAAANId3dEd3cE/ttZaa6217z8AAAA/YQIAAAAAAAABtQIAAEIAAABSH/VRH/XBP7bWWmutte8/AAAAP3ECAAAAAAAAAbYCAABCAAAA0iAN0iANwj+21lprrbXvPwAAAD9xAgAAAAAAAAG3AgAAQgAAAFMiJVIiJcI/ttZaa6217z8AAAA/rwIAAAAAAAABuAIAAEIAAADTIz3SIz3CP7bWWmutte8/AAAAP78CAAAAAAAAAbkCAABCAAAAUyVVUiVVwj+21lprrbXvPwAAAD/OAgAAAAAAAAG6AgAAQgAAAFMrtVIrtcI/ttZaa6217z8AAAA/zgIAAAAAAAABuwIAAEIAAADTLM3SLM3CP6aUUkoppe8/AAAAP94CAAAAAAAAAbwCAABCAAAA0y/90i/9wj+mlFJKKaXvPwAAAD/uAgAAAAAAAAG9AgAAQgAAAFMxFVMxFcM/ppRSSiml7z8AAAA/7gIAAAAAAAABvgIAAEIAAADTMi3TMi3DP6aUUkoppe8/AAAAP+4CAAAAAAAAAb8CAABCAAAAUzRFUzRFwz+mlFJKKaXvPwAAAD8NAwAAAAAAAAHAAgAAQgAAANM1XdM1XcM/ppRSSiml7z8AAAA/SwMAAAAAAAABwQIAAEIAAAAQCIEQCIFwP2KMMcYYY+8/AAAAPwAAAAAAAAAAAcICAABCAAAAEAiBEAiBcD9USimllFLvPwAAAD85BQAAAAAAAAHDAgAAQgAAABAIgRAIgXA/QgghhBBC7z8AAAA/OQUAAAAAAAABxAIAAEIAAAAQCIEQCIFwPzLGGGOMMe8/AAAAP3gFAAAAAAAAAcUCAABCAAAAEAiBEAiBcD8ihBBCCCHvPwAAAD8PBgAAAAAAAAHGAgAAQgAAACCwARuwAWs/IoQQQggh7z8AAAA/HwYAAAAAAAAL</ink>
</athena>
</file>

<file path=customXml/item41.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CrHAAAAAAAAAX2////DEFjdGlvblR5cGVWMQEAAAAHdmFsdWVfXwAIAgAAAAAAAAABBQAAAAQAAAAJCwAAAAkMAAAAZyYAAAAAAAAB8/////b///8AAAAAAQYAAAAEAAAACQ4AAAAJDwAAANI0AAAAAAAAAfD////2////AAAAAAUHAAAADUNsZWFyQ2FudmFzVjECAAAACVN0YXJ0VGltZQRUeXBlAAQQDEFjdGlvblR5cGVWMQIAAAACAAAADMoAAAAAAAAB7/////b///8AAAAABQgAAAAPUGVuQXR0cmlidXRlc1YxCgAAAAdfY29sb3JBB19jb2xvclIHX2NvbG9yRwdfY29sb3JCCkZpdFRvQ3VydmUGSGVpZ2h0Dklnbm9yZVByZXNzdXJlDUlzSGlnaGxpZ2h0ZXIFU2hhcGUFV2lkdGgAAAAAAAAAAAQAAgICAgEGAQEMQnJ1c2hTaGFwZVYxAgAAAAYCAAAA/wCeSQAAAAAAAAAiQAAABe7///8MQnJ1c2hTaGFwZVYxAQAAAAd2YWx1ZV9fAAgCAAAAAQAAAAAAAAAAACJABQkAAAAKSW5rVHJhY2VWMQMAAAANTGlzdGAxK19pdGVtcwxMaXN0YDErX3NpemUPTGlzdGAxK192ZXJzaW9uBAAAGFNoYXJlZC5JbmtpbmcuSW5rUG9pbnRbXQIAAAAICAIAAAAJEwAAAC4AAAAuAAAAAQsAAAAIAAAA/wCeSQAAAAAAAAAiQAAAAez////u////AQAAAAAAAAAAACJAAQwAAAAJAAAACRUAAAAMAAAADAAAAAEOAAAACAAAAP8AnkkAAAAAAAAAIkAAAAHq////7v///wEAAAAAAAAAAAAiQAEPAAAACQAAAAkXAAAAHAAAABwAAAAHEwAAAAABAAAAQ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0SBxUAAAAAAQAAABAAAAAECklua1BvaW50VjECAAAACUYAAAAJRwAAAAlIAAAACUkAAAAJSgAAAAlLAAAACUwAAAAJTQAAAAlOAAAACU8AAAAJUAAAAAlRAAAADQQHFwAAAAABAAAAIAAAAAQKSW5rUG9pbnRWMQIAAAAJUgAAAAlTAAAACVQAAAAJVQAAAAlWAAAACVcAAAAJWAAAAAlZAAAACVoAAAAJWwAAAAlcAAAACV0AAAAJXgAAAAlfAAAACWAAAAAJYQAAAAliAAAACWMAAAAJZAAAAAllAAAACWYAAAAJZwAAAAloAAAACWkAAAAJagAAAAlrAAAACWwAAAAJbQAAAA0EBRgAAAAKSW5rUG9pbnRWMQQAAAABWAFZDlByZXNzdXJlRmFjdG9yCVRpbWVTdGFtcAAAAAAGBgsQAgAAANDzPM/zPLs/wPfee++9tz8AAAA/AAAAAAAAAAABGQAAABgAAAAAAAAAAAC8P8D33nvvvbc/AAAAPz8AAAAAAAAAARoAAAAYAAAAGIZhGIZhvD/A99577723PwAAAD8/AAAAAAAAAAEbAAAAGAAAAEiSJEmSJL0/wPfee++9tz8AAAA/TgAAAAAAAAABHAAAABgAAAB4nud5nue9P8D33nvvvbc/AAAAP14AAAAAAAAAAR0AAAAYAAAAqKqqqqqqvj/A99577723PwAAAD9eAAAAAAAAAAEeAAAAGAAAAPA8z/M8z78/wPfee++9tz8AAAA/XgAAAAAAAAABHwAAABgAAACqqqqqqqrAP8D33nvvvbc/AAAAP24AAAAAAAAAASAAAAAYAAAA5nme53mewT/A99577723PwAAAD99AAAAAAAAAAEhAAAAGAAAAEaSJEmSJMM/wPfee++9tz8AAAA/fQAAAAAAAAABIgAAABgAAADO8zzP8zzFP8D33nvvvbc/AAAAP40AAAAAAAAAASMAAAAYAAAAUlVVVVVVxz/A99577723PwAAAD+NAAAAAAAAAAEkAAAAGAAAAAIAAAAAAMo/wPfee++9tz8AAAA/nAAAAAAAAAABJQAAABgAAADCMAzDMAzNP8D33nvvvbc/AAAAP5wAAAAAAAAAASYAAAAYAAAAbtu2bdu2zz/A99577723PwAAAD+sAAAAAAAAAAEnAAAAGAAAAJEkSZIkSdE/wPfee++9tz8AAAA/rAAAAAAAAAABKAAAABgAAABt27Zt27bSP8D33nvvvbc/AAAAP9sAAAAAAAAAASkAAAAYAAAAkSRJkiRJ2T/A99577723PwAAAD/rAAAAAAAAAAEqAAAAGAAAAMEwDMMwDNo/wPfee++9tz8AAAA/6wAAAAAAAAABKwAAABgAAAD////////aP8D33nvvvbc/AAAAP/oAAAAAAAAAASwAAAAYAAAAtW3btm3b2z/A99577723PwAAAD/6AAAAAAAAAAEtAAAAGAAAAGvbtm3bttw/wPfee++9tz8AAAA/+gAAAAAAAAABLgAAABgAAACf53me53ndP8D33nvvvbc/AAAAPwoBAAAAAAAAAS8AAAAYAAAASZIkSZIk3j/A99577723PwAAAD9IAQAAAAAAAAEwAAAAGAAAAHqe53meZ+E/wPfee++9tz8AAAA/WAEAAAAAAAABMQAAABgAAACSJEmSJMnhP8D33nvvvbc/AAAAP1gBAAAAAAAAATIAAAAYAAAA5nme53ke4j/A99577723PwAAAD9YAQAAAAAAAAEzAAAAGAAAAHie53meZ+I/wPfee++9tz8AAAA/aAEAAAAAAAABNAAAABgAAADEMAzDMIziP8D33nvvvbc/AAAAP2gBAAAAAAAAATUAAAAYAAAADMMwDMOw4j/A99577723PwAAAD93AQAAAAAAAAE2AAAAGAAAAJIkSZIkyeI/wPfee++9tz8AAAA/lgEAAAAAAAABNwAAABgAAAD0PM/zPE/jP6i11lprrbU/AAAAP6YBAAAAAAAAATgAAAAYAAAAep7neZ5n4z+otdZaa621PwAAAD+2AQAAAAAAAAE5AAAAGAAAAMIwDMMwjOM/qLXWWmuttT8AAAA/tgEAAAAAAAABOgAAABgAAADO8zzP87zjP6i11lprrbU/AAAAP8UBAAAAAAAAATsAAAAYAAAAYhiGYRgG5D+otdZaa621PwAAAD/FAQAAAAAAAAE8AAAAGAAAADAMwzAMQ+Q/qLXWWmuttT8AAAA/1QEAAAAAAAABPQAAABgAAADCMAzDMIzkP6i11lprrbU/AAAAP9UBAAAAAAAAAT4AAAAYAAAA3LZt27bt5D+otdZaa621PwAAAD/0AQAAAAAAAAE/AAAAGAAAADAMwzAMQ+Y/qLXWWmuttT8AAAA/BAIAAAAAAAABQAAAABgAAAB6nud5nmfnP9Baa6211qo/AAAAPxMCAAAAAAAAAUEAAAAYAAAAwjAMwzCM5z+w1lprrbWmPwAAAD8jAgAAAAAAAAFCAAAAGAAAAAzDMAzDsOc/kFJKKaWUoj8AAAA/IwIAAAAAAAABQwAAABgAAACSJEmSJMnnP5BSSimllKI/AAAAPyMCAAAAAAAAAUQAAAAYAAAAVFVVVVXV5z+QUkoppZSiPwAAAD8zAgAAAAAAAAFFAAAAGAAAABiGYRiG4ec/kFJKKaWUoj8AAAA/UgIAAAAAAAABRgAAABgAAADAtm3btm17PznnnHPOOes/AAAAPwAAAAAAAAAAAUcAAAAYAAAAwLZt27Ztez9777333nvrPwAAAD9eAAAAAAAAAAFIAAAAGAAAACDP8zzP84w/v/fee++96z8AAAA/bQAAAAAAAAABSQAAABgAAABAkiRJkiSZP////////+s/AAAAP30AAAAAAAAAAUoAAAAYAAAAoKqqqqqqoj9BCCGEEELsPwAAAD99AAAAAAAAAAFLAAAAGAAAAPA8z/M8z6s/hRBCCCGE7D8AAAA/jQAAAAAAAAABTAAAABgAAAC0bdu2bduyP4UQQgghhOw/AAAAP6wAAAAAAAAAAU0AAAAYAAAAnud5nud5xD8HIYQQQgjtPwAAAD+sAAAAAAAAAAFOAAAAGAAAABqGYRiGYco/ByGEEEII7T8AAAA/uwAAAAAAAAABTwAAABgAAADO8zzP8zzNPwchhBBCCO0/AAAAP8sAAAAAAAAAAVAAAAAYAAAASZIkSZIk0D/FGGOMMcbsPwAAAD8pAQAAAAAAAAFRAAAAGAAAALVt27Zt29M/Oeecc8456z8AAAA/KQEAAAAAAAABUgAAABgAAAAMwzAMw7DlP9daa6211u4/AAAAPwAAAAAAAAAAAVMAAAAYAAAADMMwDMOw5T+TUkoppZTuPwAAAD8QAAAAAAAAAAFUAAAAGAAAAAzDMAzDsOU/UUoppZRS7j8AAAA/LwAAAAAAAAABVQAAABgAAADO8zzP87zlP1FKKaWUUu4/AAAAP3UBAAAAAAAAAVYAAAAYAAAAnud5nuf55T9RSimllFLuPwAAAD91AQAAAAAAAAFXAAAAGAAAAG7btm3bNuY/UUoppZRS7j8AAAA/hQEAAAAAAAABWAAAABgAAAD0PM/zPE/mP1FKKaWUUu4/AAAAP5QBAAAAAAAAAVkAAAAYAAAAPM/zPM9z5j9RSimllFLuPwAAAD+UAQAAAAAAAAFaAAAAGAAAAMIwDMMwjOY/UUoppZRS7j8AAAA/lAEAAAAAAAABWwAAABgAAAAMwzAMw7DmP1FKKaWUUu4/AAAAP6QBAAAAAAAAAVwAAAAYAAAAGIZhGIbh5j+TUkoppZTuPwAAAD+0AQAAAAAAAAFdAAAAGAAAAMIwDMMwjOc/k1JKKaWU7j8AAAA/wwEAAAAAAAABXgAAABgAAAAkSZIkSRLoP5NSSimllO4/AAAAP9MBAAAAAAAAAV8AAAAYAAAAnud5nuf56T+TUkoppZTuPwAAAD/TAQAAAAAAAAFgAAAAGAAAAIZhGIZhmOo/k1JKKaWU7j8AAAA/4wEAAAAAAAABYQAAABgAAADmeZ7neR7rP5NSSimllO4/AAAAP+MBAAAAAAAAAWIAAAAYAAAADMMwDMOw6z8RQgghhBDuPwAAAD8CAgAAAAAAAAFjAAAAGAAAAAAAAAAAgOw/zTnnnHPO7T8AAAA/EQIAAAAAAAABZAAAABgAAAAwDMMwDEPtP80555xzzu0/AAAAPzECAAAAAAAAAWUAAAAYAAAAhmEYhmGY7T/NOeecc87tPwAAAD9AAgAAAAAAAAFmAAAAGAAAAEiSJEmSpO0/zTnnnHPO7T8AAAA/jgIAAAAAAAABZwAAABgAAAAMwzAMw7DtP80555xzzu0/AAAAP54CAAAAAAAAAWgAAAAYAAAADMMwDMOw7T+LMcYYY4ztPwAAAD+9AgAAAAAAAAFpAAAAGAAAAM7zPM/zvO0/izHGGGOM7T8AAAA//AIAAAAAAAABagAAABgAAABgGIZhGAbuP4sxxhhjjO0/AAAAPzoDAAAAAAAAAWsAAAAYAAAAep7neZ5n7z9LKaWUUkrtPwAAAD9KAwAAAAAAAAFsAAAAGAAAAM7zPM/zvO8/SymllFJK7T8AAAA/aQMAAAAAAAABbQAAABgAAACSJEmSJMnvP0sppZRSSu0/AAAAP2kDAAAAAAAACw==</ink>
</athena>
</file>

<file path=customXml/item42.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NcOAAAAAAAABff///8MQWN0aW9uVHlwZVYxAQAAAAd2YWx1ZV9fAAgCAAAAAAAAAAEFAAAABAAAAAkKAAAACQsAAACxJgAAAAAAAAH0////9////wAAAAAFBgAAAA1DbGVhckNhbnZhc1YxAgAAAAlTdGFydFRpbWUEVHlwZQAEEAxBY3Rpb25UeXBlVjECAAAAAgAAAPU6AAAAAAAAAfP////3////AAAAAAUHAAAAD1BlbkF0dHJpYnV0ZXNWMQoAAAAHX2NvbG9yQQdfY29sb3JSB19jb2xvckcHX2NvbG9yQgpGaXRUb0N1cnZlBkhlaWdodA5JZ25vcmVQcmVzc3VyZQ1Jc0hpZ2hsaWdodGVyBVNoYXBlBVdpZHRoAAAAAAAAAAAEAAICAgIBBgEBDEJydXNoU2hhcGVWMQIAAAAGAgAAAP8AnkkAAAAAAAAAIkAAAAXy////DEJydXNoU2hhcGVWMQEAAAAHdmFsdWVfXwAIAgAAAAEAAAAAAAAAAAAiQAUIAAAACklua1RyYWNlVjEDAAAADUxpc3RgMStfaXRlbXMMTGlzdGAxK19zaXplD0xpc3RgMStfdmVyc2lvbgQAABhTaGFyZWQuSW5raW5nLklua1BvaW50W10CAAAACAgCAAAACQ8AAAD5AAAA+QAAAAEKAAAABwAAAP8AnkkAAAAAAAAAIkAAAAHw////8v///wEAAAAAAAAAAAAiQAELAAAACAAAAAkRAAAAXQAAAF0AAAAHDwAAAAABAAAAAAE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NBwcRAAAAAAEAAACAAAAABApJbmtQb2ludFYxAgA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0jBRIAAAAKSW5rUG9pbnRWMQQAAAABWAFZDlByZXNzdXJlRmFjdG9yCVRpbWVTdGFtcAAAAAAGBgsQAgAAAHBJ5cO4X7c/jCp6Vjqf2D8AAAA/AAAAAAAAAAABEwAAABIAAADoz5NMrEO4P4wqelY6n9g/AAAAP30AAAAAAAAAARQAAAASAAAA8CylM3RFvD+MKnpWOp/YPwAAAD+MAAAAAAAAAAEVAAAAEgAAAEiwjDyIssE/MNgRjk1z2D8AAAA/nAAAAAAAAAABFgAAABIAAACUG75rckHDPzDYEY5Nc9g/AAAAP5wAAAAAAAAAARcAAAASAAAA4IbvmlzQxD8w2BGOTXPYPwAAAD+cAAAAAAAAAAEYAAAAEgAAAMiTTKxDmMY/1IWpxWBH2D8AAAA/nAAAAAAAAAABGQAAABIAAAC4oKm9KmDIP3gzQf1zG9g/AAAAP6wAAAAAAAAAARoAAAASAAAAoK0GzxEoyj94M0H9cxvYPwAAAD+7AAAAAAAAAAEbAAAAEgAAAGCf5obvmsw/HOHYNIfv1z8AAAA/uwAAAAAAAAABHAAAABIAAADoTW9605vOPxzh2DSH79c/AAAAP8sAAAAAAAAAAR0AAAASAAAAoHA9Ctej0D8c4dg0h+/XPwAAAD/LAAAAAAAAAAEeAAAAEgAAAOzbbjnBMtI/wI5wbJrD1z8AAAA/6gAAAAAAAAABHwAAABIAAAC44bsmFzTVP8COcGyaw9c/AAAAP+oAAAAAAAAAASAAAAASAAAABE3tVQHD1j/AjnBsmsPXPwAAAD/6AAAAAAAAAAEhAAAAEgAAAFC4HoXrUdg/wI5wbJrD1z8AAAA/+gAAAAAAAAABIgAAABIAAABs9GUlVP3ZP8COcGyaw9c/AAAAPwkBAAAAAAAAASMAAAASAAAA6I6B479v2z8c4dg0h+/XPwAAAD8JAQAAAAAAAAEkAAAAEgAAADT6shKq/tw/HOHYNIfv1z8AAAA/CQEAAAAAAAABJQAAABIAAACwlM7QFXHeP9SFqcVgR9g/AAAAPxkBAAAAAAAAASYAAAASAAAAMC/qjoHj3z8w2BGOTXPYPwAAAD8ZAQAAAAAAAAEnAAAAEgAAANbkgqb2quA/jCp6Vjqf2D8AAAA/OAEAAAAAAAABKAAAABIAAABUf55kYh3iP6Ahs68AI9k/AAAAP0gBAAAAAAAAASkAAAASAAAA9qqAYZud4j/8cxt47U7ZPwAAAD9IAQAAAAAAAAEqAAAAEgAAAJbWYl7UHeM/WMaDQNp62T8AAAA/SAEAAAAAAAABKwAAABIAAACg6s+TTKzjP1jGg0Daetk/AAAAP2cBAAAAAAAAASwAAAASAAAAwLDNTvGe5T+0GOwIx6bZPwAAAD+GAQAAAAAAAAEtAAAAEgAAANDYp7nhu+Y/EGtU0bPS2T8AAAA/1gEAAAAAAAABLgAAABIAAABuetOb3vTmPxBrVNGz0tk/AAAAP+UBAAAAAAAAAS8AAAASAAAAqL0qYNhm5z9svbyZoP7ZPwAAAD/lAQAAAAAAAAEwAAAAEgAAAOB2ywmWkec/bL28maD+2T8AAAA/5QEAAAAAAAABMQAAABIAAACuR+F6FK7nP2y9vJmg/tk/AAAAP/UBAAAAAAAAATIAAAASAAAAfBj365LK5z9svbyZoP7ZPwAAAD8EAgAAAAAAAAEzAAAAEgAAAOiKOD8OIOg/yA8lYo0q2j8AAAA/BAIAAAAAAAABNAAAABIAAAAcRNnoy0roP8gPJWKNKto/AAAAPwQCAAAAAAAAATUAAAASAAAA6hTvWUpn6D/IDyVijSraPwAAAD8UAgAAAAAAAAE2AAAAEgAAAPCepXSGrug/yA8lYo0q2j8AAAA/JAIAAAAAAAABNwAAABIAAAD0KFyPwvXoP8gPJWKNKto/AAAAPyQCAAAAAAAAATgAAAASAAAA+rISqv486T/IDyVijSraPwAAAD9TAgAAAAAAAAE5AAAAEgAAAKh8GPfrkuo/yA8lYo0q2j8AAAA/YgIAAAAAAAABOgAAABIAAAB61+SCpvbqP2y9vJmg/tk/AAAAP2ICAAAAAAAAATsAAAASAAAAgGGbneI96z9svbyZoP7ZPwAAAD9iAgAAAAAAAAE8AAAAEgAAALQaPEegaOs/bL28maD+2T8AAAA/cgIAAAAAAAABPQAAABIAAABUvGcpnaHrPxBrVNGz0tk/AAAAP4ECAAAAAAAAAT4AAAASAAAAiHUI01rM6z8Qa1TRs9LZPwAAAD+BAgAAAAAAAAE/AAAAEgAAAFZGHkTZ6Os/EGtU0bPS2T8AAAA/gQIAAAAAAAABQAAAABIAAAAkFzS1VwXsPxBrVNGz0tk/AAAAP6ECAAAAAAAAAUEAAAASAAAAjv++7ZYT7D8Qa1TRs9LZPwAAAD+hAgAAAAAAAAFCAAAAEgAAAPTnSSbWIew/EGtU0bPS2T8AAAA/sAIAAAAAAAABQwAAABIAAADCuF+XVD7sP7QY7AjHptk/AAAAP8ACAAAAAAAAAUQAAAASAAAAKqHqz5NM7D+0GOwIx6bZPwAAAD/AAgAAAAAAAAFFAAAAEgAAAJCJdQjTWuw/tBjsCMem2T8AAAA/0AIAAAAAAAABRgAAABIAAAD6cQBBEmnsP1jGg0Daetk/AAAAP+8CAAAAAAAAAUcAAAASAAAA/Pu2W06w7D/8cxt47U7ZPwAAAD/+AgAAAAAAAAFIAAAAEgAAADS1VwUM2+w//HMbeO1O2T8AAAA/DgMAAAAAAAABSQAAABIAAABobviuyQXtP/xzG3jtTtk/AAAAPx4DAAAAAAAAAUoAAAASAAAAoCeZWIcw7T+gIbOvACPZPwAAAD8eAwAAAAAAAAFLAAAAEgAAANTgOQJFW+0/oCGzrwAj2T8AAAA/HgMAAAAAAAABTAAAABIAAACisU9zw3ftP0TPSucT99g/AAAAPy0DAAAAAAAAAU0AAAASAAAA2mrwHIGi7T/ofOIeJ8vYPwAAAD8tAwAAAAAAAAFOAAAAEgAAAKg7Bo7/vu0/6HziHifL2D8AAAA/PQMAAAAAAAABTwAAABIAAAB2DBz/fdvtPzDYEY5Nc9g/AAAAPz0DAAAAAAAAAVAAAAASAAAARN0xcPz37T8w2BGOTXPYPwAAAD9NAwAAAAAAAAFRAAAAEgAAABSuR+F6FO4/1IWpxWBH2D8AAAA/TQMAAAAAAAABUgAAABIAAADifl1S+TDuP3gzQf1zG9g/AAAAP1wDAAAAAAAAAVMAAAASAAAAsE9zw3dN7j8c4dg0h+/XPwAAAD9cAwAAAAAAAAFUAAAAEgAAAIAgiTT2ae4/wI5wbJrD1z8AAAA/ewMAAAAAAAABVQAAABIAAAAcwrQW86LuPwjqn9vAa9c/AAAAP3sDAAAAAAAAAVYAAAASAAAA6pLKh3G/7j+slzcT1D/XPwAAAD97AwAAAAAAAAFXAAAAEgAAAFB7VcCwze4/UEXPSucT1z8AAAA/iwMAAAAAAAABWAAAABIAAAAgTGsxL+ruP5ig/rkNvNY/AAAAP4sDAAAAAAAAAVkAAAASAAAA7hyBoq0G7z/g+y0pNGTWPwAAAD+bAwAAAAAAAAFaAAAAEgAAAFYFDNvsFO8/hKnFYEc41j8AAAA/mwMAAAAAAAABWwAAABIAAAC87ZYTLCPvP8wE9c9t4NU/AAAAP6oDAAAAAAAAAVwAAAASAAAAJNYhTGsx7z8YYCQ/lIjVPwAAAD+qAwAAAAAAAAFdAAAAEgAAAIq+rISqP+8/XLtTrrow1T8AAAA/ygMAAAAAAAABXgAAABIAAADCd00uaGrvP+xxsowHgdQ/AAAAP8oDAAAAAAAAAV8AAAASAAAAwndNLmhq7z98KBFrVNHTPwAAAD/0AwAAAAAAAAFgAAAAEgAAAGAZeRBlo+8/6PD9lhQa0j8AAAA/IwQAAAAAAAABYQAAABIAAADGAQRJpLHvP3iEY9Mcvs8/AAAAPyMEAAAAAAAAAWIAAAASAAAAxgEESaSx7z8AO8KxaQ7PPwAAAD8jBAAAAAAAAAFjAAAAEgAAAMYBBEmkse8/mPEgkLZezj8AAAA/IwQAAAAAAAABZAAAABIAAAAu6o6B47/vP9hMUP/cBs4/AAAAPzIEAAAAAAAAAWUAAAASAAAALuqOgeO/7z8oqH9uA6/NPwAAAD9CBAAAAAAAAAFmAAAAEgAAAC7qjoHjv+8/uF7eTFD/zD8AAAA/QgQAAAAAAAABZwAAABIAAAAu6o6B47/vP0gVPSudT8w/AAAAP0IEAAAAAAAAAWgAAAASAAAALuqOgeO/7z/Yy5sJ6p/LPwAAAD9SBAAAAAAAAAFpAAAAEgAAAC7qjoHjv+8/sN0pV12Yyj8AAAA/YQQAAAAAAAABagAAABIAAAAu6o6B47/vP/g4WcaDQMo/AAAAP2EEAAAAAAAAAWsAAAASAAAALuqOgeO/7z/QSucT9zjJPwAAAD9xBAAAAAAAAAFsAAAAEgAAAMYBBEmkse8/8Lek0JDZxz8AAAA/cQQAAAAAAAABbQAAABIAAABgGXkQZaPvP8jJMh4E0sY/AAAAP3EEAAAAAAAAAW4AAAASAAAAkEhjn+aG7z+g28Brd8rFPwAAAD+ABAAAAAAAAAFvAAAAEgAAAJBIY5/mhu8/eO1OuerCxD8AAAA/gAQAAAAAAAABcAAAABIAAADCd00uaGrvP1D/3AZeu8M/AAAAP5AEAAAAAAAAAXEAAAASAAAA9KY3velN7z/gtTvlqgvDPwAAAD+gBAAAAAAAAAFyAAAAEgAAAIq+rISqP+8/uMfJMh4Ewj8AAAA/oAQAAAAAAAABcwAAABIAAAC87ZYTLCPvPwAj+aFErME/AAAAP6AEAAAAAAAAAXQAAAASAAAAVgUM2+wU7z/cNIfvt6TAPwAAAD+vBAAAAAAAAAF1AAAAEgAAAIg09mlu+O4/0NbLmwnqvz8AAAA/rwQAAAAAAAABdgAAABIAAAC6Y+D479vuP2iNKnpWOr8/AAAAP78EAAAAAAAAAXcAAAASAAAAUHtVwLDN7j/wQ4lYo4q+PwAAAD/PBAAAAAAAAAF4AAAAEgAAAIKqP08yse4/GLFGFT0rvT8AAAA/zwQAAAAAAAABeQAAABIAAAAcwrQW86LuP8jUYrAjHLs/AAAAP88EAAAAAAAAAXoAAAASAAAA5ggUbTV47j94+H5LCg25PwAAAD/eBAAAAAAAAAF7AAAAEgAAAOJ+XVL5MO4/sNL5xD1Otj8AAAA/7gQAAAAAAAABfAAAABIAAADc9KY3ventP/isdD5xj7M/AAAAP+4EAAAAAAAAAX0AAAASAAAAQFN7VcCw7T8wh++3pNCwPwAAAD/uBAAAAAAAAAF+AAAAEgAAADzJxDqEae0/wFUXphaDrT8AAAA//QQAAAAAAAABfwAAABIAAACgJ5lYhzDtPxAwkh9KxKo/AAAAPw0FAAAAAAAAAYAAAAASAAAAaG74rskF7T9QCg2ZfQWoPwAAAD8NBQAAAAAAAAGBAAAAEgAAAJqd4j1L6ew/gOSHErFGpT8AAAA/HQUAAAAAAAABggAAABIAAABk5EGUjb7sP7BRRc9K56M/AAAAPx0FAAAAAAAAAYMAAAASAAAAlhMsIw+i7D/wK8BIfiihPwAAAD8sBQAAAAAAAAGEAAAAEgAAAMhCFrKQhew/8CvASH4ooT8AAAA/LAUAAAAAAAABhQAAABIAAABgWot5UXfsPyAy+wowkp8/AAAAPzwFAAAAAAAAAYYAAAASAAAAkIl1CNNa7D+ADHaEY9OcPwAAAD88BQAAAAAAAAGHAAAAEgAAACqh6s+TTOw/gAx2hGPTnD8AAAA/TAUAAAAAAAABiAAAABIAAABc0NReFTDsP6Dm8P2WFJo/AAAAP0wFAAAAAAAAAYkAAAASAAAAjv++7ZYT7D/gwGt3ylWXPwAAAD9bBQAAAAAAAAGKAAAAEgAAAFZGHkTZ6Os/4MBrd8pVlz8AAAA/WwUAAAAAAAABiwAAABIAAAAijX2aG77rP0Cb5vD9lpQ/AAAAP2sFAAAAAAAAAYwAAAASAAAAhOtRuB6F6z9gdWFqMdiRPwAAAD9rBQAAAAAAAAGNAAAAEgAAAIBhm53iPes/QJ+4x8kyjj8AAAA/egUAAAAAAAABjgAAABIAAAAU71lKZ+jqP0CfuMfJMo4/AAAAP3oFAAAAAAAAAY8AAAASAAAAdk0uaGqv6j8AVK66MLWIPwAAAD+KBQAAAAAAAAGQAAAAEgAAANqrAoZtduo/AFSuujC1iD8AAAA/mgUAAAAAAAABkQAAABIAAACi8mHcr0vqPwBUrrowtYg/AAAAP5oFAAAAAAAAAZIAAAASAAAABlE2+rIS6j8AVK66MLWIPwAAAD+pBQAAAAAAAAGTAAAAEgAAAJre9KY3vek/AFSuujC1iD8AAAA/qQUAAAAAAAABlAAAABIAAABkJVT9eZLpPwBUrrowtYg/AAAAP7kFAAAAAAAAAZUAAAASAAAALmyzU7xn6T9An7jHyTKOPwAAAD/YBQAAAAAAAAGWAAAAEgAAAPQoXI/C9eg/YHVhajHYkT8AAAA/2AUAAAAAAAABlwAAABIAAADAb7vlBMvoP0Cb5vD9lpQ/AAAAP9gFAAAAAAAAAZgAAAASAAAAiLYaPEeg6D9Am+bw/ZaUPwAAAD/lBQAAAAAAAAGZAAAAEgAAAIQsZCELWeg/QJvm8P2WlD8AAAA/9AUAAAAAAAABmgAAABIAAADoijg/DiDoP0Cb5vD9lpQ/AAAAP/QFAAAAAAAAAZsAAAASAAAA4gCCJNLY5z9Am+bw/ZaUPwAAAD/0BQAAAAAAAAGcAAAAEgAAAHaOQNFWg+c/QJvm8P2WlD8AAAA/BAYAAAAAAAABnQAAABIAAAAKHP992y3nP0Cb5vD9lpQ/AAAAPwQGAAAAAAAAAZ4AAAASAAAA0NinueG75j9Am+bw/ZaUPwAAAD8UBgAAAAAAAAGfAAAAEgAAAJaVUPXnSeY/QJvm8P2WlD8AAAA/FAYAAAAAAAABoAAAABIAAABcUvkw7tflP0Cb5vD9lpQ/AAAAPyMGAAAAAAAAAaEAAAASAAAAuiYXNLVX5T9gdWFqMdiRPwAAAD8zBgAAAAAAAAGiAAAAEgAAAOjLSqj68+Q/YHVhajHYkT8AAAA/MwYAAAAAAAABowAAABIAAABGoGirwXPkP2B1YWox2JE/AAAAP0MGAAAAAAAAAaQAAAASAAAAajEv6o6B4z9gdWFqMdiRPwAAAD9SBgAAAAAAAAGlAAAAEgAAAGIdwrQW8+I/YHVhajHYkT8AAAA/UgYAAAAAAAABpgAAABIAAAAo2mrwHIHiP2B1YWox2JE/AAAAP2IGAAAAAAAAAacAAAASAAAAhq6I8+MA4j9gdWFqMdiRPwAAAD9iBgAAAAAAAAGoAAAAEgAAAOD479tuOeE/YHVhajHYkT8AAAA/cQYAAAAAAAABqQAAABIAAACmtZgXdcfgP+DAa3fKVZc/AAAAP4EGAAAAAAAAAaoAAAASAAAAanJBU3tV4D+ADHaEY9OcPwAAAD+RBgAAAAAAAAGrAAAAEgAAADwOIEgijd0/sFFFz0rnoz8AAAA/oAYAAAAAAAABrAAAABIAAAD4tltOsIzcP7BRRc9K56M/AAAAP6AGAAAAAAAAAa0AAAASAAAAGL5rckFT2z9wd8pVF6amPwAAAD+wBgAAAAAAAAGuAAAAEgAAAAiWkQdRNto/UAoNmX0FqD8AAAA/sAYAAAAAAAABrwAAABIAAACUD+N+XVLZPxAwkh9KxKo/AAAAP8AGAAAAAAAAAbAAAAASAAAAULgehetR2D/wwtRisCOsPwAAAD/ABgAAAAAAAAGxAAAAEgAAANwxcPz3bdc/wFUXphaDrT8AAAA/wAYAAAAAAAABsgAAABIAAABoq8FzBIrWP8g9TpbxILA/AAAAP88GAAAAAAAAAbMAAAASAAAAkMY+zQ3f1T8wh++3pNCwPwAAAD/fBgAAAAAAAAG0AAAAEgAAABhAkEQa+9Q/MIfvt6TQsD8AAAA/7gYAAAAAAAABtQAAABIAAAB0ivcspTPUP6jQkNlXgLE/AAAAP+4GAAAAAAAAAbYAAAASAAAAbHaK9yyl0z+o0JDZV4CxPwAAAD/uBgAAAAAAAAG3AAAAEgAAADAzMzMzM9M/GBoy+wowsj8AAAA//gYAAAAAAAABuAAAABIAAAD479tuOcHSP4hj0xy+37I/AAAAP/4GAAAAAAAAAbkAAAASAAAAvKyEqj9P0j/4rHQ+cY+zPwAAAD8OBwAAAAAAAAG6AAAAEgAAAFA6Q1fE+dE/+Kx0PnGPsz8AAAA/DgcAAAAAAAABuwAAABIAAAAY9+uSyofRP2D2FWAkP7Q/AAAAPx0HAAAAAAAAAbwAAAASAAAArISqP08y0T9g9hVgJD+0PwAAAD8dBwAAAAAAAAG9AAAAEgAAAEASaezT3NA/2D+3gdfutD8AAAA/LQcAAAAAAAABvgAAABIAAADUnyeZWIfQP9g/t4HX7rQ/AAAAPy0HAAAAAAAAAb8AAAASAAAAmFzQ1F4V0D/YP7eB1+60PwAAAD89BwAAAAAAAAHAAAAAEgAAAMAy8iDKRs8/2D+3gdfutD8AAAA/PQcAAAAAAAABwQAAABIAAADoTW9605vOP9g/t4HX7rQ/AAAAP0wHAAAAAAAAAcIAAAASAAAAcMfA8d+3zT/YP7eB1+60PwAAAD9MBwAAAAAAAAHDAAAAEgAAAGCf5obvmsw/2D+3gdfutD8AAAA/XAcAAAAAAAABxAAAABIAAACIumPg+O/LP9g/t4HX7rQ/AAAAP1wHAAAAAAAAAcUAAAASAAAAFDS1VwUMyz/YP7eB1+60PwAAAD9rBwAAAAAAAAHGAAAAEgAAAKCtBs8RKMo/2D+3gdfutD8AAAA/awcAAAAAAAABxwAAABIAAACQhSxkIQvJP9g/t4HX7rQ/AAAAP3sHAAAAAAAAAcgAAAASAAAAeF1S+TDuxz9g9hVgJD+0PwAAAD97BwAAAAAAAAHJAAAAEgAAACzyIMpGX8Y/+Kx0PnGPsz8AAAA/iwcAAAAAAAABygAAABIAAADghu+aXNDEPxgaMvsKMLI/AAAAP4sHAAAAAAAAAcsAAAASAAAA+HmSiXUIwz8wh++3pNCwPwAAAD+aBwAAAAAAAAHMAAAAEgAAABBtNXiOQME/yD1OlvEgsD8AAAA/mgcAAAAAAAABzQAAABIAAACIAwiSSGO/P7DoWel84q4/AAAAP6oHAAAAAAAAAc4AAAASAAAAaLNTvGcpvT+w6FnpfOKuPwAAAD+qBwAAAAAAAAHPAAAAEgAAAEBjn+aG77o/wFUXphaDrT8AAAA/ugcAAAAAAAAB0AAAABIAAABYVkLVnye5P8BVF6YWg60/AAAAPwgIAAAAAAAAAdEAAAASAAAAuCLOjwMIsj/AVRemFoOtPwAAAD8nCAAAAAAAAAHSAAAAEgAAAAhZyEIWsrA/wFUXphaDrT8AAAA/JwgAAAAAAAAB0wAAABIAAADQFXF+HECwP8BVF6YWg60/AAAAPycIAAAAAAAAAdQAAAASAAAAIKUzdEWcrz+w6FnpfOKuPwAAAD83CAAAAAAAAAHVAAAAEgAAALAehetRuK4/yD1OlvEgsD8AAAA/NwgAAAAAAAAB1gAAABIAAABAmNZiXtStPzCH77ek0LA/AAAAPzcIAAAAAAAAAdcAAAASAAAAUIt5UXcMrD+o0JDZV4CxPwAAAD9GCAAAAAAAAAHYAAAAEgAAAHB+HECQRKo/iGPTHL7fsj8AAAA/VggAAAAAAAAB2QAAABIAAAAA+G23nGCpP/isdD5xj7M/AAAAP1YIAAAAAAAAAdoAAAASAAAAEOsQprWYpz/YP7eB1+60PwAAAD9lCAAAAAAAAAHbAAAAEgAAACDes5TO0KU/sNL5xD1Otj8AAAA/ZQgAAAAAAAAB3AAAABIAAAAw0VaD5wikP5hlPAikrbc/AAAAP3UIAAAAAAAAAd0AAAASAAAA0D1L6QxdoT94+H5LCg25PwAAAD+FCAAAAAAAAAHeAAAAEgAAAFC3nGAZeaA/UIvBjnBsuj8AAAA/hQgAAAAAAAAB3wAAABIAAADgVH+eZGKdPzAeBNLWy7s/AAAAP4UIAAAAAAAAAeAAAAASAAAAADvFe5bSmT8YsUYVPSu9PwAAAD+FCAAAAAAAAAHhAAAAEgAAACAuaGqvCpg/aI0qelY6vz8AAAA/lAgAAAAAAAAB4gAAABIAAABgFK5H4XqUPyCQtl7eTMA/AAAAP5QIAAAAAAAAAeMAAAASAAAAYAdRNvqykj+Q2VeAkfzAPwAAAD+kCAAAAAAAAAHkAAAAEgAAAID68yQT65A/ACP5oUSswT8AAAA/pAgAAAAAAAAB5QAAABIAAABA2y0nWEaOP7jHyTIeBMI/AAAAP7QIAAAAAAAAAeYAAAASAAAAQMFzBIq2ij/gtTvlqgvDPwAAAD/DCAAAAAAAAAHnAAAAEgAAAICnueG7Joc/nFoMdoRjwz8AAAA/wwgAAAAAAAAB6AAAABIAAACAp7nhuyaHP8RIfigRa8Q/AAAAP8MIAAAAAAAAAekAAAASAAAAwI3/vu2Wgz8wkh9KxBrFPwAAAD/TCAAAAAAAAAHqAAAAEgAAAMCN/77tloM/oNvAa3fKxT8AAAA/4ggAAAAAAAAB6wAAABIAAAAAdEWcHweAP8jJMh4E0sY/AAAAP+IIAAAAAAAAAewAAAASAAAAAHRFnB8HgD84E9Q/t4HHPwAAAD/yCAAAAAAAAAHtAAAAEgAAAAB0RZwfB4A/YAFG8kOJyD8AAAA/8ggAAAAAAAAB7gAAABIAAAAAdEWcHweAP4jvt6TQkMk/AAAAPwIJAAAAAAAAAe8AAAASAAAAAHRFnB8HgD/4OFnGg0DKPwAAAD8CCQAAAAAAAAHwAAAAEgAAAAB0RZwfB4A/ICfLeBBIyz8AAAA/EQkAAAAAAAAB8QAAABIAAAAAdEWcHweAP0gVPSudT8w/AAAAPxEJAAAAAAAAAfIAAAASAAAAAHRFnB8HgD8oqH9uA6/NPwAAAD8hCQAAAAAAAAHzAAAAEgAAAAB0RZwfB4A/ADvCsWkOzz8AAAA/IQkAAAAAAAAB9AAAABIAAAAAdEWcHweAP/RmgvrnNtA/AAAAPzEJAAAAAAAAAfUAAAASAAAAAHRFnB8HgD8IXrtTrrrQPwAAAD8xCQAAAAAAAAH2AAAAEgAAAAB0RZwfB4A/HFX0rHQ+0T8AAAA/QAkAAAAAAAAB9wAAABIAAAAAdEWcHweAPzBMLQY7wtE/AAAAP0AJAAAAAAAAAfgAAAASAAAAAHRFnB8HgD9EQ2ZfAUbSPwAAAD9QCQAAAAAAAAH5AAAAEgAAAAB0RZwfB4A/VDqfuMfJ0j8AAAA/UAkAAAAAAAAB+gAAABIAAAAAdEWcHweAP7CMB4G09dI/AAAAP18JAAAAAAAAAfsAAAASAAAAAHRFnB8HgD8k1qiiZ6XTPwAAAD9fCQAAAAAAAAH8AAAAEgAAAAB0RZwfB4A/2Hp5M0H90z8AAAA/bwkAAAAAAAAB/QAAABIAAAAAdEWcHweAP5AfSsQaVdQ/AAAAP28JAAAAAAAAAf4AAAASAAAAAHRFnB8HgD/scbKMB4HUPwAAAD9/CQAAAAAAAAH/AAAAEgAAAAB0RZwfB4A/pBaDHeHY1D8AAAA/fwkAAAAAAAABAAEAABIAAADAjf++7ZaDP1y7U666MNU/AAAAP44JAAAAAAAAAQEBAAASAAAAwI3/vu2Wgz+4Dbx2p1zVPwAAAD+OCQAAAAAAAAECAQAAEgAAAMCN/77tloM/cLKMB4G01T8AAAA/ngkAAAAAAAABAwEAABIAAACAp7nhuyaHP8wE9c9t4NU/AAAAP54JAAAAAAAAAQQBAAASAAAAQMFzBIq2ij/MBPXPbeDVPwAAAD/qCQAAAAAAAAEFAQAAEgAAAEDbLSdYRo4/zAT1z23g1T8AAAA/+gkAAAAAAAABBgEAABIAAABgB1E2+rKSP8wE9c9t4NU/AAAAP/oJAAAAAAAAAQcBAAASAAAAQCELWchClj/MBPXPbeDVPwAAAD8JCgAAAAAAAAEIAQAAEgAAACAuaGqvCpg/zAT1z23g1T8AAAA/CQoAAAAAAAABCQEAABIAAAAAO8V7ltKZP8wE9c9t4NU/AAAAPykKAAAAAAAAAQoBAAASAAAAAEgijX2amz/MBPXPbeDVPwAAAD8pCgAAAAAAAAELAQAAEgAAAEDE+XEAQaI/sEYVPSud7z8AAAA/AAAAAAAAAAABDAEAABIAAACwSqj68ySjP4Id4dg0h+8/AAAAP30AAAAAAAAAAQ0BAAASAAAAoGRiHcK0pj9S9Kx0PnHvPwAAAD99AAAAAAAAAAEOAQAAEgAAAOAEy8iDKKs/+KFErFFF7z8AAAA/jAAAAAAAAAABDwEAABIAAADQFXF+HECwP/ihRKxRRe8/AAAAP44AAAAAAAAAARABAAASAAAAoC8roerPsz+aT9zjZBnvPwAAAD+tAAAAAAAAAAERAQAAEgAAADgGjv++7bY/biaof24D7z8AAAA/rQAAAAAAAAABEgEAABIAAACApvaqgGG7PxDUP7eB1+4/AAAAP60AAAAAAAAAARMBAAASAAAAiAMIkkhjvz+2gdfulKvuPwAAAD+tAAAAAAAAAAEUAQAAEgAAAITz4wCCJMI/hlijip6V7j8AAAA/vQAAAAAAAAABFQEAABIAAACoQ5jWYl7EP1ovbyaof+4/AAAAP70AAAAAAAAAARYBAAASAAAALPIgykZfxj8sBjvCsWnuPwAAAD/NAAAAAAAAAAEXAQAAEgAAALigqb0qYMg/LAY7wrFp7j8AAAA/zQAAAAAAAAABGAEAABIAAADc8F2TC5rKPywGO8Kxae4/AAAAP9wAAAAAAAAAARkBAAASAAAAxP26pPJhzD/83AZeu1PuPwAAAD/sAAAAAAAAAAEaAQAAEgAAABBp7NPc8M0//NwGXrtT7j8AAAA/7AAAAAAAAAABGwEAABIAAAD4dUnlw7jPP/zcBl67U+4/AAAAP+wAAAAAAAAAARwBAAASAAAAoHA9Ctej0D/83AZeu1PuPwAAAD/8AAAAAAAAAAEdAQAAEgAAAHhVwLDNTtE//NwGXrtT7j8AAAA//AAAAAAAAAABHgEAABIAAAAgC1nIQhbSP/zcBl67U+4/AAAAPwsBAAAAAAAAAR8BAAASAAAAKB/G/bqk0j/83AZeu1PuPwAAAD8LAQAAAAAAAAEgAQAAEgAAAMzUXhUwbNM/0LPS+cQ97j8AAAA/GwEAAAAAAAABIQEAABIAAADY6MtKqPrTP9Cz0vnEPe4/AAAAPyoBAAAAAAAAASIBAAASAAAA4Pw4gCCJ1D+iip6VzifuPwAAAD8qAQAAAAAAAAEjAQAAEgAAAOgQprWYF9U/cmFqMdgR7j8AAAA/KgEAAAAAAAABJAEAABIAAADA9Shcj8LVP3JhajHYEe4/AAAAPzoBAAAAAAAAASUBAAASAAAAzAmWkQdR1j9GODbN4fvtPwAAAD9KAQAAAAAAAAEmAQAAEgAAAKDuGDj++9Y/GA8Caevl7T8AAAA/SgEAAAAAAAABJwEAABIAAABIpLFPc8PXP+jlzQT1z+0/AAAAP0oBAAAAAAAAASgBAAASAAAAULgehetR2D+8vJmg/rntPwAAAD9ZAQAAAAAAAAEpAQAAEgAAACidoSvi/Ng/vLyZoP657T8AAAA/WQEAAAAAAAABKgEAABIAAABg4Pjv227ZP15qMdgRju0/AAAAP2kBAAAAAAAAASsBAAASAAAACJaRB1E22j8yQf1zG3jtPwAAAD+IAQAAAAAAAAEsAQAAEgAAABi+a3JBU9s/BBjJDyVi7T8AAAA/iAEAAAAAAAABLQEAABIAAABUAcM2O8XbP9TulKsuTO0/AAAAP4gBAAAAAAAAAS4BAAASAAAAXBUwbLNT3D/U7pSrLkztPwAAAD+IAQAAAAAAAAEvAQAAEgAAAGQpnaEr4tw/qMVgRzg27T8AAAA/mAEAAAAAAAABMAEAABIAAACgbPRlJVTdP6jFYEc4Nu0/AAAAP5gBAAAAAAAAATEBAAASAAAADN81uaCp3T+oxWBHODbtPwAAAD+nAQAAAAAAAAEyAQAAEgAAAHhRdwwc/90/epws40Eg7T8AAAA/twEAAAAAAAABMwEAABIAAADgw7hfl1TeP3qcLONBIO0/AAAAP7cBAAAAAAAAATQBAAASAAAAsJTO0BVx3j96nCzjQSDtPwAAAD/HAQAAAAAAAAE1AQAAEgAAAEw2+rISqt4/THP4fksK7T8AAAA/xwEAAAAAAAABNgEAABIAAADs1yWVD+PeP0xz+H5LCu0/AAAAP8cBAAAAAAAAATcBAAASAAAAuKg7Bo7/3j8gSsQaVfTsPwAAAD/WAQAAAAAAAAE4AQAAEgAAAIh5UXcMHN8/IErEGlX07D8AAAA/5gEAAAAAAAABOQEAABIAAABYSmfoijjfPyBKxBpV9Ow/AAAAP+YBAAAAAAAAAToBAAASAAAAKBt9WQlV3z8gSsQaVfTsPwAAAD/2AQAAAAAAAAE7AQAAEgAAAPTrksqHcd8/IErEGlX07D8AAAA/9gEAAAAAAAABPAEAABIAAADEvKg7Bo7fPyBKxBpV9Ow/AAAAPwUCAAAAAAAAAT0BAAASAAAAlI2+rISq3z8gSsQaVfTsPwAAAD8VAgAAAAAAAAE+AQAAEgAAAGBe1B0Dx98/IErEGlX07D8AAAA/FQIAAAAAAAABPwEAABIAAAAwL+qOgePfPyBKxBpV9Ow/AAAAPyQCAAAAAAAAAUABAAASAAAAAAAAAAAA4D8gSsQaVfTsPwAAAD8kAgAAAAAAAAFBAQAAEgAAAGboijg/DuA/IErEGlX07D8AAAA/NAIAAAAAAAABQgEAABIAAAA2uaCpvSrgPyBKxBpV9Ow/AAAAPzQCAAAAAAAAAUMBAAASAAAAnKEr4vw44D8gSsQaVfTsPwAAAD9EAgAAAAAAAAFEAQAAEgAAAGpyQVN7VeA/IErEGlX07D8AAAA/RAIAAAAAAAABRQEAABIAAAA6Q1fE+XHgPyBKxBpV9Ow/AAAAP1MCAAAAAAAAAUYBAAASAAAAoCvi/DiA4D8gSsQaVfTsPwAAAD9TAgAAAAAAAAFHAQAAEgAAAG789223nOA/IErEGlX07D8AAAA/YwIAAAAAAAABSAEAABIAAAA8zQ3fNbngP0xz+H5LCu0/AAAAP2MCAAAAAAAAAUkBAAASAAAAprWYF3XH4D9Mc/h+SwrtPwAAAD9zAgAAAAAAAAFKAQAAEgAAAAyeI1C01eA/THP4fksK7T8AAAA/ggIAAAAAAAABSwEAABIAAADabjnBMvLgP0xz+H5LCu0/AAAAP4ICAAAAAAAAAUwBAAASAAAAQlfE+XEA4T9Mc/h+SwrtPwAAAD+SAgAAAAAAAAFNAQAAEgAAABAo2mrwHOE/THP4fksK7T8AAAA/kgIAAAAAAAABTgEAABIAAAB2EGWjLyvhP0xz+H5LCu0/AAAAP6ECAAAAAAAAAU8BAAASAAAAFLKQhSxk4T9Mc/h+SwrtPwAAAD+hAgAAAAAAAAFQAQAAEgAAAOKCpvaqgOE/THP4fksK7T8AAAA/sQIAAAAAAAABUQEAABIAAAAaPEegaKvhP0xz+H5LCu0/AAAAP8ECAAAAAAAAAVIBAAASAAAATvXnSSbW4T9Mc/h+SwrtPwAAAD/BAgAAAAAAAAFTAQAAEgAAAIauiPPjAOI/epws40Eg7T8AAAA/wQIAAAAAAAABVAEAABIAAAC8ZymdoSviP3qcLONBIO0/AAAAP9ACAAAAAAAAAVUBAAASAAAAWglVf55k4j+oxWBHODbtPwAAAD/QAgAAAAAAAAFWAQAAEgAAAMDx37fdcuI/qMVgRzg27T8AAAA/4AIAAAAAAAABVwEAABIAAAAo2mrwHIHiP6jFYEc4Nu0/AAAAP+ACAAAAAAAAAVgBAAASAAAAjsL1KFyP4j+oxWBHODbtPwAAAD//AgAAAAAAAAFZAQAAEgAAAPaqgGGbneI/qMVgRzg27T8AAAA/GAQAAAAAAAABWgEAABIAAABckwua2qviP9TulKsuTO0/AAAAPygEAAAAAAAAAVsBAAASAAAAxHuW0hm64j/U7pSrLkztPwAAAD9HBAAAAAAAAAFcAQAAEgAAAPo0N3zX5OI/1O6Uqy5M7T8AAAA/RwQAAAAAAAABXQEAABIAAAAw7tcllQ/jP9TulKsuTO0/AAAAP1cEAAAAAAAAAV4BAAASAAAAzo8DCJJI4z/U7pSrLkztPwAAAD9XBAAAAAAAAAFfAQAAEgAAAKDqz5NMrOM/1O6Uqy5M7T8AAAA/ZwQAAAAAAAABYAEAABIAAAA8jPt1SeXjP9TulKsuTO0/AAAAP2cEAAAAAAAAAWEBAAASAAAAQhaykIUs5D/U7pSrLkztPwAAAD92BAAAAAAAAAFiAQAAEgAAAOC33XKCZeQ/1O6Uqy5M7T8AAAA/dgQAAAAAAAABYwEAABIAAADiQZSNvqzkP9TulKsuTO0/AAAAP4YEAAAAAAAAAWQBAAASAAAA6MtKqPrz5D/U7pSrLkztPwAAAD+GBAAAAAAAAAFlAQAAEgAAAIZtdor3LOU/1O6Uqy5M7T8AAAA/pQQAAAAAAAABZgEAABIAAAAiD6Js9GXlP9TulKsuTO0/AAAAP6UEAAAAAAAAAWcBAAASAAAA8N+33XKC5T8EGMkPJWLtPwAAAD+lBAAAAAAAAAs=</ink>
</athena>
</file>

<file path=customXml/item43.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kAAAAMAAAABwMAAAAAAQAAABAAAAAECUlua0F0b21WMQIAAAAJBAAAAAkFAAAACQYAAAAJBwAAAAkIAAAACQkAAAAJCgAAAAkLAAAACQwAAAANBwUEAAAAC1BlblN0cm9rZVYxBAAAAApBdHRyaWJ1dGVzBVRyYWNlCVN0YXJ0VGltZQRUeXBlBAQABA9QZW5BdHRyaWJ1dGVzVjECAAAACklua1RyYWNlVjECAAAAEAxBY3Rpb25UeXBlVjECAAAAAgAAAAkNAAAACQ4AAAC5JgAAAAAAAAXx////DEFjdGlvblR5cGVWMQEAAAAHdmFsdWVfXwAIAgAAAAAAAAABBQAAAAQAAAAJEAAAAAkRAAAAmDAAAAAAAAAB7v////H///8AAAAAAQYAAAAEAAAACRMAAAAJFAAAADw7AAAAAAAAAev////x////AAAAAAEHAAAABAAAAAkWAAAACRcAAAAgQgAAAAAAAAHo////8f///wAAAAABCAAAAAQAAAAJGQAAAAkaAAAAW0oAAAAAAAAB5f////H///8AAAAAAQkAAAAEAAAACRwAAAAJHQAAAFVSAAAAAAAAAeL////x////AAAAAAEKAAAABAAAAAkfAAAACSAAAABGXQAAAAAAAAHf////8f///wAAAAABCwAAAAQAAAAJIgAAAAkjAAAA660AAAAAAAAB3P////H///8AAAAABQwAAAANQ2xlYXJDYW52YXNWMQIAAAAJU3RhcnRUaW1lBFR5cGUABBAMQWN0aW9uVHlwZVYxAgAAAAIAAAD3ygA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PAAAADwAAAABEAAAAA0AAAD/AJ5JAAAAAAAAACJAAAAB2P///9r///8BAAAAAAAAAAAAIkABEQAAAA4AAAAJKQAAAIEAAACBAAAAARMAAAANAAAA/wCeSQAAAAAAAAAiQAAAAdb////a////AQAAAAAAAAAAACJAARQAAAAOAAAACSsAAAAtAAAALQAAAAEWAAAADQAAAP8AnkkAAAAAAAAAIkAAAAHU////2v///wEAAAAAAAAAAAAiQAEXAAAADgAAAAktAAAARAAAAEQAAAABGQAAAA0AAAD/AJ5JAAAAAAAAACJAAAAB0v///9r///8BAAAAAAAAAAAAIkABGgAAAA4AAAAJLwAAAFwAAABcAAAAARwAAAANAAAA/wCeSQAAAAAAAAAiQAAAAdD////a////AQAAAAAAAAAAACJAAR0AAAAOAAAACTEAAABEAAAARAAAAAEfAAAADQAAAP8AnkkAAAAAAAAAIkAAAAHO////2v///wEAAAAAAAAAAAAiQAEgAAAADgAAAAkzAAAAMQAAADEAAAABIgAAAA0AAAD/AJ5JAAAAAAAAACJAAAABzP///9r///8BAAAAAAAAAAAAIkABIwAAAA4AAAAJNQAAAEoAAABKAAAABycAAAAAAQAAAE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DQQHKQAAAAABAAAAAAEAAAQKSW5rUG9pbnRWMQI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NfwcrAAAAAAEAAABAAAAABApJbmtQb2ludFYxA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0TBy0AAAAAAQAAAIAAAAAECklua1BvaW50VjECAA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08By8AAAAAAQAAAIAAAAAECklua1BvaW50VjECAA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0kBzEAAAAAAQAAAIAAAAAECklua1BvaW50VjECAA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08BzMAAAAAAQAAAEAAAAAECklua1BvaW50VjECAA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NDwc1AAAAAAEAAACAAAAABApJbmtQb2ludFYxAgA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NNgU2AAAACklua1BvaW50VjEEAAAAAVgBWQ5QcmVzc3VyZUZhY3RvcglUaW1lU3RhbXAAAAAABgYLEAIAAABC7P5qJm2wP+Bk+iphbHY/AAAAPwAAAAAAAAAAATcAAAA2AAAAyDSFpRubsD/gZPoqYWx2PwAAAD9IAQAAAAAAAAE4AAAANgAAANbFkRoG97A/4GT6KmFsdj8AAAA/SAEAAAAAAAABOQAAADYAAABcDhhV+ySxP+Bk+iphbHY/AAAAP1cBAAAAAAAAAToAAAA2AAAA5Faej/BSsT/gZPoqYWx2PwAAAD9nAQAAAAAAAAE7AAAANgAAAGqfJMrlgLE/4GT6KmFsdj8AAAA/ZwEAAAAAAAABPAAAADYAAADy56oE266xP+Bk+iphbHY/AAAAP3cBAAAAAAAAAT0AAAA2AAAAeDAxP9DcsT/gZPoqYWx2PwAAAD93AQAAAAAAAAE+AAAANgAAAAB5t3nFCrI/4GT6KmFsdj8AAAA/hgEAAAAAAAABPwAAADYAAACIwT20ujiyP6DQo/sEaHs/AAAAP5YBAAAAAAAAAUAAAAA2AAAADgrE7q9msj+g0KP7BGh7PwAAAD+WAQAAAAAAAAFBAAAANgAAAJZSSimllLI/oNCj+wRoez8AAAA/pgEAAAAAAAABQgAAADYAAAAcm9BjmsKyP6DQo/sEaHs/AAAAP6YBAAAAAAAAAUMAAAA2AAAAsnRjE3pMsz+g0KP7BGh7PwAAAD+1AQAAAAAAAAFEAAAANgAAAMAFcIhkqLM/oNCj+wRoez8AAAA/tQEAAAAAAAABRQAAADYAAABU3wI4RDK0P6DQo/sEaHs/AAAAP8EBAAAAAAAAAUYAAAA2AAAA9kmiXA4YtT+g0KP7BGh7PwAAAD/QAQAAAAAAAAFHAAAANgAAAJq0QYHY/bU/oNCj+wRoez8AAAA/0AEAAAAAAAABSAAAADYAAAA8H+GlouO2P6DQo/sEaHs/AAAAP9ABAAAAAAAAAUkAAAA2AAAA3omAymzJtz+g0KP7BGh7PwAAAD/gAQAAAAAAAAFKAAAANgAAAAo9piks3bg/oNCj+wRoez8AAAA/4AEAAAAAAAABSwAAADYAAAA08MuI6/C5P6DQo/sEaHs/AAAAP/ABAAAAAAAAAUwAAAA2AAAAUBLlcsCouj+g0KP7BGh7PwAAAD/wAQAAAAAAAAFNAAAANgAAAPJ8hJeKjrs/IJ4mZtQxgD8AAAA//wEAAAAAAAABTgAAADYAAACW5yO8VHS8PyCeJmbUMYA/AAAAP/8BAAAAAAAAAU8AAAA2AAAAKsG2azT+vD8QVHtOpq+CPwAAAD8PAgAAAAAAAAFQAAAANgAAAMCaSRsUiL0/EFR7Tqavgj8AAAA/DwIAAAAAAAABUQAAADYAAADOK1aQ/uO9PxBUe06mr4I/AAAAPx8CAAAAAAAAAVIAAAA2AAAAYgXpP95tvj8QVHtOpq+CPwAAAD8fAgAAAAAAAAFTAAAANgAAAPjee++9974/EFR7Tqavgj8AAAA/LgIAAAAAAAABVAAAADYAAACMuA6fnYG/PxBUe06mr4I/AAAAPy4CAAAAAAAAAVUAAAA2AAAApqLjVp6PwD8QVHtOpq+CPwAAAD8+AgAAAAAAAAFWAAAANgAAAHEPrS6O1MA/EFR7Tqavgj8AAAA/TQIAAAAAAAABVwAAADYAAAA7fHYGfhnBPxBUe06mr4I/AAAAP00CAAAAAAAAAVgAAAA2AAAASQ2De2h1wT8QVHtOpq+CPwAAAD9dAgAAAAAAAAFZAAAANgAAAFeej/BS0cE/EFR7Tqavgj8AAAA/bQIAAAAAAAABWgAAADYAAACoU98COETCPxBUe06mr4I/AAAAP20CAAAAAAAAAVsAAAA2AAAAtuTrdyKgwj8QVHtOpq+CPwAAAD9tAgAAAAAAAAFcAAAANgAAAMR1+OwM/MI/EFR7Tqavgj8AAAA/fAIAAAAAAAABXQAAADYAAADSBgVi91fDPxBUe06mr4I/AAAAP4wCAAAAAAAAAV4AAAA2AAAAnXPOOeecwz/wCdA2eC2FPwAAAD+MAgAAAAAAAAFfAAAANgAAAGjglxHX4cM/wL8kH0qrhz8AAAA/nAIAAAAAAAABYAAAADYAAAB2caSGwT3EP7B1eQccKYo/AAAAP5wCAAAAAAAAAWEAAAA2AAAAhAKx+6uZxD+wdXkHHCmKPwAAAD+cAgAAAAAAAAFiAAAANgAAAAtLNzahx8Q/cOEi2L8kjz8AAAA/qwIAAAAAAAABYwAAADYAAAAZ3EOriyPFP3DhIti/JI8/AAAAP6sCAAAAAAAAAWQAAAA2AAAAJ21QIHZ/xT9w4SLYvySPPwAAAD+7AgAAAAAAAAFlAAAANgAAADX+XJVg28U/cOEi2L8kjz8AAAA/uwIAAAAAAAABZgAAADYAAACGs6ynRU7GP6jLO+BI0ZA/AAAAP8oCAAAAAAAAAWcAAAA2AAAAe9Ob3vSmxz+oyzvgSNGQPwAAAD/aAgAAAAAAAAFoAAAANgAAAFPRcSvPR8g/qMs74EjRkD8AAAA/2gIAAAAAAAABaQAAADYAAAClhsE9tLrIP6jLO+BI0ZA/AAAAP+oCAAAAAAAAAWoAAAA2AAAA9jsRUJktyT+oyzvgSNGQPwAAAD/5AgAAAAAAAAFrAAAANgAAAEjxYGJ+oMk/qMs74EjRkD8AAAA/+QIAAAAAAAABbAAAADYAAADcyvMRXirKP6jLO+BI0ZA/AAAAPwkDAAAAAAAAAW0AAAA2AAAAS6JcDhhVyz+oyzvgSNGQPwAAAD8JAwAAAAAAAAFuAAAANgAAAFkzaYMCscs/qMs74EjRkD8AAAA/GQMAAAAAAAABbwAAADYAAAAjoDJb8vXLP5gmZtQxEJI/AAAAP0cDAAAAAAAAAXAAAAA2AAAAW+RkL5xlzT+QgZDIGk+TPwAAAD9nAwAAAAAAAAFxAAAANgAAAGl1caSGwc0/kIGQyBpPkz8AAAA/dgMAAAAAAAABcgAAADYAAADwNq9YQfrfP6WvEsZmQcU/AAAAPwAAAAAAAAAAAXMAAAA2AAAAiWSoU98C4D+lrxLGZkHFPwAAAD+2AAAAAAAAAAF0AAAANgAAAJot+fqdCOA/BfuX5ENpxT8AAAA/tgAAAAAAAAABdQAAADYAAAC7v5pJGxTgPwX7l+RDacU/AAAAP8UAAAAAAAAAAXYAAAA2AAAAEK0ujtQw4D8F+5fkQ2nFPwAAAD/VAAAAAAAAAAF3AAAANgAAAOviSA2De+A/YUYdAyGRxT8AAAA/5QAAAAAAAAABeAAAADYAAABA0NxRPJjgP7+RoiH+uMU/AAAAP+UAAAAAAAAAAXkAAAA2AAAAg/Qf7zav4D8f3SdA2+DFPwAAAD/lAAAAAAAAAAF6AAAANgAAANfhszPwy+A/eyitXrgIxj8AAAA/9AAAAAAAAAABewAAADYAAAAsz0d4qejgP9lzMn2VMMY/AAAAP/QAAAAAAAAAAXwAAAA2AAAAgLzbvGIF4T+VCj26T4DGPwAAAD8EAQAAAAAAAAF9AAAANgAAAPc7EVCZLeE/lQo9uk+Axj8AAAA/FAEAAAAAAAABfgAAADYAAABc8vU7EVDhP/NVwtgsqMY/AAAAPxQBAAAAAAAAAX8AAAA2AAAAsN+JgMps4T9ToUf3CdDGPwAAAD9CAQAAAAAAAAGAAAAANgAAAIndX82kDeI/r+zMFef3xj8AAAA/cQEAAAAAAAABgQAAADYAAAB13MrzEV7iP1OhR/cJ0MY/AAAAP4EBAAAAAAAAAYIAAAA2AAAAuQAOkQx14j9ToUf3CdDGPwAAAD+BAQAAAAAAAAGDAAAANgAAAJH+493mFeM/81XC2Cyoxj8AAAA/gQEAAAAAAAABhAAAADYAAADUIid74SzjP/NVwtgsqMY/AAAAP5EBAAAAAAAAAYUAAAA2AAAASqJcDhhV4z/zVcLYLKjGPwAAAD+RAQAAAAAAAAGGAAAANgAAAI7Gn6sSbOM/81XC2Cyoxj8AAAA/sAEAAAAAAAABhwAAADYAAADzfISXio7jP/NVwtgsqMY/AAAAP7ABAAAAAAAAAYgAAAA2AAAASGoY3EOr4z/zVcLYLKjGPwAAAD+wAQAAAAAAAAGJAAAANgAAAJxXrCD9x+M/81XC2Cyoxj8AAAA/sAEAAAAAAAABigAAADYAAADge++9997jP/NVwtgsqMY/AAAAP78BAAAAAAAAAYsAAAA2AAAAI6AyW/L14z/zVcLYLKjGPwAAAD+/AQAAAAAAAAGMAAAANgAAAEUy1KlvAeQ/81XC2Cyoxj8AAAA/zwEAAAAAAAABjQAAADYAAAB3jcafqxLkP/NVwtgsqMY/AAAAP88BAAAAAAAAAY4AAAA2AAAAmR9o7ige5D/zVcLYLKjGPwAAAD/fAQAAAAAAAAGPAAAANgAAALuxCT2mKeQ/81XC2Cyoxj8AAAA/7gEAAAAAAAABkAAAADYAAADcQ6uLIzXkP/NVwtgsqMY/AAAAP+4BAAAAAAAAAZEAAAA2AAAA7gz8MuI65D+VCj26T4DGPwAAAD/+AQAAAAAAAAGSAAAANgAAAP7VTNqgQOQ/lQo9uk+Axj8AAAA//gEAAAAAAAABkwAAADYAAAAgaO4oHkzkP5UKPbpPgMY/AAAAP/4BAAAAAAAAAZQAAAA2AAAAQvqPd5tX5D+VCj26T4DGPwAAAD8OAgAAAAAAAAGVAAAANgAAAGOMMcYYY+Q/lQo9uk+Axj8AAAA/DgIAAAAAAAABlgAAADYAAACX5yO8VHTkP5UKPbpPgMY/AAAAPx0CAAAAAAAAAZcAAAA2AAAAyUIWspCF5D+VCj26T4DGPwAAAD8dAgAAAAAAAAGYAAAANgAAAAxnWU+LnOQ/lQo9uk+Axj8AAAA/LQIAAAAAAAABmQAAADYAAAA/wktFx63kP5UKPbpPgMY/AAAAPzwCAAAAAAAAAZoAAAA2AAAAk6/fiYDK5D+VCj26T4DGPwAAAD88AgAAAAAAAAGbAAAANgAAAPhlxHX47OQ/81XC2Cyoxj8AAAA/TAIAAAAAAAABnAAAADYAAAA8igcT8wPlP/NVwtgsqMY/AAAAP0wCAAAAAAAAAZ0AAAA2AAAAkXebV6wg5T9ToUf3CdDGPwAAAD9MAgAAAAAAAAGeAAAANgAAAMPSjU3oMeU/U6FH9wnQxj8AAAA/XAIAAAAAAAABnwAAADYAAAD2LYBDJEPlP1OhR/cJ0MY/AAAAP2sCAAAAAAAAAaAAAAA2AAAAShsUiN1f5T9ToUf3CdDGPwAAAD9rAgAAAAAAAAGhAAAANgAAAGuttdZaa+U/U6FH9wnQxj8AAAA/awIAAAAAAAABogAAADYAAACNP1cl2HblP1OhR/cJ0MY/AAAAP3sCAAAAAAAAAaMAAAA2AAAAnwiozJZ85T9ToUf3CdDGPwAAAD97AgAAAAAAAAGkAAAANgAAAMCaSRsUiOU/U6FH9wnQxj8AAAA/iwIAAAAAAAABpQAAADYAAADRY5rC0o3lP1OhR/cJ0MY/AAAAP5oCAAAAAAAAAaYAAAA2AAAA4izraZGT5T9ToUf3CdDGPwAAAD+qAgAAAAAAAAGnAAAANgAAAAS/jLgOn+U/U6FH9wnQxj8AAAA/qgIAAAAAAAABqAAAADYAAAAmUS4HjKrlP1OhR/cJ0MY/AAAAP7kCAAAAAAAAAakAAAA2AAAAR+PPVQm25T9ToUf3CdDGPwAAAD+5AgAAAAAAAAGqAAAANgAAAGl1caSGweU/U6FH9wnQxj8AAAA/yQIAAAAAAAABqwAAADYAAACc0GOawtLlP1OhR/cJ0MY/AAAAP8kCAAAAAAAAAawAAAA2AAAA4PSmN73p5T9ToUf3CdDGPwAAAD/ZAgAAAAAAAAGtAAAANgAAABJQmS35+uU/U6FH9wnQxj8AAAA/2QIAAAAAAAABrgAAADYAAABVdNzK8xHmP1OhR/cJ0MY/AAAAP+gCAAAAAAAAAa8AAAA2AAAAqmFwD60u5j9ToUf3CdDGPwAAAD/oAgAAAAAAAAGwAAAANgAAAO6Fs6ynReY/U6FH9wnQxj8AAAA/+AIAAAAAAAABsQAAADYAAABBc0fxYGLmP6/szBXn98Y/AAAAP/gCAAAAAAAAAbIAAAA2AAAAlmDbNRp/5j+v7MwV5/fGPwAAAD8IAwAAAAAAAAGzAAAANgAAANqEHtMUluY/r+zMFef3xj8AAAA/CAMAAAAAAAABtAAAADYAAAAdqWFwD63mP6/szBXn98Y/AAAAPxcDAAAAAAAAAbUAAAA2AAAATwRUZku+5j+v7MwV5/fGPwAAAD8XAwAAAAAAAAG2AAAANgAAAIJfRlyHz+Y/r+zMFef3xj8AAAA/JwMAAAAAAAABtwAAADYAAAC0ujhSw+DmP6/szBXn98Y/AAAAPycDAAAAAAAAAbgAAAA2AAAA+N5777335j+v7MwV5/fGPwAAAD82AwAAAAAAAAG5AAAANgAAACs6buX5COc/r+zMFef3xj8AAAA/NgMAAAAAAAABugAAADYAAABdlWDbNRrnP6/szBXn98Y/AAAAP0YDAAAAAAAAAbsAAAA2AAAAkPBS0XEr5z+v7MwV5/fGPwAAAD9GAwAAAAAAAAG8AAAANgAAANQUlm5sQuc/r+zMFef3xj8AAAA/VgMAAAAAAAABvQAAADYAAAAGcIhkqFPnP6/szBXn98Y/AAAAP1YDAAAAAAAAAb4AAAA2AAAAOct6WuRk5z+v7MwV5/fGPwAAAD9lAwAAAAAAAAG/AAAANgAAAGsmbVAgduc/r+zMFef3xj8AAAA/ZQMAAAAAAAABwAAAADYAAACegV9GXIfnP6/szBXn98Y/AAAAP3UDAAAAAAAAAcEAAAA2AAAA4qWi41ae5z+v7MwV5/fGPwAAAD91AwAAAAAAAAHCAAAANgAAABUBldmSr+c/r+zMFef3xj8AAAA/hQMAAAAAAAABwwAAADYAAABp7igeTMznP6/szBXn98Y/AAAAP4UDAAAAAAAAAcQAAAA2AAAAzqQNCsTu5z+v7MwV5/fGPwAAAD+UAwAAAAAAAAHFAAAANgAAACOSoU59C+g/r+zMFef3xj8AAAA/lAMAAAAAAAABxgAAADYAAACYEdfhszPoP6/szBXn98Y/AAAAP6QDAAAAAAAAAccAAAA2AAAA7f5qJm1Q6D+v7MwV5/fGPwAAAD+zAwAAAAAAAAHIAAAANgAAAEHs/mombeg/U6FH9wnQxj8AAAA/swMAAAAAAAAByQAAADYAAADINIWlG5voP/NVwtgsqMY/AAAAP8MDAAAAAAAAAcoAAAA2AAAAHSIZ6tS36D/zVcLYLKjGPwAAAD/DAwAAAAAAAAHLAAAANgAAAHEPrS6O1Og/lQo9uk+Axj8AAAA/wwMAAAAAAAABzAAAADYAAADF/EBzR/HoPzm/t5tyWMY/AAAAP9MDAAAAAAAAAc0AAAA2AAAAGerUtwAO6T/ZczJ9lTDGPwAAAD/TAwAAAAAAAAHOAAAANgAAAG7XaPy5Kuk/2XMyfZUwxj8AAAA/4gMAAAAAAAABzwAAADYAAADCxPxAc0fpP9lzMn2VMMY/AAAAP+IDAAAAAAAAAdAAAAA2AAAABek/3m1e6T/ZczJ9lTDGPwAAAD/yAwAAAAAAAAHRAAAANgAAAFrW0yIne+k/2XMyfZUwxj8AAAA/AgQAAAAAAAAB0gAAADYAAACvw2dn4JfpP9lzMn2VMMY/AAAAPwIEAAAAAAAAAdMAAAA2AAAA8+eqBNuu6T/ZczJ9lTDGPwAAAD8RBAAAAAAAAAHUAAAANgAAADYM7qHVxek/2XMyfZUwxj8AAAA/EQQAAAAAAAAB1QAAADYAAABYno/wUtHpP9lzMn2VMMY/AAAAPxEEAAAAAAAAAdYAAAA2AAAAivmB5o7i6T/ZczJ9lTDGPwAAAD8hBAAAAAAAAAHXAAAANgAAAL1UdNzK8+k/2XMyfZUwxj8AAAA/MAQAAAAAAAAB2AAAADYAAADvr2bSBgXqP9lzMn2VMMY/AAAAP0AEAAAAAAAAAdkAAAA2AAAAEUIIIYQQ6j/ZczJ9lTDGPwAAAD9ABAAAAAAAAAHaAAAANgAAACILWchCFuo/2XMyfZUwxj8AAAA/UAQAAAAAAAAB2wAAADYAAAAiC1nIQhbqP3sorV64CMY/AAAAP3QEAAAAAAAAAdwAAAA2AAAAM9SpbwEc6j97KK1euAjGPwAAAD+DBAAAAAAAAAHdAAAANgAAAESd+hbAIeo/eyitXrgIxj8AAAA/kwQAAAAAAAAB3gAAADYAAABmL5xlPS3qP3sorV64CMY/AAAAP6IEAAAAAAAAAd8AAAA2AAAAiME9tLo46j97KK1euAjGPwAAAD+iBAAAAAAAAAHgAAAANgAAANuu0fhzVeo/eyitXrgIxj8AAAA/sgQAAAAAAAAB4QAAADYAAAAPCsTur2bqP3sorV64CMY/AAAAP7IEAAAAAAAAAeIAAAA2AAAAUi4HjKp96j97KK1euAjGPwAAAD/CBAAAAAAAAAHjAAAANgAAAISJ+YHmjuo/eyitXrgIxj8AAAA/wgQAAAAAAAAB5AAAADYAAADIrTwf4aXqP3sorV64CMY/AAAAP9EEAAAAAAAAAeUAAAA2AAAA+wgvFR236j97KK1euAjGPwAAAD/RBAAAAAAAAAHmAAAANgAAAC1kIQtZyOo/eyitXrgIxj8AAAA/4QQAAAAAAAAB5wAAADYAAABgvxMBldnqP3sorV64CMY/AAAAP+EEAAAAAAAAAegAAAA2AAAAcIhkqFPf6j8f3SdA2+DFPwAAAD/xBAAAAAAAAAHpAAAANgAAAJIaBvfQ6uo/v5GiIf64xT8AAAA/AAUAAAAAAAAB6gAAADYAAADVPkmUywHrPwX7l+RDacU/AAAAPy8FAAAAAAAAAesAAAA2AAAACZo7igcT6z+lrxLGZkHFPwAAAD8/BQAAAAAAAAHsAAAANgAAAAmaO4oHE+s/R2SNp4kZxT8AAAA/ywUAAAAAAAAB7QAAADYAAAD30OriSA3rP0dkjaeJGcU/AAAAP9sFAAAAAAAAAe4AAAA2AAAA5weaO4oH6z9HZI2niRnFPwAAAD/rBQAAAAAAAAHvAAAANgAAANU+SZTLAes/R2SNp4kZxT8AAAA/6wUAAAAAAAAB8AAAADYAAAC0rKdFTvbqP0dkjaeJGcU/AAAAP/oFAAAAAAAAAfEAAAA2AAAAo+NWno/w6j/rGAiJrPHEPwAAAD8KBgAAAAAAAAHyAAAANgAAAIJRtU8S5eo/6xgIiazxxD8AAAA/GQYAAAAAAAAB8wAAADYAAAAAzIjr8NlpP5IPpdULF9E/AAAAPwAAAAAAAAAAAfQAAAA2AAAA4NxRPJiYbz+SD6XVCxfRPwAAAD8QAAAAAAAAAAH1AAAANgAAANh2jcafq3I/kg+l1QsX0T8AAAA/LwAAAAAAAAAB9gAAADYAAABI//Fu84p1P5IPpdULF9E/AAAAPz4AAAAAAAAAAfcAAAA2AAAAuIdWF0dqeD/iaWJGHQPRPwAAAD9OAAAAAAAAAAH4AAAANgAAAJiYH2juKH4/4mliRh0D0T8AAAA/XgAAAAAAAAAB+QAAADYAAAD4mKawdGODPzTEH7cu79A/AAAAP14AAAAAAAAAAfoAAAA2AAAA1KlvARwiiT80xB+3Lu/QPwAAAD9tAAAAAAAAAAH7AAAANgAAAMzlgFG1T5I/NMQfty7v0D8AAAA/bQAAAAAAAAAB/AAAADYAAADGGGOMMcaYP4Qe3SdA29A/AAAAP30AAAAAAAAAAf0AAAA2AAAA4m1esYL0nz+EHt0nQNvQPwAAAD+NAAAAAAAAAAH+AAAANgAAAJcDRtU+SaQ/1niamFHH0D8AAAA/jQAAAAAAAAAB/wAAADYAAABPYenGJvSoP9Z4mphRx9A/AAAAP40AAAAAAAAAAQABAAA2AAAABb+MuA6frT8m01cJY7PQPwAAAD+cAAAAAAAAAAEBAQAANgAAAORWno/wUrE/JtNXCWOz0D8AAAA/nAAAAAAAAAABAgEAADYAAADABXCIZKizPybTVwljs9A/AAAAP6wAAAAAAAAAAQMBAAA2AAAAmrRBgdj9tT/Ih9LqhYvQPwAAAD+sAAAAAAAAAAEEAQAANgAAAHZjE3pMU7g/yIfS6oWL0D8AAAA/uwAAAAAAAAABBQEAADYAAABQEuVywKi6Pxjij1uXd9A/AAAAP7sAAAAAAAAAAQYBAAA2AAAAsgk9piksvT9qPE3MqGPQPwAAAD/bAAAAAAAAAAEHAQAANgAAAPhXM2mDAsE/vJYKPbpP0D8AAAA/2wAAAAAAAAABCAEAADYAAABZT4uc7IXDPwzxx63LO9A/AAAAP+oAAAAAAAAAAQkBAAA2AAAAC0s3NqHHxD8M8cetyzvQPwAAAD/6AAAAAAAAAAEKAQAANgAAAP9qJm1QIMY/DPHHrcs70D8AAAA/+gAAAAAAAAABCwEAADYAAABv84oVpP/IPwzxx63LO9A/AAAAPwoBAAAAAAAAAQwBAAA2AAAAI6AyW/L1yz8M8cetyzvQPwAAAD8ZAQAAAAAAAAENAQAANgAAAJ8IqMyWfM0/DPHHrcs70D8AAAA/KQEAAAAAAAABDgEAADYAAABPBFRmS77OPwzxx63LO9A/AAAAPykBAAAAAAAAAQ8BAAA2AAAAvdu8YgXpzz8M8cetyzvQPwAAAD84AQAAAAAAAAEQAQAANgAAAOeO4sHE/NA/rqVCj+4T0D8AAAA/SAEAAAAAAAABEQEAADYAAAD1H+82r1jRP66lQo/uE9A/AAAAP1gBAAAAAAAAARIBAAA2AAAAv4y4Dp+d0T+upUKP7hPQPwAAAD9YAQAAAAAAAAETAQAANgAAAGhn4JcR19E//f//////zz8AAAA/ZwEAAAAAAAABFAEAADYAAABUZku+fifSP+MdcKRoiM8/AAAAP2cBAAAAAAAAARUBAAA2AAAAmIqOW3k+0j/jHXCkaIjPPwAAAD93AQAAAAAAAAEWAQAANgAAALkcMKr2SdI/4x1wpGiIzz8AAAA/dwEAAAAAAAABFwEAADYAAADbrtH4c1XSP+MdcKRoiM8/AAAAP4cBAAAAAAAAARgBAAA2AAAA/UBzR/Fg0j/jHXCkaIjPPwAAAD+WAQAAAAAAAAEZAQAANgAAAB/TFJZubNI/4x1wpGiIzz8AAAA/pgEAAAAAAAABGgEAADYAAABBZbbk63fSP+MdcKRoiM8/AAAAP6YBAAAAAAAAARsBAAA2AAAAhYn5geaO0j/jHXCkaIjPPwAAAD+1AQAAAAAAAAEcAQAANgAAAMitPB/hpdI/4x1wpGiIzz8AAAA/xQEAAAAAAAABHQEAADYAAAAM0n+827zSP+MdcKRoiM8/AAAAP8UBAAAAAAAAAR4BAAA2AAAALmQhC1nI0j/jHXCkaIjPPwAAAD/FAQAAAAAAAAEfAQAANgAAAE/2wlnW09I/4x1wpGiIzz8AAAA/1QEAAAAAAAABIAEAADYAAAAEKrMlX7+TPyhhbBZUe94/AAAAPwAAAAAAAAAAASEBAAA2AAAAIEzMDzR3lD8oYWwWVHvePwAAAD8vAAAAAAAAAAEiAQAANgAAADpu5fkIL5U/KGFsFlR73j8AAAA/PgAAAAAAAAABIwEAADYAAABWkP7j3eaVPyhhbBZUe94/AAAAP04AAAAAAAAAASQBAAA2AAAAktQwuIdWlz8oYWwWVHvePwAAAD9OAAAAAAAAAAElAQAANgAAAOI6fHYGfpk/KGFsFlR73j8AAAA/XgAAAAAAAAABJgEAADYAAAA6occ0haWbPyhhbBZUe94/AAAAP14AAAAAAAAAAScBAAA2AAAAxktFx608nz98uymHZWfePwAAAD9eAAAAAAAAAAEoAQAANgAAAEOd+hbAIaI/HHCkaIg/3j8AAAA/fQAAAAAAAAABKQEAADYAAACzJV+/EwGlP27KYdmZK94/AAAAP30AAAAAAAAAASoBAAA2AAAAT2Hpxib0qD8Of9y6vAPePwAAAD99AAAAAAAAAAErAQAANgAAAOmcc84556w/YNmZK87v3T8AAAA/fQAAAAAAAAABLAEAADYAAADINIWlG5uwP7IzV5zf290/AAAAP5wAAAAAAAAAAS0BAAA2AAAAHJvQY5rCsj+yM1ec39vdPwAAAD+cAAAAAAAAAAEuAQAANgAAAHABHCIZ6rQ/Ao4UDfHH3T8AAAA/nAAAAAAAAAABLwEAADYAAAA8H+GlouO2PwKOFA3xx90/AAAAP7sAAAAAAAAAATABAAA2AAAADp+dgV9GvD9U6NF9ArTdPwAAAD/LAAAAAAAAAAExAQAANgAAALQz8MuI68A/9JxMXyWM3T8AAAA/2wAAAAAAAAABMgEAADYAAACawtKNTejBP0b3CdA2eN0/AAAAP9sAAAAAAAAAATMBAAA2AAAAxHX47Az8wj+YUcdASGTdPwAAAD/qAAAAAAAAAAE0AQAANgAAAKsE267R+MM/6KuEsVlQ3T8AAAA/6gAAAAAAAAABNQEAADYAAADVtwAOkQzFP+irhLFZUN0/AAAAP/oAAAAAAAAAATYBAAA2AAAAQo9pCks3xj/oq4SxWVDdPwAAAD/6AAAAAAAAAAE3AQAANgAAAGxCj2kKS8c/6KuEsVlQ3T8AAAA/CQEAAAAAAAABOAEAADYAAADaGfhlxHXIP+irhLFZUN0/AAAAPwkBAAAAAAAAATkBAAA2AAAABM0dxYOJyT/oq4SxWVDdPwAAAD8ZAQAAAAAAAAE6AQAANgAAAC6AQyRDnco/6KuEsVlQ3T8AAAA/GQEAAAAAAAABOwEAADYAAACdV6wg/cfLP+irhLFZUN0/AAAAPykBAAAAAAAAATwBAAA2AAAAgeaO4sHEzD/oq4SxWVDdPwAAAD8pAQAAAAAAAAE9AQAANgAAAGl1caSGwc0/6KuEsVlQ3T8AAAA/OAEAAAAAAAABPgEAADYAAACTKJcDRtXOP+irhLFZUN0/AAAAPzgBAAAAAAAAAT8BAAA2AAAAebd5xQrSzz/oq4SxWVDdPwAAAD9IAQAAAAAAAAFAAQAANgAAADAjrsNnZ9A/6KuEsVlQ3T8AAAA/SAEAAAAAAAABQQEAADYAAACkap8kyuXQP+irhLFZUN0/AAAAP2YBAAAAAAAAAUIBAAA2AAAA9R/vNq9Y0T+KYP+SfCjdPwAAAD9mAQAAAAAAAAFDAQAANgAAAAOx+6uZtNE/imD/knwo3T8AAAA/dQEAAAAAAAABRAEAADYAAADNHcWDifnRP4pg/5J8KN0/AAAAP4UBAAAAAAAAAUUBAAA2AAAAmIqOW3k+0j+KYP+SfCjdPwAAAD+kAQAAAAAAAAFGAQAANgAAAJMaBvfQ6tI/imD/knwo3T8AAAA/tAEAAAAAAAABRwEAADYAAAAaY4wxxhjTP4pg/5J8KN0/AAAAP7QBAAAAAAAAAUgBAAA2AAAAoasSbLtG0z+KYP+SfCjdPwAAAD+0AQAAAAAAAAFJAQAANgAAAEmGOvUtgNM/imD/knwo3T8AAAA/wwEAAAAAAAABSgEAADYAAADQzsAvI67TP4pg/5J8KN0/AAAAP8MBAAAAAAAAAUsBAAA2AAAAVxdHahjc0z+KYP+SfCjdPwAAAD/TAQAAAAAAAAFMAQAANgAAAN5fzaQNCtQ/imD/knwo3T8AAAA/4wEAAAAAAAABTQEAADYAAACHOvUtgEPUPzoGQiJrPN0/AAAAP+MBAAAAAAAAAU4BAAA2AAAAMBUdt/J81D86BkIiazzdPwAAAD/jAQAAAAAAAAFPAQAANgAAABwUiN1fzdQ/OgZCIms83T8AAAA/8gEAAAAAAAABUAEAADYAAAAqpZRSSinVP+irhLFZUN0/AAAAP/IBAAAAAAAAAVEBAAA2AAAA9BFeKjpu1T/oq4SxWVDdPwAAAD8CAgAAAAAAAAFSAQAANgAAAOAQyVCnvtU/6KuEsVlQ3T8AAAA/AgIAAAAAAAABUwEAADYAAACrfZIolwPWP+irhLFZUN0/AAAAPxECAAAAAAAAAVQBAAA2AAAAdupbAIdI1j/oq4SxWVDdPwAAAD8RAgAAAAAAAAFVAQAANgAAAEFXJdh2jdY/6KuEsVlQ3T8AAAA/IQIAAAAAAAABVgEAADYAAADIn6sSbLvWP+irhLFZUN0/AAAAPzECAAAAAAAAAVcBAAA2AAAAcHrTm9701j/oq4SxWVDdPwAAAD8xAgAAAAAAAAFYAQAANgAAAPfCWdbTItc/6KuEsVlQ3T8AAAA/MQIAAAAAAAABWQEAADYAAAB+C+AQyVDXP+irhLFZUN0/AAAAP0ACAAAAAAAAAVoBAAA2AAAABVRmS75+1z/oq4SxWVDdPwAAAD9AAgAAAAAAAAFbAQAANgAAAIyc7IWzrNc/6KuEsVlQ3T8AAAA/UAIAAAAAAAABXAEAADYAAAAT5XLAqNrXP+irhLFZUN0/AAAAP2ACAAAAAAAAAV0BAAA2AAAAeJtXrCD91z/oq4SxWVDdPwAAAD9gAgAAAAAAAAFeAQAANgAAAP/j3eYVK9g/6KuEsVlQ3T8AAAA/bwIAAAAAAAABXwEAADYAAABlmsLSjU3YP+irhLFZUN0/AAAAP28CAAAAAAAAAWABAAA2AAAAqL4FcIhk2D/oq4SxWVDdPwAAAD9vAgAAAAAAAAFhAQAANgAAAOziSA2De9g/6KuEsVlQ3T8AAAA/fwIAAAAAAAABYgEAADYAAAANdepbAIfYP+irhLFZUN0/AAAAP70CAAAAAAAAAWMBAAA2AAAALweMqn2S2D86BkIiazzdPwAAAD/dAgAAAAAAAAFkAQAANgAAAIgQQgghhIA/EVnjaWJG5T8AAAA/AAAAAAAAAAABZQEAADYAAADAVHTcyvOBPxFZ42liRuU/AAAAP20AAAAAAAAAAWYBAAA2AAAAMN3YhB7ThD8RWeNpYkblPwAAAD9tAAAAAAAAAAFnAQAANgAAAKBlPS1ysoc/EVnjaWJG5T8AAAA/bQAAAAAAAAABaAEAADYAAABEMtSpbwGMPxFZ42liRuU/AAAAP20AAAAAAAAAAWkBAAA2AAAAeH81kzYokD8RWeNpYkblPwAAAD99AAAAAAAAAAFqAQAANgAAAAQqsyVfv5M/EVnjaWJG5T8AAAA/jAAAAAAAAAABawEAADYAAADiOnx2Bn6ZPxFZ42liRuU/AAAAP4wAAAAAAAAAAWwBAAA2AAAAGerUtwAOoT/pq4SxWVDlPwAAAD+cAAAAAAAAAAFtAQAANgAAANFHeKnouKU/wP4l+VBa5T8AAAA/nAAAAAAAAAABbgEAADYAAACFpRub0GOqP5hRx0BIZOU/AAAAP6wAAAAAAAAAAW8BAAA2AAAANFvy9TsRsD+YUcdASGTlPwAAAD+sAAAAAAAAAAFwAQAANgAAAKTjVp6P8LI/mFHHQEhk5T8AAAA/uwAAAAAAAAABcQEAADYAAAASbLtG48+1P5hRx0BIZOU/AAAAP7sAAAAAAAAAAXIBAAA2AAAAkoUsZCELuT+YUcdASGTlPwAAAD/LAAAAAAAAAAFzAQAANgAAAIhWF0dqGLw/mFHHQEhk5T8AAAA/2gAAAAAAAAABdAEAADYAAAB+JwIqsyW/P5hRx0BIZOU/AAAAP9oAAAAAAAAAAXUBAAA2AAAA+FczaYMCwT+YUcdASGTlPwAAAD/aAAAAAAAAAAF2AQAANgAAAC+cZT0tcsI/mFHHQEhk5T8AAAA/6gAAAAAAAAABdwEAADYAAAAlvFR03MrDP5hRx0BIZOU/AAAAP+oAAAAAAAAAAXgBAAA2AAAA1bcADpEMxT+YUcdASGTlPwAAAD/6AAAAAAAAAAF5AQAANgAAAEKPaQpLN8Y/wP4l+VBa5T8AAAA/+gAAAAAAAAABegEAADYAAAD0ihWk/3jHP8D+JflQWuU/AAAAPwkBAAAAAAAAAXsBAAA2AAAA2hn4ZcR1yD/A/iX5UFrlPwAAAD8JAQAAAAAAAAF8AQAANgAAAMGo2ieJcsk/wP4l+VBa5T8AAAA/GQEAAAAAAAABfQEAADYAAAAg7zavWEHKP8D+JflQWuU/AAAAPykBAAAAAAAAAX4BAAA2AAAAfzWTNigQyz/A/iX5UFrlPwAAAD8pAQAAAAAAAAF/AQAANgAAABUPJuYHmss/wP4l+VBa5T8AAAA/KQEAAAAAAAABgAEAADYAAADtDPwy4jrMP8D+JflQWuU/AAAAPzgBAAAAAAAAAYEBAAA2AAAAgeaO4sHEzD/A/iX5UFrlPwAAAD84AQAAAAAAAAGCAQAANgAAAFvkZC+cZc0/wP4l+VBa5T8AAAA/SAEAAAAAAAABgwEAADYAAAB3Bn4ZcR3OP8D+JflQWuU/AAAAP0gBAAAAAAAAAYQBAAA2AAAAybvNK1aQzj/A/iX5UFrlPwAAAD9XAQAAAAAAAAGFAQAANgAAAKG5o3gwMc8/mFHHQEhk5T8AAAA/VwEAAAAAAAABhgEAADYAAAB5t3nFCtLPP5hRx0BIZOU/AAAAP2cBAAAAAAAAAYcBAAA2AAAAqtoniXI50D9wpGiIP27lPwAAAD9nAQAAAAAAAAGIAQAANgAAAHRH8WBiftA/RvcJ0DZ45T8AAAA/dwEAAAAAAAABiQEAADYAAAA+tLo4UsPQP0b3CdA2eOU/AAAAP4YBAAAAAAAAAYoBAAA2AAAA547iwcT80D9G9wnQNnjlPwAAAD+GAQAAAAAAAAGLAQAANgAAALH7q5m0QdE/9pxMXyWM5T8AAAA/lgEAAAAAAAABjAEAADYAAAB8aHVxpIbRP83v7aYcluU/AAAAP5YBAAAAAAAAAY0BAAA2AAAAivmB5o7i0T+lQo/uE6DlPwAAAD+mAQAAAAAAAAGOAQAANgAAAHb47Az8MtI/pUKP7hOg5T8AAAA/pgEAAAAAAAABjwEAADYAAACFifmB5o7SP32VMDYLquU/AAAAP6YBAAAAAAAAAZABAAA2AAAAcYhkqFPf0j9T6NF9ArTlPwAAAD+1AQAAAAAAAAGRAQAANgAAADz1LYBDJNM/Kztzxfm95T8AAAA/tQEAAAAAAAABkgEAADYAAAAGYvdXM2nTPys7c8X5veU/AAAAP8UBAAAAAAAAAZMBAAA2AAAAjap9kiiX0z8rO3PF+b3lPwAAAD/FAQAAAAAAAAGUAQAANgAAAPJgYn6gudM/A44UDfHH5T8AAAA/1AEAAAAAAAABlQEAADYAAAB5qei4lefTPwOOFA3xx+U/AAAAP+QBAAAAAAAAAZYBAAA2AAAAvc0rVpD+0z8DjhQN8cflPwAAAD/kAQAAAAAAAAGXAQAANgAAACKEEEIIIdQ/A44UDfHH5T8AAAA/5AEAAAAAAAABmAEAADYAAACpzJZ8/U7UPwOOFA3xx+U/AAAAP/QBAAAAAAAAAZkBAAA2AAAADoN7aHVx1D8DjhQN8cflPwAAAD/0AQAAAAAAAAGaAQAANgAAAFGnvgVwiNQ/A44UDfHH5T8AAAA/AwIAAAAAAAABmwEAADYAAAC3XaPx56rUPwOOFA3xx+U/AAAAPwMCAAAAAAAAAZwBAAA2AAAA2O9EQGW21D8DjhQN8cflPwAAAD8TAgAAAAAAAAGdAQAANgAAABwUiN1fzdQ/A44UDfHH5T8AAAA/EwIAAAAAAAABngEAADYAAABfOMt6WuTUPwOOFA3xx+U/AAAAPyMCAAAAAAAAAZ8BAAA2AAAAo1wOGFX71D8DjhQN8cflPwAAAD8jAgAAAAAAAAGgAQAANgAAAOaAUbVPEtU/Kztzxfm95T8AAAA/MgIAAAAAAAABoQEAADYAAABMNzahxzTVPys7c8X5veU/AAAAP0ICAAAAAAAAAaIBAAA2AAAAj1t5PsJL1T8rO3PF+b3lPwAAAD9RAgAAAAAAAAGjAQAANgAAADg2occ0hdU/Kztzxfm95T8AAAA/UQIAAAAAAAABpAEAADYAAAB7WuRkL5zVPys7c8X5veU/AAAAP2ECAAAAAAAAAaUBAAA2AAAAv34nAiqz1T8rO3PF+b3lPwAAAD9xAgAAAAAAAAGmAQAANgAAACQ1DO6h1dU/U+jRfQK05T8AAAA/cQIAAAAAAAABpwEAADYAAACJ6/DZGfjVP1Po0X0CtOU/AAAAP3ECAAAAAAAAAagBAAA2AAAA7qHVxZEa1j99lTA2C6rlPwAAAD9xAgAAAAAAAAGpAQAANgAAADLGGGOMMdY/pUKP7hOg5T8AAAA/gAIAAAAAAAABqgEAADYAAACYfP1OBFTWP6VCj+4ToOU/AAAAP5ACAAAAAAAAAasBAAA2AAAA3KBA7P5q1j/N7+2mHJblPwAAAD+QAgAAAAAAAAGsAQAANgAAAP0y4jp8dtY/ze/tphyW5T8AAAA/oAIAAAAAAAABrQEAADYAAABBVyXYdo3WP83v7aYcluU/AAAAP6ACAAAAAAAAAa4BAAA2AAAAYunGJvSY1j/2nExfJYzlPwAAAD/OAgAAAAAAAAGvAQAANgAAAJIMdepbANc/RvcJ0DZ45T8AAAA/3gIAAAAAAAABsAEAADYAAAAZVfskUS7XP3CkaIg/buU/AAAAP94CAAAAAAAAAbEBAAA2AAAAXXk+wktF1z9wpGiIP27lPwAAAD/uAgAAAAAAAAGyAQAANgAAAKCdgV9GXNc/mFHHQEhk5T8AAAA/7gIAAAAAAAABswEAADYAAADkwcT8QHPXP5hRx0BIZOU/AAAAP+4CAAAAAAAAAbQBAAA2AAAABVRmS75+1z+YUcdASGTlPwAAAD/9AgAAAAAAAAG1AQAANgAAACfmB5o7itc/mFHHQEhk5T8AAAA//QIAAAAAAAABtgEAADYAAABJeKnouJXXP5hRx0BIZOU/AAAAPw0DAAAAAAAAAbcBAAA2AAAAagpLNzah1z+YUcdASGTlPwAAAD9LAwAAAAAAAAG4AQAANgAAAIyc7IWzrNc/mFHHQEhk5T8AAAA/WwMAAAAAAAABuQEAADYAAACuLo7UMLjXP8D+JflQWuU/AAAAP2sDAAAAAAAAAboBAAA2AAAA0MAvI67D1z/A/iX5UFrlPwAAAD9rAwAAAAAAAAG7AQAANgAAAPFS0XErz9c/wP4l+VBa5T8AAAA/ewMAAAAAAAABvAEAADYAAAAT5XLAqNrXP+mrhLFZUOU/AAAAP3sDAAAAAAAAAb0BAAA2AAAANXcUDybm1z/pq4SxWVDlPwAAAD+LAwAAAAAAAAG+AQAANgAAAFcJtl2j8dc/EVnjaWJG5T8AAAA/iwMAAAAAAAABvwEAADYAAAB4m1esIP3XPxFZ42liRuU/AAAAP/gDAAAAAAAAAcABAAA2AAAA827zihWk5z/////////nPwAAAD8AAAAAAAAAAAHBAQAANgAAABUBldmSr+c/////////5z8AAAA/fQAAAAAAAAABwgEAADYAAAA3kzYoELvnP////////+c/AAAAP4wAAAAAAAAAAcMBAAA2AAAAae4oHkzM5z/////////nPwAAAD+MAAAAAAAAAAHEAQAANgAAAL3bvGIF6ec/////////5z8AAAA/nAAAAAAAAAABxQEAADYAAAAjkqFOfQvoP////////+c/AAAAP5wAAAAAAAAAAcYBAAA2AAAAqtoniXI56D8nrV64CPbnPwAAAD+rAAAAAAAAAAHHAQAANgAAAB9aXRypYeg/UFq9cBHs5z8AAAA/qwAAAAAAAAAByAEAADYAAACEEEIIIYToP6C0euEi2Oc/AAAAP7sAAAAAAAAAAckBAAA2AAAAC1nIQhay6D8avJYKPbrnPwAAAD+7AAAAAAAAAAHKAQAANgAAAKRqnyTK5eg/axZUe06m5z8AAAA/ywAAAAAAAAABywEAADYAAAArsyVfvxPpP5PDsjNXnOc/AAAAP8sAAAAAAAAAAcwBAAA2AAAAsvurmbRB6T/lHXCkaIjnPwAAAD/aAAAAAAAAAAHNAQAANgAAAAXpP95tXuk/DcvOXHF+5z8AAAA/2gAAAAAAAAABzgEAADYAAABJDYN7aHXpPw3Lzlxxfuc/AAAAP+oAAAAAAAAAAc8BAAA2AAAAfGh1caSG6T8Ny85ccX7nPwAAAD/qAAAAAAAAAAHQAQAANgAAAI0xxhhjjOk/NngtFXp05z8AAAA/+gAAAAAAAAAB0QEAADYAAACe+hbAIZLpPzZ4LRV6dOc/AAAAP/oAAAAAAAAAAdIBAAA2AAAAr8NnZ+CX6T82eC0VenTnPwAAAD8JAQAAAAAAAAHTAQAANgAAAMCMuA6fnek/NngtFXp05z8AAAA/KAEAAAAAAAAB1AEAADYAAADRVQm2XaPpPzZ4LRV6dOc/AAAAP0gBAAAAAAAAAdUBAAA2AAAA4R5aXRyp6T82eC0VenTnPwAAAD9nAQAAAAAAAAHWAQAANgAAAPPnqgTbruk/DcvOXHF+5z8AAAA/aAEAAAAAAAAB1wEAADYAAAAUekxTWLrpPw3Lzlxxfuc/AAAAP3gBAAAAAAAAAdgBAAA2AAAANgzuodXF6T8Ny85ccX7nPwAAAD94AQAAAAAAAAHZAQAANgAAAEfVPkmUy+k/DcvOXHF+5z8AAAA/hwEAAAAAAAAB2gEAADYAAABoZ+CXEdfpPw3Lzlxxfuc/AAAAP4cBAAAAAAAAAdsBAAA2AAAAejAxP9Dc6T8Ny85ccX7nPwAAAD+HAQAAAAAAAAHcAQAANgAAAIr5geaO4uk/DcvOXHF+5z8AAAA/lwEAAAAAAAAB3QEAADYAAACbwtKNTejpPw3Lzlxxfuc/AAAAP5cBAAAAAAAAAd4BAAA2AAAArIsjNQzu6T8Ny85ccX7nPwAAAD+2AQAAAAAAAAHfAQAANgAAAL1UdNzK8+k/5R1wpGiI5z8AAAA/tgEAAAAAAAAB4AEAADYAAADNHcWDifnpP+UdcKRoiOc/AAAAP8YBAAAAAAAAAeEBAAA2AAAA3+YVK0j/6T+9cBHsX5LnPwAAAD/VAQAAAAAAAAHiAQAANgAAAO+vZtIGBeo/vXAR7F+S5z8AAAA/5QEAAAAAAAAB4wEAADYAAAARQgghhBDqP71wEexfkuc/AAAAP+UBAAAAAAAAAeQBAAA2AAAAIgtZyEIW6j+9cBHsX5LnPwAAAD/1AQAAAAAAAAHlAQAANgAAADPUqW8BHOo/k8OyM1ec5z8AAAA/9QEAAAAAAAAB5gEAADYAAABEnfoWwCHqP5PDsjNXnOc/AAAAP/UBAAAAAAAAAecBAAA2AAAAZi+cZT0t6j+Tw7IzV5znPwAAAD8EAgAAAAAAAAHoAQAANgAAAIjBPbS6OOo/k8OyM1ec5z8AAAA/FAIAAAAAAAAB6QEAADYAAACYio5beT7qP5PDsjNXnOc/AAAAPxQCAAAAAAAAAeoBAAA2AAAAqVPfAjhE6j+Tw7IzV5znPwAAAD8jAgAAAAAAAAHrAQAANgAAALocMKr2Seo/k8OyM1ec5z8AAAA/MwIAAAAAAAAB7AEAADYAAADL5YBRtU/qP5PDsjNXnOc/AAAAP0MCAAAAAAAAAe0BAAA2AAAA267R+HNV6j+Tw7IzV5znPwAAAD9DAgAAAAAAAAHuAQAANgAAAO13IqAyW+o/k8OyM1ec5z8AAAA/UgIAAAAAAAAB7wEAADYAAAAPCsTur2bqP2sWVHtOpuc/AAAAP2ICAAAAAAAAAfABAAA2AAAAH9MUlm5s6j9rFlR7TqbnPwAAAD9yAgAAAAAAAAHxAQAANgAAADCcZT0tcuo/axZUe06m5z8AAAA/cgIAAAAAAAAB8gEAADYAAABBZbbk63fqP2sWVHtOpuc/AAAAP5ECAAAAAAAAAfMBAAA2AAAAUi4HjKp96j9rFlR7TqbnPwAAAD+RAgAAAAAAAAH0AQAANgAAAHTAqNonieo/Q2n1wkWw5z8AAAA/kQIAAAAAAAAB9QEAADYAAACEifmB5o7qP0Np9cJFsOc/AAAAP5ECAAAAAAAAAfYBAAA2AAAAlVJKKaWU6j9DafXCRbDnPwAAAD+gAgAAAAAAAAH3AQAANgAAAKYbm9Bjmuo/Q2n1wkWw5z8AAAA/zwIAAAAAAAAB+AEAADYAAAC35Ot3IqDqPxq8lgo9uuc/AAAAP98CAAAAAAAAAfkBAAA2AAAAyK08H+Gl6j8avJYKPbrnPwAAAD/fAgAAAAAAAAH6AQAANgAAANl2jcafq+o/8g44UjTE5z8AAAA/3wIAAAAAAAAB+wEAADYAAAAL0n+827zqP/IOOFI0xOc/AAAAP+8CAAAAAAAAAfwBAAA2AAAALWQhC1nI6j/KYdmZK87nPwAAAD/vAgAAAAAAAAH9AQAANgAAAGC/EwGV2eo/oLR64SLY5z8AAAA//gIAAAAAAAAB/gEAADYAAACj41aej/DqP6C0euEi2Oc/AAAAP/4CAAAAAAAAAf8BAAA2AAAAxXX47Az86j+gtHrhItjnPwAAAD8OAwAAAAAAAAEAAgAANgAAAOcHmjuKB+s/oLR64SLY5z8AAAA/DgMAAAAAAAABAQIAADYAAAD30OriSA3rP6C0euEi2Oc/AAAAPx0DAAAAAAAAAQICAAA2AAAACZo7igcT6z+gtHrhItjnPwAAAD8dAwAAAAAAAAEDAgAANgAAAPfQ6uJIDes/oLR64SLY5z8AAAA/iwUAAAAAAAABBAIAADYAAACqKSzd2ISeP16SD6XVC+8/AAAAPwAAAAAAAAAAAQUCAAA2AAAA4m1esYL0nz9ekg+l1QvvPwAAAD8vAAAAAAAAAAEGAgAANgAAALMlX78TAaU/XpIPpdUL7z8AAAA/LwAAAAAAAAABBwIAADYAAABB0NxRPJioP16SD6XVC+8/AAAAPz8AAAAAAAAAAQgCAAA2AAAA2QtnWU+LrD9ekg+l1QvvPwAAAD8/AAAAAAAAAAEJAgAANgAAALqjeDAxP7A/XpIPpdUL7z8AAAA/TwAAAAAAAAABCgIAADYAAABqnyTK5YCxP4Y/bl3eAe8/AAAAP08AAAAAAAAAAQsCAAA2AAAApONWno/wsj+GP25d3gHvPwAAAD9eAAAAAAAAAAEMAgAANgAAAOq4lecjvLQ/sOzMFef37j8AAAA/XgAAAAAAAAABDQIAADYAAAAwjtQwuIe2P7DszBXn9+4/AAAAP24AAAAAAAAAAQ4CAAA2AAAAhPQf7zavuD+w7MwV5/fuPwAAAD99AAAAAAAAAAEPAgAANgAAAFAS5XLAqLo/sOzMFef37j8AAAA/fQAAAAAAAAABEAIAADYAAACkeDAxP9C8P7DszBXn9+4/AAAAP30AAAAAAAAAARECAAA2AAAAficCKrMlvz+w7MwV5/fuPwAAAD+NAAAAAAAAAAESAgAANgAAAC3raZGTvcA/2Jkrzu/t7j8AAAA/jQAAAAAAAAABEwIAADYAAADe5hUrSP/BPwBHiob44+4/AAAAP50AAAAAAAAAARQCAAA2AAAA0gYFYvdXwz8q9Og+AdruPwAAAD+dAAAAAAAAAAEVAgAANgAAAIQCsfurmcQ/UqFH9wnQ7j8AAAA/rAAAAAAAAAABFgIAADYAAAA1/lyVYNvFP6T7BGgbvO4/AAAAP7wAAAAAAAAAARcCAAA2AAAAzYjr8NkZyD8cAyGRNZ7uPwAAAD/MAAAAAAAAAAEYAgAANgAAALMXzrKeFsk/RLB/ST6U7j8AAAA/zAAAAAAAAAABGQIAADYAAAAugEMkQ53KP2xd3gFHiu4/AAAAP9sAAAAAAAAAARoCAAA2AAAAOxFQmS35yj9sXd4BR4ruPwAAAD/bAAAAAAAAAAEbAgAANgAAAAd+GXEdPss/lgo9uk+A7j8AAAA/6wAAAAAAAAABHAIAADYAAACPxp+rEmzLP5YKPbpPgO4/AAAAP+sAAAAAAAAAAR0CAAA2AAAA0eriSA2Dyz+WCj26T4DuPwAAAD9JAQAAAAAAAAEeAgAANgAAABUPJuYHmss/lgo9uk+A7j8AAAA/FAIAAAAAAAABHwIAADYAAABZM2mDArHLP5YKPbpPgO4/AAAAPxQCAAAAAAAAASACAAA2AAAAnVesIP3Hyz+WCj26T4DuPwAAAD8kAgAAAAAAAAEhAgAANgAAAN9777333ss/lgo9uk+A7j8AAAA/NAIAAAAAAAABIgIAADYAAABnxHX47AzMP5YKPbpPgO4/AAAAP0MCAAAAAAAAASMCAAA2AAAA7Qz8MuI6zD+WCj26T4DuPwAAAD9DAgAAAAAAAAEkAgAANgAAAHNVgm3XaMw/lgo9uk+A7j8AAAA/UwIAAAAAAAABJQIAADYAAAD7nQiozJbMP5YKPbpPgO4/AAAAP1MCAAAAAAAAASYCAAA2AAAAxQrSf7zbzD+WCj26T4DuPwAAAD9iAgAAAAAAAAEnAgAANgAAANOb3vSmN80/lgo9uk+A7j8AAAA/YgIAAAAAAAABKAIAADYAAADjLOtpkZPNP5YKPbpPgO4/AAAAP3ICAAAAAAAAASkCAAA2AAAA8b333nvvzT+WCj26T4DuPwAAAD9yAgAAAAAAAAEqAgAANgAAALsqwbZrNM4/lgo9uk+A7j8AAAA/ggIAAAAAAAABKwIAADYAAAD/TgRUZkvOP5YKPbpPgO4/AAAAP4ICAAAAAAAAASwCAAA2AAAAhZeKjlt5zj+WCj26T4DuPwAAAD+RAgAAAAAAAAEtAgAANgAAAMm7zStWkM4/lgo9uk+A7j8AAAA/kQIAAAAAAAABLgIAADYAAAAN4BDJUKfOP5YKPbpPgO4/AAAAP6ECAAAAAAAAAS8CAAA2AAAATwRUZku+zj+WCj26T4DuPwAAAD+hAgAAAAAAAAEwAgAANgAAAJMolwNG1c4/lgo9uk+A7j8AAAA/sQIAAAAAAAABMQIAADYAAACTKJcDRtXOP763m3JYdu4/AAAAP7ECAAAAAAAAATICAAA2AAAA10zaoEDszj++t5tyWHbuPwAAAD/AAgAAAAAAAAEzAgAANgAAANdM2qBA7M4/5mT6KmFs7j8AAAA/0AIAAAAAAAABNAIAADYAAAAbcR0+OwPPP+Zk+iphbO4/AAAAP98CAAAAAAAAATUCAAA2AAAAYunGJvSY7j8E+5fkQ2ntPwAAAD8AAAAAAAAAAAE2AgAANgAAAHOyF86ynu4/LKj2nExf7T8AAAA/AAAAAAAAAAABNwIAADYAAACVRLkcMKruPyyo9pxMX+0/AAAAPwAAAAAAAAAAATgCAAA2AAAApQ0KxO6v7j8sqPacTF/tPwAAAD8QAAAAAAAAAAE5AgAANgAAALfWWmutte4/LKj2nExf7T8AAAA/HwAAAAAAAAABOgIAADYAAADZaPy5KsHuPyyo9pxMX+0/AAAAPx8AAAAAAAAAATsCAAA2AAAA6TFNYenG7j8sqPacTF/tPwAAAD8vAAAAAAAAAAE8AgAANgAAAPn6nQiozO4/LKj2nExf7T8AAAA/LwAAAAAAAAABPQIAADYAAAALxO6vZtLuPyyo9pxMX+0/AAAAPz4AAAAAAAAAAT4CAAA2AAAAG40/VyXY7j8sqPacTF/tPwAAAD8+AAAAAAAAAAE/AgAANgAAAD0f4aWi4+4/LKj2nExf7T8AAAA/TgAAAAAAAAABQAIAADYAAABN6DFNYenuPyyo9pxMX+0/AAAAP04AAAAAAAAAAUECAAA2AAAAX7GC9B/v7j8sqPacTF/tPwAAAD9eAAAAAAAAAAFCAgAANgAAAG9605ve9O4/LKj2nExf7T8AAAA/bQAAAAAAAAABQwIAADYAAACBQyRDnfruPyyo9pxMX+0/AAAAP9sAAAAAAAAAAUQCAAA2AAAAo9XFkRoG7z8Q7F+SD6XtPwAAAD/bAAAAAAAAAAFFAgAANgAAAKPVxZEaBu8/wJGiIf647T8AAAA/2wAAAAAAAAABRgIAADYAAACznhY52QvvP5jkQ2n1wu0/AAAAP+oAAAAAAAAAAUcCAAA2AAAAs54WOdkL7z9wN+Ww7MztPwAAAD/qAAAAAAAAAAFIAgAANgAAALOeFjnZC+8/Ht0nQNvg7T8AAAA/+gAAAAAAAAABSQIAADYAAACznhY52QvvP8yCas/J9O0/AAAAP/oAAAAAAAAAAUoCAAA2AAAAs54WOdkL7z+k1QsXwf7tPwAAAD8KAQAAAAAAAAFLAgAANgAAALOeFjnZC+8/fCitXrgI7j8AAAA/CgEAAAAAAAABTAIAADYAAACznhY52QvvPyrO7+2mHO4/AAAAPykBAAAAAAAAAU0CAAA2AAAAs54WOdkL7z8CIZE1nibuPwAAAD8pAQAAAAAAAAFOAgAANgAAALOeFjnZC+8/2nMyfZUw7j8AAAA/OAEAAAAAAAABTwIAADYAAACznhY52QvvP4oZdQyERO4/AAAAPzgBAAAAAAAAAVACAAA2AAAAs54WOdkL7z9gbBZUe07uPwAAAD84AQAAAAAAAAFRAgAANgAAALOeFjnZC+8/OL+3m3JY7j8AAAA/OAEAAAAAAAABUgIAADYAAACznhY52QvvP+Zk+iphbO4/AAAAP0gBAAAAAAAAAVMCAAA2AAAAs54WOdkL7z++t5tyWHbuPwAAAD9IAQAAAAAAAAFUAgAANgAAALOeFjnZC+8/lgo9uk+A7j8AAAA/WAEAAAAAAAABVQIAADYAAACj1cWRGgbvP0Swf0k+lO4/AAAAP2cBAAAAAAAAAVYCAAA2AAAAkQx16lsA7z8cAyGRNZ7uPwAAAD93AQAAAAAAAAFXAgAANgAAAIFDJEOd+u4/9FXC2Cyo7j8AAAA/dwEAAAAAAAABWAIAADYAAABvetOb3vTuP6T7BGgbvO4/AAAAP3cBAAAAAAAAAVkCAAA2AAAAX7GC9B/v7j96TqavEsbuPwAAAD+HAQAAAAAAAAFaAgAANgAAAE3oMU1h6e4/UqFH9wnQ7j8AAAA/hwEAAAAAAAABWwIAADYAAABN6DFNYenuPyr06D4B2u4/AAAAP5YBAAAAAAAAAVwCAAA2AAAAPR/hpaLj7j8AR4qG+OPuPwAAAD+WAQAAAAAAAAFdAgAANgAAAC1WkP7j3e4/2Jkrzu/t7j8AAAA/lgEAAAAAAAABXgIAADYAAAAtVpD+493uP7DszBXn9+4/AAAAP8IBAAAAAAAAAV8CAAA2AAAAG40/VyXY7j+GP25d3gHvPwAAAD/CAQAAAAAAAAFgAgAANgAAAAvE7q9m0u4/XpIPpdUL7z8AAAA/0QEAAAAAAAABYQIAADYAAAALxO6vZtLuPzblsOzMFe8/AAAAP+EBAAAAAAAAAWICAAA2AAAA+fqdCKjM7j8OOFI0xB/vPwAAAD/hAQAAAAAAAAFjAgAANgAAAPn6nQiozO4/5orze7sp7z8AAAA/8QEAAAAAAAABZAIAADYAAADpMU1h6cbuP5QwNguqPe8/AAAAP/EBAAAAAAAAAWUCAAA2AAAA2Wj8uSrB7j9sg9dSoUfvPwAAAD8AAgAAAAAAAAFmAgAANgAAAMefqxJsu+4/Gika4o9b7z8AAAA/AAIAAAAAAAABZwIAADYAAAClDQrE7q/uP8rOXHF+b+8/AAAAPwACAAAAAAAAAWgCAAA2AAAAlUS5HDCq7j+gIf64dXnvPwAAAD8QAgAAAAAAAAFpAgAANgAAAIN7aHVxpO4/UMdASGSN7z8AAAA/EAIAAAAAAAABagIAADYAAABzshfOsp7uPwBtg9dSoe8/AAAAPz8CAAAAAAAAAWsCAAA2AAAAUSB2fzWT7j+GZWeuOL/vPwAAAD8/AgAAAAAAAAFsAgAANgAAAFEgdn81k+4/XrgI9i/J7z8AAAA/bgIAAAAAAAABbQIAADYAAABAVyXYdo3uP164CPYvye8/AAAAP30CAAAAAAAAAW4CAAA2AAAAYunGJvSY7j9euAj2L8nvPwAAAD/rAgAAAAAAAAFvAgAANgAAAKUNCsTur+4/XrgI9i/J7z8AAAA/6wIAAAAAAAABcAIAADYAAAAbjT9XJdjuP164CPYvye8/AAAAP/oCAAAAAAAAAXECAAA2AAAAgUMkQ5367j9euAj2L8nvPwAAAD/6AgAAAAAAAAFyAgAANgAAAOf5CC8VHe8/NguqPSfT7z8AAAA/CgMAAAAAAAABcwIAADYAAABLsO0ajT/vPzYLqj0n0+8/AAAAPwoDAAAAAAAAAXQCAAA2AAAAsWbSBgVi7z82C6o9J9PvPwAAAD8aAwAAAAAAAAF1AgAANgAAACfmB5o7iu8/NguqPSfT7z8AAAA/GgMAAAAAAAABdgIAADYAAABrCks3NqHvPzYLqj0n0+8/AAAAPykDAAAAAAAAAXcCAAA2AAAAv/fee++97z9euAj2L8nvPwAAAD8pAwAAAAAAAAF4AgAANgAAAPFS0XErz+8/XrgI9i/J7z8AAAA/OQMAAAAAAAABeQIAADYAAAAjrsNnZ+DvP164CPYvye8/AAAAPzkDAAAAAAAAAXoCAAA2AAAANXcUDybm7z+GZWeuOL/vPwAAAD9IAwAAAAAAAAF7AgAANgAAACOuw2dn4O8/sBLGZkG17z8AAAA/IAQAAAAAAAABfAIAADYAAAAT5XLAqNrvP7ASxmZBte8/AAAAPy8EAAAAAAAAAX0CAAA2AAAAARwiGerU7z/YvyQfSqvvPwAAAD8/BAAAAAAAAAF+AgAANgAAAPFS0XErz+8/2L8kH0qr7z8AAAA/PwQAAAAAAAAL</ink>
</athena>
</file>

<file path=customXml/item44.xml><?xml version="1.0" encoding="utf-8"?>
<athena xmlns="http://schemas.microsoft.com/edu/athena" version="0.1.2681.0">
  <media streamable="true" recordStart="0" recordEnd="153948" recordLength="154111" start="0" end="153948" audioFormat="{00001610-0000-0010-8000-00AA00389B71}" audioRate="44100" muted="false" volume="0.8" fadeIn="0" fadeOut="0" videoFormat="{34363248-0000-0010-8000-00AA00389B71}" videoRate="30" videoWidth="960" videoHeight="720"/>
</athena>
</file>

<file path=customXml/item45.xml><?xml version="1.0" encoding="utf-8"?>
<athena xmlns="http://schemas.microsoft.com/edu/athena" version="0.1.2681.0">
  <media streamable="true" recordStart="729791" recordEnd="802378" recordLength="1304921" start="729791" end="802378" audioFormat="{00001610-0000-0010-8000-00AA00389B71}" audioRate="44100" muted="false" volume="0.8" fadeIn="0" fadeOut="0" videoFormat="{34363248-0000-0010-8000-00AA00389B71}" videoRate="30" videoWidth="960" videoHeight="720"/>
</athena>
</file>

<file path=customXml/item46.xml><?xml version="1.0" encoding="utf-8"?>
<athena xmlns="http://schemas.microsoft.com/edu/athena" version="0.1.2681.0">
  <media streamable="true" recordStart="319461" recordEnd="371185" recordLength="1304921" start="319461" end="371185" audioFormat="{00001610-0000-0010-8000-00AA00389B71}" audioRate="44100" muted="false" volume="0.8" fadeIn="0" fadeOut="0" videoFormat="{34363248-0000-0010-8000-00AA00389B71}" videoRate="30" videoWidth="960" videoHeight="720"/>
</athena>
</file>

<file path=customXml/item4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6CQAAAAAAAAXu////DEFjdGlvblR5cGVWMQEAAAAHdmFsdWVfXwAIAgAAAAAAAAABBQAAAAQAAAAJEwAAAAkUAAAAgJQAAAAAAAAB6////+7///8AAAAAAQYAAAAEAAAACRYAAAAJFwAAAB2bAAAAAAAAAej////u////AAAAAAEHAAAABAAAAAkZAAAACRoAAAAAngAAAAAAAAHl////7v///wAAAAABCAAAAAQAAAAJHAAAAAkdAAAANKIAAAAAAAAB4v///+7///8AAAAAAQkAAAAEAAAACR8AAAAJIAAAAEa0AAAAAAAAAd/////u////AAAAAAEKAAAABAAAAAkiAAAACSMAAABdtwAAAAAAAAHc////7v///wAAAAABCwAAAAQAAAAJJQAAAAkmAAAAJ7wAAAAAAAAB2f///+7///8AAAAAAQwAAAAEAAAACSgAAAAJKQAAALrOAAAAAAAAAdb////u////AAAAAAENAAAABAAAAAkrAAAACSwAAADi9AAAAAAAAAHT////7v///wAAAAABDgAAAAQAAAAJLgAAAAkvAAAAZxkBAAAAAAAB0P///+7///8AAAAABQ8AAAANQ2xlYXJDYW52YXNWMQIAAAAJU3RhcnRUaW1lBFR5cGUABBAMQWN0aW9uVHlwZVYxAgAAAAIAAABBKw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GgEAABoBAAABEwAAABAAAAD/AJ5JAAAAAAAAACJAAAABzP///87///8BAAAAAAAAAAAAIkABFAAAABEAAAAJNQAAABwAAAAcAAAAARYAAAAQAAAA/wCeSQAAAAAAAAAiQAAAAcr////O////AQAAAAAAAAAAACJAARcAAAARAAAACTcAAAAUAAAAFAAAAAEZAAAAEAAAAP8AnkkAAAAAAAAAIkAAAAHI////zv///wEAAAAAAAAAAAAiQAEaAAAAEQAAAAk5AAAAFAAAABQAAAABHAAAABAAAAD/AJ5JAAAAAAAAACJAAAABxv///87///8BAAAAAAAAAAAAIkABHQAAABEAAAAJOwAAABQAAAAUAAAAAR8AAAAQAAAA/wCeSQAAAAAAAAAiQAAAAcT////O////AQAAAAAAAAAAACJAASAAAAARAAAACT0AAAAVAAAAFQAAAAEiAAAAEAAAAP8AnkkAAAAAAAAAIkAAAAHC////zv///wEAAAAAAAAAAAAiQAEjAAAAEQAAAAk/AAAAFgAAABYAAAABJQAAABAAAAD/AJ5JAAAAAAAAACJAAAABwP///87///8BAAAAAAAAAAAAIkABJgAAABEAAAAJQQAAAHoAAAB6AAAAASgAAAAQAAAA/wCeSQAAAAAAAAAiQAAAAb7////O////AQAAAAAAAAAAACJAASkAAAARAAAACUMAAABTAAAAUwAAAAErAAAAEAAAAP8AnkkAAAAAAAAAIkAAAAG8////zv///wEAAAAAAAAAAAAiQAEsAAAAEQAAAAlFAAAAHAAAABwAAAABLgAAABAAAAD/AJ5JAAAAAAAAACJAAAABuv///87///8BAAAAAAAAAAAAIkABLwAAABEAAAAJRwAAAIMAAACDAAAABzMAAAAAAQAAAAAC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DeYHNQAAAAABAAAAIAAAAAQKSW5rUG9pbnRWMQIAAAAJYgEAAAljAQAACWQBAAAJZQEAAAlmAQAACWcBAAAJaAEAAAlpAQAACWoBAAAJawEAAAlsAQAACW0BAAAJbgEAAAlvAQAACXABAAAJcQEAAAlyAQAACXMBAAAJdAEAAAl1AQAACXYBAAAJdwEAAAl4AQAACXkBAAAJegEAAAl7AQAACXwBAAAJfQEAAA0EBzcAAAAAAQAAACAAAAAECklua1BvaW50VjECAAAACX4BAAAJfwEAAAmAAQAACYEBAAAJggEAAAmDAQAACYQBAAAJhQEAAAmGAQAACYcBAAAJiAEAAAmJAQAACYoBAAAJiwEAAAmMAQAACY0BAAAJjgEAAAmPAQAACZABAAAJkQEAAA0MBzkAAAAAAQAAACAAAAAECklua1BvaW50VjECAAAACZIBAAAJkwEAAAmUAQAACZUBAAAJlgEAAAmXAQAACZgBAAAJmQEAAAmaAQAACZsBAAAJnAEAAAmdAQAACZ4BAAAJnwEAAAmgAQAACaEBAAAJogEAAAmjAQAACaQBAAAJpQEAAA0MBzsAAAAAAQAAACAAAAAECklua1BvaW50VjECAAAACaYBAAAJpwEAAAmoAQAACakBAAAJqgEAAAmrAQAACawBAAAJrQEAAAmuAQAACa8BAAAJsAEAAAmxAQAACbIBAAAJswEAAAm0AQAACbUBAAAJtgEAAAm3AQAACbgBAAAJuQEAAA0MBz0AAAAAAQAAACAAAAAECklua1BvaW50VjECAAAACboBAAAJuwEAAAm8AQAACb0BAAAJvgEAAAm/AQAACcABAAAJwQEAAAnCAQAACcMBAAAJxAEAAAnFAQAACcYBAAAJxwEAAAnIAQAACckBAAAJygEAAAnLAQAACcwBAAAJzQEAAAnOAQAADQsHPwAAAAABAAAAIAAAAAQKSW5rUG9pbnRWMQIAAAAJzwEAAAnQAQAACdEBAAAJ0gEAAAnTAQAACdQBAAAJ1QEAAAnWAQAACdcBAAAJ2AEAAAnZAQAACdoBAAAJ2wEAAAncAQAACd0BAAAJ3gEAAAnfAQAACeABAAAJ4QEAAAniAQAACeMBAAAJ5AEAAA0KB0EAAAAAAQAAAIAAAAAECklua1BvaW50VjECAA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0GB0MAAAAAAQAAAIAAAAAECklua1BvaW50VjECAA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0tB0UAAAAAAQAAACAAAAAECklua1BvaW50VjECAAAACbICAAAJswIAAAm0AgAACbUCAAAJtgIAAAm3AgAACbgCAAAJuQIAAAm6AgAACbsCAAAJvAIAAAm9AgAACb4CAAAJvwIAAAnAAgAACcECAAAJwgIAAAnDAgAACcQCAAAJxQIAAAnGAgAACccCAAAJyAIAAAnJAgAACcoCAAAJywIAAAnMAgAACc0CAAANBAdHAAAAAAEAAAAAAQAABApJbmtQb2ludFYxAgA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NfQVIAAAACklua1BvaW50VjEEAAAAAVgBWQ5QcmVzc3VyZUZhY3RvcglUaW1lU3RhbXAAAAAABgYLEAIAAAA7zYDRiADRP46nS+Rn+sQ/AAAAPwAAAAAAAAAAAUkAAABIAAAANGA0IkB40T+Op0vkZ/rEPwAAAD8AAAAAAAAAAAFKAAAASAAAAJ2ktBLDzdE/jqdL5Gf6xD8AAAA/EAAAAAAAAAABSwAAAEgAAAAG6TQDRiPSP46nS+Rn+sQ/AAAAPxAAAAAAAAAAAUwAAABIAAAA/nvoU/2a0j+Op0vkZ/rEPwAAAD8gAAAAAAAAAAFNAAAASAAAAGbAaESA8NI/jqdL5Gf6xD8AAAA/IAAAAAAAAAABTgAAAEgAAACp+jXFUXnTP7lIr+6AHMU/AAAAPy8AAAAAAAAAAU8AAABIAAAAMtwcdj0T1D+5SK/ugBzFPwAAAD8vAAAAAAAAAAFQAAAASAAAAARlHVdDvtQ/4+kS+Zk+xT8AAAA/PwAAAAAAAAABUQAAAEgAAAAdlTdoY3rVP+PpEvmZPsU/AAAAPz8AAAAAAAAAAVIAAABIAAAApnYeGU8U1j8Oi3YDs2DFPwAAAD9PAAAAAAAAAAFTAAAASAAAADBYBco6rtY/Dot2A7NgxT8AAAA/TwAAAAAAAAABVAAAAEgAAAAB4QWrQFnXPw6LdgOzYMU/AAAAP14AAAAAAAAAAVUAAABIAAAAQhvTKxLi1z8Oi3YDs2DFPwAAAD9eAAAAAAAAAAFWAAAASAAAABOk0wwYjdg/Dot2A7NgxT8AAAA/bgAAAAAAAAABVwAAAEgAAABW3qCN6RXZPw6LdgOzYMU/AAAAP24AAAAAAAAAAVgAAABIAAAA37+HPtWv2T8Oi3YDs2DFPwAAAD99AAAAAAAAAAFZAAAASAAAACH6VL+mONo/Dot2A7NgxT8AAAA/fQAAAAAAAAABWgAAAEgAAABhNCJAeMHaPw6LdgOzYMU/AAAAP40AAAAAAAAAAVsAAABIAAAAo27vwElK2z8Oi3YDs2DFPwAAAD+NAAAAAAAAAAFcAAAASAAAAJsBoxEBwts/Dot2A7NgxT8AAAA/nQAAAAAAAAABXQAAAEgAAACVlFZiuDncPw6LdgOzYMU/AAAAP50AAAAAAAAAAV4AAABIAAAA/djWUjuP3D8Oi3YDs2DFPwAAAD+sAAAAAAAAAAFfAAAASAAAAGUdV0O+5Nw/Dot2A7NgxT8AAAA/rAAAAAAAAAABYAAAAEgAAAAXCfFjW0vdP+PpEvmZPsU/AAAAP7wAAAAAAAAAAWEAAABIAAAAf01xVN6g3T/j6RL5mT7FPwAAAD+8AAAAAAAAAAFiAAAASAAAAMGHPtWvKd4/4+kS+Zk+xT8AAAA/zAAAAAAAAAABYwAAAEgAAAADwgtWgbLeP+PpEvmZPsU/AAAAP8wAAAAAAAAAAWQAAABIAAAAs62ldh4Z3z/j6RL5mT7FPwAAAD/bAAAAAAAAAAFlAAAASAAAAB3yJWehbt8/4+kS+Zk+xT8AAAA/6wAAAAAAAAABZgAAAEgAAAAVhdm3WObfP+PpEvmZPsU/AAAAP/oAAAAAAAAAAWcAAABIAAAAGhEgvGAV4D/j6RL5mT7FPwAAAD/6AAAAAAAAAAFoAAAASAAAAE8zYDQiQOA/4+kS+Zk+xT8AAAA/+gAAAAAAAAABaQAAAEgAAADfgZOUVmLgP+PpEvmZPsU/AAAAP/oAAAAAAAAAAWoAAABIAAAAy/y53P174D/j6RL5mT7FPwAAAD8KAQAAAAAAAAFrAAAASAAAABOk0wwYjeA/4+kS+Zk+xT8AAAA/CgEAAAAAAAABbAAAAEgAAAD/HvpUv6bgP+PpEvmZPsU/AAAAPxoBAAAAAAAAAW0AAABIAAAASMYThdm34D/j6RL5mT7FPwAAAD8aAQAAAAAAAAFuAAAASAAAADRBOs2A0eA/4+kS+Zk+xT8AAAA/KQEAAAAAAAABbwAAAEgAAAB86FP9muLgP+PpEvmZPsU/AAAAPzkBAAAAAAAAAXAAAABIAAAAxI9tLbXz4D/j6RL5mT7FPwAAAD85AQAAAAAAAAFxAAAASAAAALAKlHVcDeE/4+kS+Zk+xT8AAAA/OQEAAAAAAAABcgAAAEgAAACchbq9AyfhP+PpEvmZPsU/AAAAP0kBAAAAAAAAAXMAAABIAAAA5SzU7R044T/j6RL5mT7FPwAAAD9JAQAAAAAAAAF0AAAASAAAANGn+jXFUeE/4+kS+Zk+xT8AAAA/WAEAAAAAAAABdQAAAEgAAAC9IiF+bGvhP+PpEvmZPsU/AAAAP2gBAAAAAAAAAXYAAABIAAAAqZ1HxhOF4T/j6RL5mT7FPwAAAD9oAQAAAAAAAAF3AAAASAAAAJUYbg67nuE/4+kS+Zk+xT8AAAA/dwEAAAAAAAABeAAAAEgAAADKOq6GfMnhP+PpEvmZPsU/AAAAP3cBAAAAAAAAAXkAAABIAAAA/lzu/j304T/j6RL5mT7FPwAAAD+HAQAAAAAAAAF6AAAASAAAAB/6VL+mOOI/uUiv7oAcxT8AAAA/hwEAAAAAAAABewAAAEgAAABAl7t/D33iP7lIr+6AHMU/AAAAP5cBAAAAAAAAAXwAAABIAAAAvGAVKOu44j+Op0vkZ/rEPwAAAD+XAQAAAAAAAAF9AAAASAAAAJVWYrg57OI/jqdL5Gf6xD8AAAA/pgEAAAAAAAABfgAAAEgAAAC188h4ojDjP2QG6NlO2MQ/AAAAP6YBAAAAAAAAAX8AAABIAAAAMr0iIX5s4z9kBujZTtjEPwAAAD+2AQAAAAAAAAGAAAAASAAAAK6GfMlZqOM/OmWEzzW2xD8AAAA/tgEAAAAAAAABgQAAAEgAAAArUNZxNeTjPzplhM81tsQ/AAAAP8YBAAAAAAAAAYIAAABIAAAAS+08Mp4o5D8PxCDFHJTEPwAAAD/GAQAAAAAAAAGDAAAASAAAACTjicLsW+Q/5SK9ugNyxD8AAAA/1QEAAAAAAAABhAAAAEgAAACgrONqyJfkP7uBWbDqT8Q/AAAAP9UBAAAAAAAAAYUAAABIAAAAwUlKKzHc5D+Q4PWl0S3EPwAAAD/lAQAAAAAAAAGGAAAASAAAAD4TpNMMGOU/PJ4ukZ/pwz8AAAA/5QEAAAAAAAABhwAAAEgAAABesAqUdVzlP+ZbZ3xtpcM/AAAAP/QBAAAAAAAAAYgAAABIAAAAf01xVN6g5T+9ugNyVIPDPwAAAD/0AQAAAAAAAAGJAAAASAAAAEO+5CzU7eU/Z3g8XSI/wz8AAAA/BAIAAAAAAAABigAAAEgAAABjW0vtPDLmPz7X2FIJHcM/AAAAPwQCAAAAAAAAAYsAAABIAAAAhfixraV25j8TNnVI8PrCPwAAAD8UAgAAAAAAAAGMAAAASAAAALka8iVnoeY/v/OtM762wj8AAAA/FAIAAAAAAAABjQAAAEgAAADuPDKeKMzmP5RSSimllMI/AAAAPyMCAAAAAAAAAY4AAABIAAAAIl9yFur25j+UUkoppZTCPwAAAD8jAgAAAAAAAAGPAAAASAAAAGoGjEYECOc/abHmHoxywj8AAAA/MwIAAAAAAAABkAAAAEgAAABXgbKOqyHnPxVvHwpaLsI/AAAAPzMCAAAAAAAAAZEAAABIAAAAnyjMvsUy5z/rzbv/QAzCPwAAAD9DAgAAAAAAAAGSAAAASAAAAEL82NZSO+c/6827/0AMwj8AAAA/QwIAAAAAAAABkwAAAEgAAABC/NjWUjvnP8AsWPUn6sE/AAAAP1ICAAAAAAAAAZQAAABIAAAAiqPyBm1M5z+Wi/TqDsjBPwAAAD9SAgAAAAAAAAGVAAAASAAAAIqj8gZtTOc/bOqQ4PWlwT8AAAA/YgIAAAAAAAABlgAAAEgAAAAvd/8e+lTnP2zqkOD1pcE/AAAAP2ICAAAAAAAAAZcAAABIAAAAL3f/HvpU5z9BSS3W3IPBPwAAAD+BAgAAAAAAAAGYAAAASAAAAHceGU8UZuc/F6jJy8NhwT8AAAA/gQIAAAAAAAABmQAAAEgAAAC/xTJ/LnfnP+0GZsGqP8E/AAAAP4ECAAAAAAAAAZoAAABIAAAAY5k/l7t/5z/CZQK3kR3BPwAAAD+BAgAAAAAAAAGbAAAASAAAAKtAWcfVkOc/mMSerHj7wD8AAAA/kQIAAAAAAAABnAAAAEgAAADz53L376HnP24jO6Jf2cA/AAAAP5ECAAAAAAAAAZ0AAABIAAAAO4+MJwqz5z9DgteXRrfAPwAAAD+gAgAAAAAAAAGeAAAASAAAACgKs2+xzOc/7z8QgxRzwD8AAAA/oAIAAAAAAAABnwAAAEgAAADL3b+HPtXnP8SerHj7UMA/AAAAP7ACAAAAAAAAAaAAAABIAAAAuFjmz+Xu5z9wXOVjyQzAPwAAAD+wAgAAAAAAAAGhAAAASAAAAFws8+dy9+c/inYDs2DVvz8AAAA/wAIAAAAAAAABogAAAEgAAACk0wwYjQjoPzQ0PJ4ukb8/AAAAP8ACAAAAAAAAAaMAAABIAAAA7HomSKcZ6D+Mr610ygi/PwAAAD/PAgAAAAAAAAGkAAAASAAAAJFOM2A0Iug/Nm3mX5jEvj8AAAA/zwIAAAAAAAABpQAAAEgAAADZ9UyQTjPoP+QqH0tmgL4/AAAAP98CAAAAAAAAAaYAAABIAAAAxHBz2PVM6D+O6Fc2NDy+PwAAAD/fAgAAAAAAAAGnAAAASAAAAGlEgPCCVeg/OKaQIQL4vT8AAAA/7gIAAAAAAAABqAAAAEgAAAAMGI0IEF7oP5AhAvidb70/AAAAP+4CAAAAAAAAAakAAABIAAAAseuZIJ1m6D+QIQL4nW+9PwAAAD/+AgAAAAAAAAGqAAAASAAAAFW/pjgqb+g/5pxzzjnnvD8AAAA/DgMAAAAAAAABqwAAAEgAAAD5krNQt3foP5JarLkHo7w/AAAAPw4DAAAAAAAAAawAAABIAAAA+ZKzULd36D/o1R2Qoxq8PwAAAD8dAwAAAAAAAAGtAAAASAAAAJ1mwGhEgOg/QFGPZj+Suz8AAAA/HQMAAAAAAAABrgAAAEgAAABCOs2A0YjoP+oOyFENTrs/AAAAPy0DAAAAAAAAAa8AAABIAAAAQjrNgNGI6D/sR3ITd4G6PwAAAD8tAwAAAAAAAAGwAAAASAAAAEI6zYDRiOg/mAWr/kQ9uj8AAAA/PQMAAAAAAAABsQAAAEgAAABCOs2A0YjoP+6AHNXgtLk/AAAAPz0DAAAAAAAAAbIAAABIAAAA5Q3amF6R6D9E/I2rfCy5PwAAAD+aAwAAAAAAAAGzAAAASAAAAPmSs1C3d+g/AbvCZQK3sT8AAAA/ugMAAAAAAAABtAAAAEgAAABpRIDwglXoPxSwK1wmcKs/AAAAP7oDAAAAAAAAAbUAAABIAAAAxHBz2PVM6D8YIoDf+dapPwAAAD+6AwAAAAAAAAG2AAAASAAAACGdZsBoROg/HJTUYs09qD8AAAA/yQMAAAAAAAABtwAAAEgAAADZ9UyQTjPoP8iKtw8FLac/AAAAP8kDAAAAAAAAAbgAAABIAAAANCJAeMEq6D8gBinmoKSmPwAAAD/ZAwAAAAAAAAG5AAAASAAAAKTTDBiNCOg/evPuPxCDpD8AAAA/2QMAAAAAAAABugAAAEgAAABcLPPncvfnP35lQ8Pj6aI/AAAAP+gDAAAAAAAAAbsAAABIAAAAFIXZt1jm5z/W4LSZf2GiPwAAAD/oAwAAAAAAAAG8AAAASAAAAMvdv4c+1ec/LFwmcBvZoT8AAAA/+AMAAAAAAAABvQAAAEgAAACDNqZXJMTnP4LXl0a3UKE/AAAAPwgEAAAAAAAAAb4AAABIAAAA4GKZP5e75z/YUgkdU8igPwAAAD8IBAAAAAAAAAG/AAAASAAAAJi7fw99quc/Ls568+4/oD8AAAA/FwQAAAAAAAABwAAAAEgAAADz53L376HnPwyT2JMVb58/AAAAPxcEAAAAAAAAAcEAAABIAAAAUBRm32KZ5z8Mk9iTFW+fPwAAAD8XBAAAAAAAAAHCAAAASAAAAFAUZt9imec/uIm7QE1enj8AAAA/JwQAAAAAAAABwwAAAEgAAACrQFnH1ZDnP7iJu0BNXp4/AAAAPycEAAAAAAAAAcQAAABIAAAACG1Mr0iI5z9mgJ7thE2dPwAAAD83BAAAAAAAAAHFAAAASAAAAGOZP5e7f+c/ZoCe7YRNnT8AAAA/RgQAAAAAAAABxgAAAEgAAABjmT+Xu3/nPxJ3gZq8PJw/AAAAP1YEAAAAAAAAAccAAABIAAAAv8Uyfy535z8Sd4GavDycPwAAAD9WBAAAAAAAAAHIAAAASAAAABvyJWehbuc/wm1kR/Qrmz8AAAA/ZQQAAAAAAAAByQAAAEgAAAB3HhlPFGbnP25kR/QrG5o/AAAAP2UEAAAAAAAAAcoAAABIAAAA0koMN4dd5z9uZEf0KxuaPwAAAD9lBAAAAAAAAAHLAAAASAAAAC93/x76VOc/GlsqoWMKmT8AAAA/dQQAAAAAAAABzAAAAEgAAADnz+Xu30PnP8hRDU6b+Zc/AAAAP4UEAAAAAAAAAc0AAABIAAAAnyjMvsUy5z90SPD60uiWPwAAAD+FBAAAAAAAAAHOAAAASAAAALKtpXYeGec/dEjw+tLolj8AAAA/lAQAAAAAAAABzwAAAEgAAAAiX3IW6vbmP9A1tlRCx5Q/AAAAP5QEAAAAAAAAAdAAAABIAAAAkRA/trXU5j/QNbZUQseUPwAAAD+UBAAAAAAAAAHRAAAASAAAAKaVGG4Ou+Y/0DW2VELHlD8AAAA/pAQAAAAAAAAB0gAAAEgAAAC5GvIlZ6HmP3wsmQF6tpM/AAAAP7QEAAAAAAAAAdMAAABIAAAAcXPY9UyQ5j98LJkBeraTPwAAAD+0BAAAAAAAAAHUAAAASAAAAIX4sa2lduY/fCyZAXq2kz8AAAA/tAQAAAAAAAAB1QAAAEgAAAA9UZh9i2XmP3wsmQF6tpM/AAAAP9MEAAAAAAAAAdYAAABIAAAACC9YBco65j8qI3yusaWSPwAAAD/TBAAAAAAAAAHXAAAASAAAABu0Mb0iIeY/KiN8rrGlkj8AAAA/4gQAAAAAAAAB2AAAAEgAAAAwOQt1ewfmPyojfK6xpZI/AAAAP+IEAAAAAAAAAdkAAABIAAAAQ77kLNTt5T8qI3yusaWSPwAAAD8RBQAAAAAAAAHaAAAASAAAAHI15EvOQuU/KiN8rrGlkj8AAAA/MQUAAAAAAAAB2wAAAEgAAABEgPCCVaDkP9A1tlRCx5Q/AAAAPzEFAAAAAAAAAdwAAABIAAAAtDG9IiF+5D/QNbZUQseUPwAAAD8xBQAAAAAAAAHdAAAASAAAACTjicLsW+Q/Ij/TpwrYlT8AAAA/QAUAAAAAAAAB3gAAAEgAAACTlFZiuDnkPyI/06cK2JU/AAAAP1AFAAAAAAAAAd8AAABIAAAAA0YjAoQX5D8iP9OnCtiVPwAAAD9QBQAAAAAAAAHgAAAASAAAAHP376FP9eM/Ij/TpwrYlT8AAAA/XwUAAAAAAAAB4QAAAEgAAAA/1a8pjsrjPyI/06cK2JU/AAAAP28FAAAAAAAAAeIAAABIAAAA6hUJ8WNb4z8iP9OnCtiVPwAAAD+OBQAAAAAAAAHjAAAASAAAACwS4se2luI/KiN8rrGlkj8AAAA/ngUAAAAAAAAB5AAAAEgAAADr1xRH5Q3iP9gZX1vplJE/AAAAP54FAAAAAAAAAeUAAABIAAAAEuLHtpba4T/YGV9b6ZSRPwAAAD+uBQAAAAAAAAHmAAAASAAAANGn+jXFUeE/2BlfW+mUkT8AAAA/vQUAAAAAAAAB5wAAAEgAAACchbq9AyfhP9gZX1vplJE/AAAAP70FAAAAAAAAAegAAABIAAAADDeHXc8E4T/YGV9b6ZSRPwAAAD+9BQAAAAAAAAHpAAAASAAAADRBOs2A0eA/2BlfW+mUkT8AAAA/zQUAAAAAAAAB6gAAAEgAAACk8gZtTK/gPyojfK6xpZI/AAAAP80FAAAAAAAAAesAAABIAAAAt3fgJKWV4D98LJkBeraTPwAAAD/cBQAAAAAAAAHsAAAASAAAAMv8udz9e+A/0DW2VELHlD8AAAA/7AUAAAAAAAAB7QAAAEgAAAA7roZ8yVngP9A1tlRCx5Q/AAAAP+wFAAAAAAAAAe4AAABIAAAAYrg57Hom4D8iP9OnCtiVPwAAAD/8BQAAAAAAAAHvAAAASAAAAF0s8+dy998/yFENTpv5lz8AAAA//AUAAAAAAAAB8AAAAEgAAACFNqZXJMTfP8hRDU6b+Zc/AAAAPwsGAAAAAAAAAfEAAABIAAAAZZk/l7t/3z/IUQ1Om/mXPwAAAD8LBgAAAAAAAAHyAAAASAAAAEP82NZSO98/GlsqoWMKmT8AAAA/GwYAAAAAAAAB8wAAAEgAAADbt1jmz+XePxpbKqFjCpk/AAAAPxsGAAAAAAAAAfQAAABIAAAA4ySllRhu3j9uZEf0KxuaPwAAAD8rBgAAAAAAAAH1AAAASAAAAHfgJKWVGN4/bmRH9Csbmj8AAAA/OgYAAAAAAAAB9gAAAEgAAADH9IqE+LHdP25kR/QrG5o/AAAAPzoGAAAAAAAAAfcAAABIAAAAh7q9Aycp3T/CbWRH9CubPwAAAD9KBgAAAAAAAAH4AAAASAAAAI0nCrNvsdw/wm1kR/Qrmz8AAAA/SgYAAAAAAAAB+QAAAEgAAABN7TwynijcPxJ3gZq8PJw/AAAAP0oGAAAAAAAAAfoAAABIAAAA46i8QRvT2z8Sd4GavDycPwAAAD9ZBgAAAAAAAAH7AAAASAAAAHtkPFGYfds/EneBmrw8nD8AAAA/WQYAAAAAAAAB/AAAAEgAAACjbu/ASUrbPxJ3gZq8PJw/AAAAP2kGAAAAAAAAAf0AAABIAAAAyXiiMPsW2z9mgJ7thE2dPwAAAD95BgAAAAAAAAH+AAAASAAAAPGCVaCs49o/ZoCe7YRNnT8AAAA/eQYAAAAAAAAB/wAAAEgAAABhNCJAeMHaP7iJu0BNXp4/AAAAP3kGAAAAAAAAAQABAABIAAAA0eXu30Of2j+4ibtATV6ePwAAAD+IBgAAAAAAAAEBAQAASAAAAEGXu38Pfdo/uIm7QE1enj8AAAA/mAYAAAAAAAABAgEAAEgAAAD576FP9WvaP7iJu0BNXp4/AAAAP5gGAAAAAAAAAQMBAABIAAAAaaFu78BJ2j+4ibtATV6ePwAAAD+YBgAAAAAAAAEEAQAASAAAANlSO4+MJ9o/uIm7QE1enj8AAAA/qAYAAAAAAAABBQEAAEgAAAD/XO7+PfTZP7iJu0BNXp4/AAAAP7cGAAAAAAAAAQYBAABIAAAAJ2ehbu/A2T+4ibtATV6ePwAAAD/HBgAAAAAAAAEHAQAASAAAAC7U7R04Sdk/uIm7QE1enj8AAAA/1gYAAAAAAAABCAEAAEgAAAAON4ddzwTZP7iJu0BNXp4/AAAAP9YGAAAAAAAAAQkBAABIAAAAW0vtPDKe2D+4ibtATV6ePwAAAD/WBgAAAAAAAAEKAQAASAAAAINVoKzjatg/uIm7QE1enj8AAAA/5gYAAAAAAAABCwEAAEgAAACrX1MclTfYP7iJu0BNXp4/AAAAP+YGAAAAAAAAAQwBAABIAAAAisLsWyzz1z+4ibtATV6ePwAAAD/2BgAAAAAAAAENAQAASAAAAPpzufv30Nc/uIm7QE1enj8AAAA/BQcAAAAAAAABDgEAAEgAAABqJYabw67XP2aAnu2ETZ0/AAAAPxUHAAAAAAAAAQ8BAABIAAAAkS85C3V71z8Sd4GavDycPwAAAD8VBwAAAAAAAAEQAQAASAAAAEmIH9taatc/EneBmrw8nD8AAAA/JQcAAAAAAAABEQEAAEgAAAAB4QWrQFnXP8JtZEf0K5s/AAAAP0QHAAAAAAAAARIBAABIAAAAmJyFur0D1z9uZEf0KxuaPwAAAD9jBwAAAAAAAAETAQAASAAAABYo67ga8tU/GlsqoWMKmT8AAAA/cwcAAAAAAAABFAEAAEgAAAA+Mp4ozL7VPxpbKqFjCpk/AAAAP3MHAAAAAAAAARUBAABIAAAAZTxRmH2L1T8aWyqhYwqZPwAAAD+CBwAAAAAAAAEWAQAASAAAAI1GBAgvWNU/yFENTpv5lz8AAAA/ggcAAAAAAAABFwEAAEgAAAD999Cn+jXVP8hRDU6b+Zc/AAAAP5IHAAAAAAAAARgBAABIAAAAJAKEF6wC1T/IUQ1Om/mXPwAAAD+SBwAAAAAAAAEZAQAASAAAAARlHVdDvtQ/dEjw+tLolj8AAAA/kgcAAAAAAAABGgEAAEgAAACbIJ1mwGjUPyI/06cK2JU/AAAAP6IHAAAAAAAAARsBAABIAAAAeoM2plck1D/QNbZUQseUPwAAAD+iBwAAAAAAAAEcAQAASAAAAFrmz+Xu39M/0DW2VELHlD8AAAA/sQcAAAAAAAABHQEAAEgAAADxoU/1a4rTPyojfK6xpZI/AAAAP7EHAAAAAAAAAR4BAABIAAAAGawCZR1X0z8qI3yusaWSPwAAAD/BBwAAAAAAAAEfAQAASAAAAPgOnKS0EtM/2BlfW+mUkT8AAAA/wQcAAAAAAAABIAEAAEgAAAAeGU8UZt/SP9gZX1vplJE/AAAAP9AHAAAAAAAAASEBAABIAAAA/nvoU/2a0j/YGV9b6ZSRPwAAAD/QBwAAAAAAAAEiAQAASAAAACWGm8OuZ9I/hBBCCCGEkD8AAAA/4AcAAAAAAAABIwEAAEgAAAAG6TQDRiPSP4QQQgghhJA/AAAAP+AHAAAAAAAAASQBAABIAAAA5UvOQt3e0T+EEEIIIYSQPwAAAD//BwAAAAAAAAElAQAASAAAANKIAOEFq9A/FOnVHZCjij8AAAA/DwgAAAAAAAABJgEAAEgAAACx65kgnWbQPxTp1R2Qo4o/AAAAPx8IAAAAAAAAAScBAABIAAAAPlGYfYtlzj/Mw2HRbmCGPwAAAD8fCAAAAAAAAAEoAQAASAAAAI5l/lzu/s0/KLEnK94+hD8AAAA/LggAAAAAAAABKQEAAEgAAAC63P176FPNP4Ce7YRNHYI/AAAAPy4IAAAAAAAAASoBAABIAAAAeqIw+xbLzD+Anu2ETR2CPwAAAD8+CAAAAAAAAAErAQAASAAAADhoY3pFQsw/sBdnvXn3fz8AAAA/bQgAAAAAAAABLAEAAEgAAABUHJU3aGPKP9CnCtgVLnM/AAAAP20IAAAAAAAAAS0BAABIAAAAxM1h1zNByj/QpwrYFS5zPwAAAD8JCQAAAAAAAAEuAQAASAAAAFAzYDQiQMg/KLEnK94+hD8AAAA/KAkAAAAAAAABLwEAAEgAAAAwlvlzufvHP3TWm3f/gYg/AAAAPygJAAAAAAAAATABAABIAAAAMJb5c7n7xz+8+w/EIMWMPwAAAD84CQAAAAAAAAExAQAASAAAADCW+XO5+8c/ZA5KarHmjj8AAAA/RwkAAAAAAAABMgEAAEgAAAAwlvlzufvHP4QQQgghhJA/AAAAP1cJAAAAAAAAATMBAABIAAAAMJb5c7n7xz8iP9OnCtiVPwAAAD9nCQAAAAAAAAE0AQAASAAAADCW+XO5+8c/yFENTpv5lz8AAAA/ZwkAAAAAAAABNQEAAEgAAAAwlvlzufvHP25kR/QrG5o/AAAAP3YJAAAAAAAAATYBAABIAAAAMJb5c7n7xz8Sd4GavDycPwAAAD92CQAAAAAAAAE3AQAASAAAADCW+XO5+8c/KOrR7Edyoz8AAAA/lgkAAAAAAAABOAEAAEgAAAAwlvlzufvHP3rz7j8Qg6Q/AAAAP6UJAAAAAAAAATkBAABIAAAAMJb5c7n7xz8keH1pdAulPwAAAD+1CQAAAAAAAAE6AQAASAAAAMDkLNTtHcg/IAYp5qCkpj8AAAA/1AkAAAAAAAABOwEAAEgAAABQM2A0IkDIP2DVn6hHs68/AAAAP+QJAAAAAAAAATwBAABIAAAAUDNgNCJAyD+usaUSOqawPwAAAD/kCQAAAAAAAAE9AQAASAAAAFAzYDQiQMg/Thnhc40ttT8AAAA/AwoAAAAAAAABPgEAAEgAAABQM2A0IkDIP6Ei/sZVPrY/AAAAPyIKAAAAAAAAAT8BAABIAAAAUDNgNCJAyD+ad/+BGKS4PwAAAD8iCgAAAAAAAAFAAQAASAAAAFAzYDQiQMg/mj5VwK5wuT8AAAA/IgoAAAAAAAABQQEAAEgAAABQM2A0IkDIP5gFq/5EPbo/AAAAPzIKAAAAAAAAAUIBAABIAAAAUDNgNCJAyD/qDshRDU67PwAAAD9RCgAAAAAAAAFDAQAASAAAAFAzYDQiQMg/QFGPZj+Suz8AAAA/YQoAAAAAAAABRAEAAEgAAABQM2A0IkDIP+jVHZCjGrw/AAAAP4AKAAAAAAAAAUUBAABIAAAAAB/6VL+myD+O6Fc2NDy+PwAAAD+fCgAAAAAAAAFGAQAASAAAALIKlHVcDck/Q4LXl0a3wD8AAAA/nwoAAAAAAAABRwEAAEgAAACyCpR1XA3JP8JlAreRHcE/AAAAP68KAAAAAAAAAUgBAABIAAAAsgqUdVwNyT8XqMnLw2HBPwAAAD+vCgAAAAAAAAFJAQAASAAAALIKlHVcDck/wCxY9SfqwT8AAAA/vgoAAAAAAAABSgEAAEgAAACyCpR1XA3JP+vNu/9ADMI/AAAAP74KAAAAAAAAAUsBAABIAAAAQlnH1ZAvyT9AEIMUc1DCPwAAAD++CgAAAAAAAAFMAQAASAAAANKn+jXFUck/lFJKKaWUwj8AAAA/zgoAAAAAAAABTQEAAEgAAADSp/o1xVHJP7/zrTO+tsI/AAAAP84KAAAAAAAAAU4BAABIAAAA0qf6NcVRyT/olBE+19jCPwAAAD/eCgAAAAAAAAFPAQAASAAAANKn+jXFUck/khmgZzthwz8AAAA//QoAAAAAAAABUAEAAEgAAABi9i2W+XPJP+ZbZ3xtpcM/AAAAPw0LAAAAAAAAAVEBAABIAAAAYvYtlvlzyT88ni6Rn+nDPwAAAD8NCwAAAAAAAAFSAQAASAAAAGL2LZb5c8k/Zj+Sm7gLxD8AAAA/HAsAAAAAAAABUwEAAEgAAADyRGH2LZbJP7uBWbDqT8Q/AAAAP4oLAAAAAAAAAVQBAABIAAAARkL82NZSyz/j6RL5mT7FPwAAAD+KCwAAAAAAAAFVAQAASAAAABjL/Lnc/cs/Dot2A7NgxT8AAAA/mQsAAAAAAAABVgEAAEgAAADItpbaeWTMPzgs2g3MgsU/AAAAP5kLAAAAAAAAAVcBAABIAAAAWAXKOq6GzD84LNoNzILFPwAAAD+ZCwAAAAAAAAFYAQAASAAAAOhT/ZriqMw/Ys09GOWkxT8AAAA/mQsAAAAAAAABWQEAAEgAAAAK8WNbS+3MP2LNPRjlpMU/AAAAP7gLAAAAAAAAAVoBAABIAAAArgJlHVdDzj9izT0Y5aTFPwAAAD+4CwAAAAAAAAFbAQAASAAAAF7u/j30qc4/Ys09GOWkxT8AAAA/5wsAAAAAAAABXAEAAEgAAABCOs2A0YjQPzplhM81tsQ/AAAAP/cLAAAAAAAAAV0BAABIAAAAiuHmsOuZ0D86ZYTPNbbEPwAAAD8GDAAAAAAAAAFeAQAASAAAANKIAOEFq9A/OmWEzzW2xD8AAAA/VAwAAAAAAAABXwEAAEgAAAAaMBoRILzQPzplhM81tsQ/AAAAP1QMAAAAAAAAAWABAABIAAAAYtczQTrN0D8PxCDFHJTEPwAAAD90DAAAAAAAAAFhAQAASAAAAGLXM0E6zdA/5SK9ugNyxD8AAAA/EA0AAAAAAAABYgEAAEgAAABwscyfy93PP2SEzzW2VOI/AAAAPwAAAAAAAAAAAWMBAABIAAAASacZMBoR0D8anDbzL0ziPwAAAD/VAAAAAAAAAAFkAQAASAAAACGdZsBoRNA/Gpw28y9M4j8AAAA/1QAAAAAAAAABZQEAAEgAAABCOs2A0YjQP4TLBG4jO+I/AAAAP+UAAAAAAAAAAWYBAABIAAAAYtczQTrN0D+EywRuIzviPwAAAD/1AAAAAAAAAAFnAQAASAAAAIN0mgGjEdE/hMsEbiM74j8AAAA/9QAAAAAAAAABaAEAAEgAAACjEQHCC1bRPzrjayudMuI/AAAAP/UAAAAAAAAAAWkBAABIAAAAxa5ngnSa0T/w+tLoFiriPwAAAD8EAQAAAAAAAAFqAQAASAAAAOVLzkLd3tE/pBI6ppAh4j8AAAA/FAEAAAAAAAABawEAAEgAAABNkE4zYDTSP6QSOqaQIeI/AAAAPxQBAAAAAAAAAWwBAABIAAAAbi2188h40j+kEjqmkCHiPwAAAD8jAQAAAAAAAAFtAQAASAAAAI7KG7QxvdI/pBI6ppAh4j8AAAA/IwEAAAAAAAABbgEAAEgAAACvZ4J0mgHTP6QSOqaQIeI/AAAAPyMBAAAAAAAAAW8BAABIAAAAYVMclTdo0z+kEjqmkCHiPwAAAD8zAQAAAAAAAAFwAQAASAAAABI/trXUztM/pBI6ppAh4j8AAAA/QwEAAAAAAAABcQEAAEgAAABTeYM2plfUP6QSOqaQIeI/AAAAP0MBAAAAAAAAAXIBAABIAAAATAw3h13P1D+kEjqmkCHiPwAAAD9DAQAAAAAAAAFzAQAASAAAAGU8UZh9i9U/pBI6ppAh4j8AAAA/UgEAAAAAAAABdAEAAEgAAABezwTpNAPWP6QSOqaQIeI/AAAAP1IBAAAAAAAAAXUBAABIAAAAeP8e+lS/1j+kEjqmkCHiPwAAAD9yAQAAAAAAAAF2AQAASAAAAEmIH9taatc/pBI6ppAh4j8AAAA/cgEAAAAAAAABdwEAAEgAAACKwuxbLPPXP6QSOqaQIeI/AAAAP4EBAAAAAAAAAXgBAABIAAAAO66GfMlZ2D+kEjqmkCHiPwAAAD+RAQAAAAAAAAF5AQAASAAAAA43h13PBNk/pBI6ppAh4j8AAAA/sAEAAAAAAAABegEAAEgAAACXGG4Ou57ZP6QSOqaQIeI/AAAAP8ABAAAAAAAAAXsBAABIAAAA37+HPtWv2T+kEjqmkCHiPwAAAD/AAQAAAAAAAAF8AQAASAAAACdnoW7vwNk/pBI6ppAh4j8AAAA/zwEAAAAAAAABfQEAAEgAAABvDrueCdLZP6QSOqaQIeI/AAAAP88BAAAAAAAAAX4BAABIAAAAmJyFur0D1z92xtdWOmXkPwAAAD8AAAAAAAAAAAF/AQAASAAAAOBDn+rXFNc/dsbXVjpl5D8AAAA/TgAAAAAAAAABgAEAAEgAAABJiB/bWmrXP3bG11Y6ZeQ/AAAAP04AAAAAAAAAAYEBAABIAAAA+nO5+/fQ1z92xtdWOmXkPwAAAD9OAAAAAAAAAAGCAQAASAAAAKtfUxyVN9g/dsbXVjpl5D8AAAA/XgAAAAAAAAABgwEAAEgAAACk8gZtTK/YP3bG11Y6ZeQ/AAAAP20AAAAAAAAAAYQBAABIAAAALtTtHThJ2T92xtdWOmXkPwAAAD9tAAAAAAAAAAGFAQAASAAAALe11M4j49k/dsbXVjpl5D8AAAA/fQAAAAAAAAABhgEAAEgAAADR5e7fQ5/aP3bG11Y6ZeQ/AAAAP30AAAAAAAAAAYcBAABIAAAAM70iIX5s2z92xtdWOmXkPwAAAD99AAAAAAAAAAGIAQAASAAAAJWUVmK4Odw/dsbXVjpl5D8AAAA/jQAAAAAAAAABiQEAAEgAAAA9E6TTDBjdP3bG11Y6ZeQ/AAAAP5wAAAAAAAAAAYoBAABIAAAAn+rXFEfl3T92xtdWOmXkPwAAAD+cAAAAAAAAAAGLAQAASAAAALsa8iVnod4/dsbXVjpl5D8AAAA/rAAAAAAAAAABjAEAAEgAAADzBm1Mr0jgP3bG11Y6ZeQ/AAAAP8sAAAAAAAAAAY0BAABIAAAA34GTlFZi4D92xtdWOmXkPwAAAD/LAAAAAAAAAAGOAQAASAAAACcprcRwc+A/dsbXVjpl5D8AAAA/2wAAAAAAAAABjwEAAEgAAADL/Lnc/XvgPyrePhS0XOQ/AAAAP9sAAAAAAAAAAZABAABIAAAAb9DG9IqE4D8q3j4UtFzkPwAAAD9IAQAAAAAAAAGRAQAASAAAABOk0wwYjeA/Kt4+FLRc5D8AAAA/WAEAAAAAAAABkgEAAEgAAAD2a4qj8gblP8xBSS3W3OM/AAAAPwAAAAAAAAAAAZMBAABIAAAA9muKo/IG5T8WKuJvXOXjPwAAAD8QAAAAAAAAAAGUAQAASAAAAJo/l7t/D+U/Firib1zl4z8AAAA/HwAAAAAAAAABlQEAAEgAAAA+E6TTDBjlP2ISe7Li7eM/AAAAPy8AAAAAAAAAAZYBAABIAAAAhrq9Aycp5T/24qw37/7jPwAAAD8vAAAAAAAAAAGXAQAASAAAAHI15EvOQuU/QstFenUH5D8AAAA/LwAAAAAAAAABmAEAAEgAAABLKzHcHHblP4qz3rz7D+Q/AAAAPz4AAAAAAAAAAZkBAABIAAAAx/SKhPix5T/Wm3f/gRjkPwAAAD8+AAAAAAAAAAGaAQAASAAAAEO+5CzU7eU/1pt3/4EY5D8AAAA/TgAAAAAAAAABmwEAAEgAAABjW0vtPDLmPyCEEEIIIeQ/AAAAP04AAAAAAAAAAZwBAABIAAAAhfixraV25j8ghBBCCCHkPwAAAD9eAAAAAAAAAAGdAQAASAAAAAHCC1aBsuY/IIQQQggh5D8AAAA/bQAAAAAAAAABngEAAEgAAAAiX3IW6vbmPyCEEEIIIeQ/AAAAP34AAAAAAAAAAZ8BAABIAAAAiqPyBm1M5z8ghBBCCCHkPwAAAD+OAAAAAAAAAAGgAQAASAAAAAhtTK9IiOc/irPevPsP5D8AAAA/jgAAAAAAAAABoQEAAEgAAADgYpk/l7vnP/birDfv/uM/AAAAP54AAAAAAAAAAaIBAABIAAAAFIXZt1jm5z+s+hP1aPbjPwAAAD+eAAAAAAAAAAGjAQAASAAAANn1TJBOM+g/gFmw6k/U4z8AAAA/rQAAAAAAAAABpAEAAEgAAAB8yVmo2zvoPzZxF6jJy+M/AAAAP70AAAAAAAAAAaUBAABIAAAAIZ1mwGhE6D82cReoycvjPwAAAD+9AAAAAAAAAAGmAQAASAAAAMi2ltp5ZMw/NDht5l+Y5D8AAAA/AAAAAAAAAAABpwEAAEgAAABYBco6robMPzQ4beZfmOQ/AAAAP14AAAAAAAAAAagBAABIAAAAmj+Xu38PzT80OG3mX5jkPwAAAD9tAAAAAAAAAAGpAQAASAAAAI5l/lzu/s0/NDht5l+Y5D8AAAA/eAAAAAAAAAABqgEAAEgAAADuPDKeKMzOP+pP1KPZj+Q/AAAAP4gAAAAAAAAAAasBAABIAAAAcLHMn8vdzz+gZzthU4fkPwAAAD+IAAAAAAAAAAGsAQAASAAAAGlEgPCCVdA/VH+iHs1+5D8AAAA/iAAAAAAAAAABrQEAAEgAAABi1zNBOs3QP1R/oh7NfuQ/AAAAP5cAAAAAAAAAAa4BAABIAAAAE8PNYdcz0T8KlwncRnbkPwAAAD+nAAAAAAAAAAGvAQAASAAAAMWuZ4J0mtE/dsbXVjpl5D8AAAA/pwAAAAAAAAABsAEAAEgAAAAt8+dy9+/RP3bG11Y6ZeQ/AAAAP7cAAAAAAAAAAbEBAABIAAAAlTdoY3pF0j8q3j4UtFzkPwAAAD+3AAAAAAAAAAGyAQAASAAAAP576FP9mtI/4PWl0S1U5D8AAAA/xgAAAAAAAAABswEAAEgAAAAeGU8UZt/SP5YNDY+nS+Q/AAAAP8YAAAAAAAAAAbQBAABIAAAAQLa11M4j0z+WDQ2Pp0vkPwAAAD/WAAAAAAAAAAG1AQAASAAAABmsAmUdV9M/lg0Nj6dL5D8AAAA/1gAAAAAAAAABtgEAAEgAAADxoU/1a4rTPwA92wmbOuQ/AAAAP9YAAAAAAAAAAbcBAABIAAAAOUlpJYab0z8APdsJmzrkPwAAAD/mAAAAAAAAAAG4AQAASAAAAMqXnIW6vdM/AD3bCZs65D8AAAA/9QAAAAAAAAABuQEAAEgAAAASP7a11M7TP7ZUQscUMuQ/AAAAP/UAAAAAAAAAAboBAABIAAAAdx4ZTxRmvz8M1OTl4bDoPwAAAD8AAAAAAAAAAAG7AQAASAAAAJxmwGhEgMA/Vrx9KGi56D8AAAA/fQAAAAAAAAABvAEAAEgAAABAeMEqUNbBP6CkFmvuweg/AAAAP30AAAAAAAAAAb0BAABIAAAABCcprcRwwz82dUjw+tLoPwAAAD+NAAAAAAAAAAG+AQAASAAAAFgkxI9tLcU/ykV6dQfk6D8AAAA/jQAAAAAAAAABvwEAAEgAAAAc0ysS4sfGPxYuE7iN7Og/AAAAP5cAAAAAAAAAAcABAABIAAAAcNDG9IqEyD9gFqz6E/XoPwAAAD+XAAAAAAAAAAHBAQAASAAAAMTNYdczQco/qv5EPZr96D8AAAA/pwAAAAAAAAABwgEAAEgAAACIfMlZqNvLP/bm3X8gBuk/AAAAP7cAAAAAAAAAAcMBAABIAAAATCsx3Bx2zT/25t1/IAbpPwAAAD+3AAAAAAAAAAHEAQAASAAAAICLZf5c7s4/9ubdfyAG6T8AAAA/xgAAAAAAAAABxQEAAEgAAADZ9UyQTjPQP/bm3X8gBuk/AAAAP8YAAAAAAAAAAcYBAABIAAAAGjAaESC80D9Az3bCpg7pPwAAAD/WAAAAAAAAAAHHAQAASAAAADvNgNGIANE/QM92wqYO6T8AAAA/1gAAAAAAAAAByAEAAEgAAABbaueR8UTRP0DPdsKmDuk/AAAAP+YAAAAAAAAAAckBAABIAAAAoxEBwgtW0T9Az3bCpg7pPwAAAD/mAAAAAAAAAAHKAQAASAAAAOu4GvIlZ9E/QM92wqYO6T8AAAA/YwEAAAAAAAABywEAAEgAAAA0YDQiQHjRP0DPdsKmDuk/AAAAP3IBAAAAAAAAAcwBAABIAAAAxa5ngnSa0T+Ktw8FLRfpPwAAAD+CAQAAAAAAAAHNAQAASAAAAFX9muKovNE/1J+oR7Mf6T8AAAA/ggEAAAAAAAABzgEAAEgAAAB1mgGjEQHSP9SfqEezH+k/AAAAP5EBAAAAAAAAAc8BAABIAAAAgdGIAOEF2z92A7Ng1Z/oPwAAAD8AAAAAAAAAAAHQAQAASAAAAMl4ojD7Fts/dgOzYNWf6D8AAAA/LwAAAAAAAAAB0QEAAEgAAABbx9WQLznbPywbGh5Pl+g/AAAAP14AAAAAAAAAAdIBAABIAAAA6xUJ8WNb2z8sGxoeT5foPwAAAD9eAAAAAAAAAAHTAQAASAAAADO9IiF+bNs/LBsaHk+X6D8AAAA/bQAAAAAAAAAB1AEAAEgAAAB7ZDxRmH3bPywbGh5Pl+g/AAAAP20AAAAAAAAAAdUBAABIAAAAmwGjEQHC2z/gMoHbyI7oPwAAAD+NAAAAAAAAAAHWAQAASAAAAE3tPDKeKNw/lkromEKG6D8AAAA/jQAAAAAAAAAB1wEAAEgAAAC1Mb0iIX7cP5ZK6JhChug/AAAAP40AAAAAAAAAAdgBAABIAAAAD5yktBLD3T+2kR3Rr2zoPwAAAD+cAAAAAAAAAAHZAQAASAAAAFHWcTXkS94/tpEd0a9s6D8AAAA/rAAAAAAAAAAB2gEAAEgAAABrBoxGBAjfP2yphI4pZOg/AAAAP6wAAAAAAAAAAdsBAABIAAAAhTamVyTE3z/W2FIJHVPoPwAAAD+sAAAAAAAAAAHcAQAASAAAAAeMRgQIL+A/QgghhBBC6D8AAAA/vAAAAAAAAAAB3QEAAEgAAABv0Mb0ioTgP6w37/4DMeg/AAAAP8sAAAAAAAAAAd4BAABIAAAAkG0ttfPI4D8WZ7159x/oPwAAAD/LAAAAAAAAAAHfAQAASAAAACC8YBUo6+A/zH4kN3EX6D8AAAA/ywAAAAAAAAAB4AEAAEgAAACwCpR1XA3hP4KWi/TqDug/AAAAP9sAAAAAAAAAAeEBAABIAAAAQVnH1ZAv4T+Clov06g7oPwAAAD/bAAAAAAAAAAHiAQAASAAAAIkA4QWrQOE/gpaL9OoO6D8AAAA/6gAAAAAAAAAB4wEAAEgAAAAt1O0dOEnhP4KWi/TqDug/AAAAP/oAAAAAAAAAAeQBAABIAAAA0af6NcVR4T+Clov06g7oPwAAAD8KAQAAAAAAAAHlAQAASAAAALNvscyfy+U/bKmEjilk6D8AAAA/AAAAAAAAAAAB5gEAAEgAAABXQ77kLNTlP2yphI4pZOg/AAAAPwAAAAAAAAAAAecBAABIAAAA+xbL/Lnc5T9sqYSOKWToPwAAAD8fAAAAAAAAAAHoAQAASAAAAKDq1xRH5eU/bKmEjilk6D8AAAA/LwAAAAAAAAAB6QEAAEgAAADokfFEYfblP7aRHdGvbOg/AAAAPy8AAAAAAAAAAeoBAABIAAAAMDkLdXsH5j+2kR3Rr2zoPwAAAD8vAAAAAAAAAAHrAQAASAAAAGNbS+08MuY/tpEd0a9s6D8AAAA/LwAAAAAAAAAB7AEAAEgAAABQ1nE15EvmP7aRHdGvbOg/AAAAPz4AAAAAAAAAAe0BAABIAAAAPVGYfYtl5j+2kR3Rr2zoPwAAAD9OAAAAAAAAAAHuAQAASAAAAIX4sa2lduY/tpEd0a9s6D8AAAA/TgAAAAAAAAAB7wEAAEgAAADOn8vdv4fmP7aRHdGvbOg/AAAAP04AAAAAAAAAAfABAABIAAAAFkflDdqY5j+2kR3Rr2zoPwAAAD9eAAAAAAAAAAHxAQAASAAAAAHCC1aBsuY/tpEd0a9s6D8AAAA/bQAAAAAAAAAB8gEAAEgAAABJaSWGm8PmP7aRHdGvbOg/AAAAP20AAAAAAAAAAfMBAABIAAAA7jwynijM5j+2kR3Rr2zoPwAAAD99AAAAAAAAAAH0AQAASAAAAJEQP7a11OY/tpEd0a9s6D8AAAA/fQAAAAAAAAAB9QEAAEgAAADat1jmz+XmP7aRHdGvbOg/AAAAP4wAAAAAAAAAAfYBAABIAAAAxjJ/Lnf/5j8AerYTNnXoPwAAAD+MAAAAAAAAAAH3AQAASAAAALKtpXYeGec/AHq2EzZ16D8AAAA/nAAAAAAAAAAB+AEAAEgAAADnz+Xu30PnP0xiT1a8feg/AAAAP5wAAAAAAAAAAfkBAABIAAAA0koMN4dd5z+WSuiYQoboPwAAAD+sAAAAAAAAAAH6AQAASAAAAL/FMn8ud+c/lkromEKG6D8AAAA/uwAAAAAAAAAB+wEAAEgAAACrQFnH1ZDnP5ZK6JhChug/AAAAP8sAAAAAAAAAAfwBAABIAAAAFIXZt1jm5z+WSuiYQoboPwAAAD/LAAAAAAAAAAH9AQAASAAAAAEAAAAAAOg/lkromEKG6D8AAAA/2wAAAAAAAAAB/gEAAEgAAABJpxkwGhHoP5ZK6JhChug/AAAAP+oAAAAAAAAAAf8BAABIAAAAkU4zYDQi6D+WSuiYQoboPwAAAD8JAQAAAAAAAAEAAgAASAAAAMRwc9j1TOg/lkromEKG6D8AAAA/GQEAAAAAAAABAQIAAEgAAABpRIDwglXoP5ZK6JhChug/AAAAPxkBAAAAAAAAAQICAABIAAAADBiNCBBe6D+WSuiYQoboPwAAAD8oAQAAAAAAAAEDAgAASAAAAEI6zYDRiOg/lkromEKG6D8AAAA/KAEAAAAAAAABBAIAAEgAAAAttfPIeKLoP5ZK6JhChug/AAAAPzgBAAAAAAAAAQUCAABIAAAAGjAaESC86D+WSuiYQoboPwAAAD84AQAAAAAAAAEGAgAASAAAAKp+TXFU3ug/lkromEKG6D8AAAA/OAEAAAAAAAABBwIAAEgAAACW+XO5+/foP0xiT1a8feg/AAAAP0gBAAAAAAAAAQgCAABIAAAAJkinGTAa6T9MYk9WvH3oPwAAAD9XAQAAAAAAAAEJAgAASAAAADNgNCJAeOk/tpEd0a9s6D8AAAA/VwEAAAAAAAABCgIAAEgAAADErmeCdJrpP7aRHdGvbOg/AAAAP2cBAAAAAAAAAQsCAABIAAAAnKS0EsPN6T9sqYSOKWToPwAAAD92AQAAAAAAAAEMAgAASAAAAIkf21pq5+k/bKmEjilk6D8AAAA/dgEAAAAAAAABDQIAAEgAAAB1mgGjEQHqPyDB60ujW+g/AAAAP4YBAAAAAAAAAQ4CAABIAAAAYRUo67ga6j/W2FIJHVPoPwAAAD+GAQAAAAAAAAEPAgAASAAAAPJjW0vtPOo/1thSCR1T6D8AAAA/lgEAAAAAAAABEAIAAEgAAADd3oGTlFbqP0IIIYQQQug/AAAAP5YBAAAAAAAAARECAABIAAAAgrKOqyFf6j9CCCGEEELoPwAAAD+WAQAAAAAAAAESAgAASAAAACWGm8OuZ+o/9h+IQYo56D8AAAA/pQEAAAAAAAABEwIAAEgAAADKWajbO3DqP/YfiEGKOeg/AAAAP6UBAAAAAAAAARQCAABIAAAAbS2188h46j+sN+/+AzHoPwAAAD+1AQAAAAAAAAEVAgAASAAAALbUziPjieo/rDfv/gMx6D8AAAA/1AEAAAAAAAABFgIAAEgAAAD+e+hT/ZrqP6w37/4DMeg/AAAAP9QBAAAAAAAAARcCAABIAAAARiMChBes6j+sN+/+AzHoPwAAAD/kAQAAAAAAAAEYAgAASAAAAI7KG7Qxveo/rDfv/gMx6D8AAAA/8wEAAAAAAAABGQIAAEgAAAAeGU8UZt/qP6w37/4DMeg/AAAAPwMCAAAAAAAAARoCAABIAAAAr2eCdJoB6z+sN+/+AzHoPwAAAD8DAgAAAAAAAAEbAgAASAAAAD+2tdTOI+s/rDfv/gMx6D8AAAA/AwIAAAAAAAABHAIAAEgAAADPBOk0A0brP6w37/4DMeg/AAAAPxMCAAAAAAAAAR0CAABIAAAABCcprcRw6z+sN+/+AzHoPwAAAD8iAgAAAAAAAAEeAgAASAAAAEVh9i2W+es/rDfv/gMx6D8AAAA/IgIAAAAAAAABHwIAAEgAAAAeV0O+5CzsP/YfiEGKOeg/AAAAPzICAAAAAAAAASACAABIAAAArqV2HhlP7D/2H4hBijnoPwAAAD8yAgAAAAAAAAEhAgAASAAAAPZMkE4zYOw/9h+IQYo56D8AAAA/UQIAAAAAAAABIgIAAEgAAACGm8OuZ4LsP/YfiEGKOeg/AAAAP1ECAAAAAAAAASMCAABIAAAAcxbq9g6c7D/2H4hBijnoPwAAAD+AAgAAAAAAAAEkAgAASAAAAARlHVdDvuw/9h+IQYo56D8AAAA/gAIAAAAAAAABJQIAAEgAAACmOCpv0MbsP/YfiEGKOeg/AAAAP4ACAAAAAAAAASYCAABIAAAATAw3h13P7D/2H4hBijnoPwAAAD+QAgAAAAAAAAEnAgAASAAAAO7fQ5/q1+w/9h+IQYo56D8AAAA/nwIAAAAAAAABKAIAAEgAAACUs1C3d+DsP/YfiEGKOeg/AAAAP58CAAAAAAAAASkCAABIAAAA3Fpq55Hx7D/2H4hBijnoPwAAAD+/AgAAAAAAAAEqAgAASAAAAMjVkC85C+0/9h+IQYo56D8AAAA/vwIAAAAAAAABKwIAAEgAAAAQfapfUxztP/YfiEGKOeg/AAAAP84CAAAAAAAAASwCAABIAAAAtFC3d+Ak7T/2H4hBijnoPwAAAD/OAgAAAAAAAAEtAgAASAAAAKDL3b+HPu0/9h+IQYo56D8AAAA/3gIAAAAAAAABLgIAAEgAAADocvfvoU/tP/YfiEGKOeg/AAAAP94CAAAAAAAAAS8CAABIAAAAjEYECC9Y7T/2H4hBijnoPwAAAD/tAgAAAAAAAAEwAgAASAAAANTtHThJae0/9h+IQYo56D8AAAA//QIAAAAAAAABMQIAAEgAAAB4wSpQ1nHtP/YfiEGKOeg/AAAAPw0DAAAAAAAAATICAABIAAAAwGhEgPCC7T9CCCGEEELoPwAAAD8NAwAAAAAAAAEzAgAASAAAAAgQXrAKlO0/jPC5xpZK6D8AAAA/DQMAAAAAAAABNAIAAEgAAAD2ioT4sa3tP9bYUgkdU+g/AAAAPxwDAAAAAAAAATUCAABIAAAAmF6RED+27T/W2FIJHVPoPwAAAD80AwAAAAAAAAE2AgAASAAAAOAFq0BZx+0/1thSCR1T6D8AAAA/NAMAAAAAAAABNwIAAEgAAADOgNGIAOHtP9bYUgkdU+g/AAAAPzQDAAAAAAAAATgCAABIAAAAclTeoI3p7T/W2FIJHVPoPwAAAD9EAwAAAAAAAAE5AgAASAAAABYo67ga8u0/1thSCR1T6D8AAAA/RAMAAAAAAAABOgIAAEgAAAC6+/fQp/rtP9bYUgkdU+g/AAAAP1MDAAAAAAAAATsCAABIAAAAXs8E6TQD7j/W2FIJHVPoPwAAAD9jAwAAAAAAAAE8AgAASAAAAAKjEQHCC+4/1thSCR1T6D8AAAA/cgMAAAAAAAABPQIAAEgAAACmdh4ZTxTuP9bYUgkdU+g/AAAAP4IDAAAAAAAAAT4CAABIAAAASkorMdwc7j/W2FIJHVPoPwAAAD+CAwAAAAAAAAE/AgAASAAAAO4dOElpJe4/1thSCR1T6D8AAAA/ggMAAAAAAAABQAIAAEgAAAA2xVF5gzbuP9bYUgkdU+g/AAAAP5IDAAAAAAAAAUECAABIAAAA2phekRA/7j/W2FIJHVPoPwAAAD+SAwAAAAAAAAFCAgAASAAAAH5sa6mdR+4/1thSCR1T6D8AAAA/oQMAAAAAAAABQwIAAEgAAAAiQHjBKlDuP9bYUgkdU+g/AAAAP7EDAAAAAAAAAUQCAABIAAAAxhOF2bdY7j/W2FIJHVPoPwAAAD+xAwAAAAAAAAFFAgAASAAAAGrnkfFEYe4/1thSCR1T6D8AAAA/wQMAAAAAAAABRgIAAEgAAABYYrg57HruP9bYUgkdU+g/AAAAP9ADAAAAAAAAAUcCAABIAAAAoAnSaQaM7j/W2FIJHVPoPwAAAD/gAwAAAAAAAAFIAgAASAAAAIqE+LGtpe4/1thSCR1T6D8AAAA/4AMAAAAAAAABSQIAAEgAAAB4/x76VL/uP9bYUgkdU+g/AAAAP+8DAAAAAAAAAUoCAABIAAAAwKY4Km/Q7j/W2FIJHVPoPwAAAD/vAwAAAAAAAAFLAgAASAAAAKwhX3IW6u4/1thSCR1T6D8AAAA//wMAAAAAAAABTAIAAEgAAAD0yHiiMPvuP4zwucaWSug/AAAAPw8EAAAAAAAAAU0CAABIAAAA4EOf6tcU7z9CCCGEEELoPwAAAD8PBAAAAAAAAAFOAgAASAAAACjruBryJe8/QgghhBBC6D8AAAA/DwQAAAAAAAABTwIAAEgAAABwktJKDDfvP0IIIYQQQug/AAAAPx4EAAAAAAAAAVACAABIAAAAuDnseiZI7z/2H4hBijnoPwAAAD8eBAAAAAAAAAFRAgAASAAAAF4N+ZKzUO8/9h+IQYo56D8AAAA/LgQAAAAAAAABUgIAAEgAAAAA4QWrQFnvP/YfiEGKOeg/AAAAP10EAAAAAAAAAVMCAABIAAAAprQSw81h7z/2H4hBijnoPwAAAD9dBAAAAAAAAAFUAgAASAAAAEiIH9taau8/9h+IQYo56D8AAAA/XQQAAAAAAAABVQIAAEgAAADuWyzz53LvP6w37/4DMeg/AAAAP2wEAAAAAAAAAVYCAABIAAAANgNGIwKE7z+sN+/+AzHoPwAAAD9sBAAAAAAAAAFXAgAASAAAANrWUjuPjO8/rDfv/gMx6D8AAAA/fAQAAAAAAAABWAIAAEgAAAB+ql9THJXvP6w37/4DMeg/AAAAP3wEAAAAAAAAAVkCAABIAAAAIn5sa6md7z+sN+/+AzHoPwAAAD+MBAAAAAAAAAFaAgAASAAAAMZReYM2pu8/rDfv/gMx6D8AAAA/jAQAAAAAAAABWwIAAEgAAABqJYabw67vP6w37/4DMeg/AAAAP5sEAAAAAAAAAVwCAABIAAAADvmSs1C37z+sN+/+AzHoPwAAAD+7BAAAAAAAAAFdAgAASAAAALLMn8vdv+8/rDfv/gMx6D8AAAA/+QQAAAAAAAABXgIAAEgAAACeR8YThdnvP6w37/4DMeg/AAAAPwkFAAAAAAAAAV8CAABIAAAAGhEgvGAV4D+w5h6MctLqPwAAAD8AAAAAAAAAAAFgAgAASAAAAGK4Oex6JuA/sOYejHLS6j8AAAA/fQAAAAAAAAABYQIAAEgAAABPM2A0IkDgP7DmHoxy0uo/AAAAP30AAAAAAAAAAWICAABIAAAAO66GfMlZ4D+w5h6MctLqPwAAAD+NAAAAAAAAAAFjAgAASAAAAMv8udz9e+A/sOYejHLS6j8AAAA/jQAAAAAAAAABZAIAAEgAAACk8gZtTK/gP7DmHoxy0uo/AAAAP50AAAAAAAAAAWUCAABIAAAAfOhT/Zri4D+w5h6MctLqPwAAAD+dAAAAAAAAAAFmAgAASAAAAFTeoI3pFeE/sOYejHLS6j8AAAA/rAAAAAAAAAABZwIAAEgAAADRp/o1xVHhP7DmHoxy0uo/AAAAP6wAAAAAAAAAAWgCAABIAAAA8URh9i2W4T+w5h6MctLqPwAAAD+8AAAAAAAAAAFpAgAASAAAAG4Ou54J0uE/sOYejHLS6j8AAAA/vAAAAAAAAAABagIAAEgAAACPqyFfchbiP7DmHoxy0uo/AAAAP8wAAAAAAAAAAWsCAABIAAAAsEiIH9ta4j+w5h6MctLqPwAAAD/MAAAAAAAAAAFsAgAASAAAACwS4se2luI/sOYejHLS6j8AAAA/2wAAAAAAAAABbQIAAEgAAABNr0iIH9viP7DmHoxy0uo/AAAAP9sAAAAAAAAAAW4CAABIAAAAyXiiMPsW4z+w5h6MctLqPwAAAD/rAAAAAAAAAAFvAgAASAAAAEZC/NjWUuM/sOYejHLS6j8AAAA/6wAAAAAAAAABcAIAAEgAAABm32KZP5fjP7DmHoxy0uo/AAAAP/oAAAAAAAAAAXECAABIAAAAh3zJWajb4z+w5h6MctLqPwAAAD8KAQAAAAAAAAFyAgAASAAAAEvtPDKeKOQ/sOYejHLS6j8AAAA/CgEAAAAAAAABcwIAAEgAAABsiqPyBm3kP7DmHoxy0uo/AAAAPwoBAAAAAAAAAXQCAABIAAAAjCcKs2+x5D+w5h6MctLqPwAAAD8aAQAAAAAAAAF1AgAASAAAAFKYfYtl/uQ/sOYejHLS6j8AAAA/GgEAAAAAAAABdgIAAEgAAAByNeRLzkLlP7DmHoxy0uo/AAAAPykBAAAAAAAAAXcCAABIAAAA7/499Kl+5T+w5h6MctLqPwAAAD8pAQAAAAAAAAF4AgAASAAAAMf0ioT4seU/sOYejHLS6j8AAAA/OQEAAAAAAAABeQIAAEgAAABDvuQs1O3lP2b+hUnsyeo/AAAAPzkBAAAAAAAAAXoCAABIAAAAG7QxvSIh5j8cFu0GZsHqPwAAAD9WAQAAAAAAAAF7AgAASAAAAFDWcTXkS+Y/HBbtBmbB6j8AAAA/ZQEAAAAAAAABfAIAAEgAAABxc9j1TJDmPxwW7QZmweo/AAAAP2UBAAAAAAAAAX0CAABIAAAA7jwynijM5j8cFu0GZsHqPwAAAD9lAQAAAAAAAAF+AgAASAAAAA/amF6REOc/HBbtBmbB6j8AAAA/dQEAAAAAAAABfwIAAEgAAADSSgw3h13nPxwW7QZmweo/AAAAP3UBAAAAAAAAAYACAABIAAAAq0BZx9WQ5z8cFu0GZsHqPwAAAD+EAQAAAAAAAAGBAgAASAAAAOBimT+Xu+c/HBbtBmbB6j8AAAA/hAEAAAAAAAABggIAAEgAAABcLPPncvfnP9AtVMTfuOo/AAAAP5QBAAAAAAAAAYMCAABIAAAA7HomSKcZ6D/QLVTE37jqPwAAAD+kAQAAAAAAAAGEAgAASAAAAAwYjQgQXug/hkW7gVmw6j8AAAA/swEAAAAAAAABhQIAAEgAAAD5krNQt3foPzxdIj/Tp+o/AAAAP7MBAAAAAAAAAYYCAABIAAAAiuHmsOuZ6D88XSI/06fqPwAAAD/DAQAAAAAAAAGHAgAASAAAAHVcDfmSs+g/PF0iP9On6j8AAAA/wwEAAAAAAAABiAIAAEgAAACqfk1xVN7oPzxdIj/Tp+o/AAAAP8MBAAAAAAAAAYkCAABIAAAAO82A0YgA6T88XSI/06fqPwAAAD/TAQAAAAAAAAGKAgAASAAAACZIpxkwGuk/PF0iP9On6j8AAAA/EQIAAAAAAAABiwIAAEgAAADyY1tL7TzqP2b+hUnsyeo/AAAAP0ACAAAAAAAAAYwCAABIAAAA9w6cpLQS6z9m/oVJ7MnqPwAAAD9AAgAAAAAAAAGNAgAASAAAABesAmUdV+s/Zv6FSezJ6j8AAAA/QAIAAAAAAAABjgIAAEgAAAD9udz9e+jrP2b+hUnsyeo/AAAAP1ACAAAAAAAAAY8CAABIAAAA1q8pjsob7D9m/oVJ7MnqPwAAAD9QAgAAAAAAAAGQAgAASAAAAGb+XO7+Pew/Zv6FSezJ6j8AAAA/XwIAAAAAAAABkQIAAEgAAABTeYM2plfsP2b+hUnsyeo/AAAAP18CAAAAAAAAAZICAABIAAAAPvSpfk1x7D9m/oVJ7MnqPwAAAD9vAgAAAAAAAAGTAgAASAAAAIabw65nguw/Zv6FSezJ6j8AAAA/bwIAAAAAAAABlAIAAEgAAABzFur2DpzsP2b+hUnsyeo/AAAAP34CAAAAAAAAAZUCAABIAAAAF+r2Dpyk7D9m/oVJ7MnqPwAAAD9+AgAAAAAAAAGWAgAASAAAALy9Aycprew/Zv6FSezJ6j8AAAA/jgIAAAAAAAABlwIAAEgAAABekRA/trXsP2b+hUnsyeo/AAAAP54CAAAAAAAAAZgCAABIAAAABGUdV0O+7D9m/oVJ7MnqPwAAAD+eAgAAAAAAAAGZAgAASAAAAKY4Km/Qxuw/HBbtBmbB6j8AAAA/ngIAAAAAAAABmgIAAEgAAABMDDeHXc/sPxwW7QZmweo/AAAAP60CAAAAAAAAAZsCAABIAAAA7t9Dn+rX7D8cFu0GZsHqPwAAAD+tAgAAAAAAAAGcAgAASAAAAJSzULd34Ow/HBbtBmbB6j8AAAA/vQIAAAAAAAABnQIAAEgAAAA4h13PBOnsPxwW7QZmweo/AAAAP70CAAAAAAAAAZ4CAABIAAAA3Fpq55Hx7D8cFu0GZsHqPwAAAD/NAgAAAAAAAAGfAgAASAAAACQChBesAu0/HBbtBmbB6j8AAAA/zQIAAAAAAAABoAIAAEgAAABsqZ1HxhPtPxwW7QZmweo/AAAAP9wCAAAAAAAAAaECAABIAAAAtFC3d+Ak7T8cFu0GZsHqPwAAAD/cAgAAAAAAAAGiAgAASAAAAPz30Kf6Ne0/HBbtBmbB6j8AAAA/7AIAAAAAAAABowIAAEgAAABEn+rXFEftPxwW7QZmweo/AAAAP+wCAAAAAAAAAaQCAABIAAAAjEYECC9Y7T/QLVTE37jqPwAAAD/7AgAAAAAAAAGlAgAASAAAAMBoRIDwgu0/0C1UxN+46j8AAAA/+wIAAAAAAAABpgIAAEgAAACu42rIl5ztP4ZFu4FZsOo/AAAAPwsDAAAAAAAAAacCAABIAAAAmF6RED+27T+GRbuBWbDqPwAAAD8LAwAAAAAAAAGoAgAASAAAAIbZt1jmz+0/hkW7gVmw6j8AAAA/GwMAAAAAAAABqQIAAEgAAAByVN6gjentP4ZFu4FZsOo/AAAAPxsDAAAAAAAAAaoCAABIAAAAuvv30Kf67T+GRbuBWbDqPwAAAD8qAwAAAAAAAAGrAgAASAAAAAKjEQHCC+4/PF0iP9On6j8AAAA/OgMAAAAAAAABrAIAAEgAAADuHThJaSXuPzxdIj/Tp+o/AAAAPzoDAAAAAAAAAa0CAABIAAAAfmxrqZ1H7j88XSI/06fqPwAAAD86AwAAAAAAAAGuAgAASAAAAMYThdm3WO4/PF0iP9On6j8AAAA/SgMAAAAAAAABrwIAAEgAAACyjqshX3LuP/J0ifxMn+o/AAAAP1kDAAAAAAAAAbACAABIAAAA+jXFUXmD7j/ydIn8TJ/qPwAAAD+IAwAAAAAAAAGxAgAASAAAADBYBco6ru4/pozwucaW6j8AAAA/iAMAAAAAAAABsgIAAEgAAAAgMdwcdj1zP4z06g7IUe0/AAAAPwAAAAAAAAAAAbMCAABIAAAAqLxBG9Mrgj+M9OoOyFHtPwAAAD+5AAAAAAAAAAG0AgAASAAAAMAyfy53/44/jPTqDshR7T8AAAA/uQAAAAAAAAABtQIAAEgAAAB8JkinGTCaP4z06g7IUe0/AAAAP7kAAAAAAAAAAbYCAABIAAAACpR1XA35oj9ADFLMQUntPwAAAD/IAAAAAAAAAAG3AgAASAAAANoUR+UN2qg/9iO5ibtA7T8AAAA/yAAAAAAAAAABuAIAAEgAAADi5rDrmSCtP/YjuYm7QO0/AAAAP9gAAAAAAAAAAbkCAABIAAAANSJAeMEqsD/2I7mJu0DtPwAAAD/YAAAAAAAAAAG6AgAASAAAABluDrueCbI/YFOHBK8v7T8AAAA/5wAAAAAAAAABuwIAAEgAAACb4qi8QRuzP2BThwSvL+0/AAAAP+cAAAAAAAAAAbwCAABIAAAAHVdDvuQstD9gU4cEry/tPwAAAD/3AAAAAAAAAAG9AgAASAAAAJ/L3b+HPrU/FmvuwSgn7T8AAAA/BwEAAAAAAAABvgIAAEgAAAAjQHjBKlC2PxZr7sEoJ+0/AAAAPwcBAAAAAAAAAb8CAABIAAAAZXpFQvzYtj8Wa+7BKCftPwAAAD8HAQAAAAAAAAHAAgAASAAAAMVReYM2prc/yoJVf6Ie7T8AAAA/FgEAAAAAAAABwQIAAEgAAAAlKa3EcHO4P8qCVX+iHu0/AAAAPxYBAAAAAAAAAcICAABIAAAAaWN6RUL8uD/KglV/oh7tPwAAAD8mAQAAAAAAAAHDAgAASAAAAIsA4QWrQLk/yoJVf6Ie7T8AAAA/NgEAAAAAAAABxAIAAEgAAADr1xRH5Q26P4CavDwcFu0/AAAAPzYBAAAAAAAAAcUCAABIAAAATa9IiB/buj+Amrw8HBbtPwAAAD82AQAAAAAAAAHGAgAASAAAAM8j44nC7Ls/gJq8PBwW7T8AAAA/RQEAAAAAAAABxwIAAEgAAAAx+xbL/Lm8P4CavDwcFu0/AAAAP0UBAAAAAAAAAcgCAABIAAAA1QwYjQgQvj+Amrw8HBbtPwAAAD9VAQAAAAAAAAHJAgAASAAAADXkS85C3b4/gJq8PBwW7T8AAAA/VQEAAAAAAAABygIAAEgAAACXu38Pfaq/P4CavDwcFu0/AAAAP2QBAAAAAAAAAcsCAABIAAAA7HomSKcZwD82siP6lQ3tPwAAAD9kAQAAAAAAAAHMAgAASAAAAHzJWajbO8A/NrIj+pUN7T8AAAA/dAEAAAAAAAABzQIAAEgAAAAMGI0IEF7APzayI/qVDe0/AAAAP3QBAAAAAAAAAc4CAABIAAAA9oqE+LGt1T9QTlrtxVnvPwAAAD8AAAAAAAAAAAHPAgAASAAAAK3jasiXnNU/UE5a7cVZ7z8AAAA/AAAAAAAAAAAB0AIAAEgAAACt42rIl5zVP5o28y9MYu8/AAAAP5cAAAAAAAAAAdECAABIAAAAhtm3WObP1T+aNvMvTGLvPwAAAD/lAAAAAAAAAAHSAgAASAAAAF7PBOk0A9Y/mjbzL0xi7z8AAAA/5QAAAAAAAAAB0wIAAEgAAADHE4XZt1jWP5o28y9MYu8/AAAAP/UAAAAAAAAAAdQCAABIAAAACE5SWonh1j/mHoxy0mrvPwAAAD/1AAAAAAAAAAHVAgAASAAAAEmIH9taatc/5h6MctJq7z8AAAA/BAEAAAAAAAAB1gIAAEgAAABiuDnseibYP+YejHLSau8/AAAAPwQBAAAAAAAAAdcCAABIAAAAxo9tLbXz2D8wByW1WHPvPwAAAD8UAQAAAAAAAAHYAgAASAAAACdnoW7vwNk/MAcltVhz7z8AAAA/JAEAAAAAAAAB2QIAAEgAAACJPtWvKY7aPzAHJbVYc+8/AAAAPyQBAAAAAAAAAdoCAABIAAAAM70iIX5s2z8wByW1WHPvPwAAAD8zAQAAAAAAAAHbAgAASAAAAJWUVmK4Odw/MAcltVhz7z8AAAA/MwEAAAAAAAAB3AIAAEgAAAD1a4qj8gbdPzAHJbVYc+8/AAAAPzMBAAAAAAAAAd0CAABIAAAAD5yktBLD3T8wByW1WHPvPwAAAD9DAQAAAAAAAAHeAgAASAAAAHNz2PVMkN4/MAcltVhz7z8AAAA/QwEAAAAAAAAB3wIAAEgAAABrBoxGBAjfPzAHJbVYc+8/AAAAP1MBAAAAAAAAAeACAABIAAAA1UoMN4dd3z8wByW1WHPvPwAAAD9yAQAAAAAAAAHhAgAASAAAAK1AWcfVkN8/5h6MctJq7z8AAAA/sAEAAAAAAAAB4gIAAEgAAABlmT+Xu3/fP+YejHLSau8/AAAAP/4BAAAAAAAAAeMCAABIAAAAZZk/l7t/3z+aNvMvTGLvPwAAAD/UAgAAAAAAAAHkAgAASAAAAGWZP5e7f98/un0oaLlI7z8AAAA/4wIAAAAAAAAB5QIAAEgAAABlmT+Xu3/fPyat9uKsN+8/AAAAP/MCAAAAAAAAAeYCAABIAAAAZZk/l7t/3z+Q3MRdoCbvPwAAAD8CAwAAAAAAAAHnAgAASAAAAGWZP5e7f98/XOEygdvI7j8AAAA/AgMAAAAAAAAB6AIAAEgAAABlmT+Xu3/fP3woaLlIr+4/AAAAPxIDAAAAAAAAAekCAABIAAAAZZk/l7t/3z+cb53xtZXuPwAAAD8SAwAAAAAAAAHqAgAASAAAAGWZP5e7f98/3v0HYpBi7j8AAAA/IgMAAAAAAAAB6wIAAEgAAADVSgw3h13fPx6MctJqL+4/AAAAPyIDAAAAAAAAAewCAABIAAAAQ/zY1lI73z9eGt1CRfztPwAAAD8xAwAAAAAAAAHtAgAASAAAAEP82NZSO98/6pDg9aXR7T8AAAA/MQMAAAAAAAAB7gIAAEgAAAD7VL+mOCrfPwrYFS4TuO0/AAAAP0EDAAAAAAAAAe8CAABIAAAAs62ldh4Z3z8qH0tmgJ7tPwAAAD9RAwAAAAAAAAHwAgAASAAAALOtpXYeGd8/4DayI/qV7T8AAAA/UQMAAAAAAAAB8QIAAEgAAABrBoxGBAjfP0pmgJ7thO0/AAAAP1EDAAAAAAAAAfICAABIAAAAawaMRgQI3z8AfudbZ3ztPwAAAD9gAwAAAAAAAAHzAgAASAAAAGsGjEYECN8/tJVOGeFz7T8AAAA/fwMAAAAAAAAB9AIAAEgAAAAjX3IW6vbeP7SVThnhc+0/AAAAP48DAAAAAAAAAfUCAABIAAAA27dY5s/l3j8gxRyU1GLtPwAAAD/dAwAAAAAAAAH2AgAASAAAAJMQP7a11N4/1NyDUU5a7T8AAAA/7QMAAAAAAAAB9wIAAEgAAABLaSWGm8PeP0AMUsxBSe0/AAAAP+0DAAAAAAAAAfgCAABIAAAAS2klhpvD3j/2I7mJu0DtPwAAAD/tAwAAAAAAAAH5AgAASAAAAAPCC1aBst4/9iO5ibtA7T8AAAA//AMAAAAAAAAB+gIAAEgAAAC7GvIlZ6HeP/YjuYm7QO0/AAAAPzsEAAAAAAAAAfsCAABIAAAAK8y+xTJ/3j/2I7mJu0DtPwAAAD87BAAAAAAAAAH8AgAASAAAAJl9i2X+XN4/9iO5ibtA7T8AAAA/SwQAAAAAAAAB/QIAAEgAAABR1nE15EveP/YjuYm7QO0/AAAAP0sEAAAAAAAAAf4CAABIAAAAwYc+1a8p3j/2I7mJu0DtPwAAAD9aBAAAAAAAAAH/AgAASAAAAOeR8URh9t0/9iO5ibtA7T8AAAA/WgQAAAAAAAABAAMAAEgAAAB/TXFU3qDdP/YjuYm7QO0/AAAAP2oEAAAAAAAAAQEDAABIAAAAz2HXM0E63T/2I7mJu0DtPwAAAD9qBAAAAAAAAAECAwAASAAAAB12PROk09w/9iO5ibtA7T8AAAA/eQQAAAAAAAABAwMAAEgAAAAl44nC7FvcP/YjuYm7QO0/AAAAP3kEAAAAAAAAAQQDAABIAAAAc/fvoU/12z/2I7mJu0DtPwAAAD+JBAAAAAAAAAEFAwAASAAAADO9IiF+bNs/9iO5ibtA7T8AAAA/iQQAAAAAAAABBgMAAEgAAACp2ztwktLaP/YjuYm7QO0/AAAAP5kEAAAAAAAAAQcDAABIAAAA2VI7j4wn2j/2I7mJu0DtPwAAAD+oBAAAAAAAAAEIAwAASAAAAA43h13PBNk/rDsgRzU47T8AAAA/uAQAAAAAAAABCQMAAEgAAACk8gZtTK/YP6w7IEc1OO0/AAAAP7gEAAAAAAAAAQoDAABIAAAAq19THJU32D+sOyBHNTjtPwAAAD/IBAAAAAAAAAELAwAASAAAAEIb0ysS4tc/rDsgRzU47T8AAAA/yAQAAAAAAAABDAMAAEgAAACRLzkLdXvXP6w7IEc1OO0/AAAAP9cEAAAAAAAAAQ0DAABIAAAAcZLSSgw31z+sOyBHNTjtPwAAAD/XBAAAAAAAAAEOAwAASAAAAMCmOCpv0NY/9iO5ibtA7T8AAAA/1wQAAAAAAAABDwMAAEgAAABXYrg57HrWP/YjuYm7QO0/AAAAP+cEAAAAAAAAARADAABIAAAA7h04SWkl1j9ADFLMQUntPwAAAD/nBAAAAAAAAAERAwAASAAAAIbZt1jmz9U/jPTqDshR7T8AAAA/9gQAAAAAAAABEgMAAEgAAACNRgQIL1jVP9Tcg1FOWu0/AAAAP/YEAAAAAAAAARMDAABIAAAAbKmdR8YT1T/U3INRTlrtPwAAAD8GBQAAAAAAAAEUAwAASAAAAEwMN4ddz9Q/IMUclNRi7T8AAAA/BgUAAAAAAAABFQMAAEgAAAArb9DG9IrUP2qttdZaa+0/AAAAPxYFAAAAAAAAARYDAABIAAAAwypQ1nE11D9qrbXWWmvtPwAAAD8lBQAAAAAAAAEXAwAASAAAABI/trXUztM/tJVOGeFz7T8AAAA/JQUAAAAAAAABGAMAAEgAAACp+jXFUXnTP7SVThnhc+0/AAAAPzUFAAAAAAAAARkDAABIAAAAiV3PBOk00z+0lU4Z4XPtPwAAAD81BQAAAAAAAAEaAwAASAAAAGbAaESA8NI/tJVOGeFz7T8AAAA/RQUAAAAAAAABGwMAAEgAAACOyhu0Mb3SP7SVThnhc+0/AAAAP0UFAAAAAAAAARwDAABIAAAA/nvoU/2a0j+0lU4Z4XPtPwAAAD9UBQAAAAAAAAEdAwAASAAAACWGm8OuZ9I/tJVOGeFz7T8AAAA/kwUAAAAAAAABHgMAAEgAAACdpLQSw83RP7SVThnhc+0/AAAAP5MFAAAAAAAAAR8DAABIAAAADVaBso6r0T+0lU4Z4XPtPwAAAD+iBQAAAAAAAAEgAwAASAAAAMWuZ4J0mtE/tJVOGeFz7T8AAAA/wgUAAAAAAAABIQMAAEgAAAB8B05SWonRP7SVThnhc+0/AAAAP8IFAAAAAAAAASIDAABIAAAAxa5ngnSa0T+0lU4Z4XPtPwAAAD9tBgAAAAAAAAEjAwAASAAAAMWuZ4J0mtE/AH7nW2d87T8AAAA/bQYAAAAAAAABJAMAAEgAAAANVoGyjqvRPwB+51tnfO0/AAAAP30GAAAAAAAAASUDAABIAAAADVaBso6r0T9KZoCe7YTtPwAAAD+NBgAAAAAAAAEmAwAASAAAAFX9muKovNE/lE4Z4XON7T8AAAA/jQYAAAAAAAABJwMAAEgAAACdpLQSw83RP+A2siP6le0/AAAAP5wGAAAAAAAAASgDAABIAAAAnaS0EsPN0T90B+SoBqftPwAAAD+sBgAAAAAAAAEpAwAASAAAAHWaAaMRAdI/fmESe7Li7T8AAAA/ywYAAAAAAAABKgMAAEgAAAAG6TQDRiPSP9Kj2Y/kJu4/AAAAP8sGAAAAAAAAASsDAABIAAAATZBOM2A00j9odAsV8TfuPwAAAD/LBgAAAAAAAAEsAwAASAAAAE2QTjNgNNI/SC3W3INR7j8AAAA/2wYAAAAAAAABLQMAAEgAAACVN2hjekXSP979B2KQYu4/AAAAP9sGAAAAAAAAAS4DAABIAAAAlTdoY3pF0j9yzjnnnHPuPwAAAD8ZBwAAAAAAAAEvAwAASAAAALbUziPjidI/yBAB/M637j8AAAA/GQcAAAAAAAABMAMAAEgAAABGIwKEF6zSP/KxZAbo2e4/AAAAPzkHAAAAAAAAATEDAABIAAAAjsobtDG90j8cU8gQAfzuPwAAAD85BwAAAAAAAAEyAwAASAAAAI7KG7QxvdI/siP6lQ0N7z8AAAA/OQcAAAAAAAABMwMAAEgAAACOyhu0Mb3SP0b0KxsaHu8/AAAAPzkHAAAAAAAAATQDAABIAAAA1nE15EvO0j/axF2gJi/vPwAAAD9IBwAAAAAAAAE1AwAASAAAANZxNeRLztI/Jq324qw37z8AAAA/SAcAAAAAAAABNgMAAEgAAADWcTXkS87SP3CVjyUzQO8/AAAAP1gHAAAAAAAAATcDAABIAAAAHhlPFGbf0j9wlY8lM0DvPwAAAD93BwAAAAAAAAE4AwAASAAAAB4ZTxRm39I/un0oaLlI7z8AAAA/dwcAAAAAAAABOQMAAEgAAABmwGhEgPDSPwZmwao/Ue8/AAAAP4cHAAAAAAAAAToDAABIAAAAr2eCdJoB0z9QTlrtxVnvPwAAAD+WBwAAAAAAAAE7AwAASAAAAPgOnKS0EtM/mjbzL0xi7z8AAAA/lgcAAAAAAAABPAMAAEgAAADRBOk0A0bTPzAHJbVYc+8/AAAAP6YHAAAAAAAAAT0DAABIAAAAqfo1xVF50z/E11Y6ZYTvPwAAAD+mBwAAAAAAAAE+AwAASAAAAIHwglWgrNM/EMDvfOuM7z8AAAA/tgcAAAAAAAABPwMAAEgAAABa5s/l7t/TP6SQIQL4ne8/AAAAP7YHAAAAAAAAAUADAABIAAAAeoM2plck1D86YVOHBK/vPwAAAD/FBwAAAAAAAAFBAwAASAAAAJsgnWbAaNQ/0DGFDBHA7z8AAAA/xQcAAAAAAAABQgMAAEgAAAAEZR1XQ77UPxoaHk+XyO8/AAAAP8UHAAAAAAAAAUMDAABIAAAAbKmdR8YT1T+w6k/Uo9nvPwAAAD/kBwAAAAAAAAFEAwAASAAAAEWf6tcUR9U/sOpP1KPZ7z8AAAA/5AcAAAAAAAABRQMAAEgAAAAdlTdoY3rVP7DqT9Sj2e8/AAAAP+QHAAAAAAAAAUYDAABIAAAAreNqyJec1T+w6k/Uo9nvPwAAAD/0BwAAAAAAAAFHAwAASAAAAIbZt1jmz9U/sOpP1KPZ7z8AAAA/9AcAAAAAAAABSAMAAEgAAADOgNGIAOHVP7DqT9Sj2e8/AAAAPwQIAAAAAAAAAUkDAABIAAAAFijruBry1T+w6k/Uo9nvPwAAAD8ECAAAAAAAAAFKAwAASAAAAKZ2HhlPFNY/GhoeT5fI7z8AAAA/EwgAAAAAAAABSwMAAEgAAACmdh4ZTxTWP9AxhQwRwO8/AAAAPxMIAAAAAAAAAUwDAABIAAAApnYeGU8U1j+ESezJirfvPwAAAD8jCAAAAAAAAAFNAwAASAAAAKZ2HhlPFNY/8Hi6RH6m7z8AAAA/IwgAAAAAAAABTgMAAEgAAACmdh4ZTxTWP6SQIQL4ne8/AAAAPzMIAAAAAAAAAU8DAABIAAAApnYeGU8U1j9aqIi/cZXvPwAAAD9SCAAAAAAAAAFQAwAASAAAAF7PBOk0A9Y/WqiIv3GV7z8AAAA/YQgAAAAAAAAL</ink>
</athena>
</file>

<file path=customXml/item4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DfDgAAAAAAAAX0////DEFjdGlvblR5cGVWMQEAAAAHdmFsdWVfXwAIAgAAAAAAAAABBQAAAAQAAAAJDQAAAAkOAAAAURYAAAAAAAAB8f////T///8AAAAAAQYAAAAEAAAACRAAAAAJEQAAADQdAAAAAAAAAe7////0////AAAAAAEHAAAABAAAAAkTAAAACRQAAACBRQAAAAAAAAHr////9P///wAAAAABCAAAAAQAAAAJFgAAAAkXAAAAEFMAAAAAAAAB6P////T///8AAAAABQkAAAANQ2xlYXJDYW52YXNWMQIAAAAJU3RhcnRUaW1lBFR5cGUABBAMQWN0aW9uVHlwZVYxAgAAAAIAAACLGwEAAAAAAAHn////9P///wAAAAAFCgAAAA9QZW5BdHRyaWJ1dGVzVjEKAAAAB19jb2xvckEHX2NvbG9yUgdfY29sb3JHB19jb2xvckIKRml0VG9DdXJ2ZQZIZWlnaHQOSWdub3JlUHJlc3N1cmUNSXNIaWdobGlnaHRlcgVTaGFwZQVXaWR0aAAAAAAAAAAABAACAgICAQYBAQxCcnVzaFNoYXBlVjECAAAABgIAAAD/AJ5JAAAAAAAAACJAAAAF5v///wxCcnVzaFNoYXBlVjEBAAAAB3ZhbHVlX18ACAIAAAABAAAAAAAAAAAAIkAFCwAAAApJbmtUcmFjZVYxAwAAAA1MaXN0YDErX2l0ZW1zDExpc3RgMStfc2l6ZQ9MaXN0YDErX3ZlcnNpb24EAAAYU2hhcmVkLklua2luZy5JbmtQb2ludFtdAgAAAAgIAgAAAAkbAAAAVAAAAFQAAAABDQAAAAoAAAD/AJ5JAAAAAAAAACJAAAAB5P///+b///8BAAAAAAAAAAAAIkABDgAAAAsAAAAJHQAAABMAAAATAAAAARAAAAAKAAAA/wCeSQAAAAAAAAAiQAAAAeL////m////AQAAAAAAAAAAACJAAREAAAALAAAACR8AAAAeAAAAHgAAAAETAAAACgAAAP8AnkkAAAAAAAAAIkAAAAHg////5v///wEAAAAAAAAAAAAiQAEUAAAACwAAAAkhAAAANQAAADUAAAABFgAAAAoAAAD/AJ5JAAAAAAAAACJAAAAB3v///+b///8BAAAAAAAAAAAAIkABFwAAAAsAAAAJIwAAAD4AAAA+AAAABxsAAAAAAQAAAI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DSwHHQAAAAABAAAAIAAAAAQKSW5rUG9pbnRWMQIAAAAJeAAAAAl5AAAACXoAAAAJewAAAAl8AAAACX0AAAAJfgAAAAl/AAAACYAAAAAJgQAAAAmCAAAACYMAAAAJhAAAAAmFAAAACYYAAAAJhwAAAAmIAAAACYkAAAAJigAAAA0NBx8AAAAAAQAAACAAAAAECklua1BvaW50VjECAAAACYsAAAAJjAAAAAmNAAAACY4AAAAJjwAAAAmQAAAACZEAAAAJkgAAAAmTAAAACZQAAAAJlQAAAAmWAAAACZcAAAAJmAAAAAmZAAAACZoAAAAJmwAAAAmcAAAACZ0AAAAJngAAAAmfAAAACaAAAAAJoQAAAAmiAAAACaMAAAAJpAAAAAmlAAAACaYAAAAJpwAAAAmoAAAADQIHIQAAAAABAAAAQAAAAAQKSW5rUG9pbnRWMQI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DQsHIwAAAAABAAAAQAAAAAQKSW5rUG9pbnRWMQI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DQIFJAAAAApJbmtQb2ludFYxBAAAAAFYAVkOUHJlc3N1cmVGYWN0b3IJVGltZVN0YW1wAAAAAAYGCxACAAAAILqz6Dv4cz9expSvwxLOPwAAAD8AAAAAAAAAAAElAAAAJAAAAICq2zhJaHg/XsaUr8MSzj8AAAA/PwAAAAAAAAABJgAAACQAAAAAmwOJVth8P17GlK/DEs4/AAAAP04AAAAAAAAAAScAAAAkAAAA8L2plDjcgj9expSvwxLOPwAAAD9OAAAAAAAAAAEoAAAAJAAAAEC2vTw/FIU/XsaUr8MSzj8AAAA/XgAAAAAAAAABKQAAACQAAACwpuWMTISJP17GlK/DEs4/AAAAP14AAAAAAAAAASoAAAAkAAAAsMeQQjAWkD9expSvwxLOPwAAAD9eAAAAAAAAAAErAAAAJAAAABC8rj46apM/XsaUr8MSzj8AAAA/bgAAAAAAAAABLAAAACQAAACArNaOR9qXP17GlK/DEs4/AAAAP6wAAAAAAAAAAS0AAAAkAAAAnCneDUqvqD82Zw2Kpz3OPwAAAD/bAAAAAAAAAAEuAAAAJAAAADAWELJaO64/NmcNiqc9zj8AAAA/2wAAAAAAAAABLwAAACQAAABAFBVcXMmuPzZnDYqnPc4/AAAAP+sAAAAAAAAAATAAAAAkAAAAPIYUgrGAsD82Zw2Kpz3OPwAAAD/rAAAAAAAAAAExAAAAJAAAAFIDHAG0VbE/NmcNiqc9zj8AAAA/6wAAAAAAAAABMgAAACQAAAB0/yVVt3GyPzZnDYqnPc4/AAAAP/oAAAAAAAAAATMAAAAkAAAAmHoyfrvUsz82Zw2Kpz3OPwAAAD/6AAAAAAAAAAE0AAAAJAAAAL71Pqe/N7U/NmcNiqc9zj8AAAA/CgEAAAAAAAABNQAAACQAAADc8Uj7wlO2PzZnDYqnPc4/AAAAPxkBAAAAAAAAATYAAAAkAAAAEGtazshEuD82Zw2Kpz3OPwAAAD8ZAQAAAAAAAAE3AAAAJAAAADTmZvfMp7k/NmcNiqc9zj8AAAA/GQEAAAAAAAABOAAAACQAAABaYXMg0Qq7PzZnDYqnPc4/AAAAPykBAAAAAAAAATkAAAAkAAAAdl19dNQmvD82Zw2Kpz3OPwAAAD8pAQAAAAAAAAE6AAAAJAAAAJZZh8jXQr0/NmcNiqc9zj8AAAA/OQEAAAAAAAABOwAAACQAAAC+1JPx26W+PzZnDYqnPc4/AAAAPzkBAAAAAAAAATwAAAAkAAAA0lGbcN56vz82Zw2Kpz3OPwAAAD9IAQAAAAAAAAE9AAAAJAAAAHVn0XfwJ8A/NmcNiqc9zj8AAAA/WAEAAAAAAAABPgAAACQAAAB95tNM8W7APzZnDYqnPc4/AAAAP1gBAAAAAAAAAT8AAAAkAAAADyRaYXMgwT82Zw2Kpz3OPwAAAD9oAQAAAAAAAAFAAAAAJAAAABejXDZ0Z8E/NmcNiqc9zj8AAAA/aAEAAAAAAAABQQAAACQAAAAdIl8Lda7BPzZnDYqnPc4/AAAAP3cBAAAAAAAAAUIAAAAkAAAAJaFh4HX1wT82Zw2Kpz3OPwAAAD93AQAAAAAAAAFDAAAAJAAAAC0gZLV2PMI/NmcNiqc9zj8AAAA/lgEAAAAAAAABRAAAACQAAABDnWs0eRHDPzZnDYqnPc4/AAAAP5YBAAAAAAAAAUUAAAAkAAAAzVvvc/p7wz82Zw2Kpz3OPwAAAD+WAQAAAAAAAAFGAAAAJAAAAFkac7N75sM/NmcNiqc9zj8AAAA/pgEAAAAAAAABRwAAACQAAABhmXWIfC3EPzZnDYqnPc4/AAAAP6YBAAAAAAAAAUgAAAAkAAAA7Vf5x/2XxD82Zw2Kpz3OPwAAAD+2AQAAAAAAAAFJAAAAJAAAAPXW+5z+3sQ/NmcNiqc9zj8AAAA/tgEAAAAAAAABSgAAACQAAAD7Vf5x/yXFPzZnDYqnPc4/AAAAP8UBAAAAAAAAAUsAAAAkAAAAf5V/3H9JxT82Zw2Kpz3OPwAAAD/VAQAAAAAAAAFMAAAAJAAAAAPVAEcAbcU/NmcNiqc9zj8AAAA/1QEAAAAAAAABTQAAACQAAACHFIKxgJDFPzZnDYqnPc4/AAAAP9UBAAAAAAAAAU4AAAAkAAAAC1QDHAG0xT82Zw2Kpz3OPwAAAD/0AQAAAAAAAAFPAAAAJAAAAI+ThIaB18U/NmcNiqc9zj8AAAA/EwIAAAAAAAABUAAAACQAAAAR0wXxAfvFPzZnDYqnPc4/AAAAPyMCAAAAAAAAAVEAAAAkAAAAGVIIxgJCxj82Zw2Kpz3OPwAAAD8jAgAAAAAAAAFSAAAAJAAAAJ2RiTCDZcY/NmcNiqc9zj8AAAA/MwIAAAAAAAABUwAAACQAAAApUA1wBNDGPzZnDYqnPc4/AAAAPzMCAAAAAAAAAVQAAAAkAAAAsw6Rr4U6xz82Zw2Kpz3OPwAAAD9CAgAAAAAAAAFVAAAAJAAAAD/NFO8Gpcc/NmcNiqc9zj8AAAA/UgIAAAAAAAABVgAAACQAAABNyxmZCDPIPzZnDYqnPc4/AAAAP2ICAAAAAAAAAVcAAAAkAAAAXckeQwrByD82Zw2Kpz3OPwAAAD9iAgAAAAAAAAFYAAAAJAAAAOeHooKLK8k/NmcNiqc9zj8AAAA/YgIAAAAAAAABWQAAACQAAAD3hacsjbnJPzZnDYqnPc4/AAAAP2ICAAAAAAAAAVoAAAAkAAAAi8MtQQ9ryj82Zw2Kpz3OPwAAAD9xAgAAAAAAAAFbAAAAJAAAAJnBMusQ+co/NmcNiqc9zj8AAAA/cQIAAAAAAAABXAAAACQAAAAlgLYqkmPLPzZnDYqnPc4/AAAAP4ECAAAAAAAAAV0AAAAkAAAAM3671JPxyz82Zw2Kpz3OPwAAAD+QAgAAAAAAAAFeAAAAJAAAAL88PxQVXMw/NmcNiqc9zj8AAAA/kAIAAAAAAAABXwAAACQAAADNOkS+FurMPzZnDYqnPc4/AAAAP6ACAAAAAAAAAWAAAAAkAAAA1blGkxcxzT82Zw2Kpz3OPwAAAD+gAgAAAAAAAAFhAAAAJAAAANs4SWgYeM0/NmcNiqc9zj8AAAA/sAIAAAAAAAABYgAAACQAAABfeMrSmJvNPwwIhmSLaM4/AAAAP7ACAAAAAAAAAWMAAAAkAAAAZ/fMp5nizT8MCIZki2jOPwAAAD+/AgAAAAAAAAFkAAAAJAAAAOs2ThIaBs4/DAiGZItozj8AAAA/vwIAAAAAAAABZQAAACQAAABvds98minOP+Co/j5vk84/AAAAP78CAAAAAAAAAWYAAAAkAAAA87VQ5xpNzj/gqP4+b5POPwAAAD/fAgAAAAAAAAFnAAAAJAAAAHX10VGbcM4/4Kj+Pm+Tzj8AAAA/7gIAAAAAAAABaAAAACQAAAD5NFO8G5TOP+Co/j5vk84/AAAAP+4CAAAAAAAAAWkAAAAkAAAAAbRVkRzbzj/gqP4+b5POPwAAAD/uAgAAAAAAAAFqAAAAJAAAAAkzWGYdIs8/4Kj+Pm+Tzj8AAAA//gIAAAAAAAABawAAACQAAAAPslo7HmnPP+Co/j5vk84/AAAAP/4CAAAAAAAAAWwAAAAkAAAAm3Deep/Tzz/gqP4+b5POPwAAAD8NAwAAAAAAAAFtAAAAJAAAAFa3cZLQMNA/4Kj+Pm+Tzj8AAAA/DQMAAAAAAAABbgAAACQAAABeNnRn0XfQP+Co/j5vk84/AAAAPx0DAAAAAAAAAW8AAAAkAAAAohU2BxKt0D/gqP4+b5POPwAAAD8dAwAAAAAAAAFwAAAAJAAAAKqUONwS9NA/4Kj+Pm+Tzj8AAAA/LQMAAAAAAAABcQAAACQAAACwEzuxEzvRP+Co/j5vk84/AAAAPy0DAAAAAAAAAXIAAAAkAAAA9vL8UFRw0T/gqP4+b5POPwAAAD88AwAAAAAAAAFzAAAAJAAAAHoyfrvUk9E/4Kj+Pm+Tzj8AAAA/PAMAAAAAAAABdAAAACQAAAAAcv8lVbfRP+Co/j5vk84/AAAAP0wDAAAAAAAAAXUAAAAkAAAAgrGAkNXa0T/gqP4+b5POPwAAAD9MAwAAAAAAAAF2AAAAJAAAAAbxAftV/tE/4Kj+Pm+Tzj8AAAA/XAMAAAAAAAABdwAAACQAAADIkEIwFhDSP+Co/j5vk84/AAAAP2sDAAAAAAAAAXgAAAAkAAAAIoVgLCBk1T+geNrjKiB4PwAAAD8AAAAAAAAAAAF5AAAAJAAAAKbE4Zagh9U/gJPuMqZ8fT8AAAA/PwAAAAAAAAABegAAACQAAABu4yShYeDVPyBXAcGQbIE/AAAAP08AAAAAAAAAAXsAAAAkAAAAfuEpS2Nu1j+QZItozhqEPwAAAD9PAAAAAAAAAAF8AAAAJAAAAFb+cf8lVdc/8HEVEAzJhj8AAAA/XgAAAAAAAAABfQAAACQAAADyuvroqE3YP2B/n7dJd4k/AAAAP24AAAAAAAAAAX4AAAAkAAAAjHeD0itG2T/AjClfhyWMPwAAAD99AAAAAAAAAAF/AAAAJAAAAOjTTPFuUNo/IJqzBsXTjj8AAAA/fQAAAAAAAAABgAAAACQAAAAE0FZFcmzbPyCaswbF044/AAAAP30AAAAAAAAAAYEAAAAkAAAA5GuhzjWa3D8gmrMGxdOOPwAAAD+NAAAAAAAAAAGCAAAAJAAAAARoqyI5tt0/IJqzBsXTjj8AAAA/nQAAAAAAAAABgwAAACQAAACeJDQMvK7ePyCaswbF044/AAAAP50AAAAAAAAAAYQAAAAkAAAA+oD9Kv+43z8gmrMGxdOOPwAAAD+sAAAAAAAAAAGFAAAAJAAAAFXdxklCw+A/IJqzBsXTjj8AAAA/rAAAAAAAAAABhgAAACQAAADgm0qJwy3hPyCaswbF044/AAAAP7wAAAAAAAAAAYcAAAAkAAAA5xpNXsR04T8gmrMGxdOOPwAAAD+8AAAAAAAAAAGIAAAAJAAAAEyqbuMkoeE/IJqzBsXTjj8AAAA/zAAAAAAAAAABiQAAACQAAADwmU8zxbvhP8CMKV+HJYw/AAAAP/oAAAAAAAAAAYoAAAAkAAAA0OnvTaXE4T/AjClfhyWMPwAAAD8aAQAAAAAAAAGLAAAAJAAAABBFBRdXsuc/ZItozhoUzz8AAAA/AAAAAAAAAAABjAAAACQAAACzNOZm98znP2SLaM4aFM8/AAAAP30AAAAAAAAAAY0AAAAkAAAA2WNIIRgL6D9ki2jOGhTPPwAAAD+cAAAAAAAAAAGOAAAAJAAAALGAkNXa8eg/Es1Zg+Jpzz8AAAA/nAAAAAAAAAABjwAAACQAAAB8n9Pfm0rpP+ht0l3GlM8/AAAAP6wAAAAAAAAAAZAAAAAkAAAAJQ63BD2s6T/obdJdxpTPPwAAAD+7AAAAAAAAAAGRAAAAJAAAANB8mineDeo/6G3SXcaUzz8AAAA/ywAAAAAAAAABkgAAACQAAAB6631Of2/qP+ht0l3GlM8/AAAAP9sAAAAAAAAAAZMAAAAkAAAAWYfI10Kd6z+Ur8MSjurPPwAAAD/qAAAAAAAAAAGUAAAAJAAAAK9kjyGFYOw/NSie9rgK0D8AAAA/6gAAAAAAAAABlQAAACQAAABZ03JGJsLsPzUonva4CtA/AAAAP/oAAAAAAAAAAZYAAAAkAAAAA0JWa8cj7T+heNrjKiDQPwAAAD/6AAAAAAAAAAGXAAAAJAAAAK2wOZBohe0/DMkW0Zw10D8AAAA/CgEAAAAAAAABmAAAACQAAABZHx21CeftP3cZU74OS9A/AAAAPwoBAAAAAAAAAZkAAAAkAAAAP+6/pOo27j9OusuY8nXQPwAAAD8ZAQAAAAAAAAGaAAAAJAAAACm9YpTLhu4/TrrLmPJ10D8AAAA/GQEAAAAAAAABmwAAACQAAADz26WejN/uP7oKCIZki9A/AAAAPykBAAAAAAAAAZwAAAAkAAAAN7tnPs0U7z8lW0Rz1qDQPwAAAD8pAQAAAAAAAAGdAAAAJAAAAD86ahPOW+8/JVtEc9ag0D8AAAA/OAEAAAAAAAABngAAACQAAAClyYuYLojvPyVbRHPWoNA/AAAAPzgBAAAAAAAAAZ8AAAAkAAAAR7ls6M6i7z8lW0Rz1qDQPwAAAD9IAQAAAAAAAAGgAAAAJAAAAMv47VJPxu8/JVtEc9ag0D8AAAA/WAEAAAAAAAABoQAAACQAAACrSI5tL8/vPyVbRHPWoNA/AAAAP2cBAAAAAAAAAaIAAAAkAAAAi5guiA/Y7z8lW0Rz1qDQPwAAAD9nAQAAAAAAAAGjAAAAJAAAAKtIjm0vz+8/JVtEc9ag0D8AAAA/QgIAAAAAAAABpAAAACQAAADL+O1ST8bvPyVbRHPWoNA/AAAAP1ICAAAAAAAAAaUAAAAkAAAA66hNOG+97z8lW0Rz1qDQPwAAAD9hAgAAAAAAAAGmAAAAJAAAAAlZrR2PtO8/ugoIhmSL0D8AAAA/YQIAAAAAAAABpwAAACQAAAApCQ0Dr6vvP7oKCIZki9A/AAAAP3ECAAAAAAAAAagAAAAkAAAAR7ls6M6i7z9OusuY8nXQPwAAAD+gAgAAAAAAAAGpAAAAJAAAAHjK0pib3dM/fFwFBEOy6T8AAAA/AAAAAAAAAAABqgAAACQAAAC+qZQ43BLUP3xcBQRDsuk/AAAAPz4AAAAAAAAAAasAAAAkAAAABIlW2BxI1D98XAUEQ7LpPwAAAD9NAAAAAAAAAAGsAAAAJAAAAAwIWa0dj9Q/sISj+vu86T8AAAA/TQAAAAAAAAABrQAAACQAAADUJpy33ufUP7CEo/r7vOk/AAAAP00AAAAAAAAAAa4AAAAkAAAAIoVgLCBk1T+whKP6+7zpPwAAAD9dAAAAAAAAAAGvAAAAJAAAAOqjozbhvNU/sISj+vu86T8AAAA/XQAAAAAAAAABsAAAACQAAAD6oajg4krWP7CEo/r7vOk/AAAAP20AAAAAAAAAAbEAAAAkAAAAhGAsIGS11j+whKP6+7zpPwAAAD+MAAAAAAAAAAGyAAAAJAAAAMrXQp1rNNk/RjRnDYqn6T8AAAA/qwAAAAAAAAABswAAACQAAAB6EdMF8QHbPxAMyRbRnOk/AAAAP6sAAAAAAAAAAbQAAAAkAAAAxm+XejJ+2z/c4yogGJLpPwAAAD+rAAAAAAAAAAG1AAAAJAAAANZtnCQ0DNw/3OMqIBiS6T8AAAA/uwAAAAAAAAABtgAAACQAAABoqyI5tr3cP6a7jClfh+k/AAAAP7sAAAAAAAAAAbcAAAAkAAAAOEloGHhd3T9wk+4ypnzpPwAAAD/KAAAAAAAAAAG4AAAAJAAAAEpHbcJ5690/OmtQPO1x6T8AAAA/ygAAAAAAAAABuQAAACQAAAAa5bKhO4vePwRDskU0Z+k/AAAAP9oAAAAAAAAAAboAAAAkAAAArCI5tr083z/OGhRPe1zpPwAAAD/aAAAAAAAAAAG7AAAAJAAAAH7AfpV/3N8/zhoUT3tc6T8AAAA/6gAAAAAAAAABvAAAACQAAABljyGFYCzgP84aFE97XOk/AAAAP+oAAAAAAAAAAb0AAAAkAAAAq27jJKFh4D+a8nVYwlHpPwAAAD/5AAAAAAAAAAG+AAAAJAAAALLt5fmhqOA/ZMrXYQlH6T8AAAA/+QAAAAAAAAABvwAAACQAAAAXfQd/AtXgPy6iOWtQPOk/AAAAPwkBAAAAAAAAAcAAAAAkAAAAmryI6YL44D8uojlrUDzpPwAAAD8JAQAAAAAAAAHBAAAAJAAAAOCbSonDLeE/LqI5a1A86T8AAAA/GAEAAAAAAAABwgAAACQAAABFK2wOJFrhP/h5m3SXMek/AAAAPxgBAAAAAAAAAcMAAAAkAAAAigourmSP4T/4eZt0lzHpPwAAAD8oAQAAAAAAAAHEAAAAJAAAANDp702lxOE/wlH9fd4m6T8AAAA/KAEAAAAAAAABxQAAACQAAAA1eRHTBfHhP8JR/X3eJuk/AAAAPzgBAAAAAAAAAcYAAAAkAAAAmggzWGYd4j/CUf193ibpPwAAAD9HAQAAAAAAAAHHAAAAJAAAAB1ItMLmQOI/wlH9fd4m6T8AAAA/RwEAAAAAAAAByAAAACQAAAChhzUtZ2TiP4wpX4clHOk/AAAAP1cBAAAAAAAAAckAAAAkAAAARHcWfQd/4j+MKV+HJRzpPwAAAD9XAQAAAAAAAAHKAAAAJAAAAMi2l+eHouI/jClfhyUc6T8AAAA/VwEAAAAAAAABywAAACQAAABqpng3KL3iP1YBwZBsEek/AAAAP2cBAAAAAAAAAcwAAAAkAAAADZZZh8jX4j9WAcGQbBHpPwAAAD9nAQAAAAAAAAHNAAAAJAAAAM81mryI6eI/VgHBkGwR6T8AAAA/dgEAAAAAAAABzgAAACQAAAByJXsMKQTjP1YBwZBsEek/AAAAP4YBAAAAAAAAAc8AAAAkAAAAU3UbJwkN4z9WAcGQbBHpPwAAAD+GAQAAAAAAAAHQAAAAJAAAABUVXFzJHuM/VgHBkGwR6T8AAAA/lQEAAAAAAAAB0QAAACQAAADWtJyRiTDjPyLZIpqzBuk/AAAAP5UBAAAAAAAAAdIAAAAkAAAAmFTdxklC4z8i2SKaswbpPwAAAD+VAQAAAAAAAAHTAAAAJAAAADtEvhbqXOM/ItkimrMG6T8AAAA/pQEAAAAAAAAB1AAAACQAAAD94/5Lqm7jPyLZIpqzBuk/AAAAP7UBAAAAAAAAAdUAAAAkAAAAoNPfm0qJ4z8i2SKaswbpPwAAAD+1AQAAAAAAAAHWAAAAJAAAAIEjgLYqkuM/ItkimrMG6T8AAAA/tQEAAAAAAAAB1wAAACQAAABDw8Dr6qPjPyLZIpqzBuk/AAAAP8QBAAAAAAAAAdgAAAAkAAAAIxNhBsus4z8i2SKaswbpPwAAAD/EAQAAAAAAAAHZAAAAJAAAAARjASGrteM/ItkimrMG6T8AAAA/1AEAAAAAAAAB2gAAACQAAADlsqE7i77jPyLZIpqzBuk/AAAAP+QBAAAAAAAAAdsAAAAkAAAAxgJCVmvH4z8i2SKaswbpPwAAAD/zAQAAAAAAAAHcAAAAJAAAAKdS4nBL0OM/ItkimrMG6T8AAAA/EgIAAAAAAAAB3QAAACQAAACIooKLK9njPyLZIpqzBuk/AAAAP0ECAAAAAAAAAd4AAAAkAAAASkdtwnnr3T9+n7dJdxnvPwAAAD8AAAAAAAAAAAHfAAAAJAAAAEpHbcJ5690/tMdVQDAk7z8AAAA/EAAAAAAAAAAB4AAAACQAAADMhu4s+g7eP+rv8zbpLu8/AAAAPxAAAAAAAAAAAeEAAAAkAAAAjiYvYrog3j/q7/M26S7vPwAAAD8fAAAAAAAAAAHiAAAAJAAAABJmsMw6RN4/IBiSLaI57z8AAAA/LwAAAAAAAAAB4wAAACQAAACWpTE3u2feP1ZAMCRbRO8/AAAAPy8AAAAAAAAAAeQAAAAkAAAAWEVybHt53j9WQDAkW0TvPwAAAD8/AAAAAAAAAAHlAAAAJAAAABrlsqE7i94/VkAwJFtE7z8AAAA/PwAAAAAAAAAB5gAAACQAAACeJDQMvK7eP4xozhoUT+8/AAAAP04AAAAAAAAAAecAAAAkAAAAYMR0QXzA3j+MaM4aFE/vPwAAAD9eAAAAAAAAAAHoAAAAJAAAAOQD9qv8494/wpBsEc1Z7z8AAAA/XgAAAAAAAAAB6QAAACQAAAAo47dLPRnfP8KQbBHNWe8/AAAAP30AAAAAAAAAAeoAAAAkAAAAOOG89T6n3z8s4aj+Pm/vPwAAAD99AAAAAAAAAAHrAAAAJAAAAC6uZI8hheA/ljHl67CE7z8AAAA/fQAAAAAAAAAB7AAAACQAAAD4zKeZ4t3gP8xZg+Jpj+8/AAAAP40AAAAAAAAAAe0AAAAkAAAAojuLvoM/4T84qr/P26TvPwAAAD+NAAAAAAAAAAHuAAAAJAAAAEyqbuMkoeE/btJdxpSv7z8AAAA/nAAAAAAAAAAB7wAAACQAAAD3GFIIxgLiP27SXcaUr+8/AAAAP5wAAAAAAAAAAfAAAAAkAAAAPfgTqAY44j9u0l3GlK/vPwAAAD+sAAAAAAAAAAHxAAAAJAAAAGMndmInduI/pPr7vE267z8AAAA/vAAAAAAAAAAB8gAAACQAAACpBjgCaKviP9gimrMGxe8/AAAAP7wAAAAAAAAAAfMAAAAkAAAALEa5bOjO4j/YIpqzBsXvPwAAAD/LAAAAAAAAAAH0AAAAJAAAALCFOtdo8uI/2CKaswbF7z8AAAA/ywAAAAAAAAAB9QAAACQAAAAVFVxcyR7jP9gimrMGxe8/AAAAP9sAAAAAAAAAAfYAAAAkAAAAtwQ9rGk54z/YIpqzBsXvPwAAAD/rAAAAAAAAAAH3AAAAJAAAAFr0HfwJVOM/Dks4qr/P7z8AAAA/6wAAAAAAAAAB+AAAACQAAACg09+bSonjPw5LOKq/z+8/AAAAP+sAAAAAAAAAAfkAAAAkAAAAYnMg0Qqb4z8OSziqv8/vPwAAAD/6AAAAAAAAAAH6AAAAJAAAAOWyoTuLvuM/Dks4qr/P7z8AAAA/+gAAAAAAAAAB+wAAACQAAACnUuJwS9DjPw5LOKq/z+8/AAAAPwoBAAAAAAAAAfwAAAAkAAAAiKKCiyvZ4z8OSziqv8/vPwAAAD8KAQAAAAAAAAH9AAAAJAAAAGnyIqYL4uM/Dks4qr/P7z8AAAA/GQEAAAAAAAAB/gAAACQAAABKQsPA6+rjPw5LOKq/z+8/AAAAP08DAAAAAAAAAf8AAAAkAAAAK5Jj28vz4z8OSziqv8/vPwAAAD9PAwAAAAAAAAEAAQAAJAAAAAziA/ar/OM/Dks4qr/P7z8AAAA/TwMAAAAAAAABAQEAACQAAADtMaQQjAXkPw5LOKq/z+8/AAAAP24DAAAAAAAAAQIBAAAkAAAAzoFEK2wO5D8OSziqv8/vPwAAAD+dAwAAAAAAAAEDAQAAJAAAAM6BRCtsDuQ/2CKaswbF7z8AAAA/nQMAAAAAAAABBAEAACQAAACv0eRFTBfkP9gimrMGxe8/AAAAP60DAAAAAAAAAQUBAAAkAAAAjyGFYCwg5D+k+vu8TbrvPwAAAD+8AwAAAAAAAAEGAQAAJAAAAHBxJXsMKeQ/pPr7vE267z8AAAA/zAMAAAAAAAABBwEAACQAAABwcSV7DCnkP27SXcaUr+8/AAAAP9wDAAAAAAAAAQgBAAAkAAAAUcHFlewx5D9u0l3GlK/vPwAAAD85BAAAAAAAAAEJAQAAJAAAAFHBxZXsMeQ/OKq/z9uk7z8AAAA/SQQAAAAAAAABCgEAACQAAAAyEWawzDrkPziqv8/bpO8/AAAAP0kEAAAAAAAAAQsBAAAkAAAAE2EGy6xD5D8EgiHZIprvPwAAAD/GBAAAAAAAAAEMAQAAJAAAAPSwpuWMTOQ/BIIh2SKa7z8AAAA/xgQAAAAAAAABDQEAACQAAADVAEcAbVXkPwSCIdkimu8/AAAAP9YEAAAAAAAAAQ4BAAAkAAAA1QBHAG1V5D/MWYPiaY/vPwAAAD/WBAAAAAAAAAEPAQAAJAAAALZQ5xpNXuQ/zFmD4mmP7z8AAAA/5QQAAAAAAAABEAEAACQAAAC2UOcaTV7kP5Yx5euwhO8/AAAAP/UEAAAAAAAAAREBAAAkAAAAl6CHNS1n5D+WMeXrsITvPwAAAD9tBQAAAAAAAAESAQAAJAAAAJeghzUtZ+Q/YglH9fd57z8AAAA/fAUAAAAAAAABEwEAACQAAABZQMhq7XjkPyzhqP4+b+8/AAAAP6UGAAAAAAAAARQBAAAkAAAAnx+KCi6u5D+MaM4aFE/vPwAAAD+1BgAAAAAAAAEVAQAAJAAAAJ8figouruQ/VkAwJFtE7z8AAAA/tQYAAAAAAAABFgEAACQAAACAbyolDrfkP1ZAMCRbRO8/AAAAP+QGAAAAAAAAARcBAAAkAAAAYb/KP+6/5D9WQDAkW0TvPwAAAD8iBwAAAAAAAAEYAQAAJAAAAEIPa1rOyOQ/VkAwJFtE7z8AAAA/SgwAAAAAAAABGQEAACQAAABhv8o/7r/kP1ZAMCRbRO8/AAAAPxQOAAAAAAAAARoBAAAkAAAAgG8qJQ635D9WQDAkW0TvPwAAAD/+DgAAAAAAAAEbAQAAJAAAAJ8figouruQ/VkAwJFtE7z8AAAA//g4AAAAAAAAL</ink>
</athena>
</file>

<file path=customXml/item49.xml><?xml version="1.0" encoding="utf-8"?>
<athena xmlns="http://schemas.microsoft.com/edu/athena" version="0.1.2681.0">
  <media streamable="true" recordStart="802378" recordEnd="854504" recordLength="1304921" start="802378" end="854504" audioFormat="{00001610-0000-0010-8000-00AA00389B71}" audioRate="44100" muted="false" volume="0.8" fadeIn="0" fadeOut="0" videoFormat="{34363248-0000-0010-8000-00AA00389B71}" videoRate="30" videoWidth="960" videoHeight="720"/>
</athena>
</file>

<file path=customXml/item5.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ZCQAAAAAAAAXu////DEFjdGlvblR5cGVWMQEAAAAHdmFsdWVfXwAIAgAAAAAAAAABBQAAAAQAAAAJEwAAAAkUAAAAHBcAAAAAAAAB6////+7///8AAAAAAQYAAAAEAAAACRYAAAAJFwAAABMpAAAAAAAAAej////u////AAAAAAEHAAAABAAAAAkZAAAACRoAAABvQQAAAAAAAAHl////7v///wAAAAABCAAAAAQAAAAJHAAAAAkdAAAATkYAAAAAAAAB4v///+7///8AAAAAAQkAAAAEAAAACR8AAAAJIAAAAIpOAAAAAAAAAd/////u////AAAAAAEKAAAABAAAAAkiAAAACSMAAABhXwAAAAAAAAHc////7v///wAAAAABCwAAAAQAAAAJJQAAAAkmAAAAqmMAAAAAAAAB2f///+7///8AAAAAAQwAAAAEAAAACSgAAAAJKQAAAHhpAAAAAAAAAdb////u////AAAAAAENAAAABAAAAAkrAAAACSwAAAApdwAAAAAAAAHT////7v///wAAAAABDgAAAAQAAAAJLgAAAAkvAAAAcowAAAAAAAAB0P///+7///8AAAAABQ8AAAANQ2xlYXJDYW52YXNWMQIAAAAJU3RhcnRUaW1lBFR5cGUABBAMQWN0aW9uVHlwZVYxAgAAAAIAAACeywA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HgAAAB4AAAABEwAAABAAAAD/AJ5JAAAAAAAAACJAAAABzP///87///8BAAAAAAAAAAAAIkABFAAAABEAAAAJNQAAAEAAAABAAAAAARYAAAAQAAAA/wCeSQAAAAAAAAAiQAAAAcr////O////AQAAAAAAAAAAACJAARcAAAARAAAACTcAAACCAAAAggAAAAEZAAAAEAAAAP8AnkkAAAAAAAAAIkAAAAHI////zv///wEAAAAAAAAAAAAiQAEaAAAAEQAAAAk5AAAAHwAAAB8AAAABHAAAABAAAAD/AJ5JAAAAAAAAACJAAAABxv///87///8BAAAAAAAAAAAAIkABHQAAABEAAAAJOwAAABgAAAAYAAAAAR8AAAAQAAAA/wCeSQAAAAAAAAAiQAAAAcT////O////AQAAAAAAAAAAACJAASAAAAARAAAACT0AAAAWAAAAFgAAAAEiAAAAEAAAAP8AnkkAAAAAAAAAIkAAAAHC////zv///wEAAAAAAAAAAAAiQAEjAAAAEQAAAAk/AAAAJAAAACQAAAABJQAAABAAAAD/AJ5JAAAAAAAAACJAAAABwP///87///8BAAAAAAAAAAAAIkABJgAAABEAAAAJQQAAACMAAAAjAAAAASgAAAAQAAAA/wCeSQAAAAAAAAAiQAAAAb7////O////AQAAAAAAAAAAACJAASkAAAARAAAACUMAAAAqAAAAKgAAAAErAAAAEAAAAP8AnkkAAAAAAAAAIkAAAAG8////zv///wEAAAAAAAAAAAAiQAEsAAAAEQAAAAlFAAAAdQAAAHUAAAABLgAAABAAAAD/AJ5JAAAAAAAAACJAAAABuv///87///8BAAAAAAAAAAAAIkABLwAAABEAAAAJRwAAAL8AAAC/AAAABzMAAAAAAQAAACAAAAAECklua1BvaW50VjECAAAACUgAAAAJSQAAAAlKAAAACUsAAAAJTAAAAAlNAAAACU4AAAAJTwAAAAlQAAAACVEAAAAJUgAAAAlTAAAACVQAAAAJVQAAAAlWAAAACVcAAAAJWAAAAAlZAAAACVoAAAAJWwAAAAlcAAAACV0AAAAJXgAAAAlfAAAACWAAAAAJYQAAAAliAAAACWMAAAAJZAAAAAllAAAADQIHNQAAAAABAAAAQAA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c3AAAAAAEAAAAAAQAABApJbmtQb2ludFYxAg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DX4HOQAAAAABAAAAIAAAAAQKSW5rUG9pbnRWMQIAAAAJKAEAAAkpAQAACSoBAAAJKwEAAAksAQAACS0BAAAJLgEAAAkvAQAACTABAAAJMQEAAAkyAQAACTMBAAAJNAEAAAk1AQAACTYBAAAJNwEAAAk4AQAACTkBAAAJOgEAAAk7AQAACTwBAAAJPQEAAAk+AQAACT8BAAAJQAEAAAlBAQAACUIBAAAJQwEAAAlEAQAACUUBAAAJRgEAAAoHOwAAAAABAAAAIAAAAAQKSW5rUG9pbnRWMQIAAAAJRwEAAAlIAQAACUkBAAAJSgEAAAlLAQAACUwBAAAJTQEAAAlOAQAACU8BAAAJUAEAAAlRAQAACVIBAAAJUwEAAAlUAQAACVUBAAAJVgEAAAlXAQAACVgBAAAJWQEAAAlaAQAACVsBAAAJXAEAAAldAQAACV4BAAANCAc9AAAAAAEAAAAgAAAABApJbmtQb2ludFYxAgAAAAlfAQAACWABAAAJYQEAAAliAQAACWMBAAAJZAEAAAllAQAACWYBAAAJZwEAAAloAQAACWkBAAAJagEAAAlrAQAACWwBAAAJbQEAAAluAQAACW8BAAAJcAEAAAlxAQAACXIBAAAJcwEAAAl0AQAADQoHPwAAAAABAAAAQAAAAAQKSW5rUG9pbnRWMQIAAAAJdQEAAAl2AQAACXcBAAAJeAEAAAl5AQAACXoBAAAJewEAAAl8AQAACX0BAAAJfgEAAAl/AQAACYABAAAJgQEAAAmCAQAACYMBAAAJhAEAAAmFAQAACYYBAAAJhwEAAAmIAQAACYkBAAAJigEAAAmLAQAACYwBAAAJjQEAAAmOAQAACY8BAAAJkAEAAAmRAQAACZIBAAAJkwEAAAmUAQAACZUBAAAJlgEAAAmXAQAACZgBAAANHAdBAAAAAAEAAABAAAAABApJbmtQb2ludFYxAgAAAAmZAQAACZoBAAAJmwEAAAmcAQAACZ0BAAAJngEAAAmfAQAACaABAAAJoQEAAAmiAQAACaMBAAAJpAEAAAmlAQAACaYBAAAJpwEAAAmoAQAACakBAAAJqgEAAAmrAQAACawBAAAJrQEAAAmuAQAACa8BAAAJsAEAAAmxAQAACbIBAAAJswEAAAm0AQAACbUBAAAJtgEAAAm3AQAACbgBAAAJuQEAAAm6AQAACbsBAAANHQdDAAAAAAEAAABAAAAABApJbmtQb2ludFYxAgA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0WB0UAAAAAAQAAAIAAAAAECklua1BvaW50VjECAA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DQsHRwAAAAABAAAAAAEAAAQKSW5rUG9pbnRWMQIA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DUEFSAAAAApJbmtQb2ludFYxBAAAAAFYAVkOUHJlc3N1cmVGYWN0b3IJVGltZVN0YW1wAAAAAAYGCxACAAAAEr1nEr1n4D+g8FR4Kjx1PwAAAD8AAAAAAAAAAAFJAAAASAAAACfReybRe+A/oPBUeCo8dT8AAAA/hAAAAAAAAAABSgAAAEgAAACXlpaWlpbgP6DwVHgqPHU/AAAAP4QAAAAAAAAAAUsAAABIAAAAYw24Yg244D+g8FR4Kjx1PwAAAD+EAAAAAAAAAAFMAAAASAAAAJ9J9J5J9OA/wNBn6DP0eT8AAAA/lAAAAAAAAAABTQAAAEgAAADvmUTvmUThP+Cwelg9rH4/AAAAP5QAAAAAAAAAAU4AAABIAAAAVP6oU/6o4T/gsHpYPax+PwAAAD+kAAAAAAAAAAFPAAAASAAAABQUFBQUFOI/kMhGZCOygT8AAAA/pAAAAAAAAAABUAAAAEgAAADpPZPoPZPiP7CoWdQsaoY/AAAAP7MAAAAAAAAAAVEAAABIAAAAvWcSvWcS4z/AGGOMMcaIPwAAAD/DAAAAAAAAAAFSAAAASAAAAO1CmO1CmOM/4IhsRDYiiz8AAAA/wwAAAAAAAAABUwAAAEgAAADXgCvWgCvkP/D4dfw6fo0/AAAAP9IAAAAAAAAAAVQAAABIAAAAYw24Yg245D8AaX+0P9qPPwAAAD/SAAAAAAAAAAFVAAAASAAAAJPoPZPoPeU/iGxENiIbkT8AAAA/4gAAAAAAAAABVgAAAEgAAABoEr1nEr3lP5gkSZIkSZI/AAAAP+IAAAAAAAAAAVcAAABIAAAAme1CmO1C5j+YJEmSJEmSPwAAAD/yAAAAAAAAAAFYAAAASAAAAFkDrlgDruY/mCRJkiRJkj8AAAA/8gAAAAAAAAABWQAAAEgAAAC+ZxK9ZxLnP5gkSZIkSZI/AAAAPwEBAAAAAAAAAVoAAABIAAAAxhpwxRpw5z+YJEmSJEmSPwAAAD8BAQAAAAAAAAFbAAAASAAAABZrwBVrwOc/mCRJkiRJkj8AAAA/EQEAAAAAAAABXAAAAEgAAADCbBfCbBfoP5gkSZIkSZI/AAAAPxEBAAAAAAAAAV0AAABIAAAAtwthtgth6D+YJEmSJEmSPwAAAD8hAQAAAAAAAAFeAAAASAAAAPNHnfJHneg/iGxENiIbkT8AAAA/IQEAAAAAAAABXwAAAEgAAAAccMUacMXoP4hsRDYiG5E/AAAAPzABAAAAAAAAAWAAAABIAAAA5+bm5ubm6D8AaX+0P9qPPwAAAD9AAQAAAAAAAAFhAAAASAAAAPz6+vr6+ug/8Ph1/Dp+jT8AAAA/QAEAAAAAAAABYgAAAEgAAABXrAFXrAHpP/D4dfw6fo0/AAAAP0ABAAAAAAAAAWMAAABIAAAAtF0Is10I6T/w+HX8On6NPwAAAD9PAQAAAAAAAAFkAAAASAAAAFesAVesAek/8Ph1/Dp+jT8AAAA/uQIAAAAAAAABZQAAAEgAAAD8+vr6+vroP/D4dfw6fo0/AAAAP8kCAAAAAAAAAWYAAABIAAAA5ubm5ubm2j/8o/3R/mjXPwAAAD8AAAAAAAAAAAFnAAAASAAAAObm5ubm5to/elg9rB5W1z8AAAA/bgAAAAAAAAABaAAAAEgAAABWrAFXrAHbP/oMfYY+Q9c/AAAAP24AAAAAAAAAAWkAAABIAAAAODc3Nzc32z/6DH2GPkPXPwAAAD99AAAAAAAAAAFqAAAASAAAAIiHh4eHh9s/+gx9hj5D1z8AAAA/fQAAAAAAAAABawAAAEgAAAAgdcofdcrbP/oMfYY+Q9c/AAAAP40AAAAAAAAAAWwAAABIAAAAuGINuGIN3D96wbxgXjDXPwAAAD+sAAAAAAAAAAFtAAAASAAAAIreM4neM90/+HX8On4d1z8AAAA/rAAAAAAAAAABbgAAAEgAAADaLoTZLoTdP/h1/Dp+Hdc/AAAAP7wAAAAAAAAAAW8AAABIAAAAurm5ubm53T/4dfw6fh3XPwAAAD+8AAAAAAAAAAFwAAAASAAAAFKn/FGn/N0/eCo8FZ4K1z8AAAA/ywAAAAAAAAABcQAAAEgAAADslD/qlD/eP3gqPBWeCtc/AAAAP8sAAAAAAAAAAXIAAABIAAAAFL1nEr1n3j94KjwVngrXPwAAAD/bAAAAAAAAAAFzAAAASAAAAKyqqqqqqt4/eCo8FZ4K1z8AAAA/2wAAAAAAAAABdAAAAEgAAACMNeCKNeDeP3gqPBWeCtc/AAAAP+sAAAAAAAAAAXUAAABIAAAAbMAVa8AV3z/43nvvvffWPwAAAD/rAAAAAAAAAAF2AAAASAAAAASuWAOuWN8/+N5777331j8AAAA/+gAAAAAAAAABdwAAAEgAAACcm5ubm5vfP3aTu8nd5NY/AAAAP/oAAAAAAAAAAXgAAABIAAAApE75o0753z92k7vJ3eTWPwAAAD8KAQAAAAAAAAF5AAAASAAAAHrPJHrPJOA/dpO7yd3k1j8AAAA/CgEAAAAAAAABegAAAEgAAABaWlpaWlrgP3aTu8nd5NY/AAAAPysBAAAAAAAAAXsAAABIAAAAyHEcx3Ec4T92k7vJ3eTWPwAAAD87AQAAAAAAAAF8AAAASAAAAJToPZPoPeE/dpO7yd3k1j8AAAA/OwEAAAAAAAABfQAAAEgAAABfX19fX1/hP/jee++999Y/AAAAP0oBAAAAAAAAAX4AAABIAAAALNaAK9aA4T94KjwVngrXPwAAAD9KAQAAAAAAAAF/AAAASAAAAD/qlD/qlOE/eCo8FZ4K1z8AAAA/WgEAAAAAAAABgAAAAEgAAABU/qhT/qjhP3gqPBWeCtc/AAAAP2oBAAAAAAAAAYEAAABIAAAADGG2C2G24T94KjwVngrXPwAAAD9qAQAAAAAAAAGCAAAASAAAAB91yh91yuE/eCo8FZ4K1z8AAAA/eQEAAAAAAAABgwAAAEgAAAB8JtF7JtHhP3gqPBWeCtc/AAAAP3kBAAAAAAAAAYQAAABIAAAA2dfX19fX4T94KjwVngrXPwAAAD95AQAAAAAAAAGFAAAASAAAAJE65Y865eE/eCo8FZ4K1z8AAAA/iQEAAAAAAAABhgAAAEgAAADs6+vr6+vhP3gqPBWeCtc/AAAAP5kBAAAAAAAAAYcAAABIAAAApE75o0754T94KjwVngrXPwAAAD+ZAQAAAAAAAAGIAAAASAAAAAEAAAAAAOI/eCo8FZ4K1z8AAAA/uAEAAAAAAAABiQAAAEgAAACE2S6E2S7iP3gqPBWeCtc/AAAAP8cBAAAAAAAAAYoAAABIAAAArAFXrAFX4j94KjwVngrXPwAAAD/HAQAAAAAAAAGLAAAASAAAAHl4eHh4eOI/eCo8FZ4K1z8AAAA/xwEAAAAAAAABjAAAAEgAAADpPZPoPZPiP3gqPBWeCtc/AAAAP8cBAAAAAAAAAY0AAABIAAAAtbS0tLS04j/4dfw6fh3XPwAAAD/XAQAAAAAAAAGOAAAASAAAAIEr1oAr1uI/esG8YF4w1z8AAAA/1wEAAAAAAAABjwAAAEgAAABNovdMovfiP3rBvGBeMNc/AAAAP/YBAAAAAAAAAZAAAABIAAAAdcofdcof4z/6DH2GPkPXPwAAAD/2AQAAAAAAAAGRAAAASAAAAOWPOuWPOuM/elg9rB5W1z8AAAA/9gEAAAAAAAABkgAAAEgAAACyBlyxBlzjP/yj/dH+aNc/AAAAPwYCAAAAAAAAAZMAAABIAAAAfX19fX194z/8o/3R/mjXPwAAAD8GAgAAAAAAAAGUAAAASAAAAO1CmO1CmOM//KP90f5o1z8AAAA/BgIAAAAAAAABlQAAAEgAAAC6ubm5ubnjP3zvvffee9c/AAAAPxYCAAAAAAAAAZYAAABIAAAAzs3Nzc3N4z9877333nvXPwAAAD8lAgAAAAAAAAGXAAAASAAAAOLh4eHh4eM/fO+999571z8AAAA/JQIAAAAAAAABmAAAAEgAAAA+k+g9k+jjP/w6fh2/jtc/AAAAPzUCAAAAAAAAAZkAAABIAAAAUqf8Uaf84z/8On4dv47XPwAAAD81AgAAAAAAAAGaAAAASAAAAK5YA65YA+Q//Dp+Hb+O1z8AAAA/RAIAAAAAAAABmwAAAEgAAAAKCgoKCgrkP/w6fh2/jtc/AAAAP2QCAAAAAAAAAZwAAABIAAAAZ7sQZrsQ5D/8On4dv47XPwAAAD+DAgAAAAAAAAGdAAAASAAAAMJsF8JsF+Q//Dp+Hb+O1z8AAAA/kwIAAAAAAAABngAAAEgAAAB6zyR6zyTkP/w6fh2/jtc/AAAAP5MCAAAAAAAAAZ8AAABIAAAAMjIyMjIy5D/8On4dv47XPwAAAD+iAgAAAAAAAAGgAAAASAAAAOqUP+qUP+Q//Dp+Hb+O1z8AAAA/ogIAAAAAAAABoQAAAEgAAACi90yi90zkP/w6fh2/jtc/AAAAP7ICAAAAAAAAAaIAAABIAAAAW1paWlpa5D/8On4dv47XPwAAAD+yAgAAAAAAAAGjAAAASAAAALcLYbYLYeQ//Dp+Hb+O1z8AAAA/wQIAAAAAAAABpAAAAEgAAAATvWcSvWfkP/w6fh2/jtc/AAAAP8ECAAAAAAAAAaUAAABIAAAAb25ubm5u5D/8On4dv47XPwAAAD/RAgAAAAAAAAGmAAAASAAAANSAK9aAK5Y/IO2P9kf72z8AAAA/AAAAAAAAAAABpwAAAEgAAABYrAFXrAGXPyDtj/ZH+9s/AAAAPz8AAAAAAAAAAagAAABIAAAA2NfX19fXlz+eoc/QZ+jbPwAAAD9OAAAAAAAAAAGpAAAASAAAANwuhNkuhJk/nqHP0Gfo2z8AAAA/TgAAAAAAAAABqgAAAEgAAABcWlpaWlqaP56hz9Bn6Ns/AAAAP14AAAAAAAAAAasAAABIAAAA4IUw24Uwmz+eoc/QZ+jbPwAAAD9tAAAAAAAAAAGsAAAASAAAAGAIs10Is50/HlYPq4fV2z8AAAA/bQAAAAAAAAABrQAAAEgAAABgX19fX1+fPx5WD6uH1ds/AAAAP30AAAAAAAAAAa4AAABIAAAAMtuFMNuFoD8eVg+rh9XbPwAAAD99AAAAAAAAAAGvAAAASAAAAPJHnfJHnaI/HlYPq4fV2z8AAAA/jQAAAAAAAAABsAAAAEgAAAA0id4zid6jPx5WD6uH1ds/AAAAP40AAAAAAAAAAbEAAABIAAAAOOCKNeCKpT+eCk+Fp8LbPwAAAD+cAAAAAAAAAAGyAAAASAAAADg3Nzc3N6c/ngpPhafC2z8AAAA/nAAAAAAAAAABswAAAEgAAAA6juM4juOoP54KT4Wnwts/AAAAP6wAAAAAAAAAAbQAAABIAAAA/FGn/FGnrD+eCk+Fp8LbPwAAAD+sAAAAAAAAAAG1AAAASAAAAMC+vr6+vq4/ngpPhafC2z8AAAA/vAAAAAAAAAABtgAAAEgAAABitgthtguxP54KT4Wnwts/AAAAP7wAAAAAAAAAAbcAAABIAAAAIiMjIyMjsz+eCk+Fp8LbPwAAAD/LAAAAAAAAAAG4AAAASAAAAAQFBQUFBbU/Hr+OX8ev2z8AAAA/ywAAAAAAAAABuQAAAEgAAADIcRzHcRy3Px6/jl/Hr9s/AAAAP9sAAAAAAAAAAboAAABIAAAAamlpaWlpuT8ev45fx6/bPwAAAD/bAAAAAAAAAAG7AAAASAAAAAxhtgthtrs/Hr+OX8ev2z8AAAA/6gAAAAAAAAABvAAAAEgAAADOzc3Nzc29Px6/jl/Hr9s/AAAAP+oAAAAAAAAAAb0AAABIAAAAuWINuGINwD8ev45fx6/bPwAAAD/6AAAAAAAAAAG+AAAASAAAAIneM4neM8E/Hr+OX8ev2z8AAAA/+gAAAAAAAAABvwAAAEgAAADKH3XKH3XCPx6/jl/Hr9s/AAAAPwoBAAAAAAAAAcAAAABIAAAAC2G2C2G2wz8ev45fx6/bPwAAAD8KAQAAAAAAAAHBAAAASAAAAE2i90yi98Q/Hr+OX8ev2z8AAAA/GQEAAAAAAAABwgAAAEgAAAAeHh4eHh7GPx6/jl/Hr9s/AAAAPxkBAAAAAAAAAcMAAABIAAAADw8PDw8Pxz8ev45fx6/bPwAAAD8pAQAAAAAAAAHEAAAASAAAAB91yh91ysc/Hr+OX8ev2z8AAAA/KQEAAAAAAAABxQAAAEgAAABRUFBQUFDIPx6/jl/Hr9s/AAAAPzkBAAAAAAAAAcYAAABIAAAAoaCgoKCgyD8ev45fx6/bPwAAAD85AQAAAAAAAAHHAAAASAAAAIEr1oAr1sg/Hr+OX8ev2z8AAAA/SAEAAAAAAAAByAAAAEgAAADReybReybJPx6/jl/Hr9s/AAAAP0gBAAAAAAAAAckAAABIAAAAQUFBQUFByT8ev45fx6/bPwAAAD9YAQAAAAAAAAHKAAAASAAAALEGXLEGXMk/Hr+OX8ev2z8AAAA/WAEAAAAAAAABywAAAEgAAAAhzHYhzHbJPx6/jl/Hr9s/AAAAP3cBAAAAAAAAAcwAAABIAAAAkZGRkZGRyT8ev45fx6/bPwAAAD9QAgAAAAAAAAHNAAAASAAAAANXrAFXrMk/Hr+OX8ev2z8AAAA/YAIAAAAAAAABzgAAAEgAAADj4eHh4eHJPx6/jl/Hr9s/AAAAP2ACAAAAAAAAAc8AAABIAAAAU6f8Uaf8yT8ev45fx6/bPwAAAD9wAgAAAAAAAAHQAAAASAAAABO9ZxK9Z8o/Hr+OX8ev2z8AAAA/cAIAAAAAAAAB0QAAAEgAAABDmO1CmO3KPx6/jl/Hr9s/AAAAP38CAAAAAAAAAdIAAABIAAAAA65YA65Yyz8ev45fx6/bPwAAAD9/AgAAAAAAAAHTAAAASAAAAMPDw8PDw8s/Hr+OX8ev2z8AAAA/jwIAAAAAAAAB1AAAAEgAAADznkn0nknMP55zzjnnnNs/AAAAP48CAAAAAAAAAdUAAABIAAAAtbS0tLS0zD+ec84555zbPwAAAD+fAgAAAAAAAAHWAAAASAAAAFVVVVVVVc0/nnPOOeec2z8AAAA/nwIAAAAAAAAB1wAAAEgAAACFMNuFMNvNPxwoDhQHits/AAAAP64CAAAAAAAAAdgAAABIAAAAtQthtgthzj8cKA4UB4rbPwAAAD++AgAAAAAAAAHZAAAASAAAAHUhzHYhzM4/HCgOFAeK2z8AAAA/vgIAAAAAAAAB2gAAAEgAAAA5Nzc3NzfPP5zcTe4md9s/AAAAP74CAAAAAAAAAdsAAABIAAAAaRK9ZxK9zz+c3E3uJnfbPwAAAD/NAgAAAAAAAAHcAAAASAAAABQUFBQUFNA/HJGNyEZk2z8AAAA/zQIAAAAAAAAB3QAAAEgAAAA8PDw8PDzQPxyRjchGZNs/AAAAP90CAAAAAAAAAd4AAABIAAAAZGRkZGRk0D8ckY3IRmTbPwAAAD/dAgAAAAAAAAHfAAAASAAAAETvmUTvmdA/HJGNyEZk2z8AAAA/7QIAAAAAAAAB4AAAAEgAAAAmes8kes/QP5pFzaJmUds/AAAAP+0CAAAAAAAAAeEAAABIAAAABgUFBQUF0T+aRc2iZlHbPwAAAD/8AgAAAAAAAAHiAAAASAAAAJ7yR53yR9E/mkXNomZR2z8AAAA//AIAAAAAAAAB4wAAAEgAAACmpaWlpaXRP5pFzaJmUds/AAAAPwwDAAAAAAAAAeQAAABIAAAArlgDrlgD0j+aRc2iZlHbPwAAAD8MAwAAAAAAAAHlAAAASAAAAG5ubm5ubtI/GvoMfYY+2z8AAAA/HAMAAAAAAAAB5gAAAEgAAABWrAFXrAHTPxr6DH2GPts/AAAAP1oDAAAAAAAAAecAAABIAAAA0tLS0tLS1j+arkxXpivbPwAAAD+ZAwAAAAAAAAHoAAAASAAAACbReybRe9o/GGOMMcYY2z8AAAA/qAMAAAAAAAAB6QAAAEgAAABWrAFXrAHbPxhjjDHGGNs/AAAAP6gDAAAAAAAAAeoAAABIAAAA0CR6zyR62z8YY4wxxhjbPwAAAD+oAwAAAAAAAAHrAAAASAAAALhiDbhiDdw/GGOMMcYY2z8AAAA/uAMAAAAAAAAB7AAAAEgAAAB4eHh4eHjcPxhjjDHGGNs/AAAAP7gDAAAAAAAAAe0AAABIAAAA8vDw8PDw3D8YY4wxxhjbPwAAAD+4AwAAAAAAAAHuAAAASAAAALIGXLEGXN0/GGOMMcYY2z8AAAA/xwMAAAAAAAAB7wAAAEgAAAByHMdxHMfdP5quTFemK9s/AAAAP9cDAAAAAAAAAfAAAABIAAAAes8kes8k3j8a+gx9hj7bPwAAAD/XAwAAAAAAAAHxAAAASAAAAMwfdcofdd4/GvoMfYY+2z8AAAA/5wMAAAAAAAAB8gAAAEgAAABkDbhiDbjeP5pFzaJmUds/AAAAP+cDAAAAAAAAAfMAAABIAAAAtF0Is10I3z+aRc2iZlHbPwAAAD/2AwAAAAAAAAH0AAAASAAAANyFMNuFMN8/mkXNomZR2z8AAAA/FAQAAAAAAAAB9QAAAEgAAABU/qhT/qjfP5zcTe4md9s/AAAAPyQEAAAAAAAAAfYAAABIAAAAfCbReybR3z+c3E3uJnfbPwAAAD8kBAAAAAAAAAH3AAAASAAAAKRO+aNO+d8/HCgOFAeK2z8AAAA/MwQAAAAAAAAB+AAAAEgAAABmuxBmuxDgPxwoDhQHits/AAAAPzMEAAAAAAAAAfkAAABIAAAA1oAr1oAr4D+ec84555zbPwAAAD9DBAAAAAAAAAH6AAAASAAAAFpaWlpaWuA/nnPOOeec2z8AAAA/UgQAAAAAAAAB+wAAAEgAAACDgoKCgoLgPx6/jl/Hr9s/AAAAP1IEAAAAAAAAAfwAAABIAAAAB1yxBlyx4D+eCk+Fp8LbPwAAAD9SBAAAAAAAAAH9AAAASAAAAIs14Io14OA/ngpPhafC2z8AAAA/YgQAAAAAAAAB/gAAAEgAAADIcRzHcRzhPx5WD6uH1ds/AAAAP2IEAAAAAAAAAf8AAABIAAAA75lE75lE4T8eVg+rh9XbPwAAAD9yBAAAAAAAAAEAAQAASAAAAM8kes8keuE/nqHP0Gfo2z8AAAA/cgQAAAAAAAABAQEAAEgAAAD3TKL3TKLhPyDtj/ZH+9s/AAAAP4EEAAAAAAAAAQIBAABIAAAA2dfX19fX4T8g7Y/2R/vbPwAAAD+BBAAAAAAAAAEDAQAASAAAAAEAAAAAAOI/IO2P9kf72z8AAAA/kQQAAAAAAAABBAEAAEgAAAApKCgoKCjiPyDtj/ZH+9s/AAAAP6EEAAAAAAAAAQUBAABIAAAAUVBQUFBQ4j8g7Y/2R/vbPwAAAD+hBAAAAAAAAAEGAQAASAAAAMEVa8AVa+I/IO2P9kf72z8AAAA/sAQAAAAAAAABBwEAAEgAAABF75lE75niP6A4UBwoDtw/AAAAP8AEAAAAAAAAAQgBAABIAAAAoaCgoKCg4j+gOFAcKA7cPwAAAD/ABAAAAAAAAAEJAQAASAAAAFkDrlgDruI/oDhQHCgO3D8AAAA/wAQAAAAAAAABCgEAAEgAAAC1tLS0tLTiP6A4UBwoDtw/AAAAP88EAAAAAAAAAQsBAABIAAAAbRfCbBfC4j+gOFAcKA7cPwAAAD/PBAAAAAAAAAEMAQAASAAAACV6zyR6z+I/oDhQHCgO3D8AAAA/3wQAAAAAAAABDQEAAEgAAADd3Nzc3NziP6A4UBwoDtw/AAAAP98EAAAAAAAAAQ4BAABIAAAAlT/qlD/q4j+gOFAcKA7cPwAAAD/vBAAAAAAAAAEPAQAASAAAAKpT/qhT/uI/oDhQHCgO3D8AAAA/7wQAAAAAAAABEAEAAEgAAAC9ZxK9ZxLjP6A4UBwoDtw/AAAAP/4EAAAAAAAAAREBAABIAAAAdcofdcof4z+gOFAcKA7cPwAAAD8OBQAAAAAAAAESAQAASAAAAC0tLS0tLeM/oDhQHCgO3D8AAAA/DgUAAAAAAAABEwEAAEgAAABCQUFBQUHjP6A4UBwoDtw/AAAAPx4FAAAAAAAAARQBAABIAAAA+qNO+aNO4z+gOFAcKA7cPwAAAD8eBQAAAAAAAAEVAQAASAAAAA24Yg24YuM/oDhQHCgO3D8AAAA/LQUAAAAAAAABFgEAAEgAAADFGnDFGnDjP6A4UBwoDtw/AAAAP0wFAAAAAAAAARcBAABIAAAASvSeSfSe4z+gOFAcKA7cPwAAAD9sBQAAAAAAAAEYAQAASAAAAAJXrAFXrOM/oDhQHCgO3D8AAAA/bAUAAAAAAAABGQEAAEgAAABdCLNdCLPjP6A4UBwoDtw/AAAAP3sFAAAAAAAAARoBAABIAAAAurm5ubm54z+gOFAcKA7cPwAAAD97BQAAAAAAAAEbAQAASAAAAM7Nzc3NzeM/oDhQHCgO3D8AAAA/iwUAAAAAAAABHAEAAEgAAACGMNuFMNvjP6A4UBwoDtw/AAAAP5sFAAAAAAAAAR0BAABIAAAA9vX19fX14z+gOFAcKA7cPwAAAD+bBQAAAAAAAAEeAQAASAAAAAoKCgoKCuQ/oDhQHCgO3D8AAAA/qgUAAAAAAAABHwEAAEgAAADXgCvWgCvkP6A4UBwoDtw/AAAAP6oFAAAAAAAAASABAABIAAAA/6hT/qhT5D+gOFAcKA7cPwAAAD+qBQAAAAAAAAEhAQAASAAAAMsfdcofdeQ/oDhQHCgO3D8AAAA/ugUAAAAAAAABIgEAAEgAAABP+aNO+aPkP6A4UBwoDtw/AAAAP7oFAAAAAAAAASMBAABIAAAAv76+vr6+5D+gOFAcKA7cPwAAAD/JBQAAAAAAAAEkAQAASAAAADCE2S6E2eQ/oDhQHCgO3D8AAAA/yQUAAAAAAAABJQEAAEgAAADo5ubm5ubkPyDtj/ZH+9s/AAAAP+kFAAAAAAAAASYBAABIAAAAQ5jtQpjt5D8g7Y/2R/vbPwAAAD/pBQAAAAAAAAEnAQAASAAAAKBJ9J5J9OQ/IO2P9kf72z8AAAA/6QUAAAAAAAABKAEAAEgAAACrqqqqqqrkP4kDxYHiQOU/AAAAPwAAAAAAAAAAASkBAABIAAAAB1yxBlyx5D9KKaWUUkrlPwAAAD+DAAAAAAAAAAEqAQAASAAAANPS0tLS0uQ/C0+Fp8JT5T8AAAA/gwAAAAAAAAABKwEAAEgAAACgSfSeSfTkPwtPhafCU+U/AAAAP5IAAAAAAAAAASwBAABIAAAAgNQpf9Qp5T8LT4WnwlPlPwAAAD+SAAAAAAAAAAEtAQAASAAAALsQZrsQZuU/C0+Fp8JT5T8AAAA/ogAAAAAAAAABLgEAAEgAAAD4TKL3TKLlPwtPhafCU+U/AAAAP6IAAAAAAAAAAS8BAABIAAAASJ3yR53y5T8LT4WnwlPlPwAAAD+yAAAAAAAAAAEwAQAASAAAADw8PDw8POY/C0+Fp8JT5T8AAAA/wQAAAAAAAAABMQEAAEgAAADpPZPoPZPmPwtPhafCU+U/AAAAP8EAAAAAAAAAATIBAABIAAAAJnrPJHrP5j9KKaWUUkrlPwAAAD/BAAAAAAAAAAEzAQAASAAAAAYFBQUFBec/iQPFgeJA5T8AAAA/0QAAAAAAAAABNAEAAEgAAAAuLS0tLS3nP4kDxYHiQOU/AAAAP9EAAAAAAAAAATUBAABIAAAAVlVVVVVV5z+JA8WB4kDlPwAAAD/gAAAAAAAAAAE2AQAASAAAAGlpaWlpaec/iQPFgeJA5T8AAAA/4AAAAAAAAAABNwEAAEgAAAB+fX19fX3nP4kDxYHiQOU/AAAAP/AAAAAAAAAAATgBAABIAAAAkZGRkZGR5z+JA8WB4kDlPwAAAD/wAAAAAAAAAAE5AQAASAAAAO5CmO1CmOc/iQPFgeJA5T8AAAA/AAEAAAAAAAABOgEAAEgAAAACV6wBV6znP4kDxYHiQOU/AAAAPw8BAAAAAAAAATsBAABIAAAAurm5ubm55z/K3eRucjflPwAAAD8PAQAAAAAAAAE8AQAASAAAABZrwBVrwOc/yt3kbnI35T8AAAA/DwEAAAAAAAABPQEAAEgAAADOzc3Nzc3nP8rd5G5yN+U/AAAAPx8BAAAAAAAAAT4BAABIAAAAhjDbhTDb5z/K3eRucjflPwAAAD8fAQAAAAAAAAE/AQAASAAAAD6T6D2T6Oc/yt3kbnI35T8AAAA/LwEAAAAAAAABQAEAAEgAAACaRO+ZRO/nP8rd5G5yN+U/AAAAPy8BAAAAAAAAAUEBAABIAAAA9vX19fX15z/K3eRucjflPwAAAD8+AQAAAAAAAAFCAQAASAAAAK5YA65YA+g/yt3kbnI35T8AAAA/PgEAAAAAAAABQwEAAEgAAAAKCgoKCgroP8rd5G5yN+U/AAAAP04BAAAAAAAAAUQBAABIAAAAZrsQZrsQ6D/K3eRucjflPwAAAD9OAQAAAAAAAAFFAQAASAAAAB4eHh4eHug/yt3kbnI35T8AAAA/XQEAAAAAAAABRgEAAEgAAAB6zyR6zyToP8rd5G5yN+U/AAAAP20BAAAAAAAAAUcBAABIAAAAODc3Nzc37T+MMcYYY4zlPwAAAD8AAAAAAAAAAAFIAQAASAAAAPCZRO+ZRO0/zAvmBfOC5T8AAAA/nQAAAAAAAAABSQEAAEgAAACo/FGn/FHtP8wL5gXzguU/AAAAP50AAAAAAAAAAUoBAABIAAAAvBBmuxBm7T/MC+YF84LlPwAAAD+sAAAAAAAAAAFLAQAASAAAACzWgCvWgO0/zAvmBfOC5T8AAAA/rAAAAAAAAAABTAEAAEgAAACcm5ubm5vtP8wL5gXzguU/AAAAP7wAAAAAAAAAAU0BAABIAAAAfCbReybR7T8L5gXzgnnlPwAAAD+8AAAAAAAAAAFOAQAASAAAAKRO+aNO+e0/S8Al4BJw5T8AAAA/zAAAAAAAAAABTwEAAEgAAACE2S6E2S7uP4uaRc2iZuU/AAAAP8wAAAAAAAAAAVABAABIAAAArAFXrAFX7j/KdGW6Ml3lPwAAAD/bAAAAAAAAAAFRAQAASAAAADDbhTDbhe4/C0+Fp8JT5T8AAAA/2wAAAAAAAAABUgEAAEgAAAASZrsQZrvuP0oppZRSSuU/AAAAP+sAAAAAAAAAAVMBAABIAAAA8vDw8PDw7j+JA8WB4kDlPwAAAD/rAAAAAAAAAAFUAQAASAAAABoZGRkZGe8/yt3kbnI35T8AAAA/+gAAAAAAAAABVQEAAEgAAAD6o075o07vP0iSJEmSJOU/AAAAPwoBAAAAAAAAAVYBAABIAAAAxhpwxRpw7z+JbEQ2IhvlPwAAAD8KAQAAAAAAAAFXAQAASAAAADbgijXgiu8/iWxENiIb5T8AAAA/CgEAAAAAAAABWAEAAEgAAACmpaWlpaXvP4lsRDYiG+U/AAAAPxoBAAAAAAAAAVkBAABIAAAAurm5ubm57z+JbEQ2IhvlPwAAAD8aAQAAAAAAAAFaAQAASAAAAHIcx3Ecx+8/iWxENiIb5T8AAAA/KQEAAAAAAAABWwEAAEgAAADOzc3Nzc3vP4lsRDYiG+U/AAAAPykBAAAAAAAAAVwBAABIAAAAKn/UKX/U7z+JbEQ2IhvlPwAAAD85AQAAAAAAAAFdAQAASAAAAIYw24Uw2+8/SJIkSZIk5T8AAAA/OQEAAAAAAAABXgEAAEgAAADi4eHh4eHvP0iSJEmSJOU/AAAAP5cBAAAAAAAAAV8BAABIAAAA5DiO4ziO3z8HIYQQQgjlPwAAAD8AAAAAAAAAAAFgAQAASAAAAJybm5ubm98/ByGEEEII5T8AAAA/HwAAAAAAAAABYQEAAEgAAAAMYbYLYbbfP8hGZCOyEeU/AAAAPy8AAAAAAAAAAWIBAABIAAAAfCbReybR3z/IRmQjshHlPwAAAD8vAAAAAAAAAAFjAQAASAAAAAoKCgoKCuA/iWxENiIb5T8AAAA/PgAAAAAAAAABZAEAAEgAAAD+qFP+qFPgPwm4BFwCLuU/AAAAPz4AAAAAAAAAAWUBAABIAAAA80ed8ked4D+JA8WB4kDlPwAAAD9OAAAAAAAAAAFmAQAASAAAAFesAVesAeE/C0+Fp8JT5T8AAAA/TgAAAAAAAAABZwEAAEgAAAAXwmwXwmzhP4uaRc2iZuU/AAAAP10AAAAAAAAAAWgBAABIAAAAfCbReybR4T8L5gXzgnnlPwAAAD9dAAAAAAAAAAFpAQAASAAAAPSeSfSeSeI/zAvmBfOC5T8AAAA/bQAAAAAAAAABagEAAEgAAAC1tLS0tLTiP0xXpivTleU/AAAAP20AAAAAAAAAAWsBAABIAAAAdcofdcof4z9MV6Yr05XlPwAAAD+MAAAAAAAAAAFsAQAASAAAAJKRkZGRkeM/zaJmUbOo5T8AAAA/jAAAAAAAAAABbQEAAEgAAAD29fX19fXjP47IRmQjsuU/AAAAP4wAAAAAAAAAAW4BAABIAAAAR0ZGRkZG5D9N7iZ3k7vlPwAAAD+MAAAAAAAAAAFvAQAASAAAAPNHnfJHneQ/DhQHigPF5T8AAAA/nAAAAAAAAAABcAEAAEgAAACLNeCKNeDkP88555xzzuU/AAAAP5wAAAAAAAAAAXEBAABIAAAAs10Is10I5T/POeecc87lPwAAAD+sAAAAAAAAAAFyAQAASAAAACMjIyMjI+U/zznnnHPO5T8AAAA/uwAAAAAAAAABcwEAAEgAAAA4Nzc3NzflP88555xzzuU/AAAAP+oAAAAAAAAAAXQBAABIAAAAk+g9k+g95T/POeecc87lPwAAAD/qAAAAAAAAAAF1AQAASAAAAPqjTvmjTtU/7SZ3k7vJ6T8AAAA/AAAAAAAAAAABdgEAAEgAAABCQUFBQUHVP+0md5O7yek/AAAAPxAAAAAAAAAAAXcBAABIAAAAQkFBQUFB1T+uTFemK9PpPwAAAD8QAAAAAAAAAAF4AQAASAAAAIreM4neM9U/rkxXpivT6T8AAAA/TwAAAAAAAAABeQEAAEgAAADSeybReybVP65MV6Yr0+k/AAAAP08AAAAAAAAAAXoBAABIAAAAGhkZGRkZ1T+uTFemK9PpPwAAAD9PAAAAAAAAAAF7AQAASAAAAGK2C2G2C9U/rkxXpivT6T8AAAA/TwAAAAAAAAABfAEAAEgAAACqU/6oU/7UP65MV6Yr0+k/AAAAP18AAAAAAAAAAX0BAABIAAAA8vDw8PDw1D+uTFemK9PpPwAAAD9fAAAAAAAAAAF+AQAASAAAAIIr1oAr1tQ/rkxXpivT6T8AAAA/bgAAAAAAAAABfwEAAEgAAADKyMjIyMjUP65MV6Yr0+k/AAAAP24AAAAAAAAAAYABAABIAAAAEma7EGa71D+uTFemK9PpPwAAAD9+AAAAAAAAAAGBAQAASAAAAFoDrlgDrtQ/rkxXpivT6T8AAAA/fgAAAAAAAAABggEAAEgAAADqPZPoPZPUP65MV6Yr0+k/AAAAP44AAAAAAAAAAYMBAABIAAAAeHh4eHh41D+uTFemK9PpPwAAAD+OAAAAAAAAAAGEAQAASAAAAJjtQpjtQtQ/rkxXpivT6T8AAAA/nQAAAAAAAAABhQEAAEgAAABwxRpwxRrUP65MV6Yr0+k/AAAAP50AAAAAAAAAAYYBAABIAAAASJ3yR53y0z+uTFemK9PpPwAAAD+tAAAAAAAAAAGHAQAASAAAACB1yh91ytM/7SZ3k7vJ6T8AAAA/vAAAAAAAAAABiAEAAEgAAABA6pQ/6pTTP+0md5O7yek/AAAAP7wAAAAAAAAAAYkBAABIAAAAGMJsF8Js0z/tJneTu8npPwAAAD+8AAAAAAAAAAGKAQAASAAAAO6ZRO+ZRNM/LgGXgEvA6T8AAAA/zAAAAAAAAAABiwEAAEgAAAAODw8PDw/TP23btm3btuk/AAAAP9wAAAAAAAAAAYwBAABIAAAAdiHMdiHM0j9t27Zt27bpPwAAAD/cAAAAAAAAAAGNAQAASAAAAE75o075o9I/bdu2bdu26T8AAAA/6wAAAAAAAAABjgEAAEgAAAAm0Xsm0XvSP23btm3btuk/AAAAP/sAAAAAAAAAAY8BAABIAAAA/qhT/qhT0j9t27Zt27bpPwAAAD/7AAAAAAAAAAGQAQAASAAAANaAK9aAK9I/rbXWWmut6T8AAAA/+wAAAAAAAAABkQEAAEgAAACuWAOuWAPSP6211lprrek/AAAAP/sAAAAAAAAAAZIBAABIAAAAhjDbhTDb0T+ttdZaa63pPwAAAD8LAQAAAAAAAAGTAQAASAAAABZrwBVrwNE/rbXWWmut6T8AAAA/GgEAAAAAAAABlAEAAEgAAACmpaWlpaXRP6211lprrek/AAAAPxoBAAAAAAAAAZUBAABIAAAANuCKNeCK0T/tj/ZH+6PpPwAAAD8qAQAAAAAAAAGWAQAASAAAAH59fX19fdE/7Y/2R/uj6T8AAAA/KgEAAAAAAAABlwEAAEgAAADGGnDFGnDRP+2P9kf7o+k/AAAAPzkBAAAAAAAAAZgBAABIAAAADrhiDbhi0T/tj/ZH+6PpPwAAAD8FAgAAAAAAAAGZAQAASAAAAI7jOI7jOMY/b3I3uZvc6T8AAAA/AAAAAAAAAAABmgEAAEgAAAAeHh4eHh7GP29yN7mb3Ok/AAAAPxAAAAAAAAAAAZsBAABIAAAArlgDrlgDxj9vcje5m9zpPwAAAD8vAAAAAAAAAAGcAQAASAAAAD6T6D2T6MU/b3I3uZvc6T8AAAA/PgAAAAAAAAABnQEAAEgAAAB+fX19fX3FP29yN7mb3Ok/AAAAP14AAAAAAAAAAZ4BAABIAAAA24Uw24Uwwz9vcje5m9zpPwAAAD9tAAAAAAAAAAGfAQAASAAAAKuqqqqqqsI/b3I3uZvc6T8AAAA/bQAAAAAAAAABoAEAAEgAAABK9J5J9J7BP65MV6Yr0+k/AAAAP30AAAAAAAAAAaEBAABIAAAAycjIyMjIwD+uTFemK9PpPwAAAD+NAAAAAAAAAAGiAQAASAAAALCvr6+vr78/rkxXpivT6T8AAAA/nAAAAAAAAAABowEAAEgAAACsAVesAVe8P65MV6Yr0+k/AAAAP5wAAAAAAAAAAaQBAABIAAAAqqqqqqqquj9vcje5m9zpPwAAAD/LAAAAAAAAAAGlAQAASAAAAMQacMUacLU/sOPX8ev46T8AAAA/2wAAAAAAAAABpgEAAEgAAACi90yi90yyP28JuARcAuo/AAAAP+oAAAAAAAAAAacBAABIAAAAAKlT/qhTrj8wL5gXzAvqPwAAAD8KAQAAAAAAAAGoAQAASAAAALq5ubm5uak/MC+YF8wL6j8AAAA/CgEAAAAAAAABqQEAAEgAAAB6eHh4eHioP/FUeCo8Feo/AAAAPwoBAAAAAAAAAaoBAABIAAAAODc3Nzc3pz/xVHgqPBXqPwAAAD8ZAQAAAAAAAAGrAQAASAAAALgLYbYLYaY/8VR4KjwV6j8AAAA/KQEAAAAAAAABrAEAAEgAAAB0yh91yh+lP/FUeCo8Feo/AAAAPykBAAAAAAAAAa0BAABIAAAAtLS0tLS0pD/xVHgqPBXqPwAAAD8pAQAAAAAAAAGuAQAASAAAAPSeSfSeSaQ/8VR4KjwV6j8AAAA/OAEAAAAAAAABrwEAAEgAAAB0c3Nzc3OjP/FUeCo8Feo/AAAAP0gBAAAAAAAAAbABAABIAAAAtF0Is10Ioz/xVHgqPBXqPwAAAD9IAQAAAAAAAAGxAQAASAAAAPJHnfJHnaI/8VR4KjwV6j8AAAA/SAEAAAAAAAABsgEAAEgAAAAyMjIyMjKiP/FUeCo8Feo/AAAAP2cBAAAAAAAAAbMBAABIAAAAchzHcRzHoT/xVHgqPBXqPwAAAD+HAQAAAAAAAAG0AQAASAAAALIGXLEGXKE/8VR4KjwV6j8AAAA/lgEAAAAAAAABtQEAAEgAAADy8PDw8PCgP/FUeCo8Feo/AAAAP6YBAAAAAAAAAbYBAABIAAAAcMUacMUaoD/xVHgqPBXqPwAAAD+1AQAAAAAAAAG3AQAASAAAAOAzid4ziZ4/8VR4KjwV6j8AAAA/xQEAAAAAAAABuAEAAEgAAABgsQZcsQacPzAvmBfMC+o/AAAAP8UBAAAAAAAAAbkBAABIAAAA3C6E2S6EmT8wL5gXzAvqPwAAAD/FAQAAAAAAAAG6AQAASAAAANjX19fX15c/MC+YF8wL6j8AAAA/1QEAAAAAAAABuwEAAEgAAABYrAFXrAGXPzAvmBfMC+o/AAAAP+QBAAAAAAAAAbwBAABIAAAAEA8PDw8Pvz/ee++9997nPwAAAD8AAAAAAAAAAAG9AQAASAAAADCE2S6E2b4/3nvvvffe5z8AAAA/bQAAAAAAAAABvgEAAEgAAABO+aNO+aO+P95777333uc/AAAAP20AAAAAAAAAAb8BAABIAAAAbm5ubm5uvj/ee++9997nPwAAAD+NAAAAAAAAAAHAAQAASAAAAI7jOI7jOL4/3nvvvffe5z8AAAA/nQAAAAAAAAABwQEAAEgAAACuWAOuWAO+P95777333uc/AAAAP50AAAAAAAAAAcIBAABIAAAAzs3Nzc3NvT/ee++9997nPwAAAD+sAAAAAAAAAAHDAQAASAAAAOxCmO1CmL0/3nvvvffe5z8AAAA/rAAAAAAAAAABxAEAAEgAAAAMuGINuGK9P95777333uc/AAAAP7wAAAAAAAAAAcUBAABIAAAATKL3TKL3vD/ee++9997nPwAAAD+8AAAAAAAAAAHGAQAASAAAAGwXwmwXwrw/3nvvvffe5z8AAAA/zAAAAAAAAAABxwEAAEgAAADs6+vr6+u7P95777333uc/AAAAP8wAAAAAAAAAAcgBAABIAAAALNaAK9aAuz/ee++9997nPwAAAD/bAAAAAAAAAAHJAQAASAAAAIo14Io14Lo/3nvvvffe5z8AAAA/2wAAAAAAAAABygEAAEgAAAAKCgoKCgq6P95777333uc/AAAAP+sAAAAAAAAAAcsBAABIAAAAamlpaWlpuT/ee++9997nPwAAAD/rAAAAAAAAAAHMAQAASAAAAIiHh4eHh7c/H1YPq4fV5z8AAAA/CgEAAAAAAAABzQEAAEgAAAAIXLEGXLG2P14wL5gXzOc/AAAAPwoBAAAAAAAAAc4BAABIAAAAhDDbhTDbtT9eMC+YF8znPwAAAD8pAQAAAAAAAAHPAQAASAAAAMQacMUacLU/XjAvmBfM5z8AAAA/KQEAAAAAAAAB0AEAAEgAAAAkes8kes+0P14wL5gXzOc/AAAAPzkBAAAAAAAAAdEBAABIAAAARO+ZRO+ZtD9eMC+YF8znPwAAAD85AQAAAAAAAAHSAQAASAAAAKRO+aNO+bM/nQpPhafC5z8AAAA/SQEAAAAAAAAB0wEAAEgAAADkOI7jOI6zP50KT4Wnwuc/AAAAP0kBAAAAAAAAAdQBAABIAAAAYg24Yg24sj+dCk+Fp8LnPwAAAD+XAQAAAAAAAAHVAQAASAAAALIGXLEGXKE/3E3uJneT5z8AAAA/9AEAAAAAAAAB1gEAAEgAAADy8PDw8PCgP9xN7iZ3k+c/AAAAP/QBAAAAAAAAAdcBAABIAAAAMtuFMNuFoD/cTe4md5PnPwAAAD/0AQAAAAAAAAHYAQAASAAAAHDFGnDFGqA/3E3uJneT5z8AAAA/BAIAAAAAAAAB2QEAAEgAAABgX19fX1+fP9xN7iZ3k+c/AAAAPwQCAAAAAAAAAdoBAABIAAAA4Nzc3NzcnD/cTe4md5PnPwAAAD8UAgAAAAAAAAHbAQAASAAAAFxaWlpaWpo/3E3uJneT5z8AAAA/FAIAAAAAAAAB3AEAAEgAAABYA65YA66YP9xN7iZ3k+c/AAAAPyMCAAAAAAAAAd0BAABIAAAAVFVVVVVVlT/cTe4md5PnPwAAAD8jAgAAAAAAAAHeAQAASAAAAFSn/FGn/JE/3E3uJneT5z8AAAA/MwIAAAAAAAAB3wEAAEgAAACg8ked8keNP9xN7iZ3k+c/AAAAPzMCAAAAAAAAAeABAABIAAAAmJaWlpaWhj/cTe4md5PnPwAAAD9DAgAAAAAAAAHhAQAASAAAAJjoPZPoPYM/3E3uJneT5z8AAAA/QwIAAAAAAAAB4gEAAEgAAAAQx3Ecx3F8P9xN7iZ3k+c/AAAAP1ICAAAAAAAAAeMBAABIAAAAEGvAFWvAdT/cTe4md5PnPwAAAD9SAgAAAAAAAAHkAQAASAAAABC9ZxK9Z3I/3E3uJneT5z8AAAA/YgIAAAAAAAAB5QEAAEgAAAAgHh4eHh5uP9xN7iZ3k+c/AAAAP2ICAAAAAAAAAeYBAABIAAAAGhkZGRkZ4z/Hr+PX8evsPwAAAD8AAAAAAAAAAAHnAQAASAAAAHXKH3XKH+M/x6/j1/Hr7D8AAAA/EAAAAAAAAAAB6AEAAEgAAADSeybReybjP8ev49fx6+w/AAAAPx8AAAAAAAAAAekBAABIAAAALS0tLS0t4z/Hr+PX8evsPwAAAD8vAAAAAAAAAAHqAQAASAAAAIreM4neM+M/x6/j1/Hr7D8AAAA/PwAAAAAAAAAB6wEAAEgAAADljzrljzrjP8ev49fx6+w/AAAAPz8AAAAAAAAAAewBAABIAAAAnfJHnfJH4z/Hr+PX8evsPwAAAD9OAAAAAAAAAAHtAQAASAAAAFVVVVVVVeM/x6/j1/Hr7D8AAAA/TgAAAAAAAAAB7gEAAEgAAAANuGINuGLjPweKA8WB4uw/AAAAP14AAAAAAAAAAe8BAABIAAAAIsx2Icx24z8HigPFgeLsPwAAAD9tAAAAAAAAAAHwAQAASAAAANouhNkuhOM/B4oDxYHi7D8AAAA/bQAAAAAAAAAB8QEAAEgAAACSkZGRkZHjPweKA8WB4uw/AAAAP30AAAAAAAAAAfIBAABIAAAApaWlpaWl4z8HigPFgeLsPwAAAD99AAAAAAAAAAHzAQAASAAAAF0Is10Is+M/B4oDxYHi7D8AAAA/fQAAAAAAAAAB9AEAAEgAAAByHMdxHMfjPweKA8WB4uw/AAAAP40AAAAAAAAAAfUBAABIAAAA4uHh4eHh4z8HigPFgeLsPwAAAD+NAAAAAAAAAAH2AQAASAAAAPb19fX19eM/RWQjshHZ7D8AAAA/nAAAAAAAAAAB9wEAAEgAAADCbBfCbBfkP0VkI7IR2ew/AAAAP5wAAAAAAAAAAfgBAABIAAAAMjIyMjIy5D9FZCOyEdnsPwAAAD+8AAAAAAAAAAH5AQAASAAAAP+oU/6oU+Q/RWQjshHZ7D8AAAA/vAAAAAAAAAAB+gEAAEgAAAAn0Xsm0XvkP0VkI7IR2ew/AAAAP7wAAAAAAAAAAfsBAABIAAAAT/mjTvmj5D9FZCOyEdnsPwAAAD/LAAAAAAAAAAH8AQAASAAAABtwxRpwxeQ/hz5Dn6HP7D8AAAA/ywAAAAAAAAAB/QEAAEgAAAD7+vr6+vrkP8UYY4wxxuw/AAAAP9sAAAAAAAAAAf4BAABIAAAAyHEcx3Ec5T/FGGOMMcbsPwAAAD/bAAAAAAAAAAH/AQAASAAAAEtLS0tLS+U/xRhjjDHG7D8AAAA/6gAAAAAAAAABAAIAAEgAAABzc3Nzc3PlP8UYY4wxxuw/AAAAP+oAAAAAAAAAAQECAABIAAAA+Eyi90yi5T/FGGOMMcbsPwAAAD/6AAAAAAAAAAECAgAASAAAAMTDw8PDw+U/xRhjjDHG7D8AAAA/+gAAAAAAAAABAwIAAEgAAACQOuWPOuXlP8UYY4wxxuw/AAAAPwoBAAAAAAAAAQQCAABIAAAAuGINuGIN5j/FGGOMMcbsPwAAAD8KAQAAAAAAAAEFAgAASAAAAOCKNeCKNeY/xRhjjDHG7D8AAAA/GQEAAAAAAAABBgIAAEgAAAAJs10Is13mP8UYY4wxxuw/AAAAPxkBAAAAAAAAAQcCAABIAAAAjYyMjIyM5j/FGGOMMcbsPwAAAD85AQAAAAAAAAEIAgAASAAAALW0tLS0tOY/xRhjjDHG7D8AAAA/OQEAAAAAAAABCQIAAEgAAACWP+qUP+rmP8UYY4wxxuw/AAAAP0kBAAAAAAAAAQoCAABIAAAAGRkZGRkZ5z+HPkOfoc/sPwAAAD9JAQAAAAAAAAELAgAASAAAAPmjTvmjTuc/RWQjshHZ7D8AAAA/WAEAAAAAAAABDAIAAEgAAAAhzHYhzHbnP0VkI7IR2ew/AAAAP1gBAAAAAAAAAQ0CAABIAAAApqWlpaWl5z9FZCOyEdnsPwAAAD9oAQAAAAAAAAEOAgAASAAAAM7Nzc3Nzec/RWQjshHZ7D8AAAA/dwEAAAAAAAABDwIAAEgAAABSp/xRp/znP0VkI7IR2ew/AAAAP3cBAAAAAAAAARACAABIAAAAes8kes8k6D9FZCOyEdnsPwAAAD93AQAAAAAAAAERAgAASAAAAOqUP+qUP+g/RWQjshHZ7D8AAAA/hwEAAAAAAAABEgIAAEgAAAC3C2G2C2HoP4c+Q5+hz+w/AAAAP4cBAAAAAAAAARMCAABIAAAAg4KCgoKC6D/FGGOMMcbsPwAAAD+XAQAAAAAAAAEUAgAASAAAAPNHnfJHneg/BfOCecG87D8AAAA/lwEAAAAAAAABFQIAAEgAAAAccMUacMXoPwXzgnnBvOw/AAAAP6YBAAAAAAAAARYCAABIAAAARJjtQpjt6D8F84J5wbzsPwAAAD+mAQAAAAAAAAEXAgAASAAAAMdxHMdxHOk/BfOCecG87D8AAAA/tgEAAAAAAAABGAIAAEgAAACn/FGn/FHpPwXzgnnBvOw/AAAAP7YBAAAAAAAAARkCAABIAAAA5DiO4ziO6T8F84J5wbzsPwAAAD/GAQAAAAAAAAEaAgAASAAAADSJ3jOJ3uk/xRhjjDHG7D8AAAA/xgEAAAAAAAABGwIAAEgAAACF2S6E2S7qP4c+Q5+hz+w/AAAAP9UBAAAAAAAAARwCAABIAAAAMNuFMNuF6j8HigPFgeLsPwAAAD/lAQAAAAAAAAEdAgAASAAAAN3c3Nzc3Oo/x6/j1/Hr7D8AAAA/9AEAAAAAAAABHgIAAEgAAADaLoTZLoTrP0f7o/3R/uw/AAAAP/QBAAAAAAAAAR8CAABIAAAAchzHcRzH6z8JIYQQQgjtPwAAAD8EAgAAAAAAAAEgAgAASAAAAK5YA65YA+w/CSGEEEII7T8AAAA/BAIAAAAAAAABIQIAAEgAAAAzMjIyMjLsPwkhhBBCCO0/AAAAPxQCAAAAAAAAASICAABIAAAA/qhT/qhT7D8JIYQQQgjtPwAAAD8UAgAAAAAAAAEjAgAASAAAABO9ZxK9Z+w/CSGEEEII7T8AAAA/FAIAAAAAAAABJAIAAEgAAAAm0Xsm0XvsPwkhhBBCCO0/AAAAPyMCAAAAAAAAASUCAABIAAAA3jOJ3jOJ7D8JIYQQQgjtPwAAAD8zAgAAAAAAAAEmAgAASAAAADvljzrlj+w/CSGEEEII7T8AAAA/MwIAAAAAAAABJwIAAEgAAACWlpaWlpbsPwkhhBBCCO0/AAAAP1ICAAAAAAAAASgCAABIAAAATvmjTvmj7D8JIYQQQgjtPwAAAD9iAgAAAAAAAAEpAgAASAAAAKuqqqqqquw/CSGEEEII7T8AAAA/cQIAAAAAAAABKgIAAEgAAABjDbhiDbjsPwkhhBBCCO0/AAAAP4ECAAAAAAAAASsCAABIAAAAdiHMdiHM7D8JIYQQQgjtPwAAAD+BAgAAAAAAAAEsAgAASAAAAC+E2S6E2ew/CSGEEEII7T8AAAA/gQIAAAAAAAABLQIAAEgAAADn5ubm5ubsPwkhhBBCCO0/AAAAP6ACAAAAAAAAAS4CAABIAAAAQ5jtQpjt7D8JIYQQQgjtPwAAAD+gAgAAAAAAAAEvAgAASAAAAPv6+vr6+uw/CSGEEEII7T8AAAA/oAIAAAAAAAABMAIAAEgAAABYrAFXrAHtPwkhhBBCCO0/AAAAP7ACAAAAAAAAATECAABIAAAAs10Is10I7T8JIYQQQgjtPwAAAD+wAgAAAAAAAAEyAgAASAAAABAPDw8PD+0/CSGEEEII7T8AAAA/pgMAAAAAAAABMwIAAEgAAABrwBVrwBXtPwkhhBBCCO0/AAAAP7YDAAAAAAAAATQCAABIAAAAa8AVa8AV7T9H+6P90f7sPwAAAD/FAwAAAAAAAAE1AgAASAAAAGvAFWvAFe0/h9XD6mH17D8AAAA/1QMAAAAAAAABNgIAAEgAAABrwBVrwBXtP8ev49fx6+w/AAAAP+QDAAAAAAAAATcCAABIAAAAa8AVa8AV7T8HigPFgeLsPwAAAD/0AwAAAAAAAAE4AgAASAAAAGvAFWvAFe0/RWQjshHZ7D8AAAA/BAQAAAAAAAABOQIAAEgAAABrwBVrwBXtP4c+Q5+hz+w/AAAAPyMEAAAAAAAAAToCAABIAAAAa8AVa8AV7T/FGGOMMcbsPwAAAD8jBAAAAAAAAAE7AgAASAAAAGvAFWvAFe0/BfOCecG87D8AAAA/IwQAAAAAAAABPAIAAEgAAADIcRzHcRztP4WnwlPhqew/AAAAPzMEAAAAAAAAAT0CAABIAAAAIyMjIyMj7T9FNiIbkY3sPwAAAD8zBAAAAAAAAAE+AgAASAAAACMjIyMjI+0/Q5+hz9Bn7D8AAAA/QgQAAAAAAAABPwIAAEgAAADbhTDbhTDtP0EIIYQQQuw/AAAAP1IEAAAAAAAAAUACAABIAAAA24Uw24Uw7T9/S8Al4BLsPwAAAD9SBAAAAAAAAAFBAgAASAAAAJPoPZPoPe0/f7Q/2h/t6z8AAAA/YQQAAAAAAAABQgIAAEgAAADwmUTvmUTtP38dv45fx+s/AAAAP2EEAAAAAAAAAUMCAABIAAAAqPxRp/xR7T99hj5Dn6HrPwAAAD9hBAAAAAAAAAFEAgAASAAAAKj8Uaf8Ue0/OxWeCk+F6z8AAAA/cQQAAAAAAAABRQIAAEgAAACo/FGn/FHtP/uj/dH+aOs/AAAAP4EEAAAAAAAAAUYCAABIAAAAqPxRp/xR7T87fh2/jl/rPwAAAD+BBAAAAAAAAAFHAgAASAAAAASuWAOuWO0/uTJdma5M6z8AAAA/kAQAAAAAAAABSAIAAEgAAAAErlgDrljtP/kMfYY+Q+s/AAAAP5AEAAAAAAAAAUkCAABIAAAABK5YA65Y7T8555xzzjnrPwAAAD+QBAAAAAAAAAFKAgAASAAAAASuWAOuWO0/ecG8YF4w6z8AAAA/sAQAAAAAAAABSwIAAEgAAAAErlgDrljtP7mb3E3uJus/AAAAP78EAAAAAAAAAUwCAABIAAAABK5YA65Y7T/5dfw6fh3rPwAAAD+/BAAAAAAAAAFNAgAASAAAAASuWAOuWO0/OFAcKA4U6z8AAAA/zwQAAAAAAAABTgIAAEgAAAAErlgDrljtP3gqPBWeCus/AAAAP88EAAAAAAAAAU8CAABIAAAABK5YA65Y7T+4BFwCLgHrPwAAAD/eBAAAAAAAAAFQAgAASAAAAASuWAOuWO0/995777336j8AAAA/3gQAAAAAAAABUQIAAEgAAAAErlgDrljtPze5m9xN7uo/AAAAP+4EAAAAAAAAAVICAABIAAAABK5YA65Y7T93k7vJ3eTqPwAAAD/uBAAAAAAAAAFTAgAASAAAAASuWAOuWO0/t23btm3b6j8AAAA//gQAAAAAAAABVAIAAEgAAAAErlgDrljtP/ZH+6P90eo/AAAAP/4EAAAAAAAAAVUCAABIAAAABK5YA65Y7T81IhuRjcjqPwAAAD8NBQAAAAAAAAFWAgAASAAAAASuWAOuWO0/dvw6fh2/6j8AAAA/HQUAAAAAAAABVwIAAEgAAAAErlgDrljtP7XWWmutteo/AAAAPx0FAAAAAAAAAVgCAABIAAAABK5YA65Y7T/0sHpYPazqPwAAAD8tBQAAAAAAAAFZAgAASAAAAASuWAOuWO0/NYuaRc2i6j8AAAA/SwUAAAAAAAABWgIAAEgAAAAErlgDrljtP3RlujJdmeo/AAAAP1oFAAAAAAAAAVsCAABIAAAAGhkZGRkZ3T/TLGoWNYvuPwAAAD8AAAAAAAAAAAFcAgAASAAAABoZGRkZGd0/FQeKA8WB7j8AAAA/bgAAAAAAAAABXQIAAEgAAAAaGRkZGRndP5O7yd3kbu4/AAAAP30AAAAAAAAAAV4CAABIAAAAGhkZGRkZ3T/TlenKdGXuPwAAAD99AAAAAAAAAAFfAgAASAAAABoZGRkZGd0/UUoppZRS7j8AAAA/ggAAAAAAAAABYAIAAEgAAADSeybReybdP9H+aH+0P+4/AAAAP4IAAAAAAAAAAWECAABIAAAA0nsm0Xsm3T9Rs6hZ1CzuPwAAAD+SAAAAAAAAAAFiAgAASAAAANJ7JtF7Jt0/0WfoM/QZ7j8AAAA/kgAAAAAAAAABYwIAAEgAAADSeybReybdP08cKA4UB+4/AAAAP6EAAAAAAAAAAWQCAABIAAAA0nsm0Xsm3T/P0GfoM/TtPwAAAD+hAAAAAAAAAAFlAgAASAAAANJ7JtF7Jt0/T4WnwlPh7T8AAAA/sQAAAAAAAAABZgIAAEgAAADSeybReybdP88555xzzu0/AAAAP7EAAAAAAAAAAWcCAABIAAAA0nsm0Xsm3T9N7iZ3k7vtPwAAAD/BAAAAAAAAAAFoAgAASAAAANJ7JtF7Jt0/zaJmUbOo7T8AAAA/0AAAAAAAAAABaQIAAEgAAADSeybReybdPwt9hj5Dn+0/AAAAP9AAAAAAAAAAAWoCAABIAAAA0nsm0Xsm3T+LMcYYY4ztPwAAAD/gAAAAAAAAAAFrAgAASAAAANJ7JtF7Jt0/C+YF84J57T8AAAA/4AAAAAAAAAABbAIAAEgAAADSeybReybdP4uaRc2iZu0/AAAAP+AAAAAAAAAAAW0CAABIAAAAGhkZGRkZ3T/LdGW6Ml3tPwAAAD/vAAAAAAAAAAFuAgAASAAAAGK2C2G2C90/SSmllFJK7T8AAAA/7wAAAAAAAAABbwIAAEgAAABitgthtgvdP8nd5G5yN+0/AAAAP/8AAAAAAAAAAXACAABIAAAAqlP+qFP+3D+JbEQ2IhvtPwAAAD8PAQAAAAAAAAFxAgAASAAAAKpT/qhT/tw/x0ZkI7IR7T8AAAA/DwEAAAAAAAABcgIAAEgAAADy8PDw8PDcP4fVw+ph9ew/AAAAPx4BAAAAAAAAAXMCAABIAAAAOo7jOI7j3D/Hr+PX8evsPwAAAD8eAQAAAAAAAAF0AgAASAAAADqO4ziO49w/B4oDxYHi7D8AAAA/LgEAAAAAAAABdQIAAEgAAACAK9aAK9bcP0VkI7IR2ew/AAAAPy4BAAAAAAAAAXYCAABIAAAAyMjIyMjI3D+HPkOfoc/sPwAAAD8uAQAAAAAAAAF3AgAASAAAAMjIyMjIyNw/xRhjjDHG7D8AAAA/XQEAAAAAAAABeAIAAEgAAADoPZPoPZPcP0XNomZRs+w/AAAAP10BAAAAAAAAAXkCAABIAAAAeHh4eHh43D+Fp8JT4ansPwAAAD9sAQAAAAAAAAF6AgAASAAAAAizXQizXdw/xYHiQHGg7D8AAAA/jAEAAAAAAAABewIAAEgAAAD4TKL3TKLbP4F5wbxgXuw/AAAAP5sBAAAAAAAAAXwCAABIAAAAqPxRp/xR2z+B4kBxoDjsPwAAAD+bAQAAAAAAAAF9AgAASAAAAPCZRO+ZRNs/wbxgXjAv7D8AAAA/qwEAAAAAAAABfgIAAEgAAACA1Cl/1CnbP8G8YF4wL+w/AAAAP6sBAAAAAAAAAX8CAABIAAAAEA8PDw8P2z9BcaA4UBzsPwAAAD+rAQAAAAAAAAGAAgAASAAAAFasAVesAds/QXGgOFAc7D8AAAA/uwEAAAAAAAABgQIAAEgAAAAuhNkuhNnaP39LwCXgEuw/AAAAP7sBAAAAAAAAAYICAABIAAAAvr6+vr6+2j9/S8Al4BLsPwAAAD/KAQAAAAAAAAGDAgAASAAAAE75o075o9o/f0vAJeAS7D8AAAA/ygEAAAAAAAABhAIAAEgAAADeM4neM4naP78l4BJwCew/AAAAP9oBAAAAAAAAAYUCAABIAAAAJtF7JtF72j+/JeAScAnsPwAAAD/aAQAAAAAAAAGGAgAASAAAALYLYbYLYdo/vyXgEnAJ7D8AAAA/6QEAAAAAAAABhwIAAEgAAAD+qFP+qFPaP78l4BJwCew/AAAAP/kBAAAAAAAAAYgCAABIAAAARkZGRkZG2j+/JeAScAnsPwAAAD/5AQAAAAAAAAGJAgAASAAAAI7jOI7jONo/vyXgEnAJ7D8AAAA/+QEAAAAAAAABigIAAEgAAADWgCvWgCvaP78l4BJwCew/AAAAPwkCAAAAAAAAAYsCAABIAAAAZrsQZrsQ2j+/JeAScAnsPwAAAD8YAgAAAAAAAAGMAgAASAAAAK5YA65YA9o/vyXgEnAJ7D8AAAA/GAIAAAAAAAABjQIAAEgAAAA+k+g9k+jZP78l4BJwCew/AAAAPygCAAAAAAAAAY4CAABIAAAAzs3Nzc3N2T+/JeAScAnsPwAAAD8oAgAAAAAAAAGPAgAASAAAAKalpaWlpdk/vyXgEnAJ7D8AAAA/KAIAAAAAAAABkAIAAEgAAAB+fX19fX3ZP39LwCXgEuw/AAAAPzgCAAAAAAAAAZECAABIAAAAxhpwxRpw2T9/S8Al4BLsPwAAAD84AgAAAAAAAAGSAgAASAAAAJ7yR53yR9k/QXGgOFAc7D8AAAA/lQIAAAAAAAABkwIAAEgAAAAuLS0tLS3ZP0FxoDhQHOw/AAAAP5UCAAAAAAAAAZQCAABIAAAAvmcSvWcS2T8Bl4BLwCXsPwAAAD+VAgAAAAAAAAGVAgAASAAAAAYFBQUFBdk/AZeAS8Al7D8AAAA/pAIAAAAAAAABlgIAAEgAAABOovdMovfYPwGXgEvAJew/AAAAP6QCAAAAAAAAAZcCAABIAAAAlj/qlD/q2D8Bl4BLwCXsPwAAAD+0AgAAAAAAAAGYAgAASAAAAN7c3Nzc3Ng/AZeAS8Al7D8AAAA/xAIAAAAAAAABmQIAAEgAAAAmes8kes/YPwGXgEvAJew/AAAAP8QCAAAAAAAAAZoCAABIAAAAbhfCbBfC2D/BvGBeMC/sPwAAAD/jAgAAAAAAAAGbAgAASAAAALa0tLS0tNg/wbxgXjAv7D8AAAA/4wIAAAAAAAABnAIAAEgAAABG75lE75nYP4HiQHGgOOw/AAAAP+MCAAAAAAAAAZ0CAABIAAAARu+ZRO+Z2D9BCCGEEELsPwAAAD/zAgAAAAAAAAGeAgAASAAAAI6MjIyMjNg/QQghhBBC7D8AAAA/AgMAAAAAAAABnwIAAEgAAADWKX/UKX/YPwEuAZeAS+w/AAAAPwIDAAAAAAAAAaACAABIAAAAHsdxHMdx2D/DU+Gp8FTsPwAAAD8SAwAAAAAAAAGhAgAASAAAAB7HcRzHcdg/gXnBvGBe7D8AAAA/EgMAAAAAAAABogIAAEgAAABkZGRkZGTYP0Ofoc/QZ+w/AAAAPyEDAAAAAAAAAaMCAABIAAAArAFXrAFX2D8DxYHiQHHsPwAAAD8hAwAAAAAAAAGkAgAASAAAADw8PDw8PNg/w+ph9bB67D8AAAA/MQMAAAAAAAABpQIAAEgAAACE2S6E2S7YP4MQQgghhOw/AAAAPzEDAAAAAAAAAaYCAABIAAAAzHYhzHYh2D+DEEIIIYTsPwAAAD9BAwAAAAAAAAGnAgAASAAAABQUFBQUFNg/RTYiG5GN7D8AAAA/UAMAAAAAAAABqAIAAEgAAABcsQZcsQbYPwVcAi4Bl+w/AAAAP2ADAAAAAAAAAakCAABIAAAAXLEGXLEG2D/FgeJAcaDsPwAAAD9wAwAAAAAAAAGqAgAASAAAAFyxBlyxBtg/hafCU+Gp7D8AAAA/jwMAAAAAAAABqwIAAEgAAABcsQZcsQbYP0XNomZRs+w/AAAAP64DAAAAAAAAAawCAABIAAAAXLEGXLEG2D/FGGOMMcbsPwAAAD+uAwAAAAAAAAGtAgAASAAAAFyxBlyxBtg/hz5Dn6HP7D8AAAA/vgMAAAAAAAABrgIAAEgAAABcsQZcsQbYP0VkI7IR2ew/AAAAP80DAAAAAAAAAa8CAABIAAAAXLEGXLEG2D8HigPFgeLsPwAAAD/dAwAAAAAAAAGwAgAASAAAAFyxBlyxBtg/x6/j1/Hr7D8AAAA/7QMAAAAAAAABsQIAAEgAAABcsQZcsQbYP4fVw+ph9ew/AAAAP/wDAAAAAAAAAbICAABIAAAAXLEGXLEG2D9H+6P90f7sPwAAAD/8AwAAAAAAAAGzAgAASAAAAFyxBlyxBtg/x0ZkI7IR7T8AAAA/DAQAAAAAAAABtAIAAEgAAAAUFBQUFBTYP4lsRDYiG+0/AAAAPwwEAAAAAAAAAbUCAABIAAAAzHYhzHYh2D8JuARcAi7tPwAAAD8bBAAAAAAAAAG2AgAASAAAAMx2Icx2Idg/iQPFgeJA7T8AAAA/KwQAAAAAAAABtwIAAEgAAADMdiHMdiHYPwtPhafCU+0/AAAAPysEAAAAAAAAAbgCAABIAAAAzHYhzHYh2D+LmkXNombtPwAAAD87BAAAAAAAAAG5AgAASAAAAMx2Icx2Idg/C+YF84J57T8AAAA/OwQAAAAAAAABugIAAEgAAADMdiHMdiHYP8sL5gXzgu0/AAAAPzsEAAAAAAAAAbsCAABIAAAAzHYhzHYh2D9NV6Yr05XtPwAAAD9KBAAAAAAAAAG8AgAASAAAAMx2Icx2Idg/C32GPkOf7T8AAAA/SgQAAAAAAAABvQIAAEgAAACE2S6E2S7YP82iZlGzqO0/AAAAP3kEAAAAAAAAAb4CAABIAAAAhNkuhNku2D9N7iZ3k7vtPwAAAD95BAAAAAAAAAG/AgAASAAAAITZLoTZLtg/DRQHigPF7T8AAAA/eQQAAAAAAAABwAIAAEgAAACE2S6E2S7YP88555xzzu0/AAAAP4kEAAAAAAAAAcECAABIAAAAhNkuhNku2D9PhafCU+HtPwAAAD+JBAAAAAAAAAHCAgAASAAAAITZLoTZLtg/z9Bn6DP07T8AAAA/mAQAAAAAAAABwwIAAEgAAACE2S6E2S7YP08cKA4UB+4/AAAAP5gEAAAAAAAAAcQCAABIAAAAhNkuhNku2D+RjchGZCPuPwAAAD+gBAAAAAAAAAHFAgAASAAAAITZLoTZLtg/EdmIbEQ27j8AAAA/oAQAAAAAAAABxgIAAEgAAACE2S6E2S7YP5MkSZIkSe4/AAAAP7AEAAAAAAAAAccCAABIAAAAhNkuhNku2D/TlenKdGXuPwAAAD+wBAAAAAAAAAHIAgAASAAAAITZLoTZLtg/U+Gp8FR47j8AAAA/vwQAAAAAAAAByQIAAEgAAACE2S6E2S7YP9MsahY1i+4/AAAAP88EAAAAAAAAAcoCAABIAAAAhNkuhNku2D9VeCo8FZ7uPwAAAD/PBAAAAAAAAAHLAgAASAAAAITZLoTZLtg/FZ4KT4Wn7j8AAAA/3wQAAAAAAAABzAIAAEgAAACE2S6E2S7YP9XD6mH1sO4/AAAAP98EAAAAAAAAAc0CAABIAAAAhNkuhNku2D9VD6uH1cPuPwAAAD/fBAAAAAAAAAHOAgAASAAAAITZLoTZLtg/FTWLmkXN7j8AAAA/7gQAAAAAAAABzwIAAEgAAACE2S6E2S7YP9daa6211u4/AAAAPw0FAAAAAAAAAdACAABIAAAAhNkuhNku2D9XpivTlenuPwAAAD8NBQAAAAAAAAHRAgAASAAAAITZLoTZLtg/F8wL5gXz7j8AAAA/DQUAAAAAAAAB0gIAAEgAAACE2S6E2S7YP9fx6/h1/O4/AAAAPx0FAAAAAAAAAdMCAABIAAAAPDw8PDw82D+XF8wL5gXvPwAAAD8dBQAAAAAAAAHUAgAASAAAADw8PDw8PNg/WT2sHlYP7z8AAAA/HQUAAAAAAAAB1QIAAEgAAAD0nkn0nknYPxdjjDHGGO8/AAAAPzwFAAAAAAAAAdYCAABIAAAA9J5J9J5J2D+ZrkxXpivvPwAAAD88BQAAAAAAAAHXAgAASAAAAKwBV6wBV9g/WdQsahY17z8AAAA/PAUAAAAAAAAB2AIAAEgAAABkZGRkZGTYPxn6DH2GPu8/AAAAP0wFAAAAAAAAAdkCAABIAAAAHsdxHMdx2D+ZRc2iZlHvPwAAAD9MBQAAAAAAAAHaAgAASAAAANYpf9Qpf9g/W2uttdZa7z8AAAA/XAUAAAAAAAAB2wIAAEgAAACOjIyMjIzYPxuRjchGZO8/AAAAP4oFAAAAAAAAAdwCAABIAAAATqL3TKL32D8bKA4UB4rvPwAAAD+5BQAAAAAAAAHdAgAASAAAAPb19fX19dk/nQpPhafC7z8AAAA/yQUAAAAAAAAB3gIAAEgAAAD+qFP+qFPaP10wL5gXzO8/AAAAP8kFAAAAAAAAAd8CAABIAAAAlpaWlpaW2j8fVg+rh9XvPwAAAD/JBQAAAAAAAAHgAgAASAAAAHYhzHYhzNo/H1YPq4fV7z8AAAA/2QUAAAAAAAAB4QIAAEgAAADIcRzHcRzbPx9WD6uH1e8/AAAAP+gFAAAAAAAAAeICAABIAAAAGMJsF8Js2z8fVg+rh9XvPwAAAD/oBQAAAAAAAAHjAgAASAAAAPhMovdMots/H1YPq4fV7z8AAAA/+AUAAAAAAAAB5AIAAEgAAADY19fX19fbPx9WD6uH1e8/AAAAP/gFAAAAAAAAAeUCAABIAAAAuGINuGIN3D8fVg+rh9XvPwAAAD/4BQAAAAAAAAHmAgAASAAAAOCKNeCKNdw/nQpPhafC7z8AAAA/BwYAAAAAAAAB5wIAAEgAAAAIs10Is13cP93kbnI3ue8/AAAAPwcGAAAAAAAAAegCAABIAAAAeHh4eHh43D8dv45fx6/vPwAAAD8XBgAAAAAAAAHpAgAASAAAAOg9k+g9k9w/W5muTFem7z8AAAA/JwYAAAAAAAAB6gIAAEgAAACgoKCgoKDcP51zzjnnnO8/AAAAPycGAAAAAAAAAesCAABIAAAAWAOuWAOu3D/bTe4md5PvPwAAAD8nBgAAAAAAAAHsAgAASAAAABBmuxBmu9w/203uJneT7z8AAAA/RgYAAAAAAAAB7QIAAEgAAADIyMjIyMjcP1sCLgGXgO8/AAAAP0YGAAAAAAAAAe4CAABIAAAAgCvWgCvW3D9bAi4Bl4DvPwAAAD9WBgAAAAAAAAHvAgAASAAAADqO4ziO49w/m9xN7iZ37z8AAAA/VgYAAAAAAAAB8AIAAEgAAADy8PDw8PDcPxuRjchGZO8/AAAAP1YGAAAAAAAAAfECAABIAAAAqlP+qFP+3D9ba6211lrvPwAAAD9lBgAAAAAAAAHyAgAASAAAAGK2C2G2C90/GfoMfYY+7z8AAAA/ZQYAAAAAAAAB8wIAAEgAAACK3jOJ3jPdP5muTFemK+8/AAAAP3UGAAAAAAAAAfQCAABIAAAA+qNO+aNO3T9ZPaweVg/vPwAAAD+EBgAAAAAAAAH1AgAASAAAALIGXLEGXN0/lxfMC+YF7z8AAAA/hAYAAAAAAAAB9gIAAEgAAAAizHYhzHbdP1emK9OV6e4/AAAAP5QGAAAAAAAAAfcCAABIAAAA2i6E2S6E3T9VD6uH1cPuPwAAAD+kBgAAAAAAAAH4AgAASAAAAJKRkZGRkd0/lenKdGW67j8AAAA/sgYAAAAAAAAB+QIAAEgAAABK9J5J9J7dPxWeCk+Fp+4/AAAAP9IGAAAAAAAAAfoCAABIAAAAurm5ubm53T/TLGoWNYvuPwAAAD/SBgAAAAAAAAH7AgAASAAAALq5ubm5ud0/FQeKA8WB7j8AAAA/0gYAAAAAAAAB/AIAAEgAAAByHMdxHMfdP1PhqfBUeO4/AAAAP+EGAAAAAAAAAf0CAABIAAAAchzHcRzH3T+Tu8nd5G7uPwAAAD/xBgAAAAAAAAH+AgAASAAAACp/1Cl/1N0/E3AJuARc7j8AAAA/8QYAAAAAAAAB/wIAAEgAAAAqf9Qpf9TdP1FKKaWUUu4/AAAAPwAHAAAAAAAAAQADAABIAAAA4uHh4eHh3T/R/mh/tD/uPwAAAD8ABwAAAAAAAAEBAwAASAAAAJpE75lE790/EdmIbEQ27j8AAAA/AAcAAAAAAAABAgMAAEgAAABSp/xRp/zdP5GNyEZkI+4/AAAAPxAHAAAAAAAAAQMDAABIAAAACgoKCgoK3j/RZ+gz9BnuPwAAAD8gBwAAAAAAAAEEAwAASAAAAMJsF8JsF94/0WfoM/QZ7j8AAAA/IAcAAAAAAAABBQMAAEgAAADCbBfCbBfePw9CCCGEEO4/AAAAPyAHAAAAAAAAAQYDAABIAAAAwmwXwmwX3j9PHCgOFAfuPwAAAD8vBwAAAAAAAAEHAwAASAAAAMJsF8JsF94/j/ZH+6P97T8AAAA/TwcAAAAAAAABCAMAAEgAAAB6zyR6zyTeP4/2R/uj/e0/AAAAP08HAAAAAAAAAQkDAABIAAAAes8kes8k3j/P0GfoM/TtPwAAAD9eBwAAAAAAAAEKAwAASAAAAHrPJHrPJN4/D6uH1cPq7T8AAAA/fQcAAAAAAAABCwMAAEgAAAB6zyR6zyTeP0+Fp8JT4e0/AAAAP40HAAAAAAAAAQwDAABIAAAAes8kes8k3j+NX8ev49ftPwAAAD+sBwAAAAAAAAENAwAASAAAADIyMjIyMt4/jV/Hr+PX7T8AAAA/vAcAAAAAAAABDgMAAEgAAAAyMjIyMjLeP88555xzzu0/AAAAP40JAAAAAAAAAQ8DAABIAAAAes8kes8k3j8NFAeKA8XtPwAAAD+sCQAAAAAAAAEQAwAASAAAAHrPJHrPJN4/Te4md5O77T8AAAA/vAkAAAAAAAABEQMAAEgAAADCbBfCbBfeP03uJneTu+0/AAAAP7wJAAAAAAAAARIDAABIAAAAwmwXwmwX3j+NyEZkI7LtPwAAAD/MCQAAAAAAAAETAwAASAAAAMJsF8JsF94/zaJmUbOo7T8AAAA/6wkAAAAAAAABFAMAAEgAAADCbBfCbBfePwt9hj5Dn+0/AAAAP0kKAAAAAAAAARUDAABIAAAAwmwXwmwX3j9NV6Yr05XtPwAAAD9JCgAAAAAAAAEWAwAASAAAAMJsF8JsF94/izHGGGOM7T8AAAA/aAoAAAAAAAABFwMAAEgAAADCbBfCbBfeP8sL5gXzgu0/AAAAP3cKAAAAAAAAARgDAABIAAAAwmwXwmwX3j8L5gXzgnntPwAAAD+mCgAAAAAAAAEZAwAASAAAAHrPJHrPJN4/C+YF84J57T8AAAA/tgoAAAAAAAAL</ink>
</athena>
</file>

<file path=customXml/item50.xml><?xml version="1.0" encoding="utf-8"?>
<athena xmlns="http://schemas.microsoft.com/edu/athena" version="0.1.2681.0">
  <timings duration="72587"/>
</athena>
</file>

<file path=customXml/item51.xml><?xml version="1.0" encoding="utf-8"?>
<athena xmlns="http://schemas.microsoft.com/edu/athena" version="0.1.2681.0">
  <media streamable="true" recordStart="124955" recordEnd="204992" recordLength="237121" start="124955" end="204992" audioFormat="{00001610-0000-0010-8000-00AA00389B71}" audioRate="44100" muted="false" volume="0.8" fadeIn="0" fadeOut="0" videoFormat="{34363248-0000-0010-8000-00AA00389B71}" videoRate="30" videoWidth="960" videoHeight="720"/>
</athena>
</file>

<file path=customXml/item52.xml><?xml version="1.0" encoding="utf-8"?>
<athena xmlns="http://schemas.microsoft.com/edu/athena" version="0.1.2681.0">
  <timings duration="10933"/>
</athena>
</file>

<file path=customXml/item53.xml><?xml version="1.0" encoding="utf-8"?>
<athena xmlns="http://schemas.microsoft.com/edu/athena" version="0.1.2681.0">
  <media streamable="true" recordStart="371185" recordEnd="404653" recordLength="1304921" start="371185" end="404653" audioFormat="{00001610-0000-0010-8000-00AA00389B71}" audioRate="44100" muted="false" volume="0.8" fadeIn="0" fadeOut="0" videoFormat="{34363248-0000-0010-8000-00AA00389B71}" videoRate="30" videoWidth="960" videoHeight="720"/>
</athena>
</file>

<file path=customXml/item54.xml><?xml version="1.0" encoding="utf-8"?>
<athena xmlns="http://schemas.microsoft.com/edu/athena" version="0.1.2681.0">
  <media streamable="true" recordStart="36700" recordEnd="48346" recordLength="237121" start="36700" end="48346" audioFormat="{00001610-0000-0010-8000-00AA00389B71}" audioRate="44100" muted="false" volume="0.8" fadeIn="0" fadeOut="0" videoFormat="{34363248-0000-0010-8000-00AA00389B71}" videoRate="30" videoWidth="960" videoHeight="720"/>
</athena>
</file>

<file path=customXml/item55.xml><?xml version="1.0" encoding="utf-8"?>
<athena xmlns="http://schemas.microsoft.com/edu/athena" version="0.1.2681.0">
  <media streamable="true" recordStart="668022" recordEnd="729791" recordLength="1304921" start="668022" end="729791" audioFormat="{00001610-0000-0010-8000-00AA00389B71}" audioRate="44100" muted="false" volume="0.8" fadeIn="0" fadeOut="0" videoFormat="{34363248-0000-0010-8000-00AA00389B71}" videoRate="30" videoWidth="960" videoHeight="720"/>
</athena>
</file>

<file path=customXml/item56.xml><?xml version="1.0" encoding="utf-8"?>
<athena xmlns="http://schemas.microsoft.com/edu/athena" version="0.1.2681.0">
  <media streamable="true" recordStart="1161359" recordEnd="1165208" recordLength="1304921" start="1161359" end="1165208" audioFormat="{00001610-0000-0010-8000-00AA00389B71}" audioRate="44100" muted="false" volume="0.8" fadeIn="0" fadeOut="0" videoFormat="{34363248-0000-0010-8000-00AA00389B71}" videoRate="30" videoWidth="960" videoHeight="720"/>
</athena>
</file>

<file path=customXml/item57.xml><?xml version="1.0" encoding="utf-8"?>
<athena xmlns="http://schemas.microsoft.com/edu/athena" version="0.1.2681.0">
  <timings duration="15093"/>
</athena>
</file>

<file path=customXml/item58.xml><?xml version="1.0" encoding="utf-8"?>
<athena xmlns="http://schemas.microsoft.com/edu/athena" version="0.1.3209.0">
  <media streamable="true" recordStart="0" recordEnd="37393" recordLength="75255"/>
</athena>
</file>

<file path=customXml/item5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cAAAAJAAAABwMAAAAAAQAAAAgAAAAECUlua0F0b21WMQIAAAAJBAAAAAkFAAAACQYAAAAJBwAAAAkIAAAACQkAAAAJCgAAAAoFBAAAAAtQZW5TdHJva2VWMQQAAAAKQXR0cmlidXRlcwVUcmFjZQlTdGFydFRpbWUEVHlwZQQEAAQPUGVuQXR0cmlidXRlc1YxAgAAAApJbmtUcmFjZVYxAgAAABAMQWN0aW9uVHlwZVYxAgAAAAIAAAAJCwAAAAkMAAAAHhsAAAAAAAAF8////wxBY3Rpb25UeXBlVjEBAAAAB3ZhbHVlX18ACAIAAAAAAAAAAQUAAAAEAAAACQ4AAAAJDwAAAAYjAAAAAAAAAfD////z////AAAAAAEGAAAABAAAAAkRAAAACRIAAAC3MQAAAAAAAAHt////8////wAAAAABBwAAAAQAAAAJFAAAAAkVAAAAQUgAAAAAAAAB6v////P///8AAAAAAQgAAAAEAAAACRcAAAAJGAAAAGxeAAAAAAAAAef////z////AAAAAAEJAAAABAAAAAkaAAAACRsAAACZZgAAAAAAAAHk////8////wAAAAAFCgAAAA1DbGVhckNhbnZhc1YxAgAAAAlTdGFydFRpbWUEVHlwZQAEEAxBY3Rpb25UeXBlVjECAAAAAgAAABGSAAAAAAAAAeP////z////AAAAAAULAAAAD1BlbkF0dHJpYnV0ZXNWMQoAAAAHX2NvbG9yQQdfY29sb3JSB19jb2xvckcHX2NvbG9yQgpGaXRUb0N1cnZlBkhlaWdodA5JZ25vcmVQcmVzc3VyZQ1Jc0hpZ2hsaWdodGVyBVNoYXBlBVdpZHRoAAAAAAAAAAAEAAICAgIBBgEBDEJydXNoU2hhcGVWMQIAAAAGAgAAAP8AsPAAAAAAAAAAIkAAAAXi////DEJydXNoU2hhcGVWMQEAAAAHdmFsdWVfXwAIAgAAAAEAAAAAAAAAAAAiQAUMAAAACklua1RyYWNlVjEDAAAADUxpc3RgMStfaXRlbXMMTGlzdGAxK19zaXplD0xpc3RgMStfdmVyc2lvbgQAABhTaGFyZWQuSW5raW5nLklua1BvaW50W10CAAAACAgCAAAACR8AAABJAAAASQAAAAEOAAAACwAAAP8AsPAAAAAAAAAAIkAAAAHg////4v///wEAAAAAAAAAAAAiQAEPAAAADAAAAAkhAAAAlAAAAJQAAAABEQAAAAsAAAD/ALDwAAAAAAAAACJAAAAB3v///+L///8BAAAAAAAAAAAAIkABEgAAAAwAAAAJIwAAAIkAAACJAAAAARQAAAALAAAA/wCw8AAAAAAAAAAiQAAAAdz////i////AQAAAAAAAAAAACJAARUAAAAMAAAACSUAAABjAAAAYwAAAAEXAAAACwAAAP8AsPAAAAAAAAAAIkAAAAHa////4v///wEAAAAAAAAAAAAiQAEYAAAADAAAAAknAAAAcwAAAHMAAAABGgAAAAsAAAD/ALDwAAAAAAAAACJAAAAB2P///+L///8BAAAAAAAAAAAAIkABGwAAAAwAAAAJKQAAAKwAAACsAAAABx8AAAAAAQAAAI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NNwchAAAAAAEAAAAAAQAABApJbmtQb2ludFYxA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DWwHIwAAAAABAAAAAAEAAAQKSW5rUG9pbnRWMQIA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DXcHJQAAAAABAAAAgAAAAAQKSW5rUG9pbnRWMQIA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NHQcnAAAAAAEAAACAAAAABApJbmtQb2ludFYxAgA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DQ0HKQAAAAABAAAAAAEAAAQKSW5rUG9pbnRWMQIA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1UBSoAAAAKSW5rUG9pbnRWMQQAAAABWAFZDlByZXNzdXJlRmFjdG9yCVRpbWVTdGFtcAAAAAAGBgsQAgAAAIC0SD18DnQ/+3VJ5cO44z8AAAA/AAAAAAAAAAABKwAAACoAAACA3Fhne4N4P/t1SeXDuOM/AAAAPx8AAAAAAAAAASwAAAAqAAAAAAVpkXr4fD/7dUnlw7jjPwAAAD8uAAAAAAAAAAEtAAAAKgAAAICqxHI88YI/+3VJ5cO44z8AAAA/PgAAAAAAAAABLgAAACoAAADA5twxu6CJP/t1SeXDuOM/AAAAPz4AAAAAAAAAAS8AAAAqAAAAYJF6+BwokD/7dUnlw7jjPwAAAD9OAAAAAAAAAAEwAAAAKgAAAKDNkreb15Y/+3VJ5cO44z8AAAA/TgAAAAAAAAABMQAAACoAAADAHbMLmsGfP/t1SeXDuOM/AAAAP10AAAAAAAAAATIAAAAqAAAAEMFt+gtzpT/7dUnlw7jjPwAAAD9dAAAAAAAAAAEzAAAAKgAAADD9hbmKIqw/+3VJ5cO44z8AAAA/bQAAAAAAAAABNAAAACoAAAA4JDKU9D6yP/t1SeXDuOM/AAAAP20AAAAAAAAAATUAAAAqAAAA0ERf5gPetT/7dUnlw7jjPwAAAD99AAAAAAAAAAE2AAAAKgAAAPBxsfWi4bo/+3VJ5cO44z8AAAA/fQAAAAAAAAABNwAAACoAAAAI0iL18DnAP/+6pPJh3OM/AAAAP4wAAAAAAAAAATgAAAAqAAAAZHZBM/hDxD+Boq0GzxHkPwAAAD+MAAAAAAAAAAE5AAAAKgAAAMQfolaf3Mg/BYq2GjxH5D8AAAA/nAAAAAAAAAABOgAAACoAAACgy6NslrzNP437dUnlw+Q/AAAAP5wAAAAAAAAAATsAAAAqAAAAIHuqxHI80T8RKNpq8BzlPwAAAD+rAAAAAAAAAAE8AAAAKgAAANDPWlbGiNM/lQ/jfl1S5T8AAAA/qwAAAAAAAAABPQAAACoAAAC+pVvhwfjVP5ve9KY3veU/AAAAP7sAAAAAAAAAAT4AAAAqAAAASrfCg/Hr1z8fxv26pPLlPwAAAD+7AAAAAAAAAAE/AAAAKgAAAPoLcxVFONo/oWirwXME5j8AAAA/ywAAAAAAAAABQAAAACoAAADIniqxHE/cP6OtBs8RKOY/AAAAP8sAAAAAAAAAAUEAAAAqAAAAOHKKSch33j+j8mHcr0vmPwAAAD/6AAAAAAAAAAFCAAAAKgAAANosebt5beE/o/Jh3K9L5j8AAAA/CQEAAAAAAAABQwAAACoAAADw1QCL+2/iP6PyYdyvS+Y/AAAAPwkBAAAAAAAAAUQAAAAqAAAA4Db9hbmK4j8lULTV4DnmPwAAAD8ZAQAAAAAAAAFFAAAAKgAAADJXUYSjk+I/o60GzxEo5j8AAAA/GQEAAAAAAAABRgAAACoAAACCd6WCjZziP6OtBs8RKOY/AAAAPygBAAAAAAAAAUcAAAAqAAAA0pf5gHel4j8hC1nIQhbmPwAAAD9nAQAAAAAAAAFIAAAAKgAAACK4TX9hruI/IQtZyEIW5j8AAAA/hgEAAAAAAAABSQAAACoAAABy2KF9S7fiPyELWchCFuY/AAAAP5YBAAAAAAAAAUoAAAAqAAAAwvj1ezXA4j8hC1nIQhbmPwAAAD+lAQAAAAAAAAFLAAAAKgAAABIZSnofyeI/IQtZyEIW5j8AAAA/tQEAAAAAAAABTAAAACoAAABiOZ54CdLiPyELWchCFuY/AAAAP7UBAAAAAAAAAU0AAAAqAAAAAnpGdd3j4j+haKvBcwTmPwAAAD/EAQAAAAAAAAFOAAAAKgAAAFSamnPH7OI/H8b9uqTy5T8AAAA/xAEAAAAAAAABTwAAACoAAABE+5ZuhQfjPx/G/bqk8uU/AAAAP9QBAAAAAAAAAVAAAAAqAAAAhHznZy0r4z+dI1C01eDlPwAAAD/UAQAAAAAAAAFRAAAAKgAAAHbd42LrReM/nSNQtNXg5T8AAAA/5AEAAAAAAAABUgAAACoAAABYn9xYZ3vjPx2Boq0Gz+U/AAAAP+QBAAAAAAAAAVMAAAAqAAAASADZUyWW4z8ZPEegaKvlPwAAAD/zAQAAAAAAAAFUAAAAKgAAAIiBKU3NueM/l1Q+jPt15T8AAAA/8wEAAAAAAAABVQAAACoAAAAowtFJocvjPxeykIUsZOU/AAAAPwMCAAAAAAAAAVYAAAAqAAAAyAJ6RnXd4z8TbTV4jkDlPwAAAD8DAgAAAAAAAAFXAAAAKgAAAGpDIkNJ7+M/E201eI5A5T8AAAA/EgIAAAAAAAABWAAAACoAAABqQyJDSe/jPxEo2mrwHOU/AAAAPyICAAAAAAAAAVkAAAAqAAAACoTKPx0B5D8RKNpq8BzlPwAAAD8iAgAAAAAAAAFaAAAAKgAAAFqkHj4HCuQ/ESjaavAc5T8AAAA/MgIAAAAAAAABWwAAACoAAACqxHI88RLkP4+FLGQhC+U/AAAAPzICAAAAAAAAAVwAAAAqAAAASgUbOcUk5D8R435dUvnkPwAAAD8yAgAAAAAAAAFdAAAAKgAAAJwlbzevLeQ/j0DRVoPn5D8AAAA/QQIAAAAAAAABXgAAACoAAADcpr8wV1HkPwtZyEIWsuQ/AAAAP1ECAAAAAAAAAV8AAAAqAAAAzAe8KxVs5D+Jtho8R6DkPwAAAD9RAgAAAAAAAAFgAAAAKgAAAB4oECr/dOQ/h3G/Lql85D8AAAA/YQIAAAAAAAABYQAAACoAAABsSGQo6X3kP4UsZCELWeQ/AAAAP2ECAAAAAAAAAWIAAAAqAAAAbEhkKOl95D8FirYaPEfkPwAAAD9wAgAAAAAAAAFjAAAAKgAAAL5ouCbThuQ/g+cIFG015D8AAAA/cAIAAAAAAAABZAAAACoAAAC+aLgm04bkPwFFWw2eI+Q/AAAAP4ACAAAAAAAAAWUAAAAqAAAAvmi4JtOG5D+Boq0GzxHkPwAAAD+fAgAAAAAAAAFmAAAAKgAAAL5ouCbThuQ/////////4z8AAAA/rwIAAAAAAAABZwAAACoAAABsSGQo6X3kP////////+M/AAAAP74CAAAAAAAAAWgAAAAqAAAAbEhkKOl95D99XVL5MO7jPwAAAD/eAgAAAAAAAAFpAAAAKgAAAB4oECr/dOQ/fV1S+TDu4z8AAAA/3gIAAAAAAAABagAAACoAAADMB7wrFWzkP31dUvkw7uM/AAAAP+0CAAAAAAAAAWsAAAAqAAAAfOdnLStj5D99XVL5MO7jPwAAAD/9AgAAAAAAAAFsAAAAKgAAACzHEy9BWuQ/fV1S+TDu4z8AAAA/DAMAAAAAAAABbQAAACoAAADcpr8wV1HkP31dUvkw7uM/AAAAPywDAAAAAAAAAW4AAAAqAAAAjIZrMm1I5D99XVL5MO7jPwAAAD9LAwAAAAAAAAFvAAAAKgAAADxmFzSDP+Q/fV1S+TDu4z8AAAA/WwMAAAAAAAABcAAAACoAAADsRcM1mTbkP31dUvkw7uM/AAAAP2oDAAAAAAAAAXEAAAAqAAAA/OTGOtsb5D//uqTyYdzjPwAAAD9qAwAAAAAAAAFyAAAAKgAAAFqkHj4HCuQ//7qk8mHc4z8AAAA/egMAAAAAAAABcwAAACoAAADgWGd7gxi4Pykfxv26pO4/AAAAPwAAAAAAAAAAAXQAAAAqAAAAYFsIbtNfuD+rwXMEirbuPwAAAD9aAAAAAAAAAAF1AAAAKgAAAOBdqWAjp7g/q8FzBIq27j8AAAA/WgAAAAAAAAABdgAAACoAAADoYutFwzW5P6vBcwSKtu4/AAAAP2kAAAAAAAAAAXcAAAAqAAAAaGrOHbMLuj8tZCELWcjuPwAAAD9pAAAAAAAAAAF4AAAAKgAAAPBxsfWi4bo/rQbPESja7j8AAAA/eQAAAAAAAAABeQAAACoAAAD4ezXA4v67P60GzxEo2u4/AAAAP4gAAAAAAAAAAXoAAAAqAAAAAIa5iiIcvT+tBs8RKNruPwAAAD+IAAAAAAAAAAF7AAAAKgAAAAiQPVViOb4/L6l8GPfr7j8AAAA/mAAAAAAAAAABfAAAACoAAAAImsEfola/Py+pfBj36+4/AAAAP5gAAAAAAAAAAX0AAAAqAAAAyFDS+0gWwD8vqXwY9+vuPwAAAD+YAAAAAAAAAAF+AAAAKgAAAMxVFOHopMA/sUsqH8b97j8AAAA/qAAAAAAAAAABfwAAACoAAADQWlbGiDPBP7FLKh/G/e4/AAAAP6gAAAAAAAAAAYAAAAAqAAAAFOHopNDlwT+xSyofxv3uPwAAAD/2AAAAAAAAAAGBAAAAKgAAADgTfZkPeMc/sUsqH8b97j8AAAA/9gAAAAAAAAABggAAACoAAACAnlFd97jIP7FLKh/G/e4/AAAAP/YAAAAAAAAAAYMAAAAqAAAATCzHEy9Byj+xSyofxv3uPwAAAD8FAQAAAAAAAAGEAAAAKgAAAFQ7jcMO7cs/s5CFLGQh7z8AAAA/BQEAAAAAAAABhQAAACoAAACgy6NslrzNP7OQhSxkIe8/AAAAPxUBAAAAAAAAAYYAAAAqAAAA8Fu6FR6Mzz+z1eA5AkXvPwAAAD8VAQAAAAAAAAGHAAAAKgAAANz0F+YqitA/s9XgOQJF7z8AAAA/JQEAAAAAAAABiAAAACoAAADAu1LBRk7RP7PV4DkCRe8/AAAAPyUBAAAAAAAAAYkAAAAqAAAABELln44A0j81eI5A0VbvPwAAAD80AQAAAAAAAAGKAAAAKgAAAApHJ4Uuj9I/NXiOQNFW7z8AAAA/NAEAAAAAAAABiwAAACoAAABOzbljdkHTPzV4jkDRVu8/AAAAP0QBAAAAAAAAAYwAAAAqAAAAElGrT26s0z81eI5A0VbvPwAAAD9EAQAAAAAAAAGNAAAAKgAAANTUnDtmF9Q/NXiOQNFW7z8AAAA/VAEAAAAAAAABjgAAACoAAABW1z0utl7UPzV4jkDRVu8/AAAAP1QBAAAAAAAAAY8AAAAqAAAANpk2JDKU1D81eI5A0VbvPwAAAD9jAQAAAAAAAAGQAAAAKgAAABhbLxquydQ/s9XgOQJF7z8AAAA/cwEAAAAAAAABkQAAACoAAABa3H8TVu3UPzUzMzMzM+8/AAAAP3MBAAAAAAAAAZIAAAAqAAAAOJ54CdIi1T81MzMzMzPvPwAAAD9zAQAAAAAAAAGTAAAAKgAAABxgcf9NWNU/Me7XJZUP7z8AAAA/ggEAAAAAAAABlAAAACoAAACeYhLynZ/VPy+pfBj36+4/AAAAP4IBAAAAAAAAAZUAAAAqAAAAvqVb4cH41T+tBs8RKNruPwAAAD+SAQAAAAAAAAGWAAAAKgAAAKJnVNc9LtY/q8FzBIq27j8AAAA/kgEAAAAAAAABlwAAACoAAABk60XDNZnWP6t8GPfrku4/AAAAP6IBAAAAAAAAAZgAAAAqAAAA5u3mtYXg1j8p2mrwHIHuPwAAAD+iAQAAAAAAAAGZAAAAKgAAAAYxMKWpOdc/J5UP435d7j8AAAA/sQEAAAAAAAABmgAAACoAAADo8iibJW/XPyeVD+N+Xe4/AAAAP7EBAAAAAAAAAZsAAAAqAAAAKnR5lM2S1z8jULTV4DnuPwAAAD/BAQAAAAAAAAGcAAAAKgAAAGr1yY11ttc/oa0GzxEo7j8AAAA/wQEAAAAAAAABnQAAACoAAAAKNnKKScjXPyELWchCFu4/AAAAP9EBAAAAAAAAAZ4AAAAqAAAArHYahx3a1z+faKvBcwTuPwAAAD/gAQAAAAAAAAGfAAAAKgAAAKx2Gocd2tc/Hcb9uqTy7T8AAAA/4AEAAAAAAAABoAAAACoAAABKt8KD8evXP58jULTV4O0/AAAAP+ABAAAAAAAAAaEAAAAqAAAASrfCg/Hr1z8dgaKtBs/tPwAAAD/wAQAAAAAAAAGiAAAAKgAAAOz3aoDF/dc/m970pje97T8AAAA//wEAAAAAAAABowAAACoAAACMOBN9mQ/YPxs8R6Boq+0/AAAAP/8BAAAAAAAAAaQAAAAqAAAAjDgTfZkP2D+ZmZmZmZntPwAAAD8PAgAAAAAAAAGlAAAAKgAAAC55u3ltIdg/mZmZmZmZ7T8AAAA/HwIAAAAAAAABpgAAACoAAADMuWN2QTPYP5dUPoz7de0/AAAAPx8CAAAAAAAAAacAAAAqAAAADDu0b+lW2D+VD+N+XVLtPwAAAD8uAgAAAAAAAAGoAAAAKgAAALB7XGy9aNg/FW01eI5A7T8AAAA/PgIAAAAAAAABqQAAACoAAACSPVViOZ7YPxEo2mrwHO0/AAAAPz4CAAAAAAAAAaoAAAAqAAAAcv9NWLXT2D8P435dUvnsPwAAAD9OAgAAAAAAAAGrAAAAKgAAALKAnlFd99g/D54jULTV7D8AAAA/TgIAAAAAAAABrAAAACoAAAD0Ae9KBRvZPwkUbTV4juw/AAAAP10CAAAAAAAAAa0AAAAqAAAAlkKXR9ks2T8HzxEo2mrsPwAAAD9dAgAAAAAAAAGuAAAAKgAAAJZCl0fZLNk/hecIFG017D8AAAA/bQIAAAAAAAABrwAAACoAAAA0gz9ErT7ZPwEAAAAAAOw/AAAAP20CAAAAAAAAAbAAAAAqAAAANIM/RK0+2T/7dUnlw7jrPwAAAD98AgAAAAAAAAGxAAAAKgAAADSDP0StPtk/eY5A0VaD6z8AAAA/fAIAAAAAAAABsgAAACoAAAA0gz9ErT7ZP3MEirYaPOs/AAAAP4wCAAAAAAAAAbMAAAAqAAAA9AHvSgUb2T/vHIGirQbrPwAAAD+MAgAAAAAAAAG0AAAAKgAAALKAnlFd99g/bTV4jkDR6j8AAAA/nAIAAAAAAAABtQAAACoAAAAUQPZUieXYP2vwHIGireo/AAAAP5wCAAAAAAAAAbYAAAAqAAAAcv9NWLXT2D/pTW9605vqPwAAAD+rAgAAAAAAAAG3AAAAKgAAAJI9VWI5ntg/Z2ZmZmZm6j8AAAA/qwIAAAAAAAABuAAAACoAAADw/KxlZYzYP+XDuF+XVOo/AAAAP7sCAAAAAAAAAbkAAAAqAAAAUrwEaZF62D/jfl1S+TDqPwAAAD+7AgAAAAAAAAG6AAAAKgAAALB7XGy9aNg/YdyvSyof6j8AAAA/ywIAAAAAAAABuwAAACoAAAAMO7Rv6VbYP+E5AkVbDeo/AAAAP8sCAAAAAAAAAbwAAAAqAAAAbvoLcxVF2D9fl1Q+jPvpPwAAAD/aAgAAAAAAAAG9AAAAKgAAAMy5Y3ZBM9g/X5dUPoz76T8AAAA/6gIAAAAAAAABvgAAACoAAACMOBN9mQ/YP930pje96ek/AAAAP/kCAAAAAAAAAb8AAAAqAAAASrfCg/Hr1z9fUvkw7tfpPwAAAD/5AgAAAAAAAAHAAAAAKgAAAMi0IZGhpNc/3a9LKh/G6T8AAAA/+QIAAAAAAAABwQAAACoAAAAGMTClqTnXP1sNniNQtOk/AAAAPwkDAAAAAAAAAcIAAAAqAAAAAizuvwmr1j/bavAcgaLpPwAAAD8JAwAAAAAAAAHDAAAAKgAAAKJnVNc9LtY/WchCFrKQ6T8AAAA/GQMAAAAAAAABxAAAACoAAAD8IWr1yY3VP1nIQhaykOk/AAAAPxkDAAAAAAAAAcUAAAAqAAAAGFsvGq7J1D9ZyEIWspDpPwAAAD8oAwAAAAAAAAHGAAAAKgAAAHIVRTg6KdQ/WchCFrKQ6T8AAAA/KAMAAAAAAAABxwAAACoAAADQz1pWxojTP9cllQ/jfuk/AAAAPzgDAAAAAAAAAcgAAAAqAAAAjEnId37W0j9Xg+cIFG3pPwAAAD9IAwAAAAAAAAHJAAAAKgAAAIZEhpLeR9I/V4PnCBRt6T8AAAA/SAMAAAAAAAABygAAACoAAAAkgOypEsvRP9XgOQJFW+k/AAAAP0gDAAAAAAAAAcsAAAAqAAAAAD2juu5x0T/V4DkCRVvpPwAAAD9XAwAAAAAAAAHMAAAAKgAAAH46AsieKtE/1eA5AkVb6T8AAAA/ZwMAAAAAAAABzQAAACoAAABe97jYetHQP1M+jPt1Sek/AAAAP2cDAAAAAAAAAc4AAAAqAAAA3PQX5iqK0D9TPoz7dUnpPwAAAD92AwAAAAAAAAHPAAAAKgAAAFrydvPaQtA/Uz6M+3VJ6T8AAAA/dgMAAAAAAAAB0AAAACoAAADwW7oVHozPP1M+jPt1Sek/AAAAP4YDAAAAAAAAAdEAAAAqAAAA5FE2S95uzj9TPoz7dUnpPwAAAD+GAwAAAAAAAAHSAAAAKgAAAJzGYYf2Lc0/Uz6M+3VJ6T8AAAA/lgMAAAAAAAAB0wAAACoAAACUt5vXFoLLP1eD5wgUbek/AAAAP5YDAAAAAAAAAdQAAAAqAAAAyCkmId/5yT/XJZUP437pPwAAAD+lAwAAAAAAAAHVAAAAKgAAAACcsGqnccg/WchCFrKQ6T8AAAA/pQMAAAAAAAAB1gAAACoAAAC4ENymvzDHP92vSyofxuk/AAAAP7UDAAAAAAAAAdcAAAAqAAAAMAS36S/MxT/d9KY3venpPwAAAD/FAwAAAAAAAAHYAAAAKgAAACDwrlSwkcM/435dUvkw6j8AAAA/xQMAAAAAAAAB2QAAACoAAABYZ3uDGJjCP+XDuF+XVOo/AAAAP9QDAAAAAAAAAdoAAAAqAAAAUF33uNh6wT9nq8FzBIrqPwAAAD/UAwAAAAAAAAHbAAAAKgAAAAzXZNqQyMA/a/AcgaKt6j8AAAA/5AMAAAAAAAAB3AAAACoAAAAI0iL18DnAP201eI5A0eo/AAAAP+QDAAAAAAAAAd0AAAAqAAAAkJxiEvKdvz9tetOb3vTqPwAAAD/zAwAAAAAAAAHeAAAAKgAAAIiXIC1SD78/82Hcr0sq6z8AAAA/8wMAAAAAAAAB3wAAACoAAACIlyAtUg+/P3MEirYaPOs/AAAAPwMEAAAAAAAAAeAAAAAqAAAAiJLeR7KAvj93SeXDuF/rPwAAAD8DBAAAAAAAAAHhAAAAKgAAAIiS3keygL4/eY5A0VaD6z8AAAA/EwQAAAAAAAAB4gAAACoAAACIkt5HsoC+P3nTm970pus/AAAAPxMEAAAAAAAAAeMAAAAqAAAACJA9VWI5vj99GPfrksrrPwAAAD8iBAAAAAAAAAHkAAAAKgAAAICNnGIS8r0/f11S+TDu6z8AAAA/IgQAAAAAAAAB5QAAACoAAAAAi/tvwqq9PwNFWw2eI+w/AAAAP0AEAAAAAAAAAeYAAAAqAAAAAIv7b8KqvT8DirYaPEfsPwAAAD9QBAAAAAAAAAHnAAAAKgAAAACGuYoiHL0/i7YaPEeg7D8AAAA/UAQAAAAAAAAB6AAAACoAAAD4gHelgo28P41A0VaD5+w/AAAAP1AEAAAAAAAAAekAAAAqAAAA+Hs1wOL+uz8RKNpq8BztPwAAAD9fBAAAAAAAAAHqAAAAKgAAAHh5lM2St7s/l1Q+jPt17T8AAAA/XwQAAAAAAAAB6wAAACoAAADwdvPaQnC7Pxs8R6Boq+0/AAAAP28EAAAAAAAAAewAAAAqAAAA8HGx9aLhuj+fI1C01eDtPwAAAD9vBAAAAAAAAAHtAAAAKgAAAHBvEANTmro/IQtZyEIW7j8AAAA/fgQAAAAAAAAB7gAAACoAAADobG8QA1O6PyNQtNXgOe4/AAAAP44EAAAAAAAAAe8AAAAqAAAAaGrOHbMLuj8nlQ/jfl3uPwAAAD+OBAAAAAAAAAHwAAAAKgAAAGhqzh2zC7o/pze96U1v7j8AAAA/ngQAAAAAAAAB8QAAACoAAABoas4dswu6P6t8GPfrku4/AAAAP70EAAAAAAAAAfIAAAAqAAAAaGrOHbMLuj8pH8b9uqTuPwAAAD/NBAAAAAAAAAHzAAAAKgAAAOhnLStjxLk/q8FzBIq27j8AAAA/3AQAAAAAAAAB9AAAACoAAADoZy0rY8S5P60GzxEo2u4/AAAAP9wEAAAAAAAAAfUAAAAqAAAAaGWMOBN9uT8vqXwY9+vuPwAAAD/cBAAAAAAAAAH2AAAAKgAAAGhljDgTfbk/s5CFLGQh7z8AAAA/7AQAAAAAAAAB9wAAACoAAADoYutFwzW5P7PV4DkCRe8/AAAAP/sEAAAAAAAAAfgAAAAqAAAAYGBKU3PuuD+3GjxHoGjvPwAAAD/7BAAAAAAAAAH5AAAAKgAAAGBgSlNz7rg/uV+XVD6M7z8AAAA/CwUAAAAAAAAB+gAAACoAAABgYEpTc+64PzsCRVsNnu8/AAAAPwsFAAAAAAAAAfsAAAAqAAAAYGBKU3PuuD+7pPJh3K/vPwAAAD8bBQAAAAAAAAH8AAAAKgAAAOhi60XDNbk/u6TyYdyv7z8AAAA/OgUAAAAAAAAB/QAAACoAAABoZYw4E325P7uk8mHcr+8/AAAAPzoFAAAAAAAAAf4AAAAqAAAA6GctK2PEuT+7pPJh3K/vPwAAAD9ZBQAAAAAAAAH/AAAAKgAAAGhqzh2zC7o/u6TyYdyv7z8AAAA/aQUAAAAAAAABAAEAACoAAADobG8QA1O6P7uk8mHcr+8/AAAAP3gFAAAAAAAAAQEBAAAqAAAAcG8QA1Oauj+7pPJh3K/vPwAAAD+IBQAAAAAAAAECAQAAKgAAAPBxsfWi4bo/u6TyYdyv7z8AAAA/iAUAAAAAAAABAwEAACoAAABwdFLo8ii7P7uk8mHcr+8/AAAAP5gFAAAAAAAAAQQBAAAqAAAAeHmUzZK3uz+7pPJh3K/vPwAAAD+nBQAAAAAAAAEFAQAAKgAAAHh5lM2St7s/OwJFWw2e7z8AAAA/twUAAAAAAAABBgEAACoAAADwdvPaQnC7P7lfl1Q+jO8/AAAAP7cFAAAAAAAAAQcBAAAqAAAACKt2Gocdyj/E/bqk8mHUPwAAAD8AAAAAAAAAAAEIAQAAKgAAAEwsxxMvQco/xP26pPJh1D8AAAA/XgAAAAAAAAABCQEAACoAAACMrRcN12TKP8T9uqTyYdQ/AAAAP30AAAAAAAAAAQoBAAAqAAAAzC5oBn+Iyj/E/bqk8mHUPwAAAD99AAAAAAAAAAELAQAAKgAAAAywuP8mrMo/yEIWspCF1D8AAAA/jAAAAAAAAAABDAEAACoAAADQM6rrHhfLP8hCFrKQhdQ/AAAAP4wAAAAAAAAAAQ0BAAAqAAAAUDZL3m5eyz/IQhaykIXUPwAAAD+cAAAAAAAAAAEOAQAAKgAAANQ47NC+pcs/yEIWspCF1D8AAAA/nAAAAAAAAAABDwEAACoAAACYvN28thDMP8qHcb8uqdQ/AAAAP5wAAAAAAAAAARABAAAqAAAAmMEfolafzD/Kh3G/LqnUPwAAAD+sAAAAAAAAAAERAQAAKgAAAFxFEY5OCs0/yodxvy6p1D8AAAA/uwAAAAAAAAABEgEAACoAAACgy6NslrzNP8qHcb8uqdQ/AAAAP7sAAAAAAAAAARMBAAAqAAAAaFTXPS62zj/MzMzMzMzUPwAAAD/LAAAAAAAAAAEUAQAAKgAAAHBeWwhu088/zMzMzMzM1D8AAAA/ywAAAAAAAAABFQEAACoAAADc9BfmKorQP8zMzMzMzNQ/AAAAP9sAAAAAAAAAARYBAAAqAAAA4PlZy8oY0T/MzMzMzMzUPwAAAD/bAAAAAAAAAAEXAQAAKgAAACSA7KkSy9E/yodxvy6p1D8AAAA/6gAAAAAAAAABGAEAACoAAACGRIaS3kfSP8T9uqTyYdQ/AAAAP+oAAAAAAAAAARkBAAAqAAAA6ggge6rE0j/AcwSKthrUPwAAAD/6AAAAAAAAAAEaAQAAKgAAAKyMEWeiL9M/vOlNb3rT0z8AAAA/+gAAAAAAAAABGwEAACoAAAAuj7JZ8nbTP7hfl1Q+jNM/AAAAPwkBAAAAAAAAARwBAAAqAAAAsJFTTEK+0z+wkIUsZCHTPwAAAD8JAQAAAAAAAAEdAQAAKgAAAJRTTEK+89M/sEsqH8b90j8AAAA/GQEAAAAAAAABHgEAACoAAADU1Jw7ZhfUP6rBcwSKttI/AAAAPxkBAAAAAAAAAR8BAAAqAAAAFFbtNA471D+qwXMEirbSPwAAAD8pAQAAAAAAAAEgAQAAKgAAAJZYjidegtQ/pje96U1v0j8AAAA/KQEAAAAAAAABIQEAACoAAADY2d4gBqbUP6TyYdyvS9I/AAAAPzgBAAAAAAAAASIBAAAqAAAAuJvXFoLb1D+irQbPESjSPwAAAD84AQAAAAAAAAEjAQAAKgAAAJpd0Az+ENU/nmirwXME0j8AAAA/SAEAAAAAAAABJAEAACoAAAB6H8kCekbVP5ze9KY3vdE/AAAAP0gBAAAAAAAAASUBAAAqAAAA/CFq9cmN1T+YmZmZmZnRPwAAAD9YAQAAAAAAAAEmAQAAKgAAAN7jYutFw9U/lg/jfl1S0T8AAAA/ZwEAAAAAAAABJwEAACoAAAAgZbPk7ebVP5CFLGQhC9E/AAAAP2cBAAAAAAAAASgBAAAqAAAAomdU1z0u1j+K+3VJ5cPQPwAAAD9nAQAAAAAAAAEpAQAAKgAAAOLopNDlUdY/hnG/Lql80D8AAAA/dwEAAAAAAAABKgEAACoAAAAiavXJjXXWP36irQbPEdA/AAAAP4YBAAAAAAAAASsBAAAqAAAAZOtFwzWZ1j/wpje96U3PPwAAAD+GAQAAAAAAAAEsAQAAKgAAAAIs7r8Jq9Y/7JLKh3G/zj8AAAA/lgEAAAAAAAABLQEAACoAAACkbJa83bzWP+B+XVL5MM4/AAAAP5YBAAAAAAAAAS4BAAAqAAAARK0+ubHO1j/U4DkCRVvNPwAAAD+mAQAAAAAAAAEvAQAAKgAAAIQuj7JZ8tY/xLhfl1Q+zD8AAAA/pgEAAAAAAAABMAEAACoAAACELo+yWfLWP7ik8mHcr8s/AAAAP7UBAAAAAAAAATEBAAAqAAAAJm83ry0E1z+sBs8RKNrKPwAAAD/FAQAAAAAAAAEyAQAAKgAAAMav36sBFtc/oGirwXMEyj8AAAA/xQEAAAAAAAABMwEAACoAAABo8Ieo1SfXP5DKh3G/Lsk/AAAAP8UBAAAAAAAAATQBAAAqAAAAaPCHqNUn1z98oq0GzxHIPwAAAD/0AQAAAAAAAAE1AQAAKgAAAGjwh6jVJ9c/IFC01eA5wj8AAAA/9AEAAAAAAAABNgEAACoAAADGr9+rARbXPwieI1C01cA/AAAAP/QBAAAAAAAAATcBAAAqAAAAJm83ry0E1z/gw7hfl1S+PwAAAD8DAgAAAAAAAAE4AQAAKgAAAObt5rWF4NY/sF+XVD6Muz8AAAA/AwIAAAAAAAABOQEAACoAAABErT65sc7WP5gjULTV4Lk/AAAAPxMCAAAAAAAAAToBAAAqAAAApGyWvN281j+I+3VJ5cO4PwAAAD8jAgAAAAAAAAE7AQAAKgAAAKRslrzdvNY/eNOb3vSmtz8AAAA/IwIAAAAAAAABPAEAACoAAAACLO6/CavWP2CrwXMEirY/AAAAPyMCAAAAAAAAAT0BAAAqAAAAgClNzblj1j8oMzMzMzOzPwAAAD9SAgAAAAAAAAE+AQAAKgAAAOLopNDlUdY/IAtZyEIWsj8AAAA/UgIAAAAAAAABPwEAACoAAACiZ1TXPS7WPwjjfl1S+bA/AAAAP2ECAAAAAAAAAUABAAAqAAAAYOYD3pUK1j/wdUnlw7ivPwAAAD9hAgAAAAAAAAFBAQAAKgAAAN7jYutFw9U/sNXgOQJFqz8AAAA/cQIAAAAAAAABQgEAACoAAAC6oBn8IWrVP4BdUvkw7qc/AAAAP3ECAAAAAAAAAUMBAAAqAAAAOJ54CdIi1T9gNXiOQNGmPwAAAD+AAgAAAAAAAAFEAQAAKgAAAHYahx3at9Q/IL3pTW96oz8AAAA/gAIAAAAAAAABRQEAACoAAAC0lpUx4kzUPyCVD+N+XaI/AAAAP5ACAAAAAAAAAUYBAAAqAAAAMpT0PpIF1D8QbTV4jkChPwAAAD+gAgAAAAAAAAFHAQAAKgAAAHAQA1OamtM/wDkCRVsNnj8AAAA/oAIAAAAAAAABSAEAACoAAABOzbljdkHTP8A5AkVbDZ4/AAAAP6ACAAAAAAAAAUkBAAAqAAAATMh3ftay0j/AOQJFWw2ePwAAAD+vAgAAAAAAAAFKAQAAKgAAAOYD3pUKNtI/wDkCRVsNnj8AAAA/rwIAAAAAAAABSwEAACoAAACCP0StPrnRP8A5AkVbDZ4/AAAAP78CAAAAAAAAAUwBAAAqAAAAfjoCyJ4q0T/AOQJFWw2ePwAAAD+/AgAAAAAAAAFNAQAAKgAAAPw3YdVO49A/8ERbDZ4joD8AAAA/zwIAAAAAAAABTgEAACoAAAA8tG/pVnjQPxBtNXiOQKE/AAAAP94CAAAAAAAAAU8BAAAqAAAAWvJ289pC0D8QbTV4jkChPwAAAD/eAgAAAAAAAAFQAQAAKgAAALDfqwEW988/IJUP435doj8AAAA/3gIAAAAAAAABUQEAACoAAADwW7oVHozPPyC96U1veqM/AAAAP+4CAAAAAAAAAVIBAAAqAAAAqNUnN9bZzj9A5cO4X5ekPwAAAD/uAgAAAAAAAAFTAQAAKgAAAORRNkvebs4/QOXDuF+XpD8AAAA//QIAAAAAAAABVAEAACoAAADgTPRlPuDNP1ANniNQtKU/AAAAPw0DAAAAAAAAAVUBAAAqAAAA3EeygJ5RzT+AXVL5MO6nPwAAAD8NAwAAAAAAAAFWAQAAKgAAAFhAz6iue8w/gF1S+TDupz8AAAA/DQMAAAAAAAABVwEAACoAAACYvN28thDMP7DV4DkCRas/AAAAPx0DAAAAAAAAAVgBAAAqAAAAELX65MY6yz/AJZUP436tPwAAAD8sAwAAAAAAAAFZAQAAKgAAAMwuaAZ/iMo/CON+XVL5sD8AAAA/LAMAAAAAAAABWgEAACoAAACIqNUnN9bJPygzMzMzM7M/AAAAPzwDAAAAAAAAAVsBAAAqAAAABKHyT0cAyT9Yl1Q+jPu1PwAAAD88AwAAAAAAAAFcAQAAKgAAAMAaYHH/Tcg/iPt1SeXDuD8AAAA/TAMAAAAAAAABXQEAACoAAAB8lM2St5vHP6hLKh/G/bo/AAAAP0wDAAAAAAAAAV4BAAAqAAAAuBDcpr8wxz/Qm970pje9PwAAAD9bAwAAAAAAAAFfAQAAKgAAALQLmsEfosY/8OuSyodxvz8AAAA/WwMAAAAAAAABYAEAACoAAADwh6jVJzfGPxAo2mrwHME/AAAAP2sDAAAAAAAAAWEBAAAqAAAAsAZY3H8Txj8gxv26pPLBPwAAAD9rAwAAAAAAAAFiAQAAKgAAAPCCZvCHqMU/LGQhC1nIwj8AAAA/egMAAAAAAAABYwEAACoAAABsgMX9N2HFPzwWspCFLMQ/AAAAP3oDAAAAAAAAAWQBAAAqAAAALP90BJA9xT9QtNXgOQLFPwAAAD+KAwAAAAAAAAFlAQAAKgAAAOx9JAvoGcU/XFL5MO7XxT8AAAA/igMAAAAAAAABZgEAACoAAABoe4MYmNLEP2x605ve9MY/AAAAP5oDAAAAAAAAAWcBAAAqAAAAaHuDGJjSxD98GPfrksrHPwAAAD+pAwAAAAAAAAFoAQAAKgAAACj6Mh/wrsQ/jEDRVoPnyD8AAAA/qQMAAAAAAAABaQEAACoAAADoeOIlSIvEP6DyYdyvS8o/AAAAP6kDAAAAAAAAAWoBAAAqAAAA6HjiJUiLxD+4GjxHoGjLPwAAAD+5AwAAAAAAAAFrAQAAKgAAAKj3kSygZ8Q/0FaD5wgUzT8AAAA/uQMAAAAAAAABbAEAACoAAACo95EsoGfEP/AcgaKtBs8/AAAAP8kDAAAAAAAAAW0BAAAqAAAAqPeRLKBnxD9+oq0GzxHQPwAAAD/JAwAAAAAAAAFuAQAAKgAAAKj3kSygZ8Q/irYaPEeg0D8AAAA/2AMAAAAAAAABbwEAACoAAACo95EsoGfEP5YP435dUtE/AAAAP+gDAAAAAAAAAXABAAAqAAAA6HjiJUiLxD+eaKvBcwTSPwAAAD/oAwAAAAAAAAFxAQAAKgAAAOx9JAvoGcU/qHwY9+uS0j8AAAA/6AMAAAAAAAABcgEAACoAAABsgMX9N2HFP6wGzxEo2tI/AAAAP/cDAAAAAAAAAXMBAAAqAAAAcIUH49fvxT+y1eA5AkXTPwAAAD/3AwAAAAAAAAF0AQAAKgAAADQJ+c7PWsY/tho8R6Bo0z8AAAA/BwQAAAAAAAABdQEAACoAAAC0C5rBH6LGP7ik8mHcr9M/AAAAPxcEAAAAAAAAAXYBAAAqAAAAeI+LrRcNxz+86U1vetPTPwAAAD8XBAAAAAAAAAF3AQAAKgAAADgTfZkPeMc/wHMEirYa1D8AAAA/FwQAAAAAAAABeAEAACoAAAA8GL9+rwbIP8S4X5dUPtQ/AAAAPx0EAAAAAAAAAXkBAAAqAAAAfJkPeFcqyD/IQhaykIXUPwAAAD8tBAAAAAAAAAF6AQAAKgAAAACcsGqnccg/zMzMzMzM1D8AAAA/LQQAAAAAAAABewEAACoAAAAAnLBqp3HIP9BWg+cIFNU/AAAAPy0EAAAAAAAAAXwBAAAqAAAAgJ5RXfe4yD/Sm970pjfVPwAAAD89BAAAAAAAAAF9AQAAKgAAAMQfolaf3Mg/1uA5AkVb1T8AAAA/PQQAAAAAAAABfgEAACoAAADEH6JWn9zIP9hq8ByBotU/AAAAP0wEAAAAAAAAAX8BAAAqAAAAxB+iVp/cyD/eOQJFWw3WPwAAAD9cBAAAAAAAAAGAAQAAKgAAAASh8k9HAMk/5MO4X5dU1j8AAAA/XAQAAAAAAAABgQEAACoAAABEIkNJ7yPJP+YIFG01eNY/AAAAP1wEAAAAAAAAAYIBAAAqAAAARCJDSe8jyT/qksqHcb/WPwAAAD9rBAAAAAAAAAGDAQAAKgAAAISjk0KXR8k/6pLKh3G/1j8AAAA/ewQAAAAAAAABhAEAACoAAACEo5NCl0fJP+zXJZUP49Y/AAAAP3sEAAAAAAAAAYUBAAAqAAAAxCTkOz9ryT/s1yWVD+PWPwAAAD+qBAAAAAAAAAGGAQAAKgAAAAimNDXnjsk/7NcllQ/j1j8AAAA/ugQAAAAAAAABhwEAACoAAABIJ4Uuj7LJP+zXJZUP49Y/AAAAP3oGAAAAAAAAAYgBAAAqAAAAyCkmId/5yT/s1yWVD+PWPwAAAD+KBgAAAAAAAAGJAQAAKgAAAAirdhqHHco/7NcllQ/j1j8AAAA/5wYAAAAAAAABigEAACoAAABMLMcTL0HKP+zXJZUP49Y/AAAAP/cGAAAAAAAAAYsBAAAqAAAAjK0XDddkyj/qksqHcb/WPwAAAD8HBwAAAAAAAAGMAQAAKgAAAMwuaAZ/iMo/6k1vetOb1j8AAAA/FgcAAAAAAAABjQEAACoAAAAMsLj/JqzKP+YIFG01eNY/AAAAPyYHAAAAAAAAAY4BAAAqAAAADLC4/yasyj/kw7hfl1TWPwAAAD90BwAAAAAAAAGPAQAAKgAAAFAxCfnOz8o/5MO4X5dU1j8AAAA/hAcAAAAAAAABkAEAACoAAABu+gtzFUXYP945AkVbDdY/AAAAPwAAAAAAAAAAAZEBAAAqAAAAbvoLcxVF2D/e9KY3venVPwAAAD+sAAAAAAAAAAGSAQAAKgAAAAw7tG/pVtg/3K9LKh/G1T8AAAA/vAAAAAAAAAABkwEAACoAAACwe1xsvWjYP9yvSyofxtU/AAAAP7wAAAAAAAAAAZQBAAAqAAAAUrwEaZF62D/cr0sqH8bVPwAAAD/LAAAAAAAAAAGVAQAAKgAAAPD8rGVljNg/3K9LKh/G1T8AAAA/ywAAAAAAAAABlgEAACoAAACSPVViOZ7YP9yvSyofxtU/AAAAP9sAAAAAAAAAAZcBAAAqAAAA0r6lW+HB2D/YavAcgaLVPwAAAD/bAAAAAAAAAAGYAQAAKgAAABRA9lSJ5dg/2GrwHIGi1T8AAAA/6gAAAAAAAAABmQEAACoAAABUwUZOMQnZP9YllQ/jftU/AAAAP+oAAAAAAAAAAZoBAAAqAAAAlkKXR9ks2T/WJZUP437VPwAAAD/6AAAAAAAAAAGbAQAAKgAAAHYEkD1VYtk/1iWVD+N+1T8AAAA/CgEAAAAAAAABnAEAACoAAAC2heA2/YXZP9YllQ/jftU/AAAAPwoBAAAAAAAAAZ0BAAAqAAAA9gYxMKWp2T/WJZUP437VPwAAAD8ZAQAAAAAAAAGeAQAAKgAAADiIgSlNzdk/1iWVD+N+1T8AAAA/GQEAAAAAAAABnwEAACoAAAB4CdIi9fDZP9YllQ/jftU/AAAAPykBAAAAAAAAAaABAAAqAAAAXMvKGHEm2j/WJZUP437VPwAAAD8pAQAAAAAAAAGhAQAAKgAAADyNww7tW9o/1iWVD+N+1T8AAAA/OQEAAAAAAAABogEAACoAAAB8DhQIlX/aP9YllQ/jftU/AAAAPzkBAAAAAAAAAaMBAAAqAAAAXtAM/hC12j/W4DkCRVvVPwAAAD9IAQAAAAAAAAGkAQAAKgAAAD6SBfSM6to/1uA5AkVb1T8AAAA/SAEAAAAAAAABpQEAACoAAAAiVP7pCCDbP9bgOQJFW9U/AAAAP0gBAAAAAAAAAaYBAAAqAAAAYtVO47BD2z/Sm970pjfVPwAAAD9YAQAAAAAAAAGnAQAAKgAAAOTX79UAi9s/0pve9KY31T8AAAA/WAEAAAAAAAABqAEAACoAAADEmejLfMDbP9Kb3vSmN9U/AAAAP2cBAAAAAAAAAakBAAAqAAAARpyJvswH3D/Sm970pjfVPwAAAD93AQAAAAAAAAGqAQAAKgAAAAgge6rEctw/0FaD5wgU1T8AAAA/dwEAAAAAAAABqwEAACoAAAAsY8SZ6MvcP9BWg+cIFNU/AAAAP4cBAAAAAAAAAawBAAAqAAAATKYNiQwl3T/QVoPnCBTVPwAAAD+HAQAAAAAAAAGtAQAAKgAAABAq/3QEkN0/0FaD5wgU1T8AAAA/lgEAAAAAAAABrgEAACoAAAA0bUhkKOndP9BWg+cIFNU/AAAAP5YBAAAAAAAAAa8BAAAqAAAA9PA5UCBU3j/QVoPnCBTVPwAAAD+mAQAAAAAAAAGwAQAAKgAAALh0KzwYv94/0FaD5wgU1T8AAAA/pgEAAAAAAAABsQEAACoAAAB8+BwoECrfP9BWg+cIFNU/AAAAP7YBAAAAAAAAAbIBAAAqAAAAoDtmFzSD3z/QVoPnCBTVPwAAAD+2AQAAAAAAAAGzAQAAKgAAAGC/VwMs7t8/0FaD5wgU1T8AAAA/xQEAAAAAAAABtAEAACoAAADyYPz6vRrgP9BWg+cIFNU/AAAAP8UBAAAAAAAAAbUBAAAqAAAAMuJM9GU+4D/QVoPnCBTVPwAAAD/VAQAAAAAAAAG2AQAAKgAAACJDSe8jWeA/0FaD5wgU1T8AAAA/1QEAAAAAAAABtwEAACoAAAAUpEXq4XPgP9BWg+cIFNU/AAAAP+EBAAAAAAAAAbgBAAAqAAAABAVC5Z+O4D/QVoPnCBTVPwAAAD/hAQAAAAAAAAG5AQAAKgAAAPRlPuBdqeA/0BEo2mrw1D8AAAA/8QEAAAAAAAABugEAACoAAADkxjrbG8TgP9ARKNpq8NQ/AAAAP/EBAAAAAAAAAbsBAAAqAAAA1ic31tne4D/MzMzMzMzUPwAAAD8BAgAAAAAAAAG8AQAAKgAAAMaIM9GX+eA/yodxvy6p1D8AAAA/AQIAAAAAAAABvQEAACoAAAC46S/MVRThP8hCFrKQhdQ/AAAAPxACAAAAAAAAAb4BAAAqAAAAqEosxxMv4T/IQhaykIXUPwAAAD8QAgAAAAAAAAG/AQAAKgAAAOjLfMC7UuE/xP26pPJh1D8AAAA/IAIAAAAAAAABwAEAACoAAADaLHm7eW3hP8T9uqTyYdQ/AAAAPyACAAAAAAAAAcEBAAAqAAAAGq7JtCGR4T/E/bqk8mHUPwAAAD8/AgAAAAAAAAHCAQAAKgAAAIwRZ6Iv8+E/xP26pPJh1D8AAAA/PwIAAAAAAAABwwEAACoAAABw01+YqyjiP8T9uqTyYdQ/AAAAPz8CAAAAAAAAAcQBAAAqAAAAsFSwkVNM4j/E/bqk8mHUPwAAAD9PAgAAAAAAAAHFAQAAKgAAAPDVAIv7b+I/xP26pPJh1D8AAAA/XgIAAAAAAAABxgEAACoAAADgNv2FuYriP8T9uqTyYdQ/AAAAP14CAAAAAAAAAccBAAAqAAAA0pf5gHel4j/E/bqk8mHUPwAAAD9eAgAAAAAAAAHIAQAAKgAAAHLYoX1Lt+I/xP26pPJh1D8AAAA/bgIAAAAAAAAByQEAACoAAAASGUp6H8niP8T9uqTyYdQ/AAAAP24CAAAAAAAAAcoBAAAqAAAAYjmeeAnS4j/IQhaykIXUPwAAAD9+AgAAAAAAAAHLAQAAKgAAALRZ8nbz2uI/yEIWspCF1D8AAAA/fgIAAAAAAAABzAEAACoAAABUmppzx+ziP8hCFrKQhdQ/AAAAP50CAAAAAAAAAc0BAAAqAAAAlBvrbG8Q4z/MzMzMzMzUPwAAAD+dAgAAAAAAAAHOAQAAKgAAAIR852ctK+M/0BEo2mrw1D8AAAA/rQIAAAAAAAABzwEAACoAAADG/Tdh1U7jP9ARKNpq8NQ/AAAAP60CAAAAAAAAAdABAAAqAAAA+N+EVTuN4z/QVoPnCBTVPwAAAD+8AgAAAAAAAAHRAQAAKgAAANqhfUu3wuM/1uA5AkVb1T8AAAA/vAIAAAAAAAAB0gEAACoAAAD85MY62xvkP9YllQ/jftU/AAAAP8wCAAAAAAAAAdMBAAAqAAAAfOdnLStj5D/YavAcgaLVPwAAAD/MAgAAAAAAAAHUAQAAKgAAAK7JtCGRoeQ/3vSmN73p1T8AAAA/2wIAAAAAAAAB1QEAACoAAACOi60XDdfkP970pje96dU/AAAAP9sCAAAAAAAAAdYBAAAqAAAAwm36C3MV5T/e9KY3venVPwAAAD/rAgAAAAAAAAHXAQAAKgAAALLO9gYxMOU/3vSmN73p1T8AAAA/6wIAAAAAAAAB2AEAACoAAAD0T0cA2VPlP970pje96dU/AAAAP/sCAAAAAAAAAdkBAAAqAAAAlJDv/Kxl5T/e9KY3venVPwAAAD/7AgAAAAAAAAHaAQAAKgAAADTRl/mAd+U/3vSmN73p1T8AAAA/CgMAAAAAAAAB2wEAACoAAADUEUD2VInlP970pje96dU/AAAAPwoDAAAAAAAAAdwBAAAqAAAAJDKU9D6S5T/e9KY3venVPwAAAD8aAwAAAAAAAAHdAQAAKgAAAHZS6PIom+U/3vSmN73p1T8AAAA/GgMAAAAAAAAB3gEAACoAAADEcjzxEqTlP970pje96dU/AAAAPyoDAAAAAAAAAd8BAAAqAAAAFpOQ7/ys5T/e9KY3venVPwAAAD8qAwAAAAAAAAHgAQAAKgAAAGaz5O3mteU/3K9LKh/G1T8AAAA/OQMAAAAAAAAB4QEAACoAAAC20zjs0L7lP9yvSyofxtU/AAAAPzkDAAAAAAAAAeIBAAAqAAAAVhTh6KTQ5T/cr0sqH8bVPwAAAD9JAwAAAAAAAAHjAQAAKgAAAEZ13eNi6+U/3K9LKh/G1T8AAAA/SQMAAAAAAAAB5AEAACoAAAA41tneIAbmP9yvSyofxtU/AAAAP1gDAAAAAAAAAeUBAAAqAAAAKDfW2d4g5j/cr0sqH8bVPwAAAD9oAwAAAAAAAAHmAQAAKgAAAGi4JtOGROY/3K9LKh/G1T8AAAA/aAMAAAAAAAAB5wEAACoAAABaGSPORF/mP9yvSyofxtU/AAAAP2gDAAAAAAAAAegBAAAqAAAA+lnLyhhx5j/cr0sqH8bVPwAAAD94AwAAAAAAAAHpAQAAKgAAAJyac8fsguY/3K9LKh/G1T8AAAA/hwMAAAAAAAAB6gEAACoAAADqusfF1ovmP9yvSyofxtU/AAAAP6cDAAAAAAAAAesBAAAqAAAAPNsbxMCU5j/cr0sqH8bVPwAAAD/GAwAAAAAAAAHsAQAAKgAAAIr7b8KqneY/3K9LKh/G1T8AAAA/AwQAAAAAAAAB7QEAACoAAACK+2/Cqp3mP9hq8ByBotU/AAAAPxgOAAAAAAAAAe4BAAAqAAAA3BvEwJSm5j/YavAcgaLVPwAAAD83DgAAAAAAAAHvAQAAKgAAANwbxMCUpuY/1iWVD+N+1T8AAAA/Sg4AAAAAAAAB8AEAACoAAACK+2/Cqp3mP9YllQ/jftU/AAAAPw8QAAAAAAAAAfEBAAAqAAAAPNsbxMCU5j/WJZUP437VPwAAAD+zEAAAAAAAAAHyAQAAKgAAADzbG8TAlOY/1uA5AkVb1T8AAAA/jhEAAAAAAAAB8wEAACoAAAB4VyrYyCnmP/66pPJh3Nc/AAAAPwAAAAAAAAAAAfQBAAAqAAAAaLgm04ZE5j/4MO7XJZXXPwAAAD9OAAAAAAAAAAH1AQAAKgAAALrYetFwTeY/+DDu1yWV1z8AAAA/XgAAAAAAAAAB9gEAACoAAAC62HrRcE3mP/brksqHcdc/AAAAP14AAAAAAAAAAfcBAAAqAAAACvnOz1pW5j/ypje96U3XPwAAAD9eAAAAAAAAAAH4AQAAKgAAAAr5zs9aVuY/8mHcr0sq1z8AAAA/bQAAAAAAAAAB+QEAACoAAACqOXfMLmjmP+qSyodxv9Y/AAAAP30AAAAAAAAAAfoBAAAqAAAASnofyQJ65j/kw7hfl1TWPwAAAD99AAAAAAAAAAH7AQAAKgAAAOq6x8XWi+Y/3jkCRVsN1j8AAAA/jQAAAAAAAAAB/AEAACoAAADqusfF1ovmP9hq8ByBotU/AAAAP40AAAAAAAAAAf0BAAAqAAAAPNsbxMCU5j/QVoPnCBTVPwAAAD+cAAAAAAAAAAH+AQAAKgAAANwbxMCUpuY/yodxvy6p1D8AAAA/nAAAAAAAAAAB/wEAACoAAADcG8TAlKbmP8S4X5dUPtQ/AAAAP5wAAAAAAAAAAQACAAAqAAAALDwYv36v5j++Lql8GPfTPwAAAD+sAAAAAAAAAAEBAgAAKgAAAHxcbL1ouOY/uF+XVD6M0z8AAAA/rAAAAAAAAAABAgIAACoAAADMfMC7UsHmP7LV4DkCRdM/AAAAP8sAAAAAAAAAAQMCAAAqAAAAHJ0UujzK5j+sBs8RKNrSPwAAAD/LAAAAAAAAAAEEAgAAKgAAAGy9aLgm0+Y/pje96U1v0j8AAAA/ywAAAAAAAAABBQIAACoAAAC+3by2ENzmP6KtBs8RKNI/AAAAP8sAAAAAAAAAAQYCAAAqAAAAvt28thDc5j+c3vSmN73RPwAAAD/qAAAAAAAAAAEHAgAAKgAAAAz+ELX65OY/llQ+jPt10T8AAAA/+gAAAAAAAAABCAIAACoAAACuPrmxzvbmP4r7dUnlw9A/AAAAP/oAAAAAAAAAAQkCAAAqAAAArj65sc725j+ELGQhC1nQPwAAAD/6AAAAAAAAAAEKAgAAKgAAAK4+ubHO9uY/fqKtBs8R0D8AAAA/+gAAAAAAAAABCwIAACoAAACuPrmxzvbmP/gw7tcllc8/AAAAPwoBAAAAAAAAAQwCAAAqAAAArj65sc725j/kCBRtNXjOPwAAAD8KAQAAAAAAAAENAgAAKgAAAP5eDbC4/+Y/2GrwHIGizT8AAAA/GQEAAAAAAAABDgIAACoAAAD+Xg2wuP/mP8hCFrKQhcw/AAAAPykBAAAAAAAAAQ8CAAAqAAAA/l4NsLj/5j+4pPJh3K/LPwAAAD84AQAAAAAAAAEQAgAAKgAAAP5eDbC4/+Y/pHwY9+uSyj8AAAA/OAEAAAAAAAABEQIAACoAAAD+Xg2wuP/mP5DKh3G/Lsk/AAAAPzgBAAAAAAAAARICAAAqAAAA/l4NsLj/5j+ELGQhC1nIPwAAAD84AQAAAAAAAAETAgAAKgAAAP5eDbC4/+Y/cASKtho8xz8AAAA/SAEAAAAAAAABFAIAACoAAAD+Xg2wuP/mP2Dcr0sqH8Y/AAAAP1gBAAAAAAAAARUCAAAqAAAA/l4NsLj/5j9UPoz7dUnFPwAAAD9nAQAAAAAAAAEWAgAAKgAAAK4+ubHO9uY/RKBoq8FzxD8AAAA/ZwEAAAAAAAABFwIAACoAAAC+3by2ENzmPyxkIQtZyMI/AAAAP3cBAAAAAAAAARgCAAAqAAAAvt28thDc5j8gULTV4DnCPwAAAD+HAQAAAAAAAAEZAgAAKgAAAGy9aLgm0+Y/IMb9uqTywT8AAAA/hwEAAAAAAAABGgIAACoAAABsvWi4JtPmPxg8R6Boq8E/AAAAP5YBAAAAAAAAARsCAAAqAAAAbL1ouCbT5j8UspCFLGTBPwAAAD+WAQAAAAAAAAEcAgAAKgAAAMx8wLtSweY/CBRtNXiOwD8AAAA/tQEAAAAAAAABHQIAACoAAADMfMC7UsHmPwSKtho8R8A/AAAAP7UBAAAAAAAAAR4CAAAqAAAAzHzAu1LB5j/w65LKh3G/PwAAAD/FAQAAAAAAAAEfAgAAKgAAAHxcbL1ouOY/8NcllQ/jvj8AAAA/xQEAAAAAAAABIAIAACoAAAAsPBi/fq/mP+DDuF+XVL4/AAAAP9UBAAAAAAAAASECAAAqAAAA3BvEwJSm5j/Qm970pje9PwAAAD/VAQAAAAAAAAEiAgAAKgAAADzbG8TAlOY/wIdxvy6pvD8AAAA/5AEAAAAAAAABIwIAACoAAADqusfF1ovmP7Bfl1Q+jLs/AAAAP+QBAAAAAAAAASQCAAAqAAAAnJpzx+yC5j+oSyofxv26PwAAAD/0AQAAAAAAAAElAgAAKgAAAEp6H8kCeuY/oDe96U1vuj8AAAA/BAIAAAAAAAABJgIAACoAAACqOXfMLmjmP5AP435dUrk/AAAAPwQCAAAAAAAAAScCAAAqAAAAuth60XBN5j945wgUbTW4PwAAAD8TAgAAAAAAAAEoAgAAKgAAABqY0tScO+Y/eNOb3vSmtz8AAAA/MgIAAAAAAAABKQIAACoAAAD4VInleOLlPzhHoGirwbM/AAAAPzICAAAAAAAAASoCAAAqAAAAVhTh6KTQ5T8oH8b9uqSyPwAAAD9CAgAAAAAAAAErAgAAKgAAAAb0jOq6x+U/IAtZyEIWsj8AAAA/QgIAAAAAAAABLAIAACoAAAAWk5Dv/KzlPxD365LKh7E/AAAAP1ICAAAAAAAAAS0CAAAqAAAAJDKU9D6S5T/wdUnlw7ivPwAAAD9SAgAAAAAAAAEuAgAAKgAAAOSwQ/uWbuU/wCWVD+N+rT8AAAA/YQIAAAAAAAABLwIAACoAAADCbfoLcxXlP2A1eI5A0aY/AAAAP4ECAAAAAAAAATACAAAqAAAAnCVvN68t5D9gSeXDuF+XPwAAAD+QAgAAAAAAAAExAgAAKgAAANqhfUu3wuM/wBEo2mrwjD8AAAA/vwIAAAAAAAABMgIAACoAAACEfOdnLSvjPwDRVoPnCIQ/AAAAP88CAAAAAAAAATMCAAAqAAAAlBvrbG8Q4z8A0VaD5wiEPwAAAD/PAgAAAAAAAAE0AgAAKgAAAPTaQnCb/uI/QHG/Lql8iD8AAAA/3gIAAAAAAAABNQIAACoAAABUmppzx+ziP0Bxvy6pfIg/AAAAP94CAAAAAAAAATYCAAAqAAAAYjmeeAnS4j8AqXwY9+uSPwAAAD/uAgAAAAAAAAE3AgAAKgAAACK4TX9hruI/QPkw7tcllT8AAAA/7gIAAAAAAAABOAIAACoAAADgNv2FuYriP8DpTW9605s/AAAAP/4CAAAAAAAAATkCAAAqAAAAUJVYjide4j8QbTV4jkChPwAAAD/+AgAAAAAAAAE6AgAAKgAAAF40XJNpQ+I/IL3pTW96oz8AAAA//gIAAAAAAAABOwIAACoAAAAeswuawR/iP2A1eI5A0aY/AAAAPw0DAAAAAAAAATwCAAAqAAAA3jG7oBn84T+QrQbPESiqPwAAAD8NAwAAAAAAAAE9AgAAKgAAAJywaqdx2OE/4E1vetObrj8AAAA/HQMAAAAAAAABPgIAACoAAABcLxquybThPwjjfl1S+bA/AAAAPx0DAAAAAAAAAT8CAAAqAAAAas4dswua4T8oMzMzMzOzPwAAAD8sAwAAAAAAAAFAAgAAKgAAAHptIbhNf+E/SG9605vetD8AAAA/LAMAAAAAAAABQQIAACoAAADaLHm7eW3hP2CrwXMEirY/AAAAPzwDAAAAAAAAAUICAAAqAAAAOuzQvqVb4T945wgUbTW4PwAAAD9MAwAAAAAAAAFDAgAAKgAAAJirKMLRSeE/mCNQtNXguT8AAAA/TAMAAAAAAAABRAIAACoAAAD4aoDF/TfhP8BzBIq2Grw/AAAAP0wDAAAAAAAAAUUCAAAqAAAAqEosxxMv4T/gw7hfl1S+PwAAAD9bAwAAAAAAAAFGAgAAKgAAAFgq2MgpJuE/+P//////vz8AAAA/WwMAAAAAAAABRwIAACoAAABYKtjIKSbhPxAo2mrwHME/AAAAP2sDAAAAAAAAAUgCAAAqAAAAWCrYyCkm4T8gULTV4DnCPwAAAD97AwAAAAAAAAFJAgAAKgAAAAYKhMo/HeE/MHiOQNFWwz8AAAA/ewMAAAAAAAABSgIAACoAAAAGCoTKPx3hP0gqH8b9usQ/AAAAP4oDAAAAAAAAAUsCAAAqAAAABgqEyj8d4T9setOb3vTGPwAAAD+aAwAAAAAAAAFMAgAAKgAAAFgq2MgpJuE/iLYaPEegyD8AAAA/mgMAAAAAAAABTQIAACoAAAD4aoDF/TfhP6DyYdyvS8o/AAAAP6kDAAAAAAAAAU4CAAAqAAAAmKsowtFJ4T+4GjxHoGjLPwAAAD+5AwAAAAAAAAFPAgAAKgAAACpNzbljduE/7JLKh3G/zj8AAAA/yQMAAAAAAAABUAIAACoAAAAarsm0IZHhP/gw7tcllc8/AAAAP8kDAAAAAAAAAVECAAAqAAAAuu5xsfWi4T+Gcb8uqXzQPwAAAD/JAwAAAAAAAAFSAgAAKgAAAKpPbqyzveE/ksqHcb8u0T8AAAA/2AMAAAAAAAABUwIAACoAAABMkBaph8/hP5ze9KY3vdE/AAAAP+gDAAAAAAAAAVQCAAAqAAAAPPESpEXq4T+mN73pTW/SPwAAAD/oAwAAAAAAAAFVAgAAKgAAAIwRZ6Iv8+E/rAbPESja0j8AAAA/NgQAAAAAAAABVgIAACoAAACSFqmHz4HiP/brksqHcdc/AAAAP1AEAAAAAAAAAVcCAAAqAAAA0pf5gHel4j8CRVsNniPYPwAAAD9QBAAAAAAAAAFYAgAAKgAAACK4TX9hruI/Bs8RKNpq2D8AAAA/UAQAAAAAAAABWQIAACoAAABy2KF9S7fiPwbPESjaatg/AAAAP18EAAAAAAAAAVoCAAAqAAAAwvj1ezXA4j8GzxEo2mrYPwAAAD9fBAAAAAAAAAFbAgAAKgAAABIZSnofyeI/Bs8RKNpq2D8AAAA/bwQAAAAAAAABXAIAACoAAABiOZ54CdLiPwbPESjaatg/AAAAP38EAAAAAAAAAV0CAAAqAAAAAnpGdd3j4j8GzxEo2mrYPwAAAD+OBAAAAAAAAAFeAgAAKgAAAFSamnPH7OI/Bs8RKNpq2D8AAAA/jgQAAAAAAAABXwIAACoAAAD02kJwm/7iPwbPESjaatg/AAAAP54EAAAAAAAAAWACAAAqAAAAlBvrbG8Q4z8CirYaPEfYPwAAAD+eBAAAAAAAAAFhAgAAKgAAAIR852ctK+M/AkVbDZ4j2D8AAAA/rQQAAAAAAAABYgIAACoAAADG/Tdh1U7jP/66pPJh3Nc/AAAAP60EAAAAAAAAAWMCAAAqAAAApr8wV1GE4z/4MO7XJZXXPwAAAD+9BAAAAAAAAAFkAgAAKgAAAIiBKU3NueM/9uuSyodx1z8AAAA/vQQAAAAAAAABZQIAACoAAAC6Y3ZBM/jjP/KmN73pTdc/AAAAP80EAAAAAAAAAWYCAAAqAAAAPuBdqWAj5z/wdUnlw7ivPwAAAD8AAAAAAAAAAAFnAgAAKgAAAO6/Cat2Guc/8HVJ5cO4rz8AAAA/IAAAAAAAAAABaAIAACoAAACen7WsjBHnPwjPESjaarA/AAAAPzgAAAAAAAAAAWkCAAAqAAAAnp+1rIwR5z8Q9+uSyoexPwAAAD9IAAAAAAAAAAFqAgAAKgAAAP5eDbC4/+Y/IAtZyEIWsj8AAAA/SAAAAAAAAAABawIAACoAAAD+Xg2wuP/mPygzMzMzM7M/AAAAP1cAAAAAAAAAAWwCAAAqAAAArj65sc725j9AWw2eI1C0PwAAAD9XAAAAAAAAAAFtAgAAKgAAAF4eZbPk7eY/WJdUPoz7tT8AAAA/ZwAAAAAAAAABbgIAACoAAABeHmWz5O3mP3C/Lql8GLc/AAAAP2cAAAAAAAAAAW8CAAAqAAAADP4Qtfrk5j+I+3VJ5cO4PwAAAD93AAAAAAAAAAFwAgAAKgAAAAz+ELX65OY/oDe96U1vuj8AAAA/dwAAAAAAAAABcQIAACoAAAC+3by2ENzmP8BzBIq2Grw/AAAAP4YAAAAAAAAAAXICAAAqAAAAvt28thDc5j/gw7hfl1S+PwAAAD+GAAAAAAAAAAFzAgAAKgAAAL7dvLYQ3OY/BIq2GjxHwD8AAAA/lgAAAAAAAAABdAIAACoAAAC+3by2ENzmPxSykIUsZME/AAAAP6YAAAAAAAAAAXUCAAAqAAAAvt28thDc5j8w7tcllQ/DPwAAAD+mAAAAAAAAAAF2AgAAKgAAAL7dvLYQ3OY/PBaykIUsxD8AAAA/pgAAAAAAAAABdwIAACoAAAAM/hC1+uTmP2Dcr0sqH8Y/AAAAP7UAAAAAAAAAAXgCAAAqAAAADP4Qtfrk5j94jkDRVoPHPwAAAD/FAAAAAAAAAAF5AgAAKgAAAAz+ELX65OY/kMqHcb8uyT8AAAA/xQAAAAAAAAABegIAACoAAABeHmWz5O3mP6R8GPfrkso/AAAAP9QAAAAAAAAAAXsCAAAqAAAAXh5ls+Tt5j/EuF+XVD7MPwAAAD/UAAAAAAAAAAF8AgAAKgAAAF4eZbPk7eY/4H5dUvkwzj8AAAA/5AAAAAAAAAABfQIAACoAAACuPrmxzvbmP/gw7tcllc8/AAAAP+QAAAAAAAAAAX4CAAAqAAAArj65sc725j+Ktho8R6DQPwAAAD/0AAAAAAAAAAF/AgAAKgAAAP5eDbC4/+Y/llQ+jPt10T8AAAA/9AAAAAAAAAABgAIAACoAAABOf2GuogjnP6TyYdyvS9I/AAAAPwMBAAAAAAAAAYECAAAqAAAAPuBdqWAj5z+wkIUsZCHTPwAAAD8DAQAAAAAAAAGCAgAAKgAAAOAgBqY0Nec/vi6pfBj30z8AAAA/EwEAAAAAAAABgwIAACoAAADQgQKh8k/nP8zMzMzMzNQ/AAAAPxMBAAAAAAAAAYQCAAAqAAAAIKJWn9xY5z/Sm970pjfVPwAAAD8jAQAAAAAAAAGFAgAAKgAAAGIjp5iEfOc/3K9LKh/G1T8AAAA/MgEAAAAAAAABhgIAACoAAAACZE+VWI7nP970pje96dU/AAAAPzIBAAAAAAAAAYcCAAAqAAAA8sRLkBap5z/ifl1S+TDWPwAAAD8yAQAAAAAAAAGIAgAAKgAAAIRm8Ieo1ec/5MO4X5dU1j8AAAA/QgEAAAAAAAABiQIAACoAAAB0x+yCZvDnP+pNb3rTm9Y/AAAAP0IBAAAAAAAAAYoCAAAqAAAAZCjpfSQL6D/qTW9605vWPwAAAD9RAQAAAAAAAAGLAgAAKgAAAKapOXfMLug/6k1vetOb1j8AAAA/UQEAAAAAAAABjAIAACoAAADmKopwdFLoP+pNb3rTm9Y/AAAAP2EBAAAAAAAAAY0CAAAqAAAA2IuGazJt6D/qTW9605vWPwAAAD9xAQAAAAAAAAGOAgAAKgAAAMjsgmbwh+g/6k1vetOb1j8AAAA/cQEAAAAAAAABjwIAACoAAAAIbtNfmKvoP+pNb3rTm9Y/AAAAP3EBAAAAAAAAAZACAAAqAAAA6i/MVRTh6D/qTW9605vWPwAAAD+AAQAAAAAAAAGRAgAAKgAAAHzRcE2mDek/6k1vetOb1j8AAAA/gAEAAAAAAAABkgIAACoAAAD+0xFA9lTpP+pNb3rTm9Y/AAAAP5ABAAAAAAAAAZMCAAAqAAAAgNayMkac6T/qTW9605vWPwAAAD+QAQAAAAAAAAGUAgAAKgAAALC4/yas2uk/6k1vetOb1j8AAAA/oAEAAAAAAAABlQIAACoAAACSevgcKBDqP+pNb3rTm9Y/AAAAP6ABAAAAAAAAAZYCAAAqAAAAxFxFEY5O6j/qTW9605vWPwAAAD+vAQAAAAAAAAGXAgAAKgAAAKQePgcKhOo/6k1vetOb1j8AAAA/rwEAAAAAAAABmAIAACoAAAA2wOL+m7DqP+pNb3rTm9Y/AAAAP78BAAAAAAAAAZkCAAAqAAAAdkEz+EPU6j/qTW9605vWPwAAAD+/AQAAAAAAAAGaAgAAKgAAAGiiL/MB7+o/6k1vetOb1j8AAAA/zgEAAAAAAAABmwIAACoAAACoI4DsqRLrP+pNb3rTm9Y/AAAAP94BAAAAAAAAAZwCAAAqAAAAmoR852ct6z/mCBRtNXjWPwAAAD/eAQAAAAAAAAGdAgAAKgAAAIrleOIlSOs/5ggUbTV41j8AAAA/7gEAAAAAAAABngIAACoAAAAqJiHf+VnrP+TDuF+XVNY/AAAAP+4BAAAAAAAAAZ8CAAAqAAAAHIcd2rd06z/eOQJFWw3WPwAAAD/uAQAAAAAAAAGgAgAAKgAAALzHxdaLhus/3vSmN73p1T8AAAA//QEAAAAAAAABoQIAACoAAABcCG7TX5jrP9hq8ByBotU/AAAAP/0BAAAAAAAAAaICAAAqAAAA/EgW0DOq6z/WJZUP437VPwAAAD8NAgAAAAAAAAGjAgAAKgAAAExpas4ds+s/1uA5AkVb1T8AAAA/HQIAAAAAAAABpAIAACoAAADsqRLL8cTrP9Kb3vSmN9U/AAAAPywCAAAAAAAAAaUCAAAqAAAAjuq6x8XW6z/QESjaavDUPwAAAD8sAgAAAAAAAAGmAgAAKgAAAN4KD8av3+s/zMzMzMzM1D8AAAA/PAIAAAAAAAABpwIAACoAAADOawvBbfrrP8qHcb8uqdQ/AAAAP1ACAAAAAAAAAagCAAAqAAAAbqyzvUEM7D/IQhaykIXUPwAAAD9QAgAAAAAAAAGpAgAAKgAAAGANsLj/Juw/xP26pPJh1D8AAAA/XwIAAAAAAAABqgIAACoAAABQbqyzvUHsP8S4X5dUPtQ/AAAAP18CAAAAAAAAAasCAAAqAAAAQs+orntc7D/AcwSKthrUPwAAAD9vAgAAAAAAAAGsAgAAKgAAAHKx9aLhmuw/uKTyYdyv0z8AAAA/bwIAAAAAAAABrQIAACoAAACU9D6SBfTsP7YaPEegaNM/AAAAP38CAAAAAAAAAa4CAAAqAAAAdrY3iIEp7T+wSyofxv3SPwAAAD9/AgAAAAAAAAGvAgAAKgAAAAhY3H8TVu0/rAbPESja0j8AAAA/jgIAAAAAAAABsAIAACoAAADoGdV1j4vtP6h8GPfrktI/AAAAP44CAAAAAAAAAbECAAAqAAAAeLt5bSG47T+irQbPESjSPwAAAD+eAgAAAAAAAAGyAgAAKgAAAGocdmjf0u0/niNQtNXg0T8AAAA/ngIAAAAAAAABswIAACoAAAAKXR5ls+TtP5ze9KY3vdE/AAAAP64CAAAAAAAAAbQCAAAqAAAAWn1yY53t7T+WVD6M+3XRPwAAAD+9AgAAAAAAAAG1AgAAKgAAAKydxmGH9u0/llQ+jPt10T8AAAA/vQIAAAAAAAABtgIAACoAAACsncZhh/btP5LKh3G/LtE/AAAAP70CAAAAAAAAAbcCAAAqAAAA+r0aYHH/7T+Syodxvy7RPwAAAD/NAgAAAAAAAAG4AgAAKgAAAEzebl5bCO4/kIUsZCEL0T8AAAA/3AIAAAAAAAABuQIAACoAAACc/sJcRRHuP4r7dUnlw9A/AAAAP+wCAAAAAAAAAboCAAAqAAAA7B4XWy8a7j+Gcb8uqXzQPwAAAD/sAgAAAAAAAAG7AgAAKgAAADw/a1kZI+4/hCxkIQtZ0D8AAAA//AIAAAAAAAABvAIAACoAAACMX79XAyzuP4LnCBRtNdA/AAAAP/wCAAAAAAAAAb0CAAAqAAAAfsC7UsFG7j/wpje96U3PPwAAAD8LAwAAAAAAAAG+AgAAKgAAAL5BDExpau4/5AgUbTV4zj8AAAA/CwMAAAAAAAABvwIAACoAAABO47BD+5buP+D0pje96c0/AAAAPzoDAAAAAAAAAcACAAAqAAAAMKWpOXfM7j/IQhaykIXMPwAAAD86AwAAAAAAAAHBAgAAKgAAAILF/Tdh1e4/xLhfl1Q+zD8AAAA/OgMAAAAAAAABwgIAACoAAADQ5VE2S97uP8S4X5dUPsw/AAAAP1kDAAAAAAAAAcMCAAAqAAAAIgamNDXn7j/EuF+XVD7MPwAAAD9pAwAAAAAAAAHEAgAAKgAAAHIm+jIf8O4/xLhfl1Q+zD8AAAA/eQMAAAAAAAABxQIAACoAAACyp0osxxPvP6wGzxEo2so/AAAAP9YDAAAAAAAAAcYCAAAqAAAAUujyKJsl7z+g8mHcr0vKPwAAAD/WAwAAAAAAAAHHAgAAKgAAAKQIRyeFLu8/mN70pje9yT8AAAA/5gMAAAAAAAAByAIAACoAAADyKJslbzfvP5RUPoz7dck/AAAAP/YDAAAAAAAAAckCAAAqAAAA8iibJW837z+Qyodxvy7JPwAAAD/2AwAAAAAAAAHKAgAAKgAAAERJ7yNZQO8/jEDRVoPnyD8AAAA/9gMAAAAAAAABywIAACoAAACUaUMiQ0nvP3yirQbPEcg/AAAAPwUEAAAAAAAAAcwCAAAqAAAAJgvoGdV17z9setOb3vTGPwAAAD8FBAAAAAAAAAHNAgAAKgAAAGaMOBN9me8/VMhCFrKQxT8AAAA/FQQAAAAAAAABzgIAACoAAACmDYkMJb3vPzwWspCFLMQ/AAAAPxUEAAAAAAAAAc8CAAAqAAAAlm6FB+PX7z8w7tcllQ/DPwAAAD8lBAAAAAAAAAHQAgAAKgAAAJZuhQfj1+8/IFC01eA5wj8AAAA/JQQAAAAAAAAB0QIAACoAAACWboUH49fvPxg8R6Boq8E/AAAAPzQEAAAAAAAAAdICAAAqAAAAlm6FB+PX7z8IniNQtNXAPwAAAD9EBAAAAAAAAAHTAgAAKgAAAJZuhQfj1+8/BIq2GjxHwD8AAAA/RAQAAAAAAAAB1AIAACoAAACWboUH49fvP/DXJZUP474/AAAAP0QEAAAAAAAAAdUCAAAqAAAA9i3dCg/G7z/Yr0sqH8a9PwAAAD9TBAAAAAAAAAHWAgAAKgAAAKYNiQwlve8/wIdxvy6pvD8AAAA/YwQAAAAAAAAB1wIAACoAAABmjDgTfZnvP6A3velNb7o/AAAAP2MEAAAAAAAAAdgCAAAqAAAAdCs8GL9+7z+QD+N+XVK5PwAAAD9jBAAAAAAAAAHZAgAAKgAAAOSJlyAtUu8/cL8uqXwYtz8AAAA/cwQAAAAAAAAB2gIAACoAAADyKJslbzfvP1iD5wgUbbU/AAAAP3MEAAAAAAAAAdsCAAAqAAAAsqdKLMcT7z9AWw2eI1C0PwAAAD+CBAAAAAAAAAHcAgAAKgAAAMJGTjEJ+e4/KB/G/bqksj8AAAA/ggQAAAAAAAAB3QIAACoAAACCxf03YdXuPxD365LKh7E/AAAAP5IEAAAAAAAAAd4CAAAqAAAAkGQBPaO67j/wdUnlw7ivPwAAAD+iBAAAAAAAAAHfAgAAKgAAAPAjWUDPqO4/4E1vetObrj8AAAA/sQQAAAAAAAAB4AIAACoAAABO47BD+5buP8AllQ/jfq0/AAAAP8EEAAAAAAAAAeECAAAqAAAArqIIRyeF7j/A/bqk8mGsPwAAAD/BBAAAAAAAAAHiAgAAKgAAAGCCtEg9fO4/wP26pPJhrD8AAAA/wQQAAAAAAAAB4wIAACoAAAAOYmBKU3PuP7DV4DkCRas/AAAAP9AEAAAAAAAAAeQCAAAqAAAAbiG4TX9h7j+w1eA5AkWrPwAAAD/gBAAAAAAAAAHlAgAAKgAAAH7Au1LBRu4/kK0GzxEoqj8AAAA/4AQAAAAAAAAB5gIAACoAAACMX79XAyzuP5CtBs8RKKo/AAAAP/AEAAAAAAAAAecCAAAqAAAAnP7CXEUR7j+AhSxkIQupPwAAAD/wBAAAAAAAAAHoAgAAKgAAAFp9cmOd7e0/YDV4jkDRpj8AAAA//wQAAAAAAAAB6QIAACoAAABqHHZo39LtP2A1eI5A0aY/AAAAP/8EAAAAAAAAAeoCAAAqAAAAKpslbzev7T9gNXiOQNGmPwAAAD8PBQAAAAAAAAHrAgAAKgAAADg6KXR5lO0/YDV4jkDRpj8AAAA/HwUAAAAAAAAB7AIAACoAAAComIR852ftP1ANniNQtKU/AAAAPx8FAAAAAAAAAe0CAAAqAAAAFvffhFU77T9QDZ4jULSlPwAAAD8fBQAAAAAAAAHuAgAAKgAAANR1j4utF+0/QOXDuF+XpD8AAAA/LgUAAAAAAAAB7wIAACoAAABE1OqTG+vsPyC96U1veqM/AAAAPz4FAAAAAAAAAfACAAAqAAAABFOamnPH7D8gvelNb3qjPwAAAD8+BQAAAAAAAAHxAgAAKgAAAMLRSaHLo+w/IL3pTW96oz8AAAA/PgUAAAAAAAAB8gIAACoAAADScE2mDYnsPyC96U1veqM/AAAAP00FAAAAAAAAAfMCAAAqAAAA4g9Rq09u7D8gvelNb3qjPwAAAD9NBQAAAAAAAAH0AgAAKgAAAPCuVLCRU+w/IL3pTW96oz8AAAA/XQUAAAAAAAAB9QIAACoAAAAATli10zjsPyC96U1veqM/AAAAP10FAAAAAAAAAfYCAAAqAAAADu1buhUe7D8gvelNb3qjPwAAAD9tBQAAAAAAAAH3AgAAKgAAAM5rC8Ft+us/IL3pTW96oz8AAAA/bQUAAAAAAAAB+AIAACoAAACO6rrHxdbrPyC96U1veqM/AAAAP4wFAAAAAAAAAfkCAAAqAAAAXAhu01+Y6z8gvelNb3qjPwAAAD+MBQAAAAAAAAH6AgAAKgAAAComId/5Wes/IL3pTW96oz8AAAA/jAUAAAAAAAAB+wIAACoAAACoI4DsqRLrP0Dlw7hfl6Q/AAAAP4wFAAAAAAAAAfwCAAAqAAAA1gCL+2/C6j9A5cO4X5ekPwAAAD+cBQAAAAAAAAH9AgAAKgAAAFT+6Qgge+o/QOXDuF+XpD8AAAA/nAUAAAAAAAAB/gIAACoAAAAyu6AZ/CHqP0Dlw7hfl6Q/AAAAP6sFAAAAAAAAAf8CAAAqAAAAYJirKMLR6T9A5cO4X5ekPwAAAD+rBQAAAAAAAAEAAwAAKgAAAI51tjeIgek/UA2eI1C0pT8AAAA/uwUAAAAAAAABAQMAACoAAABsMm1IZCjpP1ANniNQtKU/AAAAP7sFAAAAAAAAAQIDAAAqAAAAmg94VyrY6D9QDZ4jULSlPwAAAD/KBQAAAAAAAAEDAwAAKgAAABgN12TakOg/YDV4jkDRpj8AAAA/2gUAAAAAAAABBAMAACoAAADmKopwdFLoP4BdUvkw7qc/AAAAP9oFAAAAAAAAAQUDAAAqAAAApqk5d8wu6D+AhSxkIQupPwAAAD/aBQAAAAAAAAEGAwAAKgAAALZIPXwOFOg/kK0GzxEoqj8AAAA/6gUAAAAAAAABBwMAACoAAAB0x+yCZvDnP7DV4DkCRas/AAAAP+oFAAAAAAAAAQgDAAAqAAAAJKeYhHzn5z+w1eA5AkWrPwAAAD8JBgAAAAAAAAEJAwAAKgAAAIRm8Ieo1ec/wCWVD+N+rT8AAAA/CQYAAAAAAAABCgMAACoAAAAyRpyJvsznP8AllQ/jfq0/AAAAPxkGAAAAAAAAAQsDAAAqAAAAkgX0jOq65z/gTW9605uuPwAAAD8ZBgAAAAAAAAEMAwAAKgAAAJIF9Izquuc/8HVJ5cO4rz8AAAA/GQYAAAAAAAABDQMAACoAAABC5Z+OALLnP/B1SeXDuK8/AAAAPxkGAAAAAAAAAQ4DAAAqAAAA8sRLkBap5z/wdUnlw7ivPwAAAD8oBgAAAAAAAAEPAwAAKgAAAPLES5AWqec/CM8RKNpqsD8AAAA/OAYAAAAAAAABEAMAACoAAACipPeRLKDnPwjPESjaarA/AAAAP30GAAAAAAAAAREDAAAqAAAAUISjk0KX5z8IzxEo2mqwPwAAAD+NBgAAAAAAAAs=</ink>
</athena>
</file>

<file path=customXml/item6.xml><?xml version="1.0" encoding="utf-8"?>
<athena xmlns="http://schemas.microsoft.com/edu/athena" version="0.1.2681.0">
  <media streamable="true" recordStart="652929" recordEnd="668022" recordLength="1304921" start="652929" end="668022" audioFormat="{00001610-0000-0010-8000-00AA00389B71}" audioRate="44100" muted="false" volume="0.8" fadeIn="0" fadeOut="0" videoFormat="{34363248-0000-0010-8000-00AA00389B71}" videoRate="30" videoWidth="960" videoHeight="720"/>
</athena>
</file>

<file path=customXml/item60.xml><?xml version="1.0" encoding="utf-8"?>
<athena xmlns="http://schemas.microsoft.com/edu/athena" version="0.1.3209.0">
  <media streamable="true" recordStart="37393" recordEnd="75146" recordLength="75255"/>
</athena>
</file>

<file path=customXml/item6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1BIAAAAAAAAF+P///wxBY3Rpb25UeXBlVjEBAAAAB3ZhbHVlX18ACAIAAAAAAAAABQUAAAANQ2xlYXJDYW52YXNWMQIAAAAJU3RhcnRUaW1lBFR5cGUABBAMQWN0aW9uVHlwZVYxAgAAAAIAAAB5kwAAAAAAAAH3////+P///wAAAAAFBgAAAA9QZW5BdHRyaWJ1dGVzVjEKAAAAB19jb2xvckEHX2NvbG9yUgdfY29sb3JHB19jb2xvckIKRml0VG9DdXJ2ZQZIZWlnaHQOSWdub3JlUHJlc3N1cmUNSXNIaWdobGlnaHRlcgVTaGFwZQVXaWR0aAAAAAAAAAAABAACAgICAQYBAQxCcnVzaFNoYXBlVjECAAAABgIAAAD/ALDwAAAAAAAAACJAAAAF9v///wxCcnVzaFNoYXBlVjEBAAAAB3ZhbHVlX18ACAIAAAABAAAAAAAAAAAAIkAFBwAAAApJbmtUcmFjZVYxAwAAAA1MaXN0YDErX2l0ZW1zDExpc3RgMStfc2l6ZQ9MaXN0YDErX3ZlcnNpb24EAAAYU2hhcmVkLklua2luZy5JbmtQb2ludFtdAgAAAAgIAgAAAAkLAAAAyAAAAMg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DTgFDAAAAApJbmtQb2ludFYxBAAAAAFYAVkOUHJlc3N1cmVGYWN0b3IJVGltZVN0YW1wAAAAAAYGCxACAAAAZHA+BudjyD8oSZIkSZLsPwAAAD8AAAAAAAAAAAENAAAADAAAAMjgfAzOx8g/KEmSJEmS7D8AAAA/DwAAAAAAAAABDgAAAAwAAAAsUbsStSvJPxCN9aGxPuw/AAAAPx8AAAAAAAAAAQ8AAAAMAAAA9DE4H4PzyT8QjfWhsT7sPwAAAD8fAAAAAAAAAAEQAAAADAAAALoStStRu8o/EI31obE+7D8AAAA/LwAAAAAAAAABEQAAAAwAAACC8zE4H4PLPxCN9aGxPuw/AAAAPy8AAAAAAAAAARIAAAAMAAAAStSuRO1KzD8QjfWhsT7sPwAAAD8+AAAAAAAAAAETAAAADAAAAHYlaleids0/EI31obE+7D8AAAA/PgAAAAAAAAABFAAAAAwAAACkdiVqV6LOPxCN9aGxPuw/AAAAP04AAAAAAAAAARUAAAAMAAAAzsfgfAzOzz8QjfWhsT7sPwAAAD9OAAAAAAAAAAEWAAAADAAAAH0MzsfgfNA/EI31obE+7D8AAAA/XgAAAAAAAAABFwAAAAwAAABF7UrUrkTRPxCN9aGxPuw/AAAAP14AAAAAAAAAARgAAAAMAAAA2pWoXYna0T8QjfWhsT7sPwAAAD9tAAAAAAAAAAEZAAAADAAAANSuRO1K1NI/EI31obE+7D8AAAA/fQAAAAAAAAABGgAAAAwAAADOx+B8DM7TPxCN9aGxPuw/AAAAP30AAAAAAAAAARsAAAAMAAAALFG7ErUr1T8QjfWhsT7sPwAAAD+MAAAAAAAAAAEcAAAADAAAALsStStRu9Y/EI31obE+7D8AAAA/jAAAAAAAAAABHQAAAAwAAABL1K5E7UrYPwDRWB8a6+s/AAAAP4wAAAAAAAAAAR4AAAAMAAAAcT4G52Nw2j8A0VgfGuvrPwAAAD+sAAAAAAAAAAEfAAAADAAAAF2J2pWoXd0/ANFYHxrr6z8AAAA/rAAAAAAAAAABIAAAAAwAAAC9ErUrUbveP+gUvJyCl+s/AAAAP6wAAAAAAAAAASEAAAAMAAAAtStRuxK13z/QWB8a60PrPwAAAD+7AAAAAAAAAAEiAAAADAAAAD4G52NwPuA/0FgfGutD6z8AAAA/ywAAAAAAAAABIwAAAAwAAAC8ErUrUbvgP8CcgpdT8Oo/AAAAP8sAAAAAAAAAASQAAAAMAAAABudjcD4G4T/AnIKXU/DqPwAAAD/bAAAAAAAAAAElAAAADAAAADgfg/MxOOE/wJyCl1Pw6j8AAAA/2wAAAAAAAAABJgAAAAwAAABqV6J2JWrhP6jg5RS8nOo/AAAAP9sAAAAAAAAAAScAAAAMAAAAnI/B+Ric4T+QJEmSJEnqPwAAAD/6AAAAAAAAAAEoAAAADAAAAOZjcD4G5+E/kCRJkiRJ6j8AAAA/+gAAAAAAAAABKQAAAAwAAAAYnI/B+RjiP5AkSZIkSeo/AAAAPwkBAAAAAAAAASoAAAAMAAAAStSuRO1K4j+IaKwPjfXpPwAAAD8JAQAAAAAAAAErAAAADAAAAK5E7UrUruI/iGisD4316T8AAAA/CQEAAAAAAAABLAAAAAwAAAAUtStRuxLjP4horA+N9ek/AAAAPxkBAAAAAAAAAS0AAAAMAAAAqF2J2pWo4z+IaKwPjfXpPwAAAD8ZAQAAAAAAAAEuAAAADAAAAD4G52NwPuQ/iGisD4316T8AAAA/KQEAAAAAAAABLwAAAAwAAAAgg/MxOB/lP4horA+N9ek/AAAAPzgBAAAAAAAAATAAAAAMAAAAtCtRuxK15T+IaKwPjfXpPwAAAD84AQAAAAAAAAExAAAADAAAAGRwPgbnY+Y/iGisD4316T8AAAA/SAEAAAAAAAABMgAAAAwAAAAStStRuxLnP4horA+N9ek/AAAAP0gBAAAAAAAAATMAAAAMAAAAwvkYnI/B5z+IaKwPjfXpPwAAAD9YAQAAAAAAAAE0AAAADAAAAFiidiVqV+g/iGisD4316T8AAAA/WAEAAAAAAAABNQAAAAwAAAAG52NwPgbpP4horA+N9ek/AAAAP2cBAAAAAAAAATYAAAAMAAAAaleidiVq6T+QJEmSJEnqPwAAAD93AQAAAAAAAAE3AAAADAAAALQrUbsStek/kCRJkiRJ6j8AAAA/dwEAAAAAAAABOAAAAAwAAADmY3A+BufpP5AkSZIkSeo/AAAAP4YBAAAAAAAAATkAAAAMAAAAMjgfg/Mx6j+QJEmSJEnqPwAAAD+GAQAAAAAAAAE6AAAADAAAAErUrkTtSuo/kCRJkiRJ6j8AAAA/hgEAAAAAAAABOwAAAAwAAAB8DM7H4HzqP5AkSZIkSeo/AAAAP5YBAAAAAAAAATwAAAAMAAAAlqhdidqV6j+QJEmSJEnqPwAAAD+WAQAAAAAAAAE9AAAADAAAAMjgfAzOx+o/kCRJkiRJ6j8AAAA/pgEAAAAAAAABPgAAAAwAAAAStStRuxLrP5AkSZIkSeo/AAAAP6YBAAAAAAAAAT8AAAAMAAAAeCVqV6J26z+QJEmSJEnqPwAAAD/CAQAAAAAAAAFAAAAADAAAAHA+BudjcOw/kCRJkiRJ6j8AAAA/wgEAAAAAAAABQQAAAAwAAADsStSuRO3sP5AkSZIkSeo/AAAAP8IBAAAAAAAAAUIAAAAMAAAAULsStStR7T+QJEmSJEnqPwAAAD/SAQAAAAAAAAFDAAAADAAAAOZjcD4G5+0/kCRJkiRJ6j8AAAA/0gEAAAAAAAABRAAAAAwAAABK1K5E7UruP5AkSZIkSeo/AAAAP+EBAAAAAAAAAUUAAAAMAAAAlKhdidqV7j+IaKwPjfXpPwAAAD/hAQAAAAAAAAFGAAAADAAAAOB8DM7H4O4/UPByCl5O6T8AAAA/8QEAAAAAAAABRwAAAAwAAAD4GJyPwfnuP1DwcgpeTuk/AAAAP/EBAAAAAAAAAUgAAAAMAAAA+Bicj8H57j9INNaHxvroPwAAAD8AAgAAAAAAAAFJAAAADAAAABK1K1G7Eu8/SDTWh8b66D8AAAA/EAIAAAAAAAABSgAAAAwAAAAStStRuxLvPzB4OQUvp+g/AAAAPxACAAAAAAAAAUsAAAAMAAAAErUrUbsS7z8YvJyCl1PoPwAAAD8vAgAAAAAAAAFMAAAADAAAABK1K1G7Eu8/CAAAAAAA6D8AAAA/LwIAAAAAAAABTQAAAAwAAAAqUbsStSvvPwgAAAAAAOg/AAAAPy8CAAAAAAAAAU4AAAAMAAAAKlG7ErUr7z/wQ2N9aKznPwAAAD8/AgAAAAAAAAFPAAAADAAAACpRuxK1K+8/2IfG+tBY5z8AAAA/PwIAAAAAAAABUAAAAAwAAAAqUbsStSvvP8DLKXg5Bec/AAAAP08CAAAAAAAAAVEAAAAMAAAARO1K1K5E7z/Ayyl4OQXnPwAAAD9eAgAAAAAAAAFSAAAADAAAAETtStSuRO8/sA+N9aGx5j8AAAA/XgIAAAAAAAABUwAAAAwAAABE7UrUrkTvP5hT8HIKXuY/AAAAP24CAAAAAAAAAVQAAAAMAAAAXInalahd7z+Al1PwcgrmPwAAAD9uAgAAAAAAAAFVAAAADAAAAFyJ2pWoXe8/cNu2bdu25T8AAAA/fQIAAAAAAAABVgAAAAwAAAB2JWpXonbvPzin4OUUvOQ/AAAAP40CAAAAAAAAAVcAAAAMAAAAdiVqV6J27z8AL6fg5RTkPwAAAD+NAgAAAAAAAAFYAAAADAAAAHYlaleidu8/4LZt27Zt4z8AAAA/jQIAAAAAAAABWQAAAAwAAAB2JWpXonbvP8j60FgfGuM/AAAAP50CAAAAAAAAAVoAAAAMAAAAdiVqV6J27z+IxvrQWB/iPwAAAD+sAgAAAAAAAAFbAAAADAAAAHYlaleidu8/YE7Byyl44T8AAAA/rAIAAAAAAAABXAAAAAwAAAB2JWpXonbvPzjWh8b60OA/AAAAP6wCAAAAAAAAAV0AAAAMAAAAkMH5GJyP7z/Ayyl4OQXfPwAAAD+8AgAAAAAAAAFeAAAADAAAAJDB+Ricj+8/gNu2bdu23T8AAAA/vAIAAAAAAAABXwAAAAwAAACQwfkYnI/vPyDrQ2N9aNw/AAAAP8wCAAAAAAAAAWAAAAAMAAAAkMH5GJyP7z+ggpdT8HLaPwAAAD/bAgAAAAAAAAFhAAAADAAAAJDB+Ricj+8/UJIkSZIk2T8AAAA/2wIAAAAAAAABYgAAAAwAAACQwfkYnI/vPwCisT401tc/AAAAP+sCAAAAAAAAAWMAAAAMAAAAkMH5GJyP7z/QKXg5BS/XPwAAAD/6AgAAAAAAAAFkAAAADAAAAJDB+Ricj+8/oLE+NNaH1j8AAAA/+gIAAAAAAAABZQAAAAwAAACQwfkYnI/vP4A5BS+n4NU/AAAAPwoDAAAAAAAAAWYAAAAMAAAAdiVqV6J27z9QwcspeDnVPwAAAD8KAwAAAAAAAAFnAAAADAAAAFyJ2pWoXe8/ENFYHxrr0z8AAAA/GgMAAAAAAAABaAAAAAwAAABE7UrUrkTvPxDRWB8a69M/AAAAPykDAAAAAAAAAWkAAAAMAAAA+Bicj8H57j+g4OUUvJzSPwAAAD8pAwAAAAAAAAFqAAAADAAAAK5E7UrUru4/YPByCl5O0T8AAAA/OQMAAAAAAAABawAAAAwAAAAYnI/B+RjuPwAAAAAAANA/AAAAPzkDAAAAAAAAAWwAAAAMAAAAnI/B+Ric7T9gHxrrQ2PNPwAAAD9JAwAAAAAAAAFtAAAADAAAAB6D8zE4H+0/YE7Byyl4yT8AAAA/SQMAAAAAAAABbgAAAAwAAABwPgbnY3DsP8Bt27Zt28Y/AAAAP1gDAAAAAAAAAW8AAAAMAAAA9DE4H4Pz6z8AjfWhsT7EPwAAAD9YAwAAAAAAAAFwAAAADAAAAHglaleidus/YKwPjfWhwT8AAAA/aAMAAAAAAAABcQAAAAwAAADgfAzOx+DqPwC8nIKXU8A/AAAAP3cDAAAAAAAAAXIAAAAMAAAAStSuRO1K6j8At23btm27PwAAAD93AwAAAAAAAAFzAAAADAAAAJyPwfkYnOk/wPWhsT40tj8AAAA/hwMAAAAAAAABdAAAAAwAAABSuxK1K1HpPwAVvJyCl7M/AAAAP4cDAAAAAAAAAXUAAAAMAAAAonYlalei6D9ANNaHxvqwPwAAAD+XAwAAAAAAAAF2AAAADAAAAD4G52NwPug/QDTWh8b6sD8AAAA/tgMAAAAAAAABdwAAAAwAAACWqF2J2pXmPwDmFLycgqc/AAAAP/QDAAAAAAAAAXgAAAAMAAAAAAAAAAAA4j+Ap+DlFLysPwAAAD/0AwAAAAAAAAF5AAAADAAAADgfg/MxOOE/gKfg5RS8rD8AAAA/EwQAAAAAAAABegAAAAwAAAC9ErUrUbveP4Cn4OUUvKw/AAAAPxMEAAAAAAAAAXsAAAAMAAAA+Ricj8H53D+Ap+DlFLysPwAAAD8TBAAAAAAAAAF8AAAADAAAANOuRO1K1No/QDTWh8b6sD8AAAA/IwQAAAAAAAABfQAAAAwAAAATtStRuxLZP0A01ofG+rA/AAAAPyMEAAAAAAAAAX4AAAAMAAAAH4PzMTgf1z8AFbycgpezPwAAAD8yBAAAAAAAAAF/AAAADAAAAF6J2pWoXdU/wPWhsT40tj8AAAA/MgQAAAAAAAABgAAAAAwAAADOx+B8DM7TP8D1obE+NLY/AAAAP0IEAAAAAAAAAYEAAAAMAAAAPgbnY3A+0j9A1ofG+tC4PwAAAD9CBAAAAAAAAAGCAAAADAAAAOF8DM7H4NA/ALdt27Ztuz8AAAA/UgQAAAAAAAABgwAAAAwAAACkdiVqV6LOP8CXU/ByCr4/AAAAP1IEAAAAAAAAAYQAAAAMAAAA5mNwPgbnyz8AvJyCl1PAPwAAAD9hBAAAAAAAAAGFAAAADAAAACxRuxK1K8k/YKwPjfWhwT8AAAA/YQQAAAAAAAABhgAAAAwAAADWrkTtStTGPwCN9aGxPsQ/AAAAP3EEAAAAAAAAAYcAAAAMAAAAGpyPwfkYxD9gfWisD43FPwAAAD9xBAAAAAAAAAGIAAAADAAAAF6J2pWoXcE/wG3btm3bxj8AAAA/gAQAAAAAAAABiQAAAAwAAACcj8H5GJy/PwBeTsHLKcg/AAAAP4AEAAAAAAAAAYoAAAAMAAAAfAzOx+B8vD8AXk7ByynIPwAAAD+QBAAAAAAAAAGLAAAADAAAAO5K1K5E7bo/AF5OwcspyD8AAAA/rwQAAAAAAAABjAAAAAwAAAAmaleidiW6PwBeTsHLKcg/AAAAP78EAAAAAAAAAY0AAAAMAAAAlqhdidqVuD8AXk7ByynIPwAAAD/eBAAAAAAAAAGOAAAADAAAAAjnY3A+Brc/AF5OwcspyD8AAAA/7gQAAAAAAAABjwAAAAwAAACuRO1K1K60PwBeTsHLKcg/AAAAP+4EAAAAAAAAAZAAAAAMAAAAkMH5GJyPsT8AXk7ByynIPwAAAD/9BAAAAAAAAAGRAAAADAAAAOR8DM7H4Kw/AF5OwcspyD8AAAA//QQAAAAAAAABkgAAAAwAAAAwOB+D8zGoPwBeTsHLKcg/AAAAPw0FAAAAAAAAAZMAAAAMAAAAhPMxOB+Doz8AXk7ByynIPwAAAD8dBQAAAAAAAAGUAAAADAAAAGRwPgbnY6A/AF5OwcspyD8AAAA/HQUAAAAAAAABlQAAAAwAAABoV6J2JWqXPwBeTsHLKcg/AAAAPywFAAAAAAAAAZYAAAAMAAAAMFG7ErUrkT8AXk7ByynIPwAAAD8sBQAAAAAAAAGXAAAADAAAABCcj8H5GIw/AF5OwcspyD8AAAA/PAUAAAAAAAABmAAAAAwAAAAQnI/B+RiMP2BOwcspeMk/AAAAP3oFAAAAAAAAAZkAAAAMAAAAEJyPwfkYjD8AL6fg5RTMPwAAAD96BQAAAAAAAAGaAAAADAAAABCcj8H5GIw/wA+N9aGxzj8AAAA/egUAAAAAAAABmwAAAAwAAAAwUbsStSuRPwAAAAAAANA/AAAAP4oFAAAAAAAAAZwAAAAMAAAASNSuRO1KlD9g8HIKXk7RPwAAAD+KBQAAAAAAAAGdAAAADAAAAJDalahdiZo/4FgfGutD0z8AAAA/mgUAAAAAAAABngAAAAwAAACoXYnalaidPxDRWB8a69M/AAAAP5oFAAAAAAAAAZ8AAAAMAAAA9DE4H4PzoT9QwcspeDnVPwAAAD+pBQAAAAAAAAGgAAAADAAAAITzMTgfg6M/oLE+NNaH1j8AAAA/qQUAAAAAAAABoQAAAAwAAAAUtStRuxKlP9ApeDkFL9c/AAAAP7kFAAAAAAAAAaIAAAAMAAAAwPkYnI/BqT8gGutDY33YPwAAAD+5BQAAAAAAAAGjAAAADAAAAMD5GJyPwak/gApeTsHL2T8AAAA/yQUAAAAAAAABpAAAAAwAAABwPgbnY3CuP9D60FgfGts/AAAAP8kFAAAAAAAAAaUAAAAMAAAAAAAAAAAAsD8g60NjfWjcPwAAAD/YBQAAAAAAAAGmAAAADAAAAJDB+Ricj7E/gNu2bdu23T8AAAA/2AUAAAAAAAABpwAAAAwAAACQwfkYnI+xP5BT8HIKXt4/AAAAP+gFAAAAAAAAAagAAAAMAAAAHoPzMTgfsz8IXk7ByyngPwAAAD/oBQAAAAAAAAGpAAAADAAAAK5E7UrUrrQ/YE7Byyl44T8AAAA/9wUAAAAAAAABqgAAAAwAAACuRO1K1K60P6CCl1PwcuI/AAAAPwcGAAAAAAAAAasAAAAMAAAArkTtStSutD/gtm3btm3jPwAAAD8HBgAAAAAAAAGsAAAADAAAAHYlaleidrU/GOtDY31o5D8AAAA/BwYAAAAAAAABrQAAAAwAAAA+BudjcD62P0BjfWisD+U/AAAAPxcGAAAAAAAAAa4AAAAMAAAAPgbnY3A+tj9w27Zt27blPwAAAD8XBgAAAAAAAAGvAAAADAAAAD4G52NwPrY/sA+N9aGx5j8AAAA/JgYAAAAAAAABsAAAAAwAAAA+BudjcD62P9iHxvrQWOc/AAAAPyYGAAAAAAAAAbEAAAAMAAAAPgbnY3A+tj8IAAAAAADoPwAAAD82BgAAAAAAAAGyAAAADAAAAD4G52NwPrY/SDTWh8b66D8AAAA/NgYAAAAAAAABswAAAAwAAAA+BudjcD62P3CsD431oek/AAAAP0YGAAAAAAAAAbQAAAAMAAAAPgbnY3A+tj+IaKwPjfXpPwAAAD9VBgAAAAAAAAG1AAAADAAAAAjnY3A+Brc/kCRJkiRJ6j8AAAA/VQYAAAAAAAABtgAAAAwAAAAI52NwPga3P8CcgpdT8Oo/AAAAP2UGAAAAAAAAAbcAAAAMAAAACOdjcD4Gtz/QWB8a60PrPwAAAD9lBgAAAAAAAAG4AAAADAAAAAjnY3A+Brc/6BS8nIKX6z8AAAA/ZQYAAAAAAAABuQAAAAwAAADOx+B8DM63PwDRWB8a6+s/AAAAP4QGAAAAAAAAAboAAAAMAAAAzsfgfAzOtz8QjfWhsT7sPwAAAD+EBgAAAAAAAAG7AAAADAAAAJaoXYnalbg/KEmSJEmS7D8AAAA/hAYAAAAAAAABvAAAAAwAAAAmaleidiW6P1DByyl4Oe0/AAAAP5QGAAAAAAAAAb0AAAAMAAAA7krUrkTtuj9ofWisD43tPwAAAD+UBgAAAAAAAAG+AAAADAAAAHwMzsfgfLw/gDkFL6fg7T8AAAA/owYAAAAAAAABvwAAAAwAAABE7UrUrkS9P5D1obE+NO4/AAAAP7MGAAAAAAAAAcAAAAAMAAAAMjgfg/MxwD+Q9aGxPjTuPwAAAD+zBgAAAAAAAAHBAAAADAAAAML5GJyPwcE/kPWhsT407j8AAAA/swYAAAAAAAABwgAAAAwAAABQuxK1K1HDP6ixPjTWh+4/AAAAP8MGAAAAAAAAAcMAAAAMAAAARO1K1K5ExT+osT401ofuPwAAAD/DBgAAAAAAAAHEAAAADAAAAJyPwfkYnMc/qLE+NNaH7j8AAAA/0gYAAAAAAAABxQAAAAwAAABYonYlalfKP6ixPjTWh+4/AAAAP9IGAAAAAAAAAcYAAAAMAAAAStSuRO1KzD+osT401ofuPwAAAD/iBgAAAAAAAAHHAAAADAAAAKR2JWpXos4/kPWhsT407j8AAAA/4gYAAAAAAAAByAAAAAwAAAAZnI/B+RjQP5D1obE+NO4/AAAAP/EGAAAAAAAAAckAAAAMAAAAr0TtStSu0D+Q9aGxPjTuPwAAAD/xBgAAAAAAAAHKAAAADAAAAOF8DM7H4NA/kPWhsT407j8AAAA/AQcAAAAAAAABywAAAAwAAABF7UrUrkTRP5D1obE+NO4/AAAAPwEHAAAAAAAAAcwAAAAMAAAARe1K1K5E0T+AOQUvp+DtPwAAAD8RBwAAAAAAAAHNAAAADAAAAEXtStSuRNE/aH1orA+N7T8AAAA/MAcAAAAAAAABzgAAAAwAAAB2JWpXonbRP2h9aKwPje0/AAAAP0AHAAAAAAAAAc8AAAAMAAAAdiVqV6J20T9QwcspeDntPwAAAD9PBwAAAAAAAAHQAAAADAAAAKhdidqVqNE/QAUvp+Dl7D8AAAA/XwcAAAAAAAAB0QAAAAwAAADalahdidrRPyhJkiRJkuw/AAAAP24HAAAAAAAAAdIAAAAMAAAADM7H4HwM0j8QjfWhsT7sPwAAAD9uBwAAAAAAAAHTAAAADAAAAAzOx+B8DNI/ANFYHxrr6z8AAAA/fgcAAAAAAAAL</ink>
</athena>
</file>

<file path=customXml/item62.xml><?xml version="1.0" encoding="utf-8"?>
<athena xmlns="http://schemas.microsoft.com/edu/athena" version="0.1.3209.0">
  <media streamable="true" recordStart="0" recordEnd="80858" recordLength="207052"/>
</athena>
</file>

<file path=customXml/item6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8AAAAS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NoeAAAAAAAABev///8MQWN0aW9uVHlwZVYxAQAAAAd2YWx1ZV9fAAgCAAAAAAAAAAEFAAAABAAAAAkWAAAACRcAAADAPQAAAAAAAAHo////6////wAAAAABBgAAAAQAAAAJGQAAAAkaAAAAwkgAAAAAAAAB5f///+v///8AAAAAAQcAAAAEAAAACRwAAAAJHQAAAEZcAAAAAAAAAeL////r////AAAAAAEIAAAABAAAAAkfAAAACSAAAABXaAAAAAAAAAHf////6////wAAAAABCQAAAAQAAAAJIgAAAAkjAAAAsnMAAAAAAAAB3P///+v///8AAAAAAQoAAAAEAAAACSUAAAAJJgAAAIGdAAAAAAAAAdn////r////AAAAAAELAAAABAAAAAkoAAAACSkAAABGogAAAAAAAAHW////6////wAAAAABDAAAAAQAAAAJKwAAAAksAAAAsbEAAAAAAAAB0////+v///8AAAAAAQ0AAAAEAAAACS4AAAAJLwAAALS2AAAAAAAAAdD////r////AAAAAAEOAAAABAAAAAkxAAAACTIAAABm3QAAAAAAAAHN////6////wAAAAABDwAAAAQAAAAJNAAAAAk1AAAAhOYAAAAAAAAByv///+v///8AAAAAARAAAAAEAAAACTcAAAAJOAAAAJnqAAAAAAAAAcf////r////AAAAAAERAAAABAAAAAk6AAAACTsAAABlKAEAAAAAAAHE////6////wAAAAAFEgAAAA1DbGVhckNhbnZhc1YxAgAAAAlTdGFydFRpbWUEVHlwZQAEEAxBY3Rpb25UeXBlVjECAAAAAgAAANo7AQAAAAAAAcP////r////AAAAAAUTAAAAD1BlbkF0dHJpYnV0ZXNWMQoAAAAHX2NvbG9yQQdfY29sb3JSB19jb2xvckcHX2NvbG9yQgpGaXRUb0N1cnZlBkhlaWdodA5JZ25vcmVQcmVzc3VyZQ1Jc0hpZ2hsaWdodGVyBVNoYXBlBVdpZHRoAAAAAAAAAAAEAAICAgIBBgEBDEJydXNoU2hhcGVWMQIAAAAGAgAAAP8AsPAAAAAAAAAAIkAAAAXC////DEJydXNoU2hhcGVWMQEAAAAHdmFsdWVfXwAIAgAAAAEAAAAAAAAAAAAiQAUUAAAACklua1RyYWNlVjEDAAAADUxpc3RgMStfaXRlbXMMTGlzdGAxK19zaXplD0xpc3RgMStfdmVyc2lvbgQAABhTaGFyZWQuSW5raW5nLklua1BvaW50W10CAAAACAgCAAAACT8AAAD9AAAA/QAAAAEWAAAAEwAAAP8AsPAAAAAAAAAAIkAAAAHA////wv///wEAAAAAAAAAAAAiQAEXAAAAFAAAAAlBAAAAXwAAAF8AAAABGQAAABMAAAD/ALDwAAAAAAAAACJAAAABvv///8L///8BAAAAAAAAAAAAIkABGgAAABQAAAAJQwAAAFMAAABTAAAAARwAAAATAAAA/wCw8AAAAAAAAAAiQAAAAbz////C////AQAAAAAAAAAAACJAAR0AAAAUAAAACUUAAABqAAAAagAAAAEfAAAAEwAAAP8AsPAAAAAAAAAAIkAAAAG6////wv///wEAAAAAAAAAAAAiQAEgAAAAFAAAAAlHAAAAHgAAAB4AAAABIgAAABMAAAD/ALDwAAAAAAAAACJAAAABuP///8L///8BAAAAAAAAAAAAIkABIwAAABQAAAAJSQAAACQAAAAkAAAAASUAAAATAAAA/wCw8AAAAAAAAAAiQAAAAbb////C////AQAAAAAAAAAAACJAASYAAAAUAAAACUsAAAAWAAAAFgAAAAEoAAAAEwAAAP8AsPAAAAAAAAAAIkAAAAG0////wv///wEAAAAAAAAAAAAiQAEpAAAAFAAAAAlNAAAAHQAAAB0AAAABKwAAABMAAAD/ALDwAAAAAAAAACJAAAABsv///8L///8BAAAAAAAAAAAAIkABLAAAABQAAAAJTwAAACMAAAAjAAAAAS4AAAATAAAA/wCw8AAAAAAAAAAiQAAAAbD////C////AQAAAAAAAAAAACJAAS8AAAAUAAAACVEAAABPAAAATwAAAAExAAAAEwAAAP8AsPAAAAAAAAAAIkAAAAGu////wv///wEAAAAAAAAAAAAiQAEyAAAAFAAAAAlTAAAAnQAAAJ0AAAABNAAAABMAAAD/ALDwAAAAAAAAACJAAAABrP///8L///8BAAAAAAAAAAAAIkABNQAAABQAAAAJVQAAAC4AAAAuAAAAATcAAAATAAAA/wCw8AAAAAAAAAAiQAAAAar////C////AQAAAAAAAAAAACJAATgAAAAUAAAACVcAAAAoAAAAKAAAAAE6AAAAEwAAAP8AsPAAAAAAAAAAIkAAAAGo////wv///wEAAAAAAAAAAAAiQAE7AAAAFAAAAAlZAAAAUQAAAFEAAAAHPwAAAAABAAAAAAE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0DB0EAAAAAAQAAAIAAAAAECklua1BvaW50VjECAA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0hB0MAAAAAAQAAAIAAAAAECklua1BvaW50VjECAA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0tB0UAAAAAAQAAAIAAAAAECklua1BvaW50VjECAA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NFgdHAAAAAAEAAAAgAAAABApJbmtQb2ludFYxAgAAAAlzAgAACXQCAAAJdQIAAAl2AgAACXcCAAAJeAIAAAl5AgAACXoCAAAJewIAAAl8AgAACX0CAAAJfgIAAAl/AgAACYACAAAJgQIAAAmCAgAACYMCAAAJhAIAAAmFAgAACYYCAAAJhwIAAAmIAgAACYkCAAAJigIAAAmLAgAACYwCAAAJjQIAAAmOAgAACY8CAAAJkAIAAA0CB0kAAAAAAQAAAEAAAAAECklua1BvaW50VjECAAAACZECAAAJkgIAAAmTAgAACZQCAAAJlQIAAAmWAgAACZcCAAAJmAIAAAmZAgAACZoCAAAJmwIAAAmcAgAACZ0CAAAJngIAAAmfAgAACaACAAAJoQIAAAmiAgAACaMCAAAJpAIAAAmlAgAACaYCAAAJpwIAAAmoAgAACakCAAAJqgIAAAmrAgAACawCAAAJrQIAAAmuAgAACa8CAAAJsAIAAAmxAgAACbICAAAJswIAAAm0AgAADRwHSwAAAAABAAAAIAAAAAQKSW5rUG9pbnRWMQIAAAAJtQIAAAm2AgAACbcCAAAJuAIAAAm5AgAACboCAAAJuwIAAAm8AgAACb0CAAAJvgIAAAm/AgAACcACAAAJwQIAAAnCAgAACcMCAAAJxAIAAAnFAgAACcYCAAAJxwIAAAnIAgAACckCAAAJygIAAA0KB00AAAAAAQAAACAAAAAECklua1BvaW50VjECAAAACcsCAAAJzAIAAAnNAgAACc4CAAAJzwIAAAnQAgAACdECAAAJ0gIAAAnTAgAACdQCAAAJ1QIAAAnWAgAACdcCAAAJ2AIAAAnZAgAACdoCAAAJ2wIAAAncAgAACd0CAAAJ3gIAAAnfAgAACeACAAAJ4QIAAAniAgAACeMCAAAJ5AIAAAnlAgAACeYCAAAJ5wIAAA0DB08AAAAAAQAAAEAAAAAECklua1BvaW50VjECAAAACegCAAAJ6QIAAAnqAgAACesCAAAJ7AIAAAntAgAACe4CAAAJ7wIAAAnwAgAACfECAAAJ8gIAAAnzAgAACfQCAAAJ9QIAAAn2AgAACfcCAAAJ+AIAAAn5AgAACfoCAAAJ+wIAAAn8AgAACf0CAAAJ/gIAAAn/AgAACQADAAAJAQMAAAkCAwAACQMDAAAJBAMAAAkFAwAACQYDAAAJBwMAAAkIAwAACQkDAAAJCgMAAA0dB1EAAAAAAQAAAIAAAAAECklua1BvaW50VjECAA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NMQdTAAAAAAEAAAAAAQAABApJbmtQb2ludFYxAgA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DWMHVQAAAAABAAAAQAAAAAQKSW5rUG9pbnRWMQIA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0SB1cAAAAAAQAAAEAAAAAECklua1BvaW50VjECAAAACSUEAAAJJgQAAAknBAAACSgEAAAJKQQAAAkqBAAACSsEAAAJLAQAAAktBAAACS4EAAAJLwQAAAkwBAAACTEEAAAJMgQAAAkzBAAACTQEAAAJNQQAAAk2BAAACTcEAAAJOAQAAAk5BAAACToEAAAJOwQAAAk8BAAACT0EAAAJPgQAAAk/BAAACUAEAAAJQQQAAAlCBAAACUMEAAAJRAQAAAlFBAAACUYEAAAJRwQAAAlIBAAACUkEAAAJSgQAAAlLBAAACUwEAAANGAdZAAAAAAEAAACAAAAABApJbmtQb2ludFYxAgA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0vBVoAAAAKSW5rUG9pbnRWMQQAAAABWAFZDlByZXNzdXJlRmFjdG9yCVRpbWVTdGFtcAAAAAAGBgsQAgAAALW0tLS0tMQ/Rl4+6t2Omz8AAAA/AAAAAAAAAAABWwAAAFoAAACd9JYNM53EP4pzdvJnhpw/AAAAPz4AAAAAAAAAAVwAAABaAAAAnfSWDTOdxD/SiK768X2dPwAAAD8+AAAAAAAAAAFdAAAAWgAAAIY0eWaxhcQ/Fp7mAnx1nj8AAAA/TgAAAAAAAAABXgAAAFoAAACGNHlmsYXEP16zHgsGbZ8/AAAAP04AAAAAAAAAAV8AAABaAAAAhjR5ZrGFxD9RZKsJSDKgPwAAAD9eAAAAAAAAAAFgAAAAWgAAAG50W78vbsQ/827HDQ2uoD8AAAA/XgAAAAAAAAABYQAAAFoAAABudFu/L27EP5d54xHSKaE/AAAAP20AAAAAAAAAAWIAAABaAAAAbnRbvy9uxD87hP8Vl6WhPwAAAD9tAAAAAAAAAAFjAAAAWgAAAG50W78vbsQ/3Y4bGlwhoj8AAAA/fQAAAAAAAAABZAAAAFoAAABXtD0YrlbEP92OGxpcIaI/AAAAP30AAAAAAAAAAWUAAABaAAAAV7Q9GK5WxD+BmTceIZ2iPwAAAD+NAAAAAAAAAAFmAAAAWgAAAFe0PRiuVsQ/I6RTIuYYoz8AAAA/nAAAAAAAAAABZwAAAFoAAABXtD0YrlbEP8eubyarlKM/AAAAP5wAAAAAAAAAAWgAAABaAAAAV7Q9GK5WxD8LxKcuNYykPwAAAD+sAAAAAAAAAAFpAAAAWgAAAFe0PRiuVsQ/UdnfNr+DpT8AAAA/uwAAAAAAAAABagAAAFoAAABXtD0YrlbEPzn5M0MO96Y/AAAAP7sAAAAAAAAAAWsAAABaAAAAV7Q9GK5WxD8lGYhPXWqoPwAAAD/LAAAAAAAAAAFsAAAAWgAAAFe0PRiuVsQ/DTncW6zdqT8AAAA/ywAAAAAAAAABbQAAAFoAAABXtD0YrlbEP/VYMGj7UKs/AAAAP8sAAAAAAAAAAW4AAABaAAAAV7Q9GK5WxD9/g6B4D0CtPwAAAD/bAAAAAAAAAAFvAAAAWgAAAFe0PRiuVsQ/r7gsjeiqrz8AAAA/2wAAAAAAAAABcAAAAFoAAABudFu/L27EP0xswMwbj7A/AAAAP+oAAAAAAAAAAXEAAABaAAAAbnRbvy9uxD9AfOpSw0ixPwAAAD/6AAAAAAAAAAFyAAAAWgAAAG50W78vbsQ/NIwU2WoCsj8AAAA/+gAAAAAAAAABcwAAAFoAAACd9JYNM53EPyicPl8SvLI/AAAAPwoBAAAAAAAAAXQAAABaAAAAnfSWDTOdxD8erGjluXWzPwAAAD8KAQAAAAAAAAF1AAAAWgAAALW0tLS0tMQ/ErySa2EvtD8AAAA/GQEAAAAAAAABdgAAAFoAAADMdNJbNszEP7TGrm8mq7Q/AAAAPxkBAAAAAAAAAXcAAABaAAAA5DTwArjjxD9Y0cpz6ya1PwAAAD8ZAQAAAAAAAAF4AAAAWgAAAOQ08AK448Q/TOH0+ZLgtT8AAAA/KQEAAAAAAAABeQAAAFoAAAAUtStRuxLFP0DxHoA6mrY/AAAAPykBAAAAAAAAAXoAAABaAAAAQzVnn75BxT80AUkG4lO3PwAAAD84AQAAAAAAAAF7AAAAWgAAAFr1hEZAWcU/1gtlCqfPtz8AAAA/OAEAAAAAAAABfAAAAFoAAACJdcCUQ4jFP3oWgQ5sS7g/AAAAP0gBAAAAAAAAAX0AAABaAAAAoDXeO8WfxT/AK7kW9kK5PwAAAD+HAQAAAAAAAAF+AAAAWgAAAI73TvFnjcc/ZKsJSDIQvz8AAAA/hwEAAAAAAAABfwAAAFoAAADs98WNbuvHP1TgICjeA8A/AAAAP5YBAAAAAAAAAYAAAABaAAAASfg8KnVJyD/36jwso3/APwAAAD+mAQAAAAAAAAGBAAAAWgAAAKf4s8Z7p8g/8fJR73bcwD8AAAA/pgEAAAAAAAABggAAAFoAAADvOA28AO7IP0T4X3FZGsE/AAAAP6YBAAAAAAAAAYMAAABaAAAANXlmsYU0yT8+AHU0LXfBPwAAAD+1AQAAAAAAAAGEAAAAWgAAAJN53U2Mksk/PgB1NC13wT8AAAA/tQEAAAAAAAABhQAAAFoAAADxeVTqkvDJP+YCfHUelsE/AAAAP8UBAAAAAAAAAYYAAABaAAAAT3rLhplOyj+PBYO2D7XBPwAAAD/VAQAAAAAAAAGHAAAAWgAAANz6fXGj28o/OAiK9wDUwT8AAAA/1QEAAAAAAAABiAAAAFoAAAA6+/QNqjnLP+AKkTjy8sE/AAAAP9UBAAAAAAAAAYkAAABaAAAAxnun+LPGyz/gCpE48vLBPwAAAD/kAQAAAAAAAAGKAAAAWgAAADw8PDw8PMw/4AqROPLywT8AAAA/5AEAAAAAAAABiwAAAFoAAAD6PCp1SfjMP4kNmHnjEcI/AAAAP/QBAAAAAAAAAYwAAABaAAAAtD0Yrla0zT+JDZh54xHCPwAAAD/0AQAAAAAAAAGNAAAAWgAAAHA+BudjcM4/iQ2YeeMRwj8AAAA/BAIAAAAAAAABjgAAAFoAAAAuP/QfcSzPP4kNmHnjEcI/AAAAPwQCAAAAAAAAAY8AAABaAAAADOCO08AL0D/gCpE48vLBPwAAAD8TAgAAAAAAAAGQAAAAWgAAAI2AsuoJjdA/OAiK9wDUwT8AAAA/IwIAAAAAAAABkQAAAFoAAADrgCmHEOvQP48Fg7YPtcE/AAAAPyMCAAAAAAAAAZIAAABaAAAASYGgIxdJ0T8+AHU0LXfBPwAAAD8jAgAAAAAAAAGTAAAAWgAAAL9BNWefvtE/7Ppmsko5wT8AAAA/MgIAAAAAAAABlAAAAFoAAAAoIjvXZijSP/HyUe923MA/AAAAP1ICAAAAAAAAAZUAAABaAAAAlUOIdcCU0z/36jwso3/APwAAAD9SAgAAAAAAAAGWAAAAWgAAAPND/xHH8tM/Tug167FgwD8AAAA/YQIAAAAAAAABlwAAAFoAAABRRHauzVDUP6blLqrAQcA/AAAAP2ECAAAAAAAAAZgAAABaAAAAmITPo1KX1D+m5S6qwEHAPwAAAD9hAgAAAAAAAAGZAAAAWgAAAOqkt2yY6dQ/VOAgKN4DwD8AAAA/cQIAAAAAAAABmgAAAFoAAAANRWTn2gzVP1TgICjeA8A/AAAAP3ECAAAAAAAAAZsAAABaAAAAJQWCjlwk1T9YuzPO2cm/PwAAAD+BAgAAAAAAAAGcAAAAWgAAADDlEGIdMNU/WLszztnJvz8AAAA/kAIAAAAAAAABnQAAAFoAAAA8xZ813jvVP1i7M87Zyb8/AAAAP68CAAAAAAAAAZ4AAABaAAAASKUuCZ9H1T9YuzPO2cm/PwAAAD+/AgAAAAAAAAGfAAAAWgAAAFSFvdxfU9U/WLszztnJvz8AAAA/zwIAAAAAAAABoAAAAFoAAABUhb3cX1PVP1TgICjeA8A/AAAAP88CAAAAAAAAAaEAAABaAAAAa0Xbg+Fq1T/94idpzyLAPwAAAD/eAgAAAAAAAAGiAAAAWgAAAGtF24PhatU/puUuqsBBwD8AAAA/7gIAAAAAAAABowAAAFoAAACO5Yf+I47VP0jwSq6FvcA/AAAAP/4CAAAAAAAAAaQAAABaAAAAyUVSIOjI1T/s+maySjnBPwAAAD/+AgAAAAAAAAGlAAAAWgAAAPjFjW7r99U/PgB1NC13wT8AAAA/DQMAAAAAAAABpgAAAFoAAAA+BudjcD7WPzgIivcA1ME/AAAAPw0DAAAAAAAAAacAAABaAAAAkSbPLLaQ1j+JDZh54xHCPwAAAD8NAwAAAAAAAAGoAAAAWgAAANdmKCI719Y/2xKm+8VPwj8AAAA/HQMAAAAAAAABqQAAAFoAAAA1Z5++QTXXPywYtH2ojcI/AAAAPx0DAAAAAAAAAaoAAABaAAAAoEelLgmf1z/VGru+mazCPwAAAD8sAwAAAAAAAAGrAAAAWgAAAP5HHMsP/dc/fR3C/4rLwj8AAAA/LAMAAAAAAAABrAAAAFoAAABEiHXAlEPYP30dwv+Ky8I/AAAAPzwDAAAAAAAAAa0AAABaAAAAoojsXJuh2D99HcL/isvCPwAAAD88AwAAAAAAAAGuAAAAWgAAAACJY/mh/9g/fR3C/4rLwj8AAAA/TAMAAAAAAAABrwAAAFoAAAB1Sfg8KnXZP30dwv+Ky8I/AAAAP0wDAAAAAAAAAbAAAABaAAAA3yn+rPHe2T/VGru+mazCPwAAAD9bAwAAAAAAAAGxAAAAWgAAAGDKIcQ6YNo/LBi0faiNwj8AAAA/awMAAAAAAAABsgAAAFoAAADhakXbg+HaP4MVrTy3bsI/AAAAP2sDAAAAAAAAAbMAAABaAAAAWCvaHgxX2z+DFa08t27CPwAAAD9rAwAAAAAAAAG0AAAAWgAAAOWrjAkW5Ns/gxWtPLduwj8AAAA/ewMAAAAAAAABtQAAAFoAAACJ7FyboYjcP9sSpvvFT8I/AAAAP3sDAAAAAAAAAbYAAABaAAAA88xiC2ny3D/bEqb7xU/CPwAAAD+KAwAAAAAAAAG3AAAAWgAAAIBNFfZyf90/2xKm+8VPwj8AAAA/igMAAAAAAAABuAAAAFoAAAAMzsfgfAzeP9sSpvvFT8I/AAAAP5oDAAAAAAAAAbkAAABaAAAAjm7r98WN3j8yEJ+61DDCPwAAAD+aAwAAAAAAAAG6AAAAWgAAABzvneLPGt8/MhCfutQwwj8AAAA/uQMAAAAAAAABuwAAAFoAAACGz6NSl4TfP4kNmHnjEcI/AAAAP8kDAAAAAAAAAbwAAABaAAAAcwixDphy4D/mAnx1HpbBPwAAAD/iAwAAAAAAAAG9AAAAWgAAAKKI7FyboeA/lf1t8ztYwT8AAAA/4gMAAAAAAAABvgAAAFoAAADRCCirntDgP/HyUe923MA/AAAAP/IDAAAAAAAAAb8AAABaAAAA+hicj8H54D9I8Equhb3APwAAAD/yAwAAAAAAAAHAAAAAWgAAACMpEHTkIuE/9+o8LKN/wD8AAAA/8gMAAAAAAAABwQAAAFoAAABGybzuJkbhP07oNeuxYMA/AAAAP/IDAAAAAAAAAcIAAABaAAAAXonalahd4T9O6DXrsWDAPwAAAD8CBAAAAAAAAAHDAAAAWgAAAHVJ+DwqdeE/Tug167FgwD8AAAA/EQQAAAAAAAABxAAAAFoAAACTed1NjJLhP07oNeuxYMA/AAAAPxEEAAAAAAAAAcUAAABaAAAAn1lsIU2e4T9O6DXrsWDAPwAAAD8RBAAAAAAAAAHGAAAAWgAAALCpwl7ur+E/Tug167FgwD8AAAA/IQQAAAAAAAABxwAAAFoAAAC2GYrIzrXhP07oNeuxYMA/AAAAPzAEAAAAAAAAAcgAAABaAAAAwvkYnI/B4T9O6DXrsWDAPwAAAD8wBAAAAAAAAAHJAAAAWgAAAMdp4AVwx+E/Tug167FgwD8AAAA/QAQAAAAAAAABygAAAFoAAADTSW/ZMNPhP07oNeuxYMA/AAAAP0AEAAAAAAAAAcsAAABaAAAA2bk2QxHZ4T9O6DXrsWDAPwAAAD9QBAAAAAAAAAHMAAAAWgAAAOWZxRbS5OE/puUuqsBBwD8AAAA/XwQAAAAAAAABzQAAAFoAAADlmcUW0uThP/3iJ2nPIsA/AAAAP18EAAAAAAAAAc4AAABaAAAA8XlU6pLw4T/94idpzyLAPwAAAD9vBAAAAAAAAAHPAAAAWgAAAP1Z471T/OE/VOAgKN4DwD8AAAA/bwQAAAAAAAAB0AAAAFoAAAAIOnKRFAjiPwa2JUz3i78/AAAAP38EAAAAAAAAAdEAAABaAAAAIPqPOJYf4j8GtiVM94u/PwAAAD9/BAAAAAAAAAHSAAAAWgAAADFK5nU3MeI/ZKsJSDIQvz8AAAA/jgQAAAAAAAAB0wAAAFoAAABPesuGmU7iPxKm+8VP0r4/AAAAP44EAAAAAAAAAdQAAABaAAAAbKqwl/tr4j/AoO1DbZS+PwAAAD+eBAAAAAAAAAHVAAAAWgAAAJBKXRI+j+I/HpbRP6gYvj8AAAA/ngQAAAAAAAAB1gAAAFoAAAChmrNP36DiPx6W0T+oGL4/AAAAP60EAAAAAAAAAdcAAABaAAAAxDpgyiHE4j/MkMO9xdq9PwAAAD+9BAAAAAAAAAHYAAAAWgAAANaKtgfD1eI/2ICZNx4hvT8AAAA/vQQAAAAAAAAB2QAAAFoAAADzupsYJfPiPzZ2fTNZpbw/AAAAP80EAAAAAAAAAdoAAABaAAAABQvyVcYE4z/kcG+xdme8PwAAAD/NBAAAAAAAAAHbAAAAWgAAABHrgCmHEOM/8GBFK8+tuz8AAAA/zQQAAAAAAAAB3AAAAFoAAAAiO9dmKCLjP0pWKScKMrs/AAAAP9wEAAAAAAAAAd0AAABaAAAALhtmOukt4z+0O+Ocnfy5PwAAAD/cBAAAAAAAAAHeAAAAWgAAADSLLaTJM+M/biarlBMFuT8AAAA/7AQAAAAAAAAB3wAAAFoAAABAa7x3ij/jP9YLZQqnz7c/AAAAP+wEAAAAAAAAAeAAAABaAAAARduD4WpF4z+S9iwCHdi2PwAAAD/8BAAAAAAAAAHhAAAAWgAAAExLS0tLS+M/qNbY9c1ktT8AAAA/CwUAAAAAAAAB4gAAAFoAAABRuxK1K1HjP7TGrm8mq7Q/AAAAPwsFAAAAAAAAAeMAAABaAAAAWCvaHgxX4z9wsXZnnLOzPwAAAD8LBQAAAAAAAAHkAAAAWgAAAFgr2h4MV+M/KJw+XxK8sj8AAAA/GwUAAAAAAAAB5QAAAFoAAABYK9oeDFfjPzSMFNlqArI/AAAAPyoFAAAAAAAAAeYAAABaAAAAWCvaHgxX4z9AfOpSw0ixPwAAAD8qBQAAAAAAAAHnAAAAWgAAAFgr2h4MV+M/nnHOTv7MsD8AAAA/OgUAAAAAAAAB6AAAAFoAAABYK9oeDFfjP6phpMhWE7A/AAAAPzoFAAAAAAAAAekAAABaAAAAWCvaHgxX4z8NrhCJIy+vPwAAAD86BQAAAAAAAAHqAAAAWgAAAFgr2h4MV+M/xZjYgJk3rj8AAAA/SgUAAAAAAAAB6wAAAFoAAABYK9oeDFfjP3+DoHgPQK0/AAAAP6cFAAAAAAAAAewAAABaAAAAEeuAKYcQ4z+XeeMR0imhPwAAAD+nBQAAAAAAAAHtAAAAWgAAAAt7ub+mCuM/UWSrCUgyoD8AAAA/pwUAAAAAAAAB7gAAAFoAAAD6KmOCBfniP4pzdvJnhpw/AAAAP6cFAAAAAAAAAe8AAABaAAAA87qbGCXz4j9GXj7q3Y6bPwAAAD+3BQAAAAAAAAHwAAAAWgAAAO5K1K5E7eI//kgG4lOXmj8AAAA/xwUAAAAAAAAB8QAAAFoAAADo2gxFZOfiP3QeltE/qJg/AAAAP9YFAAAAAAAAAfIAAABaAAAA1oq2B8PV4j+i3u24ocGVPwAAAD/WBQAAAAAAAAHzAAAAWgAAAMuqJzQCyuI/XMm1sBfKlD8AAAA/1gUAAAAAAAAB9AAAAFoAAAC/yphgQb7iP9KeRaAD25I/AAAAP+YFAAAAAAAAAfUAAABaAAAAs+oJjYCy4j9EdNWP7+uQPwAAAD/mBQAAAAAAAAH2AAAAWgAAAKGas0/foOI/AL46D8vojz8AAAA/9gUAAAAAAAAB9wAAAFoAAACK2pWoXYniP+hoWu6iCow/AAAAPwUGAAAAAAAAAfgAAABaAAAAd4o/a7x34j9E6Qm9Zj2GPwAAAD8FBgAAAAAAAAH5AAAAWgAAAGY66S0bZuI/uL6ZrFJOhD8AAAA/BQYAAAAAAAAB+gAAAFoAAABU6pLweVTiPyyUKZw+X4I/AAAAPxUGAAAAAAAAAfsAAABaAAAASAoEHblI4j+gabmLKnCAPwAAAD8kBgAAAAAAAAH8AAAAWgAAAD0qdUn4POI/MH6S9iwCfT8AAAA/JAYAAAAAAAAB/QAAAFoAAAAxSuZ1NzHiPzB+kvYsAn0/AAAAPyQGAAAAAAAAAf4AAABaAAAAJWpXonYl4j8YKbLVBCR5PwAAAD9EBgAAAAAAAAH/AAAAWgAAAAg6cpEUCOI/GCmy1QQkeT8AAAA/RAYAAAAAAAABAAEAAFoAAAD9WeO9U/zhPxgpstUEJHk/AAAAP0QGAAAAAAAAAQEBAABaAAAA8XlU6pLw4T8YKbLVBCR5PwAAAD9TBgAAAAAAAAECAQAAWgAAANm5NkMR2eE/GCmy1QQkeT8AAAA/UwYAAAAAAAABAwEAAFoAAADHaeAFcMfhPxgpstUEJHk/AAAAP2MGAAAAAAAAAQQBAABaAAAAsKnCXu6v4T8YKbLVBCR5PwAAAD9jBgAAAAAAAAEFAQAAWgAAAJjppLdsmOE/GCmy1QQkeT8AAAA/cwYAAAAAAAABBgEAAFoAAAB1Sfg8KnXhPxgpstUEJHk/AAAAP3MGAAAAAAAAAQcBAABaAAAARsm87iZG4T8YKbLVBCR5PwAAAD+CBgAAAAAAAAEIAQAAWgAAABLZuTZDEeE/GCmy1QQkeT8AAAA/ggYAAAAAAAABCQEAAFoAAADRCCirntDgPxgpstUEJHk/AAAAP5IGAAAAAAAAAQoBAABaAAAAisjOtRmK4D8A1NG03EV1PwAAAD+hBgAAAAAAAAELAQAAWgAAAFBoBJRVT+A/ANTRtNxFdT8AAAA/oQYAAAAAAAABDAEAAFoAAAAOmHIIsQ7gPwDU0bTcRXU/AAAAP7EGAAAAAAAAAQ0BAABaAAAAtE/foJqz3z8A1NG03EV1PwAAAD+xBgAAAAAAAAEOAQAAWgAAAD6PSl0SPt8/4H7xk7RncT8AAAA/wQYAAAAAAAABDwEAAFoAAADgjtPAC+DeP+B+8ZO0Z3E/AAAAP8EGAAAAAAAAARABAABaAAAAgo5cJAWC3j/gfvGTtGdxPwAAAD/BBgAAAAAAAAERAQAAWgAAACSO5Yf+I94/4H7xk7RncT8AAAA/0AYAAAAAAAABEgEAAFoAAADSbf2+uNHdP+B+8ZO0Z3E/AAAAP+AGAAAAAAAAARMBAABaAAAAiy2kyTOL3T/gfvGTtGdxPwAAAD/gBgAAAAAAAAEUAQAAWgAAAEXtStSuRN0/ANTRtNxFdT8AAAA/8AYAAAAAAAABFQEAAFoAAADzzGILafLcPwDU0bTcRXU/AAAAP/AGAAAAAAAAARYBAABaAAAAlczrbmKU3D8YKbLVBCR5PwAAAD//BgAAAAAAAAEXAQAAWgAAACvs5f6aKtw/GCmy1QQkeT8AAAA//wYAAAAAAAABGAEAAFoAAACqS8LnUanbPzB+kvYsAn0/AAAAPw8HAAAAAAAAARkBAABaAAAANYstpMkz2z8wfpL2LAJ9PwAAAD8PBwAAAAAAAAEaAQAAWgAAAKcKe7m/pto/MH6S9iwCfT8AAAA/HgcAAAAAAAABGwEAAFoAAAACyqonNALaPzB+kvYsAn0/AAAAPx4HAAAAAAAAARwBAABaAAAAamlpaWlp2T+gabmLKnCAPwAAAD8uBwAAAAAAAAEdAQAAWgAAANEIKKue0Ng/oGm5iypwgD8AAAA/LgcAAAAAAAABHgEAAFoAAABEiHXAlEPYPyyUKZw+X4I/AAAAPz4HAAAAAAAAAR8BAABaAAAAw+dRqUvC1z8slCmcPl+CPwAAAD8+BwAAAAAAAAEgAQAAWgAAAE4nvWXDTNc/LJQpnD5fgj8AAAA/TQcAAAAAAAABIQEAAFoAAADjRrf1++LWP7i+maxSToQ/AAAAP00HAAAAAAAAASIBAABaAAAAqObs0zeo1j+4vpmsUk6EPwAAAD9dBwAAAAAAAAEjAQAAWgAAAHlmsYU0edY/uL6ZrFJOhD8AAAA/XQcAAAAAAAABJAEAAFoAAABWxgQL8lXWP7i+maxSToQ/AAAAP20HAAAAAAAAASUBAABaAAAAMyZYkK8y1j+4vpmsUk6EPwAAAD9tBwAAAAAAAAEmAQAAWgAAABtmOuktG9Y/ROkJvWY9hj8AAAA/fAcAAAAAAAABJwEAAFoAAAAEphxCrAPWP0TpCb1mPYY/AAAAP3wHAAAAAAAAASgBAABaAAAA4QVwx2ng1T9E6Qm9Zj2GPwAAAD+MBwAAAAAAAAEpAQAAWgAAALKFNHlmsdU/ROkJvWY9hj8AAAA/jAcAAAAAAAABKgEAAFoAAABrRduD4WrVP0TpCb1mPYY/AAAAP5sHAAAAAAAAASsBAABaAAAAAWXVExoB1T9E6Qm9Zj2GPwAAAD+rBwAAAAAAAAEsAQAAWgAAAIDEsfzQf9Q/ROkJvWY9hj8AAAA/uwcAAAAAAAABLQEAAFoAAAD/I47lh/7TP9ATes16LIg/AAAAP7sHAAAAAAAAAS4BAABaAAAAimP5of+I0z/QE3rNeiyIPwAAAD+7BwAAAAAAAAEvAQAAWgAAAPziRrf1+9I/0BN6zXosiD8AAAA/uwcAAAAAAAABMAEAAFoAAAARYh0w5RDSP1w+6t2OG4o/AAAAP9oHAAAAAAAAATEBAABaAAAAp4EXwB2n0T9cPurdjhuKPwAAAD/aBwAAAAAAAAEyAQAAWgAAADLBgnyVMdE/6Gha7qIKjD8AAAA/2gcAAAAAAAABMwEAAFoAAADUwAvgjtPQP+hoWu6iCow/AAAAP+oHAAAAAAAAATQBAABaAAAApUDQkYuk0D/oaFruogqMPwAAAD/5BwAAAAAAAAE1AQAAWgAAAIKgIxdJgdA/6Gha7qIKjD8AAAA/+QcAAAAAAAABNgEAAFoAAAB2wJRDiHXQP3STyv62+Y0/AAAAPwkIAAAAAAAAATcBAABaAAAAauAFcMdp0D90k8r+tvmNPwAAAD8JCAAAAAAAAAE4AQAAWgAAAF8Ad5wGXtA/dJPK/rb5jT8AAAA/CQgAAAAAAAABOQEAAFoAAABTIOjIRVLQP3STyv62+Y0/AAAAPxkIAAAAAAAAAToBAABaAAAAR0BZ9YRG0D90k8r+tvmNPwAAAD8pCAAAAAAAAAE7AQAAWgAAACSgrHpCI9A/dJPK/rb5jT8AAAA/KQgAAAAAAAABPAEAAFoAAADqP+JYfujPP+hoWu6iCow/AAAAPzgIAAAAAAAAAT0BAABaAAAAdH9NFfZyzz/oaFruogqMPwAAAD9ICAAAAAAAAAE+AQAAWgAAALZ+X9zots4/6Gha7qIKjD8AAAA/WAgAAAAAAAABPwEAAFoAAADeO8WfNd7LP+hoWu6iCow/AAAAP2cIAAAAAAAAAUABAABaAAAA3Pp9caPbyj/oaFruogqMPwAAAD9nCAAAAAAAAAFBAQAAWgAAAPF5VOqS8Mk/6Gha7qIKjD8AAAA/ZwgAAAAAAAABQgEAAFoAAAAeuUgKBB3JP3STyv62+Y0/AAAAP3cIAAAAAAAAAUMBAABaAAAAkDiWH/qPyD90k8r+tvmNPwAAAD93CAAAAAAAAAFEAQAAWgAAABt4AdxxGsg/AL46D8vojz8AAAA/hggAAAAAAAABRQEAAFoAAADUN6jm7NPHPwC+Og/L6I8/AAAAP4YIAAAAAAAAAUYBAABaAAAAvXeKP2u8xz9EdNWP7+uQPwAAAD+WCAAAAAAAAAFHAQAAWgAAAKW3bJjppMc/RHTVj+/rkD8AAAA/pggAAAAAAAABSAEAAFoAAAB2NzFK5nXHP0R01Y/v65A/AAAAP6YIAAAAAAAAAUkBAABaAAAAX3cTo2Rexz9EdNWP7+uQPwAAAD+1CAAAAAAAAAFKAQAAWgAAAEe39fviRsc/RHTVj+/rkD8AAAA/xQgAAAAAAAABSwEAAFoAAABHt/X74kbHP4qJDZh545E/AAAAP8UIAAAAAAAAAUwBAABaAAAAGDe6rd8Xxz+KiQ2YeeORPwAAAD/0CAAAAAAAAAFNAQAAWgAAABg3uq3fF8c/0p5FoAPbkj8AAAA/EwkAAAAAAAABTgEAAFoAAAABd5wGXgDHP9KeRaAD25I/AAAAP68JAAAAAAAAAU8BAABaAAAA6bZ+X9zoxj/SnkWgA9uSPwAAAD+/CQAAAAAAAAFQAQAAWgAAANL2YLha0cY/0p5FoAPbkj8AAAA/zwkAAAAAAAABUQEAAFoAAAC6NkMR2bnGP9KeRaAD25I/AAAAP94JAAAAAAAAAVIBAABaAAAAo3Ylaleixj/SnkWgA9uSPwAAAD/eCQAAAAAAAAFTAQAAWgAAAIu2B8PVisY/0p5FoAPbkj8AAAA/7gkAAAAAAAABVAEAAFoAAAB09ukbVHPGP9KeRaAD25I/AAAAP+4JAAAAAAAAAVUBAABaAAAAXDbMdNJbxj/SnkWgA9uSPwAAAD8NCgAAAAAAAAFWAQAAWgAAAEV2rs1QRMY/0p5FoAPbkj8AAAA/lAsAAAAAAAABVwEAAFoAAAAUtStRuxLFP1PDSJGtJuA/AAAAPwAAAAAAAAAAAVgBAABaAAAAFLUrUbsSxT/9g4rhaS7gPwAAAD8fAAAAAAAAAAFZAQAAWgAAAPv0Dao5+8Q//YOK4Wku4D8AAAA/HwAAAAAAAAABWgEAAFoAAADkNPACuOPEP/2DiuFpLuA/AAAAPy8AAAAAAAAAAVsBAABaAAAA+/QNqjn7xD+oRMwxJjbgPwAAAD+cAAAAAAAAAAFcAQAAWgAAABS1K1G7EsU/qETMMSY24D8AAAA/nAAAAAAAAAABXQEAAFoAAAArdUn4PCrFP6hEzDEmNuA/AAAAP6wAAAAAAAAAAV4BAABaAAAAQzVnn75BxT+oRMwxJjbgPwAAAD+sAAAAAAAAAAFfAQAAWgAAAIl1wJRDiMU/qETMMSY24D8AAAA/vAAAAAAAAAABYAEAAFoAAADPtRmKyM7FP6hEzDEmNuA/AAAAP7wAAAAAAAAAAWEBAABaAAAA/jVV2Mv9xT+oRMwxJjbgPwAAAD/LAAAAAAAAAAFiAQAAWgAAAHT26RtUc8Y/qETMMSY24D8AAAA/ywAAAAAAAAABYwEAAFoAAAC6NkMR2bnGP6hEzDEmNuA/AAAAP9sAAAAAAAAAAWQBAABaAAAAGDe6rd8Xxz+oRMwxJjbgPwAAAD/bAAAAAAAAAAFlAQAAWgAAAHY3MUrmdcc/qETMMSY24D8AAAA/+gAAAAAAAAABZgEAAFoAAAAyOB+D8zHIP6hEzDEmNuA/AAAAP/oAAAAAAAAAAWcBAABaAAAAkDiWH/qPyD+oRMwxJjbgPwAAAD/6AAAAAAAAAAFoAQAAWgAAANZ47xR/1sg/qETMMSY24D8AAAA/CgEAAAAAAAABaQEAAFoAAAAeuUgKBB3JP6hEzDEmNuA/AAAAPwoBAAAAAAAAAWoBAABaAAAAfLm/pgp7yT+oRMwxJjbgPwAAAD8ZAQAAAAAAAAFrAQAAWgAAANq5NkMR2ck/qETMMSY24D8AAAA/GQEAAAAAAAABbAEAAFoAAAA4uq3fFzfKP6hEzDEmNuA/AAAAPykBAAAAAAAAAW0BAABaAAAArXpCI6Csyj+oRMwxJjbgPwAAAD8pAQAAAAAAAAFuAQAAWgAAACI712YoIss/qETMMSY24D8AAAA/OQEAAAAAAAABbwEAAFoAAACY+2uqsJfLP6hEzDEmNuA/AAAAP0gBAAAAAAAAAXABAABaAAAAPDw8PDw8zD+oRMwxJjbgPwAAAD9IAQAAAAAAAAFxAQAAWgAAAMq87iZGycw/qETMMSY24D8AAAA/SAEAAAAAAAABcgEAAFoAAAAovWXDTCfNP6hEzDEmNuA/AAAAP1gBAAAAAAAAAXMBAABaAAAAtD0Yrla0zT+oRMwxJjbgPwAAAD9YAQAAAAAAAAF0AQAAWgAAAEC+yphgQc4/qETMMSY24D8AAAA/ZwEAAAAAAAABdQEAAFoAAAC2fl/c6LbOP6hEzDEmNuA/AAAAP2cBAAAAAAAAAXYBAABaAAAARv8Rx/JDzz+oRMwxJjbgPwAAAD93AQAAAAAAAAF3AQAAWgAAAKT/iGP5oc8/qETMMSY24D8AAAA/dwEAAAAAAAABeAEAAFoAAADqP+JYfujPP6hEzDEmNuA/AAAAP5YBAAAAAAAAAXkBAABaAAAAGMAdp4EX0D+oRMwxJjbgPwAAAD/VAQAAAAAAAAF6AQAAWgAAAPdguFrR9tA/qETMMSY24D8AAAA/1QEAAAAAAAABewEAAFoAAAAywYJ8lTHRP/2DiuFpLuA/AAAAP+QBAAAAAAAAAXwBAABaAAAAYUG+yphg0T/9g4rhaS7gPwAAAD/kAQAAAAAAAAF9AQAAWgAAAIThakXbg9E/U8NIka0m4D8AAAA/9AEAAAAAAAABfgEAAFoAAACzYaaT3rLRP1PDSJGtJuA/AAAAP/QBAAAAAAAAAX8BAABaAAAA4uHh4eHh0T9Tw0iRrSbgPwAAAD8EAgAAAAAAAAGAAQAAWgAAADQCyqonNNI/U8NIka0m4D8AAAA/EwIAAAAAAAABgQEAAFoAAABXonYlalfSP1PDSJGtJuA/AAAAPxMCAAAAAAAAAYIBAABaAAAAe0IjoKx60j/9g4rhaS7gPwAAAD8jAgAAAAAAAAGDAQAAWgAAAJ7izxrvndI/qETMMSY24D8AAAA/IwIAAAAAAAABhAEAAFoAAADBgnyVMcHSP6hEzDEmNuA/AAAAP0ICAAAAAAAAAYUBAABaAAAA8AK44zTw0j9RBQ6C4j3gPwAAAD9CAgAAAAAAAAGGAQAAWgAAAAjD1Yq2B9M//MVP0p5F4D8AAAA/QgIAAAAAAAABhwEAAFoAAAArY4IF+SrTP/zFT9KeReA/AAAAP1ICAAAAAAAAAYgBAABaAAAATgMvgDtO0z/8xU/SnkXgPwAAAD9SAgAAAAAAAAGJAQAAWgAAAHKj2/p9cdM//MVP0p5F4D8AAAA/YQIAAAAAAAABigEAAFoAAACtA6YcQqzTP/zFT9KeReA/AAAAP3ECAAAAAAAAAYsBAABaAAAA80P/Ecfy0z/8xU/SnkXgPwAAAD9xAgAAAAAAAAGMAQAAWgAAAC6kyTOLLdQ/UQUOguI94D8AAAA/cQIAAAAAAAABjQEAAFoAAAB15CIpEHTUP/2DiuFpLuA/AAAAP4ECAAAAAAAAAY4BAABaAAAAmITPo1KX1D9Tw0iRrSbgPwAAAD+BAgAAAAAAAAGPAQAAWgAAAK9E7UrUrtQ/U8NIka0m4D8AAAA/kAIAAAAAAAABkAEAAFoAAADS5JnFFtLUP6kCB0HxHuA/AAAAP5ACAAAAAAAAAZEBAABaAAAA3sQomdfd1D//QcXwNBfgPwAAAD+gAgAAAAAAAAGSAQAAWgAAAOqkt2yY6dQ//0HF8DQX4D8AAAA/oAIAAAAAAAABkwEAAFoAAAD2hEZAWfXUP/9BxfA0F+A/AAAAP7ACAAAAAAAAAZQBAABaAAAAAWXVExoB1T//QcXwNBfgPwAAAD/PAgAAAAAAAAGVAQAAWgAAABkl87qbGNU//0HF8DQX4D8AAAA/3gIAAAAAAAABlgEAAFoAAAAlBYKOXCTVP/9BxfA0F+A/AAAAP+4CAAAAAAAAAZcBAABaAAAAMOUQYh0w1T//QcXwNBfgPwAAAD/uAgAAAAAAAAGYAQAAWgAAADzFnzXeO9U//0HF8DQX4D8AAAA//gIAAAAAAAABmQEAAFoAAABIpS4Jn0fVP/9BxfA0F+A/AAAAPw0DAAAAAAAAAZoBAABaAAAAVIW93F9T1T//QcXwNBfgPwAAAD9JAwAAAAAAAAGbAQAAWgAAAGtF24PhatU//0HF8DQX4D8AAAA/WAMAAAAAAAABnAEAAFoAAAB3JWpXonbVP6kCB0HxHuA/AAAAP2gDAAAAAAAAAZ0BAABaAAAAjuWH/iOO1T9Tw0iRrSbgPwAAAD93AwAAAAAAAAGeAQAAWgAAAJrFFtLkmdU/U8NIka0m4D8AAAA/dwMAAAAAAAABnwEAAFoAAACyhTR5ZrHVP/2DiuFpLuA/AAAAP4cDAAAAAAAAAaABAABaAAAAyUVSIOjI1T/9g4rhaS7gPwAAAD+HAwAAAAAAAAGhAQAAWgAAANUl4fOo1NU/qETMMSY24D8AAAA/lwMAAAAAAAABogEAAFoAAADhBXDHaeDVP6hEzDEmNuA/AAAAP5cDAAAAAAAAAaMBAABaAAAA7OX+mirs1T+oRMwxJjbgPwAAAD+mAwAAAAAAAAGkAQAAWgAAAPjFjW7r99U/qETMMSY24D8AAAA/pgMAAAAAAAABpQEAAFoAAAAEphxCrAPWP6hEzDEmNuA/AAAAP7YDAAAAAAAAAaYBAABaAAAAEIarFW0P1j9RBQ6C4j3gPwAAAD/lAwAAAAAAAAGnAQAAWgAAABtmOuktG9Y/UQUOguI94D8AAAA/9AMAAAAAAAABqAEAAFoAAAAnRsm87ibWP1EFDoLiPeA/AAAAPwQEAAAAAAAAAakBAABaAAAAMyZYkK8y1j9RBQ6C4j3gPwAAAD8EBAAAAAAAAAGqAQAAWgAAADMmWJCvMtY//MVP0p5F4D8AAAA/FAQAAAAAAAABqwEAAFoAAAA+BudjcD7WP/zFT9KeReA/AAAAPxQEAAAAAAAAAawBAABaAAAASuZ1NzFK1j/8xU/SnkXgPwAAAD9iBAAAAAAAAAGtAQAAWgAAAFbGBAvyVdY//MVP0p5F4D8AAAA/gQQAAAAAAAABrgEAAFoAAABippPesmHWP/zFT9KeReA/AAAAP5EEAAAAAAAAAa8BAABaAAAAbYYisnNt1j/8xU/SnkXgPwAAAD+gBAAAAAAAAAGwAQAAWgAAAHlmsYU0edY//MVP0p5F4D8AAAA/wAQAAAAAAAABsQEAAFoAAACFRkBZ9YTWP/zFT9KeReA/AAAAP98EAAAAAAAAAbIBAABaAAAAkSbPLLaQ1j/8xU/SnkXgPwAAAD8OBQAAAAAAAAGzAQAAWgAAAKjm7NM3qNY//MVP0p5F4D8AAAA/1wUAAAAAAAABtAEAAFoAAACo5uzTN6jWP1EFDoLiPeA/AAAAP9cFAAAAAAAAAbUBAABaAAAAtMZ7p/iz1j9RBQ6C4j3gPwAAAD/mBQAAAAAAAAG2AQAAWgAAAFytaHswXN0/SZGtJiDJ4D8AAAA/AAAAAAAAAAABtwEAAFoAAABojfdO8WfdP0mRrSYgyeA/AAAAPwAAAAAAAAAAAbgBAABaAAAAgE0V9nJ/3T9Jka0mIMngPwAAAD8QAAAAAAAAAAG5AQAAWgAAAJcNM530lt0/SZGtJiDJ4D8AAAA/HwAAAAAAAAABugEAAFoAAAC6rd8XN7rdP0mRrSYgyeA/AAAAPx8AAAAAAAAAAbsBAABaAAAA0m39vrjR3T/0DyqGp7ngPwAAAD8fAAAAAAAAAAG8AQAAWgAAAPYNqjn79N0/9A8qhqe54D8AAAA/LwAAAAAAAAABvQEAAFoAAAAMzsfgfAzeP0tP6DXrseA/AAAAPy8AAAAAAAAAAb4BAABaAAAAJI7lh/4j3j+gjqblLqrgPwAAAD8/AAAAAAAAAAG/AQAAWgAAADxOAy+AO94/oI6m5S6q4D8AAAA/PwAAAAAAAAABwAEAAFoAAABqzj59g2reP/bNZJVyouA/AAAAP04AAAAAAAAAAcEBAABaAAAAjm7r98WN3j9MDSNFtprgPwAAAD9TAAAAAAAAAAHCAQAAWgAAALAOmHIIsd4/TA0jRbaa4D8AAAA/cwAAAAAAAAABwwEAAFoAAADgjtPAC+DeP6JM4fT5kuA/AAAAP3MAAAAAAAAAAcQBAABaAAAADg8PDw8P3z+iTOH0+ZLgPwAAAD9zAAAAAAAAAAHFAQAAWgAAAEpv2TDTSd8/94ufpD2L4D8AAAA/cwAAAAAAAAABxgEAAFoAAACSrzImWJDfP/eLn6Q9i+A/AAAAP4IAAAAAAAAAAccBAABaAAAA7q+pwl7u3z/3i5+kPYvgPwAAAD+CAAAAAAAAAAHIAQAAWgAAACzIVxkTLOA/94ufpD2L4D8AAAA/kgAAAAAAAAAByQEAAFoAAABnKCI712bgP/eLn6Q9i+A/AAAAP5IAAAAAAAAAAcoBAABaAAAAnBgl87qb4D/3i5+kPYvgPwAAAD+hAAAAAAAAAAHLAQAAWgAAANEIKKue0OA/okzh9PmS4D8AAAA/oQAAAAAAAAABzAEAAFoAAAALafLMYgvhP6JM4fT5kuA/AAAAP7EAAAAAAAAAAc0BAABaAAAAOuktG2Y64T+iTOH0+ZLgPwAAAD+xAAAAAAAAAAHOAQAAWgAAAHDZMNNJb+E/okzh9PmS4D8AAAA/wQAAAAAAAAABzwEAAFoAAACY6aS3bJjhP6JM4fT5kuA/AAAAP9AAAAAAAAAAAdABAABaAAAAx2ngBXDH4T+iTOH0+ZLgPwAAAD/QAAAAAAAAAAHRAQAAWgAAAPbpG1Rz9uE/okzh9PmS4D8AAAA/0AAAAAAAAAAB0gEAAFoAAAAlaleidiXiP6JM4fT5kuA/AAAAP+AAAAAAAAAAAdMBAABaAAAAVOqS8HlU4j+iTOH0+ZLgPwAAAD/gAAAAAAAAAAHUAQAAWgAAAH76BtWcfeI/okzh9PmS4D8AAAA/8AAAAAAAAAAB1QEAAFoAAACtekIjoKziP6JM4fT5kuA/AAAAP/8AAAAAAAAAAdYBAABaAAAA3Pp9caPb4j+iTOH0+ZLgPwAAAD//AAAAAAAAAAHXAQAAWgAAAAUL8lXGBOM/TA0jRbaa4D8AAAA/DwEAAAAAAAAB2AEAAFoAAAAiO9dmKCLjP0wNI0W2muA/AAAAPw8BAAAAAAAAAdkBAABaAAAATEtLS0tL4z/2zWSVcqLgPwAAAD8eAQAAAAAAAAHaAQAAWgAAAHvLhplOeuM/9s1klXKi4D8AAAA/HgEAAAAAAAAB2wEAAFoAAACY+2uqsJfjP/bNZJVyouA/AAAAPy4BAAAAAAAAAdwBAABaAAAAwQvgjtPA4z/2zWSVcqLgPwAAAD8uAQAAAAAAAAHdAQAAWgAAANnL/TVV2OM/9s1klXKi4D8AAAA/PgEAAAAAAAAB3gEAAFoAAAD2++JGt/XjP/bNZJVyouA/AAAAPz4BAAAAAAAAAd8BAABaAAAAEyzIVxkT5D9MDSNFtprgPwAAAD9NAQAAAAAAAAHgAQAAWgAAACvs5f6aKuQ/TA0jRbaa4D8AAAA/TQEAAAAAAAAB4QEAAFoAAAA8PDw8PDzkP0wNI0W2muA/AAAAP10BAAAAAAAAAeIBAABaAAAAToySed1N5D9MDSNFtprgPwAAAD9dAQAAAAAAAAHjAQAAWgAAAGZMsCBfZeQ/TA0jRbaa4D8AAAA/bQEAAAAAAAAB5AEAAFoAAACJ7FyboYjkP0wNI0W2muA/AAAAP20BAAAAAAAAAeUBAABaAAAAoKx6QiOg5D9MDSNFtprgPwAAAD98AQAAAAAAAAHmAQAAWgAAALhsmOmkt+Q/TA0jRbaa4D8AAAA/fAEAAAAAAAAB5wEAAFoAAADhfAzOx+DkP0wNI0W2muA/AAAAP4wBAAAAAAAAAegBAABaAAAABR25SAoE5T9MDSNFtprgPwAAAD+MAQAAAAAAAAHpAQAAWgAAAEXtStSuROU/TA0jRbaa4D8AAAA/mwEAAAAAAAAB6gEAAFoAAAB63U2MknnlP0wNI0W2muA/AAAAP5sBAAAAAAAAAesBAABaAAAAtT0Yrla05T+iTOH0+ZLgPwAAAD+rAQAAAAAAAAHsAQAAWgAAAOktG2Y66eU/okzh9PmS4D8AAAA/qwEAAAAAAAAB7QEAAFoAAAAkjuWH/iPmP/eLn6Q9i+A/AAAAP7sBAAAAAAAAAe4BAABaAAAAUw4h1gFT5j9Oy11UgYPgPwAAAD+7AQAAAAAAAAHvAQAAWgAAAHwelbokfOY/TstdVIGD4D8AAAA/ygEAAAAAAAAB8AEAAFoAAACU3rJhppPmP6MKHATFe+A/AAAAP8oBAAAAAAAAAfEBAABaAAAApi4Jn0el5j9PiZhjTGzgPwAAAD/aAQAAAAAAAAHyAQAAWgAAALd+X9zotuY/T4mYY0xs4D8AAAA/2gEAAAAAAAAB8wEAAFoAAADJzrUZisjmP6XIVhOQZOA/AAAAP+oBAAAAAAAAAfQBAABaAAAA1a5E7UrU5j+lyFYTkGTgPwAAAD/qAQAAAAAAAAH1AQAAWgAAAOGO08AL4OY/pchWE5Bk4D8AAAA/+QEAAAAAAAAB9gEAAFoAAADm/poq7OXmP6XIVhOQZOA/AAAAP/kBAAAAAAAAAfcBAABaAAAA8t4p/qzx5j+lyFYTkGTgPwAAAD8JAgAAAAAAAAH4AQAAWgAAAPhO8WeN9+Y/+gcVw9Nc4D8AAAA/SAIAAAAAAAAB+QEAAFoAAAAEL4A7TgPnP/oHFcPTXOA/AAAAP1cCAAAAAAAAAfoBAABaAAAAEA8PDw8P5z/6BxXD01zgPwAAAD9nAgAAAAAAAAH7AQAAWgAAACFfZUywIOc/UEfTchdV4D8AAAA/dwIAAAAAAAAB/AEAAFoAAAAtP/QfcSznP1BH03IXVeA/AAAAP3cCAAAAAAAAAf0BAABaAAAAP49KXRI+5z9QR9NyF1XgPwAAAD93AgAAAAAAAAH+AQAAWgAAAEpv2TDTSec/poaRIltN4D8AAAA/hgIAAAAAAAAB/wEAAFoAAABWT2gElFXnP6aGkSJbTeA/AAAAP9QCAAAAAAAAAQACAABaAAAAee8Uf9Z45z+mhpEiW03gPwAAAD/UAgAAAAAAAAEBAgAAWgAAAIXPo1KXhOc/poaRIltN4D8AAAA/5AIAAAAAAAABAgIAAFoAAACRrzImWJDnP6aGkSJbTeA/AAAAP+QCAAAAAAAAAQMCAABaAAAAlh/6jziW5z9QR9NyF1XgPwAAAD8DAwAAAAAAAAEEAgAAWgAAALRP36Cas+c/UEfTchdV4D8AAAA/AwMAAAAAAAABBQIAAFoAAADAL250W7/nP/oHFcPTXOA/AAAAPwMDAAAAAAAAAQYCAABaAAAAxZ813jvF5z/6BxXD01zgPwAAAD8TAwAAAAAAAAEHAgAAWgAAAMwP/Uccy+c/+gcVw9Nc4D8AAAA/EwMAAAAAAAABCAIAAFoAAADRf8Sx/NDnP/oHFcPTXOA/AAAAPzIDAAAAAAAAAQkCAABaAAAAQdCRi6RA6D97AOpoWu7iPwAAAD8AAAAAAAAAAAEKAgAAWgAAAEHQkYukQOg/0j+oGJ7m4j8AAAA/LwAAAAAAAAABCwIAAFoAAABGQFn1hEboP9I/qBie5uI/AAAAP04AAAAAAAAAAQwCAABaAAAATbAgX2VM6D8nf2bI4d7iPwAAAD9tAAAAAAAAAAENAgAAWgAAAFIg6MhFUug/J39myOHe4j8AAAA/fQAAAAAAAAABDgIAAFoAAABfAHecBl7oPyd/Zsjh3uI/AAAAP40AAAAAAAAAAQ8CAABaAAAAZHA+Budj6D8nf2bI4d7iPwAAAD+cAAAAAAAAAAEQAgAAWgAAAHBQzdmnb+g/J39myOHe4j8AAAA/nAAAAAAAAAABEQIAAFoAAAB8MFytaHvoPyd/Zsjh3uI/AAAAP6wAAAAAAAAAARICAABaAAAAmmBBvsqY6D8nf2bI4d7iPwAAAD+sAAAAAAAAAAETAgAAWgAAALEgX2VMsOg/J39myOHe4j8AAAA/uwAAAAAAAAABFAIAAFoAAADUwAvgjtPoPyd/Zsjh3uI/AAAAP7sAAAAAAAAAARUCAABaAAAA8fDw8PDw6D8nf2bI4d7iPwAAAD/LAAAAAAAAAAEWAgAAWgAAABSRnWszFOk/J39myOHe4j8AAAA/ywAAAAAAAAABFwIAAFoAAAAsUbsStSvpP32+JHgl1+I/AAAAP9sAAAAAAAAAARgCAABaAAAAT/FnjfdO6T/T/eInac/iPwAAAD/bAAAAAAAAAAEZAgAAWgAAAGFBvsqYYOk/0/3iJ2nP4j8AAAA/6gAAAAAAAAABGgIAAFoAAABykRQIOnLpPyk9odesx+I/AAAAP+oAAAAAAAAAARsCAABaAAAAhOFqRduD6T8pPaHXrMfiPwAAAD/6AAAAAAAAAAEcAgAAWgAAAJyhiOxcm+k/KT2h16zH4j8AAAA/CgEAAAAAAAABHQIAAFoAAACt8d4p/qzpP358X4fwv+I/AAAAPwoBAAAAAAAAAR4CAABaAAAAv0E1Z5++6T/Vux03NLjiPwAAAD8ZAQAAAAAAAAEfAgAAWgAAANcBUw4h1uk/Kvvb5new4j8AAAA/GQEAAAAAAAABIAIAAFoAAAD6of+IY/npP4A6mpa7qOI/AAAAPykBAAAAAAAAASECAABaAAAAF9LkmcUW6j+AOpqWu6jiPwAAAD8pAQAAAAAAAAEiAgAAWgAAAEDiWH7oP+o/gDqalruo4j8AAAA/OAEAAAAAAAABIwIAAFoAAABq8sxiC2nqP9Z5WEb/oOI/AAAAPzgBAAAAAAAAASQCAABaAAAAmXIIsQ6Y6j/WeVhG/6DiPwAAAD9IAQAAAAAAAAElAgAAWgAAAMGCfJUxweo/1nlYRv+g4j8AAAA/SAEAAAAAAAABJgIAAFoAAADrkvB5VOrqPyy5FvZCmeI/AAAAP1gBAAAAAAAAAScCAABaAAAACMPVirYH6z+B+NSlhpHiPwAAAD9YAQAAAAAAAAEoAgAAWgAAAB+D8zE4H+s/gfjUpYaR4j8AAAA/ZwEAAAAAAAABKQIAAFoAAAA9s9hCmjzrP4H41KWGkeI/AAAAP2cBAAAAAAAAASoCAABaAAAASZNnFltI6z+B+NSlhpHiPwAAAD+VAQAAAAAAAAErAgAAWgAAAFVz9ukbVOs/gfjUpYaR4j8AAAA/lQEAAAAAAAABLAIAAFoAAABmw0wnvWXrP9g3k1XKieI/AAAAP6UBAAAAAAAAAS0CAABaAAAAeBOjZF536z/YN5NVyoniPwAAAD+lAQAAAAAAAAEuAgAAWgAAAITzMTgfg+s/LXdRBQ6C4j8AAAA/tAEAAAAAAAABLwIAAFoAAACP08AL4I7rPy13UQUOguI/AAAAP7QBAAAAAAAAATACAABaAAAAp5PesmGm6z8td1EFDoLiPwAAAD/EAQAAAAAAAAExAgAAWgAAALjjNPACuOs/LXdRBQ6C4j8AAAA/xAEAAAAAAAABMgIAAFoAAADWExoBZdXrPy13UQUOguI/AAAAP9MBAAAAAAAAATMCAABaAAAA+bPGe6f46z8td1EFDoLiPwAAAD/TAQAAAAAAAAE0AgAAWgAAABbkq4wJFuw/LXdRBQ6C4j8AAAA/4wEAAAAAAAABNQIAAFoAAAA5hFgHTDnsPy13UQUOguI/AAAAP/MBAAAAAAAAATYCAABaAAAAV7Q9GK5W7D8td1EFDoLiPwAAAD/zAQAAAAAAAAE3AgAAWgAAAIHEsfzQf+w/LXdRBQ6C4j8AAAA/8wEAAAAAAAABOAIAAFoAAACp1CXh86jsP9g3k1XKieI/AAAAPwICAAAAAAAAATkCAABaAAAAwZRDiHXA7D/YN5NVyoniPwAAAD8SAgAAAAAAAAE6AgAAWgAAANhUYS/31+w/2DeTVcqJ4j8AAAA/EgIAAAAAAAABOwIAAFoAAADwFH/WeO/sP9g3k1XKieI/AAAAPyICAAAAAAAAATwCAABaAAAAE7UrUbsS7T/YN5NVyoniPwAAAD8iAgAAAAAAAAE9AgAAWgAAADHlEGIdMO0/2DeTVcqJ4j8AAAA/IgIAAAAAAAABPgIAAFoAAABUhb3cX1PtP4H41KWGkeI/AAAAPzECAAAAAAAAAT8CAABaAAAAa0Xbg+Fq7T+B+NSlhpHiPwAAAD8xAgAAAAAAAAFAAgAAWgAAAIMF+Spjgu0/LLkW9kKZ4j8AAAA/QQIAAAAAAAABQQIAAFoAAACaxRbS5JntPyy5FvZCmeI/AAAAP0ECAAAAAAAAAUICAABaAAAAqxVtD4ar7T8suRb2QpniPwAAAD9QAgAAAAAAAAFDAgAAWgAAALf1++JGt+0/LLkW9kKZ4j8AAAA/YAIAAAAAAAABRAIAAFoAAADJRVIg6MjtPyy5FvZCmeI/AAAAP2ACAAAAAAAAAUUCAABaAAAA1SXh86jU7T+B+NSlhpHiPwAAAD9wAgAAAAAAAAFGAgAAWgAAANqVqF2J2u0/gfjUpYaR4j8AAAA/cAIAAAAAAAABRwIAAFoAAADmdTcxSubtP4H41KWGkeI/AAAAP38CAAAAAAAAAUgCAABaAAAA8lXGBAvy7T/YN5NVyoniPwAAAD+uAgAAAAAAAAFJAgAAWgAAACHWAVMOIe4/g7YPtVF64j8AAAA/rgIAAAAAAAABSgIAAFoAAAAnRsm87ibuP4O2D7VReuI/AAAAP64CAAAAAAAAAUsCAABaAAAALbaQJs8s7j+Dtg+1UXriPwAAAD++AgAAAAAAAAFMAgAAWgAAADMmWJCvMu4/g7YPtVF64j8AAAA/vgIAAAAAAAABTQIAAFoAAAA4lh/6jzjuP4O2D7VReuI/AAAAP80CAAAAAAAAAU4CAABaAAAAPwbnY3A+7j+Dtg+1UXriPwAAAD/NAgAAAAAAAAFPAgAAWgAAAEV2rs1QRO4/g7YPtVF64j8AAAA/3QIAAAAAAAABUAIAAFoAAABRVj2hEVDuP4O2D7VReuI/AAAAP90CAAAAAAAAAVECAABaAAAAXTbMdNJb7j+Dtg+1UXriPwAAAD/tAgAAAAAAAAFSAgAAWgAAAGgWW0iTZ+4/g7YPtVF64j8AAAA/7QIAAAAAAAABUwIAAFoAAABuhiKyc23uP4O2D7VReuI/AAAAP/wCAAAAAAAAAVQCAABaAAAAeWaxhTR57j+Dtg+1UXriPwAAAD/8AgAAAAAAAAFVAgAAWgAAAIVGQFn1hO4/g7YPtVF64j8AAAA/DAMAAAAAAAABVgIAAFoAAACRJs8stpDuP4O2D7VReuI/AAAAPwwDAAAAAAAAAVcCAABaAAAAl5aWlpaW7j+Dtg+1UXriPwAAAD8cAwAAAAAAAAFYAgAAWgAAAKN2JWpXou4/g7YPtVF64j8AAAA/HAMAAAAAAAABWQIAAFoAAACo5uzTN6juP4O2D7VReuI/AAAAPysDAAAAAAAAAVoCAABaAAAAuzZDEdm57j+Dtg+1UXriPwAAAD8rAwAAAAAAAAFbAgAAWgAAAMyGmU56y+4/g7YPtVF64j8AAAA/OwMAAAAAAAABXAIAAFoAAADptn5f3OjuP4O2D7VReuI/AAAAPzsDAAAAAAAAAV0CAABaAAAAE8fyQ/8R7z+Dtg+1UXriPwAAAD9KAwAAAAAAAAFeAgAAWgAAACmHEOuAKe8/g7YPtVF64j8AAAA/SgMAAAAAAAABXwIAAFoAAABBRy6SAkHvP4O2D7VReuI/AAAAP1oDAAAAAAAAAWACAABaAAAAZefaDEVk7z+Dtg+1UXriPwAAAD9aAwAAAAAAAAFhAgAAWgAAAIMXwB2nge8/g7YPtVF64j8AAAA/agMAAAAAAAABYgIAAFoAAACZ193EKJnvP4O2D7VReuI/AAAAP2oDAAAAAAAAAWMCAABaAAAAqyc0Asqq7z+Dtg+1UXriPwAAAD95AwAAAAAAAAFkAgAAWgAAALGX+2uqsO8/g7YPtVF64j8AAAA/eQMAAAAAAAABZQIAAFoAAAC3B8PVirbvP4O2D7VReuI/AAAAP9QDAAAAAAAAAWYCAABaAAAAvXeKP2u87z+Dtg+1UXriPwAAAD/kAwAAAAAAAAFnAgAAWgAAAMPnUalLwu8/g7YPtVF64j8AAAA/9AMAAAAAAAABaAIAAFoAAADJVxkTLMjvP4O2D7VReuI/AAAAPxMEAAAAAAAAAWkCAABaAAAAzcfgfAzO7z+Dtg+1UXriPwAAAD8yBAAAAAAAAAFqAgAAWgAAANU3qObs0+8/g7YPtVF64j8AAAA/MgQAAAAAAAABawIAAFoAAADZp29QzdnvP4O2D7VReuI/AAAAP0IEAAAAAAAAAWwCAABaAAAA4Rc3uq3f7z+Dtg+1UXriPwAAAD9hBAAAAAAAAAFtAgAAWgAAAOWH/iOO5e8/g7YPtVF64j8AAAA/cQQAAAAAAAABbgIAAFoAAADlh/4jjuXvP9n1zWSVcuI/AAAAP4AEAAAAAAAAAW8CAABaAAAA4Rc3uq3f7z/Z9c1klXLiPwAAAD8KBwAAAAAAAAFwAgAAWgAAANU3qObs0+8/2fXNZJVy4j8AAAA/CgcAAAAAAAABcQIAAFoAAAC9d4o/a7zvP9n1zWSVcuI/AAAAPwoHAAAAAAAAAXICAABaAAAApbdsmOmk7z/Z9c1klXLiPwAAAD8ZBwAAAAAAAAFzAgAAWgAAAHAaeAHccWo/EV314/s65D8AAAA/AAAAAAAAAAABdAIAAFoAAAAoEHTkIilwPxFd9eP7OuQ/AAAAPw8AAAAAAAAAAXUCAABaAAAAEBMsyFcZcz8RXfXj+zrkPwAAAD8fAAAAAAAAAAF2AgAAWgAAAOAbVHP26Xs/EV314/s65D8AAAA/LwAAAAAAAAABdwIAAFoAAADUExoBZdWDPxFd9eP7OuQ/AAAAPy8AAAAAAAAAAXgCAABaAAAAmB/6jziWjz8RXfXj+zrkPwAAAD8+AAAAAAAAAAF5AgAAWgAAAOAXN7qt35c/EV314/s65D8AAAA/TgAAAAAAAAABegIAAFoAAABXkK8yJligPxFd9eP7OuQ/AAAAP04AAAAAAAAAAXsCAABaAAAAwZRDiHXApD+8HTc0uELkPwAAAD9OAAAAAAAAAAF8AgAAWgAAACeZ193EKKk/vB03NLhC5D8AAAA/XgAAAAAAAAABfQIAAFoAAACRnWszFJGtP2beeIR0SuQ/AAAAP14AAAAAAAAAAX4CAABaAAAA/tB/xLH8sD9m3niEdErkPwAAAD9tAAAAAAAAAAF/AgAAWgAAAAJTDiHWAbM/Zt54hHRK5D8AAAA/bQAAAAAAAAABgAIAAFoAAADYVGEv99e0PxCfutQwUuQ/AAAAP30AAAAAAAAAAYECAABaAAAA3Nbvixvdtj8Qn7rUMFLkPwAAAD99AAAAAAAAAAGCAgAAWgAAAFbYy/01Vbg/EJ+61DBS5D8AAAA/jAAAAAAAAAABgwIAAFoAAADM2advUM25PxCfutQwUuQ/AAAAP4wAAAAAAAAAAYQCAABaAAAAdlu/L250uz8Qn7rUMFLkPwAAAD+sAAAAAAAAAAGFAgAAWgAAAMRe7q+pwr4/ul/8JO1Z5D8AAAA/rAAAAAAAAAABhgIAAFoAAABkcD4G52PAP7pf/CTtWeQ/AAAAP7sAAAAAAAAAAYcCAABaAAAAODFK5nU3wT+6X/wk7VnkPwAAAD+7AAAAAAAAAAGIAgAAWgAAAAzyVcYEC8I/ul/8JO1Z5D8AAAA/ywAAAAAAAAABiQIAAFoAAABsMxSRnWvDP7pf/CTtWeQ/AAAAP8sAAAAAAAAAAYoCAABaAAAAyjOLLaTJwz8Qn7rUMFLkPwAAAD/bAAAAAAAAAAGLAgAAWgAAAD/0H3EsP8Q/Zt54hHRK5D8AAAA/2wAAAAAAAAABjAIAAFoAAABudFu/L27EP2beeIR0SuQ/AAAAP+oAAAAAAAAAAY0CAABaAAAAhjR5ZrGFxD+8HTc0uELkPwAAAD/6AAAAAAAAAAGOAgAAWgAAALW0tLS0tMQ/vB03NLhC5D8AAAA/+gAAAAAAAAABjwIAAFoAAADMdNJbNszEP7wdNzS4QuQ/AAAAPxkBAAAAAAAAAZACAABaAAAAzHTSWzbMxD8RXfXj+zrkPwAAAD9dAgAAAAAAAAGRAgAAWgAAAIcQ64Aph+g/AjNvPEI65T8AAAA/AAAAAAAAAAABkgIAAFoAAACHEOuAKYfoP1hyLeyFMuU/AAAAPxAAAAAAAAAAAZMCAABaAAAAk/B5VOqS6D9Yci3shTLlPwAAAD8/AAAAAAAAAAGUAgAAWgAAAJ/QCCirnug/rbHrm8kq5T8AAAA/TgAAAAAAAAABlQIAAFoAAACxIF9lTLDoPwTxqUsNI+U/AAAAP14AAAAAAAAAAZYCAABaAAAAwnC1ou3B6D9ZMGj7UBvlPwAAAD9eAAAAAAAAAAGXAgAAWgAAAM5QRHauzeg/WTBo+1Ab5T8AAAA/bgAAAAAAAAABmAIAAFoAAADgoJqzT9/oP69vJquUE+U/AAAAP24AAAAAAAAAAZkCAABaAAAAA0FHLpIC6T9b7qIKHATlPwAAAD99AAAAAAAAAAGaAgAAWgAAABsBZdUTGuk/W+6iChwE5T8AAAA/jQAAAAAAAAABmwIAAFoAAAA+oRFQVj3pPwdtH2qj9OQ/AAAAP50AAAAAAAAAAZwCAABaAAAAcpEUCDpy6T+y65vJKuXkPwAAAD+dAAAAAAAAAAGdAgAAWgAAAJDB+Ricj+k/CCtaeW7d5D8AAAA/rAAAAAAAAAABngIAAFoAAAChEVBWPaHpP15qGCmy1eQ/AAAAP6wAAAAAAAAAAZ8CAABaAAAAs2Gmk96y6T8K6ZSIOcbkPwAAAD+8AAAAAAAAAAGgAgAAWgAAAL9BNWefvuk/CumUiDnG5D8AAAA/zAAAAAAAAAABoQIAAFoAAADQkYukQNDpP18oUzh9vuQ/AAAAP9sAAAAAAAAAAaICAABaAAAA3HEaeAHc6T+0ZxHowLbkPwAAAD/rAAAAAAAAAAGjAgAAWgAAAOhRqUvC5+k/tGcR6MC25D8AAAA/6wAAAAAAAAABpAIAAFoAAADuwXC1ou3pPwunz5cEr+Q/AAAAP/sAAAAAAAAAAaUCAABaAAAA8zE4H4Pz6T9g5o1HSKfkPwAAAD/7AAAAAAAAAAGmAgAAWgAAAP8Rx/JD/+k/YOaNR0in5D8AAAA/CgEAAAAAAAABpwIAAFoAAAARYh0w5RDqP2DmjUdIp+Q/AAAAPwoBAAAAAAAAAagCAABaAAAAF9LkmcUW6j+2JUz3i5/kPwAAAD8aAQAAAAAAAAGpAgAAWgAAAB1CrAOmHOo/tiVM94uf5D8AAAA/SQEAAAAAAAABqgIAAFoAAABA4lh+6D/qP7YlTPeLn+Q/AAAAP0kBAAAAAAAAAasCAABaAAAARlIg6MhF6j8MZQqnz5fkPwAAAD9oAQAAAAAAAAGsAgAAWgAAAF4SPo9KXeo/YqTIVhOQ5D8AAAA/eAEAAAAAAAABrQIAAFoAAABq8sxiC2nqP7fjhgZXiOQ/AAAAP3gBAAAAAAAAAa4CAABaAAAAdtJbNsx06j+344YGV4jkPwAAAD+HAQAAAAAAAAGvAgAAWgAAAJlyCLEOmOo/Y2IDZt545D8AAAA/hwEAAAAAAAABsAIAAFoAAACqwl7ur6nqP2NiA2beeOQ/AAAAP5cBAAAAAAAAAbECAABaAAAAtqLtwXC16j+5ocEVInHkPwAAAD+XAQAAAAAAAAGyAgAAWgAAANTS0tLS0uo/DuF/xWVp5D8AAAA/xgEAAAAAAAABswIAAFoAAADZQpo8s9jqPw7hf8VlaeQ/AAAAP+UBAAAAAAAAAbQCAABaAAAA2UKaPLPY6j9lID51qWHkPwAAAD/1AQAAAAAAAAG1AgAAWgAAADi6rd8XN8o/P0l7FoEO7D8AAAA/AAAAAAAAAAABtgIAAFoAAABnOuktG2bKP+oJvWY9Fuw/AAAAP2gAAAAAAAAAAbcCAABaAAAArXpCI6Csyj+Tyv62+R3sPwAAAD93AAAAAAAAAAG4AgAAWgAAACI712YoIss/PotAB7Yl7D8AAAA/dwAAAAAAAAABuQIAAFoAAADGe6f4s8bLP5IMxKcuNew/AAAAP4cAAAAAAAAAAboCAABaAAAAgnyVMcGCzD/njUdIp0TsPwAAAD+HAAAAAAAAAAG7AgAAWgAAAG79vrjRbc0/Ow/L6B9U7D8AAAA/lgAAAAAAAAABvAIAAFoAAACI/iOO5YfOP4+QTomYY+w/AAAAP5YAAAAAAAAAAb0CAABaAAAAur+mCnu5zz84k1XKiYLsPwAAAD+mAAAAAAAAAAG+AgAAWgAAAGrgBXDHadA/4lOXGkaK7D8AAAA/pgAAAAAAAAABvwIAAFoAAAADQUcukgLRP4wU2WoCkuw/AAAAP8UAAAAAAAAAAcACAABaAAAA7sFwtaLt0T+MFNlqApLsPwAAAD/FAAAAAAAAAAHBAgAAWgAAAEzC51GpS9I/jBTZagKS7D8AAAA/1QAAAAAAAAABwgIAAFoAAACGIrJzbYbSP4wU2WoCkuw/AAAAP9UAAAAAAAAAAcMCAABaAAAAnuLPGu+d0j+MFNlqApLsPwAAAD/lAAAAAAAAAAHEAgAAWgAAAKrCXu6vqdI/4lOXGkaK7D8AAAA/5QAAAAAAAAABxQIAAFoAAAC1ou3BcLXSP+JTlxpGiuw/AAAAP/QAAAAAAAAAAcYCAABaAAAAtaLtwXC10j84k1XKiYLsPwAAAD/0AAAAAAAAAAHHAgAAWgAAALWi7cFwtdI/jdITes167D8AAAA/BAEAAAAAAAAByAIAAFoAAAC1ou3BcLXSP+QR0ikRc+w/AAAAP7ABAAAAAAAAAckCAABaAAAAqsJe7q+p0j/kEdIpEXPsPwAAAD/PAQAAAAAAAAHKAgAAWgAAAJ7izxrvndI/5BHSKRFz7D8AAAA/3wEAAAAAAAABywIAAFoAAAC7JHwelbrUP5IMxKcuNew/AAAAPwAAAAAAAAAAAcwCAABaAAAA0uSZxRbS1D+SDMSnLjXsPwAAAD9PAAAAAAAAAAHNAgAAWgAAAOqkt2yY6dQ/kgzEpy417D8AAAA/XgAAAAAAAAABzgIAAFoAAABIpS4Jn0fVP+eNR0inROw/AAAAP24AAAAAAAAAAc8CAABaAAAAsoU0eWax1T+QTomYY0zsPwAAAD9uAAAAAAAAAAHQAgAAWgAAABtmOuktG9Y/5c8MOdxb7D8AAAA/bgAAAAAAAAAB0QIAAFoAAACcBl4Ad5zWP+XPDDncW+w/AAAAP30AAAAAAAAAAdICAABaAAAAKYcQ64Ap1z+PkE6JmGPsPwAAAD99AAAAAAAAAAHTAgAAWgAAAM/H4HwMztc/5BHSKRFz7D8AAAA/jQAAAAAAAAAB1AIAAFoAAACuaHswXK3YP+QR0ikRc+w/AAAAP40AAAAAAAAAAdUCAABaAAAAamlpaWlp2T/kEdIpEXPsPwAAAD+dAAAAAAAAAAHWAgAAWgAAAI9KXRI+j9o/OVGQ2VRr7D8AAAA/rAAAAAAAAAAB1wIAAFoAAAC2K1G7ErXbP4+QTomYY+w/AAAAP6wAAAAAAAAAAdgCAABaAAAArIwJFuSr3D+QTomYY0zsPwAAAD+sAAAAAAAAAAHZAgAAWgAAALqt3xc3ut0/kgzEpy417D8AAAA/vAAAAAAAAAAB2gIAAFoAAACaTnrLhpneP+oJvWY9Fuw/AAAAP7wAAAAAAAAAAdsCAABaAAAANK+7iVEy3z/rx/d1CP/rPwAAAD/MAAAAAAAAAAHcAgAAWgAAANjvixvd1t8/QsXwNBfg6z8AAAA/zAAAAAAAAAAB3QIAAFoAAAAmWJCvMibgP0SDK0TiyOs/AAAAP9sAAAAAAAAAAd4CAABaAAAAW0iTZxZb4D/wAaijabnrPwAAAD/bAAAAAAAAAAHfAgAAWgAAAIRYB0w5hOA/m4AkA/Gp6z8AAAA/6wAAAAAAAAAB4AIAAFoAAACcGCXzupvgP/G/4rI0ous/AAAAP/oAAAAAAAAAAeECAABaAAAArmh7MFyt4D/xv+KyNKLrPwAAAD/6AAAAAAAAAAHiAgAAWgAAAMC40W39vuA/R/+gYnia6z8AAAA/+gAAAAAAAAAB4wIAAFoAAADLmGBBvsrgP0f/oGJ4mus/AAAAPwoBAAAAAAAAAeQCAABaAAAA13jvFH/W4D9H/6BieJrrPwAAAD8KAQAAAAAAAAHlAgAAWgAAANzotn5f3OA/R/+gYnia6z8AAAA/GgEAAAAAAAAB5gIAAFoAAADc6LZ+X9zgP/G/4rI0ous/AAAAP4cBAAAAAAAAAecCAABaAAAA3Oi2fl/c4D+bgCQD8anrPwAAAD+mAQAAAAAAAAHoAgAAWgAAAFZPaASUVd8/X52HZfQP6j8AAAA/AAAAAAAAAAAB6QIAAFoAAABKb9kw00nfP1+dh2X0D+o/AAAAPxAAAAAAAAAAAeoCAABaAAAANK+7iVEy3z9fnYdl9A/qPwAAAD8QAAAAAAAAAAHrAgAAWgAAABzvneLPGt8/X52HZfQP6j8AAAA/EAAAAAAAAAAB7AIAAFoAAAAODw8PDw/fP1+dh2X0D+o/AAAAPy8AAAAAAAAAAe0CAABaAAAAXu6vqcJe3j9fnYdl9A/qPwAAAD8/AAAAAAAAAAHuAgAAWgAAACSO5Yf+I94/X52HZfQP6j8AAAA/TgAAAAAAAAAB7wIAAFoAAAD2Dao5+/TdP1+dh2X0D+o/AAAAP04AAAAAAAAAAfACAABaAAAAxo1u6/fF3T9fnYdl9A/qPwAAAD9eAAAAAAAAAAHxAgAAWgAAAHRthiKyc90/CV7JtbAX6j8AAAA/XgAAAAAAAAAB8gIAAFoAAAAuLS0tLS3dPwleybWwF+o/AAAAP14AAAAAAAAAAfMCAABaAAAA/6zx3in+3D8JXsm1sBfqPwAAAD9uAAAAAAAAAAH0AgAAWgAAAMRMJ71lw9w/CV7JtbAX6j8AAAA/qQAAAAAAAAAB9QIAAFoAAADCC+CO08DbP7QeCwZtH+o/AAAAP7gAAAAAAAAAAfYCAABaAAAAnmszFJGd2z+0HgsGbR/qPwAAAD+4AAAAAAAAAAH3AgAAWgAAAHvLhplOets/tB4LBm0f6j8AAAA/yAAAAAAAAAAB+AIAAFoAAABkC2nyzGLbP7QeCwZtH+o/AAAAP+cAAAAAAAAAAfkCAABaAAAAHMsP/Ucc2z+0HgsGbR/qPwAAAD/nAAAAAAAAAAH6AgAAWgAAAPkqY4IF+do/tB4LBm0f6j8AAAA/5wAAAAAAAAAB+wIAAFoAAADtStSuRO3aP7QeCwZtH+o/AAAAP/cAAAAAAAAAAfwCAABaAAAA4WpF24Ph2j+0HgsGbR/qPwAAAD8WAQAAAAAAAAH9AgAAWgAAANaKtgfD1do/tB4LBm0f6j8AAAA/JgEAAAAAAAAB/gIAAFoAAADKqic0AsraP7QeCwZtH+o/AAAAPyYBAAAAAAAAAf8CAABaAAAAvsqYYEG+2j+0HgsGbR/qPwAAAD8mAQAAAAAAAAEAAwAAWgAAAKcKe7m/pto/tB4LBm0f6j8AAAA/NQEAAAAAAAABAQMAAFoAAACPSl0SPo/aP7QeCwZtH+o/AAAAPzUBAAAAAAAAAQIDAABaAAAAeIo/a7x32j+0HgsGbR/qPwAAAD9FAQAAAAAAAAEDAwAAWgAAAFXqkvB5VNo/tB4LBm0f6j8AAAA/ZAEAAAAAAAABBAMAAFoAAAAmaleidiXaP7QeCwZtH+o/AAAAP2QBAAAAAAAAAQUDAABaAAAADqo5+/QN2j+0HgsGbR/qPwAAAD9kAQAAAAAAAAEGAwAAWgAAAALKqic0Ato/tB4LBm0f6j8AAAA/dAEAAAAAAAABBwMAAFoAAAD36RtUc/bZP7QeCwZtH+o/AAAAP5MBAAAAAAAAAQgDAABaAAAA6wmNgLLq2T+0HgsGbR/qPwAAAD+jAQAAAAAAAAEJAwAAWgAAAN8p/qzx3tk/tB4LBm0f6j8AAAA/wgEAAAAAAAABCgMAAFoAAADTSW/ZMNPZP7QeCwZtH+o/AAAAPz8CAAAAAAAAAQsDAABaAAAAe0IjoKx60j9bY9c3k1XqPwAAAD8AAAAAAAAAAAEMAwAAWgAAAGOCBfkqY9I/W2PXN5NV6j8AAAA/AAAAAAAAAAABDQMAAFoAAABXonYlalfSP1tj1zeTVeo/AAAAPw8AAAAAAAAAAQ4DAABaAAAATMLnUalL0j9bY9c3k1XqPwAAAD8PAAAAAAAAAAEPAwAAWgAAADQCyqonNNI/W2PXN5NV6j8AAAA/HwAAAAAAAAABEAMAAFoAAAARYh0w5RDSP1tj1zeTVeo/AAAAPy4AAAAAAAAAAREDAABaAAAA+aH/iGP50T9bY9c3k1XqPwAAAD8uAAAAAAAAAAESAwAAWgAAAOLh4eHh4dE/saKV59ZN6j8AAAA/LgAAAAAAAAABEwMAAFoAAADLIcQ6YMrRPwbiU5caRuo/AAAAPz4AAAAAAAAAARQDAABaAAAAp4EXwB2n0T8G4lOXGkbqPwAAAD8+AAAAAAAAAAEVAwAAWgAAAIThakXbg9E/BuJTlxpG6j8AAAA/XQAAAAAAAAABFgMAAFoAAABJgaAjF0nRPwbiU5caRuo/AAAAP10AAAAAAAAAARcDAABaAAAAJuHzqNQl0T8G4lOXGkbqPwAAAD9dAAAAAAAAAAEYAwAAWgAAAANBRy6SAtE/XSESR14+6j8AAAA/bQAAAAAAAAABGQMAAFoAAADUwAvgjtPQP10hEkdePuo/AAAAP20AAAAAAAAAARoDAABaAAAAsSBfZUyw0D9dIRJHXj7qPwAAAD99AAAAAAAAAAEbAwAAWgAAAIKgIxdJgdA/XSESR14+6j8AAAA/fQAAAAAAAAABHAMAAFoAAAA7YMohxDrQP10hEkdePuo/AAAAP4wAAAAAAAAAAR0DAABaAAAA0n/EsfzQzz+yYND2oTbqPwAAAD+cAAAAAAAAAAEeAwAAWgAAAC4/9B9xLM8/CKCOpuUu6j8AAAA/nAAAAAAAAAABHwMAAFoAAABwPgbnY3DOP13fTFYpJ+o/AAAAP6sAAAAAAAAAASADAABaAAAAzP01VdjLzT+0HgsGbR/qPwAAAD+rAAAAAAAAAAEhAwAAWgAAABD9RxzLD80/tdxFFTgI6j8AAAA/uwAAAAAAAAABIgMAAFoAAAA8PDw8PDzMPwscBMV7AOo/AAAAP7sAAAAAAAAAASMDAABaAAAAOvv0Dao5yz9gW8J0v/jpPwAAAD/LAAAAAAAAAAEkAwAAWgAAADi6rd8XN8o/t5qAJAPx6T8AAAA/ywAAAAAAAAABJQMAAFoAAABk+aH/iGPJPwzaPtRG6ek/AAAAP9oAAAAAAAAAASYDAABaAAAAYbha0fZgyD8M2j7URunpPwAAAD/aAAAAAAAAAAEnAwAAWgAAAKW3bJjppMc/Yhn9g4rh6T8AAAA/6gAAAAAAAAABKAMAAFoAAAABd5wGXgDHP2IZ/YOK4ek/AAAAP+oAAAAAAAAAASkDAABaAAAAo3Ylaleixj+4WLszztnpPwAAAD/6AAAAAAAAAAEqAwAAWgAAAFw2zHTSW8Y/uFi7M87Z6T8AAAA/+gAAAAAAAAABKwMAAFoAAAAW9nJ/TRXGP7hYuzPO2ek/AAAAPwkBAAAAAAAAASwDAABaAAAAz7UZisjOxT8OmHnjEdLpPwAAAD8JAQAAAAAAAAEtAwAAWgAAAIl1wJRDiMU/Dph54xHS6T8AAAA/GQEAAAAAAAABLgMAAFoAAABa9YRGQFnFPw6YeeMR0uk/AAAAPxkBAAAAAAAAAS8DAABaAAAAQzVnn75BxT9j1zeTVcrpPwAAAD8oAQAAAAAAAAEwAwAAWgAAABS1K1G7EsU/Y9c3k1XK6T8AAAA/KAEAAAAAAAABMQMAAFoAAADkNPACuOPEP2PXN5NVyuk/AAAAPzgBAAAAAAAAATIDAABaAAAAtbS0tLS0xD9j1zeTVcrpPwAAAD9IAQAAAAAAAAEzAwAAWgAAAJ30lg0zncQ/Y9c3k1XK6T8AAAA/SAEAAAAAAAABNAMAAFoAAABudFu/L27EP2PXN5NVyuk/AAAAP0gBAAAAAAAAATUDAABaAAAAV7Q9GK5WxD9j1zeTVcrpPwAAAD9XAQAAAAAAAAE2AwAAWgAAACg0AsqqJ8Q/Y9c3k1XK6T8AAAA/ZwEAAAAAAAABNwMAAFoAAAAQdOQiKRDEP7oW9kKZwuk/AAAAP4YBAAAAAAAAATgDAABaAAAAsnNthiKywz8PVrTy3LrpPwAAAD+GAQAAAAAAAAE5AwAAWgAAAIPzMTgfg8M/D1a08ty66T8AAAA/hgEAAAAAAAABOgMAAFoAAABsMxSRnWvDPw9WtPLcuuk/AAAAP5YBAAAAAAAAATsDAABaAAAAVHP26RtUwz8PVrTy3LrpPwAAAD+lAQAAAAAAAAE8AwAAWgAAAD2z2EKaPMM/D1a08ty66T8AAAA/yAEAAAAAAAABPQMAAFoAAAAl87qbGCXDPw9WtPLcuuk/AAAAP9gBAAAAAAAAAT4DAABaAAAADjOd9JYNwz8PVrTy3LrpPwAAAD/YAQAAAAAAAAE/AwAAWgAAAPZyf00V9sI/D1a08ty66T8AAAA/9wEAAAAAAAABQAMAAFoAAADfsmGmk97CPw9WtPLcuuk/AAAAP0UCAAAAAAAAAUEDAABaAAAAsDImWJCvwj8PVrTy3LrpPwAAAD9VAgAAAAAAAAFCAwAAWgAAAFIyr7uJUcI/D1a08ty66T8AAAA/ZAIAAAAAAAABQwMAAFoAAAAjsnNthiLCPw9WtPLcuuk/AAAAP2QCAAAAAAAAAUQDAABaAAAADPJVxgQLwj8PVrTy3LrpPwAAAD90AgAAAAAAAAFFAwAAWgAAAPQxOB+D88E/D1a08ty66T8AAAA/dAIAAAAAAAABRgMAAFoAAADdcRp4AdzBPw9WtPLcuuk/AAAAP3QCAAAAAAAAAUcDAABaAAAAxbH80H/EwT8PVrTy3LrpPwAAAD+EAgAAAAAAAAFIAwAAWgAAAK7x3in+rME/D1a08ty66T8AAAA/kwIAAAAAAAABSQMAAFoAAACWMcGCfJXBPw9WtPLcuuk/AAAAP7ICAAAAAAAAAUoDAABaAAAAf3Gj2/p9wT8PVrTy3LrpPwAAAD/SAgAAAAAAAAFLAwAAWgAAAFDxZ433TsE/D1a08ty66T8AAAA/4QIAAAAAAAABTAMAAFoAAAAhcSw/9B/BPw9WtPLcuuk/AAAAP/ECAAAAAAAAAU0DAABaAAAA2TDTSW/ZwD8PVrTy3LrpPwAAAD8BAwAAAAAAAAFOAwAAWgAAAHswXK1oe8A/D1a08ty66T8AAAA/EAMAAAAAAAABTwMAAFoAAADcX1OFvdy/Pw9WtPLcuuk/AAAAPxADAAAAAAAAAVADAABaAAAA8t4p/qzxvj8PVrTy3LrpPwAAAD8gAwAAAAAAAAFRAwAAWgAAAKpdidqVqL0/D1a08ty66T8AAAA/IAMAAAAAAAABUgMAAFoAAAC+3F9Thb28Pw9WtPLcuuk/AAAAPyADAAAAAAAAAVMDAABaAAAAMlytaHswvD8PVrTy3LrpPwAAAD8vAwAAAAAAAAFUAwAAWgAAANRbNsx00rs/D1a08ty66T8AAAA/LwMAAAAAAAABVQMAAFoAAACk2/p9caO7Pw9WtPLcuuk/AAAAPz8DAAAAAAAAAVYDAABaAAAA1Fs2zHTSuz8PVrTy3LrpPwAAAD8RBAAAAAAAAAFXAwAAWgAAAALccRp4Abw/D1a08ty66T8AAAA/IQQAAAAAAAABWAMAAFoAAAAyXK1oezC8Pw9WtPLcuuk/AAAAPzAEAAAAAAAAAVkDAABaAAAAYNzotn5fvD8PVrTy3LrpPwAAAD9ABAAAAAAAAAFaAwAAWgAAAGlpaWlpaeE/rlmPBYO27z8AAAA/AAAAAAAAAAABWwMAAFoAAABpaWlpaWnhP1oa0VU/vu8/AAAAP24AAAAAAAAAAVwDAABaAAAAaWlpaWlp4T8E2xKm+8XvPwAAAD9uAAAAAAAAAAFdAwAAWgAAAHDZMNNJb+E/BNsSpvvF7z8AAAA/fQAAAAAAAAABXgMAAFoAAAB8ub+mCnvhPwTbEqb7xe8/AAAAP40AAAAAAAAAAV8DAABaAAAAjQkW5KuM4T+um1T2t83vPwAAAD+NAAAAAAAAAAFgAwAAWgAAAKTJM4stpOE/rptU9rfN7z8AAAA/nQAAAAAAAAABYQMAAFoAAAC2GYrIzrXhP66bVPa3ze8/AAAAP50AAAAAAAAAAWIDAABaAAAAx2ngBXDH4T+um1T2t83vPwAAAD+sAAAAAAAAAAFjAwAAWgAAAOWZxRbS5OE/rptU9rfN7z8AAAA/vAAAAAAAAAABZAMAAFoAAAAOqjn79A3iP66bVPa3ze8/AAAAP7wAAAAAAAAAAWUDAABaAAAALNoeDFcr4j+um1T2t83vPwAAAD/MAAAAAAAAAAFmAwAAWgAAAEOaPLPYQuI/BNsSpvvF7z8AAAA/zAAAAAAAAAABZwMAAFoAAABgyiHEOmDiPwTbEqb7xe8/AAAAP9sAAAAAAAAAAWgDAABaAAAAchp4Adxx4j8E2xKm+8XvPwAAAD/rAAAAAAAAAAFpAwAAWgAAAIRqzj59g+I/WhrRVT++7z8AAAA/6wAAAAAAAAABagMAAFoAAACcKuzl/priP1oa0VU/vu8/AAAAP+sAAAAAAAAAAWsDAABaAAAApwp7ub+m4j9aGtFVP77vPwAAAD/6AAAAAAAAAAFsAwAAWgAAALla0fZguOI/WhrRVT++7z8AAAA/CgEAAAAAAAABbQMAAFoAAADLqic0AsriP1oa0VU/vu8/AAAAPwoBAAAAAAAAAW4DAABaAAAA4mpF24Ph4j9aGtFVP77vPwAAAD8aAQAAAAAAAAFvAwAAWgAAAPoqY4IF+eI/WhrRVT++7z8AAAA/GgEAAAAAAAABcAMAAFoAAAAR64AphxDjP65ZjwWDtu8/AAAAPykBAAAAAAAAAXEDAABaAAAALhtmOukt4z9a2AtlCqfvPwAAAD8pAQAAAAAAAAFyAwAAWgAAAEXbg+FqReM/sBfKFE6f7z8AAAA/OQEAAAAAAAABcwMAAFoAAABjC2nyzGLjPwZXiMSRl+8/AAAAPzkBAAAAAAAAAXQDAABaAAAAe8uGmU564z9clkZ01Y/vPwAAAD9JAQAAAAAAAAF1AwAAWgAAAIwb3dbvi+M/stUEJBmI7z8AAAA/SQEAAAAAAAABdgMAAFoAAACeazMUkZ3jPwgVw9NcgO8/AAAAP1gBAAAAAAAAAXcDAABaAAAAr7uJUTKv4z9eVIGDoHjvPwAAAD9oAQAAAAAAAAF4AwAAWgAAALubGCXzuuM/tJM/M+Rw7z8AAAA/dwEAAAAAAAABeQMAAFoAAADBC+CO08DjPwrT/eInae8/AAAAP3cBAAAAAAAAAXoDAABaAAAAwQvgjtPA4z+0UXpCr1nvPwAAAD+XAQAAAAAAAAF7AwAAWgAAAMd7p/izxuM/tFF6Qq9Z7z8AAAA/lwEAAAAAAAABfAMAAFoAAADN625ilMzjPwyROPLyUe8/AAAAP5cBAAAAAAAAAX0DAABaAAAAzetuYpTM4z8MT3MBvjrvPwAAAD+mAQAAAAAAAAF+AwAAWgAAAM3rbmKUzOM/Yo4xsQEz7z8AAAA/1AEAAAAAAAABfwMAAFoAAADZy/01VdjjPw4NrhCJI+8/AAAAP/QBAAAAAAAAAYADAABaAAAA3jvFnzXe4z8SiSMvH/XuPwAAAD/0AQAAAAAAAAGBAwAAWgAAAOSrjAkW5OM/vsXanXHO7j8AAAA/9AEAAAAAAAABggMAAFoAAADkq4wJFuTjP7+DFa08t+4/AAAAPwMCAAAAAAAAAYMDAABaAAAA5KuMCRbk4z/AQVC8B6DuPwAAAD8DAgAAAAAAAAGEAwAAWgAAAOSrjAkW5OM/wv+Ky9KI7j8AAAA/EwIAAAAAAAABhQMAAFoAAADkq4wJFuTjP25+Bytaee4/AAAAPyICAAAAAAAAAYYDAABaAAAA2cv9NVXY4z8Z/YOK4WnuPwAAAD8iAgAAAAAAAAGHAwAAWgAAANnL/TVV2OM/xXsA6mha7j8AAAA/MgIAAAAAAAABiAMAAFoAAADHe6f4s8bjP3H6fEnwSu4/AAAAP0ICAAAAAAAAAYkDAABaAAAAu5sYJfO64z/GOTv5M0PuPwAAAD9CAgAAAAAAAAGKAwAAWgAAAKpLwudRqeM/cri3WLsz7j8AAAA/QgIAAAAAAAABiwMAAFoAAACHqxVtD4bjPx03NLhCJO4/AAAAP1ECAAAAAAAAAYwDAABaAAAAdFu/L2504z/JtbAXyhTuPwAAAD9xAgAAAAAAAAGNAwAAWgAAACI712YoIuM/InHk5aPe7T8AAAA/cQIAAAAAAAABjgMAAFoAAAAFC/JVxgTjP3pu3aSyv+0/AAAAP3ECAAAAAAAAAY8DAABaAAAA6NoMRWTn4j8l7VkEOrDtPwAAAD+AAgAAAAAAAAGQAwAAWgAAANAa753iz+I/0WvWY8Gg7T8AAAA/kAIAAAAAAAABkQMAAFoAAAC/yphgQb7iP33qUsNIke0/AAAAP5ACAAAAAAAAAZIDAABaAAAArXpCI6Cs4j8oac8i0IHtPwAAAD+fAgAAAAAAAAGTAwAAWgAAAJwq7OX+muI/fqiN0hN67T8AAAA/nwIAAAAAAAABlAMAAFoAAACK2pWoXYniPyknCjKbau0/AAAAP58CAAAAAAAAAZUDAABaAAAAd4o/a7x34j+AZsjh3mLtPwAAAD+vAgAAAAAAAAGWAwAAWgAAAGY66S0bZuI/1aWGkSJb7T8AAAA/rwIAAAAAAAABlwMAAFoAAABPesuGmU7iPyvlREFmU+0/AAAAP84CAAAAAAAAAZgDAABaAAAACDpykRQI4j+BJAPxqUvtPwAAAD/eAgAAAAAAAAGZAwAAWgAAAPF5VOqS8OE/gSQD8alL7T8AAAA/3gIAAAAAAAABmgMAAFoAAADZuTZDEdnhP4EkA/GpS+0/AAAAP94CAAAAAAAAAZsDAABaAAAAwvkYnI/B4T+BJAPxqUvtPwAAAD/uAgAAAAAAAAGcAwAAWgAAALCpwl7ur+E/gSQD8alL7T8AAAA/7gIAAAAAAAABnQMAAFoAAACY6aS3bJjhP4EkA/GpS+0/AAAAP/0CAAAAAAAAAZ4DAABaAAAAfLm/pgp74T+BJAPxqUvtPwAAAD/9AgAAAAAAAAGfAwAAWgAAAGlpaWlpaeE/K+VEQWZT7T8AAAA/DQMAAAAAAAABoAMAAFoAAABeidqVqF3hPyvlREFmU+0/AAAAPw0DAAAAAAAAAaEDAABaAAAATTmEWAdM4T/VpYaRIlvtPwAAAD8cAwAAAAAAAAGiAwAAWgAAAEFZ9YRGQOE/1aWGkSJb7T8AAAA/HAMAAAAAAAABowMAAFoAAAA1eWaxhTThP9WlhpEiW+0/AAAAPywDAAAAAAAAAaQDAABaAAAAIykQdOQi4T/VpYaRIlvtPwAAAD8sAwAAAAAAAAGlAwAAWgAAABdJgaAjF+E/1aWGkSJb7T8AAAA/PAMAAAAAAAABpgMAAFoAAAAG+SpjggXhP9WlhpEiW+0/AAAAPzwDAAAAAAAAAacDAABaAAAA+hicj8H54D+AZsjh3mLtPwAAAD9LAwAAAAAAAAGoAwAAWgAAAO84DbwA7uA/KScKMptq7T8AAAA/WwMAAAAAAAABqQMAAFoAAADoyEVSIOjgPyknCjKbau0/AAAAP1sDAAAAAAAAAaoDAABaAAAA3Oi2fl/c4D/U50uCV3LtPwAAAD96AwAAAAAAAAGrAwAAWgAAAMUomdfdxOA/KGnPItCB7T8AAAA/egMAAAAAAAABrAMAAFoAAADAuNFt/b7gP33qUsNIke0/AAAAP4oDAAAAAAAAAa0DAABaAAAAtNhCmjyz4D996lLDSJHtPwAAAD+KAwAAAAAAAAGuAwAAWgAAALTYQpo8s+A/JquUEwWZ7T8AAAA/mQMAAAAAAAABrwMAAFoAAACuaHswXK3gPyarlBMFme0/AAAAP5kDAAAAAAAAAbADAABaAAAAqPizxnun4D/Ra9ZjwaDtPwAAAD+pAwAAAAAAAAGxAwAAWgAAAKj4s8Z7p+A/eywYtH2o7T8AAAA/qQMAAAAAAAABsgMAAFoAAACiiOxcm6HgP3ssGLR9qO0/AAAAP7kDAAAAAAAAAbMDAABaAAAAoojsXJuh4D8l7VkEOrDtPwAAAD+5AwAAAAAAAAG0AwAAWgAAAKKI7FyboeA/z62bVPa37T8AAAA/2AMAAAAAAAABtQMAAFoAAACcGCXzupvgP3pu3aSyv+0/AAAAP9gDAAAAAAAAAbYDAABaAAAAnBgl87qb4D8jLx/1bsftPwAAAD/oAwAAAAAAAAG3AwAAWgAAAJwYJfO6m+A/zu9gRSvP7T8AAAA/6AMAAAAAAAABuAMAAFoAAACcGCXzupvgP3iwopXn1u0/AAAAP/cDAAAAAAAAAbkDAABaAAAAnBgl87qb4D8iceTlo97tPwAAAD8HBAAAAAAAAAG6AwAAWgAAAJwYJfO6m+A/zDEmNmDm7T8AAAA/BwQAAAAAAAABuwMAAFoAAACcGCXzupvgPyCzqdbY9e0/AAAAPxYEAAAAAAAAAbwDAABaAAAAoojsXJuh4D/Lc+smlf3tPwAAAD8mBAAAAAAAAAG9AwAAWgAAAKKI7FyboeA/dTQtd1EF7j8AAAA/NgQAAAAAAAABvgMAAFoAAACiiOxcm6HgPx/1bscNDe4/AAAAP0UEAAAAAAAAAb8DAABaAAAAoojsXJuh4D/JtbAXyhTuPwAAAD9FBAAAAAAAAAHAAwAAWgAAAKj4s8Z7p+A/ybWwF8oU7j8AAAA/RQQAAAAAAAABwQMAAFoAAACo+LPGe6fgP3R28meGHO4/AAAAP1UEAAAAAAAAAcIDAABaAAAAqPizxnun4D8dNzS4QiTuPwAAAD9VBAAAAAAAAAHDAwAAWgAAAK5oezBcreA/yPd1CP8r7j8AAAA/ZQQAAAAAAAABxAMAAFoAAAC02EKaPLPgP3K4t1i7M+4/AAAAP3QEAAAAAAAAAcUDAABaAAAAuUgKBB254D8cefmodzvuPwAAAD90BAAAAAAAAAHGAwAAWgAAAMC40W39vuA/cfp8SfBK7j8AAAA/kwQAAAAAAAABxwMAAFoAAADFKJnX3cTgP3H6fEnwSu4/AAAAP5MEAAAAAAAAAcgDAABaAAAAy5hgQb7K4D/FewDqaFruPwAAAD+jBAAAAAAAAAHJAwAAWgAAANd47xR/1uA/w73F2p1x7j8AAAA/owQAAAAAAAABygMAAFoAAADjWH7oP+LgPxg/SXsWge4/AAAAP6MEAAAAAAAAAcsDAABaAAAA6MhFUiDo4D8XgQ5sS5juPwAAAD+zBAAAAAAAAAHMAwAAWgAAAO84DbwA7uA/awKSDMSn7j8AAAA/swQAAAAAAAABzQMAAFoAAAD0qNQl4fPgPxXD01yAr+4/AAAAP8IEAAAAAAAAAc4DAABaAAAA+hicj8H54D8UBZlNtcbuPwAAAD/SBAAAAAAAAAHPAwAAWgAAAACJY/mh/+A/aIYc7i3W7j8AAAA/4gQAAAAAAAAB0AMAAFoAAAAG+SpjggXhP2bI4d5i7e4/AAAAP+IEAAAAAAAAAdEDAABaAAAAC2nyzGIL4T9mCqfPlwTvPwAAAD/iBAAAAAAAAAHSAwAAWgAAABdJgaAjF+E/uosqcBAU7z8AAAA/8QQAAAAAAAAB0wMAAFoAAAAXSYGgIxfhP2RMbMDMG+8/AAAAP/EEAAAAAAAAAdQDAABaAAAAF0mBoCMX4T+4ze9gRSvvPwAAAD8BBQAAAAAAAAHVAwAAWgAAAB65SAoEHeE/DE9zAb467z8AAAA/EAUAAAAAAAAB1gMAAFoAAAAjKRB05CLhP7YPtVF6Qu8/AAAAPxAFAAAAAAAAAdcDAABaAAAAIykQdOQi4T9g0PahNkrvPwAAAD8gBQAAAAAAAAHYAwAAWgAAACMpEHTkIuE/tFF6Qq9Z7z8AAAA/IAUAAAAAAAAB2QMAAFoAAAAjKRB05CLhP2ASvJJrYe8/AAAAPzAFAAAAAAAAAdoDAABaAAAAKZnX3cQo4T8K0/3iJ2nvPwAAAD8/BQAAAAAAAAHbAwAAWgAAACmZ193EKOE/tJM/M+Rw7z8AAAA/PwUAAAAAAAAB3AMAAFoAAAApmdfdxCjhP15UgYOgeO8/AAAAP08FAAAAAAAAAd0DAABaAAAAKZnX3cQo4T8IFcPTXIDvPwAAAD9fBQAAAAAAAAHeAwAAWgAAACmZ193EKOE/stUEJBmI7z8AAAA/XwUAAAAAAAAB3wMAAFoAAAApmdfdxCjhP1yWRnTVj+8/AAAAP18FAAAAAAAAAeADAABaAAAALwmfR6Uu4T8GV4jEkZfvPwAAAD9+BQAAAAAAAAHhAwAAWgAAAC8Jn0elLuE/sBfKFE6f7z8AAAA/fgUAAAAAAAAB4gMAAFoAAAA1eWaxhTThP1rYC2UKp+8/AAAAP40FAAAAAAAAAeMDAABaAAAANXlmsYU04T8GmU21xq7vPwAAAD+NBQAAAAAAAAHkAwAAWgAAADrpLRtmOuE/rlmPBYO27z8AAAA/nQUAAAAAAAAB5QMAAFoAAAA66S0bZjrhP1oa0VU/vu8/AAAAP50FAAAAAAAAAeYDAABaAAAAQVn1hEZA4T9aGtFVP77vPwAAAD+tBQAAAAAAAAHnAwAAWgAAAEFZ9YRGQOE/BNsSpvvF7z8AAAA/rQUAAAAAAAAB6AMAAFoAAABBWfWERkDhP66bVPa3ze8/AAAAP8wFAAAAAAAAAekDAABaAAAARsm87iZG4T+um1T2t83vPwAAAD/cBQAAAAAAAAHqAwAAWgAAAE05hFgHTOE/rptU9rfN7z8AAAA/EwYAAAAAAAAB6wMAAFoAAABSqUvC51HhP1hclkZ01e8/AAAAPyMGAAAAAAAAAewDAABaAAAAXonalahd4T9YXJZGdNXvPwAAAD9SBgAAAAAAAAHtAwAAWgAAAIEphxDrgOE/WFyWRnTV7z8AAAA/UgYAAAAAAAAB7gMAAFoAAACNCRbkq4zhP1hclkZ01e8/AAAAP1IGAAAAAAAAAe8DAABaAAAAk3ndTYyS4T9YXJZGdNXvPwAAAD9hBgAAAAAAAAHwAwAAWgAAAJjppLdsmOE/WFyWRnTV7z8AAAA/YQYAAAAAAAAB8QMAAFoAAACfWWwhTZ7hP1hclkZ01e8/AAAAP3EGAAAAAAAAAfIDAABaAAAApMkziy2k4T9YXJZGdNXvPwAAAD+QBgAAAAAAAAHzAwAAWgAAAKo5+/QNquE/WFyWRnTV7z8AAAA/zwYAAAAAAAAB9AMAAFoAAACqOfv0DarhP66bVPa3ze8/AAAAP94GAAAAAAAAAfUDAABaAAAAqjn79A2q4T8E2xKm+8XvPwAAAD/uBgAAAAAAAAH2AwAAWgAAALCpwl7ur+E/WhrRVT++7z8AAAA/HQcAAAAAAAAB9wMAAFoAAACY+2uqsJfjP2bI4d5i7e4/AAAAPwAAAAAAAAAAAfgDAABaAAAAkoukQNCR4z9myOHeYu3uPwAAAD8QAAAAAAAAAAH5AwAAWgAAAJ5rMxSRneM/Zsjh3mLt7j8AAAA/nQAAAAAAAAAB+gMAAFoAAACqS8LnUanjP2bI4d5i7e4/AAAAP50AAAAAAAAAAfsDAABaAAAAu5sYJfO64z9myOHeYu3uPwAAAD+sAAAAAAAAAAH8AwAAWgAAAM3rbmKUzOM/Zsjh3mLt7j8AAAA/rAAAAAAAAAAB/QMAAFoAAADqG1Rz9unjP7wHoI6m5e4/AAAAP7wAAAAAAAAAAf4DAABaAAAAAdxxGngB5D8SR14+6t3uPwAAAD+8AAAAAAAAAAH/AwAAWgAAACvs5f6aKuQ/EkdePurd7j8AAAA/ywAAAAAAAAABAAQAAFoAAABT/FnjvVPkP2iGHO4t1u4/AAAAP8sAAAAAAAAAAQEEAABaAAAAhHyVMcGC5D++xdqdcc7uPwAAAD/bAAAAAAAAAAECBAAAWgAAAKyMCRbkq+Q/FAWZTbXG7j8AAAA/6wAAAAAAAAABAwQAAFoAAADWnH36BtXkPxQFmU21xu4/AAAAP+sAAAAAAAAAAQQEAABaAAAABR25SAoE5T9pRFf9+L7uPwAAAD/6AAAAAAAAAAEFBAAAWgAAAC0tLS0tLeU/v4MVrTy37j8AAAA/GQEAAAAAAAABBgQAAFoAAAB8HpW6JHzmPxx5+ah3O+4/AAAAPxkBAAAAAAAAAQcEAABaAAAAsg6Ycgix5j/I93UI/yvuPwAAAD8ZAQAAAAAAAAEIBAAAWgAAAOxuYpTM6+Y/dHbyZ4Yc7j8AAAA/KAEAAAAAAAABCQQAAFoAAAAhX2VMsCDnPx/1bscNDe4/AAAAPygBAAAAAAAAAQoEAABaAAAAVk9oBJRV5z/Lc+smlf3tPwAAAD84AQAAAAAAAAELBAAAWgAAAIXPo1KXhOc/ILOp1tj17T8AAAA/VwEAAAAAAAABDAQAAFoAAAAAAAAAAADoP3iwopXn1u0/AAAAP1cBAAAAAAAAAQ0EAABaAAAAHjDlEGId6D/O72BFK8/tPwAAAD9nAQAAAAAAAAEOBAAAWgAAADtgyiHEOug/Iy8f9W7H7T8AAAA/ZwEAAAAAAAABDwQAAFoAAABGQFn1hEboPyMvH/Vux+0/AAAAP2cBAAAAAAAAARAEAABaAAAAWJCvMiZY6D8jLx/1bsftPwAAAD93AQAAAAAAAAERBAAAWgAAAF8Ad5wGXug/em7dpLK/7T8AAAA/dwEAAAAAAAABEgQAAFoAAABkcD4G52PoP3pu3aSyv+0/AAAAP4YBAAAAAAAAARMEAABaAAAAcFDN2adv6D96bt2ksr/tPwAAAD+GAQAAAAAAAAEUBAAAWgAAAHbAlEOIdeg/em7dpLK/7T8AAAA/lgEAAAAAAAABFQQAAFoAAACCoCMXSYHoP3pu3aSyv+0/AAAAP6UBAAAAAAAAARYEAABaAAAAhxDrgCmH6D96bt2ksr/tPwAAAD+1AQAAAAAAAAEXBAAAWgAAAI6AsuoJjeg/em7dpLK/7T8AAAA/tQEAAAAAAAABGAQAAFoAAACT8HlU6pLoP8+tm1T2t+0/AAAAP8UBAAAAAAAAARkEAABaAAAAmmBBvsqY6D/PrZtU9rftPwAAAD/UAQAAAAAAAAEaBAAAWgAAAKVA0JGLpOg/z62bVPa37T8AAAA/1AEAAAAAAAABGwQAAFoAAAC2kCbPLLboPyXtWQQ6sO0/AAAAP9QBAAAAAAAAARwEAABaAAAAwnC1ou3B6D97LBi0fajtPwAAAD/kAQAAAAAAAAEdBAAAWgAAANTAC+CO0+g/eywYtH2o7T8AAAA/5AEAAAAAAAABHgQAAFoAAADgoJqzT9/oP9Fr1mPBoO0/AAAAP/QBAAAAAAAAAR8EAABaAAAA7IAphxDr6D/Ra9ZjwaDtPwAAAD8DAgAAAAAAAAEgBAAAWgAAAPHw8PDw8Og/JquUEwWZ7T8AAAA/EwIAAAAAAAABIQQAAFoAAADlEGIdMOXoPyarlBMFme0/AAAAP2ECAAAAAAAAASIEAABaAAAA4KCas0/f6D8mq5QTBZntPwAAAD9hAgAAAAAAAAEjBAAAWgAAANTAC+CO0+g/JquUEwWZ7T8AAAA/cQIAAAAAAAABJAQAAFoAAADJ4HwMzsfoP9Fr1mPBoO0/AAAAP3ECAAAAAAAAASUEAABaAAAAc39NFfZy5z/U50uCV3LtPwAAAD8AAAAAAAAAAAEmBAAAWgAAAG4PhqsVbec/1OdLgldy7T8AAAA/HwAAAAAAAAABJwQAAFoAAABnn75BNWfnP9TnS4JXcu0/AAAAPy4AAAAAAAAAASgEAABaAAAAW78vbnRb5z/U50uCV3LtPwAAAD8uAAAAAAAAAAEpBAAAWgAAAFDfoJqzT+c/1OdLgldy7T8AAAA/PgAAAAAAAAABKgQAAFoAAAA/j0pdEj7nP9TnS4JXcu0/AAAAP04AAAAAAAAAASsEAABaAAAAEA8PDw8P5z8oac8i0IHtPwAAAD9OAAAAAAAAAAEsBAAAWgAAAPLeKf6s8eY/0ikRc4yJ7T8AAAA/XQAAAAAAAAABLQQAAFoAAADPPn2Das7mP33qUsNIke0/AAAAP20AAAAAAAAAAS4EAABaAAAAsg6Ycgix5j97LBi0fajtPwAAAD+MAAAAAAAAAAEvBAAAWgAAADbeO8WfNeY/zDEmNmDm7T8AAAA/nAAAAAAAAAABMAQAAFoAAADpLRtmOunlP8j3dQj/K+4/AAAAP5wAAAAAAAAAATEEAABaAAAA3U2Mknnd5T8cefmodzvuPwAAAD+rAAAAAAAAAAEyBAAAWgAAANJt/b640eU/cfp8SfBK7j8AAAA/uwAAAAAAAAABMwQAAFoAAAC6rd8XN7rlPxn9g4rhae4/AAAAP9oAAAAAAAAAATQEAABaAAAAuq3fFze65T9ufgcrWnnuPwAAAD/3AAAAAAAAAAE1BAAAWgAAALqt3xc3uuU/GD9JexaB7j8AAAA/BgEAAAAAAAABNgQAAFoAAADBHaeBF8DlPxg/SXsWge4/AAAAPxYBAAAAAAAAATcEAABaAAAAzP01VdjL5T9swMwbj5DuPwAAAD8WAQAAAAAAAAE4BAAAWgAAANjdxCiZ1+U/F4EObEuY7j8AAAA/JgEAAAAAAAABOQQAAFoAAADpLRtmOunlP8BBULwHoO4/AAAAPyYBAAAAAAAAAToEAABaAAAAB14Ad5wG5j8Vw9NcgK/uPwAAAD81AQAAAAAAAAE7BAAAWgAAACSO5Yf+I+Y/aURX/fi+7j8AAAA/NQEAAAAAAAABPAQAAFoAAABHLpICQUfmP77F2p1xzu4/AAAAP0UBAAAAAAAAAT0EAABaAAAAcT4G52Nw5j+8B6COpuXuPwAAAD9FAQAAAAAAAAE+BAAAWgAAAJpOesuGmeY/EokjLx/17j8AAAA/VQEAAAAAAAABPwQAAFoAAADPPn2Das7mP7pJZX/b/O4/AAAAP2QBAAAAAAAAAUAEAABaAAAA+E7xZ4335j8Qy+gfVAzvPwAAAD90AQAAAAAAAAFBBAAAWgAAABvvneLPGuc/uosqcBAU7z8AAAA/dAEAAAAAAAABQgQAAFoAAAA/j0pdEj7nP2RMbMDMG+8/AAAAP3QBAAAAAAAAAUMEAABaAAAAYi/311Rh5z9kTGzAzBvvPwAAAD90AQAAAAAAAAFEBAAAWgAAAH9f3Oi2fuc/ZExswMwb7z8AAAA/gwEAAAAAAAABRQQAAFoAAACWH/qPOJbnP2RMbMDMG+8/AAAAP4MBAAAAAAAAAUYEAABaAAAAqG9Qzdmn5z9kTGzAzBvvPwAAAD+TAQAAAAAAAAFHBAAAWgAAALRP36Cas+c/ZExswMwb7z8AAAA/kwEAAAAAAAABSAQAAFoAAADAL250W7/nP2RMbMDMG+8/AAAAP6MBAAAAAAAAAUkEAABaAAAA0X/EsfzQ5z9kTGzAzBvvPwAAAD+jAQAAAAAAAAFKBAAAWgAAANfvixvd1uc/ZExswMwb7z8AAAA/sgEAAAAAAAABSwQAAFoAAADdX1OFvdznP7qLKnAQFO8/AAAAP8IBAAAAAAAAAUwEAABaAAAA3V9Thb3c5z8Qy+gfVAzvPwAAAD8vAgAAAAAAAAFNBAAAWgAAAPJVxgQL8rU/WtgLZQqn7z8AAAA/AAAAAAAAAAABTgQAAFoAAABQVj2hEVC2P1rYC2UKp+8/AAAAPz4AAAAAAAAAAU8EAABaAAAAUFY9oRFQtj8GmU21xq7vPwAAAD9OAAAAAAAAAAFQBAAAWgAAAIDWeO8Uf7Y/BplNtcau7z8AAAA/TgAAAAAAAAABUQQAAFoAAAAMVyvaHgy3PwaZTbXGru8/AAAAP04AAAAAAAAAAVIEAABaAAAAyFcZEyzItz+uWY8Fg7bvPwAAAD9eAAAAAAAAAAFTBAAAWgAAAFbYy/01Vbg/rlmPBYO27z8AAAA/bQAAAAAAAAABVAQAAFoAAAC02EKaPLO4P65ZjwWDtu8/AAAAP20AAAAAAAAAAVUEAABaAAAAEtm5NkMRuT+uWY8Fg7bvPwAAAD99AAAAAAAAAAFWBAAAWgAAAG7ZMNNJb7k/rlmPBYO27z8AAAA/fQAAAAAAAAABVwQAAFoAAADM2advUM25P65ZjwWDtu8/AAAAP5QAAAAAAAAAAVgEAABaAAAA/FnjvVP8uT+uWY8Fg7bvPwAAAD+jAAAAAAAAAAFZBAAAWgAAAIralahdibo/rlmPBYO27z8AAAA/owAAAAAAAAABWgQAAFoAAAC6WtH2YLi6P65ZjwWDtu8/AAAAP6MAAAAAAAAAAVsEAABaAAAAGFtIk2cWuz+uWY8Fg7bvPwAAAD+zAAAAAAAAAAFcBAAAWgAAAEbbg+FqRbs/rlmPBYO27z8AAAA/swAAAAAAAAABXQQAAFoAAADUWzbMdNK7P65ZjwWDtu8/AAAAP8IAAAAAAAAAAV4EAABaAAAAAtxxGngBvD+uWY8Fg7bvPwAAAD/CAAAAAAAAAAFfBAAAWgAAAGDc6LZ+X7w/rlmPBYO27z8AAAA/0gAAAAAAAAABYAQAAFoAAADuXJuhiOy8PwaZTbXGru8/AAAAP9IAAAAAAAAAAWEEAABaAAAAet1NjJJ5vT8GmU21xq7vPwAAAD/iAAAAAAAAAAFiBAAAWgAAAAheAHecBr4/BplNtcau7z8AAAA/4gAAAAAAAAABYwQAAFoAAACU3rJhppO+PwaZTbXGru8/AAAAP/EAAAAAAAAAAWQEAABaAAAAIl9lTLAgvz8GmU21xq7vPwAAAD/xAAAAAAAAAAFlBAAAWgAAANxfU4W93L8/BplNtcau7z8AAAA/AQEAAAAAAAABZgQAAFoAAAA18AK44zTAPwaZTbXGru8/AAAAPxEBAAAAAAAAAWcEAABaAAAAezBcrWh7wD8GmU21xq7vPwAAAD8gAQAAAAAAAAFoBAAAWgAAAAixDphyCME/BplNtcau7z8AAAA/IAEAAAAAAAABaQQAAFoAAAAhcSw/9B/BP1rYC2UKp+8/AAAAPyABAAAAAAAAAWoEAABaAAAAUPFnjfdOwT9a2AtlCqfvPwAAAD8wAQAAAAAAAAFrBAAAWgAAAH9xo9v6fcE/WtgLZQqn7z8AAAA/MAEAAAAAAAABbAQAAFoAAACWMcGCfJXBP1rYC2UKp+8/AAAAPz8BAAAAAAAAAW0EAABaAAAArvHeKf6swT9a2AtlCqfvPwAAAD8/AQAAAAAAAAFuBAAAWgAAAN1xGngB3ME/WtgLZQqn7z8AAAA/TwEAAAAAAAABbwQAAFoAAAD0MTgfg/PBP1rYC2UKp+8/AAAAP18BAAAAAAAAAXAEAABaAAAADPJVxgQLwj9a2AtlCqfvPwAAAD9fAQAAAAAAAAFxBAAAWgAAACOyc22GIsI/WtgLZQqn7z8AAAA/bgEAAAAAAAABcgQAAFoAAABSMq+7iVHCP1rYC2UKp+8/AAAAP50BAAAAAAAAAXMEAABaAAAAm7NP36Cawz9a2AtlCqfvPwAAAD+dAQAAAAAAAAF0BAAAWgAAAOHzqNQl4cM/WtgLZQqn7z8AAAA/rQEAAAAAAAABdQQAAFoAAAAQdOQiKRDEP1rYC2UKp+8/AAAAP7wBAAAAAAAAAXYEAABaAAAAV7Q9GK5WxD9a2AtlCqfvPwAAAD+8AQAAAAAAAAF3BAAAWgAAAIY0eWaxhcQ/WtgLZQqn7z8AAAA/zAEAAAAAAAABeAQAAFoAAADMdNJbNszEP1rYC2UKp+8/AAAAP8wBAAAAAAAAAXkEAABaAAAA5DTwArjjxD9a2AtlCqfvPwAAAD/cAQAAAAAAAAF6BAAAWgAAACt1Sfg8KsU/WtgLZQqn7z8AAAA/3AEAAAAAAAABewQAAFoAAABa9YRGQFnFP1rYC2UKp+8/AAAAP9wBAAAAAAAAAXwEAABaAAAAiXXAlEOIxT9a2AtlCqfvPwAAAD/rAQAAAAAAAAF9BAAAWgAAAM+1GYrIzsU/WtgLZQqn7z8AAAA/6wEAAAAAAAABfgQAAFoAAAD+NVXYy/3FP1rYC2UKp+8/AAAAP/sBAAAAAAAAAX8EAABaAAAAFvZyf00Vxj9a2AtlCqfvPwAAAD/7AQAAAAAAAAGABAAAWgAAAEV2rs1QRMY/BplNtcau7z8AAAA/CwIAAAAAAAABgQQAAFoAAABcNsx00lvGPwaZTbXGru8/AAAAPwsCAAAAAAAAAYIEAABaAAAAi7YHw9WKxj8GmU21xq7vPwAAAD8aAgAAAAAAAAGDBAAAWgAAAKN2JWpXosY/BplNtcau7z8AAAA/KgIAAAAAAAABhAQAAFoAAADS9mC4WtHGP65ZjwWDtu8/AAAAPyoCAAAAAAAAAYUEAABaAAAAAXecBl4Axz9aGtFVP77vPwAAAD8qAgAAAAAAAAGGBAAAWgAAAEe39fviRsc/BNsSpvvF7z8AAAA/OQIAAAAAAAABhwQAAFoAAAB2NzFK5nXHPwTbEqb7xe8/AAAAPzkCAAAAAAAAAYgEAABaAAAAvXeKP2u8xz+um1T2t83vPwAAAD9JAgAAAAAAAAGJBAAAWgAAAAO44zTwAsg/WFyWRnTV7z8AAAA/WQIAAAAAAAABigQAAFoAAAAyOB+D8zHIP1hclkZ01e8/AAAAP1kCAAAAAAAAAYsEAABaAAAAeHh4eHh4yD9YXJZGdNXvPwAAAD9ZAgAAAAAAAAGMBAAAWgAAAL+40W39vsg/Ah3YljDd7z8AAAA/aAIAAAAAAAABjQQAAFoAAADvOA28AO7IPwId2JYw3e8/AAAAP2gCAAAAAAAAAY4EAABaAAAAHrlICgQdyT8CHdiWMN3vPwAAAD94AgAAAAAAAAGPBAAAWgAAAGT5of+IY8k/Ah3YljDd7z8AAAA/eAIAAAAAAAABkAQAAFoAAACrOfv0DarJPwId2JYw3e8/AAAAP4gCAAAAAAAAAZEEAABaAAAA8XlU6pLwyT8CHdiWMN3vPwAAAD+XAgAAAAAAAAGSBAAAWgAAADi6rd8XN8o/Ah3YljDd7z8AAAA/tQIAAAAAAAABkwQAAFoAAABnOuktG2bKPwId2JYw3e8/AAAAP7UCAAAAAAAAAZQEAABaAAAAxTpgyiHEyj8CHdiWMN3vPwAAAD/EAgAAAAAAAAGVBAAAWgAAANz6fXGj28o/WFyWRnTV7z8AAAA/xAIAAAAAAAABlgQAAFoAAAALe7m/pgrLP1hclkZ01e8/AAAAP9QCAAAAAAAAAZcEAABaAAAAIjvXZigiyz9YXJZGdNXvPwAAAD/UAgAAAAAAAAGYBAAAWgAAADr79A2qOcs/WFyWRnTV7z8AAAA/5AIAAAAAAAABmQQAAFoAAABRuxK1K1HLP1hclkZ01e8/AAAAP/MCAAAAAAAAAZoEAABaAAAAaXswXK1oyz9YXJZGdNXvPwAAAD8yAwAAAAAAAAGbBAAAWgAAAIA7TgMvgMs/WFyWRnTV7z8AAAA/cAMAAAAAAAABnAQAAFoAAACY+2uqsJfLP1hclkZ01e8/AAAAP5ADAAAAAAAAAZ0EAABaAAAAmPtrqrCXyz+um1T2t83vPwAAAD+vAwAAAAAAAAs=</ink>
</athena>
</file>

<file path=customXml/item64.xml><?xml version="1.0" encoding="utf-8"?>
<athena xmlns="http://schemas.microsoft.com/edu/athena" version="0.1.3209.0">
  <media streamable="true" recordStart="80858" recordEnd="206884" recordLength="207052"/>
</athena>
</file>

<file path=customXml/item6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D5DAAAAAAAAAXo////DEFjdGlvblR5cGVWMQEAAAAHdmFsdWVfXwAIAgAAAAAAAAABBQAAAAQAAAAJGQAAAAkaAAAA6CUAAAAAAAAB5f///+j///8AAAAAAQYAAAAEAAAACRwAAAAJHQAAACo7AAAAAAAAAeL////o////AAAAAAEHAAAABAAAAAkfAAAACSAAAACWTgAAAAAAAAHf////6P///wAAAAABCAAAAAQAAAAJIgAAAAkjAAAA4FkAAAAAAAAB3P///+j///8AAAAAAQkAAAAEAAAACSUAAAAJJgAAALR1AAAAAAAAAdn////o////AAAAAAEKAAAABAAAAAkoAAAACSkAAADuigAAAAAAAAHW////6P///wAAAAABCwAAAAQAAAAJKwAAAAksAAAAkc0AAAAAAAAB0////+j///8AAAAAAQwAAAAEAAAACS4AAAAJLwAAAOHwAAAAAAAAAdD////o////AAAAAAENAAAABAAAAAkxAAAACTIAAACSEAEAAAAAAAHN////6P///wAAAAABDgAAAAQAAAAJNAAAAAk1AAAA9hgBAAAAAAAByv///+j///8AAAAAAQ8AAAAEAAAACTcAAAAJOAAAAEQfAQAAAAAAAcf////o////AAAAAAEQAAAABAAAAAk6AAAACTsAAADHNgEAAAAAAAHE////6P///wAAAAABEQAAAAQAAAAJPQAAAAk+AAAA7lgBAAAAAAABwf///+j///8AAAAAARIAAAAEAAAACUAAAAAJQQAAAE1lAQAAAAAAAb7////o////AAAAAAETAAAABAAAAAlDAAAACUQAAAD/ewEAAAAAAAG7////6P///wAAAAABFAAAAAQAAAAJRgAAAAlHAAAAo7UBAAAAAAABuP///+j///8AAAAABRUAAAANQ2xlYXJDYW52YXNWMQIAAAAJU3RhcnRUaW1lBFR5cGUABBAMQWN0aW9uVHlwZVYxAgAAAAIAAABK7AEAAAAAAAG3////6P///wAAAAAFFgAAAA9QZW5BdHRyaWJ1dGVzVjEKAAAAB19jb2xvckEHX2NvbG9yUgdfY29sb3JHB19jb2xvckIKRml0VG9DdXJ2ZQZIZWlnaHQOSWdub3JlUHJlc3N1cmUNSXNIaWdobGlnaHRlcgVTaGFwZQVXaWR0aAAAAAAAAAAABAACAgICAQYBAQxCcnVzaFNoYXBlVjECAAAABgIAAAD/ALDwAAAAAAAAACJAAAAFtv///wxCcnVzaFNoYXBlVjEBAAAAB3ZhbHVlX18ACAIAAAABAAAAAAAAAAAAIkAFFwAAAApJbmtUcmFjZVYxAwAAAA1MaXN0YDErX2l0ZW1zDExpc3RgMStfc2l6ZQ9MaXN0YDErX3ZlcnNpb24EAAAYU2hhcmVkLklua2luZy5JbmtQb2ludFtdAgAAAAgIAgAAAAlLAAAALAEAACwBAAABGQAAABYAAAD/ALDwAAAAAAAAACJAAAABtP///7b///8BAAAAAAAAAAAAIkABGgAAABcAAAAJTQAAACoAAAAqAAAAARwAAAAWAAAA/wCw8AAAAAAAAAAiQAAAAbL///+2////AQAAAAAAAAAAACJAAR0AAAAXAAAACU8AAAAiAAAAIgAAAAEfAAAAFgAAAP8AsPAAAAAAAAAAIkAAAAGw////tv///wEAAAAAAAAAAAAiQAEgAAAAFwAAAAlRAAAALgAAAC4AAAABIgAAABYAAAD/ALDwAAAAAAAAACJAAAABrv///7b///8BAAAAAAAAAAAAIkABIwAAABcAAAAJUwAAABgAAAAYAAAAASUAAAAWAAAA/wCw8AAAAAAAAAAiQAAAAaz///+2////AQAAAAAAAAAAACJAASYAAAAXAAAACVUAAABsAAAAbAAAAAEoAAAAFgAAAP8AsPAAAAAAAAAAIkAAAAGq////tv///wEAAAAAAAAAAAAiQAEpAAAAFwAAAAlXAAAALwAAAC8AAAABKwAAABYAAAD/ALDwAAAAAAAAACJAAAABqP///7b///8BAAAAAAAAAAAAIkABLAAAABcAAAAJWQAAAAEAAAABAAAAAS4AAAAWAAAA/wCw8AAAAAAAAAAiQAAAAab///+2////AQAAAAAAAAAAACJAAS8AAAAXAAAACVsAAAAqAAAAKgAAAAExAAAAFgAAAP8AsPAAAAAAAAAAIkAAAAGk////tv///wEAAAAAAAAAAAAiQAEyAAAAFwAAAAldAAAATAAAAEwAAAABNAAAABYAAAD/ALDwAAAAAAAAACJAAAABov///7b///8BAAAAAAAAAAAAIkABNQAAABcAAAAJXwAAAB4AAAAeAAAAATcAAAAWAAAA/wCw8AAAAAAAAAAiQAAAAaD///+2////AQAAAAAAAAAAACJAATgAAAAXAAAACWEAAAA1AAAANQAAAAE6AAAAFgAAAP8AsPAAAAAAAAAAIkAAAAGe////tv///wEAAAAAAAAAAAAiQAE7AAAAFwAAAAljAAAAMAAAADAAAAABPQAAABYAAAD/ALDwAAAAAAAAACJAAAABnP///7b///8BAAAAAAAAAAAAIkABPgAAABcAAAAJZQAAACkAAAApAAAAAUAAAAAWAAAA/wCw8AAAAAAAAAAiQAAAAZr///+2////AQAAAAAAAAAAACJAAUEAAAAXAAAACWcAAAAWAAAAFgAAAAFDAAAAFgAAAP8AsPAAAAAAAAAAIkAAAAGY////tv///wEAAAAAAAAAAAAiQAFEAAAAFwAAAAlpAAAAKAAAACgAAAABRgAAABYAAAD/ALDwAAAAAAAAACJAAAABlv///7b///8BAAAAAAAAAAAAIkABRwAAABcAAAAJawAAAGMAAABjAAAAB0sAAAAAAQAAAAAC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DdQHTQAAAAABAAAAQAAAAAQKSW5rUG9pbnRWMQIA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NFgdPAAAAAAEAAABAAAAABApJbmtQb2ludFYxAgAAAAnCAQAACcMBAAAJxAEAAAnFAQAACcYBAAAJxwEAAAnIAQAACckBAAAJygEAAAnLAQAACcwBAAAJzQEAAAnOAQAACc8BAAAJ0AEAAAnRAQAACdIBAAAJ0wEAAAnUAQAACdUBAAAJ1gEAAAnXAQAACdgBAAAJ2QEAAAnaAQAACdsBAAAJ3AEAAAndAQAACd4BAAAJ3wEAAAngAQAACeEBAAAJ4gEAAAnjAQAADR4HUQAAAAABAAAAQAAAAAQKSW5rUG9pbnRWMQIA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0SB1MAAAAAAQAAACAAAAAECklua1BvaW50VjECAAAACRICAAAJEwIAAAkUAgAACRUCAAAJFgIAAAkXAgAACRgCAAAJGQIAAAkaAgAACRsCAAAJHAIAAAkdAgAACR4CAAAJHwIAAAkgAgAACSECAAAJIgIAAAkjAgAACSQCAAAJJQIAAAkmAgAACScCAAAJKAIAAAkpAgAADQgHVQAAAAABAAAAgAAAAAQKSW5rUG9pbnRWMQIA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NFAdXAAAAAAEAAABAAAAABApJbmtQb2ludFYxAgA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NEQdZAAAAAAEAAAAEAAAABApJbmtQb2ludFYxAgAAAAnFAgAADQMHWwAAAAABAAAAQAAAAAQKSW5rUG9pbnRWMQIA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NFgddAAAAAAEAAACAAAAABApJbmtQb2ludFYxAgA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DTQHXwAAAAABAAAAIAAAAAQKSW5rUG9pbnRWMQIAAAAJPAMAAAk9AwAACT4DAAAJPwMAAAlAAwAACUEDAAAJQgMAAAlDAwAACUQDAAAJRQMAAAlGAwAACUcDAAAJSAMAAAlJAwAACUoDAAAJSwMAAAlMAwAACU0DAAAJTgMAAAlPAwAACVADAAAJUQMAAAlSAwAACVMDAAAJVAMAAAlVAwAACVYDAAAJVwMAAAlYAwAACVkDAAANAgdhAAAAAAEAAABAAAAABApJbmtQb2ludFYxAgA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NCwdjAAAAAAEAAABAAAAABApJbmtQb2ludFYxAgA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0QB2UAAAAAAQAAAEAAAAAECklua1BvaW50VjECAAAACb8DAAAJwAMAAAnBAwAACcIDAAAJwwMAAAnEAwAACcUDAAAJxgMAAAnHAwAACcgDAAAJyQMAAAnKAwAACcsDAAAJzAMAAAnNAwAACc4DAAAJzwMAAAnQAwAACdEDAAAJ0gMAAAnTAwAACdQDAAAJ1QMAAAnWAwAACdcDAAAJ2AMAAAnZAwAACdoDAAAJ2wMAAAncAwAACd0DAAAJ3gMAAAnfAwAACeADAAAJ4QMAAAniAwAACeMDAAAJ5AMAAAnlAwAACeYDAAAJ5wMAAA0XB2cAAAAAAQAAACAAAAAECklua1BvaW50VjECAAAACegDAAAJ6QMAAAnqAwAACesDAAAJ7AMAAAntAwAACe4DAAAJ7wMAAAnwAwAACfEDAAAJ8gMAAAnzAwAACfQDAAAJ9QMAAAn2AwAACfcDAAAJ+AMAAAn5AwAACfoDAAAJ+wMAAAn8AwAACf0DAAANCgdpAAAAAAEAAABAAAAABApJbmtQb2ludFYxAgAAAAn+AwAACf8DAAAJAAQAAAkBBAAACQIEAAAJAwQAAAkEBAAACQUEAAAJBgQAAAkHBAAACQgEAAAJCQQAAAkKBAAACQsEAAAJDAQAAAkNBAAACQ4EAAAJDwQAAAkQBAAACREEAAAJEgQAAAkTBAAACRQEAAAJFQQAAAkWBAAACRcEAAAJGAQAAAkZBAAACRoEAAAJGwQAAAkcBAAACR0EAAAJHgQAAAkfBAAACSAEAAAJIQQAAAkiBAAACSMEAAAJJAQAAAklBAAADRgHawAAAAABAAAAgAAAAAQKSW5rUG9pbnRWMQIA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NHQVsAAAACklua1BvaW50VjEEAAAAAVgBWQ5QcmVzc3VyZUZhY3RvcglUaW1lU3RhbXAAAAAABgYLEAIAAADYrTofxZezP1odlb9tdLg/AAAAPwAAAAAAAAAAAW0AAABsAAAATsgnCLHKsz88twCNgbG4PwAAAD8PAAAAAAAAAAFuAAAAbAAAAMTiFPGc/bM/PLcAjYGxuD8AAAA/HwAAAAAAAAABbwAAAGwAAAA4/QHaiDC0Pzy3AI2Bsbg/AAAAPy8AAAAAAAAAAXAAAABsAAAAOP0B2ogwtD8gUWxale64PwAAAD9tAAAAAAAAAAFxAAAAbAAAAKwX78J0Y7Q/AuvXJ6kruT8AAAA/bQAAAAAAAAABcgAAAGwAAAAgMtyrYJa0PwLr1yepK7k/AAAAP5wAAAAAAAAAAXMAAABsAAAAIDLcq2CWtD/khEP1vGi5PwAAAD+7AAAAAAAAAAF0AAAAbAAAACAy3KtglrQ/yB6vwtCluT8AAAA/uwAAAAAAAAABdQAAAGwAAAAgMtyrYJa0P6q4GpDk4rk/AAAAP9sAAAAAAAAAAXYAAABsAAAAlkzJlEzJtD+MUoZd+B+6PwAAAD/qAAAAAAAAAAF3AAAAbAAAAJZMyZRMybQ/cOzxKgxduj8AAAA/+gAAAAAAAAABeAAAAGwAAAAKZ7Z9OPy0P1KGXfgfmro/AAAAP/oAAAAAAAAAAXkAAABsAAAACme2fTj8tD82IMnFM9e6PwAAAD8JAQAAAAAAAAF6AAAAbAAAAApntn04/LQ/GLo0k0cUuz8AAAA/GQEAAAAAAAABewAAAGwAAAAKZ7Z9OPy0P/xToGBbUbs/AAAAPxkBAAAAAAAAAXwAAABsAAAAfoGjZiQvtT+kIePIlgi8PwAAAD8ZAQAAAAAAAAF9AAAAbAAAAH6Bo2YkL7U/iLtOlqpFvD8AAAA/KQEAAAAAAAABfgAAAGwAAADym5BPEGK1P2pVumO+grw/AAAAPykBAAAAAAAAAX8AAABsAAAA8puQTxBitT8wiZH+5fy8PwAAAD84AQAAAAAAAAGAAAAAbAAAAPKbkE8QYrU/FCP9y/k5vT8AAAA/SAEAAAAAAAABgQAAAGwAAADym5BPEGK1P/a8aJkNd70/AAAAP0gBAAAAAAAAAYIAAABsAAAA8puQTxBitT/YVtRmIbS9PwAAAD93AQAAAAAAAAGDAAAAbAAAAGi2fTj8lLU/2FbUZiG0vT8AAAA/dwEAAAAAAAABhAAAAGwAAABotn04/JS1P7zwPzQ18b0/AAAAP3cBAAAAAAAAAYUAAABsAAAA3NBqIejHtT+eiqsBSS6+PwAAAD+GAQAAAAAAAAGGAAAAbAAAAFDrVwrU+rU/ZL6CnHCovj8AAAA/lgEAAAAAAAABhwAAAGwAAADEBUXzvy22PyjyWTeYIr8/AAAAP5YBAAAAAAAAAYgAAABsAAAAOiAy3Ktgtj8MjMUErF+/PwAAAD+mAQAAAAAAAAGJAAAAbAAAAK46H8WXk7Y/2iyEtnMLwD8AAAA/pgEAAAAAAAABigAAAGwAAAAiVQyug8a2P77G74OHSMA/AAAAP6YBAAAAAAAAAYsAAABsAAAADIrmf1sstz+vk6VqEWfAPwAAAD+1AQAAAAAAAAGMAAAAbAAAAICk02hHX7c/ki0ROCWkwD8AAAA/xQEAAAAAAAABjQAAAGwAAADe85ojC/i3P4P6xh6vwsA/AAAAP9UBAAAAAAAAAY4AAABsAAAAVA6IDPcquD91x3wFOeHAPwAAAD/VAQAAAAAAAAGPAAAAbAAAAMgodfXiXbg/dcd8BTnhwD8AAAA/5AEAAAAAAAABkAAAAGwAAACYkimZkim5P2aUMuzC/8A/AAAAPwUCAAAAAAAAAZEAAABsAAAAavzdPEL1uT9XYejSTB7BPwAAAD8UAgAAAAAAAAGSAAAAbAAAAFYxuA4aW7o/SS6eudY8wT8AAAA/FAIAAAAAAAABkwAAAGwAAAAom2yyySa7P0kunrnWPME/AAAAPxQCAAAAAAAAAZQAAABsAAAAhuozbY2/uz9JLp651jzBPwAAAD8kAgAAAAAAAAGVAAAAbAAAAFhU6BA9i7w/O/tToGBbwT8AAAA/JAIAAAAAAAABlgAAAGwAAAAS83aGxLy9Pzv7U6BgW8E/AAAAPzQCAAAAAAAAAZcAAABsAAAAWncYE2C7vj8ryAmH6nnBPwAAAD80AgAAAAAAAAGYAAAAbAAAABQWp4jn7L8/K8gJh+p5wT8AAAA/UwIAAAAAAAABmQAAAGwAAACiZ5FzrajAPx2Vv210mME/AAAAP1MCAAAAAAAAAZoAAABsAAAAO0TPIudawT8PYnVU/rbBPwAAAD9jAgAAAAAAAAGbAAAAbAAAAKWKwXXQ2MI/AS8rO4jVwT8AAAA/YwIAAAAAAAABnAAAAGwAAAAC2ogwlHHDP/H74CES9ME/AAAAP3ICAAAAAAAAAZ0AAABsAAAAYClQ61cKxD/jyJYInBLCPwAAAD9yAgAAAAAAAAGeAAAAbAAAAEleKr0vcMQ/48iWCJwSwj8AAAA/cgIAAAAAAAABnwAAAGwAAACmrfF38wjFP+PIlgicEsI/AAAAP4ICAAAAAAAAAaAAAABsAAAAVVVVVVVVxT/VlUzvJTHCPwAAAD+CAgAAAAAAAAGhAAAAbAAAAD+KLyctu8U/1ZVM7yUxwj8AAAA/kQIAAAAAAAABogAAAGwAAADuMZMEjwfGP9WVTO8lMcI/AAAAP5ECAAAAAAAAAaMAAABsAAAAndn24fBTxj/VlUzvJTHCPwAAAD+hAgAAAAAAAAGkAAAAbAAAABH048rchsY/1ZVM7yUxwj8AAAA/oQIAAAAAAAABpQAAAGwAAADAm0eoPtPGP+PIlgicEsI/AAAAP7ECAAAAAAAAAaYAAABsAAAANLY0kSoGxz/jyJYInBLCPwAAAD+xAgAAAAAAAAGnAAAAbAAAAONdmG6MUsc/8fvgIRL0wT8AAAA/0AIAAAAAAAABqAAAAGwAAAAHIOk02tHHPwEvKzuI1cE/AAAAP9ACAAAAAAAAAakAAABsAAAA8FTDBrI3yD8BLys7iNXBPwAAAD/QAgAAAAAAAAGqAAAAbAAAAIcxAbbr6cg/AS8rO4jVwT8AAAA/0AIAAAAAAAABqwAAAGwAAACr81F8OWnJPwEvKzuI1cE/AAAAP+ACAAAAAAAAAawAAABsAAAARNCPK3Mbyj8BLys7iNXBPwAAAD/gAgAAAAAAAAGtAAAAbAAAABY6RM8i58o/AS8rO4jVwT8AAAA/7wIAAAAAAAABrgAAAGwAAAB0iQuK5n/LPwEvKzuI1cE/AAAAP+8CAAAAAAAAAa8AAABsAAAARvO/LZZLzD8BLys7iNXBPwAAAD//AgAAAAAAAAGwAAAAbAAAANzP/dzP/cw/AS8rO4jVwT8AAAA//wIAAAAAAAABsQAAAGwAAAB0rDuMCbDNP/H74CES9ME/AAAAPw4DAAAAAAAAAbIAAABsAAAA1PsCR81Izj/x++AhEvTBPwAAAD8eAwAAAAAAAAGzAAAAbAAAAPa9Uw0byM4/48iWCJwSwj8AAAA/HgMAAAAAAAABtAAAAGwAAADe8i3f8i3PP+PIlgicEsI/AAAAPy4DAAAAAAAAAbUAAABsAAAAds9rjizgzz/VlUzvJTHCPwAAAD8uAwAAAAAAAAG2AAAAbAAAADECIzACI9A/1ZVM7yUxwj8AAAA/PQMAAAAAAAABtwAAAGwAAAB98MEHH3zQP9WVTO8lMcI/AAAAPz0DAAAAAAAAAbgAAABsAAAA8Qqv8Aqv0D/GYgLWr0/CPwAAAD9NAwAAAAAAAAG5AAAAbAAAAANs19Ox7tA/xmIC1q9Pwj8AAAA/TQMAAAAAAAABugAAAGwAAAB3hsS8nSHRP8ZiAtavT8I/AAAAP10DAAAAAAAAAbsAAABsAAAA7KCxpYlU0T/GYgLWr0/CPwAAAD9dAwAAAAAAAAG8AAAAbAAAAGC7no51h9E/xmIC1q9Pwj8AAAA/bAMAAAAAAAABvQAAAGwAAAByHMdxHMfRP8ZiAtavT8I/AAAAP2wDAAAAAAAAAb4AAABsAAAAIcQqT34T0j/GYgLWr0/CPwAAAD98AwAAAAAAAAG/AAAAbAAAAJXeFzhqRtI/xmIC1q9Pwj8AAAA/fAMAAAAAAAABwAAAAGwAAADhzLYPh5/SP7cvuLw5bsI/AAAAP5sDAAAAAAAAAcEAAABsAAAA8y3f8i3f0j+3L7i8OW7CPwAAAD+bAwAAAAAAAAHCAAAAbAAAAD8cfspKONM/qfxto8OMwj8AAAA/mwMAAAAAAAABwwAAAGwAAACLCh2iZ5HTP6n8baPDjMI/AAAAP6sDAAAAAAAAAcQAAABsAAAAdD/3cz/30z+aySOKTavCPwAAAD+rAwAAAAAAAAHFAAAAbAAAAF500UUXXdQ/mskjik2rwj8AAAA/qwMAAAAAAAABxgAAAGwAAABHqasX78LUP5rJI4pNq8I/AAAAP7oDAAAAAAAAAccAAABsAAAAk5dK7wsc1T+aySOKTavCPwAAAD+6AwAAAAAAAAHIAAAAbAAAABkTYLuejtU/qfxto8OMwj8AAAA/ygMAAAAAAAAByQAAAGwAAADIusOYANvVP7cvuLw5bsI/AAAAP8oDAAAAAAAAAcoAAABsAAAAFKlicB001j/GYgLWr0/CPwAAAD/aAwAAAAAAAAHLAAAAbAAAAP3dPEL1mdY/1ZVM7yUxwj8AAAA/6QMAAAAAAAABzAAAAGwAAACrhaAfV+bWP/H74CES9ME/AAAAP+kDAAAAAAAAAc0AAABsAAAAvebIAv4l1z8BLys7iNXBPwAAAD/pAwAAAAAAAAHOAAAAbAAAAAnVZ9oaf9c/HZW/bXSYwT8AAAA/+QMAAAAAAAABzwAAAGwAAAC4fMu3fMvXPx2Vv210mME/AAAAP/kDAAAAAAAAAdAAAABsAAAAA2tqj5kk2D8dlb9tdJjBPwAAAD8WBAAAAAAAAAHRAAAAbAAAALISzmz7cNg/HZW/bXSYwT8AAAA/JgQAAAAAAAAB0gAAAGwAAABiujFKXb3YPx2Vv210mME/AAAAPyYEAAAAAAAAAdMAAABsAAAA19QeM0nw2D8dlb9tdJjBPwAAAD8mBAAAAAAAAAHUAAAAbAAAAK6o0CF6Ftk/HZW/bXSYwT8AAAA/NgQAAAAAAAAB1QAAAGwAAADoNUcW8C/ZPx2Vv210mME/AAAAP0UEAAAAAAAAAdYAAABsAAAAI8O9CmZJ2T8dlb9tdJjBPwAAAD+EBAAAAAAAAAHXAAAAbAAAAGlHX5cBSNo/K8gJh+p5wT8AAAA/kwQAAAAAAAAB2AAAAGwAAABAGxGGMm7aPzv7U6BgW8E/AAAAP5MEAAAAAAAAAdkAAABsAAAAGO/CdGOU2j9JLp651jzBPwAAAD+TBAAAAAAAAAHaAAAAbAAAAFJ8OWnZrdo/V2Ho0kwewT8AAAA/owQAAAAAAAAB2wAAAGwAAADvwnRjlLraP1dh6NJMHsE/AAAAP6MEAAAAAAAAAdwAAABsAAAAKlDrVwrU2j9mlDLswv/APwAAAD+zBAAAAAAAAAHdAAAAbAAAAMeWJlLF4No/ZpQy7ML/wD8AAAA/wgQAAAAAAAAB3gAAAGwAAADHliZSxeDaP3XHfAU54cA/AAAAP/EEAAAAAAAAAd8AAABsAAAAx5YmUsXg2j+SLRE4JaTAPwAAAD8QBQAAAAAAAAHgAAAAbAAAAGTdYUyA7do/oGBbUZuFwD8AAAA/EAUAAAAAAAAB4QAAAGwAAABk3WFMgO3aP6+TpWoRZ8A/AAAAPyAFAAAAAAAAAeIAAABsAAAAZN1hTIDt2j/M+Tmd/SnAPwAAAD8gBQAAAAAAAAHjAAAAbAAAAAEknUY7+to/2iyEtnMLwD8AAAA/IAUAAAAAAAAB5AAAAGwAAAABJJ1GO/raP9K/nJ/T2b8/AAAAPzAFAAAAAAAAAeUAAABsAAAAASSdRjv62j8MjMUErF+/PwAAAD8/BQAAAAAAAAHmAAAAbAAAAJ5q2ED2Bts/KPJZN5givz8AAAA/PwUAAAAAAAAB5wAAAGwAAAA7sRM7sRPbP2S+gpxwqL4/AAAAP08FAAAAAAAAAegAAABsAAAA2PdONWwg2z+eiqsBSS6+PwAAAD9fBQAAAAAAAAHpAAAAbAAAANj3TjVsINs/2FbUZiG0vT8AAAA/bgUAAAAAAAAB6gAAAGwAAAB1PoovJy3bPxQj/cv5Ob0/AAAAP24FAAAAAAAAAesAAABsAAAAdT6KLyct2z8wiZH+5fy8PwAAAD9+BQAAAAAAAAHsAAAAbAAAAHU+ii8nLds/Tu8lMdK/vD8AAAA/fgUAAAAAAAAB7QAAAGwAAAAThcUp4jnbP2pVumO+grw/AAAAP40FAAAAAAAAAe4AAABsAAAAE4XFKeI52z+Iu06WqkW8PwAAAD+dBQAAAAAAAAHvAAAAbAAAABOFxSniOds/wod3+4LLuz8AAAA/rQUAAAAAAAAB8AAAAGwAAACwywAknUbbP97tCy5vjrs/AAAAP7wFAAAAAAAAAfEAAABsAAAATRI8HlhT2z8YujSTRxS7PwAAAD+8BQAAAAAAAAHyAAAAbAAAAE0SPB5YU9s/NiDJxTPXuj8AAAA/zAUAAAAAAAAB8wAAAGwAAABNEjweWFPbP1KGXfgfmro/AAAAP8wFAAAAAAAAAfQAAABsAAAAh5+yEs5s2z/IHq/C0KW5PwAAAD/cBQAAAAAAAAH1AAAAbAAAACTm7QyJeds/5IRD9bxouT8AAAA/3AUAAAAAAAAB9gAAAGwAAADBLCkHRIbbPzy3AI2Bsbg/AAAAP+sFAAAAAAAAAfcAAABsAAAAXnNkAf+S2z+U6b0kRvq3PwAAAD/rBQAAAAAAAAH4AAAAbAAAAJkA2/V0rNs/CIIP7/YFtz8AAAA/+wUAAAAAAAAB+QAAAGwAAAA2RxbwL7nbP3waYbmnEbY/AAAAP/sFAAAAAAAAAfoAAABsAAAA041R6urF2z/wsrKDWB21PwAAAD8KBgAAAAAAAAH7AAAAbAAAAA0byN5g39s/ZksETgkptD8AAAA/CgYAAAAAAAAB/AAAAGwAAACqYQPZG+zbP/ZJ6kqm97I/AAAAPxoGAAAAAAAAAf0AAABsAAAAR6g+09b42z9OfKfiakCyPwAAAD8aBgAAAAAAAAH+AAAAbAAAAOXuec2RBdw/whT5rBtMsT8AAAA/KgYAAAAAAAAB/wAAAGwAAACCNbXHTBLcPxpHtkTglLA/AAAAPyoGAAAAAAAAAQABAABsAAAAH3zwwQcf3D9UE9+puBqwPwAAAD85BgAAAAAAAAEBAQAAbAAAAB988MEHH9w/G78PHiJBrz8AAAA/OQYAAAAAAAABAgEAAGwAAAAffPDBBx/cP5FXYejSTK4/AAAAP0kGAAAAAAAAAQMBAABsAAAAvMIrvMIr3D8F8LKyg1itPwAAAD9JBgAAAAAAAAEEAQAAbAAAALzCK7zCK9w/PbzbF1zerD8AAAA/WQYAAAAAAAABBQEAAGwAAAC8wiu8wivcP3mIBH00ZKw/AAAAP1kGAAAAAAAAAQYBAABsAAAAvMIrvMIr3D/tIFZH5W+rPwAAAD9oBgAAAAAAAAEHAQAAbAAAALzCK7zCK9w/YrmnEZZ7qj8AAAA/aAYAAAAAAAABCAEAAGwAAABZCWe2fTjcP5yF0HZuAao/AAAAP3gGAAAAAAAAAQkBAABsAAAAWQlntn043D/WUfnbRoepPwAAAD+HBgAAAAAAAAEKAQAAbAAAAFkJZ7Z9ONw/S+pKpveSqD8AAAA/hwYAAAAAAAABCwEAAGwAAABZCWe2fTjcP7+CnHConqc/AAAAP4cGAAAAAAAAAQwBAABsAAAAWQlntn043D/5TsXVgCSnPwAAAD+XBgAAAAAAAAENAQAAbAAAAFkJZ7Z9ONw/NBvuOlmqpj8AAAA/lwYAAAAAAAABDgEAAGwAAAC8wiu8wivcP+J/aGriO6U/AAAAP6cGAAAAAAAAAQ8BAABsAAAAvMIrvMIr3D8cTJHPusGkPwAAAD+nBgAAAAAAAAEQAQAAbAAAAB988MEHH9w/Vxi6NJNHpD8AAAA/tgYAAAAAAAABEQEAAGwAAAAffPDBBx/cP8uwC/9DU6M/AAAAP8YGAAAAAAAAARIBAABsAAAAgjW1x0wS3D96FYYuzeShPwAAAD/GBgAAAAAAAAETAQAAbAAAAII1tcdMEtw/s+Guk6VqoT8AAAA/1gYAAAAAAAABFAEAAGwAAACCNbXHTBLcP+2t1/h98KA/AAAAP9YGAAAAAAAAARUBAABsAAAAgjW1x0wS3D8negBeVnagPwAAAD/WBgAAAAAAAAEWAQAAbAAAAOXuec2RBdw/J3oAXlZ2oD8AAAA/5QYAAAAAAAABFwEAAGwAAADl7nnNkQXcPzglpFAOBJ8/AAAAP+UGAAAAAAAAARgBAABsAAAAR6g+09b42z84JaRQDgSfPwAAAD/1BgAAAAAAAAEZAQAAbAAAAEeoPtPW+Ns/rL31Gr8Pnj8AAAA/BAcAAAAAAAABGgEAAGwAAABHqD7T1vjbP5TumK8gJ5w/AAAAPwQHAAAAAAAAARsBAABsAAAAqmED2Rvs2z+U7pivICecPwAAAD8zBwAAAAAAAAEcAQAAbAAAAA0byN5g39s/UYGCbUVtlj8AAAA/MwcAAAAAAAABHQEAAGwAAADTjVHq6sXbP8UZ1Df2eJU/AAAAPzMHAAAAAAAAAR4BAABsAAAA041R6urF2z85siUCp4SUPwAAAD9DBwAAAAAAAAEfAQAAbAAAADZHFvAvuds/ObIlAqeElD8AAAA/QwcAAAAAAAABIAEAAGwAAAA2RxbwL7nbP65Kd8xXkJM/AAAAP1MHAAAAAAAAASEBAABsAAAAmQDb9XSs2z+uSnfMV5CTPwAAAD9TBwAAAAAAAAEiAQAAbAAAAPy5n/u5n9s/rkp3zFeQkz8AAAA/YgcAAAAAAAABIwEAAGwAAABec2QB/5LbPyLjyJYInJI/AAAAP2IHAAAAAAAAASQBAABsAAAAh5+yEs5s2z8i48iWCJySPwAAAD9yBwAAAAAAAAElAQAAbAAAALDLACSdRts/IuPIlgickj8AAAA/cgcAAAAAAAABJgEAAGwAAAA7sRM7sRPbPyLjyJYInJI/AAAAP4EHAAAAAAAAAScBAABsAAAAKlDrVwrU2j+XexphuaeRPwAAAD+BBwAAAAAAAAEoAQAAbAAAAEAbEYYybto/l3saYbmnkT8AAAA/kQcAAAAAAAABKQEAAGwAAABX5ja0WgjaPwsUbCtqs5A/AAAAP6EHAAAAAAAAASoBAABsAAAANCTm7QyJ2T8AWXvrNX6PPwAAAD+hBwAAAAAAAAErAQAAbAAAAHQbWi0E/dg/6IkegJeVjT8AAAA/oQcAAAAAAAABLAEAAGwAAABPWQlntn3YP9K6wRT5rIs/AAAAP7AHAAAAAAAAAS0BAABsAAAALJe4oGj+1z/SusEU+ayLPwAAAD+wBwAAAAAAAAEuAQAAbAAAAAnVZ9oaf9c/uOtkqVrEiT8AAAA/wAcAAAAAAAABLwEAAGwAAADmEhcUzf/WP6AcCD6824c/AAAAP9AHAAAAAAAAATABAABsAAAA/d08QvWZ1j+gHAg+vNuHPwAAAD/QBwAAAAAAAAExAQAAbAAAABSpYnAdNNY/oBwIPrzbhz8AAAA/3wcAAAAAAAABMgEAAGwAAADIusOYANvVP4pNq9Id84U/AAAAP98HAAAAAAAAATMBAABsAAAA34Xpxih11T+KTavSHfOFPwAAAD/fBwAAAAAAAAE0AQAAbAAAADDehenGKNU/ik2r0h3zhT8AAAA/7wcAAAAAAAABNQEAAGwAAACBNiIMZdzUP4pNq9Id84U/AAAAP+8HAAAAAAAAATYBAABsAAAAmAFIOo121D+KTavSHfOFPwAAAD/+BwAAAAAAAAE3AQAAbAAAAIWgH1fmNtQ/ik2r0h3zhT8AAAA/DggAAAAAAAABOAEAAGwAAAD/JAqLU8TTP4pNq9Id84U/AAAAPx4IAAAAAAAAATkBAABsAAAAkHQa7ejr0j+KTavSHfOFPwAAAD8eCAAAAAAAAAE6AQAAbAAAAAr5BCFWedI/ik2r0h3zhT8AAAA/PQgAAAAAAAABOwEAAGwAAADDdGOUunrRP4pNq9Id84U/AAAAP1wIAAAAAAAAATwBAABsAAAAokKH6FnkzD9E4JSQQjmAPwAAAD9rCAAAAAAAAAE9AQAAbAAAADj8lJVwZss/LoS2cwvQeD8AAAA/ewgAAAAAAAABPgEAAGwAAADPtaJCh+jJPwDm/JzO/nQ/AAAAP3sIAAAAAAAAAT8BAABsAAAANtlkk002yT/SR0PGkS1xPwAAAD+LCAAAAAAAAAFAAQAAbAAAAGRvsO+dasg/0kdDxpEtcT8AAAA/iwgAAAAAAAABQQEAAGwAAABYeIVXeIXHP9JHQ8aRLXE/AAAAP5oIAAAAAAAAAUIBAABsAAAAS4Fav1Kgxj/SR0PGkS1xPwAAAD+aCAAAAAAAAAFDAQAAbAAAAAX9uDK3ocU/0kdDxpEtcT8AAAA/qggAAAAAAAABRAEAAGwAAAAykwSPB9bEP9JHQ8aRLXE/AAAAP6oIAAAAAAAAAUUBAABsAAAAYClQ61cKxD8A5vyczv50PwAAAD+6CAAAAAAAAAFGAQAAbAAAAI6/m0eoPsM/LoS2cwvQeD8AAAA/yQgAAAAAAAABRwEAAGwAAAC8Veej+HLCP1wicEpIoXw/AAAAP8kIAAAAAAAAAUgBAABsAAAA6usyAEmnwT9E4JSQQjmAPwAAAD/JCAAAAAAAAAFJAQAAbAAAABaCflyZ28A/ROCUkEI5gD8AAAA/2QgAAAAAAAABSgEAAGwAAADzvy2WS1zAP1yv8fvgIYI/AAAAP9kIAAAAAAAAAUsBAABsAAAAFBaniOfsvz9yfk5nfwqEPwAAAD/oCAAAAAAAAAFMAQAAbAAAALbG380jVL8/cn5OZ38KhD8AAAA/6AgAAAAAAAABTQEAAGwAAADOkQX8S+6+P3J+Tmd/CoQ/AAAAP/gIAAAAAAAAAU4BAABsAAAA5FwrKnSIvj9yfk5nfwqEPwAAAD/4CAAAAAAAAAFPAQAAbAAAAHBCPkGIVb4/cn5OZ38KhD8AAAA/CAkAAAAAAAABUAEAAGwAAAD8J1FYnCK+P3J+Tmd/CoQ/AAAAPxcJAAAAAAAAAVEBAABsAAAAEvN2hsS8vT9yfk5nfwqEPwAAAD8XCQAAAAAAAAFSAQAAbAAAACq+nLTsVr0/cn5OZ38KhD8AAAA/JwkAAAAAAAABUwEAAGwAAAC2o6/LACS9P3J+Tmd/CoQ/AAAAPycJAAAAAAAAAVQBAABsAAAAzG7V+Si+vD9yfk5nfwqEPwAAAD8nCQAAAAAAAAFVAQAAbAAAAFhU6BA9i7w/cn5OZ38KhD8AAAA/NwkAAAAAAAABVgEAAGwAAABuHw4/ZSW8P3J+Tmd/CoQ/AAAAPzcJAAAAAAAAAVcBAABsAAAAENBGhKGMuz9cr/H74CGCPwAAAD9GCQAAAAAAAAFYAQAAbAAAALSAf8nd87o/XK/x++Ahgj8AAAA/VgkAAAAAAAABWQEAAGwAAADgFsslLii6P1yv8fvgIYI/AAAAP1YJAAAAAAAAAVoBAABsAAAAgscDa2qPuT9cr/H74CGCPwAAAD9lCQAAAAAAAAFbAQAAbAAAACR4PLCm9rg/XK/x++Ahgj8AAAA/ZQkAAAAAAAABXAEAAGwAAADIKHX14l24P1yv8fvgIYI/AAAAP2UJAAAAAAAAAV0BAABsAAAAaNmtOh/Ftz9cr/H74CGCPwAAAD91CQAAAAAAAAFeAQAAbAAAAJZv+ZZv+bY/XK/x++Ahgj8AAAA/hQkAAAAAAAABXwEAAGwAAABQ61cK1Pq1P1yv8fvgIYI/AAAAP4UJAAAAAAAAAWABAABsAAAA8puQTxBitT9cr/H74CGCPwAAAD+kCQAAAAAAAAFhAQAAbAAAAKwX78J0Y7Q/XK/x++Ahgj8AAAA/pAkAAAAAAAABYgEAAGwAAADE4hTxnP2zP1yv8fvgIYI/AAAAP6QJAAAAAAAAAWMBAABsAAAATsgnCLHKsz9cr/H74CGCPwAAAD+0CQAAAAAAAAFkAQAAbAAAANitOh/Fl7M/XK/x++Ahgj8AAAA/tAkAAAAAAAABZQEAAGwAAABkk0022WSzP1yv8fvgIYI/AAAAP9MJAAAAAAAAAWYBAABsAAAA8HhgTe0xsz9cr/H74CGCPwAAAD/iCQAAAAAAAAFnAQAAbAAAAPB4YE3tMbM/cn5OZ38KhD8AAAA/EQoAAAAAAAABaAEAAGwAAAB8XnNkAf+yP6AcCD6824c/AAAAPyEKAAAAAAAAAWkBAABsAAAAfF5zZAH/sj/SusEU+ayLPwAAAD8hCgAAAAAAAAFqAQAAbAAAAHxec2QB/7I/AFl76zV+jz8AAAA/MQoAAAAAAAABawEAAGwAAAB8XnNkAf+yPwsUbCtqs5A/AAAAPzEKAAAAAAAAAWwBAABsAAAAfF5zZAH/sj+XexphuaeRPwAAAD9ACgAAAAAAAAFtAQAAbAAAAHxec2QB/7I/IuPIlgickj8AAAA/QAoAAAAAAAABbgEAAGwAAAB8XnNkAf+yP65Kd8xXkJM/AAAAP0MKAAAAAAAAAW8BAABsAAAAfF5zZAH/sj85siUCp4SUPwAAAD9SCgAAAAAAAAFwAQAAbAAAAHxec2QB/7I/xRnUN/Z4lT8AAAA/YgoAAAAAAAABcQEAAGwAAAB8XnNkAf+yP1GBgm1FbZY/AAAAP2IKAAAAAAAAAXIBAABsAAAAfF5zZAH/sj/c6DCjlGGXPwAAAD9iCgAAAAAAAAFzAQAAbAAAAHxec2QB/7I/ZlDf2ONVmD8AAAA/YgoAAAAAAAABdAEAAGwAAAB8XnNkAf+yP/K3jQ4zSpk/AAAAP3IKAAAAAAAAAXUBAABsAAAAfF5zZAH/sj8Kh+p50TKbPwAAAD+BCgAAAAAAAAF2AQAAbAAAAHxec2QB/7I/lO6YryAnnD8AAAA/gQoAAAAAAAABdwEAAGwAAAB8XnNkAf+yP6y99Rq/D54/AAAAP5EKAAAAAAAAAXgBAABsAAAAfF5zZAH/sj/EjFKGXfifPwAAAD+RCgAAAAAAAAF5AQAAbAAAAHxec2QB/7I/s+Guk6VqoT8AAAA/kQoAAAAAAAABegEAAGwAAAB8XnNkAf+yP0BJXcn0XqI/AAAAP6EKAAAAAAAAAXsBAABsAAAAfF5zZAH/sj+R5OKZa82jPwAAAD+hCgAAAAAAAAF8AQAAbAAAAHxec2QB/7I/HEyRz7rBpD8AAAA/sAoAAAAAAAABfQEAAGwAAAB8XnNkAf+yP27nFqAxMKY/AAAAP8AKAAAAAAAAAX4BAABsAAAAfF5zZAH/sj+/gpxwqJ6nPwAAAD/ACgAAAAAAAAF/AQAAbAAAAHxec2QB/7I/S+pKpveSqD8AAAA/zwoAAAAAAAABgAEAAGwAAACSKZmSKZmyP2K5pxGWe6o/AAAAP88KAAAAAAAAAYEBAABsAAAAHg+sqT1msj95iAR9NGSsPwAAAD/fCgAAAAAAAAGCAQAAbAAAAKr0vsBRM7I/VYs4g/rGrj8AAAA/3woAAAAAAAABgwEAAGwAAAA02tHXZQCyPzatSnfMV7A/AAAAP+8KAAAAAAAAAYQBAABsAAAAwL/k7nnNsT+ISNBHQ8axPwAAAD/vCgAAAAAAAAGFAQAAbAAAANaKCh2iZ7E/vH3B5c1xsz8AAAA//goAAAAAAAABhgEAAGwAAADuVTBLygGxP/CysoNYHbU/AAAAP/4KAAAAAAAAAYcBAABsAAAAqNGOvi4DsD88twCNgbG4PwAAAD8OCwAAAAAAAAGIAQAAbAAAAH05admtOq8/cOzxKgxduj8AAAA/HgsAAAAAAAABiQEAAGwAAACpz7Q1/m6uP6Qh48iWCLw/AAAAPx4LAAAAAAAAAYoBAABsAAAAqc+0Nf5urj/2vGiZDXe9PwAAAD8tCwAAAAAAAAGLAQAAbAAAAKnPtDX+bq4/giQXz1xrvj8AAAA/LQsAAAAAAAABjAEAAGwAAACpz7Q1/m6uPwyMxQSsX78/AAAAPz0LAAAAAAAAAY0BAABsAAAAv5raYyYJrj/Sv5yf09m/PwAAAD89CwAAAAAAAAGOAQAAbAAAAL+a2mMmCa4/zPk5nf0pwD8AAAA/TAsAAAAAAAABjwEAAGwAAAC/mtpjJgmuP77G74OHSMA/AAAAP0wLAAAAAAAAAZABAABsAAAAv5raYyYJrj+vk6VqEWfAPwAAAD9cCwAAAAAAAAGRAQAAbAAAAKnPtDX+bq4/r5OlahFnwD8AAAA/Ag4AAAAAAAABkgEAAGwAAACRBI8H1tSuP6+TpWoRZ8A/AAAAPxIOAAAAAAAAAZMBAABsAAAAfTlp2a06rz+vk6VqEWfAPwAAAD+1DgAAAAAAAAGUAQAAbAAAAH05admtOq8/vsbvg4dIwD8AAAA/cQ8AAAAAAAABlQEAAGwAAABlbkOrhaCvP77G74OHSMA/AAAAP4EPAAAAAAAAAZYBAABsAAAAZW5Dq4Wgrz/M+Tmd/SnAPwAAAD+QDwAAAAAAAAGXAQAAbAAAAKjRjr4uA7A/zPk5nf0pwD8AAAA/oA8AAAAAAAABmAEAAGwAAAAC2Rvse6eaP/36JHUl09s/AAAAPwAAAAAAAAAAAZkBAABsAAAAAtkb7Hunmj934X9oauLbPwAAAD8+AAAAAAAAAAGaAQAAbAAAAKashDPbPpw/d+F/aGri2z8AAAA/TgAAAAAAAAABmwEAAGwAAABOgO16OtadP3fhf2hq4ts/AAAAP10AAAAAAAAAAZwBAABsAAAA8lNWwpltnz934X9oauLbPwAAAD99AAAAAAAAAAGdAQAAbAAAACkG10FjS6M/d+F/aGri2z8AAAA/jAAAAAAAAAABngEAAGwAAACJeM7+SRSmP3fhf2hq4ts/AAAAP4wAAAAAAAAAAZ8BAABsAAAARxdddNFFpz934X9oauLbPwAAAD+cAAAAAAAAAAGgAQAAbAAAAAG26+lYd6g/d+F/aGri2z8AAAA/nAAAAAAAAAABoQEAAGwAAAC9VHpf4KipP3fhf2hq4ts/AAAAP5wAAAAAAAAAAaIBAABsAAAAYSjjpj9Aqz934X9oauLbPwAAAD+sAAAAAAAAAAGjAQAAbAAAABvHcRzHcaw/d+F/aGri2z8AAAA/uwAAAAAAAAABpAEAAGwAAAC/mtpjJgmuP/36JHUl09s/AAAAP7sAAAAAAAAAAaUBAABsAAAAqNGOvi4DsD/9+iR1JdPbPwAAAD+7AAAAAAAAAAGmAQAAbAAAAHo7Q2LezrA//fokdSXT2z8AAAA/ywAAAAAAAAABpwEAAGwAAACq9L7AUTOyP/36JHUl09s/AAAAP8sAAAAAAAAAAagBAABsAAAA8HhgTe0xsz/9+iR1JdPbPwAAAD/6AAAAAAAAAAGpAQAAbAAAAPS+wFEzkrc//fokdSXT2z8AAAA/+gAAAAAAAAABqgEAAGwAAAAkeDywpva4P/36JHUl09s/AAAAP/oAAAAAAAAAAasBAABsAAAAavzdPEL1uT/9+iR1JdPbPwAAAD8ZAQAAAAAAAAGsAQAAbAAAAECJwuIU8bw//fokdSXT2z8AAAA/KQEAAAAAAAABrQEAAGwAAACiZ5FzrajAP3fhf2hq4ts/AAAAPykBAAAAAAAAAa4BAABsAAAAr168C9ONwT934X9oauLbPwAAAD84AQAAAAAAAAGvAQAAbAAAAEc7+roMQMI/78faW6/x2z8AAAA/OAEAAAAAAAABsAEAAGwAAAAZpa5evAvDP2iuNU/0ANw/AAAAP0gBAAAAAAAAAbEBAABsAAAA6w5jAmzXwz/hlJBCORDcPwAAAD9XAQAAAAAAAAGyAQAAbAAAAD+KLyctu8U/4ZSQQjkQ3D8AAAA/dwEAAAAAAAABswEAAGwAAABkb7DvnWrIP+GUkEI5ENw/AAAAP3cBAAAAAAAAAbQBAABsAAAAhzEBtuvpyD/hlJBCORDcPwAAAD+GAQAAAAAAAAG1AQAAbAAAAHBm24fDT8k/4ZSQQjkQ3D8AAAA/lgEAAAAAAAABtgEAAGwAAABZm7VZm7XJP2iuNU/0ANw/AAAAP5YBAAAAAAAAAbcBAABsAAAACkMZN/0Byj9orjVP9ADcPwAAAD+WAQAAAAAAAAG4AQAAbAAAAH5dBiDpNMo/aK41T/QA3D8AAAA/+AEAAAAAAAABuQEAAGwAAADcrM3arM3KP2iuNU/0ANw/AAAAP/gBAAAAAAAAAboBAABsAAAAFjpEzyLnyj9orjVP9ADcPwAAAD/4AQAAAAAAAAG7AQAAbAAAAIpUMbgOGss/aK41T/QA3D8AAAA/JwIAAAAAAAABvAEAAGwAAAB0iQuK5n/LP2iuNU/0ANw/AAAAPycCAAAAAAAAAb0BAABsAAAArhaCflyZyz9orjVP9ADcPwAAAD8nAgAAAAAAAAG+AQAAbAAAAK4Wgn5cmcs/78faW6/x2z8AAAA/RgIAAAAAAAABvwEAAGwAAADoo/hy0rLLP+/H2luv8ds/AAAAP0YCAAAAAAAAAcABAABsAAAA6KP4ctKyyz934X9oauLbPwAAAD8BAwAAAAAAAAHBAQAAbAAAAK4Wgn5cmcs/d+F/aGri2z8AAAA/MAMAAAAAAAABwgEAAGwAAADnWlGhQ/TsPxF8eLcvuNw/AAAAPwAAAAAAAAAAAcMBAABsAAAANf5uHqH67D+XlR3E6qjcPwAAAD9dAAAAAAAAAAHEAQAAbAAAAIShjJv+AO0/l5UdxOqo3D8AAAA/XQAAAAAAAAABxQEAAGwAAAAh6MeVuQ3tPx+vwtClmdw/AAAAP20AAAAAAAAAAcYBAABsAAAADdIgDdIg7T+nyGfdYIrcPwAAAD99AAAAAAAAAAHHAQAAbAAAAKoYXAeNLe0/p8hn3WCK3D8AAAA/fQAAAAAAAAAByAEAAGwAAAD5u3mE6jPtP6fIZ91gitw/AAAAP30AAAAAAAAAAckBAABsAAAAlgK1fqVA7T+nyGfdYIrcPwAAAD+MAAAAAAAAAAHKAQAAbAAAADNJ8HhgTe0/LeIM6ht73D8AAAA/jAAAAAAAAAABywEAAGwAAACB7A32vVPtP7X7sfbWa9w/AAAAP5wAAAAAAAAAAcwBAABsAAAAHjNJ8Hhg7T+1+7H21mvcPwAAAD+cAAAAAAAAAAHNAQAAbAAAALt5hOozbe0/PRVXA5Jc3D8AAAA/rAAAAAAAAAABzgEAAGwAAACoY91hTIDtP8Mu/A9NTdw/AAAAP6wAAAAAAAAAAc8BAABsAAAAk0022WST7T9LSKEcCD7cPwAAAD+7AAAAAAAAAAHQAQAAbAAAAH83j1B9pu0/0mFGKcMu3D8AAAA/uwAAAAAAAAAB0QEAAGwAAABWC0E/rsztP1l76zV+H9w/AAAAP8sAAAAAAAAAAdIBAABsAAAAkZi3MyTm7T9orjVP9ADcPwAAAD/LAAAAAAAAAAHTAQAAbAAAABnJS6X3Be4/78faW6/x2z8AAAA/2gAAAAAAAAAB1AEAAGwAAACi+d8WyyXuP3fhf2hq4ts/AAAAP+oAAAAAAAAAAdUBAABsAAAAKip0iJ5F7j+FFMqB4MPbPwAAAD/qAAAAAAAAAAHWAQAAbAAAABcUzf+2WO4/hRTKgeDD2z8AAAA/6gAAAAAAAAAB1wEAAGwAAABRoUP0LHLuPwwub46btNs/AAAAP/oAAAAAAAAAAdgBAABsAAAAjC666KKL7j8MLm+Om7TbPwAAAD/6AAAAAAAAAAHZAQAAbAAAAHgYE2C7nu4/k0cUm1al2z8AAAA/OQEAAAAAAAAB2gEAAGwAAABemG6MUlfvPymUA8GHd9s/AAAAP0kBAAAAAAAAAdsBAABsAAAAmCXlgMhw7z+xrajNQmjbPwAAAD9JAQAAAAAAAAHcAQAAbAAAACBWefKbkO8/OMdN2v1Y2z8AAAA/SQEAAAAAAAAB3QEAAGwAAAAMQNJptKPvP0b6l/NzOts/AAAAP1kBAAAAAAAAAd4BAABsAAAA+Ckr4cy27z/OEz0ALyvbPwAAAD9ZAQAAAAAAAAHfAQAAbAAAAOQThFjlye8/VS3iDOob2z8AAAA/aAEAAAAAAAAB4AEAAGwAAAAyt6HVQtDvP9xGhxmlDNs/AAAAP3gBAAAAAAAAAeEBAABsAAAAgFq/UqDW7z/cRocZpQzbPwAAAD+IAQAAAAAAAAHiAQAAbAAAAND93M/93O8/3EaHGaUM2z8AAAA/kQIAAAAAAAAB4wEAAGwAAAAeofpMW+PvP9xGhxmlDNs/AAAAP7ACAAAAAAAAAeQBAABsAAAAFKlicB001j/Wr09SVzLdPwAAAD8AAAAAAAAAAAHlAQAAbAAAABSpYnAdNNY/T5aqRZxB3T8AAAA/EAAAAAAAAAAB5gEAAGwAAACx751q2EDWP8h8BTnhUN0/AAAAP3gAAAAAAAAAAecBAABsAAAATjbZZJNN1j/IfAU54VDdPwAAAD94AAAAAAAAAAHoAQAAbAAAAOt8FF9OWtY/yHwFOeFQ3T8AAAA/eAAAAAAAAAAB6QEAAGwAAAAlCotTxHPWP0FjYCwmYN0/AAAAP4gAAAAAAAAAAeoBAABsAAAA/d08QvWZ1j9BY2AsJmDdPwAAAD+IAAAAAAAAAAHrAQAAbAAAAHH4KSvhzNY/uUm7H2tv3T8AAAA/mAAAAAAAAAAB7AEAAGwAAADmEhcUzf/WP7lJux9rb90/AAAAP5gAAAAAAAAAAe0BAABsAAAAMQG26+lY1z8yMBYTsH7dPwAAAD+nAAAAAAAAAAHuAQAAbAAAAENi3s6QmNc/MjAWE7B+3T8AAAA/pwAAAAAAAAAB7wEAAGwAAACPUH2mrfHXP6sWcQb1jd0/AAAAP8cAAAAAAAAAAfABAABsAAAAYroxSl292D+rFnEG9Y3dPwAAAD/WAAAAAAAAAAHxAQAAbAAAAJfdqvNRfNk/I/3L+Tmd3T8AAAA/1gAAAAAAAAAB8gEAAGwAAADjy0nLbtXZPyP9y/k5nd0/AAAAP9YAAAAAAAAAAfMBAABsAAAAknOtqNAh2j8j/cv5OZ3dPwAAAD/mAAAAAAAAAAH0AQAAbAAAAEAbEYYybto/I/3L+Tmd3T8AAAA/9QAAAAAAAAAB9QEAAGwAAABSfDlp2a3aPyP9y/k5nd0/AAAAP/UAAAAAAAAAAfYBAABsAAAAKlDrVwrU2j8j/cv5OZ3dPwAAAD8FAQAAAAAAAAH3AQAAbAAAAAEknUY7+to/I/3L+Tmd3T8AAAA/FQEAAAAAAAAB+AEAAGwAAADY9041bCDbPyP9y/k5nd0/AAAAPyQBAAAAAAAAAfkBAABsAAAAsMsAJJ1G2z8j/cv5OZ3dPwAAAD9EAQAAAAAAAAH6AQAAbAAAAI8s4F9y99w/I/3L+Tmd3T8AAAA/UwEAAAAAAAAB+wEAAGwAAAA91EM91EPdP5zjJu1+rN0/AAAAP1MBAAAAAAAAAfwBAABsAAAATzVsIHuD3T+c4ybtfqzdPwAAAD9TAQAAAAAAAAH9AQAAbAAAAMVPWQlntt0/nOMm7X6s3T8AAAA/YwEAAAAAAAAB/gEAAGwAAACbIwv4l9zdP5zjJu1+rN0/AAAAP2MBAAAAAAAAAf8BAABsAAAAc/e85sgC3j+c4ybtfqzdPwAAAD+hAQAAAAAAAAEAAgAAbAAAACGfIMQqT94/nOMm7X6s3T8AAAA/sQEAAAAAAAABAQIAAGwAAAAhnyDEKk/ePxXKgeDDu90/AAAAP8EBAAAAAAAAAQICAABsAAAAv+VbvuVb3j8VyoHgw7vdPwAAAD/BAQAAAAAAAAEDAgAAbAAAAFssl7igaN4/FcqB4MO73T8AAAA/wQEAAAAAAAABBAIAAGwAAAD5ctKyW3XeP46w3NMIy90/AAAAP+ABAAAAAAAAAQUCAABsAAAAl7kNrRaC3j+OsNzTCMvdPwAAAD//AQAAAAAAAAEGAgAAbAAAANFGhKGMm94/jrDc0wjL3T8AAAA/DwIAAAAAAAABBwIAAGwAAABtjb+bR6jeP46w3NMIy90/AAAAPw8CAAAAAAAAAQgCAABsAAAAC9T6lQK13j+OsNzTCMvdPwAAAD8+AgAAAAAAAAEJAgAAbAAAAKcaNpC9wd4/jrDc0wjL3T8AAAA/TQIAAAAAAAABCgIAAGwAAABFYXGKeM7eP46w3NMIy90/AAAAP10CAAAAAAAAAQsCAABsAAAA4aeshDPb3j+OsNzTCMvdPwAAAD+MAgAAAAAAAAEMAgAAbAAAAH/u537u594/jrDc0wjL3T8AAAA/mwIAAAAAAAABDQIAAGwAAAAdNSN5qfTeP46w3NMIy90/AAAAP5sCAAAAAAAAAQ4CAABsAAAAuXtec2QB3z+OsNzTCMvdPwAAAD+rAgAAAAAAAAEPAgAAbAAAAFfCmW0fDt8/jrDc0wjL3T8AAAA/2gIAAAAAAAABEAIAAGwAAADzCNVn2hrfP46w3NMIy90/AAAAP+kCAAAAAAAAARECAABsAAAAkU8QYpUn3z+OsNzTCMvdPwAAAD/5AgAAAAAAAAESAgAAbAAAAMThp6yEM8s/5JlrzRM94D8AAAA/AAAAAAAAAAABEwIAAGwAAAD+bh6h+kzLP+SZa80TPeA/AAAAPw8AAAAAAAAAARQCAABsAAAAOPyUlXBmyz/kmWvNEz3gPwAAAD9OAAAAAAAAAAEVAgAAbAAAAK4Wgn5cmcs/5JlrzRM94D8AAAA/TgAAAAAAAAABFgIAAGwAAABcvuVbvuXLP+SZa80TPeA/AAAAP10AAAAAAAAAARcCAABsAAAACmZJOSAyzD/kmWvNEz3gPwAAAD9dAAAAAAAAAAEYAgAAbAAAAGi1EPTjysw/5JlrzRM94D8AAAA/bQAAAAAAAAABGQIAAGwAAAA6H8WXk5bNP+SZa80TPeA/AAAAP20AAAAAAAAAARoCAABsAAAASBbwL7l7zj8gDRlHtkTgPwAAAD99AAAAAAAAAAEbAgAAbAAAAI6akbxUes8/IA0ZR7ZE4D8AAAA/jAAAAAAAAAABHAIAAGwAAAAxAiMwAiPQPyANGUe2ROA/AAAAP5wAAAAAAAAAAR0CAABsAAAAA2zX07Hu0D8gDRlHtkTgPwAAAD+cAAAAAAAAAAEeAgAAbAAAALITO7ETO9E/IA0ZR7ZE4D8AAAA/nAAAAAAAAAABHwIAAGwAAACbSBWD66DRPyANGUe2ROA/AAAAP6sAAAAAAAAAASACAABsAAAA5za0Wgj60T8gDRlHtkTgPwAAAD+rAAAAAAAAAAEhAgAAbAAAAJXeFzhqRtI/IA0ZR7ZE4D8AAAA/uwAAAAAAAAABIgIAAGwAAACnP0AbEYbSPyANGUe2ROA/AAAAP7sAAAAAAAAAASMCAABsAAAAfhPyCUKs0j8gDRlHtkTgPwAAAD/LAAAAAAAAAAEkAgAAbAAAAFbno/hy0tI/IA0ZR7ZE4D8AAAA/ywAAAAAAAAABJQIAAGwAAAAtu1Xno/jSPyANGUe2ROA/AAAAP9oAAAAAAAAAASYCAABsAAAAZ0jM2xkS0z8gDRlHtkTgPwAAAD/aAAAAAAAAAAEnAgAAbAAAAASPB9bUHtM/IA0ZR7ZE4D8AAAA/6gAAAAAAAAABKAIAAGwAAACi1ULQjyvTPyANGUe2ROA/AAAAP+oAAAAAAAAAASkCAABsAAAAPxx+yko40z8gDRlHtkTgPwAAAD8JAQAAAAAAAAEqAgAAbAAAAMHjgTW1x+w/B/WNPV6F4T8AAAA/AAAAAAAAAAABKwIAAGwAAABzQGS4V8HsPwf1jT1eheE/AAAAPy8AAAAAAAAAASwCAABsAAAAJJ1GO/q67D8H9Y09XoXhPwAAAD8/AAAAAAAAAAEtAgAAbAAAAIZWC0E/ruw/B/WNPV6F4T8AAAA/PwAAAAAAAAABLgIAAGwAAAA4s+3D4afsPwf1jT1eheE/AAAAP04AAAAAAAAAAS8CAABsAAAA6Q/QRoSh7D8H9Y09XoXhPwAAAD9OAAAAAAAAAAEwAgAAbAAAAJtssskmm+w/B/WNPV6F4T8AAAA/WQAAAAAAAAABMQIAAGwAAABMyZRMyZTsP0RoO7cAjeE/AAAAP1kAAAAAAAAAATICAABsAAAAYd871bCB7D9EaDu3AI3hPwAAAD9oAAAAAAAAAAEzAgAAbAAAAHX14l2Ybuw/RGg7twCN4T8AAAA/aAAAAAAAAAABNAIAAGwAAAA7aGxpIlXsP4Db6DCjlOE/AAAAP3gAAAAAAAAAATUCAABsAAAAFPGc/ZMo7D/5wUMk6KPhPwAAAD94AAAAAAAAAAE2AgAAbAAAAO95zZEF/Os/NTXxnYqr4T8AAAA/iAAAAAAAAAABNwIAAGwAAAB6X+CoGcnrP64bTJHPuuE/AAAAP4gAAAAAAAAAATgCAABsAAAAVOgQPYuc6z+uG0yRz7rhPwAAAD+XAAAAAAAAAAE5AgAAbAAAAN/NI1Sfaes/6o75CnLC4T8AAAA/lwAAAAAAAAABOgIAAGwAAAC6VlToED3rPyYCp4QUyuE/AAAAP6cAAAAAAAAAATsCAABsAAAARTxn/yQK6z8mAqeEFMrhPwAAAD+nAAAAAAAAAAE8AgAAbAAAANEhehY51+o/JgKnhBTK4T8AAAA/twAAAAAAAAABPQIAAGwAAACqqqqqqqrqPyYCp4QUyuE/AAAAP7cAAAAAAAAAAT4CAABsAAAAInoWOdeK6j8mAqeEFMrhPwAAAD/GAAAAAAAAAAE/AgAAbAAAAPsCR81IXuo/6o75CnLC4T8AAAA/1gAAAAAAAAABQAIAAGwAAADWi3dhujHqP64bTJHPuuE/AAAAP9YAAAAAAAAAAUECAABsAAAAsBSo9SsF6j81NfGdiqvhPwAAAD/lAAAAAAAAAAFCAgAAbAAAAImd2Imd2Ok/NTXxnYqr4T8AAAA/5QAAAAAAAAABQwIAAGwAAABkJgkeD6zpP/nBQyToo+E/AAAAP+UAAAAAAAAAAUQCAABsAAAA7wscNSN56T+8TpaqRZzhPwAAAD8FAQAAAAAAAAFFAgAAbAAAAHvxLkw3Ruk/vE6WqkWc4T8AAAA/BQEAAAAAAAABRgIAAGwAAABCGTf9AdroP4Db6DCjlOE/AAAAPwUBAAAAAAAAAUcCAABsAAAAzv5JFBan6D+A2+gwo5ThPwAAAD+RAQAAAAAAAAFIAgAAbAAAAFJXL96F6eY/FijYVtRm4T8AAAA/kQEAAAAAAAABSQIAAGwAAACpGclLpfflP51BfWOPV+E/AAAAP5EBAAAAAAAAAUoCAABsAAAAM//bYrnE5T+dQX1jj1fhPwAAAD+hAQAAAAAAAAFLAgAAbAAAAL/k7nnNkeU/2bQq3TFf4T8AAAA/oQEAAAAAAAABTAIAAGwAAACabR8OP2XlPxYo2FbUZuE/AAAAP6EBAAAAAAAAAU0CAABsAAAAc/ZPorA45T9Sm4XQdm7hPwAAAD+xAQAAAAAAAAFOAgAAbAAAAOvFuzDdGOU/jg4zShl24T8AAAA/sQEAAAAAAAABTwIAAGwAAABhlSe/CfnkP8uB4MO7feE/AAAAP8ABAAAAAAAAAVACAABsAAAAxE7sxE7s5D8H9Y09XoXhPwAAAD/QAQAAAAAAAAFRAgAAbAAAACcIscqT3+Q/B/WNPV6F4T8AAAA/0AEAAAAAAAABUgIAAGwAAADZZJNNNtnkPwf1jT1eheE/AAAAP9ABAAAAAAAAAVMCAABsAAAAisF10NjS5D8H9Y09XoXhPwAAAD/fAQAAAAAAAAFUAgAAbAAAADweWFN7zOQ/B/WNPV6F4T8AAAA/7wEAAAAAAAABVQIAAGwAAADtejrWHcbkPwf1jT1eheE/AAAAP/8BAAAAAAAAAVYCAABsAAAAUDT/22K55D8H9Y09XoXhPwAAAD//AQAAAAAAAAFXAgAAbAAAAHhgTe0xk+Q/jg4zShl24T8AAAA//wEAAAAAAAABWAIAAGwAAAAERmAERmDkPxYo2FbUZuE/AAAAPw4CAAAAAAAAAVkCAABsAAAA8uQ3IZ8g5D9hzs/p7E/hPwAAAD8OAgAAAAAAAAFaAgAAbAAAAOGDDz744OM/6Od09qdA4T8AAAA/HgIAAAAAAAABWwIAAGwAAADjOI7jOI7jPzOObInAKeE/AAAAPx4CAAAAAAAAAVwCAABsAAAA0ddlAJJO4z/3Gr8PHiLhPwAAAD8uAgAAAAAAAAFdAgAAbAAAAL92PR3rDuM/uqcRlnsa4T8AAAA/LgIAAAAAAAABXgIAAGwAAACa/22xXOLiP7qnEZZ7GuE/AAAAP00CAAAAAAAAAV8CAABsAAAAEc/ZP4nC4j+6pxGWexrhPwAAAD9NAgAAAAAAAAFgAgAAbAAAACXlgMhwr+I/uqcRlnsa4T8AAAA/TQIAAAAAAAABYQIAAGwAAACInkXOtaLiP7qnEZZ7GuE/AAAAP1wCAAAAAAAAAWICAABsAAAAOfsnUVic4j+6pxGWexrhPwAAAD9cAgAAAAAAAAFjAgAAbAAAAOtXCtT6leI/uqcRlnsa4T8AAAA/bAIAAAAAAAABZAIAAGwAAACctOxWnY/iP7qnEZZ7GuE/AAAAP2wCAAAAAAAAAWUCAABsAAAAThHP2T+J4j+6pxGWexrhPwAAAD98AgAAAAAAAAFmAgAAbAAAALHKk9+EfOI/uqcRlnsa4T8AAAA/iwIAAAAAAAABZwIAAGwAAAAUhFjlyW/iP7qnEZZ7GuE/AAAAP4sCAAAAAAAAAWgCAABsAAAAKJr/bbFc4j+6pxGWexrhPwAAAD+bAgAAAAAAAAFpAgAAbAAAAO0MiXk7Q+I/uqcRlnsa4T8AAAA/mwIAAAAAAAABagIAAGwAAACzfxKFxSniP7qnEZZ7GuE/AAAAP6sCAAAAAAAAAWsCAABsAAAAK09+E/IJ4j+6pxGWexrhPwAAAD+rAgAAAAAAAAFsAgAAbAAAAFN7zCTB4+E/uqcRlnsa4T8AAAA/ugIAAAAAAAABbQIAAGwAAADKSjiz7cPhP7qnEZZ7GuE/AAAAP7oCAAAAAAAAAW4CAABsAAAAkL3Bvneq4T+6pxGWexrhPwAAAD/KAgAAAAAAAAFvAgAAbAAAALjpD9BGhOE/uqcRlnsa4T8AAAA/ygIAAAAAAAABcAIAAGwAAADM/7ZYLnHhP7qnEZZ7GuE/AAAAP9kCAAAAAAAAAXECAABsAAAAflyZ29Bq4T+6pxGWexrhPwAAAD/ZAgAAAAAAAAFyAgAAbAAAAC+5e15zZOE/uqcRlnsa4T8AAAA/6QIAAAAAAAABcwIAAGwAAADhFV7hFV7hP7qnEZZ7GuE/AAAAP+kCAAAAAAAAAXQCAABsAAAAknJAZLhX4T+6pxGWexrhPwAAAD/5AgAAAAAAAAF1AgAAbAAAAPUrBWr9SuE/uqcRlnsa4T8AAAA/GAMAAAAAAAABdgIAAGwAAABY5clvQj7hP7qnEZZ7GuE/AAAAPxgDAAAAAAAAAXcCAABsAAAAbftw+Ckr4T+6pxGWexrhPwAAAD8oAwAAAAAAAAF4AgAAbAAAAIARGIERGOE/fjRkHNkS4T8AAAA/KAMAAAAAAAABeQIAAGwAAAD44IMPPvjgP340ZBzZEuE/AAAAPzcDAAAAAAAAAXoCAABsAAAAIQ3SIA3S4D9+NGQc2RLhPwAAAD83AwAAAAAAAAF7AgAAbAAAAEk5IDLcq+A/fjRkHNkS4T8AAAA/RwMAAAAAAAABfAIAAGwAAADUHjNJ8HjgP340ZBzZEuE/AAAAP0cDAAAAAAAAAX0CAABsAAAAw70KZkk54D9+NGQc2RLhPwAAAD9WAwAAAAAAAAF+AgAAbAAAAP///////98/fjRkHNkS4T8AAAA/ZgMAAAAAAAABfwIAAGwAAAAXyyUuKJrfP0HBtqI2C+E/AAAAP2YDAAAAAAAAAYACAABsAAAAaSPCUMZN3z9BwbaiNgvhPwAAAD92AwAAAAAAAAGBAgAAbAAAAPMI1WfaGt8/BU4JKZQD4T8AAAA/dgMAAAAAAAABggIAAGwAAAAdNSN5qfTePwVOCSmUA+E/AAAAP4UDAAAAAAAAAYMCAABsAAAAf+7nfu7n3j8FTgkplAPhPwAAAD+FAwAAAAAAAAGEAgAAbAAAAOGnrIQz294/yNpbr/H74D8AAAA/lQMAAAAAAAABhQIAAGwAAABFYXGKeM7eP8jaW6/x++A/AAAAP5UDAAAAAAAAAYYCAABsAAAAC9T6lQK13j+MZ641T/TgPwAAAD+VAwAAAAAAAAGHAgAAbAAAANFGhKGMm94/jGeuNU/04D8AAAA/pQMAAAAAAAABiAIAAGwAAAD5ctKyW3XeP1D0ALys7OA/AAAAP7QDAAAAAAAAAYkCAABsAAAAhVjlyW9C3j9Q9AC8rOzgPwAAAD+0AwAAAAAAAAGKAgAAbAAAAJsjC/iX3N0/1w2myGfd4D8AAAA/xAMAAAAAAAABiwIAAGwAAACz7jAmwHbdP9cNpshn3eA/AAAAP8QDAAAAAAAAAYwCAABsAAAAyblWVOgQ3T+bmvhOxdXgPwAAAD/jAwAAAAAAAAGNAgAAbAAAAEeoPtPW+Ns/m5r4TsXV4D8AAAA/4wMAAAAAAAABjgIAAGwAAAAk5u0MiXnbP14nS9UizuA/AAAAP+MDAAAAAAAAAY8CAABsAAAAO7ETO7ET2z9eJ0vVIs7gPwAAAD/zAwAAAAAAAAGQAgAAbAAAAO/CdGOUuto/IrSdW4DG4D8AAAA/8wMAAAAAAAABkQIAAGwAAAAY78J0Y5TaPyK0nVuAxuA/AAAAPwIEAAAAAAAAAZICAABsAAAA3mFMgO162j8itJ1bgMbgPwAAAD8CBAAAAAAAAAGTAgAAbAAAAN5hTIDteto/5kDw4d2+4D8AAAA/kwQAAAAAAAABlAIAAGwAAADeYUyA7XraP6nNQmg7t+A/AAAAP6MEAAAAAAAAAZUCAABsAAAA3mFMgO162j9tWpXumK/gPwAAAD8QBQAAAAAAAAGWAgAAbAAAAOCBNbXHTII/KlCwrajN4j8AAAA/AAAAAAAAAAABlwIAAGwAAACEVZ78JuSDPypQsK2ozeI/AAAAPz4AAAAAAAAAAZgCAABsAAAAKCkHRIZ7hT8qULCtqM3iPwAAAD8+AAAAAAAAAAGZAgAAbAAAAND8b4vlEoc/KlCwrajN4j8AAAA/TgAAAAAAAAABmgIAAGwAAAAYpEEapEGKPypQsK2ozeI/AAAAP04AAAAAAAAAAZsCAABsAAAAYEsTqWJwjT8qULCtqM3iPwAAAD9dAAAAAAAAAAGcAgAAbAAAAMq2D4efspI/KlCwrajN4j8AAAA/XQAAAAAAAAABnQIAAGwAAAAub2dIzNuZP2fDXSdL1eI/AAAAP20AAAAAAAAAAZ4CAABsAAAAs8i5VlTooD/fqbgakOTiPwAAAD9tAAAAAAAAAAGfAgAAbAAAAM3ZP4nC4qQ/36m4GpDk4j8AAAA/fQAAAAAAAAABoAIAAGwAAADTH6CNCEOpP1mQEw7V8+I/AAAAP30AAAAAAAAAAaECAABsAAAA12UAkk6jrT+VA8GHd/viPwAAAD+MAAAAAAAAAAGiAgAAbAAAAGJwHTS2NLE/0XZuARoD4z8AAAA/nAAAAAAAAAABowIAAGwAAADweGBN7TGzPw7qG3u8CuM/AAAAP5wAAAAAAAAAAaQCAABsAAAAlkzJlEzJtD9KXcn0XhLjPwAAAD+cAAAAAAAAAAGlAgAAbAAAANzQaiHox7U/htB2bgEa4z8AAAA/qwAAAAAAAAABpgIAAGwAAAAiVQyug8a2P8NDJOijIeM/AAAAP6sAAAAAAAAAAacCAABsAAAAgKTTaEdftz/DQyTooyHjPwAAAD+7AAAAAAAAAAGoAgAAbAAAAFQOiAz3Krg/w0Mk6KMh4z8AAAA/ywAAAAAAAAABqQIAAGwAAACwXU/HusO4P8NDJOijIeM/AAAAP8sAAAAAAAAAAaoCAABsAAAAgscDa2qPuT/DQyTooyHjPwAAAD/aAAAAAAAAAAGrAgAAbAAAAFYxuA4aW7o/w0Mk6KMh4z8AAAA/2gAAAAAAAAABrAIAAGwAAAAom2yyySa7P8NDJOijIeM/AAAAP+oAAAAAAAAAAa0CAABsAAAA+gQhVnnyuz/DQyTooyHjPwAAAD/qAAAAAAAAAAGuAgAAbAAAAFhU6BA9i7w/htB2bgEa4z8AAAA/+gAAAAAAAAABrwIAAGwAAAAS83aGxLy9P0pdyfReEuM/AAAAP/oAAAAAAAAAAbACAABsAAAAzpEF/Evuvj8O6ht7vArjPwAAAD8JAQAAAAAAAAGxAgAAbAAAABQWp4jn7L8/Duobe7wK4z8AAAA/CQEAAAAAAAABsgIAAGwAAABo2hp/N4/APw7qG3u8CuM/AAAAPxkBAAAAAAAAAbMCAABsAAAAO0TPIudawT8O6ht7vArjPwAAAD8ZAQAAAAAAAAG0AgAAbAAAAJiTlt2q88E/Duobe7wK4z8AAAA/KAEAAAAAAAABtQIAAGwAAAAwcNSM5KXCPw7qG3u8CuM/AAAAPygBAAAAAAAAAbYCAABsAAAAyEwSPB5Ywz8O6ht7vArjPwAAAD84AQAAAAAAAAG3AgAAbAAAAOsOYwJs18M/Duobe7wK4z8AAAA/OAEAAAAAAAABuAIAAGwAAAAO0bPIuVbEPw7qG3u8CuM/AAAAP0gBAAAAAAAAAbkCAABsAAAAvXgXphujxD8O6ht7vArjPwAAAD9IAQAAAAAAAAG6AgAAbAAAADKTBI8H1sQ/Duobe7wK4z8AAAA/VwEAAAAAAAABuwIAAGwAAADgOmhsaSLFPw7qG3u8CuM/AAAAP1cBAAAAAAAAAbwCAABsAAAAG8jeYN87xT8O6ht7vArjPwAAAD9nAQAAAAAAAAG9AgAAbAAAAFVVVVVVVcU/Duobe7wK4z8AAAA/dwEAAAAAAAABvgIAAGwAAACP4stJy27FPw7qG3u8CuM/AAAAP4YBAAAAAAAAAb8CAABsAAAAyW9CPkGIxT8O6ht7vArjPwAAAD+WAQAAAAAAAAHAAgAAbAAAAAX9uDK3ocU/Duobe7wK4z8AAAA/AwIAAAAAAAABwQIAAGwAAAAF/bgyt6HFP9F2bgEaA+M/AAAAPxMCAAAAAAAAAcICAABsAAAABf24MrehxT+VA8GHd/viPwAAAD8LBQAAAAAAAAHDAgAAbAAAAAX9uDK3ocU/WZATDtXz4j8AAAA/KwUAAAAAAAABxAIAAGwAAADJb0I+QYjFP1mQEw7V8+I/AAAAP0oFAAAAAAAAAcUCAABsAAAAUTOSl0rv6z/+y/k5nf3pPwAAAD8AAAAAAAAAAAHGAgAAbAAAAD5mkuDxwLo/QTQ18Z2K6z8AAAA/AAAAAAAAAAABxwIAAGwAAAC0gH/J3fO6P0E0NfGdius/AAAAPy8AAAAAAAAAAcgCAABsAAAAKJtssskmuz9BNDXxnYrrPwAAAD+IAQAAAAAAAAHJAgAAbAAAAJy1WZu1Wbs/QTQ18Z2K6z8AAAA/iAEAAAAAAAABygIAAGwAAAAQ0EaEoYy7P0E0NfGdius/AAAAP5gBAAAAAAAAAcsCAABsAAAAhuozbY2/uz9BNDXxnYrrPwAAAD+nAQAAAAAAAAHMAgAAbAAAAPoEIVZ58rs/fafiakCS6z8AAAA/pwEAAAAAAAABzQIAAGwAAABuHw4/ZSW8P32n4mpAkus/AAAAP7cBAAAAAAAAAc4CAABsAAAAWFToED2LvD99p+JqQJLrPwAAAD/GAQAAAAAAAAHPAgAAbAAAAMxu1fkovrw/fafiakCS6z8AAAA/xgEAAAAAAAAB0AIAAGwAAAAqvpy07Fa9P7kakOTimes/AAAAP9YBAAAAAAAAAdECAABsAAAA/CdRWJwivj+5GpDk4pnrPwAAAD/WAQAAAAAAAAHSAgAAbAAAAM6RBfxL7r4/uRqQ5OKZ6z8AAAA/5gEAAAAAAAAB0wIAAGwAAAAUFqeI5+y/P7kakOTimes/AAAAP+YBAAAAAAAAAdQCAABsAAAAaNoafzePwD+5GpDk4pnrPwAAAD/1AQAAAAAAAAHVAgAAbAAAADtEzyLnWsE/uRqQ5OKZ6z8AAAA/9QEAAAAAAAAB1gIAAGwAAADTIA3SIA3CP7kakOTimes/AAAAPwUCAAAAAAAAAdcCAABsAAAAMHDUjOSlwj+5GpDk4pnrPwAAAD8FAgAAAAAAAAHYAgAAbAAAAMhMEjweWMM/uRqQ5OKZ6z8AAAA/FQIAAAAAAAAB2QIAAGwAAADrDmMCbNfDP7kakOTimes/AAAAPxUCAAAAAAAAAdoCAABsAAAADtGzyLlWxD+5GpDk4pnrPwAAAD8kAgAAAAAAAAHbAgAAbAAAADKTBI8H1sQ/uRqQ5OKZ6z8AAAA/JAIAAAAAAAAB3AIAAGwAAAAbyN5g3zvFP7kakOTimes/AAAAPzQCAAAAAAAAAd0CAABsAAAABf24MrehxT+5GpDk4pnrPwAAAD80AgAAAAAAAAHeAgAAbAAAALSkHBAZ7sU/uRqQ5OKZ6z8AAAA/QwIAAAAAAAAB3wIAAGwAAAAovwn5BCHGP7kakOTimes/AAAAP0MCAAAAAAAAAeACAABsAAAAndn24fBTxj+5GpDk4pnrPwAAAD9TAgAAAAAAAAHhAgAAbAAAAEuBWr9SoMY/uRqQ5OKZ6z8AAAA/UwIAAAAAAAAB4gIAAGwAAACGDtGzyLnGP7kakOTimes/AAAAP2MCAAAAAAAAAeMCAABsAAAAwJtHqD7Txj+5GpDk4pnrPwAAAD9jAgAAAAAAAAHkAgAAbAAAADS2NJEqBsc/uRqQ5OKZ6z8AAAA/cgIAAAAAAAAB5QIAAGwAAABvQ6uFoB/HP7kakOTimes/AAAAP4ICAAAAAAAAAeYCAABsAAAAqdAhehY5xz+5GpDk4pnrPwAAAD+SAgAAAAAAAAHnAgAAbAAAAONdmG6MUsc/uRqQ5OKZ6z8AAAA/kgIAAAAAAAAB6AIAAGwAAAAd6w5jAmzHP7kakOTimes/AAAAP6ECAAAAAAAAAekCAABsAAAAWHiFV3iFxz+5GpDk4pnrPwAAAD+xAgAAAAAAAAHqAgAAbAAAAJIF/Evunsc/uRqQ5OKZ6z8AAAA/wwIAAAAAAAAB6wIAAGwAAADMknJAZLjHP7kakOTimes/AAAAP0ADAAAAAAAAAewCAABsAAAAByDpNNrRxz/2jT1ehaHrPwAAAD9PAwAAAAAAAAHtAgAAbAAAAMySckBkuMc/9o09XoWh6z8AAAA/rQMAAAAAAAAB7gIAAGwAAACSBfxL7p7HP/aNPV6Foes/AAAAP8wDAAAAAAAAAe8CAABsAAAAkgX8S+6exz+5GpDk4pnrPwAAAD/cAwAAAAAAAAHwAgAAbAAAAGlHX5cBSNo/QTQ18Z2K6z8AAAA/AAAAAAAAAAAB8QIAAGwAAAAGjpqRvFTaP0E0NfGdius/AAAAP20AAAAAAAAAAfICAABsAAAAo9TVi3dh2j9BNDXxnYrrPwAAAD9tAAAAAAAAAAHzAgAAbAAAAN5hTIDteto/QTQ18Z2K6z8AAAA/fQAAAAAAAAAB9AIAAGwAAAAY78J0Y5TaP0E0NfGdius/AAAAP30AAAAAAAAAAfUCAABsAAAAUnw5admt2j9BNDXxnYrrPwAAAD+NAAAAAAAAAAH2AgAAbAAAACpQ61cK1No/QTQ18Z2K6z8AAAA/jQAAAAAAAAAB9wIAAGwAAAABJJ1GO/raP0E0NfGdius/AAAAP5wAAAAAAAAAAfgCAABsAAAAO7ETO7ET2z9BNDXxnYrrPwAAAD+cAAAAAAAAAAH5AgAAbAAAALDLACSdRts/QTQ18Z2K6z8AAAA/rAAAAAAAAAAB+gIAAGwAAADBLCkHRIbbP0E0NfGdius/AAAAP7sAAAAAAAAAAfsCAABsAAAANkcW8C+52z99p+JqQJLrPwAAAD+7AAAAAAAAAAH8AgAAbAAAAKphA9kb7Ns/fafiakCS6z8AAAA/ywAAAAAAAAAB/QIAAGwAAABZCWe2fTjcP7kakOTimes/AAAAP8sAAAAAAAAAAf4CAABsAAAAa2qPmSR43D/2jT1ehaHrPwAAAD/LAAAAAAAAAAH/AgAAbAAAAN+EfIIQq9w/9o09XoWh6z8AAAA/2wAAAAAAAAABAAMAAGwAAAAtcxtaLQTdPzIB69cnqes/AAAAP9sAAAAAAAAAAQEDAABsAAAAeWG6MUpd3T8yAevXJ6nrPwAAAD/qAAAAAAAAAAECAwAAbAAAAMVPWQlntt0/b3SYUcqw6z8AAAA/+gAAAAAAAAABAwMAAGwAAACthDPbPhzeP290mFHKsOs/AAAAP/oAAAAAAAAAAQQDAABsAAAAl7kNrRaC3j+r50XLbLjrPwAAAD8KAQAAAAAAAAEFAwAAbAAAAH/u537u594/q+dFy2y46z8AAAA/CgEAAAAAAAABBgMAAGwAAADL3IZWC0HfP+da80QPwOs/AAAAPwoBAAAAAAAAAQcDAABsAAAAF8slLiia3z/nWvNED8DrPwAAAD8ZAQAAAAAAAAEIAwAAbAAAACksThHP2d8/51rzRA/A6z8AAAA/KQEAAAAAAAABCQMAAGwAAABOox19XQbgPyTOoL6xx+s/AAAAPykBAAAAAAAAAQoDAABsAAAAJXfPa44s4D9gQU44VM/rPwAAAD84AQAAAAAAAAELAwAAbAAAAP1KgVq/UuA/YEFOOFTP6z8AAAA/OAEAAAAAAAABDAMAAGwAAAA32PdONWzgP5y0+7H21us/AAAAP0gBAAAAAAAAAQ0DAABsAAAAwAiMwAiM4D/ZJ6krmd7rPwAAAD9IAQAAAAAAAAEOAwAAbAAAAJjcPa85suA/FZtWpTvm6z8AAAA/WAEAAAAAAAABDwMAAGwAAADSabSjr8vgPxWbVqU75us/AAAAP1gBAAAAAAAAARADAABsAAAAqT1mkuDx4D9RDgQf3u3rPwAAAD9nAQAAAAAAAAERAwAAbAAAAOPK3IZWC+E/UQ4EH97t6z8AAAA/ZwEAAAAAAAABEgMAAGwAAADPtDX+bh7hP46BsZiA9es/AAAAP3cBAAAAAAAAARMDAABsAAAAu56OdYcx4T+OgbGYgPXrPwAAAD93AQAAAAAAAAEUAwAAbAAAAFjlyW9CPuE/joGxmID16z8AAAA/hwEAAAAAAAABFQMAAGwAAABEzyLnWlHhP46BsZiA9es/AAAAP5YBAAAAAAAAARYDAABsAAAAknJAZLhX4T+OgbGYgPXrPwAAAD+mAQAAAAAAAAEXAwAAbAAAAOEVXuEVXuE/joGxmID16z8AAAA/pgEAAAAAAAABGAMAAGwAAAAvuXtec2ThP46BsZiA9es/AAAAP8UBAAAAAAAAARkDAABsAAAAflyZ29Bq4T+OgbGYgPXrPwAAAD/FAQAAAAAAAAEaAwAAbAAAAMz/tlguceE/joGxmID16z8AAAA/1QEAAAAAAAABGwMAAGwAAABpRvJS6X3hP1EOBB/e7es/AAAAP9UBAAAAAAAAARwDAABsAAAABo0tTaSK4T9RDgQf3u3rPwAAAD/kAQAAAAAAAAEdAwAAbAAAAKTTaEdfl+E/UQ4EH97t6z8AAAA/9AEAAAAAAAABHgMAAGwAAABCGqRBGqThP1EOBB/e7es/AAAAP/QBAAAAAAAAAR8DAABsAAAALQT9uDK34T9RDgQf3u3rPwAAAD8EAgAAAAAAAAEgAwAAbAAAABnuVTBLyuE/UQ4EH97t6z8AAAA/BAIAAAAAAAABIQMAAGwAAAC2NJEqBtfhP1EOBB/e7es/AAAAPxMCAAAAAAAAASIDAABsAAAABNiup2Pd4T9RDgQf3u3rPwAAAD8jAgAAAAAAAAEjAwAAbAAAAFN7zCTB4+E/UQ4EH97t6z8AAAA/IwIAAAAAAAABJAMAAGwAAAChHuqhHurhP1EOBB/e7es/AAAAPzICAAAAAAAAASUDAABsAAAA8cEHH3zw4T9RDgQf3u3rPwAAAD88AgAAAAAAAAEmAwAAbAAAANyrYJaUA+I/UQ4EH97t6z8AAAA/mgIAAAAAAAABJwMAAGwAAAArT34T8gniPxWbVqU75us/AAAAP6kCAAAAAAAAASgDAABsAAAAefKbkE8Q4j8Vm1alO+brPwAAAD+5AgAAAAAAAAEpAwAAbAAAAMiVuQ2tFuI/FZtWpTvm6z8AAAA/yQIAAAAAAAABKgMAAGwAAAAWOdeKCh3iP9knqSuZ3us/AAAAP9gCAAAAAAAAASsDAABsAAAAZdz0B2gj4j/ZJ6krmd7rPwAAAD/oAgAAAAAAAAEsAwAAbAAAAGXc9AdoI+I/nLT7sfbW6z8AAAA/+AIAAAAAAAABLQMAAGwAAACzfxKFxSniP5y0+7H21us/AAAAPwcDAAAAAAAAAS4DAABsAAAAAiMwAiMw4j+ctPux9tbrPwAAAD8XAwAAAAAAAAEvAwAAbAAAAFDGTX+ANuI/nLT7sfbW6z8AAAA/JgMAAAAAAAABMAMAAGwAAABQxk1/gDbiP2BBTjhUz+s/AAAAPzYDAAAAAAAAATEDAABsAAAAn2lr/N084j9gQU44VM/rPwAAAD82AwAAAAAAAAEyAwAAbAAAAO0MiXk7Q+I/YEFOOFTP6z8AAAA/ZQMAAAAAAAABMwMAAGwAAACKU8Rz9k/iPyTOoL6xx+s/AAAAP2UDAAAAAAAAATQDAABsAAAA2vbh8FNW4j8kzqC+scfrPwAAAD9lAwAAAAAAAAE1AwAAbAAAACia/22xXOI/JM6gvrHH6z8AAAA/ZQMAAAAAAAABNgMAAGwAAAB3PR3rDmPiPyTOoL6xx+s/AAAAP3UDAAAAAAAAATcDAABsAAAAdz0d6w5j4j/nWvNED8DrPwAAAD+EAwAAAAAAAAE4AwAAbAAAAMXgOmhsaeI/51rzRA/A6z8AAAA/lAMAAAAAAAABOQMAAGwAAAAUhFjlyW/iP+da80QPwOs/AAAAP8MDAAAAAAAAAToDAABsAAAAYid2Yid24j/nWvNED8DrPwAAAD/DAwAAAAAAAAE7AwAAbAAAALHKk9+EfOI/51rzRA/A6z8AAAA/MAQAAAAAAAABPAMAAGwAAACUcdMfoI3oP/aNPV6Foes/AAAAPwAAAAAAAAAAAT0DAABsAAAARs61okKH6D/2jT1ehaHrPwAAAD9uAAAAAAAAAAE+AwAAbAAAAJRx0x+gjeg/9o09XoWh6z8AAAA/rAAAAAAAAAABPwMAAGwAAADjFPGc/ZPoP/aNPV6Foes/AAAAP7wAAAAAAAAAAUADAABsAAAAMbgOGlua6D/2jT1ehaHrPwAAAD/MAAAAAAAAAAFBAwAAbAAAAIBbLJe4oOg/9o09XoWh6z8AAAA/zAAAAAAAAAABQgMAAGwAAAAdomeRc63oP/aNPV6Foes/AAAAP9sAAAAAAAAAAUMDAABsAAAACIzACIzA6D/2jT1ehaHrPwAAAD/bAAAAAAAAAAFEAwAAbAAAAPR1GYCk0+g/9o09XoWh6z8AAAA/6wAAAAAAAAABRQMAAGwAAADgX3L3vOboP/aNPV6Foes/AAAAP+sAAAAAAAAAAUYDAABsAAAAfaat8Xfz6D/2jT1ehaHrPwAAAD/6AAAAAAAAAAFHAwAAbAAAAGmQBmmQBuk/9o09XoWh6z8AAAA/+gAAAAAAAAABSAMAAGwAAABUel/gqBnpP/aNPV6Foes/AAAAPwoBAAAAAAAAAUkDAABsAAAA8cCa2mMm6T/2jT1ehaHrPwAAAD8aAQAAAAAAAAFKAwAAbAAAAN2q81F8Oek/uRqQ5OKZ6z8AAAA/GgEAAAAAAAABSwMAAGwAAAAYOGpG8lLpP7kakOTimes/AAAAPykBAAAAAAAAAUwDAABsAAAAAyLDvQpm6T99p+JqQJLrPwAAAD8pAQAAAAAAAAFNAwAAbAAAAO8LHDUjeek/fafiakCS6z8AAAA/KQEAAAAAAAABTgMAAGwAAADa9XSsO4zpP32n4mpAkus/AAAAPzkBAAAAAAAAAU8DAABsAAAAxt/NI1Sf6T99p+JqQJLrPwAAAD85AQAAAAAAAAFQAwAAbAAAAGQmCR4PrOk/QTQ18Z2K6z8AAAA/SQEAAAAAAAABUQMAAGwAAABPEGKVJ7/pP0E0NfGdius/AAAAP0kBAAAAAAAAAVIDAABsAAAAnrN/EoXF6T9BNDXxnYrrPwAAAD9YAQAAAAAAAAFTAwAAbAAAAJ6zfxKFxek/BMGHd/uC6z8AAAA/WAEAAAAAAAABVAMAAGwAAADsVp2P4svpPwTBh3f7gus/AAAAP3cBAAAAAAAAAVUDAABsAAAAO/q6DEDS6T8EwYd3+4LrPwAAAD/VAQAAAAAAAAFWAwAAbAAAANhA9gb73uk/BMGHd/uC6z8AAAA/+wEAAAAAAAABVwMAAGwAAADYQPYG+97pP8hN2v1Ye+s/AAAAPwsCAAAAAAAAAVgDAABsAAAAO/q6DEDS6T/ITdr9WHvrPwAAAD9ZAgAAAAAAAAFZAwAAbAAAAE8QYpUnv+k/yE3a/Vh76z8AAAA/aQIAAAAAAAABWgMAAGwAAAAIGIERGIFxP2WPV2Ho0uw/AAAAPwAAAAAAAAAAAVsDAABsAAAAgOFeBbOkbD9lj1dh6NLsPwAAAD8QAAAAAAAAAAFcAwAAbAAAAIDhXgWzpGw/KByq50XL7D8AAAA/rAAAAAAAAAABXQMAAGwAAAAIGIERGIFxPygcqudFy+w/AAAAPwoBAAAAAAAAAV4DAABsAAAAmGYkL5Xedz8oHKrnRcvsPwAAAD8ZAQAAAAAAAAFfAwAAbAAAADC1x0wSPH4/66j8baPD7D8AAAA/GQEAAAAAAAABYAMAAGwAAACEVZ78JuSDP+uo/G2jw+w/AAAAPykBAAAAAAAAAWEDAABsAAAAvHeqYQPZiz/rqPxto8PsPwAAAD8pAQAAAAAAAAFiAwAAbAAAAPpMW+Pv5pE/sDVP9AC87D8AAAA/OAEAAAAAAAABYwMAAGwAAAC2MUpdvXiXP7A1T/QAvOw/AAAAPzgBAAAAAAAAAWQDAABsAAAAToDtejrWnT+wNU/0ALzsPwAAAD9IAQAAAAAAAAFlAwAAbAAAAIUybvoDtKE/sDVP9AC87D8AAAA/SAEAAAAAAAABZgMAAGwAAAC3DhpbmkilP7A1T/QAvOw/AAAAP1gBAAAAAAAAAWcDAABsAAAA0x+gjQhDqT+wNU/0ALzsPwAAAD9nAQAAAAAAAAFoAwAAbAAAAAX8S+6e16w/c8Khel607D8AAAA/ZwEAAAAAAAABaQMAAGwAAACo0Y6+LgOwP3PCoXpetOw/AAAAP2cBAAAAAAAAAWoDAABsAAAA1ooKHaJnsT9zwqF6XrTsPwAAAD93AQAAAAAAAAFrAwAAbAAAAKr0vsBRM7I/c8Khel607D8AAAA/dwEAAAAAAAABbAMAAGwAAAB8XnNkAf+yPzZP9AC8rOw/AAAAP4cBAAAAAAAAAW0DAABsAAAATsgnCLHKsz82T/QAvKzsPwAAAD+HAQAAAAAAAAFuAwAAbAAAAKwX78J0Y7Q/Nk/0ALys7D8AAAA/lgEAAAAAAAABbwMAAGwAAAAKZ7Z9OPy0PzZP9AC8rOw/AAAAP5YBAAAAAAAAAXADAABsAAAAaLZ9OPyUtT82T/QAvKzsPwAAAD+mAQAAAAAAAAFxAwAAbAAAAMQFRfO/LbY/Nk/0ALys7D8AAAA/tQEAAAAAAAABcgMAAGwAAAAiVQyug8a2PzZP9AC8rOw/AAAAP7UBAAAAAAAAAXMDAABsAAAAgKTTaEdftz82T/QAvKzsPwAAAD+1AQAAAAAAAAF0AwAAbAAAAGjZrTofxbc/Nk/0ALys7D8AAAA/xQEAAAAAAAABdQMAAGwAAABUDogM9yq4PzZP9AC8rOw/AAAAP8UBAAAAAAAAAXYDAABsAAAAsF1Px7rDuD82T/QAvKzsPwAAAD/VAQAAAAAAAAF3AwAAbAAAAJiSKZmSKbk/Nk/0ALys7D8AAAA/1QEAAAAAAAABeAMAAGwAAABq/N08QvW5PzZP9AC8rOw/AAAAP+QBAAAAAAAAAXkDAABsAAAAykul9wWOuj82T/QAvKzsPwAAAD//AQAAAAAAAAF6AwAAbAAAACibbLLJJrs/Nk/0ALys7D8AAAA//wEAAAAAAAABewMAAGwAAAD6BCFWefK7PzZP9AC8rOw/AAAAP/8BAAAAAAAAAXwDAABsAAAAWFToED2LvD82T/QAvKzsPwAAAD8PAgAAAAAAAAF9AwAAbAAAALajr8sAJL0/Nk/0ALys7D8AAAA/HgIAAAAAAAABfgMAAGwAAACe2Imd2Im9PzZP9AC8rOw/AAAAPx4CAAAAAAAAAX8DAABsAAAAiA1kb7DvvT82T/QAvKzsPwAAAD8uAgAAAAAAAAGAAwAAbAAAAHBCPkGIVb4/Nk/0ALys7D8AAAA/LgIAAAAAAAABgQMAAGwAAADkXCsqdIi+PzZP9AC8rOw/AAAAPz0CAAAAAAAAAYIDAABsAAAAWncYE2C7vj82T/QAvKzsPwAAAD9NAgAAAAAAAAGDAwAAbAAAAM6RBfxL7r4/Nk/0ALys7D8AAAA/TQIAAAAAAAABhAMAAGwAAABCrPLkNyG/PzZP9AC8rOw/AAAAP4wCAAAAAAAAAYUDAABsAAAAtsbfzSNUvz82T/QAvKzsPwAAAD+bAgAAAAAAAAGGAwAAbAAAACzhzLYPh78/Nk/0ALys7D8AAAA/qwIAAAAAAAABhwMAAGwAAACg+7mf+7m/PzZP9AC8rOw/AAAAP7oCAAAAAAAAAYgDAABsAAAAFBaniOfsvz9zwqF6XrTsPwAAAD/KAgAAAAAAAAGJAwAAbAAAAEQYyrjpD8A/c8Khel607D8AAAA/2gIAAAAAAAABigMAAGwAAAB/pUCtXynAP3PCoXpetOw/AAAAP9oCAAAAAAAAAYsDAABsAAAAuTK3odVCwD9zwqF6XrTsPwAAAD/pAgAAAAAAAAGMAwAAbAAAAPO/LZZLXMA/c8Khel607D8AAAA/+QIAAAAAAAABjQMAAGwAAAAtTaSKwXXAP3PCoXpetOw/AAAAPwkDAAAAAAAAAY4DAABsAAAALU2kisF1wD82T/QAvKzsPwAAAD/EAwAAAAAAAAGPAwAAbAAAAEIZN/0B2ug/5hHFplXp7j8AAAA/AAAAAAAAAAABkAMAAGwAAABCGTf9AdroP6meFy2z4e4/AAAAP14AAAAAAAAAAZEDAABsAAAAkrxUel/g6D+pnhcts+HuPwAAAD9uAAAAAAAAAAGSAwAAbAAAAOBfcve85ug/qZ4XLbPh7j8AAAA/bgAAAAAAAAABkwMAAGwAAAB9pq3xd/PoP2wrarMQ2u4/AAAAP30AAAAAAAAAAZQDAABsAAAAaZAGaZAG6T9sK2qzENruPwAAAD99AAAAAAAAAAGVAwAAbAAAAAbXQWNLE+k/bCtqsxDa7j8AAAA/jQAAAAAAAAABlgMAAGwAAADxwJraYybpP2wrarMQ2u4/AAAAP5wAAAAAAAAAAZcDAABsAAAAjgfW1B4z6T8xuLw5btLuPwAAAD+cAAAAAAAAAAGYAwAAbAAAAHvxLkw3Ruk/9EQPwMvK7j8AAAA/nAAAAAAAAAABmQMAAGwAAAAYOGpG8lLpP/RED8DLyu4/AAAAP6wAAAAAAAAAAZoDAABsAAAAAyLDvQpm6T+30WFGKcPuPwAAAD+8AAAAAAAAAAGbAwAAbAAAAKBo/rfFcuk/t9FhRinD7j8AAAA/vAAAAAAAAAABnAMAAGwAAACMUlcv3oXpP3xetMyGu+4/AAAAP7wAAAAAAAAAAZ0DAABsAAAAKZmSKZmS6T8/6wZT5LPuPwAAAD/LAAAAAAAAAAGeAwAAbAAAAMbfzSNUn+k/AnhZ2UGs7j8AAAA/2wAAAAAAAAABnwMAAGwAAABkJgkeD6zpPwJ4WdlBrO4/AAAAP9sAAAAAAAAAAaADAABsAAAAsskmm2yy6T8CeFnZQazuPwAAAD/rAAAAAAAAAAGhAwAAbAAAAE8QYpUnv+k/xwSsX5+k7j8AAAA/6wAAAAAAAAABogMAAGwAAACes38ShcXpP4qR/uX8nO4/AAAAP/oAAAAAAAAAAaMDAABsAAAA7Fadj+LL6T+Kkf7l/JzuPwAAAD/6AAAAAAAAAAGkAwAAbAAAAImd2Imd2Ok/TR5RbFqV7j8AAAA/GQEAAAAAAAABpQMAAGwAAADYQPYG+97pP00eUWxale4/AAAAPxkBAAAAAAAAAaYDAABsAAAAJuQThFjl6T8Sq6Pyt43uPwAAAD8pAQAAAAAAAAGnAwAAbAAAAHWHMQG26+k/Equj8reN7j8AAAA/OQEAAAAAAAABqAMAAGwAAADDKk9+E/LpPxKro/K3je4/AAAAPzkBAAAAAAAAAakDAABsAAAAEs5s+3D46T8Sq6Pyt43uPwAAAD9IAQAAAAAAAAGqAwAAbAAAAGBxinjO/uk/Equj8reN7j8AAAA/aAEAAAAAAAABqwMAAGwAAACwFKj1KwXqPxKro/K3je4/AAAAP3cBAAAAAAAAAawDAABsAAAA/bfFcokL6j8Sq6Pyt43uPwAAAD+HAQAAAAAAAAGtAwAAbAAAAP23xXKJC+o/1Tf2eBWG7j8AAAA/lgEAAAAAAAABrgMAAGwAAABNW+Pv5hHqP9U39ngVhu4/AAAAP5YBAAAAAAAAAa8DAABsAAAAnP4AbUQY6j/VN/Z4FYbuPwAAAD/FAQAAAAAAAAGwAwAAbAAAAOqhHuqhHuo/1Tf2eBWG7j8AAAA/1QEAAAAAAAABsQMAAGwAAAA5RTxn/yTqP9U39ngVhu4/AAAAP+UBAAAAAAAAAbIDAABsAAAAh+hZ5Fwr6j/VN/Z4FYbuPwAAAD/lAQAAAAAAAAGzAwAAbAAAANaLd2G6Meo/1Tf2eBWG7j8AAAA/9AEAAAAAAAABtAMAAGwAAAAkL5XeFzjqP5jESP9yfu4/AAAAP0ICAAAAAAAAAbUDAABsAAAAc9KyW3U+6j+YxEj/cn7uPwAAAD9iAgAAAAAAAAG2AwAAbAAAAHPSslt1Puo/XVGbhdB27j8AAAA/cQIAAAAAAAABtwMAAGwAAADBddDY0kTqP11Rm4XQdu4/AAAAP5ACAAAAAAAAAbgDAABsAAAAEBnuVTBL6j9dUZuF0HbuPwAAAD+wAgAAAAAAAAG5AwAAbAAAAF68C9ONUeo/XVGbhdB27j8AAAA/zwIAAAAAAAABugMAAGwAAABevAvTjVHqPyDe7Qsub+4/AAAAPw0DAAAAAAAAAbsDAABsAAAArV8pUOtX6j8g3u0LLm/uPwAAAD8cAwAAAAAAAAG8AwAAbAAAAPsCR81IXuo/IN7tCy5v7j8AAAA/LAMAAAAAAAABvQMAAGwAAAAkL5XeFzjqPyDe7Qsub+4/AAAAP4oDAAAAAAAAAb4DAABsAAAA1ot3Ybox6j9dUZuF0HbuPwAAAD+pAwAAAAAAAAG/AwAAbAAAAObHlbkNrZY/b9Lux9pb7z8AAAA/AAAAAAAAAAABwAMAAGwAAAASXuEVXuGVP2/S7sfaW+8/AAAAPx4CAAAAAAAAAcEDAABsAAAAQvQscq4VlT9v0u7H2lvvPwAAAD8uAgAAAAAAAAHCAwAAbAAAAJ4gxCpPfpM/b9Lux9pb7z8AAAA/PgIAAAAAAAABwwMAAGwAAADKtg+Hn7KSP2/S7sfaW+8/AAAAP00CAAAAAAAAAcQDAABsAAAA+kxb4+/mkT9v0u7H2lvvPwAAAD9NAgAAAAAAAAHFAwAAbAAAACbjpj9AG5E/b9Lux9pb7z8AAAA/XQIAAAAAAAABxgMAAGwAAABWefKbkE+QP2/S7sfaW+8/AAAAP5sCAAAAAAAAAccDAABsAAAACB988MEHjz9v0u7H2lvvPwAAAD+7AgAAAAAAAAHIAwAAbAAAAPpMW+Pv5pE/b9Lux9pb7z8AAAA/xAMAAAAAAAAByQMAAGwAAACeIMQqT36TP6xFnEF9Y+8/AAAAP+ADAAAAAAAAAcoDAABsAAAAQvQscq4VlT+sRZxBfWPvPwAAAD/wAwAAAAAAAAHLAwAAbAAAAObHlbkNrZY/rEWcQX1j7z8AAAA/8AMAAAAAAAABzAMAAGwAAABeBbOkHBCZP6xFnEF9Y+8/AAAAP/ADAAAAAAAAAc0DAABsAAAAAtkb7Hunmj+sRZxBfWPvPwAAAD//AwAAAAAAAAHOAwAAbAAAAKashDPbPpw/rEWcQX1j7z8AAAA//wMAAAAAAAABzwMAAGwAAABOgO16OtadP6xFnEF9Y+8/AAAAPw8EAAAAAAAAAdADAABsAAAA8lNWwpltnz+sRZxBfWPvPwAAAD8PBAAAAAAAAAHRAwAAbAAAAMuT34R8gqA/rEWcQX1j7z8AAAA/HgQAAAAAAAAB0gMAAGwAAACd/ZMoLE6hP6xFnEF9Y+8/AAAAPy4EAAAAAAAAAdMDAABsAAAAhTJu+gO0oT+sRZxBfWPvPwAAAD8+BAAAAAAAAAHUAwAAbAAAAFecIp6zf6I/rEWcQX1j7z8AAAA/PgQAAAAAAAAB1QMAAGwAAAApBtdBY0ujP6xFnEF9Y+8/AAAAPz4EAAAAAAAAAdYDAABsAAAA+2+L5RIXpD+sRZxBfWPvPwAAAD8+BAAAAAAAAAHXAwAAbAAAAOWkZbfqfKQ/rEWcQX1j7z8AAAA/bQQAAAAAAAAB2AMAAGwAAABxrajQIXqmP2/S7sfaW+8/AAAAP3wEAAAAAAAAAdkDAABsAAAAL0w3Rqmrpz9v0u7H2lvvPwAAAD98BAAAAAAAAAHaAwAAbAAAABmBERiBEag/b9Lux9pb7z8AAAA/jAQAAAAAAAAB2wMAAGwAAADTH6CNCEOpP2/S7sfaW+8/AAAAP4wEAAAAAAAAAdwDAABsAAAApYlUMbgOqj9v0u7H2lvvPwAAAD+bBAAAAAAAAAHdAwAAbAAAAGEo46Y/QKs/b9Lux9pb7z8AAAA/mwQAAAAAAAAB3gMAAGwAAAAzkpdK7wusP2/S7sfaW+8/AAAAP8oEAAAAAAAAAd8DAABsAAAAZW5Dq4Wgrz9v0u7H2lvvPwAAAD/KBAAAAAAAAAHgAwAAbAAAABzse6caNrA/b9Lux9pb7z8AAAA/ygQAAAAAAAAB4QMAAGwAAAAEIVZ58puwP2/S7sfaW+8/AAAAP9oEAAAAAAAAAeIDAABsAAAAYnAdNLY0sT9v0u7H2lvvPwAAAD/aBAAAAAAAAAHjAwAAbAAAANaKCh2iZ7E/b9Lux9pb7z8AAAA/6gQAAAAAAAAB5AMAAGwAAADWigodomexPzJfQU44VO8/AAAAP+oEAAAAAAAAAeUDAABsAAAATKX3BY6asT8yX0FOOFTvPwAAAD/5BAAAAAAAAAHmAwAAbAAAAMC/5O55zbE/Ml9BTjhU7z8AAAA/CQUAAAAAAAAB5wMAAGwAAADAv+Tuec2xP/frk9SVTO8/AAAAPxsGAAAAAAAAAegDAABsAAAAG8jeYN87xT+dElIoB4LvPwAAAD8AAAAAAAAAAAHpAwAAbAAAAI/iy0nLbsU/nRJSKAeC7z8AAAA/fQAAAAAAAAAB6gMAAGwAAAAF/bgyt6HFP50SUigHgu8/AAAAP30AAAAAAAAAAesDAABsAAAAtKQcEBnuxT+dElIoB4LvPwAAAD+NAAAAAAAAAAHsAwAAbAAAANdmbdZmbcY/nRJSKAeC7z8AAAA/nQAAAAAAAAAB7QMAAGwAAABvQ6uFoB/HP50SUigHgu8/AAAAP50AAAAAAAAAAe4DAABsAAAAezrWHcYEyD+dElIoB4LvPwAAAD+sAAAAAAAAAAHvAwAAbAAAAIcxAbbr6cg/FvmsG0yR7z8AAAA/rAAAAAAAAAAB8AMAAGwAAAAKQxk3/QHKP47fBw+RoO8/AAAAP6wAAAAAAAAAAfEDAABsAAAAilQxuA4ayz8HxmIC1q/vPwAAAD+8AAAAAAAAAAHyAwAAbAAAANDY0kSqGMw/gay99Rq/7z8AAAA/vAAAAAAAAAAB8wMAAGwAAACiQofoWeTMP7sfa2+9xu8/AAAAP8wAAAAAAAAAAfQDAABsAAAAdKw7jAmwzT/5khjpX87vPwAAAD/MAAAAAAAAAAH1AwAAbAAAAA6JeTtDYs4/NQbGYgLW7z8AAAA/2wAAAAAAAAAB9gMAAGwAAAD2vVMNG8jOPzUGxmIC1u8/AAAAP+sAAAAAAAAAAfcDAABsAAAApGW36nwUzz9xeXPcpN3vPwAAAD/rAAAAAAAAAAH4AwAAbAAAABiApNNoR88/cXlz3KTd7z8AAAA/6wAAAAAAAAAB+QMAAGwAAABUDRvI3mDPP3F5c9yk3e8/AAAAP/oAAAAAAAAAAfoDAABsAAAAjpqRvFR6zz9xeXPcpN3vPwAAAD/6AAAAAAAAAAH7AwAAbAAAAMgnCLHKk88/cXlz3KTd7z8AAAA/CgEAAAAAAAAB/AMAAGwAAAACtX6lQK3PP3F5c9yk3e8/AAAAPykBAAAAAAAAAf0DAABsAAAAyCcIscqTzz9xeXPcpN3vPwAAAD9OAgAAAAAAAAH+AwAAbAAAAFtRoUP0LNI/QzkQfHi37z8AAAA/AAAAAAAAAAAB/wMAAGwAAAD4l9w9rznSP0M5EHx4t+8/AAAAP04AAAAAAAAAAQAEAABsAAAAMiVTMiVT0j9DORB8eLfvPwAAAD9eAAAAAAAAAAEBBAAAbAAAAAr5BCFWedI/QzkQfHi37z8AAAA/XgAAAAAAAAABAgQAAGwAAABEhnsVzJLSP0M5EHx4t+8/AAAAP24AAAAAAAAAAQMEAABsAAAAVuej+HLS0j9DORB8eLfvPwAAAD9uAAAAAAAAAAEEBAAAbAAAAKLVQtCPK9M/QzkQfHi37z8AAAA/nQAAAAAAAAABBQQAAGwAAADSjr4uA5DUP0M5EHx4t+8/AAAAP50AAAAAAAAAAQYEAABsAAAAk5dK7wsc1T9DORB8eLfvPwAAAD+dAAAAAAAAAAEHBAAAbAAAAPDmEarPtNU/QzkQfHi37z8AAAA/rAAAAAAAAAABCAQAAGwAAACrhaAfV+bWP8tStYgzqO8/AAAAP7wAAAAAAAAAAQkEAABsAAAACdVn2hp/1z8W+awbTJHvPwAAAD+8AAAAAAAAAAEKBAAAbAAAAMnd85ojC9g/YZ+krmR67z8AAAA/ywAAAAAAAAABCwQAAGwAAACL5n9bLJfYP+i4Sbsfa+8/AAAAP8sAAAAAAAAAAQwEAABsAAAA6DVHFvAv2T8yX0FOOFTvPwAAAD/bAAAAAAAAAAENBAAAbAAAAG6xXOKCotk/fQU54VA97z8AAAA/2wAAAAAAAAABDgQAAGwAAAD1LHKuFRXaP8irMHRpJu8/AAAAP+sAAAAAAAAAAQ8EAABsAAAA3mFMgO162j9QxdWAJBfvPwAAAD/rAAAAAAAAAAEQBAAAbAAAAFJ8OWnZrdo/E1IoB4IP7z8AAAA/+gAAAAAAAAABEQQAAGwAAABk3WFMgO3aP9jeeo3fB+8/AAAAP/oAAAAAAAAAARIEAABsAAAAnmrYQPYG2z+ba80TPQDvPwAAAD8KAQAAAAAAAAETBAAAbAAAANj3TjVsINs/m2vNEz0A7z8AAAA/CgEAAAAAAAABFAQAAGwAAAAThcUp4jnbP5trzRM9AO8/AAAAPxoBAAAAAAAAARUEAABsAAAA6lh3GBNg2z9e+B+amvjuPwAAAD8aAQAAAAAAAAEWBAAAbAAAAIefshLObNs/Xvgfmpr47j8AAAA/KQEAAAAAAAABFwQAAGwAAABec2QB/5LbP174H5qa+O4/AAAAPzkBAAAAAAAAARgEAABsAAAANkcW8C+52z9e+B+amvjuPwAAAD85AQAAAAAAAAEZBAAAbAAAAHDUjOSl0ts/Xvgfmpr47j8AAAA/SAEAAAAAAAABGgQAAGwAAACqYQPZG+zbP174H5qa+O4/AAAAP0gBAAAAAAAAARsEAABsAAAA5e55zZEF3D9e+B+amvjuPwAAAD9IAQAAAAAAAAEcBAAAbAAAAII1tcdMEtw/Xvgfmpr47j8AAAA/WAEAAAAAAAABHQQAAGwAAAAffPDBBx/cP174H5qa+O4/AAAAP2gBAAAAAAAAAR4EAABsAAAAvMIrvMIr3D9e+B+amvjuPwAAAD+HAQAAAAAAAAEfBAAAbAAAAFkJZ7Z9ONw/Xvgfmpr47j8AAAA/pgEAAAAAAAABIAQAAGwAAAD2T6KwOEXcP174H5qa+O4/AAAAP8UBAAAAAAAAASEEAABsAAAAMN0Ypa5e3D9e+B+amvjuPwAAAD/VAQAAAAAAAAEiBAAAbAAAAGtqj5kkeNw/Xvgfmpr47j8AAAA/1QEAAAAAAAABIwQAAGwAAACl9wWOmpHcP174H5qa+O4/AAAAP9UBAAAAAAAAASQEAABsAAAAQj5BiFWe3D+ba80TPQDvPwAAAD/vAQAAAAAAAAElBAAAbAAAAHzLt3zLt9w/m2vNEz0A7z8AAAA/7wEAAAAAAAABJgQAAGwAAAAO0bPIuVbEPw7V86JlNsw/AAAAPwAAAAAAAAAAAScEAABsAAAASV4qvS9wxD8O1fOiZTbMPwAAAD9eAAAAAAAAAAEoBAAAbAAAAL14F6Ybo8Q/DtXzomU2zD8AAAA/XgAAAAAAAAABKQQAAGwAAABsIHuDfe/EPw7V86JlNsw/AAAAP14AAAAAAAAAASoEAABsAAAA4DpobGkixT8O1fOiZTbMPwAAAD9uAAAAAAAAAAErBAAAbAAAAFVVVVVVVcU/DtXzomU2zD8AAAA/fQAAAAAAAAABLAQAAGwAAAA/ii8nLbvFPw7V86JlNsw/AAAAP40AAAAAAAAAAS0EAABsAAAA7jGTBI8Hxj8O1fOiZTbMPwAAAD+NAAAAAAAAAAEuBAAAbAAAADS2NJEqBsc/DtXzomU2zD8AAAA/nQAAAAAAAAABLwQAAGwAAAAHIOk02tHHPw7V86JlNsw/AAAAP50AAAAAAAAAATAEAABsAAAA2Ymd2ImdyD8O1fOiZTbMPwAAAD+sAAAAAAAAAAExBAAAbAAAAB8OP2UlnMk/DtXzomU2zD8AAAA/rAAAAAAAAAABMgQAAGwAAABQx7rDmADLPwCiqYnvVMw/AAAAP7wAAAAAAAAAATMEAABsAAAACmZJOSAyzD/xbl9weXPMPwAAAD+8AAAAAAAAAAE0BAAAbAAAAFLq6sW7MM0/1AjLPY2wzD8AAAA/ywAAAAAAAAABNQQAAGwAAACaboxSVy/OP9QIyz2NsMw/AAAAP9sAAAAAAAAAATYEAABsAAAApGW36nwUzz/G1YAkF8/MPwAAAD/rAAAAAAAAAAE3BAAAbAAAAHbPa44s4M8/xtWAJBfPzD8AAAA/6wAAAAAAAAABOAQAAGwAAAAI1tQeM0nQP8bVgCQXz8w/AAAAP+sAAAAAAAAAATkEAABsAAAAt304/JSV0D+3ojYLoe3MPwAAAD/rAAAAAAAAAAE6BAAAbAAAACuYJeWAyNA/t6I2C6HtzD8AAAA/+gAAAAAAAAABOwQAAGwAAAA9+U3IJwjRP7eiNguh7cw/AAAAP/oAAAAAAAAAATwEAABsAAAAshM7sRM70T+3ojYLoe3MPwAAAD8KAQAAAAAAAAE9BAAAbAAAAInn7J9EYdE/t6I2C6HtzD8AAAA/GgEAAAAAAAABPgQAAGwAAABgu56OdYfRP6hv7PEqDM0/AAAAPxoBAAAAAAAAAT8EAABsAAAA1dWLd2G60T+ob+zxKgzNPwAAAD8aAQAAAAAAAAFABAAAbAAAAKypPWaS4NE/qG/s8SoMzT8AAAA/KQEAAAAAAAABQQQAAGwAAACEfe9UwwbSP5o8oti0Ks0/AAAAPykBAAAAAAAAAUIEAABsAAAAvgpmSTkg0j+aPKLYtCrNPwAAAD85AQAAAAAAAAFDBAAAbAAAAPiX3D2vOdI/mjyi2LQqzT8AAAA/OQEAAAAAAAABRAQAAGwAAAAyJVMyJVPSP5o8oti0Ks0/AAAAP0gBAAAAAAAAAUUEAABsAAAA0GuOLOBf0j+ob+zxKgzNPwAAAD9YAQAAAAAAAAFGBAAAbAAAAAr5BCFWedI/qG/s8SoMzT8AAAA/aAEAAAAAAAABRwQAAGwAAABEhnsVzJLSP8bVgCQXz8w/AAAAP/gBAAAAAAAAAUgEAABsAAAA7cPhp6yE0z90OvtToGDLPwAAAD8HAgAAAAAAAAFJBAAAbAAAAOHMtg+Hn9I/AzQGxmICxj8AAAA/BwIAAAAAAAABSgQAAGwAAACV3hc4akbSPz0ALys7iMU/AAAAPwcCAAAAAAAAAUsEAABsAAAArKk9ZpLg0T+G/6Gpie/EPwAAAD8nAgAAAAAAAAFMBAAAbAAAAGC7no51h9E/3TFfQU44xD8AAAA/JwIAAAAAAAABTQQAAGwAAACyEzuxEzvRPxj+h6YmvsM/AAAAP0YCAAAAAAAAAU4EAABsAAAApRwQGe5V0D+p/G2jw4zCPwAAAD9WAgAAAAAAAAFPBAAAbAAAAA6JeTtDYs4/SS6eudY8wT8AAAA/ZQIAAAAAAAABUAQAAGwAAADqxih19eLNP2aUMuzC/8A/AAAAP2UCAAAAAAAAAVEEAABsAAAAxgTYrqdjzT+D+sYer8LAPwAAAD9lAgAAAAAAAAFSBAAAbAAAABhddNFFF80/oGBbUZuFwD8AAAA/dQIAAAAAAAABUwQAAGwAAACiQofoWeTMP6BgW1GbhcA/AAAAP3UCAAAAAAAAAVQEAABsAAAA/m4eofpMyz/M+Tmd/SnAPwAAAD/yAgAAAAAAAAFVBAAAbAAAAIpUMbgOGss/2iyEtnMLwD8AAAA/8gIAAAAAAAABVgQAAGwAAABQx7rDmADLP9oshLZzC8A/AAAAPzADAAAAAAAAAVcEAABsAAAAZpLg8cCayj/aLIS2cwvAPwAAAD8wAwAAAAAAAAFYBAAAbAAAACwFav1Kgco/2iyEtnMLwD8AAAA/QAMAAAAAAAABWQQAAGwAAAC46nwUX07KP9oshLZzC8A/AAAAP0ADAAAAAAAAAVoEAABsAAAAfl0GIOk0yj/aLIS2cwvAPwAAAD/BAwAAAAAAAAFbBAAAbAAAAEGtXylQ68c/2iyEtnMLwD8AAAA/0QMAAAAAAAABXAQAAGwAAAAHIOk02tHHP9oshLZzC8A/AAAAP+ADAAAAAAAAAV0EAABsAAAAkgX8S+6exz/aLIS2cwvAPwAAAD/gAwAAAAAAAAFeBAAAbAAAAB3rDmMCbMc/zPk5nf0pwD8AAAA/DwQAAAAAAAABXwQAAGwAAAB5F6Ybo9TFP6BgW1GbhcA/AAAAP04EAAAAAAAAAWAEAABsAAAAbCB7g33vxD9mlDLswv/APwAAAD9OBAAAAAAAAAFhBAAAbAAAADKTBI8H1sQ/V2Ho0kwewT8AAAA/TgQAAAAAAAABYgQAAGwAAAD3BY6akbzEP1dh6NJMHsE/AAAAP10EAAAAAAAAAWMEAABsAAAAvXgXphujxD87+1OgYFvBPwAAAD9dBAAAAAAAAAFkBAAAbAAAAEleKr0vcMQ/O/tToGBbwT8AAAA/jAQAAAAAAAABZQQAAGwAAADITBI8HljDP5rJI4pNq8I/AAAAP4wEAAAAAAAAAWYEAABsAAAAUzIlUzIlwz9vMEU+6wbDPwAAAD+cBAAAAAAAAAFnBAAAbAAAAGr9SoFav8I/NGQc2RKBwz8AAAA/qwQAAAAAAAABaAQAAGwAAAAwcNSM5KXCPxj+h6YmvsM/AAAAP/oEAAAAAAAAAWkEAABsAAAA0yAN0iANwj+G/6Gpie/EPwAAAD/SBQAAAAAAAAFqBAAAbAAAAHXRRRdddME/ujSTRxSbxj8AAAA/EQYAAAAAAAABawQAAGwAAACLnGtFhQ7BP1TPi5bZcMc/AAAAP0AGAAAAAAAAAWwEAABsAAAAomeRc62owD+0nVuAxsDIPwAAAD+tBgAAAAAAAAFtBAAAbAAAAGjaGn83j8A/MdK/nJ/TyT8AAAA/7AYAAAAAAAABbgQAAGwAAADzvy2WS1zAP3Q6+1OgYMs/AAAAP/sGAAAAAAAAAW8EAABsAAAA878tlktcwD/xbl9weXPMPwAAAD8LBwAAAAAAAAFwBAAAbAAAAC1NpIrBdcA/iwlYvz5JzT8AAAA/WQcAAAAAAAABcQQAAGwAAAANroPGlibCP85xk3Y/1s4/AAAAP2kHAAAAAAAAAXIEAABsAAAAMHDUjOSlwj/APkldyfTOPwAAAD9pBwAAAAAAAAFzBAAAbAAAAGr9SoFav8I/wD5JXcn0zj8AAAA/eAcAAAAAAAABdAQAAGwAAADfFzhqRvLCP8A+SV3J9M4/AAAAP3gHAAAAAAAAAXUEAABsAAAAUzIlUzIlwz+yC/9DUxPPPwAAAD94BwAAAAAAAAF2BAAAbAAAAI6/m0eoPsM/sgv/Q1MTzz8AAAA/iAcAAAAAAAABdwQAAGwAAADITBI8HljDP7IL/0NTE88/AAAAP5cHAAAAAAAAAXgEAABsAAAAPGf/JAqLwz+yC/9DUxPPPwAAAD+nBwAAAAAAAAF5BAAAbAAAACWc2fbh8MM/sgv/Q1MTzz8AAAA/pwcAAAAAAAABegQAAGwAAABgKVDrVwrEP7IL/0NTE88/AAAAP6cHAAAAAAAAAXsEAABsAAAA1EM91EM9xD+yC/9DUxPPPwAAAD+3BwAAAAAAAAF8BAAAbAAAAA7Rs8i5VsQ/sgv/Q1MTzz8AAAA/twcAAAAAAAABfQQAAGwAAABJXiq9L3DEP7IL/0NTE88/AAAAP8YHAAAAAAAAAX4EAABsAAAAvXgXphujxD+yC/9DUxPPPwAAAD/GBwAAAAAAAAF/BAAAbAAAAPcFjpqRvMQ/sgv/Q1MTzz8AAAA/zwcAAAAAAAABgAQAAGwAAAAykwSPB9bEP7IL/0NTE88/AAAAP98HAAAAAAAAAYEEAABsAAAAbCB7g33vxD+yC/9DUxPPPwAAAD/uBwAAAAAAAAGCBAAAbAAAAGwge4N978Q/wD5JXcn0zj8AAAA//gcAAAAAAAABgwQAAGwAAACmrfF38wjFP8A+SV3J9M4/AAAAPw0IAAAAAAAAAYQEAABsAAAAG8jeYN87xT/APkldyfTOPwAAAD9cCAAAAAAAAAGFBAAAbAAAABvI3mDfO8U/znGTdj/Wzj8AAAA/awgAAAAAAAABhgQAAGwAAABVVVVVVVXFP85xk3Y/1s4/AAAAP2sIAAAAAAAAAYcEAABsAAAAj+LLSctuxT/OcZN2P9bOPwAAAD+KCAAAAAAAAAGIBAAAbAAAAI/iy0nLbsU/3aTdj7W3zj8AAAA/mggAAAAAAAAL</ink>
</athena>
</file>

<file path=customXml/item66.xml><?xml version="1.0" encoding="utf-8"?>
<athena xmlns="http://schemas.microsoft.com/edu/athena" version="0.1.3209.0">
  <media streamable="true" recordStart="0" recordEnd="125920" recordLength="246967"/>
</athena>
</file>

<file path=customXml/item6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UAAAAXAAAABwMAAAAAAQAAACAAAAAECUlua0F0b21WMQIAAAAJBAAAAAkFAAAACQYAAAAJBwAAAAkIAAAACQkAAAAJCgAAAAkLAAAACQwAAAAJDQAAAAkOAAAACQ8AAAAJEAAAAAkRAAAACRIAAAAJEwAAAAkUAAAACRUAAAAJFgAAAAkXAAAACRgAAAANCwUEAAAAC1BlblN0cm9rZVYxBAAAAApBdHRyaWJ1dGVzBVRyYWNlCVN0YXJ0VGltZQRUeXBlBAQABA9QZW5BdHRyaWJ1dGVzVjECAAAACklua1RyYWNlVjECAAAAEAxBY3Rpb25UeXBlVjECAAAAAgAAAAkZAAAACRoAAADiTQAAAAAAAAXl////DEFjdGlvblR5cGVWMQEAAAAHdmFsdWVfXwAIAgAAAAAAAAABBQAAAAQAAAAJHAAAAAkdAAAAfFcAAAAAAAAB4v///+X///8AAAAAAQYAAAAEAAAACR8AAAAJIAAAADZmAAAAAAAAAd/////l////AAAAAAEHAAAABAAAAAkiAAAACSMAAAAtcgAAAAAAAAHc////5f///wAAAAABCAAAAAQAAAAJJQAAAAkmAAAAro4AAAAAAAAB2f///+X///8AAAAAAQkAAAAEAAAACSgAAAAJKQAAAEmbAAAAAAAAAdb////l////AAAAAAEKAAAABAAAAAkrAAAACSwAAAAm5wAAAAAAAAHT////5f///wAAAAABCwAAAAQAAAAJLgAAAAkvAAAAJfIAAAAAAAAB0P///+X///8AAAAAAQwAAAAEAAAACTEAAAAJMgAAAAsWAQAAAAAAAc3////l////AAAAAAENAAAABAAAAAk0AAAACTUAAADeeQEAAAAAAAHK////5f///wAAAAABDgAAAAQAAAAJNwAAAAk4AAAAfH0BAAAAAAABx////+X///8AAAAAAQ8AAAAEAAAACToAAAAJOwAAAKuCAQAAAAAAAcT////l////AAAAAAEQAAAABAAAAAk9AAAACT4AAACZhgEAAAAAAAHB////5f///wAAAAABEQAAAAQAAAAJQAAAAAlBAAAAB40BAAAAAAABvv///+X///8AAAAAARIAAAAEAAAACUMAAAAJRAAAAHOPAQAAAAAAAbv////l////AAAAAAETAAAABAAAAAlGAAAACUcAAABNkwEAAAAAAAG4////5f///wAAAAABFAAAAAQAAAAJSQAAAAlKAAAAUqMBAAAAAAABtf///+X///8AAAAAARUAAAAEAAAACUwAAAAJTQAAALimAQAAAAAAAbL////l////AAAAAAEWAAAABAAAAAlPAAAACVAAAACXqQEAAAAAAAGv////5f///wAAAAABFwAAAAQAAAAJUgAAAAlTAAAAr9MBAAAAAAABrP///+X///8AAAAABRgAAAANQ2xlYXJDYW52YXNWMQIAAAAJU3RhcnRUaW1lBFR5cGUABBAMQWN0aW9uVHlwZVYxAgAAAAIAAADg6wEAAAAAAAGr////5f///wAAAAAFGQAAAA9QZW5BdHRyaWJ1dGVzVjEKAAAAB19jb2xvckEHX2NvbG9yUgdfY29sb3JHB19jb2xvckIKRml0VG9DdXJ2ZQZIZWlnaHQOSWdub3JlUHJlc3N1cmUNSXNIaWdobGlnaHRlcgVTaGFwZQVXaWR0aAAAAAAAAAAABAACAgICAQYBAQxCcnVzaFNoYXBlVjECAAAABgIAAAD/ALDwAAAAAAAAACJAAAAFqv///wxCcnVzaFNoYXBlVjEBAAAAB3ZhbHVlX18ACAIAAAABAAAAAAAAAAAAIkAFGgAAAApJbmtUcmFjZVYxAwAAAA1MaXN0YDErX2l0ZW1zDExpc3RgMStfc2l6ZQ9MaXN0YDErX3ZlcnNpb24EAAAYU2hhcmVkLklua2luZy5JbmtQb2ludFtdAgAAAAgIAgAAAAlXAAAAbQAAAG0AAAABHAAAABkAAAD/ALDwAAAAAAAAACJAAAABqP///6r///8BAAAAAAAAAAAAIkABHQAAABoAAAAJWQAAABIBAAASAQAAAR8AAAAZAAAA/wCw8AAAAAAAAAAiQAAAAab///+q////AQAAAAAAAAAAACJAASAAAAAaAAAACVsAAABCAAAAQgAAAAEiAAAAGQAAAP8AsPAAAAAAAAAAIkAAAAGk////qv///wEAAAAAAAAAAAAiQAEjAAAAGgAAAAldAAAAHwAAAB8AAAABJQAAABkAAAD/ALDwAAAAAAAAACJAAAABov///6r///8BAAAAAAAAAAAAIkABJgAAABoAAAAJXwAAAEsAAABLAAAAASgAAAAZAAAA/wCw8AAAAAAAAAAiQAAAAaD///+q////AQAAAAAAAAAAACJAASkAAAAaAAAACWEAAAAlAAAAJQAAAAErAAAAGQAAAP8AsPAAAAAAAAAAIkAAAAGe////qv///wEAAAAAAAAAAAAiQAEsAAAAGgAAAAljAAAApAAAAKQAAAABLgAAABkAAAD/ALDwAAAAAAAAACJAAAABnP///6r///8BAAAAAAAAAAAAIkABLwAAABoAAAAJZQAAAD8AAAA/AAAAATEAAAAZAAAA/wCw8AAAAAAAAAAiQAAAAZr///+q////AQAAAAAAAAAAACJAATIAAAAaAAAACWcAAAAwAQAAMAEAAAE0AAAAGQAAAP8AsPAAAAAAAAAAIkAAAAGY////qv///wEAAAAAAAAAAAAiQAE1AAAAGgAAAAlpAAAADgAAAA4AAAABNwAAABkAAAD/ALDwAAAAAAAAACJAAAABlv///6r///8BAAAAAAAAAAAAIkABOAAAABoAAAAJawAAAB8AAAAfAAAAAToAAAAZAAAA/wCw8AAAAAAAAAAiQAAAAZT///+q////AQAAAAAAAAAAACJAATsAAAAaAAAACW0AAAAPAAAADwAAAAE9AAAAGQAAAP8AsPAAAAAAAAAAIkAAAAGS////qv///wEAAAAAAAAAAAAiQAE+AAAAGgAAAAlvAAAAEgAAABIAAAABQAAAABkAAAD/ALDwAAAAAAAAACJAAAABkP///6r///8BAAAAAAAAAAAAIkABQQAAABoAAAAJcQAAABQAAAAUAAAAAUMAAAAZAAAA/wCw8AAAAAAAAAAiQAAAAY7///+q////AQAAAAAAAAAAACJAAUQAAAAaAAAACXMAAAAdAAAAHQAAAAFGAAAAGQAAAP8AsPAAAAAAAAAAIkAAAAGM////qv///wEAAAAAAAAAAAAiQAFHAAAAGgAAAAl1AAAAwgAAAMIAAAABSQAAABkAAAD/ALDwAAAAAAAAACJAAAABiv///6r///8BAAAAAAAAAAAAIkABSgAAABoAAAAJdwAAAA8AAAAPAAAAAUwAAAAZAAAA/wCw8AAAAAAAAAAiQAAAAYj///+q////AQAAAAAAAAAAACJAAU0AAAAaAAAACXkAAAAbAAAAGwAAAAFPAAAAGQAAAP8AsPAAAAAAAAAAIkAAAAGG////qv///wEAAAAAAAAAAAAiQAFQAAAAGgAAAAl7AAAAIQAAACEAAAABUgAAABkAAAD/ALDwAAAAAAAAACJAAAABhP///6r///8BAAAAAAAAAAAAIkABUwAAABoAAAAJfQAAAIgAAACIAAAAB1cAAAAAAQAAAIAAAAAECklua1BvaW50VjEC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NEwdZAAAAAAEAAAAAAgAABApJbmtQb2ludFYxA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De4HWwAAAAABAAAAgAAAAAQKSW5rUG9pbnRWMQIA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NPgddAAAAAAEAAAAgAAAABApJbmtQb2ludFYxAgAAAAk/AgAACUACAAAJQQIAAAlCAgAACUMCAAAJRAIAAAlFAgAACUYCAAAJRwIAAAlIAgAACUkCAAAJSgIAAAlLAgAACUwCAAAJTQIAAAlOAgAACU8CAAAJUAIAAAlRAgAACVICAAAJUwIAAAlUAgAACVUCAAAJVgIAAAlXAgAACVgCAAAJWQIAAAlaAgAACVsCAAAJXAIAAAldAgAACgdfAAAAAAEAAACAAAAABApJbmtQb2ludFYxAgA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01B2EAAAAAAQAAAEAAAAAECklua1BvaW50VjECAAAACakCAAAJqgIAAAmrAgAACawCAAAJrQIAAAmuAgAACa8CAAAJsAIAAAmxAgAACbICAAAJswIAAAm0AgAACbUCAAAJtgIAAAm3AgAACbgCAAAJuQIAAAm6AgAACbsCAAAJvAIAAAm9AgAACb4CAAAJvwIAAAnAAgAACcECAAAJwgIAAAnDAgAACcQCAAAJxQIAAAnGAgAACccCAAAJyAIAAAnJAgAACcoCAAAJywIAAAnMAgAACc0CAAANGwdjAAAAAAEAAAAAAQAABApJbmtQb2ludFYxAgA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NXAdlAAAAAAEAAABAAAAABApJbmtQb2ludFYxAgA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oHZwAAAAABAAAAAAIAAAQKSW5rUG9pbnRWMQIA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3QB2kAAAAAAQAAABAAAAAECklua1BvaW50VjECAAAACeEEAAAJ4gQAAAnjBAAACeQEAAAJ5QQAAAnmBAAACecEAAAJ6AQAAAnpBAAACeoEAAAJ6wQAAAnsBAAACe0EAAAJ7gQAAA0CB2sAAAAAAQAAACAAAAAECklua1BvaW50VjECAAAACe8EAAAJ8AQAAAnxBAAACfIEAAAJ8wQAAAn0BAAACfUEAAAJ9gQAAAn3BAAACfgEAAAJ+QQAAAn6BAAACfsEAAAJ/AQAAAn9BAAACf4EAAAJ/wQAAAkABQAACQEFAAAJAgUAAAkDBQAACQQFAAAJBQUAAAkGBQAACQcFAAAJCAUAAAkJBQAACQoFAAAJCwUAAAkMBQAACQ0FAAAKB20AAAAAAQAAABAAAAAECklua1BvaW50VjECAAAACQ4FAAAJDwUAAAkQBQAACREFAAAJEgUAAAkTBQAACRQFAAAJFQUAAAkWBQAACRcFAAAJGAUAAAkZBQAACRoFAAAJGwUAAAkcBQAACgdvAAAAAAEAAAAgAAAABApJbmtQb2ludFYxAgAAAAkdBQAACR4FAAAJHwUAAAkgBQAACSEFAAAJIgUAAAkjBQAACSQFAAAJJQUAAAkmBQAACScFAAAJKAUAAAkpBQAACSoFAAAJKwUAAAksBQAACS0FAAAJLgUAAA0OB3EAAAAAAQAAACAAAAAECklua1BvaW50VjECAAAACS8FAAAJMAUAAAkxBQAACTIFAAAJMwUAAAk0BQAACTUFAAAJNgUAAAk3BQAACTgFAAAJOQUAAAk6BQAACTsFAAAJPAUAAAk9BQAACT4FAAAJPwUAAAlABQAACUEFAAAJQgUAAA0MB3MAAAAAAQAAACAAAAAECklua1BvaW50VjECAAAACUMFAAAJRAUAAAlFBQAACUYFAAAJRwUAAAlIBQAACUkFAAAJSgUAAAlLBQAACUwFAAAJTQUAAAlOBQAACU8FAAAJUAUAAAlRBQAACVIFAAAJUwUAAAlUBQAACVUFAAAJVgUAAAlXBQAACVgFAAAJWQUAAAlaBQAACVsFAAAJXAUAAAldBQAACV4FAAAJXwUAAA0DB3UAAAAAAQAAAAABAAAECklua1BvaW50VjECAA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JwQUAAAnCBQAACcMFAAAJxAUAAAnFBQAACcYFAAAJxwUAAAnIBQAACckFAAAJygUAAAnLBQAACcwFAAAJzQU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gUAAAn7BQAACfwFAAAJ/QUAAAn+BQAACf8FAAAJAAYAAAkBBgAACQIGAAAJAwYAAAkEBgAACQUGAAAJBgYAAAkHBgAACQgGAAAJCQYAAAkKBgAACQsGAAAJDAYAAAkNBgAACQ4GAAAJDwYAAAkQBgAACREGAAAJEgYAAAkTBgAACRQGAAAJFQYAAAkWBgAACRcGAAAJGAYAAAkZBgAACRoGAAAJGwYAAAkcBgAACR0GAAAJHgYAAAkfBgAACSAGAAAJIQYAAA0+B3cAAAAAAQAAABAAAAAECklua1BvaW50VjECAAAACSIGAAAJIwYAAAkkBgAACSUGAAAJJgYAAAknBgAACSgGAAAJKQYAAAkqBgAACSsGAAAJLAYAAAktBgAACS4GAAAJLwYAAAkwBgAACgd5AAAAAAEAAAAgAAAABApJbmtQb2ludFYxAgAAAAkxBgAACTIGAAAJMwYAAAk0BgAACTUGAAAJNgYAAAk3BgAACTgGAAAJOQYAAAk6BgAACTsGAAAJPAYAAAk9BgAACT4GAAAJPwYAAAlABgAACUEGAAAJQgYAAAlDBgAACUQGAAAJRQYAAAlGBgAACUcGAAAJSAYAAAlJBgAACUoGAAAJSwYAAA0FB3sAAAAAAQAAAEAAAAAECklua1BvaW50VjECAAAACUwGAAAJTQYAAAlOBgAACU8GAAAJUAYAAAlRBgAACVIGAAAJUwYAAAlUBgAACVUGAAAJVgYAAAlXBgAACVgGAAAJWQYAAAlaBgAACVsGAAAJXAYAAAldBgAACV4GAAAJXwYAAAlgBgAACWEGAAAJYgYAAAljBgAACWQGAAAJZQYAAAlmBgAACWcGAAAJaAYAAAlpBgAACWoGAAAJawYAAAlsBgAADR8HfQAAAAABAAAAAAEAAAQKSW5rUG9pbnRWMQIA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J6AYAAAnpBgAACeoGAAAJ6wYAAAnsBgAACe0GAAAJ7gYAAAnvBgAACfAGAAAJ8QYAAAnyBgAACfMGAAAJ9AYAAA14BX4AAAAKSW5rUG9pbnRWMQQAAAABWAFZDlByZXNzdXJlRmFjdG9yCVRpbWVTdGFtcAAAAAAGBgsQAgAAAGxC7kX1U4E/XP6JuHJb3j8AAAA/AAAAAAAAAAABfwAAAH4AAABs8wQobvqCP1z+ibhyW94/AAAAPzkAAAAAAAAAAYAAAAB+AAAAZKQbCueghD9c/om4clvePwAAAD9JAAAAAAAAAAGBAAAAfgAAAGSkGwrnoIQ/SL6P1exJ3j8AAAA/SQAAAAAAAAABggAAAH4AAABkVTLsX0eGP0i+j9XsSd4/AAAAP2gAAAAAAAAAAYMAAAB+AAAAZLdfsFGUiT9Ivo/V7EnePwAAAD9oAAAAAAAAAAGEAAAAfgAAAFxodpLKOos/SL6P1exJ3j8AAAA/aAAAAAAAAAABhQAAAH4AAABcGY10Q+GMP0i+j9XsSd4/AAAAP2gAAAAAAAAAAYYAAAB+AAAArj1dnBoXkD9Ivo/V7EnePwAAAD94AAAAAAAAAAGHAAAAfgAAACpHf+/PkJI/SL6P1exJ3j8AAAA/eAAAAAAAAAABiAAAAH4AAACqUKFChQqVP0i+j9XsSd4/AAAAP4cAAAAAAAAAAYkAAAB+AAAAomPl6O/9mT84fpXyZjjePwAAAD+HAAAAAAAAAAGKAAAAfgAAAB4eHh4eHp4/OH6V8mY43j8AAAA/lwAAAAAAAAABiwAAAH4AAADLxLaaYvKhPyY+mw/hJt4/AAAAP5cAAAAAAAAAAYwAAAB+AAAAiXpeJrbVpD8U/qAsWxXePwAAAD+nAAAAAAAAAAGNAAAAfgAAAIXci+qnIqg/BL6mSdUD3j8AAAA/pwAAAAAAAAABjgAAAH4AAADD6j7nN9mrP/J9rGZP8t0/AAAAP7YAAAAAAAAAAY8AAAB+AAAAvqh+KoIxsD/yfaxmT/LdPwAAAD/GAAAAAAAAAAGQAAAAfgAAANwv2CjKDLI/8n2sZk/y3T8AAAA/xgAAAAAAAAABkQAAAH4AAACa5X+0HfC0P+A9soPJ4N0/AAAAP8YAAAAAAAAAAZIAAAB+AAAAGO+hB9Nptz/gPbKDyeDdPwAAAD/VAAAAAAAAAAGTAAAAfgAAALbOBndXGLo/4D2yg8ng3T8AAAA/5QAAAAAAAAABlAAAAH4AAAAy2CjKDJK8P+A9soPJ4N0/AAAAP+UAAAAAAAAAAZUAAAB+AAAAruFKHcILvz/gPbKDyeDdPwAAAD/1AAAAAAAAAAGWAAAAfgAAAJZ1Nri7wsA/4D2yg8ng3T8AAAA/9QAAAAAAAAABlwAAAH4AAAAlOWO3X7DBP+A9soPJ4N0/AAAAPwQBAAAAAAAAAZgAAAB+AAAAtPyPtgOewj/gPbKDyeDdPwAAAD8EAQAAAAAAAAGZAAAAfgAAAFMr3kMPpsM/4D2yg8ng3T8AAAA/FAEAAAAAAAABmgAAAH4AAADSg+m0S3nEP+A9soPJ4N0/AAAAPxQBAAAAAAAAAZsAAAB+AAAAUtz0JYhMxT++vb29vb3dPwAAAD8kAQAAAAAAAAGcAAAAfgAAALFevXr16sU/vr29vb293T8AAAA/JAEAAAAAAAABnQAAAH4AAABAIup5mdjGP6x9w9o3rN0/AAAAPzMBAAAAAAAAAZ4AAAB+AAAAv3r16tWrxz+cPcn3sZrdPwAAAD8zAQAAAAAAAAGfAAAAfgAAAC5o382qZMg/iv3OFCyJ3T8AAAA/QwEAAAAAAAABoAAAAH4AAAB8f4aUsOjIP4r9zhQsid0/AAAAP0MBAAAAAAAAAaEAAAB+AAAA3AFP6R2HyT+K/c4ULIndPwAAAD9SAQAAAAAAAAGiAAAAfgAAAAxDs5NU1sk/dr3UMaZ33T8AAAA/UgEAAAAAAAABowAAAH4AAAA8hBc+iyXKP2Z92k4gZt0/AAAAP2IBAAAAAAAAAaQAAAB+AAAAbMV76MF0yj9mfdpOIGbdPwAAAD9iAQAAAAAAAAGlAAAAfgAAAIybvgSRqco/Zn3aTiBm3T8AAAA/cgEAAAAAAAABpgAAAH4AAAC83CKvx/jKP2Z92k4gZt0/AAAAP3IBAAAAAAAAAacAAAB+AAAA6h2HWf5Hyz9mfdpOIGbdPwAAAD+BAQAAAAAAAAGoAAAAfgAAACrKDJKcscs/Zn3aTiBm3T8AAAA/gQEAAAAAAAABqQAAAH4AAABqdpLKOhvMP2Z92k4gZt0/AAAAP5EBAAAAAAAAAaoAAAB+AAAAmrf2dHFqzD9mfdpOIGbdPwAAAD+RAQAAAAAAAAGrAAAAfgAAAMr4Wh+oucw/Zn3aTiBm3T8AAAA/oQEAAAAAAAABrAAAAH4AAAAIpeBXRiPNP2Z92k4gZt0/AAAAP7ABAAAAAAAAAa0AAAB+AAAASFFmkOSMzT9mfdpOIGbdPwAAAD+wAQAAAAAAAAGuAAAAfgAAAHiSyjob3M0/Zn3aTiBm3T8AAAA/wAEAAAAAAAABrwAAAH4AAAC4PlBzuUXOP2Z92k4gZt0/AAAAP8ABAAAAAAAAAbAAAAB+AAAA+OrVq1evzj9mfdpOIGbdPwAAAD/AAQAAAAAAAAGxAAAAfgAAADaXW+T1GM8/Zn3aTiBm3T8AAAA/3wEAAAAAAAABsgAAAH4AAACGrgKr+5zPP3a91DGmd90/AAAAP98BAAAAAAAAAbMAAAB+AAAAYi3E8UwD0D92vdQxpnfdPwAAAD/fAQAAAAAAAAG0AAAAfgAAAAu5F9VPRdA/nD3J97Ga3T8AAAA/3wEAAAAAAAABtQAAAH4AAACj2Ukq62zQP5w9yfexmt0/AAAAP+8BAAAAAAAAAbYAAAB+AAAAO/p7f4aU0D+cPcn3sZrdPwAAAD/vAQAAAAAAAAG3AAAAfgAAANMartQhvNA/rH3D2jes3T8AAAA//gEAAAAAAAABuAAAAH4AAADy8PDw8PDQP6x9w9o3rN0/AAAAP/4BAAAAAAAAAbkAAAB+AAAAAlwSf1gL0T+sfcPaN6zdPwAAAD8hAgAAAAAAAAG6AAAAfgAAABLHMw3AJdE/rH3D2jes3T8AAAA/MQIAAAAAAAABuwAAAH4AAACafETU8zLRP6x9w9o3rN0/AAAAP0ACAAAAAAAAAbwAAAB+AAAAqudlYltN0T+sfcPaN6zdPwAAAD9AAgAAAAAAAAG9AAAAfgAAADKddimPWtE/rH3D2jes3T8AAAA/UAIAAAAAAAABvgAAAH4AAAC6UofwwmfRP5w9yfexmt0/AAAAP18CAAAAAAAAAb8AAAB+AAAAQgiYt/Z00T+cPcn3sZrdPwAAAD9vAgAAAAAAAAHAAAAAfgAAAMm9qH4qgtE/nD3J97Ga3T8AAAA/fwIAAAAAAAABwQAAAH4AAABRc7lFXo/RP5w9yfexmt0/AAAAP44CAAAAAAAAAcIAAAB+AAAAYd7a08Wp0T+K/c4ULIndPwAAAD+eAgAAAAAAAAHDAAAAfgAAAJEfP378+NE/iv3OFCyJ3T8AAAA/rgIAAAAAAAABxAAAAH4AAAApQHHTlyDSP4r9zhQsid0/AAAAP64CAAAAAAAAAcUAAAB+AAAAwGCjKDNI0j92vdQxpnfdPwAAAD+9AgAAAAAAAAHGAAAAfgAAANDLxLaaYtI/dr3UMaZ33T8AAAA/vQIAAAAAAAABxwAAAH4AAABYgdV9zm/SP3a91DGmd90/AAAAP80CAAAAAAAAAcgAAAB+AAAA4DbmRAJ90j92vdQxpnfdPwAAAD/NAgAAAAAAAAHJAAAAfgAAAGjs9gs2itI/dr3UMaZ33T8AAAA/3AIAAAAAAAABygAAAH4AAADwoQfTaZfSP3a91DGmd90/AAAAPwsDAAAAAAAAAcsAAAB+AAAAeFcYmp2k0j9mfdpOIGbdPwAAAD8rAwAAAAAAAAHMAAAAfgAAAAANKWHRsdI/Zn3aTiBm3T8AAAA/OgMAAAAAAAABzQAAAH4AAAAQeErvOMzSP2Z92k4gZt0/AAAAP0oDAAAAAAAAAc4AAAB+AAAAqJh8RNTz0j9mfdpOIGbdPwAAAD9ZAwAAAAAAAAHPAAAAfgAAALcDntI7DtM/Zn3aTiBm3T8AAAA/WQMAAAAAAAAB0AAAAH4AAADHbr9goyjTP2Z92k4gZt0/AAAAP2kDAAAAAAAAAdEAAAB+AAAATyTQJ9c10z9mfdpOIGbdPwAAAD9pAwAAAAAAAAHSAAAAfgAAANfZ4O4KQ9M/Zn3aTiBm3T8AAAA/eQMAAAAAAAAB0wAAAH4AAABfj/G1PlDTP2Z92k4gZt0/AAAAP4gDAAAAAAAAAdQAAAB+AAAA50QCfXJd0z9mfdpOIGbdPwAAAD/HAwAAAAAAAAHVAAAAfgAAAPevIwvad9M/Zn3aTiBm3T8AAAA/1gMAAAAAAAAB1gAAAH4AAAB/ZTTSDYXTP2Z92k4gZt0/AAAAP+YDAAAAAAAAAdcAAAB+AAAABxtFmUGS0z9mfdpOIGbdPwAAAD/2AwAAAAAAAAHYAAAAfgAAAI/QVWB1n9M/Zn3aTiBm3T8AAAA/BQQAAAAAAAAB2QAAAH4AAACfO3fu3LnTP2Z92k4gZt0/AAAAPwUEAAAAAAAAAdoAAAB+AAAAnzt37ty50z9UPeBrmlTdPwAAAD8FBAAAAAAAAAHbAAAAfgAAACbxh7UQx9M/VD3ga5pU3T8AAAA/FQQAAAAAAAAB3AAAAH4AAACupph8RNTTP1Q94GuaVN0/AAAAP2IEAAAAAAAAAd0AAAB+AAAAvhG6Cqzu0z9UPeBrmlTdPwAAAD9iBAAAAAAAAAHeAAAAfgAAAEbHytHf+9M/Qv3liBRD3T8AAAA/oQQAAAAAAAAB3wAAAH4AAADOfNuYEwnUP0L95YgUQ90/AAAAP7AEAAAAAAAAAeAAAAB+AAAAVjLsX0cW1D8yveuljjHdPwAAAD+wBAAAAAAAAAHhAAAAfgAAAGadDe6uMNQ/Mr3rpY4x3T8AAAA/wAQAAAAAAAAB4gAAAH4AAAB2CC98FkvUPzK966WOMd0/AAAAP9AEAAAAAAAAAeMAAAB+AAAA/r0/Q0pY1D8yveuljjHdPwAAAD/QBAAAAAAAAAHkAAAAfgAAAIZzUAp+ZdQ/Mr3rpY4x3T8AAAA/3wQAAAAAAAAB5QAAAH4AAACV3nGY5X/UPzK966WOMd0/AAAAP98EAAAAAAAAAeYAAAB+AAAAH5SCXxmN1D8yveuljjHdPwAAAD9NBQAAAAAAAAHnAAAAfgAAAB+Ugl8ZjdQ/IH3xwggg3T8AAAA/XAUAAAAAAAAB6AAAAH4AAACnSZMmTZrUPw4999+CDt0/AAAAP5sFAAAAAAAAAekAAAB+AAAALv+j7YCn1D8OPfffgg7dPwAAAD+qBQAAAAAAAAHqAAAAfgAAAKdJkyZNmtQ/Dj3334IO3T8AAAA/GAYAAAAAAAAB6wAAAH4AAADQcZjlf7RtP27is/kQbuI/AAAAPwAAAAAAAAAAAewAAAB+AAAA6Jr5tjEncj9u4rP5EG7iPwAAAD8AAAAAAAAAAAHtAAAAfgAAAOj8JnsjdHU/buKz+RBu4j8AAAA/fQAAAAAAAAAB7gAAAH4AAADo/CZ7I3R1P3cCMevTduI/AAAAP30AAAAAAAAAAe8AAAB+AAAA6MCBAwcOfD93AjHr03biPwAAAD+NAAAAAAAAAAHwAAAAfgAAANgir8f4Wn8/dwIx69N24j8AAAA/nAAAAAAAAAAB8QAAAH4AAABs8wQobvqCP4hCK85ZiOI/AAAAP5wAAAAAAAAAAfIAAAB+AAAAZLdfsFGUiT+IQivOWYjiPwAAAD+sAAAAAAAAAAHzAAAAfgAAAKruc36TvZE/kWKovxyR4j8AAAA/rAAAAAAAAAAB9AAAAH4AAAAmWsOVOoSXP5mCJbHfmeI/AAAAP7sAAAAAAAAAAfUAAAB+AAAAIm0HPKV3nD+ZgiWx35niPwAAAD+7AAAAAAAAAAH2AAAAfgAAAA3AJfGHtaA/mYIlsd+Z4j8AAAA/ywAAAAAAAAAB9wAAAH4AAACLyUdEPS+jP5mCJbHfmeI/AAAAP8sAAAAAAAAAAfgAAAB+AAAASX/vz5ASpj+ZgiWx35niPwAAAD/bAAAAAAAAAAH5AAAAfgAAAMWIESNGjKg/mYIlsd+Z4j8AAAA/5QAAAAAAAAAB+gAAAH4AAABBkjN2+wWrP5mCJbHfmeI/AAAAP/QAAAAAAAAAAfsAAAB+AAAA/0fbAU/prT+RYqi/HJHiPwAAAD/0AAAAAAAAAAH8AAAAfgAAAN5+wUZRZrA/iEIrzlmI4j8AAAA/BAEAAAAAAAAB/QAAAH4AAADcL9goygyyP38irtyWf+I/AAAAPxQBAAAAAAAAAf4AAAB+AAAA3ODuCkOzsz9/Iq7cln/iPwAAAD8UAQAAAAAAAAH/AAAAfgAAABg+iyVaw7U/dwIx69N24j8AAAA/FAEAAAAAAAABAAEAAH4AAAAY76EH02m3P3cCMevTduI/AAAAPyMBAAAAAAAAAQEBAAB+AAAAVkw+Iup5uT93AjHr03biPwAAAD8jAQAAAAAAAAECAQAAfgAAAJSp2jwBirs/buKz+RBu4j8AAAA/MwEAAAAAAAABAwEAAH4AAACQWvEeejC9P27is/kQbuI/AAAAPzMBAAAAAAAAAQQBAAB+AAAAjgsIAfPWvj9lwjYITmXiPwAAAD9CAQAAAAAAAAEFAQAAfgAAAEZej/G1PsA/XaK5Fotc4j8AAAA/QgEAAAAAAAABBgEAAH4AAAC2S3nUivfAP1SCPCXIU+I/AAAAP1IBAAAAAAAAAQcBAAB+AAAAJTljt1+wwT9UgjwlyFPiPwAAAD9SAQAAAAAAAAEIAQAAfgAAAKSRbiicg8I/SmK/MwVL4j8AAAA/YgEAAAAAAAABCQEAAH4AAADkPfRgOu3CP0NCQkJCQuI/AAAAP2IBAAAAAAAAAQoBAAB+AAAAQ8C8taeLwz8wAkhfvDDiPwAAAD9xAQAAAAAAAAELAQAAfgAAAKJChQoVKsQ/KOLKbfkn4j8AAAA/cQEAAAAAAAABDAEAAH4AAADi7gpDs5PEPx/CTXw2H+I/AAAAP4EBAAAAAAAAAQ0BAAB+AAAAETBv7enixD8WotCKcxbiPwAAAD+RAQAAAAAAAAEOAQAAfgAAAGJHFrTvZsU/DoJTmbAN4j8AAAA/kQEAAAAAAAABDwEAAH4AAACRiHpeJrbFPw6CU5mwDeI/AAAAP6ABAAAAAAAAARABAAB+AAAAwcneCF0Fxj8FYtan7QTiPwAAAD+gAQAAAAAAAAERAQAAfgAAAPAKQ7OTVMY/BWLWp+0E4j8AAAA/oAEAAAAAAAABEgEAAH4AAAAgTKddyqPGP/xBWbYq/OE/AAAAP7ABAAAAAAAAARMBAAB+AAAAX/gslmgNxz/8QVm2KvzhPwAAAD+/AQAAAAAAAAEUAQAAfgAAAK8P1Fxukcc//EFZtir84T8AAAA/vwEAAAAAAAABFQEAAH4AAAAOkpyx2y/IP/xBWbYq/OE/AAAAP88BAAAAAAAAARYBAAB+AAAATT4i6nmZyD/8QVm2KvzhPwAAAD/PAQAAAAAAAAEXAQAAfgAAALwrDM1OUsk//EFZtir84T8AAAA/zwEAAAAAAAABGAEAAH4AAAD+15EF7bvJP/xBWbYq/OE/AAAAP98BAAAAAAAAARkBAAB+AAAATO84zPI/yj/0IdzEZ/PhPwAAAD/uAQAAAAAAAAEaAQAAfgAAAIybvgSRqco/9CHcxGfz4T8AAAA//gEAAAAAAAABGwEAAH4AAAAK9Ml1zXzLP/Qh3MRn8+E/AAAAPw4CAAAAAAAAARwBAAB+AAAAOjUuIATMyz/0IdzEZ/PhPwAAAD8OAgAAAAAAAAEdAQAAfgAAAFoLcTzTAMw/9CHcxGfz4T8AAAA/HQIAAAAAAAABHgEAAH4AAAB64bNYojXMP/Qh3MRn8+E/AAAAPx0CAAAAAAAAAR8BAAB+AAAAikzV5glQzD/0IdzEZ/PhPwAAAD8tAgAAAAAAAAEgAQAAfgAAAJq39nRxasw/9CHcxGfz4T8AAAA/LQIAAAAAAAABIQEAAH4AAACqIhgD2YTMP/Qh3MRn8+E/AAAAPzwCAAAAAAAAASIBAAB+AAAAyvhaH6i5zD/0IdzEZ/PhPwAAAD88AgAAAAAAAAEjAQAAfgAAAOjOnTt37sw/9CHcxGfz4T8AAAA/TAIAAAAAAAABJAEAAH4AAAAYEALmrT3NP/Qh3MRn8+E/AAAAP0wCAAAAAAAAASUBAAB+AAAASFFmkOSMzT/rAV/TpOrhPwAAAD9cAgAAAAAAAAEmAQAAfgAAAIj968iC9s0/6wFf06Tq4T8AAAA/XAIAAAAAAAABJwEAAH4AAADIqXEBIWDOP+Hh4eHh4eE/AAAAP2sCAAAAAAAAASgBAAB+AAAAJiw6Vo7+zj/h4eHh4eHhPwAAAD9rAgAAAAAAAAEpAQAAfgAAAGbYv44saM8/2cFk8B7Z4T8AAAA/ewIAAAAAAAABKgEAAH4AAAC072ZVMuzPP9Ch5/5b0OE/AAAAP3sCAAAAAAAAASsBAAB+AAAA+032Rugq0D/Qoef+W9DhPwAAAD+LAgAAAAAAAAEsAQAAfgAAAJNuKJyDUtA/x4FqDZnH4T8AAAA/iwIAAAAAAAABLQEAAH4AAACj2Ukq62zQP8eBag2Zx+E/AAAAP5oCAAAAAAAAAS4BAAB+AAAAK49a8R560D/HgWoNmcfhPwAAAD+aAgAAAAAAAAEvAQAAfgAAALNEa7hSh9A/x4FqDZnH4T8AAAA/qgIAAAAAAAABMAEAAH4AAAA7+nt/hpTQP8eBag2Zx+E/AAAAP7kCAAAAAAAAATEBAAB+AAAAw6+MRrqh0D/HgWoNmcfhPwAAAD/JAgAAAAAAAAEyAQAAfgAAAEtlnQ3urtA/v2HtG9a+4T8AAAA/2QIAAAAAAAABMwEAAH4AAADTGq7UIbzQP79h7RvWvuE/AAAAP9kCAAAAAAAAATQBAAB+AAAA8vDw8PDw0D+2QXAqE7bhPwAAAD/ZAgAAAAAAAAE1AQAAfgAAAAJcEn9YC9E/tkFwKhO24T8AAAA/6AIAAAAAAAABNgEAAH4AAAAiMlWbJ0DRP7ZBcCoTtuE/AAAAP/gCAAAAAAAAATcBAAB+AAAAulKH8MJn0T+tIfM4UK3hPwAAAD/4AgAAAAAAAAE4AQAAfgAAAFFzuUVej9E/pQF2R42k4T8AAAA/+AIAAAAAAAABOQEAAH4AAABxSfxhLcTRP5zh+FXKm+E/AAAAPwcDAAAAAAAAAToBAAB+AAAAKUBx05cg0j+TwXtkB5PhPwAAAD8XAwAAAAAAAAE7AQAAfgAAALH1gZrLLdI/k8F7ZAeT4T8AAAA/FwMAAAAAAAABPAEAAH4AAAA5q5Jh/zrSP5PBe2QHk+E/AAAAPyYDAAAAAAAAAT0BAAB+AAAASBa072ZV0j+TwXtkB5PhPwAAAD91AwAAAAAAAAE+AQAAfgAAANDLxLaaYtI/k8F7ZAeT4T8AAAA/hAMAAAAAAAABPwEAAH4AAABo7PYLNorSP5PBe2QHk+E/AAAAP5QDAAAAAAAAAUABAAB+AAAA8KEH02mX0j+TwXtkB5PhPwAAAD+UAwAAAAAAAAFBAQAAfgAAAAANKWHRsdI/nOH4Vcqb4T8AAAA/owMAAAAAAAABQgEAAH4AAAAQeErvOMzSP6UBdkeNpOE/AAAAP6MDAAAAAAAAAUMBAAB+AAAAIONrfaDm0j+lAXZHjaThPwAAAD+zAwAAAAAAAAFEAQAAfgAAAC9OjQsIAdM/rSHzOFCt4T8AAAA/swMAAAAAAAABRQEAAH4AAAAvTo0LCAHTP7ZBcCoTtuE/AAAAP8MDAAAAAAAAAUYBAAB+AAAAtwOe0jsO0z+2QXAqE7bhPwAAAD/DAwAAAAAAAAFHAQAAfgAAAD+5rplvG9M/tkFwKhO24T8AAAA/0gMAAAAAAAABSAEAAH4AAADHbr9goyjTP7ZBcCoTtuE/AAAAPwEEAAAAAAAAAUkBAAB+AAAA19ng7gpD0z+2QXAqE7bhPwAAAD8RBAAAAAAAAAFKAQAAfgAAAOdEAn1yXdM/tkFwKhO24T8AAAA/IAQAAAAAAAABSwEAAH4AAAD3ryML2nfTP7ZBcCoTtuE/AAAAPyAEAAAAAAAAAUwBAAB+AAAAj9BVYHWf0z+tIfM4UK3hPwAAAD8gBAAAAAAAAAFNAQAAfgAAACbxh7UQx9M/rSHzOFCt4T8AAAA/MAQAAAAAAAABTgEAAH4AAAA2XKlDeOHTP6UBdkeNpOE/AAAAP08EAAAAAAAAAU8BAAB+AAAA/r0/Q0pY1D+c4fhVypvhPwAAAD9PBAAAAAAAAAFQAQAAfgAAAJXecZjlf9Q/k8F7ZAeT4T8AAAA/XwQAAAAAAAABUQEAAH4AAAAu/6PtgKfUP5PBe2QHk+E/AAAAP18EAAAAAAAAAVIBAAB+AAAAxh/WQhzP1D+Lof5yRIrhPwAAAD9fBAAAAAAAAAFTAQAAfgAAANaK99CD6dQ/goGBgYGB4T8AAAA/bwQAAAAAAAABVAEAAH4AAADm9Rhf6wPVP3BBh577b+E/AAAAP28EAAAAAAAAAVUBAAB+AAAA9mA67VIe1T9nIQqtOGfhPwAAAD9+BAAAAAAAAAFWAQAAfgAAAPZgOu1SHtU/VeEPyrJV4T8AAAA/rQQAAAAAAAABVwEAAH4AAAAWN30JIlPVPw/hJj6bD+E/AAAAP60EAAAAAAAAAVgBAAB+AAAAneyN0FVg1T/1gK9pUvXgPwAAAD+9BAAAAAAAAAFZAQAAfgAAACWinpeJbdU/yuA9soPJ4D8AAAA/vQQAAAAAAAABWgEAAH4AAACtV69evXrVP6+Axt06r+A/AAAAP70EAAAAAAAAAVsBAAB+AAAArVevXr161T+VIE8J8pTgPwAAAD/MBAAAAAAAAAFcAQAAfgAAADUNwCXxh9U/e8DXNKl64D8AAAA/zAQAAAAAAAABXQEAAH4AAAC9wtDsJJXVP2mA3VEjaeA/AAAAP9wEAAAAAAAAAV4BAAB+AAAARXjhs1ii1T9GAOmLF0bgPwAAAD/cBAAAAAAAAAFfAQAAfgAAAEV44bNYotU/LKBxt84r4D8AAAA/7AQAAAAAAAABYAEAAH4AAADNLfJ6jK/VPxJA+uKFEeA/AAAAP+wEAAAAAAAAAWEBAAB+AAAAzS3yeoyv1T8AAAAAAADgPwAAAD/7BAAAAAAAAAFiAQAAfgAAAFXjAkLAvNU/3n8LOvTc3z8AAAA/+wQAAAAAAAABYwEAAH4AAABV4wJCwLzVP7r/FnToud8/AAAAPxYFAAAAAAAAAWQBAAB+AAAAVeMCQsC81T+ovxyRYqjfPwAAAD8WBQAAAAAAAAFlAQAAfgAAAFXjAkLAvNU/hD8oy1aF3z8AAAA/JQUAAAAAAAABZgEAAH4AAABV4wJCwLzVP3T/LejQc98/AAAAPyUFAAAAAAAAAWcBAAB+AAAAVeMCQsC81T9ivzMFS2LfPwAAAD81BQAAAAAAAAFoAQAAfgAAAFXjAkLAvNU/UH85IsVQ3z8AAAA/NQUAAAAAAAABaQEAAH4AAABV4wJCwLzVP0A/Pz8/P98/AAAAP0UFAAAAAAAAAWoBAAB+AAAAVeMCQsC81T8u/0RcuS3fPwAAAD9FBQAAAAAAAAFrAQAAfgAAAFXjAkLAvNU/Cn9Qlq0K3z8AAAA/VAUAAAAAAAABbAEAAH4AAABV4wJCwLzVP9a+Ye0b1t4/AAAAP1QFAAAAAAAAAW0BAAB+AAAAVeMCQsC81T+yPm0nELPePwAAAD9kBQAAAAAAAAFuAQAAfgAAAFXjAkLAvNU/fn5+fn5+3j8AAAA/ZAUAAAAAAAABbwEAAH4AAABV4wJCwLzVP1z+ibhyW94/AAAAP3QFAAAAAAAAAXABAAB+AAAAVeMCQsC81T9Ivo/V7EnePwAAAD90BQAAAAAAAAFxAQAAfgAAAFXjAkLAvNU/Jj6bD+Em3j8AAAA/gwUAAAAAAAABcgEAAH4AAABV4wJCwLzVPwS+pknVA94/AAAAP4MFAAAAAAAAAXMBAAB+AAAAVeMCQsC81T/yfaxmT/LdPwAAAD+TBQAAAAAAAAF0AQAAfgAAAFXjAkLAvNU/4D2yg8ng3T8AAAA/ogUAAAAAAAABdQEAAH4AAABV4wJCwLzVP9D9t6BDz90/AAAAP6IFAAAAAAAAAXYBAAB+AAAAVeMCQsC81T++vb29vb3dPwAAAD+yBQAAAAAAAAF3AQAAfgAAAFXjAkLAvNU/rH3D2jes3T8AAAA/sgUAAAAAAAABeAEAAH4AAABV4wJCwLzVP4r9zhQsid0/AAAAP7IFAAAAAAAAAXkBAAB+AAAAVeMCQsC81T92vdQxpnfdPwAAAD/CBQAAAAAAAAF6AQAAfgAAAFXjAkLAvNU/VD3ga5pU3T8AAAA/wgUAAAAAAAABewEAAH4AAABV4wJCwLzVPzK966WOMd0/AAAAPxAGAAAAAAAAAXwBAAB+AAAAvcLQ7CSV1T98e3t7e3vbPwAAAD8QBgAAAAAAAAF9AQAAfgAAADUNwCXxh9U/WPuGtW9Y2z8AAAA/HwYAAAAAAAABfgEAAH4AAAA1DcAl8YfVPzZ7ku9jNds/AAAAPx8GAAAAAAAAAX8BAAB+AAAArVevXr161T8S+50pWBLbPwAAAD8vBgAAAAAAAAGAAQAAfgAAACWinpeJbdU/ALujRtIA2z8AAAA/LwYAAAAAAAABgQEAAH4AAACd7I3QVWDVP946r4DG3do/AAAAPz8GAAAAAAAAAYIBAAB+AAAAFjd9CSJT1T+6urq6urraPwAAAD8/BgAAAAAAAAGDAQAAfgAAAI6BbELuRdU/qHrA1zSp2j8AAAA/TgYAAAAAAAABhAEAAH4AAACOgWxC7kXVP3S60S6jdNo/AAAAP04GAAAAAAAAAYUBAAB+AAAAfhZLtIYr1T9ietdLHWPaPwAAAD9eBgAAAAAAAAGGAQAAfgAAAPZgOu1SHtU/QPrihRFA2j8AAAA/XgYAAAAAAAABhwEAAH4AAAD2YDrtUh7VPx567r8FHdo/AAAAP24GAAAAAAAAAYgBAAB+AAAAbqspJh8R1T/6+fn5+fnZPwAAAD9uBgAAAAAAAAGJAQAAfgAAAF5ACJi39tQ/1nkFNO7W2T8AAAA/fQYAAAAAAAABigEAAH4AAADWivfQg+nUP7T5EG7is9k/AAAAP40GAAAAAAAAAYsBAAB+AAAAPmrFe+jB1D9u+Sfiym3ZPwAAAD+NBgAAAAAAAAGMAQAAfgAAALa0tLS0tNQ/XLkt/0Rc2T8AAAA/nAYAAAAAAAABjQEAAH4AAACnSZMmTZrUPzg5OTk5Odk/AAAAP5wGAAAAAAAAAY4BAAB+AAAAld5xmOV/1D8WuURzLRbZPwAAAD+sBgAAAAAAAAGPAQAAfgAAAA4pYdGxctQ/9DhQrSHz2D8AAAA/rAYAAAAAAAABkAEAAH4AAAD+vT9DSljUP/Q4UK0h89g/AAAAP7wGAAAAAAAAAZEBAAB+AAAAdggvfBZL1D/QuFvnFdDYPwAAAD+8BgAAAAAAAAGSAQAAfgAAAO5SHrXiPdQ/0Lhb5xXQ2D8AAAA/ywYAAAAAAAABkwEAAH4AAABmnQ3urjDUP754YQSQvtg/AAAAP9sGAAAAAAAAAZQBAAB+AAAA3uf8Jnsj1D++eGEEkL7YPwAAAD/bBgAAAAAAAAGVAQAAfgAAAN7n/CZ7I9Q/rDhnIQqt2D8AAAA/6wYAAAAAAAABlgEAAH4AAABWMuxfRxbUP5z4bD6Em9g/AAAAP+sGAAAAAAAAAZcBAAB+AAAAznzbmBMJ1D+c+Gw+hJvYPwAAAD/rBgAAAAAAAAGYAQAAfgAAAEbHytHf+9M/nPhsPoSb2D8AAAA/+gYAAAAAAAABmQEAAH4AAAA2XKlDeOHTP4q4clv+idg/AAAAP/oGAAAAAAAAAZoBAAB+AAAArqaYfETU0z94eHh4eHjYPwAAAD8KBwAAAAAAAAGbAQAAfgAAABeGZieprNM/eHh4eHh42D8AAAA/GQcAAAAAAAABnAEAAH4AAAB/ZTTSDYXTP3h4eHh4eNg/AAAAPykHAAAAAAAAAZ0BAAB+AAAAb/oSRKZq0z94eHh4eHjYPwAAAD9IBwAAAAAAAAGeAQAAfgAAAPChB9Npl9I/irhyW/6J2D8AAAA/SAcAAAAAAAABnwEAAH4AAABIFrTvZlXSP5z4bD6Em9g/AAAAP1gHAAAAAAAAAaABAAB+AAAAoYpgDGQT0j+c+Gw+hJvYPwAAAD9YBwAAAAAAAAGhAQAAfgAAAIG0HfCU3tE/rDhnIQqt2D8AAAA/aAcAAAAAAAABogEAAH4AAABh3trTxanRP6w4ZyEKrdg/AAAAP2gHAAAAAAAAAaMBAAB+AAAAQgiYt/Z00T++eGEEkL7YPwAAAD93BwAAAAAAAAGkAQAAfgAAAJp8RNTzMtE/0Lhb5xXQ2D8AAAA/dwcAAAAAAAABpQEAAH4AAABqO+ApvePQP9C4W+cV0Ng/AAAAP4cHAAAAAAAAAaYBAAB+AAAAO/p7f4aU0D/QuFvnFdDYPwAAAD+HBwAAAAAAAAGnAQAAfgAAAIMDBw4cONA/4vhVypvh2D8AAAA/lgcAAAAAAAABqAEAAH4AAACGrgKr+5zPP+L4Vcqb4dg/AAAAP5YHAAAAAAAAAakBAAB+AAAACFb3Ob/Jzj/0OFCtIfPYPwAAAD+mBwAAAAAAAAGqAQAAfgAAAHiSyjob3M0/9DhQrSHz2D8AAAA/pgcAAAAAAAABqwEAAH4AAADK+FofqLnMP/Q4UK0h89g/AAAAP8UHAAAAAAAAAawBAAB+AAAAOjUuIATMyz8EeUqQpwTZPwAAAD/FBwAAAAAAAAGtAQAAfgAAAIybvgSRqco/BHlKkKcE2T8AAAA/xQcAAAAAAAABrgEAAH4AAADcAU/pHYfJPxa5RHMtFtk/AAAAP8UHAAAAAAAAAa8BAAB+AAAATT4i6nmZyD8o+T5WsyfZPwAAAD/VBwAAAAAAAAGwAQAAfgAAAM/lFnk9xsc/SnkzHL9K2T8AAAA/5QcAAAAAAAABsQEAAH4AAABf+CyWaA3HP1y5Lf9EXNk/AAAAP+UHAAAAAAAAAbIBAAB+AAAA4Z8hJSw6xj9u+Sfiym3ZPwAAAD/lBwAAAAAAAAGzAQAAfgAAAHKyN0JXgcU/fjkixVB/2T8AAAA/9AcAAAAAAAABtAEAAH4AAAARMG/t6eLEP6K5Fotcotk/AAAAP/QHAAAAAAAAAbUBAAB+AAAAktdjfK0PxD+0+RBu4rPZPwAAAD8ECAAAAAAAAAG2AQAAfgAAACPqeZnYVsM/xjkLUWjF2T8AAAA/BAgAAAAAAAABtwEAAH4AAACkkW4onIPCP8Y5C1Foxdk/AAAAPxMIAAAAAAAAAbgBAAB+AAAA9vf+DClhwT/WeQU07tbZPwAAAD8TCAAAAAAAAAG5AQAAfgAAAGY00g2Fc8A/6Ln/FnTo2T8AAAA/IwgAAAAAAAABugEAAH4AAABuNcXkI6K+P/r5+fn5+dk/AAAAPyMIAAAAAAAAAbsBAAB+AAAAEgLmrT1dvD8eeu6/BR3aPwAAAD8zCAAAAAAAAAG8AQAAfgAAALbOBndXGLo/Lrrooosu2j8AAAA/QggAAAAAAAABvQEAAH4AAACWR614Dz24P1I63WiXUdo/AAAAP0IIAAAAAAAAAb4BAAB+AAAAWOoQXvgstj9ietdLHWPaPwAAAD9SCAAAAAAAAAG/AQAAfgAAADpjt1+wUbQ/hvrLESmG2j8AAAA/UggAAAAAAAABwAEAAH4AAAA8sqB9N6uyP6h6wNc0qdo/AAAAP1IIAAAAAAAAAcEBAAB+AAAAHitHf+/PsD+6urq6urraPwAAAD9iCAAAAAAAAAHCAQAAfgAAAP9H2wFP6a0/zPq0nUDM2j8AAAA/YggAAAAAAAABwwEAAH4AAABBkjN2+wWrP8z6tJ1AzNo/AAAAP3EIAAAAAAAAAcQBAAB+AAAAg42izCDJqT/M+rSdQMzaPwAAAD9xCAAAAAAAAAHFAQAAfgAAAIXci+qnIqg/zPq0nUDM2j8AAAA/kAgAAAAAAAABxgEAAH4AAAAHhIB5a0+nP8z6tJ1AzNo/AAAAP5AIAAAAAAAAAccBAAB+AAAASX/vz5ASpj/M+rSdQMzaPwAAAD+QCAAAAAAAAAHIAQAAfgAAAAnTaZfyqKU/zPq0nUDM2j8AAAA/oAgAAAAAAAAByQEAAH4AAADJJuReVD+lP8z6tJ1AzNo/AAAAP6AIAAAAAAAAAcoBAAB+AAAAiXpeJrbVpD/M+rSdQMzaPwAAAD+wCAAAAAAAAAHLAQAAfgAAAEvO2O0XbKQ/urq6urq62j8AAAA/sAgAAAAAAAABzAEAAH4AAABLztjtF2ykP6h6wNc0qdo/AAAAP78IAAAAAAAAAc0BAAB+AAAAy3XNfNuYoz+YOsb0rpfaPwAAAD+/CAAAAAAAAAHOAQAAfgAAAIvJR0Q9L6M/dLrRLqN02j8AAAA/zwgAAAAAAAABzwEAAH4AAAALcTzTAFyiP3S60S6jdNo/AAAAP98IAAAAAAAAAdABAAB+AAAAC3E80wBcoj9ietdLHWPaPwAAAD/uCAAAAAAAAAHRAQAAfgAAAMvEtppi8qE/YnrXSx1j2j8AAAA/7ggAAAAAAAAB0gEAAH4AAACLGDFixIihP2J610sdY9o/AAAAP/4IAAAAAAAAAdMBAAB+AAAATWyrKSYfoT9ietdLHWPaPwAAAD8NCQAAAAAAAAHUAQAAfgAAAA3AJfGHtaA/YnrXSx1j2j8AAAA/LQkAAAAAAAAB1QEAAH4AAADNE6C46UugP2J610sdY9o/AAAAP0gJAAAAAAAAAdYBAAB+AAAAGs80AJfEnz9ietdLHWPaPwAAAD9YCQAAAAAAAAHXAQAAfgAAAJ52KY9a8Z4/YnrXSx1j2j8AAAA/WAkAAAAAAAAB2AEAAH4AAAAeHh4eHh6eP2J610sdY9o/AAAAP2cJAAAAAAAAAdkBAAB+AAAAIm0HPKV3nD9ietdLHWPaPwAAAD93CQAAAAAAAAHaAQAAfgAAAKIU/MpopJs/YnrXSx1j2j8AAAA/hgkAAAAAAAAB2wEAAH4AAAAmC9p3syqZP3S60S6jdNo/AAAAP4YJAAAAAAAAAdwBAAB+AAAAprLOBndXmD90utEuo3TaPwAAAD+GCQAAAAAAAAHdAQAAfgAAAKoBuCT+sJY/dLrRLqN02j8AAAA/hgkAAAAAAAAB3gEAAH4AAAAqqayzwd2VP4b6yxEphto/AAAAP5YJAAAAAAAAAd8BAAB+AAAAqlChQoUKlT+YOsb0rpfaPwAAAD+WCQAAAAAAAAHgAQAAfgAAACb4ldFIN5Q/mDrG9K6X2j8AAAA/pgkAAAAAAAAB4QEAAH4AAAAqR3/vz5CSPzZ7ku9jNds/AAAAP/QJAAAAAAAAAeIBAAB+AAAAqu5zfpO9kT9qO4GY9WnbPwAAAD8DCgAAAAAAAAHjAQAAfgAAAC6WaA1X6pA/jLt1XgGN2z8AAAA/AwoAAAAAAAAB5AEAAH4AAACuPV2cGheQP9K7XuoY09s/AAAAPxMKAAAAAAAAAeUBAAB+AAAAXMqjVryHjj8avEd2MBncPwAAAD8TCgAAAAAAAAHmAQAAfgAAAFxodpLKOos/gjwlyFOC3D8AAAA/IwoAAAAAAAAB5wEAAH4AAABkBknO2O2HP9p8CDfx2dw/AAAAPyMKAAAAAAAAAegBAAB+AAAAZKQbCueghD8gffHCCCDdPwAAAD8yCgAAAAAAAAHpAQAAfgAAAGxC7kX1U4E/iv3OFCyJ3T8AAAA/MgoAAAAAAAAB6gEAAH4AAADYIq/H+Fp/P/J9rGZP8t0/AAAAP0IKAAAAAAAAAesBAAB+AAAA2F5UPxXBeD9Ivo/V7EnePwAAAD9CCgAAAAAAAAHsAQAAfgAAANheVD8VwXg/ov5yRIqh3j8AAAA/UgoAAAAAAAAB7QEAAH4AAADomvm2MSdyP/g+VrMn+d4/AAAAP1IKAAAAAAAAAe4BAAB+AAAA6Jr5tjEncj9QfzkixVDfPwAAAD9hCgAAAAAAAAHvAQAAfgAAANBxmOV/tG0/ln8irtyW3z8AAAA/YQoAAAAAAAAB8AEAAH4AAADQcZjlf7RtP95/Czr03N8/AAAAP3EKAAAAAAAAAfEBAAB+AAAA0HGY5X+0bT8SQPrihRHgPwAAAD9xCgAAAAAAAAHyAQAAfgAAANBxmOV/tG0/NMDuqJE04D8AAAA/gAoAAAAAAAAB8wEAAH4AAADQcZjlf7RtP04gZn3aTuA/AAAAP4AKAAAAAAAAAfQBAAB+AAAA0HGY5X+0bT9yoFpD5nHgPwAAAD+QCgAAAAAAAAH1AQAAfgAAANBxmOV/tG0/g+BUJmyD4D8AAAA/oAoAAAAAAAAB9gEAAH4AAADQcZjlf7RtP51AzPq0neA/AAAAP6AKAAAAAAAAAfcBAAB+AAAA0HGY5X+0bT+3oEPP/bfgPwAAAD+gCgAAAAAAAAH4AQAAfgAAANBxmOV/tG0/yuA9soPJ4D8AAAA/rwoAAAAAAAAB+QEAAH4AAADQcZjlf7RtP+RAtYbM4+A/AAAAP68KAAAAAAAAAfoBAAB+AAAA0HGY5X+0bT/sYDJ4j+zgPwAAAD+/CgAAAAAAAAH7AQAAfgAAANBxmOV/tG0/9YCvaVL14D8AAAA/vwoAAAAAAAAB/AEAAH4AAADQcZjlf7RtP/6gLFsV/uA/AAAAP88KAAAAAAAAAf0BAAB+AAAAbPMEKG76gj8apdONdhnlPwAAAD8AAAAAAAAAAAH+AQAAfgAAAGSkGwrnoIQ/GqXTjXYZ5T8AAAA/HwAAAAAAAAAB/wEAAH4AAABkVTLsX0eGPxql0412GeU/AAAAPz4AAAAAAAAAAQACAAB+AAAAZAZJztjthz8RhVacsxDlPwAAAD8+AAAAAAAAAAEBAgAAfgAAAFxodpLKOos/EYVWnLMQ5T8AAAA/TgAAAAAAAAABAgIAAH4AAABcyqNWvIeOPwhl2arwB+U/AAAAP04AAAAAAAAAAQMCAAB+AAAAKkd/78+Qkj8IZdmq8AflPwAAAD9OAAAAAAAAAAEEAgAAfgAAAKayzgZ3V5g/AEVcuS3/5D8AAAA/XQAAAAAAAAABBQIAAH4AAACexRKt4UqdP/Yk38dq9uQ/AAAAP20AAAAAAAAAAQYCAAB+AAAAixgxYsSIoT/2JN/HavbkPwAAAD9tAAAAAAAAAAEHAgAAfgAAAAsiU7V5AqQ/9iTfx2r25D8AAAA/fQAAAAAAAAABCAIAAH4AAADH1/pAzeWmP/Yk38dq9uQ/AAAAP30AAAAAAAAAAQkCAAB+AAAABTWXW+T1qD/2JN/HavbkPwAAAD+MAAAAAAAAAAEKAgAAfgAAAEGSM3b7Bas/7QRi1qft5D8AAAA/nAAAAAAAAAABCwIAAH4AAABBQ0pYdKysP+0EYtan7eQ/AAAAP5wAAAAAAAAAAQwCAAB+AAAAP/RgOu1Srj/l5OTk5OTkPwAAAD+cAAAAAAAAAAENAgAAfgAAAP348ePHj68/5eTk5OTk5D8AAAA/qwAAAAAAAAABDgIAAH4AAAD+VARjIJuwP+Xk5OTk5OQ/AAAAP6sAAAAAAAAAAQ8CAAB+AAAAXNfMt405sT/l5OTk5OTkPwAAAD+7AAAAAAAAAAEQAgAAfgAAANwv2CjKDLI/5eTk5OTk5D8AAAA/uwAAAAAAAAABEQIAAH4AAABciOOZBuCyP+Xk5OTk5OQ/AAAAP8sAAAAAAAAAARICAAB+AAAA3ODuCkOzsz/l5OTk5OTkPwAAAD/LAAAAAAAAAAETAgAAfgAAAHoPPZhOu7Q/5eTk5OTk5D8AAAA/2gAAAAAAAAABFAIAAH4AAAAYPoslWsO1P9zEZ/Mh3OQ/AAAAP9oAAAAAAAAAARUCAAB+AAAA2EIczzQAtz/cxGfzIdzkPwAAAD/qAAAAAAAAAAEWAgAAfgAAAHZxalxACLg/06TqAV/T5D8AAAA/6gAAAAAAAAABFwIAAH4AAABWTD4i6nm5P8uEbRCcyuQ/AAAAP/oAAAAAAAAAARgCAAB+AAAAFFHPy8S2uj/LhG0QnMrkPwAAAD/6AAAAAAAAAAEZAgAAfgAAANAGd1cYmr0/y4RtEJzK5D8AAAA/GQEAAAAAAAABGgIAAH4AAACu4Uodwgu/P8uEbRCcyuQ/AAAAPxkBAAAAAAAAARsCAAB+AAAANvNtY04kwD/CZPAe2cHkPwAAAD8ZAQAAAAAAAAEcAgAAfgAAAIYKFSpUqMA/wmTwHtnB5D8AAAA/KAEAAAAAAAABHQIAAH4AAADWIbzwWSzBP7lEcy0WueQ/AAAAPygBAAAAAAAAAR4CAAB+AAAABmMgm5B7wT+xJPY7U7DkPwAAAD84AQAAAAAAAAEfAgAAfgAAAEUPptMu5cE/sST2O1Ow5D8AAAA/OAEAAAAAAAABIAIAAH4AAAB1UAp+ZTTCP6gEeUqQp+Q/AAAAP0gBAAAAAAAAASECAAB+AAAApJFuKJyDwj+oBHlKkKfkPwAAAD9IAQAAAAAAAAEiAgAAfgAAANTS0tLS0sI/nuT7WM2e5D8AAAA/VwEAAAAAAAABIwIAAH4AAAATf1gLcTzDP57k+1jNnuQ/AAAAP2cBAAAAAAAAASQCAAB+AAAAUyveQw+mwz+e5PtYzZ7kPwAAAD9nAQAAAAAAAAElAgAAfgAAAOLuCkOzk8Q/l8R+ZwqW5D8AAAA/ZwEAAAAAAAABJgIAAH4AAABiRxa072bFP42kAXZHjeQ/AAAAP3cBAAAAAAAAAScCAAB+AAAA4Z8hJSw6xj+EhISEhITkPwAAAD+WAQAAAAAAAAEoAgAAfgAAAIzqpyIYA8k/aiQNsDtq5D8AAAA/lgEAAAAAAAABKQIAAH4AAAAMQ7OTVNbJP2EEkL54YeQ/AAAAP6UBAAAAAAAAASoCAAB+AAAAfDCddimPyj9hBJC+eGHkPwAAAD+lAQAAAAAAAAErAgAAfgAAAMxHRD0vE8s/YQSQvnhh5D8AAAA/tQEAAAAAAAABLAIAAH4AAAD6iKjnZWLLP2EEkL54YeQ/AAAAP7UBAAAAAAAAAS0CAAB+AAAAGl/rAzWXyz9hBJC+eGHkPwAAAD/FAQAAAAAAAAEuAgAAfgAAACrKDJKcscs/YQSQvnhh5D8AAAA/xQEAAAAAAAABLwIAAH4AAABKoE+ua+bLP2EEkL54YeQ/AAAAPxMCAAAAAAAAATACAAB+AAAAeuGzWKI1zD9hBJC+eGHkPwAAAD8iAgAAAAAAAAExAgAAfgAAAKoiGAPZhMw/YQSQvnhh5D8AAAA/MgIAAAAAAAABMgIAAH4AAADYY3ytD9TMP2EEkL54YeQ/AAAAPzICAAAAAAAAATMCAAB+AAAACKXgV0YjzT9hBJC+eGHkPwAAAD9CAgAAAAAAAAE0AgAAfgAAABgQAuatPc0/YQSQvnhh5D8AAAA/UQIAAAAAAAABNQIAAH4AAAAoeyN0FVjNP2EEkL54YeQ/AAAAP1ECAAAAAAAAATYCAAB+AAAASFFmkOSMzT9Z5BLNtVjkPwAAAD9hAgAAAAAAAAE3AgAAfgAAAFi8hx5Mp80/WeQSzbVY5D8AAAA/cQIAAAAAAAABOAIAAH4AAABoJ6mss8HNP1nkEs21WOQ/AAAAP58CAAAAAAAAATkCAAB+AAAAeJLKOhvczT9Z5BLNtVjkPwAAAD+fAgAAAAAAAAE6AgAAfgAAAHiSyjob3M0/UMSV2/JP5D8AAAA/nwIAAAAAAAABOwIAAH4AAACI/evIgvbNP0ekGOovR+Q/AAAAP58CAAAAAAAAATwCAAB+AAAAmGgNV+oQzj9HpBjqL0fkPwAAAD+/AgAAAAAAAAE9AgAAfgAAAJhoDVfqEM4/P4Sb+Gw+5D8AAAA/vwIAAAAAAAABPgIAAH4AAACo0y7lUSvOPz+Em/hsPuQ/AAAAP4oDAAAAAAAAAT8CAAB+AAAAlKnaPAGKuz8wR6QY6i/nPwAAAD8AAAAAAAAAAAFAAgAAfgAAALJ/HVnQvrs/MEekGOov5z8AAAA/PwAAAAAAAAABQQIAAH4AAADSVWB1n/O7PzBHpBjqL+c/AAAAP04AAAAAAAAAAUICAAB+AAAAMtgoygySvD8wR6QY6i/nPwAAAD9OAAAAAAAAAAFDAgAAfgAAAJBa8R56ML0/MEekGOov5z8AAAA/XgAAAAAAAAABRAIAAH4AAABQX4LIVG2+PycnJycnJ+c/AAAAP14AAAAAAAAAAUUCAAB+AAAAzreNOZFAvz8nJycnJyfnPwAAAD9tAAAAAAAAAAFGAgAAfgAAADbzbWNOJMA/HgeqNWQe5z8AAAA/bQAAAAAAAAABRwIAAH4AAACn4FdGI93APx4HqjVkHuc/AAAAP30AAAAAAAAAAUgCAAB+AAAAFs5BKfiVwT8W5yxEoRXnPwAAAD99AAAAAAAAAAFJAgAAfgAAAKSRbiicg8I/FucsRKEV5z8AAAA/jQAAAAAAAAABSgIAAH4AAABDwLy1p4vDPxbnLEShFec/AAAAP40AAAAAAAAAAUsCAAB+AAAA4u4KQ7OTxD8Nx69S3gznPwAAAD+cAAAAAAAAAAFMAgAAfgAAAKHzm+yN0MU/BKcyYRsE5z8AAAA/nAAAAAAAAAABTQIAAH4AAABQjQsIAfPGP/yGtW9Y++Y/AAAAP6wAAAAAAAAAAU4CAAB+AAAADpKcsdsvyD/8hrVvWPvmPwAAAD+sAAAAAAAAAAFPAgAAfgAAALwrDM1OUsk//Ia1b1j75j8AAAA/vAAAAAAAAAABUAIAAH4AAAB8MJ12KY/KP/yGtW9Y++Y/AAAAP7wAAAAAAAAAAVECAAB+AAAAGl/rAzWXyz/8hrVvWPvmPwAAAD/LAAAAAAAAAAFSAgAAfgAAAJq39nRxasw//Ia1b1j75j8AAAA/2wAAAAAAAAABUwIAAH4AAAAYEALmrT3NP/yGtW9Y++Y/AAAAP9sAAAAAAAAAAVQCAAB+AAAAiP3ryIL2zT/8hrVvWPvmPwAAAD/bAAAAAAAAAAFVAgAAfgAAAMipcQEhYM4//Ia1b1j75j8AAAA/6gAAAAAAAAABVgIAAH4AAAAmLDpWjv7OP/yGtW9Y++Y/AAAAP+oAAAAAAAAAAVcCAAB+AAAAZti/jixozz/8hrVvWPvmPwAAAD/6AAAAAAAAAAFYAgAAfgAAALTvZlUy7M8//Ia1b1j75j8AAAA/+gAAAAAAAAABWQIAAH4AAAD7TfZG6CrQP/yGtW9Y++Y/AAAAPwoBAAAAAAAAAVoCAAB+AAAAo9lJKuts0D/8hrVvWPvmPwAAAD8ZAQAAAAAAAAFbAgAAfgAAADv6e3+GlNA//Ia1b1j75j8AAAA/KQEAAAAAAAABXAIAAH4AAADTGq7UIbzQP/yGtW9Y++Y/AAAAPykBAAAAAAAAAV0CAAB+AAAAWtC+m1XJ0D/8hrVvWPvmPwAAAD8pAQAAAAAAAAFeAgAAfgAAAH6tD9RcbrE/k6oHfE2T6j8AAAA/AAAAAAAAAAABXwIAAH4AAAC8WZUM+9exP5OqB3xNk+o/AAAAPx8AAAAAAAAAAWACAAB+AAAA/gUbRZlBsj+Tqgd8TZPqPwAAAD8vAAAAAAAAAAFhAgAAfgAAADyyoH03q7I/k6oHfE2T6j8AAAA/LwAAAAAAAAABYgIAAH4AAACcNGnSpEmzP5OqB3xNk+o/AAAAPz4AAAAAAAAAAWMCAAB+AAAA+rYxJxLosz+Tqgd8TZPqPwAAAD8+AAAAAAAAAAFkAgAAfgAAADpjt1+wUbQ/k6oHfE2T6j8AAAA/TgAAAAAAAAABZQIAAH4AAAB6Dz2YTru0P5OqB3xNk+o/AAAAP14AAAAAAAAAAWYCAAB+AAAA2pEF7btZtT+Tqgd8TZPqPwAAAD9eAAAAAAAAAAFnAgAAfgAAADgUzkEp+LU/k6oHfE2T6j8AAAA/bQAAAAAAAAABaAIAAH4AAAB4wFN6x2G2P5OqB3xNk+o/AAAAP20AAAAAAAAAAWkCAAB+AAAA2EIczzQAtz+Tqgd8TZPqPwAAAD99AAAAAAAAAAFqAgAAfgAAABjvoQfTabc/k6oHfE2T6j8AAAA/fQAAAAAAAAABawIAAH4AAABWmydAcdO3P5OqB3xNk+o/AAAAP40AAAAAAAAAAWwCAAB+AAAAtB3wlN5xuD+Tqgd8TZPqPwAAAD+NAAAAAAAAAAFtAgAAfgAAABaguOlLELk/k6oHfE2T6j8AAAA/nAAAAAAAAAABbgIAAH4AAAB2IoE+ua65P5OqB3xNk+o/AAAAP5wAAAAAAAAAAW8CAAB+AAAAFFHPy8S2uj+Tqgd8TZPqPwAAAD+sAAAAAAAAAAFwAgAAfgAAALJ/HVnQvrs/k6oHfE2T6j8AAAA/rAAAAAAAAAABcQIAAH4AAAAy2CjKDJK8P5vKhG0QnOo/AAAAP9sAAAAAAAAAAXICAAB+AAAAZjTSDYVzwD+l6gFf06TqPwAAAD/bAAAAAAAAAAFzAgAAfgAAAMa2mmLyEcE/peoBX9Ok6j8AAAA/5AAAAAAAAAABdAIAAH4AAAAGYyCbkHvBP6XqAV/TpOo/AAAAP/MAAAAAAAAAAXUCAAB+AAAANaSERcfKwT+l6gFf06TqPwAAAD8DAQAAAAAAAAF2AgAAfgAAAHVQCn5lNMI/peoBX9Ok6j8AAAA/AwEAAAAAAAABdwIAAH4AAACVJk2aNGnCP6XqAV/TpOo/AAAAPwMBAAAAAAAAAXgCAAB+AAAAtPyPtgOewj+l6gFf06TqPwAAAD8TAQAAAAAAAAF5AgAAfgAAANTS0tLS0sI/peoBX9Ok6j8AAAA/EwEAAAAAAAABegIAAH4AAAD0qBXvoQfDP6XqAV/TpOo/AAAAPyIBAAAAAAAAAXsCAAB+AAAAE39YC3E8wz+l6gFf06TqPwAAAD8iAQAAAAAAAAF8AgAAfgAAAEPAvLWni8M/peoBX9Ok6j8AAAA/MgEAAAAAAAABfQIAAH4AAABjlv/RdsDDP6XqAV/TpOo/AAAAP0EBAAAAAAAAAX4CAAB+AAAAgmxC7kX1wz+l6gFf06TqPwAAAD9BAQAAAAAAAAF/AgAAfgAAALKtpph8RMQ/peoBX9Ok6j8AAAA/UQEAAAAAAAABgAIAAH4AAADSg+m0S3nEP6XqAV/TpOo/AAAAP1EBAAAAAAAAAYECAAB+AAAAAcVNX4LIxD+l6gFf06TqPwAAAD9RAQAAAAAAAAGCAgAAfgAAABEwb+3p4sQ/peoBX9Ok6j8AAAA/YQEAAAAAAAABgwIAAH4AAAAxBrIJuRfFP6XqAV/TpOo/AAAAP3ABAAAAAAAAAYQCAAB+AAAAUtz0JYhMxT+l6gFf06TqPwAAAD/OAQAAAAAAAAGFAgAAfgAAAI85kUCfXMc/k6oHfE2T6j8AAAA/zgEAAAAAAAABhgIAAH4AAADP5RZ5PcbHP4uKioqKiuo/AAAAP94BAAAAAAAAAYcCAAB+AAAA7rtZlQz7xz+LioqKiorqPwAAAD/eAQAAAAAAAAGIAgAAfgAAAP4meyN0Fcg/i4qKioqK6j8AAAA/3gEAAAAAAAABiQIAAH4AAAAuaN/NqmTIP4uKioqKiuo/AAAAP+0BAAAAAAAAAYoCAAB+AAAATT4i6nmZyD+LioqKiorqPwAAAD/tAQAAAAAAAAGLAgAAfgAAAHx/hpSw6Mg/k6oHfE2T6j8AAAA//QEAAAAAAAABjAIAAH4AAACswOo+5zfJP5OqB3xNk+o/AAAAP/0BAAAAAAAAAY0CAAB+AAAALBn2ryMLyj+byoRtEJzqPwAAAD8NAgAAAAAAAAGOAgAAfgAAAIybvgSRqco/m8qEbRCc6j8AAAA/LAIAAAAAAAABjwIAAH4AAADMR0Q9LxPLP6XqAV/TpOo/AAAAPywCAAAAAAAAAZACAAB+AAAAGl/rAzWXyz+l6gFf06TqPwAAAD8sAgAAAAAAAAGRAgAAfgAAAJq39nRxasw/rQp/UJat6j8AAAA/OwIAAAAAAAABkgIAAH4AAAC6jTmRQJ/MP60Kf1CWreo/AAAAPzsCAAAAAAAAAZMCAAB+AAAAyvhaH6i5zD+tCn9Qlq3qPwAAAD9LAgAAAAAAAAGUAgAAfgAAANhjfK0P1Mw/rQp/UJat6j8AAAA/SwIAAAAAAAABlQIAAH4AAADozp07d+7MP60Kf1CWreo/AAAAP2oCAAAAAAAAAZYCAAB+AAAA+Dm/yd4IzT+tCn9Qlq3qPwAAAD96AgAAAAAAAAGXAgAAfgAAAAil4FdGI80/rQp/UJat6j8AAAA/igIAAAAAAAABmAIAAH4AAAA45kQCfXLNP60Kf1CWreo/AAAAP5kCAAAAAAAAAZkCAAB+AAAASFFmkOSMzT+tCn9Qlq3qPwAAAD+ZAgAAAAAAAAGaAgAAfgAAAFi8hx5Mp80/rQp/UJat6j8AAAA/qQIAAAAAAAABmwIAAH4AAAB4kso6G9zNP60Kf1CWreo/AAAAP6kCAAAAAAAAAZwCAAB+AAAAiP3ryIL2zT+tCn9Qlq3qPwAAAD+4AgAAAAAAAAGdAgAAfgAAAJhoDVfqEM4/rQp/UJat6j8AAAA/EwMAAAAAAAABngIAAH4AAACo0y7lUSvOP60Kf1CWreo/AAAAPyMDAAAAAAAAAZ8CAAB+AAAAyKlxASFgzj+tCn9Qlq3qPwAAAD8jAwAAAAAAAAGgAgAAfgAAAOh/tB3wlM4/rQp/UJat6j8AAAA/MgMAAAAAAAABoQIAAH4AAAD46tWrV6/OP60Kf1CWreo/AAAAP0IDAAAAAAAAAaICAAB+AAAACFb3Ob/Jzj+tCn9Qlq3qPwAAAD/YBAAAAAAAAAGjAgAAfgAAAAhW9zm/yc4/peoBX9Ok6j8AAAA/6AQAAAAAAAABpAIAAH4AAAAYwRjIJuTOP6XqAV/TpOo/AAAAP+gEAAAAAAAAAaUCAAB+AAAAJiw6Vo7+zj+l6gFf06TqPwAAAD/4BAAAAAAAAAGmAgAAfgAAACYsOlaO/s4/m8qEbRCc6j8AAAA/BwUAAAAAAAABpwIAAH4AAAA2l1vk9RjPP5vKhG0QnOo/AAAAPxcFAAAAAAAAAagCAAB+AAAARgJ9cl0zzz+Tqgd8TZPqPwAAAD9vBgAAAAAAAAGpAgAAfgAAAMt1zXzbmKM/1exJvo/V7D8AAAA/AAAAAAAAAAABqgIAAH4AAAAHhIB5a0+nP9XsSb6P1ew/AAAAPw8AAAAAAAAAAasCAAB+AAAABTWXW+T1qD/V7Em+j9XsPwAAAD8PAAAAAAAAAAGsAgAAfgAAAAHmrT1dnKo/1exJvo/V7D8AAAA/HwAAAAAAAAABrQIAAH4AAABBQ0pYdKysP9XsSb6P1ew/AAAAPx8AAAAAAAAAAa4CAAB+AAAAP/RgOu1Srj/V7Em+j9XsPwAAAD8vAAAAAAAAAAGvAgAAfgAAAD2ldxxm+a8/1exJvo/V7D8AAAA/LwAAAAAAAAABsAIAAH4AAAB+rQ/UXG6xP98Mx69S3uw/AAAAPz4AAAAAAAAAAbECAAB+AAAAHNxdYWh2sj/fDMevUt7sPwAAAD8+AAAAAAAAAAGyAgAAfgAAABqNdEPhHLQ/3wzHr1Le7D8AAAA/TgAAAAAAAAABswIAAH4AAAA4FM5BKfi1P+csRKEV5+w/AAAAP04AAAAAAAAAAbQCAAB+AAAAdnFqXEAIuD/nLEShFefsPwAAAD9dAAAAAAAAAAG1AgAAfgAAANSkSZMmTbo/5yxEoRXn7D8AAAA/bQAAAAAAAAABtgIAAH4AAAASAuatPV28P+csRKEV5+w/AAAAP20AAAAAAAAAAbcCAAB+AAAAbjXF5COivj/nLEShFefsPwAAAD9tAAAAAAAAAAG4AgAAfgAAAIYKFSpUqMA/70zBktjv7D8AAAA/fQAAAAAAAAABuQIAAH4AAAAlOWO3X7DBP+9MwZLY7+w/AAAAP30AAAAAAAAAAboCAAB+AAAAtPyPtgOewj/vTMGS2O/sPwAAAD/LAAAAAAAAAAG7AgAAfgAAALwrDM1OUsk/u4zS6Ua77D8AAAA/ywAAAAAAAAABvAIAAH4AAAAMQ7OTVNbJP7NsVfiDsuw/AAAAP+sAAAAAAAAAAb0CAAB+AAAA3LJly5Ytyz+P7GAyeI/sPwAAAD/rAAAAAAAAAAG+AgAAfgAAACrKDJKcscs/faxmT/J97D8AAAA/6wAAAAAAAAABvwIAAH4AAACKTNXmCVDMP21sbGxsbOw/AAAAP/oAAAAAAAAAAcACAAB+AAAAyvhaH6i5zD9jTO96qWPsPwAAAD/6AAAAAAAAAAHBAgAAfgAAAAil4FdGI80/Uwz1lyNS7D8AAAA/CgEAAAAAAAABwgIAAH4AAABIUWaQ5IzNP0HM+rSdQOw/AAAAPwoBAAAAAAAAAcMCAAB+AAAAeJLKOhvczT85rH3D2jfsPwAAAD8aAQAAAAAAAAHEAgAAfgAAAKjTLuVRK84/Oax9w9o37D8AAAA/GgEAAAAAAAABxQIAAH4AAAC4PlBzuUXOPzmsfcPaN+w/AAAAPykBAAAAAAAAAcYCAAB+AAAA2BSTj4h6zj8vjADSFy/sPwAAAD8pAQAAAAAAAAHHAgAAfgAAAPjq1atXr84/L4wA0hcv7D8AAAA/OQEAAAAAAAAByAIAAH4AAAAIVvc5v8nOPy+MANIXL+w/AAAAP0gBAAAAAAAAAckCAAB+AAAACFb3Ob/Jzj8lbIPgVCbsPwAAAD93AQAAAAAAAAHKAgAAfgAAABjBGMgm5M4/JWyD4FQm7D8AAAA/tgEAAAAAAAABywIAAH4AAAAYwRjIJuTOPy+MANIXL+w/AAAAP7wCAAAAAAAAAcwCAAB+AAAAGMEYyCbkzj85rH3D2jfsPwAAAD/MAgAAAAAAAAHNAgAAfgAAAAhW9zm/yc4/Oax9w9o37D8AAAA/6wIAAAAAAAABzgIAAH4AAACesdsv2CjqP5SWlpaWlrY/AAAAPwAAAAAAAAAAAc8CAAB+AAAAYgxkE3Iv6j/cln8irty2PwAAAD9uAAAAAAAAAAHQAgAAfgAAAOrBdNqlPOo/JJdorsUitz8AAAA/fQAAAAAAAAAB0QIAAH4AAAByd4Wh2UnqPySXaK7FIrc/AAAAP30AAAAAAAAAAdICAAB+AAAANdINhXNQ6j8kl2iuxSK3PwAAAD+NAAAAAAAAAAHTAgAAfgAAAL2HHkynXeo/JJdorsUitz8AAAA/jQAAAAAAAAAB1AIAAH4AAABFPS8T22rqPySXaK7FIrc/AAAAP5wAAAAAAAAAAdUCAAB+AAAAkk3Ivah+6j8kl2iuxSK3PwAAAD+sAAAAAAAAAAHWAgAAfgAAAKK46UsQmeo/JJdorsUitz8AAAA/rAAAAAAAAAAB1wIAAH4AAADtyIL23azqPySXaK7FIrc/AAAAP6wAAAAAAAAAAdgCAAB+AAAAdX6TvRG66j8kl2iuxSK3PwAAAD+8AAAAAAAAAAHZAgAAfgAAAP4zpIRFx+o/JJdorsUitz8AAAA/vAAAAAAAAAAB2gIAAH4AAACG6bRLedTqPySXaK7FIrc/AAAAP8sAAAAAAAAAAdsCAAB+AAAADp/FEq3h6j8kl2iuxSK3PwAAAD/LAAAAAAAAAAHcAgAAfgAAANH5TfZG6Oo/JJdorsUitz8AAAA/2wAAAAAAAAAB3QIAAH4AAAAeCuegFPzqPySXaK7FIrc/AAAAP9sAAAAAAAAAAd4CAAB+AAAApr/3Z0gJ6z8kl2iuxSK3PwAAAD/rAAAAAAAAAAHfAgAAfgAAAC11CC98Fus/JJdorsUitz8AAAA/+QAAAAAAAAAB4AIAAH4AAAC1Khn2ryPrPySXaK7FIrc/AAAAPwgBAAAAAAAAAeECAAB+AAAAATuyoH036z/cln8irty2PwAAAD8YAQAAAAAAAAHiAgAAfgAAAE1LS0tLS+s/3JZ/Iq7ctj8AAAA/GAEAAAAAAAAB4wIAAH4AAABdtmzZsmXrP9yWfyKu3LY/AAAAPxgBAAAAAAAAAeQCAAB+AAAAqMYFhIB56z/cln8irty2PwAAAD8nAQAAAAAAAAHlAgAAfgAAALgxJxLok+s/3JZ/Iq7ctj8AAAA/JwEAAAAAAAAB5gIAAH4AAAAFQsC8tafrP9yWfyKu3LY/AAAAPzcBAAAAAAAAAecCAAB+AAAAjffQg+m06z/cln8irty2PwAAAD9HAQAAAAAAAAHoAgAAfgAAANgHai63yOs/JJdorsUitz8AAAA/RwEAAAAAAAAB6QIAAH4AAAAkGAPZhNzrPySXaK7FIrc/AAAAP0cBAAAAAAAAAeoCAAB+AAAArM0ToLjp6z9ol1E63Wi3PwAAAD9WAQAAAAAAAAHrAgAAfgAAAHAonINS8Os/rJc6xvSutz8AAAA/VgEAAAAAAAAB7AIAAH4AAAA0gyRn7PbrP6yXOsb0rrc/AAAAP2YBAAAAAAAAAe0CAAB+AAAAvDg1LiAE7D+slzrG9K63PwAAAD92AQAAAAAAAAHuAgAAfgAAAICTvRG6Cuw/rJc6xvSutz8AAAA/dgEAAAAAAAAB7wIAAH4AAABE7kX1UxHsP6yXOsb0rrc/AAAAP5UBAAAAAAAAAfACAAB+AAAACEnO2O0X7D+slzrG9K63PwAAAD+kAQAAAAAAAAHxAgAAfgAAAMyjVryHHuw/rJc6xvSutz8AAAA/tAEAAAAAAAAB8gIAAH4AAACP/t6fISXsP6yXOsb0rrc/AAAAP8QBAAAAAAAAAfMCAAB+AAAAVFlng7sr7D+slzrG9K63PwAAAD/TAQAAAAAAAAH0AgAAfgAAANwOeErvOOw/rJc6xvSutz8AAAA/0wEAAAAAAAAB9QIAAH4AAAAnHxH1vEzsP2iXUTrdaLc/AAAAP9MBAAAAAAAAAfYCAAB+AAAA7HmZ2FZT7D9ol1E63Wi3PwAAAD/jAQAAAAAAAAH3AgAAfgAAADeKMoMkZ+w/aJdROt1otz8AAAA/4wEAAAAAAAAB+AIAAH4AAACEmsst8nrsPySXaK7FIrc/AAAAP/MBAAAAAAAAAfkCAAB+AAAAz6pk2L+O7D8kl2iuxSK3PwAAAD/zAQAAAAAAAAH6AgAAfgAAABu7/YKNouw/JJdorsUitz8AAAA/AgIAAAAAAAAB+wIAAH4AAABny5YtW7bsPySXaK7FIrc/AAAAPwICAAAAAAAAAfwCAAB+AAAA74Cn9I7D7D/cln8irty2PwAAAD8SAgAAAAAAAAH9AgAAfgAAALPbL9goyuw/3JZ/Iq7ctj8AAAA/IQIAAAAAAAAB/gIAAH4AAAD+68iC9t3sP9yWfyKu3LY/AAAAPyECAAAAAAAAAf8CAAB+AAAAhqHZSSrr7D/cln8irty2PwAAAD8hAgAAAAAAAAEAAwAAfgAAABBX6hBe+Ow/3JZ/Iq7ctj8AAAA/MQIAAAAAAAABAQMAAH4AAACXDPvXkQXtP5SWlpaWlrY/AAAAPzECAAAAAAAAAQIDAAB+AAAAW2eDuysM7T+UlpaWlpa2PwAAAD9BAgAAAAAAAAEDAwAAfgAAAOMclIJfGe0/lJaWlpaWtj8AAAA/UAIAAAAAAAABBAMAAH4AAACndxxm+R/tP1CWrQp/ULY/AAAAP1ACAAAAAAAAAQUDAAB+AAAAa9KkSZMm7T9Qlq0Kf1C2PwAAAD9QAgAAAAAAAAEGAwAAfgAAAC8tLS0tLe0/UJatCn9Qtj8AAAA/YAIAAAAAAAABBwMAAH4AAADzh7UQxzPtP1CWrQp/ULY/AAAAP3ACAAAAAAAAAQgDAAB+AAAAt+I99GA67T9Qlq0Kf1C2PwAAAD9/AgAAAAAAAAEJAwAAfgAAAHs9xtf6QO0/UJatCn9Qtj8AAAA/fwIAAAAAAAABCgMAAH4AAAAD89aeLk7tP1CWrQp/ULY/AAAAP48CAAAAAAAAAQsDAAB+AAAAiqjnZWJb7T8IlsR+Zwq2PwAAAD+eAgAAAAAAAAEMAwAAfgAAANe4gBAwb+0/CJbEfmcKtj8AAAA/ngIAAAAAAAABDQMAAH4AAAAiyRm7/YLtP8SV2/JPxLU/AAAAP64CAAAAAAAAAQ4DAAB+AAAAb9myZcuW7T98lfJmOH61PwAAAD+uAgAAAAAAAAEPAwAAfgAAALrpSxCZqu0/fJXyZjh+tT8AAAA/rgIAAAAAAAABEAMAAH4AAADKVG2eAMXtP/CUIE8J8rQ/AAAAP74CAAAAAAAAAREDAAB+AAAAFmUGSc7Y7T+olDfD8au0PwAAAD/NAgAAAAAAAAESAwAAfgAAANq/jixo3+0/ZJRON9pltD8AAAA/9AIAAAAAAAABEwMAAH4AAAD5ldFINxTuP8CS2O9MwbI/AAAAP/QCAAAAAAAAARQDAAB+AAAA+ZXRSDcU7j98ku9jNXuyPwAAAD/0AgAAAAAAAAEVAwAAfgAAAPmV0Ug3FO4/NJIG2B01sj8AAAA/BAMAAAAAAAABFgMAAH4AAAD5ldFINxTuP6iRNMDuqLE/AAAAPwQDAAAAAAAAARcDAAB+AAAA+ZXRSDcU7j9ikUs012KxPwAAAD8TAwAAAAAAAAEYAwAAfgAAAPmV0Ug3FO4/1pB5HKjWsD8AAAA/EwMAAAAAAAABGQMAAH4AAAD5ldFINxTuP0iQpwR5SrA/AAAAPzMDAAAAAAAAARoDAAB+AAAA+ZXRSDcU7j9gHgeqNWSuPwAAAD8zAwAAAAAAAAEbAwAAfgAAAPmV0Ug3FO4/vByRYqi/rD8AAAA/MwMAAAAAAAABHAMAAH4AAAD5ldFINxTuP6Qb7TJKp6s/AAAAP0IDAAAAAAAAAR0DAAB+AAAA+ZXRSDcU7j8AGnfrvAKqPwAAAD9CAwAAAAAAAAEeAwAAfgAAAPmV0Ug3FO4/5BjTu17qqD8AAAA/UgMAAAAAAAABHwMAAH4AAAD5ldFINxTuP0AXXXTRRac/AAAAP2EDAAAAAAAAASADAAB+AAAANjtJZZ0N7j8sFrlEcy2mPwAAAD9hAwAAAAAAAAEhAwAAfgAAAHLgwIEDB+4/FBUVFRUVpT8AAAA/YQMAAAAAAAABIgMAAH4AAABy4MCBAwfuP/gTceW2/KM/AAAAP5ADAAAAAAAAASMDAAB+AAAA6iqwus/57T9AEVduyz+hPwAAAD+QAwAAAAAAAAEkAwAAfgAAAJ4aFxAC5u0/JBCzPm0noD8AAAA/sAMAAAAAAAABJQMAAH4AAAAvLS0tLS3tP8AflGWrwo8/AAAAP78DAAAAAAAAASYDAAB+AAAAH8ILn8US7T9QGwSnMmGLPwAAAD+/AwAAAAAAAAEnAwAAfgAAANOxcvT3/uw/MBm8R3YwiT8AAAA/zwMAAAAAAAABKAMAAH4AAADDRlFmkOTsP8AULIn9zoQ/AAAAP88DAAAAAAAAASkDAAB+AAAAO5FAn1zX7D9gEJzKhG2APwAAAD/PAwAAAAAAAAEqAwAAfgAAALPbL9goyuw/YByo1pB5fD8AAAA/3gMAAAAAAAABKwMAAH4AAADvgKf0jsPsP2AcqNaQeXw/AAAAP+4DAAAAAAAAASwDAAB+AAAAo3AOSsGv7D8AGBgYGBh4PwAAAD/uAwAAAAAAAAEtAwAAfgAAABu7/YKNouw/oBOIWZ+2cz8AAAA//gMAAAAAAAABLgMAAH4AAADPqmTYv47sP6ATiFmftnM/AAAAP/4DAAAAAAAAAS8DAAB+AAAAR/VTEYyB7D+gE4hZn7ZzPwAAAD8NBAAAAAAAAAEwAwAAfgAAAL8/Q0pYdOw/oBOIWZ+2cz8AAAA/HQQAAAAAAAABMQMAAH4AAAA3ijKDJGfsP6ATiFmftnM/AAAAPx0EAAAAAAAAATIDAAB+AAAAr9QhvPBZ7D+gE4hZn7ZzPwAAAD8tBAAAAAAAAAEzAwAAfgAAACcfEfW8TOw/ABgYGBgYeD8AAAA/LQQAAAAAAAABNAMAAH4AAADcDnhK7zjsPwAYGBgYGHg/AAAAPzwEAAAAAAAAATUDAAB+AAAAVFlng7sr7D8AGBgYGBh4PwAAAD88BAAAAAAAAAE2AwAAfgAAAETuRfVTEew/ABgYGBgYeD8AAAA/TAQAAAAAAAABNwMAAH4AAAA0gyRn7PbrPwAYGBgYGHg/AAAAP0wEAAAAAAAAATgDAAB+AAAAnWLyEVHP6z9gHKjWkHl8PwAAAD9bBAAAAAAAAAE5AwAAfgAAAI330IPptOs/YByo1pB5fD8AAAA/WwQAAAAAAAABOgMAAH4AAAB9jK/1gZrrP2AcqNaQeXw/AAAAP2sEAAAAAAAAATsDAAB+AAAA5Wt9oOZy6z9gEJzKhG2APwAAAD97BAAAAAAAAAE8AwAAfgAAABGm0y7lUes/YBCcyoRtgD8AAAA/ewQAAAAAAAABPQMAAH4AAAB5haHZSSrrP6AS5ClBnoI/AAAAP4oEAAAAAAAAAT4DAAB+AAAAHgrnoBT86j/AFCyJ/c6EPwAAAD+KBAAAAAAAAAE/AwAAfgAAAElEPS8T2+o/wBQsif3OhD8AAAA/igQAAAAAAAABQAMAAH4AAAB1fpO9EbrqP/AWdOi5/4Y/AAAAP5oEAAAAAAAAAUEDAAB+AAAAZRNyL6qf6j8wGbxHdjCJPwAAAD+qBAAAAAAAAAFCAwAAfgAAAM3yP9oOeOo/UBsEpzJhiz8AAAA/uQQAAAAAAAABQwMAAH4AAACC4qYvQWTqP4AdTAbvkY0/AAAAP9gEAAAAAAAAAUQDAAB+AAAAftuYEwn06T8IEhISEhKSPwAAAD/oBAAAAAAAAAFFAwAAfgAAAG5wd4Wh2ek/KBO2QXAqkz8AAAA/6AQAAAAAAAABRgMAAH4AAABucHeFodnpP0AUWnHOQpQ/AAAAP/gEAAAAAAAAAUcDAAB+AAAAqxXvoQfT6T9AFFpxzkKUPwAAAD/8BAAAAAAAAAFIAwAAfgAAAOa6Zr5tzOk/QBRacc5ClD8AAAA/CwUAAAAAAAABSQMAAH4AAADmuma+bczpP1AV/qAsW5U/AAAAPysFAAAAAAAAAUoDAAB+AAAAI2De2tPF6T9QFf6gLFuVPwAAAD8rBQAAAAAAAAFLAwAAfgAAAF4FVvc5v+k/UBX+oCxblT8AAAA/OgUAAAAAAAABTAMAAH4AAABeBVb3Ob/pP3AWotCKc5Y/AAAAPzoFAAAAAAAAAU0DAAB+AAAAm6rNE6C46T+IF0YA6YuXPwAAAD9KBQAAAAAAAAFOAwAAfgAAABP1vExsq+k/mBjqL0ekmD8AAAA/WQUAAAAAAAABTwMAAH4AAABOmjRp0qTpP7gZjl+lvJk/AAAAP2kFAAAAAAAAAVADAAB+AAAAiz+shTie6T/wG9a+Ye2bPwAAAD9pBQAAAAAAAAFRAwAAfgAAAAOKm74Ekek/AB167r8FnT8AAAA/eQUAAAAAAAABUgMAAH4AAAA+LxPbaorpPzgfwk18Np8/AAAAP3kFAAAAAAAAAVMDAAB+AAAAe9SK99CD6T+wEIVWnLOgPwAAAD+IBQAAAAAAAAFUAwAAfgAAALZ5AhQ3fek/QBFXbss/oT8AAAA/iAUAAAAAAAABVQMAAH4AAADzHnownXbpP8gRKYb6y6E/AAAAP5gFAAAAAAAAAVYDAAB+AAAAL8TxTANw6T/kEs21WOSiPwAAAD+YBQAAAAAAAAFXAwAAfgAAAC/E8UwDcOk/bBOfzYdwoz8AAAA/qAUAAAAAAAABWAMAAH4AAAAvxPFMA3DpP4gUQ/3liKQ/AAAAP6gFAAAAAAAAAVkDAAB+AAAApw7hhc9i6T8UFRUVFRWlPwAAAD+3BQAAAAAAAAFaAwAAfgAAAKcO4YXPYuk/nBXnLEShpT8AAAA/twUAAAAAAAABWwMAAH4AAADjs1iiNVzpPywWuURzLaY/AAAAP8cFAAAAAAAAAVwDAAB+AAAA47NYojVc6T9AF1100UWnPwAAAD/WBQAAAAAAAAFdAwAAfgAAAB9Z0L6bVek/0BcvjADSpz8AAAA/1gUAAAAAAAABXgMAAH4AAABb/kfbAU/pP+QY07te6qg/AAAAP9YFAAAAAAAAAV8DAAB+AAAAW/5H2wFP6T8AGnfrvAKqPwAAAD/mBQAAAAAAAAFgAwAAfgAAAFv+R9sBT+k/GBsbGxsbqz8AAAA/5gUAAAAAAAABYQMAAH4AAABb/kfbAU/pP7wckWKov6w/AAAAP/YFAAAAAAAAAWIDAAB+AAAAW/5H2wFP6T/YHTWSBtitPwAAAD8FBgAAAAAAAAFjAwAAfgAAAFv+R9sBT+k/fB+r2ZN8rz8AAAA/BQYAAAAAAAABZAMAAH4AAABb/kfbAU/pP0iQpwR5SrA/AAAAPwUGAAAAAAAAAWUDAAB+AAAAW/5H2wFP6T8akWKovxyxPwAAAD8VBgAAAAAAAAFmAwAAfgAAAFv+R9sBT+k/qJE0wO6osT8AAAA/JQYAAAAAAAABZwMAAH4AAABb/kfbAU/pPzSSBtgdNbI/AAAAPyUGAAAAAAAAAWgDAAB+AAAAW/5H2wFP6T/AktjvTMGyPwAAAD80BgAAAAAAAAFpAwAAfgAAAFv+R9sBT+k/BJPBe2QHsz8AAAA/RAYAAAAAAAABagMAAH4AAAAfWdC+m1XpPwSTwXtkB7M/AAAAP1MGAAAAAAAAAWsDAAB+AAAA47NYojVc6T8Ek8F7ZAezPwAAAD9TBgAAAAAAAAFsAwAAfgAAAOOzWKI1XOk/TJOqB3xNsz8AAAA/YwYAAAAAAAABbQMAAH4AAADjs1iiNVzpP5CTk5OTk7M/AAAAP2MGAAAAAAAAAW4DAAB+AAAApw7hhc9i6T/Yk3wfq9mzPwAAAD8ABwAAAAAAAAFvAwAAfgAAAGtpaWlpaek/2JN8H6vZsz8AAAA/LwcAAAAAAAABcAMAAH4AAABraWlpaWnpP5CTk5OTk7M/AAAAPz8HAAAAAAAAAXEDAAB+AAAAa2lpaWlp6T9Mk6oHfE2zPwAAAD9PBwAAAAAAAAFyAwAAfgAAAFLPy8S2muI/3JZ/Iq7ctj8AAAA/AAAAAAAAAAABcwMAAH4AAAAWKlSoUKHiP9yWfyKu3LY/AAAAP10AAAAAAAAAAXQDAAB+AAAA2oTci+qn4j/cln8irty2PwAAAD9dAAAAAAAAAAF1AwAAfgAAAJ7fZG+EruI/3JZ/Iq7ctj8AAAA/XQAAAAAAAAABdgMAAH4AAAAmlXU2uLviPySXaK7FIrc/AAAAP20AAAAAAAAAAXcDAAB+AAAA6u/9GVLC4j8kl2iuxSK3PwAAAD9tAAAAAAAAAAF4AwAAfgAAAHKlDuGFz+I/aJdROt1otz8AAAA/jAAAAAAAAAABeQMAAH4AAAC+taeLU+PiP6yXOsb0rrc/AAAAP4wAAAAAAAAAAXoDAAB+AAAARmu4Uofw4j+slzrG9K63PwAAAD+sAAAAAAAAAAF7AwAAfgAAABkxYsSIEeM/OJgM3iM7uD8AAAA/rAAAAAAAAAABfAMAAH4AAABmQftuViXjPziYDN4jO7g/AAAAP6wAAAAAAAAAAX0DAAB+AAAA/mEtxPFM4z84mAzeIzu4PwAAAD+7AAAAAAAAAAF+AwAAfgAAAFnd5/wme+M/OJgM3iM7uD8AAAA/uwAAAAAAAAABfwMAAH4AAAB4syoZ9q/jPziYDN4jO7g/AAAAP8sAAAAAAAAAAYADAAB+AAAAmIltNcXk4z84mAzeIzu4PwAAAD/LAAAAAAAAAAGBAwAAfgAAAPUEKG76EuQ/OJgM3iM7uD8AAAA/2gAAAAAAAAABggMAAH4AAABRgOKmL0HkP/SXI1IM9bc/AAAAP9oAAAAAAAAAAYMDAAB+AAAArPuc32Rv5D9ol1E63Wi3PwAAAD/qAAAAAAAAAAGEAwAAfgAAAEQczzQAl+Q/aJdROt1otz8AAAA/6gAAAAAAAAABhQMAAH4AAADcPAGKm77kPySXaK7FIrc/AAAAPwkBAAAAAAAAAYYDAAB+AAAA+xJEpmrz5D8kl2iuxSK3PwAAAD8JAQAAAAAAAAGHAwAAfgAAAAt+ZTTSDeU/JJdorsUitz8AAAA/CQEAAAAAAAABiAMAAH4AAABYjv7enyHlPySXaK7FIrc/AAAAPxkBAAAAAAAAAYkDAAB+AAAAaPkfbQc85T8kl2iuxSK3PwAAAD8ZAQAAAAAAAAGKAwAAfgAAALMJuRfVT+U/JJdorsUitz8AAAA/KQEAAAAAAAABiwMAAH4AAAD/GVLComPlPySXaK7FIrc/AAAAPykBAAAAAAAAAYwDAAB+AAAAh89iidZw5T8kl2iuxSK3PwAAAD84AQAAAAAAAAGNAwAAfgAAANPf+zOkhOU/JJdorsUitz8AAAA/OAEAAAAAAAABjgMAAH4AAAAf8JTecZjlPySXaK7FIrc/AAAAP0gBAAAAAAAAAY8DAAB+AAAAp6WlpaWl5T8kl2iuxSK3PwAAAD9IAQAAAAAAAAGQAwAAfgAAAC9btmzZsuU/JJdorsUitz8AAAA/VwEAAAAAAAABkQMAAH4AAAC3EMczDcDlPySXaK7FIrc/AAAAP1cBAAAAAAAAAZIDAAB+AAAAP8bX+kDN5T8kl2iuxSK3PwAAAD9nAQAAAAAAAAGTAwAAfgAAAMd76MF02uU/JJdorsUitz8AAAA/ZwEAAAAAAAABlAMAAH4AAABPMfmIqOflPySXaK7FIrc/AAAAP3cBAAAAAAAAAZUDAAB+AAAA1+YJUNz05T8kl2iuxSK3PwAAAD93AQAAAAAAAAGWAwAAfgAAACL3ovqpCOY/JJdorsUitz8AAAA/hgEAAAAAAAABlwMAAH4AAABuBzyldxzmPySXaK7FIrc/AAAAP4YBAAAAAAAAAZgDAAB+AAAAfnJdM9825j8kl2iuxSK3PwAAAD+WAQAAAAAAAAGZAwAAfgAAAI7dfsFGUeY/JJdorsUitz8AAAA/pgEAAAAAAAABmgMAAH4AAACeSKBPrmvmPySXaK7FIrc/AAAAP6YBAAAAAAAAAZsDAAB+AAAAcg5Kwa+M5j8kl2iuxSK3PwAAAD+mAQAAAAAAAAGcAwAAfgAAAM6JBPrkuuY/aJdROt1otz8AAAA/tQEAAAAAAAABnQMAAH4AAAAqBb8yGunmP2iXUTrdaLc/AAAAP8UBAAAAAAAAAZ4DAAB+AAAA0pASFh0r5z+slzrG9K63PwAAAD/FAQAAAAAAAAGfAwAAfgAAAPFmVTLsX+c/9JcjUgz1tz8AAAA/xQEAAAAAAAABoAMAAH4AAADUlyAyVZvnP/SXI1IM9bc/AAAAP9QBAAAAAAAAAaEDAAB+AAAAucjrMb7W5z/0lyNSDPW3PwAAAD/UAQAAAAAAAAGiAwAAfgAAANieLk6NC+g/9JcjUgz1tz8AAAA/5AEAAAAAAAABowMAAH4AAABwv2CjKDPoP/SXI1IM9bc/AAAAP+QBAAAAAAAAAaQDAAB+AAAAgCqCMZBN6D/0lyNSDPW3PwAAAD/0AQAAAAAAAAGlAwAAfgAAAMs6G9xdYeg/rJc6xvSutz8AAAA/9AEAAAAAAAABpgMAAH4AAABT8CujkW7oP6yXOsb0rrc/AAAAPwMCAAAAAAAAAacDAAB+AAAAGEu0hit16D9ol1E63Wi3PwAAAD8DAgAAAAAAAAGoAwAAfgAAANulPGrFe+g/aJdROt1otz8AAAA/EwIAAAAAAAABqQMAAH4AAACgAMVNX4LoP2iXUTrdaLc/AAAAP3wCAAAAAAAAAaoDAAB+AAAA26U8asV76D9ol1E63Wi3PwAAAD/5AgAAAAAAAAGrAwAAfgAAABhLtIYrdeg/aJdROt1otz8AAAA/+QIAAAAAAAABrAMAAH4AAABT8CujkW7oP2iXUTrdaLc/AAAAPxgDAAAAAAAAAa0DAAB+AAAAU/Aro5Fu6D8kl2iuxSK3PwAAAD+0AwAAAAAAAAGuAwAAfgAAAJCVo7/3Z+g/JJdorsUitz8AAAA/tAMAAAAAAAABrwMAAH4AAACQlaO/92foP9yWfyKu3LY/AAAAP8QDAAAAAAAAAbADAAB+AAAAkJWjv/dn6D+UlpaWlpa2PwAAAD/jAwAAAAAAAAGxAwAAfgAAAEoJi46Vo98/a7HIJZpr0T8AAAA/AAAAAAAAAAABsgMAAH4AAAA6nmkALonfP2uxyCWaa9E/AAAAPwAAAAAAAAAAAbMDAAB+AAAAsuhYOfp73z9rscglmmvRPwAAAD8AAAAAAAAAAAG0AwAAfgAAAKJ9N6uSYd8/a7HIJZpr0T8AAAA/EAAAAAAAAAABtQMAAH4AAAAayCbkXlTfP2uxyCWaa9E/AAAAPx8AAAAAAAAAAbYDAAB+AAAAgqf0jsMs3z9rscglmmvRPwAAAD8fAAAAAAAAAAG3AwAAfgAAAPrx48ePH98/WnHOQhRa0T8AAAA/LwAAAAAAAAABuAMAAH4AAADqhsI5KAXfP1pxzkIUWtE/AAAAPy8AAAAAAAAAAbkDAAB+AAAAYtGxcvT33j9JMdRfjkjRPwAAAD8/AAAAAAAAAAG6AwAAfgAAAFRmkOSM3d4/STHUX45I0T8AAAA/PwAAAAAAAAABuwMAAH4AAABE+25WJcPeP0kx1F+OSNE/AAAAP04AAAAAAAAAAbwDAAB+AAAANJBNyL2o3j9JMdRfjkjRPwAAAD9eAAAAAAAAAAG9AwAAfgAAAJxvG3Migd4/STHUX45I0T8AAAA/XgAAAAAAAAABvgMAAH4AAAAET+kdh1neP0kx1F+OSNE/AAAAP14AAAAAAAAAAb8DAAB+AAAA5HimAbgk3j9JMdRfjkjRPwAAAD9tAAAAAAAAAAHAAwAAfgAAAExYdKwc/d0/STHUX45I0T8AAAA/bQAAAAAAAAABwQMAAH4AAAC0N0JXgdXdP0kx1F+OSNE/AAAAP30AAAAAAAAAAcIDAAB+AAAAlGH/OrKg3T9JMdRfjkjRPwAAAD99AAAAAAAAAAHDAwAAfgAAAP5AzeUWed0/STHUX45I0T8AAAA/jQAAAAAAAAABxAMAAH4AAADu1atXr17dP0kx1F+OSNE/AAAAP40AAAAAAAAAAcUDAAB+AAAAVLV5AhQ33T9acc5CFFrRPwAAAD+sAAAAAAAAAAHGAwAAfgAAAHzowXTapdw/WnHOQhRa0T8AAAA/vAAAAAAAAAABxwMAAH4AAABeEn9YC3HcP1pxzkIUWtE/AAAAP7wAAAAAAAAAAcgDAAB+AAAALtEartQh3D9acc5CFFrRPwAAAD+8AAAAAAAAAAHJAwAAfgAAAA7715EF7ds/WnHOQhRa0T8AAAA/6gAAAAAAAAABygMAAH4AAACPoswgyRnbP1pxzkIUWtE/AAAAP+oAAAAAAAAAAcsDAAB+AAAA16tXr1692j9acc5CFFrRPwAAAD/qAAAAAAAAAAHMAwAAfgAAALjVFJOPiNo/WnHOQhRa0T8AAAA/6gAAAAAAAAABzQMAAH4AAACoavMEKG7aP1pxzkIUWtE/AAAAP/oAAAAAAAAAAc4DAAB+AAAAmP/RdsBT2j9acc5CFFrRPwAAAD/6AAAAAAAAAAHPAwAAfgAAAIiUsOhYOdo/WnHOQhRa0T8AAAA/CgEAAAAAAAAB0AMAAH4AAAAA358hJSzaP1pxzkIUWtE/AAAAP2cBAAAAAAAAAdEDAAB+AAAAeCmPWvEe2j9acc5CFFrRPwAAAD92AQAAAAAAAAHSAwAAfgAAAPBzfpO9Edo/WnHOQhRa0T8AAAA/hgEAAAAAAAAB0wMAAH4AAABovm3MiQTaP1pxzkIUWtE/AAAAP7UBAAAAAAAAAdQDAAB+AAAA4QhdBVb32T9acc5CFFrRPwAAAD/EAQAAAAAAAAHVAwAAfgAAAOEIXQVW99k/a7HIJZpr0T8AAAA/5AEAAAAAAAAB1gMAAH4AAABZU0w+IurZP2uxyCWaa9E/AAAAP+QBAAAAAAAAAdcDAAB+AAAA0Z07d+7c2T9rscglmmvRPwAAAD/zAQAAAAAAAAHYAwAAfgAAAEnoKrC6z9k/a7HIJZpr0T8AAAA/AwIAAAAAAAAB2QMAAH4AAADBMhrphsLZP33xwgggfdE/AAAAPxICAAAAAAAAAdoDAAB+AAAAOX0JIlO12T998cIIIH3RPwAAAD8iAgAAAAAAAAHbAwAAfgAAALHH+FofqNk/ffHCCCB90T8AAAA/IgIAAAAAAAAB3AMAAH4AAACxx/haH6jZP44xveuljtE/AAAAPzICAAAAAAAAAd0DAAB+AAAAscf4Wh+o2T+fcbfOK6DRPwAAAD9BAgAAAAAAAAHeAwAAfgAAACkS6JPrmtk/n3G3ziug0T8AAAA/YQIAAAAAAAAB3wMAAH4AAAApEuiT65rZP7KxsbGxsdE/AAAAP3ACAAAAAAAAAeADAAB+AAAAKRLok+ua2T/D8auUN8PRPwAAAD+AAgAAAAAAAAHhAwAAfgAAACkS6JPrmtk/1DGmd73U0T8AAAA/gAIAAAAAAAAB4gMAAH4AAAApEuiT65rZP+ZxoFpD5tE/AAAAP58CAAAAAAAAAeMDAAB+AAAAKRLok+ua2T8bMo8D1RrSPwAAAD+fAgAAAAAAAAHkAwAAfgAAACkS6JPrmtk/LHKJ5los0j8AAAA/nwIAAAAAAAAB5QMAAH4AAAApEuiT65rZPz6yg8ngPdI/AAAAP68CAAAAAAAAAeYDAAB+AAAAKRLok+ua2T9P8n2sZk/SPwAAAD+vAgAAAAAAAAHnAwAAfgAAACkS6JPrmtk//nJEiqH+0j8AAAA/DAMAAAAAAAAB6AMAAH4AAAApEuiT65rZPxCzPm0nENM/AAAAPwwDAAAAAAAAAekDAAB+AAAAKRLok+ua2T8yMzMzMzPTPwAAAD8sAwAAAAAAAAHqAwAAfgAAACkS6JPrmtk/RXMtFrlE0z8AAAA/LAMAAAAAAAAB6wMAAH4AAAApEuiT65rZP1azJ/k+VtM/AAAAPywDAAAAAAAAAewDAAB+AAAAKRLok+ua2T9n8yHcxGfTPwAAAD87AwAAAAAAAAHtAwAAfgAAACkS6JPrmtk/inMWotCK0z8AAAA/OwMAAAAAAAAB7gMAAH4AAAApEuiT65rZP5uzEIVWnNM/AAAAP1kDAAAAAAAAAe8DAAB+AAAAKRLok+ua2T+u8wpo3K3TPwAAAD9pAwAAAAAAAAHwAwAAfgAAACkS6JPrmtk/0XP/LejQ0z8AAAA/aQMAAAAAAAAB8QMAAH4AAAApEuiT65rZP+Kz+RBu4tM/AAAAP2kDAAAAAAAAAfIDAAB+AAAAKRLok+ua2T/z8/Pz8/PTPwAAAD94AwAAAAAAAAHzAwAAfgAAACkS6JPrmtk/F3Touf8W1D8AAAA/eAMAAAAAAAAB9AMAAH4AAAApEuiT65rZPzr03H8LOtQ/AAAAP4gDAAAAAAAAAfUDAAB+AAAAKRLok+ua2T9cdNFFF13UPwAAAD+XAwAAAAAAAAH2AwAAfgAAACkS6JPrmtk/gPTFCyOA1D8AAAA/lwMAAAAAAAAB9wMAAH4AAAApEuiT65rZP6R0utEuo9Q/AAAAP5cDAAAAAAAAAfgDAAB+AAAAKRLok+ua2T/G9K6XOsbUPwAAAD+nAwAAAAAAAAH5AwAAfgAAAKFc18y3jdk/6HSjXUbp1D8AAAA/pwMAAAAAAAAB+gMAAH4AAAChXNfMt43ZPx41kgbYHdU/AAAAP7cDAAAAAAAAAfsDAAB+AAAAoVzXzLeN2T9S9YCvaVLVPwAAAD+3AwAAAAAAAAH8AwAAfgAAABmnxgWEgNk/dnV1dXV11T8AAAA/xgMAAAAAAAAB/QMAAH4AAACR8bU+UHPZP6o1ZB4HqtU/AAAAP+YDAAAAAAAAAf4DAAB+AAAAgYaUsOhY2T8StkFwKhPWPwAAAD/mAwAAAAAAAAH/AwAAfgAAAPnQg+m0S9k/SHYwGbxH1j8AAAA/5gMAAAAAAAABAAQAAH4AAAD50IPptEvZP2r2JN/HatY/AAAAP/UDAAAAAAAAAQEEAAB+AAAAcRtzIoE+2T+Odhml043WPwAAAD/1AwAAAAAAAAECBAAAfgAAAHEbcyKBPtk/oLYTiFmf1j8AAAA/BQQAAAAAAAABAwQAAH4AAABxG3MigT7ZP8I2CE5lwtY/AAAAPwUEAAAAAAAAAQQEAAB+AAAAcRtzIoE+2T/UdgIx69PWPwAAAD8UBAAAAAAAAAEFBAAAfgAAAHEbcyKBPtk/5Lb8E3Hl1j8AAAA/JAQAAAAAAAABBgQAAH4AAABxG3MigT7ZPwg38dl8CNc/AAAAPyQEAAAAAAAAAQcEAAB+AAAAcRtzIoE+2T8st+WfiCvXPwAAAD80BAAAAAAAAAEIBAAAfgAAAHEbcyKBPtk/PPffgg491z8AAAA/QwQAAAAAAAABCQQAAH4AAABxG3MigT7ZP2B31EgaYNc/AAAAP0MEAAAAAAAAAQoEAAB+AAAAcRtzIoE+2T9yt84roHHXPwAAAD9TBAAAAAAAAAELBAAAfgAAAHEbcyKBPtk/gvfIDiaD1z8AAAA/UwQAAAAAAAABDAQAAH4AAABxG3MigT7ZP6Z3vdQxptc/AAAAP2MEAAAAAAAAAQ0EAAB+AAAAcRtzIoE+2T+4t7e3t7fXPwAAAD9jBAAAAAAAAAEOBAAAfgAAAPnQg+m0S9k/uLe3t7e31z8AAAA/cgQAAAAAAAABDwQAAH4AAAD50IPptEvZP8r3sZo9ydc/AAAAP3IEAAAAAAAAARAEAAB+AAAA+dCD6bRL2T/aN6x9w9rXPwAAAD+CBAAAAAAAAAERBAAAfgAAAPnQg+m0S9k/7HemYEns1z8AAAA/ggQAAAAAAAABEgQAAH4AAACBhpSw6FjZP/63oEPP/dc/AAAAP6EEAAAAAAAAARMEAAB+AAAAgYaUsOhY2T8O+JomVQ/YPwAAAD+xBAAAAAAAAAEUBAAAfgAAAIGGlLDoWNk/IDiVCdsg2D8AAAA/wAQAAAAAAAABFQQAAH4AAAAJPKV3HGbZPyA4lQnbINg/AAAAP9AEAAAAAAAAARYEAAB+AAAACTyldxxm2T8yeI/sYDLYPwAAAD/QBAAAAAAAAAEXBAAAfgAAAAk8pXccZtk/RLiJz+ZD2D8AAAA/4AQAAAAAAAABGAQAAH4AAAAJPKV3HGbZP1T4g7JsVdg/AAAAP+AEAAAAAAAAARkEAAB+AAAACTyldxxm2T9mOH6V8mbYPwAAAD/vBAAAAAAAAAEaBAAAfgAAAJHxtT5Qc9k/Zjh+lfJm2D8AAAA//wQAAAAAAAABGwQAAH4AAACR8bU+UHPZP3h4eHh4eNg/AAAAP/8EAAAAAAAAARwEAAB+AAAAGafGBYSA2T+KuHJb/onYPwAAAD//BAAAAAAAAAEdBAAAfgAAABmnxgWEgNk/nPhsPoSb2D8AAAA/HgUAAAAAAAABHgQAAH4AAAAZp8YFhIDZP6w4ZyEKrdg/AAAAPxoHAAAAAAAAAR8EAAB+AAAAGafGBYSA2T/QuFvnFdDYPwAAAD85BwAAAAAAAAEgBAAAfgAAABmnxgWEgNk/4vhVypvh2D8AAAA/WAcAAAAAAAABIQQAAH4AAAAZp8YFhIDZP/Q4UK0h89g/AAAAP1gHAAAAAAAAASIEAAB+AAAAoVzXzLeN2T/0OFCtIfPYPwAAAD9YBwAAAAAAAAEjBAAAfgAAAKFc18y3jdk/BHlKkKcE2T8AAAA/aAcAAAAAAAABJAQAAH4AAAChXNfMt43ZPxa5RHMtFtk/AAAAP2gHAAAAAAAAASUEAAB+AAAAoVzXzLeN2T8o+T5WsyfZPwAAAD9oBwAAAAAAAAEmBAAAfgAAACkS6JPrmtk/KPk+VrMn2T8AAAA/dwcAAAAAAAABJwQAAH4AAAApEuiT65rZPzg5OTk5Odk/AAAAP3cHAAAAAAAAASgEAAB+AAAAscf4Wh+o2T9KeTMcv0rZPwAAAD+2BwAAAAAAAAEpBAAAfgAAALHH+FofqNk/bvkn4spt2T8AAAA/4QoAAAAAAAABKgQAAH4AAAChXNfMt43ZP0D64oURQNo/AAAAP+EKAAAAAAAAASsEAAB+AAAAoVzXzLeN2T9SOt1ol1HaPwAAAD/YCwAAAAAAAAEsBAAAfgAAAKFc18y3jdk/7nqpY0zv2j8AAAA/5wsAAAAAAAABLQQAAH4AAAApEuiT65rZP1j7hrVvWNs/AAAAP+cLAAAAAAAAAS4EAAB+AAAAKRLok+ua2T9qO4GY9WnbPwAAAD/nCwAAAAAAAAEvBAAAfgAAACkS6JPrmtk/fHt7e3t72z8AAAA/FgwAAAAAAAABMAQAAH4AAACxx/haH6jZP577b0GHnts/AAAAPyANAAAAAAAAATEEAAB+AAAAscf4Wh+o2T+wO2okDbDbPwAAAD8gDQAAAAAAAAEyBAAAfgAAALHH+FofqNk/wHtkB5PB2z8AAAA/MA0AAAAAAAABMwQAAH4AAACxx/haH6jZP9K7XuoY09s/AAAAPzANAAAAAAAAATQEAAB+AAAAOX0JIlO12T/Su17qGNPbPwAAAD8/DQAAAAAAAAE1BAAAfgAAADl9CSJTtdk/5PtYzZ7k2z8AAAA/Tw0AAAAAAAABNgQAAH4AAADBMhrphsLZP/Q7U7Ak9ts/AAAAP08NAAAAAAAAATcEAAB+AAAAwTIa6YbC2T8IfE2TqgfcPwAAAD9eDQAAAAAAAAE4BAAAfgAAAMEyGumGwtk/GrxHdjAZ3D8AAAA/Xg0AAAAAAAABOQQAAH4AAADBMhrphsLZPyr8QVm2Ktw/AAAAP24NAAAAAAAAAToEAAB+AAAAwTIa6YbC2T88PDw8PDzcPwAAAD9uDQAAAAAAAAE7BAAAfgAAAMEyGumGwtk/Tnw2H8JN3D8AAAA/fg0AAAAAAAABPAQAAH4AAADBMhrphsLZP3D8KuXNcNw/AAAAP50NAAAAAAAAAT0EAAB+AAAAwTIa6YbC2T+CPCXIU4LcPwAAAD+dDQAAAAAAAAE+BAAAfgAAAMEyGumGwtk/lHwfq9mT3D8AAAA/vA0AAAAAAAABPwQAAH4AAADBMhrphsLZP6S8GY5fpdw/AAAAP8sNAAAAAAAAAUAEAAB+AAAASegqsLrP2T+2/BNx5bbcPwAAAD/bDQAAAAAAAAFBBAAAfgAAAEnoKrC6z9k/yjwOVGvI3D8AAAA/6w0AAAAAAAABQgQAAH4AAABJ6Cqwus/ZP9p8CDfx2dw/AAAAP+sNAAAAAAAAAUMEAAB+AAAASegqsLrP2T/svAIad+vcPwAAAD/6DQAAAAAAAAFEBAAAfgAAAEnoKrC6z9k//vz8/Pz83D8AAAA/Cg4AAAAAAAABRQQAAH4AAABJ6Cqwus/ZPw4999+CDt0/AAAAPykOAAAAAAAAAUYEAAB+AAAASegqsLrP2T8gffHCCCDdPwAAAD8pDgAAAAAAAAFHBAAAfgAAAEnoKrC6z9k/Mr3rpY4x3T8AAAA/OQ4AAAAAAAABSAQAAH4AAABJ6Cqwus/ZP0L95YgUQ90/AAAAP0gOAAAAAAAAAUkEAAB+AAAASegqsLrP2T9UPeBrmlTdPwAAAD9YDgAAAAAAAAFKBAAAfgAAANGdO3fu3Nk/VD3ga5pU3T8AAAA/aA4AAAAAAAABSwQAAH4AAADRnTt37tzZP2Z92k4gZt0/AAAAP6YOAAAAAAAAAUwEAAB+AAAA0Z07d+7c2T92vdQxpnfdPwAAAD+2DgAAAAAAAAFNBAAAfgAAANGdO3fu3Nk/iv3OFCyJ3T8AAAA/Ug8AAAAAAAABTgQAAH4AAABZU0w+IurZP5w9yfexmt0/AAAAP2IPAAAAAAAAAU8EAAB+AAAA4QhdBVb32T+sfcPaN6zdPwAAAD9xDwAAAAAAAAFQBAAAfgAAAOEIXQVW99k/vr29vb293T8AAAA/gQ8AAAAAAAABUQQAAH4AAADhCF0FVvfZP9D9t6BDz90/AAAAP5EPAAAAAAAAAVIEAAB+AAAAaL5tzIkE2j/Q/begQ8/dPwAAAD+wDwAAAAAAAAFTBAAAfgAAAGi+bcyJBNo/4D2yg8ng3T8AAAA/vw8AAAAAAAABVAQAAH4AAABovm3MiQTaPwS+pknVA94/AAAAP78PAAAAAAAAAVUEAAB+AAAA8HN+k70R2j8EvqZJ1QPePwAAAD+/DwAAAAAAAAFWBAAAfgAAAPBzfpO9Edo/FP6gLFsV3j8AAAA/1Q8AAAAAAAABVwQAAH4AAADwc36TvRHaPzh+lfJmON4/AAAAP+UPAAAAAAAAAVgEAAB+AAAAeCmPWvEe2j9Ivo/V7EnePwAAAD/lDwAAAAAAAAFZBAAAfgAAAHgpj1rxHto/XP6JuHJb3j8AAAA/9A8AAAAAAAABWgQAAH4AAAAA358hJSzaP24+hJv4bN4/AAAAPwQQAAAAAAAAAVsEAAB+AAAAAN+fISUs2j9+fn5+fn7ePwAAAD8UEAAAAAAAAAFcBAAAfgAAAADfnyElLNo/ov5yRIqh3j8AAAA/IxAAAAAAAAABXQQAAH4AAAAA358hJSzaP7I+bScQs94/AAAAPyMQAAAAAAAAAV4EAAB+AAAAAN+fISUs2j/EfmcKlsTePwAAAD8zEAAAAAAAAAFfBAAAfgAAAADfnyElLNo/1r5h7RvW3j8AAAA/MxAAAAAAAAABYAQAAH4AAAAA358hJSzaP+b+W9Ch594/AAAAP0IQAAAAAAAAAWEEAAB+AAAAAN+fISUs2j/4PlazJ/nePwAAAD9CEAAAAAAAAAFiBAAAfgAAAADfnyElLNo/Gr9KeTMc3z8AAAA/UhAAAAAAAAABYwQAAH4AAAAA358hJSzaPy7/RFy5Ld8/AAAAP1IQAAAAAAAAAWQEAAB+AAAAAN+fISUs2j9QfzkixVDfPwAAAD9iEAAAAAAAAAFlBAAAfgAAAADfnyElLNo/Yr8zBUti3z8AAAA/YhAAAAAAAAABZgQAAH4AAAAA358hJSzaP3T/LejQc98/AAAAP3EQAAAAAAAAAWcEAAB+AAAAAN+fISUs2j+EPyjLVoXfPwAAAD9xEAAAAAAAAAFoBAAAfgAAAADfnyElLNo/ln8irtyW3z8AAAA/gRAAAAAAAAABaQQAAH4AAAAA358hJSzaP6i/HJFiqN8/AAAAP5EQAAAAAAAAAWoEAAB+AAAAAN+fISUs2j+6/xZ06LnfPwAAAD+gEAAAAAAAAAFrBAAAfgAAAADfnyElLNo/yj8RV27L3z8AAAA/sBAAAAAAAAABbAQAAH4AAAB4KY9a8R7aP8o/EVduy98/AAAAP78QAAAAAAAAAW0EAAB+AAAAeCmPWvEe2j/efws69NzfPwAAAD+/EAAAAAAAAAFuBAAAfgAAAHgpj1rxHto/8L8FHXru3z8AAAA//hAAAAAAAAABbwQAAH4AAADwc36TvRHaP/C/BR167t8/AAAAPx0RAAAAAAAAAXAEAAB+AAAA8HN+k70R2j8AAAAAAADgPwAAAD9AEgAAAAAAAAFxBAAAfgAAAPBzfpO9Edo/CSB98cII4D8AAAA/UBIAAAAAAAABcgQAAH4AAADhCF0FVvfZPyygcbfOK+A/AAAAP70SAAAAAAAAAXMEAAB+AAAA4QhdBVb32T80wO6okTTgPwAAAD+9EgAAAAAAAAF0BAAAfgAAAOEIXQVW99k/PeBrmlQ94D8AAAA/3BIAAAAAAAABdQQAAH4AAADhCF0FVvfZP0YA6YsXRuA/AAAAP+wSAAAAAAAAAXYEAAB+AAAAWVNMPiLq2T9GAOmLF0bgPwAAAD/8EgAAAAAAAAF3BAAAfgAAAFlTTD4i6tk/TiBmfdpO4D8AAAA//BIAAAAAAAABeAQAAH4AAADRnTt37tzZP04gZn3aTuA/AAAAPwsTAAAAAAAAAXkEAAB+AAAA0Z07d+7c2T9YQONunVfgPwAAAD8bEwAAAAAAAAF6BAAAfgAAANGdO3fu3Nk/YWBgYGBg4D8AAAA/KhMAAAAAAAABewQAAH4AAADRnTt37tzZP2mA3VEjaeA/AAAAPzoTAAAAAAAAAXwEAAB+AAAASegqsLrP2T9yoFpD5nHgPwAAAD9KEwAAAAAAAAF9BAAAfgAAAEnoKrC6z9k/e8DXNKl64D8AAAA/WRMAAAAAAAABfgQAAH4AAABJ6Cqwus/ZP4PgVCZsg+A/AAAAP3kTAAAAAAAAAX8EAAB+AAAAwTIa6YbC2T+D4FQmbIPgPwAAAD95EwAAAAAAAAGABAAAfgAAAMEyGumGwtk/jADSFy+M4D8AAAA/mBMAAAAAAAABgQQAAH4AAADBMhrphsLZP5UgTwnylOA/AAAAP6cTAAAAAAAAAYIEAAB+AAAAwTIa6YbC2T+dQMz6tJ3gPwAAAD/WEwAAAAAAAAGDBAAAfgAAAMEyGumGwtk/pmBJ7Hem4D8AAAA/UxQAAAAAAAABhAQAAH4AAAA5fQkiU7XZP6ZgSex3puA/AAAAP6EUAAAAAAAAAYUEAAB+AAAAscf4Wh+o2T+mYEnsd6bgPwAAAD/+FAAAAAAAAAGGBAAAfgAAALHH+FofqNk/t6BDz/234D8AAAA/cBYAAAAAAAABhwQAAH4AAACxx/haH6jZP8HAwMDAwOA/AAAAP38WAAAAAAAAAYgEAAB+AAAAscf4Wh+o2T/K4D2yg8ngPwAAAD+PFgAAAAAAAAGJBAAAfgAAALHH+FofqNk/0gC7o0bS4D8AAAA/rhYAAAAAAAABigQAAH4AAACxx/haH6jZP+RAtYbM4+A/AAAAP64WAAAAAAAAAYsEAAB+AAAAscf4Wh+o2T/sYDJ4j+zgPwAAAD++FgAAAAAAAAGMBAAAfgAAADl9CSJTtdk/7GAyeI/s4D8AAAA/vhYAAAAAAAABjQQAAH4AAAA5fQkiU7XZP/WAr2lS9eA/AAAAP80WAAAAAAAAAY4EAAB+AAAAOX0JIlO12T/+oCxbFf7gPwAAAD/NFgAAAAAAAAGPBAAAfgAAADl9CSJTtdk/BsGpTNgG4T8AAAA/7RYAAAAAAAABkAQAAH4AAAA5fQkiU7XZPw/hJj6bD+E/AAAAP/wWAAAAAAAAAZEEAAB+AAAAOX0JIlO12T8gISEhISHhPwAAAD8MFwAAAAAAAAGSBAAAfgAAADl9CSJTtdk/KkGeEuQp4T8AAAA/GxcAAAAAAAABkwQAAH4AAAA5fQkiU7XZPzNhGwSnMuE/AAAAPysXAAAAAAAAAZQEAAB+AAAAOX0JIlO12T87gZj1aTvhPwAAAD8rFwAAAAAAAAGVBAAAfgAAADl9CSJTtdk/RKEV5yxE4T8AAAA/OxcAAAAAAAABlgQAAH4AAAA5fQkiU7XZP03BktjvTOE/AAAAP1oXAAAAAAAAAZcEAAB+AAAAscf4Wh+o2T9NwZLY70zhPwAAAD9qFwAAAAAAAAGYBAAAfgAAALHH+FofqNk/VeEPyrJV4T8AAAA/eRcAAAAAAAABmQQAAH4AAAApEuiT65rZP1XhD8qyVeE/AAAAP7gXAAAAAAAAAZoEAAB+AAAAscf4Wh+o2T9V4Q/KslXhPwAAAD8vGQAAAAAAAAGbBAAAfgAAADl9CSJTtdk/TcGS2O9M4T8AAAA/PxkAAAAAAAABnAQAAH4AAABJ6Cqwus/ZPzuBmPVpO+E/AAAAPz8ZAAAAAAAAAZ0EAAB+AAAAWVNMPiLq2T8qQZ4S5CnhPwAAAD9PGQAAAAAAAAGeBAAAfgAAAGi+bcyJBNo/GQGkL14Y4T8AAAA/TxkAAAAAAAABnwQAAH4AAAB4KY9a8R7aPwbBqUzYBuE/AAAAP14ZAAAAAAAAAaAEAAB+AAAAAN+fISUs2j/+oCxbFf7gPwAAAD9eGQAAAAAAAAGhBAAAfgAAAIiUsOhYOdo/7GAyeI/s4D8AAAA/bhkAAAAAAAABogQAAH4AAAAQSsGvjEbaP+xgMniP7OA/AAAAP30ZAAAAAAAAAaMEAAB+AAAAmP/RdsBT2j/kQLWGzOPgPwAAAD99GQAAAAAAAAGkBAAAfgAAAJj/0XbAU9o/7GAyeI/s4D8AAAA/kRoAAAAAAAABpQQAAH4AAACY/9F2wFPaP/WAr2lS9eA/AAAAP6EaAAAAAAAAAaYEAAB+AAAAmP/RdsBT2j/+oCxbFf7gPwAAAD+hGgAAAAAAAAGnBAAAfgAAAJj/0XbAU9o/BsGpTNgG4T8AAAA/sBoAAAAAAAABqAQAAH4AAAAQSsGvjEbaPw/hJj6bD+E/AAAAP7AaAAAAAAAAAakEAAB+AAAAEErBr4xG2j8ZAaQvXhjhPwAAAD/AGgAAAAAAAAGqBAAAfgAAABBKwa+MRto/ICEhISEh4T8AAAA/0BoAAAAAAAABqwQAAH4AAAAQSsGvjEbaPypBnhLkKeE/AAAAP98aAAAAAAAAAawEAAB+AAAAEErBr4xG2j8zYRsEpzLhPwAAAD/vGgAAAAAAAAGtBAAAfgAAABBKwa+MRto/O4GY9Wk74T8AAAA/7xoAAAAAAAABrgQAAH4AAAAQSsGvjEbaP0ShFecsROE/AAAAP/4aAAAAAAAAAa8EAAB+AAAAiJSw6Fg52j9EoRXnLEThPwAAAD/+GgAAAAAAAAGwBAAAfgAAAIiUsOhYOdo/VeEPyrJV4T8AAAA/DhsAAAAAAAABsQQAAH4AAACIlLDoWDnaP14Bjbt1XuE/AAAAPx4bAAAAAAAAAbIEAAB+AAAAiJSw6Fg52j9nIQqtOGfhPwAAAD8eGwAAAAAAAAGzBAAAfgAAAIiUsOhYOdo/cEGHnvtv4T8AAAA/LRsAAAAAAAABtAQAAH4AAAAA358hJSzaP3hhBJC+eOE/AAAAPy0bAAAAAAAAAbUEAAB+AAAAAN+fISUs2j+CgYGBgYHhPwAAAD9NGwAAAAAAAAG2BAAAfgAAAADfnyElLNo/i6H+ckSK4T8AAAA/TRsAAAAAAAABtwQAAH4AAAB4KY9a8R7aP5PBe2QHk+E/AAAAP1wbAAAAAAAAAbgEAAB+AAAA8HN+k70R2j+c4fhVypvhPwAAAD97GwAAAAAAAAG5BAAAfgAAAPBzfpO9Edo/pQF2R42k4T8AAAA/qhsAAAAAAAABugQAAH4AAADwc36TvRHaP60h8zhQreE/AAAAP7obAAAAAAAAAbsEAAB+AAAA8HN+k70R2j+2QXAqE7bhPwAAAD/KGwAAAAAAAAG8BAAAfgAAAGi+bcyJBNo/tkFwKhO24T8AAAA/+BsAAAAAAAABvQQAAH4AAABovm3MiQTaP79h7RvWvuE/AAAAPwYcAAAAAAAAAb4EAAB+AAAAaL5tzIkE2j/HgWoNmcfhPwAAAD81HAAAAAAAAAG/BAAAfgAAAOEIXQVW99k/2cFk8B7Z4T8AAAA/RRwAAAAAAAABwAQAAH4AAADhCF0FVvfZP+Hh4eHh4eE/AAAAP1QcAAAAAAAAAcEEAAB+AAAAWVNMPiLq2T/rAV/TpOrhPwAAAD9kHAAAAAAAAAHCBAAAfgAAANGdO3fu3Nk/9CHcxGfz4T8AAAA/ZBwAAAAAAAABwwQAAH4AAADRnTt37tzZP/xBWbYq/OE/AAAAP3McAAAAAAAAAcQEAAB+AAAASegqsLrP2T8FYtan7QTiPwAAAD9zHAAAAAAAAAHFBAAAfgAAAEnoKrC6z9k/DoJTmbAN4j8AAAA/gxwAAAAAAAABxgQAAH4AAADBMhrphsLZPw6CU5mwDeI/AAAAP5McAAAAAAAAAccEAAB+AAAAwTIa6YbC2T8WotCKcxbiPwAAAD+THAAAAAAAAAHIBAAAfgAAADl9CSJTtdk/FqLQinMW4j8AAAA/shwAAAAAAAAByQQAAH4AAAA5fQkiU7XZPx/CTXw2H+I/AAAAP+EcAAAAAAAAAcoEAAB+AAAAOX0JIlO12T8o4spt+SfiPwAAAD8AHQAAAAAAAAHLBAAAfgAAALHH+FofqNk/MAJIX7ww4j8AAAA/EB0AAAAAAAABzAQAAH4AAACxx/haH6jZPzkixVB/OeI/AAAAPx8dAAAAAAAAAc0EAAB+AAAAKRLok+ua2T85IsVQfzniPwAAAD8vHQAAAAAAAAHOBAAAfgAAAKFc18y3jdk/OSLFUH854j8AAAA/Px0AAAAAAAABzwQAAH4AAAAZp8YFhIDZPzkixVB/OeI/AAAAP6wdAAAAAAAAAdAEAAB+AAAAGafGBYSA2T9DQkJCQkLiPwAAAD9/HgAAAAAAAAHRBAAAfgAAAJHxtT5Qc9k/Q0JCQkJC4j8AAAA/rh4AAAAAAAAB0gQAAH4AAACR8bU+UHPZP0pivzMFS+I/AAAAP74eAAAAAAAAAdMEAAB+AAAAkfG1PlBz2T9UgjwlyFPiPwAAAD/dHgAAAAAAAAHUBAAAfgAAAAk8pXccZtk/VII8JchT4j8AAAA/ah8AAAAAAAAB1QQAAH4AAAAJPKV3HGbZP12iuRaLXOI/AAAAP+khAAAAAAAAAdYEAAB+AAAACTyldxxm2T9lwjYITmXiPwAAAD9kIgAAAAAAAAHXBAAAfgAAAAk8pXccZtk/kWKovxyR4j8AAAA/ZCIAAAAAAAAB2AQAAH4AAACR8bU+UHPZP5FiqL8ckeI/AAAAP4MiAAAAAAAAAdkEAAB+AAAAkfG1PlBz2T+ZgiWx35niPwAAAD+TIgAAAAAAAAHaBAAAfgAAAJHxtT5Qc9k/oqKioqKi4j8AAAA/wiIAAAAAAAAB2wQAAH4AAAAZp8YFhIDZP6KioqKiouI/AAAAP4slAAAAAAAAAdwEAAB+AAAAGafGBYSA2T+ZgiWx35niPwAAAD+bJQAAAAAAAAHdBAAAfgAAABmnxgWEgNk/kWKovxyR4j8AAAA/qiUAAAAAAAAB3gQAAH4AAAChXNfMt43ZP5FiqL8ckeI/AAAAP6olAAAAAAAAAd8EAAB+AAAAoVzXzLeN2T+IQivOWYjiPwAAAD+6JQAAAAAAAAHgBAAAfgAAAKFc18y3jdk/fyKu3JZ/4j8AAAA/+SUAAAAAAAAB4QQAAH4AAABzalxACJjXPwSnMmEbBOc/AAAAPwAAAAAAAAAAAeIEAAB+AAAA+h9tBzyl1z8W5yxEoRXnPwAAAD+sAAAAAAAAAAHjBAAAfgAAACph0bFy9Nc/dkeNpAF25z8AAAA/rAAAAAAAAAAB5AQAAH4AAACyFuJ4pgHYP4eHh4eHh+c/AAAAP6wAAAAAAAAAAeUEAAB+AAAAwoEDBw4c2D+h5/5b0KHnPwAAAD/OAAAAAAAAAAHmBAAAfgAAAEo3FM5BKdg/qgd8TZOq5z8AAAA/zgAAAAAAAAAB5wQAAH4AAADS7CSVdTbYP7tHdjAZvOc/AAAAP84AAAAAAAAAAegEAAB+AAAA0uwklXU22D/Oh3ATn83nPwAAAD/eAAAAAAAAAAHpBAAAfgAAAFqiNVypQ9g/zodwE5/N5z8AAAA/7QAAAAAAAAAB6gQAAH4AAABaojVcqUPYP9en7QRi1uc/AAAAP+0AAAAAAAAAAesEAAB+AAAA4ldGI91Q2D/fx2r2JN/nPwAAAD/9AAAAAAAAAAHsBAAAfgAAAGkNV+oQXtg/6Ofn5+fn5z8AAAA//QAAAAAAAAAB7QQAAH4AAADxwmexRGvYP/EHZdmq8Oc/AAAAPxwBAAAAAAAAAe4EAAB+AAAA8cJnsURr2D/5J+LKbfnnPwAAAD8sAQAAAAAAAAHvBAAAfgAAAELaDnhK79g/82Y4fpXy5j8AAAA/AAAAAAAAAAAB8AQAAH4AAAC5JP6wFuLYP/NmOH6V8uY/AAAAPx8AAAAAAAAAAfEEAAB+AAAAMW/t6eLU2D/8hrVvWPvmPwAAAD8vAAAAAAAAAAHyBAAAfgAAAKm53CKvx9g//Ia1b1j75j8AAAA/LwAAAAAAAAAB8wQAAH4AAAAhBMxbe7rYPwSnMmEbBOc/AAAAPy8AAAAAAAAAAfQEAAB+AAAAmU67lEet2D8EpzJhGwTnPwAAAD8+AAAAAAAAAAH1BAAAfgAAABGZqs0ToNg/DcevUt4M5z8AAAA/PgAAAAAAAAAB9gQAAH4AAACJ45kG4JLYPxbnLEShFec/AAAAP04AAAAAAAAAAfcEAAB+AAAAeXh4eHh42D8eB6o1ZB7nPwAAAD9eAAAAAAAAAAH4BAAAfgAAAHl4eHh4eNg/JycnJycn5z8AAAA/XgAAAAAAAAAB+QQAAH4AAADiV0Yj3VDYPzhnIQqtOOc/AAAAP14AAAAAAAAAAfoEAAB+AAAA4ldGI91Q2D9Bh577b0HnPwAAAD9tAAAAAAAAAAH7BAAAfgAAAEo3FM5BKdg/UseY3vVS5z8AAAA/fQAAAAAAAAAB/AQAAH4AAAA6zPI/2g7YP2UHk8F7ZOc/AAAAP30AAAAAAAAAAf0EAAB+AAAAKmHRsXL01z92R42kAXbnPwAAAD99AAAAAAAAAAH+BAAAfgAAABr2ryML2tc/f2cKlsR+5z8AAAA/jQAAAAAAAAAB/wQAAH4AAACC1X3Ob7LXP4eHh4eHh+c/AAAAP40AAAAAAAAAAQAFAAB+AAAA+h9tBzyl1z+QpwR5SpDnPwAAAD+cAAAAAAAAAAEBBQAAfgAAAHNqXEAImNc/mceBag2Z5z8AAAA/nAAAAAAAAAABAgUAAH4AAABj/zqyoH3XP6Hn/lvQoec/AAAAP7sAAAAAAAAAAQMFAAB+AAAAY/86sqB91z+qB3xNk6rnPwAAAD+7AAAAAAAAAAEEBQAAfgAAAFOUGSQ5Y9c/syf5Plaz5z8AAAA/ywAAAAAAAAABBQUAAH4AAADL3ghdBVbXP7Mn+T5Ws+c/AAAAP8sAAAAAAAAAAQYFAAB+AAAAy94IXQVW1z+7R3YwGbznPwAAAD/bAAAAAAAAAAEHBQAAfgAAAEMp+JXRSNc/xWfzIdzE5z8AAAA/QwEAAAAAAAABCAUAAH4AAACLMoMkZ+zWPwto3K3zCug/AAAAP1MBAAAAAAAAAQkFAAB+AAAAA31yXTPf1j8LaNyt8wroPwAAAD+CAQAAAAAAAAEKBQAAfgAAAIsygyRn7NY/C2jcrfMK6D8AAAA/wAEAAAAAAAABCwUAAH4AAACbnaSyzgbXPwto3K3zCug/AAAAP8ABAAAAAAAAAQwFAAB+AAAAqwjGQDYh1z8LaNyt8wroPwAAAD/QAQAAAAAAAAENBQAAfgAAALtz586dO9c/C2jcrfMK6D8AAAA/0AEAAAAAAAABDgUAAH4AAABaojVcqUPYPz3J97GaPek/AAAAPwAAAAAAAAAAAQ8FAAB+AAAAWqI1XKlD2D80qXrA1zTpPwAAAD8QAAAAAAAAAAEQBQAAfgAAAFqiNVypQ9g/Pcn3sZo96T8AAAA/8wAAAAAAAAABEQUAAH4AAAB5eHh4eHjYP2FJ7HemYOk/AAAAP/MAAAAAAAAAARIFAAB+AAAAAS6JP6yF2D97qWNM73rpPwAAAD/zAAAAAAAAAAETBQAAfgAAABGZqs0ToNg/hMngPbKD6T8AAAA/EgEAAAAAAAABFAUAAH4AAADa+kDN5RbZP9sJxKxP2+k/AAAAPxIBAAAAAAAAARUFAAB+AAAA+dCD6bRL2T/tSb6P1ezpPwAAAD8iAQAAAAAAAAEWBQAAfgAAAAk8pXccZtk//om4clv+6T8AAAA/UQEAAAAAAAABFwUAAH4AAABZU0w+IurZPzNKpxvtMuo/AAAAP3ABAAAAAAAAARgFAAB+AAAA8HN+k70R2j88aiQNsDvqPwAAAD+PAQAAAAAAAAEZBQAAfgAAAHgpj1rxHto/PGokDbA76j8AAAA/jwEAAAAAAAABGgUAAH4AAAB4KY9a8R7aPzNKpxvtMuo/AAAAP90BAAAAAAAAARsFAAB+AAAAeCmPWvEe2j8qKioqKirqPwAAAD/tAQAAAAAAAAEcBQAAfgAAAPBzfpO9Edo/IgqtOGch6j8AAAA//QEAAAAAAAABHQUAAH4AAADBMhrphsLZPwDpixdGAOk/AAAAPwAAAAAAAAAAAR4FAAB+AAAAOX0JIlO12T8A6YsXRgDpPwAAAD8PAAAAAAAAAAEfBQAAfgAAAHEbcyKBPtk/Pcn3sZo96T8AAAA/DwAAAAAAAAABIAUAAH4AAACpudwir8fYP4zpXS91jOk/AAAAPx8AAAAAAAAAASEFAAB+AAAAIQTMW3u62D+M6V0vdYzpPwAAAD8fAAAAAAAAAAEiBQAAfgAAAJlOu5RHrdg/lQnbIDiV6T8AAAA/HwAAAAAAAAABIwUAAH4AAAARmarNE6DYP7BpUvWAr+k/AAAAPy8AAAAAAAAAASQFAAB+AAAAeXh4eHh42D/BqUzYBsHpPwAAAD8+AAAAAAAAAAElBQAAfgAAAHl4eHh4eNg/0+lGu4zS6T8AAAA/TgAAAAAAAAABJgUAAH4AAADiV0Yj3VDYPweqNWQeB+o/AAAAP04AAAAAAAAAAScFAAB+AAAA0uwklXU22D8Z6i9HpBjqPwAAAD93AAAAAAAAAAEoBQAAfgAAAEo3FM5BKdg/KioqKioq6j8AAAA/dwAAAAAAAAABKQUAAH4AAABKNxTOQSnYPzxqJA2wO+o/AAAAP3cAAAAAAAAAASoFAAB+AAAAwoEDBw4c2D9EiqH+ckTqPwAAAD+HAAAAAAAAAAErBQAAfgAAADrM8j/aDtg/Taoe8DVN6j8AAAA/hwAAAAAAAAABLAUAAH4AAAA6zPI/2g7YP1fKm+H4Veo/AAAAP5YAAAAAAAAAAS0FAAB+AAAAOszyP9oO2D9Nqh7wNU3qPwAAAD8TAQAAAAAAAAEuBQAAfgAAADrM8j/aDtg/RIqh/nJE6j8AAAA/MwEAAAAAAAABLwUAAH4AAAAZp8YFhIDZP3frvAIad+s/AAAAPwAAAAAAAAAAATAFAAB+AAAAscf4Wh+o2T+BCzr03H/rPwAAAD8QAAAAAAAAAAExBQAAfgAAADl9CSJTtdk/gQs69Nx/6z8AAAA/EAAAAAAAAAABMgUAAH4AAADBMhrphsLZP4krt+WfiOs/AAAAPx8AAAAAAAAAATMFAAB+AAAAWVNMPiLq2T+ba7HIJZrrPwAAAD8fAAAAAAAAAAE0BQAAfgAAAOEIXQVW99k/o4suuuii6z8AAAA/HwAAAAAAAAABNQUAAH4AAADwc36TvRHaP7XLKJ1utOs/AAAAP1sAAAAAAAAAATYFAAB+AAAAiJSw6Fg52j/XSx1jetfrPwAAAD9bAAAAAAAAAAE3BQAAfgAAABBKwa+MRto/4WuaVD3g6z8AAAA/WwAAAAAAAAABOAUAAH4AAACY/9F2wFPaP+mLF0YA6es/AAAAP2sAAAAAAAAAATkFAAB+AAAAILXiPfRg2j/xq5Q3w/HrPwAAAD9rAAAAAAAAAAE6BQAAfgAAACC14j30YNo/+8sRKYb66z8AAAA/egAAAAAAAAABOwUAAH4AAACoavMEKG7aPwPsjhpJA+w/AAAAP3oAAAAAAAAAATwFAAB+AAAAMCAEzFt72j8LDAwMDAzsPwAAAD+pAAAAAAAAAAE9BQAAfgAAAMhANiH3oto/HUwG75Ed7D8AAAA/qQAAAAAAAAABPgUAAH4AAABQ9kboKrDaPyVsg+BUJuw/AAAAP7kAAAAAAAAAAT8FAAB+AAAA16tXr1692j8vjADSFy/sPwAAAD+5AAAAAAAAAAFABQAAfgAAAF9haHaSyto/Oax9w9o37D8AAAA/2AAAAAAAAAABQQUAAH4AAADnFnk9xtfaP0HM+rSdQOw/AAAAP+gAAAAAAAAAAUIFAAB+AAAAyEA2Ifei2j8VLIn9zhTsPwAAAD9VAQAAAAAAAAFDBQAAfgAAAG/MiQT65No/D2vfsPYN6z8AAAA/AAAAAAAAAAABRAUAAH4AAADnFnk9xtfaPw9r37D2Des/AAAAPxAAAAAAAAAAAUUFAAB+AAAAX2FodpLK2j8Xi1yiuRbrPwAAAD8gAAAAAAAAAAFGBQAAfgAAANerV69evdo/F4tcorkW6z8AAAA/IAAAAAAAAAABRwUAAH4AAADIQDYh96LaPynLVoU/KOs/AAAAPyAAAAAAAAAAAUgFAAB+AAAAMCAEzFt72j8x69N2AjHrPwAAAD8vAAAAAAAAAAFJBQAAfgAAABBKwa+MRto/S0tLS0tL6z8AAAA/LwAAAAAAAAABSgUAAH4AAAB4KY9a8R7aP2Wrwh+UZes/AAAAPz8AAAAAAAAAAUsFAAB+AAAA4QhdBVb32T9tyz8RV27rPwAAAD8/AAAAAAAAAAFMBQAAfgAAALHH+FofqNk/iSu35Z+I6z8AAAA/TgAAAAAAAAABTQUAAH4AAAAZp8YFhIDZP5FLNNdikes/AAAAP14AAAAAAAAAAU4FAAB+AAAACTyldxxm2T+ba7HIJZrrPwAAAD9eAAAAAAAAAAFPBQAAfgAAAIGGlLDoWNk/o4suuuii6z8AAAA/XgAAAAAAAAABUAUAAH4AAABxG3MigT7ZP6urq6urq+s/AAAAP24AAAAAAAAAAVEFAAB+AAAAcRtzIoE+2T+1yyidbrTrPwAAAD9uAAAAAAAAAAFSBQAAfgAAAHEbcyKBPtk/veuljjG96z8AAAA/jQAAAAAAAAABUwUAAH4AAABxG3MigT7ZP8ULI4D0xes/AAAAP50AAAAAAAAAAVQFAAB+AAAAcRtzIoE+2T/PK6Bxt87rPwAAAD+dAAAAAAAAAAFVBQAAfgAAAHEbcyKBPtk/10sdY3rX6z8AAAA/vAAAAAAAAAABVgUAAH4AAAD50IPptEvZP+FrmlQ94Os/AAAAP8sAAAAAAAAAAVcFAAB+AAAACTyldxxm2T/pixdGAOnrPwAAAD/LAAAAAAAAAAFYBQAAfgAAABmnxgWEgNk/8auUN8Px6z8AAAA/2wAAAAAAAAABWQUAAH4AAAA5fQkiU7XZPwsMDAwMDOw/AAAAP9sAAAAAAAAAAVoFAAB+AAAA4QhdBVb32T8dTAbvkR3sPwAAAD/rAAAAAAAAAAFbBQAAfgAAABBKwa+MRto/L4wA0hcv7D8AAAA/6wAAAAAAAAABXAUAAH4AAAAwIATMW3vaPzmsfcPaN+w/AAAAP+sAAAAAAAAAAV0FAAB+AAAA16tXr1692j9J7HemYEnsPwAAAD8KAQAAAAAAAAFeBQAAfgAAAPeBmsst8to/WyxyieZa7D8AAAA/CgEAAAAAAAABXwUAAH4AAACfDe6uMDTbP3WM6V0vdew/AAAAPxoBAAAAAAAAAWAFAAB+AAAALtEartQh3D8rzlmIQivuPwAAAD8AAAAAAAAAAAFhBQAAfgAAAMXxTANwSdw/K85ZiEIr7j8AAAA/DwAAAAAAAAABYgUAAH4AAABeEn9YC3HcPyvOWYhCK+4/AAAAPw8AAAAAAAAAAWMFAAB+AAAAfOjBdNql3D817tZ5BTTuPwAAAD8PAAAAAAAAAAFkBQAAfgAAABQJ9Ml1zdw/Ne7WeQU07j8AAAA/HwAAAAAAAAABZQUAAH4AAACsKSYfEfXcPzXu1nkFNO4/AAAAPz4AAAAAAAAAAWYFAAB+AAAAdou8HuNr3T89DlRryDzuPwAAAD8+AAAAAAAAAAFnBQAAfgAAAAys7nN+k90/PQ5Ua8g87j8AAAA/TgAAAAAAAAABaAUAAH4AAAAcFxAC5q3dPz0OVGvIPO4/AAAAP04AAAAAAAAAAWkFAAB+AAAALIIxkE3I3T89DlRryDzuPwAAAD9dAAAAAAAAAAFqBQAAfgAAAMSiY+Xo790/PQ5Ua8g87j8AAAA/XQAAAAAAAAABawUAAH4AAABcw5U6hBfePz0OVGvIPO4/AAAAP10AAAAAAAAAAWwFAAB+AAAAfJnYVlNM3j89DlRryDzuPwAAAD9tAAAAAAAAAAFtBQAAfgAAAJxvG3Migd4/PQ5Ua8g87j8AAAA/bQAAAAAAAAABbgUAAH4AAABUZpDkjN3ePz0OVGvIPO4/AAAAP30AAAAAAAAAAW8FAAB+AAAA+vHjx48f3z89DlRryDzuPwAAAD99AAAAAAAAAAFwBQAAfgAAALLoWDn6e98/PQ5Ua8g87j8AAAA/qwAAAAAAAAABcQUAAH4AAACskmH/OrLgP4MOPfffgu4/AAAAP6sAAAAAAAAAAXIFAAB+AAAAkMMs/6Pt4D+VTjfaZZTuPwAAAD+7AAAAAAAAAAFzBQAAfgAAAGSJ1nClDuE/p44xveul7j8AAAA/uwAAAAAAAAABdAUAAH4AAAA4T4Dipi/hP6+urq6uru4/AAAAP8sAAAAAAAAAAXUFAAB+AAAADBUqVKhQ4T/B7qiRNMDuPwAAAD/LAAAAAAAAAAF2BQAAfgAAAN/a08WpceE/yQ4mg/fI7j8AAAA/2gAAAAAAAAABdwUAAH4AAACzoH03q5LhP9Euo3S60e4/AAAAP+oAAAAAAAAAAXgFAAB+AAAAwwufxRKt4T/RLqN0utHuPwAAAD/qAAAAAAAAAAF5BQAAfgAAAJbRSDcUzuE/204gZn3a7j8AAAA/6gAAAAAAAAABegUAAH4AAABrl/KoFe/hP9tOIGZ92u4/AAAAP/oAAAAAAAAAAXsFAAB+AAAAi201xeQj4j/bTiBmfdruPwAAAD8JAQAAAAAAAAF8BQAAfgAAADL5iKjnZeI/0S6jdLrR7j8AAAA/CQEAAAAAAAABfQUAAH4AAADahNyL6qfiP8kOJoP3yO4/AAAAPwkBAAAAAAAAAX4FAAB+AAAACcZANiH34j/B7qiRNMDuPwAAAD8ZAQAAAAAAAAF/BQAAfgAAADkHpeBXRuM/t84roHG37j8AAAA/KAEAAAAAAAABgAUAAH4AAACl7YCn9I7jP6+urq6uru4/AAAAPygBAAAAAAAAAYEFAAB+AAAAENRcbpHX4z+njjG966XuPwAAAD84AQAAAAAAAAGCBQAAfgAAAEAVwRjIJuQ/p44xveul7j8AAAA/SAEAAAAAAAABgwUAAH4AAABh6wM1l1vkP51utMsone4/AAAAP0gBAAAAAAAAAYQFAAB+AAAAvGa+bcyJ5D+dbrTLKJ3uPwAAAD9IAQAAAAAAAAGFBQAAfgAAAJAsaN/NquQ/nW60yyid7j8AAAA/VwEAAAAAAAABhgUAAH4AAAAoTZo0adLkP5VON9pllO4/AAAAP2cBAAAAAAAAAYcFAAB+AAAAc10z3zbm5D+VTjfaZZTuPwAAAD9nAQAAAAAAAAGIBQAAfgAAAMBtzIkE+uQ/jS666KKL7j8AAAA/ZwEAAAAAAAABiQUAAH4AAAALfmU00g3lP40uuuiii+4/AAAAP3cBAAAAAAAAAYoFAAB+AAAAkzN2+wUb5T+NLrrooovuPwAAAD93AQAAAAAAAAGLBQAAfgAAABvphsI5KOU/jS666KKL7j8AAAA/hgEAAAAAAAABjAUAAH4AAACjnpeJbTXlP3nuvwUdeu4/AAAAP4YBAAAAAAAAAY0FAAB+AAAAK1SoUKFC5T9xzkIUWnHuPwAAAD+WAQAAAAAAAAGOBQAAfgAAALMJuRfVT+U/X45IMdRf7j8AAAA/pQEAAAAAAAABjwUAAH4AAAD/GVLComPlP09OTk5OTu4/AAAAP6UBAAAAAAAAAZAFAAB+AAAASyrrbHB35T89DlRryDzuPwAAAD+lAQAAAAAAAAGRBQAAfgAAAFuVDPvXkeU/Ne7WeQU07j8AAAA/tQEAAAAAAAABkgUAAH4AAADiSh3CC5/lPyGu3JZ/Iu4/AAAAP7UBAAAAAAAAAZMFAAB+AAAAL1u2bNmy5T8Zjl+lvBnuPwAAAD/FAQAAAAAAAAGUBQAAfgAAALcQxzMNwOU/EW7is/kQ7j8AAAA/xQEAAAAAAAABlQUAAH4AAAACIWDe2tPlPwdOZcI2CO4/AAAAP9QBAAAAAAAAAZYFAAB+AAAATzH5iKjn5T//LejQc//tPwAAAD/kAQAAAAAAAAGXBQAAfgAAABKMgWxC7uU//y3o0HP/7T8AAAA/5AEAAAAAAAABmAUAAH4AAADX5glQ3PTlP/8t6NBz/+0/AAAAP/QBAAAAAAAAAZkFAAB+AAAAmkGSM3b75T/t7e3t7e3tPwAAAD/0AQAAAAAAAAGaBQAAfgAAAF+cGhcQAuY/7e3t7e3t7T8AAAA/AwIAAAAAAAABmwUAAH4AAAAi96L6qQjmP+XNcPwq5e0/AAAAPwMCAAAAAAAAAZwFAAB+AAAA5lEr3kMP5j/drfMKaNztPwAAAD8sAgAAAAAAAAGdBQAAfgAAADJixIgRI+Y/y235J+LK7T8AAAA/LAIAAAAAAAABngUAAH4AAAD2vExsqynmP8FNfDYfwu0/AAAAPywCAAAAAAAAAZ8FAAB+AAAAuhfVT0Uw5j/BTXw2H8LtPwAAAD88AgAAAAAAAAGgBQAAfgAAAH5yXTPfNuY/uS3/RFy57T8AAAA/PAIAAAAAAAABoQUAAH4AAABCzeUWeT3mP7kt/0Rcue0/AAAAPzwCAAAAAAAAAaIFAAB+AAAAFpOPiHpe5j8/bScQsz7tPwAAAD+5AgAAAAAAAAGjBQAAfgAAABaTj4h6XuY/LS0tLS0t7T8AAAA/yAIAAAAAAAABpAUAAH4AAABROAel4FfmPyUNsDtqJO0/AAAAP9gCAAAAAAAAAaUFAAB+AAAAUTgHpeBX5j8b7TJKpxvtPwAAAD/YAgAAAAAAAAGmBQAAfgAAAI7dfsFGUeY/G+0ySqcb7T8AAAA/2AIAAAAAAAABpwUAAH4AAACO3X7BRlHmPwutOGchCu0/AAAAP+gCAAAAAAAAAagFAAB+AAAAyoL23axK5j/5bD6Em/jsPwAAAD/3AgAAAAAAAAGpBQAAfgAAAAYobvoSROY/5yxEoRXn7D8AAAA/9wIAAAAAAAABqgUAAH4AAAC6F9VPRTDmP83MzMzMzOw/AAAAPwcDAAAAAAAAAasFAAB+AAAA9rxMbKsp5j+zbFX4g7LsPwAAAD8HAwAAAAAAAAGsBQAAfgAAAKqss8HdFeY/q0zYBsGp7D8AAAA/BwMAAAAAAAABrQUAAH4AAABfnBoXEALmP5cM3iM7mOw/AAAAPxYDAAAAAAAAAa4FAAB+AAAAEoyBbELu5T+P7GAyeI/sPwAAAD8mAwAAAAAAAAGvBQAAfgAAAD/G1/pAzeU/faxmT/J97D8AAAA/JgMAAAAAAAABsAUAAH4AAAAvW7Zs2bLlP3WM6V0vdew/AAAAPzYDAAAAAAAAAbEFAAB+AAAAlzqEFz6L5T9tbGxsbGzsPwAAAD82AwAAAAAAAAGyBQAAfgAAAMN02qU8auU/bWxsbGxs7D8AAAA/NgMAAAAAAAABswUAAH4AAADvrjA0O0nlP21sbGxsbOw/AAAAP1UDAAAAAAAAAbQFAAB+AAAA+xJEpmrz5D9tbGxsbGzsPwAAAD9lAwAAAAAAAAG1BQAAfgAAAMzR3/szpOQ/bWxsbGxs7D8AAAA/ZQMAAAAAAAABtgUAAH4AAAA0sa2mmHzkP3WM6V0vdew/AAAAP3QDAAAAAAAAAbcFAAB+AAAAYesDNZdb5D99rGZP8n3sPwAAAD90AwAAAAAAAAG4BQAAfgAAAMnK0d/7M+Q/h8zjQLWG7D8AAAA/hAMAAAAAAAABuQUAAH4AAABtTxenxgXkP4/sYDJ4j+w/AAAAP4QDAAAAAAAAAboFAAB+AAAAENRcbpHX4z+hLFsV/qDsPwAAAD+EAwAAAAAAAAG7BQAAfgAAAPH9GVLCouM/s2xV+IOy7D8AAAA/kwMAAAAAAAABvAUAAH4AAADRJ9c1823jP8WsT9sJxOw/AAAAP5MDAAAAAAAAAb0FAAB+AAAA7vYLNooy4z/V7Em+j9XsPwAAAD+zAwAAAAAAAAG+BQAAfgAAAM4gyRm7/eI/5yxEoRXn7D8AAAA/swMAAAAAAAABvwUAAH4AAABCZKo2T4DiPxPNtVjkEu0/AAAAP8IDAAAAAAAAAcAFAAB+AAAAIo5nGoBL4j8b7TJKpxvtPwAAAD/CAwAAAAAAAAHBBQAAfgAAAHsCFDd9CeI/NU2qHvA17T8AAAA/0gMAAAAAAAABwgUAAH4AAACW0Ug3FM7hPz9tJxCzPu0/AAAAP9IDAAAAAAAAAcMFAAB+AAAA70X1UxGM4T9HjaQBdkftPwAAAD/iAwAAAAAAAAHEBQAAfgAAAAwVKlSoUOE/T60h8zhQ7T8AAAA/4gMAAAAAAAABxQUAAH4AAADsPuc32RvhP1nNnuT7WO0/AAAAP/EDAAAAAAAAAcYFAAB+AAAARLOTVNbZ4D9j7RvWvmHtPwAAAD8XBAAAAAAAAAHHBQAAfgAAAGCCyFRtnuA/Y+0b1r5h7T8AAAA/JwQAAAAAAAAByAUAAH4AAAD0m+yN0FXgP2PtG9a+Ye0/AAAAPycEAAAAAAAAAckFAAB+AAAATRCZqs0T4D9j7RvWvmHtPwAAAD82BAAAAAAAAAHKBQAAfgAAAEoJi46Vo98/Y+0b1r5h7T8AAAA/NgQAAAAAAAABywUAAH4AAAD68ePHjx/fP2PtG9a+Ye0/AAAAP0YEAAAAAAAAAcwFAAB+AAAAvEVej/G13j9j7RvWvmHtPwAAAD9GBAAAAAAAAAHNBQAAfgAAAHyZ2FZTTN4/Y+0b1r5h7T8AAAA/VgQAAAAAAAABzgUAAH4AAAAsgjGQTcjdP2PtG9a+Ye0/AAAAP1YEAAAAAAAAAc8FAAB+AAAAdou8HuNr3T9PrSHzOFDtPwAAAD9lBAAAAAAAAAHQBQAAfgAAADTfNuZEAt0/P20nELM+7T8AAAA/dQQAAAAAAAAB0QUAAH4AAADmx48fP37cPyUNsDtqJO0/AAAAP4UEAAAAAAAAAdIFAAB+AAAAZm+ErgKr2z/5bD6Em/jsPwAAAD+FBAAAAAAAAAHTBQAAfgAAAK94Dz2YTts/5yxEoRXn7D8AAAA/hQQAAAAAAAAB1AUAAH4AAAB/N6uSYf/aP9XsSb6P1ew/AAAAP5QEAAAAAAAAAdUFAAB+AAAAUPZG6Cqw2j/NzMzMzMzsPwAAAD+kBAAAAAAAAAHWBQAAfgAAADAgBMxbe9o/zczMzMzM7D8AAAA/pAQAAAAAAAAB1wUAAH4AAACY/9F2wFPaP83MzMzMzOw/AAAAP6QEAAAAAAAAAdgFAAB+AAAAAN+fISUs2j/FrE/bCcTsPwAAAD+zBAAAAAAAAAHZBQAAfgAAAPBzfpO9Edo/xaxP2wnE7D8AAAA/swQAAAAAAAAB2gUAAH4AAABZU0w+IurZP8WsT9sJxOw/AAAAP8MEAAAAAAAAAdsFAAB+AAAASegqsLrP2T/FrE/bCcTsPwAAAD/DBAAAAAAAAAHcBQAAfgAAADl9CSJTtdk/xaxP2wnE7D8AAAA/0wQAAAAAAAAB3QUAAH4AAAApEuiT65rZP8WsT9sJxOw/AAAAP9MEAAAAAAAAAd4FAAB+AAAAoVzXzLeN2T/FrE/bCcTsPwAAAD/yBAAAAAAAAAHfBQAAfgAAABmnxgWEgNk/xaxP2wnE7D8AAAA/8gQAAAAAAAAB4AUAAH4AAAAJPKV3HGbZP8WsT9sJxOw/AAAAP/IEAAAAAAAAAeEFAAB+AAAACTyldxxm2T+7jNLpRrvsPwAAAD8hBQAAAAAAAAHiBQAAfgAAAIGGlLDoWNk/u4zS6Ua77D8AAAA/bwUAAAAAAAAB4wUAAH4AAAD50IPptEvZP7uM0ulGu+w/AAAAP28FAAAAAAAAAeQFAAB+AAAA6mViW00x2T+7jNLpRrvsPwAAAD9/BQAAAAAAAAHlBQAAfgAAANr6QM3lFtk/u4zS6Ua77D8AAAA/fwUAAAAAAAAB5gUAAH4AAADKjx8/fvzYP7uM0ulGu+w/AAAAP44FAAAAAAAAAecFAAB+AAAAMW/t6eLU2D+7jNLpRrvsPwAAAD+OBQAAAAAAAAHoBQAAfgAAACEEzFt7utg/u4zS6Ua77D8AAAA/ngUAAAAAAAAB6QUAAH4AAAARmarNE6DYP7uM0ulGu+w/AAAAP54FAAAAAAAAAeoFAAB+AAAAAS6JP6yF2D+7jNLpRrvsPwAAAD+tBQAAAAAAAAHrBQAAfgAAAHl4eHh4eNg/u4zS6Ua77D8AAAA/vQUAAAAAAAAB7AUAAH4AAADxwmexRGvYP7uM0ulGu+w/AAAAP70FAAAAAAAAAe0FAAB+AAAAaQ1X6hBe2D+7jNLpRrvsPwAAAD+9BQAAAAAAAAHuBQAAfgAAAGkNV+oQXtg/xaxP2wnE7D8AAAA/zQUAAAAAAAAB7wUAAH4AAABpDVfqEF7YP83MzMzMzOw/AAAAP+wFAAAAAAAAAfAFAAB+AAAAaQ1X6hBe2D/fDMevUt7sPwAAAD/8BQAAAAAAAAHxBQAAfgAAAHl4eHh4eNg/+Ww+hJv47D8AAAA//AUAAAAAAAAB8gUAAH4AAAABLok/rIXYPxPNtVjkEu0/AAAAP/wFAAAAAAAAAfMFAAB+AAAAEZmqzROg2D8lDbA7aiTtPwAAAD8LBgAAAAAAAAH0BQAAfgAAACEEzFt7utg/R42kAXZH7T8AAAA/CwYAAAAAAAAB9QUAAH4AAAAxb+3p4tTYP2PtG9a+Ye0/AAAAPxsGAAAAAAAAAfYFAAB+AAAAuST+sBbi2D99TZOqB3ztPwAAAD8yBgAAAAAAAAH3BQAAfgAAAELaDnhK79g/hW0QnMqE7T8AAAA/MgYAAAAAAAAB+AUAAH4AAADKjx8/fvzYP5etCn9Qlu0/AAAAP0IGAAAAAAAAAfkFAAB+AAAAUkUwBrIJ2T+xDYJTmbDtPwAAAD9CBgAAAAAAAAH6BQAAfgAAAFJFMAayCdk/uS3/RFy57T8AAAA/UgYAAAAAAAAB+wUAAH4AAADa+kDN5RbZP8tt+Sfiyu0/AAAAP1IGAAAAAAAAAfwFAAB+AAAAYrBRlBkk2T/drfMKaNztPwAAAD9xBgAAAAAAAAH9BQAAfgAAAPnQg+m0S9k//y3o0HP/7T8AAAA/gQYAAAAAAAAB/gUAAH4AAACBhpSw6FjZPwdOZcI2CO4/AAAAP4EGAAAAAAAAAf8FAAB+AAAACTyldxxm2T8HTmXCNgjuPwAAAD+gBgAAAAAAAAEABgAAfgAAACkS6JPrmtk/Ia7cln8i7j8AAAA/oAYAAAAAAAABAQYAAH4AAADBMhrphsLZPyvOWYhCK+4/AAAAP6AGAAAAAAAAAQIGAAB+AAAAWVNMPiLq2T817tZ5BTTuPwAAAD+vBgAAAAAAAAEDBgAAfgAAABBKwa+MRto/RS7RXItF7j8AAAA/rwYAAAAAAAABBAYAAH4AAAC41RSTj4jaP1duyz8RV+4/AAAAP78GAAAAAAAAAQUGAAB+AAAA16tXr1692j9fjkgx1F/uPwAAAD+/BgAAAAAAAAEGBgAAfgAAAH83q5Jh/9o/aa7FIpdo7j8AAAA/zwYAAAAAAAABBwYAAH4AAACfDe6uMDTbP2muxSKXaO4/AAAAP88GAAAAAAAAAQgGAAB+AAAANy4gBMxb2z9xzkIUWnHuPwAAAD/eBgAAAAAAAAEJBgAAfgAAAM5OUllng9s/cc5CFFpx7j8AAAA/3gYAAAAAAAABCgYAAH4AAABWBGMgm5DbP3HOQhRace4/AAAAP+4GAAAAAAAAAQsGAAB+AAAAZm+ErgKr2z9xzkIUWnHuPwAAAD/uBgAAAAAAAAEMBgAAfgAAAGZvhK4Cq9s/aa7FIpdo7j8AAAA//gYAAAAAAAABDQYAAH4AAADuJJV1NrjbP2muxSKXaO4/AAAAPw0HAAAAAAAAAQ4GAAB+AAAA7iSVdTa42z9fjkgx1F/uPwAAAD8NBwAAAAAAAAEPBgAAfgAAAHbapTxqxds/V27LPxFX7j8AAAA/DQcAAAAAAAABEAYAAH4AAAB22qU8asXbP0Uu0VyLRe4/AAAAPx0HAAAAAAAAAREGAAB+AAAA/o+2A57S2z89DlRryDzuPwAAAD8dBwAAAAAAAAESBgAAfgAAAP6PtgOe0ts/Ne7WeQU07j8AAAA/PAcAAAAAAAABEwYAAH4AAACGRcfK0d/bPyvOWYhCK+4/AAAAPzwHAAAAAAAAARQGAAB+AAAADvvXkQXt2z8hrtyWfyLuPwAAAD9bBwAAAAAAAAEVBgAAfgAAAJaw6Fg5+ts/Ia7cln8i7j8AAAA/awcAAAAAAAABFgYAAH4AAAAu0Rqu1CHcPyGu3JZ/Iu4/AAAAP3sHAAAAAAAAARcGAAB+AAAAxfFMA3BJ3D8hrtyWfyLuPwAAAD+KBwAAAAAAAAEYBgAAfgAAANZcbpHXY9w/GY5fpbwZ7j8AAAA/igcAAAAAAAABGQYAAH4AAABeEn9YC3HcPxmOX6W8Ge4/AAAAP4oHAAAAAAAAARoGAAB+AAAAbn2g5nKL3D8RbuKz+RDuPwAAAD+KBwAAAAAAAAEbBgAAfgAAAHzowXTapdw/EW7is/kQ7j8AAAA/mgcAAAAAAAABHAYAAH4AAAAEntI7DrPcPxFu4rP5EO4/AAAAP8kHAAAAAAAAAR0GAAB+AAAABJ7SOw6z3D8Zjl+lvBnuPwAAAD8iCQAAAAAAAAEeBgAAfgAAAIxT4wJCwNw/GY5fpbwZ7j8AAAA/HAoAAAAAAAABHwYAAH4AAACMU+MCQsDcPxFu4rP5EO4/AAAAPzsKAAAAAAAAASAGAAB+AAAAjFPjAkLA3D8HTmXCNgjuPwAAAD87CgAAAAAAAAEhBgAAfgAAAIxT4wJCwNw//y3o0HP/7T8AAAA/SwoAAAAAAAABIgYAAH4AAAD+YS3E8UzjPyFPCfKUIO8/AAAAPwAAAAAAAAAAASMGAAB+AAAAwby1p4tT4z8hTwnylCDvPwAAAD8yAAAAAAAAAAEkBgAAfgAAAIUXPoslWuM/KW+G41cp7z8AAAA/QQAAAAAAAAABJQYAAH4AAAANzU5SWWfjPylvhuNXKe8/AAAAP0EAAAAAAAAAASYGAAB+AAAAWd3n/CZ74z87r4DG3TrvPwAAAD9RAAAAAAAAAAEnBgAAfgAAAOGS+MNaiOM/S+96qWNM7z8AAAA/UQAAAAAAAAABKAYAAH4AAADx/RlSwqLjP1UP+JomVe8/AAAAP2EAAAAAAAAAASkGAAB+AAAAPQ6z/I+24z9nT/J9rGbvPwAAAD9hAAAAAAAAAAEqBgAAfgAAAABpO+ApveM/eY/sYDJ47z8AAAA/cAAAAAAAAAABKwYAAH4AAACIHkynXcrjP3mP7GAyeO8/AAAAP3AAAAAAAAAAASwGAAB+AAAAiB5Mp13K4z+Br2lS9YDvPwAAAD+AAAAAAAAAAAEtBgAAfgAAAE151Ir30OM/ga9pUvWA7z8AAAA/gAAAAAAAAAABLgYAAH4AAABNedSK99DjP4nP5kO4ie8/AAAAP5AAAAAAAAAAAS8GAAB+AAAAENRcbpHX4z+T72M1e5LvPwAAAD+QAAAAAAAAAAEwBgAAfgAAANUu5VEr3uM/k+9jNXuS7z8AAAA/rwAAAAAAAAABMQYAAH4AAADx/RlSwqLjP+uOGkkD7O4/AAAAPwAAAAAAAAAAATIGAAB+AAAA8f0ZUsKi4z/1rpc6xvTuPwAAAD9eAAAAAAAAAAEzBgAAfgAAAPH9GVLCouM//c4ULIn97j8AAAA/bgAAAAAAAAABNAYAAH4AAADx/RlSwqLjPwfvkR1MBu8/AAAAP30AAAAAAAAAATUGAAB+AAAA8f0ZUsKi4z8PDw8PDw/vPwAAAD99AAAAAAAAAAE2BgAAfgAAAPH9GVLCouM/Fy+MANIX7z8AAAA/jQAAAAAAAAABNwYAAH4AAAAto5FuKJzjPylvhuNXKe8/AAAAP40AAAAAAAAAATgGAAB+AAAApe2Ap/SO4z8xjwPVGjLvPwAAAD+dAAAAAAAAAAE5BgAAfgAAAKXtgKf0juM/Q8/9t6BD7z8AAAA/rAAAAAAAAAABOgYAAH4AAADhkvjDWojjP0vveqljTO8/AAAAP6wAAAAAAAAAATsGAAB+AAAA4ZL4w1qI4z9VD/iaJlXvPwAAAD+8AAAAAAAAAAE8BgAAfgAAAB04cODAgeM/Xy91jOld7z8AAAA/vAAAAAAAAAABPQYAAH4AAAAdOHDgwIHjP2dP8n2sZu8/AAAAP8wAAAAAAAAAAT4GAAB+AAAAWd3n/CZ74z9vb29vb2/vPwAAAD/bAAAAAAAAAAE/BgAAfgAAAJWCXxmNdOM/ic/mQ7iJ7z8AAAA/2wAAAAAAAAABQAYAAH4AAACVgl8ZjXTjP5sP4SY+m+8/AAAAP+sAAAAAAAAAAUEGAAB+AAAA0SfXNfNt4z+jL14YAaTvPwAAAD/rAAAAAAAAAAFCBgAAfgAAANEn1zXzbeM/rU/bCcSs7z8AAAA/+gAAAAAAAAABQwYAAH4AAADRJ9c1823jP7VvWPuGte8/AAAAP/oAAAAAAAAAAUQGAAB+AAAADc1OUlln4z+/j9XsSb7vPwAAAD8KAQAAAAAAAAFFBgAAfgAAAA3NTlJZZ+M/x69S3gzH7z8AAAA/GgEAAAAAAAABRgYAAH4AAAANzU5SWWfjP9HPz8/Pz+8/AAAAPxoBAAAAAAAAAUcGAAB+AAAADc1OUlln4z/Z70zBktjvPwAAAD9JAQAAAAAAAAFIBgAAfgAAAElyxm6/YOM/2e9MwZLY7z8AAAA/tgEAAAAAAAABSQYAAH4AAABJcsZuv2DjP9HPz8/Pz+8/AAAAP9UBAAAAAAAAAUoGAAB+AAAASXLGbr9g4z/Hr1LeDMfvPwAAAD/lAQAAAAAAAAFLBgAAfgAAAIUXPoslWuM/v4/V7Em+7z8AAAA/9AEAAAAAAAABTAYAAH4AAAA5B6XgV0bjP6MvXhgBpO8/AAAAPwAAAAAAAAAAAU0GAAB+AAAA/mEtxPFM4z+jL14YAaTvPwAAAD8gAAAAAAAAAAFOBgAAfgAAAIUXPoslWuM/oy9eGAGk7z8AAAA/TwAAAAAAAAABTwYAAH4AAABJcsZuv2DjP6MvXhgBpO8/AAAAP08AAAAAAAAAAVAGAAB+AAAA0SfXNfNt4z+bD+EmPpvvPwAAAD9eAAAAAAAAAAFRBgAAfgAAAJWCXxmNdOM/mw/hJj6b7z8AAAA/XgAAAAAAAAABUgYAAH4AAADhkvjDWojjP5PvYzV7ku8/AAAAP24AAAAAAAAAAVMGAAB+AAAAaUgJi46V4z+Jz+ZDuInvPwAAAD9uAAAAAAAAAAFUBgAAfgAAALVYojVcqeM/ic/mQ7iJ7z8AAAA/fQAAAAAAAAABVQYAAH4AAAAAaTvgKb3jP4nP5kO4ie8/AAAAP40AAAAAAAAAAVYGAAB+AAAAENRcbpHX4z+Jz+ZDuInvPwAAAD+NAAAAAAAAAAFXBgAAfgAAAF3k9Rhf6+M/ic/mQ7iJ7z8AAAA/nQAAAAAAAAABWAYAAH4AAAC4X7BRlBnkP4nP5kO4ie8/AAAAP50AAAAAAAAAAVkGAAB+AAAAYesDNZdb5D+Jz+ZDuInvPwAAAD+sAAAAAAAAAAFaBgAAfgAAAAh3VxianeQ/ic/mQ7iJ7z8AAAA/rAAAAAAAAAABWwYAAH4AAADrpyIYA9nkP4nP5kO4ie8/AAAAP6wAAAAAAAAAAVwGAAB+AAAA0NjtF2wU5T+Jz+ZDuInvPwAAAD+8AAAAAAAAAAFdBgAAfgAAADu/yd4IXeU/ic/mQ7iJ7z8AAAA/vAAAAAAAAAABXgYAAH4AAACnpaWlpaXlP4nP5kO4ie8/AAAAP8wAAAAAAAAAAV8GAAB+AAAATzH5iKjn5T+Jz+ZDuInvPwAAAD/bAAAAAAAAAAFgBgAAfgAAAPa8TGyrKeY/ic/mQ7iJ7z8AAAA/2wAAAAAAAAABYQYAAH4AAADb7RdsFGXmP4nP5kO4ie8/AAAAP9sAAAAAAAAAAWIGAAB+AAAA+sNaiOOZ5j+Jz+ZDuInvPwAAAD/rAAAAAAAAAAFjBgAAfgAAAFU/FcEYyOY/ga9pUvWA7z8AAAA/6wAAAAAAAAABZAYAAH4AAAB1FVjd5/zmP3mP7GAyeO8/AAAAP/oAAAAAAAAAAWUGAAB+AAAA0pASFh0r5z9vb29vb2/vPwAAAD8KAQAAAAAAAAFmBgAAfgAAAOH7M6SERec/Z0/yfaxm7z8AAAA/CgEAAAAAAAABZwYAAH4AAAC1wd0VhmbnP1UP+JomVe8/AAAAPwoBAAAAAAAAAWgGAAB+AAAAAdJ2wFN65z9L73qpY0zvPwAAAD8aAQAAAAAAAAFpBgAAfgAAAImHh4eHh+c/Q8/9t6BD7z8AAAA/KQEAAAAAAAABagYAAH4AAAARPZhOu5TnP0PP/begQ+8/AAAAPykBAAAAAAAAAWsGAAB+AAAAET2YTruU5z8xjwPVGjLvPwAAAD85AQAAAAAAAAFsBgAAfgAAANSXIDJVm+c/MY8D1Roy7z8AAAA/OQEAAAAAAAABbQYAAH4AAADK6zG+1gfqP9Rfjkgx1M8/AAAAPwAAAAAAAAAAAW4GAAB+AAAAyusxvtYH6j/234IOPffPPwAAAD8PAAAAAAAAAAFvBgAAfgAAAI5GuqFwDuo/DLA7aiQN0D8AAAA/HwAAAAAAAAABcAYAAH4AAABSoUKFChXqPx/wNU2qHtA/AAAAPx8AAAAAAAAAAXEGAAB+AAAAnrHbL9go6j8f8DVNqh7QPwAAAD8vAAAAAAAAAAFyBgAAfgAAAGIMZBNyL+o/MDAwMDAw0D8AAAA/LwAAAAAAAAABcwYAAH4AAACtHP29P0PqPzAwMDAwMNA/AAAAPz4AAAAAAAAAAXQGAAB+AAAAvYceTKdd6j9BcCoTtkHQPwAAAD8+AAAAAAAAAAF1BgAAfgAAAFWoUKFCheo/U7Ak9jtT0D8AAAA/XQAAAAAAAAABdgYAAH4AAADtyIL23azqP1OwJPY7U9A/AAAAP10AAAAAAAAAAXcGAAB+AAAASUQ9LxPb6j9TsCT2O1PQPwAAAD9dAAAAAAAAAAF4BgAAfgAAAPHPkBIWHes/ZPAe2cFk0D8AAAA/XQAAAAAAAAABeQYAAH4AAADVAFwSf1jrP3UwGbxHdtA/AAAAP20AAAAAAAAAAXoGAAB+AAAAQOc32Ruh6z91MBm8R3bQPwAAAD9tAAAAAAAAAAF7BgAAfgAAAHAonINS8Os/iHATn82H0D8AAAA/fQAAAAAAAAABfAYAAH4AAACfaQAuiT/sP4hwE5/Nh9A/AAAAP30AAAAAAAAAAX0GAAB+AAAAR/VTEYyB7D+ZsA2CU5nQPwAAAD/6AAAAAAAAAAF+BgAAfgAAAHbnzp07d+4/8fDw8PDw0D8AAAA/+gAAAAAAAAABfwYAAH4AAACGUvAro5HuP7wwAkhfvNA/AAAAP/oAAAAAAAAAAYAGAAB+AAAADggB89ae7j+8MAJIX7zQPwAAAD8JAQAAAAAAAAGBBgAAfgAAAJa9EboKrO4/q/AHZdmq0D8AAAA/GQEAAAAAAAABggYAAH4AAABYGJqdpLLuP5mwDYJTmdA/AAAAPxkBAAAAAAAAAYMGAAB+AAAA4M2qZNi/7j+IcBOfzYfQPwAAAD8pAQAAAAAAAAGEBgAAfgAAAGiDuysMze4/ZPAe2cFk0D8AAAA/KQEAAAAAAAABhQYAAH4AAAAu3kMPptPuP2TwHtnBZNA/AAAAPzgBAAAAAAAAAYYGAAB+AAAA8DjM8j/a7j9TsCT2O1PQPwAAAD84AQAAAAAAAAGHBgAAfgAAADxJZZ0N7u4/QXAqE7ZB0D8AAAA/SAEAAAAAAAABiAYAAH4AAADE/nVkQfvuPzAwMDAwMNA/AAAAP0gBAAAAAAAAAYkGAAB+AAAAEA8PDw8P7z8MsDtqJA3QPwAAAD9XAQAAAAAAAAGKBgAAfgAAANRpl/KoFe8/9t+CDj33zz8AAAA/VwEAAAAAAAABiwYAAH4AAABcH6i53CLvP7DfmYIlsc8/AAAAP3IBAAAAAAAAAYwGAAB+AAAA5NS4gBAw7z+OX6W8GY7PPwAAAD9yAQAAAAAAAAGNBgAAfgAAAKovQWSqNu8/Rl+8MAJIzz8AAAA/ggEAAAAAAAABjgYAAH4AAAAy5VEr3kPvP7xe6hjTu84/AAAAP4IBAAAAAAAAAY8GAAB+AAAA9D/aDnhK7z9S3gzHr1LOPwAAAD+RAQAAAAAAAAGQBgAAfgAAAHz16tWrV+8/6l0vdYzpzT8AAAA/kQEAAAAAAAABkQYAAH4AAABAUHO5RV7vP4DdUSNpgM0/AAAAP7EBAAAAAAAAAZIGAAB+AAAAjGAMZBNy7z863WiXUTrNPwAAAD+xAQAAAAAAAAGTBgAAfgAAAFC7lEeteO8/8tx/Czr0zD8AAAA/sQEAAAAAAAABlAYAAH4AAADYcKUO4YXvP67cln8irsw/AAAAP7EBAAAAAAAAAZUGAAB+AAAAnMst8nqM7z9GXLkt/0TMPwAAAD/AAQAAAAAAAAGWBgAAfgAAACSBPrmume8//lvQoef+yz8AAAA/wAEAAAAAAAABlwYAAH4AAADo28acSKDvP5bb8k/Elcs/AAAAP9ABAAAAAAAAAZgGAAB+AAAAcJHXY3yt7z8sWxX+oCzLPwAAAD/QAQAAAAAAAAGZBgAAfgAAAPhG6Cqwuu8/fNpOIGZ9yj8AAAA/3wEAAAAAAAABmgYAAH4AAAC8oXAOSsHvPxRacc5CFMo/AAAAP+8BAAAAAAAAAZsGAAB+AAAARFeB1X3O7z9CWbYq/EHJPwAAAD/vAQAAAAAAAAGcBgAAfgAAAMwMkpyx2+8/2NjY2NjYyD8AAAA//wEAAAAAAAABnQYAAH4AAACQZxqAS+LvP3BY+4a1b8g/AAAAPw4CAAAAAAAAAZ4GAAB+AAAAkGcagEvi7z+eV0Djbp3HPwAAAD8OAgAAAAAAAAGfBgAAfgAAAJBnGoBL4u8/NNdikUs0xz8AAAA/HgIAAAAAAAABoAYAAH4AAACQZxqAS+LvP8xWhT8oy8Y/AAAAPx4CAAAAAAAAAaEGAAB+AAAACLIJuRfV7z+EVpyzEIXGPwAAAD8uAgAAAAAAAAGiBgAAfgAAAID8+PHjx+8/HNa+Ye0bxj8AAAA/LgIAAAAAAAABowYAAH4AAABwkddjfK3vP7JV4Q/KssU/AAAAPz0CAAAAAAAAAaQGAAB+AAAAYCa21RST7z9K1QO+pknFPwAAAD89AgAAAAAAAAGlBgAAfgAAAIxgDGQTcu8/AtUaMo8DxT8AAAA/TQIAAAAAAAABpgYAAH4AAAAy5VEr3kPvP1RUVFRUVMQ/AAAAP00CAAAAAAAAAacGAAB+AAAATLSGK3UI7z/IU4I8JcjDPwAAAD9cAgAAAAAAAAGoBgAAfgAAALSTVNbZ4O4/XtOk6gFfwz8AAAA/XAIAAAAAAAABqQYAAH4AAADgzapk2L/uPxjTu17qGMM/AAAAP2wCAAAAAAAAAaoGAAB+AAAASK14Dz2Y7j+M0ulGu4zCPwAAAD98AgAAAAAAAAGrBgAAfgAAALCMRrqhcO4/JFIM9Zcjwj8AAAA/fAIAAAAAAAABrAYAAH4AAACStgOe0jvuP5hROt1ol8E/AAAAP3wCAAAAAAAAAa0GAAB+AAAAcuDAgQMH7j/o0HP/LejAPwAAAD+LAgAAAAAAAAGuBgAAfgAAABZlBknO2O0/flCWrQp/wD8AAAA/iwIAAAAAAAABrwYAAH4AAAD3jsMs/6PtP1ifthOIWb8/AAAAP5sCAAAAAAAAAbAGAAB+AAAAmhMJ9Ml17T9AnhLkKUG+PwAAAD+bAgAAAAAAAAGxBgAAfgAAAD+YTruUR+0/KJ1utMsovT8AAAA/qwIAAAAAAAABsgYAAH4AAADjHJSCXxntPxCcyoRtELw/AAAAP7oCAAAAAAAAAbMGAAB+AAAA/uvIgvbd7D88mw/hJj67PwAAAD+6AgAAAAAAAAG0BgAAfgAAAN8VhmYnqew/bJpUPeBruj8AAAA/ygIAAAAAAAABtQYAAH4AAAB0L6qfimDsPwyZx4FqDbk/AAAAP8oCAAAAAAAAAbYGAAB+AAAACEnO2O0X7D+AmPVpO4G4PwAAAD/KAgAAAAAAAAG3BgAAfgAAAOhyi7we4+s/9JcjUgz1tz8AAAA/2QIAAAAAAAABuAYAAH4AAABA5zfZG6HrP6yXOsb0rrc/AAAAP9kCAAAAAAAAAbkGAAB+AAAAXbZs2bJl6z9ol1E63Wi3PwAAAD/pAgAAAAAAAAG6BgAAfgAAAD3gKb3jMOs/JJdorsUitz8AAAA/6QIAAAAAAAABuwYAAH4AAADhZG+ErgLrPySXaK7FIrc/AAAAP/kCAAAAAAAAAbwGAAB+AAAASUQ9LxPb6j8kl2iuxSK3PwAAAD/5AgAAAAAAAAG9BgAAfgAAALEjC9p3s+o/JJdorsUitz8AAAA/CAMAAAAAAAABvgYAAH4AAAAaA9mE3IvqP2iXUTrdaLc/AAAAPwgDAAAAAAAAAb8GAAB+AAAAguKmL0Fk6j/0lyNSDPW3PwAAAD8YAwAAAAAAAAHABgAAfgAAAHJ3haHZSeo/gJj1aTuBuD8AAAA/GAMAAAAAAAABwQYAAH4AAACesdsv2CjqP8iY3vVSx7g/AAAAPzcDAAAAAAAAAcIGAAB+AAAA9iWITNXm6T8kmmuxyCW6PwAAAD83AwAAAAAAAAHDBgAAfgAAACNg3trTxek/sJo9yfexuj8AAAA/RwMAAAAAAAABxAYAAH4AAADWT0UwBrLpP4Sb+Gw+hLs/AAAAP0cDAAAAAAAAAcUGAAB+AAAAPi8T22qK6T/Im+H4Vcq7PwAAAD9HAwAAAAAAAAHGBgAAfgAAAGtpaWlpaek/4JyFKLTivD8AAAA/VgMAAAAAAAABxwYAAH4AAACXo7/3Z0jpP7SdQMz6tL0/AAAAP1YDAAAAAAAAAcgGAAB+AAAAhzieaQAu6T/MnuT7WM2+PwAAAD9mAwAAAAAAAAHJBgAAfgAAAHfNfNuYE+k/oJ+fn5+fvz8AAAA/dgMAAAAAAAABygYAAH4AAAAsveMwy//oPzhQrSHzOMA/AAAAP48DAAAAAAAAAcsGAAB+AAAAHFLComPl6D/EUH85IsXAPwAAAD+PAwAAAAAAAAHMBgAAfgAAAM9BKfiV0eg/UFFRUVFRwT8AAAA/nwMAAAAAAAABzQYAAH4AAACEMZBNyL3oP9xRI2mA3cE/AAAAP58DAAAAAAAAAc4GAAB+AAAAOCH3ovqp6D+M0ulGu4zCPwAAAD+fAwAAAAAAAAHPBgAAfgAAAOwQXvgslug/XtOk6gFfwz8AAAA/rwMAAAAAAAAB0AYAAH4AAACgAMVNX4LoP+rTdgIx68M/AAAAP68DAAAAAAAAAdEGAAB+AAAAGEu0hit16D++1DGmd73EPwAAAD++AwAAAAAAAAHSBgAAfgAAAJCVo7/3Z+g/bFX4g7JsxT8AAAA/vgMAAAAAAAAB0wYAAH4AAAAI4JL4w1roPxzWvmHtG8Y/AAAAP84DAAAAAAAAAdQGAAB+AAAACOCS+MNa6D/MVoU/KMvGPwAAAD/dAwAAAAAAAAHVBgAAfgAAAAjgkvjDWug/etdLHWN6xz8AAAA/3QMAAAAAAAAB1gYAAH4AAAAI4JL4w1roP+RXKW+G48c/AAAAP90DAAAAAAAAAdcGAAB+AAAACOCS+MNa6D+S2O9MwZLIPwAAAD/tAwAAAAAAAAHYBgAAfgAAAAjgkvjDWug/INnBZPAeyT8AAAA/7QMAAAAAAAAB2QYAAH4AAADLOhvcXWHoP8xZiEIrzsk/AAAAP/0DAAAAAAAAAdoGAAB+AAAAU/Aro5Fu6D9aWlpaWlrKPwAAAD8MBAAAAAAAAAHbBgAAfgAAAKAAxU1fgug/CtsgOJUJyz8AAAA/DAQAAAAAAAAB3AYAAH4AAADsEF74LJboP7hb5xXQuMs/AAAAPxwEAAAAAAAAAd0GAAB+AAAAOCH3ovqp6D9GXLkt/0TMPwAAAD8cBAAAAAAAAAHeBgAAfgAAAAznoBT8yug/0FyLRS7RzD8AAAA/HAQAAAAAAAAB3wYAAH4AAABnYltNMfnoP1xdXV1dXc0/AAAAPywEAAAAAAAAAeAGAAB+AAAA/4KNoswg6T/qXS91jOnNPwAAAD8sBAAAAAAAAAHhBgAAfgAAAB9Z0L6bVek/mt71UseYzj8AAAA/OwQAAAAAAAAB4gYAAH4AAAC2eQIUN33pPyTfx2r2JM8/AAAAPzsEAAAAAAAAAeMGAAB+AAAAE/W8TGyr6T+OX6W8GY7PPwAAAD9LBAAAAAAAAAHkBgAAfgAAAOa6Zr5tzOk/sN+ZgiWxzz8AAAA/WgQAAAAAAAAB5QYAAH4AAAAGkanaPAHqPwywO2okDdA/AAAAP1oEAAAAAAAAAeYGAAB+AAAA2lZTTD4i6j8f8DVNqh7QPwAAAD9qBAAAAAAAAAHnBgAAfgAAADXSDYVzUOo/QXAqE7ZB0D8AAAA/agQAAAAAAAAB6AYAAH4AAACSTci9qH7qP1OwJPY7U9A/AAAAP3oEAAAAAAAAAekGAAB+AAAAsSML2nez6j9k8B7ZwWTQPwAAAD96BAAAAAAAAAHqBgAAfgAAAA6fxRKt4eo/iHATn82H0D8AAAA/iQQAAAAAAAAB6wYAAH4AAABpGoBL4g/rP4hwE5/Nh9A/AAAAP4kEAAAAAAAAAewGAAB+AAAAeYWh2Ukq6z+IcBOfzYfQPwAAAD+pBAAAAAAAAAHtBgAAfgAAAG0hjmcagOs/mbANglOZ0D8AAAA/uAQAAAAAAAAB7gYAAH4AAAC4MScS6JPrP5mwDYJTmdA/AAAAP7gEAAAAAAAAAe8GAAB+AAAAQOc32Ruh6z+ZsA2CU5nQPwAAAD/XBAAAAAAAAAHwBgAAfgAAAI330IPptOs/mbANglOZ0D8AAAA/1wQAAAAAAAAB8QYAAH4AAABQUllng7vrP5mwDYJTmdA/AAAAP9cEAAAAAAAAAfIGAAB+AAAAFa3hSh3C6z+ZsA2CU5nQPwAAAD/nBAAAAAAAAAHzBgAAfgAAANgHai63yOs/mbANglOZ0D8AAAA/NQUAAAAAAAAB9AYAAH4AAADYB2out8jrP4hwE5/Nh9A/AAAAP1QFAAAAAAAACw==</ink>
</athena>
</file>

<file path=customXml/item68.xml><?xml version="1.0" encoding="utf-8"?>
<athena xmlns="http://schemas.microsoft.com/edu/athena" version="0.1.3209.0">
  <media streamable="true" recordStart="125920" recordEnd="172223" recordLength="246967"/>
</athena>
</file>

<file path=customXml/item6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DWEwAAAAAAAAX0////DEFjdGlvblR5cGVWMQEAAAAHdmFsdWVfXwAIAgAAAAAAAAABBQAAAAQAAAAJDQAAAAkOAAAAUxwAAAAAAAAB8f////T///8AAAAAAQYAAAAEAAAACRAAAAAJEQAAAFQmAAAAAAAAAe7////0////AAAAAAEHAAAABAAAAAkTAAAACRQAAAABcQAAAAAAAAHr////9P///wAAAAABCAAAAAQAAAAJFgAAAAkXAAAA1oAAAAAAAAAB6P////T///8AAAAABQkAAAANQ2xlYXJDYW52YXNWMQIAAAAJU3RhcnRUaW1lBFR5cGUABBAMQWN0aW9uVHlwZVYxAgAAAAIAAADftAAAAAAAAAHn////9P///wAAAAAFCgAAAA9QZW5BdHRyaWJ1dGVzVjEKAAAAB19jb2xvckEHX2NvbG9yUgdfY29sb3JHB19jb2xvckIKRml0VG9DdXJ2ZQZIZWlnaHQOSWdub3JlUHJlc3N1cmUNSXNIaWdobGlnaHRlcgVTaGFwZQVXaWR0aAAAAAAAAAAABAACAgICAQYBAQxCcnVzaFNoYXBlVjECAAAABgIAAAD/ALDwAAAAAAAAACJAAAAF5v///wxCcnVzaFNoYXBlVjEBAAAAB3ZhbHVlX18ACAIAAAABAAAAAAAAAAAAIkAFCwAAAApJbmtUcmFjZVYxAwAAAA1MaXN0YDErX2l0ZW1zDExpc3RgMStfc2l6ZQ9MaXN0YDErX3ZlcnNpb24EAAAYU2hhcmVkLklua2luZy5JbmtQb2ludFtdAgAAAAgIAgAAAAkbAAAAMwAAADMAAAABDQAAAAoAAAD/ALDwAAAAAAAAACJAAAAB5P///+b///8BAAAAAAAAAAAAIkABDgAAAAsAAAAJHQAAACYAAAAmAAAAARAAAAAKAAAA/wCw8AAAAAAAAAAiQAAAAeL////m////AQAAAAAAAAAAACJAAREAAAALAAAACR8AAABiAAAAYgAAAAETAAAACgAAAP8AsPAAAAAAAAAAIkAAAAHg////5v///wEAAAAAAAAAAAAiQAEUAAAACwAAAAkhAAAANgAAADYAAAABFgAAAAoAAAD/ALDwAAAAAAAAACJAAAAB3v///+b///8BAAAAAAAAAAAAIkABFwAAAAsAAAAJIwAAAHYAAAB2AAAABxsAAAAAAQAAAE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DQ0HHQAAAAABAAAAQAAAAAQKSW5rUG9pbnRWMQIAAAAJVwAAAAlYAAAACVkAAAAJWgAAAAlbAAAACVwAAAAJXQAAAAleAAAACV8AAAAJYAAAAAlhAAAACWIAAAAJYwAAAAlkAAAACWUAAAAJZgAAAAlnAAAACWgAAAAJaQAAAAlqAAAACWsAAAAJbAAAAAltAAAACW4AAAAJbwAAAAlwAAAACXEAAAAJcgAAAAlzAAAACXQAAAAJdQAAAAl2AAAACXcAAAAJeAAAAAl5AAAACXoAAAAJewAAAAl8AAAADRoHHwAAAAABAAAAgAAAAAQKSW5rUG9pbnRWMQI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DR4HIQAAAAABAAAAQAAAAAQKSW5rUG9pbnRWMQI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NCgcjAAAAAAEAAACAAAAABApJbmtQb2ludFYxAgA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DQoFJAAAAApJbmtQb2ludFYxBAAAAAFYAVkOUHJlc3N1cmVGYWN0b3IJVGltZVN0YW1wAAAAAAYGCxACAAAAzho5/zXX6j8gGY43FeTDPwAAAD8AAAAAAAAAAAElAAAAJAAAANQ0qNX+0Oo/IBmONxXkwz8AAAA/DwAAAAAAAAABJgAAACQAAADOGjn/NdfqPyAZjjcV5MM/AAAAP1gAAAAAAAAAAScAAAAkAAAAxgDKKG3d6j8gGY43FeTDPwAAAD9oAAAAAAAAAAEoAAAAJAAAALjM63vb6eo/IBmONxXkwz8AAAA/aAAAAAAAAAABKQAAACQAAACqmA3PSfbqPyAZjjcV5MM/AAAAP3gAAAAAAAAAASoAAAAkAAAApH6e+ID86j8gGY43FeTDPwAAAD94AAAAAAAAAAErAAAAJAAAAJZKwEvvCOs/IBmONxXkwz8AAAA/hwAAAAAAAAABLAAAACQAAACIFuKeXRXrPyAZjjcV5MM/AAAAP4cAAAAAAAAAAS0AAAAkAAAAbK4lRTou6z8gGY43FeTDPwAAAD+XAAAAAAAAAAEuAAAAJAAAAFBGaesWR+s/IBmONxXkwz8AAAA/lwAAAAAAAAABLwAAACQAAAAfkF8OmXLrPyAZjjcV5MM/AAAAP6cAAAAAAAAAATAAAAAkAAAA57/mWlKk6z8gGY43FeTDPwAAAD/GAAAAAAAAAAExAAAAJAAAAAd/A403a+w/kpJnGdEHxD8AAAA/xgAAAAAAAAABMgAAACQAAACsLF+pBLzsPwIMQfuMK8Q/AAAAP8YAAAAAAAAAATMAAAAkAAAASsBL7wgT7T9yhRrdSE/EPwAAAD/VAAAAAAAAAAE0AAAAJAAAAO9tpwvWY+0/coUa3UhPxD8AAAA/5QAAAAAAAAABNQAAACQAAACVGwMoo7TtP+L+874Ec8Q/AAAAP+UAAAAAAAAAATYAAAAkAAAAR/088QH57T/i/vO+BHPEPwAAAD/lAAAAAAAAAAE3AAAAJAAAAPvedrpgPe4/4v7zvgRzxD8AAAA/9QAAAAAAAAABOAAAACQAAAC12h9aiHvuP+L+874Ec8Q/AAAAPwQBAAAAAAAAATkAAAAkAAAAdfA30Hiz7j/i/vO+BHPEPwAAAD8EAQAAAAAAAAE6AAAAJAAAAEU6LvP63u4/4v7zvgRzxD8AAAA/FAEAAAAAAAABOwAAACQAAAAbnpPsRQTvP3KFGt1IT8Q/AAAAPxQBAAAAAAAAATwAAAAkAAAA8QH55ZAp7z8CDEH7jCvEPwAAAD8kAQAAAAAAAAE9AAAAJAAAAM9/zbWkSO8/kpJnGdEHxD8AAAA/MwEAAAAAAAABPgAAACQAAAC5MYAySlvvPyAZjjcV5MM/AAAAPzMBAAAAAAAAAT8AAAAkAAAAj5XlK5WA7z+wn7RVWcDDPwAAAD9DAQAAAAAAAAFAAAAAJAAAAIl7dlXMhu8/QCbbc52cwz8AAAA/QwEAAAAAAAABQQAAACQAAACBYQd/A43vP0Am23OdnMM/AAAAP1IBAAAAAAAAAUIAAAAkAAAAe0eYqDqT7z9AJttznZzDPwAAAD9yAQAAAAAAAAFDAAAAJAAAAHtHmKg6k+8/zqwBkuF4wz8AAAA/cgEAAAAAAAABRAAAACQAAABzLSnScZnvP86sAZLheMM/AAAAP3IBAAAAAAAAAUUAAAAkAAAAbRO6+6if7z/OrAGS4XjDPwAAAD/vAQAAAAAAAAFGAAAAJAAAAGX5SiXgpe8/zqwBkuF4wz8AAAA//gEAAAAAAAABRwAAACQAAABf39tOF6zvP86sAZLheMM/AAAAPw4CAAAAAAAAAUgAAAAkAAAAX9/bThes7z9eMyiwJVXDPwAAAD8OAgAAAAAAAAFJAAAAJAAAAFfFbHhOsu8/XjMosCVVwz8AAAA/HgIAAAAAAAABSgAAACQAAABXxWx4TrLvP+65Ts5pMcM/AAAAPzsCAAAAAAAAAUsAAAAkAAAAUav9oYW47z/uuU7OaTHDPwAAAD9LAgAAAAAAAAFMAAAAJAAAAEmRjsu8vu8/7rlOzmkxwz8AAAA/SwIAAAAAAAABTQAAACQAAABDdx/188TvP+65Ts5pMcM/AAAAP2oCAAAAAAAAAU4AAAAkAAAAO12wHivL7z/uuU7OaTHDPwAAAD9qAgAAAAAAAAFPAAAAJAAAADVDQUhi0e8/7rlOzmkxwz8AAAA/egIAAAAAAAABUAAAACQAAAAtKdJxmdfvP+65Ts5pMcM/AAAAP4kCAAAAAAAAAVEAAAAkAAAAJw9jm9Dd7z/uuU7OaTHDPwAAAD+JAgAAAAAAAAFSAAAAJAAAAB/188QH5O8/7rlOzmkxwz8AAAA/qQIAAAAAAAABUwAAACQAAAAnD2Ob0N3vP+65Ts5pMcM/AAAAPzUDAAAAAAAAAVQAAAAkAAAAO12wHivL7z9+QHXsrQ3DPwAAAD9FAwAAAAAAAAFVAAAAJAAAAFGr/aGFuO8/fkB17K0Nwz8AAAA/VAMAAAAAAAABVgAAACQAAABtE7r7qJ/vP35AdeytDcM/AAAAP1QDAAAAAAAAAVcAAAAkAAAAgOAKDDv4az8osCVV0x/GPwAAAD8AAAAAAAAAAAFYAAAAJAAAAMBseE6yF3E/KLAlVdMfxj8AAAA/LwAAAAAAAAABWQAAACQAAABAaesWRzN0PyiwJVXTH8Y/AAAAPz8AAAAAAAAAAVoAAAAkAAAAwGVe39tOdz8osCVV0x/GPwAAAD9OAAAAAAAAAAFbAAAAJAAAAEBi0adwano/KLAlVdMfxj8AAAA/TgAAAAAAAAABXAAAACQAAACorVsczVCAPyiwJVXTH8Y/AAAAP14AAAAAAAAAAV0AAAAkAAAAIKrO5GFsgz8osCVV0x/GPwAAAD9uAAAAAAAAAAFeAAAAJAAAAKCmQa32h4Y/KLAlVdMfxj8AAAA/bgAAAAAAAAABXwAAACQAAAConyc+IL+MPyiwJVXTH8Y/AAAAP30AAAAAAAAAAWAAAAAkAAAAlErAS+8Ikz8osCVV0x/GPwAAAD+NAAAAAAAAAAFhAAAAJAAAAJg8jG1Cd58/KLAlVdMfxj8AAAA/jQAAAAAAAAABYgAAACQAAABcekeYqDqjPyiwJVXTH8Y/AAAAP5wAAAAAAAAAAWMAAAAkAAAAcNbI+a+5pj9GvXKRW9jFPwAAAD+sAAAAAAAAAAFkAAAAJAAAABCSWPQpnKo/Rr1ykVvYxT8AAAA/rAAAAAAAAAABZQAAACQAAAAg7tlVMRuuP9ZDma+ftMU/AAAAP7wAAAAAAAAAAWYAAAAkAAAAUXUmD2ObsD/WQ5mvn7TFPwAAAD+8AAAAAAAAAAFnAAAAJAAAAMnD2CZ097E/aMq/zeOQxT8AAAA/ywAAAAAAAAABaAAAACQAAADpgvVYWb6yP2jKv83jkMU/AAAAP8sAAAAAAAAAAWkAAAAkAAAAm6EgJLHosz/2UObrJ23FPwAAAD/bAAAAAAAAAAFqAAAAJAAAAIGQxKJP4bQ/9lDm6ydtxT8AAAA/2wAAAAAAAAABawAAACQAAAD73na6YD22P/ZQ5usnbcU/AAAAP9sAAAAAAAAAAWwAAAAkAAAAO12wHivLtz/2UObrJ23FPwAAAD/rAAAAAAAAAAFtAAAAJAAAAHvb6YL1WLk/9lDm6ydtxT8AAAA/6wAAAAAAAAABbgAAACQAAACDiaozeRi7P/ZQ5usnbcU/AAAAP/oAAAAAAAAAAW8AAAAkAAAAU2fyMLYJvT/2UObrJ23FPwAAAD8ZAQAAAAAAAAFwAAAAJAAAAOqxsnylEsA/9lDm6ydtxT8AAAA/GQEAAAAAAAABcQAAACQAAADyX3MtKdLBP2jKv83jkMU/AAAAPykBAAAAAAAAAXIAAAAkAAAAhhbinl0Vwz/WQ5mvn7TFPwAAAD8pAQAAAAAAAAFzAAAAJAAAAHAFhh38DcQ/1kOZr5+0xT8AAAA/OQEAAAAAAAABdAAAACQAAAAgJLHoUzjFP0a9cpFb2MU/AAAAPzkBAAAAAAAAAXUAAAAkAAAACBNVZ/Iwxj+4NkxzF/zFPwAAAD85AQAAAAAAAAF2AAAAJAAAAGCi6kwexsY/KLAlVdMfxj8AAAA/WAEAAAAAAAABdwAAACQAAACeycPYJnTHPyiwJVXTH8Y/AAAAP1gBAAAAAAAAAXgAAAAkAAAAEsEVGHbwxz+YKf82j0PGPwAAAD+WAQAAAAAAAAF5AAAAJAAAAIa4Z1fFbMg/mCn/No9Dxj8AAAA/lgEAAAAAAAABegAAACQAAABqUKv9oYXIP5gp/zaPQ8Y/AAAAP7YBAAAAAAAAAXsAAAAkAAAATujuo36eyD+YKf82j0PGPwAAAD/VAQAAAAAAAAF8AAAAJAAAADKAMkpbt8g/mCn/No9Dxj8AAAA/8QUAAAAAAAABfQAAACQAAADQQtyzq2LGP0BPVAqvGXQ/AAAAPwAAAAAAAAAAAX4AAAAkAAAAtNofWoh7xj9AT1QKrxl0PwAAAD8uAAAAAAAAAAF/AAAAJAAAAHwKp6ZBrcY/QE9UCq8ZdD8AAAA/PgAAAAAAAAABgAAAACQAAAAo0nGZ1/fGP2B9g0UrkXg/AAAAPz4AAAAAAAAAAYEAAAAkAAAA1pk8jG1Cxz9gfYNFK5F4PwAAAD9NAAAAAAAAAAGCAAAAJAAAAIJhB38Djcc/YKuygKcIfT8AAAA/TQAAAAAAAAABgwAAACQAAAASwRUYdvDHP8Ds8N0RwIA/AAAAP10AAAAAAAAAAYQAAAAkAAAAhrhnV8VsyD/A7PDdEcCAPwAAAD9sAAAAAAAAAAGFAAAAJAAAAN5H/TzxAck/wOzw3RHAgD8AAAA/bAAAAAAAAAABhgAAACQAAAAab9bI+a/JP8CDiPvP+4I/AAAAP2wAAAAAAAAAAYcAAAAkAAAAjmYoCEksyj/QGiAZjjeFPwAAAD98AAAAAAAAAAGIAAAAJAAAAMqNAZRR2so/0BogGY43hT8AAAA/jAAAAAAAAAABiQAAACQAAAAkHZd5fW/LP9AaIBmON4U/AAAAP4wAAAAAAAAAAYoAAAAkAAAAmBTpuMzryz/Qsbc2THOHPwAAAD+bAAAAAAAAAAGLAAAAJAAAACZ091E/T8w/0LG3Nkxzhz8AAAA/6QAAAAAAAAABjAAAACQAAABAfjlkyo3RP4DSVmUBT5E/AAAAP/kAAAAAAAAAAY0AAAAkAAAARNWZPIxt0j+Iae6Cv4qTPwAAAD/5AAAAAAAAAAGOAAAAJAAAAOJohoKQxNI/iGnugr+Kkz8AAAA/CQEAAAAAAAABjwAAACQAAABXYNjB30DTPwg1upGeqJQ/AAAAPwkBAAAAAAAAAZAAAAAkAAAA57/mWlKk0z+QAIagfcaVPwAAAD8YAQAAAAAAAAGRAAAAJAAAAHcf9fPEB9Q/EMxRr1zklj8AAAA/GAEAAAAAAAABkgAAACQAAAAVs+E5yV7UP5iXHb47Apg/AAAAPygBAAAAAAAAAZMAAAAkAAAAs0bOf8211D+Ylx2+OwKYPwAAAD8oAQAAAAAAAAGUAAAAJAAAAG1Cdx/189Q/mJcdvjsCmD8AAAA/OAEAAAAAAAABlQAAACQAAAAZCkISiz7VPyBj6cwaIJk/AAAAPzgBAAAAAAAAAZYAAAAkAAAA4TnJXkRw1T+YLrXb+T2aPwAAAD9HAQAAAAAAAAGXAAAAJAAAAKlpUKv9odU/mC612/k9mj8AAAA/RwEAAAAAAAABmAAAACQAAABVMRuek+zVPyD6gOrYW5s/AAAAP1cBAAAAAAAAAZkAAAAkAAAAHWGi6kwe1j8g+oDq2FubPwAAAD9XAQAAAAAAAAGaAAAAJAAAAOWQKTcGUNY/qMVM+bd5nD8AAAA/ZgEAAAAAAAABmwAAACQAAACRWPQpnJrWPyiRGAiXl50/AAAAP2YBAAAAAAAAAZwAAAAkAAAAWYh7dlXM1j8okRgIl5edPwAAAD+GAQAAAAAAAAGdAAAAJAAAACG4AsMO/tY/KJEYCJeXnT8AAAA/hgEAAAAAAAABngAAACQAAADPf821pEjXP7Bc5BZ2tZ4/AAAAP4YBAAAAAAAAAZ8AAAAkAAAAiXt2VcyG1z+wXOQWdrWePwAAAD+GAQAAAAAAAAGgAAAAJAAAADVDQUhi0dc/OCiwJVXTnz8AAAA/lQEAAAAAAAABoQAAACQAAAD9csiUGwPYPzgosCVV058/AAAAP5UBAAAAAAAAAaIAAAAkAAAAxaJP4dQ02D/c+T0amnigPwAAAD+lAQAAAAAAAAGjAAAAJAAAAI3S1i2OZtg/3Pk9Gpp4oD8AAAA/pQEAAAAAAAABpAAAACQAAABHzn/NtaTYP2DFCSl5lqE/AAAAP7UBAAAAAAAAAaUAAAAkAAAAD/4GGm/W2D9gxQkpeZahPwAAAD+1AQAAAAAAAAGmAAAAJAAAAMn5r7mWFNk/5JDVN1i0oj8AAAA/xAEAAAAAAAABpwAAACQAAACD9VhZvlLZP+SQ1TdYtKI/AAAAP9QBAAAAAAAAAagAAAAkAAAAL70jTFSd2T+kdju/R0OjPwAAAD/UAQAAAAAAAAGpAAAAJAAAAOm4zOt729k/aFyhRjfSoz8AAAA/1AEAAAAAAAABqgAAACQAAACVgJfeESbaP2hcoUY30qM/AAAAP+MBAAAAAAAAAasAAAAkAAAAMxSEJBZ92j8oQgfOJmGkPwAAAD/jAQAAAAAAAAGsAAAAJAAAAN/bThesx9o/KEIHziZhpD8AAAA/EgIAAAAAAAABrQAAACQAAACeLliPleXbP+wnbVUW8KQ/AAAAPxICAAAAAAAAAa4AAAAkAAAALo5mKAhJ3D/sJ21VFvCkPwAAAD8SAgAAAAAAAAGvAAAAJAAAAMwhU24MoNw/7CdtVRbwpD8AAAA/IgIAAAAAAAABsAAAACQAAABcgWEHfwPdP+wnbVUW8KQ/AAAAPyICAAAAAAAAAbEAAAAkAAAA+hROTYNa3T/sJ21VFvCkPwAAAD8yAgAAAAAAAAGyAAAAJAAAAJioOpOHsd0/7CdtVRbwpD8AAAA/MgIAAAAAAAABswAAACQAAABSpOMyr+/dP+wnbVUW8KQ/AAAAP0ECAAAAAAAAAbQAAAAkAAAAGtRqf2gh3j+wDdPcBX+lPwAAAD9BAgAAAAAAAAG1AAAAJAAAANTPEx+QX94/dPM4ZPUNpj8AAAA/UQIAAAAAAAABtgAAACQAAACc/5prSZHePzDZnuvknKY/AAAAP1ECAAAAAAAAAbcAAAAkAAAAZC8iuALD3j8w2Z7r5JymPwAAAD9gAgAAAAAAAAG4AAAAJAAAAB4ry1cqAd8/9L4Ec9Qrpz8AAAA/YAIAAAAAAAABuQAAACQAAADYJnT3UT/fP7ikavrDuqc/AAAAP3ACAAAAAAAAAboAAAAkAAAAolb7Qwtx3z94itCBs0moPwAAAD9wAgAAAAAAAAG7AAAAJAAAAE4exjahu98/PHA2CaPYqD8AAAA/gAIAAAAAAAABvAAAACQAAAAWTk2DWu3fPzxwNgmj2Kg/AAAAP4ACAAAAAAAAAb0AAAAkAAAA9lhZvlIJ4D88cDYJo9ioPwAAAD+PAgAAAAAAAAG+AAAAJAAAAOAKDDv4G+A/PHA2CaPYqD8AAAA/jwIAAAAAAAABvwAAACQAAADS1i2OZijgPzxwNgmj2Kg/AAAAP58CAAAAAAAAAcAAAAAkAAAAxKJP4dQ04D88cDYJo9ioPwAAAD+fAgAAAAAAAAHBAAAAJAAAALZucTRDQeA/PHA2CaPYqD8AAAA/rwIAAAAAAAABwgAAACQAAACoOpOHsU3gPzxwNgmj2Kg/AAAAP74CAAAAAAAAAcMAAAAkAAAAmga12h9a4D88cDYJo9ioPwAAAD/OAgAAAAAAAAHEAAAAJAAAAJTsRQRXYOA/PHA2CaPYqD8AAAA/zgIAAAAAAAABxQAAACQAAACM0tYtjmbgPzxwNgmj2Kg/AAAAP84CAAAAAAAAAcYAAAAkAAAAhrhnV8Vs4D88cDYJo9ioPwAAAD/dAgAAAAAAAAHHAAAAJAAAAHBqGtRqf+A/PHA2CaPYqD8AAAA/3QIAAAAAAAAByAAAACQAAABiNjwn2YvgPzxwNgmj2Kg/AAAAP+0CAAAAAAAAAckAAAAkAAAATujuo36e4D88cDYJo9ioPwAAAD/9AgAAAAAAAAHKAAAAJAAAADiaoSAkseA/PHA2CaPYqD8AAAA//QIAAAAAAAABywAAACQAAAAkTFSdycPgPzxwNgmj2Kg/AAAAPwwDAAAAAAAAAcwAAAAkAAAAD/4GGm/W4D88cDYJo9ioPwAAAD8MAwAAAAAAAAHNAAAAJAAAAPOVSsBL7+A/PHA2CaPYqD8AAAA/HAMAAAAAAAABzgAAACQAAADeR/088QHhPzxwNgmj2Kg/AAAAPywDAAAAAAAAAc8AAAAkAAAAwt9A480a4T88cDYJo9ioPwAAAD8sAwAAAAAAAAHQAAAAJAAAAK2R819zLeE/eIrQgbNJqD8AAAA/LAMAAAAAAAAB0QAAACQAAACfXRWz4TnhP7ikavrDuqc/AAAAPzsDAAAAAAAAAdIAAAAkAAAAkSk3BlBG4T+4pGr6w7qnPwAAAD87AwAAAAAAAAHTAAAAJAAAAIP1WFm+UuE/9L4Ec9Qrpz8AAAA/OwMAAAAAAAAB1AAAACQAAAB1wXqsLF/hPzDZnuvknKY/AAAAP0sDAAAAAAAAAdUAAAAkAAAAbqcL1mNl4T908zhk9Q2mPwAAAD9LAwAAAAAAAAHWAAAAJAAAAGeNnP+aa+E/sA3T3AV/pT8AAAA/WgMAAAAAAAAB1wAAACQAAABgcy0p0nHhP+wnbVUW8KQ/AAAAP2oDAAAAAAAAAdgAAAAkAAAAWVm+Ugl44T9oXKFGN9KjPwAAAD9qAwAAAAAAAAHZAAAAJAAAAFI/T3xAfuE/aFyhRjfSoz8AAAA/egMAAAAAAAAB2gAAACQAAABLJeCld4ThP6R2O79HQ6M/AAAAP3oDAAAAAAAAAdsAAAAkAAAARAtxz66K4T/kkNU3WLSiPwAAAD+JAwAAAAAAAAHcAAAAJAAAAD3xAfnlkOE/5JDVN1i0oj8AAAA/mQMAAAAAAAAB3QAAACQAAAA98QH55ZDhPySrb7BoJaI/AAAAP6kDAAAAAAAAAd4AAAAkAAAANteSIh2X4T8kq2+waCWiPwAAAD+4AwAAAAAAAAHfAAAAJAAAAOxFBFdg2Ok/cLBoJRID4T8AAAA/AAAAAAAAAAAB4AAAACQAAADeESaqzuTpP3CwaCUSA+E/AAAAP14AAAAAAAAAAeEAAAAkAAAA2Pe20wXr6T9wsGglEgPhPwAAAD9eAAAAAAAAAAHiAAAAJAAAANDdR/088ek/cLBoJRID4T8AAAA/bgAAAAAAAAAB4wAAACQAAADCqWlQq/3pP3CwaCUSA+E/AAAAP24AAAAAAAAAAeQAAAAkAAAAvI/6eeID6j9wsGglEgPhPwAAAD99AAAAAAAAAAHlAAAAJAAAAK5bHM1QEOo/cLBoJRID4T8AAAA/fQAAAAAAAAAB5gAAACQAAACgJz4gvxzqP3CwaCUSA+E/AAAAP40AAAAAAAAAAecAAAAkAAAAkvNfcy0p6j9wsGglEgPhPwAAAD+NAAAAAAAAAAHoAAAAJAAAAIS/gcabNeo/FFLyLCP64D8AAAA/nQAAAAAAAAAB6QAAACQAAAB2i6MZCkLqP7jzezQ08eA/AAAAP50AAAAAAAAAAeoAAAAkAAAAYD1Wlq9U6j+483s0NPHgPwAAAD+sAAAAAAAAAAHrAAAAJAAAAFIJeOkdYeo/uPN7NDTx4D8AAAA/rAAAAAAAAAAB7AAAACQAAAA+uypmw3PqP7jzezQ08eA/AAAAP7wAAAAAAAAAAe0AAAAkAAAAIlNuDKCM6j+483s0NPHgPwAAAD/MAAAAAAAAAAHuAAAAJAAAAPi20wXrseo/uPN7NDTx4D8AAAA/zAAAAAAAAAAB7wAAACQAAADcThesx8rqP7jzezQ08eA/AAAAP8wAAAAAAAAAAfAAAAAkAAAAxgDKKG3d6j+483s0NPHgPwAAAD/bAAAAAAAAAAHxAAAAJAAAAKR+nviA/Oo/uPN7NDTx4D8AAAA/2wAAAAAAAAAB8gAAACQAAACB/HLIlBvrP7jzezQ08eA/AAAAP+sAAAAAAAAAAfMAAAAkAAAAV2DYwd9A6z+483s0NPHgPwAAAD/rAAAAAAAAAAH0AAAAJAAAAC3EPbsqZus/uPN7NDTx4D8AAAA/+gAAAAAAAAAB9QAAACQAAAADKKO0dYvrP7jzezQ08eA/AAAAP/oAAAAAAAAAAfYAAAAkAAAAy1cqAS+96z+483s0NPHgPwAAAD8KAQAAAAAAAAH3AAAAJAAAAJqhICSx6Os/uPN7NDTx4D8AAAA/GgEAAAAAAAAB+AAAACQAAABwBYYd/A3sP7jzezQ08eA/AAAAPxoBAAAAAAAAAfkAAAAkAAAAP098QH457D9clQU8RejgPwAAAD8aAQAAAAAAAAH6AAAAJAAAAA6ZcmMAZew/XJUFPEXo4D8AAAA/KQEAAAAAAAAB+wAAACQAAADrFkczFITsP1yVBTxF6OA/AAAAPykBAAAAAAAAAfwAAAAkAAAAwXqsLF+p7D9clQU8RejgPwAAAD85AQAAAAAAAAH9AAAAJAAAAJ74gPxyyOw/XJUFPEXo4D8AAAA/OQEAAAAAAAAB/gAAACQAAAB0XOb1ve3sP1yVBTxF6OA/AAAAP0kBAAAAAAAAAf8AAAAkAAAAWPQpnJoG7T9clQU8RejgPwAAAD9JAQAAAAAAAAEAAQAAJAAAADVy/muuJe0/XJUFPEXo4D8AAAA/WAEAAAAAAAABAQEAACQAAAAZCkISiz7tP1yVBTxF6OA/AAAAP2gBAAAAAAAAAQIBAAAkAAAA94cW4p5d7T9clQU8RejgPwAAAD9oAQAAAAAAAAEDAQAAJAAAANMF67GyfO0/ADePQ1bf4D8AAAA/dwEAAAAAAAABBAEAACQAAACpaVCr/aHtPwA3j0NW3+A/AAAAP3cBAAAAAAAAAQUBAAAkAAAAf821pEjH7T8AN49DVt/gPwAAAD+HAQAAAAAAAAEGAQAAJAAAAFUxG56T7O0/ADePQ1bf4D8AAAA/lwEAAAAAAAABBwEAACQAAAAlexHBFRjuPwA3j0NW3+A/AAAAP5cBAAAAAAAAAQgBAAAkAAAA88QH5JdD7j9clQU8RejgPwAAAD+XAQAAAAAAAAEJAQAAJAAAANFC3LOrYu4/XJUFPEXo4D8AAAA/pgEAAAAAAAABCgEAACQAAACnpkGt9ofuP1yVBTxF6OA/AAAAP6YBAAAAAAAAAQsBAAAkAAAAgyQWfQqn7j9clQU8RejgPwAAAD+2AQAAAAAAAAEMAQAAJAAAAG/WyPmvue4/XJUFPEXo4D8AAAA/tgEAAAAAAAABDQEAACQAAABhoupMHsbuP1yVBTxF6OA/AAAAP8YBAAAAAAAAAQ4BAAAkAAAAWYh7dlXM7j9clQU8RejgPwAAAD/VAQAAAAAAAAEPAQAAJAAAAEtUncnD2O4/XJUFPEXo4D8AAAA/1QEAAAAAAAABEAEAACQAAABFOi7z+t7uP1yVBTxF6OA/AAAAP+UBAAAAAAAAAREBAAAkAAAAPSC/HDLl7j9clQU8RejgPwAAAD/0AQAAAAAAAAESAQAAJAAAADcGUEZp6+4/XJUFPEXo4D8AAAA/BAIAAAAAAAABEwEAACQAAAAv7OBvoPHuP1yVBTxF6OA/AAAAPwQCAAAAAAAAARQBAAAkAAAAKdJxmdf37j9clQU8RejgPwAAAD8jAgAAAAAAAAEVAQAAJAAAAJNR2rrF0eQ/RBMPIu4/7z8AAAA/AAAAAAAAAAABFgEAACQAAACTUdq6xdHkP6BxhRrdSO8/AAAAPw8AAAAAAAAAARcBAAAkAAAAk1HausXR5D/8z/sSzFHvPwAAAD8PAAAAAAAAAAEYAQAAJAAAAI03a+T81+Q//M/7EsxR7z8AAAA/DwAAAAAAAAABGQEAACQAAAB/A403a+TkP1oucgu7Wu8/AAAAPw8AAAAAAAAAARoBAAAkAAAAeOkdYaLq5D9aLnILu1rvPwAAAD8fAAAAAAAAAAEbAQAAJAAAAHHProrZ8OQ/Wi5yC7ta7z8AAAA/HwAAAAAAAAABHAEAACQAAABcgWEHfwPlP7SM6AOqY+8/AAAAPy8AAAAAAAAAAR0BAAAkAAAARzMUhCQW5T+0jOgDqmPvPwAAAD8/AAAAAAAAAAEeAQAAJAAAACSx6FM4NeU/EOte/Jhs7z8AAAA/TwAAAAAAAAABHwEAACQAAAAPY5vQ3UflPxDrXvyYbO8/AAAAP08AAAAAAAAAASABAAAkAAAA+hROTYNa5T8Q6178mGzvPwAAAD9PAAAAAAAAAAEhAQAAJAAAAN6skfNfc+U/EOte/Jhs7z8AAAA/XgAAAAAAAAABIgEAACQAAAC7KmbDc5LlPxDrXvyYbO8/AAAAP14AAAAAAAAAASMBAAAkAAAAmKg6k4ex5T8Q6178mGzvPwAAAD9uAAAAAAAAAAEkAQAAJAAAAHxAfjlkyuU/tIzoA6pj7z8AAAA/bgAAAAAAAAABJQEAACQAAABg2MHfQOPlP1oucgu7Wu8/AAAAP40AAAAAAAAAASYBAAAkAAAA4gPyyyFT5j9EEw8i7j/vPwAAAD+NAAAAAAAAAAEnAQAAJAAAALhnV8VseOY/6LSYKf827z8AAAA/nQAAAAAAAAABKAEAACQAAACOy7y+t53mP4xWIjEQLu8/AAAAP50AAAAAAAAAASkBAAAkAAAAXRWz4TnJ5j/UmTVAMhzvPwAAAD+sAAAAAAAAAAEqAQAAJAAAADqTh7FN6OY/HN1IT1QK7z8AAAA/vAAAAAAAAAABKwEAACQAAAAYEVyBYQfnP2QgXF52+O4/AAAAP7wAAAAAAAAAASwBAAAkAAAACt191M8T5z+sY29tmObuPwAAAD+8AAAAAAAAAAEtAQAAJAAAAPyonyc+IOc/TgX5dKnd7j8AAAA/zAAAAAAAAAABLgEAACQAAADmWlKk4zLnP/Smgny61O4/AAAAP8wAAAAAAAAAAS8BAAAkAAAA4EDjzRo55z+WSAyEy8vuPwAAAD/bAAAAAAAAAAEwAQAAJAAAANgmdPdRP+c/OuqVi9zC7j8AAAA/2wAAAAAAAAABMQEAACQAAADYJnT3UT/nP4ItqZr+sO4/AAAAP+sAAAAAAAAAATIBAAAkAAAA0gwFIYlF5z8mzzKiD6juPwAAAD/rAAAAAAAAAAEzAQAAJAAAAMrylUrAS+c/bhJGsTGW7j8AAAA/+wAAAAAAAAABNAEAACQAAADE2CZ091HnP7ZVWcBThO4/AAAAPwoBAAAAAAAAATUBAAAkAAAAxNgmdPdR5z/+mGzPdXLuPwAAAD8KAQAAAAAAAAE2AQAAJAAAAMTYJnT3Uec/Rtx/3pdg7j8AAAA/GgEAAAAAAAABNwEAACQAAAC8vredLljnPzLBHPXKRe4/AAAAPxoBAAAAAAAAATgBAAAkAAAAtqRIx2Ve5z8cprkL/iruPwAAAD8pAQAAAAAAAAE5AQAAJAAAALakSMdlXuc/CItWIjEQ7j8AAAA/OQEAAAAAAAABOgEAACQAAAC2pEjHZV7nP5gRfUB17O0/AAAAPzkBAAAAAAAAATsBAAAkAAAAtqRIx2Ve5z86swZIhuPtPwAAAD9JAQAAAAAAAAE8AQAAJAAAALakSMdlXuc/hPYZV6jR7T8AAAA/SQEAAAAAAAABPQEAACQAAAC2pEjHZV7nP27btm3btu0/AAAAP1gBAAAAAAAAAT4BAAAkAAAAtqRIx2Ve5z8SfUB17K3tPwAAAD9YAQAAAAAAAAE/AQAAJAAAALakSMdlXuc/WsBThA6c7T8AAAA/aAEAAAAAAAABQAEAACQAAAC2pEjHZV7nP6IDZ5Mwiu0/AAAAP2gBAAAAAAAAAUEBAAAkAAAAtqRIx2Ve5z+O6AOqY2/tPwAAAD94AQAAAAAAAAFCAQAAJAAAALy+t50uWOc/es2gwJZU7T8AAAA/eAEAAAAAAAABQwEAACQAAADE2CZ091HnP2ayPdfJOe0/AAAAP4cBAAAAAAAAAUQBAAAkAAAAyvKVSsBL5z9Sl9rt/B7tPwAAAD+XAQAAAAAAAAFFAQAAJAAAANgmdPdRP+c/PHx3BDAE7T8AAAA/lwEAAAAAAAABRgEAACQAAADudMF6rCznPyhhFBtj6ew/AAAAP5cBAAAAAAAAAUcBAAAkAAAACt191M8T5z8URrExls7sPwAAAD+mAQAAAAAAAAFIAQAAJAAAAB4ry1cqAec//ipOSMmz7D8AAAA/pgEAAAAAAAABSQEAACQAAABIx2Ve39vmP+oP6178mOw/AAAAP7YBAAAAAAAAAUoBAAAkAAAAgJfeESaq5j/W9Id1L37sPwAAAD/GAQAAAAAAAAFLAQAAJAAAALFN6O6jfuY/HjibhFFs7D8AAAA/xgEAAAAAAAABTAEAACQAAADb6YL1WFnmP8LZJIxiY+w/AAAAP9UBAAAAAAAAAU0BAAAkAAAAGtRqf2gh5j8KHTibhFHsPwAAAD/VAQAAAAAAAAFOAQAAJAAAAFKk4zKv7+U/rr7BopVI7D8AAAA/1QEAAAAAAAABTwEAACQAAACKdFzm9b3lP1JgS6qmP+w/AAAAP+UBAAAAAAAAAVABAAAkAAAAwkTVmTyM5T9SYEuqpj/sPwAAAD/lAQAAAAAAAAFRAQAAJAAAAOXGAMoobeU/UmBLqqY/7D8AAAA/9QEAAAAAAAABUgEAACQAAAAISSz6FE7lP1JgS6qmP+w/AAAAPwQCAAAAAAAAAVMBAAAkAAAAJLHoUzg15T9SYEuqpj/sPwAAAD8UAgAAAAAAAAFUAQAAJAAAAEczFIQkFuU/UmBLqqY/7D8AAAA/IwIAAAAAAAABVQEAACQAAABqtT+0EPfkP66+waKVSOw/AAAAPyMCAAAAAAAAAVYBAAAkAAAAfwONN2vk5D8KHTibhFHsPwAAAD8zAgAAAAAAAAFXAQAAJAAAAJNR2rrF0eQ/Znuuk3Na7D8AAAA/MwIAAAAAAAABWAEAACQAAACvuZYU6bjkP8LZJIxiY+w/AAAAP1wCAAAAAAAAAVkBAAAkAAAA0zvCRNWZ5D8eOJuEUWzsPwAAAD9cAgAAAAAAAAFaAQAAJAAAAO+jfp74gOQ/1vSHdS9+7D8AAAA/awIAAAAAAAABWwEAACQAAAAZQBmlrVvkP+oP6178mOw/AAAAP2sCAAAAAAAAAVwBAAAkAAAALY5mKAhJ5D9GbmFX66HsPwAAAD97AgAAAAAAAAFdAQAAJAAAAEn2IoIrMOQ//ipOSMmz7D8AAAA/iwIAAAAAAAABXgEAACQAAABfRHAFhh3kP1yJxEC4vOw/AAAAP4sCAAAAAAAAAV8BAAAkAAAAZV7f204X5D8URrExls7sPwAAAD+aAgAAAAAAAAFgAQAAJAAAAHOSvYjgCuQ/FEaxMZbO7D8AAAA/qgIAAAAAAAABYQEAACQAAAB7rCxfqQTkP8wCniJ04Ow/AAAAP7kCAAAAAAAAAWIBAAAkAAAAgcabNXL+4z+Ev4oTUvLsPwAAAD+5AgAAAAAAAAFjAQAAJAAAAIHGmzVy/uM/4B0BDEH77D8AAAA/yQIAAAAAAAABZAEAACQAAACBxps1cv7jP5ja7fweDe0/AAAAP9kCAAAAAAAAAWUBAAAkAAAAgcabNXL+4z9Sl9rt/B7tPwAAAD/ZAgAAAAAAAAFmAQAAJAAAAIngCgw7+OM/ZrI918k57T8AAAA/6AIAAAAAAAABZwEAACQAAACJ4AoMO/jjPx5vKsinS+0/AAAAP/gCAAAAAAAAAWgBAAAkAAAAieAKDDv44z+O6AOqY2/tPwAAAD8IAwAAAAAAAAFpAQAAJAAAAIngCgw7+OM/ogNnkzCK7T8AAAA/CAMAAAAAAAABagEAACQAAACJ4AoMO/jjP7Yeynz9pO0/AAAAPwgDAAAAAAAAAWsBAAAkAAAAieAKDDv44z/MOS1myr/tPwAAAD8IAwAAAAAAAAFsAQAAJAAAAIngCgw7+OM/4FSQT5fa7T8AAAA/FwMAAAAAAAABbQEAACQAAACJ4AoMO/jjP6ws4ClCB+4/AAAAPxcDAAAAAAAAAW4BAAAkAAAAieAKDDv44z8cprkL/iruPwAAAD8nAwAAAAAAAAFvAQAAJAAAAIngCgw7+OM/MsEc9cpF7j8AAAA/JwMAAAAAAAABcAEAACQAAACJ4AoMO/jjP0bcf96XYO4/AAAAPzYDAAAAAAAAAXEBAAAkAAAAieAKDDv44z9a9+LHZHvuPwAAAD82AwAAAAAAAAFyAQAAJAAAAIHGmzVy/uM/ErTPuEKN7j8AAAA/VgMAAAAAAAABcwEAACQAAAB7rCxfqQTkP5ZIDITLy+4/AAAAP2UDAAAAAAAAAXQBAAAkAAAAc5K9iOAK5D9OBfl0qd3uPwAAAD9lAwAAAAAAAAF1AQAAJAAAAGVe39tOF+Q/wH7SVmUB7z8AAAA/ZQMAAAAAAAABdgEAACQAAABfRHAFhh3kP3g7v0dDE+8/AAAAP3UDAAAAAAAAAXcBAAAkAAAASfYigisw5D+MViIxEC7vPwAAAD91AwAAAAAAAAF4AQAAJAAAAEPcs6tiNuQ/oHGFGt1I7z8AAAA/dQMAAAAAAAABeQEAACQAAAA1qNX+0ELkP7SM6AOqY+8/AAAAP4UDAAAAAAAAAXoBAAAkAAAAJ3T3UT9P5D/Ip0vtdn7vPwAAAD+FAwAAAAAAAAF7AQAAJAAAAB9aiHt2VeQ/3sKu1kOZ7z8AAAA/lAMAAAAAAAABfAEAACQAAAARJqrO5GHkPzohJc8you8/AAAAP5QDAAAAAAAAAX0BAAAkAAAAA/LLIVNu5D/y3RHAELTvPwAAAD+kAwAAAAAAAAF+AQAAJAAAAP3XXEuKdOQ/qpr+sO7F7z8AAAA/swMAAAAAAAABfwEAACQAAADvo36e+IDkPwb5dKndzu8/AAAAP7MDAAAAAAAAAYABAAAkAAAA4W+g8WaN5D8G+XSp3c7vPwAAAD/DAwAAAAAAAAGBAQAAJAAAANM7wkTVmeQ/YlfroczX7z8AAAA/0wMAAAAAAAABggEAACQAAAC97XTBeqzkP2JX66HM1+8/AAAAP9MDAAAAAAAAAYMBAAAkAAAAoYW4Z1fF5D9iV+uhzNfvPwAAAD8hBAAAAAAAAAGEAQAAJAAAAKbcGEAZpeU/3sKu1kOZ7z8AAAA/IQQAAAAAAAABhQEAACQAAACm3BhAGaXlP4JkON5UkO8/AAAAP0AEAAAAAAAAAYYBAAAkAAAAn8KpaVCr5T+CZDjeVJDvPwAAAD9fBAAAAAAAAAGHAQAAJAAAAJ/CqWlQq+U/JgbC5WWH7z8AAAA/bwQAAAAAAAABiAEAACQAAACfwqlpUKvlP8inS+12fu8/AAAAP34EAAAAAAAAAYkBAAAkAAAAn8KpaVCr5T9uSdX0h3XvPwAAAD+tBAAAAAAAAAGKAQAAJAAAAJ/CqWlQq+U/EOte/Jhs7z8AAAA/vQQAAAAAAAAL</ink>
</athena>
</file>

<file path=customXml/item7.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DOCgAAAAAAAAXu////DEFjdGlvblR5cGVWMQEAAAAHdmFsdWVfXwAIAgAAAAAAAAABBQAAAAQAAAAJEwAAAAkUAAAAISEAAAAAAAAB6////+7///8AAAAAAQYAAAAEAAAACRYAAAAJFwAAALIxAAAAAAAAAej////u////AAAAAAEHAAAABAAAAAkZAAAACRoAAADiRwAAAAAAAAHl////7v///wAAAAABCAAAAAQAAAAJHAAAAAkdAAAAx0sAAAAAAAAB4v///+7///8AAAAAAQkAAAAEAAAACR8AAAAJIAAAAMdPAAAAAAAAAd/////u////AAAAAAEKAAAABAAAAAkiAAAACSMAAACHVAAAAAAAAAHc////7v///wAAAAABCwAAAAQAAAAJJQAAAAkmAAAAZ3gAAAAAAAAB2f///+7///8AAAAAAQwAAAAEAAAACSgAAAAJKQAAAC+qAAAAAAAAAdb////u////AAAAAAENAAAABAAAAAkrAAAACSwAAABczgAAAAAAAAHT////7v///wAAAAABDgAAAAQAAAAJLgAAAAkvAAAAkOcAAAAAAAAB0P///+7///8AAAAABQ8AAAANQ2xlYXJDYW52YXNWMQIAAAAJU3RhcnRUaW1lBFR5cGUABBAMQWN0aW9uVHlwZVYxAgAAAAIAAAAc8AE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vgAAAL4AAAABEwAAABAAAAD/AJ5JAAAAAAAAACJAAAABzP///87///8BAAAAAAAAAAAAIkABFAAAABEAAAAJNQAAABUAAAAVAAAAARYAAAAQAAAA/wCeSQAAAAAAAAAiQAAAAcr////O////AQAAAAAAAAAAACJAARcAAAARAAAACTcAAAANAAAADQAAAAEZAAAAEAAAAP8AnkkAAAAAAAAAIkAAAAHI////zv///wEAAAAAAAAAAAAiQAEaAAAAEQAAAAk5AAAACQAAAAkAAAABHAAAABAAAAD/AJ5JAAAAAAAAACJAAAABxv///87///8BAAAAAAAAAAAAIkABHQAAABEAAAAJOwAAABEAAAARAAAAAR8AAAAQAAAA/wCeSQAAAAAAAAAiQAAAAcT////O////AQAAAAAAAAAAACJAASAAAAARAAAACT0AAAASAAAAEgAAAAEiAAAAEAAAAP8AnkkAAAAAAAAAIkAAAAHC////zv///wEAAAAAAAAAAAAiQAEjAAAAEQAAAAk/AAAABAAAAAQAAAABJQAAABAAAAD/AJ5JAAAAAAAAACJAAAABwP///87///8BAAAAAAAAAAAAIkABJgAAABEAAAAJQQAAANMAAADTAAAAASgAAAAQAAAA/wCeSQAAAAAAAAAiQAAAAb7////O////AQAAAAAAAAAAACJAASkAAAARAAAACUMAAAABAAAAAQAAAAErAAAAEAAAAP8AnkkAAAAAAAAAIkAAAAG8////zv///wEAAAAAAAAAAAAiQAEsAAAAEQAAAAlFAAAAJgAAACYAAAABLgAAABAAAAD/AJ5JAAAAAAAAACJAAAABuv///87///8BAAAAAAAAAAAAIkABLwAAABEAAAAJRwAAALAAAACw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NQgc1AAAAAAEAAAAgAAAABApJbmtQb2ludFYxAgAAAAkGAQAACQcBAAAJCAEAAAkJAQAACQoBAAAJCwEAAAkMAQAACQ0BAAAJDgEAAAkPAQAACRABAAAJEQEAAAkSAQAACRMBAAAJFAEAAAkVAQAACRYBAAAJFwEAAAkYAQAACRkBAAAJGgEAAA0LBzcAAAAAAQAAABAAAAAECklua1BvaW50VjECAAAACRsBAAAJHAEAAAkdAQAACR4BAAAJHwEAAAkgAQAACSEBAAAJIgEAAAkjAQAACSQBAAAJJQEAAAkmAQAACScBAAANAwc5AAAAAAEAAAAQAAAABApJbmtQb2ludFYxAgAAAAkoAQAACSkBAAAJKgEAAAkrAQAACSwBAAAJLQEAAAkuAQAACS8BAAAJMAEAAA0HBzsAAAAAAQAAACAAAAAECklua1BvaW50VjECAAAACTEBAAAJMgEAAAkzAQAACTQBAAAJNQEAAAk2AQAACTcBAAAJOAEAAAk5AQAACToBAAAJOwEAAAk8AQAACT0BAAAJPgEAAAk/AQAACUABAAAJQQEAAA0PBz0AAAAAAQAAACAAAAAECklua1BvaW50VjECAAAACUIBAAAJQwEAAAlEAQAACUUBAAAJRgEAAAlHAQAACUgBAAAJSQEAAAlKAQAACUsBAAAJTAEAAAlNAQAACU4BAAAJTwEAAAlQAQAACVEBAAAJUgEAAAlTAQAADQ4HPwAAAAABAAAABAAAAAQKSW5rUG9pbnRWMQIAAAAJVAEAAAlVAQAACVYBAAAJVwEAAAdBAAAAAAEAAAAAAQAABApJbmtQb2ludFYxAgA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DS0HQwAAAAABAAAABAAAAAQKSW5rUG9pbnRWMQIAAAAJKwIAAA0DB0UAAAAAAQAAAEAAAAAECklua1BvaW50VjECAAAACSwCAAAJLQIAAAkuAgAACS8CAAAJMAIAAAkxAgAACTICAAAJMwIAAAk0AgAACTUCAAAJNgIAAAk3AgAACTgCAAAJOQIAAAk6AgAACTsCAAAJPAIAAAk9AgAACT4CAAAJPwIAAAlAAgAACUECAAAJQgIAAAlDAgAACUQCAAAJRQIAAAlGAgAACUcCAAAJSAIAAAlJAgAACUoCAAAJSwIAAAlMAgAACU0CAAAJTgIAAAlPAgAACVACAAAJUQIAAA0aB0cAAAAAAQAAAAABAAAECklua1BvaW50VjECAA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1QBUgAAAAKSW5rUG9pbnRWMQQAAAABWAFZDlByZXNzdXJlRmFjdG9yCVRpbWVTdGFtcAAAAAAGBgsQAgAAAF9LDnGVKdA/Ht+6qRzGwT8AAAA/AAAAAAAAAAABSQAAAEgAAADz0hdnTkXQP4I/AogkosE/AAAAPxAAAAAAAAAAAUoAAABIAAAAvpYc4ipT0D+CPwKIJKLBPwAAAD8fAAAAAAAAAAFLAAAASAAAAFIeJtjjbtA/gj8CiCSiwT8AAAA/LwAAAAAAAAABTAAAAEgAAACxaTRJeZjQP4I/AogkosE/AAAAP04AAAAAAAAAAU0AAABIAAAAOcRVpoD50D+CPwKIJKLBPwAAAD9OAAAAAAAAAAFOAAAASAAAAJgPZBcWI9E/gj8CiCSiwT8AAAA/WgAAAAAAAAABTwAAAEgAAAAsl20Nzz7RP4I/AogkosE/AAAAP1oAAAAAAAAAAVAAAABIAAAAwR53A4ha0T+CPwKIJKLBPwAAAD9aAAAAAAAAAAFRAAAASAAAACBqhXQdhNE/gj8CiCSiwT8AAAA/aQAAAAAAAAABUgAAAEgAAAB+tZPlsq3RP+WfSWYsfsE/AAAAP2kAAAAAAAAAAVMAAABIAAAAp8Sm0STl0T/ln0lmLH7BPwAAAD95AAAAAAAAAAFUAAAASAAAAJuXvjhzKtI/5Z9JZix+wT8AAAA/eQAAAAAAAAABVQAAAEgAAAAj8t+VeovSP+WfSWYsfsE/AAAAP4kAAAAAAAAAAVYAAABIAAAAFsX3/MjQ0j9HAJFENFrBPwAAAD+JAAAAAAAAAAFXAAAASAAAAAmYD2QXFtM/RwCRRDRawT8AAAA/mAAAAAAAAAABWAAAAEgAAADHLixGQmnTP6tg2CI8NsE/AAAAP6gAAAAAAAAAAVkAAABIAAAAoadzey051D+rYNgiPDbBPwAAAD+3AAAAAAAAAAFaAAAASAAAALJctjU8+9Q/q2DYIjw2wT8AAAA/1wAAAAAAAAABWwAAAEgAAAC15BBXmQLWP6tg2CI8NsE/AAAAP9cAAAAAAAAAAVwAAABIAAAAqbcovudH1j+rYNgiPDbBPwAAAD/XAAAAAAAAAAFdAAAASAAAANLGO6pZf9Y/q2DYIjw2wT8AAAA/5gAAAAAAAAABXgAAAEgAAAAk5WGCPe7WPw3BHwFEEsE/AAAAP+YAAAAAAAAAAV8AAABIAAAA4nt+ZGhB1z8NwR8BRBLBPwAAAD/2AAAAAAAAAAFgAAAASAAAANVOlsu2htc/DcEfAUQSwT8AAAA/9gAAAAAAAAABYQAAAEgAAABdqbcovufXPw3BHwFEEsE/AAAAPwYBAAAAAAAAAWIAAABIAAAAUHzPjwwt2D8NwR8BRBLBPwAAAD8GAQAAAAAAAAFjAAAASAAAAKKa9Wfwm9g/DcEfAUQSwT8AAAA/FQEAAAAAAAABZAAAAEgAAABgMRJKG+/YP6tg2CI8NsE/AAAAPxUBAAAAAAAAAWUAAABIAAAA6IszpyJQ2T+rYNgiPDbBPwAAAD8lAQAAAAAAAAFmAAAASAAAAAZuXvrizNk/q2DYIjw2wT8AAAA/NAEAAAAAAAABZwAAAEgAAACOyH9X6i3aP6tg2CI8NsE/AAAAPzQBAAAAAAAAAWgAAABIAAAA4OalL86c2j+rYNgiPDbBPwAAAD80AQAAAAAAAAFpAAAASAAAADIFzAeyC9s/q2DYIjw2wT8AAAA/RAEAAAAAAAABagAAAEgAAAC6X+1kuWzbP6tg2CI8NsE/AAAAP0QBAAAAAAAAAWsAAABIAAAAoAUdM1b32z+rYNgiPDbBPwAAAD9UAQAAAAAAAAFsAAAASAAAAFJvUXzPj9w/q2DYIjw2wT8AAAA/YwEAAAAAAAABbQAAAEgAAABuUXzPjwzdP6tg2CI8NsE/AAAAP2MBAAAAAAAAAW4AAABIAAAAVPernSyX3T+rYNgiPDbBPwAAAD9jAQAAAAAAAAFvAAAASAAAAHLZ1vDsE94/q2DYIjw2wT8AAAA/cwEAAAAAAAABcAAAAEgAAADE9/zI0ILeP6tg2CI8NsE/AAAAP4MBAAAAAAAAAXEAAABIAAAA4NknHJH/3j+rYNgiPDbBPwAAAD+DAQAAAAAAAAFyAAAASAAAAMh/V+otit8/q2DYIjw2wT8AAAA/ogEAAAAAAAABcwAAAEgAAABQ2nhHNevfPw3BHwFEEsE/AAAAP6IBAAAAAAAAAXQAAABIAAAAh7jKFDAf4D8NwR8BRBLBPwAAAD+iAQAAAAAAAAF1AAAASAAAAOUD2YXFSOA/DcEfAUQSwT8AAAA/ogEAAAAAAAABdgAAAEgAAABf7WS5bGvgPw3BHwFEEsE/AAAAP7EBAAAAAAAAAXcAAABIAAAAo5r1Z/Cb4D8NwR8BRBLBPwAAAD+xAQAAAAAAAAF4AAAASAAAAB2EgZuXvuA/DcEfAUQSwT8AAAA/wQEAAAAAAAABeQAAAEgAAABhMRJKG+/gPw3BHwFEEsE/AAAAP8EBAAAAAAAAAXoAAABIAAAA9bgbQNQK4T8NwR8BRBLBPwAAAD/RAQAAAAAAAAF7AAAASAAAAFQEKrFpNOE/DcEfAUQSwT8AAAA/0QEAAAAAAAABfAAAAEgAAADO7bXkEFfhPw3BHwFEEsE/AAAAP+ABAAAAAAAAAX0AAABIAAAAY3W/2sly4T8NwR8BRBLBPwAAAD/gAQAAAAAAAAF+AAAASAAAAPf8yNCCjuE/DcEfAUQSwT8AAAA/8AEAAAAAAAABfwAAAEgAAACnIlCJTaPhPw3BHwFEEsE/AAAAPy4CAAAAAAAAAYAAAABIAAAAwwR73A0g4j/CYxMVexbAPwAAAD8uAgAAAAAAAAGBAAAASAAAAFeMhNLGO+I/EElEoxWdvz8AAAA/PgIAAAAAAAABggAAAEgAAAA97gYQtULiP5rKYRw1Db8/AAAAPz4CAAAAAAAAAYMAAABIAAAAIVCJTaNJ4j8mTH+VVH2+PwAAAD9OAgAAAAAAAAGEAAAASAAAACFQiU2jSeI/7gwOUmQ1vj8AAAA/XQIAAAAAAAABhQAAAEgAAADsE47If1fiP3iOK8uDpb0/AAAAP10CAAAAAAAAAYYAAABIAAAA0XUQBm5e4j8EEElEoxW9PwAAAD9dAgAAAAAAAAGHAAAASAAAALbXkkNcZeI/VlL1edI9vD8AAAA/bQIAAAAAAAABiAAAAEgAAAC215JDXGXiP+LTEvPxrbs/AAAAP20CAAAAAAAAAYkAAABIAAAAgJuXvjhz4j9sVTBsER67PwAAAD99AgAAAAAAAAGKAAAASAAAAICbl744c+I/+NZN5TCOuj8AAAA/fQIAAAAAAAABiwAAAEgAAABm/Rn8JnriP0oZ+hpgtrk/AAAAP4wCAAAAAAAAAYwAAABIAAAAZv0Z/CZ64j+cW6ZQj964PwAAAD+MAgAAAAAAAAGNAAAASAAAAExfnDkVgeI/tF7hQs6+tz8AAAA/nAIAAAAAAAABjgAAAEgAAABMX5w5FYHiPwShjXj95rY/AAAAP5wCAAAAAAAAAY8AAABIAAAATF+cORWB4j8cpMhqPMe1PwAAAD+rAgAAAAAAAAGQAAAASAAAAExfnDkVgeI/+WeSGYtftD8AAAA/uwIAAAAAAAABkQAAAEgAAABm/Rn8JnriPxBrzQvKP7M/AAAAP8sCAAAAAAAAAZIAAABIAAAAnDkVgUps4j8obgj+CCCyPwAAAD/LAgAAAAAAAAGTAAAASAAAANF1EAZuXuI/BTLSrFe4sD8AAAA/ywIAAAAAAAABlAAAAEgAAAAhUIlNo0niP67o/MQNwa8/AAAAP9oCAAAAAAAAAZUAAABIAAAAjch/V+ot4j9ObVUwbBGuPwAAAD/aAgAAAAAAAAGWAAAASAAAAEob76hm/eE/CPXojQlCqz8AAAA/6gIAAAAAAAABlwAAAEgAAAAFbl764szhP8Z8fOumcqg/AAAAP+oCAAAAAAAAAZgAAABIAAAAEptGk5SH4T/ygvLPJDOmPwAAAD/6AgAAAAAAAAGZAAAASAAAAAMqsWk0SeE/rgqGLcJjoz8AAAA/+gIAAAAAAAABmgAAAEgAAAAr9RbF9/zgP2iSGYtflKA/AAAAP/oCAAAAAAAAAZsAAABIAAAAHYSBm5e+4D8sMR/fuqmcPwAAAD8JAwAAAAAAAAGcAAAASAAAAPR0bq8lh+A/ij0LqLYqmD8AAAA/CQMAAAAAAAABnQAAAEgAAADLZVvDs0/gP9BGvH5zy5Q/AAAAPxkDAAAAAAAAAZ4AAABIAAAAh7jKFDAf4D/+TDJj8YuSPwAAAD8ZAwAAAAAAAAGfAAAASAAAALxSb1F8z98/uLI8WNoZjD8AAAA/KAMAAAAAAAABoAAAAEgAAAD+u1JvUXzfPxS/KCHWmoc/AAAAPygDAAAAAAAAAaEAAABIAAAAdmExEkob3z90yxTq0RuDPwAAAD84AwAAAAAAAAGiAAAASAAAAExSHibY494/oNGKzk/cgD8AAAA/OAMAAAAAAAABowAAAEgAAACOuwFErZDeP6CvAWabOX0/AAAAP0gDAAAAAAAAAaQAAABIAAAAnOjp3F5L3j/4u+0ul7p4PwAAAD9IAwAAAAAAAAGlAAAASAAAAKgV0nUQBt4/WMjZ95I7dD8AAAA/VwMAAAAAAAABpgAAAEgAAAC0QroOwsDdP1jI2feSO3Q/AAAAP1cDAAAAAAAAAacAAABIAAAAwG+ip3N73T9YyNn3kjt0PwAAAD9nAwAAAAAAAAGoAAAASAAAAJZgj7sBRN0/WMjZ95I7dD8AAAA/dwMAAAAAAAABqQAAAEgAAAAQBm5e+uLcP1jI2feSO3Q/AAAAP3cDAAAAAAAAAaoAAABIAAAAHDNW96ud3D9YyNn3kjt0PwAAAD+WAwAAAAAAAAGrAAAASAAAAKAFHTNW99s/WMjZ95I7dD8AAAA/lgMAAAAAAAABrAAAAEgAAADibgBRK6TbP1jI2feSO3Q/AAAAP5YDAAAAAAAAAa0AAABIAAAAopr1Z/Cb2D+g0YrOT9yAPwAAAD/UAwAAAAAAAAGuAAAASAAAAIa4yhQwH9g/oNGKzk/cgD8AAAA/9AMAAAAAAAABrwAAAEgAAAA6t9eSQ1zVP0DFngVUW4U/AAAAPzIEAAAAAAAAAbAAAABIAAAAnh8ZWtAx0z+MrMZzXFmOPwAAAD9CBAAAAAAAAAGxAAAASAAAAEl5mGCPu9E/6En3cLKrkz8AAAA/UQQAAAAAAAABsgAAAEgAAACL4nt+ZGjRP+hJ93Cyq5M/AAAAP2EEAAAAAAAAAbMAAABIAAAAELVCug7C0D+gQEaa9QqXPwAAAD9hBAAAAAAAAAG0AAAASAAAALFpNEl5mNA/oEBGmvUKlz8AAAA/YQQAAAAAAAABtQAAAEgAAACIWiFdB2HQP4o9C6i2Kpg/AAAAP3oEAAAAAAAAAbYAAABIAAAAKQ8T7HE30D90OtC1d0qZPwAAAD+JBAAAAAAAAAG3AAAASAAAAMnDBHvcDdA/WjeVwzhqmj8AAAA/mQQAAAAAAAABuAAAAEgAAADU8OwTjsjPP1o3lcM4apo/AAAAP5kEAAAAAAAAAbkAAABIAAAAFlrQMWN1zz9ENFrR+YmbPwAAAD+ZBAAAAAAAAAG6AAAASAAAAFrDs084Is8/LDEf37qpnD8AAAA/qAQAAAAAAAABuwAAAEgAAACcLJdtDc/OPxYu5Ox7yZ0/AAAAP6gEAAAAAAAAAbwAAABIAAAA4JV6i+J7zj8AK6n6POmePwAAAD+oBAAAAAAAAAG9AAAASAAAAIx3VLP+DM4/aJIZi1+UoD8AAAA/uAQAAAAAAAABvgAAAEgAAAA6WS7bGp7NP2iSGYtflKA/AAAAP7gEAAAAAAAAAb8AAABIAAAAUrP+DH4TzT9Qj96YILShPwAAAD/IBAAAAAAAAAHAAAAASAAAAACV2DSapMw/xA3BHwFEoj8AAAA/yAQAAAAAAAABwQAAAEgAAABC/rtSb1HMP64Khi3CY6M/AAAAP+cEAAAAAAAAAcIAAABIAAAAXFiMhNLGyz8iiWi0ovOjPwAAAD/nBAAAAAAAAAHDAAAASAAAAAo6ZqzuV8s/lgdLO4ODpD8AAAA/5wQAAAAAAAABxAAAAEgAAAC4G0DUCunKPwqGLcJjE6U/AAAAP/cEAAAAAAAAAcUAAABIAAAAZv0Z/CZ6yj/ygvLPJDOmPwAAAD/3BAAAAAAAAAHGAAAASAAAAKhm/Rn8Jso/3H+33eVSpz8AAAA/BgUAAAAAAAABxwAAAEgAAADqz+A30dPJP1D+mWTG4qc/AAAAPwYFAAAAAAAAAcgAAABIAAAAwsDNS1+cyT84+15yhwKpPwAAAD8WBQAAAAAAAAHJAAAASAAAAJixul/tZMk/rHlB+WeSqT8AAAA/FgUAAAAAAAABygAAAEgAAABuoqdzey3JPyL4I4BIIqo/AAAAPxYFAAAAAAAAAcsAAABIAAAARJOUhwn2yD8I9eiNCUKrPwAAAD8lBQAAAAAAAAHMAAAASAAAALALi5FQ2sg/fnPLFOrRqz8AAAA/NQUAAAAAAAABzQAAAEgAAAAchIGbl77IP/LxrZvKYaw/AAAAPzUFAAAAAAAAAc4AAABIAAAAiPx3pd6iyD9ocJAiq/GsPwAAAD9FBQAAAAAAAAHPAAAASAAAAPJ0bq8lh8g/2u5yqYuBrT8AAAA/RQUAAAAAAAAB0AAAAEgAAABe7WS5bGvIP9rucqmLga0/AAAAP1QFAAAAAAAAAdEAAABIAAAAXu1kuWxryD9ObVUwbBGuPwAAAD9kBQAAAAAAAAHSAAAASAAAAMplW8OzT8g/Tm1VMGwRrj8AAAA/gwUAAAAAAAAB0wAAAEgAAADKZVvDs0/IPzhqGj4tMa8/AAAAP4MFAAAAAAAAAdQAAABIAAAAymVbw7NPyD+u6PzEDcGvPwAAAD+DBQAAAAAAAAHVAAAASAAAAMplW8OzT8g/kLPvJXcosD8AAAA/kwUAAAAAAAAB1gAAAEgAAADKZVvDs0/IP8ryYGlncLA/AAAAP5MFAAAAAAAAAdcAAABIAAAAymVbw7NPyD8FMtKsV7iwPwAAAD+iBQAAAAAAAAHYAAAASAAAAMplW8OzT8g/erC0MzhIsT8AAAA/ogUAAAAAAAAB2QAAAEgAAADKZVvDs0/IP+0ul7oY2LE/AAAAP7IFAAAAAAAAAdoAAABIAAAAymVbw7NPyD8obgj+CCCyPwAAAD+yBQAAAAAAAAHbAAAASAAAAMplW8OzT8g/1itcyNn3sj8AAAA/wgUAAAAAAAAB3AAAAEgAAABe7WS5bGvIP0uqPk+6h7M/AAAAP8IFAAAAAAAAAd0AAABIAAAAiPx3pd6iyD++KCHWmhe0PwAAAD/RBQAAAAAAAAHeAAAASAAAALALi5FQ2sg/buZ0oGvvtD8AAAA/0QUAAAAAAAAB3wAAAEgAAADaGp59whHJP+FkVydMf7U/AAAAP+EFAAAAAAAAAeAAAABIAAAAbqKnc3styT+QIqvxHFe2PwAAAD/hBQAAAAAAAAHhAAAASAAAAJixul/tZMk/P+D+u+0utz8AAAA/AAYAAAAAAAAB4gAAAEgAAADCwM1LX5zJP7Re4ULOvrc/AAAAPwAGAAAAAAAAAeMAAABIAAAA6s/gN9HTyT9iHDUNn5a4PwAAAD8QBgAAAAAAAAHkAAAASAAAADzuBhC1Qso/hFhrXlD+uT8AAAA/HwYAAAAAAAAB5QAAAEgAAABm/Rn8JnrKP6iUoa8BZrs/AAAAPy8GAAAAAAAAAeYAAABIAAAAuBtA1Arpyj8+T7qHk129PwAAAD8vBgAAAAAAAAHnAAAASAAAAEyjScrDBMs/7gwOUmQ1vj8AAAA/LwYAAAAAAAAB6AAAAEgAAAB2sly2NTzLP5rKYRw1Db8/AAAAPz8GAAAAAAAAAekAAABIAAAAnsFvoqdzyz9IiLXmBeW/PwAAAD8/BgAAAAAAAAHqAAAASAAAAMjQgo4Zq8s/XwPMNnM6wD8AAAA/TgYAAAAAAAAB6wAAAEgAAABcWIyE0sbLP5lCPXpjgsA/AAAAP04GAAAAAAAAAewAAABIAAAA8N+Veoviyz824vWbW6bAPwAAAD9eBgAAAAAAAAHtAAAASAAAAIZnn3BE/ss/1IGuvVPKwD8AAAA/bgYAAAAAAAAB7gAAAEgAAAAa76hm/RnMP9SBrr1TysA/AAAAP30GAAAAAAAAAe8AAABIAAAAGu+oZv0ZzD9wIWffS+7APwAAAD/MBgAAAAAAAAHwAAAASAAAAK52sly2Ncw/DcEfAUQSwT8AAAA/zAYAAAAAAAAB8QAAAEgAAABC/rtSb1HMP0cAkUQ0WsE/AAAAP9wGAAAAAAAAAfIAAABIAAAA2IXFSChtzD/ln0lmLH7BPwAAAD/sBgAAAAAAAAHzAAAASAAAAACV2DSapMw/Ht+6qRzGwT8AAAA/+wYAAAAAAAAB9AAAAEgAAAAqpOsgDNzMP7x+c8sU6sE/AAAAP/sGAAAAAAAAAfUAAABIAAAAUrP+DH4TzT+8fnPLFOrBPwAAAD/7BgAAAAAAAAH2AAAASAAAAOg6CAM3L80/WR4s7QwOwj8AAAA/CwcAAAAAAAAB9wAAAEgAAADoOggDNy/NP/e95A4FMsI/AAAAP0kHAAAAAAAAAfgAAABIAAAAfMIR+e9KzT/3veQOBTLCPwAAAD9pBwAAAAAAAAH5AAAASAAAAHzCEfnvSs0/k12dMP1Vwj8AAAA/eAcAAAAAAAAB+gAAAEgAAAAQShvvqGbNP5NdnTD9VcI/AAAAPzMKAAAAAAAAAfsAAABIAAAApNEk5WGCzT+TXZ0w/VXCPwAAAD8zCgAAAAAAAAH8AAAASAAAADpZLtsans0/k12dMP1Vwj8AAAA/QwoAAAAAAAAB/QAAAEgAAABiaEHHjNXNP5NdnTD9VcI/AAAAP1IKAAAAAAAAAf4AAABIAAAAIv9dqbcozj+TXZ0w/VXCPwAAAD9SCgAAAAAAAAH/AAAASAAAAMQ7qll/Bs8/973kDgUywj8AAAA/YgoAAAAAAAABAAEAAEgAAACC0sY7qlnPP/e95A4FMsI/AAAAP3EKAAAAAAAAAQEBAABIAAAArOHZJxyRzz/3veQOBTLCPwAAAD9xCgAAAAAAAAECAQAASAAAAGh49glH5M8/973kDgUywj8AAAA/cQoAAAAAAAABAwEAAEgAAAD+///////PP/e95A4FMsI/AAAAP4EKAAAAAAAAAQQBAABIAAAAycMEe9wN0D/3veQOBTLCPwAAAD+BCgAAAAAAAAEFAQAASAAAAJOHCfa4G9A/973kDgUywj8AAAA/kQoAAAAAAAABBgEAAEgAAAAgh7jKFDBvP3ljgtBGvN4/AAAAPwAAAAAAAAAAAQcBAABIAAAAsCi+50eGdj95Y4LQRrzePwAAAD/cAAAAAAAAAAEIAQAASAAAAEAb76hm/Xk/eWOC0Ea83j8AAAA/+wAAAAAAAAABCQEAAEgAAACI+UB2YTGCP3ljgtBGvN4/AAAAP/sAAAAAAAAAAQoBAABIAAAAGOxxN4CohT95Y4LQRrzePwAAAD/7AAAAAAAAAAELAQAASAAAAGBlCpgPZIc/eWOC0Ea83j8AAAA/CwEAAAAAAAABDAEAAEgAAAA40dO5vZaMP3ljgtBGvN4/AAAAPwsBAAAAAAAAAQ0BAABIAAAA5GGCPe4GkD+rE6a/SqrePwAAAD8LAQAAAAAAAAEOAQAASAAAAHhUs/4MfpM/3cPJrk6Y3j8AAAA/OgEAAAAAAAABDwEAAEgAAADUaJLyMMGePw107Z1Sht4/AAAAP1kBAAAAAAAAARABAABIAAAA+nel3qL4rj+jhFhrXlDePwAAAD94AQAAAAAAAAERAQAASAAAAI+ugzBw87I/BeWfSWYs3j8AAAA/iAEAAAAAAAABEgEAAEgAAACHCfa4G0C0PwXln0lmLN4/AAAAP4gBAAAAAAAAARMBAABIAAAArxgJpY13tD8F5Z9JZizePwAAAD+IAQAAAAAAAAEUAQAASAAAANknHJH/rrQ/BeWfSWYs3j8AAAA/mAEAAAAAAAABFQEAAEgAAAADNy99cea0PwXln0lmLN4/AAAAP6cBAAAAAAAAARYBAABIAAAALUZCaeMdtT8F5Z9JZizePwAAAD/SAgAAAAAAAAEXAQAASAAAAFVVVVVVVbU/BeWfSWYs3j8AAAA/4gIAAAAAAAABGAEAAEgAAAB9ZGhBx4y1PwXln0lmLN4/AAAAP/ECAAAAAAAAARkBAABIAAAAp3N7LTnEtT8F5Z9JZizePwAAAD8RAwAAAAAAAAEaAQAASAAAAM+Cjhmr+7U/BeWfSWYs3j8AAAA/IAMAAAAAAAABGwEAAEgAAAC89MWZUxHYP7Wi8xM3BN8/AAAAPwAAAAAAAAAAARwBAABIAAAAceZUBCqx2T+1ovMTNwTfPwAAAD+HAAAAAAAAAAEdAQAASAAAAMaM1f1qJ9s/5VIXAzvy3j8AAAA/pgAAAAAAAAABHgEAAEgAAADWQRi4eenbP93Dya5OmN4/AAAAP6YAAAAAAAAAAR8BAABIAAAANo0mKQ8T3D8NdO2dUobePwAAAD+2AAAAAAAAAAEgAQAASAAAAABRK6TrINw/PyQRjVZ03j8AAAA/tgAAAAAAAAABIQEAAEgAAACU2DSapDzcPz8kEY1WdN4/AAAAP7YAAAAAAAAAASIBAABIAAAAXpw5FYFK3D8/JBGNVnTePwAAAD/FAAAAAAAAAAEjAQAASAAAAChgPpBdWNw/cdQ0fFpi3j8AAAA/1QAAAAAAAAABJAEAAEgAAADyI0MLOmbcP3HUNHxaYt4/AAAAP9UAAAAAAAAAASUBAABIAAAAvOdHhhZ03D9x1DR8WmLePwAAAD/VAAAAAAAAAAEmAQAASAAAAIirTAHzgdw/cdQ0fFpi3j8AAAA/9AAAAAAAAAABJwEAAEgAAABSb1F8z4/cP3HUNHxaYt4/AAAAPwQBAAAAAAAAASgBAABIAAAAaDRJeZhg3z/LpS4GduTdPwAAAD8AAAAAAAAAAAEpAQAASAAAAP67Um9RfN8//VVS9XnS3T8AAAA/ywAAAAAAAAABKgEAAEgAAACSQ1xlCpjfP/1VUvV50t0/AAAAP9oAAAAAAAAAASsBAABIAAAAXAdh4Oal3z8uBnbkfcDdPwAAAD/aAAAAAAAAAAEsAQAASAAAACbLZVvDs98/LgZ25H3A3T8AAAA/6gAAAAAAAAABLQEAAEgAAAAmy2Vbw7PfP1+2mdOBrt0/AAAAP+oAAAAAAAAAAS4BAABIAAAA8I5q1p/B3z9ftpnTga7dPwAAAD/6AAAAAAAAAAEvAQAASAAAALxSb1F8z98/kWa9woWc3T8AAAA/GQEAAAAAAAABMAEAAEgAAACGFnTMWN3fP5FmvcKFnN0/AAAAPygBAAAAAAAAATEBAABIAAAARpOUhwn24D/dw8muTpjePwAAAD8AAAAAAAAAAAEyAQAASAAAACv1FsX3/OA/3cPJrk6Y3j8AAAA/TgAAAAAAAAABMwEAAEgAAAAQV5kC5gPhP93Dya5OmN4/AAAAP14AAAAAAAAAATQBAABIAAAA9bgbQNQK4T/dw8muTpjePwAAAD9eAAAAAAAAAAE1AQAASAAAANoann3CEeE/3cPJrk6Y3j8AAAA/XgAAAAAAAAABNgEAAEgAAAC/fCC7sBjhP93Dya5OmN4/AAAAP30AAAAAAAAAATcBAABIAAAApd6i+J4f4T8NdO2dUobePwAAAD+NAAAAAAAAAAE4AQAASAAAAIpAJTaNJuE/PyQRjVZ03j8AAAA/nAAAAAAAAAABOQEAAEgAAABvoqdzey3hPz8kEY1WdN4/AAAAP5wAAAAAAAAAAToBAABIAAAAVAQqsWk04T8/JBGNVnTePwAAAD+7AAAAAAAAAAE7AQAASAAAADlmrO5XO+E/PyQRjVZ03j8AAAA/ywAAAAAAAAABPAEAAEgAAAADKrFpNEnhPz8kEY1WdN4/AAAAP9sAAAAAAAAAAT0BAABIAAAAzu215BBX4T8/JBGNVnTePwAAAD/bAAAAAAAAAAE+AQAASAAAAJmxul/tZOE/PyQRjVZ03j8AAAA/6gAAAAAAAAABPwEAAEgAAABjdb/ayXLhPz8kEY1WdN4/AAAAP+oAAAAAAAAAAUABAABIAAAASNdBGLh54T8/JBGNVnTePwAAAD/6AAAAAAAAAAFBAQAASAAAAC05xFWmgOE/PyQRjVZ03j8AAAA/CgEAAAAAAAABQgEAAEgAAAD570q9RfHlPw107Z1Sht4/AAAAPwAAAAAAAAAAAUMBAABIAAAA3VHN+jP45T/dw8muTpjePwAAAD8vAAAAAAAAAAFEAQAASAAAAMOzTzgi/+U/3cPJrk6Y3j8AAAA/PwAAAAAAAAABRQEAAEgAAACnFdJ1EAbmP6sTpr9Kqt4/AAAAPz8AAAAAAAAAAUYBAABIAAAAjXdUs/4M5j95Y4LQRrzePwAAAD9OAAAAAAAAAAFHAQAASAAAAHLZ1vDsE+Y/eWOC0Ea83j8AAAA/bgAAAAAAAAABSAEAAEgAAABXO1ku2xrmP3ljgtBGvN4/AAAAP40AAAAAAAAAAUkBAABIAAAAPJ3ba8kh5j95Y4LQRrzePwAAAD+NAAAAAAAAAAFKAQAASAAAACL/Xam3KOY/eWOC0Ea83j8AAAA/jQAAAAAAAAABSwEAAEgAAAAGYeDmpS/mP3ljgtBGvN4/AAAAP5wAAAAAAAAAAUwBAABIAAAA0STlYYI95j+rE6a/SqrePwAAAD+cAAAAAAAAAAFNAQAASAAAALaGZ59wROY/3cPJrk6Y3j8AAAA/rAAAAAAAAAABTgEAAEgAAABlrO5XO1nmP93Dya5OmN4/AAAAP6wAAAAAAAAAAU8BAABIAAAASw5xlSlg5j8NdO2dUobePwAAAD+8AAAAAAAAAAFQAQAASAAAAPoz+E30dOY/DXTtnVKG3j8AAAA/vAAAAAAAAAABUQEAAEgAAADflXqL4nvmPw107Z1Sht4/AAAAP8sAAAAAAAAAAVIBAABIAAAAxPf8yNCC5j8NdO2dUobePwAAAD/LAAAAAAAAAAFTAQAASAAAAKpZfwa/ieY/DXTtnVKG3j8AAAA/2wAAAAAAAAABVAEAAEgAAACwGAmljXfsPw107Z1Sht4/AAAAPwAAAAAAAAAAAVUBAABIAAAAlXqL4nt+7D8NdO2dUobePwAAAD+sAAAAAAAAAAFWAQAASAAAAF8+kF1YjOw/PyQRjVZ03j8AAAA/sAAAAAAAAAABVwEAAEgAAABfPpBdWIzsP3HUNHxaYt4/AAAAP78AAAAAAAAAAVgBAABIAAAANt5RzfozyD/+brvLpS7mPwAAAD8AAAAAAAAAAAFZAQAASAAAAMplW8OzT8g//m67y6Uu5j8AAAA/0QEAAAAAAAABWgEAAEgAAADydG6vJYfIP/5uu8ulLuY/AAAAP9EBAAAAAAAAAVsBAABIAAAAHISBm5e+yD/mlinUozfmPwAAAD/RAQAAAAAAAAFcAQAASAAAAG6ip3N7Lck/5pYp1KM35j8AAAA/4QEAAAAAAAABXQEAAEgAAADqz+A30dPJP+aWKdSjN+Y/AAAAP/ABAAAAAAAAAV4BAABIAAAAuBtA1Arpyj/mlinUozfmPwAAAD/wAQAAAAAAAAFfAQAASAAAAPDflXqL4ss/5pYp1KM35j8AAAA/AAIAAAAAAAABYAEAAEgAAABSs/4MfhPNP+aWKdSjN+Y/AAAAPz8CAAAAAAAAAWEBAABIAAAAm5e+OHMq0j/OvpfcoUDmPwAAAD9OAgAAAAAAAAFiAQAASAAAAKtMAfOB7NI/zr6X3KFA5j8AAAA/TgIAAAAAAAABYwEAAEgAAABo4x3VrD/TP86+l9yhQOY/AAAAP20CAAAAAAAAAWQBAABIAAAAGU1SHibY0z/OvpfcoUDmPwAAAD9tAgAAAAAAAAFlAQAASAAAAA0gaoV0HdQ/zr6X3KFA5j8AAAA/nAIAAAAAAAABZgEAAEgAAAAUMB/ILizWP7TmBeWfSeY/AAAAP7wCAAAAAAAAAWcBAABIAAAArD+D30RP1z+cDnTtnVLmPwAAAD/LAgAAAAAAAAFoAQAASAAAAJPlsq3h2dc/hDbi9Ztb5j8AAAA/ywIAAAAAAAABaQEAAEgAAADxMMEedwPYP4Q24vWbW+Y/AAAAP9sCAAAAAAAAAWoBAABIAAAAUHzPjwwt2D+ENuL1m1vmPwAAAD/qAgAAAAAAAAFrAQAASAAAAK/H3QCiVtg/hDbi9Ztb5j8AAAA/6gIAAAAAAAABbAEAAEgAAABET+f2WnLYP4Q24vWbW+Y/AAAAPwoDAAAAAAAAAW0BAABIAAAAAeYD2YXF2D+ENuL1m1vmPwAAAD8ZAwAAAAAAAAFuAQAASAAAAL98ILuwGNk/hDbi9Ztb5j8AAAA/GQMAAAAAAAABbwEAAEgAAACzTzgi/13ZP2peUP6ZZOY/AAAAPxkDAAAAAAAAAXABAABIAAAAEptGk5SH2T9qXlD+mWTmPwAAAD8ZAwAAAAAAAAFxAQAASAAAADuqWX8Gv9k/al5Q/plk5j8AAAA/KQMAAAAAAAABcgEAAEgAAACa9Wfwm+jZP2peUP6ZZOY/AAAAPzkDAAAAAAAAAXMBAABIAAAA+UB2YTES2j9qXlD+mWTmPwAAAD85AwAAAAAAAAF0AQAASAAAAFiMhNLGO9o/al5Q/plk5j8AAAA/SAMAAAAAAAABdQEAAEgAAAC315JDXGXaP2peUP6ZZOY/AAAAP0gDAAAAAAAAAXYBAABIAAAAS1+cORWB2j9qXlD+mWTmPwAAAD9YAwAAAAAAAAF3AQAASAAAAKqqqqqqqto/al5Q/plk5j8AAAA/WAMAAAAAAAABeAEAAEgAAAAJ9rgbQNTaP2peUP6ZZOY/AAAAP2cDAAAAAAAAAXkBAABIAAAAnX3CEfnv2j9qXlD+mWTmPwAAAD9nAwAAAAAAAAF6AQAASAAAADIFzAeyC9s/al5Q/plk5j8AAAA/dwMAAAAAAAABewEAAEgAAADGjNX9aifbP2peUP6ZZOY/AAAAP3cDAAAAAAAAAXwBAABIAAAAJdjjbgBR2z9qXlD+mWTmPwAAAD93AwAAAAAAAAF9AQAASAAAAIQj8t+Vets/al5Q/plk5j8AAAA/hwMAAAAAAAABfgEAAEgAAAAYq/vVTpbbP2peUP6ZZOY/AAAAP5YDAAAAAAAAAX8BAABIAAAAePYJR+S/2z9qXlD+mWTmPwAAAD+WAwAAAAAAAAGAAQAASAAAANZBGLh56ds/al5Q/plk5j8AAAA/pgMAAAAAAAABgQEAAEgAAAAAUSuk6yDcP2peUP6ZZOY/AAAAP7YDAAAAAAAAAYIBAABIAAAAKGA+kF1Y3D9qXlD+mWTmPwAAAD+2AwAAAAAAAAGDAQAASAAAAFJvUXzPj9w/al5Q/plk5j8AAAA/9AMAAAAAAAABhAEAAEgAAAA8ndtrySHeP+aWKdSjN+Y/AAAAPwQEAAAAAAAAAYUBAABIAAAA0iTlYYI93j/+brvLpS7mPwAAAD8EBAAAAAAAAAGGAQAASAAAAJzo6dxeS94//m67y6Uu5j8AAAA/EwQAAAAAAAABhwEAAEgAAABmrO5XO1neP/5uu8ulLuY/AAAAPyMEAAAAAAAAAYgBAABIAAAAjrsBRK2Q3j/+brvLpS7mPwAAAD8zBAAAAAAAAAGJAQAASAAAAFp/Br+Jnt4//m67y6Uu5j8AAAA/MwQAAAAAAAABigEAAEgAAADuBhC1QrreP/5uu8ulLuY/AAAAP0IEAAAAAAAAAYsBAABIAAAAuMoUMB/I3j/+brvLpS7mPwAAAD9CBAAAAAAAAAGMAQAASAAAAIKOGav71d4//m67y6Uu5j8AAAA/UgQAAAAAAAABjQEAAEgAAABMUh4m2OPeP/5uu8ulLuY/AAAAP1IEAAAAAAAAAY4BAABIAAAAFhYjobTx3j/+brvLpS7mPwAAAD9hBAAAAAAAAAGPAQAASAAAAKydLJdtDd8//m67y6Uu5j8AAAA/gQQAAAAAAAABkAEAAEgAAABAJTaNJinfP/5uu8ulLuY/AAAAP4EEAAAAAAAAAZEBAABIAAAACuk6CAM33z/+brvLpS7mPwAAAD+QBAAAAAAAAAGSAQAASAAAANSsP4PfRN8//m67y6Uu5j8AAAA/oAQAAAAAAAABkwEAAEgAAACecET+u1LfP/5uu8ulLuY/AAAAP78EAAAAAAAAAZQBAABIAAAAaDRJeZhg3z/+brvLpS7mPwAAAD+/BAAAAAAAAAGVAQAASAAAAP67Um9RfN8//m67y6Uu5j8AAAA/zwQAAAAAAAABlgEAAEgAAACSQ1xlCpjfP/5uu8ulLuY/AAAAP94EAAAAAAAAAZcBAABIAAAAvFJvUXzP3z/+brvLpS7mPwAAAD/eBAAAAAAAAAGYAQAASAAAABqefcIR+d8/5pYp1KM35j8AAAA/7gQAAAAAAAABmQEAAEgAAADXkkNcZQrgP+aWKdSjN+Y/AAAAP+4EAAAAAAAAAZoBAABIAAAAh7jKFDAf4D/mlinUozfmPwAAAD/+BAAAAAAAAAGbAQAASAAAADbeUc36M+A/5pYp1KM35j8AAAA//gQAAAAAAAABnAEAAEgAAADlA9mFxUjgP+aWKdSjN+Y/AAAAPw0FAAAAAAAAAZ0BAABIAAAAlSlgPpBd4D/mlinUozfmPwAAAD8NBQAAAAAAAAGeAQAASAAAAF/tZLlsa+A/5pYp1KM35j8AAAA/DQUAAAAAAAABnwEAAEgAAAAOE+xxN4DgP+aWKdSjN+Y/AAAAPx0FAAAAAAAAAaABAABIAAAA9HRuryWH4D/mlinUozfmPwAAAD8tBQAAAAAAAAGhAQAASAAAAL44cyoCleA/5pYp1KM35j8AAAA/LQUAAAAAAAABogEAAEgAAACI/Hel3qLgP+aWKdSjN+Y/AAAAPzwFAAAAAAAAAaMBAABIAAAAbV764syp4D/mlinUozfmPwAAAD88BQAAAAAAAAGkAQAASAAAAFLAfCC7sOA/5pYp1KM35j8AAAA/TAUAAAAAAAABpQEAAEgAAAAdhIGbl77gP+aWKdSjN+Y/AAAAP1sFAAAAAAAAAaYBAABIAAAAAuYD2YXF4D/mlinUozfmPwAAAD9rBQAAAAAAAAGnAQAASAAAALELi5FQ2uA/5pYp1KM35j8AAAA/awUAAAAAAAABqAEAAEgAAAB8z48MLejgP+aWKdSjN+Y/AAAAP2sFAAAAAAAAAakBAABIAAAAYTESShvv4D/mlinUozfmPwAAAD97BQAAAAAAAAGqAQAASAAAACv1FsX3/OA/5pYp1KM35j8AAAA/ewUAAAAAAAABqwEAAEgAAAD1uBtA1ArhP+aWKdSjN+Y/AAAAP4oFAAAAAAAAAawBAABIAAAAOWas7lc74T/mlinUozfmPwAAAD+aBQAAAAAAAAGtAQAASAAAAAMqsWk0SeE/5pYp1KM35j8AAAA/qgUAAAAAAAABrgEAAEgAAAAtOcRVpoDhP+aWKdSjN+Y/AAAAP6oFAAAAAAAAAa8BAABIAAAA3V5LDnGV4T/mlinUozfmPwAAAD+5BQAAAAAAAAGwAQAASAAAAFZI10EYuOE/5pYp1KM35j8AAAA/yQUAAAAAAAABsQEAAEgAAAAgDNy89MXhP+aWKdSjN+Y/AAAAP8kFAAAAAAAAAbIBAABIAAAAzzFjdb/a4T/mlinUozfmPwAAAD/YBQAAAAAAAAGzAQAASAAAAJr1Z/Cb6OE/5pYp1KM35j8AAAA/2AUAAAAAAAABtAEAAEgAAABKG++oZv3hP86+l9yhQOY/AAAAP+gFAAAAAAAAAbUBAABIAAAAFN/zI0ML4j/OvpfcoUDmPwAAAD/oBQAAAAAAAAG2AQAASAAAAN6i+J4fGeI/zr6X3KFA5j8AAAA/+AUAAAAAAAABtwEAAEgAAACoZv0Z/CbiP86+l9yhQOY/AAAAPwcGAAAAAAAAAbgBAABIAAAAcyoCldg04j/OvpfcoUDmPwAAAD8HBgAAAAAAAAG5AQAASAAAAD3uBhC1QuI/zr6X3KFA5j8AAAA/FwYAAAAAAAABugEAAEgAAAAhUIlNo0niP86+l9yhQOY/AAAAPxcGAAAAAAAAAbsBAABIAAAAB7ILi5FQ4j/OvpfcoUDmPwAAAD8nBgAAAAAAAAG8AQAASAAAAOwTjsh/V+I/zr6X3KFA5j8AAAA/JwYAAAAAAAABvQEAAEgAAAC215JDXGXiP86+l9yhQOY/AAAAPzYGAAAAAAAAAb4BAABIAAAAZv0Z/CZ64j/OvpfcoUDmPwAAAD82BgAAAAAAAAG/AQAASAAAAExfnDkVgeI/zr6X3KFA5j8AAAA/NgYAAAAAAAABwAEAAEgAAAD7hCPy35XiP86+l9yhQOY/AAAAP0YGAAAAAAAAAcEBAABIAAAAxUgobbyj4j/OvpfcoUDmPwAAAD9GBgAAAAAAAAHCAQAASAAAAI8MLeiYseI/zr6X3KFA5j8AAAA/VQYAAAAAAAABwwEAAEgAAAA/MrSgY8biP86+l9yhQOY/AAAAP1UGAAAAAAAAAcQBAABIAAAA1Lm9lhzi4j/OvpfcoUDmPwAAAD9lBgAAAAAAAAHFAQAASAAAAILfRE/n9uI/zr6X3KFA5j8AAAA/ZQYAAAAAAAABxgEAAEgAAAAzBcwHsgvjP86+l9yhQOY/AAAAP3UGAAAAAAAAAccBAABIAAAA4SpTwHwg4z/OvpfcoUDmPwAAAD91BgAAAAAAAAHIAQAASAAAAJFQ2nhHNeM/zr6X3KFA5j8AAAA/hAYAAAAAAAAByQEAAEgAAABAdmExEkrjP86+l9yhQOY/AAAAP4QGAAAAAAAAAcoBAABIAAAA8Jvo6dxe4z/OvpfcoUDmPwAAAD+UBgAAAAAAAAHLAQAASAAAAIUj8t+VeuM/zr6X3KFA5j8AAAA/pAYAAAAAAAABzAEAAEgAAAD+DH4TPZ3jP86+l9yhQOY/AAAAP7MGAAAAAAAAAc0BAABIAAAAkpSHCfa44z/OvpfcoUDmPwAAAD+zBgAAAAAAAAHOAQAASAAAACcckf+u1OM/zr6X3KFA5j8AAAA/swYAAAAAAAABzwEAAEgAAAChBR0zVvfjP86+l9yhQOY/AAAAP7MGAAAAAAAAAdABAABIAAAA5LKt4dkn5D/OvpfcoUDmPwAAAD/DBgAAAAAAAAHRAQAASAAAAEP+u1JvUeQ/zr6X3KFA5j8AAAA/wwYAAAAAAAAB0gEAAEgAAAC+50eGFnTkP86+l9yhQOY/AAAAP9IGAAAAAAAAAdMBAABIAAAAAZXYNJqk5D/OvpfcoUDmPwAAAD/iBgAAAAAAAAHUAQAASAAAAJUc4ipTwOQ/zr6X3KFA5j8AAAA/4gYAAAAAAAAB1QEAAEgAAAAQBm5e+uLkP86+l9yhQOY/AAAAP/IGAAAAAAAAAdYBAABIAAAAiu/5kaEF5T/OvpfcoUDmPwAAAD/yBgAAAAAAAAHXAQAASAAAAB93A4haIeU/zr6X3KFA5j8AAAA/AQcAAAAAAAAB2AEAAEgAAACz/gx+Ez3lP86+l9yhQOY/AAAAPwEHAAAAAAAAAdkBAABIAAAALOiYsbpf5T/OvpfcoUDmPwAAAD8RBwAAAAAAAAHaAQAASAAAANwNIGqFdOU/zr6X3KFA5j8AAAA/EQcAAAAAAAAB2wEAAEgAAACm0STlYYLlP86+l9yhQOY/AAAAPyEHAAAAAAAAAdwBAABIAAAAcZUpYD6Q5T/OvpfcoUDmPwAAAD8hBwAAAAAAAAHdAQAASAAAADtZLtsanuU/zr6X3KFA5j8AAAA/MAcAAAAAAAAB3gEAAEgAAAAFHTNW96vlP86+l9yhQOY/AAAAP0AHAAAAAAAAAd8BAABIAAAA0OA30dO55T/OvpfcoUDmPwAAAD9ABwAAAAAAAAHgAQAASAAAAGRoQceM1eU/zr6X3KFA5j8AAAA/TwcAAAAAAAAB4QEAAEgAAAAuLEZCaePlP86+l9yhQOY/AAAAP08HAAAAAAAAAeIBAABIAAAA3VHN+jP45T/OvpfcoUDmPwAAAD9wBwAAAAAAAAHjAQAASAAAAI13VLP+DOY/zr6X3KFA5j8AAAA/cAcAAAAAAAAB5AEAAEgAAAAi/12ptyjmP86+l9yhQOY/AAAAP4AHAAAAAAAAAeUBAABIAAAAgUpsGk1S5j/OvpfcoUDmPwAAAD+ABwAAAAAAAAHmAQAASAAAAN+Veovie+Y/tOYF5Z9J5j8AAAA/jwcAAAAAAAAB5wEAAEgAAABYfwa/iZ7mP7TmBeWfSeY/AAAAP48HAAAAAAAAAegBAABIAAAAnSyXbQ3P5j+05gXln0nmPwAAAD+fBwAAAAAAAAHpAQAASAAAAPx3pd6i+OY/nA507Z1S5j8AAAA/nwcAAAAAAAAB6gEAAEgAAAAlh7jKFDDnP4Q24vWbW+Y/AAAAP68HAAAAAAAAAesBAABIAAAATpbLtoZn5z+ENuL1m1vmPwAAAD++BwAAAAAAAAHsAQAASAAAACfLZVvDs+c/al5Q/plk5j8AAAA/3QcAAAAAAAAB7QEAAEgAAAAb4ipTwHzoPyDWmheUf+Y/AAAAP90HAAAAAAAAAe4BAABIAAAAei05xFWm6D8g1poXlH/mPwAAAD/tBwAAAAAAAAHvAQAASAAAANl4RzXrz+g/INaaF5R/5j8AAAA/7QcAAAAAAAAB8AEAAEgAAABTYtNokvLoPyDWmheUf+Y/AAAAP/0HAAAAAAAAAfEBAABIAAAAzEtfnDkV6T8g1poXlH/mPwAAAD/9BwAAAAAAAAHyAQAASAAAABH570q9Rek/INaaF5R/5j8AAAA//QcAAAAAAAAB8wEAAEgAAACL4nt+ZGjpPyDWmheUf+Y/AAAAPxwIAAAAAAAAAfQBAABIAAAALdsann3C6T9Shr4GmG3mPwAAAD8cCAAAAAAAAAH1AQAASAAAAKjEptEk5ek/Uoa+Bpht5j8AAAA/LAgAAAAAAAAB9gEAAEgAAAAhrjIFzAfqP2peUP6ZZOY/AAAAPywIAAAAAAAAAfcBAABIAAAAtTU8+4Qj6j9qXlD+mWTmPwAAAD9aCAAAAAAAAAH4AQAASAAAAGafcET+u+o/hDbi9Ztb5j8AAAA/WggAAAAAAAAB+QEAAEgAAAD7Jno6t9fqP4Q24vWbW+Y/AAAAP2oIAAAAAAAAAfoBAABIAAAAJDaNJikP6z+ENuL1m1vmPwAAAD9qCAAAAAAAAAH7AQAASAAAAE1FoBKbRus/hDbi9Ztb5j8AAAA/mQgAAAAAAAAB/AEAAEgAAABRzfoz+E3sP1KGvgaYbeY/AAAAP5kIAAAAAAAAAf0BAABIAAAAXz6QXViM7D9Shr4GmG3mPwAAAD+pCAAAAAAAAAH+AQAASAAAAIhNo0nKw+w/Uoa+Bpht5j8AAAA/qQgAAAAAAAAB/wEAAEgAAACXvjhzKgLtPzquLA+WduY/AAAAP7gIAAAAAAAAAQACAABIAAAAipFQ2nhH7T86riwPlnbmPwAAAD/ICAAAAAAAAAEBAgAASAAAABLscTeAqO0/CP4IIJKI5j8AAAA/yAgAAAAAAAABAgIAAEgAAACL1f1qJ8vtP/AldyiQkeY/AAAAP9cIAAAAAAAAAQMCAABIAAAA6yAM3Lz07T/wJXcokJHmPwAAAD/nCAAAAAAAAAEEAgAASAAAAJtGk5SHCe4/8CV3KJCR5j8AAAA/5wgAAAAAAAABBQIAAEgAAABlCpgPZBfuP9ZN5TCOmuY/AAAAP/cIAAAAAAAAAQYCAABIAAAAFTAfyC4s7j/WTeUwjprmPwAAAD/3CAAAAAAAAAEHAgAASAAAAPmRoQUdM+4/vnVTOYyj5j8AAAA/9wgAAAAAAAABCAIAAEgAAACptyi+50fuP751UzmMo+Y/AAAAPwYJAAAAAAAAAQkCAABIAAAAjRmr+9VO7j+mncFBiqzmPwAAAD8mCQAAAAAAAAEKAgAASAAAAO1kuWxreO4/pp3BQYqs5j8AAAA/JgkAAAAAAAABCwIAAEgAAAC3KL7nR4buP47FL0qIteY/AAAAPyYJAAAAAAAAAQwCAABIAAAAS7DH3QCi7j+OxS9KiLXmPwAAAD8mCQAAAAAAAAENAgAASAAAAN830dO5ve4/jsUvSoi15j8AAAA/NQkAAAAAAAABDgIAAEgAAACPXViMhNLuP47FL0qIteY/AAAAPzUJAAAAAAAAAQ8CAABIAAAAWSFdB2Hg7j+OxS9KiLXmPwAAAD9FCQAAAAAAAAEQAgAASAAAAO+oZv0Z/O4/jsUvSoi15j8AAAA/RQkAAAAAAAABEQIAAEgAAACdzu215BDvP47FL0qIteY/AAAAP1QJAAAAAAAAARICAABIAAAATfR0bq8l7z+OxS9KiLXmPwAAAD9kCQAAAAAAAAETAgAASAAAABe4eemLM+8/jsUvSoi15j8AAAA/ZAkAAAAAAAABFAIAAEgAAADH3QCiVkjvP47FL0qIteY/AAAAP2QJAAAAAAAAARUCAABIAAAAdwOIWiFd7z+OxS9KiLXmPwAAAD90CQAAAAAAAAEWAgAASAAAACUpDxPsce8/jsUvSoi15j8AAAA/dAkAAAAAAAABFwIAAEgAAADv7BOOyH/vP47FL0qIteY/AAAAP4MJAAAAAAAAARgCAABIAAAAubAYCaWN7z+OxS9KiLXmPwAAAD+DCQAAAAAAAAEZAgAASAAAAIN0HYSBm+8/jsUvSoi15j8AAAA/kwkAAAAAAAABGgIAAEgAAABPOCL/XanvP47FL0qIteY/AAAAP5MJAAAAAAAAARsCAABIAAAAGfwmejq37z+OxS9KiLXmPwAAAD+yCQAAAAAAAAEcAgAASAAAAOO/K/UWxe8/jsUvSoi15j8AAAA/sgkAAAAAAAABHQIAAEgAAADJIa4yBczvP47FL0qIteY/AAAAP7IJAAAAAAAAAR4CAABIAAAAk+WyreHZ7z+mncFBiqzmPwAAAD/CCQAAAAAAAAEfAgAASAAAAJPlsq3h2e8/vnVTOYyj5j8AAAA/0QkAAAAAAAABIAIAAEgAAAB3RzXrz+DvP751UzmMo+Y/AAAAP9EJAAAAAAAAASECAABIAAAAd0c168/g7z/WTeUwjprmPwAAAD8QCgAAAAAAAAEiAgAASAAAAJPlsq3h2e8/1k3lMI6a5j8AAAA/rAoAAAAAAAABIwIAAEgAAACtgzBw89LvP/AldyiQkeY/AAAAP7wKAAAAAAAAASQCAABIAAAAySGuMgXM7z/wJXcokJHmPwAAAD+8CgAAAAAAAAElAgAASAAAAMkhrjIFzO8/CP4IIJKI5j8AAAA/vAoAAAAAAAABJgIAAEgAAADjvyv1FsXvPwj+CCCSiOY/AAAAP8sKAAAAAAAAAScCAABIAAAA478r9RbF7z8g1poXlH/mPwAAAD/bCgAAAAAAAAEoAgAASAAAAP9dqbcovu8/Oq4sD5Z25j8AAAA/6woAAAAAAAABKQIAAEgAAAD/Xam3KL7vP1KGvgaYbeY/AAAAPwoLAAAAAAAAASoCAABIAAAA/12ptyi+7z9qXlD+mWTmPwAAAD8aCwAAAAAAAAErAgAASAAAAExfnDkVgeI/VjBsER6b6D8AAAA/AAAAAAAAAAABLAIAAEgAAADayXLZ1vDcP1jaGRykyOo/AAAAPwAAAAAAAAAAAS0CAABIAAAAblF8z48M3T9Y2hkcpMjqPwAAAD9OAAAAAAAAAAEuAgAASAAAAMycikAlNt0/PgKIJKLR6j8AAAA/TgAAAAAAAAABLwIAAEgAAAAs6Jixul/dPz4CiCSi0eo/AAAAP04AAAAAAAAAATACAABIAAAAwG+ip3N73T8mKvYsoNrqPwAAAD9eAAAAAAAAAAExAgAASAAAAFT3q50sl90/DlJkNZ7j6j8AAAA/bgAAAAAAAAABMgIAAEgAAAC0QroOwsDdPw5SZDWe4+o/AAAAP24AAAAAAAAAATMCAABIAAAASMrDBHvc3T8OUmQ1nuPqPwAAAD99AAAAAAAAAAE0AgAASAAAAN5Rzfoz+N0/9HnSPZzs6j8AAAA/fQAAAAAAAAABNQIAAEgAAAA8ndtrySHeP/R50j2c7Oo/AAAAP40AAAAAAAAAATYCAABIAAAAnOjp3F5L3j/coUBGmvXqPwAAAD+NAAAAAAAAAAE3AgAASAAAAPoz+E30dN4/xMmuTpj+6j8AAAA/nQAAAAAAAAABOAIAAEgAAABafwa/iZ7eP8TJrk6Y/uo/AAAAP50AAAAAAAAAATkCAABIAAAAgo4Zq/vV3j+q8RxXlgfrPwAAAD+sAAAAAAAAAAE6AgAASAAAAKydLJdtDd8/qvEcV5YH6z8AAAA/rAAAAAAAAAABOwIAAEgAAACecET+u1LfP6rxHFeWB+s/AAAAP8sAAAAAAAAAATwCAABIAAAA8I5q1p/B3z+q8RxXlgfrPwAAAD/LAAAAAAAAAAE9AgAASAAAAPIwwR53A+A/qvEcV5YH6z8AAAA/ywAAAAAAAAABPgIAAEgAAAChVkjXQRjgP6rxHFeWB+s/AAAAP9sAAAAAAAAAAT8CAABIAAAANt5Rzfoz4D+q8RxXlgfrPwAAAD/bAAAAAAAAAAFAAgAASAAAAMtlW8OzT+A/khmLX5QQ6z8AAAA/6wAAAAAAAAABQQIAAEgAAABET+f2WnLgP5IZi1+UEOs/AAAAP/oAAAAAAAAAAUICAABIAAAA9HRuryWH4D+SGYtflBDrPwAAAD/6AAAAAAAAAAFDAgAASAAAAIj8d6XeouA/ekH5Z5IZ6z8AAAA/HAEAAAAAAAABRAIAAEgAAAA4Iv9dqbfgP3pB+WeSGes/AAAAPywBAAAAAAAAAUUCAABIAAAA50eGFnTM4D9gaWdwkCLrPwAAAD8sAQAAAAAAAAFGAgAASAAAALELi5FQ2uA/YGlncJAi6z8AAAA/PAEAAAAAAAABRwIAAEgAAABGk5SHCfbgP2BpZ3CQIus/AAAAP0sBAAAAAAAAAUgCAABIAAAA2hqefcIR4T9gaWdwkCLrPwAAAD9LAQAAAAAAAAFJAgAASAAAAFQEKrFpNOE/YGlncJAi6z8AAAA/SwEAAAAAAAABSgIAAEgAAADpizOnIlDhP0iR1XiOK+s/AAAAP1sBAAAAAAAAAUsCAABIAAAAY3W/2sly4T9IkdV4jivrPwAAAD9bAQAAAAAAAAFMAgAASAAAABKbRpOUh+E/MLlDgYw06z8AAAA/agEAAAAAAAABTQIAAEgAAADdXksOcZXhPzC5Q4GMNOs/AAAAP2oBAAAAAAAAAU4CAABIAAAAjITSxjuq4T8wuUOBjDTrPwAAAD96AQAAAAAAAAFPAgAASAAAAFZI10EYuOE/MLlDgYw06z8AAAA/egEAAAAAAAABUAIAAEgAAAA7qll/Br/hPzC5Q4GMNOs/AAAAP4oBAAAAAAAAAVECAABIAAAAIAzcvPTF4T8wuUOBjDTrPwAAAD/IAQAAAAAAAAFSAgAASAAAAI7If1fqLdo/6oTpr5Kq7z8AAAA/AAAAAAAAAAABUwIAAEgAAAAiUIlNo0naP+qE6a+Squ8/AAAAPx8AAAAAAAAAAVQCAABIAAAAgZuXvjhz2j/qhOmvkqrvPwAAAD8uAAAAAAAAAAFVAgAASAAAABUjobTxjto/6oTpr5Kq7z8AAAA/PgAAAAAAAAABVgIAAEgAAAB0bq8lh7jaP+qE6a+Squ8/AAAAPz4AAAAAAAAAAVcCAABIAAAA07m9lhzi2j/qhOmvkqrvPwAAAD8+AAAAAAAAAAFYAgAASAAAAGhBx4zV/do/6oTpr5Kq7z8AAAA/TgAAAAAAAAABWQIAAEgAAAD8yNCCjhnbP+qE6a+Squ8/AAAAP04AAAAAAAAAAVoCAABIAAAAJdjjbgBR2z/qhOmvkqrvPwAAAD9dAAAAAAAAAAFbAgAASAAAAPCb6OncXts/6oTpr5Kq7z8AAAA/XQAAAAAAAAABXAIAAEgAAABO5/ZacojbP+qE6a+Squ8/AAAAP20AAAAAAAAAAV0CAABIAAAA4m4AUSuk2z/qhOmvkqrvPwAAAD9tAAAAAAAAAAFeAgAASAAAAEK6DsLAzds/6oTpr5Kq7z8AAAA/fQAAAAAAAAABXwIAAEgAAACgBR0zVvfbP+qE6a+Squ8/AAAAP4wAAAAAAAAAAWACAABIAAAAyhQwH8gu3D/qhOmvkqrvPwAAAD+MAAAAAAAAAAFhAgAASAAAAPIjQws6Ztw/6oTpr5Kq7z8AAAA/nAAAAAAAAAABYgIAAEgAAACwul/tZLncP+qE6a+Squ8/AAAAP5wAAAAAAAAAAWMCAABIAAAAblF8z48M3T/qhOmvkqrvPwAAAD+cAAAAAAAAAAFkAgAASAAAAParnSyXbd0/6oTpr5Kq7z8AAAA/qwAAAAAAAAABZQIAAEgAAAC0QroOwsDdP+qE6a+Squ8/AAAAP7sAAAAAAAAAAWYCAABIAAAAPJ3ba8kh3j/qhOmvkqrvPwAAAD+7AAAAAAAAAAFnAgAASAAAAPoz+E30dN4/6oTpr5Kq7z8AAAA/ywAAAAAAAAABaAIAAEgAAADuBhC1QrreP9KsV7iQs+8/AAAAP8sAAAAAAAAAAWkCAABIAAAA4NknHJH/3j+61MXAjrzvPwAAAD/LAAAAAAAAAAFqAgAASAAAAArpOggDN98/oPwzyYzF7z8AAAA/2gAAAAAAAAABawIAAEgAAAA0+E30dG7fP6D8M8mMxe8/AAAAP+oAAAAAAAAAAWwCAABIAAAAkkNcZQqY3z+g/DPJjMXvPwAAAD/qAAAAAAAAAAFtAgAASAAAAPCOatafwd8/iCSi0YrO7z8AAAA/6gAAAAAAAAABbgIAAEgAAACGFnTMWN3fP4gkotGKzu8/AAAAP/oAAAAAAAAAAW8CAABIAAAA15JDXGUK4D9wTBDaiNfvPwAAAD8JAQAAAAAAAAFwAgAASAAAAIe4yhQwH+A/cEwQ2ojX7z8AAAA/CQEAAAAAAAABcQIAAEgAAAA23lHN+jPgP3BMENqI1+8/AAAAPxkBAAAAAAAAAXICAABIAAAA5QPZhcVI4D9wTBDaiNfvPwAAAD8ZAQAAAAAAAAFzAgAASAAAAJUpYD6QXeA/cEwQ2ojX7z8AAAA/KAEAAAAAAAABdAIAAEgAAABf7WS5bGvgP3BMENqI1+8/AAAAPygBAAAAAAAAAXUCAABIAAAADhPscTeA4D9wTBDaiNfvPwAAAD8oAQAAAAAAAAF2AgAASAAAAKOa9Wfwm+A/cEwQ2ojX7z8AAAA/OAEAAAAAAAABdwIAAEgAAAAdhIGbl77gP3BMENqI1+8/AAAAP0gBAAAAAAAAAXgCAABIAAAAfM+PDC3o4D9wTBDaiNfvPwAAAD9IAQAAAAAAAAF5AgAASAAAABBXmQLmA+E/cEwQ2ojX7z8AAAA/VwEAAAAAAAABegIAAEgAAACl3qL4nh/hP3BMENqI1+8/AAAAP1cBAAAAAAAAAXsCAABIAAAAOWas7lc74T+IJKLRis7vPwAAAD9XAQAAAAAAAAF8AgAASAAAAOmLM6ciUOE/iCSi0YrO7z8AAAA/ZwEAAAAAAAABfQIAAEgAAACZsbpf7WThP4gkotGKzu8/AAAAP3cBAAAAAAAAAX4CAABIAAAALTnEVaaA4T+IJKLRis7vPwAAAD93AQAAAAAAAAF/AgAASAAAAPf8yNCCjuE/iCSi0YrO7z8AAAA/hgEAAAAAAAABgAIAAEgAAADCwM1LX5zhP4gkotGKzu8/AAAAP5YBAAAAAAAAAYECAABIAAAAjITSxjuq4T+IJKLRis7vPwAAAD+WAQAAAAAAAAGCAgAASAAAAFZI10EYuOE/iCSi0YrO7z8AAAA/lgEAAAAAAAABgwIAAEgAAAA7qll/Br/hP4gkotGKzu8/AAAAP6UBAAAAAAAAAYQCAABIAAAABW5e+uLM4T+IJKLRis7vPwAAAD+lAQAAAAAAAAGFAgAASAAAAM8xY3W/2uE/iCSi0YrO7z8AAAA/tQEAAAAAAAABhgIAAEgAAACa9Wfwm+jhP4gkotGKzu8/AAAAP7UBAAAAAAAAAYcCAABIAAAAZLlsa3j24T+IJKLRis7vPwAAAD/FAQAAAAAAAAGIAgAASAAAAC59ceZUBOI/iCSi0YrO7z8AAAA/1AEAAAAAAAABiQIAAEgAAAD4QHZhMRLiP4gkotGKzu8/AAAAP9QBAAAAAAAAAYoCAABIAAAAwwR73A0g4j+g/DPJjMXvPwAAAD/kAQAAAAAAAAGLAgAASAAAAI3If1fqLeI/oPwzyYzF7z8AAAA/5AEAAAAAAAABjAIAAEgAAAA97gYQtULiP7rUxcCOvO8/AAAAP+QBAAAAAAAAAY0CAABIAAAA7BOOyH9X4j+61MXAjrzvPwAAAD/0AQAAAAAAAAGOAgAASAAAAJw5FYFKbOI/utTFwI687z8AAAA/AwIAAAAAAAABjwIAAEgAAAAwwR53A4jiP9KsV7iQs+8/AAAAPyICAAAAAAAAAZACAABIAAAAnn3CEfnv4j/qhOmvkqrvPwAAAD8iAgAAAAAAAAGRAgAASAAAAE2jScrDBOM/6oTpr5Kq7z8AAAA/MgIAAAAAAAABkgIAAEgAAAD9yNCCjhnjP+qE6a+Squ8/AAAAPzICAAAAAAAAAZMCAABIAAAAx4zV/Won4z/qhOmvkqrvPwAAAD9RAgAAAAAAAAGUAgAASAAAAFwU3/MjQ+M/BF17p5Sh7z8AAAA/UQIAAAAAAAABlQIAAEgAAAAm2ONuAFHjPwRde6eUoe8/AAAAP1ECAAAAAAAAAZYCAABIAAAA8Jvo6dxe4z8EXXunlKHvPwAAAD9hAgAAAAAAAAGXAgAASAAAALpf7WS5bOM/BF17p5Sh7z8AAAA/YQIAAAAAAAABmAIAAEgAAACFI/LflXrjPwRde6eUoe8/AAAAP3ECAAAAAAAAAZkCAABIAAAAT+f2WnKI4z8EXXunlKHvPwAAAD9xAgAAAAAAAAGaAgAASAAAAP4MfhM9neM/BF17p5Sh7z8AAAA/gAIAAAAAAAABmwIAAEgAAADjbgBRK6TjPwRde6eUoe8/AAAAP5ACAAAAAAAAAZwCAABIAAAAkpSHCfa44z8EXXunlKHvPwAAAD+fAgAAAAAAAAGdAgAASAAAAA1+Ez2d2+M/HDUNn5aY7z8AAAA/nwIAAAAAAAABngIAAEgAAAC7o5r1Z/DjPxw1DZ+WmO8/AAAAP68CAAAAAAAAAZ8CAABIAAAAhmefcET+4z8cNQ2flpjvPwAAAD+/AgAAAAAAAAGgAgAASAAAADaNJikPE+Q/NA2flpiP7z8AAAA/zgIAAAAAAAABoQIAAEgAAACU2DSapDzkPzQNn5aYj+8/AAAAP94CAAAAAAAAAaICAABIAAAAKWA+kF1Y5D80DZ+WmI/vPwAAAD/eAgAAAAAAAAGjAgAASAAAAL7nR4YWdOQ/NA2flpiP7z8AAAA/3gIAAAAAAAABpAIAAEgAAABsDc8+4YjkPzQNn5aYj+8/AAAAP+4CAAAAAAAAAaUCAABIAAAAHDNW96ud5D80DZ+WmI/vPwAAAD/uAgAAAAAAAAGmAgAASAAAAMtY3a92suQ/NA2flpiP7z8AAAA/7gIAAAAAAAABpwIAAEgAAAB7fmRoQcfkPzQNn5aYj+8/AAAAPw0DAAAAAAAAAagCAABIAAAAK6TrIAzc5D80DZ+WmI/vPwAAAD8NAwAAAAAAAAGpAgAASAAAANrJctnW8OQ/NA2flpiP7z8AAAA/HAMAAAAAAAABqgIAAEgAAABvUXzPjwzlPzQNn5aYj+8/AAAAPxwDAAAAAAAAAasCAABIAAAAVLP+DH4T5T80DZ+WmI/vPwAAAD8sAwAAAAAAAAGsAgAASAAAADkVgUpsGuU/NA2flpiP7z8AAAA/LAMAAAAAAAABrQIAAEgAAAAfdwOIWiHlPzQNn5aYj+8/AAAAPzwDAAAAAAAAAa4CAABIAAAA6ToIAzcv5T80DZ+WmI/vPwAAAD9LAwAAAAAAAAGvAgAASAAAAM2cikAlNuU/NA2flpiP7z8AAAA/SwMAAAAAAAABsAIAAEgAAACz/gx+Ez3lPzQNn5aYj+8/AAAAP1sDAAAAAAAAAbECAABIAAAAfcIR+e9K5T80DZ+WmI/vPwAAAD9rAwAAAAAAAAGyAgAASAAAAEiGFnTMWOU/NA2flpiP7z8AAAA/awMAAAAAAAABswIAAEgAAAASShvvqGblPzQNn5aYj+8/AAAAP3oDAAAAAAAAAbQCAABIAAAA3A0gaoV05T80DZ+WmI/vPwAAAD+KAwAAAAAAAAG1AgAASAAAAIszpyJQieU/NA2flpiP7z8AAAA/mQMAAAAAAAABtgIAAEgAAADQ4DfR07nlPzQNn5aYj+8/AAAAP6kDAAAAAAAAAbcCAABIAAAAmqQ8TLDH5T80DZ+WmI/vPwAAAD+pAwAAAAAAAAG4AgAASAAAAEnKwwR73OU/NA2flpiP7z8AAAA/qQMAAAAAAAABuQIAAEgAAAD570q9RfHlPxw1DZ+WmO8/AAAAP7kDAAAAAAAAAboCAABIAAAAw7NPOCL/5T8cNQ2flpjvPwAAAD+5AwAAAAAAAAG7AgAASAAAAHLZ1vDsE+Y/HDUNn5aY7z8AAAA/6AMAAAAAAAABvAIAAEgAAADflXqL4nvmPwRde6eUoe8/AAAAPwcEAAAAAAAAAb0CAABIAAAAPuGI/Hel5j8EXXunlKHvPwAAAD8HBAAAAAAAAAG+AgAASAAAAO0GELVCuuY/BF17p5Sh7z8AAAA/BwQAAAAAAAABvwIAAEgAAAC3yhQwH8jmPwRde6eUoe8/AAAAPwcEAAAAAAAAAcACAABIAAAAZ/Cb6Onc5j8EXXunlKHvPwAAAD8WBAAAAAAAAAHBAgAASAAAADK0oGPG6uY/BF17p5Sh7z8AAAA/NgQAAAAAAAABwgIAAEgAAABAJTaNJinnPwRde6eUoe8/AAAAP0UEAAAAAAAAAcMCAABIAAAAuQ7CwM1L5z/qhOmvkqrvPwAAAD9FBAAAAAAAAAHEAgAASAAAAGk0SXmYYOc/6oTpr5Kq7z8AAAA/RQQAAAAAAAABxQIAAEgAAADjHdWsP4PnP9KsV7iQs+8/AAAAP2UEAAAAAAAAAcYCAABIAAAAQWnjHdWs5z+61MXAjrzvPwAAAD9lBAAAAAAAAAHHAgAASAAAANbw7BOOyOc/utTFwI687z8AAAA/ZQQAAAAAAAAByAIAAEgAAABqePYJR+TnP6D8M8mMxe8/AAAAP3QEAAAAAAAAAckCAABIAAAA////////5z+g/DPJjMXvPwAAAD90BAAAAAAAAAHKAgAASAAAAJSHCfa4G+g/iCSi0YrO7z8AAAA/hAQAAAAAAAABywIAAEgAAAAoDxPscTfoP4gkotGKzu8/AAAAP4QEAAAAAAAAAcwCAABIAAAAvZYc4ipT6D+IJKLRis7vPwAAAD+EBAAAAAAAAAHNAgAASAAAAFEeJtjjbug/iCSi0YrO7z8AAAA/pAQAAAAAAAABzgIAAEgAAADLB7ILi5HoP4gkotGKzu8/AAAAP7MEAAAAAAAAAc8CAABIAAAAKlPAfCC76D+IJKLRis7vPwAAAD+zBAAAAAAAAAHQAgAASAAAAA+1QroOwug/iCSi0YrO7z8AAAA/swQAAAAAAAAB0QIAAEgAAAD1FsX3/MjoP4gkotGKzu8/AAAAP8MEAAAAAAAAAdICAABIAAAA2XhHNevP6D+IJKLRis7vPwAAAD/DBAAAAAAAAAHTAgAASAAAAL/ayXLZ1ug/iCSi0YrO7z8AAAA/0wQAAAAAAAAB1AIAAEgAAACjPEywx93oP4gkotGKzu8/AAAAP+IEAAAAAAAAAdUCAABIAAAAiZ7O7bXk6D+IJKLRis7vPwAAAD/iBAAAAAAAAAHWAgAASAAAAFNi02iS8ug/iCSi0YrO7z8AAAA/8gQAAAAAAAAB1wIAAEgAAAA4xFWmgPnoP4gkotGKzu8/AAAAP/IEAAAAAAAAAdgCAABIAAAAAohaIV0H6T+IJKLRis7vPwAAAD8BBQAAAAAAAAHZAgAASAAAAOjp3F5LDuk/iCSi0YrO7z8AAAA/AQUAAAAAAAAB2gIAAEgAAACyreHZJxzpP4gkotGKzu8/AAAAPxEFAAAAAAAAAdsCAABIAAAAlw9kFxYj6T+IJKLRis7vPwAAAD8RBQAAAAAAAAHcAgAASAAAAHxx5lQEKuk/iCSi0YrO7z8AAAA/IQUAAAAAAAAB3QIAAEgAAABHNevP4DfpP4gkotGKzu8/AAAAPzAFAAAAAAAAAd4CAABIAAAA27z0xZlT6T+IJKLRis7vPwAAAD8wBQAAAAAAAAHfAgAASAAAAIvie35kaOk/iCSi0YrO7z8AAAA/QAUAAAAAAAAB4AIAAEgAAABWpoD5QHbpP4gkotGKzu8/AAAAP0AFAAAAAAAAAeECAABIAAAAOggDNy996T+IJKLRis7vPwAAAD9ABQAAAAAAAAHiAgAASAAAAATMB7ILi+k/iCSi0YrO7z8AAAA/UAUAAAAAAAAB4wIAAEgAAAC08Y5q1p/pP4gkotGKzu8/AAAAP18FAAAAAAAAAeQCAABIAAAASXmYYI+76T+IJKLRis7vPwAAAD9fBQAAAAAAAAHlAgAASAAAAPieHxla0Ok/iCSi0YrO7z8AAAA/bwUAAAAAAAAB5gIAAEgAAACoxKbRJOXpP4gkotGKzu8/AAAAP28FAAAAAAAAAecCAABIAAAAPEywx90A6j+IJKLRis7vPwAAAD9+BQAAAAAAAAHoAgAASAAAAOtxN4CoFeo/oPwzyYzF7z8AAAA/fgUAAAAAAAAB6QIAAEgAAACA+UB2YTHqP6D8M8mMxe8/AAAAP44FAAAAAAAAAeoCAABIAAAAZVvDs0846j+g/DPJjMXvPwAAAD+OBQAAAAAAAAHrAgAASAAAAEq9RfE9P+o/oPwzyYzF7z8AAAA/ngUAAAAAAAAB7AIAAEgAAAAwH8guLEbqP7rUxcCOvO8/AAAAP54FAAAAAAAAAe0CAABIAAAAFIFKbBpN6j+61MXAjrzvPwAAAD+tBQAAAAAAAAHuAgAASAAAAN5ET+f2Wuo/utTFwI687z8AAAA/rQUAAAAAAAAB7wIAAEgAAADEptEk5WHqP7rUxcCOvO8/AAAAP80FAAAAAAAAAfACAABIAAAAPZBdWIyE6j+61MXAjrzvPwAAAD/cBQAAAAAAAAHxAgAASAAAAO215BBXmeo/utTFwI687z8AAAA/CwYAAAAAAAAB8gIAAEgAAAA/1ArpOgjrP+qE6a+Squ8/AAAAPyoGAAAAAAAAAfMCAABIAAAAnh8ZWtAx6z/qhOmvkqrvPwAAAD8qBgAAAAAAAAH0AgAASAAAAIOBm5e+OOs/6oTpr5Kq7z8AAAA/KgYAAAAAAAAB9QIAAEgAAAAzpyJQiU3rP+qE6a+Squ8/AAAAPzoGAAAAAAAAAfYCAABIAAAAxy4sRkJp6z8EXXunlKHvPwAAAD86BgAAAAAAAAH3AgAASAAAACZ6OrfXkus/BF17p5Sh7z8AAAA/SgYAAAAAAAAB+AIAAEgAAACgY8bqfrXrPwRde6eUoe8/AAAAP0oGAAAAAAAAAfkCAABIAAAA5BBXmQLm6z8EXXunlKHvPwAAAD9ZBgAAAAAAAAH6AgAASAAAAF764sypCOw/HDUNn5aY7z8AAAA/WQYAAAAAAAAB+wIAAEgAAADzgezCYiTsPxw1DZ+WmO8/AAAAP2kGAAAAAAAAAfwCAABIAAAAoadzey057D8cNQ2flpjvPwAAAD9pBgAAAAAAAAH9AgAASAAAAFHN+jP4Tew/HDUNn5aY7z8AAAA/eAYAAAAAAAAB/gIAAEgAAAAA84HswmLsPzQNn5aYj+8/AAAAP3gGAAAAAAAAAf8CAABIAAAAyraGZ59w7D80DZ+WmI/vPwAAAD+IBgAAAAAAAAEAAwAASAAAALAYCaWNd+w/TuUwjpqG7z8AAAA/iAYAAAAAAAABAQMAAEgAAACVeovie37sP07lMI6ahu8/AAAAP5gGAAAAAAAACw==</ink>
</athena>
</file>

<file path=customXml/item70.xml><?xml version="1.0" encoding="utf-8"?>
<athena xmlns="http://schemas.microsoft.com/edu/athena" version="0.1.3209.0">
  <media streamable="true" recordStart="172223" recordEnd="246760" recordLength="246967"/>
</athena>
</file>

<file path=customXml/item7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rB8AAAAAAAAF7////wxBY3Rpb25UeXBlVjEBAAAAB3ZhbHVlX18ACAIAAAAAAAAAAQUAAAAEAAAACRIAAAAJEwAAALQ0AAAAAAAAAez////v////AAAAAAEGAAAABAAAAAkVAAAACRYAAADZeAAAAAAAAAHp////7////wAAAAABBwAAAAQAAAAJGAAAAAkZAAAAu34AAAAAAAAB5v///+////8AAAAAAQgAAAAEAAAACRsAAAAJHAAAAGKoAAAAAAAAAeP////v////AAAAAAEJAAAABAAAAAkeAAAACR8AAACHxwAAAAAAAAHg////7////wAAAAABCgAAAAQAAAAJIQAAAAkiAAAAL9gAAAAAAAAB3f///+////8AAAAAAQsAAAAEAAAACSQAAAAJJQAAAKztAAAAAAAAAdr////v////AAAAAAEMAAAABAAAAAknAAAACSgAAABH8wAAAAAAAAHX////7////wAAAAABDQAAAAQAAAAJKgAAAAkrAAAAmvgAAAAAAAAB1P///+////8AAAAABQ4AAAANQ2xlYXJDYW52YXNWMQIAAAAJU3RhcnRUaW1lBFR5cGUABBAMQWN0aW9uVHlwZVYxAgAAAAIAAAApIwEAAAAAAAHT////7////wAAAAAFDwAAAA9QZW5BdHRyaWJ1dGVzVjEKAAAAB19jb2xvckEHX2NvbG9yUgdfY29sb3JHB19jb2xvckIKRml0VG9DdXJ2ZQZIZWlnaHQOSWdub3JlUHJlc3N1cmUNSXNIaWdobGlnaHRlcgVTaGFwZQVXaWR0aAAAAAAAAAAABAACAgICAQYBAQxCcnVzaFNoYXBlVjECAAAABgIAAAD/ALDwAAAAAAAAACJAAAAF0v///wxCcnVzaFNoYXBlVjEBAAAAB3ZhbHVlX18ACAIAAAABAAAAAAAAAAAAIkAFEAAAAApJbmtUcmFjZVYxAwAAAA1MaXN0YDErX2l0ZW1zDExpc3RgMStfc2l6ZQ9MaXN0YDErX3ZlcnNpb24EAAAYU2hhcmVkLklua2luZy5JbmtQb2ludFtdAgAAAAgIAgAAAAkvAAAAmAAAAJgAAAABEgAAAA8AAAD/ALDwAAAAAAAAACJAAAAB0P///9L///8BAAAAAAAAAAAAIkABEwAAABAAAAAJMQAAAC8AAAAvAAAAARUAAAAPAAAA/wCw8AAAAAAAAAAiQAAAAc7////S////AQAAAAAAAAAAACJAARYAAAAQAAAACTMAAAApAAAAKQAAAAEYAAAADwAAAP8AsPAAAAAAAAAAIkAAAAHM////0v///wEAAAAAAAAAAAAiQAEZAAAAEAAAAAk1AAAAOwAAADsAAAABGwAAAA8AAAD/ALDwAAAAAAAAACJAAAAByv///9L///8BAAAAAAAAAAAAIkABHAAAABAAAAAJNwAAAEQAAABEAAAAAR4AAAAPAAAA/wCw8AAAAAAAAAAiQAAAAcj////S////AQAAAAAAAAAAACJAAR8AAAAQAAAACTkAAABWAAAAVgAAAAEhAAAADwAAAP8AsPAAAAAAAAAAIkAAAAHG////0v///wEAAAAAAAAAAAAiQAEiAAAAEAAAAAk7AAAAawAAAGsAAAABJAAAAA8AAAD/ALDwAAAAAAAAACJAAAABxP///9L///8BAAAAAAAAAAAAIkABJQAAABAAAAAJPQAAAB8AAAAfAAAAAScAAAAPAAAA/wCw8AAAAAAAAAAiQAAAAcL////S////AQAAAAAAAAAAACJAASgAAAAQAAAACT8AAAAVAAAAFQAAAAEqAAAADwAAAP8AsPAAAAAAAAAAIkAAAAHA////0v///wEAAAAAAAAAAAAiQAErAAAAEAAAAAlBAAAAFgAAABYAAAAHLwAAAAABAAAAAAE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DWgHMQAAAAABAAAAQAAAAAQKSW5rUG9pbnRWMQI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DREHMwAAAAABAAAAQAAAAAQKSW5rUG9pbnRWMQIAAAAJCQEAAAkKAQAACQsBAAAJDAEAAAkNAQAACQ4BAAAJDwEAAAkQAQAACREBAAAJEgEAAAkTAQAACRQBAAAJFQEAAAkWAQAACRcBAAAJGAEAAAkZAQAACRoBAAAJGwEAAAkcAQAACR0BAAAJHgEAAAkfAQAACSABAAAJIQEAAAkiAQAACSMBAAAJJAEAAAklAQAACSYBAAAJJwEAAAkoAQAACSkBAAAJKgEAAAkrAQAACSwBAAAJLQEAAAkuAQAACS8BAAAJMAEAAAkxAQAADRcHNQAAAAABAAAAQAAAAAQKSW5rUG9pbnRWMQIA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DQUHNwAAAAABAAAAgAAAAAQKSW5rUG9pbnRWMQIA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DTwHOQAAAAABAAAAgAAAAAQKSW5rUG9pbnRWMQIA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DSoHOwAAAAABAAAAgAAAAAQKSW5rUG9pbnRWMQIA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DRUHPQAAAAABAAAAIAAAAAQKSW5rUG9pbnRWMQIAAAAJcgIAAAlzAgAACXQCAAAJdQIAAAl2AgAACXcCAAAJeAIAAAl5AgAACXoCAAAJewIAAAl8AgAACX0CAAAJfgIAAAl/AgAACYACAAAJgQIAAAmCAgAACYMCAAAJhAIAAAmFAgAACYYCAAAJhwIAAAmIAgAACYkCAAAJigIAAAmLAgAACYwCAAAJjQIAAAmOAgAACY8CAAAJkAIAAAoHPwAAAAABAAAAIAAAAAQKSW5rUG9pbnRWMQIAAAAJkQIAAAmSAgAACZMCAAAJlAIAAAmVAgAACZYCAAAJlwIAAAmYAgAACZkCAAAJmgIAAAmbAgAACZwCAAAJnQIAAAmeAgAACZ8CAAAJoAIAAAmhAgAACaICAAAJowIAAAmkAgAACaUCAAANCwdBAAAAAAEAAAAgAAAABApJbmtQb2ludFYxAgAAAAmmAgAACacCAAAJqAIAAAmpAgAACaoCAAAJqwIAAAmsAgAACa0CAAAJrgIAAAmvAgAACbACAAAJsQIAAAmyAgAACbMCAAAJtAIAAAm1AgAACbYCAAAJtwIAAAm4AgAACbkCAAAJugIAAAm7AgAADQoFQgAAAApJbmtQb2ludFYxBAAAAAFYAVkOUHJlc3N1cmVGYWN0b3IJVGltZVN0YW1wAAAAAAYGCxACAAAA8mbnUm3I3D+Or56hzWGgPwAAAD8AAAAAAAAAAAFDAAAAQgAAAPJm51JtyNw/WT6nzP3eoD8AAAA/EAAAAAAAAAABRAAAAEIAAADyZudSbcjcP+9buCJe2aE/AAAAPxAAAAAAAAAAAUUAAABCAAAA8mbnUm3I3D+Fecl4vtOiPwAAAD8gAAAAAAAAAAFGAAAAQgAAAPJm51JtyNw/Gpfazh7Ooz8AAAA/IAAAAAAAAAABRwAAAEIAAADyZudSbcjcP7G06yR/yKQ/AAAAPy8AAAAAAAAAAUgAAABCAAAA8mbnUm3I3D9G0vx638KlPwAAAD8vAAAAAAAAAAFJAAAAQgAAACBlOekA19w/3O8N0T+9pj8AAAA/PwAAAAAAAAABSgAAAEIAAAAgZTnpANfcP3INHyegt6c/AAAAPz8AAAAAAAAAAUsAAABCAAAAIGU56QDX3D8IKzB9ALKoPwAAAD9PAAAAAAAAAAFMAAAAQgAAAE5ji3+U5dw/aNdJ/pApqj8AAAA/XgAAAAAAAAABTQAAAEIAAAB6Yd0VKPTcP5QSbKpRHqw/AAAAP14AAAAAAAAAAU4AAABCAAAA1l2BQk8R3T/1voUr4pWtPwAAAD9uAAAAAAAAAAFPAAAAQgAAANZdgUJPEd0/Ifqn16KKrz8AAAA/bgAAAAAAAAABUAAAAEIAAAAwWiVvdi7dP0DTYKwZgbA/AAAAP24AAAAAAAAAAVEAAABCAAAAYFh3BQo93T/W8HECenuxPwAAAD99AAAAAAAAAAFSAAAAQgAAAIxWyZudS90/B8f+QkI3sj8AAAA/fQAAAAAAAAABUwAAAEIAAAC6VBsyMVrdP5zkD5miMbM/AAAAP5YAAAAAAAAAAVQAAABCAAAA5lJtyMRo3T/NupzZau2zPwAAAD+mAAAAAAAAAAFVAAAAQgAAAHBNY4t/lN0/YtitL8vntD8AAAA/pgAAAAAAAAABVgAAAEIAAADMSQe4prHdP/n1voUr4rU/AAAAP6YAAAAAAAAAAVcAAABCAAAAJkar5M3O3T/0WlTxIxu3PwAAAD+1AAAAAAAAAAFYAAAAQgAAAK5AoaeI+t0/JDHhMezWtz8AAAA/xQAAAAAAAAABWQAAAEIAAAA4O5dqQybeP7pO8odM0bg/AAAAP8UAAAAAAAAAAVoAAABCAAAAkjc7l2pD3j/rJH/IFI25PwAAAD/VAAAAAAAAAAFbAAAAQgAAAEgwg/C4fd4/G/sLCd1Iuj8AAAA/1QAAAAAAAAABXAAAAEIAAADSKnmzc6neP7AYHV89Q7s/AAAAP9UAAAAAAAAAAV0AAABCAAAAiiPBDMLj3j8WYKF01YG7PwAAAD/kAAAAAAAAAAFeAAAAQgAAAEAcCWYQHt8/rH2yyjV8vD8AAAA/9AAAAAAAAAABXwAAAEIAAAD2FFG/XljfP9xTPwv+N70/AAAAP/QAAAAAAAAAAWAAAABCAAAA2AvrrkCh3z+n4kc2LrW9PwAAAD/0AAAAAAAAAAFhAAAAQgAAAGIG4XH7zN8/17jUdvZwvj8AAAA/AwEAAAAAAAABYgAAAEIAAAC5feZ7OBLgPwmPYbe+LL8/AAAAPxMBAAAAAAAAAWMAAABCAAAAK3mzc6k24D/THWri7qm/PwAAAD8TAQAAAAAAAAFkAAAAQgAAAIZ1V6DQU+A/Anp7kdsywD8AAAA/IwEAAAAAAAABZQAAAEIAAAD4cCSYQXjgP7WdPZwnUsA/AAAAPyMBAAAAAAAAAWYAAABCAAAAU23IxGiV4D/NCIS8C7DAPwAAAD8yAQAAAAAAAAFnAAAAQgAAANxnvocjweA/5XPK3O8NwT8AAAA/MgEAAAAAAAABaAAAAEIAAABkYrRK3uzgP/3eEP3Ta8E/AAAAP0IBAAAAAAAAAWkAAABCAAAAA1zT2OIf4T8VSlcduMnBPwAAAD9CAQAAAAAAAAFqAAAAQgAAAKNV8mbnUuE/LbWdPZwnwj8AAAA/UgEAAAAAAAABawAAAEIAAABZTjrANY3hP0Yg5F2AhcI/AAAAP1IBAAAAAAAAAWwAAABCAAAA4kgwg/C44T9fiyp+ZOPCPwAAAD9hAQAAAAAAAAFtAAAAQgAAAD1F1K8X1uE/Ea/siLACwz8AAAA/YQEAAAAAAAABbgAAAEIAAACCQk8R9evhP3f2cJ5IQcM/AAAAP3EBAAAAAAAAAW8AAABCAAAAxj/KctIB4j8pGjOplGDDPwAAAD9xAQAAAAAAAAFwAAAAQgAAAAs9RdSvF+I/3D31s+B/wz8AAAA/gAEAAAAAAAABcQAAAEIAAAA4O5dqQybiP0GFecl4vsM/AAAAP4ABAAAAAAAAAXIAAABCAAAAZjnpANc04j9BhXnJeL7DPwAAAD+QAQAAAAAAAAFzAAAAQgAAAHw4EswgPOI/9Kg71MTdwz8AAAA/kAEAAAAAAAABdAAAAEIAAADBNY0t/lHiP/SoO9TE3cM/AAAAP6ABAAAAAAAAAXUAAABCAAAA7jPfw5Fg4j+nzP3eEP3DPwAAAD+gAQAAAAAAAAF2AAAAQgAAAAQzCI/bZ+I/p8z93hD9wz8AAAA/rwEAAAAAAAABdwAAAEIAAABJMIPwuH3iP6fM/d4Q/cM/AAAAP68BAAAAAAAAAXgAAABCAAAAdy7VhkyM4j+nzP3eEP3DPwAAAD+/AQAAAAAAAAF5AAAAQgAAANIqebNzqeI/p8z93hD9wz8AAAA/vwEAAAAAAAABegAAAEIAAAAWKPQUUb/iP1rwv+lcHMQ/AAAAP88BAAAAAAAAAXsAAABCAAAAcSSYQXjc4j9a8L/pXBzEPwAAAD/PAQAAAAAAAAF8AAAAQgAAAPkejgQzCOM/DBSC9Kg7xD8AAAA/3gEAAAAAAAABfQAAAEIAAACCGYTH7TPjP783RP/0WsQ/AAAAP94BAAAAAAAAAX4AAABCAAAA9BRRv15Y4z+/N0T/9FrEPwAAAD/uAQAAAAAAAAF/AAAAQgAAAH0PR4IZhOM/vzdE//RaxD8AAAA/7gEAAAAAAAABgAAAAEIAAADYC+uuQKHjP783RP/0WsQ/AAAAP/0BAAAAAAAAAYEAAABCAAAASQe4prHF4z+/N0T/9FrEPwAAAD8NAgAAAAAAAAGCAAAAQgAAAHcFCj1F1OM/vzdE//RaxD8AAAA/DQIAAAAAAAABgwAAAEIAAADTAa5pbPHjP783RP/0WsQ/AAAAPx0CAAAAAAAAAYQAAABCAAAAAQAAAAAA5D+/N0T/9FrEPwAAAD8dAgAAAAAAAAGFAAAAQgAAAET9emHdFeQ/vzdE//RaxD8AAAA/HQIAAAAAAAABhgAAAEIAAACJ+vXCuivkP783RP/0WsQ/AAAAP1sCAAAAAAAAAYcAAABCAAAA3uxcqg2Z5D/0qDvUxN3DPwAAAD9rAgAAAAAAAAGIAAAAQgAAAAfhcfvM9+Q/3D31s+B/wz8AAAA/awIAAAAAAAABiQAAAEIAAAB43D7zPRzlP3f2cJ5IQcM/AAAAP3oCAAAAAAAAAYoAAABCAAAA09jiH2U55T8Rr+yIsALDPwAAAD+KAgAAAAAAAAGLAAAAQgAAALfPfA9HguU/4dhfSOhGwj8AAAA/igIAAAAAAAABjAAAAEIAAAApy0kHuKblP8htGSgE6cE/AAAAP5oCAAAAAAAAAY0AAABCAAAAhMftM9/D5T+wAtMHIIvBPwAAAD+aAgAAAAAAAAGOAAAAQgAAAN/DkWAG4eU/MlAI0qPuwD8AAAA/qQIAAAAAAAABjwAAAEIAAABRv15YdwXmPxrlwbG/kMA/AAAAP6kCAAAAAAAAAZAAAABCAAAAfr2w7goU5j9PVrmGjxPAPwAAAD+5AgAAAAAAAAGRAAAAQgAAAMO6K1DoKeY/o0fdoSbuvj8AAAA/uQIAAAAAAAABkgAAAEIAAAAHuKaxxT/mP9e41Hb2cL4/AAAAP7kCAAAAAAAAAZMAAABCAAAAY7RK3uxc5j93DLv1Zfm8PwAAAD/IAgAAAAAAAAGUAAAAQgAAAHmzc6k2ZOY/e6clim3Auz8AAAA/yAIAAAAAAAABlQAAAEIAAAC+sO4KFHrmPxv7CwndSLo/AAAAP8gCAAAAAAAAAZYAAABCAAAA7K5AoaeI5j+F3fqyfE65PwAAAD/YAgAAAAAAAAGXAAAAQgAAAAKuaWzxj+Y/77/pXBxUuD8AAAA/2AIAAAAAAAABmAAAAEIAAAAZrZI3O5fmP44T0NuL3LY/AAAAP+cCAAAAAAAAAZkAAABCAAAAGa2SNzuX5j/59b6FK+K1PwAAAD/nAgAAAAAAAAGaAAAAQgAAABmtkjc7l+Y/yR8yRWMmtT8AAAA/9wIAAAAAAAABmwAAAEIAAAAZrZI3O5fmPzICIe8CLLQ/AAAAP/cCAAAAAAAAAZwAAABCAAAA7K5AoaeI5j83nYuDCvOyPwAAAD8HAwAAAAAAAAGdAAAAQgAAANSvF9ZdgeY/oX96Lar4sT8AAAA/BwMAAAAAAAABngAAAEIAAACnscU/ynLmP6Ya5cGxv7A/AAAAPxYDAAAAAAAAAZ8AAABCAAAAY7RK3uxc5j9Va5+scg2vPwAAAD8mAwAAAAAAAAGgAAAAQgAAAPG4feZ7OOY///RaVPEjqz8AAAA/JgMAAAAAAAABoQAAAEIAAACsuwKFniLmP55IQdNgrKk/AAAAPzYDAAAAAAAAAaIAAABCAAAAaL6HI8EM5j9yDR8noLenPwAAAD9FAwAAAAAAAAGjAAAAQgAAAFG/Xlh3BeY/EWEFpg9Apj8AAAA/VQMAAAAAAAABpAAAAEIAAAAjwQzC4/blP3xD9E+vRaU/AAAAP1UDAAAAAAAAAaUAAABCAAAA9sK6K1Do5T8al9rOHs6jPwAAAD9VAwAAAAAAAAGmAAAAQgAAAMjEaJW82eU/hXnJeL7Toj8AAAA/VQMAAAAAAAABpwAAAEIAAACbxhb/KMvlP7rqwE2OVqI/AAAAP2QDAAAAAAAAAagAAABCAAAAbcjEaJW85T9ZPqfM/d6gPwAAAD90AwAAAAAAAAGpAAAAQgAAAD/KctIBruU/jq+eoc1hoD8AAAA/dAMAAAAAAAABqgAAAEIAAAASzCA8bp/lP4ZBLO06yZ8/AAAAP3QDAAAAAAAAAasAAABCAAAA5M3OpdqQ5T9aBgpBetSdPwAAAD+EAwAAAAAAAAGsAAAAQgAAAKHQU0T9euU/MMvnlLnfmz8AAAA/kwMAAAAAAAABrQAAAEIAAABG1K8X1l3lPwOQxej46pk/AAAAP5MDAAAAAAAAAa4AAABCAAAAAdc0tvhH5T9CN5Lm1/uWPwAAAD+jAwAAAAAAAAGvAAAAQgAAAL3ZuVQbMuU/FvxvOhcHlT8AAAA/owMAAAAAAAABsAAAAEIAAAB43D7zPRzlP+vATY5WEpM/AAAAP7MDAAAAAAAAAbEAAABCAAAAS97sXKoN5T9Vozw49heSPwAAAD+zAwAAAAAAAAGyAAAAQgAAAAfhcfvM9+Q/JpUSbKpRjj8AAAA/wgMAAAAAAAABswAAAEIAAACU5aQDXNPkP/pZ8L/pXIw/AAAAP9IDAAAAAAAAAbQAAABCAAAAI+rXC+uu5D92qIm7p36GPwAAAD/SAwAAAAAAAAG1AAAAQgAAAMjtM9/DkeQ/IDJFYyaVgj8AAAA/0gMAAAAAAAABtgAAAEIAAAAo9BRRv17kP5F3ARZKV30/AAAAP+EDAAAAAAAAAbcAAABCAAAAn/kejgQz5D83Ab29yG15PwAAAD/hAwAAAAAAAAG4AAAAQgAAAC7+UZaTDuQ/4Yp4ZUeEdT8AAAA/8QMAAAAAAAABuQAAAEIAAACOBDMIj9vjP4kUNA3GmnE/AAAAP/EDAAAAAAAAAboAAABCAAAA7goUeoqo4z+JFDQNxppxPwAAAD8BBAAAAAAAAAG7AAAAQgAAADgSzCA8buM/iRQ0DcaacT8AAAA/AQQAAAAAAAABvAAAAEIAAABsGlv8oyzjP4kUNA3GmnE/AAAAPxAEAAAAAAAAAb0AAABCAAAAtiETo1Xy4j+JFDQNxppxPwAAAD8QBAAAAAAAAAG+AAAAQgAAALsrUOgpouI/iRQ0DcaacT8AAAA/IAQAAAAAAAABvwAAAEIAAAAcMjFaJW/iP+GKeGVHhHU/AAAAPyAEAAAAAAAAAcAAAABCAAAAZjnpANc04j+RdwEWSld9PwAAAD8wBAAAAAAAAAHBAAAAQgAAALBAoaeI+uE/9PYit2WggD8AAAA/MAQAAAAAAAABwgAAAEIAAADiSDCD8LjhPyAyRWMmlYI/AAAAPz8EAAAAAAAAAcMAAABCAAAAcU1ji3+U4T9MbWcP54mEPwAAAD8/BAAAAAAAAAHEAAAAQgAAAOdSbcjEaOE/dqiJu6d+hj8AAAA/TwQAAAAAAAABxQAAAEIAAACMVsmbnUvhP3aoibunfoY/AAAAP14EAAAAAAAAAcYAAABCAAAAMVolb3Yu4T+i46tnaHOIPwAAAD9eBAAAAAAAAAHHAAAAQgAAAO1cqg2ZGOE/ouOrZ2hziD8AAAA/bgQAAAAAAAAByAAAAEIAAABNY4t/lOXgP84ezhMpaIo/AAAAP34EAAAAAAAAAckAAABCAAAA8mbnUm3I4D/6WfC/6VyMPwAAAD9+BAAAAAAAAAHKAAAAQgAAAIFrGlv8o+A/+lnwv+lcjD8AAAA/fgQAAAAAAAABywAAAEIAAAAmb3Yu1YbgP/pZ8L/pXIw/AAAAP40EAAAAAAAAAcwAAABCAAAAy3LSAa5p4D8mlRJsqlGOPwAAAD+dBAAAAAAAAAHNAAAAQgAAAEJ43D7zPeA/voUr4pUdkT8AAAA/nQQAAAAAAAABzgAAAEIAAACifr2w7grgP76FK+KVHZE/AAAAP50EAAAAAAAAAc8AAABCAAAAjgQzCI/b3z/rwE2OVhKTPwAAAD+tBAAAAAAAAAHQAAAAQgAAAHwPR4IZhN8/FvxvOhcHlT8AAAA/rQQAAAAAAAAB0QAAAEIAAABsGlv8oyzfP6wZgZB3AZY/AAAAP9cEAAAAAAAAAdIAAABCAAAAtiETo1Xy3j/XVKM8OPaXPwAAAD/XBAAAAAAAAAHTAAAAQgAAANIqebNzqd4/bnK0kpjwmD8AAAA/1wQAAAAAAAAB1AAAAEIAAABIMIPwuH3ePwOQxej46pk/AAAAP+YEAAAAAAAAAdUAAABCAAAAHDIxWiVv3j8wy+eUud+bPwAAAD/mBAAAAAAAAAHWAAAAQgAAAMI1jS3+Ud4/xOj46hnanD8AAAA/9gQAAAAAAAAB1wAAAEIAAACSNzuXakPeP/AjG5fazp4/AAAAPwYFAAAAAAAAAdgAAABCAAAAkjc7l2pD3j9aBgpBetSdPwAAAD9EBQAAAAAAAAHZAAAAQgAAAJI3O5dqQ94/xOj46hnanD8AAAA/VAUAAAAAAAAB2gAAAEIAAAAQR4IZhMfNP8gUjZlUStA/AAAAPwAAAAAAAAAAAdsAAABCAAAAEEeCGYTHzT+hJu6e+lnQPwAAAD8vAAAAAAAAAAHcAAAAQgAAAGxDJkar5M0/oSbunvpZ0D8AAAA/PwAAAAAAAAAB3QAAAEIAAADEP8py0gHOP6Em7p76WdA/AAAAP04AAAAAAAAAAd4AAABCAAAAfDgSzCA8zj97OE+koGnQPwAAAD9OAAAAAAAAAAHfAAAAQgAAANg0tvhHWc4/VEqwqUZ50D8AAAA/XgAAAAAAAAAB4AAAAEIAAADoKaJ+vbDOP1RKsKlGedA/AAAAP20AAAAAAAAAAeEAAABCAAAAsBfWXYFCzz8tXBGv7IjQPwAAAD9tAAAAAAAAAAHiAAAAQgAAABwJZhAet88/LVwRr+yI0D8AAAA/fQAAAAAAAAAB4wAAAEIAAACg+R6OBDPQPy1cEa/siNA/AAAAP30AAAAAAAAAAeQAAABCAAAAgvC4feZ70D8tXBGv7IjQPwAAAD99AAAAAAAAAAHlAAAAQgAAAMLj9pnv4dA/LVwRr+yI0D8AAAA/jQAAAAAAAAAB5gAAAEIAAAAu1YZMjFbRPy1cEa/siNA/AAAAP5wAAAAAAAAAAecAAABCAAAAmsYW/yjL0T8tXBGv7IjQPwAAAD8KAQAAAAAAAAHoAAAAQgAAAGRitEre7NQ/PN9piWIb0D8AAAA/CgEAAAAAAAAB6QAAAEIAAAD+UZaTDnDVP2PNCIS8C9A/AAAAPwoBAAAAAAAAAeoAAABCAAAAtEre7Fyq1T9jzQiEvAvQPwAAAD8ZAQAAAAAAAAHrAAAAQgAAAGpDJkar5NU/Y80IhLwL0D8AAAA/GQEAAAAAAAAB7AAAAEIAAABOOsA1jS3WPxJ3T/0s+M8/AAAAPykBAAAAAAAAAe0AAABCAAAAYC+suwKF1j8Sd0/9LPjPPwAAAD8pAQAAAAAAAAHuAAAAQgAAAKAi6tcL69Y/EndP/Sz4zz8AAAA/OQEAAAAAAAAB7wAAAEIAAADeFSj0FFHXPxJ3T/0s+M8/AAAAPzkBAAAAAAAAAfAAAABCAAAAHAlmEB631z8Sd0/9LPjPPwAAAD9IAQAAAAAAAAHxAAAAQgAAAAAAAAAAANg/EndP/Sz4zz8AAAA/SAEAAAAAAAAB8gAAAEIAAAC2+EdZTjrYPxJ3T/0s+M8/AAAAP1gBAAAAAAAAAfMAAABCAAAAbPGPspx02D8Sd0/9LPjPPwAAAD9YAQAAAAAAAAH0AAAAQgAAAPbrhXVXoNg/EndP/Sz4zz8AAAA/ZwEAAAAAAAAB9QAAAEIAAABQ6Cmifr3YPxJ3T/0s+M8/AAAAP2cBAAAAAAAAAfYAAABCAAAArOTNzqXa2D8Sd0/9LPjPPwAAAD93AQAAAAAAAAH3AAAAQgAAAKzkzc6l2tg/YFON8uDYzz8AAAA/tgEAAAAAAAAB+AAAAEIAAADY4h9lOenYP2BTjfLg2M8/AAAAP7YBAAAAAAAAAfkAAABCAAAABuFx+8z32D9gU43y4NjPPwAAAD+2AQAAAAAAAAH6AAAAQgAAADLfw5FgBtk/YFON8uDYzz8AAAA/xQEAAAAAAAAB+wAAAEIAAABi3RUo9BTZP2BTjfLg2M8/AAAAP9UBAAAAAAAAAfwAAABCAAAAvNm5VBsy2T9gU43y4NjPPwAAAD/kAQAAAAAAAAH9AAAAQgAAABjWXYFCT9k/YFON8uDYzz8AAAA/5AEAAAAAAAAB/gAAAEIAAABy0gGuaWzZP2BTjfLg2M8/AAAAPwQCAAAAAAAAAf8AAABCAAAA/Mz3cCSY2T9gU43y4NjPPwAAAD8EAgAAAAAAAAEAAQAAQgAAAITH7TPfw9k/YFON8uDYzz8AAAA/BAIAAAAAAAABAQEAAEIAAAAOwuP2me/ZP64vy+eUuc8/AAAAPxMCAAAAAAAAAQIBAABCAAAAxLorUOgp2j+uL8vnlLnPPwAAAD8TAgAAAAAAAAEDAQAAQgAAAEy1IROjVdo/ri/L55S5zz8AAAA/IwIAAAAAAAABBAEAAEIAAADWrxfWXYHaP64vy+eUuc8/AAAAPyMCAAAAAAAAAQUBAABCAAAAXKoNmRit2j/6CwndSJrPPwAAAD8zAgAAAAAAAAEGAQAAQgAAALimscU/yto/+gsJ3Uiazz8AAAA/MwIAAAAAAAABBwEAAEIAAAASo1XyZufaP/oLCd1Ims8/AAAAP0ICAAAAAAAAAQgBAABCAAAAEqNV8mbn2j9I6EbS/HrPPwAAAD/JAwAAAAAAAAEJAQAAQgAAAAi4prHFP8o/BJtqlAfH3j8AAAA/AAAAAAAAAAABCgEAAEIAAAAIuKaxxT/KP92sy5mt1t4/AAAAPxAAAAAAAAAAAQsBAABCAAAAZLRK3uxcyj/drMuZrdbePwAAAD8fAAAAAAAAAAEMAQAAQgAAAL6w7goUeso/3azLma3W3j8AAAA/HwAAAAAAAAABDQEAAEIAAAB0qTZkYrTKP92sy5mt1t4/AAAAPx8AAAAAAAAAAQ4BAABCAAAAhJ4i6tcLyz/drMuZrdbePwAAAD8vAAAAAAAAAAEPAQAAQgAAAPSPspx0gMs/3azLma3W3j8AAAA/LwAAAAAAAAABEAEAAEIAAABggUJPEfXLP92sy5mt1t4/AAAAPz4AAAAAAAAAAREBAABCAAAAJG92LtWGzD/drMuZrdbePwAAAD9OAAAAAAAAAAESAQAAQgAAAEhZTjrANc0/3azLma3W3j8AAAA/TgAAAAAAAAABEwEAAEIAAAAQR4IZhMfNP92sy5mt1t4/AAAAP14AAAAAAAAAARQBAABCAAAAjC3+UZaTzj/drMuZrdbePwAAAD9eAAAAAAAAAAEVAQAAQgAAAGQQHrfPfM8/3azLma3W3j8AAAA/XgAAAAAAAAABFgEAAEIAAACg+R6OBDPQP92sy5mt1t4/AAAAP20AAAAAAAAAARcBAABCAAAADOuuQKGn0D/drMuZrdbePwAAAD99AAAAAAAAAAEYAQAAQgAAAKbakInRKtE/3azLma3W3j8AAAA/fQAAAAAAAAABGQEAAEIAAACaxhb/KMvRP92sy5mt1t4/AAAAP40AAAAAAAAAARoBAABCAAAAvrDuChR60j/drMuZrdbePwAAAD+NAAAAAAAAAAEbAQAAQgAAALKcdIBrGtM/3azLma3W3j8AAAA/nAAAAAAAAAABHAEAAEIAAABMjFbJm53TP92sy5mt1t4/AAAAP5wAAAAAAAAAAR0BAABCAAAA5ns4Eswg1D/drMuZrdbePwAAAD+sAAAAAAAAAAEeAQAAQgAAAK5pbPGPstQ/BJtqlAfH3j8AAAA/uwAAAAAAAAABHwEAAEIAAAAaW/yjLCfVPwSbapQHx94/AAAAP7sAAAAAAAAAASABAABCAAAAtEre7Fyq1T8Em2qUB8fePwAAAD/LAAAAAAAAAAEhAQAAQgAAAE46wDWNLdY/BJtqlAfH3j8AAAA/ywAAAAAAAAABIgEAAEIAAAA6EswgPG7XPwSbapQHx94/AAAAP9sAAAAAAAAAASMBAABCAAAAAAAAAAAA2D8Em2qUB8fePwAAAD/bAAAAAAAAAAEkAQAAQgAAAJrv4Ugwg9g/BJtqlAfH3j8AAAA/6gAAAAAAAAABJQEAAEIAAACO22e+hyPZPwSbapQHx94/AAAAP+oAAAAAAAAAASYBAABCAAAA/Mz3cCSY2T8Em2qUB8fePwAAAD/6AAAAAAAAAAEnAQAAQgAAAGq+hyPBDNo/KokJj2G33j8AAAA/+gAAAAAAAAABKAEAAEIAAACmscU/ynLaP1F3qIm7p94/AAAAPwoBAAAAAAAAASkBAABCAAAA5qQDXNPY2j94ZUeEFZjePwAAAD8KAQAAAAAAAAEqAQAAQgAAAJydS7UhE9s/eGVHhBWY3j8AAAA/GQEAAAAAAAABKwEAAEIAAAAkmEF43D7bP55T5n5viN4/AAAAPykBAAAAAAAAASwBAABCAAAA2pCJ0Sp52z/sLyR0I2nePwAAAD84AQAAAAAAAAEtAQAAQgAAAOyFdVeg0Ns/Eh7Dbn1Z3j8AAAA/OAEAAAAAAAABLgEAAEIAAABGghmEx+3bPxIew259Wd4/AAAAP0gBAAAAAAAAAS8BAABCAAAA0HwPR4IZ3D8SHsNufVnePwAAAD9IAQAAAAAAAAEwAQAAQgAAAPx6Yd0VKNw/Eh7Dbn1Z3j8AAAA/SAEAAAAAAAABMQEAAEIAAABYdwUKPUXcPxIew259Wd4/AAAAP1gBAAAAAAAAATIBAABCAAAAfuZ7OBLM5D8SHsNufVnePwAAAD8AAAAAAAAAAAEzAQAAQgAAAJTlpANc0+Q/Eh7Dbn1Z3j8AAAA/AAAAAAAAAAABNAEAAEIAAACs5M3OpdrkPxIew259Wd4/AAAAPw8AAAAAAAAAATUBAABCAAAA7+FIMIPw5D8SHsNufVnePwAAAD8PAAAAAAAAAAE2AQAAQgAAAB3gmsYW/+Q/Eh7Dbn1Z3j8AAAA/HwAAAAAAAAABNwEAAEIAAABL3uxcqg3lPxIew259Wd4/AAAAPx8AAAAAAAAAATgBAABCAAAAkNtnvocj5T8SHsNufVnePwAAAD8uAAAAAAAAAAE5AQAAQgAAANPY4h9lOeU/OQxiaddJ3j8AAAA/LgAAAAAAAAABOgEAAEIAAABG1K8X1l3lPzkMYmnXSd4/AAAAPz4AAAAAAAAAATsBAABCAAAAzs6l2pCJ5T9f+gBkMTrePwAAAD8+AAAAAAAAAAE8AQAAQgAAAG3IxGiVvOU/X/oAZDE63j8AAAA/TgAAAAAAAAABPQEAAEIAAAAjwQzC4/blP1/6AGQxOt4/AAAAP04AAAAAAAAAAT4BAABCAAAA8bh95ns45j9f+gBkMTrePwAAAD9dAAAAAAAAAAE/AQAAQgAAAOyuQKGniOY/X/oAZDE63j8AAAA/bQAAAAAAAAABQAEAAEIAAADPpdqQidHmP1/6AGQxOt4/AAAAP20AAAAAAAAAAUEBAABCAAAAyZudS7Uh5z9f+gBkMTrePwAAAD9tAAAAAAAAAAFCAQAAQgAAAJeTDnBNY+c/X/oAZDE63j8AAAA/fQAAAAAAAAABQwEAAEIAAAB7iqhfL6znP1/6AGQxOt4/AAAAP30AAAAAAAAAAUQBAABCAAAAR4IZhMft5z+G6J9eiyrePwAAAD+MAAAAAAAAAAFFAQAAQgAAABV6iqhfL+g/huifXosq3j8AAAA/jAAAAAAAAAABRgEAAEIAAADLctIBrmnoP4bon16LKt4/AAAAP5wAAAAAAAAAAUcBAABCAAAAgWsaW/yj6D+G6J9eiyrePwAAAD+rAAAAAAAAAAFIAQAAQgAAADdkYrRK3ug/huifXosq3j8AAAA/uwAAAAAAAAABSQEAAEIAAACjVfJm51LpP4bon16LKt4/AAAAP7sAAAAAAAAAAUoBAABCAAAAQ08R9euF6T+G6J9eiyrePwAAAD/LAAAAAAAAAAFLAQAAQgAAAOFIMIPwuOk/huifXosq3j8AAAA/ywAAAAAAAAABTAEAAEIAAACBQk8R9evpP4bon16LKt4/AAAAP+YAAAAAAAAAAU0BAABCAAAAOTuXakMm6j+t1j5Z5RrePwAAAD8VAQAAAAAAAAFOAQAAQgAAAPkejgQzCOs/IaEbSfPr3T8AAAA/FQEAAAAAAAABTwEAAEIAAACZGK2SNzvrPyGhG0nz690/AAAAPxUBAAAAAAAAAVABAABCAAAA9RRRv15Y6z8hoRtJ8+vdPwAAAD8lAQAAAAAAAAFRAQAAQgAAAE8R9euFdes/IaEbSfPr3T8AAAA/JQEAAAAAAAABUgEAAEIAAACrDZkYrZLrPyGhG0nz690/AAAAPzQBAAAAAAAAAVMBAABCAAAA7woUeoqo6z8hoRtJ8+vdPwAAAD80AQAAAAAAAAFUAQAAQgAAAAUKPUXUr+s/R4+6Q03c3T8AAAA/RAEAAAAAAAABVQEAAEIAAAAdCWYQHrfrP0ePukNN3N0/AAAAP0QBAAAAAAAAAVYBAABCAAAAMwiP22e+6z9Hj7pDTdzdPwAAAD9jAQAAAAAAAAFXAQAAQgAAAGEG4XH7zOs/R4+6Q03c3T8AAAA/cwEAAAAAAAABWAEAAEIAAACPBDMIj9vrP259WT6nzN0/AAAAP4MBAAAAAAAAAVkBAABCAAAA0wGuaWzx6z9ufVk+p8zdPwAAAD+SAQAAAAAAAAFaAQAAQgAAABf/KMtJB+w/bn1ZPqfM3T8AAAA/kgEAAAAAAAABWwEAAEIAAABx+8z3cCTsP5Vr+DgBvd0/AAAAP5IBAAAAAAAAAVwBAABCAAAA5faZ7+FI7D+Va/g4Ab3dPwAAAD+iAQAAAAAAAAFdAQAAQgAAAFXyZudSbew/lWv4OAG93T8AAAA/ogEAAAAAAAABXgEAAEIAAADf7FyqDZnsP7tZlzNbrd0/AAAAP7EBAAAAAAAAAV8BAABCAAAAf+Z7OBLM7D+7WZczW63dPwAAAD/BAQAAAAAAAAFgAQAAQgAAAO/hSDCD8Ow/u1mXM1ut3T8AAAA/wQEAAAAAAAABYQEAAEIAAAB33D7zPRztP7tZlzNbrd0/AAAAP9EBAAAAAAAAAWIBAABCAAAA69cL665A7T+7WZczW63dPwAAAD/RAQAAAAAAAAFjAQAAQgAAABnWXYFCT+0/4kc2LrWd3T8AAAA/0QEAAAAAAAABZAEAAEIAAABF1K8X1l3tP+JHNi61nd0/AAAAP+ABAAAAAAAAAWUBAABCAAAARdSvF9Zd7T8JNtUoD47dPwAAAD/gAQAAAAAAAAFmAQAAQgAAAFvT2OIfZe0/CTbVKA+O3T8AAAA/8AEAAAAAAAABZwEAAEIAAABb09jiH2XtPy8kdCNpft0/AAAAPx8CAAAAAAAAAWgBAABCAAAAc9IBrmls7T8vJHQjaX7dPwAAAD8uAgAAAAAAAAFpAQAAQgAAAInRKnmzc+0/LyR0I2l+3T8AAAA/bQIAAAAAAAABagEAAEIAAACh0FNE/XrtPy8kdCNpft0/AAAAPwMDAAAAAAAAAWsBAABCAAAAt898D0eC7T8vJHQjaX7dPwAAAD8SAwAAAAAAAAFsAQAAQgAAAM/OpdqQie0/LyR0I2l+3T8AAAA/IgMAAAAAAAABbQEAAEIAAAAAUpaTDnDNPyZHK4kJj+E/AAAAPwAAAAAAAAAAAW4BAABCAAAAWE46wDWNzT8mRyuJCY/hPwAAAD+mAQAAAAAAAAFvAQAAQgAAALRK3uxcqs0/JkcriQmP4T8AAAA/xQEAAAAAAAABcAEAAEIAAAAQR4IZhMfNPyZHK4kJj+E/AAAAP9UBAAAAAAAAAXEBAABCAAAAbEMmRqvkzT8mRyuJCY/hPwAAAD/kAQAAAAAAAAFyAQAAQgAAAMQ/ynLSAc4/JkcriQmP4T8AAAA/5AEAAAAAAAABcwEAAEIAAAAgPG6f+R7OPyZHK4kJj+E/AAAAP+4BAAAAAAAAAXQBAABCAAAANDFaJW92zj8mRyuJCY/hPwAAAD/9AQAAAAAAAAF1AQAAQgAAAEQmRqvkzc4/JkcriQmP4T8AAAA//QEAAAAAAAABdgEAAEIAAAAMFHqKqF/PPyZHK4kJj+E/AAAAPw0CAAAAAAAAAXcBAABCAAAAFv8oy0kH0D8T0NuL3JbhPwAAAD8NAgAAAAAAAAF4AQAAQgAAACj0FFG/XtA/E9Dbi9yW4T8AAAA/HQIAAAAAAAABeQEAAEIAAABm51JtyMTQPxPQ24vcluE/AAAAPx0CAAAAAAAAAXoBAABCAAAASt7sXKoN0T8T0NuL3JbhPwAAAD9rAgAAAAAAAAF7AQAAQgAAACCOBDMIj9M//1iMjq+e4T8AAAA/egIAAAAAAAABfAEAAEIAAABegUJPEfXTP/9YjI6vnuE/AAAAP4oCAAAAAAAAAX0BAABCAAAA5ns4Eswg1D8T0NuL3JbhPwAAAD+KAgAAAAAAAAF+AQAAQgAAAHB2LtWGTNQ/JkcriQmP4T8AAAA/mgIAAAAAAAABfwEAAEIAAAAmb3Yu1YbUPzm+eoY2h+E/AAAAP5oCAAAAAAAAAYABAABCAAAArmls8Y+y1D9NNcqDY3/hPwAAAD+pAgAAAAAAAAGBAQAAQgAAAGRitEre7NQ/TTXKg2N/4T8AAAA/qQIAAAAAAAABggEAAEIAAAAaW/yjLCfVP001yoNjf+E/AAAAP7kCAAAAAAAAAYMBAABCAAAALFDoKaJ+1T9NNcqDY3/hPwAAAD+5AgAAAAAAAAGEAQAAQgAAABBHghmEx9U/TTXKg2N/4T8AAAA/yQIAAAAAAAABhQEAAEIAAACYQXjcPvPVP001yoNjf+E/AAAAP9gCAAAAAAAAAYYBAABCAAAAIDxun/ke1j9NNcqDY3/hPwAAAD/YAgAAAAAAAAGHAQAAQgAAAKg2ZGK0StY/TTXKg2N/4T8AAAA/2AIAAAAAAAABiAEAAEIAAAAEMwiP22fWP001yoNjf+E/AAAAP+gCAAAAAAAAAYkBAABCAAAAMjFaJW921j9NNcqDY3/hPwAAAD/oAgAAAAAAAAGKAQAAQgAAAGAvrLsChdY/TTXKg2N/4T8AAAA/9wIAAAAAAAABiwEAAEIAAAC6K1DoKaLWP001yoNjf+E/AAAAPwcDAAAAAAAAAYwBAABCAAAAFij0FFG/1j9NNcqDY3/hPwAAAD8HAwAAAAAAAAGNAQAAQgAAAHIkmEF43NY/YKwZgZB34T8AAAA/FwMAAAAAAAABjgEAAEIAAADMIDxun/nWP2CsGYGQd+E/AAAAPxcDAAAAAAAAAY8BAABCAAAAKB3gmsYW1z9grBmBkHfhPwAAAD8XAwAAAAAAAAGQAQAAQgAAAIIZhMftM9c/YKwZgZB34T8AAAA/JgMAAAAAAAABkQEAAEIAAAAMFHqKqF/XP2CsGYGQd+E/AAAAPyYDAAAAAAAAAZIBAABCAAAAlA5wTWOL1z9grBmBkHfhPwAAAD82AwAAAAAAAAGTAQAAQgAAAEoHuKaxxdc/YKwZgZB34T8AAAA/NgMAAAAAAAABlAEAAEIAAABa/KMsJx3YP2CsGYGQd+E/AAAAP0YDAAAAAAAAAZUBAABCAAAAQPM9HAlm2D9grBmBkHfhPwAAAD9GAwAAAAAAAAGWAQAAQgAAAHzmezgSzNg/YKwZgZB34T8AAAA/VQMAAAAAAAABlwEAAEIAAABi3RUo9BTZP2CsGYGQd+E/AAAAP1UDAAAAAAAAAZgBAABCAAAActIBrmls2T9grBmBkHfhPwAAAD9lAwAAAAAAAAGZAQAAQgAAACjLSQe4ptk/YKwZgZB34T8AAAA/ZQMAAAAAAAABmgEAAEIAAADgw5FgBuHZP2CsGYGQd+E/AAAAP3QDAAAAAAAAAZsBAABCAAAAOsA1jS3+2T9grBmBkHfhPwAAAD+EAwAAAAAAAAGcAQAAQgAAAMS6K1DoKdo/YKwZgZB34T8AAAA/lAMAAAAAAAABnQEAAEIAAAAgt898D0faP2CsGYGQd+E/AAAAP5QDAAAAAAAAAZ4BAABCAAAAprHFP8py2j9grBmBkHfhPwAAAD+UAwAAAAAAAAGfAQAAQgAAAAKuaWzxj9o/YKwZgZB34T8AAAA/owMAAAAAAAABoAEAAEIAAACMqF8vrLvaP2CsGYGQd+E/AAAAP6MDAAAAAAAAAaEBAABCAAAA5qQDXNPY2j9zI2l+vW/hPwAAAD+zAwAAAAAAAAGiAQAAQgAAAG6f+R6OBNs/cyNpfr1v4T8AAAA/swMAAAAAAAABowEAAEIAAAD4me/hSDDbP3MjaX69b+E/AAAAP8MDAAAAAAAAAaQBAABCAAAArpI3O5dq2z9zI2l+vW/hPwAAAD/DAwAAAAAAAAGlAQAAQgAAAGSLf5TlpNs/cyNpfr1v4T8AAAA/0gMAAAAAAAABpgEAAEIAAABGghmEx+3bP3MjaX69b+E/AAAAP9IDAAAAAAAAAacBAABCAAAAWHcFCj1F3D9zI2l+vW/hPwAAAD/iAwAAAAAAAAGoAQAAQgAAADxun/kejtw/cyNpfr1v4T8AAAA/4gMAAAAAAAABqQEAAEIAAABOY4t/lOXcP3MjaX69b+E/AAAAP/EDAAAAAAAAAaoBAABCAAAAMFolb3Yu3T9zI2l+vW/hPwAAAD/xAwAAAAAAAAGrAQAAQgAAALpUGzIxWt0/cyNpfr1v4T8AAAA/AQQAAAAAAAABrAEAAEIAAAAWUb9eWHfdP3MjaX69b+E/AAAAPwIEAAAAAAAAAa0BAABCAAAAcE1ji3+U3T9zI2l+vW/hPwAAAD8SBAAAAAAAAAGuAQAAQgAAAHBNY4t/lN0/h5q4e+pn4T8AAAA/IQQAAAAAAAABrwEAAEIAAABCTxH164XdP5oRCHkXYOE/AAAAP+wEAAAAAAAAAbABAABCAAAAFlG/Xlh33T+aEQh5F2DhPwAAAD/8BAAAAAAAAAGxAQAAQgAAABR6iqhfL8w/YRvwZl3O7D8AAAA/AAAAAAAAAAABsgEAAEIAAADoKaJ+vbDOP396Lar4ke0/AAAAPwAAAAAAAAAAAbMBAABCAAAADBR6iqhfzz9sA96sy5ntPwAAAD8QAAAAAAAAAAG0AQAAQgAAAFbyZudSbdA/Hiegtxe57T8AAAA/LwAAAAAAAAABtQEAAEIAAAB0qTZkYrTSP9FKYsJj2O0/AAAAP20AAAAAAAAAAbYBAABCAAAAzCA8bp/51j8ynu+0RLHtPwAAAD99AAAAAAAAAAG3AQAAQgAAAHzmezgSzNg/4M26nNlq7T8AAAA/jQAAAAAAAAABuAEAAEIAAAAY1l2BQk/ZPy2q+JGNS+0/AAAAP5wAAAAAAAAAAbkBAABCAAAA4MORYAbh2T+O/YWEbiTtPwAAAD+sAAAAAAAAAAG6AQAAQgAAACx5s3OpNtw/IsIKTB+A7D8AAAA/rAAAAAAAAAABuwEAAEIAAAAgZTnpANfcP4MVmD4AWew/AAAAP6wAAAAAAAAAAbwBAABCAAAAFlG/Xlh33T/333QuDirsPwAAAD/LAAAAAAAAAAG9AQAAQgAAAAg9RdSvF94/a6pRHhz76z8AAAA/ywAAAAAAAAABvgEAAEIAAAAAKctJB7jeP8z93hD90+s/AAAAP8sAAAAAAAAAAb8BAABCAAAA9hRRv15Y3z9AyLsAC6XrPwAAAD/bAAAAAAAAAAHAAQAAQgAAALwChZ4i6t8/oBtJ8+t96z8AAAA/2wAAAAAAAAABwQEAAEIAAABYdwUKPUXgPydddeAmR+s/AAAAP+oAAAAAAAAAAcIBAABCAAAAPG6f+R6O4D+IsALTByDrPwAAAD/6AAAAAAAAAAHDAQAAQgAAABtb/KMsJ+E/qqqqqqqq6j8AAAA/GQEAAAAAAAABxAEAAEIAAACCQk8R9evhP41LbWcP5+k/AAAAPykBAAAAAAAAAcUBAABCAAAAZjnpANc04j/BvGQ832npPwAAAD8pAQAAAAAAAAHGAQAAQgAAAME1jS3+UeI/g2N/IaEb6T8AAAA/KQEAAAAAAAABxwEAAEIAAAAEMwiP22fiPwqlqw7c5Og/AAAAPzkBAAAAAAAAAcgBAABCAAAAMjFaJW924j+41Hb2cJ7oPwAAAD85AQAAAAAAAAHJAQAAQgAAAF8vrLsCheI/ZgRC3gVY6D8AAAA/SAEAAAAAAAABygEAAEIAAAB3LtWGTIziPwC9vchtGeg/AAAAP0gBAAAAAAAAAcsBAABCAAAAdy7VhkyM4j+bdTmz1drnPwAAAD9cAQAAAAAAAAHMAQAAQgAAAHcu1YZMjOI/Ni61nT2c5z8AAAA/iwEAAAAAAAABzQEAAEIAAABURP16Yd3hP8f+QkI3kuY/AAAAP5oBAAAAAAAAAc4BAABCAAAAh0yMVsmb4T9OQG8vclvmPwAAAD+aAQAAAAAAAAHPAQAAQgAAAKNV8mbnUuE/r5P8IVM05j8AAAA/mgEAAAAAAAAB0AEAAEIAAADWXYFCTxHhPyNe2RFhBeY/AAAAP5oBAAAAAAAAAdEBAABCAAAAgWsaW/yj4D+pnwX/m87lPwAAAD8IAgAAAAAAAAHSAQAAQgAAAAbhcfvM99g/gljadZI/5D8AAAA/CAIAAAAAAAAB0wEAAEIAAABs8Y+ynHTYP4JY2nWSP+Q/AAAAP2UCAAAAAAAAAdQBAABCAAAA2rlUGzIx0j95yXi+0xLlPwAAAD9lAgAAAAAAAAHVAQAAQgAAAMLj9pnv4dA/kTS/3rdw5T8AAAA/dQIAAAAAAAAB1gEAAEIAAADM93AkmEHQPwnzkvF8p+U/AAAAP3UCAAAAAAAAAdcBAABCAAAADBR6iqhfzz+CsWYEQt7lPwAAAD+UAgAAAAAAAAHYAQAAQgAAABqtkjc7l8o/O8kfMkVj5j8AAAA/pAIAAAAAAAAB2QEAAEIAAAA+ynLSAa7JP+3s4TyRguY/AAAAP7QCAAAAAAAAAdoBAABCAAAACuuuQKGnyD+NmVRKsKnmPwAAAD/DAgAAAAAAAAHbAQAAQgAAAJI3O5dqQ8Y/pQSbapQH5z8AAAA/wwIAAAAAAAAB3AEAAEIAAABeWHcFCj3FP1coXXXgJuc/AAAAP8MCAAAAAAAAAd0BAABCAAAAKnmzc6k2xD/Q5jCIpV3nPwAAAD/TAgAAAAAAAAHeAQAAQgAAAK6SNzuXasM/cJOjlcSE5z8AAAA/0wIAAAAAAAAB3wEAAEIAAACKqF8vrLvCPw9AFqPjq+c/AAAAP+ICAAAAAAAAAeABAABCAAAAaL6HI8EMwj+bdTmz1drnPwAAAD/iAgAAAAAAAAHhAQAAQgAAAPzM93AkmME/J6tcw8cJ6D8AAAA/AgMAAAAAAAAB4gEAAEIAAAA038ORYAbBP6BpMNaMQOg/AAAAPwIDAAAAAAAAAeMBAABCAAAAJOrXC+uuwD8/FqPjq2foPwAAAD8CAwAAAAAAAAHkAQAAQgAAAMjtM9/DkcA/uNR29nCe6D8AAAA/IQMAAAAAAAAB5QEAAEIAAAAQ9euFdVfAP2/sLyR0I+k/AAAAPyEDAAAAAAAAAeYBAABCAAAAEPXrhXVXwD/7IVM0ZlLpPwAAAD8xAwAAAAAAAAHnAQAAQgAAAMjtM9/DkcA/deAmRyuJ6T8AAAA/MQMAAAAAAAAB6AEAAEIAAAA038ORYAbBPygE6VF3qOk/AAAAPzEDAAAAAAAAAekBAABCAAAARtSvF9ZdwT+NS21nD+fpPwAAAD9AAwAAAAAAAAHqAQAAQgAAALLFP8py0sE/GYGQdwEW6j8AAAA/UAMAAAAAAAAB6wEAAEIAAAAet898D0fCP5I/ZIrGTOo/AAAAP1ADAAAAAAAAAewBAABCAAAAiqhfL6y7wj/3huifXovqPwAAAD9fAwAAAAAAAAHtAQAAQgAAAK6SNzuXasM/SVcduMnR6j8AAAA/XwMAAAAAAAAB7gEAAEIAAAAahMftM9/DP8IV8cqOCOs/AAAAP28DAAAAAAAAAe8BAABCAAAAhnVXoNBTxD8Bb9blzFbrPwAAAD+eAwAAAAAAAAHwAQAAQgAAAKQsJx3gmsY/XCf5Q6Zo7D8AAAA/ngMAAAAAAAAB8QEAAEIAAABaJW92LtXGPyLCCkwfgOw/AAAAP54DAAAAAAAAAfIBAABCAAAAIBOjVfJmxz/V5cxWa5/sPwAAAD+uAwAAAAAAAAHzAQAAQgAAAOgA1zS2+Mc/m4DeXuS27D8AAAA/rgMAAAAAAAAB9AEAAEIAAABU8mbnUm3IP2Eb8GZdzuw/AAAAP70DAAAAAAAAAfUBAABCAAAAHOCaxhb/yD86LVFsA97sPwAAAD+9AwAAAAAAAAH2AQAAQgAAAJrGFv8oy8k/FT+ycant7D8AAAA/zQMAAAAAAAAB9wEAAEIAAAC+sO4KFHrKPwDIYnR89ew/AAAAP80DAAAAAAAAAfgBAABCAAAAmJMOcE1jyz/IYnR89QztPwAAAD/cAwAAAAAAAAH5AQAAQgAAAHB2LtWGTMw/tOskf8gU7T8AAAA/3AMAAAAAAAAB+gEAAEIAAAAAUpaTDnDNP6F01YGbHO0/AAAAP+wDAAAAAAAAAfsBAABCAAAANDFaJW92zj+O/YWEbiTtPwAAAD/8AwAAAAAAAAH8AQAAQgAAANQBrmls8c8/Zw/niRQ07T8AAAA//AMAAAAAAAAB/QEAAEIAAABm51JtyMTQP0AhSI+6Q+0/AAAAPwsEAAAAAAAAAf4BAABCAAAAEswgPG6f0T8aM6mUYFPtPwAAAD8rBAAAAAAAAAH/AQAAQgAAAK5pbPGPstQ/zFZrn6xy7T8AAAA/KwQAAAAAAAABAAIAAEIAAADsXKoNmRjVP8xWa5+scu0/AAAAPysEAAAAAAAAAQECAABCAAAAolXyZudS1T/zRAqaBmPtPwAAAD9ZBAAAAAAAAAECAgAAQgAAAIZMjFbJm9U/Zw/niRQ07T8AAAA/aQQAAAAAAAABAwIAAEIAAADiSDCD8LjVP8hidHz1DO0/AAAAP3kEAAAAAAAAAQQCAABCAAAAEEeCGYTH1T8otgFv1uXsPwAAAD95BAAAAAAAAAEFAgAAQgAAABBHghmEx9U/YRvwZl3O7D8AAAA/xwQAAAAAAAABBgIAAEIAAACYQXjcPvPVP3CeSEHTYOw/AAAAP9YEAAAAAAAAAQcCAABCAAAADcLj9pnv7T/tRW7LQCHoPwAAAD8AAAAAAAAAAAEIAgAAQgAAAPfCuitQ6O0/AL29yG0Z6D8AAAA/AAAAAAAAAAABCQIAAEIAAADfw5FgBuHtPwC9vchtGeg/AAAAPxAAAAAAAAAAAQoCAABCAAAAycRolbzZ7T8Avb3IbRnoPwAAAD8fAAAAAAAAAAELAgAAQgAAAJvGFv8oy+0/FDQNxpoR6D8AAAA/LwAAAAAAAAABDAIAAEIAAABXyZudS7XtPzoirMD0Aeg/AAAAPz8AAAAAAAAAAQ0CAABCAAAAEcwgPG6f7T86IqzA9AHoPwAAAD8/AAAAAAAAAAEOAgAAQgAAAM/OpdqQie0/Tpn7vSH65z8AAAA/PwAAAAAAAAABDwIAAEIAAAC3z3wPR4LtP2EQS7tO8uc/AAAAP04AAAAAAAAAARACAABCAAAAc9IBrmls7T9hEEu7TvLnPwAAAD9eAAAAAAAAAAERAgAAQgAAAEXUrxfWXe0/dIeauHvq5z8AAAA/XgAAAAAAAAABEgIAAEIAAAAZ1l2BQk/tP4j+6bWo4uc/AAAAP24AAAAAAAAAARMCAABCAAAAvdm5VBsy7T+I/um1qOLnPwAAAD9uAAAAAAAAAAEUAgAAQgAAAEve7FyqDe0/iP7ptaji5z8AAAA/bgAAAAAAAAABFQIAAEIAAAAd4JrGFv/sP5t1ObPV2uc/AAAAP30AAAAAAAAAARYCAABCAAAA2eIfZTnp7D+bdTmz1drnPwAAAD99AAAAAAAAAAEXAgAAQgAAAH/mezgSzOw/m3U5s9Xa5z8AAAA/jQAAAAAAAAABGAIAAEIAAAAj6tcL667sP5t1ObPV2uc/AAAAP40AAAAAAAAAARkCAABCAAAAse4KFHqK7D+bdTmz1drnPwAAAD+cAAAAAAAAAAEaAgAAQgAAAFXyZudSbew/m3U5s9Xa5z8AAAA/nAAAAAAAAAABGwIAAEIAAADN93AkmEHsP5t1ObPV2uc/AAAAP6wAAAAAAAAAARwCAABCAAAAW/yjLCcd7D+u7IiwAtPnPwAAAD+8AAAAAAAAAAEdAgAAQgAAANMBrmls8es/ruyIsALT5z8AAAA/ywAAAAAAAAABHgIAAEIAAABhBuFx+8zrP67siLAC0+c/AAAAP9sAAAAAAAAAAR8CAABCAAAAwQzC4/aZ6z+u7IiwAtPnPwAAAD/bAAAAAAAAAAEgAgAAQgAAAJUOcE1ji+s/ruyIsALT5z8AAAA/2wAAAAAAAAABIQIAAEIAAABnEB63z3zrP67siLAC0+c/AAAAP9sAAAAAAAAAASICAABCAAAAORLMIDxu6z+u7IiwAtPnPwAAAD/rAAAAAAAAAAEjAgAAQgAAAAsUeoqoX+s/m3U5s9Xa5z8AAAA/6wAAAAAAAAABJAIAAEIAAAD1FFG/XljrP5t1ObPV2uc/AAAAP/oAAAAAAAAAASUCAABCAAAAsRfWXYFC6z+I/um1qOLnPwAAAD8KAQAAAAAAAAEmAgAAQgAAAFUbMjFaJes/Tpn7vSH65z8AAAA/CgEAAAAAAAABJwIAAEIAAAARHrfPfA/rPzoirMD0Aeg/AAAAPxkBAAAAAAAAASgCAABCAAAAyyA8bp/56j/tRW7LQCHoPwAAAD8pAQAAAAAAAAEpAgAAQgAAAOkpon69sOo/GCgE6VF36D8AAAA/OQEAAAAAAAABKgIAAEIAAAClLCcd4JrqP8tLxvOdlug/AAAAPzkBAAAAAAAAASsCAABCAAAAXy+suwKF6j9XgekDkMXoPwAAAD+mAQAAAAAAAAEsAgAAQgAAAO8z38ORYOo/D/IuwELp6j8AAAA/pgEAAAAAAAABLQIAAEIAAABJMIPwuH3qPyxRbAPerOs/AAAAP6YBAAAAAAAAAS4CAABCAAAAXy+suwKF6j+lD0AWo+PrPwAAAD+2AQAAAAAAAAEvAgAAQgAAAHcu1YZMjOo/ClfEKzsi7D8AAAA/tgEAAAAAAAABMAIAAEIAAACNLf5RlpPqP4MVmD4AWew/AAAAP8UBAAAAAAAAATECAABCAAAApSwnHeCa6j/oXBxUmJfsPwAAAD/FAQAAAAAAAAEyAgAAQgAAAOkpon69sOo/dJI/ZIrG7D8AAAA/1QEAAAAAAAABMwIAAEIAAAAVKPQUUb/qP+5QE3dP/ew/AAAAP/QBAAAAAAAAATQCAABCAAAA4x9lOekA6z9YjI6vnqHtPwAAAD8EAgAAAAAAAAE1AgAAQgAAAD8cCWYQHus/+DgBvb3I7T8AAAA/BAIAAAAAAAABNgIAAEIAAACDGYTH7TPrP6pcw8cJ6O0/AAAAPwQCAAAAAAAAATcCAABCAAAA9RRRv15Y6z9dgIXSVQfuPwAAAD8TAgAAAAAAAAE4AgAAQgAAAGcQHrfPfOs/EKRH3aEm7j8AAAA/EwIAAAAAAAABOQIAAEIAAADBDMLj9pnrP9Y+WeUaPu4/AAAAPyMCAAAAAAAAAToCAABCAAAAMwiP22e+6z+vULrqwE3uPwAAAD8zAgAAAAAAAAE7AgAAQgAAAI8EMwiP2+s/nNlq7ZNV7j8AAAA/QgIAAAAAAAABPAIAAEIAAABb/KMsJx3sP4hiG/BmXe4/AAAAP0ICAAAAAAAAAT0CAABCAAAAzfdwJJhB7D+IYhvwZl3uPwAAAD9CAgAAAAAAAAE+AgAAQgAAAG3xj7KcdOw/devL8jll7j8AAAA/cQIAAAAAAAABPwIAAEIAAAAB1zS2+EftP3Xry/I5Ze4/AAAAP3ECAAAAAAAAAUACAABCAAAAt898D0eC7T+IYhvwZl3uPwAAAD+BAgAAAAAAAAFBAgAAQgAAAG/IxGiVvO0/nNlq7ZNV7j8AAAA/gQIAAAAAAAABQgIAAEIAAAANwuP2me/tP69QuurATe4/AAAAP5ACAAAAAAAAAUMCAABCAAAAlbzZuVQb7j/WPlnlGj7uPwAAAD+QAgAAAAAAAAFEAgAAQgAAAPG4feZ7OO4/6bWo4kc27j8AAAA/oAIAAAAAAAABRQIAAEIAAABjtEre7FzuPyMbl9rOHu4/AAAAP7ACAAAAAAAAAUYCAABCAAAAp7HFP8py7j9KCTbVKA/uPwAAAD+wAgAAAAAAAAFHAgAAQgAAABmtkjc7l+4/hG4kza/37T8AAAA/vwIAAAAAAAABSAIAAEIAAABdqg2ZGK3uP77TEsU24O0/AAAAP78CAAAAAAAAAUkCAABCAAAAoaeI+vXC7j8LsFC66sDtPwAAAD+/AgAAAAAAAAFKAgAAQgAAAP2jLCcd4O4/bAPerMuZ7T8AAAA/zwIAAAAAAAABSwIAAEIAAACbnUu1IRPvP2cP54kUNO0/AAAAP98CAAAAAAAAAUwCAABCAAAA95nv4Ugw7z/uUBN3T/3sPwAAAD/fAgAAAAAAAAFNAgAAQgAAAFGWkw5wTe8/rvctXBGv7D8AAAA/7gIAAAAAAAABTgIAAEIAAACXkw5wTWPvP0mwqUZ5cOw/AAAAP+4CAAAAAAAAAU8CAABCAAAAB4/bZ76H7z/333QuDirsPwAAAD/+AgAAAAAAAAFQAgAAQgAAAE2MVsmbne8/pQ9AFqPj6z8AAAA/DQMAAAAAAAABUQIAAEIAAACpiPr1wrrvP1M/C/43nes/AAAAPw0DAAAAAAAAAVICAABCAAAA1YZMjFbJ7z/t94bon17rPwAAAD8NAwAAAAAAAAFTAgAAQgAAAAOFniLq1+8/r56hzWEQ6z8AAAA/HQMAAAAAAAABVAIAAEIAAAAZhMftM9/vP13ObLX2yeo/AAAAPy0DAAAAAAAAAVUCAABCAAAAGYTH7TPf7z8L/jedi4PqPwAAAD88AwAAAAAAAAFWAgAAQgAAABmEx+0z3+8/TvKHTNGY6T8AAAA/TAMAAAAAAAABVwIAAEIAAADVhkyMVsnvP+iqAzc5Wuk/AAAAP0wDAAAAAAAAAVgCAABCAAAAe4qoXy+s7z+W2s4ezhPpPwAAAD9MAwAAAAAAAAFZAgAAQgAAAE2MVsmbne8/MZNKCTbV6D8AAAA/XAMAAAAAAAABWgIAAEIAAADxj7KcdIDvP6RdJ/lDpug/AAAAP1wDAAAAAAAAAVsCAABCAAAArZI3O5dq7z8YKATpUXfoPwAAAD9rAwAAAAAAAAFcAgAAQgAAAFGWkw5wTe8/jPLg2F9I6D8AAAA/ewMAAAAAAAABXQIAAEIAAAD3me/hSDDvP+1FbstAIeg/AAAAP3sDAAAAAAAAAV4CAABCAAAAm51LtSET7z9hEEu7TvLnPwAAAD97AwAAAAAAAAFfAgAAQgAAABOjVfJm5+4/wmPYrS/L5z8AAAA/igMAAAAAAAABYAIAAEIAAAB1qTZkYrTuPzYutZ09nOc/AAAAP5oDAAAAAAAAAWECAABCAAAAp7HFP8py7j+DCvOS8XznPwAAAD+aAwAAAAAAAAFiAgAAQgAAAPG4feZ7OO4/5F2AhdJV5z8AAAA/qgMAAAAAAAABYwIAAEIAAAANwuP2me/tPx3Dbn1ZPuc/AAAAP6oDAAAAAAAAAWQCAABCAAAAKctJB7im7T9rn6xyDR/nPwAAAD+qAwAAAAAAAAFlAgAAQgAAAC/VhkyMVu0/fhb8bzoX5z8AAAA/uQMAAAAAAAABZgIAAEIAAABL3uxcqg3tP5GNS21nD+c/AAAAP8kDAAAAAAAAAWcCAABCAAAAUegpon697D+RjUttZw/nPwAAAD/ZAwAAAAAAAAFoAgAAQgAAAIn69cK6K+w/pQSbapQH5z8AAAA/6AMAAAAAAAABaQIAAEIAAADpANc0tvjrP6UEm2qUB+c/AAAAP+gDAAAAAAAAAWoCAABCAAAAYQbhcfvM6z+RjUttZw/nPwAAAD/4AwAAAAAAAAFrAgAAQgAAAJUOcE1ji+s/RLENeLMu5z8AAAA/BwQAAAAAAAABbAIAAEIAAABnEB63z3zrPx3Dbn1ZPuc/AAAAPwcEAAAAAAAAAW0CAABCAAAAIROjVfJm6z8KTB+ALEbnPwAAAD8XBAAAAAAAAAFuAgAAQgAAAPUUUb9eWOs/99TPgv9N5z8AAAA/FwQAAAAAAAABbwIAAEIAAADfFSj0FFHrP+RdgIXSVec/AAAAPxcEAAAAAAAAAXACAABCAAAAsRfWXYFC6z/Q5jCIpV3nPwAAAD8nBAAAAAAAAAFxAgAAQgAAALEX1l2BQus/vW/hinhl5z8AAAA/hAQAAAAAAAABcgIAAEIAAABg3RUo9BShPz8Wo+OrZ+g/AAAAPwAAAAAAAAAAAXMCAABCAAAAYN0VKPQUoT8sn1Pmfm/oPwAAAD8AAAAAAAAAAAF0AgAAQgAAAGDdFSj0FKE/BbG06yR/6D8AAAA/HwAAAAAAAAABdQIAAEIAAABg3RUo9BShP97CFfHKjug/AAAAPx8AAAAAAAAAAXYCAABCAAAAYN0VKPQUoT+41Hb2cJ7oPwAAAD8+AAAAAAAAAAF3AgAAQgAAAGDdFSj0FKE/9y1cEa/s6D8AAAA/PgAAAAAAAAABeAIAAEIAAADw64V1V6CgP5bazh7OE+k/AAAAP04AAAAAAAAAAXkCAABCAAAAiPr1wroroD9J/pApGjPpPwAAAD9dAAAAAAAAAAF6AgAAQgAAADASzCA8bp8/deAmRyuJ6T8AAAA/bQAAAAAAAAABewIAAEIAAAAwEswgPG6fP1Pmfm+I/uk/AAAAP20AAAAAAAAAAXwCAABCAAAAMBLMIDxunz+ltrOH80TqPwAAAD99AAAAAAAAAAF9AgAAQgAAAGDdFSj0FKE/0ZhJpQSb6j8AAAA/jAAAAAAAAAABfgIAAEIAAABIEfXrhXWnP990Lg4qzOs/AAAAP5wAAAAAAAAAAX8CAABCAAAAQKvkzc6lqj/333QuDirsPwAAAD+cAAAAAAAAAAGAAgAAQgAAAEBF1K8X1q0/wm59WT6n7D8AAAA/ywAAAAAAAAABgQIAAEIAAACQidEqebOzP9FKYsJj2O0/AAAAP8sAAAAAAAAAAYICAABCAAAAaGzxj7KctD9dgIXSVQfuPwAAAD/aAAAAAAAAAAGDAgAAQgAAAGQ56QDXNLY/7qmfBf+b7j8AAAA/2gAAAAAAAAABhAIAAEIAAADQKnmzc6m2P3rfwhXxyu4/AAAAP/oAAAAAAAAAAYUCAABCAAAAPBwJZhAetz/Mr/ctXBHvPwAAAD8ZAQAAAAAAAAGGAgAAQgAAADwcCWYQHrc/WOUaPk5A7z8AAAA/GQEAAAAAAAABhwIAAEIAAAA8HAlmEB63PzH3e0P0T+8/AAAAPykBAAAAAAAAAYgCAABCAAAAPBwJZhAetz8egCxGx1fvPwAAAD8pAQAAAAAAAAGJAgAAQgAAADwcCWYQHrc/CwndSJpf7z8AAAA/SAEAAAAAAAABigIAAEIAAAA8HAlmEB63P+QaPk5Ab+8/AAAAP1cBAAAAAAAAAYsCAABCAAAAPBwJZhAetz+9LJ9T5n7vPwAAAD9nAQAAAAAAAAGMAgAAQgAAAIgjwQzC47Y/lz4AWYyO7z8AAAA/2gEAAAAAAAABjQIAAEIAAACII8EMwuO2P70sn1Pmfu8/AAAAP/kBAAAAAAAAAY4CAABCAAAAiCPBDMLjtj/3kY1LbWfvPwAAAD8IAgAAAAAAAAGPAgAAQgAAAIgjwQzC47Y/Mfd7Q/RP7z8AAAA/GAIAAAAAAAABkAIAAEIAAACII8EMwuO2P1jlGj5OQO8/AAAAPygCAAAAAAAAAZECAABCAAAAkH+U5aQDrD+lwVgzAiHvPwAAAD8AAAAAAAAAAAGSAgAAQgAAAPhwJJhBeKw/pcFYMwIh7z8AAAA/EAAAAAAAAAABkwIAAEIAAACIGYTH7TOvP0Vuy0AhSO8/AAAAPxAAAAAAAAAAAZQCAABCAAAAnO/hSDCDsD8LCd1Iml/vPwAAAD8fAAAAAAAAAAGVAgAAQgAAAFDoKaJ+vbA/5Bo+TkBv7z8AAAA/LgAAAAAAAAABlgIAAEIAAAC4prHFP8qyPyN0I2l+ve8/AAAAP30AAAAAAAAAAZcCAABCAAAA/Hph3RUotD/Vl+VzytzvPwAAAD+MAAAAAAAAAAGYAgAAQgAAALRzqTZkYrQ/1Zflc8rc7z8AAAA/uwAAAAAAAAABmQIAAEIAAAD4R1lOOsC1Pzbrcmarte8/AAAAP9oAAAAAAAAAAZoCAABCAAAA0Cp5s3Optj+Dx7BbX5bvPwAAAD/qAAAAAAAAAAGbAgAAQgAAAPQUUb9eWLc/vSyfU+Z+7z8AAAA/+gAAAAAAAAABnAIAAEIAAAAU/yjLSQe4P+QaPk5Ab+8/AAAAPwkBAAAAAAAAAZ0CAABCAAAAOOkA1zS2uD8x93tD9E/vPwAAAD8ZAQAAAAAAAAGeAgAAQgAAAFzT2OIfZbk/f9O5OKgw7z8AAAA/KAEAAAAAAAABnwIAAEIAAADIxGiVvNm5P7k4qDAvGe8/AAAAPygBAAAAAAAAAaACAABCAAAA6K5AoaeIuj/Mr/ctXBHvPwAAAD9XAQAAAAAAAAGhAgAAQgAAAMSRYAbhcbs/et/CFfHK7j8AAAA/hgEAAAAAAAABogIAAEIAAAAwg/C4fea7P5zZau2TVe4/AAAAP8UBAAAAAAAAAaMCAABCAAAA5Hs4EswgvD82kubX+xbuPwAAAD9KAgAAAAAAAAGkAgAAQgAAAOR7OBLMILw/5MGxv5DQ7T8AAAA/iQIAAAAAAAABpQIAAEIAAADkezgSzCC8PwuwULrqwO0/AAAAPyUDAAAAAAAAAaYCAABCAAAAQPM9HAlmcD8YKATpUXfoPwAAAD8AAAAAAAAAAAGnAgAAQgAAAIB+vbDuCnQ/GCgE6VF36D8AAAA/rAAAAAAAAAABqAIAAEIAAABg3RUo9BShP2EQS7tO8uc/AAAAP6wAAAAAAAAAAakCAABCAAAAaMjEaJW8qT9cHFSYl4znPwAAAD+sAAAAAAAAAAGqAgAAQgAAAJB/lOWkA6w/loFCkB515z8AAAA/vAAAAAAAAAABqwIAAEIAAABoYrRK3uysP6r4kY1Lbec/AAAAP7wAAAAAAAAAAawCAABCAAAAGCj0FFG/rj/kXYCF0lXnPwAAAD/LAAAAAAAAAAGtAgAAQgAAAPAKFHqKqK8/99TPgv9N5z8AAAA/ywAAAAAAAAABrgIAAEIAAAAw/lGWkw6wPwpMH4AsRuc/AAAAPwkBAAAAAAAAAa8CAABCAAAA5PaZ7+FIsD/kXYCF0lXnPwAAAD8oAQAAAAAAAAGwAgAAQgAAAFDoKaJ+vbA/vW/hinhl5z8AAAA/OAEAAAAAAAABsQIAAEIAAAAoy0kHuKaxPyK3ZaAQpOc/AAAAP0cBAAAAAAAAAbICAABCAAAAcJ/5Ho4Esz9Omfu9IfrnPwAAAD9HAQAAAAAAAAGzAgAAQgAAAEiCGYTH7bM/s+B/07k46D8AAAA/hgEAAAAAAAABtAIAAEIAAACoDZkYrZK3P1x14CZHK+k/AAAAP4YBAAAAAAAAAbUCAABCAAAAzPdwJJhBuD/oqgM3OVrpPwAAAD+WAQAAAAAAAAG2AgAAQgAAAFzT2OIfZbk/KATpUXeo6T8AAAA/lgEAAAAAAAABtwIAAEIAAABc09jiH2W5P+6e+lnwv+k/AAAAP5YBAAAAAAAAAbgCAABCAAAAyMRolbzZuT/HsFtfls/pPwAAAD+1AQAAAAAAAAG5AgAAQgAAAHy9sO4KFLo/oMK8ZDzf6T8AAAA/xAEAAAAAAAABugIAAEIAAAA0tvhHWU66P6DCvGQ83+k/AAAAPxMCAAAAAAAAAbsCAABCAAAA6K5AoaeIuj+gwrxkPN/pPwAAAD9hAgAAAAAAAAs=</ink>
</athena>
</file>

<file path=customXml/item8.xml><?xml version="1.0" encoding="utf-8"?>
<athena xmlns="http://schemas.microsoft.com/edu/athena" version="0.1.2681.0">
  <ink scale="0.483871">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mCgAAAAAAAAXu////DEFjdGlvblR5cGVWMQEAAAAHdmFsdWVfXwAIAgAAAAAAAAABBQAAAAQAAAAJEwAAAAkUAAAAiCgAAAAAAAAB6////+7///8AAAAAAQYAAAAEAAAACRYAAAAJFwAAAG43AAAAAAAAAej////u////AAAAAAEHAAAABAAAAAkZAAAACRoAAACMPgAAAAAAAAHl////7v///wAAAAABCAAAAAQAAAAJHAAAAAkdAAAAoFYAAAAAAAAB4v///+7///8AAAAAAQkAAAAEAAAACR8AAAAJIAAAABCIAAAAAAAAAd/////u////AAAAAAEKAAAABAAAAAkiAAAACSMAAADPtwAAAAAAAAHc////7v///wAAAAABCwAAAAQAAAAJJQAAAAkmAAAAB8MAAAAAAAAB2f///+7///8AAAAAAQwAAAAEAAAACSgAAAAJKQAAAG1nAQAAAAAAAdb////u////AAAAAAENAAAABAAAAAkrAAAACSwAAAAXlAEAAAAAAAHT////7v///wAAAAABDgAAAAQAAAAJLgAAAAkvAAAA158BAAAAAAAB0P///+7///8AAAAABQ8AAAANQ2xlYXJDYW52YXNWMQIAAAAJU3RhcnRUaW1lBFR5cGUABBAMQWN0aW9uVHlwZVYxAgAAAAIAAADCNgI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FwAAABcAAAABEwAAABAAAAD/AJ5JAAAAAAAAACJAAAABzP///87///8BAAAAAAAAAAAAIkABFAAAABEAAAAJNQAAAIkAAACJAAAAARYAAAAQAAAA/wCeSQAAAAAAAAAiQAAAAcr////O////AQAAAAAAAAAAACJAARcAAAARAAAACTcAAAAmAAAAJgAAAAEZAAAAEAAAAP8AnkkAAAAAAAAAIkAAAAHI////zv///wEAAAAAAAAAAAAiQAEaAAAAEQAAAAk5AAAAJgAAACYAAAABHAAAABAAAAD/AJ5JAAAAAAAAACJAAAABxv///87///8BAAAAAAAAAAAAIkABHQAAABEAAAAJOwAAAFQAAABUAAAAAR8AAAAQAAAA/wCeSQAAAAAAAAAiQAAAAcT////O////AQAAAAAAAAAAACJAASAAAAARAAAACT0AAADvAAAA7wAAAAEiAAAAEAAAAP8AnkkAAAAAAAAAIkAAAAHC////zv///wEAAAAAAAAAAAAiQAEjAAAAEQAAAAk/AAAARwAAAEcAAAABJQAAABAAAAD/AJ5JAAAAAAAAACJAAAABwP///87///8BAAAAAAAAAAAAIkABJgAAABEAAAAJQQAAAHQAAAB0AAAAASgAAAAQAAAA/wCeSQAAAAAAAAAiQAAAAb7////O////AQAAAAAAAAAAACJAASkAAAARAAAACUMAAACCAAAAggAAAAErAAAAEAAAAP8AnkkAAAAAAAAAIkAAAAG8////zv///wEAAAAAAAAAAAAiQAEsAAAAEQAAAAlFAAAAKwAAACsAAAABLgAAABAAAAD/AJ5JAAAAAAAAACJAAAABuv///87///8BAAAAAAAAAAAAIkABLwAAABEAAAAJRwAAACYAAAAmAAAABzMAAAAAAQAAACAAAAAECklua1BvaW50VjECAAAACUgAAAAJSQAAAAlKAAAACUsAAAAJTAAAAAlNAAAACU4AAAAJTwAAAAlQAAAACVEAAAAJUgAAAAlTAAAACVQAAAAJVQAAAAlWAAAACVcAAAAJWAAAAAlZAAAACVoAAAAJWwAAAAlcAAAACV0AAAAJXgAAAA0JBzUAAAAAAQAAAAABAAAECklua1BvaW50VjEC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13BzcAAAAAAQAAAEAAAAAECklua1BvaW50VjECAAAACegAAAAJ6QAAAAnqAAAACesAAAAJ7AAAAAntAAAACe4AAAAJ7wAAAAnwAAAACfEAAAAJ8gAAAAnzAAAACfQAAAAJ9QAAAAn2AAAACfcAAAAJ+AAAAAn5AAAACfoAAAAJ+wAAAAn8AAAACf0AAAAJ/gAAAAn/AAAACQABAAAJAQEAAAkCAQAACQMBAAAJBAEAAAkFAQAACQYBAAAJBwEAAAkIAQAACQkBAAAJCgEAAAkLAQAACQwBAAAJDQEAAA0aBzkAAAAAAQAAAEAAAAAECklua1BvaW50VjECAAAACQ4BAAAJDwEAAAkQAQAACREBAAAJEgEAAAkTAQAACRQBAAAJFQEAAAkWAQAACRcBAAAJGAEAAAkZAQAACRoBAAAJGwEAAAkcAQAACR0BAAAJHgEAAAkfAQAACSABAAAJIQEAAAkiAQAACSMBAAAJJAEAAAklAQAACSYBAAAJJwEAAAkoAQAACSkBAAAJKgEAAAkrAQAACSwBAAAJLQEAAAkuAQAACS8BAAAJMAEAAAkxAQAACTIBAAAJMwEAAA0aBzsAAAAAAQAAAIAAAAAECklua1BvaW50VjECAA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DSwHPQAAAAABAAAAAAEAAAQKSW5rUG9pbnRWMQIA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DREHPwAAAAABAAAAgAAAAAQKSW5rUG9pbnRWMQIA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DTkHQQAAAAABAAAAgAAAAAQKSW5rUG9pbnRWMQIA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DQwHQwAAAAABAAAAAAEAAAQKSW5rUG9pbnRWMQIA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1+B0UAAAAAAQAAAEAAAAAECklua1BvaW50VjECAA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NFQdHAAAAAAEAAABAAAAABApJbmtQb2ludFYxAgAAAAnfAwAACeADAAAJ4QMAAAniAwAACeMDAAAJ5AMAAAnlAwAACeYDAAAJ5wMAAAnoAwAACekDAAAJ6gMAAAnrAwAACewDAAAJ7QMAAAnuAwAACe8DAAAJ8AMAAAnxAwAACfIDAAAJ8wMAAAn0AwAACfUDAAAJ9gMAAAn3AwAACfgDAAAJ+QMAAAn6AwAACfsDAAAJ/AMAAAn9AwAACf4DAAAJ/wMAAAkABAAACQEEAAAJAgQAAAkDBAAACQQEAAANGgVIAAAACklua1BvaW50VjEEAAAAAVgBWQ5QcmVzc3VyZUZhY3RvcglUaW1lU3RhbXAAAAAABgYLEAIAAAB317l8sOLlP6AS5ClBnoI/AAAAPwAAAAAAAAAAAUkAAABIAAAANkoKQ6X25T+gEuQpQZ6CPwAAAD9OAAAAAAAAAAFKAAAASAAAAPa8WgmaCuY/oBLkKUGegj8AAAA/TgAAAAAAAAABSwAAAEgAAAAVadMyiSjmP6AS5ClBnoI/AAAAP04AAAAAAAAAAUwAAABIAAAAEzQVTFx45j+gEuQpQZ6CPwAAAD9eAAAAAAAAAAFNAAAASAAAADGrz44e5uY/oBLkKUGegj8AAAA/bgAAAAAAAAABTgAAAEgAAAANldqX1WfnP6AS5ClBnoI/AAAAP30AAAAAAAAAAU8AAABIAAAAqfE1Z4H95z+gEuQpQZ6CPwAAAD99AAAAAAAAAAFQAAAASAAAAEROkTYtk+g/oBLkKUGegj8AAAA/jQAAAAAAAAABUQAAAEgAAAC6XzkoY/rpP2AQnMqEbYA/AAAAP40AAAAAAAAAAVIAAABIAAAA1qE1hPi36j9gEJzKhG2APwAAAD+cAAAAAAAAAAFTAAAASAAAAO/jMeCNdes/YBCcyoRtgD8AAAA/nAAAAAAAAAABVAAAAEgAAAALJi48IzPsP2AQnMqEbYA/AAAAP6wAAAAAAAAAAVUAAABIAAAAJ2gqmLjw7D9gEJzKhG2APwAAAD+sAAAAAAAAAAFWAAAASAAAAIE31i1Zmu0/YBCcyoRtgD8AAAA/vAAAAAAAAAABVwAAAEgAAADdBoLD+UPuP2AQnMqEbYA/AAAAP7wAAAAAAAAAAVgAAABIAAAA2ZwF9p/j7j9gEJzKhG2APwAAAD/LAAAAAAAAAAFZAAAASAAAAFMYKrUvq+8/YBCcyoRtgD8AAAA/2wAAAAAAAAABWgAAAEgAAADR/cpBGdPvP2AcqNaQeXw/AAAAP+sAAAAAAAAAAVsAAABIAAAA0f3KQRnT7z8AGBgYGBh4PwAAAD/rAAAAAAAAAAFcAAAASAAAANH9ykEZ0+8/oBOIWZ+2cz8AAAA/GQEAAAAAAAABXQAAAEgAAABzxKLeHsnvP6ATiFmftnM/AAAAPykBAAAAAAAAAV4AAABIAAAAE4t6eyS/7z+gE4hZn7ZzPwAAAD8pAQAAAAAAAAFfAAAASAAAANl/jjtdIeE/qNaQeRyoxj8AAAA/AAAAAAAAAAABYAAAAEgAAAB5RmbYYhfhP8xWhT8oy8Y/AAAAP20AAAAAAAAAAWEAAABIAAAAGQ0+dWgN4T/MVoU/KMvGPwAAAD9tAAAAAAAAAAFiAAAASAAAAFqa7a5z+eA/zFaFPyjLxj8AAAA/fQAAAAAAAAABYwAAAEgAAACaJ53ofuXgP8xWhT8oy8Y/AAAAP30AAAAAAAAAAWQAAABIAAAA27RMIorR4D/MVoU/KMvGPwAAAD+MAAAAAAAAAAFlAAAASAAAABtC/FuVveA/zFaFPyjLxj8AAAA/nAAAAAAAAAABZgAAAEgAAADd6QoJt4HgP6jWkHkcqMY/AAAAP5wAAAAAAAAAAWcAAABIAAAAvj2S38dj4D+o1pB5HKjGPwAAAD+sAAAAAAAAAAFoAAAASAAAAP7KQRnTT+A/qNaQeRyoxj8AAAA/rAAAAAAAAAABaQAAAEgAAAA/WPFS3jvgP6jWkHkcqMY/AAAAP7sAAAAAAAAAAWoAAABIAAAAv3JQxvQT4D+EVpyzEIXGPwAAAD+7AAAAAAAAAAFrAAAASAAAAAAAAAAAAOA/hFacsxCFxj8AAAA/ywAAAAAAAAABbAAAAEgAAADCpw6tIcTfP4RWnLMQhcY/AAAAP8sAAAAAAAAAAW0AAABIAAAAQsJtIDic3z+EVpyzEIXGPwAAAD/qAAAAAAAAAAFuAAAASAAAAIaE20BwON8/hFacsxCFxj8AAAA/6gAAAAAAAAABbwAAAEgAAAAGnzq0hhDfP4RWnLMQhcY/AAAAP+oAAAAAAAAAAXAAAABIAAAAiLmZJ53o3j+EVpyzEIXGPwAAAD/6AAAAAAAAAAFxAAAASAAAAMhGSWGo1N4/hFacsxCFxj8AAAA/+gAAAAAAAAABcgAAAEgAAAAI1Pias8DeP4RWnLMQhcY/AAAAPwkBAAAAAAAAAXMAAABIAAAAiu5XDsqY3j+EVpyzEIXGPwAAAD8JAQAAAAAAAAF0AAAASAAAAMp7B0jVhN4/hFacsxCFxj8AAAA/GQEAAAAAAAABdQAAAEgAAAAKCbeB4HDeP4RWnLMQhcY/AAAAPykBAAAAAAAAAXYAAABIAAAATJZmu+tc3j+EVpyzEIXGPwAAAD8pAQAAAAAAAAF3AAAASAAAAIwjFvX2SN4/hFacsxCFxj8AAAA/KQEAAAAAAAABeAAAAEgAAABOyySiGA3eP4RWnLMQhcY/AAAAPzgBAAAAAAAAAXkAAABIAAAAzuWDFS/l3T+EVpyzEIXGPwAAAD84AQAAAAAAAAF6AAAASAAAAJCNksJQqd0/hFacsxCFxj8AAAA/SAEAAAAAAAABewAAAEgAAAASqPE1Z4HdP4RWnLMQhcY/AAAAP1gBAAAAAAAAAXwAAABIAAAAksJQqX1Z3T+EVpyzEIXGPwAAAD9YAQAAAAAAAAF9AAAASAAAABTdrxyUMd0/hFacsxCFxj8AAAA/ZwEAAAAAAAABfgAAAEgAAACW9w6QqgndP4RWnLMQhcY/AAAAP2cBAAAAAAAAAX8AAABIAAAA1oS+ybX13D+EVpyzEIXGPwAAAD93AQAAAAAAAAGAAAAASAAAABYSbgPB4dw/hFacsxCFxj8AAAA/dwEAAAAAAAABgQAAAEgAAABWnx09zM3cP4RWnLMQhcY/AAAAP3cBAAAAAAAAAYIAAABIAAAAmCzNdte53D+EVpyzEIXGPwAAAD+GAQAAAAAAAAGDAAAASAAAANi5fLDipdw/hFacsxCFxj8AAAA/tQEAAAAAAAABhAAAAEgAAAAYRyzq7ZHcP4RWnLMQhcY/AAAAP8UBAAAAAAAAAYUAAABIAAAAWtTbI/l93D+EVpyzEIXGPwAAAD/VAQAAAAAAAAGGAAAASAAAAJphi10Eatw/hFacsxCFxj8AAAA/1QEAAAAAAAABhwAAAEgAAAAafOrQGkLcP4RWnLMQhcY/AAAAP+QBAAAAAAAAAYgAAABIAAAAXAmaCiYu3D+EVpyzEIXGPwAAAD8DAgAAAAAAAAGJAAAASAAAAN5Yt2Rptts/hFacsxCFxj8AAAA/AwIAAAAAAAABigAAAEgAAADhjXVLlmbbP4RWnLMQhcY/AAAAPxMCAAAAAAAAAYsAAABIAAAAozWE+Lcq2z+EVpyzEIXGPwAAAD8jAgAAAAAAAAGMAAAASAAAACi6XzkoY9o/hFacsxCFxj8AAAA/IwIAAAAAAAABjQAAAEgAAADslizNdtfZP6jWkHkcqMY/AAAAP1ICAAAAAAAAAY4AAABIAAAALSTcBoLD2T+o1pB5HKjGPwAAAD+AAgAAAAAAAAGPAAAASAAAAKw+O3qYm9k/qNaQeRyoxj8AAAA/rwIAAAAAAAABkAAAAEgAAABwGwgO5w/ZP6jWkHkcqMY/AAAAP68CAAAAAAAAAZEAAABIAAAA8TVngf3n2D+o1pB5HKjGPwAAAD+/AgAAAAAAAAGSAAAASAAAALPddS4frNg/qNaQeRyoxj8AAAA/zwIAAAAAAAABkwAAAEgAAAC2EjQVTFzYP6jWkHkcqMY/AAAAP88CAAAAAAAAAZQAAABIAAAAeLpCwm0g2D+o1pB5HKjGPwAAAD/PAgAAAAAAAAGVAAAASAAAADliUW+P5Nc/qNaQeRyoxj8AAAA/3gIAAAAAAAABlgAAAEgAAAA7lw9WvJTXP6jWkHkcqMY/AAAAP94CAAAAAAAAAZcAAABIAAAAPczNPOlE1z+o1pB5HKjGPwAAAD/uAgAAAAAAAAGYAAAASAAAAD8BjCMW9dY/qNaQeRyoxj8AAAA//QIAAAAAAAABmQAAAEgAAACCw/lDTpHWP8xWhT8oy8Y/AAAAP/0CAAAAAAAAAZoAAABIAAAAhfi3KntB1j/MVoU/KMvGPwAAAD/9AgAAAAAAAAGbAAAASAAAAIctdhGo8dU/zFaFPyjLxj8AAAA/DQMAAAAAAAABnAAAAEgAAAAISNWEvsnVP+7WeQU07sY/AAAAPx0DAAAAAAAAAZ0AAABIAAAAyu/jMeCN1T/u1nkFNO7GPwAAAD8dAwAAAAAAAAGeAAAASAAAAIuX8t4BUtU/7tZ5BTTuxj8AAAA/LAMAAAAAAAABnwAAAEgAAADMJKIYDT7VP+7WeQU07sY/AAAAP0wDAAAAAAAAAaAAAABIAAAAD+cPOUXa1D/u1nkFNO7GPwAAAD9rAwAAAAAAAAGhAAAASAAAAFGpfVl9dtQ/7tZ5BTTuxj8AAAA/awMAAAAAAAABogAAAEgAAACRNi2TiGLUP+7WeQU07sY/AAAAP2sDAAAAAAAAAaMAAABIAAAA0sPczJNO1D/u1nkFNO7GPwAAAD96AwAAAAAAAAGkAAAASAAAABJRjAafOtQ/7tZ5BTTuxj8AAAA/igMAAAAAAAABpQAAAEgAAACTa+t5tRLUP+7WeQU07sY/AAAAP5oDAAAAAAAAAaYAAABIAAAA1i1Zmu2u0z/u1nkFNO7GPwAAAD+pAwAAAAAAAAGnAAAASAAAAFp9dvQwN9M/7tZ5BTTuxj8AAAA/qQMAAAAAAAABqAAAAEgAAABcsjTbXefSP+7WeQU07sY/AAAAP8kDAAAAAAAAAakAAABIAAAAoalg4sIz0j/u1nkFNO7GPwAAAD/+AwAAAAAAAAGqAAAASAAAAChj+glgHNE/EFduyz8Rxz8AAAA/HQQAAAAAAAABqwAAAEgAAABko6QwVGrPPzTXYpFLNMc/AAAAPy0EAAAAAAAAAawAAABIAAAA6ieAccSizj8012KRSzTHPwAAAD9MBAAAAAAAAAGtAAAASAAAAASkakLf5Mo/etdLHWN6xz8AAAA/WwQAAAAAAAABrgAAAEgAAACG84ecIm3KP3rXSx1jesc/AAAAP2sEAAAAAAAAAa8AAABIAAAAjpLCUKl9yT9610sdY3rHPwAAAD9rBAAAAAAAAAGwAAAASAAAAA6tIcS/Vck/etdLHWN6xz8AAAA/ewQAAAAAAAABsQAAAEgAAACQx4A31i3JP3rXSx1jesc/AAAAP3sEAAAAAAAAAbIAAABIAAAAkvw+HgPeyD9610sdY3rHPwAAAD+KBAAAAAAAAAGzAAAASAAAABZMXHhGZsg/etdLHWN6xz8AAAA/igQAAAAAAAABtAAAAEgAAACYm3nSie7HP3rXSx1jesc/AAAAP5oEAAAAAAAAAbUAAABIAAAAngX2n+NOxz9610sdY3rHPwAAAD+aBAAAAAAAAAG2AAAASAAAACJVE/om18Y/etdLHWN6xz8AAAA/uQQAAAAAAAABtwAAAEgAAACseCnvHSDFP3rXSx1jesc/AAAAP7kEAAAAAAAAAbgAAABIAAAAMv0EMI5YxD9610sdY3rHPwAAAD/JBAAAAAAAAAG5AAAASAAAALiB4HD+kMM/WFdXV1dXxz8AAAA/2AQAAAAAAAABugAAAEgAAABAO3qYm3nCPzTXYpFLNMc/AAAAP+gEAAAAAAAAAbsAAABIAAAAxL9V2QuywT8012KRSzTHPwAAAD/oBAAAAAAAAAG8AAAASAAAAEgPczNPOsE/NNdikUs0xz8AAAA/+AQAAAAAAAABvQAAAEgAAADMXpCNksLAPxBXbss/Ecc/AAAAPwcFAAAAAAAAAb4AAABIAAAAzpNOdL9ywD8QV27LPxHHPwAAAD8HBQAAAAAAAAG/AAAASAAAANDIDFvsIsA/7tZ5BTTuxj8AAAA/BwUAAAAAAAABwAAAAEgAAACj+5WDMqa/P8xWhT8oy8Y/AAAAPxcFAAAAAAAAAcEAAABIAAAAqZrQN7m2vj/MVoU/KMvGPwAAAD8nBQAAAAAAAAHCAAAASAAAAK8ETQUTF74/zFaFPyjLxj8AAAA/JwUAAAAAAAABwwAAAEgAAAC32EWgxte8P6jWkHkcqMY/AAAAPzYFAAAAAAAAAcQAAABIAAAAu0LCbSA4vD+o1pB5HKjGPwAAAD82BQAAAAAAAAHFAAAASAAAAMGsPjt6mLs/hFacsxCFxj8AAAA/NgUAAAAAAAABxgAAAEgAAADHS3nvAKm6P4RWnLMQhcY/AAAAP0YFAAAAAAAAAccAAABIAAAAy7X1vFoJuj+EVpyzEIXGPwAAAD9GBQAAAAAAAAHIAAAASAAAANFUMHHhGbk/Ytan7QRixj8AAAA/VQUAAAAAAAAByQAAAEgAAADVvqw+O3q4P2LWp+0EYsY/AAAAP2UFAAAAAAAAAcoAAABIAAAA2SgpDJXatz9i1qftBGLGPwAAAD9lBQAAAAAAAAHLAAAASAAAAN2SpdnuOrc/Ytan7QRixj8AAAA/hAUAAAAAAAABzAAAAEgAAADj/CGnSJu2P2LWp+0EYsY/AAAAP4QFAAAAAAAAAc0AAABIAAAA5THgjXVLtj8+VrMn+T7GPwAAAD+zBQAAAAAAAAHOAAAASAAAAOdmnnSi+7U/PlazJ/k+xj8AAAA/swUAAAAAAAABzwAAAEgAAADpm1xbz6u1Pz5Wsyf5PsY/AAAAP8MFAAAAAAAAAdAAAABIAAAA7QXZKCkMtT8+VrMn+T7GPwAAAD/DBQAAAAAAAAHRAAAASAAAAPNvVfaCbLQ/HNa+Ye0bxj8AAAA/wwUAAAAAAAAB0gAAAEgAAAD7eAx4Y92yPxzWvmHtG8Y/AAAAP9IFAAAAAAAAAdMAAABIAAAAAxhHLOrtsT8c1r5h7RvGPwAAAD/SBQAAAAAAAAHUAAAASAAAAAvsP8edrrA/HNa+Ye0bxj8AAAA/7gUAAAAAAAAB1QAAAEgAAAAmFvX2SH6vPxzWvmHtG8Y/AAAAPw0GAAAAAAAAAdYAAABIAAAARPxblb0gqz8c1r5h7RvGPwAAAD8NBgAAAAAAAAHXAAAASAAAAFx4RmbYYqc/HNa+Ye0bxj8AAAA/HQYAAAAAAAAB2AAAAEgAAABqtrvO5YOlPxzWvmHtG8Y/AAAAPx0GAAAAAAAAAdkAAABIAAAAcoq0aZlEpD8c1r5h7RvGPwAAAD8tBgAAAAAAAAHaAAAASAAAAHxerQRNBaM/HNa+Ye0bxj8AAAA/awYAAAAAAAAB2wAAAEgAAACOBp86tIagPxzWvmHtG8Y/AAAAP4oGAAAAAAAAAdwAAABIAAAAJOE2EBzOnz8c1r5h7RvGPwAAAD8XBwAAAAAAAAHdAAAASAAAACy1L6vPjp4/HNa+Ye0bxj8AAAA/FwcAAAAAAAAB3gAAAEgAAAA0iShGg0+dPxzWvmHtG8Y/AAAAPycHAAAAAAAAAd8AAABIAAAAPF0h4TYQnD8c1r5h7RvGPwAAAD82BwAAAAAAAAHgAAAASAAAAFjZC7JRUpg/HNa+Ye0bxj8AAAA/NgcAAAAAAAAB4QAAAEgAAABogf3nuNOVPxzWvmHtG8Y/AAAAPzYHAAAAAAAAAeIAAABIAAAAhP3nuNMVkj8c1r5h7RvGPwAAAD9GBwAAAAAAAAHjAAAASAAAADjzpBPdr4w/HNa+Ye0bxj8AAAA/RgcAAAAAAAAB5AAAAEgAAABw63m1EjSFPxzWvmHtG8Y/AAAAP1UHAAAAAAAAAeUAAABIAAAAgJNr63m1gj8c1r5h7RvGPwAAAD9VBwAAAAAAAAHmAAAASAAAAFDHna6QcHs/HNa+Ye0bxj8AAAA/ZQcAAAAAAAAB5wAAAEgAAABwF4EaX3N2PxzWvmHtG8Y/AAAAP2UHAAAAAAAAAegAAABIAAAAHne6QsJt4D9i1qftBGLGPwAAAD8AAAAAAAAAAAHpAAAASAAAAB53ukLCbeA/PlazJ/k+xj8AAAA/fQAAAAAAAAAB6gAAAEgAAAAed7pCwm3gP/hVypvh+MU/AAAAP40AAAAAAAAAAesAAABIAAAAHne6QsJt4D/W1dXV1dXFPwAAAD+NAAAAAAAAAAHsAAAASAAAAB53ukLCbeA/slXhD8qyxT8AAAA/jQAAAAAAAAAB7QAAAEgAAAAed7pCwm3gP2xV+IOybMU/AAAAP50AAAAAAAAAAe4AAABIAAAAHne6QsJt4D9K1QO+pknFPwAAAD+dAAAAAAAAAAHvAAAASAAAAB53ukLCbeA/BNUaMo8DxT8AAAA/nQAAAAAAAAAB8AAAAEgAAAAed7pCwm3gP7zUMaZ3vcQ/AAAAP6wAAAAAAAAAAfEAAABIAAAAHne6QsJt4D+aVD3ga5rEPwAAAD/bAAAAAAAAAAHyAAAASAAAAB53ukLCbeA/yFOCPCXIwz8AAAA/6wAAAAAAAAAB8wAAAEgAAAAed7pCwm3gPzxTsCT2O8M/AAAAP/oAAAAAAAAAAfQAAABIAAAAvj2S38dj4D+M0ulGu4zCPwAAAD8KAQAAAAAAAAH1AAAASAAAAL49kt/HY+A/alL1gK9pwj8AAAA/KQEAAAAAAAAB9gAAAEgAAABeBGp8zVngP5hROt1ol8E/AAAAPykBAAAAAAAAAfcAAABIAAAAXgRqfM1Z4D900UUXXXTBPwAAAD85AQAAAAAAAAH4AAAASAAAAF4EanzNWeA/UFFRUVFRwT8AAAA/SAEAAAAAAAAB+QAAAEgAAABeBGp8zVngPy7RXItFLsE/AAAAP1gBAAAAAAAAAfoAAABIAAAAXgRqfM1Z4D8KUWjFOQvBPwAAAD9nAQAAAAAAAAH7AAAASAAAAF4EanzNWeA/6NBz/y3owD8AAAA/hwEAAAAAAAAB/AAAAEgAAABeBGp8zVngP8ZQfzkixcA/AAAAP5YBAAAAAAAAAf0AAABIAAAAXgRqfM1Z4D+i0IpzFqLAPwAAAD+mAQAAAAAAAAH+AAAASAAAAF4EanzNWeA/flCWrQp/wD8AAAA/tQEAAAAAAAAB/wAAAEgAAABeBGp8zVngP1zQoef+W8A/AAAAP8UBAAAAAAAAAQABAABIAAAAvj2S38dj4D84UK0h8zjAPwAAAD/VAQAAAAAAAAEBAQAASAAAAL49kt/HY+A/FtC4W+cVwD8AAAA/1QEAAAAAAAABAgEAAEgAAAAed7pCwm3gPxbQuFvnFcA/AAAAP/QBAAAAAAAAAQMBAABIAAAAHne6QsJt4D/kn4grt+W/PwAAAD/0AQAAAAAAAAEEAQAASAAAAB53ukLCbeA/oJ+fn5+fvz8AAAA/BAIAAAAAAAABBQEAAEgAAAB9sOKlvHfgP1ifthOIWb8/AAAAPyMCAAAAAAAAAQYBAABIAAAAfbDipbx34D8Qn82HcBO/PwAAAD8yAgAAAAAAAAEHAQAASAAAAH2w4qW8d+A/zJ7k+1jNvj8AAAA/UgIAAAAAAAABCAEAAEgAAADd6QoJt4HgP8ye5PtYzb4/AAAAP1ICAAAAAAAAAQkBAABIAAAA3ekKCbeB4D+InvtvQYe+PwAAAD9hAgAAAAAAAAEKAQAASAAAAN3pCgm3geA/QJ4S5ClBvj8AAAA/cQIAAAAAAAABCwEAAEgAAADd6QoJt4HgP/idKVgS+70/AAAAP6ACAAAAAAAAAQwBAABIAAAAPSMzbLGL4D/4nSlYEvu9PwAAAD+gAgAAAAAAAAENAQAASAAAAD0jM2yxi+A/tJ1AzPq0vT8AAAA/vwIAAAAAAAABDgEAAEgAAAAD3li3ZGnWP7gZjl+lvJk/AAAAPwAAAAAAAAAAAQ8BAABIAAAAgsP5Q06R1j+4GY5fpbyZPwAAAD8/AAAAAAAAAAEQAQAASAAAAICOO10h4dY/uBmOX6W8mT8AAAA/TwAAAAAAAAABEQEAAEgAAAC8sW7J0mzXP7gZjl+lvJk/AAAAP08AAAAAAAAAARIBAABIAAAAOWJRb4/k1z+4GY5fpbyZPwAAAD9ZAAAAAAAAAAETAQAASAAAAHJQxvQTwNg/uBmOX6W8mT8AAAA/aQAAAAAAAAABFAEAAEgAAACsPjt6mJvZP7gZjl+lvJk/AAAAP2kAAAAAAAAAARUBAABIAAAAZxJRjAaf2j+4GY5fpbyZPwAAAD94AAAAAAAAAAEWAQAASAAAAN5Yt2Rptts/uBmOX6W8mT8AAAA/eAAAAAAAAAABFwEAAEgAAADYuXyw4qXcP7gZjl+lvJk/AAAAP3gAAAAAAAAAARgBAABIAAAAkI2SwlCp3T+4GY5fpbyZPwAAAD+IAAAAAAAAAAEZAQAASAAAAAjU+JqzwN4/uBmOX6W8mT8AAAA/iAAAAAAAAAABGgEAAEgAAAACNb7mLLDfP7gZjl+lvJk/AAAAP5gAAAAAAAAAARsBAABIAAAA/spBGdNP4D+4GY5fpbyZPwAAAD+nAAAAAAAAAAEcAQAASAAAAHt7JL+Px+A/uBmOX6W8mT8AAAA/pwAAAAAAAAABHQEAAEgAAACY8t4BUjXhP7gZjl+lvJk/AAAAP6cAAAAAAAAAAR4BAABIAAAAtWmZRBSj4T+gGOovR6SYPwAAAD+3AAAAAAAAAAEfAQAASAAAAHKnKyTcBuI/iBdGAOmLlz8AAAA/twAAAAAAAAABIAEAAEgAAABwcm09r1biP3AWotCKc5Y/AAAAP8cAAAAAAAAAASEBAABIAAAAzXbXuXyw4j9YFf6gLFuVPwAAAD/HAAAAAAAAAAEiAQAASAAAACt7QTZKCuM/QBRacc5ClD8AAAA/1gAAAAAAAAABIwEAAEgAAAAoRoNPHVrjP0AUWnHOQpQ/AAAAP9YAAAAAAAAAASQBAABIAAAAJxHFaPCp4z8oE7ZBcCqTPwAAAD/mAAAAAAAAAAElAQAASAAAACXcBoLD+eM/KBO2QXAqkz8AAAA/9QAAAAAAAAABJgEAAEgAAAAjp0iblknkPygTtkFwKpM/AAAAP/UAAAAAAAAAAScBAABIAAAAYf857nSF5D8oE7ZBcCqTPwAAAD8FAQAAAAAAAAEoAQAASAAAAJ9XK0FTweQ/KBO2QXAqkz8AAAA/BQEAAAAAAAABKQEAAEgAAAC+A6RqQt/kPygTtkFwKpM/AAAAPxUBAAAAAAAAASoBAABIAAAA3a8clDH95D8oE7ZBcCqTPwAAAD8VAQAAAAAAAAErAQAASAAAAD3pRPcrB+U/KBO2QXAqkz8AAAA/JAEAAAAAAAABLAEAAEgAAAD9W5W9IBvlPygTtkFwKpM/AAAAPyQBAAAAAAAAAS0BAABIAAAAXJW9IBsl5T8oE7ZBcCqTPwAAAD80AQAAAAAAAAEuAQAASAAAALzO5YMVL+U/KBO2QXAqkz8AAAA/YwEAAAAAAAABLwEAAEgAAAC8zuWDFS/lPxASEhISEpI/AAAAP3IBAAAAAAAAATABAABIAAAAHAgO5w855T8QEhISEhKSPwAAAD9yAQAAAAAAAAExAQAASAAAAHxBNkoKQ+U/EBISEhISkj8AAAA/ggEAAAAAAAABMgEAAEgAAADbel6tBE3lPxASEhISEpI/AAAAP5IBAAAAAAAAATMBAABIAAAAO7SGEP9W5T8QEhISEhKSPwAAAD+hAQAAAAAAAAE0AQAASAAAAGslaCqYuNA/AF/TpOoBzz8AAAA/AAAAAAAAAAABNQEAAEgAAAAqmLjwjMzQPwBf06TqAc8/AAAAPy8AAAAAAAAAATYBAABIAAAA6goJt4Hg0D8AX9Ok6gHPPwAAAD8+AAAAAAAAAAE3AQAASAAAAKl9WX129NA/AF/TpOoBzz8AAAA/XQAAAAAAAAABOAEAAEgAAABp8KlDawjRPwBf06TqAc8/AAAAP20AAAAAAAAAATkBAABIAAAAKGP6CWAc0T8AX9Ok6gHPPwAAAD99AAAAAAAAAAE6AQAASAAAAKdIm5ZJRNE/Jt/HavYkzz8AAAA/fQAAAAAAAAABOwEAAEgAAAAnLjwjM2zRP0hfvDACSM8/AAAAP4wAAAAAAAAAATwBAABIAAAAZYYtdhGo0T9IX7wwAkjPPwAAAD+cAAAAAAAAAAE9AQAASAAAAKPeHsnv49E/SF+8MAJIzz8AAAA/nAAAAAAAAAABPgEAAEgAAAChqWDiwjPSP0hfvDACSM8/AAAAP6wAAAAAAAAAAT8BAABIAAAAn3Si+5WD0j9IX7wwAkjPPwAAAD+sAAAAAAAAAAFAAQAASAAAAJoKJi48I9M/SF+8MAJIzz8AAAA/uwAAAAAAAAABQQEAAEgAAABVE/om19bTP0hfvDACSM8/AAAAP7sAAAAAAAAAAUIBAABIAAAAUal9WX121D9IX7wwAkjPPwAAAD+7AAAAAAAAAAFDAQAASAAAAE0/AYwjFtU/SF+8MAJIzz8AAAA/ywAAAAAAAAABRAEAAEgAAACJYjT41KHVP0hfvDACSM8/AAAAP8sAAAAAAAAAAUUBAABIAAAAxYVnZIYt1j9IX7wwAkjPPwAAAD/aAAAAAAAAAAFGAQAASAAAAEI2SgpDpdY/SF+8MAJIzz8AAAA/2gAAAAAAAAABRwEAAEgAAAC+5iyw/xzXP0hfvDACSM8/AAAAP+oAAAAAAAAAAUgBAABIAAAAeyS/j8eA1z9IX7wwAkjPPwAAAD/qAAAAAAAAAAFJAQAASAAAADliUW+P5Nc/SF+8MAJIzz8AAAA/+gAAAAAAAAABSgEAAEgAAAD3n+NOV0jYP0hfvDACSM8/AAAAPwkBAAAAAAAAAUsBAABIAAAAMsMWuwjU2D9IX7wwAkjPPwAAAD8ZAQAAAAAAAAFMAQAASAAAAHAbCA7nD9k/Jt/HavYkzz8AAAA/KQEAAAAAAAABTQEAAEgAAABtsYtAja/ZPybfx2r2JM8/AAAAPykBAAAAAAAAAU4BAABIAAAAqtS+rD472j8m38dq9iTPPwAAAD84AQAAAAAAAAFPAQAASAAAACaFoVL7sto/Jt/HavYkzz8AAAA/OAEAAAAAAAABUAEAAEgAAAAiGyWFoVLbPybfx2r2JM8/AAAAP0gBAAAAAAAAAVEBAABIAAAAXAmaCiYu3D8m38dq9iTPPwAAAD9IAQAAAAAAAAFSAQAASAAAAJb3DpCqCd0/Jt/HavYkzz8AAAA/VwEAAAAAAAABUwEAAEgAAACOWNTbI/ndPybfx2r2JM8/AAAAP2cBAAAAAAAAAVQBAABIAAAAyEZJYajU3j9IX7wwAkjPPwAAAD9nAQAAAAAAAAFVAQAASAAAAELCbSA4nN8/SF+8MAJIzz8AAAA/ZwEAAAAAAAABVgEAAEgAAAAfrHgp7x3gP2rfsPYNa88/AAAAP3cBAAAAAAAAAVcBAABIAAAA/spBGdNP4D9q37D2DWvPPwAAAD93AQAAAAAAAAFYAQAASAAAAN3pCgm3geA/at+w9g1rzz8AAAA/hgEAAAAAAAABWQEAAEgAAAD8lYMypp/gP2rfsPYNa88/AAAAP4YBAAAAAAAAAVoBAABIAAAAG0L8W5W94D9q37D2DWvPPwAAAD+WAQAAAAAAAAFbAQAASAAAANu0TCKK0eA/at+w9g1rzz8AAAA/lgEAAAAAAAABXAEAAEgAAACaJ53ofuXgP2rfsPYNa88/AAAAP6YBAAAAAAAAAV0BAABIAAAAWprtrnP54D9q37D2DWvPPwAAAD+1AQAAAAAAAAFeAQAASAAAAHlGZthiF+E/at+w9g1rzz8AAAA/tQEAAAAAAAABXwEAAEgAAADZf447XSHhP2rfsPYNa88/AAAAP8UBAAAAAAAAAWABAABIAAAAmPLeAVI14T9q37D2DWvPPwAAAD/UAQAAAAAAAAFhAQAASAAAAPgrB2VMP+E/at+w9g1rzz8AAAA/1AEAAAAAAAABYgEAAEgAAAC3nlcrQVPhP2rfsPYNa88/AAAAP9QBAAAAAAAAAWMBAABIAAAAdxGo8TVn4T9q37D2DWvPPwAAAD/kAQAAAAAAAAFkAQAASAAAAJa9IBslheE/at+w9g1rzz8AAAA/5AEAAAAAAAABZQEAAEgAAABVMHHhGZnhP2rfsPYNa88/AAAAP/QBAAAAAAAAAWYBAABIAAAAdNzpCgm34T9q37D2DWvPPwAAAD/0AQAAAAAAAAFnAQAASAAAADRPOtH9yuE/SF+8MAJIzz8AAAA/AwIAAAAAAAABaAEAAEgAAADzwYqX8t7hP0hfvDACSM8/AAAAPwMCAAAAAAAAAWkBAABIAAAAU/uy+uzo4T9IX7wwAkjPPwAAAD8TAgAAAAAAAAFqAQAASAAAANLgU4fWEOI/AF/TpOoBzz8AAAA/IwIAAAAAAAABawEAAEgAAAAxGnzq0BriPwBf06TqAc8/AAAAPzICAAAAAAAAAWwBAABIAAAAkVOkTcsk4j8AX9Ok6gHPPwAAAD8yAgAAAAAAAAFtAQAASAAAAPGMzLDFLuI/AF/TpOoBzz8AAAA/QgIAAAAAAAABbgEAAEgAAADxjMywxS7iP97e3t7e3s4/AAAAP0ICAAAAAAAAAW8BAABIAAAAUcb0E8A44j/e3t7e3t7OPwAAAD9RAgAAAAAAAAFwAQAASAAAALD/HHe6QuI/3t7e3t7ezj8AAAA/YQIAAAAAAAABcQEAAEgAAAAQOUXatEziP97e3t7e3s4/AAAAP4ACAAAAAAAAAXIBAABIAAAAcHJtPa9W4j/e3t7e3t7OPwAAAD+QAgAAAAAAAAFzAQAASAAAAHBybT2vVuI/vF7qGNO7zj8AAAA/oAIAAAAAAAABdAEAAEgAAADQq5WgqWDiP7xe6hjTu84/AAAAP6ACAAAAAAAAAXUBAABIAAAAL+W9A6Rq4j+8XuoY07vOPwAAAD+vAgAAAAAAAAF2AQAASAAAAI8e5maedOI/vF7qGNO7zj8AAAA/rwIAAAAAAAABdwEAAEgAAADvVw7KmH7iP7xe6hjTu84/AAAAP84CAAAAAAAAAXgBAABIAAAATpE2LZOI4j+8XuoY07vOPwAAAD/OAgAAAAAAAAF5AQAASAAAAK7KXpCNkuI/vF7qGNO7zj8AAAA/3gIAAAAAAAABegEAAEgAAABuPa9WgqbiP7xe6hjTu84/AAAAP+4CAAAAAAAAAXsBAABIAAAAzXbXuXyw4j+8XuoY07vOPwAAAD/9AgAAAAAAAAF8AQAASAAAAC2w/xx3uuI/vF7qGNO7zj8AAAA/DQMAAAAAAAABfQEAAEgAAACN6SeAccTiP7xe6hjTu84/AAAAPx0DAAAAAAAAAX4BAABIAAAA7CJQ42vO4j+8XuoY07vOPwAAAD8dAwAAAAAAAAF/AQAASAAAAKyVoKlg4uI/vF7qGNO7zj8AAAA/PAMAAAAAAAABgAEAAEgAAABp0zKJKEbjP5je9VLHmM4/AAAAP0wDAAAAAAAAAYEBAABIAAAAiH+rshdk4z+Y3vVSx5jOPwAAAD9MAwAAAAAAAAGCAQAASAAAAKgrJNwGguM/mN71UseYzj8AAAA/TAMAAAAAAAABgwEAAEgAAABonnSi+5XjP5je9VLHmM4/AAAAP1wDAAAAAAAAAYQBAABIAAAAJxHFaPCp4z+Y3vVSx5jOPwAAAD9rAwAAAAAAAAGFAQAASAAAAIdK7cvqs+M/mN71UseYzj8AAAA/awMAAAAAAAABhgEAAEgAAACm9mX12dHjP5je9VLHmM4/AAAAP2sDAAAAAAAAAYcBAABIAAAABjCOWNTb4z+Y3vVSx5jOPwAAAD97AwAAAAAAAAGIAQAASAAAAIdK7cvqs+M/vF7qGNO7zj8AAAA/AAAAAAAAAAABiQEAAEgAAADngxUv5b3jP7xe6hjTu84/AAAAPx8AAAAAAAAAAYoBAABIAAAARr09kt/H4z+8XuoY07vOPwAAAD8/AAAAAAAAAAGLAQAASAAAAKb2ZfXZ0eM/vF7qGNO7zj8AAAA/+gAAAAAAAAABjAEAAEgAAAAGMI5Y1NvjP5je9VLHmM4/AAAAPxkBAAAAAAAAAY0BAABIAAAAhRUv5b0D5D+Y3vVSx5jOPwAAAD8pAQAAAAAAAAGOAQAASAAAAOROV0i4DeQ/mN71UseYzj8AAAA/KQEAAAAAAAABjwEAAEgAAABEiH+rshfkP3ZeAY27dc4/AAAAP0gBAAAAAAAAAZABAABIAAAApMGnDq0h5D92XgGNu3XOPwAAAD9mAQAAAAAAAAGRAQAASAAAAAP7z3GnK+Q/dl4Bjbt1zj8AAAA/ZgEAAAAAAAABkgEAAEgAAABjNPjUoTXkP1TeDMevUs4/AAAAP3YBAAAAAAAAAZMBAABIAAAAw20gOJw/5D9U3gzHr1LOPwAAAD+VAQAAAAAAAAGUAQAASAAAAMNtIDicP+Q/Ll4YAaQvzj8AAAA/tAEAAAAAAAABlQEAAEgAAAAjp0iblknkPy5eGAGkL84/AAAAP8QBAAAAAAAAAZYBAABIAAAAI6dIm5ZJ5D8M3iM7mAzOPwAAAD/TAQAAAAAAAAGXAQAASAAAAILgcP6QU+Q/DN4jO5gMzj8AAAA/0wEAAAAAAAABmAEAAEgAAADiGZlhi13kPwzeIzuYDM4/AAAAP8sEAAAAAAAAAZkBAABIAAAA4hmZYYtd5D/qXS91jOnNPwAAAD+jBgAAAAAAAAGaAQAASAAAAEJTwcSFZ+Q/6l0vdYzpzT8AAAA/swYAAAAAAAABmwEAAEgAAAChjOkngHHkP+pdL3WM6c0/AAAAP9IGAAAAAAAAAZwBAABIAAAAoYzpJ4Bx5D/G3TqvgMbNPwAAAD96CQAAAAAAAAGdAQAASAAAAKGM6SeAceQ/pF1G6XSjzT8AAAA/igkAAAAAAAABngEAAEgAAAABxhGLenvkP1xdXV1dXc0/AAAAP5oJAAAAAAAAAZ8BAABIAAAAAcYRi3p75D863WiXUTrNPwAAAD+pCQAAAAAAAAGgAQAASAAAAAHGEYt6e+Q/GF100UUXzT8AAAA/uQkAAAAAAAABoQEAAEgAAAABxhGLenvkP/Tcfws69Mw/AAAAP8gJAAAAAAAAAaIBAABIAAAAYf857nSF5D/03H8LOvTMPwAAAD/ICQAAAAAAAAGjAQAASAAAAGH/Oe50heQ/0lyLRS7RzD8AAAA/yAkAAAAAAAABpAEAAEgAAABh/znudIXkP67cln8irsw/AAAAP9gJAAAAAAAAAaUBAABIAAAAYf857nSF5D+KXKK5FovMPwAAAD/oCQAAAAAAAAGmAQAASAAAAGH/Oe50heQ/aNyt8wpozD8AAAA/9wkAAAAAAAABpwEAAEgAAABh/znudIXkP0RcuS3/RMw/AAAAPyYKAAAAAAAAAagBAABIAAAAYf857nSF5D8i3MRn8yHMPwAAAD8mCgAAAAAAAAGpAQAASAAAAGH/Oe50heQ/AFzQoef+yz8AAAA/JgoAAAAAAAABqgEAAEgAAABh/znudIXkP9rb29vb28s/AAAAPzYKAAAAAAAAAasBAABIAAAAYf857nSF5D+4W+cV0LjLPwAAAD9FCgAAAAAAAAGsAQAASAAAAGH/Oe50heQ/clv+ibhyyz8AAAA/RQoAAAAAAAABrQEAAEgAAABh/znudIXkP1DbCcSsT8s/AAAAP2UKAAAAAAAAAa4BAABIAAAAwThiUW+P5D8I2yA4lQnLPwAAAD9lCgAAAAAAAAGvAQAASAAAAME4YlFvj+Q/xNo3rH3Dyj8AAAA/ZQoAAAAAAAABsAEAAEgAAADBOGJRb4/kP37aTiBmfco/AAAAP3QKAAAAAAAAAbEBAABIAAAAIHKKtGmZ5D8UWnHOQhTKPwAAAD90CgAAAAAAAAGyAQAASAAAAICrshdko+Q/iFmfthOIyT8AAAA/hAoAAAAAAAABswEAAEgAAADg5Np6Xq3kP0JZtir8Qck/AAAAP5QKAAAAAAAAAbQBAABIAAAA4OTael6t5D8e2cFk8B7JPwAAAD+UCgAAAAAAAAG1AQAASAAAAODk2npereQ/2NjY2NjYyD8AAAA/owoAAAAAAAABtgEAAEgAAADg5Np6Xq3kP5LY70zBksg/AAAAP6MKAAAAAAAAAbcBAABIAAAAPx4D3li35D9wWPuGtW/IPwAAAD+zCgAAAAAAAAG4AQAASAAAAD8eA95Yt+Q/TNgGwalMyD8AAAA/wgoAAAAAAAABuQEAAEgAAAA/HgPeWLfkPypYEvudKcg/AAAAP9IKAAAAAAAAAboBAABIAAAAPx4D3li35D/iVylvhuPHPwAAAD+wDAAAAAAAAAG7AQAASAAAAD8eA95Yt+Q/nldA426dxz8AAAA/sAwAAAAAAAABvAEAAEgAAAA/HgPeWLfkP3rXSx1jesc/AAAAP8AMAAAAAAAAAb0BAABIAAAAPx4D3li35D9YV1dXV1fHPwAAAD/ADAAAAAAAAAG+AQAASAAAAD8eA95Yt+Q/NNdikUs0xz8AAAA/zwwAAAAAAAABvwEAAEgAAADg5Np6Xq3kP+7WeQU07sY/AAAAP88MAAAAAAAAAcABAABIAAAA4OTael6t5D/MVoU/KMvGPwAAAD/fDAAAAAAAAAHBAQAASAAAAICrshdko+Q/qNaQeRyoxj8AAAA/7gwAAAAAAAABwgEAAEgAAAAgcoq0aZnkPz5Wsyf5PsY/AAAAP+4MAAAAAAAAAcMBAABIAAAAIHKKtGmZ5D8c1r5h7RvGPwAAAD/uDAAAAAAAAAHEAQAASAAAAME4YlFvj+Q/+FXKm+H4xT8AAAA//gwAAAAAAAABxQEAAEgAAADBOGJRb4/kP9bV1dXV1cU/AAAAPw4NAAAAAAAAAcYBAABIAAAAYf857nSF5D/W1dXV1dXFPwAAAD+lDQAAAAAAAAHHAQAASAAAAKGM6SeAceQ/1tXV1dXVxT8AAAA/tA0AAAAAAAAByAEAAEgAAABCU8HEhWfkP9bV1dXV1cU/AAAAP8QNAAAAAAAAAckBAABIAAAAguBw/pBT5D+yVeEPyrLFPwAAAD/EDQAAAAAAAAHKAQAASAAAAMNtIDicP+Q/slXhD8qyxT8AAAA/0w0AAAAAAAABywEAAEgAAABjNPjUoTXkP7JV4Q/KssU/AAAAP9MNAAAAAAAAAcwBAABIAAAApMGnDq0h5D+yVeEPyrLFPwAAAD/TDQAAAAAAAAHNAQAASAAAACXcBoLD+eM/slXhD8qyxT8AAAA/8w0AAAAAAAABzgEAAEgAAACm9mX12dHjP7JV4Q/KssU/AAAAP/MNAAAAAAAAAc8BAABIAAAAh0rty+qz4z+O1exJvo/FPwAAAD/zDQAAAAAAAAHQAQAASAAAAAhlTD8BjOM/jtXsSb6PxT8AAAA/Ag4AAAAAAAAB0QEAAEgAAACIf6uyF2TjP47V7Em+j8U/AAAAPwIOAAAAAAAAAdIBAABIAAAAadMyiShG4z+O1exJvo/FPwAAAD8SDgAAAAAAAAHTAQAASAAAAEonul85KOM/bFX4g7JsxT8AAAA/Ig4AAAAAAAAB1AEAAEgAAAAre0E2SgrjP0rVA76mScU/AAAAPzEOAAAAAAAAAdUBAABIAAAAawjxb1X24j9K1QO+pknFPwAAAD8xDgAAAAAAAAHWAQAASAAAAI3pJ4BxxOI/StUDvqZJxT8AAAA/MQ4AAAAAAAAB1wEAAEgAAABuPa9WgqbiP0rVA76mScU/AAAAP0EOAAAAAAAAAdgBAABIAAAArspekI2S4j9K1QO+pknFPwAAAD9BDgAAAAAAAAHZAQAASAAAAI8e5maedOI/StUDvqZJxT8AAAA/UA4AAAAAAAAB2gEAAEgAAADQq5WgqWDiP0rVA76mScU/AAAAP1AOAAAAAAAAAdsBAABIAAAAsP8cd7pC4j9K1QO+pknFPwAAAD9gDgAAAAAAAAHcAQAASAAAAJFTpE3LJOI/JlUP+JomxT8AAAA/cA4AAAAAAAAB3QEAAEgAAAASbgPB4fzhPyZVD/iaJsU/AAAAP3AOAAAAAAAAAd4BAABIAAAAk4hiNPjU4T8E1RoyjwPFPwAAAD9wDgAAAAAAAAHfAQAASAAAADaE+Lcqe+E/BNUaMo8DxT8AAAA/fw4AAAAAAAAB4AEAAEgAAAC3nlcrQVPhP+BUJmyD4MQ/AAAAP48OAAAAAAAAAeEBAABIAAAAmPLeAVI14T/gVCZsg+DEPwAAAD+PDgAAAAAAAAHiAQAASAAAALnTFRJuA+E/vNQxpne9xD8AAAA/nw4AAAAAAAAB4wEAAEgAAACaJ53ofuXgP7zUMaZ3vcQ/AAAAP58OAAAAAAAAAeQBAABIAAAA27RMIorR4D+81DGmd73EPwAAAD+uDgAAAAAAAAHlAQAASAAAABtC/FuVveA/vNQxpne9xD8AAAA/rg4AAAAAAAAB5gEAAEgAAABcz6uVoKngP7zUMaZ3vcQ/AAAAP74OAAAAAAAAAecBAABIAAAAnVxbz6uV4D+81DGmd73EPwAAAD++DgAAAAAAAAHoAQAASAAAAN3pCgm3geA/vNQxpne9xD8AAAA/zQ4AAAAAAAAB6QEAAEgAAAAed7pCwm3gP7zUMaZ3vcQ/AAAAP80OAAAAAAAAAeoBAABIAAAAXgRqfM1Z4D+81DGmd73EPwAAAD/dDgAAAAAAAAHrAQAASAAAAP7KQRnTT+A/vNQxpne9xD8AAAA/3Q4AAAAAAAAB7AEAAEgAAAA/WPFS3jvgP7zUMaZ3vcQ/AAAAP+0OAAAAAAAAAe0BAABIAAAA3x7J7+Mx4D+81DGmd73EPwAAAD/tDgAAAAAAAAHuAQAASAAAAB+seCnvHeA/vNQxpne9xD8AAAA//A4AAAAAAAAB7wEAAEgAAAC/clDG9BPgP7zUMaZ3vcQ/AAAAP/wOAAAAAAAAAfABAABIAAAAYDkoY/oJ4D/gVCZsg+DEPwAAAD8MDwAAAAAAAAHxAQAASAAAAAAAAAAAAOA/4FQmbIPgxD8AAAA/HA8AAAAAAAAB8gEAAEgAAABAja85C+zfP+BUJmyD4MQ/AAAAPzsPAAAAAAAAAfMBAABIAAAAgBpfcxbY3z8E1RoyjwPFPwAAAD9qDwAAAAAAAAH0AQAASAAAAMKnDq0hxN8/JlUP+JomxT8AAAA/eQ8AAAAAAAAB9QEAAEgAAAACNb7mLLDfPyZVD/iaJsU/AAAAP4kPAAAAAAAAAfYBAABIAAAAhE8dWkOI3z9K1QO+pknFPwAAAD+JDwAAAAAAAAH3AQAASAAAAARqfM1ZYN8/bFX4g7JsxT8AAAA/iQ8AAAAAAAAB+AEAAEgAAACGhNtAcDjfP2xV+IOybMU/AAAAP5kPAAAAAAAAAfkBAABIAAAAxhGLensk3z9sVfiDsmzFPwAAAD+1DwAAAAAAAAH6AQAASAAAAAafOrSGEN8/bFX4g7JsxT8AAAA/tQ8AAAAAAAAB+wEAAEgAAABILOrtkfzeP47V7Em+j8U/AAAAP8UPAAAAAAAAAfwBAABIAAAAiLmZJ53o3j+O1exJvo/FPwAAAD/FDwAAAAAAAAH9AQAASAAAAMhGSWGo1N4/jtXsSb6PxT8AAAA/5A8AAAAAAAAB/gEAAEgAAAAI1Pias8DeP47V7Em+j8U/AAAAP/QPAAAAAAAAAf8BAABIAAAAiu5XDsqY3j+O1exJvo/FPwAAAD/0DwAAAAAAAAEAAgAASAAAAAoJt4HgcN4/jtXsSb6PxT8AAAA/AxAAAAAAAAABAQIAAEgAAACMIxb19kjeP7JV4Q/KssU/AAAAPwMQAAAAAAAAAQICAABIAAAADj51aA0h3j+yVeEPyrLFPwAAAD8TEAAAAAAAAAEDAgAASAAAAI5Y1Nsj+d0/slXhD8qyxT8AAAA/ExAAAAAAAAABBAIAAEgAAADO5YMVL+XdP7JV4Q/KssU/AAAAPxMQAAAAAAAAAQUCAABIAAAAUADjiEW93T+yVeEPyrLFPwAAAD9xEAAAAAAAAAEGAgAASAAAAJLCUKl9Wd0/slXhD8qyxT8AAAA/gBAAAAAAAAABBwIAAEgAAACW9w6QqgndP7JV4Q/KssU/AAAAP4AQAAAAAAAAAQgCAABIAAAAVp8dPczN3D+yVeEPyrLFPwAAAD+QEAAAAAAAAAEJAgAASAAAAFrU2yP5fdw/slXhD8qyxT8AAAA/kBAAAAAAAAABCgIAAEgAAAAafOrQGkLcP7JV4Q/KssU/AAAAP5AQAAAAAAAAAQsCAABIAAAAXj5Y8VLe2z+yVeEPyrLFPwAAAD+gEAAAAAAAAAEMAgAASAAAAKAAxhGLets/slXhD8qyxT8AAAA/oBAAAAAAAAABDQIAAEgAAABiqNS+rD7bP7JV4Q/KssU/AAAAP68QAAAAAAAAAQ4CAABIAAAAJFDja84C2z+yVeEPyrLFPwAAAD+vEAAAAAAAAAEPAgAASAAAAOb38Rjwxto/slXhD8qyxT8AAAA/vxAAAAAAAAABEAIAAEgAAABnElGMBp/aP7JV4Q/KssU/AAAAP78QAAAAAAAAARECAABIAAAA6Cyw/xx32j+yVeEPyrLFPwAAAD/OEAAAAAAAAAESAgAASAAAACi6XzkoY9o/slXhD8qyxT8AAAA/zhAAAAAAAAABEwIAAEgAAABpRw9zM0/aP7JV4Q/KssU/AAAAP94QAAAAAAAAARQCAABIAAAAqtS+rD472j+yVeEPyrLFPwAAAD/eEAAAAAAAAAEVAgAASAAAAOphbuZJJ9o/slXhD8qyxT8AAAA/7hAAAAAAAAABFgIAAEgAAAAr7x0gVRPaP7JV4Q/KssU/AAAAP+4QAAAAAAAAARcCAABIAAAAa3zNWWD/2T+yVeEPyrLFPwAAAD/9EAAAAAAAAAEYAgAASAAAAKwJfZNr69k/slXhD8qyxT8AAAA//RAAAAAAAAABGQIAAEgAAAAtJNwGgsPZP7JV4Q/KssU/AAAAPw0RAAAAAAAAARoCAABIAAAArnP5YMVL2T+yVeEPyrLFPwAAAD8dEQAAAAAAAAEbAgAASAAAADLDFrsI1Ng/jtXsSb6PxT8AAAA/HREAAAAAAAABHAIAAEgAAAD3n+NOV0jYP47V7Em+j8U/AAAAPywRAAAAAAAAAR0CAABIAAAA+glgHLGo1z+O1exJvo/FPwAAAD8sEQAAAAAAAAEeAgAASAAAAL7mLLD/HNc/jtXsSb6PxT8AAAA/PBEAAAAAAAABHwIAAEgAAABCNkoKQ6XWP47V7Em+j8U/AAAAP0sRAAAAAAAAASACAABIAAAARqDG15wF1j+O1exJvo/FPwAAAD9LEQAAAAAAAAEhAgAASAAAAIliNPjUodU/jtXsSb6PxT8AAAA/SxEAAAAAAAABIgIAAEgAAABLCkOl9mXVP47V7Em+j8U/AAAAP1sRAAAAAAAAASMCAABIAAAATT8BjCMW1T+O1exJvo/FPwAAAD9bEQAAAAAAAAEkAgAASAAAAI7MsMUuAtU/jtXsSb6PxT8AAAA/axEAAAAAAAABJQIAAEgAAADOWWD/Oe7UP47V7Em+j8U/AAAAP8MRAAAAAAAAASYCAABIAAAAD+cPOUXa1D+O1exJvo/FPwAAAD/TEQAAAAAAAAEnAgAASAAAAE90v3JQxtQ/jtXsSb6PxT8AAAA/0xEAAAAAAAABKAIAAEgAAACQAW+sW7LUP47V7Em+j8U/AAAAP+MRAAAAAAAAASkCAABIAAAA0I4e5mae1D+O1exJvo/FPwAAAD/jEQAAAAAAAAEqAgAASAAAABAczh9yitQ/jtXsSb6PxT8AAAA/8hEAAAAAAAABKwIAAEgAAABRqX1ZfXbUP47V7Em+j8U/AAAAPxISAAAAAAAAASwCAABIAAAAkTYtk4hi1D+yVeEPyrLFPwAAAD8SEgAAAAAAAAEtAgAASAAAABJRjAafOtQ/1tXV1dXVxT8AAAA/IRIAAAAAAAABLgIAAEgAAADU+JqzwP7TP9bV1dXV1cU/AAAAPyESAAAAAAAAAS8CAABIAAAAFYZK7cvq0z/W1dXV1dXFPwAAAD8hEgAAAAAAAAEwAgAASAAAAJagqWDiwtM/+FXKm+H4xT8AAAA/MRIAAAAAAAABMQIAAEgAAAAXuwjU+JrTP/hVypvh+MU/AAAAP0ASAAAAAAAAATICAABIAAAAmNVnRw9z0z8c1r5h7RvGPwAAAD9AEgAAAAAAAAEzAgAASAAAABnwxrolS9M/HNa+Ye0bxj8AAAA/QBIAAAAAAAABNAIAAEgAAABafXb0MDfTP2LWp+0EYsY/AAAAP1ASAAAAAAAAATUCAABIAAAA25fVZ0cP0z9i1qftBGLGPwAAAD9gEgAAAAAAAAE2AgAASAAAANuX1WdHD9M/hFacsxCFxj8AAAA/YBIAAAAAAAABNwIAAEgAAAAbJYWhUvvSP6jWkHkcqMY/AAAAP28SAAAAAAAAATgCAABIAAAAXLI0213n0j+o1pB5HKjGPwAAAD9vEgAAAAAAAAE5AgAASAAAAFyyNNtd59I/zFaFPyjLxj8AAAA/fxIAAAAAAAABOgIAAEgAAACcP+QUadPSP+7WeQU07sY/AAAAP54SAAAAAAAAATsCAABIAAAAnD/kFGnT0j8QV27LPxHHPwAAAD+uEgAAAAAAAAE8AgAASAAAAJw/5BRp09I/NNdikUs0xz8AAAA/vRIAAAAAAAABPQIAAEgAAACcP+QUadPSP1hXV1dXV8c/AAAAP80SAAAAAAAAAT4CAABIAAAAnD/kFGnT0j9610sdY3rHPwAAAD/dEgAAAAAAAAE/AgAASAAAAJw/5BRp09I/nldA426dxz8AAAA/3RIAAAAAAAABQAIAAEgAAACcP+QUadPSP8DXNKl6wMc/AAAAP90SAAAAAAAAAUECAABIAAAAnD/kFGnT0j8G2B01kgbIPwAAAD/sEgAAAAAAAAFCAgAASAAAAJw/5BRp09I/KlgS+50pyD8AAAA/7BIAAAAAAAABQwIAAEgAAACcP+QUadPSP0zYBsGpTMg/AAAAP/wSAAAAAAAAAUQCAABIAAAAnD/kFGnT0j9wWPuGtW/IPwAAAD/8EgAAAAAAAAFFAgAASAAAAJw/5BRp09I/ktjvTMGSyD8AAAA/DBMAAAAAAAABRgIAAEgAAADdzJNOdL/SP7RY5BLNtcg/AAAAPwwTAAAAAAAAAUcCAABIAAAA3cyTTnS/0j/Y2NjY2NjIPwAAAD8bEwAAAAAAAAFIAgAASAAAAN3Mk050v9I//FjNnuT7yD8AAAA/KxMAAAAAAAABSQIAAEgAAADdzJNOdL/SPx7ZwWTwHsk/AAAAPysTAAAAAAAAAUoCAABIAAAA3cyTTnS/0j9CWbYq/EHJPwAAAD8rEwAAAAAAAAFLAgAASAAAAB5aQ4h/q9I/ZNmq8AdlyT8AAAA/OhMAAAAAAAABTAIAAEgAAAAeWkOIf6vSP4hZn7YTiMk/AAAAPzoTAAAAAAAAAU0CAABIAAAAHlpDiH+r0j+s2ZN8H6vJPwAAAD9KEwAAAAAAAAFOAgAASAAAAF7n8sGKl9I/zlmIQivOyT8AAAA/WhMAAAAAAAABTwIAAEgAAABe5/LBipfSPxRacc5CFMo/AAAAP1oTAAAAAAAAAVACAABIAAAAXufywYqX0j822mWUTjfKPwAAAD9aEwAAAAAAAAFRAgAASAAAAJ90ovuVg9I/NtpllE43yj8AAAA/aRMAAAAAAAABUgIAAEgAAACfdKL7lYPSP1paWlpaWso/AAAAP2kTAAAAAAAAAVMCAABIAAAAn3Si+5WD0j9+2k4gZn3KPwAAAD95EwAAAAAAAAFUAgAASAAAAN8BUjWhb9I/ftpOIGZ9yj8AAAA/eRMAAAAAAAABVQIAAEgAAADfAVI1oW/SP6BaQ+ZxoMo/AAAAP4kTAAAAAAAAAVYCAABIAAAA3wFSNaFv0j/E2jesfcPKPwAAAD+JEwAAAAAAAAFXAgAASAAAACCPAW+sW9I/5losconmyj8AAAA/mBMAAAAAAAABWAIAAEgAAAAgjwFvrFvSPwjbIDiVCcs/AAAAP5gTAAAAAAAAAVkCAABIAAAAII8Bb6xb0j8sWxX+oCzLPwAAAD+3EwAAAAAAAAFaAgAASAAAAGAcsai3R9I/LFsV/qAsyz8AAAA/txMAAAAAAAABWwIAAEgAAABgHLGot0fSP1DbCcSsT8s/AAAAP7cTAAAAAAAAAVwCAABIAAAAoalg4sIz0j9yW/6JuHLLPwAAAD/HEwAAAAAAAAFdAgAASAAAAKGpYOLCM9I/ltvyT8SVyz8AAAA/xxMAAAAAAAABXgIAAEgAAADiNhAczh/SP7hb5xXQuMs/AAAAP9cTAAAAAAAAAV8CAABIAAAA4jYQHM4f0j/a29vb29vLPwAAAD/mEwAAAAAAAAFgAgAASAAAACLEv1XZC9I/2tvb29vbyz8AAAA/5hMAAAAAAAABYQIAAEgAAAAixL9V2QvSPwBc0KHn/ss/AAAAP/YTAAAAAAAAAWICAABIAAAAIsS/VdkL0j8i3MRn8yHMPwAAAD/2EwAAAAAAAAFjAgAASAAAAGNRb4/k99E/RFy5Lf9EzD8AAAA/BhQAAAAAAAABZAIAAEgAAACj3h7J7+PRP2jcrfMKaMw/AAAAP0QUAAAAAAAAAWUCAABIAAAAo94eye/j0T+KXKK5FovMPwAAAD9zFAAAAAAAAAFmAgAASAAAAKPeHsnv49E/rtyWfyKuzD8AAAA/cxQAAAAAAAABZwIAAEgAAADka84C+8/RP67cln8irsw/AAAAP3MUAAAAAAAAAWgCAABIAAAA5GvOAvvP0T/SXItFLtHMPwAAAD+DFAAAAAAAAAFpAgAASAAAAORrzgL7z9E/9Nx/Czr0zD8AAAA/khQAAAAAAAABagIAAEgAAAAk+X08BrzRPzrdaJdROs0/AAAAP5IUAAAAAAAAAWsCAABIAAAAJPl9PAa80T+A3VEjaYDNPwAAAD+iFAAAAAAAAAFsAgAASAAAACT5fTwGvNE/pF1G6XSjzT8AAAA/ohQAAAAAAAABbQIAAEgAAABlhi12EajRP+pdL3WM6c0/AAAAP7EUAAAAAAAAAW4CAABIAAAAZYYtdhGo0T8M3iM7mAzOPwAAAD+xFAAAAAAAAAFvAgAASAAAAKYT3a8clNE/Ll4YAaQvzj8AAAA/wRQAAAAAAAABcAIAAEgAAADmoIzpJ4DRP3ZeAY27dc4/AAAAP8EUAAAAAAAAAXECAABIAAAA5qCM6SeA0T+8XuoY07vOPwAAAD/RFAAAAAAAAAFyAgAASAAAAGe761w+WNE/AF/TpOoBzz8AAAA/0RQAAAAAAAABcwIAAEgAAABnu+tcPljRPybfx2r2JM8/AAAAP+AUAAAAAAAAAXQCAABIAAAAZ7vrXD5Y0T9IX7wwAkjPPwAAAD/gFAAAAAAAAAF1AgAASAAAAKdIm5ZJRNE/at+w9g1rzz8AAAA/8BQAAAAAAAABdgIAAEgAAACnSJuWSUTRP45fpbwZjs8/AAAAPwAVAAAAAAAAAXcCAABIAAAAZthiF4Eazz+G41cpb4bjPwAAAD8AAAAAAAAAAAF4AgAASAAAAOa9A6RqQs8/huNXKW+G4z8AAAA/fQAAAAAAAAABeQIAAEgAAABko6QwVGrPP4bjVylvhuM/AAAAP30AAAAAAAAAAXoCAABIAAAA5IhFvT2Szz+G41cpb4bjPwAAAD+NAAAAAAAAAAF7AgAASAAAAOBTh9YQ4s8/huNXKW+G4z8AAAA/jQAAAAAAAAABfAIAAEgAAABvj+T38RjQP4bjVylvhuM/AAAAP50AAAAAAAAAAX0CAABIAAAA7nSFhNtA0D+G41cpb4bjPwAAAD+dAAAAAAAAAAF+AgAASAAAAC3Ndte5fNA/huNXKW+G4z8AAAA/rAAAAAAAAAABfwIAAEgAAAAqmLjwjMzQP4bjVylvhuM/AAAAP6wAAAAAAAAAAYACAABIAAAAKGP6CWAc0T+G41cpb4bjPwAAAD+8AAAAAAAAAAGBAgAASAAAACcuPCMzbNE/huNXKW+G4z8AAAA/ywAAAAAAAAABggIAAEgAAAAk+X08BrzRP4bjVylvhuM/AAAAP8sAAAAAAAAAAYMCAABIAAAA4jYQHM4f0j+G41cpb4bjPwAAAD/LAAAAAAAAAAGEAgAASAAAAN8BUjWhb9I/huNXKW+G4z8AAAA/2wAAAAAAAAABhQIAAEgAAADdzJNOdL/SP4bjVylvhuM/AAAAP9sAAAAAAAAAAYYCAABIAAAAWn129DA30z+G41cpb4bjPwAAAD/rAAAAAAAAAAGHAgAASAAAAFdIuA0Eh9M/huNXKW+G4z8AAAA/6wAAAAAAAAABiAIAAEgAAADU+JqzwP7TP4bjVylvhuM/AAAAP/cAAAAAAAAAAYkCAABIAAAA0sPczJNO1D+G41cpb4bjPwAAAD8HAQAAAAAAAAGKAgAASAAAAE90v3JQxtQ/huNXKW+G4z8AAAA/BwEAAAAAAAABiwIAAEgAAAAMslFSGCrVP33D2jesfeM/AAAAPwcBAAAAAAAAAYwCAABIAAAAyu/jMeCN1T99w9o3rH3jPwAAAD8XAQAAAAAAAAGNAgAASAAAAIctdhGo8dU/daNdRul04z8AAAA/FwEAAAAAAAABjgIAAEgAAADDUKl9WX3WP3WjXUbpdOM/AAAAPyYBAAAAAAAAAY8CAABIAAAAgI47XSHh1j9sg+BUJmzjPwAAAD8mAQAAAAAAAAGQAgAASAAAAH5ZfXb0MNc/bIPgVCZs4z8AAAA/VQEAAAAAAAABkQIAAEgAAABwGwgO5w/ZP2NjY2NjY+M/AAAAP1UBAAAAAAAAAZICAABIAAAAbbGLQI2v2T9bQ+ZxoFrjPwAAAD9VAQAAAAAAAAGTAgAASAAAAGlHD3MzT9o/W0PmcaBa4z8AAAA/dAEAAAAAAAABlAIAAEgAAABePljxUt7bP1tD5nGgWuM/AAAAP3QBAAAAAAAAAZUCAABIAAAA2Ll8sOKl3D9bQ+ZxoFrjPwAAAD+EAQAAAAAAAAGWAgAASAAAABTdrxyUMd0/W0PmcaBa4z8AAAA/hAEAAAAAAAABlwIAAEgAAAAQczNPOtHdP1tD5nGgWuM/AAAAP6MBAAAAAAAAAZgCAABIAAAAyEZJYajU3j9bQ+ZxoFrjPwAAAD+jAQAAAAAAAAGZAgAASAAAAARqfM1ZYN8/SQPsjhpJ4z8AAAA/owEAAAAAAAABmgIAAEgAAAACNb7mLLDfP0kD7I4aSeM/AAAAP7MBAAAAAAAAAZsCAABIAAAAAAAAAAAA4D9B426dV0DjPwAAAD+zAQAAAAAAAAGcAgAASAAAAB+seCnvHeA/OMPxq5Q34z8AAAA/wgEAAAAAAAABnQIAAEgAAADfHsnv4zHgPzjD8auUN+M/AAAAP8IBAAAAAAAAAZ4CAABIAAAAn5EZtthF4D84w/GrlDfjPwAAAD/SAQAAAAAAAAGfAgAASAAAAF4EanzNWeA/LqN0utEu4z8AAAA/4gEAAAAAAAABoAIAAEgAAAC+PZLfx2PgPy6jdLrRLuM/AAAAP+IBAAAAAAAAAaECAABIAAAAHne6QsJt4D8uo3S60S7jPwAAAD/xAQAAAAAAAAGiAgAASAAAAH2w4qW8d+A/LqN0utEu4z8AAAA/AQIAAAAAAAABowIAAEgAAAA9IzNssYvgPy6jdLrRLuM/AAAAPwECAAAAAAAAAaQCAABIAAAAnVxbz6uV4D8uo3S60S7jPwAAAD8RAgAAAAAAAAGlAgAASAAAAPyVgzKmn+A/LqN0utEu4z8AAAA/EQIAAAAAAAABpgIAAEgAAAC8CNT4mrPgPy6jdLrRLuM/AAAAPyACAAAAAAAAAacCAABIAAAAe3skv4/H4D8uo3S60S7jPwAAAD8gAgAAAAAAAAGoAgAASAAAAJonneh+5eA/LqN0utEu4z8AAAA/MAIAAAAAAAABqQIAAEgAAAAZDT51aA3hPy6jdLrRLuM/AAAAPzACAAAAAAAAAaoCAABIAAAA2X+OO10h4T8uo3S60S7jPwAAAD8/AgAAAAAAAAGrAgAASAAAAPgrB2VMP+E/LqN0utEu4z8AAAA/PwIAAAAAAAABrAIAAEgAAAC3nlcrQVPhPy6jdLrRLuM/AAAAP08CAAAAAAAAAa0CAABIAAAAdxGo8TVn4T8uo3S60S7jPwAAAD9PAgAAAAAAAAGuAgAASAAAADaE+Lcqe+E/LqN0utEu4z8AAAA/XwIAAAAAAAABrwIAAEgAAAD19kh+H4/hPy6jdLrRLuM/AAAAP18CAAAAAAAAAbACAABIAAAAtWmZRBSj4T8uo3S60S7jPwAAAD9uAgAAAAAAAAGxAgAASAAAAHTc6QoJt+E/LqN0utEu4z8AAAA/bgIAAAAAAAABsgIAAEgAAADUFRJuA8HhPy6jdLrRLuM/AAAAP34CAAAAAAAAAbMCAABIAAAANE860f3K4T8uo3S60S7jPwAAAD+OAgAAAAAAAAG0AgAASAAAAPPBipfy3uE/LqN0utEu4z8AAAA/jgIAAAAAAAABtQIAAEgAAACzNNtd5/LhPy6jdLrRLuM/AAAAP44CAAAAAAAAAbYCAABIAAAAEm4DweH84T8uo3S60S7jPwAAAD+dAgAAAAAAAAG3AgAASAAAAHKnKyTcBuI/LqN0utEu4z8AAAA/nQIAAAAAAAABuAIAAEgAAAAxGnzq0BriPy6jdLrRLuM/AAAAP60CAAAAAAAAAbkCAABIAAAA8YzMsMUu4j8uo3S60S7jPwAAAD+tAgAAAAAAAAG6AgAASAAAAFHG9BPAOOI/LqN0utEu4z8AAAA/vAIAAAAAAAABuwIAAEgAAACw/xx3ukLiPy6jdLrRLuM/AAAAP7wCAAAAAAAAAbwCAABIAAAAEDlF2rRM4j8uo3S60S7jPwAAAD/MAgAAAAAAAAG9AgAASAAAAHBybT2vVuI/LqN0utEu4z8AAAA/zAIAAAAAAAABvgIAAEgAAACxOQvsP8e9PxXnLEShFec/AAAAPwAAAAAAAAAAAb8CAABIAAAAsTkL7D/HvT8Mx69S3gznPwAAAD+bAAAAAAAAAAHAAgAASAAAAK8ETQUTF74/DMevUt4M5z8AAAA/ygAAAAAAAAABwQIAAEgAAACrz44e5ma+PwzHr1LeDOc/AAAAP+kAAAAAAAAAAcICAABIAAAAp2USUYwGvz8Mx69S3gznPwAAAD8IAQAAAAAAAAHDAgAASAAAAKHG15wF9r8/DMevUt4M5z8AAAA/GAEAAAAAAAABxAIAAEgAAADQyAxb7CLAPwzHr1LeDOc/AAAAPxgBAAAAAAAAAcUCAABIAAAATq6t59VKwD8Mx69S3gznPwAAAD8oAQAAAAAAAAHGAgAASAAAAM6TTnS/csA/DMevUt4M5z8AAAA/NwEAAAAAAAABxwIAAEgAAABMee8AqZrAPwzHr1LeDOc/AAAAP0cBAAAAAAAAAcgCAABIAAAAzF6QjZLCwD8Mx69S3gznPwAAAD9WAQAAAAAAAAHJAgAASAAAAMop0qZlEsE/DMevUt4M5z8AAAA/ZgEAAAAAAAABygIAAEgAAADG9BPAOGLBPwzHr1LeDOc/AAAAP2YBAAAAAAAAAcsCAABIAAAARKX2ZfXZwT8Mx69S3gznPwAAAD92AQAAAAAAAAHMAgAASAAAAMKKl/LeAcI/BKcyYRsE5z8AAAA/dgEAAAAAAAABzQIAAEgAAADAVdkLslHCPwSnMmEbBOc/AAAAP6UBAAAAAAAAAc4CAABIAAAAOtH9ykEZwz8EpzJhGwTnPwAAAD+lAQAAAAAAAAHPAgAASAAAALq2nlcrQcM/BKcyYRsE5z8AAAA/tAEAAAAAAAAB0AIAAEgAAAA4nD/kFGnDPwSnMmEbBOc/AAAAP9MBAAAAAAAAAdECAABIAAAAuIHgcP6Qwz8EpzJhGwTnPwAAAD/jAQAAAAAAAAHSAgAASAAAADQywxa7CMQ/BKcyYRsE5z8AAAA/4wEAAAAAAAAB0wIAAEgAAAAwyEZJYajEPwSnMmEbBOc/AAAAP/MBAAAAAAAAAdQCAABIAAAAKl7KewdIxT8EpzJhGwTnPwAAAD8CAgAAAAAAAAHVAgAASAAAAKbZ7jqXD8Y/BKcyYRsE5z8AAAA/AgIAAAAAAAAB1gIAAEgAAAAiVRP6JtfGPwSnMmEbBOc/AAAAPwICAAAAAAAAAdcCAABIAAAAGrbYRaDGxz8EpzJhGwTnPwAAAD8SAgAAAAAAAAHYAgAASAAAAJQx/QQwjsg/BKcyYRsE5z8AAAA/QQIAAAAAAAAB2QIAAEgAAAD+Oe50hYTLPwSnMmEbBOc/AAAAP0ECAAAAAAAAAdoCAABIAAAA/AQwjljUyz8EpzJhGwTnPwAAAD9QAgAAAAAAAAHbAgAASAAAAPzPcacrJMw/BKcyYRsE5z8AAAA/YAIAAAAAAAAB3AIAAEgAAAB6tRI0FUzMPwzHr1LeDOc/AAAAP2ACAAAAAAAAAd0CAABIAAAA+pqzwP5zzD8Mx69S3gznPwAAAD9gAgAAAAAAAAHeAgAASAAAAHiAVE3om8w/DMevUt4M5z8AAAA/cAIAAAAAAAAB3wIAAEgAAAB2S5Zmu+vMPwzHr1LeDOc/AAAAP3ACAAAAAAAAAeACAABIAAAAdBbYf447zT8Mx69S3gznPwAAAD9/AgAAAAAAAAHhAgAASAAAAPDGuiVLs80/DMevUt4M5z8AAAA/fwIAAAAAAAAB4gIAAEgAAADukfw+HgPOPwzHr1LeDOc/AAAAP48CAAAAAAAAAeMCAABIAAAA7Fw+WPFSzj8Mx69S3gznPwAAAD+fAgAAAAAAAAHkAgAASAAAAOjywYqX8s4/DMevUt4M5z8AAAA/nwIAAAAAAAAB5QIAAEgAAABibuZJJ7rPPwzHr1LeDOc/AAAAP58CAAAAAAAAAeYCAABIAAAALwI1vuYs0D8Mx69S3gznPwAAAD+uAgAAAAAAAAHnAgAASAAAAC3Ndte5fNA/DMevUt4M5z8AAAA/rgIAAAAAAAAB6AIAAEgAAAAqmLjwjMzQPwzHr1LeDOc/AAAAP74CAAAAAAAAAekCAABIAAAAafCpQ2sI0T8Mx69S3gznPwAAAD++AgAAAAAAAAHqAgAASAAAAKdIm5ZJRNE/DMevUt4M5z8AAAA/zQIAAAAAAAAB6wIAAEgAAADmoIzpJ4DRPwzHr1LeDOc/AAAAP80CAAAAAAAAAewCAABIAAAAZYYtdhGo0T8Mx69S3gznPwAAAD/dAgAAAAAAAAHtAgAASAAAAORrzgL7z9E/DMevUt4M5z8AAAA/7QIAAAAAAAAB7gIAAEgAAABjUW+P5PfRPwzHr1LeDOc/AAAAP+0CAAAAAAAAAe8CAABIAAAA4jYQHM4f0j8Mx69S3gznPwAAAD/8AgAAAAAAAAHwAgAASAAAAGAcsai3R9I/DMevUt4M5z8AAAA//AIAAAAAAAAB8QIAAEgAAADfAVI1oW/SPwzHr1LeDOc/AAAAP/wCAAAAAAAAAfICAABIAAAAXufywYqX0j8Mx69S3gznPwAAAD8MAwAAAAAAAAHzAgAASAAAAB5aQ4h/q9I/DMevUt4M5z8AAAA/HAMAAAAAAAAB9AIAAEgAAABcsjTbXefSPwzHr1LeDOc/AAAAPxwDAAAAAAAAAfUCAABIAAAAmgomLjwj0z8Mx69S3gznPwAAAD8rAwAAAAAAAAH2AgAASAAAABnwxrolS9M/DMevUt4M5z8AAAA/KwMAAAAAAAAB9wIAAEgAAABXSLgNBIfTPwzHr1LeDOc/AAAAPzsDAAAAAAAAAfgCAABIAAAAlqCpYOLC0z8Mx69S3gznPwAAAD87AwAAAAAAAAH5AgAASAAAABWGSu3L6tM/DMevUt4M5z8AAAA/SgMAAAAAAAAB+gIAAEgAAABT3jtAqibUPwzHr1LeDOc/AAAAP0oDAAAAAAAAAfsCAABIAAAAkTYtk4hi1D8Mx69S3gznPwAAAD9aAwAAAAAAAAH8AgAASAAAANCOHuZmntQ/DMevUt4M5z8AAAA/WgMAAAAAAAAB/QIAAEgAAAAP5w85RdrUPwzHr1LeDOc/AAAAP2oDAAAAAAAAAf4CAABIAAAADLJRUhgq1T8Mx69S3gznPwAAAD9qAwAAAAAAAAH/AgAASAAAAAp9k2vredU/DMevUt4M5z8AAAA/eQMAAAAAAAABAAMAAEgAAABI1YS+ybXVPwzHr1LeDOc/AAAAP3kDAAAAAAAAAQEDAABIAAAARqDG15wF1j8Mx69S3gznPwAAAD+JAwAAAAAAAAECAwAASAAAAERrCPFvVdY/DMevUt4M5z8AAAA/iQMAAAAAAAABAwMAAEgAAABCNkoKQ6XWPwzHr1LeDOc/AAAAP5kDAAAAAAAAAQQDAABIAAAAgI47XSHh1j8Mx69S3gznPwAAAD+ZAwAAAAAAAAEFAwAASAAAAL7mLLD/HNc/DMevUt4M5z8AAAA/qAMAAAAAAAABBgMAAEgAAAD9Ph4D3ljXPwzHr1LeDOc/AAAAP6gDAAAAAAAAAQcDAABIAAAAO5cPVryU1z8Mx69S3gznPwAAAD+4AwAAAAAAAAEIAwAASAAAAHnvAKma0Nc/DMevUt4M5z8AAAA/uAMAAAAAAAABCQMAAEgAAAC4R/L7eAzYPwzHr1LeDOc/AAAAP8cDAAAAAAAAAQoDAABIAAAA95/jTldI2D8Mx69S3gznPwAAAD/HAwAAAAAAAAELAwAASAAAAPRqJWgqmNg/DMevUt4M5z8AAAA/1wMAAAAAAAABDAMAAEgAAACxqLdH8vvYPwzHr1LeDOc/AAAAP9cDAAAAAAAAAQ0DAABIAAAA7wCpmtA32T8Mx69S3gznPwAAAD/nAwAAAAAAAAEOAwAASAAAAC1Zmu2uc9k/DMevUt4M5z8AAAA/5wMAAAAAAAABDwMAAEgAAABtsYtAja/ZPwzHr1LeDOc/AAAAP/YDAAAAAAAAARADAABIAAAArAl9k2vr2T8Mx69S3gznPwAAAD/2AwAAAAAAAAERAwAASAAAAOphbuZJJ9o/DMevUt4M5z8AAAA/BgQAAAAAAAABEgMAAEgAAAAoul85KGPaPxXnLEShFec/AAAAPwYEAAAAAAAAARMDAABIAAAAp58AxhGL2j8V5yxEoRXnPwAAAD8WBAAAAAAAAAEUAwAASAAAACaFoVL7sto/FecsRKEV5z8AAAA/RAQAAAAAAAABFQMAAEgAAABePljxUt7bPxXnLEShFec/AAAAP1QEAAAAAAAAARYDAABIAAAA2Ll8sOKl3D8V5yxEoRXnPwAAAD9kBAAAAAAAAAEXAwAASAAAANaEvsm19dw/FecsRKEV5z8AAAA/ZAQAAAAAAAABGAMAAEgAAABUal9Wnx3dPxXnLEShFec/AAAAP2QEAAAAAAAAARkDAABIAAAA1E8A44hF3T8V5yxEoRXnPwAAAD9kBAAAAAAAAAEaAwAASAAAABKo8TVngd0/FecsRKEV5z8AAAA/dAQAAAAAAAABGwMAAEgAAAAQczNPOtHdPwzHr1LeDOc/AAAAP3QEAAAAAAAAARwDAABIAAAAzuWDFS/l3T8Mx69S3gznPwAAAD+EBAAAAAAAAAEdAwAASAAAAE7LJKIYDd4/BKcyYRsE5z8AAAA/hAQAAAAAAAABHgMAAEgAAAAOPnVoDSHePwSnMmEbBOc/AAAAP5MEAAAAAAAAAR8DAABIAAAAzLDFLgI13j8EpzJhGwTnPwAAAD+yBAAAAAAAAAEgAwAASAAAAIwjFvX2SN4/BKcyYRsE5z8AAAA/LwUAAAAAAAABIQMAAEgAAABMlma761zePwSnMmEbBOc/AAAAPz8FAAAAAAAAASIDAABIAAAACgm3geBw3j8EpzJhGwTnPwAAAD8/BQAAAAAAAAEjAwAASAAAAEphqNS+rN4/BKcyYRsE5z8AAAA/TwUAAAAAAAABJAMAAEgAAADGEYt6eyTfPwSnMmEbBOc/AAAAP08FAAAAAAAAASUDAABIAAAAhE8dWkOI3z8Mx69S3gznPwAAAD9eBQAAAAAAAAEmAwAASAAAAECNrzkL7N8/DMevUt4M5z8AAAA/XgUAAAAAAAABJwMAAEgAAACA5aCM6SfgPxXnLEShFec/AAAAP24FAAAAAAAAASgDAABIAAAAHne6QsJt4D8V5yxEoRXnPwAAAD9uBQAAAAAAAAEpAwAASAAAAPyVgzKmn+A/FecsRKEV5z8AAAA/fgUAAAAAAAABKgMAAEgAAAB7eyS/j8fgPxXnLEShFec/AAAAP34FAAAAAAAAASsDAABIAAAAmied6H7l4D8V5yxEoRXnPwAAAD+NBQAAAAAAAAEsAwAASAAAALnTFRJuA+E/FecsRKEV5z8AAAA/jQUAAAAAAAABLQMAAEgAAADZf447XSHhPxXnLEShFec/AAAAP50FAAAAAAAAAS4DAABIAAAAOLm2nlcr4T8V5yxEoRXnPwAAAD+dBQAAAAAAAAEvAwAASAAAAJjy3gFSNeE/FecsRKEV5z8AAAA/awYAAAAAAAABMAMAAEgAAADZf447XSHhPxXnLEShFec/AAAAPykTAAAAAAAAATEDAABIAAAAeUZm2GIX4T8V5yxEoRXnPwAAAD85EwAAAAAAAAEyAwAASAAAAAVNBRMXnrE/cCoTtkFw6j8AAAA/AAAAAAAAAAABMwMAAEgAAAD7eAx4Y92yP3AqE7ZBcOo/AAAAPwAAAAAAAAAAATQDAABIAAAA+Q6Qqgl9sz9wKhO2QXDqPwAAAD8AAAAAAAAAAAE1AwAASAAAAPNvVfaCbLQ/cCoTtkFw6j8AAAA/EAAAAAAAAAABNgMAAEgAAADxOpcPVry0P3AqE7ZBcOo/AAAAPxAAAAAAAAAAATcDAABIAAAA69AaQvxbtT9wKhO2QXDqPwAAAD8QAAAAAAAAAAE4AwAASAAAAOdmnnSi+7U/cCoTtkFw6j8AAAA/HwAAAAAAAAABOQMAAEgAAADj/CGnSJu2P3AqE7ZBcOo/AAAAPx8AAAAAAAAAAToDAABIAAAA213n8sGKtz9wKhO2QXDqPwAAAD8vAAAAAAAAAAE7AwAASAAAANkoKQyV2rc/cCoTtkFw6j8AAAA/LwAAAAAAAAABPAMAAEgAAADVvqw+O3q4P3AqE7ZBcOo/AAAAPz8AAAAAAAAAAT0DAABIAAAA0VQwceEZuT9wKhO2QXDqPwAAAD8/AAAAAAAAAAE+AwAASAAAAMu19bxaCbo/cCoTtkFw6j8AAAA/TgAAAAAAAAABPwMAAEgAAADHS3nvAKm6P3AqE7ZBcOo/AAAAP14AAAAAAAAAAUADAABIAAAAvXeAVE3ouz9wKhO2QXDqPwAAAD9eAAAAAAAAAAFBAwAASAAAALfYRaDG17w/cCoTtkFw6j8AAAA/bQAAAAAAAAABQgMAAEgAAACzbsnSbHe9P3AqE7ZBcOo/AAAAP20AAAAAAAAAAUMDAABIAAAAq8+OHuZmvj9wKhO2QXDqPwAAAD99AAAAAAAAAAFEAwAASAAAAKUwVGpfVr8/cCoTtkFw6j8AAAA/fQAAAAAAAAABRQMAAEgAAADQyAxb7CLAP3AqE7ZBcOo/AAAAP40AAAAAAAAAAUYDAABIAAAAzF6QjZLCwD9wKhO2QXDqPwAAAD+NAAAAAAAAAAFHAwAASAAAAEgPczNPOsE/cCoTtkFw6j8AAAA/pwAAAAAAAAABSAMAAEgAAABEpfZl9dnBP3AqE7ZBcOo/AAAAP6cAAAAAAAAAAUkDAABIAAAAQDt6mJt5wj9wKhO2QXDqPwAAAD+3AAAAAAAAAAFKAwAASAAAADrR/cpBGcM/cCoTtkFw6j8AAAA/xwAAAAAAAAABSwMAAEgAAAC2TCKK0eDDP3AqE7ZBcOo/AAAAP8cAAAAAAAAAAUwDAABIAAAAsOKlvHeAxD9wKhO2QXDqPwAAAD/WAAAAAAAAAAFNAwAASAAAAKx4Ke8dIMU/cCoTtkFw6j8AAAA/1gAAAAAAAAABTgMAAEgAAAAqKQyV2pfFP3AqE7ZBcOo/AAAAP9YAAAAAAAAAAU8DAABIAAAAptnuOpcPxj9wKhO2QXDqPwAAAD/mAAAAAAAAAAFQAwAASAAAAKSkMFRqX8Y/cCoTtkFw6j8AAAA/9QAAAAAAAAABUQMAAEgAAAAiVRP6JtfGP3AqE7ZBcOo/AAAAP/UAAAAAAAAAAVIDAABIAAAAHiBVE/omxz9wKhO2QXDqPwAAAD8FAQAAAAAAAAFTAwAASAAAABzrlizNdsc/cCoTtkFw6j8AAAA/BQEAAAAAAAABVAMAAEgAAAAatthFoMbHP3AqE7ZBcOo/AAAAPwUBAAAAAAAAAVUDAABIAAAAmJt50onuxz9wKhO2QXDqPwAAAD8VAQAAAAAAAAFWAwAASAAAABZMXHhGZsg/cCoTtkFw6j8AAAA/FQEAAAAAAAABVwMAAEgAAAAUF56RGbbIP3AqE7ZBcOo/AAAAPyQBAAAAAAAAAVgDAABIAAAAkMeAN9YtyT9wKhO2QXDqPwAAAD80AQAAAAAAAAFZAwAASAAAAAx4Y92Spck/cCoTtkFw6j8AAAA/NAEAAAAAAAABWgMAAEgAAAAIDucPOUXKP3AqE7ZBcOo/AAAAP0QBAAAAAAAAAVsDAABIAAAABKRqQt/kyj9wKhO2QXDqPwAAAD9EAQAAAAAAAAFcAwAASAAAAP457nSFhMs/ZwqWxH5n6j8AAAA/UwEAAAAAAAABXQMAAEgAAAD8z3GnKyTMP2cKlsR+Z+o/AAAAP1MBAAAAAAAAAV4DAABIAAAA+GX12dHDzD9nCpbEfmfqPwAAAD9jAQAAAAAAAAFfAwAASAAAAPT7eAx4Y80/ZwqWxH5n6j8AAAA/YwEAAAAAAAABYAMAAEgAAADukfw+HgPOP1/qGNO7Xuo/AAAAP3IBAAAAAAAAAWEDAABIAAAAbELf5Np6zj9f6hjTu17qPwAAAD9yAQAAAAAAAAFiAwAASAAAAGbYYheBGs8/X+oY07te6j8AAAA/ggEAAAAAAAABYwMAAEgAAADkiEW9PZLPP1/qGNO7Xuo/AAAAP4IBAAAAAAAAAWQDAABIAAAA4FOH1hDizz9f6hjTu17qPwAAAD+SAQAAAAAAAAFlAwAASAAAAC8CNb7mLNA/X+oY07te6j8AAAA/kgEAAAAAAAABZgMAAEgAAABtWiYRxWjQP1/qGNO7Xuo/AAAAP6EBAAAAAAAAAWcDAABIAAAA7D/Hna6Q0D9f6hjTu17qPwAAAD+hAQAAAAAAAAFoAwAASAAAACqYuPCMzNA/X+oY07te6j8AAAA/sQEAAAAAAAABaQMAAEgAAABp8KlDawjRP1/qGNO7Xuo/AAAAP7EBAAAAAAAAAWoDAABIAAAAp0iblklE0T9f6hjTu17qPwAAAD/BAQAAAAAAAAFrAwAASAAAAOagjOkngNE/X+oY07te6j8AAAA/wQEAAAAAAAABbAMAAEgAAADka84C+8/RP1/qGNO7Xuo/AAAAP9ABAAAAAAAAAW0DAABIAAAAIsS/VdkL0j9f6hjTu17qPwAAAD/gAQAAAAAAAAFuAwAASAAAAGAcsai3R9I/X+oY07te6j8AAAA/7wEAAAAAAAABbwMAAEgAAADdzJNOdL/SP1/qGNO7Xuo/AAAAP+8BAAAAAAAAAXADAABIAAAAGyWFoVL70j9f6hjTu17qPwAAAD/vAQAAAAAAAAFxAwAASAAAAFp9dvQwN9M/X+oY07te6j8AAAA//wEAAAAAAAABcgMAAEgAAACY1WdHD3PTP1/qGNO7Xuo/AAAAPw8CAAAAAAAAAXMDAABIAAAAlqCpYOLC0z9f6hjTu17qPwAAAD8PAgAAAAAAAAF0AwAASAAAANT4mrPA/tM/X+oY07te6j8AAAA/DwIAAAAAAAABdQMAAEgAAADSw9zMk07UP1/qGNO7Xuo/AAAAPx4CAAAAAAAAAXYDAABIAAAAkAFvrFuy1D9f6hjTu17qPwAAAD8eAgAAAAAAAAF3AwAASAAAAI7MsMUuAtU/X+oY07te6j8AAAA/LgIAAAAAAAABeAMAAEgAAABLCkOl9mXVP1/qGNO7Xuo/AAAAPy4CAAAAAAAAAXkDAABIAAAAhy12Eajx1T9nCpbEfmfqPwAAAD8+AgAAAAAAAAF6AwAASAAAAERrCPFvVdY/ZwqWxH5n6j8AAAA/TQIAAAAAAAABewMAAEgAAAABqZrQN7nWP3AqE7ZBcOo/AAAAP00CAAAAAAAAAXwDAABIAAAAPczNPOlE1z9wKhO2QXDqPwAAAD9NAgAAAAAAAAF9AwAASAAAAPoJYByxqNc/cCoTtkFw6j8AAAA/XQIAAAAAAAABfgMAAEgAAAD51KE1hPjXP3AqE7ZBcOo/AAAAP10CAAAAAAAAAX8DAABIAAAA95/jTldI2D9wKhO2QXDqPwAAAD9sAgAAAAAAAAGAAwAASAAAADX41KE1hNg/cCoTtkFw6j8AAAA/fAIAAAAAAAABgQMAAEgAAAAywxa7CNTYP3AqE7ZBcOo/AAAAP3wCAAAAAAAAAYIDAABIAAAAcBsIDucP2T9wKhO2QXDqPwAAAD98AgAAAAAAAAGDAwAASAAAADCOWNTbI9k/cCoTtkFw6j8AAAA/jAIAAAAAAAABhAMAAEgAAABu5kknul/ZP3AqE7ZBcOo/AAAAP4wCAAAAAAAAAYUDAABIAAAALVma7a5z2T9wKhO2QXDqPwAAAD+bAgAAAAAAAAGGAwAASAAAAKw+O3qYm9k/cCoTtkFw6j8AAAA/mwIAAAAAAAABhwMAAEgAAAAtJNwGgsPZP3AqE7ZBcOo/AAAAP6sCAAAAAAAAAYgDAABIAAAArAl9k2vr2T9wKhO2QXDqPwAAAD+rAgAAAAAAAAGJAwAASAAAACvvHSBVE9o/cCoTtkFw6j8AAAA/uwIAAAAAAAABigMAAEgAAABpRw9zM0/aP3AqE7ZBcOo/AAAAP8oCAAAAAAAAAYsDAABIAAAAp58AxhGL2j9wKhO2QXDqPwAAAD/KAgAAAAAAAAGMAwAASAAAAOb38Rjwxto/cCoTtkFw6j8AAAA/ygIAAAAAAAABjQMAAEgAAAAkUONrzgLbP3AqE7ZBcOo/AAAAP9oCAAAAAAAAAY4DAABIAAAA4Y11S5Zm2z9wKhO2QXDqPwAAAD/pAgAAAAAAAAGPAwAASAAAAB/mZp50ots/cCoTtkFw6j8AAAA/6QIAAAAAAAABkAMAAEgAAAAesai3R/LbP3AqE7ZBcOo/AAAAP/kCAAAAAAAAAZEDAABIAAAAXAmaCiYu3D9wKhO2QXDqPwAAAD8JAwAAAAAAAAGSAwAASAAAANruOpcPVtw/cCoTtkFw6j8AAAA/CQMAAAAAAAABkwMAAEgAAABa1Nsj+X3cP3AqE7ZBcOo/AAAAPwkDAAAAAAAAAZQDAABIAAAA2Ll8sOKl3D9wKhO2QXDqPwAAAD8JAwAAAAAAAAGVAwAASAAAAJgszXbXudw/cCoTtkFw6j8AAAA/GAMAAAAAAAABlgMAAEgAAABWnx09zM3cP3AqE7ZBcOo/AAAAPxgDAAAAAAAAAZcDAABIAAAAFhJuA8Hh3D9wKhO2QXDqPwAAAD84AwAAAAAAAAGYAwAASAAAANaEvsm19dw/cCoTtkFw6j8AAAA/VwMAAAAAAAABmQMAAEgAAABUal9Wnx3dP3AqE7ZBcOo/AAAAP1cDAAAAAAAAAZoDAABIAAAA1E8A44hF3T9wKhO2QXDqPwAAAD9mAwAAAAAAAAGbAwAASAAAAFI1oW9ybd0/cCoTtkFw6j8AAAA/ZgMAAAAAAAABnAMAAEgAAACQjZLCUKndP3AqE7ZBcOo/AAAAP3YDAAAAAAAAAZ0DAABIAAAAEHMzTzrR3T9wKhO2QXDqPwAAAD92AwAAAAAAAAGeAwAASAAAAE7LJKIYDd4/cCoTtkFw6j8AAAA/hgMAAAAAAAABnwMAAEgAAADMsMUuAjXeP3AqE7ZBcOo/AAAAP4YDAAAAAAAAAaADAABIAAAACgm3geBw3j9wKhO2QXDqPwAAAD+VAwAAAAAAAAGhAwAASAAAAEphqNS+rN4/cCoTtkFw6j8AAAA/lQMAAAAAAAABogMAAEgAAADIRklhqNTeP3AqE7ZBcOo/AAAAP6UDAAAAAAAAAaMDAABIAAAABp86tIYQ3z9nCpbEfmfqPwAAAD+lAwAAAAAAAAGkAwAASAAAAARqfM1ZYN8/ZwqWxH5n6j8AAAA/tQMAAAAAAAABpQMAAEgAAACETx1aQ4jfP1/qGNO7Xuo/AAAAP+MDAAAAAAAAAaYDAABIAAAA3x7J7+Mx4D9Wypvh+FXqPwAAAD8SBAAAAAAAAAGnAwAASAAAAD0jM2yxi+A/Taoe8DVN6j8AAAA/EgQAAAAAAAABqAMAAEgAAACdXFvPq5XgP02qHvA1Teo/AAAAPxIEAAAAAAAAAakDAABIAAAA/JWDMqaf4D9Nqh7wNU3qPwAAAD8yBAAAAAAAAAGqAwAASAAAAFzPq5WgqeA/Taoe8DVN6j8AAAA/YAQAAAAAAAABqwMAAEgAAAC8CNT4mrPgP02qHvA1Teo/AAAAP3AEAAAAAAAAAawDAABIAAAAG0L8W5W94D9Nqh7wNU3qPwAAAD9wBAAAAAAAAAGtAwAASAAAANu0TCKK0eA/Taoe8DVN6j8AAAA/cAQAAAAAAAABrgMAAEgAAAA77nSFhNvgP02qHvA1Teo/AAAAP4AEAAAAAAAAAa8DAABIAAAAmied6H7l4D9FiqH+ckTqPwAAAD+ABAAAAAAAAAGwAwAASAAAAPpgxUt57+A/RYqh/nJE6j8AAAA/jwQAAAAAAAABsQMAAEgAAABamu2uc/ngP0WKof5yROo/AAAAP48EAAAAAAAAAbIDAABIAAAAudMVEm4D4T9FiqH+ckTqPwAAAD+PBAAAAAAAAAGzAwAASAAAABkNPnVoDeE/RYqh/nJE6j8AAAA/rwQAAAAAAAABtAMAAEgAAADKKdKmZRLBP7qM0ulGu+w/AAAAPwAAAAAAAAAAAbUDAABIAAAAxvQTwDhiwT+6jNLpRrvsPwAAAD8vAAAAAAAAAAG2AwAASAAAAEbatEwiisE/uozS6Ua77D8AAAA/PwAAAAAAAAABtwMAAEgAAADCipfy3gHCP7qM0ulGu+w/AAAAPz8AAAAAAAAAAbgDAABIAAAAwFXZC7JRwj+6jNLpRrvsPwAAAD9PAAAAAAAAAAG5AwAASAAAALzrXD5Y8cI/uozS6Ua77D8AAAA/TwAAAAAAAAABugMAAEgAAAC2TCKK0eDDP7qM0ulGu+w/AAAAP14AAAAAAAAAAbsDAABIAAAALJOIYjT4xD+6jNLpRrvsPwAAAD9eAAAAAAAAAAG8AwAASAAAACa/j8eAN8Y/smxV+IOy7D8AAAA/bgAAAAAAAAABvQMAAEgAAAAatthFoMbHP6pM2AbBqew/AAAAP24AAAAAAAAAAb4DAABIAAAAkMeAN9YtyT+YDN4jO5jsPwAAAD99AAAAAAAAAAG/AwAASAAAAAbZKCkMlco/kOxgMniP7D8AAAA/jQAAAAAAAAABwAMAAEgAAAD8BDCOWNTLP5DsYDJ4j+w/AAAAP40AAAAAAAAAAcEDAABIAAAA9jA386QTzT+GzONAtYbsPwAAAD+dAAAAAAAAAAHCAwAASAAAAGbYYheBGs8/fqxmT/J97D8AAAA/rAAAAAAAAAABwwMAAEgAAABvj+T38RjQP3aM6V0vdew/AAAAP6wAAAAAAAAAAcQDAABIAAAArufVStBU0D92jOldL3XsPwAAAD+8AAAAAAAAAAHFAwAASAAAAOw/x52ukNA/dozpXS917D8AAAA/vAAAAAAAAAABxgMAAEgAAABrJWgqmLjQP3aM6V0vdew/AAAAP8wAAAAAAAAAAccDAABIAAAA6goJt4Hg0D9sbGxsbGzsPwAAAD/bAAAAAAAAAAHIAwAASAAAAChj+glgHNE/bGxsbGxs7D8AAAA/2wAAAAAAAAAByQMAAEgAAACnSJuWSUTRP2xsbGxsbOw/AAAAP9sAAAAAAAAAAcoDAABIAAAA5qCM6SeA0T9sbGxsbGzsPwAAAD/rAAAAAAAAAAHLAwAASAAAAORrzgL7z9E/bGxsbGxs7D8AAAA/6wAAAAAAAAABzAMAAEgAAAChqWDiwjPSP2xsbGxsbOw/AAAAP/oAAAAAAAAAAc0DAABIAAAA3wFSNaFv0j9sbGxsbGzsPwAAAD/6AAAAAAAAAAHOAwAASAAAAN3Mk050v9I/bGxsbGxs7D8AAAA/CgEAAAAAAAABzwMAAEgAAACaCiYuPCPTP2xsbGxsbOw/AAAAPwoBAAAAAAAAAdADAABIAAAA2WIXgRpf0z9sbGxsbGzsPwAAAD8aAQAAAAAAAAHRAwAASAAAANYtWZrtrtM/bGxsbGxs7D8AAAA/YAEAAAAAAAAB0gMAAEgAAABT3jtAqibUP3aM6V0vdew/AAAAP2ABAAAAAAAAAdMDAABIAAAA0sPczJNO1D92jOldL3XsPwAAAD9gAQAAAAAAAAHUAwAASAAAAFGpfVl9dtQ/dozpXS917D8AAAA/cAEAAAAAAAAB1QMAAEgAAAAQHM4fcorUP3aM6V0vdew/AAAAP3ABAAAAAAAAAdYDAABIAAAA0I4e5mae1D92jOldL3XsPwAAAD+uAQAAAAAAAAHXAwAASAAAAJABb6xbstQ/dozpXS917D8AAAA/3QEAAAAAAAAB2AMAAEgAAABPdL9yUMbUP3aM6V0vdew/AAAAPysCAAAAAAAAAdkDAABIAAAASwpDpfZl1T92jOldL3XsPwAAAD87AgAAAAAAAAHaAwAASAAAAAYTF56RGdY/fqxmT/J97D8AAAA/OwIAAAAAAAAB2wMAAEgAAACF+Lcqe0HWP36sZk/yfew/AAAAP0oCAAAAAAAAAdwDAABIAAAAA95Yt2Rp1j9+rGZP8n3sPwAAAD9KAgAAAAAAAAHdAwAASAAAAILD+UNOkdY/fqxmT/J97D8AAAA/WgIAAAAAAAAB3gMAAEgAAABCNkoKQ6XWP36sZk/yfew/AAAAP1oCAAAAAAAAAd8DAABIAAAA2SgpDJXatz+sT9sJxKzvPwAAAD8AAAAAAAAAAAHgAwAASAAAANkoKQyV2rc/tm9Y+4a17z8AAAA/LwAAAAAAAAAB4QMAAEgAAADX82olaCq4P7ZvWPuGte8/AAAAPz8AAAAAAAAAAeIDAABIAAAA1b6sPjt6uD+2b1j7hrXvPwAAAD9PAAAAAAAAAAHjAwAASAAAANOJ7lcOyrg/vo/V7Em+7z8AAAA/XgAAAAAAAAAB5AMAAEgAAADRVDBx4Rm5P76P1exJvu8/AAAAP14AAAAAAAAAAeUDAABIAAAAzx9yirRpuT/Gr1LeDMfvPwAAAD9uAAAAAAAAAAHmAwAASAAAAMvqs6OHubk/xq9S3gzH7z8AAAA/bgAAAAAAAAAB5wMAAEgAAADJgDfWLVm6P8avUt4Mx+8/AAAAP30AAAAAAAAAAegDAABIAAAAxRa7CNT4uj/Gr1LeDMfvPwAAAD99AAAAAAAAAAHpAwAASAAAALtCwm0gOLw/xq9S3gzH7z8AAAA/jQAAAAAAAAAB6gMAAEgAAACzbsnSbHe9P8avUt4Mx+8/AAAAP40AAAAAAAAAAesDAABIAAAAo/uVgzKmvz/Qz8/Pz8/vPwAAAD+dAAAAAAAAAAHsAwAASAAAAEpEMRp86sA/2u9MwZLY7z8AAAA/nQAAAAAAAAAB7QMAAEgAAABCcDh/yCnCP9rvTMGS2O8/AAAAP6wAAAAAAAAAAe4DAABIAAAANmeB/ee4wz/a70zBktjvPwAAAD+8AAAAAAAAAAHvAwAASAAAAKxDawjxb8U/2u9MwZLY7z8AAAA/vAAAAAAAAAAB8AMAAEgAAACeBfaf407HP9rvTMGS2O8/AAAAP7wAAAAAAAAAAfEDAABIAAAAkMeAN9YtyT/a70zBktjvPwAAAD/MAAAAAAAAAAHyAwAASAAAAAJvrFuyNMs/0M/Pz8/P7z8AAAA/zAAAAAAAAAAB8wMAAEgAAAD2MDfzpBPNP76P1exJvu8/AAAAP9sAAAAAAAAAAfQDAABIAAAA6PLBipfyzj+2b1j7hrXvPwAAAD/bAAAAAAAAAAH1AwAASAAAAK7n1UrQVNA/pC9eGAGk7z8AAAA/6wAAAAAAAAAB9gMAAEgAAADn1UrQVDDRP5wP4SY+m+8/AAAAP/oAAAAAAAAAAfcDAABIAAAAo94eye/j0T+S72M1e5LvPwAAAD/6AAAAAAAAAAH4AwAASAAAAB5aQ4h/q9I/ku9jNXuS7z8AAAA/CgEAAAAAAAAB+QMAAEgAAAAZ8Ma6JUvTP5LvYzV7ku8/AAAAPwoBAAAAAAAAAfoDAABIAAAAlqCpYOLC0z+S72M1e5LvPwAAAD8KAQAAAAAAAAH7AwAASAAAAFPeO0CqJtQ/ku9jNXuS7z8AAAA/GgEAAAAAAAAB/AMAAEgAAABRqX1ZfXbUP5LvYzV7ku8/AAAAPxoBAAAAAAAAAf0DAABIAAAAD+cPOUXa1D+S72M1e5LvPwAAAD8pAQAAAAAAAAH+AwAASAAAAAyyUVIYKtU/ku9jNXuS7z8AAAA/KQEAAAAAAAAB/wMAAEgAAABLCkOl9mXVP5LvYzV7ku8/AAAAPzkBAAAAAAAAAQAEAABIAAAAiWI0+NSh1T+S72M1e5LvPwAAAD9JAQAAAAAAAAEBBAAASAAAAAhI1YS+ydU/ku9jNXuS7z8AAAA/SQEAAAAAAAABAgQAAEgAAABGoMbXnAXWP5LvYzV7ku8/AAAAP1gBAAAAAAAAAQMEAABIAAAABhMXnpEZ1j+S72M1e5LvPwAAAD9YAQAAAAAAAAEEBAAASAAAAMWFZ2SGLdY/ku9jNXuS7z8AAAA/WAEAAAAAAAAL</ink>
</athena>
</file>

<file path=customXml/item9.xml><?xml version="1.0" encoding="utf-8"?>
<athena xmlns="http://schemas.microsoft.com/edu/athena" version="0.1.2681.0">
  <media streamable="true" recordStart="1165208" recordEnd="1229845" recordLength="1304921" start="1165208" end="1229845" audioFormat="{00001610-0000-0010-8000-00AA00389B71}" audioRate="44100" muted="false" volume="0.8" fadeIn="0" fadeOut="0" videoFormat="{34363248-0000-0010-8000-00AA00389B71}" videoRate="30" videoWidth="960" videoHeight="720"/>
</athena>
</file>

<file path=customXml/itemProps1.xml><?xml version="1.0" encoding="utf-8"?>
<ds:datastoreItem xmlns:ds="http://schemas.openxmlformats.org/officeDocument/2006/customXml" ds:itemID="{F44C2C58-B6E4-4EA3-9900-29A7F2AB6107}">
  <ds:schemaRefs>
    <ds:schemaRef ds:uri="http://schemas.microsoft.com/edu/athena"/>
  </ds:schemaRefs>
</ds:datastoreItem>
</file>

<file path=customXml/itemProps10.xml><?xml version="1.0" encoding="utf-8"?>
<ds:datastoreItem xmlns:ds="http://schemas.openxmlformats.org/officeDocument/2006/customXml" ds:itemID="{02E893D3-6FB2-4B9E-9E21-E995AC034880}">
  <ds:schemaRefs>
    <ds:schemaRef ds:uri="http://schemas.microsoft.com/edu/athena"/>
  </ds:schemaRefs>
</ds:datastoreItem>
</file>

<file path=customXml/itemProps11.xml><?xml version="1.0" encoding="utf-8"?>
<ds:datastoreItem xmlns:ds="http://schemas.openxmlformats.org/officeDocument/2006/customXml" ds:itemID="{332DBD02-E9BA-4CA5-94FE-63BC610E6F24}">
  <ds:schemaRefs>
    <ds:schemaRef ds:uri="http://schemas.microsoft.com/edu/athena"/>
  </ds:schemaRefs>
</ds:datastoreItem>
</file>

<file path=customXml/itemProps12.xml><?xml version="1.0" encoding="utf-8"?>
<ds:datastoreItem xmlns:ds="http://schemas.openxmlformats.org/officeDocument/2006/customXml" ds:itemID="{27064CF1-FDB5-4337-B928-33C95091590A}">
  <ds:schemaRefs>
    <ds:schemaRef ds:uri="http://schemas.microsoft.com/edu/athena"/>
  </ds:schemaRefs>
</ds:datastoreItem>
</file>

<file path=customXml/itemProps13.xml><?xml version="1.0" encoding="utf-8"?>
<ds:datastoreItem xmlns:ds="http://schemas.openxmlformats.org/officeDocument/2006/customXml" ds:itemID="{0AA2A203-455B-490B-A562-1EB196299C41}">
  <ds:schemaRefs>
    <ds:schemaRef ds:uri="http://schemas.microsoft.com/edu/athena"/>
  </ds:schemaRefs>
</ds:datastoreItem>
</file>

<file path=customXml/itemProps14.xml><?xml version="1.0" encoding="utf-8"?>
<ds:datastoreItem xmlns:ds="http://schemas.openxmlformats.org/officeDocument/2006/customXml" ds:itemID="{ECD6EC4E-27C8-452D-BF3B-D436CF7EAF40}">
  <ds:schemaRefs>
    <ds:schemaRef ds:uri="http://schemas.microsoft.com/edu/athena"/>
  </ds:schemaRefs>
</ds:datastoreItem>
</file>

<file path=customXml/itemProps15.xml><?xml version="1.0" encoding="utf-8"?>
<ds:datastoreItem xmlns:ds="http://schemas.openxmlformats.org/officeDocument/2006/customXml" ds:itemID="{F254CBEB-D28E-42DD-B012-120D5DE8BCA5}">
  <ds:schemaRefs>
    <ds:schemaRef ds:uri="http://schemas.microsoft.com/edu/athena"/>
  </ds:schemaRefs>
</ds:datastoreItem>
</file>

<file path=customXml/itemProps16.xml><?xml version="1.0" encoding="utf-8"?>
<ds:datastoreItem xmlns:ds="http://schemas.openxmlformats.org/officeDocument/2006/customXml" ds:itemID="{D439DE43-EFBD-4907-B64F-1CDABB4C23EA}">
  <ds:schemaRefs>
    <ds:schemaRef ds:uri="http://schemas.microsoft.com/edu/athena"/>
  </ds:schemaRefs>
</ds:datastoreItem>
</file>

<file path=customXml/itemProps17.xml><?xml version="1.0" encoding="utf-8"?>
<ds:datastoreItem xmlns:ds="http://schemas.openxmlformats.org/officeDocument/2006/customXml" ds:itemID="{6F5AAD41-1FB8-426B-B16D-9DF99E15A10D}">
  <ds:schemaRefs>
    <ds:schemaRef ds:uri="http://schemas.microsoft.com/edu/athena"/>
  </ds:schemaRefs>
</ds:datastoreItem>
</file>

<file path=customXml/itemProps18.xml><?xml version="1.0" encoding="utf-8"?>
<ds:datastoreItem xmlns:ds="http://schemas.openxmlformats.org/officeDocument/2006/customXml" ds:itemID="{41AF05AC-3ECC-4F57-BA47-A7BBA51FC898}">
  <ds:schemaRefs>
    <ds:schemaRef ds:uri="http://schemas.microsoft.com/edu/athena"/>
  </ds:schemaRefs>
</ds:datastoreItem>
</file>

<file path=customXml/itemProps19.xml><?xml version="1.0" encoding="utf-8"?>
<ds:datastoreItem xmlns:ds="http://schemas.openxmlformats.org/officeDocument/2006/customXml" ds:itemID="{DC0C7BA9-C769-4509-90CC-CB6264029FEB}">
  <ds:schemaRefs>
    <ds:schemaRef ds:uri="http://schemas.microsoft.com/edu/athena"/>
  </ds:schemaRefs>
</ds:datastoreItem>
</file>

<file path=customXml/itemProps2.xml><?xml version="1.0" encoding="utf-8"?>
<ds:datastoreItem xmlns:ds="http://schemas.openxmlformats.org/officeDocument/2006/customXml" ds:itemID="{B7E80823-D01F-4FBE-BCD6-AA59107DF9E2}">
  <ds:schemaRefs>
    <ds:schemaRef ds:uri="http://schemas.microsoft.com/edu/athena"/>
  </ds:schemaRefs>
</ds:datastoreItem>
</file>

<file path=customXml/itemProps20.xml><?xml version="1.0" encoding="utf-8"?>
<ds:datastoreItem xmlns:ds="http://schemas.openxmlformats.org/officeDocument/2006/customXml" ds:itemID="{94A401FA-0005-4A81-948F-577D58BDC9B2}">
  <ds:schemaRefs>
    <ds:schemaRef ds:uri="http://schemas.microsoft.com/edu/athena"/>
  </ds:schemaRefs>
</ds:datastoreItem>
</file>

<file path=customXml/itemProps21.xml><?xml version="1.0" encoding="utf-8"?>
<ds:datastoreItem xmlns:ds="http://schemas.openxmlformats.org/officeDocument/2006/customXml" ds:itemID="{CE59214F-8A9D-431E-856E-0631E8E05BCF}">
  <ds:schemaRefs>
    <ds:schemaRef ds:uri="http://schemas.microsoft.com/edu/athena"/>
  </ds:schemaRefs>
</ds:datastoreItem>
</file>

<file path=customXml/itemProps22.xml><?xml version="1.0" encoding="utf-8"?>
<ds:datastoreItem xmlns:ds="http://schemas.openxmlformats.org/officeDocument/2006/customXml" ds:itemID="{9B012E17-2020-4CA5-A172-1689A895F9BC}">
  <ds:schemaRefs>
    <ds:schemaRef ds:uri="http://schemas.microsoft.com/edu/athena"/>
  </ds:schemaRefs>
</ds:datastoreItem>
</file>

<file path=customXml/itemProps23.xml><?xml version="1.0" encoding="utf-8"?>
<ds:datastoreItem xmlns:ds="http://schemas.openxmlformats.org/officeDocument/2006/customXml" ds:itemID="{E574F2BB-214F-40E7-AB1E-40CDDDEA75F3}">
  <ds:schemaRefs>
    <ds:schemaRef ds:uri="http://schemas.microsoft.com/edu/athena"/>
  </ds:schemaRefs>
</ds:datastoreItem>
</file>

<file path=customXml/itemProps24.xml><?xml version="1.0" encoding="utf-8"?>
<ds:datastoreItem xmlns:ds="http://schemas.openxmlformats.org/officeDocument/2006/customXml" ds:itemID="{40C4380F-8C5B-404F-B92E-35E01F9830EC}">
  <ds:schemaRefs>
    <ds:schemaRef ds:uri="http://schemas.microsoft.com/edu/athena"/>
  </ds:schemaRefs>
</ds:datastoreItem>
</file>

<file path=customXml/itemProps25.xml><?xml version="1.0" encoding="utf-8"?>
<ds:datastoreItem xmlns:ds="http://schemas.openxmlformats.org/officeDocument/2006/customXml" ds:itemID="{9E88AA3F-099A-4EDF-88D4-A28BE52E97E8}">
  <ds:schemaRefs>
    <ds:schemaRef ds:uri="http://schemas.microsoft.com/edu/athena"/>
  </ds:schemaRefs>
</ds:datastoreItem>
</file>

<file path=customXml/itemProps26.xml><?xml version="1.0" encoding="utf-8"?>
<ds:datastoreItem xmlns:ds="http://schemas.openxmlformats.org/officeDocument/2006/customXml" ds:itemID="{72E99244-67DE-4A6B-982F-2D5EF1FF9217}">
  <ds:schemaRefs>
    <ds:schemaRef ds:uri="http://schemas.microsoft.com/edu/athena"/>
  </ds:schemaRefs>
</ds:datastoreItem>
</file>

<file path=customXml/itemProps27.xml><?xml version="1.0" encoding="utf-8"?>
<ds:datastoreItem xmlns:ds="http://schemas.openxmlformats.org/officeDocument/2006/customXml" ds:itemID="{C455ED74-E584-4A5F-8DF3-85861FA57886}">
  <ds:schemaRefs>
    <ds:schemaRef ds:uri="http://schemas.microsoft.com/edu/athena"/>
  </ds:schemaRefs>
</ds:datastoreItem>
</file>

<file path=customXml/itemProps28.xml><?xml version="1.0" encoding="utf-8"?>
<ds:datastoreItem xmlns:ds="http://schemas.openxmlformats.org/officeDocument/2006/customXml" ds:itemID="{BDF4E992-D255-4912-99F9-1D362A7EFC07}">
  <ds:schemaRefs>
    <ds:schemaRef ds:uri="http://schemas.microsoft.com/edu/athena"/>
  </ds:schemaRefs>
</ds:datastoreItem>
</file>

<file path=customXml/itemProps29.xml><?xml version="1.0" encoding="utf-8"?>
<ds:datastoreItem xmlns:ds="http://schemas.openxmlformats.org/officeDocument/2006/customXml" ds:itemID="{01E1B4D0-3075-4DA5-9890-767BE82E3114}">
  <ds:schemaRefs>
    <ds:schemaRef ds:uri="http://schemas.microsoft.com/edu/athena"/>
  </ds:schemaRefs>
</ds:datastoreItem>
</file>

<file path=customXml/itemProps3.xml><?xml version="1.0" encoding="utf-8"?>
<ds:datastoreItem xmlns:ds="http://schemas.openxmlformats.org/officeDocument/2006/customXml" ds:itemID="{07A9450F-20AA-43E6-BCAA-09FBE18CE7B2}">
  <ds:schemaRefs>
    <ds:schemaRef ds:uri="http://schemas.microsoft.com/edu/athena"/>
  </ds:schemaRefs>
</ds:datastoreItem>
</file>

<file path=customXml/itemProps30.xml><?xml version="1.0" encoding="utf-8"?>
<ds:datastoreItem xmlns:ds="http://schemas.openxmlformats.org/officeDocument/2006/customXml" ds:itemID="{60FD6444-47F3-49EF-9BF4-5C7546796E59}">
  <ds:schemaRefs>
    <ds:schemaRef ds:uri="http://schemas.microsoft.com/edu/athena"/>
  </ds:schemaRefs>
</ds:datastoreItem>
</file>

<file path=customXml/itemProps31.xml><?xml version="1.0" encoding="utf-8"?>
<ds:datastoreItem xmlns:ds="http://schemas.openxmlformats.org/officeDocument/2006/customXml" ds:itemID="{7266C1BF-4287-4B65-A7CA-F2EBA1AA8490}">
  <ds:schemaRefs>
    <ds:schemaRef ds:uri="http://schemas.microsoft.com/edu/athena"/>
  </ds:schemaRefs>
</ds:datastoreItem>
</file>

<file path=customXml/itemProps32.xml><?xml version="1.0" encoding="utf-8"?>
<ds:datastoreItem xmlns:ds="http://schemas.openxmlformats.org/officeDocument/2006/customXml" ds:itemID="{7B11DD0F-03C5-432A-8662-3ECE49960342}">
  <ds:schemaRefs>
    <ds:schemaRef ds:uri="http://schemas.microsoft.com/edu/athena"/>
  </ds:schemaRefs>
</ds:datastoreItem>
</file>

<file path=customXml/itemProps33.xml><?xml version="1.0" encoding="utf-8"?>
<ds:datastoreItem xmlns:ds="http://schemas.openxmlformats.org/officeDocument/2006/customXml" ds:itemID="{CCB01C2F-0770-4089-AD20-A50359502533}">
  <ds:schemaRefs>
    <ds:schemaRef ds:uri="http://schemas.microsoft.com/edu/athena"/>
  </ds:schemaRefs>
</ds:datastoreItem>
</file>

<file path=customXml/itemProps34.xml><?xml version="1.0" encoding="utf-8"?>
<ds:datastoreItem xmlns:ds="http://schemas.openxmlformats.org/officeDocument/2006/customXml" ds:itemID="{4A52DD3B-6F75-43B1-83DB-80ABC1B83C67}">
  <ds:schemaRefs>
    <ds:schemaRef ds:uri="http://schemas.microsoft.com/edu/athena"/>
  </ds:schemaRefs>
</ds:datastoreItem>
</file>

<file path=customXml/itemProps35.xml><?xml version="1.0" encoding="utf-8"?>
<ds:datastoreItem xmlns:ds="http://schemas.openxmlformats.org/officeDocument/2006/customXml" ds:itemID="{C30BE26A-A932-48AB-84DE-DCDB17BBA1B4}">
  <ds:schemaRefs>
    <ds:schemaRef ds:uri="http://schemas.microsoft.com/edu/athena"/>
  </ds:schemaRefs>
</ds:datastoreItem>
</file>

<file path=customXml/itemProps36.xml><?xml version="1.0" encoding="utf-8"?>
<ds:datastoreItem xmlns:ds="http://schemas.openxmlformats.org/officeDocument/2006/customXml" ds:itemID="{AC211A68-22E5-4DF4-A5A7-04A3B089C486}">
  <ds:schemaRefs>
    <ds:schemaRef ds:uri="http://schemas.microsoft.com/edu/athena"/>
  </ds:schemaRefs>
</ds:datastoreItem>
</file>

<file path=customXml/itemProps37.xml><?xml version="1.0" encoding="utf-8"?>
<ds:datastoreItem xmlns:ds="http://schemas.openxmlformats.org/officeDocument/2006/customXml" ds:itemID="{D85161E1-0454-4C2A-8AEE-44BA55AF4BDB}">
  <ds:schemaRefs>
    <ds:schemaRef ds:uri="http://schemas.microsoft.com/edu/athena"/>
  </ds:schemaRefs>
</ds:datastoreItem>
</file>

<file path=customXml/itemProps38.xml><?xml version="1.0" encoding="utf-8"?>
<ds:datastoreItem xmlns:ds="http://schemas.openxmlformats.org/officeDocument/2006/customXml" ds:itemID="{9B3789C8-D067-41DA-B8E6-1FF92C7962F4}">
  <ds:schemaRefs>
    <ds:schemaRef ds:uri="http://schemas.microsoft.com/edu/athena"/>
  </ds:schemaRefs>
</ds:datastoreItem>
</file>

<file path=customXml/itemProps39.xml><?xml version="1.0" encoding="utf-8"?>
<ds:datastoreItem xmlns:ds="http://schemas.openxmlformats.org/officeDocument/2006/customXml" ds:itemID="{A665B9F6-DB3D-4940-BA72-6A3574FBCD89}">
  <ds:schemaRefs>
    <ds:schemaRef ds:uri="http://schemas.microsoft.com/edu/athena"/>
  </ds:schemaRefs>
</ds:datastoreItem>
</file>

<file path=customXml/itemProps4.xml><?xml version="1.0" encoding="utf-8"?>
<ds:datastoreItem xmlns:ds="http://schemas.openxmlformats.org/officeDocument/2006/customXml" ds:itemID="{2E448580-30B5-457A-BC30-338BDEDB56AD}">
  <ds:schemaRefs>
    <ds:schemaRef ds:uri="http://schemas.microsoft.com/edu/athena"/>
  </ds:schemaRefs>
</ds:datastoreItem>
</file>

<file path=customXml/itemProps40.xml><?xml version="1.0" encoding="utf-8"?>
<ds:datastoreItem xmlns:ds="http://schemas.openxmlformats.org/officeDocument/2006/customXml" ds:itemID="{12A6A374-D082-46F2-A67D-1AB94E07CD11}">
  <ds:schemaRefs>
    <ds:schemaRef ds:uri="http://schemas.microsoft.com/edu/athena"/>
  </ds:schemaRefs>
</ds:datastoreItem>
</file>

<file path=customXml/itemProps41.xml><?xml version="1.0" encoding="utf-8"?>
<ds:datastoreItem xmlns:ds="http://schemas.openxmlformats.org/officeDocument/2006/customXml" ds:itemID="{F77FE369-DF50-43C8-96E0-4C3CA384733C}">
  <ds:schemaRefs>
    <ds:schemaRef ds:uri="http://schemas.microsoft.com/edu/athena"/>
  </ds:schemaRefs>
</ds:datastoreItem>
</file>

<file path=customXml/itemProps42.xml><?xml version="1.0" encoding="utf-8"?>
<ds:datastoreItem xmlns:ds="http://schemas.openxmlformats.org/officeDocument/2006/customXml" ds:itemID="{5F09FC8D-92FB-47A0-B4F8-1AB774663BE0}">
  <ds:schemaRefs>
    <ds:schemaRef ds:uri="http://schemas.microsoft.com/edu/athena"/>
  </ds:schemaRefs>
</ds:datastoreItem>
</file>

<file path=customXml/itemProps43.xml><?xml version="1.0" encoding="utf-8"?>
<ds:datastoreItem xmlns:ds="http://schemas.openxmlformats.org/officeDocument/2006/customXml" ds:itemID="{65ECD5B9-0987-48E8-A6B6-837F408B3160}">
  <ds:schemaRefs>
    <ds:schemaRef ds:uri="http://schemas.microsoft.com/edu/athena"/>
  </ds:schemaRefs>
</ds:datastoreItem>
</file>

<file path=customXml/itemProps44.xml><?xml version="1.0" encoding="utf-8"?>
<ds:datastoreItem xmlns:ds="http://schemas.openxmlformats.org/officeDocument/2006/customXml" ds:itemID="{85F3FEC6-7A91-47F2-BE07-85FDADBD5222}">
  <ds:schemaRefs>
    <ds:schemaRef ds:uri="http://schemas.microsoft.com/edu/athena"/>
  </ds:schemaRefs>
</ds:datastoreItem>
</file>

<file path=customXml/itemProps45.xml><?xml version="1.0" encoding="utf-8"?>
<ds:datastoreItem xmlns:ds="http://schemas.openxmlformats.org/officeDocument/2006/customXml" ds:itemID="{54B6DAD7-7094-4324-ACCE-099A1F5C54D0}">
  <ds:schemaRefs>
    <ds:schemaRef ds:uri="http://schemas.microsoft.com/edu/athena"/>
  </ds:schemaRefs>
</ds:datastoreItem>
</file>

<file path=customXml/itemProps46.xml><?xml version="1.0" encoding="utf-8"?>
<ds:datastoreItem xmlns:ds="http://schemas.openxmlformats.org/officeDocument/2006/customXml" ds:itemID="{7587D110-6A5B-4AC7-9BCC-D4C508B70FB8}">
  <ds:schemaRefs>
    <ds:schemaRef ds:uri="http://schemas.microsoft.com/edu/athena"/>
  </ds:schemaRefs>
</ds:datastoreItem>
</file>

<file path=customXml/itemProps47.xml><?xml version="1.0" encoding="utf-8"?>
<ds:datastoreItem xmlns:ds="http://schemas.openxmlformats.org/officeDocument/2006/customXml" ds:itemID="{6F0D88F6-0CCD-4A0D-A71B-D8AD0268AD14}">
  <ds:schemaRefs>
    <ds:schemaRef ds:uri="http://schemas.microsoft.com/edu/athena"/>
  </ds:schemaRefs>
</ds:datastoreItem>
</file>

<file path=customXml/itemProps48.xml><?xml version="1.0" encoding="utf-8"?>
<ds:datastoreItem xmlns:ds="http://schemas.openxmlformats.org/officeDocument/2006/customXml" ds:itemID="{7854394C-DBAE-4ABB-9886-2548848A0FBC}">
  <ds:schemaRefs>
    <ds:schemaRef ds:uri="http://schemas.microsoft.com/edu/athena"/>
  </ds:schemaRefs>
</ds:datastoreItem>
</file>

<file path=customXml/itemProps49.xml><?xml version="1.0" encoding="utf-8"?>
<ds:datastoreItem xmlns:ds="http://schemas.openxmlformats.org/officeDocument/2006/customXml" ds:itemID="{911969B8-142F-4048-80BB-373D42BED717}">
  <ds:schemaRefs>
    <ds:schemaRef ds:uri="http://schemas.microsoft.com/edu/athena"/>
  </ds:schemaRefs>
</ds:datastoreItem>
</file>

<file path=customXml/itemProps5.xml><?xml version="1.0" encoding="utf-8"?>
<ds:datastoreItem xmlns:ds="http://schemas.openxmlformats.org/officeDocument/2006/customXml" ds:itemID="{7B6602DC-129D-4C36-9EB2-1E0BF7D983EE}">
  <ds:schemaRefs>
    <ds:schemaRef ds:uri="http://schemas.microsoft.com/edu/athena"/>
  </ds:schemaRefs>
</ds:datastoreItem>
</file>

<file path=customXml/itemProps50.xml><?xml version="1.0" encoding="utf-8"?>
<ds:datastoreItem xmlns:ds="http://schemas.openxmlformats.org/officeDocument/2006/customXml" ds:itemID="{2D7B7275-5486-4DBD-8474-07C70312A545}">
  <ds:schemaRefs>
    <ds:schemaRef ds:uri="http://schemas.microsoft.com/edu/athena"/>
  </ds:schemaRefs>
</ds:datastoreItem>
</file>

<file path=customXml/itemProps51.xml><?xml version="1.0" encoding="utf-8"?>
<ds:datastoreItem xmlns:ds="http://schemas.openxmlformats.org/officeDocument/2006/customXml" ds:itemID="{61C7EE97-CE42-4816-85EE-6FF73CF13123}">
  <ds:schemaRefs>
    <ds:schemaRef ds:uri="http://schemas.microsoft.com/edu/athena"/>
  </ds:schemaRefs>
</ds:datastoreItem>
</file>

<file path=customXml/itemProps52.xml><?xml version="1.0" encoding="utf-8"?>
<ds:datastoreItem xmlns:ds="http://schemas.openxmlformats.org/officeDocument/2006/customXml" ds:itemID="{66CFEBF2-770A-44E0-99C8-9A8B0251150D}">
  <ds:schemaRefs>
    <ds:schemaRef ds:uri="http://schemas.microsoft.com/edu/athena"/>
  </ds:schemaRefs>
</ds:datastoreItem>
</file>

<file path=customXml/itemProps53.xml><?xml version="1.0" encoding="utf-8"?>
<ds:datastoreItem xmlns:ds="http://schemas.openxmlformats.org/officeDocument/2006/customXml" ds:itemID="{455CCE42-72D2-4AFC-B97B-A89CEE0549CF}">
  <ds:schemaRefs>
    <ds:schemaRef ds:uri="http://schemas.microsoft.com/edu/athena"/>
  </ds:schemaRefs>
</ds:datastoreItem>
</file>

<file path=customXml/itemProps54.xml><?xml version="1.0" encoding="utf-8"?>
<ds:datastoreItem xmlns:ds="http://schemas.openxmlformats.org/officeDocument/2006/customXml" ds:itemID="{B5363CEE-7FF0-4397-9350-8111827A3B7E}">
  <ds:schemaRefs>
    <ds:schemaRef ds:uri="http://schemas.microsoft.com/edu/athena"/>
  </ds:schemaRefs>
</ds:datastoreItem>
</file>

<file path=customXml/itemProps55.xml><?xml version="1.0" encoding="utf-8"?>
<ds:datastoreItem xmlns:ds="http://schemas.openxmlformats.org/officeDocument/2006/customXml" ds:itemID="{C692F58A-8ECB-4212-B094-132605662CED}">
  <ds:schemaRefs>
    <ds:schemaRef ds:uri="http://schemas.microsoft.com/edu/athena"/>
  </ds:schemaRefs>
</ds:datastoreItem>
</file>

<file path=customXml/itemProps56.xml><?xml version="1.0" encoding="utf-8"?>
<ds:datastoreItem xmlns:ds="http://schemas.openxmlformats.org/officeDocument/2006/customXml" ds:itemID="{66730C17-759B-4EC8-918C-AE20B91AB6A1}">
  <ds:schemaRefs>
    <ds:schemaRef ds:uri="http://schemas.microsoft.com/edu/athena"/>
  </ds:schemaRefs>
</ds:datastoreItem>
</file>

<file path=customXml/itemProps57.xml><?xml version="1.0" encoding="utf-8"?>
<ds:datastoreItem xmlns:ds="http://schemas.openxmlformats.org/officeDocument/2006/customXml" ds:itemID="{2E456962-E573-40D5-84C9-4A5D674C0A11}">
  <ds:schemaRefs>
    <ds:schemaRef ds:uri="http://schemas.microsoft.com/edu/athena"/>
  </ds:schemaRefs>
</ds:datastoreItem>
</file>

<file path=customXml/itemProps58.xml><?xml version="1.0" encoding="utf-8"?>
<ds:datastoreItem xmlns:ds="http://schemas.openxmlformats.org/officeDocument/2006/customXml" ds:itemID="{EF396038-9349-4E3E-983E-F7380C2F6E7C}">
  <ds:schemaRefs>
    <ds:schemaRef ds:uri="http://schemas.microsoft.com/edu/athena"/>
  </ds:schemaRefs>
</ds:datastoreItem>
</file>

<file path=customXml/itemProps59.xml><?xml version="1.0" encoding="utf-8"?>
<ds:datastoreItem xmlns:ds="http://schemas.openxmlformats.org/officeDocument/2006/customXml" ds:itemID="{E62DCEC2-E076-4C60-9DF7-94624F017A35}">
  <ds:schemaRefs>
    <ds:schemaRef ds:uri="http://schemas.microsoft.com/edu/athena"/>
  </ds:schemaRefs>
</ds:datastoreItem>
</file>

<file path=customXml/itemProps6.xml><?xml version="1.0" encoding="utf-8"?>
<ds:datastoreItem xmlns:ds="http://schemas.openxmlformats.org/officeDocument/2006/customXml" ds:itemID="{65A805FD-54EB-4D52-B978-B3AD0A1B6D42}">
  <ds:schemaRefs>
    <ds:schemaRef ds:uri="http://schemas.microsoft.com/edu/athena"/>
  </ds:schemaRefs>
</ds:datastoreItem>
</file>

<file path=customXml/itemProps60.xml><?xml version="1.0" encoding="utf-8"?>
<ds:datastoreItem xmlns:ds="http://schemas.openxmlformats.org/officeDocument/2006/customXml" ds:itemID="{FDFA4504-CD9F-48DE-99B0-E2AFA8AEF4E5}">
  <ds:schemaRefs>
    <ds:schemaRef ds:uri="http://schemas.microsoft.com/edu/athena"/>
  </ds:schemaRefs>
</ds:datastoreItem>
</file>

<file path=customXml/itemProps61.xml><?xml version="1.0" encoding="utf-8"?>
<ds:datastoreItem xmlns:ds="http://schemas.openxmlformats.org/officeDocument/2006/customXml" ds:itemID="{DD04A0B0-9484-4FEA-84C0-0A5E8C8E07C4}">
  <ds:schemaRefs>
    <ds:schemaRef ds:uri="http://schemas.microsoft.com/edu/athena"/>
  </ds:schemaRefs>
</ds:datastoreItem>
</file>

<file path=customXml/itemProps62.xml><?xml version="1.0" encoding="utf-8"?>
<ds:datastoreItem xmlns:ds="http://schemas.openxmlformats.org/officeDocument/2006/customXml" ds:itemID="{9893796A-56A3-4A2A-8B5D-411B8069738D}">
  <ds:schemaRefs>
    <ds:schemaRef ds:uri="http://schemas.microsoft.com/edu/athena"/>
  </ds:schemaRefs>
</ds:datastoreItem>
</file>

<file path=customXml/itemProps63.xml><?xml version="1.0" encoding="utf-8"?>
<ds:datastoreItem xmlns:ds="http://schemas.openxmlformats.org/officeDocument/2006/customXml" ds:itemID="{DA0AAB79-4AB7-4211-AAAF-D2A2AA8AF4AC}">
  <ds:schemaRefs>
    <ds:schemaRef ds:uri="http://schemas.microsoft.com/edu/athena"/>
  </ds:schemaRefs>
</ds:datastoreItem>
</file>

<file path=customXml/itemProps64.xml><?xml version="1.0" encoding="utf-8"?>
<ds:datastoreItem xmlns:ds="http://schemas.openxmlformats.org/officeDocument/2006/customXml" ds:itemID="{03929CE3-06F3-4371-A1C6-14CF43A499AD}">
  <ds:schemaRefs>
    <ds:schemaRef ds:uri="http://schemas.microsoft.com/edu/athena"/>
  </ds:schemaRefs>
</ds:datastoreItem>
</file>

<file path=customXml/itemProps65.xml><?xml version="1.0" encoding="utf-8"?>
<ds:datastoreItem xmlns:ds="http://schemas.openxmlformats.org/officeDocument/2006/customXml" ds:itemID="{A4C3A337-11C3-4E2E-81FF-2FD45664371F}">
  <ds:schemaRefs>
    <ds:schemaRef ds:uri="http://schemas.microsoft.com/edu/athena"/>
  </ds:schemaRefs>
</ds:datastoreItem>
</file>

<file path=customXml/itemProps66.xml><?xml version="1.0" encoding="utf-8"?>
<ds:datastoreItem xmlns:ds="http://schemas.openxmlformats.org/officeDocument/2006/customXml" ds:itemID="{CD3BDE90-E281-4EDA-8A9B-BED33F4BC35B}">
  <ds:schemaRefs>
    <ds:schemaRef ds:uri="http://schemas.microsoft.com/edu/athena"/>
  </ds:schemaRefs>
</ds:datastoreItem>
</file>

<file path=customXml/itemProps67.xml><?xml version="1.0" encoding="utf-8"?>
<ds:datastoreItem xmlns:ds="http://schemas.openxmlformats.org/officeDocument/2006/customXml" ds:itemID="{7B1E414F-74E8-4DE1-9D8E-6955D1F46C12}">
  <ds:schemaRefs>
    <ds:schemaRef ds:uri="http://schemas.microsoft.com/edu/athena"/>
  </ds:schemaRefs>
</ds:datastoreItem>
</file>

<file path=customXml/itemProps68.xml><?xml version="1.0" encoding="utf-8"?>
<ds:datastoreItem xmlns:ds="http://schemas.openxmlformats.org/officeDocument/2006/customXml" ds:itemID="{7EF7DFD1-74BF-4C46-B7B0-B9A2561FD9D0}">
  <ds:schemaRefs>
    <ds:schemaRef ds:uri="http://schemas.microsoft.com/edu/athena"/>
  </ds:schemaRefs>
</ds:datastoreItem>
</file>

<file path=customXml/itemProps69.xml><?xml version="1.0" encoding="utf-8"?>
<ds:datastoreItem xmlns:ds="http://schemas.openxmlformats.org/officeDocument/2006/customXml" ds:itemID="{431EA845-AC76-428A-98CB-158682E48FF1}">
  <ds:schemaRefs>
    <ds:schemaRef ds:uri="http://schemas.microsoft.com/edu/athena"/>
  </ds:schemaRefs>
</ds:datastoreItem>
</file>

<file path=customXml/itemProps7.xml><?xml version="1.0" encoding="utf-8"?>
<ds:datastoreItem xmlns:ds="http://schemas.openxmlformats.org/officeDocument/2006/customXml" ds:itemID="{08C84853-0936-4343-ADB7-9C8EECB8B973}">
  <ds:schemaRefs>
    <ds:schemaRef ds:uri="http://schemas.microsoft.com/edu/athena"/>
  </ds:schemaRefs>
</ds:datastoreItem>
</file>

<file path=customXml/itemProps70.xml><?xml version="1.0" encoding="utf-8"?>
<ds:datastoreItem xmlns:ds="http://schemas.openxmlformats.org/officeDocument/2006/customXml" ds:itemID="{E0B5AA65-1F46-483C-9E80-863B74C3D133}">
  <ds:schemaRefs>
    <ds:schemaRef ds:uri="http://schemas.microsoft.com/edu/athena"/>
  </ds:schemaRefs>
</ds:datastoreItem>
</file>

<file path=customXml/itemProps71.xml><?xml version="1.0" encoding="utf-8"?>
<ds:datastoreItem xmlns:ds="http://schemas.openxmlformats.org/officeDocument/2006/customXml" ds:itemID="{5E85BD7E-2FF9-46B7-8B54-B2C6D271192C}">
  <ds:schemaRefs>
    <ds:schemaRef ds:uri="http://schemas.microsoft.com/edu/athena"/>
  </ds:schemaRefs>
</ds:datastoreItem>
</file>

<file path=customXml/itemProps8.xml><?xml version="1.0" encoding="utf-8"?>
<ds:datastoreItem xmlns:ds="http://schemas.openxmlformats.org/officeDocument/2006/customXml" ds:itemID="{F0F6E5D5-9169-4A6C-991B-4CDB8DFBAD69}">
  <ds:schemaRefs>
    <ds:schemaRef ds:uri="http://schemas.microsoft.com/edu/athena"/>
  </ds:schemaRefs>
</ds:datastoreItem>
</file>

<file path=customXml/itemProps9.xml><?xml version="1.0" encoding="utf-8"?>
<ds:datastoreItem xmlns:ds="http://schemas.openxmlformats.org/officeDocument/2006/customXml" ds:itemID="{6D6D2298-DFE9-4856-816B-5873CA37D61E}">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35569</TotalTime>
  <Words>1889</Words>
  <Application>Microsoft Office PowerPoint</Application>
  <PresentationFormat>On-screen Show (4:3)</PresentationFormat>
  <Paragraphs>167</Paragraphs>
  <Slides>20</Slides>
  <Notes>5</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20</vt:i4>
      </vt:variant>
    </vt:vector>
  </HeadingPairs>
  <TitlesOfParts>
    <vt:vector size="34"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XII: Layer 11B Part 1 </vt:lpstr>
      <vt:lpstr>Functionality of 21 HPC-ABDS Layers</vt:lpstr>
      <vt:lpstr>Tools</vt:lpstr>
      <vt:lpstr>Apache Lucene</vt:lpstr>
      <vt:lpstr>Apache Solr, Solandra</vt:lpstr>
      <vt:lpstr>Types of NoSQL databases-</vt:lpstr>
      <vt:lpstr>NoSQL: Key-Value Many surveys of NoSQL databases http://www.bigdata-madesimple.com/a-deep-dive-into-nosql-a-complete-list-of-nosql-databases/  </vt:lpstr>
      <vt:lpstr>Voldemort (LinkedIn)</vt:lpstr>
      <vt:lpstr>Riak</vt:lpstr>
      <vt:lpstr>Oracle Berkeley DB Java Edition BDB-JE</vt:lpstr>
      <vt:lpstr>Google LevelDB</vt:lpstr>
      <vt:lpstr>Kyoto/Tokyo Cabinet</vt:lpstr>
      <vt:lpstr>Google Cloud DataStore, Amazon Dynamo, Azure Table</vt:lpstr>
      <vt:lpstr>NoSQL: Document</vt:lpstr>
      <vt:lpstr>MongoDB</vt:lpstr>
      <vt:lpstr>Espresso (LinkedIn)</vt:lpstr>
      <vt:lpstr>CouchDB</vt:lpstr>
      <vt:lpstr>Couchbase</vt:lpstr>
      <vt:lpstr>IBM Cloudant</vt:lpstr>
      <vt:lpstr>Pivotal Gemfire</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724</cp:revision>
  <dcterms:created xsi:type="dcterms:W3CDTF">2014-02-25T01:32:12Z</dcterms:created>
  <dcterms:modified xsi:type="dcterms:W3CDTF">2015-04-05T19:13:17Z</dcterms:modified>
</cp:coreProperties>
</file>