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6"/>
    <p:sldMasterId id="2147483673" r:id="rId77"/>
    <p:sldMasterId id="2147483681" r:id="rId78"/>
    <p:sldMasterId id="2147483689" r:id="rId79"/>
    <p:sldMasterId id="2147483697" r:id="rId80"/>
    <p:sldMasterId id="2147483705" r:id="rId81"/>
    <p:sldMasterId id="2147483713" r:id="rId82"/>
    <p:sldMasterId id="2147483735" r:id="rId83"/>
  </p:sldMasterIdLst>
  <p:notesMasterIdLst>
    <p:notesMasterId r:id="rId103"/>
  </p:notesMasterIdLst>
  <p:sldIdLst>
    <p:sldId id="522" r:id="rId84"/>
    <p:sldId id="730" r:id="rId85"/>
    <p:sldId id="700" r:id="rId86"/>
    <p:sldId id="617" r:id="rId87"/>
    <p:sldId id="733" r:id="rId88"/>
    <p:sldId id="734" r:id="rId89"/>
    <p:sldId id="618" r:id="rId90"/>
    <p:sldId id="619" r:id="rId91"/>
    <p:sldId id="729" r:id="rId92"/>
    <p:sldId id="703" r:id="rId93"/>
    <p:sldId id="709" r:id="rId94"/>
    <p:sldId id="710" r:id="rId95"/>
    <p:sldId id="712" r:id="rId96"/>
    <p:sldId id="731" r:id="rId97"/>
    <p:sldId id="732" r:id="rId98"/>
    <p:sldId id="735" r:id="rId99"/>
    <p:sldId id="708" r:id="rId100"/>
    <p:sldId id="707" r:id="rId101"/>
    <p:sldId id="713" r:id="rId102"/>
  </p:sldIdLst>
  <p:sldSz cx="9144000" cy="6858000" type="screen4x3"/>
  <p:notesSz cx="6858000" cy="9144000"/>
  <p:custDataLst>
    <p:tags r:id="rId10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38" d="100"/>
          <a:sy n="138" d="100"/>
        </p:scale>
        <p:origin x="100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xml"/><Relationship Id="rId89"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viewProps" Target="viewProp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slideMaster" Target="slideMasters/slideMaster4.xml"/><Relationship Id="rId87" Type="http://schemas.openxmlformats.org/officeDocument/2006/relationships/slide" Target="slides/slide4.xml"/><Relationship Id="rId102" Type="http://schemas.openxmlformats.org/officeDocument/2006/relationships/slide" Target="slides/slide19.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Master" Target="slideMasters/slideMaster7.xml"/><Relationship Id="rId90" Type="http://schemas.openxmlformats.org/officeDocument/2006/relationships/slide" Target="slides/slide7.xml"/><Relationship Id="rId95" Type="http://schemas.openxmlformats.org/officeDocument/2006/relationships/slide" Target="slides/slide1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slideMaster" Target="slideMasters/slideMaster2.xml"/><Relationship Id="rId100" Type="http://schemas.openxmlformats.org/officeDocument/2006/relationships/slide" Target="slides/slide17.xml"/><Relationship Id="rId105"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Master" Target="slideMasters/slideMaster5.xml"/><Relationship Id="rId85" Type="http://schemas.openxmlformats.org/officeDocument/2006/relationships/slide" Target="slides/slide2.xml"/><Relationship Id="rId93" Type="http://schemas.openxmlformats.org/officeDocument/2006/relationships/slide" Target="slides/slide10.xml"/><Relationship Id="rId98" Type="http://schemas.openxmlformats.org/officeDocument/2006/relationships/slide" Target="slides/slide1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Master" Target="slideMasters/slideMaster8.xml"/><Relationship Id="rId88" Type="http://schemas.openxmlformats.org/officeDocument/2006/relationships/slide" Target="slides/slide5.xml"/><Relationship Id="rId91" Type="http://schemas.openxmlformats.org/officeDocument/2006/relationships/slide" Target="slides/slide8.xml"/><Relationship Id="rId96"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Master" Target="slideMasters/slideMaster3.xml"/><Relationship Id="rId81" Type="http://schemas.openxmlformats.org/officeDocument/2006/relationships/slideMaster" Target="slideMasters/slideMaster6.xml"/><Relationship Id="rId86" Type="http://schemas.openxmlformats.org/officeDocument/2006/relationships/slide" Target="slides/slide3.xml"/><Relationship Id="rId94" Type="http://schemas.openxmlformats.org/officeDocument/2006/relationships/slide" Target="slides/slide11.xml"/><Relationship Id="rId99" Type="http://schemas.openxmlformats.org/officeDocument/2006/relationships/slide" Target="slides/slide16.xml"/><Relationship Id="rId10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Master" Target="slideMasters/slideMaster1.xml"/><Relationship Id="rId97" Type="http://schemas.openxmlformats.org/officeDocument/2006/relationships/slide" Target="slides/slide14.xml"/><Relationship Id="rId104" Type="http://schemas.openxmlformats.org/officeDocument/2006/relationships/tags" Target="tags/tag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404302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a:t>
            </a:fld>
            <a:endParaRPr lang="en-US"/>
          </a:p>
        </p:txBody>
      </p:sp>
    </p:spTree>
    <p:extLst>
      <p:ext uri="{BB962C8B-B14F-4D97-AF65-F5344CB8AC3E}">
        <p14:creationId xmlns:p14="http://schemas.microsoft.com/office/powerpoint/2010/main" val="295218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10</a:t>
            </a:fld>
            <a:endParaRPr lang="en-US"/>
          </a:p>
        </p:txBody>
      </p:sp>
    </p:spTree>
    <p:extLst>
      <p:ext uri="{BB962C8B-B14F-4D97-AF65-F5344CB8AC3E}">
        <p14:creationId xmlns:p14="http://schemas.microsoft.com/office/powerpoint/2010/main" val="300732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341948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Neo4j" TargetMode="External"/><Relationship Id="rId2" Type="http://schemas.openxmlformats.org/officeDocument/2006/relationships/hyperlink" Target="http://www.neo4j.org/" TargetMode="External"/><Relationship Id="rId1" Type="http://schemas.openxmlformats.org/officeDocument/2006/relationships/slideLayout" Target="../slideLayouts/slideLayout2.xml"/><Relationship Id="rId6" Type="http://schemas.openxmlformats.org/officeDocument/2006/relationships/hyperlink" Target="http://db-engines.com/en/rankin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hyperlink" Target="http://www.yarcdata.com/Produc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ranz.com/agraph/allegrograph/" TargetMode="External"/><Relationship Id="rId2" Type="http://schemas.openxmlformats.org/officeDocument/2006/relationships/hyperlink" Target="http://en.wikipedia.org/wiki/AllegroGraph" TargetMode="External"/><Relationship Id="rId1" Type="http://schemas.openxmlformats.org/officeDocument/2006/relationships/slideLayout" Target="../slideLayouts/slideLayout2.xml"/><Relationship Id="rId5" Type="http://schemas.openxmlformats.org/officeDocument/2006/relationships/hyperlink" Target="http://db-engines.com/en/ranking" TargetMode="External"/><Relationship Id="rId4" Type="http://schemas.openxmlformats.org/officeDocument/2006/relationships/hyperlink" Target="http://www.w3.org/wiki/SparqlImplementa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Shard_(database_architecture)"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thinkaurelius.github.io/titan/"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Jena_(framework)" TargetMode="External"/><Relationship Id="rId2" Type="http://schemas.openxmlformats.org/officeDocument/2006/relationships/hyperlink" Target="http://jena.apache.org/"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Sesame_(framework)" TargetMode="External"/><Relationship Id="rId2" Type="http://schemas.openxmlformats.org/officeDocument/2006/relationships/hyperlink" Target="http://www.openrdf.org/"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hbase.apach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research.google.com/pubs/pub36971.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usenix.org/system/files/conference/osdi12/osdi12-final-16.pdf" TargetMode="External"/><Relationship Id="rId2" Type="http://schemas.openxmlformats.org/officeDocument/2006/relationships/hyperlink" Target="http://en.wikipedia.org/wiki/Spanner_(datab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cassandra.apach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qrrl.com/media/Rya_CloudI20121.pdf" TargetMode="External"/><Relationship Id="rId2" Type="http://schemas.openxmlformats.org/officeDocument/2006/relationships/hyperlink" Target="https://accumulo.apache.org/"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qrrl.com/"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sz="4000" b="1" dirty="0" smtClean="0"/>
              <a:t>ABDS in </a:t>
            </a:r>
            <a:r>
              <a:rPr lang="en-US" sz="4000" b="1" smtClean="0"/>
              <a:t>Summary XIII: </a:t>
            </a:r>
            <a:r>
              <a:rPr lang="en-US" sz="4000" b="1" dirty="0" smtClean="0"/>
              <a:t>Layer 11B Part 2</a:t>
            </a:r>
            <a:r>
              <a:rPr lang="en-US"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949" y="2573730"/>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a:bodyPr>
          <a:lstStyle/>
          <a:p>
            <a:r>
              <a:rPr lang="en-US" b="1" dirty="0" smtClean="0"/>
              <a:t>NoSQL: Graph</a:t>
            </a:r>
            <a:endParaRPr lang="en-US" sz="4000" dirty="0"/>
          </a:p>
        </p:txBody>
      </p:sp>
    </p:spTree>
    <p:extLst>
      <p:ext uri="{BB962C8B-B14F-4D97-AF65-F5344CB8AC3E}">
        <p14:creationId xmlns:p14="http://schemas.microsoft.com/office/powerpoint/2010/main" val="377698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245"/>
            <a:ext cx="5621867" cy="759402"/>
          </a:xfrm>
        </p:spPr>
        <p:txBody>
          <a:bodyPr/>
          <a:lstStyle/>
          <a:p>
            <a:r>
              <a:rPr lang="en-US" dirty="0" smtClean="0"/>
              <a:t>Neo4J</a:t>
            </a:r>
            <a:endParaRPr lang="en-US" dirty="0"/>
          </a:p>
        </p:txBody>
      </p:sp>
      <p:sp>
        <p:nvSpPr>
          <p:cNvPr id="3" name="Content Placeholder 2"/>
          <p:cNvSpPr>
            <a:spLocks noGrp="1"/>
          </p:cNvSpPr>
          <p:nvPr>
            <p:ph idx="1"/>
          </p:nvPr>
        </p:nvSpPr>
        <p:spPr>
          <a:xfrm>
            <a:off x="0" y="1084811"/>
            <a:ext cx="3712619" cy="5782714"/>
          </a:xfrm>
        </p:spPr>
        <p:txBody>
          <a:bodyPr>
            <a:normAutofit lnSpcReduction="10000"/>
          </a:bodyPr>
          <a:lstStyle/>
          <a:p>
            <a:r>
              <a:rPr lang="en-US" sz="2400" dirty="0" smtClean="0"/>
              <a:t>Neo4j open source </a:t>
            </a:r>
            <a:r>
              <a:rPr lang="en-US" sz="2400" dirty="0"/>
              <a:t>GPLv3 license </a:t>
            </a:r>
            <a:r>
              <a:rPr lang="en-US" sz="2400" dirty="0">
                <a:hlinkClick r:id="rId2"/>
              </a:rPr>
              <a:t>http://www.neo4j.org</a:t>
            </a:r>
            <a:r>
              <a:rPr lang="en-US" sz="2400" dirty="0" smtClean="0">
                <a:hlinkClick r:id="rId2"/>
              </a:rPr>
              <a:t>/</a:t>
            </a:r>
            <a:r>
              <a:rPr lang="en-US" sz="2400" dirty="0" smtClean="0"/>
              <a:t> </a:t>
            </a:r>
            <a:r>
              <a:rPr lang="en-US" sz="2400" dirty="0" smtClean="0">
                <a:hlinkClick r:id="rId3"/>
              </a:rPr>
              <a:t>http</a:t>
            </a:r>
            <a:r>
              <a:rPr lang="en-US" sz="2400" dirty="0">
                <a:hlinkClick r:id="rId3"/>
              </a:rPr>
              <a:t>://</a:t>
            </a:r>
            <a:r>
              <a:rPr lang="en-US" sz="2400" dirty="0" smtClean="0">
                <a:hlinkClick r:id="rId3"/>
              </a:rPr>
              <a:t>en.wikipedia.org/wiki/Neo4j</a:t>
            </a:r>
            <a:r>
              <a:rPr lang="en-US" sz="2400" dirty="0" smtClean="0"/>
              <a:t> </a:t>
            </a:r>
          </a:p>
          <a:p>
            <a:r>
              <a:rPr lang="en-US" sz="2400" dirty="0"/>
              <a:t>Neo4j </a:t>
            </a:r>
            <a:r>
              <a:rPr lang="en-US" sz="2400" dirty="0" smtClean="0"/>
              <a:t>is an embedded</a:t>
            </a:r>
            <a:r>
              <a:rPr lang="en-US" sz="2400" dirty="0"/>
              <a:t>, disk-based, fully transactional Java persistence engine that stores data structured in graphs rather than in </a:t>
            </a:r>
            <a:r>
              <a:rPr lang="en-US" sz="2400" dirty="0" smtClean="0"/>
              <a:t>tables. </a:t>
            </a:r>
          </a:p>
          <a:p>
            <a:r>
              <a:rPr lang="en-US" sz="2400" dirty="0" smtClean="0"/>
              <a:t>Query by </a:t>
            </a:r>
            <a:r>
              <a:rPr lang="en-US" sz="2400" dirty="0" err="1" smtClean="0"/>
              <a:t>SparQL</a:t>
            </a:r>
            <a:r>
              <a:rPr lang="en-US" sz="2400" dirty="0"/>
              <a:t>, </a:t>
            </a:r>
            <a:r>
              <a:rPr lang="en-US" sz="2400" dirty="0" smtClean="0"/>
              <a:t>native Java API</a:t>
            </a:r>
            <a:r>
              <a:rPr lang="en-US" sz="2400" dirty="0"/>
              <a:t>, </a:t>
            </a:r>
            <a:r>
              <a:rPr lang="en-US" sz="2400" dirty="0" err="1"/>
              <a:t>JRuby</a:t>
            </a:r>
            <a:endParaRPr lang="en-US" sz="2400" dirty="0" smtClean="0"/>
          </a:p>
          <a:p>
            <a:r>
              <a:rPr lang="en-US" sz="2400" dirty="0" smtClean="0"/>
              <a:t>Neo4j </a:t>
            </a:r>
            <a:r>
              <a:rPr lang="en-US" sz="2400" dirty="0"/>
              <a:t>is the most popular graph database</a:t>
            </a:r>
          </a:p>
        </p:txBody>
      </p:sp>
      <p:pic>
        <p:nvPicPr>
          <p:cNvPr id="2050" name="Picture 2" descr="http://upload.wikimedia.org/wikipedia/en/4/4a/Neo4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17335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s a Graph Database Info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619" y="9525"/>
            <a:ext cx="543138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86438" y="16309"/>
            <a:ext cx="5262465" cy="369332"/>
          </a:xfrm>
          <a:prstGeom prst="rect">
            <a:avLst/>
          </a:prstGeom>
        </p:spPr>
        <p:txBody>
          <a:bodyPr wrap="square">
            <a:spAutoFit/>
          </a:bodyPr>
          <a:lstStyle/>
          <a:p>
            <a:r>
              <a:rPr lang="en-US" dirty="0"/>
              <a:t>In </a:t>
            </a:r>
            <a:r>
              <a:rPr lang="en-US" dirty="0">
                <a:hlinkClick r:id="rId6"/>
              </a:rPr>
              <a:t>http://</a:t>
            </a:r>
            <a:r>
              <a:rPr lang="en-US" dirty="0" smtClean="0">
                <a:hlinkClick r:id="rId6"/>
              </a:rPr>
              <a:t>db-engines.com/en/ranking</a:t>
            </a:r>
            <a:r>
              <a:rPr lang="en-US" dirty="0" smtClean="0"/>
              <a:t> </a:t>
            </a:r>
            <a:r>
              <a:rPr lang="en-US" dirty="0"/>
              <a:t>March 2015</a:t>
            </a:r>
            <a:r>
              <a:rPr lang="en-US" dirty="0" smtClean="0"/>
              <a:t>: #23 </a:t>
            </a:r>
            <a:endParaRPr lang="en-US" dirty="0"/>
          </a:p>
        </p:txBody>
      </p:sp>
    </p:spTree>
    <p:extLst>
      <p:ext uri="{BB962C8B-B14F-4D97-AF65-F5344CB8AC3E}">
        <p14:creationId xmlns:p14="http://schemas.microsoft.com/office/powerpoint/2010/main" val="1521292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Yarcdata</a:t>
            </a:r>
            <a:r>
              <a:rPr lang="en-US" dirty="0" smtClean="0"/>
              <a:t> </a:t>
            </a:r>
            <a:r>
              <a:rPr lang="en-US" dirty="0" err="1" smtClean="0"/>
              <a:t>Urika</a:t>
            </a:r>
            <a:endParaRPr lang="en-US" dirty="0"/>
          </a:p>
        </p:txBody>
      </p:sp>
      <p:sp>
        <p:nvSpPr>
          <p:cNvPr id="3" name="Content Placeholder 2"/>
          <p:cNvSpPr>
            <a:spLocks noGrp="1"/>
          </p:cNvSpPr>
          <p:nvPr>
            <p:ph idx="1"/>
          </p:nvPr>
        </p:nvSpPr>
        <p:spPr>
          <a:xfrm>
            <a:off x="0" y="1137083"/>
            <a:ext cx="9052560" cy="5720917"/>
          </a:xfrm>
        </p:spPr>
        <p:txBody>
          <a:bodyPr>
            <a:normAutofit fontScale="70000" lnSpcReduction="20000"/>
          </a:bodyPr>
          <a:lstStyle/>
          <a:p>
            <a:r>
              <a:rPr lang="en-US" dirty="0">
                <a:hlinkClick r:id="rId2"/>
              </a:rPr>
              <a:t>http://www.yarcdata.com/Products</a:t>
            </a:r>
            <a:r>
              <a:rPr lang="en-US" dirty="0" smtClean="0">
                <a:hlinkClick r:id="rId2"/>
              </a:rPr>
              <a:t>/</a:t>
            </a:r>
            <a:r>
              <a:rPr lang="en-US" dirty="0" smtClean="0"/>
              <a:t> </a:t>
            </a:r>
          </a:p>
          <a:p>
            <a:r>
              <a:rPr lang="en-US" dirty="0" smtClean="0"/>
              <a:t>Partnership with Cray</a:t>
            </a:r>
          </a:p>
          <a:p>
            <a:r>
              <a:rPr lang="en-US" dirty="0" smtClean="0"/>
              <a:t>Proprietary shared memory Graph Database</a:t>
            </a:r>
          </a:p>
          <a:p>
            <a:r>
              <a:rPr lang="en-US" dirty="0" err="1" smtClean="0"/>
              <a:t>Urika’s</a:t>
            </a:r>
            <a:r>
              <a:rPr lang="en-US" dirty="0" smtClean="0"/>
              <a:t> </a:t>
            </a:r>
            <a:r>
              <a:rPr lang="en-US" dirty="0"/>
              <a:t>schema-free architecture, large shared memory, massively multi-threaded processors, and highly scalable I/O fuses diverse data sets into a high-performance, in-memory data model ready to be queried…all ad-hoc and in real-time. </a:t>
            </a:r>
            <a:endParaRPr lang="en-US" dirty="0" smtClean="0"/>
          </a:p>
          <a:p>
            <a:r>
              <a:rPr lang="en-US" dirty="0" smtClean="0"/>
              <a:t>No </a:t>
            </a:r>
            <a:r>
              <a:rPr lang="en-US" dirty="0"/>
              <a:t>need to first lay out the data or predict the relationships – or even know all the queries to make upfront</a:t>
            </a:r>
            <a:r>
              <a:rPr lang="en-US" dirty="0" smtClean="0"/>
              <a:t>.</a:t>
            </a:r>
          </a:p>
          <a:p>
            <a:r>
              <a:rPr lang="en-US" dirty="0" smtClean="0"/>
              <a:t>Supports SPARQL queries </a:t>
            </a:r>
          </a:p>
          <a:p>
            <a:r>
              <a:rPr lang="en-US" dirty="0" smtClean="0"/>
              <a:t>Access built-in </a:t>
            </a:r>
            <a:r>
              <a:rPr lang="en-US" dirty="0"/>
              <a:t>graph function </a:t>
            </a:r>
            <a:r>
              <a:rPr lang="en-US" dirty="0" smtClean="0"/>
              <a:t>BGF’s that include</a:t>
            </a:r>
          </a:p>
          <a:p>
            <a:pPr lvl="1"/>
            <a:r>
              <a:rPr lang="en-US" b="1" dirty="0" smtClean="0"/>
              <a:t>Community </a:t>
            </a:r>
            <a:r>
              <a:rPr lang="en-US" b="1" dirty="0"/>
              <a:t>detection: </a:t>
            </a:r>
            <a:r>
              <a:rPr lang="en-US" dirty="0"/>
              <a:t>finds groups of vertices that are more densely connected within the community than outside the community</a:t>
            </a:r>
          </a:p>
          <a:p>
            <a:pPr lvl="1"/>
            <a:r>
              <a:rPr lang="en-US" b="1" dirty="0" err="1"/>
              <a:t>Betweenness</a:t>
            </a:r>
            <a:r>
              <a:rPr lang="en-US" b="1" dirty="0"/>
              <a:t> centrality: </a:t>
            </a:r>
            <a:r>
              <a:rPr lang="en-US" dirty="0"/>
              <a:t>ranks vertices on how often they are on the shortest path between other pairs of vertices</a:t>
            </a:r>
          </a:p>
          <a:p>
            <a:pPr lvl="1"/>
            <a:r>
              <a:rPr lang="en-US" b="1" dirty="0"/>
              <a:t>S-t connectivity: </a:t>
            </a:r>
            <a:r>
              <a:rPr lang="en-US" dirty="0"/>
              <a:t>determines how long the path is from a source to a sink, if one exists</a:t>
            </a:r>
          </a:p>
          <a:p>
            <a:pPr lvl="1"/>
            <a:r>
              <a:rPr lang="en-US" b="1" dirty="0" err="1"/>
              <a:t>BadRank</a:t>
            </a:r>
            <a:r>
              <a:rPr lang="en-US" b="1" dirty="0"/>
              <a:t>: </a:t>
            </a:r>
            <a:r>
              <a:rPr lang="en-US" dirty="0"/>
              <a:t>ranks vertices on how close they are to bad vertices</a:t>
            </a:r>
          </a:p>
        </p:txBody>
      </p:sp>
    </p:spTree>
    <p:extLst>
      <p:ext uri="{BB962C8B-B14F-4D97-AF65-F5344CB8AC3E}">
        <p14:creationId xmlns:p14="http://schemas.microsoft.com/office/powerpoint/2010/main" val="1522404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AllegroGraph</a:t>
            </a:r>
            <a:endParaRPr lang="en-US" dirty="0"/>
          </a:p>
        </p:txBody>
      </p:sp>
      <p:sp>
        <p:nvSpPr>
          <p:cNvPr id="3" name="Content Placeholder 2"/>
          <p:cNvSpPr>
            <a:spLocks noGrp="1"/>
          </p:cNvSpPr>
          <p:nvPr>
            <p:ph idx="1"/>
          </p:nvPr>
        </p:nvSpPr>
        <p:spPr>
          <a:xfrm>
            <a:off x="0" y="839586"/>
            <a:ext cx="9144000" cy="6018416"/>
          </a:xfrm>
        </p:spPr>
        <p:txBody>
          <a:bodyPr>
            <a:normAutofit fontScale="92500" lnSpcReduction="20000"/>
          </a:bodyPr>
          <a:lstStyle/>
          <a:p>
            <a:r>
              <a:rPr lang="en-US" sz="2400" dirty="0" smtClean="0"/>
              <a:t>Franz Inc. Proprietary </a:t>
            </a:r>
            <a:r>
              <a:rPr lang="en-US" sz="2400" dirty="0"/>
              <a:t>graph </a:t>
            </a:r>
            <a:r>
              <a:rPr lang="en-US" sz="2400" dirty="0" smtClean="0"/>
              <a:t>database written </a:t>
            </a:r>
            <a:r>
              <a:rPr lang="en-US" sz="2400" dirty="0"/>
              <a:t>in: </a:t>
            </a:r>
            <a:r>
              <a:rPr lang="en-US" sz="2400" dirty="0" smtClean="0"/>
              <a:t/>
            </a:r>
            <a:br>
              <a:rPr lang="en-US" sz="2400" dirty="0" smtClean="0"/>
            </a:br>
            <a:r>
              <a:rPr lang="en-US" sz="2400" dirty="0" smtClean="0"/>
              <a:t>Common</a:t>
            </a:r>
            <a:r>
              <a:rPr lang="en-US" sz="2400" dirty="0"/>
              <a:t> </a:t>
            </a:r>
            <a:r>
              <a:rPr lang="en-US" sz="2400" dirty="0" smtClean="0"/>
              <a:t>Lisp</a:t>
            </a:r>
          </a:p>
          <a:p>
            <a:r>
              <a:rPr lang="en-US" sz="2400" dirty="0">
                <a:hlinkClick r:id="rId2"/>
              </a:rPr>
              <a:t>http://</a:t>
            </a:r>
            <a:r>
              <a:rPr lang="en-US" sz="2400" dirty="0" smtClean="0">
                <a:hlinkClick r:id="rId2"/>
              </a:rPr>
              <a:t>en.wikipedia.org/wiki/AllegroGraph</a:t>
            </a:r>
            <a:r>
              <a:rPr lang="en-US" sz="2400" dirty="0"/>
              <a:t> </a:t>
            </a:r>
            <a:r>
              <a:rPr lang="en-US" sz="2400" dirty="0">
                <a:hlinkClick r:id="rId3"/>
              </a:rPr>
              <a:t>http://franz.com/agraph/allegrograph</a:t>
            </a:r>
            <a:r>
              <a:rPr lang="en-US" sz="2400" dirty="0" smtClean="0">
                <a:hlinkClick r:id="rId3"/>
              </a:rPr>
              <a:t>/</a:t>
            </a:r>
            <a:r>
              <a:rPr lang="en-US" sz="2400" dirty="0" smtClean="0"/>
              <a:t> </a:t>
            </a:r>
          </a:p>
          <a:p>
            <a:r>
              <a:rPr lang="en-US" sz="2400" dirty="0" err="1" smtClean="0"/>
              <a:t>AllegroGraph</a:t>
            </a:r>
            <a:r>
              <a:rPr lang="en-US" sz="2400" dirty="0" smtClean="0"/>
              <a:t> </a:t>
            </a:r>
            <a:r>
              <a:rPr lang="en-US" sz="2400" dirty="0"/>
              <a:t>is a modern, high-performance, persistent graph database. </a:t>
            </a:r>
            <a:endParaRPr lang="en-US" sz="2400" dirty="0" smtClean="0"/>
          </a:p>
          <a:p>
            <a:pPr lvl="1"/>
            <a:r>
              <a:rPr lang="en-US" sz="2000" dirty="0" err="1" smtClean="0"/>
              <a:t>AllegroGraph</a:t>
            </a:r>
            <a:r>
              <a:rPr lang="en-US" sz="2000" dirty="0" smtClean="0"/>
              <a:t> </a:t>
            </a:r>
            <a:r>
              <a:rPr lang="en-US" sz="2000" dirty="0"/>
              <a:t>uses efficient memory utilization in combination with disk-based storage, enabling it to scale to billions of quads while maintaining superior performance</a:t>
            </a:r>
            <a:r>
              <a:rPr lang="en-US" sz="2000" dirty="0" smtClean="0"/>
              <a:t>.</a:t>
            </a:r>
          </a:p>
          <a:p>
            <a:pPr lvl="1"/>
            <a:r>
              <a:rPr lang="en-US" sz="2000" dirty="0"/>
              <a:t>SOLR and </a:t>
            </a:r>
            <a:r>
              <a:rPr lang="en-US" sz="2000" dirty="0" err="1"/>
              <a:t>MongoDB</a:t>
            </a:r>
            <a:r>
              <a:rPr lang="en-US" sz="2000" dirty="0"/>
              <a:t> </a:t>
            </a:r>
            <a:r>
              <a:rPr lang="en-US" sz="2000" dirty="0" smtClean="0"/>
              <a:t>Integration</a:t>
            </a:r>
          </a:p>
          <a:p>
            <a:pPr lvl="1"/>
            <a:r>
              <a:rPr lang="en-US" sz="2000" dirty="0" err="1"/>
              <a:t>AllegroGraph</a:t>
            </a:r>
            <a:r>
              <a:rPr lang="en-US" sz="2000" dirty="0"/>
              <a:t> is 100 percent ACID, supporting Transactions: Commit, Rollback, and </a:t>
            </a:r>
            <a:r>
              <a:rPr lang="en-US" sz="2000" dirty="0" err="1"/>
              <a:t>Checkpointing</a:t>
            </a:r>
            <a:r>
              <a:rPr lang="en-US" sz="2000" dirty="0" smtClean="0"/>
              <a:t>.</a:t>
            </a:r>
          </a:p>
          <a:p>
            <a:r>
              <a:rPr lang="en-US" sz="2400" dirty="0" smtClean="0"/>
              <a:t>Quads are &lt;subject</a:t>
            </a:r>
            <a:r>
              <a:rPr lang="en-US" sz="2400" dirty="0"/>
              <a:t>&gt; &lt;predicate&gt; &lt;object&gt; &lt;context</a:t>
            </a:r>
            <a:r>
              <a:rPr lang="en-US" sz="2400" dirty="0" smtClean="0"/>
              <a:t>&gt; where triples are first three</a:t>
            </a:r>
          </a:p>
          <a:p>
            <a:r>
              <a:rPr lang="en-US" sz="2400" dirty="0" err="1" smtClean="0"/>
              <a:t>AllegroGraph</a:t>
            </a:r>
            <a:r>
              <a:rPr lang="en-US" sz="2400" dirty="0" smtClean="0"/>
              <a:t> </a:t>
            </a:r>
            <a:r>
              <a:rPr lang="en-US" sz="2400" dirty="0"/>
              <a:t>supports SPARQL, RDFS++, and Prolog reasoning from numerous client applications</a:t>
            </a:r>
            <a:r>
              <a:rPr lang="en-US" sz="2400" dirty="0" smtClean="0"/>
              <a:t>.</a:t>
            </a:r>
          </a:p>
          <a:p>
            <a:pPr lvl="1"/>
            <a:r>
              <a:rPr lang="en-US" sz="2000" dirty="0"/>
              <a:t>Query Method: </a:t>
            </a:r>
            <a:r>
              <a:rPr lang="en-US" sz="2000" dirty="0" err="1"/>
              <a:t>SPARQLand</a:t>
            </a:r>
            <a:r>
              <a:rPr lang="en-US" sz="2000" dirty="0"/>
              <a:t> Prolog, </a:t>
            </a:r>
            <a:endParaRPr lang="en-US" sz="2000" dirty="0" smtClean="0"/>
          </a:p>
          <a:p>
            <a:pPr lvl="1"/>
            <a:r>
              <a:rPr lang="en-US" sz="2000" dirty="0" smtClean="0"/>
              <a:t>Libraries</a:t>
            </a:r>
            <a:r>
              <a:rPr lang="en-US" sz="2000" dirty="0"/>
              <a:t>: Social Networking Analytics &amp; </a:t>
            </a:r>
            <a:r>
              <a:rPr lang="en-US" sz="2000" dirty="0" err="1"/>
              <a:t>GeoSpatial</a:t>
            </a:r>
            <a:r>
              <a:rPr lang="en-US" sz="2000" dirty="0"/>
              <a:t>, </a:t>
            </a:r>
            <a:endParaRPr lang="en-US" sz="2000" dirty="0" smtClean="0"/>
          </a:p>
          <a:p>
            <a:pPr lvl="1"/>
            <a:r>
              <a:rPr lang="en-US" sz="2000" dirty="0" err="1"/>
              <a:t>AllegroGraph</a:t>
            </a:r>
            <a:r>
              <a:rPr lang="en-US" sz="2000" dirty="0"/>
              <a:t> was developed to meet W3C standards for the Resource Description Framework, so it is properly considered an RDF Database. It is a reference implementation for the SPARQL protocol</a:t>
            </a:r>
            <a:r>
              <a:rPr lang="en-US" sz="2000" dirty="0" smtClean="0"/>
              <a:t>.</a:t>
            </a:r>
          </a:p>
          <a:p>
            <a:pPr lvl="1"/>
            <a:r>
              <a:rPr lang="en-US" sz="2000" dirty="0"/>
              <a:t>See </a:t>
            </a:r>
            <a:r>
              <a:rPr lang="en-US" sz="2000" dirty="0">
                <a:hlinkClick r:id="rId4"/>
              </a:rPr>
              <a:t>http://</a:t>
            </a:r>
            <a:r>
              <a:rPr lang="en-US" sz="2000" dirty="0" smtClean="0">
                <a:hlinkClick r:id="rId4"/>
              </a:rPr>
              <a:t>www.w3.org/wiki/SparqlImplementations</a:t>
            </a:r>
            <a:r>
              <a:rPr lang="en-US" sz="2000" dirty="0" smtClean="0"/>
              <a:t>  </a:t>
            </a:r>
            <a:endParaRPr lang="en-US" sz="2000" dirty="0"/>
          </a:p>
        </p:txBody>
      </p:sp>
      <p:sp>
        <p:nvSpPr>
          <p:cNvPr id="6" name="Rectangle 5"/>
          <p:cNvSpPr/>
          <p:nvPr/>
        </p:nvSpPr>
        <p:spPr>
          <a:xfrm>
            <a:off x="6085468" y="4846481"/>
            <a:ext cx="2995127" cy="923330"/>
          </a:xfrm>
          <a:prstGeom prst="rect">
            <a:avLst/>
          </a:prstGeom>
          <a:ln>
            <a:solidFill>
              <a:schemeClr val="tx1"/>
            </a:solidFill>
          </a:ln>
        </p:spPr>
        <p:txBody>
          <a:bodyPr wrap="square">
            <a:spAutoFit/>
          </a:bodyPr>
          <a:lstStyle/>
          <a:p>
            <a:r>
              <a:rPr lang="en-US" dirty="0"/>
              <a:t>In </a:t>
            </a:r>
            <a:r>
              <a:rPr lang="en-US" dirty="0">
                <a:hlinkClick r:id="rId5"/>
              </a:rPr>
              <a:t>http://</a:t>
            </a:r>
            <a:r>
              <a:rPr lang="en-US" dirty="0" smtClean="0">
                <a:hlinkClick r:id="rId5"/>
              </a:rPr>
              <a:t>db-engines.com/en/ranking</a:t>
            </a:r>
            <a:r>
              <a:rPr lang="en-US" dirty="0" smtClean="0"/>
              <a:t>  </a:t>
            </a:r>
            <a:r>
              <a:rPr lang="en-US" dirty="0"/>
              <a:t>March 2015</a:t>
            </a:r>
            <a:r>
              <a:rPr lang="en-US" dirty="0" smtClean="0"/>
              <a:t>: #119 </a:t>
            </a:r>
            <a:endParaRPr lang="en-US" dirty="0"/>
          </a:p>
        </p:txBody>
      </p:sp>
    </p:spTree>
    <p:extLst>
      <p:ext uri="{BB962C8B-B14F-4D97-AF65-F5344CB8AC3E}">
        <p14:creationId xmlns:p14="http://schemas.microsoft.com/office/powerpoint/2010/main" val="575863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lstStyle/>
          <a:p>
            <a:r>
              <a:rPr lang="en-US" dirty="0" smtClean="0"/>
              <a:t>Facebook Tao I</a:t>
            </a:r>
            <a:endParaRPr lang="en-US" dirty="0"/>
          </a:p>
        </p:txBody>
      </p:sp>
      <p:sp>
        <p:nvSpPr>
          <p:cNvPr id="3" name="Content Placeholder 2"/>
          <p:cNvSpPr>
            <a:spLocks noGrp="1"/>
          </p:cNvSpPr>
          <p:nvPr>
            <p:ph idx="1"/>
          </p:nvPr>
        </p:nvSpPr>
        <p:spPr>
          <a:xfrm>
            <a:off x="15111" y="963706"/>
            <a:ext cx="4908882" cy="5894294"/>
          </a:xfrm>
        </p:spPr>
        <p:txBody>
          <a:bodyPr>
            <a:normAutofit fontScale="92500" lnSpcReduction="10000"/>
          </a:bodyPr>
          <a:lstStyle/>
          <a:p>
            <a:r>
              <a:rPr lang="en-US" sz="2400" dirty="0"/>
              <a:t>TAO (“The Associations and Objects</a:t>
            </a:r>
            <a:r>
              <a:rPr lang="en-US" sz="2400" dirty="0" smtClean="0"/>
              <a:t>”) started in 2009 and </a:t>
            </a:r>
            <a:r>
              <a:rPr lang="en-US" sz="2400" dirty="0"/>
              <a:t>runs on a large collection of geographically distributed server clusters. </a:t>
            </a:r>
            <a:endParaRPr lang="en-US" sz="2400" dirty="0" smtClean="0"/>
          </a:p>
          <a:p>
            <a:r>
              <a:rPr lang="en-US" sz="2400" dirty="0" smtClean="0"/>
              <a:t>TAO </a:t>
            </a:r>
            <a:r>
              <a:rPr lang="en-US" sz="2400" dirty="0"/>
              <a:t>serves thousands of data types and handles over a billion read requests and millions of write requests every second. </a:t>
            </a:r>
            <a:endParaRPr lang="en-US" sz="2400" dirty="0" smtClean="0"/>
          </a:p>
          <a:p>
            <a:r>
              <a:rPr lang="en-US" sz="2400" dirty="0"/>
              <a:t>The data set managed by TAO is partitioned into hundreds of thousands of shards. All objects and associations in the same shard are stored persistently in the same MySQL database, and are cached on the same set of servers in each caching cluster. </a:t>
            </a:r>
            <a:endParaRPr lang="en-US" sz="2400" dirty="0" smtClean="0"/>
          </a:p>
          <a:p>
            <a:pPr lvl="1"/>
            <a:r>
              <a:rPr lang="en-US" sz="2000" dirty="0" smtClean="0"/>
              <a:t>Shard </a:t>
            </a:r>
            <a:r>
              <a:rPr lang="en-US" sz="2000" dirty="0"/>
              <a:t>== decomposition as at </a:t>
            </a:r>
            <a:r>
              <a:rPr lang="en-US" sz="2000" dirty="0">
                <a:hlinkClick r:id="rId2"/>
              </a:rPr>
              <a:t>http://en.wikipedia.org/wiki/Shard_%</a:t>
            </a:r>
            <a:r>
              <a:rPr lang="en-US" sz="2000" dirty="0" smtClean="0">
                <a:hlinkClick r:id="rId2"/>
              </a:rPr>
              <a:t>28database_architecture%29</a:t>
            </a:r>
            <a:r>
              <a:rPr lang="en-US" sz="2000" dirty="0" smtClean="0"/>
              <a:t>  </a:t>
            </a:r>
          </a:p>
          <a:p>
            <a:endParaRPr lang="en-US" sz="2400" dirty="0"/>
          </a:p>
        </p:txBody>
      </p:sp>
      <p:pic>
        <p:nvPicPr>
          <p:cNvPr id="1026" name="Picture 2" descr="https://scontent-ord.xx.fbcdn.net/hphotos-frc3/v/t1.0-9/1010757_10151647749182200_192410773_n.png?oh=68559f17d1916eb5497224c22fa66e03&amp;oe=558A9405"/>
          <p:cNvPicPr>
            <a:picLocks noChangeAspect="1" noChangeArrowheads="1"/>
          </p:cNvPicPr>
          <p:nvPr/>
        </p:nvPicPr>
        <p:blipFill rotWithShape="1">
          <a:blip r:embed="rId3">
            <a:extLst>
              <a:ext uri="{28A0092B-C50C-407E-A947-70E740481C1C}">
                <a14:useLocalDpi xmlns:a14="http://schemas.microsoft.com/office/drawing/2010/main" val="0"/>
              </a:ext>
            </a:extLst>
          </a:blip>
          <a:srcRect l="13522" r="11163"/>
          <a:stretch/>
        </p:blipFill>
        <p:spPr bwMode="auto">
          <a:xfrm>
            <a:off x="4923993" y="1619795"/>
            <a:ext cx="4220007" cy="5238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meta.com.vn/photos/Image/102009/24/Facebook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855360" cy="96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111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lstStyle/>
          <a:p>
            <a:r>
              <a:rPr lang="en-US" dirty="0" smtClean="0"/>
              <a:t>Facebook Tao II</a:t>
            </a:r>
            <a:endParaRPr lang="en-US" dirty="0"/>
          </a:p>
        </p:txBody>
      </p:sp>
      <p:sp>
        <p:nvSpPr>
          <p:cNvPr id="3" name="Content Placeholder 2"/>
          <p:cNvSpPr>
            <a:spLocks noGrp="1"/>
          </p:cNvSpPr>
          <p:nvPr>
            <p:ph idx="1"/>
          </p:nvPr>
        </p:nvSpPr>
        <p:spPr>
          <a:xfrm>
            <a:off x="15110" y="937361"/>
            <a:ext cx="9128889" cy="2676696"/>
          </a:xfrm>
        </p:spPr>
        <p:txBody>
          <a:bodyPr>
            <a:normAutofit fontScale="92500" lnSpcReduction="10000"/>
          </a:bodyPr>
          <a:lstStyle/>
          <a:p>
            <a:r>
              <a:rPr lang="en-US" sz="2400" dirty="0"/>
              <a:t>There are three main classes of read operations on associations:</a:t>
            </a:r>
          </a:p>
          <a:p>
            <a:r>
              <a:rPr lang="en-US" sz="2400" b="1" dirty="0"/>
              <a:t>Point queries </a:t>
            </a:r>
            <a:r>
              <a:rPr lang="en-US" sz="2400" dirty="0"/>
              <a:t>look up specific associations identified by their (id1, type, id2) triplets. Most often they are used to check if two objects are connected by an association or not, or to fetch data for an association. </a:t>
            </a:r>
            <a:endParaRPr lang="en-US" sz="2400" dirty="0" smtClean="0"/>
          </a:p>
          <a:p>
            <a:r>
              <a:rPr lang="en-US" sz="2400" b="1" dirty="0"/>
              <a:t>Range queries </a:t>
            </a:r>
            <a:r>
              <a:rPr lang="en-US" sz="2400" dirty="0"/>
              <a:t>find outgoing associations given an (id1, type) pair. Associations are ordered by time, so these queries are commonly used to answer questions </a:t>
            </a:r>
            <a:r>
              <a:rPr lang="en-US" sz="2400" dirty="0" smtClean="0"/>
              <a:t>like </a:t>
            </a:r>
            <a:r>
              <a:rPr lang="en-US" sz="2400" dirty="0"/>
              <a:t>"What are the 50 most recent comments on this piece of content?" Cursor-based iteration is provided as well.</a:t>
            </a:r>
          </a:p>
          <a:p>
            <a:endParaRPr lang="en-US" sz="2400" dirty="0"/>
          </a:p>
        </p:txBody>
      </p:sp>
      <p:pic>
        <p:nvPicPr>
          <p:cNvPr id="1028" name="Picture 4" descr="http://media.meta.com.vn/photos/Image/102009/24/Facebook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55360" cy="9637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fbcdn-sphotos-g-a.akamaihd.net/hphotos-ak-prn2/v/t1.0-9/s720x720/1016494_10151647749827200_1788611608_n.png?oh=731707d2c61488817c2b944160c95814&amp;oe=5583BEA6&amp;__gda__=1433649334_0535d1d9335f58266257c60bd2ff92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714" y="3527298"/>
            <a:ext cx="5669280" cy="33307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0" y="3614057"/>
            <a:ext cx="3484714" cy="285641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t>Count queries </a:t>
            </a:r>
            <a:r>
              <a:rPr lang="en-US" sz="2400" dirty="0" smtClean="0"/>
              <a:t>give the total number of outgoing associations for an (id1, type) pair. TAO optionally keeps track of counts as association lists grow and shrink, and can report them in constant time</a:t>
            </a:r>
            <a:br>
              <a:rPr lang="en-US" sz="2400" dirty="0" smtClean="0"/>
            </a:br>
            <a:endParaRPr lang="en-US" sz="2400" dirty="0"/>
          </a:p>
        </p:txBody>
      </p:sp>
    </p:spTree>
    <p:extLst>
      <p:ext uri="{BB962C8B-B14F-4D97-AF65-F5344CB8AC3E}">
        <p14:creationId xmlns:p14="http://schemas.microsoft.com/office/powerpoint/2010/main" val="3531659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Titan:db</a:t>
            </a:r>
            <a:endParaRPr lang="en-US" dirty="0"/>
          </a:p>
        </p:txBody>
      </p:sp>
      <p:sp>
        <p:nvSpPr>
          <p:cNvPr id="3" name="Content Placeholder 2"/>
          <p:cNvSpPr>
            <a:spLocks noGrp="1"/>
          </p:cNvSpPr>
          <p:nvPr>
            <p:ph idx="1"/>
          </p:nvPr>
        </p:nvSpPr>
        <p:spPr>
          <a:xfrm>
            <a:off x="0" y="929640"/>
            <a:ext cx="6923314" cy="5928360"/>
          </a:xfrm>
        </p:spPr>
        <p:txBody>
          <a:bodyPr>
            <a:normAutofit fontScale="77500" lnSpcReduction="20000"/>
          </a:bodyPr>
          <a:lstStyle/>
          <a:p>
            <a:r>
              <a:rPr lang="en-US" dirty="0"/>
              <a:t>Titan is a scalable </a:t>
            </a:r>
            <a:r>
              <a:rPr lang="en-US" dirty="0" smtClean="0"/>
              <a:t>open source graph </a:t>
            </a:r>
            <a:r>
              <a:rPr lang="en-US" dirty="0"/>
              <a:t>database optimized for storing and querying graphs containing hundreds of billions of vertices and edges distributed across a multi-machine cluster. Titan is a transactional database that can support thousands of concurrent users executing complex graph traversals in real time</a:t>
            </a:r>
            <a:r>
              <a:rPr lang="en-US" dirty="0" smtClean="0"/>
              <a:t>.</a:t>
            </a:r>
          </a:p>
          <a:p>
            <a:r>
              <a:rPr lang="en-US" dirty="0">
                <a:hlinkClick r:id="rId2"/>
              </a:rPr>
              <a:t>http://thinkaurelius.github.io/titan</a:t>
            </a:r>
            <a:r>
              <a:rPr lang="en-US" dirty="0" smtClean="0">
                <a:hlinkClick r:id="rId2"/>
              </a:rPr>
              <a:t>/</a:t>
            </a:r>
            <a:endParaRPr lang="en-US" dirty="0" smtClean="0"/>
          </a:p>
          <a:p>
            <a:r>
              <a:rPr lang="en-US" dirty="0" smtClean="0"/>
              <a:t>Support </a:t>
            </a:r>
            <a:r>
              <a:rPr lang="en-US" dirty="0"/>
              <a:t>for various storage </a:t>
            </a:r>
            <a:r>
              <a:rPr lang="en-US" dirty="0" err="1"/>
              <a:t>backends</a:t>
            </a:r>
            <a:r>
              <a:rPr lang="en-US" dirty="0"/>
              <a:t>:</a:t>
            </a:r>
          </a:p>
          <a:p>
            <a:pPr lvl="1"/>
            <a:r>
              <a:rPr lang="en-US" dirty="0"/>
              <a:t>Apache Cassandra</a:t>
            </a:r>
          </a:p>
          <a:p>
            <a:pPr lvl="1"/>
            <a:r>
              <a:rPr lang="en-US" dirty="0"/>
              <a:t>Apache </a:t>
            </a:r>
            <a:r>
              <a:rPr lang="en-US" dirty="0" err="1"/>
              <a:t>HBase</a:t>
            </a:r>
            <a:endParaRPr lang="en-US" dirty="0"/>
          </a:p>
          <a:p>
            <a:pPr lvl="1"/>
            <a:r>
              <a:rPr lang="en-US" dirty="0"/>
              <a:t>Oracle </a:t>
            </a:r>
            <a:r>
              <a:rPr lang="en-US" dirty="0" err="1" smtClean="0"/>
              <a:t>BerkeleyDB</a:t>
            </a:r>
            <a:endParaRPr lang="en-US" dirty="0" smtClean="0"/>
          </a:p>
          <a:p>
            <a:r>
              <a:rPr lang="en-US" dirty="0" smtClean="0"/>
              <a:t>Native </a:t>
            </a:r>
            <a:r>
              <a:rPr lang="en-US" dirty="0"/>
              <a:t>integration with the </a:t>
            </a:r>
            <a:r>
              <a:rPr lang="en-US" dirty="0" err="1"/>
              <a:t>TinkerPop</a:t>
            </a:r>
            <a:r>
              <a:rPr lang="en-US" dirty="0"/>
              <a:t> graph </a:t>
            </a:r>
            <a:r>
              <a:rPr lang="en-US" dirty="0" smtClean="0"/>
              <a:t>stack (layer 16)</a:t>
            </a:r>
          </a:p>
          <a:p>
            <a:r>
              <a:rPr lang="en-US" dirty="0" smtClean="0"/>
              <a:t>Supports </a:t>
            </a:r>
            <a:r>
              <a:rPr lang="en-US" dirty="0"/>
              <a:t>Hadoop </a:t>
            </a:r>
            <a:r>
              <a:rPr lang="en-US" dirty="0" smtClean="0"/>
              <a:t>(layer 14A) analysis</a:t>
            </a:r>
            <a:r>
              <a:rPr lang="en-US" dirty="0"/>
              <a:t>, </a:t>
            </a:r>
            <a:r>
              <a:rPr lang="en-US" dirty="0" err="1" smtClean="0"/>
              <a:t>ElasticSearch</a:t>
            </a:r>
            <a:r>
              <a:rPr lang="en-US" dirty="0" smtClean="0"/>
              <a:t>, </a:t>
            </a:r>
            <a:r>
              <a:rPr lang="en-US" dirty="0" err="1" smtClean="0"/>
              <a:t>Solr</a:t>
            </a:r>
            <a:r>
              <a:rPr lang="en-US" dirty="0" smtClean="0"/>
              <a:t> and </a:t>
            </a:r>
            <a:r>
              <a:rPr lang="en-US" dirty="0" err="1" smtClean="0"/>
              <a:t>Lucene</a:t>
            </a:r>
            <a:r>
              <a:rPr lang="en-US" dirty="0" smtClean="0"/>
              <a:t> (layers 16, 11B)</a:t>
            </a:r>
            <a:endParaRPr lang="en-US" dirty="0"/>
          </a:p>
        </p:txBody>
      </p:sp>
      <p:pic>
        <p:nvPicPr>
          <p:cNvPr id="4098" name="Picture 2" descr="http://thinkaurelius.github.io/titan/images/titan-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745" y="2919230"/>
            <a:ext cx="1857375" cy="3600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hinkaurelius.github.io/titan/images/titan-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99" y="-5917"/>
            <a:ext cx="476524" cy="9237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1434" y="6335015"/>
            <a:ext cx="5262465" cy="369332"/>
          </a:xfrm>
          <a:prstGeom prst="rect">
            <a:avLst/>
          </a:prstGeom>
        </p:spPr>
        <p:txBody>
          <a:bodyPr wrap="square">
            <a:spAutoFit/>
          </a:bodyPr>
          <a:lstStyle/>
          <a:p>
            <a:r>
              <a:rPr lang="en-US" dirty="0"/>
              <a:t>In </a:t>
            </a:r>
            <a:r>
              <a:rPr lang="en-US" dirty="0">
                <a:hlinkClick r:id="rId4"/>
              </a:rPr>
              <a:t>http://</a:t>
            </a:r>
            <a:r>
              <a:rPr lang="en-US" dirty="0" smtClean="0">
                <a:hlinkClick r:id="rId4"/>
              </a:rPr>
              <a:t>db-engines.com/en/ranking</a:t>
            </a:r>
            <a:r>
              <a:rPr lang="en-US" dirty="0" smtClean="0"/>
              <a:t> </a:t>
            </a:r>
            <a:r>
              <a:rPr lang="en-US" dirty="0"/>
              <a:t>March 2015</a:t>
            </a:r>
            <a:r>
              <a:rPr lang="en-US" dirty="0" smtClean="0"/>
              <a:t>: #53 </a:t>
            </a:r>
            <a:endParaRPr lang="en-US" dirty="0"/>
          </a:p>
        </p:txBody>
      </p:sp>
    </p:spTree>
    <p:extLst>
      <p:ext uri="{BB962C8B-B14F-4D97-AF65-F5344CB8AC3E}">
        <p14:creationId xmlns:p14="http://schemas.microsoft.com/office/powerpoint/2010/main" val="3793742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a:bodyPr>
          <a:lstStyle/>
          <a:p>
            <a:r>
              <a:rPr lang="en-US" b="1" dirty="0" smtClean="0"/>
              <a:t>NoSQL: Triple Store</a:t>
            </a:r>
            <a:endParaRPr lang="en-US" sz="4000" dirty="0"/>
          </a:p>
        </p:txBody>
      </p:sp>
    </p:spTree>
    <p:extLst>
      <p:ext uri="{BB962C8B-B14F-4D97-AF65-F5344CB8AC3E}">
        <p14:creationId xmlns:p14="http://schemas.microsoft.com/office/powerpoint/2010/main" val="3818164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Jena</a:t>
            </a:r>
            <a:endParaRPr lang="en-US" dirty="0"/>
          </a:p>
        </p:txBody>
      </p:sp>
      <p:sp>
        <p:nvSpPr>
          <p:cNvPr id="3" name="Content Placeholder 2"/>
          <p:cNvSpPr>
            <a:spLocks noGrp="1"/>
          </p:cNvSpPr>
          <p:nvPr>
            <p:ph idx="1"/>
          </p:nvPr>
        </p:nvSpPr>
        <p:spPr>
          <a:xfrm>
            <a:off x="0" y="1300942"/>
            <a:ext cx="9144000" cy="5307676"/>
          </a:xfrm>
        </p:spPr>
        <p:txBody>
          <a:bodyPr>
            <a:normAutofit fontScale="77500" lnSpcReduction="20000"/>
          </a:bodyPr>
          <a:lstStyle/>
          <a:p>
            <a:r>
              <a:rPr lang="en-US" dirty="0">
                <a:hlinkClick r:id="rId2"/>
              </a:rPr>
              <a:t>http://jena.apache.org</a:t>
            </a:r>
            <a:r>
              <a:rPr lang="en-US" dirty="0" smtClean="0">
                <a:hlinkClick r:id="rId2"/>
              </a:rPr>
              <a:t>/</a:t>
            </a:r>
            <a:r>
              <a:rPr lang="en-US" dirty="0"/>
              <a:t>  </a:t>
            </a:r>
            <a:r>
              <a:rPr lang="en-US" dirty="0">
                <a:hlinkClick r:id="rId3"/>
              </a:rPr>
              <a:t>http://en.wikipedia.org/wiki/Jena_(framework</a:t>
            </a:r>
            <a:r>
              <a:rPr lang="en-US" dirty="0" smtClean="0">
                <a:hlinkClick r:id="rId3"/>
              </a:rPr>
              <a:t>)</a:t>
            </a:r>
            <a:r>
              <a:rPr lang="en-US" dirty="0" smtClean="0"/>
              <a:t> </a:t>
            </a:r>
          </a:p>
          <a:p>
            <a:r>
              <a:rPr lang="en-US" b="1" dirty="0" smtClean="0"/>
              <a:t>Jena</a:t>
            </a:r>
            <a:r>
              <a:rPr lang="en-US" dirty="0" smtClean="0"/>
              <a:t> </a:t>
            </a:r>
            <a:r>
              <a:rPr lang="en-US" dirty="0"/>
              <a:t>is an open source Semantic </a:t>
            </a:r>
            <a:r>
              <a:rPr lang="en-US" dirty="0" smtClean="0"/>
              <a:t>Web and linked data </a:t>
            </a:r>
            <a:r>
              <a:rPr lang="en-US" dirty="0"/>
              <a:t>framework </a:t>
            </a:r>
            <a:r>
              <a:rPr lang="en-US" dirty="0" smtClean="0"/>
              <a:t>in </a:t>
            </a:r>
            <a:r>
              <a:rPr lang="en-US" dirty="0"/>
              <a:t>Java. It provides an API to extract data from and write to RDF graphs. The graphs are represented as an abstract "model". </a:t>
            </a:r>
            <a:endParaRPr lang="en-US" dirty="0" smtClean="0"/>
          </a:p>
          <a:p>
            <a:pPr lvl="1"/>
            <a:r>
              <a:rPr lang="en-US" dirty="0" smtClean="0"/>
              <a:t>A </a:t>
            </a:r>
            <a:r>
              <a:rPr lang="en-US" dirty="0"/>
              <a:t>model can be sourced with data from files, databases, URLs or a combination of these. A Model can also be queried through SPARQL and updated through SPARUL</a:t>
            </a:r>
            <a:r>
              <a:rPr lang="en-US" dirty="0" smtClean="0"/>
              <a:t>.</a:t>
            </a:r>
            <a:endParaRPr lang="en-US" dirty="0"/>
          </a:p>
          <a:p>
            <a:r>
              <a:rPr lang="en-US" dirty="0"/>
              <a:t>Jena is similar to </a:t>
            </a:r>
            <a:r>
              <a:rPr lang="en-US" b="1" dirty="0"/>
              <a:t>Sesame</a:t>
            </a:r>
            <a:r>
              <a:rPr lang="en-US" dirty="0"/>
              <a:t>; though, unlike Sesame, Jena provides support for OWL (Web Ontology Language). </a:t>
            </a:r>
            <a:endParaRPr lang="en-US" dirty="0" smtClean="0"/>
          </a:p>
          <a:p>
            <a:pPr lvl="1"/>
            <a:r>
              <a:rPr lang="en-US" dirty="0" smtClean="0"/>
              <a:t>The </a:t>
            </a:r>
            <a:r>
              <a:rPr lang="en-US" dirty="0"/>
              <a:t>framework has various internal </a:t>
            </a:r>
            <a:r>
              <a:rPr lang="en-US" dirty="0" err="1"/>
              <a:t>reasoners</a:t>
            </a:r>
            <a:r>
              <a:rPr lang="en-US" dirty="0"/>
              <a:t> and the Pellet </a:t>
            </a:r>
            <a:r>
              <a:rPr lang="en-US" dirty="0" err="1"/>
              <a:t>reasoner</a:t>
            </a:r>
            <a:r>
              <a:rPr lang="en-US" dirty="0"/>
              <a:t> (an open source Java OWL-DL </a:t>
            </a:r>
            <a:r>
              <a:rPr lang="en-US" dirty="0" err="1"/>
              <a:t>reasoner</a:t>
            </a:r>
            <a:r>
              <a:rPr lang="en-US" dirty="0"/>
              <a:t>) can be set up to work in Jena</a:t>
            </a:r>
            <a:r>
              <a:rPr lang="en-US" dirty="0" smtClean="0"/>
              <a:t>.</a:t>
            </a:r>
          </a:p>
          <a:p>
            <a:r>
              <a:rPr lang="en-US" dirty="0"/>
              <a:t>TDB is a component of Jena for RDF storage and query. </a:t>
            </a:r>
            <a:endParaRPr lang="en-US" dirty="0" smtClean="0"/>
          </a:p>
          <a:p>
            <a:pPr lvl="1"/>
            <a:r>
              <a:rPr lang="en-US" dirty="0" smtClean="0"/>
              <a:t>It supports </a:t>
            </a:r>
            <a:r>
              <a:rPr lang="en-US" dirty="0"/>
              <a:t>the full range of Jena APIs. </a:t>
            </a:r>
            <a:endParaRPr lang="en-US" dirty="0" smtClean="0"/>
          </a:p>
          <a:p>
            <a:pPr lvl="1"/>
            <a:r>
              <a:rPr lang="en-US" dirty="0" smtClean="0"/>
              <a:t>TDB </a:t>
            </a:r>
            <a:r>
              <a:rPr lang="en-US" dirty="0"/>
              <a:t>can be used as a high performance RDF store on a single machine.</a:t>
            </a:r>
          </a:p>
        </p:txBody>
      </p:sp>
      <p:sp>
        <p:nvSpPr>
          <p:cNvPr id="6" name="Rectangle 5"/>
          <p:cNvSpPr/>
          <p:nvPr/>
        </p:nvSpPr>
        <p:spPr>
          <a:xfrm>
            <a:off x="616666" y="6347640"/>
            <a:ext cx="5262465" cy="369332"/>
          </a:xfrm>
          <a:prstGeom prst="rect">
            <a:avLst/>
          </a:prstGeom>
        </p:spPr>
        <p:txBody>
          <a:bodyPr wrap="square">
            <a:spAutoFit/>
          </a:bodyPr>
          <a:lstStyle/>
          <a:p>
            <a:r>
              <a:rPr lang="en-US" dirty="0"/>
              <a:t>In </a:t>
            </a:r>
            <a:r>
              <a:rPr lang="en-US" dirty="0">
                <a:hlinkClick r:id="rId4"/>
              </a:rPr>
              <a:t>http://</a:t>
            </a:r>
            <a:r>
              <a:rPr lang="en-US" dirty="0" smtClean="0">
                <a:hlinkClick r:id="rId4"/>
              </a:rPr>
              <a:t>db-engines.com/en/ranking</a:t>
            </a:r>
            <a:r>
              <a:rPr lang="en-US" dirty="0" smtClean="0"/>
              <a:t> </a:t>
            </a:r>
            <a:r>
              <a:rPr lang="en-US" dirty="0"/>
              <a:t>March 2015</a:t>
            </a:r>
            <a:r>
              <a:rPr lang="en-US" dirty="0" smtClean="0"/>
              <a:t>: #79 </a:t>
            </a:r>
            <a:endParaRPr lang="en-US" dirty="0"/>
          </a:p>
        </p:txBody>
      </p:sp>
    </p:spTree>
    <p:extLst>
      <p:ext uri="{BB962C8B-B14F-4D97-AF65-F5344CB8AC3E}">
        <p14:creationId xmlns:p14="http://schemas.microsoft.com/office/powerpoint/2010/main" val="229288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Sesame</a:t>
            </a:r>
            <a:endParaRPr lang="en-US" dirty="0"/>
          </a:p>
        </p:txBody>
      </p:sp>
      <p:sp>
        <p:nvSpPr>
          <p:cNvPr id="3" name="Content Placeholder 2"/>
          <p:cNvSpPr>
            <a:spLocks noGrp="1"/>
          </p:cNvSpPr>
          <p:nvPr>
            <p:ph idx="1"/>
          </p:nvPr>
        </p:nvSpPr>
        <p:spPr>
          <a:xfrm>
            <a:off x="0" y="955964"/>
            <a:ext cx="9144000" cy="5902036"/>
          </a:xfrm>
        </p:spPr>
        <p:txBody>
          <a:bodyPr>
            <a:normAutofit fontScale="62500" lnSpcReduction="20000"/>
          </a:bodyPr>
          <a:lstStyle/>
          <a:p>
            <a:r>
              <a:rPr lang="en-US" dirty="0">
                <a:hlinkClick r:id="rId2"/>
              </a:rPr>
              <a:t>http://www.openrdf.org</a:t>
            </a:r>
            <a:r>
              <a:rPr lang="en-US" dirty="0" smtClean="0">
                <a:hlinkClick r:id="rId2"/>
              </a:rPr>
              <a:t>/</a:t>
            </a:r>
            <a:r>
              <a:rPr lang="en-US" dirty="0"/>
              <a:t> </a:t>
            </a:r>
            <a:r>
              <a:rPr lang="en-US" dirty="0" smtClean="0"/>
              <a:t/>
            </a:r>
            <a:br>
              <a:rPr lang="en-US" dirty="0" smtClean="0"/>
            </a:br>
            <a:r>
              <a:rPr lang="en-US" dirty="0" smtClean="0">
                <a:hlinkClick r:id="rId3"/>
              </a:rPr>
              <a:t>http</a:t>
            </a:r>
            <a:r>
              <a:rPr lang="en-US" dirty="0">
                <a:hlinkClick r:id="rId3"/>
              </a:rPr>
              <a:t>://en.wikipedia.org/wiki/Sesame_(framework</a:t>
            </a:r>
            <a:r>
              <a:rPr lang="en-US" dirty="0" smtClean="0">
                <a:hlinkClick r:id="rId3"/>
              </a:rPr>
              <a:t>)</a:t>
            </a:r>
            <a:r>
              <a:rPr lang="en-US" dirty="0" smtClean="0"/>
              <a:t>   </a:t>
            </a:r>
          </a:p>
          <a:p>
            <a:r>
              <a:rPr lang="en-US" b="1" dirty="0" smtClean="0"/>
              <a:t>Sesame</a:t>
            </a:r>
            <a:r>
              <a:rPr lang="en-US" dirty="0" smtClean="0"/>
              <a:t> </a:t>
            </a:r>
            <a:r>
              <a:rPr lang="en-US" dirty="0"/>
              <a:t>is a de-facto standard framework for processing RDF data. This includes parsing, storing, </a:t>
            </a:r>
            <a:r>
              <a:rPr lang="en-US" dirty="0" err="1"/>
              <a:t>inferencing</a:t>
            </a:r>
            <a:r>
              <a:rPr lang="en-US" dirty="0"/>
              <a:t> and querying of/over such data. It offers an easy-to-use API that can be connected to all leading RDF storage solutions</a:t>
            </a:r>
            <a:r>
              <a:rPr lang="en-US" dirty="0" smtClean="0"/>
              <a:t>.</a:t>
            </a:r>
            <a:endParaRPr lang="en-US" dirty="0"/>
          </a:p>
          <a:p>
            <a:r>
              <a:rPr lang="en-US" dirty="0"/>
              <a:t>Sesame has been designed with flexibility in mind. It can be deployed on top of a variety of storage systems (relational databases, in-memory, </a:t>
            </a:r>
            <a:r>
              <a:rPr lang="en-US" dirty="0" err="1"/>
              <a:t>filesystems</a:t>
            </a:r>
            <a:r>
              <a:rPr lang="en-US" dirty="0"/>
              <a:t>, keyword indexers, etc.), and offers </a:t>
            </a:r>
            <a:r>
              <a:rPr lang="en-US" dirty="0" smtClean="0"/>
              <a:t>many tools to help </a:t>
            </a:r>
            <a:r>
              <a:rPr lang="en-US" dirty="0"/>
              <a:t>developers to leverage the power of RDF and related standards. </a:t>
            </a:r>
            <a:endParaRPr lang="en-US" dirty="0" smtClean="0"/>
          </a:p>
          <a:p>
            <a:r>
              <a:rPr lang="en-US" dirty="0"/>
              <a:t>Many other </a:t>
            </a:r>
            <a:r>
              <a:rPr lang="en-US" dirty="0" err="1"/>
              <a:t>triplestores</a:t>
            </a:r>
            <a:r>
              <a:rPr lang="en-US" dirty="0"/>
              <a:t> can be used through the Sesame API, including </a:t>
            </a:r>
            <a:r>
              <a:rPr lang="en-US" dirty="0" err="1"/>
              <a:t>Mulgara</a:t>
            </a:r>
            <a:r>
              <a:rPr lang="en-US" dirty="0"/>
              <a:t>, and </a:t>
            </a:r>
            <a:r>
              <a:rPr lang="en-US" dirty="0" err="1"/>
              <a:t>AllegroGraph</a:t>
            </a:r>
            <a:r>
              <a:rPr lang="en-US" dirty="0"/>
              <a:t>. </a:t>
            </a:r>
            <a:endParaRPr lang="en-US" dirty="0" smtClean="0"/>
          </a:p>
          <a:p>
            <a:r>
              <a:rPr lang="en-US" dirty="0" smtClean="0"/>
              <a:t>Sesame </a:t>
            </a:r>
            <a:r>
              <a:rPr lang="en-US" dirty="0"/>
              <a:t>fully supports the SPARQL query language for expressive querying and offers </a:t>
            </a:r>
            <a:r>
              <a:rPr lang="en-US" dirty="0" err="1"/>
              <a:t>transpararent</a:t>
            </a:r>
            <a:r>
              <a:rPr lang="en-US" dirty="0"/>
              <a:t> access to remote RDF repositories using the exact same API as for local access. </a:t>
            </a:r>
            <a:endParaRPr lang="en-US" dirty="0" smtClean="0"/>
          </a:p>
          <a:p>
            <a:r>
              <a:rPr lang="en-US" dirty="0" smtClean="0"/>
              <a:t>Finally</a:t>
            </a:r>
            <a:r>
              <a:rPr lang="en-US" dirty="0"/>
              <a:t>, Sesame supports all main stream RDF file formats, including RDF/XML, Turtle, N-Triples, </a:t>
            </a:r>
            <a:r>
              <a:rPr lang="en-US" dirty="0" err="1"/>
              <a:t>TriG</a:t>
            </a:r>
            <a:r>
              <a:rPr lang="en-US" dirty="0"/>
              <a:t> and </a:t>
            </a:r>
            <a:r>
              <a:rPr lang="en-US" dirty="0" err="1"/>
              <a:t>TriX</a:t>
            </a:r>
            <a:r>
              <a:rPr lang="en-US" dirty="0" smtClean="0"/>
              <a:t>.</a:t>
            </a:r>
          </a:p>
          <a:p>
            <a:r>
              <a:rPr lang="en-US" dirty="0"/>
              <a:t>Sesame supports two query languages: SPARQL and </a:t>
            </a:r>
            <a:r>
              <a:rPr lang="en-US" dirty="0" err="1"/>
              <a:t>SeRQL</a:t>
            </a:r>
            <a:r>
              <a:rPr lang="en-US" dirty="0"/>
              <a:t>. </a:t>
            </a:r>
            <a:endParaRPr lang="en-US" dirty="0" smtClean="0"/>
          </a:p>
          <a:p>
            <a:pPr lvl="1"/>
            <a:r>
              <a:rPr lang="en-US" dirty="0" smtClean="0"/>
              <a:t>Another </a:t>
            </a:r>
            <a:r>
              <a:rPr lang="en-US" dirty="0"/>
              <a:t>component of Sesame is Alibaba, an API that allows for mapping Java classes onto ontologies and for generating Java source files from ontologies. </a:t>
            </a:r>
            <a:endParaRPr lang="en-US" dirty="0" smtClean="0"/>
          </a:p>
          <a:p>
            <a:pPr lvl="1"/>
            <a:r>
              <a:rPr lang="en-US" dirty="0" smtClean="0"/>
              <a:t>This </a:t>
            </a:r>
            <a:r>
              <a:rPr lang="en-US" dirty="0"/>
              <a:t>makes it possible to use specific ontologies like RSS, FOAF and the Dublin Core directly from Java.</a:t>
            </a:r>
            <a:endParaRPr lang="en-US" dirty="0" smtClean="0"/>
          </a:p>
          <a:p>
            <a:r>
              <a:rPr lang="en-US" dirty="0" smtClean="0"/>
              <a:t>Sesame is BSD licensed open software from </a:t>
            </a:r>
            <a:r>
              <a:rPr lang="en-US" dirty="0" err="1" smtClean="0"/>
              <a:t>Aduna</a:t>
            </a:r>
            <a:r>
              <a:rPr lang="en-US" dirty="0" smtClean="0"/>
              <a:t> – a Dutch company</a:t>
            </a:r>
            <a:endParaRPr lang="en-US" dirty="0"/>
          </a:p>
        </p:txBody>
      </p:sp>
      <p:sp>
        <p:nvSpPr>
          <p:cNvPr id="6" name="Rectangle 5"/>
          <p:cNvSpPr/>
          <p:nvPr/>
        </p:nvSpPr>
        <p:spPr>
          <a:xfrm>
            <a:off x="243442" y="54995"/>
            <a:ext cx="5262465" cy="369332"/>
          </a:xfrm>
          <a:prstGeom prst="rect">
            <a:avLst/>
          </a:prstGeom>
        </p:spPr>
        <p:txBody>
          <a:bodyPr wrap="square">
            <a:spAutoFit/>
          </a:bodyPr>
          <a:lstStyle/>
          <a:p>
            <a:r>
              <a:rPr lang="en-US" dirty="0"/>
              <a:t>In </a:t>
            </a:r>
            <a:r>
              <a:rPr lang="en-US" dirty="0">
                <a:hlinkClick r:id="rId4"/>
              </a:rPr>
              <a:t>http://</a:t>
            </a:r>
            <a:r>
              <a:rPr lang="en-US" dirty="0" smtClean="0">
                <a:hlinkClick r:id="rId4"/>
              </a:rPr>
              <a:t>db-engines.com/en/ranking</a:t>
            </a:r>
            <a:r>
              <a:rPr lang="en-US" dirty="0" smtClean="0"/>
              <a:t> </a:t>
            </a:r>
            <a:r>
              <a:rPr lang="en-US" dirty="0"/>
              <a:t>March 2015</a:t>
            </a:r>
            <a:r>
              <a:rPr lang="en-US" smtClean="0"/>
              <a:t>: #85</a:t>
            </a:r>
            <a:endParaRPr lang="en-US" dirty="0"/>
          </a:p>
        </p:txBody>
      </p:sp>
    </p:spTree>
    <p:extLst>
      <p:ext uri="{BB962C8B-B14F-4D97-AF65-F5344CB8AC3E}">
        <p14:creationId xmlns:p14="http://schemas.microsoft.com/office/powerpoint/2010/main" val="1160745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b="1" dirty="0">
                <a:solidFill>
                  <a:srgbClr val="FF0000"/>
                </a:solidFill>
                <a:latin typeface="Calibri" panose="020F0502020204030204" pitchFamily="34" charset="0"/>
              </a:rPr>
              <a:t>B) </a:t>
            </a:r>
            <a:r>
              <a:rPr lang="en-US" sz="1800" b="1" dirty="0" smtClean="0">
                <a:solidFill>
                  <a:srgbClr val="FF0000"/>
                </a:solidFill>
                <a:latin typeface="Calibri" panose="020F0502020204030204" pitchFamily="34" charset="0"/>
              </a:rPr>
              <a:t>NoSQL Part 2</a:t>
            </a:r>
            <a:r>
              <a:rPr lang="en-US" sz="1800" dirty="0">
                <a:latin typeface="Calibri" panose="020F0502020204030204" pitchFamily="34" charset="0"/>
              </a:rPr>
              <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1005706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fontScale="90000"/>
          </a:bodyPr>
          <a:lstStyle/>
          <a:p>
            <a:r>
              <a:rPr lang="en-US" b="1" dirty="0" smtClean="0"/>
              <a:t>NoSQL: Column</a:t>
            </a:r>
            <a:br>
              <a:rPr lang="en-US" b="1" dirty="0" smtClean="0"/>
            </a:br>
            <a:r>
              <a:rPr lang="en-US" b="1" dirty="0" smtClean="0"/>
              <a:t/>
            </a:r>
            <a:br>
              <a:rPr lang="en-US" b="1" dirty="0" smtClean="0"/>
            </a:br>
            <a:r>
              <a:rPr lang="en-US" sz="4000" dirty="0" smtClean="0"/>
              <a:t>Also see Apache </a:t>
            </a:r>
            <a:r>
              <a:rPr lang="en-US" sz="4000" dirty="0" err="1" smtClean="0"/>
              <a:t>Flink</a:t>
            </a:r>
            <a:r>
              <a:rPr lang="en-US" sz="4000" dirty="0" smtClean="0"/>
              <a:t> in Programming</a:t>
            </a:r>
            <a:endParaRPr lang="en-US" sz="4000" dirty="0"/>
          </a:p>
        </p:txBody>
      </p:sp>
    </p:spTree>
    <p:extLst>
      <p:ext uri="{BB962C8B-B14F-4D97-AF65-F5344CB8AC3E}">
        <p14:creationId xmlns:p14="http://schemas.microsoft.com/office/powerpoint/2010/main" val="2475299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979"/>
            <a:ext cx="9022080" cy="892011"/>
          </a:xfrm>
        </p:spPr>
        <p:txBody>
          <a:bodyPr>
            <a:normAutofit fontScale="90000"/>
          </a:bodyPr>
          <a:lstStyle/>
          <a:p>
            <a:r>
              <a:rPr lang="en-US" b="1" dirty="0" smtClean="0"/>
              <a:t>Google </a:t>
            </a:r>
            <a:r>
              <a:rPr lang="en-US" b="1" dirty="0" err="1" smtClean="0"/>
              <a:t>Bigtable</a:t>
            </a:r>
            <a:r>
              <a:rPr lang="en-US" b="1" dirty="0" smtClean="0"/>
              <a:t> &amp; </a:t>
            </a:r>
            <a:br>
              <a:rPr lang="en-US" b="1" dirty="0" smtClean="0"/>
            </a:br>
            <a:r>
              <a:rPr lang="en-US" b="1" dirty="0" smtClean="0"/>
              <a:t>Apache </a:t>
            </a:r>
            <a:r>
              <a:rPr lang="en-US" b="1" dirty="0" err="1" smtClean="0"/>
              <a:t>HBase</a:t>
            </a:r>
            <a:endParaRPr lang="en-US" b="1" dirty="0"/>
          </a:p>
        </p:txBody>
      </p:sp>
      <p:sp>
        <p:nvSpPr>
          <p:cNvPr id="3" name="Content Placeholder 2"/>
          <p:cNvSpPr>
            <a:spLocks noGrp="1"/>
          </p:cNvSpPr>
          <p:nvPr>
            <p:ph idx="1"/>
          </p:nvPr>
        </p:nvSpPr>
        <p:spPr>
          <a:xfrm>
            <a:off x="0" y="1260941"/>
            <a:ext cx="9144000" cy="5954110"/>
          </a:xfrm>
        </p:spPr>
        <p:txBody>
          <a:bodyPr>
            <a:normAutofit/>
          </a:bodyPr>
          <a:lstStyle/>
          <a:p>
            <a:r>
              <a:rPr lang="en-US" sz="2400" dirty="0">
                <a:hlinkClick r:id="rId2"/>
              </a:rPr>
              <a:t>http://</a:t>
            </a:r>
            <a:r>
              <a:rPr lang="en-US" sz="2400" dirty="0" smtClean="0">
                <a:hlinkClick r:id="rId2"/>
              </a:rPr>
              <a:t>hbase.apache.org/</a:t>
            </a:r>
            <a:endParaRPr lang="en-US" sz="2400" dirty="0" smtClean="0"/>
          </a:p>
          <a:p>
            <a:r>
              <a:rPr lang="en-US" sz="2400" dirty="0" err="1" smtClean="0"/>
              <a:t>Hbase</a:t>
            </a:r>
            <a:r>
              <a:rPr lang="en-US" sz="2400" dirty="0" smtClean="0"/>
              <a:t> is an open-source </a:t>
            </a:r>
            <a:r>
              <a:rPr lang="en-US" sz="2400" dirty="0"/>
              <a:t>NoSQL database, modeled after </a:t>
            </a:r>
            <a:r>
              <a:rPr lang="en-US" sz="2400" dirty="0" smtClean="0"/>
              <a:t>Google’s </a:t>
            </a:r>
            <a:r>
              <a:rPr lang="en-US" sz="2400" dirty="0" err="1" smtClean="0"/>
              <a:t>Bigtable</a:t>
            </a:r>
            <a:r>
              <a:rPr lang="en-US" sz="2400" dirty="0" smtClean="0"/>
              <a:t> distributed storage system.</a:t>
            </a:r>
            <a:endParaRPr lang="en-US" sz="2400" dirty="0"/>
          </a:p>
          <a:p>
            <a:r>
              <a:rPr lang="en-US" sz="2400" dirty="0"/>
              <a:t>Massively scalable, </a:t>
            </a:r>
            <a:r>
              <a:rPr lang="en-US" sz="2400" dirty="0" smtClean="0"/>
              <a:t>capable </a:t>
            </a:r>
            <a:r>
              <a:rPr lang="en-US" sz="2400" dirty="0"/>
              <a:t>of managing and organizing petabyte size data </a:t>
            </a:r>
            <a:r>
              <a:rPr lang="en-US" sz="2400" dirty="0" smtClean="0"/>
              <a:t>sets with billions </a:t>
            </a:r>
            <a:r>
              <a:rPr lang="en-US" sz="2400" dirty="0"/>
              <a:t>of rows by millions of </a:t>
            </a:r>
            <a:r>
              <a:rPr lang="en-US" sz="2400" dirty="0" smtClean="0"/>
              <a:t>columns.</a:t>
            </a:r>
          </a:p>
          <a:p>
            <a:r>
              <a:rPr lang="en-US" sz="2400" dirty="0" smtClean="0"/>
              <a:t>Features </a:t>
            </a:r>
            <a:r>
              <a:rPr lang="en-US" sz="2400" dirty="0"/>
              <a:t>presented in the Big Table paper which have been implemented in HBASE include in-memory operation and the application of Bloom filters to columns.  </a:t>
            </a:r>
            <a:r>
              <a:rPr lang="en-US" sz="2400" dirty="0" err="1"/>
              <a:t>HBase</a:t>
            </a:r>
            <a:r>
              <a:rPr lang="en-US" sz="2400" dirty="0"/>
              <a:t> can be accessed through a number of APIs, including Java, REST, Avro or Thrift.</a:t>
            </a:r>
          </a:p>
          <a:p>
            <a:r>
              <a:rPr lang="en-US" sz="2400" dirty="0" smtClean="0"/>
              <a:t>Developed </a:t>
            </a:r>
            <a:r>
              <a:rPr lang="en-US" sz="2400" dirty="0"/>
              <a:t>for a natural language search engine, it first became a subproject of Apache Hadoop, became a top level project in </a:t>
            </a:r>
            <a:r>
              <a:rPr lang="en-US" sz="2400" dirty="0" smtClean="0"/>
              <a:t>2010.</a:t>
            </a:r>
            <a:endParaRPr lang="en-US" sz="2400" dirty="0"/>
          </a:p>
          <a:p>
            <a:endParaRPr lang="en-US" sz="2400" dirty="0" smtClean="0"/>
          </a:p>
        </p:txBody>
      </p:sp>
      <p:sp>
        <p:nvSpPr>
          <p:cNvPr id="6" name="Rectangle 5"/>
          <p:cNvSpPr/>
          <p:nvPr/>
        </p:nvSpPr>
        <p:spPr>
          <a:xfrm>
            <a:off x="495176" y="6119336"/>
            <a:ext cx="5822302" cy="369332"/>
          </a:xfrm>
          <a:prstGeom prst="rect">
            <a:avLst/>
          </a:prstGeom>
        </p:spPr>
        <p:txBody>
          <a:bodyPr wrap="square">
            <a:spAutoFit/>
          </a:bodyPr>
          <a:lstStyle/>
          <a:p>
            <a:r>
              <a:rPr lang="en-US" dirty="0"/>
              <a:t>In </a:t>
            </a:r>
            <a:r>
              <a:rPr lang="en-US" dirty="0">
                <a:hlinkClick r:id="rId3"/>
              </a:rPr>
              <a:t>http://</a:t>
            </a:r>
            <a:r>
              <a:rPr lang="en-US" dirty="0" smtClean="0">
                <a:hlinkClick r:id="rId3"/>
              </a:rPr>
              <a:t>db-engines.com/en/ranking</a:t>
            </a:r>
            <a:r>
              <a:rPr lang="en-US" dirty="0" smtClean="0"/>
              <a:t> </a:t>
            </a:r>
            <a:r>
              <a:rPr lang="en-US" dirty="0"/>
              <a:t>March 2015</a:t>
            </a:r>
            <a:r>
              <a:rPr lang="en-US" dirty="0" smtClean="0"/>
              <a:t>: #14</a:t>
            </a:r>
            <a:endParaRPr lang="en-US" dirty="0"/>
          </a:p>
        </p:txBody>
      </p:sp>
    </p:spTree>
    <p:extLst>
      <p:ext uri="{BB962C8B-B14F-4D97-AF65-F5344CB8AC3E}">
        <p14:creationId xmlns:p14="http://schemas.microsoft.com/office/powerpoint/2010/main" val="1295824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1489"/>
          </a:xfrm>
        </p:spPr>
        <p:txBody>
          <a:bodyPr/>
          <a:lstStyle/>
          <a:p>
            <a:r>
              <a:rPr lang="en-US" dirty="0" smtClean="0"/>
              <a:t>Google Megastore</a:t>
            </a:r>
            <a:endParaRPr lang="en-US" dirty="0"/>
          </a:p>
        </p:txBody>
      </p:sp>
      <p:sp>
        <p:nvSpPr>
          <p:cNvPr id="3" name="Content Placeholder 2"/>
          <p:cNvSpPr>
            <a:spLocks noGrp="1"/>
          </p:cNvSpPr>
          <p:nvPr>
            <p:ph idx="1"/>
          </p:nvPr>
        </p:nvSpPr>
        <p:spPr>
          <a:xfrm>
            <a:off x="0" y="768377"/>
            <a:ext cx="4874078" cy="3613901"/>
          </a:xfrm>
        </p:spPr>
        <p:txBody>
          <a:bodyPr>
            <a:noAutofit/>
          </a:bodyPr>
          <a:lstStyle/>
          <a:p>
            <a:r>
              <a:rPr lang="en-US" sz="2200" dirty="0" smtClean="0"/>
              <a:t>Built on Google Chubby and </a:t>
            </a:r>
            <a:r>
              <a:rPr lang="en-US" sz="2200" dirty="0" err="1" smtClean="0"/>
              <a:t>Bigtable</a:t>
            </a:r>
            <a:r>
              <a:rPr lang="en-US" sz="2200" dirty="0" smtClean="0"/>
              <a:t> and an early interpolation between the easy usability of SQL databases and the scalability of NoSQL such as </a:t>
            </a:r>
            <a:r>
              <a:rPr lang="en-US" sz="2200" dirty="0" err="1" smtClean="0"/>
              <a:t>Bigtable</a:t>
            </a:r>
            <a:r>
              <a:rPr lang="en-US" sz="2200" dirty="0" smtClean="0"/>
              <a:t> (Apache </a:t>
            </a:r>
            <a:r>
              <a:rPr lang="en-US" sz="2200" dirty="0" err="1" smtClean="0"/>
              <a:t>Hbase</a:t>
            </a:r>
            <a:r>
              <a:rPr lang="en-US" sz="2200" dirty="0" smtClean="0"/>
              <a:t>)</a:t>
            </a:r>
          </a:p>
          <a:p>
            <a:r>
              <a:rPr lang="en-US" sz="2200" dirty="0">
                <a:hlinkClick r:id="rId2"/>
              </a:rPr>
              <a:t>http://</a:t>
            </a:r>
            <a:r>
              <a:rPr lang="en-US" sz="2200" dirty="0" smtClean="0">
                <a:hlinkClick r:id="rId2"/>
              </a:rPr>
              <a:t>research.google.com/pubs/pub36971.html</a:t>
            </a:r>
            <a:endParaRPr lang="en-US" sz="2200" dirty="0" smtClean="0"/>
          </a:p>
          <a:p>
            <a:r>
              <a:rPr lang="en-US" sz="2200" dirty="0" smtClean="0"/>
              <a:t>See comparison table where PK = Primary Key</a:t>
            </a:r>
            <a:endParaRPr lang="en-US" sz="2200" dirty="0"/>
          </a:p>
        </p:txBody>
      </p:sp>
      <p:pic>
        <p:nvPicPr>
          <p:cNvPr id="3074" name="Picture 2" descr="http://3.bp.blogspot.com/-mtoRXUZDotc/UFq_k30bF0I/AAAAAAAABX4/zfHFjL2jkRY/s1600/Screen+Shot+2012-09-20+at+12.01.10+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078" y="1444062"/>
            <a:ext cx="4269922" cy="54139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Google Megasto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0" y="4382278"/>
            <a:ext cx="4874078" cy="2475722"/>
          </a:xfrm>
          <a:prstGeom prst="rect">
            <a:avLst/>
          </a:prstGeom>
        </p:spPr>
      </p:pic>
    </p:spTree>
    <p:extLst>
      <p:ext uri="{BB962C8B-B14F-4D97-AF65-F5344CB8AC3E}">
        <p14:creationId xmlns:p14="http://schemas.microsoft.com/office/powerpoint/2010/main" val="1754109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Spanner</a:t>
            </a:r>
            <a:endParaRPr lang="en-US" dirty="0"/>
          </a:p>
        </p:txBody>
      </p:sp>
      <p:sp>
        <p:nvSpPr>
          <p:cNvPr id="3" name="Content Placeholder 2"/>
          <p:cNvSpPr>
            <a:spLocks noGrp="1"/>
          </p:cNvSpPr>
          <p:nvPr>
            <p:ph idx="1"/>
          </p:nvPr>
        </p:nvSpPr>
        <p:spPr>
          <a:xfrm>
            <a:off x="0" y="1137083"/>
            <a:ext cx="9144000" cy="5720917"/>
          </a:xfrm>
        </p:spPr>
        <p:txBody>
          <a:bodyPr>
            <a:normAutofit fontScale="70000" lnSpcReduction="20000"/>
          </a:bodyPr>
          <a:lstStyle/>
          <a:p>
            <a:r>
              <a:rPr lang="en-US" dirty="0"/>
              <a:t>Spanner is Google's globally distributed </a:t>
            </a:r>
            <a:r>
              <a:rPr lang="en-US" dirty="0" err="1"/>
              <a:t>NewSQL</a:t>
            </a:r>
            <a:r>
              <a:rPr lang="en-US" dirty="0"/>
              <a:t> </a:t>
            </a:r>
            <a:r>
              <a:rPr lang="en-US" dirty="0" smtClean="0"/>
              <a:t/>
            </a:r>
            <a:br>
              <a:rPr lang="en-US" dirty="0" smtClean="0"/>
            </a:br>
            <a:r>
              <a:rPr lang="en-US" dirty="0" smtClean="0"/>
              <a:t>database</a:t>
            </a:r>
            <a:r>
              <a:rPr lang="en-US" dirty="0"/>
              <a:t>, </a:t>
            </a:r>
            <a:r>
              <a:rPr lang="en-US" dirty="0" smtClean="0"/>
              <a:t>a </a:t>
            </a:r>
            <a:r>
              <a:rPr lang="en-US" dirty="0"/>
              <a:t>successor to </a:t>
            </a:r>
            <a:r>
              <a:rPr lang="en-US" dirty="0" err="1"/>
              <a:t>BigTable</a:t>
            </a:r>
            <a:r>
              <a:rPr lang="en-US" dirty="0"/>
              <a:t>. </a:t>
            </a:r>
          </a:p>
          <a:p>
            <a:r>
              <a:rPr lang="en-US" dirty="0"/>
              <a:t>Spanner’s data model is not purely relational, in </a:t>
            </a:r>
            <a:r>
              <a:rPr lang="en-US" dirty="0" smtClean="0"/>
              <a:t>that</a:t>
            </a:r>
            <a:br>
              <a:rPr lang="en-US" dirty="0" smtClean="0"/>
            </a:br>
            <a:r>
              <a:rPr lang="en-US" dirty="0" smtClean="0"/>
              <a:t> </a:t>
            </a:r>
            <a:r>
              <a:rPr lang="en-US" dirty="0"/>
              <a:t>rows must have names which are essentially </a:t>
            </a:r>
            <a:r>
              <a:rPr lang="en-US" dirty="0" smtClean="0"/>
              <a:t>keys</a:t>
            </a:r>
          </a:p>
          <a:p>
            <a:r>
              <a:rPr lang="en-US" dirty="0" smtClean="0">
                <a:hlinkClick r:id="rId2"/>
              </a:rPr>
              <a:t>http</a:t>
            </a:r>
            <a:r>
              <a:rPr lang="en-US" dirty="0">
                <a:hlinkClick r:id="rId2"/>
              </a:rPr>
              <a:t>://en.wikipedia.org/wiki/Spanner_%</a:t>
            </a:r>
            <a:r>
              <a:rPr lang="en-US" dirty="0" smtClean="0">
                <a:hlinkClick r:id="rId2"/>
              </a:rPr>
              <a:t>28database%29</a:t>
            </a:r>
            <a:endParaRPr lang="en-US" dirty="0" smtClean="0"/>
          </a:p>
          <a:p>
            <a:r>
              <a:rPr lang="en-US" dirty="0">
                <a:hlinkClick r:id="rId3"/>
              </a:rPr>
              <a:t>https://</a:t>
            </a:r>
            <a:r>
              <a:rPr lang="en-US" dirty="0" smtClean="0">
                <a:hlinkClick r:id="rId3"/>
              </a:rPr>
              <a:t>www.usenix.org/system/files/conference/osdi12/osdi12-final-16.pdf</a:t>
            </a:r>
            <a:endParaRPr lang="en-US" dirty="0" smtClean="0"/>
          </a:p>
          <a:p>
            <a:r>
              <a:rPr lang="en-US" dirty="0" smtClean="0"/>
              <a:t>Because </a:t>
            </a:r>
            <a:r>
              <a:rPr lang="en-US" dirty="0"/>
              <a:t>the lack of transactions in </a:t>
            </a:r>
            <a:r>
              <a:rPr lang="en-US" dirty="0" err="1"/>
              <a:t>BigTable</a:t>
            </a:r>
            <a:r>
              <a:rPr lang="en-US" dirty="0"/>
              <a:t> led to frequent complaints from users, Google made distributed transactions central to Spanner's design. Based on their experience with </a:t>
            </a:r>
            <a:r>
              <a:rPr lang="en-US" dirty="0" err="1"/>
              <a:t>BigTable</a:t>
            </a:r>
            <a:r>
              <a:rPr lang="en-US" dirty="0"/>
              <a:t>, Google argues that it is better to have application programmers deal with performance problems due to overuse of transactions as bottlenecks arise, rather than always coding around the lack of transactions</a:t>
            </a:r>
            <a:r>
              <a:rPr lang="en-US" dirty="0" smtClean="0"/>
              <a:t>.</a:t>
            </a:r>
            <a:endParaRPr lang="en-US" dirty="0"/>
          </a:p>
          <a:p>
            <a:r>
              <a:rPr lang="en-US" dirty="0"/>
              <a:t>The Google F1 SQL database management system (DBMS) is built on it</a:t>
            </a:r>
            <a:r>
              <a:rPr lang="en-US" dirty="0" smtClean="0"/>
              <a:t>, </a:t>
            </a:r>
            <a:r>
              <a:rPr lang="en-US" dirty="0"/>
              <a:t>and replaces Google’s custom MySQL</a:t>
            </a:r>
            <a:r>
              <a:rPr lang="en-US" dirty="0" smtClean="0"/>
              <a:t>.</a:t>
            </a:r>
            <a:endParaRPr lang="en-US" dirty="0"/>
          </a:p>
          <a:p>
            <a:r>
              <a:rPr lang="en-US" dirty="0" smtClean="0"/>
              <a:t>Spanner </a:t>
            </a:r>
            <a:r>
              <a:rPr lang="en-US" dirty="0"/>
              <a:t>uses the </a:t>
            </a:r>
            <a:r>
              <a:rPr lang="en-US" dirty="0" err="1"/>
              <a:t>Paxos</a:t>
            </a:r>
            <a:r>
              <a:rPr lang="en-US" dirty="0"/>
              <a:t> algorithm as part of its operation to shard data across hundreds of datacenters</a:t>
            </a:r>
            <a:r>
              <a:rPr lang="en-US" dirty="0" smtClean="0"/>
              <a:t>. </a:t>
            </a:r>
            <a:r>
              <a:rPr lang="en-US" dirty="0"/>
              <a:t>It makes heavy use of hardware-assisted time synchronization using GPS clocks and atomic clocks to ensure global consistency</a:t>
            </a:r>
            <a:r>
              <a:rPr lang="en-US" dirty="0" smtClean="0"/>
              <a:t>.</a:t>
            </a:r>
            <a:endParaRPr lang="en-US" dirty="0"/>
          </a:p>
        </p:txBody>
      </p:sp>
    </p:spTree>
    <p:extLst>
      <p:ext uri="{BB962C8B-B14F-4D97-AF65-F5344CB8AC3E}">
        <p14:creationId xmlns:p14="http://schemas.microsoft.com/office/powerpoint/2010/main" val="1264924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
            <a:ext cx="8229600" cy="892011"/>
          </a:xfrm>
        </p:spPr>
        <p:txBody>
          <a:bodyPr/>
          <a:lstStyle/>
          <a:p>
            <a:r>
              <a:rPr lang="en-US" b="1" dirty="0" smtClean="0"/>
              <a:t>Apache </a:t>
            </a:r>
            <a:r>
              <a:rPr lang="en-US" b="1" dirty="0"/>
              <a:t>Cassandra</a:t>
            </a:r>
          </a:p>
        </p:txBody>
      </p:sp>
      <p:sp>
        <p:nvSpPr>
          <p:cNvPr id="3" name="Content Placeholder 2"/>
          <p:cNvSpPr>
            <a:spLocks noGrp="1"/>
          </p:cNvSpPr>
          <p:nvPr>
            <p:ph idx="1"/>
          </p:nvPr>
        </p:nvSpPr>
        <p:spPr>
          <a:xfrm>
            <a:off x="0" y="903890"/>
            <a:ext cx="9144000" cy="5954110"/>
          </a:xfrm>
        </p:spPr>
        <p:txBody>
          <a:bodyPr>
            <a:normAutofit/>
          </a:bodyPr>
          <a:lstStyle/>
          <a:p>
            <a:r>
              <a:rPr lang="en-US" sz="2400" dirty="0">
                <a:hlinkClick r:id="rId2"/>
              </a:rPr>
              <a:t>http://</a:t>
            </a:r>
            <a:r>
              <a:rPr lang="en-US" sz="2400" dirty="0" smtClean="0">
                <a:hlinkClick r:id="rId2"/>
              </a:rPr>
              <a:t>cassandra.apache.org/</a:t>
            </a:r>
            <a:endParaRPr lang="en-US" sz="2400" dirty="0" smtClean="0"/>
          </a:p>
          <a:p>
            <a:r>
              <a:rPr lang="en-US" sz="2400" dirty="0" smtClean="0"/>
              <a:t>Apache Cassandra is an open </a:t>
            </a:r>
            <a:r>
              <a:rPr lang="en-US" sz="2400" dirty="0"/>
              <a:t>source </a:t>
            </a:r>
            <a:r>
              <a:rPr lang="en-US" sz="2400" dirty="0" smtClean="0"/>
              <a:t>column oriented distributed NoSQL DBMS to </a:t>
            </a:r>
            <a:r>
              <a:rPr lang="en-US" sz="2400" dirty="0"/>
              <a:t>handle large amounts of data</a:t>
            </a:r>
            <a:r>
              <a:rPr lang="en-US" sz="2400" dirty="0" smtClean="0"/>
              <a:t> </a:t>
            </a:r>
            <a:r>
              <a:rPr lang="en-US" sz="2400" dirty="0"/>
              <a:t>for high </a:t>
            </a:r>
            <a:r>
              <a:rPr lang="en-US" sz="2400" dirty="0" smtClean="0"/>
              <a:t>availability and low latency, even over </a:t>
            </a:r>
            <a:r>
              <a:rPr lang="en-US" sz="2400" dirty="0"/>
              <a:t>many </a:t>
            </a:r>
            <a:r>
              <a:rPr lang="en-US" sz="2400" dirty="0" smtClean="0"/>
              <a:t>servers or clusters </a:t>
            </a:r>
            <a:r>
              <a:rPr lang="en-US" sz="2400" dirty="0"/>
              <a:t>spanning multiple </a:t>
            </a:r>
            <a:r>
              <a:rPr lang="en-US" sz="2400" dirty="0" smtClean="0"/>
              <a:t>datacenters.</a:t>
            </a:r>
          </a:p>
          <a:p>
            <a:r>
              <a:rPr lang="en-US" sz="2400" dirty="0" smtClean="0"/>
              <a:t>Cassandra supports either synchronous or asynchronous replication, replication to multiple nodes eliminates points of failure and improves latency to clients.</a:t>
            </a:r>
          </a:p>
          <a:p>
            <a:r>
              <a:rPr lang="en-US" sz="2400" dirty="0"/>
              <a:t>Ranked as the most scalable data solution with highest throughput for largest number of </a:t>
            </a:r>
            <a:r>
              <a:rPr lang="en-US" sz="2400" dirty="0" smtClean="0"/>
              <a:t>nodes.</a:t>
            </a:r>
            <a:endParaRPr lang="en-US" sz="2400" dirty="0"/>
          </a:p>
          <a:p>
            <a:r>
              <a:rPr lang="en-US" sz="2400" dirty="0"/>
              <a:t>Originally developed at Facebook, became open source in 2008 and a top level Apache project in 2010</a:t>
            </a:r>
          </a:p>
          <a:p>
            <a:endParaRPr lang="en-US" sz="2400" dirty="0" smtClean="0"/>
          </a:p>
        </p:txBody>
      </p:sp>
      <p:sp>
        <p:nvSpPr>
          <p:cNvPr id="6" name="Rectangle 5"/>
          <p:cNvSpPr/>
          <p:nvPr/>
        </p:nvSpPr>
        <p:spPr>
          <a:xfrm>
            <a:off x="802433" y="5975367"/>
            <a:ext cx="5822302" cy="369332"/>
          </a:xfrm>
          <a:prstGeom prst="rect">
            <a:avLst/>
          </a:prstGeom>
        </p:spPr>
        <p:txBody>
          <a:bodyPr wrap="square">
            <a:spAutoFit/>
          </a:bodyPr>
          <a:lstStyle/>
          <a:p>
            <a:r>
              <a:rPr lang="en-US" dirty="0"/>
              <a:t>In </a:t>
            </a:r>
            <a:r>
              <a:rPr lang="en-US" dirty="0">
                <a:hlinkClick r:id="rId3"/>
              </a:rPr>
              <a:t>http://</a:t>
            </a:r>
            <a:r>
              <a:rPr lang="en-US" dirty="0" smtClean="0">
                <a:hlinkClick r:id="rId3"/>
              </a:rPr>
              <a:t>db-engines.com/en/ranking</a:t>
            </a:r>
            <a:r>
              <a:rPr lang="en-US" dirty="0" smtClean="0"/>
              <a:t> </a:t>
            </a:r>
            <a:r>
              <a:rPr lang="en-US" dirty="0"/>
              <a:t>March 2015</a:t>
            </a:r>
            <a:r>
              <a:rPr lang="en-US" dirty="0" smtClean="0"/>
              <a:t>: #8 </a:t>
            </a:r>
            <a:endParaRPr lang="en-US" dirty="0"/>
          </a:p>
        </p:txBody>
      </p:sp>
    </p:spTree>
    <p:extLst>
      <p:ext uri="{BB962C8B-B14F-4D97-AF65-F5344CB8AC3E}">
        <p14:creationId xmlns:p14="http://schemas.microsoft.com/office/powerpoint/2010/main" val="4279015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330"/>
            <a:ext cx="7219406" cy="892011"/>
          </a:xfrm>
        </p:spPr>
        <p:txBody>
          <a:bodyPr>
            <a:normAutofit fontScale="90000"/>
          </a:bodyPr>
          <a:lstStyle/>
          <a:p>
            <a:r>
              <a:rPr lang="en-US" b="1" dirty="0" smtClean="0"/>
              <a:t>Apache </a:t>
            </a:r>
            <a:r>
              <a:rPr lang="en-US" b="1" dirty="0" err="1" smtClean="0"/>
              <a:t>Accumulo</a:t>
            </a:r>
            <a:r>
              <a:rPr lang="en-US" dirty="0"/>
              <a:t/>
            </a:r>
            <a:br>
              <a:rPr lang="en-US" dirty="0"/>
            </a:br>
            <a:r>
              <a:rPr lang="en-US" dirty="0" smtClean="0"/>
              <a:t>RYA</a:t>
            </a:r>
            <a:endParaRPr lang="en-US" b="1" dirty="0"/>
          </a:p>
        </p:txBody>
      </p:sp>
      <p:sp>
        <p:nvSpPr>
          <p:cNvPr id="3" name="Content Placeholder 2"/>
          <p:cNvSpPr>
            <a:spLocks noGrp="1"/>
          </p:cNvSpPr>
          <p:nvPr>
            <p:ph idx="1"/>
          </p:nvPr>
        </p:nvSpPr>
        <p:spPr>
          <a:xfrm>
            <a:off x="0" y="1881352"/>
            <a:ext cx="9144000" cy="5954110"/>
          </a:xfrm>
        </p:spPr>
        <p:txBody>
          <a:bodyPr>
            <a:normAutofit/>
          </a:bodyPr>
          <a:lstStyle/>
          <a:p>
            <a:r>
              <a:rPr lang="en-US" sz="2400" dirty="0">
                <a:hlinkClick r:id="rId2"/>
              </a:rPr>
              <a:t>https://accumulo.apache.org</a:t>
            </a:r>
            <a:r>
              <a:rPr lang="en-US" sz="2400" dirty="0" smtClean="0">
                <a:hlinkClick r:id="rId2"/>
              </a:rPr>
              <a:t>/</a:t>
            </a:r>
            <a:endParaRPr lang="en-US" sz="2400" dirty="0" smtClean="0"/>
          </a:p>
          <a:p>
            <a:r>
              <a:rPr lang="en-US" sz="2400" dirty="0" err="1" smtClean="0"/>
              <a:t>Accumulo</a:t>
            </a:r>
            <a:r>
              <a:rPr lang="en-US" sz="2400" dirty="0" smtClean="0"/>
              <a:t> is a </a:t>
            </a:r>
            <a:r>
              <a:rPr lang="en-US" sz="2400" dirty="0"/>
              <a:t>distributed key/value store </a:t>
            </a:r>
            <a:r>
              <a:rPr lang="en-US" sz="2400" dirty="0" smtClean="0"/>
              <a:t>based on the same Google </a:t>
            </a:r>
            <a:r>
              <a:rPr lang="en-US" sz="2400" dirty="0" err="1" smtClean="0"/>
              <a:t>Bigtable</a:t>
            </a:r>
            <a:r>
              <a:rPr lang="en-US" sz="2400" dirty="0" smtClean="0"/>
              <a:t> design as </a:t>
            </a:r>
            <a:r>
              <a:rPr lang="en-US" sz="2400" dirty="0" err="1" smtClean="0"/>
              <a:t>Hbase</a:t>
            </a:r>
            <a:r>
              <a:rPr lang="en-US" sz="2400" dirty="0" smtClean="0"/>
              <a:t> and Cassandra.</a:t>
            </a:r>
          </a:p>
          <a:p>
            <a:r>
              <a:rPr lang="en-US" sz="2400" dirty="0" smtClean="0"/>
              <a:t>Extends the </a:t>
            </a:r>
            <a:r>
              <a:rPr lang="en-US" sz="2400" dirty="0" err="1"/>
              <a:t>BigTable</a:t>
            </a:r>
            <a:r>
              <a:rPr lang="en-US" sz="2400" dirty="0"/>
              <a:t> model with additional </a:t>
            </a:r>
            <a:r>
              <a:rPr lang="en-US" sz="2400" dirty="0" smtClean="0"/>
              <a:t>functionality such as cell level security and server-side programming features.</a:t>
            </a:r>
            <a:endParaRPr lang="en-US" sz="2400" dirty="0"/>
          </a:p>
          <a:p>
            <a:r>
              <a:rPr lang="en-US" sz="2400" dirty="0"/>
              <a:t>Built on foundation of Apache Hadoop, Zookeeper, and Thrift</a:t>
            </a:r>
          </a:p>
          <a:p>
            <a:r>
              <a:rPr lang="en-US" sz="2400" dirty="0" err="1" smtClean="0"/>
              <a:t>Accumulo</a:t>
            </a:r>
            <a:r>
              <a:rPr lang="en-US" sz="2400" dirty="0" smtClean="0"/>
              <a:t> is the third </a:t>
            </a:r>
            <a:r>
              <a:rPr lang="en-US" sz="2400" dirty="0"/>
              <a:t>most popular wide column store after Cassandra and </a:t>
            </a:r>
            <a:r>
              <a:rPr lang="en-US" sz="2400" dirty="0" err="1" smtClean="0"/>
              <a:t>Hbase</a:t>
            </a:r>
            <a:r>
              <a:rPr lang="en-US" sz="2400" dirty="0" smtClean="0"/>
              <a:t>.</a:t>
            </a:r>
            <a:endParaRPr lang="en-US" sz="2400" dirty="0"/>
          </a:p>
          <a:p>
            <a:r>
              <a:rPr lang="en-US" sz="2400" dirty="0" smtClean="0"/>
              <a:t>First developed </a:t>
            </a:r>
            <a:r>
              <a:rPr lang="en-US" sz="2400" dirty="0"/>
              <a:t>in 2008, became part of Apache in </a:t>
            </a:r>
            <a:r>
              <a:rPr lang="en-US" sz="2400" dirty="0" smtClean="0"/>
              <a:t>2011.</a:t>
            </a:r>
          </a:p>
          <a:p>
            <a:r>
              <a:rPr lang="en-US" sz="2400" dirty="0">
                <a:hlinkClick r:id="rId3"/>
              </a:rPr>
              <a:t>http://</a:t>
            </a:r>
            <a:r>
              <a:rPr lang="en-US" sz="2400" dirty="0" smtClean="0">
                <a:hlinkClick r:id="rId3"/>
              </a:rPr>
              <a:t>sqrrl.com/media/Rya_CloudI20121.pdf</a:t>
            </a:r>
            <a:r>
              <a:rPr lang="en-US" sz="2400" dirty="0" smtClean="0"/>
              <a:t> builds an RDF triple store </a:t>
            </a:r>
            <a:r>
              <a:rPr lang="en-US" sz="2400" dirty="0" err="1" smtClean="0"/>
              <a:t>Rya</a:t>
            </a:r>
            <a:r>
              <a:rPr lang="en-US" sz="2400" dirty="0" smtClean="0"/>
              <a:t> on top of </a:t>
            </a:r>
            <a:r>
              <a:rPr lang="en-US" sz="2400" dirty="0" err="1" smtClean="0"/>
              <a:t>Accumulo</a:t>
            </a:r>
            <a:endParaRPr lang="en-US" sz="2400" dirty="0"/>
          </a:p>
        </p:txBody>
      </p:sp>
      <p:sp>
        <p:nvSpPr>
          <p:cNvPr id="6" name="Rectangle 5"/>
          <p:cNvSpPr/>
          <p:nvPr/>
        </p:nvSpPr>
        <p:spPr>
          <a:xfrm>
            <a:off x="698551" y="6440922"/>
            <a:ext cx="6597987" cy="369332"/>
          </a:xfrm>
          <a:prstGeom prst="rect">
            <a:avLst/>
          </a:prstGeom>
        </p:spPr>
        <p:txBody>
          <a:bodyPr wrap="square">
            <a:spAutoFit/>
          </a:bodyPr>
          <a:lstStyle/>
          <a:p>
            <a:r>
              <a:rPr lang="en-US" dirty="0"/>
              <a:t>In </a:t>
            </a:r>
            <a:r>
              <a:rPr lang="en-US" dirty="0">
                <a:hlinkClick r:id="rId4"/>
              </a:rPr>
              <a:t>http://</a:t>
            </a:r>
            <a:r>
              <a:rPr lang="en-US" dirty="0" smtClean="0">
                <a:hlinkClick r:id="rId4"/>
              </a:rPr>
              <a:t>db-engines.com/en/ranking</a:t>
            </a:r>
            <a:r>
              <a:rPr lang="en-US" dirty="0" smtClean="0"/>
              <a:t> </a:t>
            </a:r>
            <a:r>
              <a:rPr lang="en-US" dirty="0"/>
              <a:t>March 2015</a:t>
            </a:r>
            <a:r>
              <a:rPr lang="en-US" dirty="0" smtClean="0"/>
              <a:t>: #63 for </a:t>
            </a:r>
            <a:r>
              <a:rPr lang="en-US" dirty="0" err="1" smtClean="0"/>
              <a:t>Accumulo</a:t>
            </a:r>
            <a:endParaRPr lang="en-US" dirty="0"/>
          </a:p>
        </p:txBody>
      </p:sp>
    </p:spTree>
    <p:extLst>
      <p:ext uri="{BB962C8B-B14F-4D97-AF65-F5344CB8AC3E}">
        <p14:creationId xmlns:p14="http://schemas.microsoft.com/office/powerpoint/2010/main" val="2563267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685855"/>
          </a:xfrm>
        </p:spPr>
        <p:txBody>
          <a:bodyPr>
            <a:normAutofit fontScale="90000"/>
          </a:bodyPr>
          <a:lstStyle/>
          <a:p>
            <a:r>
              <a:rPr lang="en-US" dirty="0" smtClean="0"/>
              <a:t>SQRRL</a:t>
            </a:r>
            <a:endParaRPr lang="en-US" dirty="0"/>
          </a:p>
        </p:txBody>
      </p:sp>
      <p:sp>
        <p:nvSpPr>
          <p:cNvPr id="3" name="Content Placeholder 2"/>
          <p:cNvSpPr>
            <a:spLocks noGrp="1"/>
          </p:cNvSpPr>
          <p:nvPr>
            <p:ph idx="1"/>
          </p:nvPr>
        </p:nvSpPr>
        <p:spPr>
          <a:xfrm>
            <a:off x="0" y="457626"/>
            <a:ext cx="9237785" cy="3328781"/>
          </a:xfrm>
        </p:spPr>
        <p:txBody>
          <a:bodyPr>
            <a:normAutofit/>
          </a:bodyPr>
          <a:lstStyle/>
          <a:p>
            <a:r>
              <a:rPr lang="en-US" sz="2400" dirty="0" err="1" smtClean="0"/>
              <a:t>Sqrrl</a:t>
            </a:r>
            <a:r>
              <a:rPr lang="en-US" sz="2400" dirty="0"/>
              <a:t> </a:t>
            </a:r>
            <a:r>
              <a:rPr lang="en-US" sz="2400" dirty="0">
                <a:hlinkClick r:id="rId2"/>
              </a:rPr>
              <a:t>http://sqrrl.com</a:t>
            </a:r>
            <a:r>
              <a:rPr lang="en-US" sz="2400" dirty="0" smtClean="0">
                <a:hlinkClick r:id="rId2"/>
              </a:rPr>
              <a:t>/</a:t>
            </a:r>
            <a:r>
              <a:rPr lang="en-US" sz="2400" dirty="0" smtClean="0"/>
              <a:t> is a spin off company from</a:t>
            </a:r>
            <a:br>
              <a:rPr lang="en-US" sz="2400" dirty="0" smtClean="0"/>
            </a:br>
            <a:r>
              <a:rPr lang="en-US" sz="2400" dirty="0" smtClean="0"/>
              <a:t> NSA (National Security Agency) led by their staff </a:t>
            </a:r>
            <a:br>
              <a:rPr lang="en-US" sz="2400" dirty="0" smtClean="0"/>
            </a:br>
            <a:r>
              <a:rPr lang="en-US" sz="2400" dirty="0" smtClean="0"/>
              <a:t>who worked on </a:t>
            </a:r>
            <a:r>
              <a:rPr lang="en-US" sz="2400" b="1" dirty="0" smtClean="0"/>
              <a:t>Apache </a:t>
            </a:r>
            <a:r>
              <a:rPr lang="en-US" sz="2400" b="1" dirty="0" err="1" smtClean="0"/>
              <a:t>Accumulo</a:t>
            </a:r>
            <a:r>
              <a:rPr lang="en-US" sz="2400" b="1" dirty="0" smtClean="0"/>
              <a:t> </a:t>
            </a:r>
            <a:r>
              <a:rPr lang="en-US" sz="2400" dirty="0" smtClean="0"/>
              <a:t>with focus on </a:t>
            </a:r>
            <a:br>
              <a:rPr lang="en-US" sz="2400" dirty="0" smtClean="0"/>
            </a:br>
            <a:r>
              <a:rPr lang="en-US" sz="2400" dirty="0" smtClean="0"/>
              <a:t>graph analytics for security, healthcare, terrorism</a:t>
            </a:r>
          </a:p>
          <a:p>
            <a:r>
              <a:rPr lang="en-US" sz="2400" dirty="0" smtClean="0"/>
              <a:t>We discussed use in Big </a:t>
            </a:r>
            <a:r>
              <a:rPr lang="en-US" sz="2400" dirty="0"/>
              <a:t>Data Security Analytics </a:t>
            </a:r>
            <a:r>
              <a:rPr lang="en-US" sz="2400" dirty="0" smtClean="0"/>
              <a:t>at level 3</a:t>
            </a:r>
          </a:p>
          <a:p>
            <a:r>
              <a:rPr lang="en-US" sz="2400" dirty="0" err="1" smtClean="0"/>
              <a:t>Sqrrl</a:t>
            </a:r>
            <a:r>
              <a:rPr lang="en-US" sz="2400" dirty="0" smtClean="0"/>
              <a:t> Enterprise Product has: Web-based </a:t>
            </a:r>
            <a:r>
              <a:rPr lang="en-US" sz="2400" dirty="0"/>
              <a:t>data exploration and investigation </a:t>
            </a:r>
            <a:r>
              <a:rPr lang="en-US" sz="2400" dirty="0" smtClean="0"/>
              <a:t>interface with User-configurable </a:t>
            </a:r>
            <a:r>
              <a:rPr lang="en-US" sz="2400" dirty="0"/>
              <a:t>dashboards</a:t>
            </a:r>
          </a:p>
          <a:p>
            <a:r>
              <a:rPr lang="en-US" sz="2400" dirty="0" smtClean="0"/>
              <a:t>Secure </a:t>
            </a:r>
            <a:r>
              <a:rPr lang="en-US" sz="2400" dirty="0"/>
              <a:t>collaboration on investigative workflows</a:t>
            </a:r>
          </a:p>
          <a:p>
            <a:endParaRPr lang="en-US" sz="2400" dirty="0" smtClean="0"/>
          </a:p>
        </p:txBody>
      </p:sp>
      <p:pic>
        <p:nvPicPr>
          <p:cNvPr id="1026" name="Picture 2" descr="http://sqrrl.com/media/SQR_Diagrams_2-01-e14133416005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641" y="3603901"/>
            <a:ext cx="5626359" cy="28905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3603901"/>
            <a:ext cx="3165231" cy="3139321"/>
          </a:xfrm>
          <a:prstGeom prst="rect">
            <a:avLst/>
          </a:prstGeom>
        </p:spPr>
        <p:txBody>
          <a:bodyPr wrap="square">
            <a:spAutoFit/>
          </a:bodyPr>
          <a:lstStyle/>
          <a:p>
            <a:pPr marL="285750" indent="-285750">
              <a:buFont typeface="Arial" panose="020B0604020202020204" pitchFamily="34" charset="0"/>
              <a:buChar char="•"/>
            </a:pPr>
            <a:r>
              <a:rPr lang="en-US" dirty="0"/>
              <a:t>Save, share, and replay the steps of an analysis</a:t>
            </a:r>
          </a:p>
          <a:p>
            <a:pPr marL="285750" indent="-285750">
              <a:buFont typeface="Arial" panose="020B0604020202020204" pitchFamily="34" charset="0"/>
              <a:buChar char="•"/>
            </a:pPr>
            <a:r>
              <a:rPr lang="en-US" dirty="0"/>
              <a:t>Track provenance between raw data and context</a:t>
            </a:r>
          </a:p>
          <a:p>
            <a:pPr marL="285750" indent="-285750">
              <a:buFont typeface="Arial" panose="020B0604020202020204" pitchFamily="34" charset="0"/>
              <a:buChar char="•"/>
            </a:pPr>
            <a:r>
              <a:rPr lang="en-US" dirty="0"/>
              <a:t>Flexible data mappings and customizable aggregations</a:t>
            </a:r>
          </a:p>
          <a:p>
            <a:pPr marL="285750" indent="-285750">
              <a:buFont typeface="Arial" panose="020B0604020202020204" pitchFamily="34" charset="0"/>
              <a:buChar char="•"/>
            </a:pPr>
            <a:r>
              <a:rPr lang="en-US" dirty="0" err="1"/>
              <a:t>SqrrlQL</a:t>
            </a:r>
            <a:r>
              <a:rPr lang="en-US" dirty="0"/>
              <a:t> query language and the </a:t>
            </a:r>
            <a:r>
              <a:rPr lang="en-US" dirty="0" err="1"/>
              <a:t>Sqrrl</a:t>
            </a:r>
            <a:r>
              <a:rPr lang="en-US" dirty="0"/>
              <a:t> Developer API</a:t>
            </a:r>
          </a:p>
          <a:p>
            <a:pPr marL="285750" indent="-285750">
              <a:buFont typeface="Arial" panose="020B0604020202020204" pitchFamily="34" charset="0"/>
              <a:buChar char="•"/>
            </a:pPr>
            <a:r>
              <a:rPr lang="en-US" dirty="0"/>
              <a:t>Compatibility and integration with all major distributions </a:t>
            </a:r>
            <a:r>
              <a:rPr lang="en-US" dirty="0" smtClean="0"/>
              <a:t>of Hadoop</a:t>
            </a:r>
            <a:endParaRPr lang="en-US" dirty="0"/>
          </a:p>
        </p:txBody>
      </p:sp>
      <p:sp>
        <p:nvSpPr>
          <p:cNvPr id="7" name="Rectangle 6"/>
          <p:cNvSpPr/>
          <p:nvPr/>
        </p:nvSpPr>
        <p:spPr>
          <a:xfrm>
            <a:off x="3321698" y="6488668"/>
            <a:ext cx="5822302" cy="369332"/>
          </a:xfrm>
          <a:prstGeom prst="rect">
            <a:avLst/>
          </a:prstGeom>
        </p:spPr>
        <p:txBody>
          <a:bodyPr wrap="square">
            <a:spAutoFit/>
          </a:bodyPr>
          <a:lstStyle/>
          <a:p>
            <a:r>
              <a:rPr lang="en-US" dirty="0"/>
              <a:t>In </a:t>
            </a:r>
            <a:r>
              <a:rPr lang="en-US" dirty="0">
                <a:hlinkClick r:id="rId4"/>
              </a:rPr>
              <a:t>http://</a:t>
            </a:r>
            <a:r>
              <a:rPr lang="en-US" dirty="0" smtClean="0">
                <a:hlinkClick r:id="rId4"/>
              </a:rPr>
              <a:t>db-engines.com/en/ranking</a:t>
            </a:r>
            <a:r>
              <a:rPr lang="en-US" dirty="0"/>
              <a:t> </a:t>
            </a:r>
            <a:r>
              <a:rPr lang="en-US" dirty="0" smtClean="0"/>
              <a:t>March </a:t>
            </a:r>
            <a:r>
              <a:rPr lang="en-US" dirty="0"/>
              <a:t>2015</a:t>
            </a:r>
            <a:r>
              <a:rPr lang="en-US" dirty="0" smtClean="0"/>
              <a:t>: #162 </a:t>
            </a:r>
            <a:endParaRPr lang="en-US" dirty="0"/>
          </a:p>
        </p:txBody>
      </p:sp>
    </p:spTree>
    <p:extLst>
      <p:ext uri="{BB962C8B-B14F-4D97-AF65-F5344CB8AC3E}">
        <p14:creationId xmlns:p14="http://schemas.microsoft.com/office/powerpoint/2010/main" val="1023676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III: Layer 11B Part 2 &amp;quot;&quot;/&gt;&lt;property id=&quot;20307&quot; value=&quot;522&quot;/&gt;&lt;/object&gt;&lt;object type=&quot;3&quot; unique_id=&quot;330292&quot;&gt;&lt;property id=&quot;20148&quot; value=&quot;5&quot;/&gt;&lt;property id=&quot;20300&quot; value=&quot;Slide 4 - &amp;quot;Google Bigtable &amp;amp;  Apache HBase&amp;quot;&quot;/&gt;&lt;property id=&quot;20307&quot; value=&quot;617&quot;/&gt;&lt;/object&gt;&lt;object type=&quot;3&quot; unique_id=&quot;330293&quot;&gt;&lt;property id=&quot;20148&quot; value=&quot;5&quot;/&gt;&lt;property id=&quot;20300&quot; value=&quot;Slide 7 - &amp;quot;Apache Cassandra&amp;quot;&quot;/&gt;&lt;property id=&quot;20307&quot; value=&quot;618&quot;/&gt;&lt;/object&gt;&lt;object type=&quot;3&quot; unique_id=&quot;330294&quot;&gt;&lt;property id=&quot;20148&quot; value=&quot;5&quot;/&gt;&lt;property id=&quot;20300&quot; value=&quot;Slide 8 - &amp;quot;Apache Accumulo RYA&amp;quot;&quot;/&gt;&lt;property id=&quot;20307&quot; value=&quot;619&quot;/&gt;&lt;/object&gt;&lt;object type=&quot;3&quot; unique_id=&quot;395756&quot;&gt;&lt;property id=&quot;20148&quot; value=&quot;5&quot;/&gt;&lt;property id=&quot;20300&quot; value=&quot;Slide 3 - &amp;quot;NoSQL: Column  Also see Apache Flink in Programming&amp;quot;&quot;/&gt;&lt;property id=&quot;20307&quot; value=&quot;700&quot;/&gt;&lt;/object&gt;&lt;object type=&quot;3&quot; unique_id=&quot;395757&quot;&gt;&lt;property id=&quot;20148&quot; value=&quot;5&quot;/&gt;&lt;property id=&quot;20300&quot; value=&quot;Slide 10 - &amp;quot;NoSQL: Graph&amp;quot;&quot;/&gt;&lt;property id=&quot;20307&quot; value=&quot;703&quot;/&gt;&lt;/object&gt;&lt;object type=&quot;3&quot; unique_id=&quot;395758&quot;&gt;&lt;property id=&quot;20148&quot; value=&quot;5&quot;/&gt;&lt;property id=&quot;20300&quot; value=&quot;Slide 11 - &amp;quot;Neo4J&amp;quot;&quot;/&gt;&lt;property id=&quot;20307&quot; value=&quot;709&quot;/&gt;&lt;/object&gt;&lt;object type=&quot;3&quot; unique_id=&quot;395759&quot;&gt;&lt;property id=&quot;20148&quot; value=&quot;5&quot;/&gt;&lt;property id=&quot;20300&quot; value=&quot;Slide 12 - &amp;quot;Yarcdata Urika&amp;quot;&quot;/&gt;&lt;property id=&quot;20307&quot; value=&quot;710&quot;/&gt;&lt;/object&gt;&lt;object type=&quot;3&quot; unique_id=&quot;395760&quot;&gt;&lt;property id=&quot;20148&quot; value=&quot;5&quot;/&gt;&lt;property id=&quot;20300&quot; value=&quot;Slide 13 - &amp;quot;AllegroGraph&amp;quot;&quot;/&gt;&lt;property id=&quot;20307&quot; value=&quot;712&quot;/&gt;&lt;/object&gt;&lt;object type=&quot;3&quot; unique_id=&quot;395761&quot;&gt;&lt;property id=&quot;20148&quot; value=&quot;5&quot;/&gt;&lt;property id=&quot;20300&quot; value=&quot;Slide 17 - &amp;quot;NoSQL: Triple Store&amp;quot;&quot;/&gt;&lt;property id=&quot;20307&quot; value=&quot;708&quot;/&gt;&lt;/object&gt;&lt;object type=&quot;3&quot; unique_id=&quot;395762&quot;&gt;&lt;property id=&quot;20148&quot; value=&quot;5&quot;/&gt;&lt;property id=&quot;20300&quot; value=&quot;Slide 18 - &amp;quot;Apache Jena&amp;quot;&quot;/&gt;&lt;property id=&quot;20307&quot; value=&quot;707&quot;/&gt;&lt;/object&gt;&lt;object type=&quot;3&quot; unique_id=&quot;395763&quot;&gt;&lt;property id=&quot;20148&quot; value=&quot;5&quot;/&gt;&lt;property id=&quot;20300&quot; value=&quot;Slide 19 - &amp;quot;Sesame&amp;quot;&quot;/&gt;&lt;property id=&quot;20307&quot; value=&quot;713&quot;/&gt;&lt;/object&gt;&lt;object type=&quot;3&quot; unique_id=&quot;499078&quot;&gt;&lt;property id=&quot;20148&quot; value=&quot;5&quot;/&gt;&lt;property id=&quot;20300&quot; value=&quot;Slide 9 - &amp;quot;SQRRL&amp;quot;&quot;/&gt;&lt;property id=&quot;20307&quot; value=&quot;729&quot;/&gt;&lt;/object&gt;&lt;object type=&quot;3&quot; unique_id=&quot;512715&quot;&gt;&lt;property id=&quot;20148&quot; value=&quot;5&quot;/&gt;&lt;property id=&quot;20300&quot; value=&quot;Slide 2 - &amp;quot;Functionality of 21 HPC-ABDS Layers&amp;quot;&quot;/&gt;&lt;property id=&quot;20307&quot; value=&quot;730&quot;/&gt;&lt;/object&gt;&lt;object type=&quot;3&quot; unique_id=&quot;512837&quot;&gt;&lt;property id=&quot;20148&quot; value=&quot;5&quot;/&gt;&lt;property id=&quot;20300&quot; value=&quot;Slide 14 - &amp;quot;Facebook Tao I&amp;quot;&quot;/&gt;&lt;property id=&quot;20307&quot; value=&quot;731&quot;/&gt;&lt;/object&gt;&lt;object type=&quot;3&quot; unique_id=&quot;512838&quot;&gt;&lt;property id=&quot;20148&quot; value=&quot;5&quot;/&gt;&lt;property id=&quot;20300&quot; value=&quot;Slide 15 - &amp;quot;Facebook Tao II&amp;quot;&quot;/&gt;&lt;property id=&quot;20307&quot; value=&quot;732&quot;/&gt;&lt;/object&gt;&lt;object type=&quot;3&quot; unique_id=&quot;513092&quot;&gt;&lt;property id=&quot;20148&quot; value=&quot;5&quot;/&gt;&lt;property id=&quot;20300&quot; value=&quot;Slide 5 - &amp;quot;Google Megastore&amp;quot;&quot;/&gt;&lt;property id=&quot;20307&quot; value=&quot;733&quot;/&gt;&lt;/object&gt;&lt;object type=&quot;3&quot; unique_id=&quot;513529&quot;&gt;&lt;property id=&quot;20148&quot; value=&quot;5&quot;/&gt;&lt;property id=&quot;20300&quot; value=&quot;Slide 6 - &amp;quot;Google Spanner&amp;quot;&quot;/&gt;&lt;property id=&quot;20307&quot; value=&quot;734&quot;/&gt;&lt;/object&gt;&lt;object type=&quot;3&quot; unique_id=&quot;513530&quot;&gt;&lt;property id=&quot;20148&quot; value=&quot;5&quot;/&gt;&lt;property id=&quot;20300&quot; value=&quot;Slide 16 - &amp;quot;Titan:db&amp;quot;&quot;/&gt;&lt;property id=&quot;20307&quot; value=&quot;735&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0" recordEnd="153948" recordLength="154111" start="0" end="153948"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media streamable="true" recordStart="36700" recordEnd="48346" recordLength="237121" start="36700" end="48346"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2681.0">
  <timings duration="104253"/>
</athena>
</file>

<file path=customXml/item12.xml><?xml version="1.0" encoding="utf-8"?>
<athena xmlns="http://schemas.microsoft.com/edu/athena" version="0.1.2681.0">
  <media streamable="true" recordStart="652929" recordEnd="668022" recordLength="1304921" start="652929" end="668022"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EMIAAAAAAAABe3///8MQWN0aW9uVHlwZVYxAQAAAAd2YWx1ZV9fAAgCAAAAAAAAAAEFAAAABAAAAAkUAAAACRUAAACuIwAAAAAAAAHq////7f///wAAAAABBgAAAAQAAAAJFwAAAAkYAAAADTAAAAAAAAAB5////+3///8AAAAAAQcAAAAEAAAACRoAAAAJGwAAAN1KAAAAAAAAAeT////t////AAAAAAEIAAAABAAAAAkdAAAACR4AAABmTwAAAAAAAAHh////7f///wAAAAABCQAAAAQAAAAJIAAAAAkhAAAAYHUAAAAAAAAB3v///+3///8AAAAAAQoAAAAEAAAACSMAAAAJJAAAAFGDAAAAAAAAAdv////t////AAAAAAELAAAABAAAAAkmAAAACScAAACkiAAAAAAAAAHY////7f///wAAAAABDAAAAAQAAAAJKQAAAAkqAAAAxYwAAAAAAAAB1f///+3///8AAAAAAQ0AAAAEAAAACSwAAAAJLQAAAASRAAAAAAAAAdL////t////AAAAAAEOAAAABAAAAAkvAAAACTAAAAB9pAAAAAAAAAHP////7f///wAAAAABDwAAAAQAAAAJMgAAAAkzAAAAhawAAAAAAAABzP///+3///8AAAAABRAAAAANQ2xlYXJDYW52YXNWMQIAAAAJU3RhcnRUaW1lBFR5cGUABBAMQWN0aW9uVHlwZVYxAgAAAAIAAABJ8QA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JQEAACUBAAABFAAAABEAAAD/AJ5JAAAAAAAAACJAAAAByP///8r///8BAAAAAAAAAAAAIkABFQAAABIAAAAJOQAAAB8AAAAfAAAAARcAAAARAAAA/wCeSQAAAAAAAAAiQAAAAcb////K////AQAAAAAAAAAAACJAARgAAAASAAAACTsAAABHAAAARwAAAAEaAAAAEQAAAP8AnkkAAAAAAAAAIkAAAAHE////yv///wEAAAAAAAAAAAAiQAEbAAAAEgAAAAk9AAAAHAAAABwAAAABHQAAABEAAAD/AJ5JAAAAAAAAACJAAAABwv///8r///8BAAAAAAAAAAAAIkABHgAAABIAAAAJPwAAACIAAAAiAAAAASAAAAARAAAA/wCeSQAAAAAAAAAiQAAAAcD////K////AQAAAAAAAAAAACJAASEAAAASAAAACUEAAABhAAAAYQAAAAEjAAAAEQAAAP8AnkkAAAAAAAAAIkAAAAG+////yv///wEAAAAAAAAAAAAiQAEkAAAAEgAAAAlDAAAADgAAAA4AAAABJgAAABEAAAD/AJ5JAAAAAAAAACJAAAABvP///8r///8BAAAAAAAAAAAAIkABJwAAABIAAAAJRQAAABUAAAAVAAAAASkAAAARAAAA/wCeSQAAAAAAAAAiQAAAAbr////K////AQAAAAAAAAAAACJAASoAAAASAAAACUcAAAAfAAAAHwAAAAEsAAAAEQAAAP8AnkkAAAAAAAAAIkAAAAG4////yv///wEAAAAAAAAAAAAiQAEtAAAAEgAAAAlJAAAAMwAAADMAAAABLwAAABEAAAD/AJ5JAAAAAAAAACJAAAABtv///8r///8BAAAAAAAAAAAAIkABMAAAABIAAAAJSwAAADYAAAA2AAAAATIAAAARAAAA/wCeSQAAAAAAAAAiQAAAAbT////K////AQAAAAAAAAAAACJAATMAAAASAAAACU0AAAAyAAAAMg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N2wc5AAAAAAEAAAAgAAAABApJbmtQb2ludFYxAgAAAAlzAQAACXQBAAAJdQEAAAl2AQAACXcBAAAJeAEAAAl5AQAACXoBAAAJewEAAAl8AQAACX0BAAAJfgEAAAl/AQAACYABAAAJgQEAAAmCAQAACYMBAAAJhAEAAAmFAQAACYYBAAAJhwEAAAmIAQAACYkBAAAJigEAAAmLAQAACYwBAAAJjQEAAAmOAQAACY8BAAAJkAEAAAmRAQAACgc7AAAAAAEAAACAAAAABApJbmtQb2ludFYxAgA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NOQc9AAAAAAEAAAAgAAAABApJbmtQb2ludFYxAgAAAAnZAQAACdoBAAAJ2wEAAAncAQAACd0BAAAJ3gEAAAnfAQAACeABAAAJ4QEAAAniAQAACeMBAAAJ5AEAAAnlAQAACeYBAAAJ5wEAAAnoAQAACekBAAAJ6gEAAAnrAQAACewBAAAJ7QEAAAnuAQAACe8BAAAJ8AEAAAnxAQAACfIBAAAJ8wEAAAn0AQAADQQHPwAAAAABAAAAQAAAAAQKSW5rUG9pbnRWMQIAAAAJ9QEAAAn2AQAACfcBAAAJ+AEAAAn5AQAACfoBAAAJ+wEAAAn8AQAACf0BAAAJ/gEAAAn/AQAACQACAAAJAQIAAAkCAgAACQMCAAAJBAIAAAkFAgAACQYCAAAJBwIAAAkIAgAACQkCAAAJCgIAAAkLAgAACQwCAAAJDQIAAAkOAgAACQ8CAAAJEAIAAAkRAgAACRICAAAJEwIAAAkUAgAACRUCAAAJFgIAAA0eB0EAAAAAAQAAAIAAAAAECklua1BvaW50VjECAA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NHwdDAAAAAAEAAAAQAAAABApJbmtQb2ludFYxAgAAAAl4AgAACXkCAAAJegIAAAl7AgAACXwCAAAJfQIAAAl+AgAACX8CAAAJgAIAAAmBAgAACYICAAAJgwIAAAmEAgAACYUCAAANAgdFAAAAAAEAAAAgAAAABApJbmtQb2ludFYxAgAAAAmGAgAACYcCAAAJiAIAAAmJAgAACYoCAAAJiwIAAAmMAgAACY0CAAAJjgIAAAmPAgAACZACAAAJkQIAAAmSAgAACZMCAAAJlAIAAAmVAgAACZYCAAAJlwIAAAmYAgAACZkCAAAJmgIAAA0LB0cAAAAAAQAAACAAAAAECklua1BvaW50VjECAAAACZsCAAAJnAIAAAmdAgAACZ4CAAAJnwIAAAmgAgAACaECAAAJogIAAAmjAgAACaQCAAAJpQIAAAmmAgAACacCAAAJqAIAAAmpAgAACaoCAAAJqwIAAAmsAgAACa0CAAAJrgIAAAmvAgAACbACAAAJsQIAAAmyAgAACbMCAAAJtAIAAAm1AgAACbYCAAAJtwIAAAm4AgAACbkCAAAKB0kAAAAAAQAAAEAAAAAECklua1BvaW50VjECAA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DQ0HSwAAAAABAAAAQAAAAAQKSW5rUG9pbnRWMQIA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NCgdNAAAAAAEAAABAAAAABApJbmtQb2ludFYxAgA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NDgVOAAAACklua1BvaW50VjEEAAAAAVgBWQ5QcmVzc3VyZUZhY3RvcglUaW1lU3RhbXAAAAAABgYLEAIAAAAxqyLdNZfUP1dRGh+ZQL8/AAAAPwAAAAAAAAAAAU8AAABOAAAAud38L9G81D9XURofmUC/PwAAAD8QAAAAAAAAAAFQAAAATgAAABohdZ717tQ/V1EaH5lAvz8AAAA/EAAAAAAAAAABUQAAAE4AAAB7ZO0MGiHVP1dRGh+ZQL8/AAAAPx8AAAAAAAAAAVIAAABOAAAABJfHX7VG1T9XURofmUC/PwAAAD8vAAAAAAAAAAFTAAAATgAAABX8ewXskdU/V1EaH5lAvz8AAAA/PwAAAAAAAAABVAAAAE4AAAA4xuRQWSjWP1dRGh+ZQL8/AAAAPz8AAAAAAAAAAVUAAABOAAAAmQldv31a1j9XURofmUC/PwAAAD9OAAAAAAAAAAFWAAAATgAAACE8NxIZgNY/V1EaH5lAvz8AAAA/XgAAAAAAAAABVwAAAE4AAAAzoeu3T8vWP1dRGh+ZQL8/AAAAP14AAAAAAAAAAVgAAABOAAAAu9PFCuvw1j9XURofmUC/PwAAAD9tAAAAAAAAAAFZAAAATgAAAEQGoF2GFtc/V1EaH5lAvz8AAAA/bQAAAAAAAAABWgAAAE4AAAClSRjMqkjXP1dRGh+ZQL8/AAAAP20AAAAAAAAAAVsAAABOAAAABo2QOs961z+b/UKsKI2/PwAAAD99AAAAAAAAAAFcAAAATgAAAGfQCKnzrNc/36lrObjZvz8AAAA/fQAAAAAAAAABXQAAAE4AAADIE4EXGN/XP9+pazm42b8/AAAAP40AAAAAAAAAAV4AAABOAAAAAmiXocUd2D8QK0rjIxPAPwAAAD+cAAAAAAAAAAFfAAAATgAAABPNS0f8aNg/ECtK4yMTwD8AAAA/nAAAAAAAAAABYAAAAE4AAABMIWLRqafYPzKB3qlrOcA/AAAAP6wAAAAAAAAAAWEAAABOAAAAXoYWd+Dy2D9U13Jws1/APwAAAD+sAAAAAAAAAAFiAAAATgAAAEf8aDigStk/dC0HN/uFwD8AAAA/vAAAAAAAAAABYwAAAE4AAABZYR3e1pXZP5aDm/1CrMA/AAAAP7wAAAAAAAAAAWQAAABOAAAAQtdvn5bt2T+42S/EitLAPwAAAD/LAAAAAAAAAAFlAAAATgAAAAReYHzfUdo/2i/EitL4wD8AAAA/ywAAAAAAAAABZgAAAE4AAAA9snYGjZDaP/qFWFEaH8E/AAAAP9sAAAAAAAAAAWcAAABOAAAAnvXudLHC2j8c3OwXYkXBPwAAAD/bAAAAAAAAAAFoAAAATgAAACcoycdM6No/HNzsF2JFwT8AAAA/6gAAAAAAAAABaQAAAE4AAACvWqMa6A3bPxzc7BdiRcE/AAAAP+oAAAAAAAAAAWoAAABOAAAAYHzfUfom2z8c3OwXYkXBPwAAAD8nAQAAAAAAAAFrAAAATgAAAOiuuaSVTNs/HNzsF2JFwT8AAAA/JwEAAAAAAAABbAAAAE4AAADBv1fAHlnbPz4ygd6pa8E/AAAAPycBAAAAAAAAAW0AAABOAAAAmdD126dl2z8+MoHeqWvBPwAAAD83AQAAAAAAAAFuAAAATgAAAHHhk/cwcts/PjKB3qlrwT8AAAA/RwEAAAAAAAABbwAAAE4AAAAiA9AuQ4vbP2CIFaXxkcE/AAAAP0cBAAAAAAAAAXAAAABOAAAA0iQMZlWk2z9giBWl8ZHBPwAAAD9WAQAAAAAAAAFxAAAATgAAADNohNR51ts/gN6pazm4wT8AAAA/VgEAAAAAAAABcgAAAE4AAACUq/xCngjcP4DeqWs5uME/AAAAP2YBAAAAAAAAAXMAAABOAAAAzv8SzUtH3D+A3qlrObjBPwAAAD9mAQAAAAAAAAF0AAAATgAAAN9kx3KCktw/ojQ+MoHewT8AAAA/dQEAAAAAAAABdQAAAE4AAADJ2hk0QurcP8SK0vjIBMI/AAAAP4UBAAAAAAAAAXYAAABOAAAAi2EKEYtO3T/EitL4yATCPwAAAD+FAQAAAAAAAAF3AAAATgAAAE3o+u3Tst0/5uBmvxArwj8AAAA/pAEAAAAAAAABeAAAAE4AAABTA71h90PfP4yPTKB36sI/AAAAP7QBAAAAAAAAAXkAAABOAAAAPXkPI7eb3z+Mj0ygd+rCPwAAAD+0AQAAAAAAAAF6AAAATgAAAP///////98/0Dt1LQc3wz8AAAA/xAEAAAAAAAABewAAAE4AAABhQ3huJDLgP9A7dS0HN8M/AAAAP8QBAAAAAAAAAXwAAABOAAAALo+/ao1q4D/wkQn0Tl3DPwAAAD/EAQAAAAAAAAF9AAAATgAAAPraBmf2ouA/EuidupaDwz8AAAA/0wEAAAAAAAABfgAAAE4AAACgN+x+6OfgPzQ+MoHeqcM/AAAAP+MBAAAAAAAAAX8AAABOAAAAsZygJB8z4T9WlMZHJtDDPwAAAD/jAQAAAAAAAAGAAAAATgAAAFf5hTwReOE/mEDv1LUcxD8AAAA/4wEAAAAAAAABgQAAAE4AAAD8VWtUA73hP5hA79S1HMQ/AAAAP/IBAAAAAAAAAYIAAABOAAAANaqB3rD74T+6loOb/ULEPwAAAD/yAQAAAAAAAAGDAAAATgAAAJbt+UzVLeI/upaDm/1CxD8AAAA/AgIAAAAAAAABhAAAAE4AAABjOUFJPmbiP7qWg5v9QsQ/AAAAPxICAAAAAAAAAYUAAABOAAAAV3TqKR6S4j+6loOb/ULEPwAAAD8SAgAAAAAAAAGGAAAATgAAAOCmxHy5t+I/upaDm/1CxD8AAAA/IQIAAAAAAAABhwAAAE4AAAD90M9BENfiP7qWg5v9QsQ/AAAAPyECAAAAAAAAAYgAAABOAAAA8Qt5IvAC4z+6loOb/ULEPwAAAD8xAgAAAAAAAAGJAAAATgAAAHo+U3WLKOM/upaDm/1CxD8AAAA/MQIAAAAAAAABigAAAE4AAABvefxVa1TjP7qWg5v9QsQ/AAAAP0ECAAAAAAAAAYsAAABOAAAA+KvWqAZ64z+6loOb/ULEPwAAAD9QAgAAAAAAAAGMAAAATgAAAIHesPuhn+M/upaDm/1CxD8AAAA/YAIAAAAAAAABjQAAAE4AAABOKvj3CtjjP5hA79S1HMQ/AAAAP48CAAAAAAAAAY4AAABOAAAA0jfZsZyg5D9WlMZHJtDDPwAAAD+uAgAAAAAAAAGPAAAATgAAAAuM7ztK3+Q/VpTGRybQwz8AAAA/rgIAAAAAAAABkAAAAE4AAADjnI1X0+vkP1aUxkcm0MM/AAAAP64CAAAAAAAAAZEAAABOAAAAJ7b6AKH+5D9WlMZHJtDDPwAAAD++AgAAAAAAAAGSAAAATgAAAP/GmBwqC+U/VpTGRybQwz8AAAA/vgIAAAAAAAABkwAAAE4AAADY1zY4sxflP1aUxkcm0MM/AAAAP80CAAAAAAAAAZQAAABOAAAAROAFxvcd5T80PjKB3qnDPwAAAD/dAgAAAAAAAAGVAAAATgAAALDo1FM8JOU/ND4ygd6pwz8AAAA/7AIAAAAAAAABlgAAAE4AAAAc8aPhgCrlPxLonbqWg8M/AAAAP+wCAAAAAAAAAZcAAABOAAAAHPGj4YAq5T/wkQn0Tl3DPwAAAD/8AgAAAAAAAAGYAAAATgAAAIj5cm/FMOU/8JEJ9E5dwz8AAAA//AIAAAAAAAABmQAAAE4AAABgChGLTj3lP/CRCfROXcM/AAAAPwwDAAAAAAAAAZoAAABOAAAAOBuvptdJ5T/wkQn0Tl3DPwAAAD8MAwAAAAAAAAGbAAAATgAAAKUjfjQcUOU/0Dt1LQc3wz8AAAA/GwMAAAAAAAABnAAAAE4AAAB9NBxQpVzlP9A7dS0HN8M/AAAAPysDAAAAAAAAAZ0AAABOAAAAVkW6ay5p5T/QO3UtBzfDPwAAAD8rAwAAAAAAAAGeAAAATgAAAMJNiflyb+U/0Dt1LQc3wz8AAAA/KwMAAAAAAAABnwAAAE4AAAAuVliHt3XlP67l4Ga/EMM/AAAAPzsDAAAAAAAAAaAAAABOAAAABmf2okCC5T+Mj0ygd+rCPwAAAD9KAwAAAAAAAAGhAAAATgAAAHNvxTCFiOU/bDm42S/Ewj8AAAA/SgMAAAAAAAABogAAAE4AAADed5S+yY7lP0rjIxPoncI/AAAAP1oDAAAAAAAAAaMAAABOAAAAtogy2lKb5T9K4yMT6J3CPwAAAD9aAwAAAAAAAAGkAAAATgAAAI+Z0PXbp+U/KI2PTKB3wj8AAAA/aQMAAAAAAAABpQAAAE4AAAD7oZ+DIK7lPyiNj0ygd8I/AAAAP3kDAAAAAAAAAaYAAABOAAAAZ6puEWW05T8GN/uFWFHCPwAAAD95AwAAAAAAAAGnAAAATgAAAD+7DC3uwOU/Bjf7hVhRwj8AAAA/iQMAAAAAAAABqAAAAE4AAACsw9u6MsflP+bgZr8QK8I/AAAAP4kDAAAAAAAAAakAAABOAAAAF8yqSHfN5T/m4Ga/ECvCPwAAAD+YAwAAAAAAAAGqAAAATgAAAPDcSGQA2uU/xIrS+MgEwj8AAAA/mAMAAAAAAAABqwAAAE4AAABc5RfyRODlP6I0PjKB3sE/AAAAP6gDAAAAAAAAAawAAABOAAAANfa1Dc7s5T+iND4ygd7BPwAAAD+oAwAAAAAAAAGtAAAATgAAAKD+hJsS8+U/gN6pazm4wT8AAAA/qAMAAAAAAAABrgAAAE4AAAB4DyO3m//lP2CIFaXxkcE/AAAAP7gDAAAAAAAAAa8AAABOAAAAUCDB0iQM5j8+MoHeqWvBPwAAAD+4AwAAAAAAAAGwAAAATgAAAAFC/Qk3JeY/HNzsF2JFwT8AAAA/xwMAAAAAAAABsQAAAE4AAABGW2qzBDjmP/qFWFEaH8E/AAAAP8cDAAAAAAAAAbIAAABOAAAAinTXXNJK5j+42S/EitLAPwAAAD/XAwAAAAAAAAGzAAAATgAAAM+NRAagXeY/loOb/UKswD8AAAA/5gMAAAAAAAABtAAAAE4AAAB/r4A9snbmP1TXcnCzX8A/AAAAP+YDAAAAAAAAAbUAAABOAAAAV8AeWTuD5j8ygd6paznAPwAAAD/2AwAAAAAAAAG2AAAATgAAAJvZiwIJluY/ECtK4yMTwD8AAAA/9gMAAAAAAAABtwAAAE4AAABz6ikekqLmP9+pazm42b8/AAAAP/YDAAAAAAAAAbgAAABOAAAAS/vHORuv5j9XURofmUC/PwAAAD8GBAAAAAAAAAG5AAAATgAAALgDl8dfteY/V1EaH5lAvz8AAAA/FQQAAAAAAAABugAAAE4AAAAkDGZVpLvmPxWl8ZEJ9L4/AAAAP0QEAAAAAAAAAbsAAABOAAAA/BwEcS3I5j9LoHfqWg6+PwAAAD9EBAAAAAAAAAG8AAAATgAAAGkl0/5xzuY/xUcm0Dt1vT8AAAA/YwQAAAAAAAABvQAAAE4AAADULaKMttTmP4Ob/UKsKL0/AAAAP2MEAAAAAAAAAb4AAABOAAAA1C2ijLbU5j/9QqwojY+8PwAAAD9zBAAAAAAAAAG/AAAATgAAAEE2cRr72uY/u5aDm/1CvD8AAAA/cwQAAAAAAAABwAAAAE4AAACsPkCoP+HmPzM+MoHeqbs/AAAAP4MEAAAAAAAAAcEAAABOAAAAGUcPNoTn5j/xkQn0Tl27PwAAAD+DBAAAAAAAAAHCAAAATgAAAPFXrVEN9OY/azm42S/Euj8AAAA/kgQAAAAAAAABwwAAAE4AAADJaEttlgDnP+XgZr8QK7o/AAAAP5IEAAAAAAAAAcQAAABOAAAANXEa+9oG5z+iND4ygd65PwAAAD+iBAAAAAAAAAHFAAAATgAAAKJ56YgfDec/HNzsF2JFuT8AAAA/ogQAAAAAAAABxgAAAE4AAAANgrgWZBPnP9ovxIrS+Lg/AAAAP7IEAAAAAAAAAccAAABOAAAADYK4FmQT5z+Wg5v9Qqy4PwAAAD/RBAAAAAAAAAHIAAAATgAAAHqKh6SoGec/RybQO3Uttz8AAAA/0QQAAAAAAAAByQAAAE4AAAB6ioekqBnnPwR6p67l4LY/AAAAP9EEAAAAAAAAAcoAAABOAAAAeoqHpKgZ5z/CzX4hVpS2PwAAAD/gBAAAAAAAAAHLAAAATgAAAHqKh6SoGec/fiFWlMZHtj8AAAA/8AQAAAAAAAABzAAAAE4AAAB6ioekqBnnPzx1LQc3+7U/AAAAP/AEAAAAAAAAAc0AAABOAAAADYK4FmQT5z/4yAR6p661PwAAAD/wBAAAAAAAAAHOAAAATgAAAA2CuBZkE+c/tRzc7BditT8AAAA/AAUAAAAAAAABzwAAAE4AAACieemIHw3nPy/EitL4yLQ/AAAAPwAFAAAAAAAAAdAAAABOAAAANXEa+9oG5z+pazm42S+0PwAAAD8PBQAAAAAAAAHRAAAATgAAAMloS22WAOc/Zr8QK0rjsz8AAAA/DwUAAAAAAAAB0gAAAE4AAADJaEttlgDnP+BmvxArSrM/AAAAPx8FAAAAAAAAAdMAAABOAAAAXWB831H65j8XYkVpfGSyPwAAAD8fBQAAAAAAAAHUAAAATgAAAPFXrVEN9OY/1bUc3OwXsj8AAAA/LwUAAAAAAAAB1QAAAE4AAACFT97DyO3mP09dy8HNfrE/AAAAPy8FAAAAAAAAAdYAAABOAAAAGUcPNoTn5j8LsaI0PjKxPwAAAD8+BQAAAAAAAAHXAAAATgAAABlHDzaE5+Y/hlhRGh+ZsD8AAAA/PgUAAAAAAAAB2AAAAE4AAACsPkCoP+HmP0KsKI2PTLA/AAAAP04FAAAAAAAAAdkAAABOAAAArD5AqD/h5j/0Tl3Lwc2uPwAAAD9OBQAAAAAAAAHaAAAATgAAANQtooy21OY/5p26loObrT8AAAA/XQUAAAAAAAAB2wAAAE4AAABpJdP+cc7mP9zsF2JFaaw/AAAAP10FAAAAAAAAAdwAAABOAAAAkBQ14+jB5j/QO3UtBzerPwAAAD9tBQAAAAAAAAHdAAAATgAAACQMZlWku+Y/SuMjE+idqj8AAAA/fQUAAAAAAAAB3gAAAE4AAABL+8c5G6/mP7jZL8SK0qg/AAAAP30FAAAAAAAAAd8AAABOAAAA4PL4q9ao5j8m0Dt1LQenPwAAAD+cBQAAAAAAAAHgAAAATgAAAMPI7eZ/ieY/9guxojQ+oj8AAAA/nAUAAAAAAAAB4QAAAE4AAADrt0/L9nzmP2UCvVPXcqA/AAAAP5wFAAAAAAAAAeIAAABOAAAAf6+APbJ25j+k8ZEJ9E6dPwAAAD+sBQAAAAAAAAHjAAAATgAAADqWE5TkY+Y/gt6pazm4mT8AAAA/rAUAAAAAAAAB5AAAAE4AAAD2fKbqFlHmP1IaH5lA75Q/AAAAP7sFAAAAAAAAAeUAAABOAAAAHmwIz41E5j86uNkvxIqSPwAAAD+7BQAAAAAAAAHmAAAATgAAANlSmyXAMeY/IlaUxkcmkD8AAAA/ywUAAAAAAAAB5wAAAE4AAAABQv0JNyXmPxTonbqWg4s/AAAAP8sFAAAAAAAAAegAAABOAAAAKTFf7q0Y5j/8hVhRGh+JPwAAAD/aBQAAAAAAAAHpAAAATgAAAL0okGBpEuY/5CMT6J26hj8AAAA/2gUAAAAAAAAB6gAAAE4AAADlF/JE4AXmP8zBzX4hVoQ/AAAAP+oFAAAAAAAAAesAAABOAAAAeA8jt5v/5T+0X4gVpfGBPwAAAD/qBQAAAAAAAAHsAAAATgAAAKD+hJsS8+U/tF+IFaXxgT8AAAA/GQYAAAAAAAAB7QAAAE4AAABc5RfyRODlPzj7hVhRGn8/AAAAPxkGAAAAAAAAAe4AAABOAAAAhNR51rvT5T84+4VYURp/PwAAAD8pBgAAAAAAAAHvAAAATgAAABfMqkh3zeU/OPuFWFEafz8AAAA/KQYAAAAAAAAB8AAAAE4AAAA/uwwt7sDlPww3+4VYUXo/AAAAP0gGAAAAAAAAAfEAAABOAAAAI5EBaJeh5T8MN/uFWFF6PwAAAD+GBgAAAAAAAAHyAAAATgAAANjXNjizF+U/2HJws1+IdT8AAAA/pgYAAAAAAAAB8wAAAE4AAAAWUUZbarPkP9hycLNfiHU/AAAAP7UGAAAAAAAAAfQAAABOAAAA+iY7lhOU5D/YcnCzX4h1PwAAAD+1BgAAAAAAAAH1AAAATgAAAEkF/14Be+Q/2HJws1+IdT8AAAA/tQYAAAAAAAAB9gAAAE4AAADB0iQMZlXkP9hycLNfiHU/AAAAP7UGAAAAAAAAAfcAAABOAAAAELHo1FM85D/YcnCzX4h1PwAAAD/FBgAAAAAAAAH4AAAATgAAAMuXeyuGKeQ/DDf7hVhRej8AAAA/1AYAAAAAAAAB+QAAAE4AAACvbXBmLwrkPzj7hVhRGn8/AAAAP9QGAAAAAAAAAfoAAABOAAAAalQDvWH34z+0X4gVpfGBPwAAAD/UBgAAAAAAAAH7AAAATgAAACc7lhOU5OM/tF+IFaXxgT8AAAA/5AYAAAAAAAAB/AAAAE4AAAB2GVrcgcvjP7RfiBWl8YE/AAAAP+QGAAAAAAAAAf0AAABOAAAAMQDtMrS44z+0X4gVpfGBPwAAAD/0BgAAAAAAAAH+AAAATgAAAIHesPuhn+M/tF+IFaXxgT8AAAA/9AYAAAAAAAAB/wAAAE4AAAA9xUNS1IzjP7RfiBWl8YE/AAAAPwMHAAAAAAAAAQABAABOAAAAjaMHG8Jz4z+0X4gVpfGBPwAAAD8TBwAAAAAAAAEBAQAATgAAANyBy+OvWuM/tF+IFaXxgT8AAAA/EwcAAAAAAAABAgEAAE4AAAArYI+snUHjP7RfiBWl8YE/AAAAPxMHAAAAAAAAAQMBAABOAAAAej5TdYso4z+0X4gVpfGBPwAAAD8jBwAAAAAAAAEEAQAATgAAAMocFz55D+M/zMHNfiFWhD8AAAA/IwcAAAAAAAABBQEAAE4AAACu8gt5IvDiP8zBzX4hVoQ/AAAAPzIHAAAAAAAAAQYBAABOAAAAkcgAtMvQ4j/kIxPonbqGPwAAAD8yBwAAAAAAAAEHAQAATgAAAHWe9e50seI//IVYURofiT8AAAA/QwcAAAAAAAABCAEAAE4AAABXdOopHpLiPxTonbqWg4s/AAAAP1IHAAAAAAAAAQkBAABOAAAAO0rfZMdy4j8sSuMjE+iNPwAAAD9SBwAAAAAAAAEKAQAATgAAALMXBRIsTeI/LAc3+4VYkT8AAAA/UgcAAAAAAAABCwEAAE4AAAAC9sjaGTTiPzq42S/EipI/AAAAP2IHAAAAAAAAAQwBAABOAAAA5cu9FcMU4j9SGh+ZQO+UPwAAAD9iBwAAAAAAAAENAQAATgAAADWqgd6w++E/XMvBzX4hlj8AAAA/cgcAAAAAAAABDgEAAE4AAABdmePCJ+/hP2h8ZAK9U5c/AAAAP4EHAAAAAAAAAQ8BAABOAAAArHenixXW4T9ofGQCvVOXPwAAAD+BBwAAAAAAAAEQAQAATgAAAGheOuJHw+E/dC0HN/uFmD8AAAA/kQcAAAAAAAABEQEAAE4AAAAjRc04erDhP4LeqWs5uJk/AAAAP5EHAAAAAAAAARIBAABOAAAA4Ctgj6yd4T+C3qlrObiZPwAAAD+hBwAAAAAAAAETAQAATgAAAJsS8+XeiuE/jo9MoHfqmj8AAAA/sAcAAAAAAAABFAEAAE4AAADq8LauzHHhP46PTKB36po/AAAAP7AHAAAAAAAAARUBAABOAAAAEuAYk0Nl4T+Oj0ygd+qaPwAAAD/ABwAAAAAAAAEWAQAATgAAAM7Gq+l1UuE/jo9MoHfqmj8AAAA/wAcAAAAAAAABFwEAAE4AAAAdpW+yYznhP46PTKB36po/AAAAP88HAAAAAAAAARgBAABOAAAAAXtk7Qwa4T+Oj0ygd+qaPwAAAD/PBwAAAAAAAAEZAQAATgAAALxh90M/B+E/jo9MoHfqmj8AAAA/DggAAAAAAAABGgEAAE4AAACfvIeR283fP46PTKB36po/AAAAPy0IAAAAAAAAARsBAABOAAAA879E89IR3z+Oj0ygd+qaPwAAAD89CAAAAAAAAAEcAQAATgAAADE5VBaKrd4/jo9MoHfqmj8AAAA/PQgAAAAAAAABHQEAAE4AAADR9dunZXveP46PTKB36po/AAAAPz0IAAAAAAAAAR4BAABOAAAAH9SfcFNi3j+Oj0ygd+qaPwAAAD9MCAAAAAAAAAEfAQAATgAAAJehxR24PN4/jo9MoHfqmj8AAAA/ewgAAAAAAAABIAEAAE4AAAATlORjJnTdP3QtBzf7hZg/AAAAP4sIAAAAAAAAASEBAABOAAAAoeu3T8v23D9cy8HNfiGWPwAAAD+LCAAAAAAAAAEiAQAATgAAAAdUKVf5hdw/UhofmUDvlD8AAAA/qggAAAAAAAABIwEAAE4AAADSJAxmVaTbP1IaH5lA75Q/AAAAP6oIAAAAAAAAASQBAABOAAAA6K65pJVM2z9SGh+ZQO+UPwAAAD+6CAAAAAAAAAElAQAATgAAANdJBf9eAds/Rml8ZAK9kz8AAAA/uggAAAAAAAABJgEAAE4AAADu07I9n6naP0ZpfGQCvZM/AAAAP7oIAAAAAAAAAScBAABOAAAAtH+cs/Fq2j9GaXxkAr2TPwAAAD/JCAAAAAAAAAEoAQAATgAAAHsrhilELNo/Rml8ZAK9kz8AAAA/2QgAAAAAAAABKQEAAE4AAABC12+flu3ZP0ZpfGQCvZM/AAAAP9kIAAAAAAAAASoBAABOAAAA4ZP3MHK72T9GaXxkAr2TPwAAAD/ZCAAAAAAAAAErAQAATgAAAKg/4abEfNk/Rml8ZAK9kz8AAAA/6QgAAAAAAAABLAEAAE4AAABv68ocFz7ZP0ZpfGQCvZM/AAAAP+kIAAAAAAAAAS0BAABOAAAAhnV4W1fm2D9GaXxkAr2TPwAAAD/4CAAAAAAAAAEuAQAATgAAAHQQxLUgm9g/OrjZL8SKkj8AAAA/+AgAAAAAAAABLwEAAE4AAAA7vK0rc1zYPywHN/uFWJE/AAAAPwgJAAAAAAAAATABAABOAAAAUUZbarME2D8sBzf7hViRPwAAAD8ICQAAAAAAAAExAQAATgAAAO8C4/uO0tc/LAc3+4VYkT8AAAA/GAkAAAAAAAABMgEAAE4AAAC2rsxx4ZPXPywHN/uFWJE/AAAAPycJAAAAAAAAATMBAABOAAAAVWtUA71h1z8sBzf7hViRPwAAAD83CQAAAAAAAAE0AQAATgAAAPUn3JSYL9c/LAc3+4VYkT8AAAA/NwkAAAAAAAABNQEAAE4AAABs9QFC/QnXPywHN/uFWJE/AAAAPzcJAAAAAAAAATYBAABOAAAA48In72Hk1j8sBzf7hViRPwAAAD83CQAAAAAAAAE3AQAATgAAAFqQTZzGvtY/LAc3+4VYkT8AAAA/RgkAAAAAAAABOAEAAE4AAADSXXNJK5nWPywHN/uFWJE/AAAAP1cJAAAAAAAAATkBAABOAAAA+kzVLaKM1j8sBzf7hViRPwAAAD9nCQAAAAAAAAE6AQAATgAAACE8NxIZgNY/LAc3+4VYkT8AAAA/ZwkAAAAAAAABOwEAAE4AAABxGvvaBmfWPywHN/uFWJE/AAAAP2cJAAAAAAAAATwBAABOAAAAwPi+o/RN1j8sBzf7hViRPwAAAD9nCQAAAAAAAAE9AQAATgAAAOjnIIhrQdY/LAc3+4VYkT8AAAA/dgkAAAAAAAABPgEAAE4AAAA4xuRQWSjWPywHN/uFWJE/AAAAP4YJAAAAAAAAAT8BAABOAAAAh6SoGUcP1j8sBzf7hViRPwAAAD+GCQAAAAAAAAFAAQAATgAAANeCbOI09tU/LAc3+4VYkT8AAAA/hgkAAAAAAAABQQEAAE4AAAAmYTCrIt3VPzq42S/EipI/AAAAP6UJAAAAAAAAAUIBAABOAAAATlCSj5nQ1T86uNkvxIqSPwAAAD+lCQAAAAAAAAFDAQAATgAAAMYduDz+qtU/Rml8ZAK9kz8AAAA/tQkAAAAAAAABRAEAAE4AAAA9693pYoXVP1zLwc1+IZY/AAAAP7UJAAAAAAAAAUUBAABOAAAAZdo/ztl41T9ofGQCvVOXPwAAAD/ECQAAAAAAAAFGAQAATgAAAIzJobJQbNU/aHxkAr1Tlz8AAAA/1AkAAAAAAAABRwEAAE4AAAC0uAOXx1/VP3QtBzf7hZg/AAAAP9QJAAAAAAAAAUgBAABOAAAAtLgDl8df1T+C3qlrObiZPwAAAD/kCQAAAAAAAAFJAQAATgAAANynZXs+U9U/gt6pazm4mT8AAAA/8wkAAAAAAAABSgEAAE4AAADcp2V7PlPVP46PTKB36po/AAAAP/MJAAAAAAAAAUsBAABOAAAABJfHX7VG1T+YQO/UtRycPwAAAD/zCQAAAAAAAAFMAQAATgAAAASXx1+1RtU/pPGRCfROnT8AAAA/AwoAAAAAAAABTQEAAE4AAAAshilELDrVP7CiND4ygZ4/AAAAPxMKAAAAAAAAAU4BAABOAAAAU3WLKKMt1T9lAr1T13KgPwAAAD8TCgAAAAAAAAFPAQAATgAAAHtk7QwaIdU/cLNfiBWloT8AAAA/IgoAAAAAAAABUAEAAE4AAAAaIXWe9e7UP6B36loObqY/AAAAPzIKAAAAAAAAAVEBAABOAAAAQhDXgmzi1D8ygd6pazmoPwAAAD9BCgAAAAAAAAFSAQAATgAAAGr/OGfj1dQ/PjKB3qlrqT8AAAA/UQoAAAAAAAABUwEAAE4AAACS7ppLWsnUP1aUxkcm0Ks/AAAAP1EKAAAAAAAAAVQBAABOAAAAku6aS1rJ1D9iRWl8ZAKtPwAAAD9RCgAAAAAAAAFVAQAATgAAAJLumktaydQ/bvYLsaI0rj8AAAA/YQoAAAAAAAABVgEAAE4AAAC53fwv0bzUPwAAAAAAALA/AAAAP2EKAAAAAAAAAVcBAABOAAAAud38L9G81D+GWFEaH5mwPwAAAD9wCgAAAAAAAAFYAQAATgAAALnd/C/RvNQ/C7GiND4ysT8AAAA/gAoAAAAAAAABWQEAAE4AAAC53fwv0bzUP9W1HNzsF7I/AAAAP4AKAAAAAAAAAVoBAABOAAAA4cxeFEiw1D+eupaDm/2yPwAAAD+ACgAAAAAAAAFbAQAATgAAAOHMXhRIsNQ/JBPonbqWsz8AAAA/kAoAAAAAAAABXAEAAE4AAAAJvMD4vqPUP6lrObjZL7Q/AAAAP5AKAAAAAAAAAV0BAABOAAAACbzA+L6j1D9zcLNfiBW1PwAAAD+fCgAAAAAAAAFeAQAATgAAAAm8wPi+o9Q/tRzc7BditT8AAAA/nwoAAAAAAAABXwEAAE4AAAAJvMD4vqPUP34hVpTGR7Y/AAAAP68KAAAAAAAAAWABAABOAAAACbzA+L6j1D8Eeqeu5eC2PwAAAD+vCgAAAAAAAAFhAQAATgAAAAm8wPi+o9Q/i9L4yAR6tz8AAAA/vgoAAAAAAAABYgEAAE4AAAAJvMD4vqPUP1PXcnCzX7g/AAAAP84KAAAAAAAAAWMBAABOAAAACbzA+L6j1D+Wg5v9Qqy4PwAAAD/OCgAAAAAAAAFkAQAATgAAAAm8wPi+o9Q/X4gVpfGRuT8AAAA/3goAAAAAAAABZQEAAE4AAAAJvMD4vqPUP6I0PjKB3rk/AAAAP94KAAAAAAAAAWYBAABOAAAACbzA+L6j1D8pjY9MoHe6PwAAAD/eCgAAAAAAAAFnAQAATgAAAAm8wPi+o9Q/azm42S/Euj8AAAA//QoAAAAAAAABaAEAAE4AAADhzF4USLDUP63l4Ga/ELs/AAAAP/0KAAAAAAAAAWkBAABOAAAA4cxeFEiw1D/xkQn0Tl27PwAAAD/9CgAAAAAAAAFqAQAATgAAALnd/C/RvNQ/Mz4ygd6puz8AAAA//QoAAAAAAAABawEAAE4AAAC53fwv0bzUP7uWg5v9Qrw/AAAAPw0LAAAAAAAAAWwBAABOAAAAku6aS1rJ1D/9QqwojY+8PwAAAD8cCwAAAAAAAAFtAQAATgAAAGr/OGfj1dQ/Qe/UtRzcvD8AAAA/LAsAAAAAAAABbgEAAE4AAABq/zhn49XUP4Ob/UKsKL0/AAAAPywLAAAAAAAAAW8BAABOAAAAQhDXgmzi1D8J9E5dy8G9PwAAAD87CwAAAAAAAAFwAQAATgAAAEIQ14Js4tQ/S6B36loOvj8AAAA/SwsAAAAAAAABcQEAAE4AAABCENeCbOLUP49MoHfqWr4/AAAAP1QLAAAAAAAAAXIBAABOAAAAGiF1nvXu1D8VpfGRCfS+PwAAAD9UCwAAAAAAAAFzAQAATgAAAIDmpSN+NGw/Dm72C7Gi2D8AAAA/AAAAAAAAAAABdAEAAE4AAABYKVf5hTxxPw5u9guxotg/AAAAP20AAAAAAAAAAXUBAABOAAAAYF/b4MxedD8ObvYLsaLYPwAAAD+sAAAAAAAAAAF2AQAATgAAAHCVX8gTgXc/Dm72C7Gi2D8AAAA/2gAAAAAAAAABdwEAAE4AAACAy+OvWqN6Pw5u9guxotg/AAAAP/oAAAAAAAAAAXgBAABOAAAAkAFol6HFfT8ObvYLsaLYPwAAAD8JAQAAAAAAAAF5AQAATgAAANAbdj/0c4A/Dm72C7Gi2D8AAAA/CQEAAAAAAAABegEAAE4AAADUNjizFwWCPw5u9guxotg/AAAAPykBAAAAAAAAAXsBAABOAAAA3FH6JjuWgz8ObvYLsaLYPwAAAD8pAQAAAAAAAAF8AQAATgAAAPiiQIKlSYg/Dm72C7Gi2D8AAAA/SAEAAAAAAAABfQEAAE4AAAAWsEfWzqCRPw5u9guxotg/AAAAP0gBAAAAAAAAAX4BAABOAAAAqvOsd6eLlT8ObvYLsaLYPwAAAD9XAQAAAAAAAAF/AQAATgAAAG/Y/dDPQaA/Dm72C7Gi2D8AAAA/dwEAAAAAAAABgAEAAE4AAACHKUQsOvWkPw5u9guxotg/AAAAP4YBAAAAAAAAAYEBAABOAAAAGW2pzRLgqD8fmUDv1LXYPwAAAD+WAQAAAAAAAAGCAQAATgAAALPL0OIOXK4/L8SK0vjI2D8AAAA/lgEAAAAAAAABgwEAAE4AAACAPbJ2Bo2wP0Hv1LUc3Ng/AAAAP5YBAAAAAAAAAYQBAABOAAAAJhX8ewXssT9B79S1HNzYPwAAAD+mAQAAAAAAAAGFAQAATgAAAAxmVaS75rI/Qe/UtRzc2D8AAAA/pgEAAAAAAAABhgEAAE4AAACyPZ+pukW0P0Hv1LUc3Ng/AAAAP7UBAAAAAAAAAYcBAABOAAAA+NFwQJVytT9B79S1HNzYPwAAAD+1AQAAAAAAAAGIAQAATgAAANwiymhLbbY/Qe/UtRzc2D8AAAA/xQEAAAAAAAABiQEAAE4AAADiPYzcbv63P0Hv1LUc3Ng/AAAAP9QBAAAAAAAAAYoBAABOAAAATpzGvrbBuT9RGh+ZQO/YPwAAAD/UAQAAAAAAAAGLAQAATgAAAFS3iDLaUrs/URofmUDv2D8AAAA/1AEAAAAAAAABjAEAAE4AAAD6jtI32bG8P2FFaXxkAtk/AAAAP+QBAAAAAAAAAY0BAABOAAAAQCOkzrPevT9zcLNfiBXZPwAAAD/kAQAAAAAAAAGOAQAATgAAACR0/fZp2b4/c3CzX4gV2T8AAAA/5AEAAAAAAAABjwEAAE4AAADm+u3Tsj2/P4Ob/UKsKNk/AAAAP/QBAAAAAAAAAZABAABOAAAAqIHesPuhvz+Dm/1CrCjZPwAAAD/0AQAAAAAAAAGRAQAATgAAAArFVh8g1L8/g5v9Qqwo2T8AAAA/AwIAAAAAAAABkgEAAE4AAADblJgv91bsP6iu5eBmv9Q/AAAAPwAAAAAAAAAAAZMBAABOAAAAs6U2S4Bj7D+oruXgZr/UPwAAAD/WAgAAAAAAAAGUAQAATgAAAPi+o/RNduw/qK7l4Ga/1D8AAAA/5QIAAAAAAAABlQEAAE4AAADQz0EQ14LsP6iu5eBmv9Q/AAAAP+UCAAAAAAAAAZYBAABOAAAAgfF9R+mb7D+oruXgZr/UPwAAAD/1AgAAAAAAAAGXAQAATgAAAFkCHGNyqOw/qK7l4Ga/1D8AAAA/9QIAAAAAAAABmAEAAE4AAAAxE7p++7TsP6iu5eBmv9Q/AAAAPwQDAAAAAAAAAZkBAABOAAAAdSwnKMnH7D+42S/EitLUPwAAAD8EAwAAAAAAAAGaAQAATgAAAE09xUNS1Ow/uNkvxIrS1D8AAAA/FAMAAAAAAAABmwEAAE4AAAAlTmNf2+DsP8gEeqeu5dQ/AAAAPxQDAAAAAAAAAZwBAABOAAAAklYy7R/n7D/IBHqnruXUPwAAAD8kAwAAAAAAAAGdAQAATgAAAP5eAXtk7ew/yAR6p67l1D8AAAA/JAMAAAAAAAABngEAAE4AAABqZ9AIqfPsP8gEeqeu5dQ/AAAAPzMDAAAAAAAAAZ8BAABOAAAA1m+flu357D/IBHqnruXUPwAAAD9DAwAAAAAAAAGgAQAATgAAAEN4biQyAO0/yAR6p67l1D8AAAA/YgMAAAAAAAABoQEAAE4AAACGkdvN/xLtP9ovxIrS+NQ/AAAAP2IDAAAAAAAAAaIBAABOAAAAX6J56Ygf7T/aL8SK0vjUPwAAAD9yAwAAAAAAAAGjAQAATgAAAKS75pJWMu0/2i/EitL41D8AAAA/cgMAAAAAAAABpAEAAE4AAADn1FM8JEXtP9ovxIrS+NQ/AAAAP4EDAAAAAAAAAaUBAABOAAAALO7A5fFX7T/aL8SK0vjUPwAAAD+BAwAAAAAAAAGmAQAATgAAAEgYzKpId+0/2i/EitL41D8AAAA/gQMAAAAAAAABpwEAAE4AAAD5OQjiWpDtP9ovxIrS+NQ/AAAAP5EDAAAAAAAAAagBAABOAAAAFmQTp7Gv7T/aL8SK0vjUPwAAAD+hAwAAAAAAAAGpAQAATgAAAMaFT97DyO0/2i/EitL41D8AAAA/oQMAAAAAAAABqgEAAE4AAAC8wPi+o/TtP9ovxIrS+NQ/AAAAP7ADAAAAAAAAAasBAABOAAAARPPSET8a7j/qWg5u9gvVPwAAAD+wAwAAAAAAAAGsAQAATgAAAPUUD0lRM+4/6loObvYL1T8AAAA/sAMAAAAAAAABrQEAAE4AAAARPxoOqFLuP/qFWFEaH9U/AAAAP8ADAAAAAAAAAa4BAABOAAAALmkl0/5x7j/6hVhRGh/VPwAAAD/AAwAAAAAAAAGvAQAATgAAAN6KYQoRi+4/DLGiND4y1T8AAAA/0AMAAAAAAAABsAEAAE4AAACOrJ1BI6TuPwyxojQ+MtU/AAAAP9ADAAAAAAAAAbEBAABOAAAA0sUK6/C27j8MsaI0PjLVPwAAAD/fAwAAAAAAAAGyAQAATgAAABjfd5S+ye4/DLGiND4y1T8AAAA/3wMAAAAAAAABswEAAE4AAADw7xWwR9buPwyxojQ+MtU/AAAAP+8DAAAAAAAAAbQBAABOAAAAXPjkPYzc7j8MsaI0PjLVPwAAAD/vAwAAAAAAAAG1AQAATgAAADQJg1kV6e4/DLGiND4y1T8AAAA//gMAAAAAAAABtgEAAE4AAACgEVLnWe/uP/qFWFEaH9U/AAAAP/4DAAAAAAAAAbcBAABOAAAADBohdZ717j/6hVhRGh/VPwAAAD8OBAAAAAAAAAG4AQAATgAAAHgi8ALj++4/+oVYURof1T8AAAA/DgQAAAAAAAABuQEAAE4AAAB4IvAC4/vuP+paDm72C9U/AAAAPx4EAAAAAAAAAboBAABOAAAA5Cq/kCcC7z/qWg5u9gvVPwAAAD8tBAAAAAAAAAG7AQAATgAAAFAzjh5sCO8/6loObvYL1T8AAAA/LQQAAAAAAAABvAEAAE4AAAC8O12ssA7vP+paDm72C9U/AAAAPz0EAAAAAAAAAb0BAABOAAAAKEQsOvUU7z/qWg5u9gvVPwAAAD9cBAAAAAAAAAG+AQAATgAAAJRM+8c5G+8/6loObvYL1T8AAAA/bAQAAAAAAAABvwEAAE4AAAAAVcpVfiHvP+paDm72C9U/AAAAP6oEAAAAAAAAAcABAABOAAAAbF2Z48In7z/qWg5u9gvVPwAAAD+6BAAAAAAAAAHBAQAATgAAANplaHEHLu8/6loObvYL1T8AAAA/ygQAAAAAAAABwgEAAE4AAABEbjf/SzTvP+paDm72C9U/AAAAP8oEAAAAAAAAAcMBAABOAAAAioekqBlH7z/qWg5u9gvVPwAAAD/ZBAAAAAAAAAHEAQAATgAAAGKYQsSiU+8/6loObvYL1T8AAAA/2QQAAAAAAAABxQEAAE4AAAA6qeDfK2DvP+paDm72C9U/AAAAP+kEAAAAAAAAAcYBAABOAAAAErp++7Rs7z/qWg5u9gvVPwAAAD/pBAAAAAAAAAHHAQAATgAAAOrKHBc+ee8/+oVYURof1T8AAAA/+AQAAAAAAAAByAEAAE4AAAAu5InAC4zvP/qFWFEaH9U/AAAAP/gEAAAAAAAAAckBAABOAAAAmuxYTlCS7z/6hVhRGh/VPwAAAD8IBQAAAAAAAAHKAQAATgAAAAb1J9yUmO8/+oVYURof1T8AAAA/CAUAAAAAAAABywEAAE4AAAB0/fZp2Z7vP/qFWFEaH9U/AAAAP1YFAAAAAAAAAcwBAABOAAAA3gXG9x2l7z/6hVhRGh/VPwAAAD+FBQAAAAAAAAHNAQAATgAAAEwOlYViq+8/6loObvYL1T8AAAA/hQUAAAAAAAABzgEAAE4AAAC2FmQTp7HvP+paDm72C9U/AAAAP5UFAAAAAAAAAc8BAABOAAAAaDigSrnK7z+42S/EitLUPwAAAD+kBQAAAAAAAAHQAQAATgAAANRAb9j90O8/uNkvxIrS1D8AAAA/pAUAAAAAAAAB0QEAAE4AAABAST5mQtfvP6iu5eBmv9Q/AAAAP7QFAAAAAAAAAdIBAABOAAAArFEN9Ibd7z+oruXgZr/UPwAAAD+0BQAAAAAAAAHTAQAATgAAAKxRDfSG3e8/loOb/UKs1D8AAAA/tAUAAAAAAAAB1AEAAE4AAAAYWtyBy+PvP5aDm/1CrNQ/AAAAP8QFAAAAAAAAAdUBAABOAAAAGFrcgcvj7z+GWFEaH5nUPwAAAD/yBQAAAAAAAAHWAQAATgAAABha3IHL4+8/dS0HN/uF1D8AAAA/6QYAAAAAAAAB1wEAAE4AAACsUQ30ht3vP3UtBzf7hdQ/AAAAPwgHAAAAAAAAAdgBAABOAAAAQEk+ZkLX7z91LQc3+4XUPwAAAD8YBwAAAAAAAAHZAQAATgAAACmZ9o9zNs4/ruXgZr8Q4T8AAAA/AAAAAAAAAAAB2gEAAE4AAAApmfaPczbOPzb7hVhRGuE/AAAAPw8AAAAAAAAAAdsBAABOAAAA2boyx4VPzj+/ECtK4yPhPwAAAD8fAAAAAAAAAAHcAQAATgAAAOsf52y8ms4/vxArSuMj4T8AAAA/LwAAAAAAAAAB3QEAAE4AAACtptdJBf/OP0cm0Dt1LeE/AAAAPy8AAAAAAAAAAd4BAABOAAAAg5J8zISuzz/PO3UtBzfhPwAAAD8+AAAAAAAAAAHfAQAATgAAACu/kCcCL9A/zzt1LQc34T8AAAA/PgAAAAAAAAAB4AEAAE4AAACeZ707XazQP1hRGh+ZQOE/AAAAP04AAAAAAAAAAeEBAABOAAAAwDEmh8pC0T9YURofmUDhPwAAAD9OAAAAAAAAAAHiAQAATgAAAOP7jtI32dE/4Ga/ECtK4T8AAAA/XgAAAAAAAAAB4wEAAE4AAADe1pU5LnzSP2h8ZAK9U+E/AAAAP14AAAAAAAAAAeQBAABOAAAA2bGcoCQf0z/xkQn0Tl3hPwAAAD9tAAAAAAAAAAHlAQAATgAAAKydQSOkztM/eaeu5eBm4T8AAAA/bQAAAAAAAAAB5gEAAE4AAAD4VgxTiFjUP3mnruXgZuE/AAAAP30AAAAAAAAAAecBAABOAAAAGiF1nvXu1D95p67l4GbhPwAAAD99AAAAAAAAAAHoAQAATgAAAD3r3elihdU/eaeu5eBm4T8AAAA/jAAAAAAAAAAB6QEAAE4AAADXgmziNPbVP3mnruXgZuE/AAAAP4wAAAAAAAAAAeoBAABOAAAAITw3EhmA1j95p67l4GbhPwAAAD+cAAAAAAAAAAHrAQAATgAAALvTxQrr8NY/eaeu5eBm4T8AAAA/rAAAAAAAAAAB7AEAAE4AAAAGjZA6z3rXP3mnruXgZuE/AAAAP6wAAAAAAAAAAe0BAABOAAAAeDW9Tir41z95p67l4GbhPwAAAD+7AAAAAAAAAAHuAQAATgAAAMTuh34Ogtg/eaeu5eBm4T8AAAA/ywAAAAAAAAAB7wEAAE4AAAAOqFKu8gvZP3mnruXgZuE/AAAAP8sAAAAAAAAAAfABAABOAAAAqD/hpsR82T95p67l4GbhPwAAAD/bAAAAAAAAAAHxAQAATgAAAAReYHzfUdo/eaeu5eBm4T8AAAA/6gAAAAAAAAAB8gEAAE4AAACe9e50scLaP3mnruXgZuE/AAAAP+oAAAAAAAAAAfMBAABOAAAAThcrrMPb2j/xkQn0Tl3hPwAAAD/qAAAAAAAAAAH0AQAATgAAAP84Z+PV9No/8ZEJ9E5d4T8AAAA/+gAAAAAAAAAB9QEAAE4AAAAoasbRgw3hP1hRGh+ZQOE/AAAAPwAAAAAAAAAAAfYBAABOAAAAlHKVX8gT4T9YURofmUDhPwAAAD+7AAAAAAAAAAH3AQAATgAAAImtPkCoP+E/WFEaH5lA4T8AAAA/uwAAAAAAAAAB+AEAAE4AAABivtxbMUzhP1hRGh+ZQOE/AAAAP8sAAAAAAAAAAfkBAABOAAAAp9dJBf9e4T9YURofmUDhPwAAAD/LAAAAAAAAAAH6AQAATgAAAH/o5yCIa+E/WFEaH5lA4T8AAAA/2wAAAAAAAAAB+wEAAE4AAAC4PP6qNarhP1hRGh+ZQOE/AAAAP/oAAAAAAAAAAfwBAABOAAAA/FVrVAO94T9YURofmUDhPwAAAD/6AAAAAAAAAAH9AQAATgAAANRmCXCMyeE/WFEaH5lA4T8AAAA/CQEAAAAAAAAB/gEAAE4AAAAZgHYZWtzhP1hRGh+ZQOE/AAAAPxkBAAAAAAAAAf8BAABOAAAAyaGyUGz14T9YURofmUDhPwAAAD8ZAQAAAAAAAAEAAgAATgAAAHrD7od+DuI/WFEaH5lA4T8AAAA/OAEAAAAAAAABAQIAAE4AAAAUW32AUH/iP1hRGh+ZQOE/AAAAPzgBAAAAAAAAAQICAABOAAAAdZ717nSx4j9YURofmUDhPwAAAD84AQAAAAAAAAEDAgAATgAAANXhbV2Z4+I/WFEaH5lA4T8AAAA/SAEAAAAAAAABBAIAAE4AAACiLbVZAhzjP1hRGh+ZQOE/AAAAP1gBAAAAAAAAAQUCAABOAAAASIqacfRg4z9YURofmUDhPwAAAD+wAQAAAAAAAAEGAgAATgAAANSyPZ+puuU/ruXgZr8Q4T8AAAA/0AEAAAAAAAABBwIAAE4AAACsPkCoP+HmP3xkAr1T1+A/AAAAP98BAAAAAAAAAQgCAABOAAAA283/Es1L5z9rObjZL8TgPwAAAD/fAQAAAAAAAAEJAgAATgAAAIEq5Sq/kOc/4yMT6J264D8AAAA/3wEAAAAAAAABCgIAAE4AAAAlh8pCsdXnP1oObvYLseA/AAAAP+8BAAAAAAAAAQsCAABOAAAAN+x+6Ocg6D/S+MgEeqfgPwAAAD/vAQAAAAAAAAEMAgAATgAAALVZAhxjcug/SuMjE+id4D8AAAA//gEAAAAAAAABDQIAAE4AAADGvrbBmb3oP8HNfiFWlOA/AAAAPw4CAAAAAAAAAQ4CAABOAAAA0v5xzsar6T85uNkvxIrgPwAAAD8tAgAAAAAAAAEPAgAATgAAAIMgrgXZxOk/sKI0PjKB4D8AAAA/TQIAAAAAAAABEAIAAE4AAAALU4hYdOrpP7CiND4ygeA/AAAAP00CAAAAAAAAARECAABOAAAAlIViqw8Q6j+wojQ+MoHgPwAAAD9cAgAAAAAAAAESAgAATgAAANmez1TdIuo/sKI0PjKB4D8AAAA/bAIAAAAAAAABEwIAAE4AAACxr21wZi/qP7CiND4ygeA/AAAAP2wCAAAAAAAAARQCAABOAAAAicALjO876j+wojQ+MoHgPwAAAD+qAgAAAAAAAAEVAgAATgAAACNYmoTBrOo/sKI0PjKB4D8AAAA/ygIAAAAAAAABFgIAAE4AAAANzuxFgQTrP7CiND4ygeA/AAAAP/gCAAAAAAAAARcCAABOAAAAIspoS22W4D9jAr1T13LmPwAAAD8AAAAAAAAAAAEYAgAATgAAAI7SN9mxnOA/YwK9U9dy5j8AAAA/tQAAAAAAAAABGQIAAE4AAADS66SCf6/gP2MCvVPXcuY/AAAAP8UAAAAAAAAAARoCAABOAAAAFwUSLE3C4D9jAr1T13LmPwAAAD/FAAAAAAAAAAEbAgAATgAAAMgmTmNf2+A/YwK9U9dy5j8AAAA/1QAAAAAAAAABHAIAAE4AAADkUFkotvrgP2MCvVPXcuY/AAAAP9UAAAAAAAAAAR0CAABOAAAAAXtk7Qwa4T9jAr1T13LmPwAAAD/kAAAAAAAAAAEeAgAATgAAAB2lb7JjOeE/YwK9U9dy5j8AAAA/9AAAAAAAAAABHwIAAE4AAADq8LauzHHhP2MCvVPXcuY/AAAAP/QAAAAAAAAAASACAABOAAAABxvCcyOR4T/b7BdiRWnmPwAAAD8EAQAAAAAAAAEhAgAATgAAACNFzTh6sOE/2+wXYkVp5j8AAAA/BAEAAAAAAAABIgIAAE4AAACEiEWnnuLhP9vsF2JFaeY/AAAAPxMBAAAAAAAAASMCAABOAAAAesPuh34O4j/b7BdiRWnmPwAAAD8TAQAAAAAAAAEkAgAATgAAAAL2yNoZNOI/U9dycLNf5j8AAAA/IwEAAAAAAAABJQIAAE4AAAD3MHK7+V/iP1PXcnCzX+Y/AAAAPyMBAAAAAAAAASYCAABOAAAAf2NMDpWF4j/Kwc1+IVbmPwAAAD8yAQAAAAAAAAEnAgAATgAAAHWe9e50seI/ysHNfiFW5j8AAAA/QgEAAAAAAAABKAIAAE4AAAD90M9BENfiP0KsKI2PTOY/AAAAP0IBAAAAAAAAASkCAABOAAAA8Qt5IvAC4z+6loOb/ULmPwAAAD9CAQAAAAAAAAEqAgAATgAAAHo+U3WLKOM/upaDm/1C5j8AAAA/UgEAAAAAAAABKwIAAE4AAACXaF464kfjP7qWg5v9QuY/AAAAP1IBAAAAAAAAASwCAABOAAAAjaMHG8Jz4z+6loOb/ULmPwAAAD9hAQAAAAAAAAEtAgAATgAAABXW4W1dmeM/upaDm/1C5j8AAAA/cQEAAAAAAAABLgIAAE4AAAAJEYtOPcXjPzGB3qlrOeY/AAAAP3EBAAAAAAAAAS8CAABOAAAAalQDvWH34z8xgd6paznmPwAAAD9xAQAAAAAAAAEwAgAATgAAAMuXeyuGKeQ/qWs5uNkv5j8AAAA/gQEAAAAAAAABMQIAAE4AAAAs2/OZqlvkPyBWlMZHJuY/AAAAP5ABAAAAAAAAATICAABOAAAAIhadeoqH5D8QK0rjIxPmPwAAAD+QAQAAAAAAAAEzAgAATgAAAIJZFemuueQ/ECtK4yMT5j8AAAA/oAEAAAAAAAABNAIAAE4AAADjnI1X0+vkP4cVpfGRCeY/AAAAP6ABAAAAAAAAATUCAABOAAAA2Nc2OLMX5T/////////lPwAAAD+vAQAAAAAAAAE2AgAATgAAAPUBQv0JN+U/d+paDm725T8AAAA/rwEAAAAAAAABNwIAAE4AAAB9NBxQpVzlP+7UtRzc7OU/AAAAP78BAAAAAAAAATgCAABOAAAABmf2okCC5T/u1LUc3OzlPwAAAD+/AQAAAAAAAAE5AgAATgAAAGeqbhFltOU/7tS1HNzs5T8AAAA/zwEAAAAAAAABOgIAAE4AAAAXzKpId83lP+7UtRzc7OU/AAAAP88BAAAAAAAAATsCAABOAAAAoP6EmxLz5T/u1LUc3OzlPwAAAD/PAQAAAAAAAAE8AgAATgAAAFAgwdIkDOY/7tS1HNzs5T8AAAA/3gEAAAAAAAABPQIAAE4AAAABQv0JNyXmP+7UtRzc7OU/AAAAP+4BAAAAAAAAAT4CAABOAAAAsWM5QUk+5j/u1LUc3OzlPwAAAD/uAQAAAAAAAAE/AgAATgAAAGKFdXhbV+Y/7tS1HNzs5T8AAAA//gEAAAAAAAABQAIAAE4AAAASp7GvbXDmP+7UtRzc7OU/AAAAP/4BAAAAAAAAAUECAABOAAAAV8AeWTuD5j/u1LUc3OzlPwAAAD8NAgAAAAAAAAFCAgAATgAAAJvZiwIJluY/7tS1HNzs5T8AAAA/DQIAAAAAAAABQwIAAE4AAABz6ikekqLmP+7UtRzc7OU/AAAAPx0CAAAAAAAAAUQCAABOAAAAuAOXx1+15j/u1LUc3OzlPwAAAD8dAgAAAAAAAAFFAgAATgAAAPwcBHEtyOY/7tS1HNzs5T8AAAA/LAIAAAAAAAABRgIAAE4AAABBNnEa+9rmP+7UtRzc7OU/AAAAPywCAAAAAAAAAUcCAABOAAAAGUcPNoTn5j/u1LUc3OzlPwAAAD88AgAAAAAAAAFIAgAATgAAAF1gfN9R+uY/7tS1HNzs5T8AAAA/PAIAAAAAAAABSQIAAE4AAAA1cRr72gbnP+7UtRzc7OU/AAAAP0wCAAAAAAAAAUoCAABOAAAADYK4FmQT5z/u1LUc3OzlPwAAAD9MAgAAAAAAAAFLAgAATgAAAFKbJcAxJuc/Zb8QK0rj5T8AAAA/WwIAAAAAAAABTAIAAE4AAAC+o/RNdiznP2W/ECtK4+U/AAAAP1sCAAAAAAAAAU0CAABOAAAAKqzD27oy5z9lvxArSuPlPwAAAD9rAgAAAAAAAAFOAgAATgAAAAO9YfdDP+c/Zb8QK0rj5T8AAAA/awIAAAAAAAABTwIAAE4AAABuxTCFiEXnP2W/ECtK4+U/AAAAP5oCAAAAAAAAAVACAABOAAAA283/Es1L5z9lvxArSuPlPwAAAD+aAgAAAAAAAAFRAgAATgAAAEbWzqARUuc/Zb8QK0rj5T8AAAA/qQIAAAAAAAABUgIAAE4AAACz3p0uVljnP2W/ECtK4+U/AAAAP7kCAAAAAAAAAVMCAABOAAAAH+dsvJpe5z9lvxArSuPlPwAAAD+5AgAAAAAAAAFUAgAATgAAAIvvO0rfZOc/Zb8QK0rj5T8AAAA/yQIAAAAAAAABVQIAAE4AAAD39wrYI2vnP2W/ECtK4+U/AAAAP9gCAAAAAAAAAVYCAABOAAAAYwDaZWhx5z9lvxArSuPlPwAAAD/YAgAAAAAAAAFXAgAATgAAADwReIHxfec/7tS1HNzs5T8AAAA/2AIAAAAAAAABWAIAAE4AAACBKuUqv5DnP+7UtRzc7OU/AAAAP+gCAAAAAAAAAVkCAABOAAAAWTuDRkid5z/u1LUc3OzlPwAAAD/oAgAAAAAAAAFaAgAATgAAADFMIWLRqec/d+paDm725T8AAAA/+AIAAAAAAAABWwIAAE4AAACdVPDvFbDnP3fqWg5u9uU/AAAAP/gCAAAAAAAAAVwCAABOAAAA4W1dmePC5z936loObvblPwAAAD8HAwAAAAAAAAFdAgAATgAAALp++7Rsz+c/////////5T8AAAA/BwMAAAAAAAABXgIAAE4AAAD9l2heOuLnP4cVpfGRCeY/AAAAPxcDAAAAAAAAAV8CAABOAAAA1qgGesPu5z+HFaXxkQnmPwAAAD8mAwAAAAAAAAFgAgAATgAAAK65pJVM++c/hxWl8ZEJ5j8AAAA/JgMAAAAAAAABYQIAAE4AAACGykKx1QfoPxArSuMjE+Y/AAAAPyYDAAAAAAAAAWICAABOAAAAXtvgzF4U6D8QK0rjIxPmPwAAAD82AwAAAAAAAAFjAgAATgAAAMvjr1qjGug/ECtK4yMT5j8AAAA/NgMAAAAAAAABZAIAAE4AAACj9E12LCfoP5hA79S1HOY/AAAAP0YDAAAAAAAAAWUCAABOAAAAD/0cBHEt6D+YQO/UtRzmPwAAAD9VAwAAAAAAAAFmAgAATgAAAHwF7JG1M+g/mEDv1LUc5j8AAAA/VQMAAAAAAAABZwIAAE4AAADnDbsf+jnoP5hA79S1HOY/AAAAP3UDAAAAAAAAAWgCAABOAAAA5w27H/o56D8gVpTGRybmPwAAAD91AwAAAAAAAAFpAgAATgAAAFQWiq0+QOg/IFaUxkcm5j8AAAA/lAMAAAAAAAABagIAAE4AAAC/Hlk7g0boPyBWlMZHJuY/AAAAP5QDAAAAAAAAAWsCAABOAAAABDjG5FBZ6D+pazm42S/mPwAAAD+jAwAAAAAAAAFsAgAATgAAANxIZADaZeg/qWs5uNkv5j8AAAA/owMAAAAAAAABbQIAAE4AAAAgYtGpp3joPzGB3qlrOeY/AAAAP7MDAAAAAAAAAW4CAABOAAAAZXs+U3WL6D8xgd6paznmPwAAAD+zAwAAAAAAAAFvAgAATgAAAIGlSRjMqug/MYHeqWs55j8AAAA/wwMAAAAAAAABcAIAAE4AAAAyx4VP3sPoP7qWg5v9QuY/AAAAP8MDAAAAAAAAAXECAABOAAAA4ujBhvDc6D9CrCiNj0zmPwAAAD/DAwAAAAAAAAFyAgAATgAAAJIK/r0C9ug/ysHNfiFW5j8AAAA/0gMAAAAAAAABcwIAAE4AAADXI2tn0AjpP1PXcnCzX+Y/AAAAP+IDAAAAAAAAAXQCAABOAAAAsDQJg1kV6T9T13Jws1/mPwAAAD/yAwAAAAAAAAF1AgAATgAAAIhFp57iIek/U9dycLNf5j8AAAA/8gMAAAAAAAABdgIAAE4AAADzTXYsJyjpP1PXcnCzX+Y/AAAAP/IDAAAAAAAAAXcCAABOAAAAYFZFumsu6T9T13Jws1/mPwAAAD8BBAAAAAAAAAF4AgAATgAAADtK32THcuI/pq7l4Ga/6j8AAAA/AAAAAAAAAAABeQIAAE4AAACnUq7yC3niP6au5eBmv+o/AAAAP/YAAAAAAAAAAXoCAABOAAAAV3TqKR6S4j+mruXgZr/qPwAAAD/2AAAAAAAAAAF7AgAATgAAAJyNV9PrpOI/pq7l4Ga/6j8AAAA/9gAAAAAAAAABfAIAAE4AAAAlwDEmh8riP6au5eBmv+o/AAAAPwYBAAAAAAAAAX0CAABOAAAA1eFtXZnj4j+mruXgZr/qPwAAAD8GAQAAAAAAAAF+AgAATgAAAPELeSLwAuM/pq7l4Ga/6j8AAAA/FgEAAAAAAAABfwIAAE4AAABST/GQFDXjP6au5eBmv+o/AAAAPyUBAAAAAAAAAYACAABOAAAAl2heOuJH4z+mruXgZr/qPwAAAD8lAQAAAAAAAAGBAgAATgAAANyBy+OvWuM/pq7l4Ga/6j8AAAA/NQEAAAAAAAABggIAAE4AAACNowcbwnPjP6au5eBmv+o/AAAAPzUBAAAAAAAAAYMCAABOAAAA+KvWqAZ64z+mruXgZr/qPwAAAD9FAQAAAAAAAAGEAgAATgAAANC8dMSPhuM/pq7l4Ga/6j8AAAA/RQEAAAAAAAABhQIAAE4AAACpzRLgGJPjP6au5eBmv+o/AAAAP1QBAAAAAAAAAYYCAABOAAAAYAoRi0495T/b7BdiRWnqPwAAAD8AAAAAAAAAAAGHAgAATgAAAM0S4BiTQ+U/2+wXYkVp6j8AAAA/PgAAAAAAAAABiAIAAE4AAAA4G6+m10nlP9vsF2JFaeo/AAAAP04AAAAAAAAAAYkCAABOAAAAESxNwmBW5T/b7BdiRWnqPwAAAD9dAAAAAAAAAAGKAgAATgAAAFZFumsuaeU/2+wXYkVp6j8AAAA/XQAAAAAAAAABiwIAAE4AAAAuVliHt3XlP9vsF2JFaeo/AAAAP10AAAAAAAAAAYwCAABOAAAA3neUvsmO5T/b7BdiRWnqPwAAAD9tAAAAAAAAAAGNAgAATgAAALaIMtpSm+U/2+wXYkVp6j8AAAA/fQAAAAAAAAABjgIAAE4AAAD7oZ+DIK7lP9vsF2JFaeo/AAAAP30AAAAAAAAAAY8CAABOAAAAP7sMLe7A5T/b7BdiRWnqPwAAAD+MAAAAAAAAAAGQAgAATgAAAITUeda70+U/2+wXYkVp6j8AAAA/jAAAAAAAAAABkQIAAE4AAADI7eZ/ieblP9vsF2JFaeo/AAAAP5wAAAAAAAAAAZICAABOAAAADQdUKVf55T/b7BdiRWnqPwAAAD+sAAAAAAAAAAGTAgAATgAAACkxX+6tGOY/2+wXYkVp6j8AAAA/rAAAAAAAAAABlAIAAE4AAAABQv0JNyXmP9vsF2JFaeo/AAAAP7sAAAAAAAAAAZUCAABOAAAARltqswQ45j/b7BdiRWnqPwAAAD+7AAAAAAAAAAGWAgAATgAAALFjOUFJPuY/2+wXYkVp6j8AAAA/uwAAAAAAAAABlwIAAE4AAACKdNdc0krmP9vsF2JFaeo/AAAAP8sAAAAAAAAAAZgCAABOAAAAYoV1eFtX5j/b7BdiRWnqPwAAAD/aAAAAAAAAAAGZAgAATgAAAM+NRAagXeY/2+wXYkVp6j8AAAA/2gAAAAAAAAABmgIAAE4AAAA6lhOU5GPmP9vsF2JFaeo/AAAAP+oAAAAAAAAAAZsCAABOAAAAJYfKQrHV5z/9QqwojY/qPwAAAD8AAAAAAAAAAAGcAgAATgAAAP2XaF464uc//UKsKI2P6j8AAAA/TgAAAAAAAAABnQIAAE4AAABqoDfsfujnP/1CrCiNj+o/AAAAP04AAAAAAAAAAZ4CAABOAAAArrmklUz75z/9QqwojY/qPwAAAD9dAAAAAAAAAAGfAgAATgAAAIbKQrHVB+g/dC0HN/uF6j8AAAA/XQAAAAAAAAABoAIAAE4AAADL469aoxroP+sXYkVpfOo/AAAAP20AAAAAAAAAAaECAABOAAAAo/RNdiwn6D/rF2JFaXzqPwAAAD9tAAAAAAAAAAGiAgAATgAAAOcNux/6Oeg/ZAK9U9dy6j8AAAA/fQAAAAAAAAABowIAAE4AAAC/Hlk7g0boP2QCvVPXcuo/AAAAP30AAAAAAAAAAaQCAABOAAAABDjG5FBZ6D/b7BdiRWnqPwAAAD+MAAAAAAAAAAGlAgAATgAAAHBAlXKVX+g/UtdycLNf6j8AAAA/nAAAAAAAAAABpgIAAE4AAABIUTOOHmzoP1LXcnCzX+o/AAAAP5wAAAAAAAAAAacCAABOAAAAIGLRqad46D9S13Jws1/qPwAAAD+cAAAAAAAAAAGoAgAATgAAAPhyb8Uwheg/UtdycLNf6j8AAAA/uwAAAAAAAAABqQIAAE4AAADRgw3huZHoP8vBzX4hVuo/AAAAP7sAAAAAAAAAAaoCAABOAAAAPYzcbv6X6D/Lwc1+IVbqPwAAAD/LAAAAAAAAAAGrAgAATgAAAKmUq/xCnug/y8HNfiFW6j8AAAA/ywAAAAAAAAABrAIAAE4AAAAWnXqKh6ToP8vBzX4hVuo/AAAAP9oAAAAAAAAAAa0CAABOAAAAgaVJGMyq6D9CrCiNj0zqPwAAAD/aAAAAAAAAAAGuAgAATgAAAO6tGKYQseg/QqwojY9M6j8AAAA/6gAAAAAAAAABrwIAAE4AAABZtuczVbfoP0KsKI2PTOo/AAAAP/oAAAAAAAAAAbACAABOAAAAxr62wZm96D9CrCiNj0zqPwAAAD8oAQAAAAAAAAGxAgAATgAAADLHhU/ew+g/QqwojY9M6j8AAAA/KAEAAAAAAAABsgIAAE4AAAAK2CNrZ9DoP0KsKI2PTOo/AAAAPzgBAAAAAAAAAbMCAABOAAAA4ujBhvDc6D9CrCiNj0zqPwAAAD9IAQAAAAAAAAG0AgAATgAAALr5X6J56eg/QqwojY9M6j8AAAA/SAEAAAAAAAABtQIAAE4AAAAnAi8wvu/oP8vBzX4hVuo/AAAAP1cBAAAAAAAAAbYCAABOAAAAkgr+vQL26D/Lwc1+IVbqPwAAAD9XAQAAAAAAAAG3AgAATgAAAP8SzUtH/Og/y8HNfiFW6j8AAAA/ZwEAAAAAAAABuAIAAE4AAABrG5zZiwLpP8vBzX4hVuo/AAAAP5QBAAAAAAAAAbkCAABOAAAA1yNrZ9AI6T/Lwc1+IVbqPwAAAD+jAQAAAAAAAAG6AgAATgAAAHM2Xk2vk+o/UtdycLNf6j8AAAA/AAAAAAAAAAABuwIAAE4AAADePi3b85nqP1LXcnCzX+o/AAAAPwAAAAAAAAAAAbwCAABOAAAAS0f8aDig6j9S13Jws1/qPwAAAD8AAAAAAAAAAAG9AgAATgAAAI9gaRIGs+o/UtdycLNf6j8AAAA/EAAAAAAAAAABvgIAAE4AAABncQcuj7/qP9vsF2JFaeo/AAAAPxAAAAAAAAAAAb8CAABOAAAAP4KlSRjM6j/b7BdiRWnqPwAAAD8QAAAAAAAAAAHAAgAATgAAABiTQ2Wh2Oo/2+wXYkVp6j8AAAA/HwAAAAAAAAABwQIAAE4AAADwo+GAKuXqP9vsF2JFaeo/AAAAPx8AAAAAAAAAAcICAABOAAAAyLR/nLPx6j/b7BdiRWnqPwAAAD9OAAAAAAAAAAHDAgAATgAAALIq0l1zSes/ZAK9U9dy6j8AAAA/XgAAAAAAAAABxAIAAE4AAACboCQfM6HrP+sXYkVpfOo/AAAAP14AAAAAAAAAAcUCAABOAAAAuMov5InA6z/rF2JFaXzqPwAAAD9tAAAAAAAAAAHGAgAATgAAAGnsaxuc2es/6xdiRWl86j8AAAA/bQAAAAAAAAABxwIAAE4AAAAZDqhSrvLrP+sXYkVpfOo/AAAAP30AAAAAAAAAAcgCAABOAAAAyi/kicAL7D/rF2JFaXzqPwAAAD99AAAAAAAAAAHJAgAATgAAAOdZ704XK+w/ZAK9U9dy6j8AAAA/jQAAAAAAAAABygIAAE4AAAADhPoTbkrsP2QCvVPXcuo/AAAAP40AAAAAAAAAAcsCAABOAAAASJ1nvTtd7D/b7BdiRWnqPwAAAD+cAAAAAAAAAAHMAgAATgAAAIu21GYJcOw/2+wXYkVp6j8AAAA/nAAAAAAAAAABzQIAAE4AAABkx3KCknzsP9vsF2JFaeo/AAAAP6wAAAAAAAAAAc4CAABOAAAAPNgQnhuJ7D/b7BdiRWnqPwAAAD+sAAAAAAAAAAHPAgAATgAAAKng3ytgj+w/2+wXYkVp6j8AAAA/vAAAAAAAAAAB0AIAAE4AAAAU6a65pJXsP9vsF2JFaeo/AAAAP7wAAAAAAAAAAdECAABOAAAAgfF9R+mb7D9S13Jws1/qPwAAAD/LAAAAAAAAAAHSAgAATgAAAOz5TNUtouw/UtdycLNf6j8AAAA/2wAAAAAAAAAB0wIAAE4AAABZAhxjcqjsP1LXcnCzX+o/AAAAP9sAAAAAAAAAAdQCAABOAAAAMRO6fvu07D9S13Jws1/qPwAAAD/qAAAAAAAAAAHVAgAATgAAAAokWJqEwew/UtdycLNf6j8AAAA/6gAAAAAAAAAB1gIAAE4AAADiNPa1Dc7sP1LXcnCzX+o/AAAAP/oAAAAAAAAAAdcCAABOAAAAukWU0Zba7D9S13Jws1/qPwAAAD8KAQAAAAAAAAHYAgAATgAAAGpn0Aip8+w/UtdycLNf6j8AAAA/CgEAAAAAAAAB2QIAAE4AAABDeG4kMgDtP1LXcnCzX+o/AAAAPwoBAAAAAAAAAdoCAABOAAAAhpHbzf8S7T9S13Jws1/qPwAAAD8ZAQAAAAAAAAHbAgAATgAAAF+ieemIH+0/UtdycLNf6j8AAAA/GQEAAAAAAAAB3AIAAE4AAADLqkh3zSXtP1LXcnCzX+o/AAAAPykBAAAAAAAAAd0CAABOAAAAN7MXBRIs7T9S13Jws1/qPwAAAD9IAQAAAAAAAAHeAgAATgAAAKS75pJWMu0/UtdycLNf6j8AAAA/ZwEAAAAAAAAB3wIAAE4AAAAPxLUgmzjtP1LXcnCzX+o/AAAAP2cBAAAAAAAAAeACAABOAAAAfMyErt8+7T/b7BdiRWnqPwAAAD93AQAAAAAAAAHhAgAATgAAAFTdIspoS+0/2+wXYkVp6j8AAAA/dwEAAAAAAAAB4gIAAE4AAAAs7sDl8VftP9vsF2JFaeo/AAAAP4cBAAAAAAAAAeMCAABOAAAAmPaPczZe7T/b7BdiRWnqPwAAAD+HAQAAAAAAAAHkAgAATgAAAHAHLo+/au0/2+wXYkVp6j8AAAA/lgEAAAAAAAAB5QIAAE4AAADdD/0cBHHtP9vsF2JFaeo/AAAAP5YBAAAAAAAAAeYCAABOAAAAIClqxtGD7T/b7BdiRWnqPwAAAD+mAQAAAAAAAAHnAgAATgAAAPk5COJakO0/2+wXYkVp6j8AAAA/pgEAAAAAAAAB6AIAAE4AAADRSqb945ztP9vsF2JFaeo/AAAAP7YBAAAAAAAAAekCAABOAAAAPlN1iyij7T/b7BdiRWnqPwAAAD/FAQAAAAAAAAHqAgAATgAAAKlbRBltqe0/2+wXYkVp6j8AAAA/1QEAAAAAAAAB6wIAAE4AAAAWZBOnsa/tP9vsF2JFaeo/AAAAP/QBAAAAAAAAAewCAABOAAAAgWziNPa17T/b7BdiRWnqPwAAAD8zAgAAAAAAAAHtAgAATgAAAGAwqyLdNbc/Gh+ZQO/U7z8AAAA/AAAAAAAAAAAB7gIAAE4AAACkxHy5t2K4PxofmUDv1O8/AAAAP08AAAAAAAAAAe8CAABOAAAABgj1J9yUuD8aH5lA79TvPwAAAD9eAAAAAAAAAAHwAgAATgAAAOxYTlCSj7k/Gh+ZQO/U7z8AAAA/XgAAAAAAAAAB8QIAAE4AAACSMJhVke66PxofmUDv1O8/AAAAP14AAAAAAAAAAfICAABOAAAAHlk7g0ZIvT+QCfROXcvvPwAAAD9uAAAAAAAAAAHzAgAATgAAAArFVh8g1L8/CPROXcvB7z8AAAA/bgAAAAAAAAAB9AIAAE4AAAAsOvUUD0nBPwj0Tl3Lwe8/AAAAP30AAAAAAAAAAfUCAABOAAAAik49xUNSxD+A3qlrObjvPwAAAD+NAAAAAAAAAAH2AgAATgAAAOJHwwFVysU/gN6pazm47z8AAAA/jQAAAAAAAAAB9wIAAE4AAADpYoV1eFvHP4DeqWs5uO8/AAAAP50AAAAAAAAAAfgCAABOAAAAQFwLsonTyD+A3qlrObjvPwAAAD+dAAAAAAAAAAH5AgAATgAAADcSGYB2Gco/gN6pazm47z8AAAA/rAAAAAAAAAAB+gIAAE4AAAB7puoWUUbLP4DeqWs5uO8/AAAAP7wAAAAAAAAAAfsCAABOAAAAERmAdhlazD+A3qlrObjvPwAAAD+8AAAAAAAAAAH8AgAATgAAAKeLFdbhbc0/gN6pazm47z8AAAA/zAAAAAAAAAAB/QIAAE4AAAAN6k+4KTHPP4DeqWs5uO8/AAAAP8wAAAAAAAAAAf4CAABOAAAAM7S4A5fHzz+A3qlrObjvPwAAAD/bAAAAAAAAAAH/AgAATgAAAATQLkOLO9A/gN6pazm47z8AAAA/6wAAAAAAAAABAAMAAE4AAADFVh8g1J/QP4DeqWs5uO8/AAAAP+sAAAAAAAAAAQEDAABOAAAAr8xx4ZP30D+A3qlrObjvPwAAAD/rAAAAAAAAAAECAwAATgAAAHFTYr7cW9E/gN6pazm47z8AAAA/+gAAAAAAAAABAwMAAE4AAADj+47SN9nRP4DeqWs5uO8/AAAAPwoBAAAAAAAAAQQDAABOAAAA6hZRRltq0z+A3qlrObjvPwAAAD8aAQAAAAAAAAEFAwAATgAAADbQG3Y/9NM/gN6pazm47z8AAAA/GgEAAAAAAAABBgMAAE4AAACAiealI37UP4DeqWs5uO8/AAAAPykBAAAAAAAAAQcDAABOAAAA8jETun771D+A3qlrObjvPwAAAD85AQAAAAAAAAEIAwAATgAAAIzJobJQbNU/gN6pazm47z8AAAA/OQEAAAAAAAABCQMAAE4AAABOUJKPmdDVP4DeqWs5uO8/AAAAP0kBAAAAAAAAAQoDAABOAAAAENeCbOI01j+A3qlrObjvPwAAAD9YAQAAAAAAAAELAwAATgAAAEQGoF2GFtc/CPROXcvB7z8AAAA/aAEAAAAAAAABDAMAAE4AAAClSRjMqkjXPwj0Tl3Lwe8/AAAAP2gBAAAAAAAAAQ0DAABOAAAABo2QOs961z8I9E5dy8HvPwAAAD9oAQAAAAAAAAEOAwAATgAAAI+/ao1qoNc/CPROXcvB7z8AAAA/dwEAAAAAAAABDwMAAE4AAAAX8kTgBcbXPwj0Tl3Lwe8/AAAAP4cBAAAAAAAAARADAABOAAAA7wLj+47S1z8I9E5dy8HvPwAAAD+HAQAAAAAAAAERAwAATgAAAMgTgRcY39c/CPROXcvB7z8AAAA/lwEAAAAAAAABEgMAAE4AAACgJB8zoevXPwj0Tl3Lwe8/AAAAP6YBAAAAAAAAARMDAABOAAAAeDW9Tir41z8I9E5dy8HvPwAAAD/GAQAAAAAAAAEUAwAATgAAAFFGW2qzBNg/CPROXcvB7z8AAAA/1QEAAAAAAAABFQMAAE4AAAAqV/mFPBHYPwj0Tl3Lwe8/AAAAP+UBAAAAAAAAARYDAABOAAAAAmiXocUd2D8I9E5dy8HvPwAAAD/lAQAAAAAAAAEXAwAATgAAALKJ09jXNtg/CPROXcvB7z8AAAA/5QEAAAAAAAABGAMAAE4AAACLmnH0YEPYPwj0Tl3Lwe8/AAAAP/QBAAAAAAAAARkDAABOAAAAO7ytK3Nc2D8I9E5dy8HvPwAAAD/0AQAAAAAAAAEaAwAATgAAAMTuh34Ogtg/CPROXcvB7z8AAAA/BAIAAAAAAAABGwMAAE4AAAB0EMS1IJvYPwj0Tl3Lwe8/AAAAPwQCAAAAAAAAARwDAABOAAAA/UKeCLzA2D+A3qlrObjvPwAAAD8UAgAAAAAAAAEdAwAATgAAAIZ1eFtX5tg/gN6pazm47z8AAAA/FAIAAAAAAAABHgMAAE4AAAA2l7SSaf/YP4DeqWs5uO8/AAAAPyMCAAAAAAAAAR8DAABOAAAA5rjwyXsY2T/4yAR6p67vPwAAAD8jAgAAAAAAAAEgAwAATgAAAL/JjuUEJdk/+MgEeqeu7z8AAAA/MwIAAAAAAAABIQMAAE4AAACX2iwBjjHZP/jIBHqnru8/AAAAPzMCAAAAAAAAASIDAABOAAAAb+vKHBc+2T/4yAR6p67vPwAAAD8DBAAAAAAAAAEjAwAATgAAAODy+KvWqOY/+oVYURof7z8AAAA/AAAAAAAAAAABJAMAAE4AAABL+8c5G6/mP4Kb/UKsKO8/AAAAPy8AAAAAAAAAASUDAABOAAAAkBQ14+jB5j+Cm/1CrCjvPwAAAD8+AAAAAAAAAAEmAwAATgAAANQtooy21OY/C7GiND4y7z8AAAA/PgAAAAAAAAABJwMAAE4AAACFT97DyO3mPwuxojQ+Mu8/AAAAP04AAAAAAAAAASgDAABOAAAAonnpiB8N5z8LsaI0PjLvPwAAAD9OAAAAAAAAAAEpAwAATgAAACqsw9u6Muc/C7GiND4y7z8AAAA/XgAAAAAAAAABKgMAAE4AAAAf52y8ml7nPwuxojQ+Mu8/AAAAP14AAAAAAAAAASsDAABOAAAAPBF4gfF95z8LsaI0PjLvPwAAAD9tAAAAAAAAAAEsAwAATgAAADFMIWLRqec/C7GiND4y7z8AAAA/fQAAAAAAAAABLQMAAE4AAABNdiwnKMnnPwuxojQ+Mu8/AAAAP30AAAAAAAAAAS4DAABOAAAA1qgGesPu5z8LsaI0PjLvPwAAAD99AAAAAAAAAAEvAwAATgAAAIbKQrHVB+g/C7GiND4y7z8AAAA/jQAAAAAAAAABMAMAAE4AAAAP/RwEcS3oPwuxojQ+Mu8/AAAAP5wAAAAAAAAAATEDAABOAAAAvx5ZO4NG6D8LsaI0PjLvPwAAAD+cAAAAAAAAAAEyAwAATgAAAHBAlXKVX+g/gpv9Qqwo7z8AAAA/rAAAAAAAAAABMwMAAE4AAAD4cm/FMIXoP/qFWFEaH+8/AAAAP6wAAAAAAAAAATQDAABOAAAAgaVJGMyq6D/6hVhRGh/vPwAAAD+7AAAAAAAAAAE1AwAATgAAAOLowYbw3Og/cXCzX4gV7z8AAAA/uwAAAAAAAAABNgMAAE4AAACIRaee4iHpP+laDm72C+8/AAAAP8sAAAAAAAAAATcDAABOAAAAmapbRBlt6T9hRWl8ZALvPwAAAD/LAAAAAAAAAAE4AwAATgAAAIMgrgXZxOk/2C/EitL47j8AAAA/2wAAAAAAAAABOQMAAE4AAABslgDHmBzqP1AaH5lA7+4/AAAAP/oAAAAAAAAAAToDAABOAAAAoMUduDz+6j8/79S1HNzuPwAAAD/6AAAAAAAAAAE7AwAATgAAAPEeRm43/+s/L8SK0vjI7j8AAAA/CgEAAAAAAAABPAMAAE4AAAD4vqP0TXbsP6au5eBmv+4/AAAAPwoBAAAAAAAAAT0DAABOAAAA1m+flu357D+mruXgZr/uPwAAAD8KAQAAAAAAAAE+AwAATgAAAAT/XgF7ZO0/loOb/UKs7j8AAAA/GQEAAAAAAAABPwMAAE4AAADGhU/ew8jtP4RYURofme4/AAAAPxkBAAAAAAAAAUADAABOAAAARPPSET8a7j90LQc3+4XuPwAAAD8pAQAAAAAAAAFBAwAATgAAAH1H6ZvsWO4/6xdiRWl87j8AAAA/KQEAAAAAAAABQgMAAE4AAAAGesPuh37uP2QCvVPXcu4/AAAAPzgBAAAAAAAAAUMDAABOAAAASpMwmFWR7j/b7BdiRWnuPwAAAD84AQAAAAAAAAFEAwAATgAAAI6snUEjpO4/2+wXYkVp7j8AAAA/SAEAAAAAAAABRQMAAE4AAAD6tGzPZ6ruP9vsF2JFae4/AAAAP0gBAAAAAAAAAUYDAABOAAAAZr07Xayw7j9kAr1T13LuPwAAAD/uAwAAAAAAAAFHAwAATgAAANLFCuvwtu4/dC0HN/uF7j8AAAA//QMAAAAAAAABSAMAAE4AAABAztl4Nb3uP4RYURofme4/AAAAP/0DAAAAAAAAAUkDAABOAAAAGN93lL7J7j8NbvYLsaLuPwAAAD8NBAAAAAAAAAFKAwAATgAAAILnRiID0O4/HZlA79S17j8AAAA/HQQAAAAAAAABSwMAAE4AAABc+OQ9jNzuP6au5eBmv+4/AAAAPx0EAAAAAAAAAUwDAABOAAAAoBFS51nv7j+mruXgZr/uPwAAAD8sBAAAAAAAAAFNAwAATgAAAOQqv5AnAu8/ttkvxIrS7j8AAAA/LAQAAAAAAAABTgMAAE4AAACUTPvHORvvP7bZL8SK0u4/AAAAPywEAAAAAAAAAU8DAABOAAAARG43/0s07z8/79S1HNzuPwAAAD88BAAAAAAAAAFQAwAATgAAABx/1RrVQO8/yAR6p67l7j8AAAA/TAQAAAAAAAABUQMAAE4AAAD2j3M2Xk3vP8gEeqeu5e4/AAAAP0wEAAAAAAAAAVIDAABOAAAAOqng3ytg7z/IBHqnruXuPwAAAD9bBAAAAAAAAAFTAwAATgAAAKaxr21wZu8/yAR6p67l7j8AAAA/WwQAAAAAAAABVAMAAE4AAAASun77tGzvP1AaH5lA7+4/AAAAP2sEAAAAAAAACw==</ink>
</athena>
</file>

<file path=customXml/item1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3AgAAAAAAAAF+P///wxBY3Rpb25UeXBlVjEBAAAAB3ZhbHVlX18ACAIAAAAAAAAABQUAAAANQ2xlYXJDYW52YXNWMQIAAAAJU3RhcnRUaW1lBFR5cGUABBAMQWN0aW9uVHlwZVYxAgAAAAIAAAC8ggAAAAAAAAH3////+P///wAAAAAFBgAAAA9QZW5BdHRyaWJ1dGVzVjEKAAAAB19jb2xvckEHX2NvbG9yUgdfY29sb3JHB19jb2xvckIKRml0VG9DdXJ2ZQZIZWlnaHQOSWdub3JlUHJlc3N1cmUNSXNIaWdobGlnaHRlcgVTaGFwZQVXaWR0aAAAAAAAAAAABAACAgICAQYBAQxCcnVzaFNoYXBlVjECAAAABgIAAAD/AJ5JAAAAAAAAACJAAAAF9v///wxCcnVzaFNoYXBlVjEBAAAAB3ZhbHVlX18ACAIAAAABAAAAAAAAAAAAIkAFBwAAAApJbmtUcmFjZVYxAwAAAA1MaXN0YDErX2l0ZW1zDExpc3RgMStfc2l6ZQ9MaXN0YDErX3ZlcnNpb24EAAAYU2hhcmVkLklua2luZy5JbmtQb2ludFtdAgAAAAgIAgAAAAkLAAAA9AAAAPQ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0MBQwAAAAKSW5rUG9pbnRWMQQAAAABWAFZDlByZXNzdXJlRmFjdG9yCVRpbWVTdGFtcAAAAAAGBgsQAgAAAIn8saT58N0/0MufttCA7T8AAAA/AAAAAAAAAAABDQAAAAwAAADR1cpT3fPeP3YYZSqea+4/AAAAPxAAAAAAAAAAAQ4AAAAMAAAAV57qnncD3j9owJJe/rTtPwAAAD8QAAAAAAAAAAEPAAAADAAAAB6+NTmH4uA/OPY9IicI7z8AAAA/EAAAAAAAAAABEAAAAAwAAADc2aUTulrhP4JwN/Y9Iu8/AAAAPxAAAAAAAAAAAREAAAAMAAAAFGGI/LGk4T/O6jDKVDzvPwAAAD8fAAAAAAAAAAESAAAADAAAAE7oauWp7uE/GmUqnmtW7z8AAAA/LwAAAAAAAAABEwAAAAwAAAAMBNu/3GbiPxplKp5rVu8/AAAAP14AAAAAAAAAARQAAAAMAAAAIn8saT584z+uWR1GmYrvPwAAAD+cAAAAAAAAAAEVAAAADAAAAMS3JudQHOU/GmUqnmtW7z8AAAA/nAAAAAAAAAABFgAAAAwAAAAW7uzSCV3lPxplKp5rVu8/AAAAP8sAAAAAAAAAARcAAAAMAAAANJJZX+HO5j849j0iJwjvPwAAAD/LAAAAAAAAAAEYAAAADAAAAJ53A05bBuc/OPY9IicI7z8AAAA/ywAAAAAAAAABGQAAAAwAAAAKXa081T3nPzj2PSInCO8/AAAAP+sAAAAAAAAAARoAAAAMAAAAdEJXK0915z849j0iJwjvPwAAAD8ZAQAAAAAAAAEbAAAADAAAALwbcNoyeOg/OPY9IicI7z8AAAA/dwEAAAAAAAABHAAAAAwAAACoYRVhiPzpP5apeK5ZHe4/AAAAP3cBAAAAAAAAAR0AAAAMAAAAyjkUR79P6j+WqXiuWR3uPwAAAD93AQAAAAAAAAEeAAAADAAAAEzOoTj6feo/Si9/2kID7j8AAAA/hwEAAAAAAAABHwAAAAwAAAC4s0sndLXqP0ovf9pCA+4/AAAAP4cBAAAAAAAAASAAAAAMAAAAIpn1Fe7s6j/+tIUGLOntPwAAAD/CAQAAAAAAAAEhAAAADAAAABg8SNkYr+s/aMCSXv607T8AAAA/8QEAAAAAAAABIgAAAAwAAAAYCLZ/uc3sPw7uxr5H5Ow/AAAAPwACAAAAAAAAASMAAAAMAAAAtEsndLXy7D/Gc83qMMrsPwAAAD8AAgAAAAAAAAEkAAAADAAAAGg+fGtyDu0/evnTFhqw7D8AAAA/AAIAAAAAAAABJQAAAAwAAAAEgu1fbjPtPy5/2kIDluw/AAAAPxACAAAAAAAAASYAAAAMAAAA1CMmWuxF7T/mBOFu7HvsPwAAAD8fAgAAAAAAAAEnAAAADAAAAHBnl07oau0/BJb08qct7D8AAAA/LwIAAAAAAAABKAAAAAwAAAA+CdBIZn3tP2yhAUt6+es/AAAAPy8CAAAAAAAAASkAAAAMAAAA9PskQCOZ7T9CuBv7HpHrPwAAAD8/AgAAAAAAAAEqAAAADAAAAMKdXTqhq+0/rMMoU/Fc6z8AAAA/XgIAAAAAAAABKwAAAAwAAAA0rCIMkT/uP7Cklz9toek/AAAAP30CAAAAAAAAASwAAAAMAAAACnd26YSu7j/C3dj3iJzoPwAAAD+NAgAAAAAAAAEtAAAADAAAAHZcINj+5e4/AAAAAAAA6D8AAAA/nAIAAAAAAAABLgAAAAwAAADIkubDtybvP6YtNGBJL+c/AAAAP6wCAAAAAAAAAS8AAAAMAAAAZNZXuLNL7z+a1WGUqXjmPwAAAD/LAgAAAAAAAAEwAAAADAAAALYMHqRsjO8/NqvDKFPx5D8AAAA/ywIAAAAAAAABMQAAAAwAAACeXTqhq5XvP1Y816wOo+Q/AAAAP9sCAAAAAAAAATIAAAAMAAAAbP9ymymo7z90zeowylTkPwAAAD/6AgAAAAAAAAEzAAAADAAAACDyx5Lmw+8/HPsekROE4z8AAAA/KQMAAAAAAAABNAAAAAwAAADwkwCNZNbvPwJLevnTFuI/AAAAPykDAAAAAAAAATUAAAAMAAAA8JMAjWTW7z9AbaEBS3rhPwAAAD85AwAAAAAAAAE2AAAADAAAAPCTAI1k1u8/FIS7se8R4T8AAAA/OQMAAAAAAAABNwAAAAwAAADwkwCNZNbvP+aa1WGUqeA/AAAAPzkDAAAAAAAAATgAAAAMAAAA8JMAjWTW7z9wN/Y9IifgPwAAAD9IAwAAAAAAAAE5AAAADAAAAAhD5I8lze8/XLM6jDIV3z8AAAA/SAMAAAAAAAABOgAAAAwAAAA6oauVp7rvPwThbux7RN4/AAAAP1gDAAAAAAAAATsAAAAMAAAAbP9ymymo7z9UPNesDqPcPwAAAD9oAwAAAAAAAAE8AAAADAAAABrJrK9wZ+8/TMVzzeow2j8AAAA/lgMAAAAAAAABPQAAAAwAAACG4uj3SYDuP+QE4W7se9Q/AAAAP5YDAAAAAAAAAT4AAAAMAAAABE5bBg9S7j/4PSInCHfTPwAAAD+2AwAAAAAAAAE/AAAADAAAAKjueTfgtO0/LOnlT1to0D8AAAA/xQMAAAAAAAABQAAAAAwAAAD0+yRAI5ntP9AWGrCkl88/AAAAPwMEAAAAAAAAAUEAAAAMAAAAmpxDcfT77D+QyAnC3djHPwAAAD8TBAAAAAAAAAFCAAAADAAAAOap7nk34Ow/4CNygnA3xj8AAAA/EwQAAAAAAAABQwAAAAwAAADE0e+TAI3sP3jaQgOW9MI/AAAAPyIEAAAAAAAAAUQAAAAMAAAAQj1iosVe7D/QNavDKFPBPwAAAD8yBAAAAAAAAAFFAAAADAAAAIxKDasIQ+w/oEzFc83qwD8AAAA/UQQAAAAAAAABRgAAAAwAAACe0NXKU93rP9DY94icILw/AAAAP2EEAAAAAAAAAUcAAAAMAAAAMusr3Nml6z/QYZSpeK65PwAAAD9xBAAAAAAAAAFIAAAADAAAAMYFgu1fbus/ML38aQsNuD8AAAA/cQQAAAAAAAABSQAAAAwAAAAqwhD5Y0nrP3AYZSqea7Y/AAAAP3EEAAAAAAAAAUoAAAAMAAAAds+7Aact6z8gRpmK55q1PwAAAD9xBAAAAAAAAAFLAAAADAAAAL7cZgrqEes/wHPN6jDKtD8AAAA/nwQAAAAAAAABTAAAAAwAAADSYi8qNazqP2gqnmtWh7E/AAAAP68EAAAAAAAAAU0AAAAMAAAA4uj3SYBG6j/AZnUYZSquPwAAAD+vBAAAAAAAAAFOAAAADAAAAHYDTlsGD+o/AMLd2PeIrD8AAAA/vwQAAAAAAAABTwAAAAwAAAAE9YiJFnvpP0Avf9pCA6Y/AAAAP84EAAAAAAAAAVAAAAAMAAAA/sttpqAe6T/g5U9baMCiPwAAAD/OBAAAAAAAAAFRAAAADAAAAJLmw7cm5+g/MEG4G/seoT8AAAA/zgQAAAAAAAABUgAAAAwAAABaX+HOLp3oPyA5Qbgb+54/AAAAP84EAAAAAAAAAVMAAAAMAAAA7nk34LRl6D8gOUG4G/uePwAAAD/eBAAAAAAAAAFUAAAADAAAAISUjfE6Lug/oO8ROUG4mz8AAAA/7gQAAAAAAAABVQAAAAwAAAD+///////nP6DvETlBuJs/AAAAPxwFAAAAAAAAAVYAAAAMAAAA8K3JORRH5z+g7xE5QbibPwAAAD88BQAAAAAAAAFXAAAADAAAAOJbk3MojuY/IDlBuBv7nj8AAAA/awUAAAAAAAABWAAAAAwAAAC6Wnmqe97lP0Avf9pCA6Y/AAAAP2sFAAAAAAAAAVkAAAAMAAAAHhcItn+55T/w0xYasKSnPwAAAD9rBQAAAAAAAAFaAAAADAAAAILTlsGDlOU/sHiuWR1GqT8AAAA/egUAAAAAAAABWwAAAAwAAADM4EHKxnjlP1AdRpmK56o/AAAAP4oFAAAAAAAAAVwAAAAMAAAAqghD5I8l5T9gCw1Y0suvPwAAAD+ZBQAAAAAAAAFdAAAADAAAAMS3JudQHOU/aCqea1aHsT8AAAA/mQUAAAAAAAABXgAAAAwAAAD2Fe7s0gnlP7j8aQsNWLI/AAAAP5kFAAAAAAAAAV8AAAAMAAAADsXR75MA5T8IzzWrwyizPwAAAD+pBQAAAAAAAAFgAAAADAAAACh0tfJU9+Q/cKEBS3r5sz8AAAA/2AUAAAAAAAABYQAAAAwAAACi3ycBGsnkP9BhlKl4rrk/AAAAP+gFAAAAAAAAAWIAAAAMAAAA1D3vBpy25D+ABizp5U+7PwAAAD/oBQAAAAAAAAFjAAAADAAAAO7s0gldreQ/0Nj3iJwgvD8AAAA/9wUAAAAAAAABZAAAAAwAAAA4+n0SoJHkP0h6+dMWGsA/AAAAPwcGAAAAAAAAAWUAAAAMAAAAalhFGCJ/5D+gTMVzzerAPwAAAD8mBgAAAAAAAAFmAAAADAAAAP5ymymoR+Q/YN8jcoJwxz8AAAA/VQYAAAAAAAABZwAAAAwAAACuPNU97wbkP3DN6jDKVMw/AAAAP1UGAAAAAAAAAWgAAAAMAAAA+EmARjLr4z9QW2jAkl7OPwAAAD9VBgAAAAAAAAFpAAAADAAAABL5Y0nz4eM/0BYasKSXzz8AAAA/ZQYAAAAAAAABagAAAAwAAABCVytPdc/jP5T08qctNNA/AAAAP3QGAAAAAAAAAWsAAAAMAAAAWgYPUjbG4z/E3dj3iJzQPwAAAD90BgAAAAAAAAFsAAAADAAAAHS18lT3vOM/7Ma+R+QE0T8AAAA/hAYAAAAAAAABbQAAAAwAAACMZNZXuLPjP4S7se8ROdE/AAAAP6MGAAAAAAAAAW4AAAAMAAAA8CBlY7yO4z9wgnA39j3SPwAAAD/CBgAAAAAAAAFvAAAADAAAAIY7u3RCV+M/ICcId2Pf0z8AAAA/8QYAAAAAAAABcAAAAAwAAACwcGeXTujiP+x7RE4Q7tY/AAAAPwEHAAAAAAAAAXEAAAAMAAAA+n0SoJHM4j+sWR1GmYrXPwAAAD8QBwAAAAAAAAFyAAAADAAAAKhHTLTYi+I/NBXPNavD2D8AAAA/IAcAAAAAAAABcwAAAAwAAAAMBNu/3GbiP4znmtVhlNk/AAAAPzAHAAAAAAAAAXQAAAAMAAAAPmKixV5U4j+40IAlvfzZPwAAAD8wBwAAAAAAAAF1AAAADAAAAIhvTc6hOOI/eK5ZHUaZ2j8AAAA/MAcAAAAAAAABdgAAAAwAAAC4zRTUIybiP6SXP22hAds/AAAAP24HAAAAAAAAAXcAAAAMAAAARr9PAjSS4T9EA5b08qfdPwAAAD9uBwAAAAAAAAF4AAAADAAAAHodFwi2f+E/cOx7RE4Q3j8AAAA/fgcAAAAAAAABeQAAAAwAAACSzPoKd3bhP5jVYZSpeN4/AAAAP34HAAAAAAAAAXoAAAAMAAAAxCrCEPlj4T/IvkfkBOHePwAAAD+NBwAAAAAAAAF7AAAADAAAANzZpRO6WuE/XLM6jDIV3z8AAAA/nQcAAAAAAAABfAAAAAwAAAAOOG0ZPEjhP/SnLTRgSd8/AAAAP50HAAAAAAAAAX0AAAAMAAAAQJY0H7414T8ckROEu7HfPwAAAD+tBwAAAAAAAAF+AAAADAAAAHL0+yRAI+E/tIUGLOnl3z8AAAA/rQcAAAAAAAABfwAAAAwAAACkUsMqwhDhPya9/GkLDeA/AAAAP60HAAAAAAAAAYAAAAAMAAAA7l9uMwX14D9wN/Y9IifgPwAAAD+8BwAAAAAAAAGBAAAADAAAAB6+NTmH4uA/vLHvETlB4D8AAAA/zAcAAAAAAAABggAAAAwAAABQHP0+CdDgPwYs6eVPW+A/AAAAP8wHAAAAAAAAAYMAAAAMAAAAnCmoR0y04D+cINyNfY/gPwAAAD/MBwAAAAAAAAGEAAAADAAAALTYi0oNq+A/5prVYZSp4D8AAAA/3AcAAAAAAAABhQAAAAwAAAD+5TZTUI/gP36PyAnC3eA/AAAAP9wHAAAAAAAAAYYAAAAMAAAAMET+WNJ84D8UhLux7xHhPwAAAD/7BwAAAAAAAAGHAAAADAAAAJQAjWTWV+A/QG2hAUt64T8AAAA/AQgAAAAAAAABiAAAAAwAAAB0KI5+nwTgPyw0YEkvf+I/AAAAPyAIAAAAAAAAAYkAAAAMAAAAp6AeMdFi3z9mdRhlKp7jPwAAAD8gCAAAAAAAAAGKAAAADAAAADu7dEJXK98/lF7+tIUG5D8AAAA/QAgAAAAAAAABiwAAAAwAAAD7Cnd26YTeP6wOo0zFc+U/AAAAP0AIAAAAAAAAAYwAAAAMAAAAkSXNh29N3j/Y94icINzlPwAAAD9ACAAAAAAAAAGNAAAADAAAACVAI5n1Fd4/UFtowJJe5j8AAAA/TwgAAAAAAAABjgAAAAwAAACJ/LGk+fDdP3xEThDuxuY/AAAAP24IAAAAAAAAAY8AAAAMAAAASUy02ItK3T8s6eVPW2joPwAAAD+dCAAAAAAAAAGQAAAADAAAADn6fRKgkdw/ftpCA5b06j8AAAA/nQgAAAAAAAABkQAAAAwAAACdtgwepGzcP2BJL3/aQus/AAAAP50IAAAAAAAAAZIAAAAMAAAAAXObKahH3D9CuBv7HpHrPwAAAD+tCAAAAAAAAAGTAAAADAAAADHRYi8qNdw/1qwOo0zF6z8AAAA/rQgAAAAAAAABlAAAAAwAAAAx0WIvKjXcP2yhAUt6+es/AAAAP70IAAAAAAAAAZUAAAAMAAAAYy8qNawi3D8ElvTypy3sPwAAAD/cCAAAAAAAAAGWAAAADAAAAJWN8TouENw/5gThbux77D8AAAA/+wgAAAAAAAABlwAAAAwAAACVjfE6LhDcP8Zzzeowyuw/AAAAP/sIAAAAAAAAAZgAAAAMAAAA+UmARjLr2z9aaMCSXv7sPwAAAD8LCQAAAAAAAAGZAAAADAAAACuoR0y02Ns/0MufttCA7T8AAAA/CwkAAAAAAAABmgAAAAwAAABdBg9SNsbbP2jAkl7+tO0/AAAAPxoJAAAAAAAAAZsAAAAMAAAAv8KdXTqh2z/+tIUGLOntPwAAAD8qCQAAAAAAAAGcAAAADAAAACF/LGk+fNs/3iNygnA37j8AAAA/OgkAAAAAAAABnQAAAAwAAADp90mARjLbP8CSXv60he4/AAAAP1kJAAAAAAAAAZ4AAAAMAAAA2aUTulp52j849j0iJwjvPwAAAD9oCQAAAAAAAAGfAAAADAAAAD1iosVeVNo/OPY9IicI7z8AAAA/aAkAAAAAAAABoAAAAAwAAAChHjHRYi/aPzj2PSInCO8/AAAAP4gJAAAAAAAAAaEAAAAMAAAAkcz6Cnd22T849j0iJwjvPwAAAD+ICQAAAAAAAAGiAAAADAAAACfnUBz9Ptk/OPY9IicI7z8AAAA/iAkAAAAAAAABowAAAAwAAADtX24zBfXYPzj2PSInCO8/AAAAP6cJAAAAAAAAAaQAAAAMAAAAQ8rGeB0X2D/se0ROEO7uPwAAAD+nCQAAAAAAAAGlAAAADAAAAM+7Aactg9c/WIdRpuK57j8AAAA/pwkAAAAAAAABpgAAAAwAAABdrTzVPe/WP8CSXv60he4/AAAAP8YJAAAAAAAAAacAAAAMAAAAocVeVGpY1T/+tIUGLOntPwAAAD/GCQAAAAAAAAGoAAAADAAAAPcvt5mCetQ/0MufttCA7T8AAAA/xgkAAAAAAAABqQAAAAwAAABLmg/fmpzTP6biuWZ1GO0/AAAAP9YJAAAAAAAAAaoAAAAMAAAAnwRoJLO+0j96+dMWGrDsPwAAAD/WCQAAAAAAAAGrAAAADAAAACXNh29NztE/TBDuxr5H7D8AAAA/5QkAAAAAAAABrAAAAAwAAACtlae6593QP4oyFc81q+s/AAAAP/UJAAAAAAAAAa0AAAAMAAAAZryOCwTbzz/KVDzXrA7rPwAAAD8FCgAAAAAAAAGuAAAADAAAAKYTulp5qss/+h6RE4S76T8AAAA/MwoAAAAAAAABrwAAAAwAAACSP5Y0H77FP7aFBizp5ec/AAAAPzMKAAAAAAAAAbAAAAAMAAAAFLpaeap7vj8E4W7se0TmPwAAAD9SCgAAAAAAAAGxAAAADAAAABD5Y0nz4bs/JHKCcDf25T8AAAA/UgoAAAAAAAABsgAAAAwAAACARjLrK9y5P459j8gJwuU/AAAAP2IKAAAAAAAAAbMAAAAMAAAAZKLFXlRquD/4iJwg3I3lPwAAAD9iCgAAAAAAAAG0AAAADAAAAET+WNJ8+LY/FhqwpJc/5T8AAAA/gQoAAAAAAAABtQAAAAwAAAC0Syd0tfK0P1Y816wOo+Q/AAAAP5EKAAAAAAAAAbYAAAAMAAAA7BETLfaisj8c+x6RE4TjPwAAAD+gCgAAAAAAAAG3AAAADAAAAMgfS5oP36o/5prVYZSp4D8AAAA/sAoAAAAAAAABuAAAAAwAAAAYyayvcGenP1yzOowyFd8/AAAAP7AKAAAAAAAAAbkAAAAMAAAA+GNJ8+Fboz/oMMpUPNfcPwAAAD+wCgAAAAAAAAG6AAAADAAAAKAaVhGGyJ8/DKNMxXPN2j8AAAA/wAoAAAAAAAABuwAAAAwAAABgMwX1iImWP8gJwt3Y99g/AAAAP8AKAAAAAAAAAbwAAAAMAAAA8KJSwyrCkD+EcDf2PSLXPwAAAD/PCgAAAAAAAAG9AAAADAAAAAAlQCOZ9YU/0MufttCA1T8AAAA//goAAAAAAAABvgAAAAwAAAAACLZ/uc10P4BEThDuxs4/AAAAP/4KAAAAAAAAAb8AAAAMAAAAAAi2f7nNdD+gttCAJb3MPwAAAD8OCwAAAAAAAAHAAAAADAAAAIB73g04bXk/mD9toQFLyj8AAAA/DgsAAAAAAAABwQAAAAwAAABA7wactgx+P5DICcLd2Mc/AAAAPw4LAAAAAAAAAcIAAAAMAAAAIOsr3Nmlgz/gI3KCcDfGPwAAAD8tCwAAAAAAAAHDAAAADAAAAICYaLEXlYo/KAh3Y98jwj8AAAA/LQsAAAAAAAABxAAAAAwAAABA0nz41uSMP3Bj3yNygsA/AAAAP0wLAAAAAAAAAcUAAAAMAAAAYDMF9YiJlj/A6jDKVDy3PwAAAD9MCwAAAAAAAAHGAAAADAAAAACnLYMHKZs/CM81q8Mosz8AAAA/TAsAAAAAAAABxwAAAAwAAACgGlYRhsifPwBY0suftrA/AAAAP1wLAAAAAAAAAcgAAAAMAAAAGEe/TwI0oj8Awt3Y94isPwAAAD9cCwAAAAAAAAHJAAAADAAAAHByDsXR76M/sHiuWR1GqT8AAAA/awsAAAAAAAABygAAAAwAAACouufdgNOmP0Avf9pCA6Y/AAAAP2sLAAAAAAAAAcsAAAAMAAAAcPT7JEAjqT+giuea1WGkPwAAAD97CwAAAAAAAAHMAAAADAAAADguEGz/cqs/4OVPW2jAoj8AAAA/iwsAAAAAAAABzQAAAAwAAABYX+HOLp2wPyA5Qbgb+54/AAAAP5oLAAAAAAAAAc4AAAAMAAAAPHxrcg7FsT+g7xE5QbibPwAAAD+aCwAAAAAAAAHPAAAADAAAAFwg2P7lNrM/AF2zOowylT8AAAA/mgsAAAAAAAAB0AAAAAwAAAB8xESLvai0PwBdszqMMpU/AAAAP8kLAAAAAAAAAdEAAAAMAAAAgEYy6yvcuT+AE4S7se+RPwAAAD/JCwAAAAAAAAHSAAAADAAAANhxgWD7l7s/QJSpeK5ZjT8AAAA/yQsAAAAAAAAB0wAAAAwAAAD0Fe7s0gm9P0CUqXiuWY0/AAAAP9kLAAAAAAAAAdQAAAAMAAAAFLpaeap7vj9AlKl4rlmNPwAAAD/oCwAAAAAAAAHVAAAADAAAAG7aMniQssE/AF2zOowylT8AAAA/+AsAAAAAAAAB1gAAAAwAAACALGk+fGvCP6DvETlBuJs/AAAAPxcMAAAAAAAAAdcAAAAMAAAALoMHKRvjxT8Awt3Y94isPwAAAD8XDAAAAAAAAAHYAAAADAAAABKgkcz6Csc/aCqea1aHsT8AAAA/JwwAAAAAAAAB2QAAAAwAAACIb03OoTjKP4CPyAnC3bg/AAAAPzcMAAAAAAAAAdoAAAAMAAAAlsGDlI3xyj8wNGBJL3+6PwAAAD83DAAAAAAAAAHbAAAADAAAAEJXK091z8s/MKvDKFPxvD8AAAA/RgwAAAAAAAAB3AAAAAwAAAAWIn8saT7MP+BPW2jAkr4/AAAAP2UMAAAAAAAAAd0AAAAMAAAAbk3OoTj6zT/QNavDKFPBPwAAAD+FDAAAAAAAAAHeAAAADAAAAFZqWEUYIs8/eNpCA5b0wj8AAAA/lAwAAAAAAAAB3wAAAAwAAAAJKRvjdVzQP7A6jDIVz8U/AAAAP5QMAAAAAAAAAeAAAAAMAAAAD1I2xuu40D8QDVjSy5/GPwAAAD+kDAAAAAAAAAHhAAAADAAAAHs34LRl8NA/YN8jcoJwxz8AAAA/tAwAAAAAAAAB4gAAAAwAAAAXe1GpYRXRP7ix7xE5Qcg/AAAAP7QMAAAAAAAAAeMAAAAMAAAAgWD7l9tM0T8YhLux7xHJPwAAAD/iDAAAAAAAAAHkAAAADAAAAC32olLDKtI/yJ+20IAlzT8AAAA/Ag0AAAAAAAAB5QAAAAwAAADftGXwIGXTP7Cklz9todE/AAAAPzENAAAAAAAAAeYAAAAMAAAAb2eXTuhq1T8AtYUGLOnVPwAAAD9fDQAAAAAAAAHnAAAADAAAAMtT3fNuwNk/6DDKVDzX3D8AAAA/Xw0AAAAAAAAB6AAAAAwAAAA9YqLFXlTaP6wOo0zFc90/AAAAP18NAAAAAAAAAekAAAAMAAAA4c4undDV2j8E4W7se0TePwAAAD9vDQAAAAAAAAHqAAAADAAAAOn3SYBGMts/XLM6jDIV3z8AAAA/bw0AAAAAAAAB6wAAAAwAAABT3fNuwGnbP4icINyNfd8/AAAAP38NAAAAAAAAAewAAAAMAAAA7yBlY7yO2z8mvfxpCw3gPwAAAD9/DQAAAAAAAAHtAAAADAAAAI1k1le4s9s/cDf2PSIn4D8AAAA/rg0AAAAAAAAB7gAAAAwAAAD5SYBGMuvbPwYs6eVPW+A/AAAAP70NAAAAAAAAAe8AAAAMAAAAx+u4QLD92z9QpuK5ZnXgPwAAAD+9DQAAAAAAAAHwAAAADAAAAMfruECw/ds/nCDcjX2P4D8AAAA/zQ0AAAAAAAAB8QAAAAwAAACVjfE6LhDcP5wg3I19j+A/AAAAP80NAAAAAAAAAfIAAAAMAAAAlY3xOi4Q3D/mmtVhlKngPwAAAD/sDQAAAAAAAAHzAAAADAAAAGMvKjWsItw/MhXPNavD4D8AAAA//A0AAAAAAAAB9AAAAAwAAABjLyo1rCLcP36PyAnC3eA/AAAAPysOAAAAAAAAAfUAAAAMAAAAMdFiLyo13D/ICcLd2PfgPwAAAD8rDgAAAAAAAAH2AAAADAAAADHRYi8qNdw/FIS7se8R4T8AAAA/Kw4AAAAAAAAB9wAAAAwAAAABc5spqEfcP17+tIUGLOE/AAAAP0oOAAAAAAAAAfgAAAAMAAAAnbYMHqRs3D9AbaEBS3rhPwAAAD9KDgAAAAAAAAH5AAAADAAAADn6fRKgkdw/iuea1WGU4T8AAAA/Sg4AAAAAAAAB+gAAAAwAAADVPe8GnLbcP2pWh1Gm4uE/AAAAP3kOAAAAAAAAAfsAAAAMAAAASUy02ItK3T8Oo0zFc83iPwAAAD+IDgAAAAAAAAH8AAAADAAAAOWPJc2Hb90/7hE5Qbgb4z8AAAA/mA4AAAAAAAAB/QAAAAwAAACzMV7HBYLdPzqMMhXPNeM/AAAAP5gOAAAAAAAAAf4AAAAMAAAA5Y8lzYdv3T86jDIVzzXjPwAAAD9zDwAAAAAAAAH/AAAADAAAABfu7NIJXd0/OowyFc814z8AAAA/sQ8AAAAAAAAL</ink>
</athena>
</file>

<file path=customXml/item15.xml><?xml version="1.0" encoding="utf-8"?>
<athena xmlns="http://schemas.microsoft.com/edu/athena" version="0.1.2681.0">
  <media streamable="true" recordStart="668022" recordEnd="729791" recordLength="1304921" start="668022" end="729791"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OCgAAAAAAAAXu////DEFjdGlvblR5cGVWMQEAAAAHdmFsdWVfXwAIAgAAAAAAAAABBQAAAAQAAAAJEwAAAAkUAAAAISEAAAAAAAAB6////+7///8AAAAAAQYAAAAEAAAACRYAAAAJFwAAALIxAAAAAAAAAej////u////AAAAAAEHAAAABAAAAAkZAAAACRoAAADiRwAAAAAAAAHl////7v///wAAAAABCAAAAAQAAAAJHAAAAAkdAAAAx0sAAAAAAAAB4v///+7///8AAAAAAQkAAAAEAAAACR8AAAAJIAAAAMdPAAAAAAAAAd/////u////AAAAAAEKAAAABAAAAAkiAAAACSMAAACHVAAAAAAAAAHc////7v///wAAAAABCwAAAAQAAAAJJQAAAAkmAAAAZ3gAAAAAAAAB2f///+7///8AAAAAAQwAAAAEAAAACSgAAAAJKQAAAC+qAAAAAAAAAdb////u////AAAAAAENAAAABAAAAAkrAAAACSwAAABczgAAAAAAAAHT////7v///wAAAAABDgAAAAQAAAAJLgAAAAkvAAAAkOcAAAAAAAAB0P///+7///8AAAAABQ8AAAANQ2xlYXJDYW52YXNWMQIAAAAJU3RhcnRUaW1lBFR5cGUABBAMQWN0aW9uVHlwZVYxAgAAAAIAAAAc8A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vgAAAL4AAAABEwAAABAAAAD/AJ5JAAAAAAAAACJAAAABzP///87///8BAAAAAAAAAAAAIkABFAAAABEAAAAJNQAAABUAAAAVAAAAARYAAAAQAAAA/wCeSQAAAAAAAAAiQAAAAcr////O////AQAAAAAAAAAAACJAARcAAAARAAAACTcAAAANAAAADQAAAAEZAAAAEAAAAP8AnkkAAAAAAAAAIkAAAAHI////zv///wEAAAAAAAAAAAAiQAEaAAAAEQAAAAk5AAAACQAAAAkAAAABHAAAABAAAAD/AJ5JAAAAAAAAACJAAAABxv///87///8BAAAAAAAAAAAAIkABHQAAABEAAAAJOwAAABEAAAARAAAAAR8AAAAQAAAA/wCeSQAAAAAAAAAiQAAAAcT////O////AQAAAAAAAAAAACJAASAAAAARAAAACT0AAAASAAAAEgAAAAEiAAAAEAAAAP8AnkkAAAAAAAAAIkAAAAHC////zv///wEAAAAAAAAAAAAiQAEjAAAAEQAAAAk/AAAABAAAAAQAAAABJQAAABAAAAD/AJ5JAAAAAAAAACJAAAABwP///87///8BAAAAAAAAAAAAIkABJgAAABEAAAAJQQAAANMAAADTAAAAASgAAAAQAAAA/wCeSQAAAAAAAAAiQAAAAb7////O////AQAAAAAAAAAAACJAASkAAAARAAAACUMAAAABAAAAAQAAAAErAAAAEAAAAP8AnkkAAAAAAAAAIkAAAAG8////zv///wEAAAAAAAAAAAAiQAEsAAAAEQAAAAlFAAAAJgAAACYAAAABLgAAABAAAAD/AJ5JAAAAAAAAACJAAAABuv///87///8BAAAAAAAAAAAAIkABLwAAABEAAAAJRwAAALAAAACw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NQgc1AAAAAAEAAAAgAAAABApJbmtQb2ludFYxAgAAAAkGAQAACQcBAAAJCAEAAAkJAQAACQoBAAAJCwEAAAkMAQAACQ0BAAAJDgEAAAkPAQAACRABAAAJEQEAAAkSAQAACRMBAAAJFAEAAAkVAQAACRYBAAAJFwEAAAkYAQAACRkBAAAJGgEAAA0LBzcAAAAAAQAAABAAAAAECklua1BvaW50VjECAAAACRsBAAAJHAEAAAkdAQAACR4BAAAJHwEAAAkgAQAACSEBAAAJIgEAAAkjAQAACSQBAAAJJQEAAAkmAQAACScBAAANAwc5AAAAAAEAAAAQAAAABApJbmtQb2ludFYxAgAAAAkoAQAACSkBAAAJKgEAAAkrAQAACSwBAAAJLQEAAAkuAQAACS8BAAAJMAEAAA0HBzsAAAAAAQAAACAAAAAECklua1BvaW50VjECAAAACTEBAAAJMgEAAAkzAQAACTQBAAAJNQEAAAk2AQAACTcBAAAJOAEAAAk5AQAACToBAAAJOwEAAAk8AQAACT0BAAAJPgEAAAk/AQAACUABAAAJQQEAAA0PBz0AAAAAAQAAACAAAAAECklua1BvaW50VjECAAAACUIBAAAJQwEAAAlEAQAACUUBAAAJRgEAAAlHAQAACUgBAAAJSQEAAAlKAQAACUsBAAAJTAEAAAlNAQAACU4BAAAJTwEAAAlQAQAACVEBAAAJUgEAAAlTAQAADQ4HPwAAAAABAAAABAAAAAQKSW5rUG9pbnRWMQIAAAAJVAEAAAlVAQAACVYBAAAJVwEAAAdBAAAAAAEAAAAAAQAABApJbmtQb2ludFYxAgA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DS0HQwAAAAABAAAABAAAAAQKSW5rUG9pbnRWMQIAAAAJKwIAAA0DB0UAAAAAAQAAAEAAAAAECklua1BvaW50VjECAAAACSwCAAAJLQIAAAkuAgAACS8CAAAJMAIAAAkxAgAACTICAAAJMwIAAAk0AgAACTUCAAAJNgIAAAk3AgAACTgCAAAJOQIAAAk6AgAACTsCAAAJPAIAAAk9AgAACT4CAAAJPwIAAAlAAgAACUECAAAJQgIAAAlDAgAACUQCAAAJRQIAAAlGAgAACUcCAAAJSAIAAAlJAgAACUoCAAAJSwIAAAlMAgAACU0CAAAJTgIAAAlPAgAACVACAAAJUQIAAA0aB0cAAAAAAQAAAAABAAAECklua1BvaW50VjECAA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1QBUgAAAAKSW5rUG9pbnRWMQQAAAABWAFZDlByZXNzdXJlRmFjdG9yCVRpbWVTdGFtcAAAAAAGBgsQAgAAAF9LDnGVKdA/Ht+6qRzGwT8AAAA/AAAAAAAAAAABSQAAAEgAAADz0hdnTkXQP4I/AogkosE/AAAAPxAAAAAAAAAAAUoAAABIAAAAvpYc4ipT0D+CPwKIJKLBPwAAAD8fAAAAAAAAAAFLAAAASAAAAFIeJtjjbtA/gj8CiCSiwT8AAAA/LwAAAAAAAAABTAAAAEgAAACxaTRJeZjQP4I/AogkosE/AAAAP04AAAAAAAAAAU0AAABIAAAAOcRVpoD50D+CPwKIJKLBPwAAAD9OAAAAAAAAAAFOAAAASAAAAJgPZBcWI9E/gj8CiCSiwT8AAAA/WgAAAAAAAAABTwAAAEgAAAAsl20Nzz7RP4I/AogkosE/AAAAP1oAAAAAAAAAAVAAAABIAAAAwR53A4ha0T+CPwKIJKLBPwAAAD9aAAAAAAAAAAFRAAAASAAAACBqhXQdhNE/gj8CiCSiwT8AAAA/aQAAAAAAAAABUgAAAEgAAAB+tZPlsq3RP+WfSWYsfsE/AAAAP2kAAAAAAAAAAVMAAABIAAAAp8Sm0STl0T/ln0lmLH7BPwAAAD95AAAAAAAAAAFUAAAASAAAAJuXvjhzKtI/5Z9JZix+wT8AAAA/eQAAAAAAAAABVQAAAEgAAAAj8t+VeovSP+WfSWYsfsE/AAAAP4kAAAAAAAAAAVYAAABIAAAAFsX3/MjQ0j9HAJFENFrBPwAAAD+JAAAAAAAAAAFXAAAASAAAAAmYD2QXFtM/RwCRRDRawT8AAAA/mAAAAAAAAAABWAAAAEgAAADHLixGQmnTP6tg2CI8NsE/AAAAP6gAAAAAAAAAAVkAAABIAAAAoadzey051D+rYNgiPDbBPwAAAD+3AAAAAAAAAAFaAAAASAAAALJctjU8+9Q/q2DYIjw2wT8AAAA/1wAAAAAAAAABWwAAAEgAAAC15BBXmQLWP6tg2CI8NsE/AAAAP9cAAAAAAAAAAVwAAABIAAAAqbcovudH1j+rYNgiPDbBPwAAAD/XAAAAAAAAAAFdAAAASAAAANLGO6pZf9Y/q2DYIjw2wT8AAAA/5gAAAAAAAAABXgAAAEgAAAAk5WGCPe7WPw3BHwFEEsE/AAAAP+YAAAAAAAAAAV8AAABIAAAA4nt+ZGhB1z8NwR8BRBLBPwAAAD/2AAAAAAAAAAFgAAAASAAAANVOlsu2htc/DcEfAUQSwT8AAAA/9gAAAAAAAAABYQAAAEgAAABdqbcovufXPw3BHwFEEsE/AAAAPwYBAAAAAAAAAWIAAABIAAAAUHzPjwwt2D8NwR8BRBLBPwAAAD8GAQAAAAAAAAFjAAAASAAAAKKa9Wfwm9g/DcEfAUQSwT8AAAA/FQEAAAAAAAABZAAAAEgAAABgMRJKG+/YP6tg2CI8NsE/AAAAPxUBAAAAAAAAAWUAAABIAAAA6IszpyJQ2T+rYNgiPDbBPwAAAD8lAQAAAAAAAAFmAAAASAAAAAZuXvrizNk/q2DYIjw2wT8AAAA/NAEAAAAAAAABZwAAAEgAAACOyH9X6i3aP6tg2CI8NsE/AAAAPzQBAAAAAAAAAWgAAABIAAAA4OalL86c2j+rYNgiPDbBPwAAAD80AQAAAAAAAAFpAAAASAAAADIFzAeyC9s/q2DYIjw2wT8AAAA/RAEAAAAAAAABagAAAEgAAAC6X+1kuWzbP6tg2CI8NsE/AAAAP0QBAAAAAAAAAWsAAABIAAAAoAUdM1b32z+rYNgiPDbBPwAAAD9UAQAAAAAAAAFsAAAASAAAAFJvUXzPj9w/q2DYIjw2wT8AAAA/YwEAAAAAAAABbQAAAEgAAABuUXzPjwzdP6tg2CI8NsE/AAAAP2MBAAAAAAAAAW4AAABIAAAAVPernSyX3T+rYNgiPDbBPwAAAD9jAQAAAAAAAAFvAAAASAAAAHLZ1vDsE94/q2DYIjw2wT8AAAA/cwEAAAAAAAABcAAAAEgAAADE9/zI0ILeP6tg2CI8NsE/AAAAP4MBAAAAAAAAAXEAAABIAAAA4NknHJH/3j+rYNgiPDbBPwAAAD+DAQAAAAAAAAFyAAAASAAAAMh/V+otit8/q2DYIjw2wT8AAAA/ogEAAAAAAAABcwAAAEgAAABQ2nhHNevfPw3BHwFEEsE/AAAAP6IBAAAAAAAAAXQAAABIAAAAh7jKFDAf4D8NwR8BRBLBPwAAAD+iAQAAAAAAAAF1AAAASAAAAOUD2YXFSOA/DcEfAUQSwT8AAAA/ogEAAAAAAAABdgAAAEgAAABf7WS5bGvgPw3BHwFEEsE/AAAAP7EBAAAAAAAAAXcAAABIAAAAo5r1Z/Cb4D8NwR8BRBLBPwAAAD+xAQAAAAAAAAF4AAAASAAAAB2EgZuXvuA/DcEfAUQSwT8AAAA/wQEAAAAAAAABeQAAAEgAAABhMRJKG+/gPw3BHwFEEsE/AAAAP8EBAAAAAAAAAXoAAABIAAAA9bgbQNQK4T8NwR8BRBLBPwAAAD/RAQAAAAAAAAF7AAAASAAAAFQEKrFpNOE/DcEfAUQSwT8AAAA/0QEAAAAAAAABfAAAAEgAAADO7bXkEFfhPw3BHwFEEsE/AAAAP+ABAAAAAAAAAX0AAABIAAAAY3W/2sly4T8NwR8BRBLBPwAAAD/gAQAAAAAAAAF+AAAASAAAAPf8yNCCjuE/DcEfAUQSwT8AAAA/8AEAAAAAAAABfwAAAEgAAACnIlCJTaPhPw3BHwFEEsE/AAAAPy4CAAAAAAAAAYAAAABIAAAAwwR73A0g4j/CYxMVexbAPwAAAD8uAgAAAAAAAAGBAAAASAAAAFeMhNLGO+I/EElEoxWdvz8AAAA/PgIAAAAAAAABggAAAEgAAAA97gYQtULiP5rKYRw1Db8/AAAAPz4CAAAAAAAAAYMAAABIAAAAIVCJTaNJ4j8mTH+VVH2+PwAAAD9OAgAAAAAAAAGEAAAASAAAACFQiU2jSeI/7gwOUmQ1vj8AAAA/XQIAAAAAAAABhQAAAEgAAADsE47If1fiP3iOK8uDpb0/AAAAP10CAAAAAAAAAYYAAABIAAAA0XUQBm5e4j8EEElEoxW9PwAAAD9dAgAAAAAAAAGHAAAASAAAALbXkkNcZeI/VlL1edI9vD8AAAA/bQIAAAAAAAABiAAAAEgAAAC215JDXGXiP+LTEvPxrbs/AAAAP20CAAAAAAAAAYkAAABIAAAAgJuXvjhz4j9sVTBsER67PwAAAD99AgAAAAAAAAGKAAAASAAAAICbl744c+I/+NZN5TCOuj8AAAA/fQIAAAAAAAABiwAAAEgAAABm/Rn8JnriP0oZ+hpgtrk/AAAAP4wCAAAAAAAAAYwAAABIAAAAZv0Z/CZ64j+cW6ZQj964PwAAAD+MAgAAAAAAAAGNAAAASAAAAExfnDkVgeI/tF7hQs6+tz8AAAA/nAIAAAAAAAABjgAAAEgAAABMX5w5FYHiPwShjXj95rY/AAAAP5wCAAAAAAAAAY8AAABIAAAATF+cORWB4j8cpMhqPMe1PwAAAD+rAgAAAAAAAAGQAAAASAAAAExfnDkVgeI/+WeSGYtftD8AAAA/uwIAAAAAAAABkQAAAEgAAABm/Rn8JnriPxBrzQvKP7M/AAAAP8sCAAAAAAAAAZIAAABIAAAAnDkVgUps4j8obgj+CCCyPwAAAD/LAgAAAAAAAAGTAAAASAAAANF1EAZuXuI/BTLSrFe4sD8AAAA/ywIAAAAAAAABlAAAAEgAAAAhUIlNo0niP67o/MQNwa8/AAAAP9oCAAAAAAAAAZUAAABIAAAAjch/V+ot4j9ObVUwbBGuPwAAAD/aAgAAAAAAAAGWAAAASAAAAEob76hm/eE/CPXojQlCqz8AAAA/6gIAAAAAAAABlwAAAEgAAAAFbl764szhP8Z8fOumcqg/AAAAP+oCAAAAAAAAAZgAAABIAAAAEptGk5SH4T/ygvLPJDOmPwAAAD/6AgAAAAAAAAGZAAAASAAAAAMqsWk0SeE/rgqGLcJjoz8AAAA/+gIAAAAAAAABmgAAAEgAAAAr9RbF9/zgP2iSGYtflKA/AAAAP/oCAAAAAAAAAZsAAABIAAAAHYSBm5e+4D8sMR/fuqmcPwAAAD8JAwAAAAAAAAGcAAAASAAAAPR0bq8lh+A/ij0LqLYqmD8AAAA/CQMAAAAAAAABnQAAAEgAAADLZVvDs0/gP9BGvH5zy5Q/AAAAPxkDAAAAAAAAAZ4AAABIAAAAh7jKFDAf4D/+TDJj8YuSPwAAAD8ZAwAAAAAAAAGfAAAASAAAALxSb1F8z98/uLI8WNoZjD8AAAA/KAMAAAAAAAABoAAAAEgAAAD+u1JvUXzfPxS/KCHWmoc/AAAAPygDAAAAAAAAAaEAAABIAAAAdmExEkob3z90yxTq0RuDPwAAAD84AwAAAAAAAAGiAAAASAAAAExSHibY494/oNGKzk/cgD8AAAA/OAMAAAAAAAABowAAAEgAAACOuwFErZDeP6CvAWabOX0/AAAAP0gDAAAAAAAAAaQAAABIAAAAnOjp3F5L3j/4u+0ul7p4PwAAAD9IAwAAAAAAAAGlAAAASAAAAKgV0nUQBt4/WMjZ95I7dD8AAAA/VwMAAAAAAAABpgAAAEgAAAC0QroOwsDdP1jI2feSO3Q/AAAAP1cDAAAAAAAAAacAAABIAAAAwG+ip3N73T9YyNn3kjt0PwAAAD9nAwAAAAAAAAGoAAAASAAAAJZgj7sBRN0/WMjZ95I7dD8AAAA/dwMAAAAAAAABqQAAAEgAAAAQBm5e+uLcP1jI2feSO3Q/AAAAP3cDAAAAAAAAAaoAAABIAAAAHDNW96ud3D9YyNn3kjt0PwAAAD+WAwAAAAAAAAGrAAAASAAAAKAFHTNW99s/WMjZ95I7dD8AAAA/lgMAAAAAAAABrAAAAEgAAADibgBRK6TbP1jI2feSO3Q/AAAAP5YDAAAAAAAAAa0AAABIAAAAopr1Z/Cb2D+g0YrOT9yAPwAAAD/UAwAAAAAAAAGuAAAASAAAAIa4yhQwH9g/oNGKzk/cgD8AAAA/9AMAAAAAAAABrwAAAEgAAAA6t9eSQ1zVP0DFngVUW4U/AAAAPzIEAAAAAAAAAbAAAABIAAAAnh8ZWtAx0z+MrMZzXFmOPwAAAD9CBAAAAAAAAAGxAAAASAAAAEl5mGCPu9E/6En3cLKrkz8AAAA/UQQAAAAAAAABsgAAAEgAAACL4nt+ZGjRP+hJ93Cyq5M/AAAAP2EEAAAAAAAAAbMAAABIAAAAELVCug7C0D+gQEaa9QqXPwAAAD9hBAAAAAAAAAG0AAAASAAAALFpNEl5mNA/oEBGmvUKlz8AAAA/YQQAAAAAAAABtQAAAEgAAACIWiFdB2HQP4o9C6i2Kpg/AAAAP3oEAAAAAAAAAbYAAABIAAAAKQ8T7HE30D90OtC1d0qZPwAAAD+JBAAAAAAAAAG3AAAASAAAAMnDBHvcDdA/WjeVwzhqmj8AAAA/mQQAAAAAAAABuAAAAEgAAADU8OwTjsjPP1o3lcM4apo/AAAAP5kEAAAAAAAAAbkAAABIAAAAFlrQMWN1zz9ENFrR+YmbPwAAAD+ZBAAAAAAAAAG6AAAASAAAAFrDs084Is8/LDEf37qpnD8AAAA/qAQAAAAAAAABuwAAAEgAAACcLJdtDc/OPxYu5Ox7yZ0/AAAAP6gEAAAAAAAAAbwAAABIAAAA4JV6i+J7zj8AK6n6POmePwAAAD+oBAAAAAAAAAG9AAAASAAAAIx3VLP+DM4/aJIZi1+UoD8AAAA/uAQAAAAAAAABvgAAAEgAAAA6WS7bGp7NP2iSGYtflKA/AAAAP7gEAAAAAAAAAb8AAABIAAAAUrP+DH4TzT9Qj96YILShPwAAAD/IBAAAAAAAAAHAAAAASAAAAACV2DSapMw/xA3BHwFEoj8AAAA/yAQAAAAAAAABwQAAAEgAAABC/rtSb1HMP64Khi3CY6M/AAAAP+cEAAAAAAAAAcIAAABIAAAAXFiMhNLGyz8iiWi0ovOjPwAAAD/nBAAAAAAAAAHDAAAASAAAAAo6ZqzuV8s/lgdLO4ODpD8AAAA/5wQAAAAAAAABxAAAAEgAAAC4G0DUCunKPwqGLcJjE6U/AAAAP/cEAAAAAAAAAcUAAABIAAAAZv0Z/CZ6yj/ygvLPJDOmPwAAAD/3BAAAAAAAAAHGAAAASAAAAKhm/Rn8Jso/3H+33eVSpz8AAAA/BgUAAAAAAAABxwAAAEgAAADqz+A30dPJP1D+mWTG4qc/AAAAPwYFAAAAAAAAAcgAAABIAAAAwsDNS1+cyT84+15yhwKpPwAAAD8WBQAAAAAAAAHJAAAASAAAAJixul/tZMk/rHlB+WeSqT8AAAA/FgUAAAAAAAABygAAAEgAAABuoqdzey3JPyL4I4BIIqo/AAAAPxYFAAAAAAAAAcsAAABIAAAARJOUhwn2yD8I9eiNCUKrPwAAAD8lBQAAAAAAAAHMAAAASAAAALALi5FQ2sg/fnPLFOrRqz8AAAA/NQUAAAAAAAABzQAAAEgAAAAchIGbl77IP/LxrZvKYaw/AAAAPzUFAAAAAAAAAc4AAABIAAAAiPx3pd6iyD9ocJAiq/GsPwAAAD9FBQAAAAAAAAHPAAAASAAAAPJ0bq8lh8g/2u5yqYuBrT8AAAA/RQUAAAAAAAAB0AAAAEgAAABe7WS5bGvIP9rucqmLga0/AAAAP1QFAAAAAAAAAdEAAABIAAAAXu1kuWxryD9ObVUwbBGuPwAAAD9kBQAAAAAAAAHSAAAASAAAAMplW8OzT8g/Tm1VMGwRrj8AAAA/gwUAAAAAAAAB0wAAAEgAAADKZVvDs0/IPzhqGj4tMa8/AAAAP4MFAAAAAAAAAdQAAABIAAAAymVbw7NPyD+u6PzEDcGvPwAAAD+DBQAAAAAAAAHVAAAASAAAAMplW8OzT8g/kLPvJXcosD8AAAA/kwUAAAAAAAAB1gAAAEgAAADKZVvDs0/IP8ryYGlncLA/AAAAP5MFAAAAAAAAAdcAAABIAAAAymVbw7NPyD8FMtKsV7iwPwAAAD+iBQAAAAAAAAHYAAAASAAAAMplW8OzT8g/erC0MzhIsT8AAAA/ogUAAAAAAAAB2QAAAEgAAADKZVvDs0/IP+0ul7oY2LE/AAAAP7IFAAAAAAAAAdoAAABIAAAAymVbw7NPyD8obgj+CCCyPwAAAD+yBQAAAAAAAAHbAAAASAAAAMplW8OzT8g/1itcyNn3sj8AAAA/wgUAAAAAAAAB3AAAAEgAAABe7WS5bGvIP0uqPk+6h7M/AAAAP8IFAAAAAAAAAd0AAABIAAAAiPx3pd6iyD++KCHWmhe0PwAAAD/RBQAAAAAAAAHeAAAASAAAALALi5FQ2sg/buZ0oGvvtD8AAAA/0QUAAAAAAAAB3wAAAEgAAADaGp59whHJP+FkVydMf7U/AAAAP+EFAAAAAAAAAeAAAABIAAAAbqKnc3styT+QIqvxHFe2PwAAAD/hBQAAAAAAAAHhAAAASAAAAJixul/tZMk/P+D+u+0utz8AAAA/AAYAAAAAAAAB4gAAAEgAAADCwM1LX5zJP7Re4ULOvrc/AAAAPwAGAAAAAAAAAeMAAABIAAAA6s/gN9HTyT9iHDUNn5a4PwAAAD8QBgAAAAAAAAHkAAAASAAAADzuBhC1Qso/hFhrXlD+uT8AAAA/HwYAAAAAAAAB5QAAAEgAAABm/Rn8JnrKP6iUoa8BZrs/AAAAPy8GAAAAAAAAAeYAAABIAAAAuBtA1Arpyj8+T7qHk129PwAAAD8vBgAAAAAAAAHnAAAASAAAAEyjScrDBMs/7gwOUmQ1vj8AAAA/LwYAAAAAAAAB6AAAAEgAAAB2sly2NTzLP5rKYRw1Db8/AAAAPz8GAAAAAAAAAekAAABIAAAAnsFvoqdzyz9IiLXmBeW/PwAAAD8/BgAAAAAAAAHqAAAASAAAAMjQgo4Zq8s/XwPMNnM6wD8AAAA/TgYAAAAAAAAB6wAAAEgAAABcWIyE0sbLP5lCPXpjgsA/AAAAP04GAAAAAAAAAewAAABIAAAA8N+Veoviyz824vWbW6bAPwAAAD9eBgAAAAAAAAHtAAAASAAAAIZnn3BE/ss/1IGuvVPKwD8AAAA/bgYAAAAAAAAB7gAAAEgAAAAa76hm/RnMP9SBrr1TysA/AAAAP30GAAAAAAAAAe8AAABIAAAAGu+oZv0ZzD9wIWffS+7APwAAAD/MBgAAAAAAAAHwAAAASAAAAK52sly2Ncw/DcEfAUQSwT8AAAA/zAYAAAAAAAAB8QAAAEgAAABC/rtSb1HMP0cAkUQ0WsE/AAAAP9wGAAAAAAAAAfIAAABIAAAA2IXFSChtzD/ln0lmLH7BPwAAAD/sBgAAAAAAAAHzAAAASAAAAACV2DSapMw/Ht+6qRzGwT8AAAA/+wYAAAAAAAAB9AAAAEgAAAAqpOsgDNzMP7x+c8sU6sE/AAAAP/sGAAAAAAAAAfUAAABIAAAAUrP+DH4TzT+8fnPLFOrBPwAAAD/7BgAAAAAAAAH2AAAASAAAAOg6CAM3L80/WR4s7QwOwj8AAAA/CwcAAAAAAAAB9wAAAEgAAADoOggDNy/NP/e95A4FMsI/AAAAP0kHAAAAAAAAAfgAAABIAAAAfMIR+e9KzT/3veQOBTLCPwAAAD9pBwAAAAAAAAH5AAAASAAAAHzCEfnvSs0/k12dMP1Vwj8AAAA/eAcAAAAAAAAB+gAAAEgAAAAQShvvqGbNP5NdnTD9VcI/AAAAPzMKAAAAAAAAAfsAAABIAAAApNEk5WGCzT+TXZ0w/VXCPwAAAD8zCgAAAAAAAAH8AAAASAAAADpZLtsans0/k12dMP1Vwj8AAAA/QwoAAAAAAAAB/QAAAEgAAABiaEHHjNXNP5NdnTD9VcI/AAAAP1IKAAAAAAAAAf4AAABIAAAAIv9dqbcozj+TXZ0w/VXCPwAAAD9SCgAAAAAAAAH/AAAASAAAAMQ7qll/Bs8/973kDgUywj8AAAA/YgoAAAAAAAABAAEAAEgAAACC0sY7qlnPP/e95A4FMsI/AAAAP3EKAAAAAAAAAQEBAABIAAAArOHZJxyRzz/3veQOBTLCPwAAAD9xCgAAAAAAAAECAQAASAAAAGh49glH5M8/973kDgUywj8AAAA/cQoAAAAAAAABAwEAAEgAAAD+///////PP/e95A4FMsI/AAAAP4EKAAAAAAAAAQQBAABIAAAAycMEe9wN0D/3veQOBTLCPwAAAD+BCgAAAAAAAAEFAQAASAAAAJOHCfa4G9A/973kDgUywj8AAAA/kQoAAAAAAAABBgEAAEgAAAAgh7jKFDBvP3ljgtBGvN4/AAAAPwAAAAAAAAAAAQcBAABIAAAAsCi+50eGdj95Y4LQRrzePwAAAD/cAAAAAAAAAAEIAQAASAAAAEAb76hm/Xk/eWOC0Ea83j8AAAA/+wAAAAAAAAABCQEAAEgAAACI+UB2YTGCP3ljgtBGvN4/AAAAP/sAAAAAAAAAAQoBAABIAAAAGOxxN4CohT95Y4LQRrzePwAAAD/7AAAAAAAAAAELAQAASAAAAGBlCpgPZIc/eWOC0Ea83j8AAAA/CwEAAAAAAAABDAEAAEgAAAA40dO5vZaMP3ljgtBGvN4/AAAAPwsBAAAAAAAAAQ0BAABIAAAA5GGCPe4GkD+rE6a/SqrePwAAAD8LAQAAAAAAAAEOAQAASAAAAHhUs/4MfpM/3cPJrk6Y3j8AAAA/OgEAAAAAAAABDwEAAEgAAADUaJLyMMGePw107Z1Sht4/AAAAP1kBAAAAAAAAARABAABIAAAA+nel3qL4rj+jhFhrXlDePwAAAD94AQAAAAAAAAERAQAASAAAAI+ugzBw87I/BeWfSWYs3j8AAAA/iAEAAAAAAAABEgEAAEgAAACHCfa4G0C0PwXln0lmLN4/AAAAP4gBAAAAAAAAARMBAABIAAAArxgJpY13tD8F5Z9JZizePwAAAD+IAQAAAAAAAAEUAQAASAAAANknHJH/rrQ/BeWfSWYs3j8AAAA/mAEAAAAAAAABFQEAAEgAAAADNy99cea0PwXln0lmLN4/AAAAP6cBAAAAAAAAARYBAABIAAAALUZCaeMdtT8F5Z9JZizePwAAAD/SAgAAAAAAAAEXAQAASAAAAFVVVVVVVbU/BeWfSWYs3j8AAAA/4gIAAAAAAAABGAEAAEgAAAB9ZGhBx4y1PwXln0lmLN4/AAAAP/ECAAAAAAAAARkBAABIAAAAp3N7LTnEtT8F5Z9JZizePwAAAD8RAwAAAAAAAAEaAQAASAAAAM+Cjhmr+7U/BeWfSWYs3j8AAAA/IAMAAAAAAAABGwEAAEgAAAC89MWZUxHYP7Wi8xM3BN8/AAAAPwAAAAAAAAAAARwBAABIAAAAceZUBCqx2T+1ovMTNwTfPwAAAD+HAAAAAAAAAAEdAQAASAAAAMaM1f1qJ9s/5VIXAzvy3j8AAAA/pgAAAAAAAAABHgEAAEgAAADWQRi4eenbP93Dya5OmN4/AAAAP6YAAAAAAAAAAR8BAABIAAAANo0mKQ8T3D8NdO2dUobePwAAAD+2AAAAAAAAAAEgAQAASAAAAABRK6TrINw/PyQRjVZ03j8AAAA/tgAAAAAAAAABIQEAAEgAAACU2DSapDzcPz8kEY1WdN4/AAAAP7YAAAAAAAAAASIBAABIAAAAXpw5FYFK3D8/JBGNVnTePwAAAD/FAAAAAAAAAAEjAQAASAAAAChgPpBdWNw/cdQ0fFpi3j8AAAA/1QAAAAAAAAABJAEAAEgAAADyI0MLOmbcP3HUNHxaYt4/AAAAP9UAAAAAAAAAASUBAABIAAAAvOdHhhZ03D9x1DR8WmLePwAAAD/VAAAAAAAAAAEmAQAASAAAAIirTAHzgdw/cdQ0fFpi3j8AAAA/9AAAAAAAAAABJwEAAEgAAABSb1F8z4/cP3HUNHxaYt4/AAAAPwQBAAAAAAAAASgBAABIAAAAaDRJeZhg3z/LpS4GduTdPwAAAD8AAAAAAAAAAAEpAQAASAAAAP67Um9RfN8//VVS9XnS3T8AAAA/ywAAAAAAAAABKgEAAEgAAACSQ1xlCpjfP/1VUvV50t0/AAAAP9oAAAAAAAAAASsBAABIAAAAXAdh4Oal3z8uBnbkfcDdPwAAAD/aAAAAAAAAAAEsAQAASAAAACbLZVvDs98/LgZ25H3A3T8AAAA/6gAAAAAAAAABLQEAAEgAAAAmy2Vbw7PfP1+2mdOBrt0/AAAAP+oAAAAAAAAAAS4BAABIAAAA8I5q1p/B3z9ftpnTga7dPwAAAD/6AAAAAAAAAAEvAQAASAAAALxSb1F8z98/kWa9woWc3T8AAAA/GQEAAAAAAAABMAEAAEgAAACGFnTMWN3fP5FmvcKFnN0/AAAAPygBAAAAAAAAATEBAABIAAAARpOUhwn24D/dw8muTpjePwAAAD8AAAAAAAAAAAEyAQAASAAAACv1FsX3/OA/3cPJrk6Y3j8AAAA/TgAAAAAAAAABMwEAAEgAAAAQV5kC5gPhP93Dya5OmN4/AAAAP14AAAAAAAAAATQBAABIAAAA9bgbQNQK4T/dw8muTpjePwAAAD9eAAAAAAAAAAE1AQAASAAAANoann3CEeE/3cPJrk6Y3j8AAAA/XgAAAAAAAAABNgEAAEgAAAC/fCC7sBjhP93Dya5OmN4/AAAAP30AAAAAAAAAATcBAABIAAAApd6i+J4f4T8NdO2dUobePwAAAD+NAAAAAAAAAAE4AQAASAAAAIpAJTaNJuE/PyQRjVZ03j8AAAA/nAAAAAAAAAABOQEAAEgAAABvoqdzey3hPz8kEY1WdN4/AAAAP5wAAAAAAAAAAToBAABIAAAAVAQqsWk04T8/JBGNVnTePwAAAD+7AAAAAAAAAAE7AQAASAAAADlmrO5XO+E/PyQRjVZ03j8AAAA/ywAAAAAAAAABPAEAAEgAAAADKrFpNEnhPz8kEY1WdN4/AAAAP9sAAAAAAAAAAT0BAABIAAAAzu215BBX4T8/JBGNVnTePwAAAD/bAAAAAAAAAAE+AQAASAAAAJmxul/tZOE/PyQRjVZ03j8AAAA/6gAAAAAAAAABPwEAAEgAAABjdb/ayXLhPz8kEY1WdN4/AAAAP+oAAAAAAAAAAUABAABIAAAASNdBGLh54T8/JBGNVnTePwAAAD/6AAAAAAAAAAFBAQAASAAAAC05xFWmgOE/PyQRjVZ03j8AAAA/CgEAAAAAAAABQgEAAEgAAAD570q9RfHlPw107Z1Sht4/AAAAPwAAAAAAAAAAAUMBAABIAAAA3VHN+jP45T/dw8muTpjePwAAAD8vAAAAAAAAAAFEAQAASAAAAMOzTzgi/+U/3cPJrk6Y3j8AAAA/PwAAAAAAAAABRQEAAEgAAACnFdJ1EAbmP6sTpr9Kqt4/AAAAPz8AAAAAAAAAAUYBAABIAAAAjXdUs/4M5j95Y4LQRrzePwAAAD9OAAAAAAAAAAFHAQAASAAAAHLZ1vDsE+Y/eWOC0Ea83j8AAAA/bgAAAAAAAAABSAEAAEgAAABXO1ku2xrmP3ljgtBGvN4/AAAAP40AAAAAAAAAAUkBAABIAAAAPJ3ba8kh5j95Y4LQRrzePwAAAD+NAAAAAAAAAAFKAQAASAAAACL/Xam3KOY/eWOC0Ea83j8AAAA/jQAAAAAAAAABSwEAAEgAAAAGYeDmpS/mP3ljgtBGvN4/AAAAP5wAAAAAAAAAAUwBAABIAAAA0STlYYI95j+rE6a/SqrePwAAAD+cAAAAAAAAAAFNAQAASAAAALaGZ59wROY/3cPJrk6Y3j8AAAA/rAAAAAAAAAABTgEAAEgAAABlrO5XO1nmP93Dya5OmN4/AAAAP6wAAAAAAAAAAU8BAABIAAAASw5xlSlg5j8NdO2dUobePwAAAD+8AAAAAAAAAAFQAQAASAAAAPoz+E30dOY/DXTtnVKG3j8AAAA/vAAAAAAAAAABUQEAAEgAAADflXqL4nvmPw107Z1Sht4/AAAAP8sAAAAAAAAAAVIBAABIAAAAxPf8yNCC5j8NdO2dUobePwAAAD/LAAAAAAAAAAFTAQAASAAAAKpZfwa/ieY/DXTtnVKG3j8AAAA/2wAAAAAAAAABVAEAAEgAAACwGAmljXfsPw107Z1Sht4/AAAAPwAAAAAAAAAAAVUBAABIAAAAlXqL4nt+7D8NdO2dUobePwAAAD+sAAAAAAAAAAFWAQAASAAAAF8+kF1YjOw/PyQRjVZ03j8AAAA/sAAAAAAAAAABVwEAAEgAAABfPpBdWIzsP3HUNHxaYt4/AAAAP78AAAAAAAAAAVgBAABIAAAANt5RzfozyD/+brvLpS7mPwAAAD8AAAAAAAAAAAFZAQAASAAAAMplW8OzT8g//m67y6Uu5j8AAAA/0QEAAAAAAAABWgEAAEgAAADydG6vJYfIP/5uu8ulLuY/AAAAP9EBAAAAAAAAAVsBAABIAAAAHISBm5e+yD/mlinUozfmPwAAAD/RAQAAAAAAAAFcAQAASAAAAG6ip3N7Lck/5pYp1KM35j8AAAA/4QEAAAAAAAABXQEAAEgAAADqz+A30dPJP+aWKdSjN+Y/AAAAP/ABAAAAAAAAAV4BAABIAAAAuBtA1Arpyj/mlinUozfmPwAAAD/wAQAAAAAAAAFfAQAASAAAAPDflXqL4ss/5pYp1KM35j8AAAA/AAIAAAAAAAABYAEAAEgAAABSs/4MfhPNP+aWKdSjN+Y/AAAAPz8CAAAAAAAAAWEBAABIAAAAm5e+OHMq0j/OvpfcoUDmPwAAAD9OAgAAAAAAAAFiAQAASAAAAKtMAfOB7NI/zr6X3KFA5j8AAAA/TgIAAAAAAAABYwEAAEgAAABo4x3VrD/TP86+l9yhQOY/AAAAP20CAAAAAAAAAWQBAABIAAAAGU1SHibY0z/OvpfcoUDmPwAAAD9tAgAAAAAAAAFlAQAASAAAAA0gaoV0HdQ/zr6X3KFA5j8AAAA/nAIAAAAAAAABZgEAAEgAAAAUMB/ILizWP7TmBeWfSeY/AAAAP7wCAAAAAAAAAWcBAABIAAAArD+D30RP1z+cDnTtnVLmPwAAAD/LAgAAAAAAAAFoAQAASAAAAJPlsq3h2dc/hDbi9Ztb5j8AAAA/ywIAAAAAAAABaQEAAEgAAADxMMEedwPYP4Q24vWbW+Y/AAAAP9sCAAAAAAAAAWoBAABIAAAAUHzPjwwt2D+ENuL1m1vmPwAAAD/qAgAAAAAAAAFrAQAASAAAAK/H3QCiVtg/hDbi9Ztb5j8AAAA/6gIAAAAAAAABbAEAAEgAAABET+f2WnLYP4Q24vWbW+Y/AAAAPwoDAAAAAAAAAW0BAABIAAAAAeYD2YXF2D+ENuL1m1vmPwAAAD8ZAwAAAAAAAAFuAQAASAAAAL98ILuwGNk/hDbi9Ztb5j8AAAA/GQMAAAAAAAABbwEAAEgAAACzTzgi/13ZP2peUP6ZZOY/AAAAPxkDAAAAAAAAAXABAABIAAAAEptGk5SH2T9qXlD+mWTmPwAAAD8ZAwAAAAAAAAFxAQAASAAAADuqWX8Gv9k/al5Q/plk5j8AAAA/KQMAAAAAAAABcgEAAEgAAACa9Wfwm+jZP2peUP6ZZOY/AAAAPzkDAAAAAAAAAXMBAABIAAAA+UB2YTES2j9qXlD+mWTmPwAAAD85AwAAAAAAAAF0AQAASAAAAFiMhNLGO9o/al5Q/plk5j8AAAA/SAMAAAAAAAABdQEAAEgAAAC315JDXGXaP2peUP6ZZOY/AAAAP0gDAAAAAAAAAXYBAABIAAAAS1+cORWB2j9qXlD+mWTmPwAAAD9YAwAAAAAAAAF3AQAASAAAAKqqqqqqqto/al5Q/plk5j8AAAA/WAMAAAAAAAABeAEAAEgAAAAJ9rgbQNTaP2peUP6ZZOY/AAAAP2cDAAAAAAAAAXkBAABIAAAAnX3CEfnv2j9qXlD+mWTmPwAAAD9nAwAAAAAAAAF6AQAASAAAADIFzAeyC9s/al5Q/plk5j8AAAA/dwMAAAAAAAABewEAAEgAAADGjNX9aifbP2peUP6ZZOY/AAAAP3cDAAAAAAAAAXwBAABIAAAAJdjjbgBR2z9qXlD+mWTmPwAAAD93AwAAAAAAAAF9AQAASAAAAIQj8t+Vets/al5Q/plk5j8AAAA/hwMAAAAAAAABfgEAAEgAAAAYq/vVTpbbP2peUP6ZZOY/AAAAP5YDAAAAAAAAAX8BAABIAAAAePYJR+S/2z9qXlD+mWTmPwAAAD+WAwAAAAAAAAGAAQAASAAAANZBGLh56ds/al5Q/plk5j8AAAA/pgMAAAAAAAABgQEAAEgAAAAAUSuk6yDcP2peUP6ZZOY/AAAAP7YDAAAAAAAAAYIBAABIAAAAKGA+kF1Y3D9qXlD+mWTmPwAAAD+2AwAAAAAAAAGDAQAASAAAAFJvUXzPj9w/al5Q/plk5j8AAAA/9AMAAAAAAAABhAEAAEgAAAA8ndtrySHeP+aWKdSjN+Y/AAAAPwQEAAAAAAAAAYUBAABIAAAA0iTlYYI93j/+brvLpS7mPwAAAD8EBAAAAAAAAAGGAQAASAAAAJzo6dxeS94//m67y6Uu5j8AAAA/EwQAAAAAAAABhwEAAEgAAABmrO5XO1neP/5uu8ulLuY/AAAAPyMEAAAAAAAAAYgBAABIAAAAjrsBRK2Q3j/+brvLpS7mPwAAAD8zBAAAAAAAAAGJAQAASAAAAFp/Br+Jnt4//m67y6Uu5j8AAAA/MwQAAAAAAAABigEAAEgAAADuBhC1QrreP/5uu8ulLuY/AAAAP0IEAAAAAAAAAYsBAABIAAAAuMoUMB/I3j/+brvLpS7mPwAAAD9CBAAAAAAAAAGMAQAASAAAAIKOGav71d4//m67y6Uu5j8AAAA/UgQAAAAAAAABjQEAAEgAAABMUh4m2OPeP/5uu8ulLuY/AAAAP1IEAAAAAAAAAY4BAABIAAAAFhYjobTx3j/+brvLpS7mPwAAAD9hBAAAAAAAAAGPAQAASAAAAKydLJdtDd8//m67y6Uu5j8AAAA/gQQAAAAAAAABkAEAAEgAAABAJTaNJinfP/5uu8ulLuY/AAAAP4EEAAAAAAAAAZEBAABIAAAACuk6CAM33z/+brvLpS7mPwAAAD+QBAAAAAAAAAGSAQAASAAAANSsP4PfRN8//m67y6Uu5j8AAAA/oAQAAAAAAAABkwEAAEgAAACecET+u1LfP/5uu8ulLuY/AAAAP78EAAAAAAAAAZQBAABIAAAAaDRJeZhg3z/+brvLpS7mPwAAAD+/BAAAAAAAAAGVAQAASAAAAP67Um9RfN8//m67y6Uu5j8AAAA/zwQAAAAAAAABlgEAAEgAAACSQ1xlCpjfP/5uu8ulLuY/AAAAP94EAAAAAAAAAZcBAABIAAAAvFJvUXzP3z/+brvLpS7mPwAAAD/eBAAAAAAAAAGYAQAASAAAABqefcIR+d8/5pYp1KM35j8AAAA/7gQAAAAAAAABmQEAAEgAAADXkkNcZQrgP+aWKdSjN+Y/AAAAP+4EAAAAAAAAAZoBAABIAAAAh7jKFDAf4D/mlinUozfmPwAAAD/+BAAAAAAAAAGbAQAASAAAADbeUc36M+A/5pYp1KM35j8AAAA//gQAAAAAAAABnAEAAEgAAADlA9mFxUjgP+aWKdSjN+Y/AAAAPw0FAAAAAAAAAZ0BAABIAAAAlSlgPpBd4D/mlinUozfmPwAAAD8NBQAAAAAAAAGeAQAASAAAAF/tZLlsa+A/5pYp1KM35j8AAAA/DQUAAAAAAAABnwEAAEgAAAAOE+xxN4DgP+aWKdSjN+Y/AAAAPx0FAAAAAAAAAaABAABIAAAA9HRuryWH4D/mlinUozfmPwAAAD8tBQAAAAAAAAGhAQAASAAAAL44cyoCleA/5pYp1KM35j8AAAA/LQUAAAAAAAABogEAAEgAAACI/Hel3qLgP+aWKdSjN+Y/AAAAPzwFAAAAAAAAAaMBAABIAAAAbV764syp4D/mlinUozfmPwAAAD88BQAAAAAAAAGkAQAASAAAAFLAfCC7sOA/5pYp1KM35j8AAAA/TAUAAAAAAAABpQEAAEgAAAAdhIGbl77gP+aWKdSjN+Y/AAAAP1sFAAAAAAAAAaYBAABIAAAAAuYD2YXF4D/mlinUozfmPwAAAD9rBQAAAAAAAAGnAQAASAAAALELi5FQ2uA/5pYp1KM35j8AAAA/awUAAAAAAAABqAEAAEgAAAB8z48MLejgP+aWKdSjN+Y/AAAAP2sFAAAAAAAAAakBAABIAAAAYTESShvv4D/mlinUozfmPwAAAD97BQAAAAAAAAGqAQAASAAAACv1FsX3/OA/5pYp1KM35j8AAAA/ewUAAAAAAAABqwEAAEgAAAD1uBtA1ArhP+aWKdSjN+Y/AAAAP4oFAAAAAAAAAawBAABIAAAAOWas7lc74T/mlinUozfmPwAAAD+aBQAAAAAAAAGtAQAASAAAAAMqsWk0SeE/5pYp1KM35j8AAAA/qgUAAAAAAAABrgEAAEgAAAAtOcRVpoDhP+aWKdSjN+Y/AAAAP6oFAAAAAAAAAa8BAABIAAAA3V5LDnGV4T/mlinUozfmPwAAAD+5BQAAAAAAAAGwAQAASAAAAFZI10EYuOE/5pYp1KM35j8AAAA/yQUAAAAAAAABsQEAAEgAAAAgDNy89MXhP+aWKdSjN+Y/AAAAP8kFAAAAAAAAAbIBAABIAAAAzzFjdb/a4T/mlinUozfmPwAAAD/YBQAAAAAAAAGzAQAASAAAAJr1Z/Cb6OE/5pYp1KM35j8AAAA/2AUAAAAAAAABtAEAAEgAAABKG++oZv3hP86+l9yhQOY/AAAAP+gFAAAAAAAAAbUBAABIAAAAFN/zI0ML4j/OvpfcoUDmPwAAAD/oBQAAAAAAAAG2AQAASAAAAN6i+J4fGeI/zr6X3KFA5j8AAAA/+AUAAAAAAAABtwEAAEgAAACoZv0Z/CbiP86+l9yhQOY/AAAAPwcGAAAAAAAAAbgBAABIAAAAcyoCldg04j/OvpfcoUDmPwAAAD8HBgAAAAAAAAG5AQAASAAAAD3uBhC1QuI/zr6X3KFA5j8AAAA/FwYAAAAAAAABugEAAEgAAAAhUIlNo0niP86+l9yhQOY/AAAAPxcGAAAAAAAAAbsBAABIAAAAB7ILi5FQ4j/OvpfcoUDmPwAAAD8nBgAAAAAAAAG8AQAASAAAAOwTjsh/V+I/zr6X3KFA5j8AAAA/JwYAAAAAAAABvQEAAEgAAAC215JDXGXiP86+l9yhQOY/AAAAPzYGAAAAAAAAAb4BAABIAAAAZv0Z/CZ64j/OvpfcoUDmPwAAAD82BgAAAAAAAAG/AQAASAAAAExfnDkVgeI/zr6X3KFA5j8AAAA/NgYAAAAAAAABwAEAAEgAAAD7hCPy35XiP86+l9yhQOY/AAAAP0YGAAAAAAAAAcEBAABIAAAAxUgobbyj4j/OvpfcoUDmPwAAAD9GBgAAAAAAAAHCAQAASAAAAI8MLeiYseI/zr6X3KFA5j8AAAA/VQYAAAAAAAABwwEAAEgAAAA/MrSgY8biP86+l9yhQOY/AAAAP1UGAAAAAAAAAcQBAABIAAAA1Lm9lhzi4j/OvpfcoUDmPwAAAD9lBgAAAAAAAAHFAQAASAAAAILfRE/n9uI/zr6X3KFA5j8AAAA/ZQYAAAAAAAABxgEAAEgAAAAzBcwHsgvjP86+l9yhQOY/AAAAP3UGAAAAAAAAAccBAABIAAAA4SpTwHwg4z/OvpfcoUDmPwAAAD91BgAAAAAAAAHIAQAASAAAAJFQ2nhHNeM/zr6X3KFA5j8AAAA/hAYAAAAAAAAByQEAAEgAAABAdmExEkrjP86+l9yhQOY/AAAAP4QGAAAAAAAAAcoBAABIAAAA8Jvo6dxe4z/OvpfcoUDmPwAAAD+UBgAAAAAAAAHLAQAASAAAAIUj8t+VeuM/zr6X3KFA5j8AAAA/pAYAAAAAAAABzAEAAEgAAAD+DH4TPZ3jP86+l9yhQOY/AAAAP7MGAAAAAAAAAc0BAABIAAAAkpSHCfa44z/OvpfcoUDmPwAAAD+zBgAAAAAAAAHOAQAASAAAACcckf+u1OM/zr6X3KFA5j8AAAA/swYAAAAAAAABzwEAAEgAAAChBR0zVvfjP86+l9yhQOY/AAAAP7MGAAAAAAAAAdABAABIAAAA5LKt4dkn5D/OvpfcoUDmPwAAAD/DBgAAAAAAAAHRAQAASAAAAEP+u1JvUeQ/zr6X3KFA5j8AAAA/wwYAAAAAAAAB0gEAAEgAAAC+50eGFnTkP86+l9yhQOY/AAAAP9IGAAAAAAAAAdMBAABIAAAAAZXYNJqk5D/OvpfcoUDmPwAAAD/iBgAAAAAAAAHUAQAASAAAAJUc4ipTwOQ/zr6X3KFA5j8AAAA/4gYAAAAAAAAB1QEAAEgAAAAQBm5e+uLkP86+l9yhQOY/AAAAP/IGAAAAAAAAAdYBAABIAAAAiu/5kaEF5T/OvpfcoUDmPwAAAD/yBgAAAAAAAAHXAQAASAAAAB93A4haIeU/zr6X3KFA5j8AAAA/AQcAAAAAAAAB2AEAAEgAAACz/gx+Ez3lP86+l9yhQOY/AAAAPwEHAAAAAAAAAdkBAABIAAAALOiYsbpf5T/OvpfcoUDmPwAAAD8RBwAAAAAAAAHaAQAASAAAANwNIGqFdOU/zr6X3KFA5j8AAAA/EQcAAAAAAAAB2wEAAEgAAACm0STlYYLlP86+l9yhQOY/AAAAPyEHAAAAAAAAAdwBAABIAAAAcZUpYD6Q5T/OvpfcoUDmPwAAAD8hBwAAAAAAAAHdAQAASAAAADtZLtsanuU/zr6X3KFA5j8AAAA/MAcAAAAAAAAB3gEAAEgAAAAFHTNW96vlP86+l9yhQOY/AAAAP0AHAAAAAAAAAd8BAABIAAAA0OA30dO55T/OvpfcoUDmPwAAAD9ABwAAAAAAAAHgAQAASAAAAGRoQceM1eU/zr6X3KFA5j8AAAA/TwcAAAAAAAAB4QEAAEgAAAAuLEZCaePlP86+l9yhQOY/AAAAP08HAAAAAAAAAeIBAABIAAAA3VHN+jP45T/OvpfcoUDmPwAAAD9wBwAAAAAAAAHjAQAASAAAAI13VLP+DOY/zr6X3KFA5j8AAAA/cAcAAAAAAAAB5AEAAEgAAAAi/12ptyjmP86+l9yhQOY/AAAAP4AHAAAAAAAAAeUBAABIAAAAgUpsGk1S5j/OvpfcoUDmPwAAAD+ABwAAAAAAAAHmAQAASAAAAN+Veovie+Y/tOYF5Z9J5j8AAAA/jwcAAAAAAAAB5wEAAEgAAABYfwa/iZ7mP7TmBeWfSeY/AAAAP48HAAAAAAAAAegBAABIAAAAnSyXbQ3P5j+05gXln0nmPwAAAD+fBwAAAAAAAAHpAQAASAAAAPx3pd6i+OY/nA507Z1S5j8AAAA/nwcAAAAAAAAB6gEAAEgAAAAlh7jKFDDnP4Q24vWbW+Y/AAAAP68HAAAAAAAAAesBAABIAAAATpbLtoZn5z+ENuL1m1vmPwAAAD++BwAAAAAAAAHsAQAASAAAACfLZVvDs+c/al5Q/plk5j8AAAA/3QcAAAAAAAAB7QEAAEgAAAAb4ipTwHzoPyDWmheUf+Y/AAAAP90HAAAAAAAAAe4BAABIAAAAei05xFWm6D8g1poXlH/mPwAAAD/tBwAAAAAAAAHvAQAASAAAANl4RzXrz+g/INaaF5R/5j8AAAA/7QcAAAAAAAAB8AEAAEgAAABTYtNokvLoPyDWmheUf+Y/AAAAP/0HAAAAAAAAAfEBAABIAAAAzEtfnDkV6T8g1poXlH/mPwAAAD/9BwAAAAAAAAHyAQAASAAAABH570q9Rek/INaaF5R/5j8AAAA//QcAAAAAAAAB8wEAAEgAAACL4nt+ZGjpPyDWmheUf+Y/AAAAPxwIAAAAAAAAAfQBAABIAAAALdsann3C6T9Shr4GmG3mPwAAAD8cCAAAAAAAAAH1AQAASAAAAKjEptEk5ek/Uoa+Bpht5j8AAAA/LAgAAAAAAAAB9gEAAEgAAAAhrjIFzAfqP2peUP6ZZOY/AAAAPywIAAAAAAAAAfcBAABIAAAAtTU8+4Qj6j9qXlD+mWTmPwAAAD9aCAAAAAAAAAH4AQAASAAAAGafcET+u+o/hDbi9Ztb5j8AAAA/WggAAAAAAAAB+QEAAEgAAAD7Jno6t9fqP4Q24vWbW+Y/AAAAP2oIAAAAAAAAAfoBAABIAAAAJDaNJikP6z+ENuL1m1vmPwAAAD9qCAAAAAAAAAH7AQAASAAAAE1FoBKbRus/hDbi9Ztb5j8AAAA/mQgAAAAAAAAB/AEAAEgAAABRzfoz+E3sP1KGvgaYbeY/AAAAP5kIAAAAAAAAAf0BAABIAAAAXz6QXViM7D9Shr4GmG3mPwAAAD+pCAAAAAAAAAH+AQAASAAAAIhNo0nKw+w/Uoa+Bpht5j8AAAA/qQgAAAAAAAAB/wEAAEgAAACXvjhzKgLtPzquLA+WduY/AAAAP7gIAAAAAAAAAQACAABIAAAAipFQ2nhH7T86riwPlnbmPwAAAD/ICAAAAAAAAAEBAgAASAAAABLscTeAqO0/CP4IIJKI5j8AAAA/yAgAAAAAAAABAgIAAEgAAACL1f1qJ8vtP/AldyiQkeY/AAAAP9cIAAAAAAAAAQMCAABIAAAA6yAM3Lz07T/wJXcokJHmPwAAAD/nCAAAAAAAAAEEAgAASAAAAJtGk5SHCe4/8CV3KJCR5j8AAAA/5wgAAAAAAAABBQIAAEgAAABlCpgPZBfuP9ZN5TCOmuY/AAAAP/cIAAAAAAAAAQYCAABIAAAAFTAfyC4s7j/WTeUwjprmPwAAAD/3CAAAAAAAAAEHAgAASAAAAPmRoQUdM+4/vnVTOYyj5j8AAAA/9wgAAAAAAAABCAIAAEgAAACptyi+50fuP751UzmMo+Y/AAAAPwYJAAAAAAAAAQkCAABIAAAAjRmr+9VO7j+mncFBiqzmPwAAAD8mCQAAAAAAAAEKAgAASAAAAO1kuWxreO4/pp3BQYqs5j8AAAA/JgkAAAAAAAABCwIAAEgAAAC3KL7nR4buP47FL0qIteY/AAAAPyYJAAAAAAAAAQwCAABIAAAAS7DH3QCi7j+OxS9KiLXmPwAAAD8mCQAAAAAAAAENAgAASAAAAN830dO5ve4/jsUvSoi15j8AAAA/NQkAAAAAAAABDgIAAEgAAACPXViMhNLuP47FL0qIteY/AAAAPzUJAAAAAAAAAQ8CAABIAAAAWSFdB2Hg7j+OxS9KiLXmPwAAAD9FCQAAAAAAAAEQAgAASAAAAO+oZv0Z/O4/jsUvSoi15j8AAAA/RQkAAAAAAAABEQIAAEgAAACdzu215BDvP47FL0qIteY/AAAAP1QJAAAAAAAAARICAABIAAAATfR0bq8l7z+OxS9KiLXmPwAAAD9kCQAAAAAAAAETAgAASAAAABe4eemLM+8/jsUvSoi15j8AAAA/ZAkAAAAAAAABFAIAAEgAAADH3QCiVkjvP47FL0qIteY/AAAAP2QJAAAAAAAAARUCAABIAAAAdwOIWiFd7z+OxS9KiLXmPwAAAD90CQAAAAAAAAEWAgAASAAAACUpDxPsce8/jsUvSoi15j8AAAA/dAkAAAAAAAABFwIAAEgAAADv7BOOyH/vP47FL0qIteY/AAAAP4MJAAAAAAAAARgCAABIAAAAubAYCaWN7z+OxS9KiLXmPwAAAD+DCQAAAAAAAAEZAgAASAAAAIN0HYSBm+8/jsUvSoi15j8AAAA/kwkAAAAAAAABGgIAAEgAAABPOCL/XanvP47FL0qIteY/AAAAP5MJAAAAAAAAARsCAABIAAAAGfwmejq37z+OxS9KiLXmPwAAAD+yCQAAAAAAAAEcAgAASAAAAOO/K/UWxe8/jsUvSoi15j8AAAA/sgkAAAAAAAABHQIAAEgAAADJIa4yBczvP47FL0qIteY/AAAAP7IJAAAAAAAAAR4CAABIAAAAk+WyreHZ7z+mncFBiqzmPwAAAD/CCQAAAAAAAAEfAgAASAAAAJPlsq3h2e8/vnVTOYyj5j8AAAA/0QkAAAAAAAABIAIAAEgAAAB3RzXrz+DvP751UzmMo+Y/AAAAP9EJAAAAAAAAASECAABIAAAAd0c168/g7z/WTeUwjprmPwAAAD8QCgAAAAAAAAEiAgAASAAAAJPlsq3h2e8/1k3lMI6a5j8AAAA/rAoAAAAAAAABIwIAAEgAAACtgzBw89LvP/AldyiQkeY/AAAAP7wKAAAAAAAAASQCAABIAAAAySGuMgXM7z/wJXcokJHmPwAAAD+8CgAAAAAAAAElAgAASAAAAMkhrjIFzO8/CP4IIJKI5j8AAAA/vAoAAAAAAAABJgIAAEgAAADjvyv1FsXvPwj+CCCSiOY/AAAAP8sKAAAAAAAAAScCAABIAAAA478r9RbF7z8g1poXlH/mPwAAAD/bCgAAAAAAAAEoAgAASAAAAP9dqbcovu8/Oq4sD5Z25j8AAAA/6woAAAAAAAABKQIAAEgAAAD/Xam3KL7vP1KGvgaYbeY/AAAAPwoLAAAAAAAAASoCAABIAAAA/12ptyi+7z9qXlD+mWTmPwAAAD8aCwAAAAAAAAErAgAASAAAAExfnDkVgeI/VjBsER6b6D8AAAA/AAAAAAAAAAABLAIAAEgAAADayXLZ1vDcP1jaGRykyOo/AAAAPwAAAAAAAAAAAS0CAABIAAAAblF8z48M3T9Y2hkcpMjqPwAAAD9OAAAAAAAAAAEuAgAASAAAAMycikAlNt0/PgKIJKLR6j8AAAA/TgAAAAAAAAABLwIAAEgAAAAs6Jixul/dPz4CiCSi0eo/AAAAP04AAAAAAAAAATACAABIAAAAwG+ip3N73T8mKvYsoNrqPwAAAD9eAAAAAAAAAAExAgAASAAAAFT3q50sl90/DlJkNZ7j6j8AAAA/bgAAAAAAAAABMgIAAEgAAAC0QroOwsDdPw5SZDWe4+o/AAAAP24AAAAAAAAAATMCAABIAAAASMrDBHvc3T8OUmQ1nuPqPwAAAD99AAAAAAAAAAE0AgAASAAAAN5Rzfoz+N0/9HnSPZzs6j8AAAA/fQAAAAAAAAABNQIAAEgAAAA8ndtrySHeP/R50j2c7Oo/AAAAP40AAAAAAAAAATYCAABIAAAAnOjp3F5L3j/coUBGmvXqPwAAAD+NAAAAAAAAAAE3AgAASAAAAPoz+E30dN4/xMmuTpj+6j8AAAA/nQAAAAAAAAABOAIAAEgAAABafwa/iZ7eP8TJrk6Y/uo/AAAAP50AAAAAAAAAATkCAABIAAAAgo4Zq/vV3j+q8RxXlgfrPwAAAD+sAAAAAAAAAAE6AgAASAAAAKydLJdtDd8/qvEcV5YH6z8AAAA/rAAAAAAAAAABOwIAAEgAAACecET+u1LfP6rxHFeWB+s/AAAAP8sAAAAAAAAAATwCAABIAAAA8I5q1p/B3z+q8RxXlgfrPwAAAD/LAAAAAAAAAAE9AgAASAAAAPIwwR53A+A/qvEcV5YH6z8AAAA/ywAAAAAAAAABPgIAAEgAAAChVkjXQRjgP6rxHFeWB+s/AAAAP9sAAAAAAAAAAT8CAABIAAAANt5Rzfoz4D+q8RxXlgfrPwAAAD/bAAAAAAAAAAFAAgAASAAAAMtlW8OzT+A/khmLX5QQ6z8AAAA/6wAAAAAAAAABQQIAAEgAAABET+f2WnLgP5IZi1+UEOs/AAAAP/oAAAAAAAAAAUICAABIAAAA9HRuryWH4D+SGYtflBDrPwAAAD/6AAAAAAAAAAFDAgAASAAAAIj8d6XeouA/ekH5Z5IZ6z8AAAA/HAEAAAAAAAABRAIAAEgAAAA4Iv9dqbfgP3pB+WeSGes/AAAAPywBAAAAAAAAAUUCAABIAAAA50eGFnTM4D9gaWdwkCLrPwAAAD8sAQAAAAAAAAFGAgAASAAAALELi5FQ2uA/YGlncJAi6z8AAAA/PAEAAAAAAAABRwIAAEgAAABGk5SHCfbgP2BpZ3CQIus/AAAAP0sBAAAAAAAAAUgCAABIAAAA2hqefcIR4T9gaWdwkCLrPwAAAD9LAQAAAAAAAAFJAgAASAAAAFQEKrFpNOE/YGlncJAi6z8AAAA/SwEAAAAAAAABSgIAAEgAAADpizOnIlDhP0iR1XiOK+s/AAAAP1sBAAAAAAAAAUsCAABIAAAAY3W/2sly4T9IkdV4jivrPwAAAD9bAQAAAAAAAAFMAgAASAAAABKbRpOUh+E/MLlDgYw06z8AAAA/agEAAAAAAAABTQIAAEgAAADdXksOcZXhPzC5Q4GMNOs/AAAAP2oBAAAAAAAAAU4CAABIAAAAjITSxjuq4T8wuUOBjDTrPwAAAD96AQAAAAAAAAFPAgAASAAAAFZI10EYuOE/MLlDgYw06z8AAAA/egEAAAAAAAABUAIAAEgAAAA7qll/Br/hPzC5Q4GMNOs/AAAAP4oBAAAAAAAAAVECAABIAAAAIAzcvPTF4T8wuUOBjDTrPwAAAD/IAQAAAAAAAAFSAgAASAAAAI7If1fqLdo/6oTpr5Kq7z8AAAA/AAAAAAAAAAABUwIAAEgAAAAiUIlNo0naP+qE6a+Squ8/AAAAPx8AAAAAAAAAAVQCAABIAAAAgZuXvjhz2j/qhOmvkqrvPwAAAD8uAAAAAAAAAAFVAgAASAAAABUjobTxjto/6oTpr5Kq7z8AAAA/PgAAAAAAAAABVgIAAEgAAAB0bq8lh7jaP+qE6a+Squ8/AAAAPz4AAAAAAAAAAVcCAABIAAAA07m9lhzi2j/qhOmvkqrvPwAAAD8+AAAAAAAAAAFYAgAASAAAAGhBx4zV/do/6oTpr5Kq7z8AAAA/TgAAAAAAAAABWQIAAEgAAAD8yNCCjhnbP+qE6a+Squ8/AAAAP04AAAAAAAAAAVoCAABIAAAAJdjjbgBR2z/qhOmvkqrvPwAAAD9dAAAAAAAAAAFbAgAASAAAAPCb6OncXts/6oTpr5Kq7z8AAAA/XQAAAAAAAAABXAIAAEgAAABO5/ZacojbP+qE6a+Squ8/AAAAP20AAAAAAAAAAV0CAABIAAAA4m4AUSuk2z/qhOmvkqrvPwAAAD9tAAAAAAAAAAFeAgAASAAAAEK6DsLAzds/6oTpr5Kq7z8AAAA/fQAAAAAAAAABXwIAAEgAAACgBR0zVvfbP+qE6a+Squ8/AAAAP4wAAAAAAAAAAWACAABIAAAAyhQwH8gu3D/qhOmvkqrvPwAAAD+MAAAAAAAAAAFhAgAASAAAAPIjQws6Ztw/6oTpr5Kq7z8AAAA/nAAAAAAAAAABYgIAAEgAAACwul/tZLncP+qE6a+Squ8/AAAAP5wAAAAAAAAAAWMCAABIAAAAblF8z48M3T/qhOmvkqrvPwAAAD+cAAAAAAAAAAFkAgAASAAAAParnSyXbd0/6oTpr5Kq7z8AAAA/qwAAAAAAAAABZQIAAEgAAAC0QroOwsDdP+qE6a+Squ8/AAAAP7sAAAAAAAAAAWYCAABIAAAAPJ3ba8kh3j/qhOmvkqrvPwAAAD+7AAAAAAAAAAFnAgAASAAAAPoz+E30dN4/6oTpr5Kq7z8AAAA/ywAAAAAAAAABaAIAAEgAAADuBhC1QrreP9KsV7iQs+8/AAAAP8sAAAAAAAAAAWkCAABIAAAA4NknHJH/3j+61MXAjrzvPwAAAD/LAAAAAAAAAAFqAgAASAAAAArpOggDN98/oPwzyYzF7z8AAAA/2gAAAAAAAAABawIAAEgAAAA0+E30dG7fP6D8M8mMxe8/AAAAP+oAAAAAAAAAAWwCAABIAAAAkkNcZQqY3z+g/DPJjMXvPwAAAD/qAAAAAAAAAAFtAgAASAAAAPCOatafwd8/iCSi0YrO7z8AAAA/6gAAAAAAAAABbgIAAEgAAACGFnTMWN3fP4gkotGKzu8/AAAAP/oAAAAAAAAAAW8CAABIAAAA15JDXGUK4D9wTBDaiNfvPwAAAD8JAQAAAAAAAAFwAgAASAAAAIe4yhQwH+A/cEwQ2ojX7z8AAAA/CQEAAAAAAAABcQIAAEgAAAA23lHN+jPgP3BMENqI1+8/AAAAPxkBAAAAAAAAAXICAABIAAAA5QPZhcVI4D9wTBDaiNfvPwAAAD8ZAQAAAAAAAAFzAgAASAAAAJUpYD6QXeA/cEwQ2ojX7z8AAAA/KAEAAAAAAAABdAIAAEgAAABf7WS5bGvgP3BMENqI1+8/AAAAPygBAAAAAAAAAXUCAABIAAAADhPscTeA4D9wTBDaiNfvPwAAAD8oAQAAAAAAAAF2AgAASAAAAKOa9Wfwm+A/cEwQ2ojX7z8AAAA/OAEAAAAAAAABdwIAAEgAAAAdhIGbl77gP3BMENqI1+8/AAAAP0gBAAAAAAAAAXgCAABIAAAAfM+PDC3o4D9wTBDaiNfvPwAAAD9IAQAAAAAAAAF5AgAASAAAABBXmQLmA+E/cEwQ2ojX7z8AAAA/VwEAAAAAAAABegIAAEgAAACl3qL4nh/hP3BMENqI1+8/AAAAP1cBAAAAAAAAAXsCAABIAAAAOWas7lc74T+IJKLRis7vPwAAAD9XAQAAAAAAAAF8AgAASAAAAOmLM6ciUOE/iCSi0YrO7z8AAAA/ZwEAAAAAAAABfQIAAEgAAACZsbpf7WThP4gkotGKzu8/AAAAP3cBAAAAAAAAAX4CAABIAAAALTnEVaaA4T+IJKLRis7vPwAAAD93AQAAAAAAAAF/AgAASAAAAPf8yNCCjuE/iCSi0YrO7z8AAAA/hgEAAAAAAAABgAIAAEgAAADCwM1LX5zhP4gkotGKzu8/AAAAP5YBAAAAAAAAAYECAABIAAAAjITSxjuq4T+IJKLRis7vPwAAAD+WAQAAAAAAAAGCAgAASAAAAFZI10EYuOE/iCSi0YrO7z8AAAA/lgEAAAAAAAABgwIAAEgAAAA7qll/Br/hP4gkotGKzu8/AAAAP6UBAAAAAAAAAYQCAABIAAAABW5e+uLM4T+IJKLRis7vPwAAAD+lAQAAAAAAAAGFAgAASAAAAM8xY3W/2uE/iCSi0YrO7z8AAAA/tQEAAAAAAAABhgIAAEgAAACa9Wfwm+jhP4gkotGKzu8/AAAAP7UBAAAAAAAAAYcCAABIAAAAZLlsa3j24T+IJKLRis7vPwAAAD/FAQAAAAAAAAGIAgAASAAAAC59ceZUBOI/iCSi0YrO7z8AAAA/1AEAAAAAAAABiQIAAEgAAAD4QHZhMRLiP4gkotGKzu8/AAAAP9QBAAAAAAAAAYoCAABIAAAAwwR73A0g4j+g/DPJjMXvPwAAAD/kAQAAAAAAAAGLAgAASAAAAI3If1fqLeI/oPwzyYzF7z8AAAA/5AEAAAAAAAABjAIAAEgAAAA97gYQtULiP7rUxcCOvO8/AAAAP+QBAAAAAAAAAY0CAABIAAAA7BOOyH9X4j+61MXAjrzvPwAAAD/0AQAAAAAAAAGOAgAASAAAAJw5FYFKbOI/utTFwI687z8AAAA/AwIAAAAAAAABjwIAAEgAAAAwwR53A4jiP9KsV7iQs+8/AAAAPyICAAAAAAAAAZACAABIAAAAnn3CEfnv4j/qhOmvkqrvPwAAAD8iAgAAAAAAAAGRAgAASAAAAE2jScrDBOM/6oTpr5Kq7z8AAAA/MgIAAAAAAAABkgIAAEgAAAD9yNCCjhnjP+qE6a+Squ8/AAAAPzICAAAAAAAAAZMCAABIAAAAx4zV/Won4z/qhOmvkqrvPwAAAD9RAgAAAAAAAAGUAgAASAAAAFwU3/MjQ+M/BF17p5Sh7z8AAAA/UQIAAAAAAAABlQIAAEgAAAAm2ONuAFHjPwRde6eUoe8/AAAAP1ECAAAAAAAAAZYCAABIAAAA8Jvo6dxe4z8EXXunlKHvPwAAAD9hAgAAAAAAAAGXAgAASAAAALpf7WS5bOM/BF17p5Sh7z8AAAA/YQIAAAAAAAABmAIAAEgAAACFI/LflXrjPwRde6eUoe8/AAAAP3ECAAAAAAAAAZkCAABIAAAAT+f2WnKI4z8EXXunlKHvPwAAAD9xAgAAAAAAAAGaAgAASAAAAP4MfhM9neM/BF17p5Sh7z8AAAA/gAIAAAAAAAABmwIAAEgAAADjbgBRK6TjPwRde6eUoe8/AAAAP5ACAAAAAAAAAZwCAABIAAAAkpSHCfa44z8EXXunlKHvPwAAAD+fAgAAAAAAAAGdAgAASAAAAA1+Ez2d2+M/HDUNn5aY7z8AAAA/nwIAAAAAAAABngIAAEgAAAC7o5r1Z/DjPxw1DZ+WmO8/AAAAP68CAAAAAAAAAZ8CAABIAAAAhmefcET+4z8cNQ2flpjvPwAAAD+/AgAAAAAAAAGgAgAASAAAADaNJikPE+Q/NA2flpiP7z8AAAA/zgIAAAAAAAABoQIAAEgAAACU2DSapDzkPzQNn5aYj+8/AAAAP94CAAAAAAAAAaICAABIAAAAKWA+kF1Y5D80DZ+WmI/vPwAAAD/eAgAAAAAAAAGjAgAASAAAAL7nR4YWdOQ/NA2flpiP7z8AAAA/3gIAAAAAAAABpAIAAEgAAABsDc8+4YjkPzQNn5aYj+8/AAAAP+4CAAAAAAAAAaUCAABIAAAAHDNW96ud5D80DZ+WmI/vPwAAAD/uAgAAAAAAAAGmAgAASAAAAMtY3a92suQ/NA2flpiP7z8AAAA/7gIAAAAAAAABpwIAAEgAAAB7fmRoQcfkPzQNn5aYj+8/AAAAPw0DAAAAAAAAAagCAABIAAAAK6TrIAzc5D80DZ+WmI/vPwAAAD8NAwAAAAAAAAGpAgAASAAAANrJctnW8OQ/NA2flpiP7z8AAAA/HAMAAAAAAAABqgIAAEgAAABvUXzPjwzlPzQNn5aYj+8/AAAAPxwDAAAAAAAAAasCAABIAAAAVLP+DH4T5T80DZ+WmI/vPwAAAD8sAwAAAAAAAAGsAgAASAAAADkVgUpsGuU/NA2flpiP7z8AAAA/LAMAAAAAAAABrQIAAEgAAAAfdwOIWiHlPzQNn5aYj+8/AAAAPzwDAAAAAAAAAa4CAABIAAAA6ToIAzcv5T80DZ+WmI/vPwAAAD9LAwAAAAAAAAGvAgAASAAAAM2cikAlNuU/NA2flpiP7z8AAAA/SwMAAAAAAAABsAIAAEgAAACz/gx+Ez3lPzQNn5aYj+8/AAAAP1sDAAAAAAAAAbECAABIAAAAfcIR+e9K5T80DZ+WmI/vPwAAAD9rAwAAAAAAAAGyAgAASAAAAEiGFnTMWOU/NA2flpiP7z8AAAA/awMAAAAAAAABswIAAEgAAAASShvvqGblPzQNn5aYj+8/AAAAP3oDAAAAAAAAAbQCAABIAAAA3A0gaoV05T80DZ+WmI/vPwAAAD+KAwAAAAAAAAG1AgAASAAAAIszpyJQieU/NA2flpiP7z8AAAA/mQMAAAAAAAABtgIAAEgAAADQ4DfR07nlPzQNn5aYj+8/AAAAP6kDAAAAAAAAAbcCAABIAAAAmqQ8TLDH5T80DZ+WmI/vPwAAAD+pAwAAAAAAAAG4AgAASAAAAEnKwwR73OU/NA2flpiP7z8AAAA/qQMAAAAAAAABuQIAAEgAAAD570q9RfHlPxw1DZ+WmO8/AAAAP7kDAAAAAAAAAboCAABIAAAAw7NPOCL/5T8cNQ2flpjvPwAAAD+5AwAAAAAAAAG7AgAASAAAAHLZ1vDsE+Y/HDUNn5aY7z8AAAA/6AMAAAAAAAABvAIAAEgAAADflXqL4nvmPwRde6eUoe8/AAAAPwcEAAAAAAAAAb0CAABIAAAAPuGI/Hel5j8EXXunlKHvPwAAAD8HBAAAAAAAAAG+AgAASAAAAO0GELVCuuY/BF17p5Sh7z8AAAA/BwQAAAAAAAABvwIAAEgAAAC3yhQwH8jmPwRde6eUoe8/AAAAPwcEAAAAAAAAAcACAABIAAAAZ/Cb6Onc5j8EXXunlKHvPwAAAD8WBAAAAAAAAAHBAgAASAAAADK0oGPG6uY/BF17p5Sh7z8AAAA/NgQAAAAAAAABwgIAAEgAAABAJTaNJinnPwRde6eUoe8/AAAAP0UEAAAAAAAAAcMCAABIAAAAuQ7CwM1L5z/qhOmvkqrvPwAAAD9FBAAAAAAAAAHEAgAASAAAAGk0SXmYYOc/6oTpr5Kq7z8AAAA/RQQAAAAAAAABxQIAAEgAAADjHdWsP4PnP9KsV7iQs+8/AAAAP2UEAAAAAAAAAcYCAABIAAAAQWnjHdWs5z+61MXAjrzvPwAAAD9lBAAAAAAAAAHHAgAASAAAANbw7BOOyOc/utTFwI687z8AAAA/ZQQAAAAAAAAByAIAAEgAAABqePYJR+TnP6D8M8mMxe8/AAAAP3QEAAAAAAAAAckCAABIAAAA////////5z+g/DPJjMXvPwAAAD90BAAAAAAAAAHKAgAASAAAAJSHCfa4G+g/iCSi0YrO7z8AAAA/hAQAAAAAAAABywIAAEgAAAAoDxPscTfoP4gkotGKzu8/AAAAP4QEAAAAAAAAAcwCAABIAAAAvZYc4ipT6D+IJKLRis7vPwAAAD+EBAAAAAAAAAHNAgAASAAAAFEeJtjjbug/iCSi0YrO7z8AAAA/pAQAAAAAAAABzgIAAEgAAADLB7ILi5HoP4gkotGKzu8/AAAAP7MEAAAAAAAAAc8CAABIAAAAKlPAfCC76D+IJKLRis7vPwAAAD+zBAAAAAAAAAHQAgAASAAAAA+1QroOwug/iCSi0YrO7z8AAAA/swQAAAAAAAAB0QIAAEgAAAD1FsX3/MjoP4gkotGKzu8/AAAAP8MEAAAAAAAAAdICAABIAAAA2XhHNevP6D+IJKLRis7vPwAAAD/DBAAAAAAAAAHTAgAASAAAAL/ayXLZ1ug/iCSi0YrO7z8AAAA/0wQAAAAAAAAB1AIAAEgAAACjPEywx93oP4gkotGKzu8/AAAAP+IEAAAAAAAAAdUCAABIAAAAiZ7O7bXk6D+IJKLRis7vPwAAAD/iBAAAAAAAAAHWAgAASAAAAFNi02iS8ug/iCSi0YrO7z8AAAA/8gQAAAAAAAAB1wIAAEgAAAA4xFWmgPnoP4gkotGKzu8/AAAAP/IEAAAAAAAAAdgCAABIAAAAAohaIV0H6T+IJKLRis7vPwAAAD8BBQAAAAAAAAHZAgAASAAAAOjp3F5LDuk/iCSi0YrO7z8AAAA/AQUAAAAAAAAB2gIAAEgAAACyreHZJxzpP4gkotGKzu8/AAAAPxEFAAAAAAAAAdsCAABIAAAAlw9kFxYj6T+IJKLRis7vPwAAAD8RBQAAAAAAAAHcAgAASAAAAHxx5lQEKuk/iCSi0YrO7z8AAAA/IQUAAAAAAAAB3QIAAEgAAABHNevP4DfpP4gkotGKzu8/AAAAPzAFAAAAAAAAAd4CAABIAAAA27z0xZlT6T+IJKLRis7vPwAAAD8wBQAAAAAAAAHfAgAASAAAAIvie35kaOk/iCSi0YrO7z8AAAA/QAUAAAAAAAAB4AIAAEgAAABWpoD5QHbpP4gkotGKzu8/AAAAP0AFAAAAAAAAAeECAABIAAAAOggDNy996T+IJKLRis7vPwAAAD9ABQAAAAAAAAHiAgAASAAAAATMB7ILi+k/iCSi0YrO7z8AAAA/UAUAAAAAAAAB4wIAAEgAAAC08Y5q1p/pP4gkotGKzu8/AAAAP18FAAAAAAAAAeQCAABIAAAASXmYYI+76T+IJKLRis7vPwAAAD9fBQAAAAAAAAHlAgAASAAAAPieHxla0Ok/iCSi0YrO7z8AAAA/bwUAAAAAAAAB5gIAAEgAAACoxKbRJOXpP4gkotGKzu8/AAAAP28FAAAAAAAAAecCAABIAAAAPEywx90A6j+IJKLRis7vPwAAAD9+BQAAAAAAAAHoAgAASAAAAOtxN4CoFeo/oPwzyYzF7z8AAAA/fgUAAAAAAAAB6QIAAEgAAACA+UB2YTHqP6D8M8mMxe8/AAAAP44FAAAAAAAAAeoCAABIAAAAZVvDs0846j+g/DPJjMXvPwAAAD+OBQAAAAAAAAHrAgAASAAAAEq9RfE9P+o/oPwzyYzF7z8AAAA/ngUAAAAAAAAB7AIAAEgAAAAwH8guLEbqP7rUxcCOvO8/AAAAP54FAAAAAAAAAe0CAABIAAAAFIFKbBpN6j+61MXAjrzvPwAAAD+tBQAAAAAAAAHuAgAASAAAAN5ET+f2Wuo/utTFwI687z8AAAA/rQUAAAAAAAAB7wIAAEgAAADEptEk5WHqP7rUxcCOvO8/AAAAP80FAAAAAAAAAfACAABIAAAAPZBdWIyE6j+61MXAjrzvPwAAAD/cBQAAAAAAAAHxAgAASAAAAO215BBXmeo/utTFwI687z8AAAA/CwYAAAAAAAAB8gIAAEgAAAA/1ArpOgjrP+qE6a+Squ8/AAAAPyoGAAAAAAAAAfMCAABIAAAAnh8ZWtAx6z/qhOmvkqrvPwAAAD8qBgAAAAAAAAH0AgAASAAAAIOBm5e+OOs/6oTpr5Kq7z8AAAA/KgYAAAAAAAAB9QIAAEgAAAAzpyJQiU3rP+qE6a+Squ8/AAAAPzoGAAAAAAAAAfYCAABIAAAAxy4sRkJp6z8EXXunlKHvPwAAAD86BgAAAAAAAAH3AgAASAAAACZ6OrfXkus/BF17p5Sh7z8AAAA/SgYAAAAAAAAB+AIAAEgAAACgY8bqfrXrPwRde6eUoe8/AAAAP0oGAAAAAAAAAfkCAABIAAAA5BBXmQLm6z8EXXunlKHvPwAAAD9ZBgAAAAAAAAH6AgAASAAAAF764sypCOw/HDUNn5aY7z8AAAA/WQYAAAAAAAAB+wIAAEgAAADzgezCYiTsPxw1DZ+WmO8/AAAAP2kGAAAAAAAAAfwCAABIAAAAoadzey057D8cNQ2flpjvPwAAAD9pBgAAAAAAAAH9AgAASAAAAFHN+jP4Tew/HDUNn5aY7z8AAAA/eAYAAAAAAAAB/gIAAEgAAAAA84HswmLsPzQNn5aYj+8/AAAAP3gGAAAAAAAAAf8CAABIAAAAyraGZ59w7D80DZ+WmI/vPwAAAD+IBgAAAAAAAAEAAwAASAAAALAYCaWNd+w/TuUwjpqG7z8AAAA/iAYAAAAAAAABAQMAAEgAAACVeovie37sP07lMI6ahu8/AAAAP5gGAAAAAAAACw==</ink>
</athena>
</file>

<file path=customXml/item17.xml><?xml version="1.0" encoding="utf-8"?>
<athena xmlns="http://schemas.microsoft.com/edu/athena" version="0.1.2681.0">
  <timings duration="12686"/>
</athena>
</file>

<file path=customXml/item18.xml><?xml version="1.0" encoding="utf-8"?>
<athena xmlns="http://schemas.microsoft.com/edu/athena" version="0.1.2681.0">
  <media streamable="true" recordStart="802378" recordEnd="854504" recordLength="1304921" start="802378" end="854504" audioFormat="{00001610-0000-0010-8000-00AA00389B71}" audioRate="44100" muted="false" volume="0.8" fadeIn="0" fadeOut="0" videoFormat="{34363248-0000-0010-8000-00AA00389B71}" videoRate="30" videoWidth="960" videoHeight="720"/>
</athena>
</file>

<file path=customXml/item1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DUOAAAAAAAABfL///8MQWN0aW9uVHlwZVYxAQAAAAd2YWx1ZV9fAAgCAAAAAAAAAAEFAAAABAAAAAkPAAAACRAAAAAnQQAAAAAAAAHv////8v///wAAAAABBgAAAAQAAAAJEgAAAAkTAAAAiVUAAAAAAAAB7P////L///8AAAAAAQcAAAAEAAAACRUAAAAJFgAAABNeAAAAAAAAAen////y////AAAAAAEIAAAABAAAAAkYAAAACRkAAAB9cwAAAAAAAAHm////8v///wAAAAABCQAAAAQAAAAJGwAAAAkcAAAANZkAAAAAAAAB4/////L///8AAAAAAQoAAAAEAAAACR4AAAAJHwAAAOwBAQAAAAAAAeD////y////AAAAAAULAAAADUNsZWFyQ2FudmFzVjECAAAACVN0YXJ0VGltZQRUeXBlAAQQDEFjdGlvblR5cGVWMQIAAAACAAAAaBcB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O8AAADvAAAAAQ8AAAAMAAAA/wCeSQAAAAAAAAAiQAAAAdz////e////AQAAAAAAAAAAACJAARAAAAANAAAACSUAAAB0AAAAdAAAAAESAAAADAAAAP8AnkkAAAAAAAAAIkAAAAHa////3v///wEAAAAAAAAAAAAiQAETAAAADQAAAAknAAAALAAAACwAAAABFQAAAAwAAAD/AJ5JAAAAAAAAACJAAAAB2P///97///8BAAAAAAAAAAAAIkABFgAAAA0AAAAJKQAAAA0AAAANAAAAARgAAAAMAAAA/wCeSQAAAAAAAAAiQAAAAdb////e////AQAAAAAAAAAAACJAARkAAAANAAAACSsAAAAKAAAACgAAAAEbAAAADAAAAP8AnkkAAAAAAAAAIkAAAAHU////3v///wEAAAAAAAAAAAAiQAEcAAAADQAAAAktAAAAIQAAACEAAAABHgAAAAwAAAD/AJ5JAAAAAAAAACJAAAAB0v///97///8BAAAAAAAAAAAAIkABHwAAAA0AAAAJLwAAADAAAAAw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0RByUAAAAAAQAAAIAAAAAECklua1BvaW50VjECAA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0MBycAAAAAAQAAAEAAAAAECklua1BvaW50VjECAA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0UBykAAAAAAQAAABAAAAAECklua1BvaW50VjECAAAACb8BAAAJwAEAAAnBAQAACcIBAAAJwwEAAAnEAQAACcUBAAAJxgEAAAnHAQAACcgBAAAJyQEAAAnKAQAACcsBAAANAwcrAAAAAAEAAAAQAAAABApJbmtQb2ludFYxAgAAAAnMAQAACc0BAAAJzgEAAAnPAQAACdABAAAJ0QEAAAnSAQAACdMBAAAJ1AEAAAnVAQAADQYHLQAAAAABAAAAQAAAAAQKSW5rUG9pbnRWMQIAAAAJ1gEAAAnXAQAACdgBAAAJ2QEAAAnaAQAACdsBAAAJ3AEAAAndAQAACd4BAAAJ3wEAAAngAQAACeEBAAAJ4gEAAAnjAQAACeQBAAAJ5QEAAAnmAQAACecBAAAJ6AEAAAnpAQAACeoBAAAJ6wEAAAnsAQAACe0BAAAJ7gEAAAnvAQAACfABAAAJ8QEAAAnyAQAACfMBAAAJ9AEAAAn1AQAACfYBAAANHwcvAAAAAAEAAABAAAAABApJbmtQb2ludFYxAgA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0QBTAAAAAKSW5rUG9pbnRWMQQAAAABWAFZDlByZXNzdXJlRmFjdG9yCVRpbWVTdGFtcAAAAAAGBgsQAgAAAB12wLLO0Ng/q4IbZHPHtT8AAAA/AAAAAAAAAAABMQAAADAAAADpB2bXjfLYP6uCG2Rzx7U/AAAAP2QAAAAAAAAAATIAAAAwAAAAtZkL/EwU2T+rghtkc8e1PwAAAD90AAAAAAAAAAEzAAAAMAAAAGb0A7PrRtk/3S5oI6kItj8AAAA/dAAAAAAAAAABNAAAADAAAAD+F0/8aYrZPxHbtOLeSbY/AAAAP4QAAAAAAAAAATUAAAAwAAAAr3JHswi92T9BhwGiFIu2PwAAAD/CAAAAAAAAAAE2AAAAMAAAALw0qEZcpts/b5DNHVcSuD8AAAA/0gAAAAAAAAABNwAAADAAAABuj6D9+tjbP2+QzR1XErg/AAAAP9IAAAAAAAAAATgAAAAwAAAAVFjzj9rp2z+fPBrdjFO4PwAAAD/hAAAAAAAAAAE5AAAAMAAAAASz60Z5HNw/0ehmnMKUuD8AAAA/4QAAAAAAAAABOgAAADAAAADqez7ZWC3cP9HoZpzClLg/AAAAP+EAAAAAAAAAATsAAAAwAAAAtg3k/RdP3D/R6GacwpS4PwAAAD/xAAAAAAAAAAE8AAAAMAAAAIKfiSLXcNw/0ehmnMKUuD8AAAA/8QAAAAAAAAABPQAAADAAAABOMS9HlpLcP9HoZpzClLg/AAAAPwEBAAAAAAAAAT4AAAAwAAAAAIwn/jTF3D8DlbNb+NW4PwAAAD8BAQAAAAAAAAE/AAAAMAAAAJivckezCN0/A5WzW/jVuD8AAAA/EAEAAAAAAAABQAAAADAAAAAu072QMUzdPzVBABsuF7k/AAAAPxABAAAAAAAAAUEAAAAwAAAAkoiu/m6x3T+ZmZmZmZm5PwAAAD8gAQAAAAAAAAFCAAAAMAAAACqs+Uft9N0/yUXmWM/auT8AAAA/IAEAAAAAAAABQwAAADAAAACmmJcjS0neP8lF5ljP2rk/AAAAPy8BAAAAAAAAAUQAAAAwAAAAPrzibMmM3j/98TIYBRy6PwAAAD8vAQAAAAAAAAFFAAAAMAAAALyogEgn4d4/L55/1zpduj8AAAA/PwEAAAAAAAABRgAAADAAAABUzMuRpSTfPy+ef9c6Xbo/AAAAPz8BAAAAAAAAAUcAAAAwAAAABCfESERX3z8vnn/XOl26PwAAAD9PAQAAAAAAAAFIAAAAMAAAANC4aW0Ded8/L55/1zpduj8AAAA/TwEAAAAAAAABSQAAADAAAACCE2IkoqvfPy+ef9c6Xbo/AAAAP14BAAAAAAAAAUoAAAAwAAAAaNy0toG83z8vnn/XOl26PwAAAD9eAQAAAAAAAAFLAAAAMAAAADRuWttA3t8/L55/1zpduj8AAAA/bgEAAAAAAAABTAAAADAAAAAaN61tIO/fPy+ef9c6Xbo/AAAAP24BAAAAAAAAAU0AAAAwAAAAc2QpyW8I4D8vnn/XOl26PwAAAD9+AQAAAAAAAAFOAAAAMAAAAObIUpLfEOA/L55/1zpduj8AAAA/fgEAAAAAAAABTwAAADAAAABZLXxbTxngPy+ef9c6Xbo/AAAAP40BAAAAAAAAAVAAAAAwAAAAzJGlJL8h4D8vnn/XOl26PwAAAD+dAQAAAAAAAAFRAAAAMAAAALJa+LaeMuA/YUrMlnCeuj8AAAA/nQEAAAAAAAABUgAAADAAAAAlvyGADjvgP2FKzJZwnro/AAAAP6wBAAAAAAAAAVMAAAAwAAAAfuyd211U4D9hSsyWcJ66PwAAAD+sAQAAAAAAAAFUAAAAMAAAANcZGjetbeA/k/YYVqbfuj8AAAA/rAEAAAAAAAABVQAAADAAAAAwR5aS/IbgP8WiZRXcILs/AAAAP7wBAAAAAAAAAVYAAAAwAAAAiHQS7kug4D/FomUV3CC7PwAAAD/MAQAAAAAAAAFXAAAAMAAAAFQGuBILwuA/906y1BFiuz8AAAA/zAEAAAAAAAABWAAAADAAAACtMzRuWtvgPyf7/pNHo7s/AAAAP9sBAAAAAAAAAVkAAAAwAAAAecXZkhn94D8n+/6TR6O7PwAAAD/bAQAAAAAAAAFaAAAAMAAAALi7qIBIJ+E/J/v+k0ejuz8AAAA/6wEAAAAAAAABWwAAADAAAAD2sXdud1HhPyf7/pNHo7s/AAAAP+sBAAAAAAAAAVwAAAAwAAAAwkMdkzZz4T8n+/6TR6O7PwAAAD/7AQAAAAAAAAFdAAAAMAAAAAE67IBlneE/W6dLU33kuz8AAAA/+wEAAAAAAAABXgAAADAAAAA/MLtulMfhP1unS1N95Ls/AAAAPwoCAAAAAAAAAV8AAAAwAAAAZO/c7qIC4j9bp0tTfeS7PwAAAD8KAgAAAAAAAAFgAAAAMAAAAKPlq9zRLOI/jVOYErMlvD8AAAA/CgIAAAAAAAABYQAAADAAAADh23rKAFfiP41TmBKzJbw/AAAAPxoCAAAAAAAAAWIAAAAwAAAArW0g77944j+NU5gSsyW8PwAAAD8aAgAAAAAAAAFjAAAAMAAAAHn/xRN/muI/jVOYErMlvD8AAAA/bwIAAAAAAAABZAAAADAAAAD362Pv3O7iP41TmBKzJbw/AAAAP28CAAAAAAAAAWUAAAAwAAAAalCNuEz34j+NU5gSsyW8PwAAAD9/AgAAAAAAAAFmAAAAMAAAAN20toG8/+I/jVOYErMlvD8AAAA/jgIAAAAAAAABZwAAADAAAABQGeBKLAjjP41TmBKzJbw/AAAAP54CAAAAAAAAAWgAAAAwAAAAqUZcpnsh4z9bp0tTfeS7PwAAAD+tAgAAAAAAAAFpAAAAMAAAAI8PrzhbMuM/J/v+k0ejuz8AAAA/rQIAAAAAAAABagAAADAAAADnPCuUqkvjP/dOstQRYrs/AAAAP70CAAAAAAAAAWsAAAAwAAAAQGqn7/lk4z/FomUV3CC7PwAAAD+9AgAAAAAAAAFsAAAAMAAAAAz8TBS5huM/k/YYVqbfuj8AAAA/zQIAAAAAAAABbQAAADAAAADYjfI4eKjjP2FKzJZwnro/AAAAP80CAAAAAAAAAW4AAAAwAAAAMbtulMfB4z9hSsyWcJ66PwAAAD/cAgAAAAAAAAFvAAAAMAAAAPxMFLmG4+M/L55/1zpduj8AAAA/3AIAAAAAAAABcAAAADAAAABVepAU1vzjP/3xMhgFHLo/AAAAP+wCAAAAAAAAAXEAAAAwAAAArqcMcCUW5D/98TIYBRy6PwAAAD/sAgAAAAAAAAFyAAAAMAAAAJRwXwIFJ+Q//fEyGAUcuj8AAAA//AIAAAAAAAABcwAAADAAAAB6ObKU5DfkP8lF5ljP2rk/AAAAP/wCAAAAAAAAAXQAAAAwAAAA7Z3bXVRA5D/JReZYz9q5PwAAAD8LAwAAAAAAAAF1AAAAMAAAAGACBSfESOQ/Z+1M2mNYuT8AAAA/CwMAAAAAAAABdgAAADAAAADTZi7wM1HkPzVBABsuF7k/AAAAPxsDAAAAAAAAAXcAAAAwAAAA02Yu8DNR5D8DlbNb+NW4PwAAAD8qAwAAAAAAAAF4AAAAMAAAAEbLV7mjWeQ/0ehmnMKUuD8AAAA/KgMAAAAAAAABeQAAADAAAAC4L4GCE2LkP588Gt2MU7g/AAAAPzoDAAAAAAAAAXoAAAAwAAAAK5SqS4Nq5D875IBeIdG3PwAAAD86AwAAAAAAAAF7AAAAMAAAAJ740xTzcuQ/2Yvn37VOtz8AAAA/SgMAAAAAAAABfAAAADAAAAARXf3dYnvkP6ffmiCADbc/AAAAP0oDAAAAAAAAAX0AAAAwAAAAEV393WJ75D9BhwGiFIu2PwAAAD9ZAwAAAAAAAAF+AAAAMAAAAPclUHBCjOQ/Edu04t5Jtj8AAAA/WQMAAAAAAAABfwAAADAAAAD3JVBwQozkP90uaCOpCLY/AAAAP2kDAAAAAAAAAYAAAAAwAAAA9yVQcEKM5D971s6kPYa1PwAAAD95AwAAAAAAAAGBAAAAMAAAAGqKeTmylOQ/5dHoZpzCtD8AAAA/eQMAAAAAAAABggAAADAAAABqink5spTkP7MlnKdmgbQ/AAAAP3kDAAAAAAAAAYMAAAAwAAAA3e6iAiKd5D9NzQIp+/6zPwAAAD+IAwAAAAAAAAGEAAAAMAAAAN3uogIineQ/63Rpqo98sz8AAAA/iAMAAAAAAAABhQAAADAAAABQU8zLkaXkP4cc0Csk+rI/AAAAP5gDAAAAAAAAAYYAAAAwAAAAUFPMy5Gl5D8jxDatuHeyPwAAAD+YAwAAAAAAAAGHAAAAMAAAAFBTzMuRpeQ/v2udLk31sT8AAAA/pwMAAAAAAAABiAAAADAAAABQU8zLkaXkP10TBLDhcrE/AAAAP6cDAAAAAAAAAYkAAAAwAAAAUFPMy5Gl5D/3umoxdvCwPwAAAD+3AwAAAAAAAAGKAAAAMAAAAMO39ZQBruQ/YbaE89QssD8AAAA/twMAAAAAAAABiwAAADAAAADDt/WUAa7kPzYLpOz7T64/AAAAP8cDAAAAAAAAAYwAAAAwAAAAw7f1lAGu5D9uWnHvJEutPwAAAD/HAwAAAAAAAAGNAAAAMAAAAMO39ZQBruQ/pqk+8k1GrD8AAAA/1gMAAAAAAAABjgAAADAAAADDt/WUAa7kP974C/V2Qas/AAAAP+YDAAAAAAAAAY8AAAAwAAAAw7f1lAGu5D8WSNn3nzyqPwAAAD/mAwAAAAAAAAGQAAAAMAAAAMO39ZQBruQ/su8/eTS6qT8AAAA/9gMAAAAAAAABkQAAADAAAADDt/WUAa7kP06XpvrIN6k/AAAAP/YDAAAAAAAAAZIAAAAwAAAAUFPMy5Gl5D/qPg18XbWoPwAAAD8FBAAAAAAAAAGTAAAAMAAAAFBTzMuRpeQ/huZz/fEyqD8AAAA/BQQAAAAAAAABlAAAADAAAADd7qICIp3kP4bmc/3xMqg/AAAAPxUEAAAAAAAAAZUAAAAwAAAA3e6iAiKd5D8ijtp+hrCnPwAAAD8VBAAAAAAAAAGWAAAAMAAAAGqKeTmylOQ/Io7afoawpz8AAAA/JAQAAAAAAAABlwAAADAAAACEwSan0oPkP741QQAbLqc/AAAAPyQEAAAAAAAAAZgAAAAwAAAAK5SqS4Nq5D/2hA4DRCmmPwAAAD80BAAAAAAAAAGZAAAAMAAAANNmLvAzUeQ/lCx1hNimpT8AAAA/NAQAAAAAAAABmgAAADAAAAB6ObKU5DfkP2gjqQiWH6Q/AAAAP0QEAAAAAAAAAZsAAAAwAAAAIQw2OZUe5D8Cyw+KKp2jPwAAAD9EBAAAAAAAAAGcAAAAMAAAAFV6kBTW/OM/2MFDDugVoj8AAAA/UwQAAAAAAAABnQAAADAAAACJ6OrvFtvjPxAREREREaE/AAAAP1MEAAAAAAAAAZ4AAAAwAAAAvlZFy1e54z+suHeSpY6gPwAAAD9jBAAAAAAAAAGfAAAAMAAAAGUpyW8IoOM/yA+KKp0Tnz8AAAA/YwQAAAAAAAABoAAAADAAAAB/YHbdKI/jPwRfVy3GDp4/AAAAP3MEAAAAAAAAAaEAAAAwAAAAmZcjS0l+4z84riQw7wmdPwAAAD9zBAAAAAAAAAGiAAAAMAAAAEBqp+/5ZOM/dP3xMhgFnD8AAAA/ggQAAAAAAAABowAAADAAAADNBX4milzjP6xMvzVBAJs/AAAAP9AEAAAAAAAAAaQAAAAwAAAAVECkk3Bf4j/8J49GN+OUPwAAAD/gBAAAAAAAAAGlAAAAMAAAAPwSKDghRuI//CePRjfjlD8AAAA/4AQAAAAAAAABpgAAADAAAACj5avc0SziP/wnj0Y345Q/AAAAP/AEAAAAAAAAAacAAAAwAAAASrgvgYIT4j9wxilMidmSPwAAAD/wBAAAAAAAAAGoAAAAMAAAAPGKsyUz+uE/cMYpTInZkj8AAAA//wQAAAAAAAABqQAAADAAAAB+Jopcw/HhP3DGKUyJ2ZI/AAAAP/8EAAAAAAAAAaoAAAAwAAAAJfkNAXTY4T+kFfdOstSRPwAAAD8PBQAAAAAAAAGrAAAAMAAAALKU5DcE0OE/pBX3TrLUkT8AAAA/HgUAAAAAAAABrAAAADAAAABaZ2jctLbhP6QV906y1JE/AAAAPx4FAAAAAAAAAa0AAAAwAAAA5wI/E0Wu4T+kFfdOstSRPwAAAD8eBQAAAAAAAAGuAAAAMAAAAAE67IBlneE/KGgjqQiWjz8AAAA/LgUAAAAAAAABrwAAADAAAAAbcZnuhYzhPyhoI6kIlo8/AAAAPy4FAAAAAAAAAbAAAAAwAAAANahGXKZ74T8oaCOpCJaPPwAAAD8+BQAAAAAAAAGxAAAAMAAAANx6ygBXYuE/KGgjqQiWjz8AAAA/TQUAAAAAAAABsgAAADAAAACDTU6lB0nhP6AGvq5ajI0/AAAAP00FAAAAAAAAAbMAAAAwAAAAKiDSSbgv4T+gBr6uWoyNPwAAAD9dBQAAAAAAAAG0AAAAMAAAAF+OLCX5DeE/EKVYtKyCiz8AAAA/XQUAAAAAAAABtQAAADAAAAAGYbDJqfTgPxClWLSsgos/AAAAP10FAAAAAAAAAbYAAAAwAAAAOs8KperS4D8QpVi0rIKLPwAAAD9tBQAAAAAAAAG3AAAAMAAAAOGhjkmbueA/gEPzuf54iT8AAAA/fAUAAAAAAAABuAAAADAAAACIdBLuS6DgP4BD87n+eIk/AAAAP3wFAAAAAAAAAbkAAAAwAAAAMEeWkvyG4D+AQ/O5/niJPwAAAD98BQAAAAAAAAG6AAAAMAAAAGS18G09ZeA/gEPzuf54iT8AAAA/jAUAAAAAAAABuwAAADAAAAALiHQS7kvgP4BD87n+eIk/AAAAP4wFAAAAAAAAAbwAAAAwAAAAslr4tp4y4D+AQ/O5/niJPwAAAD+bBQAAAAAAAAG9AAAAMAAAAFktfFtPGeA/gEPzuf54iT8AAAA/mwUAAAAAAAABvgAAADAAAAA0blrbQN7fP4BD87n+eIk/AAAAP6sFAAAAAAAAAb8AAAAwAAAAnEoPksKa3z/w4Y2/UG+HPwAAAD/KBQAAAAAAAAHAAAAAMAAAAIg6Jm3mAt8/YIAoxaJlhT8AAAA/ygUAAAAAAAABwQAAADAAAADwFtsjaL/eP9Aew8r0W4M/AAAAP8oFAAAAAAAAAcIAAAAwAAAAjGHqtSpa3j/QHsPK9FuDPwAAAD/aBQAAAAAAAAHDAAAAMAAAAC7TvZAxTN0/SL1d0EZSgT8AAAA/6gUAAAAAAAABxAAAADAAAACy5h+10/fcP0i9XdBGUoE/AAAAP/kFAAAAAAAAAcUAAAAwAAAATjEvR5aS3D9IvV3QRlKBPwAAAD/5BQAAAAAAAAHGAAAAMAAAALYN5P0XT9w/SL1d0EZSgT8AAAA/CQYAAAAAAAABxwAAADAAAAAe6pi0mQvcP0i9XdBGUoE/AAAAPwkGAAAAAAAAAcgAAAAwAAAAbo+g/frY2z9IvV3QRlKBPwAAAD8YBgAAAAAAAAHJAAAAMAAAANZrVbR8lds/SL1d0EZSgT8AAAA/GAYAAAAAAAABygAAADAAAAAkEV393WLbP0i9XdBGUoE/AAAAPygGAAAAAAAAAcsAAAAwAAAAcrZkRj8w2z9IvV3QRlKBPwAAAD8oBgAAAAAAAAHMAAAAMAAAAMFbbI+g/do/SL1d0EZSgT8AAAA/OAYAAAAAAAABzQAAADAAAAAPAXTYAcvaP0i9XdBGUoE/AAAAPzgGAAAAAAAAAc4AAAAwAAAAQ2/Os0Kp2j9IvV3QRlKBPwAAAD9HBgAAAAAAAAHPAAAAMAAAAJAU1vyjdto/SL1d0EZSgT8AAAA/RwYAAAAAAAAB0AAAADAAAADEgjDY5FTaP0i9XdBGUoE/AAAAP1cGAAAAAAAAAdEAAAAwAAAA3rndRQVE2j9IvV3QRlKBPwAAAD92BgAAAAAAAAHSAAAAMAAAAC1f5Y5mEdo/SL1d0EZSgT8AAAA/dgYAAAAAAAAB0wAAADAAAABHlpL8hgDaP0i9XdBGUoE/AAAAP3YGAAAAAAAAAdQAAAAwAAAAewTt18fe2T/QHsPK9FuDPwAAAD92BgAAAAAAAAHVAAAAMAAAAK9yR7MIvdk/0B7DyvRbgz8AAAA/hgYAAAAAAAAB1gAAADAAAADk4KGOSZvZP2CAKMWiZYU/AAAAP4YGAAAAAAAAAdcAAAAwAAAA/hdP/GmK2T9ggCjFomWFPwAAAD+VBgAAAAAAAAHYAAAAMAAAABhP/GmKedk/YIAoxaJlhT8AAAA/lQYAAAAAAAAB2QAAADAAAABMvVZFy1fZP/Dhjb9Qb4c/AAAAP6UGAAAAAAAAAdoAAAAwAAAAZvQDs+tG2T/w4Y2/UG+HPwAAAD+lBgAAAAAAAAHbAAAAMAAAAJtiXo4sJdk/gEPzuf54iT8AAAA/tQYAAAAAAAAB3AAAADAAAADP0LhpbQPZPxClWLSsgos/AAAAP7UGAAAAAAAAAd0AAAAwAAAAAz8TRa7h2D+gBr6uWoyNPwAAAD/EBgAAAAAAAAHeAAAAMAAAADetbSDvv9g/oAa+rlqMjT8AAAA/xAYAAAAAAAAB3wAAADAAAACGUnVpUI3YPyhoI6kIlo8/AAAAP9QGAAAAAAAAAeAAAAAwAAAA1Pd8srFa2D8oaCOpCJaPPwAAAD/UBgAAAAAAAAHhAAAAMAAAACKdhPsSKNg/4GTEUdvPkD8AAAA/5AYAAAAAAAAB4gAAADAAAABXC9/WUwbYP6QV906y1JE/AAAAPwMHAAAAAAAAAeMAAAAwAAAA2R5B+/Wx1z80d1xJYN6TPwAAAD8SBwAAAAAAAAHkAAAAMAAAAPNV7mgWodc/NHdcSWDekz8AAAA/EgcAAAAAAAAB5QAAADAAAADzVe5oFqHXP/wnj0Y345Q/AAAAPxIHAAAAAAAAAeYAAAAwAAAADY2b1jaQ1z/8J49GN+OUPwAAAD8iBwAAAAAAAAHnAAAAMAAAACfESERXf9c/yNjBQw7olT8AAAA/MgcAAAAAAAAB6AAAADAAAAAnxEhEV3/XP4yJ9EDl7JY/AAAAPzIHAAAAAAAAAekAAAAwAAAAJ8RIRFd/1z9UOic+vPGXPwAAAD9BBwAAAAAAAAHqAAAAMAAAAEL79bF3btc/HOtZO5P2mD8AAAA/UQcAAAAAAAAB6wAAADAAAABC+/Wxd27XP+SbjDhq+5k/AAAAP1EHAAAAAAAAAewAAAAwAAAAQvv1sXdu1z+sTL81QQCbPwAAAD9wBwAAAAAAAAHtAAAAMAAAAEL79bF3btc/dP3xMhgFnD8AAAA/gAcAAAAAAAAB7gAAADAAAABcMqMfmF3XP0pg3hM6DKA/AAAAP4AHAAAAAAAAAe8AAAAwAAAAXDKjH5hd1z8QERERERGhPwAAAD+ABwAAAAAAAAHwAAAAMAAAAFwyox+YXdc/2MFDDugVoj8AAAA/jwcAAAAAAAAB8QAAADAAAABcMqMfmF3XPwLLD4oqnaM/AAAAP48HAAAAAAAAAfIAAAAwAAAAXDKjH5hd1z/Me0KHAaKkPwAAAD+fBwAAAAAAAAHzAAAAMAAAAFwyox+YXdc/9oQOA0Qppj8AAAA/nwcAAAAAAAAB9AAAADAAAABcMqMfmF3XPyKO2n6GsKc/AAAAP68HAAAAAAAAAfUAAAAwAAAAXDKjH5hd1z9Ol6b6yDepPwAAAD+vBwAAAAAAAAH2AAAAMAAAAFwyox+YXdc/FkjZ9588qj8AAAA/rwcAAAAAAAAB9wAAADAAAABcMqMfmF3XP974C/V2Qas/AAAAP74HAAAAAAAAAfgAAAAwAAAAXDKjH5hd1z9uWnHvJEutPwAAAD/OBwAAAAAAAAH5AAAAMAAAAFwyox+YXdc/mmM9a2fSrj8AAAA/zgcAAAAAAAAB+gAAADAAAABcMqMfmF3XP2G2hPPULLA/AAAAP94HAAAAAAAAAfsAAAAwAAAAXDKjH5hd1z+VYtGyCm6wPwAAAD/eBwAAAAAAAAH8AAAAMAAAAFwyox+YXdc/KWe38KsxsT8AAAA/7QcAAAAAAAAB/QAAADAAAABcMqMfmF3XP10TBLDhcrE/AAAAP+0HAAAAAAAAAf4AAAAwAAAAXDKjH5hd1z+/a50uTfWxPwAAAD/9BwAAAAAAAAH/AAAAMAAAAFwyox+YXdc/I8Q2rbh3sj8AAAA//QcAAAAAAAABAAEAADAAAABcMqMfmF3XP4cc0Csk+rI/AAAAPwwIAAAAAAAAAQEBAAAwAAAAXDKjH5hd1z8dIbZpxb2zPwAAAD8MCAAAAAAAAAECAQAAMAAAAFwyox+YXdc/Tc0CKfv+sz8AAAA/HAgAAAAAAAABAwEAADAAAABcMqMfmF3XP4F5T+gwQLQ/AAAAPywIAAAAAAAAAQQBAAAwAAAAQvv1sXdu1z+zJZynZoG0PwAAAD8sCAAAAAAAAAEFAQAAMAAAAEL79bF3btc/5dHoZpzCtD8AAAA/LAgAAAAAAAABBgEAADAAAAAnxEhEV3/XPxV+NSbSA7U/AAAAPzsIAAAAAAAAAQcBAAAwAAAAJ8RIRFd/1z9JKoLlB0W1PwAAAD9LCAAAAAAAAAEIAQAAMAAAAA2Nm9Y2kNc/e9bOpD2GtT8AAAA/3ggAAAAAAAABCQEAADAAAADzVe5oFqHXP6uCG2Rzx7U/AAAAP94IAAAAAAAAAQoBAAAwAAAA81XuaBah1z/dLmgjqQi2PwAAAD/eCAAAAAAAAAELAQAAMAAAAPNV7mgWodc/Edu04t5Jtj8AAAA/DAkAAAAAAAABDAEAADAAAADZHkH79bHXPxHbtOLeSbY/AAAAPwwJAAAAAAAAAQ0BAAAwAAAA2R5B+/Wx1z9BhwGiFIu2PwAAAD9LCQAAAAAAAAEOAQAAMAAAAL/nk43Vwtc/QYcBohSLtj8AAAA/agkAAAAAAAABDwEAADAAAAC/55ON1cLXP3MzTmFKzLY/AAAAP7gJAAAAAAAAARABAAAwAAAApbDmH7XT1z9zM05hSsy2PwAAAD/nCQAAAAAAAAERAQAAMAAAAKWw5h+109c/p9+aIIANtz8AAAA/9wkAAAAAAAABEgEAADAAAACLeTmylOTXP6ffmiCADbc/AAAAPwYKAAAAAAAAARMBAAAwAAAAi3k5spTk1z/Zi+fftU63PwAAAD8WCgAAAAAAAAEUAQAAMAAAAHFCjER09dc/CTg0n+uPtz8AAAA/JgoAAAAAAAABFQEAADAAAABXC9/WUwbYPzvkgF4h0bc/AAAAPzUKAAAAAAAAARYBAAAwAAAAPNQxaTMX2D875IBeIdG3PwAAAD9FCgAAAAAAAAEXAQAAMAAAADzUMWkzF9g/b5DNHVcSuD8AAAA/VQoAAAAAAAABGAEAADAAAAAinYT7EijYP2+QzR1XErg/AAAAP6MKAAAAAAAAARkBAAAwAAAAIp2E+xIo2D+fPBrdjFO4PwAAAD9WCwAAAAAAAAEaAQAAMAAAACKdhPsSKNg/0ehmnMKUuD8AAAA/xAsAAAAAAAABGwEAADAAAAAIZteN8jjYP9HoZpzClLg/AAAAP64MAAAAAAAAARwBAAAwAAAA7i4qINJJ2D/R6GacwpS4PwAAAD/HDQAAAAAAAAEdAQAAMAAAAO4uKiDSSdg/nzwa3YxTuD8AAAA/1w0AAAAAAAABHgEAADAAAADU93yysVrYP588Gt2MU7g/AAAAP+YNAAAAAAAAAR8BAAAwAAAAjrhM90LG0D9Q9CW31X16PwAAAD8AAAAAAAAAAAEgAQAAMAAAAHSBn4ki19A/UPQlt9V9ej8AAAA/EAAAAAAAAAABIQEAADAAAABaSvIbAujQP1D0JbfVfXo/AAAAP30AAAAAAAAAASIBAAAwAAAAQBNFruH40D9Q9CW31X16PwAAAD+MAAAAAAAAAAEjAQAAMAAAACbcl0DBCdE/UPQlt9V9ej8AAAA/UgIAAAAAAAABJAEAADAAAACjyDUcH17RP1D0JbfVfXo/AAAAP1ICAAAAAAAAASUBAAAwAAAABn4milzD0T9Q9CW31X16PwAAAD9hAgAAAAAAAAEmAQAAMAAAALjYHkH79dE/UPQlt9V9ej8AAAA/YQIAAAAAAAABJwEAADAAAABP/GmKeTnSP1D0JbfVfXo/AAAAP3ECAAAAAAAAASgBAAAwAAAAzegHZteN0j9Q9CW31X16PwAAAD9xAgAAAAAAAAEpAQAAMAAAADCe+NMU89I/UPQlt9V9ej8AAAA/gAIAAAAAAAABKgEAADAAAACuipavckfTP1D0JbfVfXo/AAAAP4ACAAAAAAAAASsBAAAwAAAALHc0i9Cb0z9Q9CW31X16PwAAAD+QAgAAAAAAAAEsAQAAMAAAAKlj0mYu8NM/UPQlt9V9ej8AAAA/kAIAAAAAAAABLQEAADAAAAAMGcPUa1XUP1D0JbfVfXo/AAAAP6ACAAAAAAAAAS4BAAAwAAAAb86zQqm61D9Q9CW31X16PwAAAD+gAgAAAAAAAAEvAQAAMAAAAO66UR4HD9U/UPQlt9V9ej8AAAA/rwIAAAAAAAABMAEAADAAAACF3pxnhVLVP1D0JbfVfXo/AAAAP68CAAAAAAAAATEBAAAwAAAAHQLosAOW1T9Q9CW31X16PwAAAD+/AgAAAAAAAAEyAQAAMAAAAIC32B5B+9U/UPQlt9V9ej8AAAA/3gIAAAAAAAABMwEAADAAAADEDljWGRrXP1D0JbfVfXo/AAAAP+4CAAAAAAAAATQBAAAwAAAAv+eTjdXC1z9Q9CW31X16PwAAAD/uAgAAAAAAAAE1AQAAMAAAADzUMWkzF9g/UPQlt9V9ej8AAAA//QIAAAAAAAABNgEAADAAAAC6wM9EkWvYP1D0JbfVfXo/AAAAP/0CAAAAAAAAATcBAAAwAAAAAz8TRa7h2D8gMVvCeWp2PwAAAD8NAwAAAAAAAAE4AQAAMAAAAGb0A7PrRtk/IDFbwnlqdj8AAAA/DQMAAAAAAAABOQEAADAAAACvckezCL3ZPyAxW8J5anY/AAAAPx0DAAAAAAAAAToBAAAwAAAA3rndRQVE2j8gMVvCeWp2PwAAAD88AwAAAAAAAAE7AQAAMAAAAJzWNpD3X9w/AG6QzR1Xcj8AAAA/PAMAAAAAAAABPAEAADAAAADmVHqQFNbcPwBukM0dV3I/AAAAP0wDAAAAAAAAAT0BAAAwAAAAYkEYbHIq3T8AbpDNHVdyPwAAAD9bAwAAAAAAAAE+AQAAMAAAAMb2CNqvj90/AG6QzR1Xcj8AAAA/awMAAAAAAAABPwEAADAAAADAz0SRazjePwBukM0dV3I/AAAAP2sDAAAAAAAAAUABAAAwAAAAWPOP2ul73j8AbpDNHVdyPwAAAD96AwAAAAAAAAFBAQAAMAAAANbfLbZH0N4/AG6QzR1Xcj8AAAA/egMAAAAAAAABQgEAADAAAABuA3n/xRPfPwBukM0dV3I/AAAAP3oDAAAAAAAAAUMBAAAwAAAA6u8W2yNo3z8AbpDNHVdyPwAAAD+KAwAAAAAAAAFEAQAAMAAAADRuWttA3t8/AG6QzR1Xcj8AAAA/mgMAAAAAAAABRQEAADAAAABZLXxbTxngPwBukM0dV3I/AAAAP5oDAAAAAAAAAUYBAAAwAAAAfuyd211U4D8AbpDNHVdyPwAAAD+aAwAAAAAAAAFHAQAAMAAAAL3ibMmMfuA/AG6QzR1Xcj8AAAA/uQMAAAAAAAABSAEAADAAAADS8lXuaBbhPyAxW8J5anY/AAAAP8kDAAAAAAAAAUkBAAAwAAAAwkMdkzZz4T8gMVvCeWp2PwAAAD/YAwAAAAAAAAFKAQAAMAAAAFpnaNy0tuE/IDFbwnlqdj8AAAA/2AMAAAAAAAABSwEAADAAAAAl+Q0BdNjhPyAxW8J5anY/AAAAP+gDAAAAAAAAAUwBAAAwAAAAC8Jgk1Pp4T8gMVvCeWp2PwAAAD/oAwAAAAAAAAFNAQAAMAAAANdTBrgSC+I/IDFbwnlqdj8AAAA/9wMAAAAAAAABTgEAADAAAACj5avc0SziP1D0JbfVfXo/AAAAP/cDAAAAAAAAAU8BAAAwAAAAbndRAZFO4j9Q9CW31X16PwAAAD8HBAAAAAAAAAFQAQAAMAAAAMekzVzgZ+I/UPQlt9V9ej8AAAA/BwQAAAAAAAABUQEAADAAAAAg0km4L4HiP1D0JbfVfXo/AAAAPyYEAAAAAAAAAVIBAAAwAAAA0ixCb86z4j9gt/CrMZF+PwAAAD8mBAAAAAAAAAFTAQAAMAAAACtavsodzeI/SL1d0EZSgT8AAAA/NgQAAAAAAAABVAEAADAAAACEhzombebiP0i9XdBGUoE/AAAAP0YEAAAAAAAAAVUBAAAwAAAAjw+vOFsy4z9IvV3QRlKBPwAAAD9VBAAAAAAAAAFWAQAAMAAAAM0FfiaKXOM/SL1d0EZSgT8AAAA/lAQAAAAAAAABVwEAADAAAACPSZu5wM/kP0i9XdBGUoE/AAAAP9MEAAAAAAAAAVgBAAAwAAAA/IYAOuyA5T9Q9CW31X16PwAAAD/iBAAAAAAAAAFZAQAAMAAAAOJPU8zLkeU/UPQlt9V9ej8AAAA/AgUAAAAAAAABWgEAADAAAABVtHyVO5rlP1D0JbfVfXo/AAAAPxEFAAAAAAAAAVsBAAAwAAAAyBimXqui5T9Q9CW31X16PwAAAD9QBQAAAAAAAAFcAQAAMAAAADt9zycbq+U/UPQlt9V9ej8AAAA/bwUAAAAAAAABXQEAADAAAACu4fjwirPlP1D0JbfVfXo/AAAAP38FAAAAAAAAAV4BAAAwAAAAIkYiuvq75T9Q9CW31X16PwAAAD9/BQAAAAAAAAFfAQAAMAAAAAgPdUzazOU/UPQlt9V9ej8AAAA/jgUAAAAAAAABYAEAADAAAAB7c54VStXlP1D0JbfVfXo/AAAAP44FAAAAAAAAAWEBAAAwAAAAYTzxpynm5T9Q9CW31X16PwAAAD+eBQAAAAAAAAFiAQAAMAAAAEYFRDoJ9+U/UPQlt9V9ej8AAAA/ngUAAAAAAAABYwEAADAAAACfMsCVWBDmP1D0JbfVfXo/AAAAP64FAAAAAAAAAWQBAAAwAAAAhfsSKDgh5j9Q9CW31X16PwAAAD+uBQAAAAAAAAFlAQAAMAAAAMTx4RVnS+Y/UPQlt9V9ej8AAAA/vQUAAAAAAAABZgEAADAAAAAC6LADlnXmP1D0JbfVfXo/AAAAP70FAAAAAAAAAWcBAAAwAAAAs0KpujSo5j9Q9CW31X16PwAAAD/NBQAAAAAAAAFoAQAAMAAAAL/KHc0i9OY/UPQlt9V9ej8AAAA/zQUAAAAAAAABaQEAADAAAABW7mgWoTfnP2C38KsxkX4/AAAAP9wFAAAAAAAAAWoBAAAwAAAA7hG0Xx975z9gt/CrMZF+PwAAAD/8BQAAAAAAAAFrAQAAMAAAADeQ91888ec/SL1d0EZSgT8AAAA//AUAAAAAAAABbAEAADAAAABcTxngSizoP9Aew8r0W4M/AAAAPxsGAAAAAAAAAW0BAAAwAAAATKDghBiJ6D9ggCjFomWFPwAAAD8rBgAAAAAAAAFuAQAAMAAAAFcoVZcG1eg/8OGNv1Bvhz8AAAA/OgYAAAAAAAABbwEAADAAAAA98acp5uXoP/Dhjb9Qb4c/AAAAPzoGAAAAAAAAAXABAAAwAAAAI7r6u8X26D/w4Y2/UG+HPwAAAD9KBgAAAAAAAAFxAQAAMAAAAO9LoOCEGOk/8OGNv1Bvhz8AAAA/SgYAAAAAAAABcgEAADAAAABHeRw81DHpP/Dhjb9Qb4c/AAAAP1kGAAAAAAAAAXMBAAAwAAAAEgvCYJNT6T/w4Y2/UG+HPwAAAD9ZBgAAAAAAAAF0AQAAMAAAAMRluhcyhuk/8OGNv1Bvhz8AAAA/eQYAAAAAAAABdQEAADAAAAAP5P0XT/zpP/Dhjb9Qb4c/AAAAP3kGAAAAAAAAAXYBAAAwAAAApgdJYc0/6j/w4Y2/UG+HPwAAAD95BgAAAAAAAAF3AQAAMAAAACT05jwrlOo/8OGNv1Bvhz8AAAA/iAYAAAAAAAABeAEAADAAAAC7FzKGqdfqP/Dhjb9Qb4c/AAAAP5oGAAAAAAAAAXkBAAAwAAAAxZ+mmJcj6z/w4Y2/UG+HPwAAAD+qBgAAAAAAAAF6AQAAMAAAAMB44k9TzOs/8OGNv1Bvhz8AAAA/ugYAAAAAAAABewEAADAAAACxyan0ICnsP/Dhjb9Qb4c/AAAAP7oGAAAAAAAAAXwBAAAwAAAALrZH0H597D/w4Y2/UG+HPwAAAD/JBgAAAAAAAAF9AQAAMAAAADk+vOJsyew/8OGNv1Bvhz8AAAA/yQYAAAAAAAABfgEAADAAAADRYQcs6wztP/Dhjb9Qb4c/AAAAP9kGAAAAAAAAAX8BAAAwAAAAg7z/4ok/7T/w4Y2/UG+HPwAAAD/ZBgAAAAAAAAGAAQAAMAAAAKZ7IWOYeu0/8OGNv1Bvhz8AAAA/6AYAAAAAAAABgQEAADAAAAByDceHV5ztP/Dhjb9Qb4c/AAAAP/gGAAAAAAAAAYIBAAAwAAAAJGi/PvbO7T/w4Y2/UG+HPwAAAD8IBwAAAAAAAAGDAQAAMAAAAJjM6Adm1+0/8OGNv1Bvhz8AAAA/CAcAAAAAAAABhAEAADAAAAAKMRLR1d/tP/Dhjb9Qb4c/AAAAPxcHAAAAAAAAAYUBAAAwAAAAfpU7mkXo7T/w4Y2/UG+HPwAAAD8nBwAAAAAAAAGGAQAAMAAAAPD5ZGO18O0/8OGNv1Bvhz8AAAA/NwcAAAAAAAABhwEAADAAAADWwrf1lAHuP/Dhjb9Qb4c/AAAAP0YHAAAAAAAAAYgBAAAwAAAAiB2wrDM07j/w4Y2/UG+HPwAAAD9WBwAAAAAAAAGJAQAAMAAAADh4qGPSZu4/gEPzuf54iT8AAAA/VgcAAAAAAAABigEAADAAAABeN8rj4KHuPxClWLSsgos/AAAAP1YHAAAAAAAAAYsBAAAwAAAA9loVLV/l7j8oaCOpCJaPPwAAAD9lBwAAAAAAAAGMAQAAMAAAAKi1DeT9F+8/4GTEUdvPkD8AAAA/ZQcAAAAAAAABjQEAADAAAADMdC9kDFPvP6QV906y1JE/AAAAP3UHAAAAAAAAAY4BAAAwAAAAfM8nG6uF7z9wxilMidmSPwAAAD91BwAAAAAAAAGPAQAAMAAAAEphzT9qp+8/cMYpTInZkj8AAAA/hQcAAAAAAAABkAEAADAAAACijkmbucDvP3DGKUyJ2ZI/AAAAP5QHAAAAAAAAAZEBAAAwAAAA/LvF9gja7z9wxilMidmSPwAAAD+kBwAAAAAAAAGSAQAAMAAAAIhXnC2Z0e8/cMYpTInZkj8AAAA/jggAAAAAAAABkwEAADAAAADNP2qn7/nkPzzJUkeIbco/AAAAPwAAAAAAAAAAAZQBAAAwAAAAzT9qp+/55D8kc6xn7UzKPwAAAD8uAAAAAAAAAAGVAQAAMAAAALMIvTnPCuU/JHOsZ+1Myj8AAAA/XQAAAAAAAAABlgEAADAAAACZ0Q/MrhvlPyRzrGftTMo/AAAAP10AAAAAAAAAAZcBAAAwAAAAZWO18G095T88yVJHiG3KPwAAAD9tAAAAAAAAAAGYAQAAMAAAAPyGADrsgOU/VB/5JiOOyj8AAAA/bQAAAAAAAAABmQEAADAAAAAID3VM2szlP251nwa+rso/AAAAP4wAAAAAAAAAAZoBAAAwAAAAMS9HlpL85j/SzTiFKTHLPwAAAD+MAAAAAAAAAAGbAQAAMAAAAHytipavcuc/7CPfZMRRyz8AAAA/nAAAAAAAAAABnAEAADAAAADfYnsE7dfnPwR6hURfcss/AAAAP6sAAAAAAAAAAZ0BAAAwAAAA6ervFtsj6D8c0Csk+pLLPwAAAD+rAAAAAAAAAAGeAQAAMAAAAPRyZCnJb+g/NibSA5Wzyz8AAAA/qwAAAAAAAAABnwEAADAAAABxXwIFJ8ToPzYm0gOVs8s/AAAAP8sAAAAAAAAAAaABAAAwAAAAEgvCYJNT6T9OfHjjL9TLPwAAAD/pAAAAAAAAAAGhAQAAMAAAABhscio9SOo/ZtIew8r0yz8AAAA/+QAAAAAAAAABogEAADAAAACWWBAGm5zqP2bSHsPK9Ms/AAAAP/kAAAAAAAAAAaMBAAAwAAAAuxcyhqnX6j9m0h7DyvTLPwAAAD/5AAAAAAAAAAGkAQAAMAAAAIep16po+eo/ZtIew8r0yz8AAAA/CAEAAAAAAAABpQEAADAAAADFn6aYlyPrP2bSHsPK9Ms/AAAAPzcBAAAAAAAAAaYBAAAwAAAAV5wtmdEP7D9m0h7DyvTLPwAAAD9HAQAAAAAAAAGnAQAAMAAAANWIy3QvZOw/ZtIew8r0yz8AAAA/ZgEAAAAAAAABqAEAADAAAAAUf5piXo7sP2bSHsPK9Ms/AAAAP2YBAAAAAAAAAakBAAAwAAAAbKwWvq2n7D9m0h7DyvTLPwAAAD9mAQAAAAAAAAGqAQAAMAAAAOAQQIcdsOw/ZtIew8r0yz8AAAA/dgEAAAAAAAABqwEAADAAAADG2ZIZ/cDsP2bSHsPK9Ms/AAAAP3YBAAAAAAAAAawBAAAwAAAAOT684mzJ7D9m0h7DyvTLPwAAAD92AQAAAAAAAAGtAQAAMAAAAKyi5avc0ew/ZtIew8r0yz8AAAA/hQEAAAAAAAABrgEAADAAAAAfBw91TNrsP2bSHsPK9Ms/AAAAP4UBAAAAAAAAAa8BAAAwAAAAkWs4Przi7D9m0h7DyvTLPwAAAD+0AQAAAAAAAAGwAQAAMAAAAJFrOD684uw/Tnx44y/Uyz8AAAA/tAEAAAAAAAABsQEAADAAAAAF0GEHLOvsP058eOMv1Ms/AAAAP7QBAAAAAAAAAbIBAAAwAAAAdzSL0Jvz7D9OfHjjL9TLPwAAAD/TAQAAAAAAAAGzAQAAMAAAAOuYtJkL/Ow/Tnx44y/Uyz8AAAA/4wEAAAAAAAABtAEAADAAAABd/d1iewTtP058eOMv1Ms/AAAAPwICAAAAAAAAAbUBAAAwAAAA0WEHLOsM7T9OfHjjL9TLPwAAAD8CAgAAAAAAAAG2AQAAMAAAALcqWr7KHe0/NibSA5Wzyz8AAAA/AgIAAAAAAAABtwEAADAAAAApj4OHOibtPxzQKyT6kss/AAAAPwICAAAAAAAAAbgBAAAwAAAAnfOsUKou7T8c0Csk+pLLPwAAAD8hAgAAAAAAAAG5AQAAMAAAAA9Y1hkaN+0/HNArJPqSyz8AAAA/IQIAAAAAAAABugEAADAAAACd86xQqi7tPxzQKyT6kss/AAAAP90CAAAAAAAAAbsBAAAwAAAAKY+Dhzom7T8c0Csk+pLLPwAAAD/tAgAAAAAAAAG8AQAAMAAAAEPGMPVaFe0/BHqFRF9yyz8AAAA/7QIAAAAAAAABvQEAADAAAABd/d1iewTtPwR6hURfcss/AAAAPwwDAAAAAAAAAb4BAAAwAAAABdBhByzr7D/sI99kxFHLPwAAAD8bAwAAAAAAAAG/AQAAMAAAALACIp2E+3I/ZfqtCQLY0D8AAAA/AAAAAAAAAAABwAEAADAAAACgdYbGTWt7P2X6rQkC2NA/AAAAP58AAAAAAAAAAcEBAAAwAAAAwK2nDHAlhj9l+q0JAtjQPwAAAD+fAAAAAAAAAAHCAQAAMAAAANRJuC+BgpM/Wc/ambTH0D8AAAA/rwAAAAAAAAABwwEAADAAAADgZ6LINRyfP1nP2pm0x9A/AAAAP68AAAAAAAAAAcQBAAAwAAAA+ELGMPVapT9Zz9qZtMfQPwAAAD+vAAAAAAAAAAHFAQAAMAAAADCZ0Q/Mrqs/Wc/ambTH0D8AAAA/vwAAAAAAAAABxgEAADAAAACzd253UQGxP0ykBypnt9A/AAAAP78AAAAAAAAAAccBAAAwAAAAN/+onb7nsz9AeTS6GafQPwAAAD/OAAAAAAAAAAHIAQAAMAAAAPMbAuiwA7Y/NE5hSsyW0D8AAAA/3gAAAAAAAAAByQEAADAAAADff/HEn6a4Pycjjtp+htA/AAAAP94AAAAAAAAAAcoBAAAwAAAAbVW0fJU7uj8nI47afobQPwAAAD/9AAAAAAAAAAHLAQAAMAAAAMGVWBAGm7w/G/i6ajF20D8AAAA/DQEAAAAAAAABzAEAADAAAABrG8j7L57YP45GN+MUpuQ/AAAAPwAAAAAAAAAAAc0BAAAwAAAAUeQajg+v2D+ORjfjFKbkPwAAAD+NAAAAAAAAAAHOAQAAMAAAADetbSDvv9g/jkY34xSm5D8AAAA/rAAAAAAAAAABzwEAADAAAAADPxNFruHYP45GN+MUpuQ/AAAAP7wAAAAAAAAAAdABAAAwAAAAgCuxIAw22T+ORjfjFKbkPwAAAD+8AAAAAAAAAAHRAQAAMAAAAK9yR7MIvdk/jkY34xSm5D8AAAA/zAAAAAAAAAAB0gEAADAAAAB23SiPg4faPwmxTSvuneQ/AAAAP8wAAAAAAAAAAdMBAAAwAAAAPkgKa/5R2z8JsU0r7p3kPwAAAD8pAQAAAAAAAAHUAQAAMAAAAJP8hgA67OA/acW9kyx15D8AAAA/OQEAAAAAAAAB1QEAADAAAACT/IYAOuzgP+Iv1NsFbeQ/AAAAP54CAAAAAAAAAdYBAAAwAAAAIoAOO2BZ5z//5NHoZpziPwAAAD8AAAAAAAAAAAHXAQAAMAAAAJbkNwTQYec//+TR6Gac4j8AAAA/XQAAAAAAAAAB2AEAADAAAAB8rYqWr3LnP4V6u6CNpOI/AAAAP20AAAAAAAAAAdkBAAAwAAAA7hG0Xx975z+FerugjaTiPwAAAD9tAAAAAAAAAAHaAQAAMAAAAC0Ig01Opec/hXq7oI2k4j8AAAA/bQAAAAAAAAAB2wEAADAAAAD5mShyDcfnPwsQpVi0rOI/AAAAP30AAAAAAAAAAdwBAAAwAAAAkL1zu4sK6D8LEKVYtKziPwAAAD+MAAAAAAAAAAHdAQAAMAAAALR8lTuaReg/kqWOENu04j8AAAA/jAAAAAAAAAAB3gEAADAAAADaO7e7qIDoP5KljhDbtOI/AAAAP4wAAAAAAAAAAd8BAAAwAAAA48MrzpbM6D+SpY4Q27TiPwAAAD+cAAAAAAAAAAHgAQAAMAAAAAmDTU6lB+k/GDt4yAG94j8AAAA/qwAAAAAAAAAB4QEAADAAAAC63UUFRDrpPxg7eMgBveI/AAAAP6sAAAAAAAAAAeIBAAAwAAAAUgGRTsJ96T8YO3jIAb3iPwAAAD+rAAAAAAAAAAHjAQAAMAAAAJD3Xzzxp+k/GDt4yAG94j8AAAA/uwAAAAAAAAAB5AEAADAAAADP7S4qINLpPxg7eMgBveI/AAAAP7sAAAAAAAAAAeUBAAAwAAAAJxurhW/r6T8YO3jIAb3iPwAAAD/LAAAAAAAAAAHmAQAAMAAAAIFIJ+G+BOo/GDt4yAG94j8AAAA/6gAAAAAAAAAB5wEAADAAAAAzox+YXTfqPxg7eMgBveI/AAAAP+oAAAAAAAAAAegBAAAwAAAApgdJYc0/6j8YO3jIAb3iPwAAAD/qAAAAAAAAAAHpAQAAMAAAAIzQm/OsUOo/GDt4yAG94j8AAAA/CQEAAAAAAAAB6gEAADAAAAByme6FjGHqPxg7eMgBveI/AAAAPxkBAAAAAAAAAesBAAAwAAAA5P0XT/xp6j8YO3jIAb3iPwAAAD84AQAAAAAAAAHsAQAAMAAAAFhiQRhscuo/GDt4yAG94j8AAAA/awEAAAAAAAAB7QEAADAAAADKxmrh23rqPxg7eMgBveI/AAAAP2sBAAAAAAAAAe4BAAAwAAAAsI+9c7uL6j+e0GGAKMXiPwAAAD96AQAAAAAAAAHvAQAAMAAAAAq9Oc8Kpeo/ntBhgCjF4j8AAAA/igEAAAAAAAAB8AEAADAAAABi6rUqWr7qP57QYYAoxeI/AAAAP4oBAAAAAAAAAfEBAAAwAAAAuxcyhqnX6j8kZks4T83iPwAAAD+ZAQAAAAAAAAHyAQAAMAAAAKHghBiJ6Oo/JGZLOE/N4j8AAAA/mQEAAAAAAAAB8wEAADAAAABtcio9SArrPyRmSzhPzeI/AAAAP6kBAAAAAAAAAfQBAAAwAAAAxZ+mmJcj6z+r+zTwddXiPwAAAD+pAQAAAAAAAAH1AQAAMAAAAKto+Sp3NOs/q/s08HXV4j8AAAA/uQEAAAAAAAAB9gEAADAAAAAezSL05jzrP6v7NPB11eI/AAAAP7kBAAAAAAAAAfcBAAAwAAAArW0g77944j+cSXsMK9PvPwAAAD8AAAAAAAAAAAH4AQAAMAAAACDSSbgvgeI/nEl7DCvT7z8AAAA/XgAAAAAAAAAB+QEAADAAAACTNnOBn4niP5xJewwr0+8/AAAAP24AAAAAAAAAAfoBAAAwAAAABpucSg+S4j+cSXsMK9PvPwAAAD+sAAAAAAAAAAH7AQAAMAAAAOxj79zuouI/nEl7DCvT7z8AAAA/vAAAAAAAAAAB/AEAADAAAABfyBimXqviP5xJewwr0+8/AAAAP7wAAAAAAAAAAf0BAAAwAAAA0ixCb86z4j+cSXsMK9PvPwAAAD+8AAAAAAAAAAH+AQAAMAAAAEWRazg+vOI/nEl7DCvT7z8AAAA/ywAAAAAAAAAB/wEAADAAAAC49ZQBrsTiP5xJewwr0+8/AAAAP9sAAAAAAAAAAQACAAAwAAAAK1q+yh3N4j+cSXsMK9PvPwAAAD8KAQAAAAAAAAEBAgAAMAAAAEvyGwLosOM/nEl7DCvT7z8AAAA/GQEAAAAAAAABAgIAADAAAADiFWdLZvTjPxa0kVQEy+8/AAAAPxkBAAAAAAAAAQMCAAAwAAAAK5SqS4Nq5D8WtJFUBMvvPwAAAD8pAQAAAAAAAAEEAgAAMAAAAFBTzMuRpeQ/FrSRVATL7z8AAAA/KQEAAAAAAAABBQIAADAAAAAc5XHwUMfkPxa0kVQEy+8/AAAAPzkBAAAAAAAAAQYCAAAwAAAAf5piXo4s5T8WtJFUBMvvPwAAAD9IAQAAAAAAAAEHAgAAMAAAAEssCINNTuU/FrSRVATL7z8AAAA/VwEAAAAAAAABCAIAADAAAACkWYTenGflPxa0kVQEy+8/AAAAP4YBAAAAAAAAAQkCAAAwAAAA7tfH3rnd5T8WtJFUBMvvPwAAAD+GAQAAAAAAAAEKAgAAMAAAALlpbQN5/+U/FrSRVATL7z8AAAA/hgEAAAAAAAABCwIAADAAAAASl+leyBjmPxa0kVQEy+8/AAAAP5YBAAAAAAAAAQwCAAAwAAAANlYL39ZT5j8WtJFUBMvvPwAAAD+lAQAAAAAAAAENAgAAMAAAABwfXnG2ZOY/FrSRVATL7z8AAAA/pQEAAAAAAAABDgIAADAAAAAC6LADlnXmPxa0kVQEy+8/AAAAP8UBAAAAAAAAAQ8CAAAwAAAAWxUtX+WO5j8WtJFUBMvvPwAAAD/FAQAAAAAAAAEQAgAAMAAAAM55VihVl+Y/kB6onN3C7z8AAAA/xQEAAAAAAAABEQIAADAAAABB3n/xxJ/mP5AeqJzdwu8/AAAAP1ECAAAAAAAAARICAAAwAAAA/cDsulEe5z+QHqic3cLvPwAAAD9RAgAAAAAAAAETAgAAMAAAAFbuaBahN+c/kB6onN3C7z8AAAA/YQIAAAAAAAABFAIAADAAAAA8t7uogEjnP5AeqJzdwu8/AAAAP3ECAAAAAAAAARUCAAAwAAAAsBvlcfBQ5z+QHqic3cLvPwAAAD9xAgAAAAAAAAEWAgAAMAAAACKADjtgWec/kB6onN3C7z8AAAA/nwIAAAAAAAABFwIAADAAAACW5DcE0GHnP5AeqJzdwu8/AAAAP5UDAAAAAAAAARgCAAAwAAAACElhzT9q5z+QHqic3cLvPwAAAD+lAwAAAAAAAAEZAgAAMAAAAHytipavcuc/kB6onN3C7z8AAAA/tQMAAAAAAAABGgIAADAAAADuEbRfH3vnP5AeqJzdwu8/AAAAP7UDAAAAAAAAARsCAAAwAAAAYXbdKI+D5z+QHqic3cLvPwAAAD/UAwAAAAAAAAEcAgAAMAAAANTaBvL+i+c/kB6onN3C7z8AAAA/1AMAAAAAAAABHQIAADAAAABHPzC7bpTnPxa0kVQEy+8/AAAAP+QDAAAAAAAAAR4CAAAwAAAAuaNZhN6c5z8WtJFUBMvvPwAAAD/kAwAAAAAAAAEfAgAAMAAAABPR1d8ttuc/FrSRVATL7z8AAAA/5AMAAAAAAAABIAIAADAAAABr/lE7fc/nPxa0kVQEy+8/AAAAP/MDAAAAAAAAASECAAAwAAAAxSvOlszo5z+cSXsMK9PvPwAAAD/zAwAAAAAAAAEiAgAAMAAAAB1ZSvIbAug/nEl7DCvT7z8AAAA/EgQAAAAAAAABIwIAADAAAAAOqhGX6V7oPyLfZMRR2+8/AAAAPyIEAAAAAAAAASQCAAAwAAAA2ju3u6iA6D8i32TEUdvvPwAAAD8iBAAAAAAAAAElAgAAMAAAAL8ECk6Ikeg/It9kxFHb7z8AAAA/QQQAAAAAAAABJgIAADAAAAAYMoap16roPyLfZMRR2+8/AAAAP1EEAAAAAAAACw==</ink>
</athena>
</file>

<file path=customXml/item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KAAAABwMAAAAAAQAAAAgAAAAECUlua0F0b21WMQIAAAAJBAAAAAkFAAAACQYAAAAJBwAAAAkIAAAACQkAAAAJCgAAAAkLAAAABQQAAAALUGVuU3Ryb2tlVjEEAAAACkF0dHJpYnV0ZXMFVHJhY2UJU3RhcnRUaW1lBFR5cGUEBAAED1BlbkF0dHJpYnV0ZXNWMQIAAAAKSW5rVHJhY2VWMQIAAAAQDEFjdGlvblR5cGVWMQIAAAACAAAACQwAAAAJDQAAAB8MAAAAAAAABfL///8MQWN0aW9uVHlwZVYxAQAAAAd2YWx1ZV9fAAgCAAAAAAAAAAEFAAAABAAAAAkPAAAACRAAAABFLAAAAAAAAAHv////8v///wAAAAABBgAAAAQAAAAJEgAAAAkTAAAAy2YAAAAAAAAB7P////L///8AAAAAAQcAAAAEAAAACRUAAAAJFgAAAE5vAAAAAAAAAen////y////AAAAAAEIAAAABAAAAAkYAAAACRkAAABbgAAAAAAAAAHm////8v///wAAAAABCQAAAAQAAAAJGwAAAAkcAAAA6owAAAAAAAAB4/////L///8AAAAAAQoAAAAEAAAACR4AAAAJHwAAAO22AAAAAAAAAeD////y////AAAAAAULAAAADUNsZWFyQ2FudmFzVjECAAAACVN0YXJ0VGltZQRUeXBlAAQQDEFjdGlvblR5cGVWMQIAAAACAAAAffwA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CgAAAAoAAAAAQ8AAAAMAAAA/wCeSQAAAAAAAAAiQAAAAdz////e////AQAAAAAAAAAAACJAARAAAAANAAAACSUAAAA9AAAAPQAAAAESAAAADAAAAP8AnkkAAAAAAAAAIkAAAAHa////3v///wEAAAAAAAAAAAAiQAETAAAADQAAAAknAAAAEwAAABMAAAABFQAAAAwAAAD/AJ5JAAAAAAAAACJAAAAB2P///97///8BAAAAAAAAAAAAIkABFgAAAA0AAAAJKQAAACAAAAAgAAAAARgAAAAMAAAA/wCeSQAAAAAAAAAiQAAAAdb////e////AQAAAAAAAAAAACJAARkAAAANAAAACSsAAAAZAAAAGQAAAAEbAAAADAAAAP8AnkkAAAAAAAAAIkAAAAHU////3v///wEAAAAAAAAAAAAiQAEcAAAADQAAAAktAAAAhgAAAIYAAAABHgAAAAwAAAD/AJ5JAAAAAAAAACJAAAAB0v///97///8BAAAAAAAAAAAAIkABHwAAAA0AAAAJLwAAAFgAAABYAAAAByMAAAAAAQAAAEAA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NGAclAAAAAAEAAABAAAAABApJbmtQb2ludFYxAg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DQMHJwAAAAABAAAAIAAAAAQKSW5rUG9pbnRWMQIAAAAJlQAAAAmWAAAACZcAAAAJmAAAAAmZAAAACZoAAAAJmwAAAAmcAAAACZ0AAAAJngAAAAmfAAAACaAAAAAJoQAAAAmiAAAACaMAAAAJpAAAAAmlAAAACaYAAAAJpwAAAA0NBykAAAAAAQAAACAAAAAECklua1BvaW50VjECAAAACagAAAAJqQAAAAmqAAAACasAAAAJrAAAAAmtAAAACa4AAAAJrwAAAAmwAAAACbEAAAAJsgAAAAmzAAAACbQAAAAJtQAAAAm2AAAACbcAAAAJuAAAAAm5AAAACboAAAAJuwAAAAm8AAAACb0AAAAJvgAAAAm/AAAACcAAAAAJwQAAAAnCAAAACcMAAAAJxAAAAAnFAAAACcYAAAAJxwAAAAcrAAAAAAEAAAAgAAAABApJbmtQb2ludFYxAgAAAAnIAAAACckAAAAJygAAAAnLAAAACcwAAAAJzQAAAAnOAAAACc8AAAAJ0AAAAAnRAAAACdIAAAAJ0wAAAAnUAAAACdUAAAAJ1gAAAAnXAAAACdgAAAAJ2QAAAAnaAAAACdsAAAAJ3AAAAAndAAAACd4AAAAJ3wAAAAngAAAADQcHLQAAAAABAAAAAAEAAAQKSW5rUG9pbnRWMQI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DXoHLwAAAAABAAAAgAAAAAQKSW5rUG9pbnRWMQIA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0oBTAAAAAKSW5rUG9pbnRWMQQAAAABWAFZDlByZXNzdXJlRmFjdG9yCVRpbWVTdGFtcAAAAAAGBgsQAgAAAHwJ7SW0l8w/QFVVVVVVgT8AAAA/AAAAAAAAAAABMQAAADAAAABm4OnW/LDMP0BVVVVVVYE/AAAAP5wAAAAAAAAAATIAAAAwAAAAImXg6db8zD9AVVVVVVWBPwAAAD+sAAAAAAAAAAEzAAAAMAAAAMrA0635Yc0/QFVVVVVVgT8AAAA/rAAAAAAAAAABNAAAADAAAAAyob2E9hLOP0BVVVVVVYE/AAAAP7sAAAAAAAAAATUAAAAwAAAAgFikDDzdzj9AVVVVVVWBPwAAAD+7AAAAAAAAAAE2AAAAMAAAALrmh0XKwM8/QFVVVVVVgT8AAAA/ywAAAAAAAAABNwAAADAAAAB5ujU/LFLQP0BVVVVVVYE/AAAAP9sAAAAAAAAAATgAAAAwAAAA5DiO4ziO0T9AVVVVVVWBPwAAAD/bAAAAAAAAAAE5AAAAMAAAANSt+WGRMtI/QFVVVVVVgT8AAAA/6gAAAAAAAAABOgAAADAAAAA5juM4juPSPyBVVVVVVX0/AAAAP+oAAAAAAAAAATsAAAAwAAAAn27ND4uU0z8gVVVVVVV9PwAAAD/6AAAAAAAAAAE8AAAAMAAAAO4ltJfQXtQ/IFVVVVVVfT8AAAA/+gAAAAAAAAABPQAAADAAAADIcRzHcRzVPyBVVVVVVX0/AAAAPwoBAAAAAAAAAT4AAAAwAAAAFykDT7fm1T8AAAAAAAB4PwAAAD8KAQAAAAAAAAE/AAAAMAAAAPF0a35YpNY/AAAAAAAAeD8AAAA/GQEAAAAAAAABQAAAADAAAADMwNOt+WHXPwAAAAAAAHg/AAAAPykBAAAAAAAAAUEAAAAwAAAAGni6NT8s2D8AAAAAAAB4PwAAAD8pAQAAAAAAAAFCAAAAMAAAAOQ4juM4jtk/IFVVVVVVfT8AAAA/OAEAAAAAAAABQwAAADAAAABJGXi6NT/aP0BVVVVVVYE/AAAAPzgBAAAAAAAAAUQAAAAwAAAAxCJl4OnW2j+QqqqqqqqGPwAAAD9IAQAAAAAAAAFFAAAAMAAAAMzA0635Yds/QFVVVVVViT8AAAA/SAEAAAAAAAABRgAAADAAAADoh0XKwNPbP/D//////4s/AAAAP2cBAAAAAAAAAUcAAAAwAAAAGni6NT8s3D/w//////+LPwAAAD9nAQAAAAAAAAFIAAAAMAAAAGSRMvB0a9w/sKqqqqqqjj8AAAA/dgEAAAAAAAABSQAAADAAAACsqqqqqqrcP7Cqqqqqqo4/AAAAP3YBAAAAAAAAAUoAAAAwAAAAgFikDDzd3D+wqqqqqqqOPwAAAD+GAQAAAAAAAAFLAAAAMAAAAFQGnm7ND90/sKqqqqqqjj8AAAA/hgEAAAAAAAABTAAAADAAAACcHxYpA0/dP7Cqqqqqqo4/AAAAP5YBAAAAAAAAAU0AAAAwAAAAcM0Pi5SB3T+wqqqqqqqOPwAAAD/EAQAAAAAAAAFOAAAAMAAAAKK9hPYS2t0/8P//////iz8AAAA/EwIAAAAAAAABTwAAADAAAADUrflhkTLeP/D//////4s/AAAAPxMCAAAAAAAAAVAAAAAwAAAAfAntJbSX3j/w//////+LPwAAAD8TAgAAAAAAAAFRAAAAMAAAAFC35odFyt4/8P//////iz8AAAA/IgIAAAAAAAABUgAAADAAAAAkZeDp1vzeP/D//////4s/AAAAPyICAAAAAAAAAVMAAAAwAAAADjzdmh8W3z/w//////+LPwAAAD8yAgAAAAAAAAFUAAAAMAAAAGx+WKQMPN8/8P//////iz8AAAA/QQIAAAAAAAABVQAAADAAAABWVVVVVVXfP/D//////4s/AAAAP0ECAAAAAAAAAVYAAAAwAAAAysDTrflh3z/w//////+LPwAAAD9BAgAAAAAAAAFXAAAAMAAAAMrA0635Yd8/QFVVVVVViT8AAAA/AwQAAAAAAAABWAAAADAAAABsflikDDzJP/7/////X9M/AAAAPwAAAAAAAAAAAVkAAAAwAAAAVlVVVVVVyT/+/////1/TPwAAAD9tAAAAAAAAAAFaAAAAMAAAACoDT7fmh8k//v////9f0z8AAAA/bQAAAAAAAAABWwAAADAAAADoh0XKwNPJP/7/////X9M/AAAAP30AAAAAAAAAAVwAAAAwAAAAkOM4juM4yj/+/////1/TPwAAAD+MAAAAAAAAAAFdAAAAMAAAAArtJbSX0Mo//v////9f0z8AAAA/jAAAAAAAAAABXgAAADAAAACG9hLaS2jLP/7/////X9M/AAAAP4wAAAAAAAAAAV8AAAAwAAAA1q35YZEyzD/+/////1/TPwAAAD+cAAAAAAAAAAFgAAAAMAAAAAw83ZofFs0//v////9f0z8AAAA/nAAAAAAAAAABYQAAADAAAAAceLo1PyzOP/7/////X9M/AAAAP6wAAAAAAAAAAWIAAAAwAAAAKLSX0F5Czz/+/////1/TPwAAAD8pAQAAAAAAAAFjAAAAMAAAAPphkTLwdNU/VFVVVVV10z8AAAA/OAEAAAAAAAABZAAAADAAAADUrflhkTLaP/7/////39M/AAAAP0gBAAAAAAAAAWUAAAAwAAAAtpfQXkJ72z9WVVVVVTXUPwAAAD9IAQAAAAAAAAFmAAAAMAAAADChvYT2Etw/qqqqqqpK1D8AAAA/VwEAAAAAAAABZwAAADAAAAA2PyxSBp7cP1ZVVVVVddQ/AAAAP1cBAAAAAAAAAWgAAAAwAAAAyHEcx3Ec3T+qqqqqqorUPwAAAD9nAQAAAAAAAAFpAAAAMAAAAFqkDDzdmt0/VlVVVVW11D8AAAA/ZwEAAAAAAAABagAAADAAAACivYT2EtrdP6qqqqqqytQ/AAAAP3cBAAAAAAAAAWsAAAAwAAAA6tb8sEgZ3j/+/////9/UPwAAAD93AQAAAAAAAAFsAAAAMAAAADTwdGt+WN4/VFVVVVX11D8AAAA/hgEAAAAAAAABbQAAADAAAAAGnm7ND4veP6qqqqqqCtU/AAAAP5YBAAAAAAAAAW4AAAAwAAAAOo7jOI7j3j/+/////x/VPwAAAD+WAQAAAAAAAAFvAAAAMAAAAJjQXkJ7Cd8/VFVVVVU11T8AAAA/pgEAAAAAAAABcAAAADAAAACCp1vzwyLfP1RVVVVVNdU/AAAAP6YBAAAAAAAAAXEAAAAwAAAA4OnW/LBI3z9UVVVVVTXVPwAAAD+1AQAAAAAAAAFyAAAAMAAAAFZVVVVVVd8/VFVVVVU11T8AAAA/tQEAAAAAAAABcwAAADAAAADKwNOt+WHfP1RVVVVVNdU/AAAAP8UBAAAAAAAAAXQAAAAwAAAAKgNPt+aH3z+qqqqqqkrVPwAAAD/FAQAAAAAAAAF1AAAAMAAAAJ5uzQ+LlN8/qqqqqqpK1T8AAAA/1AEAAAAAAAABdgAAADAAAAD+sEgZeLrfP6qqqqqqStU/AAAAP9QBAAAAAAAAAXcAAAAwAAAAXvPDImXg3z/+/////1/VPwAAAD/kAQAAAAAAAAF4AAAAMAAAAJjQXkJ7CeA//v////9f1T8AAAA/5AEAAAAAAAABeQAAADAAAACySBl4ujXgP1RVVVVVddU/AAAAP/QBAAAAAAAAAXoAAAAwAAAAEIuUgadb4D+qqqqqqorVPwAAAD/0AQAAAAAAAAF7AAAAMAAAAJ9uzQ+LlOA/VFVVVVW11T8AAAA/AwIAAAAAAAABfAAAADAAAAByHMdxHMfgP6qqqqqqytU/AAAAPwMCAAAAAAAAAX0AAAAwAAAAdmt+WKQM4T8AAAAAAODVPwAAAD8TAgAAAAAAAAF+AAAAMAAAAL+E9hLaS+E/VFVVVVX11T8AAAA/EwIAAAAAAAABfwAAADAAAABMaC+hvYThP6qqqqqqCtY/AAAAPyMCAAAAAAAAAYAAAAAwAAAA20toL6G94T8AAAAAACDWPwAAAD8jAgAAAAAAAAGBAAAAMAAAAK/5YZEy8OE/AAAAAAAg1j8AAAA/MgIAAAAAAAABggAAADAAAADHcRzHcRziP1RVVVVVNdY/AAAAP0ICAAAAAAAAAYMAAAAwAAAAsUgZeLo14j9UVVVVVTXWPwAAAD9CAgAAAAAAAAGEAAAAMAAAACa0l9BeQuI/VFVVVVU11j8AAAA/QgIAAAAAAAABhQAAADAAAADh6db8sEjiP1RVVVVVNdY/AAAAP1ECAAAAAAAAAYYAAAAwAAAAmx8WKQNP4j9UVVVVVTXWPwAAAD9RAgAAAAAAAAGHAAAAMAAAAFZVVVVVVeI/VFVVVVU11j8AAAA/zgIAAAAAAAABiAAAADAAAABWVVVVVVXiPwAAAAAAINY/AAAAP0sDAAAAAAAAAYkAAAAwAAAAVlVVVVVV4j+qqqqqqgrWPwAAAD9rAwAAAAAAAAGKAAAAMAAAAFZVVVVVVeI/VFVVVVX11T8AAAA/awMAAAAAAAABiwAAADAAAABWVVVVVVXiPwAAAAAA4NU/AAAAP3oDAAAAAAAAAYwAAAAwAAAAVlVVVVVV4j+qqqqqqsrVPwAAAD+KAwAAAAAAAAGNAAAAMAAAAFZVVVVVVeI/VFVVVVW11T8AAAA/mgMAAAAAAAABjgAAADAAAABWVVVVVVXiP/7/////n9U/AAAAP7kDAAAAAAAAAY8AAAAwAAAAVlVVVVVV4j+qqqqqqorVPwAAAD/IAwAAAAAAAAGQAAAAMAAAABCLlIGnW+I/qqqqqqqK1T8AAAA/LQQAAAAAAAABkQAAADAAAAAQi5SBp1viP1RVVVVVddU/AAAAPy0EAAAAAAAAAZIAAAAwAAAAy8DTrflh4j/+/////1/VPwAAAD9MBAAAAAAAAAGTAAAAMAAAAMvA0635YeI/qqqqqqpK1T8AAAA/XAQAAAAAAAABlAAAADAAAAAQi5SBp1viP6qqqqqqStU/AAAAP0YFAAAAAAAAAZUAAAAwAAAAIMdxHMdxbD+qqqqqqsrbPwAAAD8AAAAAAAAAAAGWAAAAMAAAANDA0635YXE/qqqqqqrK2z8AAAA/7AAAAAAAAAABlwAAADAAAACYMvB0a36IP6qqqqqqyts/AAAAPwsBAAAAAAAAAZgAAAAwAAAAjEXKwNOtmT9UVVVVVbXbPwAAAD8LAQAAAAAAAAGZAAAAMAAAAMgiZeDp1pw/VFVVVVW12z8AAAA/GwEAAAAAAAABmgAAADAAAACoW/PDImWgP1RVVVVVtds/AAAAPxsBAAAAAAAAAZsAAAAwAAAAlIGnW/PDoj9UVVVVVbXbPwAAAD8bAQAAAAAAAAGcAAAAMAAAANpLaC+hvaQ/VFVVVVW12z8AAAA/KwEAAAAAAAABnQAAADAAAADIcRzHcRynP1RVVVVVtds/AAAAPzoBAAAAAAAAAZ4AAAAwAAAAtpfQXkJ7qT9UVVVVVbXbPwAAAD86AQAAAAAAAAGfAAAAMAAAAFIGnm7ND6s/VFVVVVW12z8AAAA/SgEAAAAAAAABoAAAADAAAACY0F5CewmtP1RVVVVVtds/AAAAP1kBAAAAAAAAAaEAAAAwAAAAkuM4juM4rj9UVVVVVbXbPwAAAD9ZAQAAAAAAAAGiAAAAMAAAAIb2EtpLaK8/AAAAAACg2z8AAAA/WQEAAAAAAAABowAAADAAAAC/hPYS2kuwPwAAAAAAoNs/AAAAP2kBAAAAAAAAAaQAAAAwAAAAZeDp1vywsD8AAAAAAKDbPwAAAD9pAQAAAAAAAAGlAAAAMAAAAA083ZofFrE/qqqqqqqK2z8AAAA/eQEAAAAAAAABpgAAADAAAADh6db8sEixP6qqqqqqits/AAAAP3kBAAAAAAAAAacAAAAwAAAAtZfQXkJ7sT+qqqqqqorbPwAAAD+IAQAAAAAAAAGoAAAAMAAAALfmh0XKwO4/qqqqqqrK1z8AAAA/AAAAAAAAAAABqQAAADAAAAC35odFysDuP1RVVVVVtdc/AAAAP9UAAAAAAAAAAaoAAAAwAAAALVIGnm7N7j9UVVVVVbXXPwAAAD/kAAAAAAAAAAGrAAAAMAAAAKG9hPYS2u4/VFVVVVW11z8AAAA/5AAAAAAAAAABrAAAADAAAAAXKQNPt+buP1RVVVVVtdc/AAAAP/QAAAAAAAAAAa0AAAAwAAAAi5SBp1vz7j9UVVVVVbXXPwAAAD8EAQAAAAAAAAGuAAAAMAAAALs1PyxSBu8/VFVVVVW11z8AAAA/BAEAAAAAAAABrwAAADAAAAAxob2E9hLvP1RVVVVVtdc/AAAAPxMBAAAAAAAAAbAAAAAwAAAApQw83Zof7z9UVVVVVbXXPwAAAD8TAQAAAAAAAAGxAAAAMAAAAF9CewntJe8/VFVVVVW11z8AAAA/EwEAAAAAAAABsgAAADAAAADVrflhkTLvP1RVVVVVtdc/AAAAPyMBAAAAAAAAAbMAAAAwAAAASRl4ujU/7z9UVVVVVbXXPwAAAD8jAQAAAAAAAAG0AAAAMAAAAAVPt+aHRe8/VFVVVVW11z8AAAA/MgEAAAAAAAABtQAAADAAAAB5ujU/LFLvP1RVVVVVtdc/AAAAPzIBAAAAAAAAAbYAAAAwAAAAM/B0a35Y7z9UVVVVVbXXPwAAAD9CAQAAAAAAAAG3AAAAMAAAAO0ltJfQXu8/VFVVVVW11z8AAAA/UgEAAAAAAAABuAAAADAAAACnW/PDImXvP1RVVVVVtdc/AAAAP2EBAAAAAAAAAbkAAAAwAAAAY5Ey8HRr7z9UVVVVVbXXPwAAAD+/AQAAAAAAAAG6AAAAMAAAAB3HcRzHce8/VFVVVVW11z8AAAA/HQIAAAAAAAABuwAAADAAAADX/LBIGXjvP1RVVVVVtdc/AAAAP5oCAAAAAAAAAbwAAAAwAAAAkTLwdGt+7z9UVVVVVbXXPwAAAD+pAgAAAAAAAAG9AAAAMAAAAE1oL6G9hO8/VFVVVVW11z8AAAA/qQIAAAAAAAABvgAAADAAAAAHnm7ND4vvP1RVVVVVtdc/AAAAP7kCAAAAAAAAAb8AAAAwAAAAwdOt+WGR7z9UVVVVVbXXPwAAAD+5AgAAAAAAAAHAAAAAMAAAADc/LFIGnu8/VFVVVVW11z8AAAA/yQIAAAAAAAABwQAAADAAAACrqqqqqqrvP1RVVVVVtdc/AAAAP8kCAAAAAAAAAcIAAAAwAAAAIRYpA0+37z9UVVVVVbXXPwAAAD/YAgAAAAAAAAHDAAAAMAAAAJWBp1vzw+8/VFVVVVW11z8AAAA/2AIAAAAAAAABxAAAADAAAAAL7SW0l9DvP1RVVVVVtdc/AAAAP+gCAAAAAAAAAcUAAAAwAAAAxSJl4OnW7z9UVVVVVbXXPwAAAD/oAgAAAAAAAAHGAAAAMAAAAH9YpAw83e8/VFVVVVW11z8AAAA/+AIAAAAAAAABxwAAADAAAAA7juM4juPvP1RVVVVVtdc/AAAAPwcDAAAAAAAAAcgAAAAwAAAAUwaebs0P0T9VVVVVVcXmPwAAAD8AAAAAAAAAAAHJAAAAMAAAAMhxHMdxHNE/VVVVVVXF5j8AAAA/hgAAAAAAAAABygAAADAAAAAmtJfQXkLRP1VVVVVVxeY/AAAAP5YAAAAAAAAAAcsAAAAwAAAAhfYS2kto0T9VVVVVVcXmPwAAAD+lAAAAAAAAAAHMAAAAMAAAAEN7Ce0ltNE/VVVVVVXF5j8AAAA/pQAAAAAAAAABzQAAADAAAADUrflhkTLSP1VVVVVVxeY/AAAAP6UAAAAAAAAAAc4AAAAwAAAA2ktoL6G90j9VVVVVVcXmPwAAAD+1AAAAAAAAAAHPAAAAMAAAAFdVVVVVVdM/VVVVVVXF5j8AAAA/tQAAAAAAAAAB0AAAADAAAABd88MiZeDTP1VVVVVVxeY/AAAAP8UAAAAAAAAAAdEAAAAwAAAAebo1PyxS1D9VVVVVVcXmPwAAAD/FAAAAAAAAAAHSAAAAMAAAAArtJbSX0NQ/qqqqqqq65j8AAAA/xQAAAAAAAAAB0wAAADAAAACySBl4ujXVP///////r+Y/AAAAP9QAAAAAAAAAAdQAAAAwAAAA+mGRMvB01T9VVVVVVaXmPwAAAD/UAAAAAAAAAAHVAAAAMAAAAEN7Ce0ltNU/qqqqqqqa5j8AAAA/5AAAAAAAAAAB1gAAADAAAACivYT2EtrVP6qqqqqqmuY/AAAAP/QAAAAAAAAAAdcAAAAwAAAAAQAAAAAA1j///////4/mPwAAAD8DAQAAAAAAAAHYAAAAMAAAAHVrflikDNY///////+P5j8AAAA/AwEAAAAAAAAB2QAAADAAAADq1vywSBnWP///////j+Y/AAAAPwMBAAAAAAAAAdoAAAAwAAAAX0J7Ce0l1j///////4/mPwAAAD8DAQAAAAAAAAHbAAAAMAAAAEkZeLo1P9Y///////+P5j8AAAA/EwEAAAAAAAAB3AAAADAAAAC+hPYS2kvWP///////j+Y/AAAAPxMBAAAAAAAAAd0AAAAwAAAAvoT2EtpL1j9VVVVVVYXmPwAAAD8iAQAAAAAAAAHeAAAAMAAAADPwdGt+WNY/VVVVVVWF5j8AAAA/MgEAAAAAAAAB3wAAADAAAACoW/PDImXWP1VVVVVVheY/AAAAPzIBAAAAAAAAAeAAAAAwAAAAHcdxHMdx1j9VVVVVVYXmPwAAAD9CAQAAAAAAAAHhAAAAMAAAAHi6NT8sUso/qaqqqqr66D8AAAA/AAAAAAAAAAAB4gAAADAAAACQ4ziO4zjKP6mqqqqq+ug/AAAAPw8AAAAAAAAAAeMAAAAwAAAAYpEy8HRryj+pqqqqqvroPwAAAD+MAAAAAAAAAAHkAAAAMAAAADY/LFIGnso/qaqqqqr66D8AAAA/nAAAAAAAAAAB5QAAADAAAADIcRzHcRzLP6mqqqqq+ug/AAAAP5wAAAAAAAAAAeYAAAAwAAAAWqQMPN2ayz///////+/oPwAAAD+cAAAAAAAAAAHnAAAAMAAAAJIy8HRrfsw/VFVVVVXl6D8AAAA/qwAAAAAAAAAB6AAAADAAAADg6db8sEjNP6mqqqqq2ug/AAAAP6sAAAAAAAAAAekAAAAwAAAA8CW0l9Bezj///////8/oPwAAAD+7AAAAAAAAAAHqAAAAMAAAABKLlIGnW88////////P6D8AAAA/2gAAAAAAAAAB6wAAADAAAAA2PyxSBp7QP6mqqqqquug/AAAAP9oAAAAAAAAAAewAAAAwAAAAUwaebs0P0T8AAAAAALDoPwAAAD/aAAAAAAAAAAHtAAAAMAAAAOQ4juM4jtE/VFVVVVWl6D8AAAA/2gAAAAAAAAAB7gAAADAAAAAAAAAAAADSP6mqqqqqmug/AAAAP+oAAAAAAAAAAe8AAAAwAAAAkjLwdGt+0j8AAAAAAJDoPwAAAD/qAAAAAAAAAAHwAAAAMAAAAJnQXkJ7CdM/VFVVVVWF6D8AAAA/+gAAAAAAAAAB8QAAADAAAAC1l9BeQnvTP6mqqqqqeug/AAAAPwkBAAAAAAAAAfIAAAAwAAAA0l5Cewnt0z+pqqqqqnroPwAAAD8JAQAAAAAAAAHzAAAAMAAAANj8sEgZeNQ/qaqqqqp66D8AAAA/KAEAAAAAAAAB9AAAADAAAAB1a35YpAzWP6mqqqqqeug/AAAAPzgBAAAAAAAAAfUAAAAwAAAAgqdb88Mi1z+pqqqqqnroPwAAAD9IAQAAAAAAAAH2AAAAMAAAAIlFysDTrdc/qaqqqqp66D8AAAA/VwEAAAAAAAAB9wAAADAAAACySBl4ujXZP6mqqqqqeug/AAAAP1cBAAAAAAAAAfgAAAAwAAAAWaQMPN2a2T+pqqqqqnroPwAAAD9nAQAAAAAAAAH5AAAAMAAAABcpA0+35tk/qaqqqqp66D8AAAA/ZwEAAAAAAAAB+gAAADAAAABfQnsJ7SXaP6mqqqqqeug/AAAAP3cBAAAAAAAAAfsAAAAwAAAAM/B0a35Y2j+pqqqqqnroPwAAAD93AQAAAAAAAAH8AAAAMAAAAB3HcRzHcdo/qaqqqqp66D8AAAA/hgEAAAAAAAAB/QAAADAAAAB8Ce0ltJfaP6mqqqqqeug/AAAAP6UBAAAAAAAAAf4AAAAwAAAArvlhkTLw2j8AAAAAAHDoPwAAAD+lAQAAAAAAAAH/AAAAMAAAAA083ZofFts/AAAAAABw6D8AAAA/pQEAAAAAAAABAAEAADAAAAD3EtpLaC/bPwAAAAAAcOg/AAAAP7UBAAAAAAAAAQEBAAAwAAAAVlVVVVVV2z8AAAAAAHDoPwAAAD+1AQAAAAAAAAECAQAAMAAAALaX0F5Ce9s/AAAAAABw6D8AAAA/xQEAAAAAAAABAwEAADAAAACJRcrA063bPwAAAAAAcOg/AAAAP8UBAAAAAAAAAQQBAAAwAAAA6IdFysDT2z8AAAAAAHDoPwAAAD/UAQAAAAAAAAEFAQAAMAAAALw1PyxSBtw/qaqqqqpa6D8AAAA/1AEAAAAAAAABBgEAADAAAACQ4ziO4zjcP6mqqqqqWug/AAAAP+QBAAAAAAAAAQcBAAAwAAAATmgvob2E3D+pqqqqqlroPwAAAD/kAQAAAAAAAAEIAQAAMAAAACAWKQNPt9w/qaqqqqpa6D8AAAA/9AEAAAAAAAABCQEAADAAAAD0wyJl4OncP6mqqqqqWug/AAAAP/QBAAAAAAAAAQoBAAAwAAAAyHEcx3Ec3T+pqqqqqlroPwAAAD8DAgAAAAAAAAELAQAAMAAAAJwfFikDT90/qaqqqqpa6D8AAAA/AwIAAAAAAAABDAEAADAAAABwzQ+LlIHdP6mqqqqqWug/AAAAPxMCAAAAAAAAAQ0BAAAwAAAAzg+LlIGn3T+pqqqqqlroPwAAAD8TAgAAAAAAAAEOAQAAMAAAAKK9hPYS2t0/qaqqqqpa6D8AAAA/IgIAAAAAAAABDwEAADAAAACMlIGnW/PdP6mqqqqqWug/AAAAPyICAAAAAAAAARABAAAwAAAAdmt+WKQM3j+pqqqqqlroPwAAAD8yAgAAAAAAAAERAQAAMAAAANSt+WGRMt4/qaqqqqpa6D8AAAA/MgIAAAAAAAABEgEAADAAAAC+hPYS2kveP6mqqqqqWug/AAAAP0ICAAAAAAAAARMBAAAwAAAAHsdxHMdx3j+pqqqqqlroPwAAAD9CAgAAAAAAAAEUAQAAMAAAAHwJ7SW0l94/qaqqqqpa6D8AAAA/UQIAAAAAAAABFQEAADAAAADaS2gvob3eP6mqqqqqWug/AAAAP2ECAAAAAAAAARYBAAAwAAAAOo7jOI7j3j+pqqqqqlroPwAAAD9hAgAAAAAAAAEXAQAAMAAAAA483ZofFt8/qaqqqqpa6D8AAAA/YQIAAAAAAAABGAEAADAAAADg6db8sEjfP6mqqqqqWug/AAAAP3ECAAAAAAAAARkBAAAwAAAAtJfQXkJ73z+pqqqqqlroPwAAAD9xAgAAAAAAAAEaAQAAMAAAAOiHRcrA098/qaqqqqpa6D8AAAA/gAIAAAAAAAABGwEAADAAAACY0F5CewngP6mqqqqqWug/AAAAP4ACAAAAAAAAARwBAAAwAAAA9xLaS2gv4D+pqqqqqlroPwAAAD+QAgAAAAAAAAEdAQAAMAAAABCLlIGnW+A/AAAAAABQ6D8AAAA/kAIAAAAAAAABHgEAADAAAAD6YZEy8HTgPwAAAAAAUOg/AAAAP58CAAAAAAAAAR8BAAAwAAAAFNpLaC+h4D8AAAAAAFDoPwAAAD+vAgAAAAAAAAEgAQAAMAAAAP2wSBl4uuA/AAAAAABQ6D8AAAA/rwIAAAAAAAABIQEAADAAAADnh0XKwNPgP1VVVVVVReg/AAAAP68CAAAAAAAAASIBAAAwAAAAFykDT7fm4D9VVVVVVUXoPwAAAD+/AgAAAAAAAAEjAQAAMAAAAEbKwNOt+eA/VVVVVVVF6D8AAAA/zgIAAAAAAAABJAEAADAAAAC7NT8sUgbhP6mqqqqqOug/AAAAP94CAAAAAAAAASUBAAAwAAAApQw83Zof4T+pqqqqqjroPwAAAD/eAgAAAAAAAAEmAQAAMAAAANWt+WGRMuE/qaqqqqo66D8AAAA/3gIAAAAAAAABJwEAADAAAABKGXi6NT/hP6mqqqqqOug/AAAAP+4CAAAAAAAAASgBAAAwAAAAv4T2EtpL4T+pqqqqqjroPwAAAD/uAgAAAAAAAAEpAQAAMAAAADTwdGt+WOE/qaqqqqo66D8AAAA//QIAAAAAAAABKgEAADAAAADtJbSX0F7hPwAAAAAAMOg/AAAAPw0DAAAAAAAAASsBAAAwAAAAHcdxHMdx4T8AAAAAADDoPwAAAD8NAwAAAAAAAAEsAQAAMAAAAJIy8HRrfuE/AAAAAAAw6D8AAAA/HAMAAAAAAAABLQEAADAAAADB0635YZHhP6mqqqqqGug/AAAAPxwDAAAAAAAAAS4BAAAwAAAA8XRrflik4T+pqqqqqhroPwAAAD88AwAAAAAAAAEvAQAAMAAAAJWBp1vzw+E/AAAAAAAQ6D8AAAA/PAMAAAAAAAABMAEAADAAAAB/WKQMPN3hPwAAAAAAEOg/AAAAP1sDAAAAAAAAATEBAAAwAAAAmNBeQnsJ4j9VVVVVVQXoPwAAAD9rAwAAAAAAAAEyAQAAMAAAAFIGnm7ND+I/VVVVVVUF6D8AAAA/awMAAAAAAAABMwEAADAAAADHcRzHcRziP1VVVVVVBeg/AAAAP2sDAAAAAAAAATQBAAAwAAAAPN2aHxYp4j9VVVVVVQXoPwAAAD96AwAAAAAAAAE1AQAAMAAAALFIGXi6NeI/VVVVVVUF6D8AAAA/egMAAAAAAAABNgEAADAAAAAmtJfQXkLiP1VVVVVVBeg/AAAAP4oDAAAAAAAAATcBAAAwAAAAVlVVVVVV4j9VVVVVVQXoPwAAAD+ZAwAAAAAAAAE4AQAAMAAAAMvA0635YeI/VVVVVVUF6D8AAAA/mQMAAAAAAAABOQEAADAAAAD6YZEy8HTiP1VVVVVVBeg/AAAAP/8DAAAAAAAAAToBAAAwAAAARsrA06354j9VVVVVVQXoPwAAAD//AwAAAAAAAAE7AQAAMAAAADChvYT2EuM/AAAAAAAQ6D8AAAA//wMAAAAAAAABPAEAADAAAAC/hPYS2kvjPwAAAAAAEOg/AAAAPw8EAAAAAAAAAT0BAAAwAAAAqVvzwyJl4z+pqqqqqhroPwAAAD8fBAAAAAAAAAE+AQAAMAAAAAeebs0Pi+M/qaqqqqoa6D8AAAA/LgQAAAAAAAABPwEAADAAAAB8Ce0ltJfjP6mqqqqqGug/AAAAPy4EAAAAAAAAAUABAAAwAAAA8XRrflik4z+pqqqqqhroPwAAAD8+BAAAAAAAAAFBAQAAMAAAAGbg6db8sOM/qaqqqqoa6D8AAAA/PgQAAAAAAAABQgEAADAAAADbS2gvob3jP6mqqqqqGug/AAAAP00EAAAAAAAAAUMBAAAwAAAAlYGnW/PD4z+pqqqqqhroPwAAAD9NBAAAAAAAAAFEAQAAMAAAAFC35odFyuM/qaqqqqoa6D8AAAA/XQQAAAAAAAABRQEAADAAAADFImXg6dbjP6mqqqqqGug/AAAAP20EAAAAAAAAAUYBAAAwAAAAOo7jOI7j4z+pqqqqqhroPwAAAD9tBAAAAAAAAAFHAQAAMAAAAK/5YZEy8OM/VVVVVVUl6D8AAAA/fAQAAAAAAAABSAEAADAAAACZ0F5CewnkP1VVVVVVJeg/AAAAP4wEAAAAAAAAAUkBAAAwAAAADTzdmh8W5D9VVVVVVSXoPwAAAD+MBAAAAAAAAAFKAQAAMAAAAPcS2ktoL+Q/VVVVVVUl6D8AAAA/uwQAAAAAAAABSwEAADAAAAAqA0+35ofkP1VVVVVVJeg/AAAAP7sEAAAAAAAAAUwBAAAwAAAAFNpLaC+h5D9VVVVVVSXoPwAAAD/KBAAAAAAAAAFNAQAAMAAAAEJ7Ce0ltOQ/VVVVVVUl6D8AAAA/ygQAAAAAAAABTgEAADAAAADnh0XKwNPkP1VVVVVVJeg/AAAAP8oEAAAAAAAAAU8BAAAwAAAAXPPDImXg5D9VVVVVVSXoPwAAAD/aBAAAAAAAAAFQAQAAMAAAANFeQnsJ7eQ/VVVVVVUl6D8AAAA/6gQAAAAAAAABUQEAADAAAABGysDTrfnkPwAAAAAAMOg/AAAAP+oEAAAAAAAAAVIBAAAwAAAAuzU/LFIG5T8AAAAAADDoPwAAAD/5BAAAAAAAAAFTAQAAMAAAAHVrflikDOU/AAAAAAAw6D8AAAA/+QQAAAAAAAABVAEAADAAAAAwob2E9hLlPwAAAAAAMOg/AAAAPwkFAAAAAAAAAVUBAAAwAAAApQw83Zof5T8AAAAAADDoPwAAAD8JBQAAAAAAAAFWAQAAMAAAAGBCewntJeU/AAAAAAAw6D8AAAA/GQUAAAAAAAABVwEAADAAAAAaeLo1PyzlPwAAAAAAMOg/AAAAPygFAAAAAAAAAVgBAAAwAAAA1a35YZEy5T8AAAAAADDoPwAAAD8oBQAAAAAAAAFZAQAAMAAAAI/jOI7jOOU/qaqqqqo66D8AAAA/KAUAAAAAAAABWgEAADAAAAAET7fmh0XlP6mqqqqqOug/AAAAPzgFAAAAAAAAAVsBAAAwAAAAv4T2EtpL5T+pqqqqqjroPwAAAD84BQAAAAAAAAFcAQAAMAAAAO4ltJfQXuU/VVVVVVVF6D8AAAA/RwUAAAAAAAABXQEAADAAAABikTLwdGvlP1VVVVVVReg/AAAAP0cFAAAAAAAAAV4BAAAwAAAA1/ywSBl45T9VVVVVVUXoPwAAAD9XBQAAAAAAAAFfAQAAMAAAAExoL6G9hOU/VVVVVVVF6D8AAAA/VwUAAAAAAAABYAEAADAAAADB0635YZHlP1VVVVVVReg/AAAAP1cFAAAAAAAAAWEBAAAwAAAAfAntJbSX5T9VVVVVVUXoPwAAAD9nBQAAAAAAAAFiAQAAMAAAAHwJ7SW0l+U/AAAAAABQ6D8AAAA/dgUAAAAAAAABYwEAADAAAAA2PyxSBp7lPwAAAAAAUOg/AAAAP4YFAAAAAAAAAWQBAAAwAAAA8XRrflik5T8AAAAAAFDoPwAAAD/zBQAAAAAAAAFlAQAAMAAAAKuqqqqqquU/AAAAAABQ6D8AAAA/8wUAAAAAAAABZgEAADAAAABm4OnW/LDlPwAAAAAAUOg/AAAAP2EGAAAAAAAAAWcBAAAwAAAA0l5Cewnt3z9TVVVVVUXvPwAAAD8AAAAAAAAAAAFoAQAAMAAAAJjQXkJ7CeA/U1VVVVVF7z8AAAA/tgAAAAAAAAABaQEAADAAAABTBp5uzQ/gP1NVVVVVRe8/AAAAP7YAAAAAAAAAAWoBAAAwAAAAgqdb88Mi4D///////0/vPwAAAD/VAAAAAAAAAAFrAQAAMAAAAFZVVVVVVeA///////9P7z8AAAA/5QAAAAAAAAABbAEAADAAAABALFIGnm7gP///////T+8/AAAAP+UAAAAAAAAAAW0BAAAwAAAAFNpLaC+h4D+pqqqqqlrvPwAAAD/lAAAAAAAAAAFuAQAAMAAAAP2wSBl4uuA/qaqqqqpa7z8AAAA/9AAAAAAAAAABbwEAADAAAAAXKQNPt+bgP6mqqqqqWu8/AAAAP/QAAAAAAAAAAXABAAAwAAAAuzU/LFIG4T+pqqqqqlrvPwAAAD8EAQAAAAAAAAFxAQAAMAAAANWt+WGRMuE/qaqqqqpa7z8AAAA/BAEAAAAAAAABcgEAADAAAAB4ujU/LFLhP6mqqqqqWu8/AAAAPxQBAAAAAAAAAXMBAAAwAAAAHcdxHMdx4T+pqqqqqlrvPwAAAD8UAQAAAAAAAAF0AQAAMAAAAMHTrflhkeE/qaqqqqpa7z8AAAA/IwEAAAAAAAABdQEAADAAAAAgFikDT7fhP///////T+8/AAAAPyMBAAAAAAAAAXYBAAAwAAAAf1ikDDzd4T///////0/vPwAAAD9CAQAAAAAAAAF3AQAAMAAAACRl4OnW/OE/qaqqqqo67z8AAAA/QgEAAAAAAAABeAEAADAAAAA83ZofFiniP///////L+8/AAAAP0IBAAAAAAAAAXkBAAAwAAAAmx8WKQNP4j9TVVVVVSXvPwAAAD9CAQAAAAAAAAF6AQAAMAAAALWX0F5Ce+I/U1VVVVUl7z8AAAA/UgEAAAAAAAABewEAADAAAABZpAw83ZriP6mqqqqqGu8/AAAAP2IBAAAAAAAAAXwBAAAwAAAA/bBIGXi64j///////w/vPwAAAD9xAQAAAAAAAAF9AQAAMAAAAFzzwyJl4OI/U1VVVVUF7z8AAAA/cQEAAAAAAAABfgEAADAAAABGysDTrfniP1NVVVVVBe8/AAAAP3EBAAAAAAAAAX8BAAAwAAAAMKG9hPYS4z9TVVVVVQXvPwAAAD+BAQAAAAAAAAGAAQAAMAAAABp4ujU/LOM/qaqqqqr67j8AAAA/gQEAAAAAAAABgQEAADAAAAAET7fmh0XjP6mqqqqq+u4/AAAAP5EBAAAAAAAAAYIBAAAwAAAA7SW0l9Be4z///////+/uPwAAAD+gAQAAAAAAAAGDAQAAMAAAAB3HcRzHceM////////v7j8AAAA/oAEAAAAAAAABhAEAADAAAAAHnm7ND4vjP///////7+4/AAAAP6ABAAAAAAAAAYUBAAAwAAAA8XRrflik4z///////+/uPwAAAD+wAQAAAAAAAAGGAQAAMAAAANtLaC+hveM////////v7j8AAAA/sAEAAAAAAAABhwEAADAAAAB/WKQMPN3jP///////7+4/AAAAP78BAAAAAAAAAYgBAAAwAAAAmdBeQnsJ5D///////+/uPwAAAD+/AQAAAAAAAAGJAQAAMAAAAPcS2ktoL+Q////////v7j8AAAA/zwEAAAAAAAABigEAADAAAAAQi5SBp1vkP1VVVVVV5e4/AAAAP88BAAAAAAAAAYsBAAAwAAAAKgNPt+aH5D9VVVVVVeXuPwAAAD/fAQAAAAAAAAGMAQAAMAAAAIlFysDTreQ/qaqqqqra7j8AAAA/3wEAAAAAAAABjQEAADAAAADnh0XKwNPkP///////z+4/AAAAP+4BAAAAAAAAAY4BAAAwAAAAAAAAAAAA5T9VVVVVVcXuPwAAAD/uAQAAAAAAAAGPAQAAMAAAAKUMPN2aH+U/VVVVVVXF7j8AAAA//gEAAAAAAAABkAEAADAAAACP4ziO4zjlP1VVVVVVxe4/AAAAP/4BAAAAAAAAAZEBAAAwAAAAebo1PyxS5T9VVVVVVcXuPwAAAD8OAgAAAAAAAAGSAQAAMAAAAGKRMvB0a+U/VVVVVVXF7j8AAAA/DgIAAAAAAAABkwEAADAAAACSMvB0a37lP1VVVVVVxe4/AAAAPx0CAAAAAAAAAZQBAAAwAAAAwdOt+WGR5T9VVVVVVcXuPwAAAD8dAgAAAAAAAAGVAQAAMAAAADY/LFIGnuU/VVVVVVXF7j8AAAA/LQIAAAAAAAABlgEAADAAAABm4OnW/LDlP6mqqqqquu4/AAAAPzwCAAAAAAAAAZcBAAAwAAAA20toL6G95T+pqqqqqrruPwAAAD88AgAAAAAAAAGYAQAAMAAAAArtJbSX0OU///////+v7j8AAAA/PAIAAAAAAAABmQEAADAAAAA6juM4juPlP///////r+4/AAAAP0wCAAAAAAAAAZoBAAAwAAAAaS+hvYT25T///////6/uPwAAAD9MAgAAAAAAAAGbAQAAMAAAAFMGnm7ND+Y///////+v7j8AAAA/XAIAAAAAAAABnAEAADAAAAD3EtpLaC/mP///////r+4/AAAAP1wCAAAAAAAAAZ0BAAAwAAAAmx8WKQNP5j///////6/uPwAAAD9rAgAAAAAAAAGeAQAAMAAAAEAsUgaebuY///////+v7j8AAAA/ewIAAAAAAAABnwEAADAAAADkOI7jOI7mP///////r+4/AAAAP4sCAAAAAAAAAaABAAAwAAAAt+aHRcrA5j///////6/uPwAAAD/AAgAAAAAAAAGhAQAAMAAAANf8sEgZeOc/VVVVVVXF7j8AAAA/4AIAAAAAAAABogEAADAAAADh6db8sEjoP6mqqqqqGu8/AAAAP+8CAAAAAAAAAaMBAAAwAAAAcxzHcRzH6D9TVVVVVUXvPwAAAD/vAgAAAAAAAAGkAQAAMAAAABYpA0+35ug/U1VVVVVF7z8AAAA//wIAAAAAAAABpQEAADAAAABGysDTrfnoP6mqqqqqWu8/AAAAP/8CAAAAAAAAAaYBAAAwAAAAdWt+WKQM6T+pqqqqqlrvPwAAAD8eAwAAAAAAAAGnAQAAMAAAAKUMPN2aH+k/U1VVVVVl7z8AAAA/LgMAAAAAAAABqAEAADAAAAC/hPYS2kvpP///////b+8/AAAAPy4DAAAAAAAAAakBAAAwAAAAebo1PyxS6T///////2/vPwAAAD89AwAAAAAAAAGqAQAAMAAAAO4ltJfQXuk///////9v7z8AAAA/PQMAAAAAAAABqwEAADAAAABjkTLwdGvpP///////b+8/AAAAP00DAAAAAAAAAawBAAAwAAAAkzLwdGt+6T///////2/vPwAAAD9NAwAAAAAAAAGtAQAAMAAAAMHTrflhkek///////9v7z8AAAA/XQMAAAAAAAABrgEAADAAAACrqqqqqqrpP6mqqqqqeu8/AAAAP10DAAAAAAAAAa8BAAAwAAAAf1ikDDzd6T+pqqqqqnrvPwAAAD9sAwAAAAAAAAGwAQAAMAAAAA483ZofFuo/qaqqqqp67z8AAAA/bAMAAAAAAAABsQEAADAAAABWVVVVVVXqP1NVVVVVhe8/AAAAP3wDAAAAAAAAAbIBAAAwAAAAWaQMPN2a6j+pqqqqqprvPwAAAD98AwAAAAAAAAGzAQAAMAAAAFzzwyJl4Oo/qaqqqqqa7z8AAAA/iwMAAAAAAAABtAEAADAAAADUrflhkTLrP1NVVVVVpe8/AAAAP4sDAAAAAAAAAbUBAAAwAAAA2PywSBl46z///////6/vPwAAAD+bAwAAAAAAAAG2AQAAMAAAAGbg6db8sOs/U1VVVVXF7z8AAAA/qwMAAAAAAAABtwEAADAAAAA6juM4juPrP1NVVVVVxe8/AAAAP6sDAAAAAAAAAbgBAAAwAAAADjzdmh8W7D///////8/vPwAAAD+6AwAAAAAAAAG5AQAAMAAAAPgS2ktoL+w////////P7z8AAAA/ugMAAAAAAAABugEAADAAAABtflikDDzsP///////z+8/AAAAP7oDAAAAAAAAAbsBAAAwAAAAJrSX0F5C7D///////8/vPwAAAD/KAwAAAAAAAAG8AQAAMAAAAOHp1vywSOw////////P7z8AAAA/GAQAAAAAAAABvQEAADAAAACbHxYpA0/sP1NVVVVVxe8/AAAAPygEAAAAAAAAAb4BAAAwAAAAmx8WKQNP7D+rqqqqqrrvPwAAAD9TBQAAAAAAAAs=</ink>
</athena>
</file>

<file path=customXml/item20.xml><?xml version="1.0" encoding="utf-8"?>
<athena xmlns="http://schemas.microsoft.com/edu/athena" version="0.1.2681.0">
  <media streamable="true" recordStart="854504" recordEnd="865437" recordLength="1304921" start="854504" end="865437" audioFormat="{00001610-0000-0010-8000-00AA00389B71}" audioRate="44100" muted="false" volume="0.8" fadeIn="0" fadeOut="0" videoFormat="{34363248-0000-0010-8000-00AA00389B71}" videoRate="30" videoWidth="960" videoHeight="720"/>
</athena>
</file>

<file path=customXml/item21.xml><?xml version="1.0" encoding="utf-8"?>
<athena xmlns="http://schemas.microsoft.com/edu/athena" version="0.1.2681.0">
  <media streamable="true" recordStart="124955" recordEnd="204992" recordLength="237121" start="124955" end="204992"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2681.0">
  <media streamable="true" recordStart="1229845" recordEnd="1304729" recordLength="1304921" start="1229845" end="1304729"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2681.0">
  <media streamable="true" recordStart="319461" recordEnd="371185" recordLength="1304921" start="319461" end="371185"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2681.0">
  <timings duration="51959"/>
</athena>
</file>

<file path=customXml/item2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ZCQAAAAAAAAXu////DEFjdGlvblR5cGVWMQEAAAAHdmFsdWVfXwAIAgAAAAAAAAABBQAAAAQAAAAJEwAAAAkUAAAAHBcAAAAAAAAB6////+7///8AAAAAAQYAAAAEAAAACRYAAAAJFwAAABMpAAAAAAAAAej////u////AAAAAAEHAAAABAAAAAkZAAAACRoAAABvQQAAAAAAAAHl////7v///wAAAAABCAAAAAQAAAAJHAAAAAkdAAAATkYAAAAAAAAB4v///+7///8AAAAAAQkAAAAEAAAACR8AAAAJIAAAAIpOAAAAAAAAAd/////u////AAAAAAEKAAAABAAAAAkiAAAACSMAAABhXwAAAAAAAAHc////7v///wAAAAABCwAAAAQAAAAJJQAAAAkmAAAAqmMAAAAAAAAB2f///+7///8AAAAAAQwAAAAEAAAACSgAAAAJKQAAAHhpAAAAAAAAAdb////u////AAAAAAENAAAABAAAAAkrAAAACSwAAAApdwAAAAAAAAHT////7v///wAAAAABDgAAAAQAAAAJLgAAAAkvAAAAcowAAAAAAAAB0P///+7///8AAAAABQ8AAAANQ2xlYXJDYW52YXNWMQIAAAAJU3RhcnRUaW1lBFR5cGUABBAMQWN0aW9uVHlwZVYxAgAAAAIAAACeywA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HgAAAB4AAAABEwAAABAAAAD/AJ5JAAAAAAAAACJAAAABzP///87///8BAAAAAAAAAAAAIkABFAAAABEAAAAJNQAAAEAAAABAAAAAARYAAAAQAAAA/wCeSQAAAAAAAAAiQAAAAcr////O////AQAAAAAAAAAAACJAARcAAAARAAAACTcAAACCAAAAggAAAAEZAAAAEAAAAP8AnkkAAAAAAAAAIkAAAAHI////zv///wEAAAAAAAAAAAAiQAEaAAAAEQAAAAk5AAAAHwAAAB8AAAABHAAAABAAAAD/AJ5JAAAAAAAAACJAAAABxv///87///8BAAAAAAAAAAAAIkABHQAAABEAAAAJOwAAABgAAAAYAAAAAR8AAAAQAAAA/wCeSQAAAAAAAAAiQAAAAcT////O////AQAAAAAAAAAAACJAASAAAAARAAAACT0AAAAWAAAAFgAAAAEiAAAAEAAAAP8AnkkAAAAAAAAAIkAAAAHC////zv///wEAAAAAAAAAAAAiQAEjAAAAEQAAAAk/AAAAJAAAACQAAAABJQAAABAAAAD/AJ5JAAAAAAAAACJAAAABwP///87///8BAAAAAAAAAAAAIkABJgAAABEAAAAJQQAAACMAAAAjAAAAASgAAAAQAAAA/wCeSQAAAAAAAAAiQAAAAb7////O////AQAAAAAAAAAAACJAASkAAAARAAAACUMAAAAqAAAAKgAAAAErAAAAEAAAAP8AnkkAAAAAAAAAIkAAAAG8////zv///wEAAAAAAAAAAAAiQAEsAAAAEQAAAAlFAAAAdQAAAHUAAAABLgAAABAAAAD/AJ5JAAAAAAAAACJAAAABuv///87///8BAAAAAAAAAAAAIkABLwAAABEAAAAJRwAAAL8AAAC/AAAABzMAAAAAAQAAACAAAAAECklua1BvaW50VjECAAAACUgAAAAJSQAAAAlKAAAACUsAAAAJTAAAAAlNAAAACU4AAAAJTwAAAAlQAAAACVEAAAAJUgAAAAlTAAAACVQAAAAJVQAAAAlWAAAACVcAAAAJWAAAAAlZAAAACVoAAAAJWwAAAAlcAAAACV0AAAAJXgAAAAlfAAAACWAAAAAJYQAAAAliAAAACWMAAAAJZAAAAAllAAAADQIHNQAAAAABAAAAQAA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c3AAAAAAEAAAAAAQAABApJbmtQb2ludFYxAg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DX4HOQAAAAABAAAAIAAAAAQKSW5rUG9pbnRWMQIAAAAJKAEAAAkpAQAACSoBAAAJKwEAAAksAQAACS0BAAAJLgEAAAkvAQAACTABAAAJMQEAAAkyAQAACTMBAAAJNAEAAAk1AQAACTYBAAAJNwEAAAk4AQAACTkBAAAJOgEAAAk7AQAACTwBAAAJPQEAAAk+AQAACT8BAAAJQAEAAAlBAQAACUIBAAAJQwEAAAlEAQAACUUBAAAJRgEAAAoHOwAAAAABAAAAIAAAAAQKSW5rUG9pbnRWMQIAAAAJRwEAAAlIAQAACUkBAAAJSgEAAAlLAQAACUwBAAAJTQEAAAlOAQAACU8BAAAJUAEAAAlRAQAACVIBAAAJUwEAAAlUAQAACVUBAAAJVgEAAAlXAQAACVgBAAAJWQEAAAlaAQAACVsBAAAJXAEAAAldAQAACV4BAAANCAc9AAAAAAEAAAAgAAAABApJbmtQb2ludFYxAgAAAAlfAQAACWABAAAJYQEAAAliAQAACWMBAAAJZAEAAAllAQAACWYBAAAJZwEAAAloAQAACWkBAAAJagEAAAlrAQAACWwBAAAJbQEAAAluAQAACW8BAAAJcAEAAAlxAQAACXIBAAAJcwEAAAl0AQAADQoHPwAAAAABAAAAQAAAAAQKSW5rUG9pbnRWMQIAAAAJdQEAAAl2AQAACXcBAAAJeAEAAAl5AQAACXoBAAAJewEAAAl8AQAACX0BAAAJfgEAAAl/AQAACYABAAAJgQEAAAmCAQAACYMBAAAJhAEAAAmFAQAACYYBAAAJhwEAAAmIAQAACYkBAAAJigEAAAmLAQAACYwBAAAJjQEAAAmOAQAACY8BAAAJkAEAAAmRAQAACZIBAAAJkwEAAAmUAQAACZUBAAAJlgEAAAmXAQAACZgBAAANHAdBAAAAAAEAAABAAAAABApJbmtQb2ludFYxAgAAAAmZAQAACZoBAAAJmwEAAAmcAQAACZ0BAAAJngEAAAmfAQAACaABAAAJoQEAAAmiAQAACaMBAAAJpAEAAAmlAQAACaYBAAAJpwEAAAmoAQAACakBAAAJqgEAAAmrAQAACawBAAAJrQEAAAmuAQAACa8BAAAJsAEAAAmxAQAACbIBAAAJswEAAAm0AQAACbUBAAAJtgEAAAm3AQAACbgBAAAJuQEAAAm6AQAACbsBAAANHQdDAAAAAAEAAABAAAAABApJbmtQb2ludFYxAgA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0WB0UAAAAAAQAAAIAAAAAECklua1BvaW50VjECAA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DQsHRwAAAAABAAAAAAEAAAQKSW5rUG9pbnRWMQIA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DUEFSAAAAApJbmtQb2ludFYxBAAAAAFYAVkOUHJlc3N1cmVGYWN0b3IJVGltZVN0YW1wAAAAAAYGCxACAAAAEr1nEr1n4D+g8FR4Kjx1PwAAAD8AAAAAAAAAAAFJAAAASAAAACfReybRe+A/oPBUeCo8dT8AAAA/hAAAAAAAAAABSgAAAEgAAACXlpaWlpbgP6DwVHgqPHU/AAAAP4QAAAAAAAAAAUsAAABIAAAAYw24Yg244D+g8FR4Kjx1PwAAAD+EAAAAAAAAAAFMAAAASAAAAJ9J9J5J9OA/wNBn6DP0eT8AAAA/lAAAAAAAAAABTQAAAEgAAADvmUTvmUThP+Cwelg9rH4/AAAAP5QAAAAAAAAAAU4AAABIAAAAVP6oU/6o4T/gsHpYPax+PwAAAD+kAAAAAAAAAAFPAAAASAAAABQUFBQUFOI/kMhGZCOygT8AAAA/pAAAAAAAAAABUAAAAEgAAADpPZPoPZPiP7CoWdQsaoY/AAAAP7MAAAAAAAAAAVEAAABIAAAAvWcSvWcS4z/AGGOMMcaIPwAAAD/DAAAAAAAAAAFSAAAASAAAAO1CmO1CmOM/4IhsRDYiiz8AAAA/wwAAAAAAAAABUwAAAEgAAADXgCvWgCvkP/D4dfw6fo0/AAAAP9IAAAAAAAAAAVQAAABIAAAAYw24Yg245D8AaX+0P9qPPwAAAD/SAAAAAAAAAAFVAAAASAAAAJPoPZPoPeU/iGxENiIbkT8AAAA/4gAAAAAAAAABVgAAAEgAAABoEr1nEr3lP5gkSZIkSZI/AAAAP+IAAAAAAAAAAVcAAABIAAAAme1CmO1C5j+YJEmSJEmSPwAAAD/yAAAAAAAAAAFYAAAASAAAAFkDrlgDruY/mCRJkiRJkj8AAAA/8gAAAAAAAAABWQAAAEgAAAC+ZxK9ZxLnP5gkSZIkSZI/AAAAPwEBAAAAAAAAAVoAAABIAAAAxhpwxRpw5z+YJEmSJEmSPwAAAD8BAQAAAAAAAAFbAAAASAAAABZrwBVrwOc/mCRJkiRJkj8AAAA/EQEAAAAAAAABXAAAAEgAAADCbBfCbBfoP5gkSZIkSZI/AAAAPxEBAAAAAAAAAV0AAABIAAAAtwthtgth6D+YJEmSJEmSPwAAAD8hAQAAAAAAAAFeAAAASAAAAPNHnfJHneg/iGxENiIbkT8AAAA/IQEAAAAAAAABXwAAAEgAAAAccMUacMXoP4hsRDYiG5E/AAAAPzABAAAAAAAAAWAAAABIAAAA5+bm5ubm6D8AaX+0P9qPPwAAAD9AAQAAAAAAAAFhAAAASAAAAPz6+vr6+ug/8Ph1/Dp+jT8AAAA/QAEAAAAAAAABYgAAAEgAAABXrAFXrAHpP/D4dfw6fo0/AAAAP0ABAAAAAAAAAWMAAABIAAAAtF0Is10I6T/w+HX8On6NPwAAAD9PAQAAAAAAAAFkAAAASAAAAFesAVesAek/8Ph1/Dp+jT8AAAA/uQIAAAAAAAABZQAAAEgAAAD8+vr6+vroP/D4dfw6fo0/AAAAP8kCAAAAAAAAAWYAAABIAAAA5ubm5ubm2j/8o/3R/mjXPwAAAD8AAAAAAAAAAAFnAAAASAAAAObm5ubm5to/elg9rB5W1z8AAAA/bgAAAAAAAAABaAAAAEgAAABWrAFXrAHbP/oMfYY+Q9c/AAAAP24AAAAAAAAAAWkAAABIAAAAODc3Nzc32z/6DH2GPkPXPwAAAD99AAAAAAAAAAFqAAAASAAAAIiHh4eHh9s/+gx9hj5D1z8AAAA/fQAAAAAAAAABawAAAEgAAAAgdcofdcrbP/oMfYY+Q9c/AAAAP40AAAAAAAAAAWwAAABIAAAAuGINuGIN3D96wbxgXjDXPwAAAD+sAAAAAAAAAAFtAAAASAAAAIreM4neM90/+HX8On4d1z8AAAA/rAAAAAAAAAABbgAAAEgAAADaLoTZLoTdP/h1/Dp+Hdc/AAAAP7wAAAAAAAAAAW8AAABIAAAAurm5ubm53T/4dfw6fh3XPwAAAD+8AAAAAAAAAAFwAAAASAAAAFKn/FGn/N0/eCo8FZ4K1z8AAAA/ywAAAAAAAAABcQAAAEgAAADslD/qlD/eP3gqPBWeCtc/AAAAP8sAAAAAAAAAAXIAAABIAAAAFL1nEr1n3j94KjwVngrXPwAAAD/bAAAAAAAAAAFzAAAASAAAAKyqqqqqqt4/eCo8FZ4K1z8AAAA/2wAAAAAAAAABdAAAAEgAAACMNeCKNeDeP3gqPBWeCtc/AAAAP+sAAAAAAAAAAXUAAABIAAAAbMAVa8AV3z/43nvvvffWPwAAAD/rAAAAAAAAAAF2AAAASAAAAASuWAOuWN8/+N5777331j8AAAA/+gAAAAAAAAABdwAAAEgAAACcm5ubm5vfP3aTu8nd5NY/AAAAP/oAAAAAAAAAAXgAAABIAAAApE75o0753z92k7vJ3eTWPwAAAD8KAQAAAAAAAAF5AAAASAAAAHrPJHrPJOA/dpO7yd3k1j8AAAA/CgEAAAAAAAABegAAAEgAAABaWlpaWlrgP3aTu8nd5NY/AAAAPysBAAAAAAAAAXsAAABIAAAAyHEcx3Ec4T92k7vJ3eTWPwAAAD87AQAAAAAAAAF8AAAASAAAAJToPZPoPeE/dpO7yd3k1j8AAAA/OwEAAAAAAAABfQAAAEgAAABfX19fX1/hP/jee++999Y/AAAAP0oBAAAAAAAAAX4AAABIAAAALNaAK9aA4T94KjwVngrXPwAAAD9KAQAAAAAAAAF/AAAASAAAAD/qlD/qlOE/eCo8FZ4K1z8AAAA/WgEAAAAAAAABgAAAAEgAAABU/qhT/qjhP3gqPBWeCtc/AAAAP2oBAAAAAAAAAYEAAABIAAAADGG2C2G24T94KjwVngrXPwAAAD9qAQAAAAAAAAGCAAAASAAAAB91yh91yuE/eCo8FZ4K1z8AAAA/eQEAAAAAAAABgwAAAEgAAAB8JtF7JtHhP3gqPBWeCtc/AAAAP3kBAAAAAAAAAYQAAABIAAAA2dfX19fX4T94KjwVngrXPwAAAD95AQAAAAAAAAGFAAAASAAAAJE65Y865eE/eCo8FZ4K1z8AAAA/iQEAAAAAAAABhgAAAEgAAADs6+vr6+vhP3gqPBWeCtc/AAAAP5kBAAAAAAAAAYcAAABIAAAApE75o0754T94KjwVngrXPwAAAD+ZAQAAAAAAAAGIAAAASAAAAAEAAAAAAOI/eCo8FZ4K1z8AAAA/uAEAAAAAAAABiQAAAEgAAACE2S6E2S7iP3gqPBWeCtc/AAAAP8cBAAAAAAAAAYoAAABIAAAArAFXrAFX4j94KjwVngrXPwAAAD/HAQAAAAAAAAGLAAAASAAAAHl4eHh4eOI/eCo8FZ4K1z8AAAA/xwEAAAAAAAABjAAAAEgAAADpPZPoPZPiP3gqPBWeCtc/AAAAP8cBAAAAAAAAAY0AAABIAAAAtbS0tLS04j/4dfw6fh3XPwAAAD/XAQAAAAAAAAGOAAAASAAAAIEr1oAr1uI/esG8YF4w1z8AAAA/1wEAAAAAAAABjwAAAEgAAABNovdMovfiP3rBvGBeMNc/AAAAP/YBAAAAAAAAAZAAAABIAAAAdcofdcof4z/6DH2GPkPXPwAAAD/2AQAAAAAAAAGRAAAASAAAAOWPOuWPOuM/elg9rB5W1z8AAAA/9gEAAAAAAAABkgAAAEgAAACyBlyxBlzjP/yj/dH+aNc/AAAAPwYCAAAAAAAAAZMAAABIAAAAfX19fX194z/8o/3R/mjXPwAAAD8GAgAAAAAAAAGUAAAASAAAAO1CmO1CmOM//KP90f5o1z8AAAA/BgIAAAAAAAABlQAAAEgAAAC6ubm5ubnjP3zvvffee9c/AAAAPxYCAAAAAAAAAZYAAABIAAAAzs3Nzc3N4z9877333nvXPwAAAD8lAgAAAAAAAAGXAAAASAAAAOLh4eHh4eM/fO+999571z8AAAA/JQIAAAAAAAABmAAAAEgAAAA+k+g9k+jjP/w6fh2/jtc/AAAAPzUCAAAAAAAAAZkAAABIAAAAUqf8Uaf84z/8On4dv47XPwAAAD81AgAAAAAAAAGaAAAASAAAAK5YA65YA+Q//Dp+Hb+O1z8AAAA/RAIAAAAAAAABmwAAAEgAAAAKCgoKCgrkP/w6fh2/jtc/AAAAP2QCAAAAAAAAAZwAAABIAAAAZ7sQZrsQ5D/8On4dv47XPwAAAD+DAgAAAAAAAAGdAAAASAAAAMJsF8JsF+Q//Dp+Hb+O1z8AAAA/kwIAAAAAAAABngAAAEgAAAB6zyR6zyTkP/w6fh2/jtc/AAAAP5MCAAAAAAAAAZ8AAABIAAAAMjIyMjIy5D/8On4dv47XPwAAAD+iAgAAAAAAAAGgAAAASAAAAOqUP+qUP+Q//Dp+Hb+O1z8AAAA/ogIAAAAAAAABoQAAAEgAAACi90yi90zkP/w6fh2/jtc/AAAAP7ICAAAAAAAAAaIAAABIAAAAW1paWlpa5D/8On4dv47XPwAAAD+yAgAAAAAAAAGjAAAASAAAALcLYbYLYeQ//Dp+Hb+O1z8AAAA/wQIAAAAAAAABpAAAAEgAAAATvWcSvWfkP/w6fh2/jtc/AAAAP8ECAAAAAAAAAaUAAABIAAAAb25ubm5u5D/8On4dv47XPwAAAD/RAgAAAAAAAAGmAAAASAAAANSAK9aAK5Y/IO2P9kf72z8AAAA/AAAAAAAAAAABpwAAAEgAAABYrAFXrAGXPyDtj/ZH+9s/AAAAPz8AAAAAAAAAAagAAABIAAAA2NfX19fXlz+eoc/QZ+jbPwAAAD9OAAAAAAAAAAGpAAAASAAAANwuhNkuhJk/nqHP0Gfo2z8AAAA/TgAAAAAAAAABqgAAAEgAAABcWlpaWlqaP56hz9Bn6Ns/AAAAP14AAAAAAAAAAasAAABIAAAA4IUw24Uwmz+eoc/QZ+jbPwAAAD9tAAAAAAAAAAGsAAAASAAAAGAIs10Is50/HlYPq4fV2z8AAAA/bQAAAAAAAAABrQAAAEgAAABgX19fX1+fPx5WD6uH1ds/AAAAP30AAAAAAAAAAa4AAABIAAAAMtuFMNuFoD8eVg+rh9XbPwAAAD99AAAAAAAAAAGvAAAASAAAAPJHnfJHnaI/HlYPq4fV2z8AAAA/jQAAAAAAAAABsAAAAEgAAAA0id4zid6jPx5WD6uH1ds/AAAAP40AAAAAAAAAAbEAAABIAAAAOOCKNeCKpT+eCk+Fp8LbPwAAAD+cAAAAAAAAAAGyAAAASAAAADg3Nzc3N6c/ngpPhafC2z8AAAA/nAAAAAAAAAABswAAAEgAAAA6juM4juOoP54KT4Wnwts/AAAAP6wAAAAAAAAAAbQAAABIAAAA/FGn/FGnrD+eCk+Fp8LbPwAAAD+sAAAAAAAAAAG1AAAASAAAAMC+vr6+vq4/ngpPhafC2z8AAAA/vAAAAAAAAAABtgAAAEgAAABitgthtguxP54KT4Wnwts/AAAAP7wAAAAAAAAAAbcAAABIAAAAIiMjIyMjsz+eCk+Fp8LbPwAAAD/LAAAAAAAAAAG4AAAASAAAAAQFBQUFBbU/Hr+OX8ev2z8AAAA/ywAAAAAAAAABuQAAAEgAAADIcRzHcRy3Px6/jl/Hr9s/AAAAP9sAAAAAAAAAAboAAABIAAAAamlpaWlpuT8ev45fx6/bPwAAAD/bAAAAAAAAAAG7AAAASAAAAAxhtgthtrs/Hr+OX8ev2z8AAAA/6gAAAAAAAAABvAAAAEgAAADOzc3Nzc29Px6/jl/Hr9s/AAAAP+oAAAAAAAAAAb0AAABIAAAAuWINuGINwD8ev45fx6/bPwAAAD/6AAAAAAAAAAG+AAAASAAAAIneM4neM8E/Hr+OX8ev2z8AAAA/+gAAAAAAAAABvwAAAEgAAADKH3XKH3XCPx6/jl/Hr9s/AAAAPwoBAAAAAAAAAcAAAABIAAAAC2G2C2G2wz8ev45fx6/bPwAAAD8KAQAAAAAAAAHBAAAASAAAAE2i90yi98Q/Hr+OX8ev2z8AAAA/GQEAAAAAAAABwgAAAEgAAAAeHh4eHh7GPx6/jl/Hr9s/AAAAPxkBAAAAAAAAAcMAAABIAAAADw8PDw8Pxz8ev45fx6/bPwAAAD8pAQAAAAAAAAHEAAAASAAAAB91yh91ysc/Hr+OX8ev2z8AAAA/KQEAAAAAAAABxQAAAEgAAABRUFBQUFDIPx6/jl/Hr9s/AAAAPzkBAAAAAAAAAcYAAABIAAAAoaCgoKCgyD8ev45fx6/bPwAAAD85AQAAAAAAAAHHAAAASAAAAIEr1oAr1sg/Hr+OX8ev2z8AAAA/SAEAAAAAAAAByAAAAEgAAADReybReybJPx6/jl/Hr9s/AAAAP0gBAAAAAAAAAckAAABIAAAAQUFBQUFByT8ev45fx6/bPwAAAD9YAQAAAAAAAAHKAAAASAAAALEGXLEGXMk/Hr+OX8ev2z8AAAA/WAEAAAAAAAABywAAAEgAAAAhzHYhzHbJPx6/jl/Hr9s/AAAAP3cBAAAAAAAAAcwAAABIAAAAkZGRkZGRyT8ev45fx6/bPwAAAD9QAgAAAAAAAAHNAAAASAAAAANXrAFXrMk/Hr+OX8ev2z8AAAA/YAIAAAAAAAABzgAAAEgAAADj4eHh4eHJPx6/jl/Hr9s/AAAAP2ACAAAAAAAAAc8AAABIAAAAU6f8Uaf8yT8ev45fx6/bPwAAAD9wAgAAAAAAAAHQAAAASAAAABO9ZxK9Z8o/Hr+OX8ev2z8AAAA/cAIAAAAAAAAB0QAAAEgAAABDmO1CmO3KPx6/jl/Hr9s/AAAAP38CAAAAAAAAAdIAAABIAAAAA65YA65Yyz8ev45fx6/bPwAAAD9/AgAAAAAAAAHTAAAASAAAAMPDw8PDw8s/Hr+OX8ev2z8AAAA/jwIAAAAAAAAB1AAAAEgAAADznkn0nknMP55zzjnnnNs/AAAAP48CAAAAAAAAAdUAAABIAAAAtbS0tLS0zD+ec84555zbPwAAAD+fAgAAAAAAAAHWAAAASAAAAFVVVVVVVc0/nnPOOeec2z8AAAA/nwIAAAAAAAAB1wAAAEgAAACFMNuFMNvNPxwoDhQHits/AAAAP64CAAAAAAAAAdgAAABIAAAAtQthtgthzj8cKA4UB4rbPwAAAD++AgAAAAAAAAHZAAAASAAAAHUhzHYhzM4/HCgOFAeK2z8AAAA/vgIAAAAAAAAB2gAAAEgAAAA5Nzc3NzfPP5zcTe4md9s/AAAAP74CAAAAAAAAAdsAAABIAAAAaRK9ZxK9zz+c3E3uJnfbPwAAAD/NAgAAAAAAAAHcAAAASAAAABQUFBQUFNA/HJGNyEZk2z8AAAA/zQIAAAAAAAAB3QAAAEgAAAA8PDw8PDzQPxyRjchGZNs/AAAAP90CAAAAAAAAAd4AAABIAAAAZGRkZGRk0D8ckY3IRmTbPwAAAD/dAgAAAAAAAAHfAAAASAAAAETvmUTvmdA/HJGNyEZk2z8AAAA/7QIAAAAAAAAB4AAAAEgAAAAmes8kes/QP5pFzaJmUds/AAAAP+0CAAAAAAAAAeEAAABIAAAABgUFBQUF0T+aRc2iZlHbPwAAAD/8AgAAAAAAAAHiAAAASAAAAJ7yR53yR9E/mkXNomZR2z8AAAA//AIAAAAAAAAB4wAAAEgAAACmpaWlpaXRP5pFzaJmUds/AAAAPwwDAAAAAAAAAeQAAABIAAAArlgDrlgD0j+aRc2iZlHbPwAAAD8MAwAAAAAAAAHlAAAASAAAAG5ubm5ubtI/GvoMfYY+2z8AAAA/HAMAAAAAAAAB5gAAAEgAAABWrAFXrAHTPxr6DH2GPts/AAAAP1oDAAAAAAAAAecAAABIAAAA0tLS0tLS1j+arkxXpivbPwAAAD+ZAwAAAAAAAAHoAAAASAAAACbReybRe9o/GGOMMcYY2z8AAAA/qAMAAAAAAAAB6QAAAEgAAABWrAFXrAHbPxhjjDHGGNs/AAAAP6gDAAAAAAAAAeoAAABIAAAA0CR6zyR62z8YY4wxxhjbPwAAAD+oAwAAAAAAAAHrAAAASAAAALhiDbhiDdw/GGOMMcYY2z8AAAA/uAMAAAAAAAAB7AAAAEgAAAB4eHh4eHjcPxhjjDHGGNs/AAAAP7gDAAAAAAAAAe0AAABIAAAA8vDw8PDw3D8YY4wxxhjbPwAAAD+4AwAAAAAAAAHuAAAASAAAALIGXLEGXN0/GGOMMcYY2z8AAAA/xwMAAAAAAAAB7wAAAEgAAAByHMdxHMfdP5quTFemK9s/AAAAP9cDAAAAAAAAAfAAAABIAAAAes8kes8k3j8a+gx9hj7bPwAAAD/XAwAAAAAAAAHxAAAASAAAAMwfdcofdd4/GvoMfYY+2z8AAAA/5wMAAAAAAAAB8gAAAEgAAABkDbhiDbjeP5pFzaJmUds/AAAAP+cDAAAAAAAAAfMAAABIAAAAtF0Is10I3z+aRc2iZlHbPwAAAD/2AwAAAAAAAAH0AAAASAAAANyFMNuFMN8/mkXNomZR2z8AAAA/FAQAAAAAAAAB9QAAAEgAAABU/qhT/qjfP5zcTe4md9s/AAAAPyQEAAAAAAAAAfYAAABIAAAAfCbReybR3z+c3E3uJnfbPwAAAD8kBAAAAAAAAAH3AAAASAAAAKRO+aNO+d8/HCgOFAeK2z8AAAA/MwQAAAAAAAAB+AAAAEgAAABmuxBmuxDgPxwoDhQHits/AAAAPzMEAAAAAAAAAfkAAABIAAAA1oAr1oAr4D+ec84555zbPwAAAD9DBAAAAAAAAAH6AAAASAAAAFpaWlpaWuA/nnPOOeec2z8AAAA/UgQAAAAAAAAB+wAAAEgAAACDgoKCgoLgPx6/jl/Hr9s/AAAAP1IEAAAAAAAAAfwAAABIAAAAB1yxBlyx4D+eCk+Fp8LbPwAAAD9SBAAAAAAAAAH9AAAASAAAAIs14Io14OA/ngpPhafC2z8AAAA/YgQAAAAAAAAB/gAAAEgAAADIcRzHcRzhPx5WD6uH1ds/AAAAP2IEAAAAAAAAAf8AAABIAAAA75lE75lE4T8eVg+rh9XbPwAAAD9yBAAAAAAAAAEAAQAASAAAAM8kes8keuE/nqHP0Gfo2z8AAAA/cgQAAAAAAAABAQEAAEgAAAD3TKL3TKLhPyDtj/ZH+9s/AAAAP4EEAAAAAAAAAQIBAABIAAAA2dfX19fX4T8g7Y/2R/vbPwAAAD+BBAAAAAAAAAEDAQAASAAAAAEAAAAAAOI/IO2P9kf72z8AAAA/kQQAAAAAAAABBAEAAEgAAAApKCgoKCjiPyDtj/ZH+9s/AAAAP6EEAAAAAAAAAQUBAABIAAAAUVBQUFBQ4j8g7Y/2R/vbPwAAAD+hBAAAAAAAAAEGAQAASAAAAMEVa8AVa+I/IO2P9kf72z8AAAA/sAQAAAAAAAABBwEAAEgAAABF75lE75niP6A4UBwoDtw/AAAAP8AEAAAAAAAAAQgBAABIAAAAoaCgoKCg4j+gOFAcKA7cPwAAAD/ABAAAAAAAAAEJAQAASAAAAFkDrlgDruI/oDhQHCgO3D8AAAA/wAQAAAAAAAABCgEAAEgAAAC1tLS0tLTiP6A4UBwoDtw/AAAAP88EAAAAAAAAAQsBAABIAAAAbRfCbBfC4j+gOFAcKA7cPwAAAD/PBAAAAAAAAAEMAQAASAAAACV6zyR6z+I/oDhQHCgO3D8AAAA/3wQAAAAAAAABDQEAAEgAAADd3Nzc3NziP6A4UBwoDtw/AAAAP98EAAAAAAAAAQ4BAABIAAAAlT/qlD/q4j+gOFAcKA7cPwAAAD/vBAAAAAAAAAEPAQAASAAAAKpT/qhT/uI/oDhQHCgO3D8AAAA/7wQAAAAAAAABEAEAAEgAAAC9ZxK9ZxLjP6A4UBwoDtw/AAAAP/4EAAAAAAAAAREBAABIAAAAdcofdcof4z+gOFAcKA7cPwAAAD8OBQAAAAAAAAESAQAASAAAAC0tLS0tLeM/oDhQHCgO3D8AAAA/DgUAAAAAAAABEwEAAEgAAABCQUFBQUHjP6A4UBwoDtw/AAAAPx4FAAAAAAAAARQBAABIAAAA+qNO+aNO4z+gOFAcKA7cPwAAAD8eBQAAAAAAAAEVAQAASAAAAA24Yg24YuM/oDhQHCgO3D8AAAA/LQUAAAAAAAABFgEAAEgAAADFGnDFGnDjP6A4UBwoDtw/AAAAP0wFAAAAAAAAARcBAABIAAAASvSeSfSe4z+gOFAcKA7cPwAAAD9sBQAAAAAAAAEYAQAASAAAAAJXrAFXrOM/oDhQHCgO3D8AAAA/bAUAAAAAAAABGQEAAEgAAABdCLNdCLPjP6A4UBwoDtw/AAAAP3sFAAAAAAAAARoBAABIAAAAurm5ubm54z+gOFAcKA7cPwAAAD97BQAAAAAAAAEbAQAASAAAAM7Nzc3NzeM/oDhQHCgO3D8AAAA/iwUAAAAAAAABHAEAAEgAAACGMNuFMNvjP6A4UBwoDtw/AAAAP5sFAAAAAAAAAR0BAABIAAAA9vX19fX14z+gOFAcKA7cPwAAAD+bBQAAAAAAAAEeAQAASAAAAAoKCgoKCuQ/oDhQHCgO3D8AAAA/qgUAAAAAAAABHwEAAEgAAADXgCvWgCvkP6A4UBwoDtw/AAAAP6oFAAAAAAAAASABAABIAAAA/6hT/qhT5D+gOFAcKA7cPwAAAD+qBQAAAAAAAAEhAQAASAAAAMsfdcofdeQ/oDhQHCgO3D8AAAA/ugUAAAAAAAABIgEAAEgAAABP+aNO+aPkP6A4UBwoDtw/AAAAP7oFAAAAAAAAASMBAABIAAAAv76+vr6+5D+gOFAcKA7cPwAAAD/JBQAAAAAAAAEkAQAASAAAADCE2S6E2eQ/oDhQHCgO3D8AAAA/yQUAAAAAAAABJQEAAEgAAADo5ubm5ubkPyDtj/ZH+9s/AAAAP+kFAAAAAAAAASYBAABIAAAAQ5jtQpjt5D8g7Y/2R/vbPwAAAD/pBQAAAAAAAAEnAQAASAAAAKBJ9J5J9OQ/IO2P9kf72z8AAAA/6QUAAAAAAAABKAEAAEgAAACrqqqqqqrkP4kDxYHiQOU/AAAAPwAAAAAAAAAAASkBAABIAAAAB1yxBlyx5D9KKaWUUkrlPwAAAD+DAAAAAAAAAAEqAQAASAAAANPS0tLS0uQ/C0+Fp8JT5T8AAAA/gwAAAAAAAAABKwEAAEgAAACgSfSeSfTkPwtPhafCU+U/AAAAP5IAAAAAAAAAASwBAABIAAAAgNQpf9Qp5T8LT4WnwlPlPwAAAD+SAAAAAAAAAAEtAQAASAAAALsQZrsQZuU/C0+Fp8JT5T8AAAA/ogAAAAAAAAABLgEAAEgAAAD4TKL3TKLlPwtPhafCU+U/AAAAP6IAAAAAAAAAAS8BAABIAAAASJ3yR53y5T8LT4WnwlPlPwAAAD+yAAAAAAAAAAEwAQAASAAAADw8PDw8POY/C0+Fp8JT5T8AAAA/wQAAAAAAAAABMQEAAEgAAADpPZPoPZPmPwtPhafCU+U/AAAAP8EAAAAAAAAAATIBAABIAAAAJnrPJHrP5j9KKaWUUkrlPwAAAD/BAAAAAAAAAAEzAQAASAAAAAYFBQUFBec/iQPFgeJA5T8AAAA/0QAAAAAAAAABNAEAAEgAAAAuLS0tLS3nP4kDxYHiQOU/AAAAP9EAAAAAAAAAATUBAABIAAAAVlVVVVVV5z+JA8WB4kDlPwAAAD/gAAAAAAAAAAE2AQAASAAAAGlpaWlpaec/iQPFgeJA5T8AAAA/4AAAAAAAAAABNwEAAEgAAAB+fX19fX3nP4kDxYHiQOU/AAAAP/AAAAAAAAAAATgBAABIAAAAkZGRkZGR5z+JA8WB4kDlPwAAAD/wAAAAAAAAAAE5AQAASAAAAO5CmO1CmOc/iQPFgeJA5T8AAAA/AAEAAAAAAAABOgEAAEgAAAACV6wBV6znP4kDxYHiQOU/AAAAPw8BAAAAAAAAATsBAABIAAAAurm5ubm55z/K3eRucjflPwAAAD8PAQAAAAAAAAE8AQAASAAAABZrwBVrwOc/yt3kbnI35T8AAAA/DwEAAAAAAAABPQEAAEgAAADOzc3Nzc3nP8rd5G5yN+U/AAAAPx8BAAAAAAAAAT4BAABIAAAAhjDbhTDb5z/K3eRucjflPwAAAD8fAQAAAAAAAAE/AQAASAAAAD6T6D2T6Oc/yt3kbnI35T8AAAA/LwEAAAAAAAABQAEAAEgAAACaRO+ZRO/nP8rd5G5yN+U/AAAAPy8BAAAAAAAAAUEBAABIAAAA9vX19fX15z/K3eRucjflPwAAAD8+AQAAAAAAAAFCAQAASAAAAK5YA65YA+g/yt3kbnI35T8AAAA/PgEAAAAAAAABQwEAAEgAAAAKCgoKCgroP8rd5G5yN+U/AAAAP04BAAAAAAAAAUQBAABIAAAAZrsQZrsQ6D/K3eRucjflPwAAAD9OAQAAAAAAAAFFAQAASAAAAB4eHh4eHug/yt3kbnI35T8AAAA/XQEAAAAAAAABRgEAAEgAAAB6zyR6zyToP8rd5G5yN+U/AAAAP20BAAAAAAAAAUcBAABIAAAAODc3Nzc37T+MMcYYY4zlPwAAAD8AAAAAAAAAAAFIAQAASAAAAPCZRO+ZRO0/zAvmBfOC5T8AAAA/nQAAAAAAAAABSQEAAEgAAACo/FGn/FHtP8wL5gXzguU/AAAAP50AAAAAAAAAAUoBAABIAAAAvBBmuxBm7T/MC+YF84LlPwAAAD+sAAAAAAAAAAFLAQAASAAAACzWgCvWgO0/zAvmBfOC5T8AAAA/rAAAAAAAAAABTAEAAEgAAACcm5ubm5vtP8wL5gXzguU/AAAAP7wAAAAAAAAAAU0BAABIAAAAfCbReybR7T8L5gXzgnnlPwAAAD+8AAAAAAAAAAFOAQAASAAAAKRO+aNO+e0/S8Al4BJw5T8AAAA/zAAAAAAAAAABTwEAAEgAAACE2S6E2S7uP4uaRc2iZuU/AAAAP8wAAAAAAAAAAVABAABIAAAArAFXrAFX7j/KdGW6Ml3lPwAAAD/bAAAAAAAAAAFRAQAASAAAADDbhTDbhe4/C0+Fp8JT5T8AAAA/2wAAAAAAAAABUgEAAEgAAAASZrsQZrvuP0oppZRSSuU/AAAAP+sAAAAAAAAAAVMBAABIAAAA8vDw8PDw7j+JA8WB4kDlPwAAAD/rAAAAAAAAAAFUAQAASAAAABoZGRkZGe8/yt3kbnI35T8AAAA/+gAAAAAAAAABVQEAAEgAAAD6o075o07vP0iSJEmSJOU/AAAAPwoBAAAAAAAAAVYBAABIAAAAxhpwxRpw7z+JbEQ2IhvlPwAAAD8KAQAAAAAAAAFXAQAASAAAADbgijXgiu8/iWxENiIb5T8AAAA/CgEAAAAAAAABWAEAAEgAAACmpaWlpaXvP4lsRDYiG+U/AAAAPxoBAAAAAAAAAVkBAABIAAAAurm5ubm57z+JbEQ2IhvlPwAAAD8aAQAAAAAAAAFaAQAASAAAAHIcx3Ecx+8/iWxENiIb5T8AAAA/KQEAAAAAAAABWwEAAEgAAADOzc3Nzc3vP4lsRDYiG+U/AAAAPykBAAAAAAAAAVwBAABIAAAAKn/UKX/U7z+JbEQ2IhvlPwAAAD85AQAAAAAAAAFdAQAASAAAAIYw24Uw2+8/SJIkSZIk5T8AAAA/OQEAAAAAAAABXgEAAEgAAADi4eHh4eHvP0iSJEmSJOU/AAAAP5cBAAAAAAAAAV8BAABIAAAA5DiO4ziO3z8HIYQQQgjlPwAAAD8AAAAAAAAAAAFgAQAASAAAAJybm5ubm98/ByGEEEII5T8AAAA/HwAAAAAAAAABYQEAAEgAAAAMYbYLYbbfP8hGZCOyEeU/AAAAPy8AAAAAAAAAAWIBAABIAAAAfCbReybR3z/IRmQjshHlPwAAAD8vAAAAAAAAAAFjAQAASAAAAAoKCgoKCuA/iWxENiIb5T8AAAA/PgAAAAAAAAABZAEAAEgAAAD+qFP+qFPgPwm4BFwCLuU/AAAAPz4AAAAAAAAAAWUBAABIAAAA80ed8ked4D+JA8WB4kDlPwAAAD9OAAAAAAAAAAFmAQAASAAAAFesAVesAeE/C0+Fp8JT5T8AAAA/TgAAAAAAAAABZwEAAEgAAAAXwmwXwmzhP4uaRc2iZuU/AAAAP10AAAAAAAAAAWgBAABIAAAAfCbReybR4T8L5gXzgnnlPwAAAD9dAAAAAAAAAAFpAQAASAAAAPSeSfSeSeI/zAvmBfOC5T8AAAA/bQAAAAAAAAABagEAAEgAAAC1tLS0tLTiP0xXpivTleU/AAAAP20AAAAAAAAAAWsBAABIAAAAdcofdcof4z9MV6Yr05XlPwAAAD+MAAAAAAAAAAFsAQAASAAAAJKRkZGRkeM/zaJmUbOo5T8AAAA/jAAAAAAAAAABbQEAAEgAAAD29fX19fXjP47IRmQjsuU/AAAAP4wAAAAAAAAAAW4BAABIAAAAR0ZGRkZG5D9N7iZ3k7vlPwAAAD+MAAAAAAAAAAFvAQAASAAAAPNHnfJHneQ/DhQHigPF5T8AAAA/nAAAAAAAAAABcAEAAEgAAACLNeCKNeDkP88555xzzuU/AAAAP5wAAAAAAAAAAXEBAABIAAAAs10Is10I5T/POeecc87lPwAAAD+sAAAAAAAAAAFyAQAASAAAACMjIyMjI+U/zznnnHPO5T8AAAA/uwAAAAAAAAABcwEAAEgAAAA4Nzc3NzflP88555xzzuU/AAAAP+oAAAAAAAAAAXQBAABIAAAAk+g9k+g95T/POeecc87lPwAAAD/qAAAAAAAAAAF1AQAASAAAAPqjTvmjTtU/7SZ3k7vJ6T8AAAA/AAAAAAAAAAABdgEAAEgAAABCQUFBQUHVP+0md5O7yek/AAAAPxAAAAAAAAAAAXcBAABIAAAAQkFBQUFB1T+uTFemK9PpPwAAAD8QAAAAAAAAAAF4AQAASAAAAIreM4neM9U/rkxXpivT6T8AAAA/TwAAAAAAAAABeQEAAEgAAADSeybReybVP65MV6Yr0+k/AAAAP08AAAAAAAAAAXoBAABIAAAAGhkZGRkZ1T+uTFemK9PpPwAAAD9PAAAAAAAAAAF7AQAASAAAAGK2C2G2C9U/rkxXpivT6T8AAAA/TwAAAAAAAAABfAEAAEgAAACqU/6oU/7UP65MV6Yr0+k/AAAAP18AAAAAAAAAAX0BAABIAAAA8vDw8PDw1D+uTFemK9PpPwAAAD9fAAAAAAAAAAF+AQAASAAAAIIr1oAr1tQ/rkxXpivT6T8AAAA/bgAAAAAAAAABfwEAAEgAAADKyMjIyMjUP65MV6Yr0+k/AAAAP24AAAAAAAAAAYABAABIAAAAEma7EGa71D+uTFemK9PpPwAAAD9+AAAAAAAAAAGBAQAASAAAAFoDrlgDrtQ/rkxXpivT6T8AAAA/fgAAAAAAAAABggEAAEgAAADqPZPoPZPUP65MV6Yr0+k/AAAAP44AAAAAAAAAAYMBAABIAAAAeHh4eHh41D+uTFemK9PpPwAAAD+OAAAAAAAAAAGEAQAASAAAAJjtQpjtQtQ/rkxXpivT6T8AAAA/nQAAAAAAAAABhQEAAEgAAABwxRpwxRrUP65MV6Yr0+k/AAAAP50AAAAAAAAAAYYBAABIAAAASJ3yR53y0z+uTFemK9PpPwAAAD+tAAAAAAAAAAGHAQAASAAAACB1yh91ytM/7SZ3k7vJ6T8AAAA/vAAAAAAAAAABiAEAAEgAAABA6pQ/6pTTP+0md5O7yek/AAAAP7wAAAAAAAAAAYkBAABIAAAAGMJsF8Js0z/tJneTu8npPwAAAD+8AAAAAAAAAAGKAQAASAAAAO6ZRO+ZRNM/LgGXgEvA6T8AAAA/zAAAAAAAAAABiwEAAEgAAAAODw8PDw/TP23btm3btuk/AAAAP9wAAAAAAAAAAYwBAABIAAAAdiHMdiHM0j9t27Zt27bpPwAAAD/cAAAAAAAAAAGNAQAASAAAAE75o075o9I/bdu2bdu26T8AAAA/6wAAAAAAAAABjgEAAEgAAAAm0Xsm0XvSP23btm3btuk/AAAAP/sAAAAAAAAAAY8BAABIAAAA/qhT/qhT0j9t27Zt27bpPwAAAD/7AAAAAAAAAAGQAQAASAAAANaAK9aAK9I/rbXWWmut6T8AAAA/+wAAAAAAAAABkQEAAEgAAACuWAOuWAPSP6211lprrek/AAAAP/sAAAAAAAAAAZIBAABIAAAAhjDbhTDb0T+ttdZaa63pPwAAAD8LAQAAAAAAAAGTAQAASAAAABZrwBVrwNE/rbXWWmut6T8AAAA/GgEAAAAAAAABlAEAAEgAAACmpaWlpaXRP6211lprrek/AAAAPxoBAAAAAAAAAZUBAABIAAAANuCKNeCK0T/tj/ZH+6PpPwAAAD8qAQAAAAAAAAGWAQAASAAAAH59fX19fdE/7Y/2R/uj6T8AAAA/KgEAAAAAAAABlwEAAEgAAADGGnDFGnDRP+2P9kf7o+k/AAAAPzkBAAAAAAAAAZgBAABIAAAADrhiDbhi0T/tj/ZH+6PpPwAAAD8FAgAAAAAAAAGZAQAASAAAAI7jOI7jOMY/b3I3uZvc6T8AAAA/AAAAAAAAAAABmgEAAEgAAAAeHh4eHh7GP29yN7mb3Ok/AAAAPxAAAAAAAAAAAZsBAABIAAAArlgDrlgDxj9vcje5m9zpPwAAAD8vAAAAAAAAAAGcAQAASAAAAD6T6D2T6MU/b3I3uZvc6T8AAAA/PgAAAAAAAAABnQEAAEgAAAB+fX19fX3FP29yN7mb3Ok/AAAAP14AAAAAAAAAAZ4BAABIAAAA24Uw24Uwwz9vcje5m9zpPwAAAD9tAAAAAAAAAAGfAQAASAAAAKuqqqqqqsI/b3I3uZvc6T8AAAA/bQAAAAAAAAABoAEAAEgAAABK9J5J9J7BP65MV6Yr0+k/AAAAP30AAAAAAAAAAaEBAABIAAAAycjIyMjIwD+uTFemK9PpPwAAAD+NAAAAAAAAAAGiAQAASAAAALCvr6+vr78/rkxXpivT6T8AAAA/nAAAAAAAAAABowEAAEgAAACsAVesAVe8P65MV6Yr0+k/AAAAP5wAAAAAAAAAAaQBAABIAAAAqqqqqqqquj9vcje5m9zpPwAAAD/LAAAAAAAAAAGlAQAASAAAAMQacMUacLU/sOPX8ev46T8AAAA/2wAAAAAAAAABpgEAAEgAAACi90yi90yyP28JuARcAuo/AAAAP+oAAAAAAAAAAacBAABIAAAAAKlT/qhTrj8wL5gXzAvqPwAAAD8KAQAAAAAAAAGoAQAASAAAALq5ubm5uak/MC+YF8wL6j8AAAA/CgEAAAAAAAABqQEAAEgAAAB6eHh4eHioP/FUeCo8Feo/AAAAPwoBAAAAAAAAAaoBAABIAAAAODc3Nzc3pz/xVHgqPBXqPwAAAD8ZAQAAAAAAAAGrAQAASAAAALgLYbYLYaY/8VR4KjwV6j8AAAA/KQEAAAAAAAABrAEAAEgAAAB0yh91yh+lP/FUeCo8Feo/AAAAPykBAAAAAAAAAa0BAABIAAAAtLS0tLS0pD/xVHgqPBXqPwAAAD8pAQAAAAAAAAGuAQAASAAAAPSeSfSeSaQ/8VR4KjwV6j8AAAA/OAEAAAAAAAABrwEAAEgAAAB0c3Nzc3OjP/FUeCo8Feo/AAAAP0gBAAAAAAAAAbABAABIAAAAtF0Is10Ioz/xVHgqPBXqPwAAAD9IAQAAAAAAAAGxAQAASAAAAPJHnfJHnaI/8VR4KjwV6j8AAAA/SAEAAAAAAAABsgEAAEgAAAAyMjIyMjKiP/FUeCo8Feo/AAAAP2cBAAAAAAAAAbMBAABIAAAAchzHcRzHoT/xVHgqPBXqPwAAAD+HAQAAAAAAAAG0AQAASAAAALIGXLEGXKE/8VR4KjwV6j8AAAA/lgEAAAAAAAABtQEAAEgAAADy8PDw8PCgP/FUeCo8Feo/AAAAP6YBAAAAAAAAAbYBAABIAAAAcMUacMUaoD/xVHgqPBXqPwAAAD+1AQAAAAAAAAG3AQAASAAAAOAzid4ziZ4/8VR4KjwV6j8AAAA/xQEAAAAAAAABuAEAAEgAAABgsQZcsQacPzAvmBfMC+o/AAAAP8UBAAAAAAAAAbkBAABIAAAA3C6E2S6EmT8wL5gXzAvqPwAAAD/FAQAAAAAAAAG6AQAASAAAANjX19fX15c/MC+YF8wL6j8AAAA/1QEAAAAAAAABuwEAAEgAAABYrAFXrAGXPzAvmBfMC+o/AAAAP+QBAAAAAAAAAbwBAABIAAAAEA8PDw8Pvz/ee++9997nPwAAAD8AAAAAAAAAAAG9AQAASAAAADCE2S6E2b4/3nvvvffe5z8AAAA/bQAAAAAAAAABvgEAAEgAAABO+aNO+aO+P95777333uc/AAAAP20AAAAAAAAAAb8BAABIAAAAbm5ubm5uvj/ee++9997nPwAAAD+NAAAAAAAAAAHAAQAASAAAAI7jOI7jOL4/3nvvvffe5z8AAAA/nQAAAAAAAAABwQEAAEgAAACuWAOuWAO+P95777333uc/AAAAP50AAAAAAAAAAcIBAABIAAAAzs3Nzc3NvT/ee++9997nPwAAAD+sAAAAAAAAAAHDAQAASAAAAOxCmO1CmL0/3nvvvffe5z8AAAA/rAAAAAAAAAABxAEAAEgAAAAMuGINuGK9P95777333uc/AAAAP7wAAAAAAAAAAcUBAABIAAAATKL3TKL3vD/ee++9997nPwAAAD+8AAAAAAAAAAHGAQAASAAAAGwXwmwXwrw/3nvvvffe5z8AAAA/zAAAAAAAAAABxwEAAEgAAADs6+vr6+u7P95777333uc/AAAAP8wAAAAAAAAAAcgBAABIAAAALNaAK9aAuz/ee++9997nPwAAAD/bAAAAAAAAAAHJAQAASAAAAIo14Io14Lo/3nvvvffe5z8AAAA/2wAAAAAAAAABygEAAEgAAAAKCgoKCgq6P95777333uc/AAAAP+sAAAAAAAAAAcsBAABIAAAAamlpaWlpuT/ee++9997nPwAAAD/rAAAAAAAAAAHMAQAASAAAAIiHh4eHh7c/H1YPq4fV5z8AAAA/CgEAAAAAAAABzQEAAEgAAAAIXLEGXLG2P14wL5gXzOc/AAAAPwoBAAAAAAAAAc4BAABIAAAAhDDbhTDbtT9eMC+YF8znPwAAAD8pAQAAAAAAAAHPAQAASAAAAMQacMUacLU/XjAvmBfM5z8AAAA/KQEAAAAAAAAB0AEAAEgAAAAkes8kes+0P14wL5gXzOc/AAAAPzkBAAAAAAAAAdEBAABIAAAARO+ZRO+ZtD9eMC+YF8znPwAAAD85AQAAAAAAAAHSAQAASAAAAKRO+aNO+bM/nQpPhafC5z8AAAA/SQEAAAAAAAAB0wEAAEgAAADkOI7jOI6zP50KT4Wnwuc/AAAAP0kBAAAAAAAAAdQBAABIAAAAYg24Yg24sj+dCk+Fp8LnPwAAAD+XAQAAAAAAAAHVAQAASAAAALIGXLEGXKE/3E3uJneT5z8AAAA/9AEAAAAAAAAB1gEAAEgAAADy8PDw8PCgP9xN7iZ3k+c/AAAAP/QBAAAAAAAAAdcBAABIAAAAMtuFMNuFoD/cTe4md5PnPwAAAD/0AQAAAAAAAAHYAQAASAAAAHDFGnDFGqA/3E3uJneT5z8AAAA/BAIAAAAAAAAB2QEAAEgAAABgX19fX1+fP9xN7iZ3k+c/AAAAPwQCAAAAAAAAAdoBAABIAAAA4Nzc3NzcnD/cTe4md5PnPwAAAD8UAgAAAAAAAAHbAQAASAAAAFxaWlpaWpo/3E3uJneT5z8AAAA/FAIAAAAAAAAB3AEAAEgAAABYA65YA66YP9xN7iZ3k+c/AAAAPyMCAAAAAAAAAd0BAABIAAAAVFVVVVVVlT/cTe4md5PnPwAAAD8jAgAAAAAAAAHeAQAASAAAAFSn/FGn/JE/3E3uJneT5z8AAAA/MwIAAAAAAAAB3wEAAEgAAACg8ked8keNP9xN7iZ3k+c/AAAAPzMCAAAAAAAAAeABAABIAAAAmJaWlpaWhj/cTe4md5PnPwAAAD9DAgAAAAAAAAHhAQAASAAAAJjoPZPoPYM/3E3uJneT5z8AAAA/QwIAAAAAAAAB4gEAAEgAAAAQx3Ecx3F8P9xN7iZ3k+c/AAAAP1ICAAAAAAAAAeMBAABIAAAAEGvAFWvAdT/cTe4md5PnPwAAAD9SAgAAAAAAAAHkAQAASAAAABC9ZxK9Z3I/3E3uJneT5z8AAAA/YgIAAAAAAAAB5QEAAEgAAAAgHh4eHh5uP9xN7iZ3k+c/AAAAP2ICAAAAAAAAAeYBAABIAAAAGhkZGRkZ4z/Hr+PX8evsPwAAAD8AAAAAAAAAAAHnAQAASAAAAHXKH3XKH+M/x6/j1/Hr7D8AAAA/EAAAAAAAAAAB6AEAAEgAAADSeybReybjP8ev49fx6+w/AAAAPx8AAAAAAAAAAekBAABIAAAALS0tLS0t4z/Hr+PX8evsPwAAAD8vAAAAAAAAAAHqAQAASAAAAIreM4neM+M/x6/j1/Hr7D8AAAA/PwAAAAAAAAAB6wEAAEgAAADljzrljzrjP8ev49fx6+w/AAAAPz8AAAAAAAAAAewBAABIAAAAnfJHnfJH4z/Hr+PX8evsPwAAAD9OAAAAAAAAAAHtAQAASAAAAFVVVVVVVeM/x6/j1/Hr7D8AAAA/TgAAAAAAAAAB7gEAAEgAAAANuGINuGLjPweKA8WB4uw/AAAAP14AAAAAAAAAAe8BAABIAAAAIsx2Icx24z8HigPFgeLsPwAAAD9tAAAAAAAAAAHwAQAASAAAANouhNkuhOM/B4oDxYHi7D8AAAA/bQAAAAAAAAAB8QEAAEgAAACSkZGRkZHjPweKA8WB4uw/AAAAP30AAAAAAAAAAfIBAABIAAAApaWlpaWl4z8HigPFgeLsPwAAAD99AAAAAAAAAAHzAQAASAAAAF0Is10Is+M/B4oDxYHi7D8AAAA/fQAAAAAAAAAB9AEAAEgAAAByHMdxHMfjPweKA8WB4uw/AAAAP40AAAAAAAAAAfUBAABIAAAA4uHh4eHh4z8HigPFgeLsPwAAAD+NAAAAAAAAAAH2AQAASAAAAPb19fX19eM/RWQjshHZ7D8AAAA/nAAAAAAAAAAB9wEAAEgAAADCbBfCbBfkP0VkI7IR2ew/AAAAP5wAAAAAAAAAAfgBAABIAAAAMjIyMjIy5D9FZCOyEdnsPwAAAD+8AAAAAAAAAAH5AQAASAAAAP+oU/6oU+Q/RWQjshHZ7D8AAAA/vAAAAAAAAAAB+gEAAEgAAAAn0Xsm0XvkP0VkI7IR2ew/AAAAP7wAAAAAAAAAAfsBAABIAAAAT/mjTvmj5D9FZCOyEdnsPwAAAD/LAAAAAAAAAAH8AQAASAAAABtwxRpwxeQ/hz5Dn6HP7D8AAAA/ywAAAAAAAAAB/QEAAEgAAAD7+vr6+vrkP8UYY4wxxuw/AAAAP9sAAAAAAAAAAf4BAABIAAAAyHEcx3Ec5T/FGGOMMcbsPwAAAD/bAAAAAAAAAAH/AQAASAAAAEtLS0tLS+U/xRhjjDHG7D8AAAA/6gAAAAAAAAABAAIAAEgAAABzc3Nzc3PlP8UYY4wxxuw/AAAAP+oAAAAAAAAAAQECAABIAAAA+Eyi90yi5T/FGGOMMcbsPwAAAD/6AAAAAAAAAAECAgAASAAAAMTDw8PDw+U/xRhjjDHG7D8AAAA/+gAAAAAAAAABAwIAAEgAAACQOuWPOuXlP8UYY4wxxuw/AAAAPwoBAAAAAAAAAQQCAABIAAAAuGINuGIN5j/FGGOMMcbsPwAAAD8KAQAAAAAAAAEFAgAASAAAAOCKNeCKNeY/xRhjjDHG7D8AAAA/GQEAAAAAAAABBgIAAEgAAAAJs10Is13mP8UYY4wxxuw/AAAAPxkBAAAAAAAAAQcCAABIAAAAjYyMjIyM5j/FGGOMMcbsPwAAAD85AQAAAAAAAAEIAgAASAAAALW0tLS0tOY/xRhjjDHG7D8AAAA/OQEAAAAAAAABCQIAAEgAAACWP+qUP+rmP8UYY4wxxuw/AAAAP0kBAAAAAAAAAQoCAABIAAAAGRkZGRkZ5z+HPkOfoc/sPwAAAD9JAQAAAAAAAAELAgAASAAAAPmjTvmjTuc/RWQjshHZ7D8AAAA/WAEAAAAAAAABDAIAAEgAAAAhzHYhzHbnP0VkI7IR2ew/AAAAP1gBAAAAAAAAAQ0CAABIAAAApqWlpaWl5z9FZCOyEdnsPwAAAD9oAQAAAAAAAAEOAgAASAAAAM7Nzc3Nzec/RWQjshHZ7D8AAAA/dwEAAAAAAAABDwIAAEgAAABSp/xRp/znP0VkI7IR2ew/AAAAP3cBAAAAAAAAARACAABIAAAAes8kes8k6D9FZCOyEdnsPwAAAD93AQAAAAAAAAERAgAASAAAAOqUP+qUP+g/RWQjshHZ7D8AAAA/hwEAAAAAAAABEgIAAEgAAAC3C2G2C2HoP4c+Q5+hz+w/AAAAP4cBAAAAAAAAARMCAABIAAAAg4KCgoKC6D/FGGOMMcbsPwAAAD+XAQAAAAAAAAEUAgAASAAAAPNHnfJHneg/BfOCecG87D8AAAA/lwEAAAAAAAABFQIAAEgAAAAccMUacMXoPwXzgnnBvOw/AAAAP6YBAAAAAAAAARYCAABIAAAARJjtQpjt6D8F84J5wbzsPwAAAD+mAQAAAAAAAAEXAgAASAAAAMdxHMdxHOk/BfOCecG87D8AAAA/tgEAAAAAAAABGAIAAEgAAACn/FGn/FHpPwXzgnnBvOw/AAAAP7YBAAAAAAAAARkCAABIAAAA5DiO4ziO6T8F84J5wbzsPwAAAD/GAQAAAAAAAAEaAgAASAAAADSJ3jOJ3uk/xRhjjDHG7D8AAAA/xgEAAAAAAAABGwIAAEgAAACF2S6E2S7qP4c+Q5+hz+w/AAAAP9UBAAAAAAAAARwCAABIAAAAMNuFMNuF6j8HigPFgeLsPwAAAD/lAQAAAAAAAAEdAgAASAAAAN3c3Nzc3Oo/x6/j1/Hr7D8AAAA/9AEAAAAAAAABHgIAAEgAAADaLoTZLoTrP0f7o/3R/uw/AAAAP/QBAAAAAAAAAR8CAABIAAAAchzHcRzH6z8JIYQQQgjtPwAAAD8EAgAAAAAAAAEgAgAASAAAAK5YA65YA+w/CSGEEEII7T8AAAA/BAIAAAAAAAABIQIAAEgAAAAzMjIyMjLsPwkhhBBCCO0/AAAAPxQCAAAAAAAAASICAABIAAAA/qhT/qhT7D8JIYQQQgjtPwAAAD8UAgAAAAAAAAEjAgAASAAAABO9ZxK9Z+w/CSGEEEII7T8AAAA/FAIAAAAAAAABJAIAAEgAAAAm0Xsm0XvsPwkhhBBCCO0/AAAAPyMCAAAAAAAAASUCAABIAAAA3jOJ3jOJ7D8JIYQQQgjtPwAAAD8zAgAAAAAAAAEmAgAASAAAADvljzrlj+w/CSGEEEII7T8AAAA/MwIAAAAAAAABJwIAAEgAAACWlpaWlpbsPwkhhBBCCO0/AAAAP1ICAAAAAAAAASgCAABIAAAATvmjTvmj7D8JIYQQQgjtPwAAAD9iAgAAAAAAAAEpAgAASAAAAKuqqqqqquw/CSGEEEII7T8AAAA/cQIAAAAAAAABKgIAAEgAAABjDbhiDbjsPwkhhBBCCO0/AAAAP4ECAAAAAAAAASsCAABIAAAAdiHMdiHM7D8JIYQQQgjtPwAAAD+BAgAAAAAAAAEsAgAASAAAAC+E2S6E2ew/CSGEEEII7T8AAAA/gQIAAAAAAAABLQIAAEgAAADn5ubm5ubsPwkhhBBCCO0/AAAAP6ACAAAAAAAAAS4CAABIAAAAQ5jtQpjt7D8JIYQQQgjtPwAAAD+gAgAAAAAAAAEvAgAASAAAAPv6+vr6+uw/CSGEEEII7T8AAAA/oAIAAAAAAAABMAIAAEgAAABYrAFXrAHtPwkhhBBCCO0/AAAAP7ACAAAAAAAAATECAABIAAAAs10Is10I7T8JIYQQQgjtPwAAAD+wAgAAAAAAAAEyAgAASAAAABAPDw8PD+0/CSGEEEII7T8AAAA/pgMAAAAAAAABMwIAAEgAAABrwBVrwBXtPwkhhBBCCO0/AAAAP7YDAAAAAAAAATQCAABIAAAAa8AVa8AV7T9H+6P90f7sPwAAAD/FAwAAAAAAAAE1AgAASAAAAGvAFWvAFe0/h9XD6mH17D8AAAA/1QMAAAAAAAABNgIAAEgAAABrwBVrwBXtP8ev49fx6+w/AAAAP+QDAAAAAAAAATcCAABIAAAAa8AVa8AV7T8HigPFgeLsPwAAAD/0AwAAAAAAAAE4AgAASAAAAGvAFWvAFe0/RWQjshHZ7D8AAAA/BAQAAAAAAAABOQIAAEgAAABrwBVrwBXtP4c+Q5+hz+w/AAAAPyMEAAAAAAAAAToCAABIAAAAa8AVa8AV7T/FGGOMMcbsPwAAAD8jBAAAAAAAAAE7AgAASAAAAGvAFWvAFe0/BfOCecG87D8AAAA/IwQAAAAAAAABPAIAAEgAAADIcRzHcRztP4WnwlPhqew/AAAAPzMEAAAAAAAAAT0CAABIAAAAIyMjIyMj7T9FNiIbkY3sPwAAAD8zBAAAAAAAAAE+AgAASAAAACMjIyMjI+0/Q5+hz9Bn7D8AAAA/QgQAAAAAAAABPwIAAEgAAADbhTDbhTDtP0EIIYQQQuw/AAAAP1IEAAAAAAAAAUACAABIAAAA24Uw24Uw7T9/S8Al4BLsPwAAAD9SBAAAAAAAAAFBAgAASAAAAJPoPZPoPe0/f7Q/2h/t6z8AAAA/YQQAAAAAAAABQgIAAEgAAADwmUTvmUTtP38dv45fx+s/AAAAP2EEAAAAAAAAAUMCAABIAAAAqPxRp/xR7T99hj5Dn6HrPwAAAD9hBAAAAAAAAAFEAgAASAAAAKj8Uaf8Ue0/OxWeCk+F6z8AAAA/cQQAAAAAAAABRQIAAEgAAACo/FGn/FHtP/uj/dH+aOs/AAAAP4EEAAAAAAAAAUYCAABIAAAAqPxRp/xR7T87fh2/jl/rPwAAAD+BBAAAAAAAAAFHAgAASAAAAASuWAOuWO0/uTJdma5M6z8AAAA/kAQAAAAAAAABSAIAAEgAAAAErlgDrljtP/kMfYY+Q+s/AAAAP5AEAAAAAAAAAUkCAABIAAAABK5YA65Y7T8555xzzjnrPwAAAD+QBAAAAAAAAAFKAgAASAAAAASuWAOuWO0/ecG8YF4w6z8AAAA/sAQAAAAAAAABSwIAAEgAAAAErlgDrljtP7mb3E3uJus/AAAAP78EAAAAAAAAAUwCAABIAAAABK5YA65Y7T/5dfw6fh3rPwAAAD+/BAAAAAAAAAFNAgAASAAAAASuWAOuWO0/OFAcKA4U6z8AAAA/zwQAAAAAAAABTgIAAEgAAAAErlgDrljtP3gqPBWeCus/AAAAP88EAAAAAAAAAU8CAABIAAAABK5YA65Y7T+4BFwCLgHrPwAAAD/eBAAAAAAAAAFQAgAASAAAAASuWAOuWO0/995777336j8AAAA/3gQAAAAAAAABUQIAAEgAAAAErlgDrljtPze5m9xN7uo/AAAAP+4EAAAAAAAAAVICAABIAAAABK5YA65Y7T93k7vJ3eTqPwAAAD/uBAAAAAAAAAFTAgAASAAAAASuWAOuWO0/t23btm3b6j8AAAA//gQAAAAAAAABVAIAAEgAAAAErlgDrljtP/ZH+6P90eo/AAAAP/4EAAAAAAAAAVUCAABIAAAABK5YA65Y7T81IhuRjcjqPwAAAD8NBQAAAAAAAAFWAgAASAAAAASuWAOuWO0/dvw6fh2/6j8AAAA/HQUAAAAAAAABVwIAAEgAAAAErlgDrljtP7XWWmutteo/AAAAPx0FAAAAAAAAAVgCAABIAAAABK5YA65Y7T/0sHpYPazqPwAAAD8tBQAAAAAAAAFZAgAASAAAAASuWAOuWO0/NYuaRc2i6j8AAAA/SwUAAAAAAAABWgIAAEgAAAAErlgDrljtP3RlujJdmeo/AAAAP1oFAAAAAAAAAVsCAABIAAAAGhkZGRkZ3T/TLGoWNYvuPwAAAD8AAAAAAAAAAAFcAgAASAAAABoZGRkZGd0/FQeKA8WB7j8AAAA/bgAAAAAAAAABXQIAAEgAAAAaGRkZGRndP5O7yd3kbu4/AAAAP30AAAAAAAAAAV4CAABIAAAAGhkZGRkZ3T/TlenKdGXuPwAAAD99AAAAAAAAAAFfAgAASAAAABoZGRkZGd0/UUoppZRS7j8AAAA/ggAAAAAAAAABYAIAAEgAAADSeybReybdP9H+aH+0P+4/AAAAP4IAAAAAAAAAAWECAABIAAAA0nsm0Xsm3T9Rs6hZ1CzuPwAAAD+SAAAAAAAAAAFiAgAASAAAANJ7JtF7Jt0/0WfoM/QZ7j8AAAA/kgAAAAAAAAABYwIAAEgAAADSeybReybdP08cKA4UB+4/AAAAP6EAAAAAAAAAAWQCAABIAAAA0nsm0Xsm3T/P0GfoM/TtPwAAAD+hAAAAAAAAAAFlAgAASAAAANJ7JtF7Jt0/T4WnwlPh7T8AAAA/sQAAAAAAAAABZgIAAEgAAADSeybReybdP88555xzzu0/AAAAP7EAAAAAAAAAAWcCAABIAAAA0nsm0Xsm3T9N7iZ3k7vtPwAAAD/BAAAAAAAAAAFoAgAASAAAANJ7JtF7Jt0/zaJmUbOo7T8AAAA/0AAAAAAAAAABaQIAAEgAAADSeybReybdPwt9hj5Dn+0/AAAAP9AAAAAAAAAAAWoCAABIAAAA0nsm0Xsm3T+LMcYYY4ztPwAAAD/gAAAAAAAAAAFrAgAASAAAANJ7JtF7Jt0/C+YF84J57T8AAAA/4AAAAAAAAAABbAIAAEgAAADSeybReybdP4uaRc2iZu0/AAAAP+AAAAAAAAAAAW0CAABIAAAAGhkZGRkZ3T/LdGW6Ml3tPwAAAD/vAAAAAAAAAAFuAgAASAAAAGK2C2G2C90/SSmllFJK7T8AAAA/7wAAAAAAAAABbwIAAEgAAABitgthtgvdP8nd5G5yN+0/AAAAP/8AAAAAAAAAAXACAABIAAAAqlP+qFP+3D+JbEQ2IhvtPwAAAD8PAQAAAAAAAAFxAgAASAAAAKpT/qhT/tw/x0ZkI7IR7T8AAAA/DwEAAAAAAAABcgIAAEgAAADy8PDw8PDcP4fVw+ph9ew/AAAAPx4BAAAAAAAAAXMCAABIAAAAOo7jOI7j3D/Hr+PX8evsPwAAAD8eAQAAAAAAAAF0AgAASAAAADqO4ziO49w/B4oDxYHi7D8AAAA/LgEAAAAAAAABdQIAAEgAAACAK9aAK9bcP0VkI7IR2ew/AAAAPy4BAAAAAAAAAXYCAABIAAAAyMjIyMjI3D+HPkOfoc/sPwAAAD8uAQAAAAAAAAF3AgAASAAAAMjIyMjIyNw/xRhjjDHG7D8AAAA/XQEAAAAAAAABeAIAAEgAAADoPZPoPZPcP0XNomZRs+w/AAAAP10BAAAAAAAAAXkCAABIAAAAeHh4eHh43D+Fp8JT4ansPwAAAD9sAQAAAAAAAAF6AgAASAAAAAizXQizXdw/xYHiQHGg7D8AAAA/jAEAAAAAAAABewIAAEgAAAD4TKL3TKLbP4F5wbxgXuw/AAAAP5sBAAAAAAAAAXwCAABIAAAAqPxRp/xR2z+B4kBxoDjsPwAAAD+bAQAAAAAAAAF9AgAASAAAAPCZRO+ZRNs/wbxgXjAv7D8AAAA/qwEAAAAAAAABfgIAAEgAAACA1Cl/1CnbP8G8YF4wL+w/AAAAP6sBAAAAAAAAAX8CAABIAAAAEA8PDw8P2z9BcaA4UBzsPwAAAD+rAQAAAAAAAAGAAgAASAAAAFasAVesAds/QXGgOFAc7D8AAAA/uwEAAAAAAAABgQIAAEgAAAAuhNkuhNnaP39LwCXgEuw/AAAAP7sBAAAAAAAAAYICAABIAAAAvr6+vr6+2j9/S8Al4BLsPwAAAD/KAQAAAAAAAAGDAgAASAAAAE75o075o9o/f0vAJeAS7D8AAAA/ygEAAAAAAAABhAIAAEgAAADeM4neM4naP78l4BJwCew/AAAAP9oBAAAAAAAAAYUCAABIAAAAJtF7JtF72j+/JeAScAnsPwAAAD/aAQAAAAAAAAGGAgAASAAAALYLYbYLYdo/vyXgEnAJ7D8AAAA/6QEAAAAAAAABhwIAAEgAAAD+qFP+qFPaP78l4BJwCew/AAAAP/kBAAAAAAAAAYgCAABIAAAARkZGRkZG2j+/JeAScAnsPwAAAD/5AQAAAAAAAAGJAgAASAAAAI7jOI7jONo/vyXgEnAJ7D8AAAA/+QEAAAAAAAABigIAAEgAAADWgCvWgCvaP78l4BJwCew/AAAAPwkCAAAAAAAAAYsCAABIAAAAZrsQZrsQ2j+/JeAScAnsPwAAAD8YAgAAAAAAAAGMAgAASAAAAK5YA65YA9o/vyXgEnAJ7D8AAAA/GAIAAAAAAAABjQIAAEgAAAA+k+g9k+jZP78l4BJwCew/AAAAPygCAAAAAAAAAY4CAABIAAAAzs3Nzc3N2T+/JeAScAnsPwAAAD8oAgAAAAAAAAGPAgAASAAAAKalpaWlpdk/vyXgEnAJ7D8AAAA/KAIAAAAAAAABkAIAAEgAAAB+fX19fX3ZP39LwCXgEuw/AAAAPzgCAAAAAAAAAZECAABIAAAAxhpwxRpw2T9/S8Al4BLsPwAAAD84AgAAAAAAAAGSAgAASAAAAJ7yR53yR9k/QXGgOFAc7D8AAAA/lQIAAAAAAAABkwIAAEgAAAAuLS0tLS3ZP0FxoDhQHOw/AAAAP5UCAAAAAAAAAZQCAABIAAAAvmcSvWcS2T8Bl4BLwCXsPwAAAD+VAgAAAAAAAAGVAgAASAAAAAYFBQUFBdk/AZeAS8Al7D8AAAA/pAIAAAAAAAABlgIAAEgAAABOovdMovfYPwGXgEvAJew/AAAAP6QCAAAAAAAAAZcCAABIAAAAlj/qlD/q2D8Bl4BLwCXsPwAAAD+0AgAAAAAAAAGYAgAASAAAAN7c3Nzc3Ng/AZeAS8Al7D8AAAA/xAIAAAAAAAABmQIAAEgAAAAmes8kes/YPwGXgEvAJew/AAAAP8QCAAAAAAAAAZoCAABIAAAAbhfCbBfC2D/BvGBeMC/sPwAAAD/jAgAAAAAAAAGbAgAASAAAALa0tLS0tNg/wbxgXjAv7D8AAAA/4wIAAAAAAAABnAIAAEgAAABG75lE75nYP4HiQHGgOOw/AAAAP+MCAAAAAAAAAZ0CAABIAAAARu+ZRO+Z2D9BCCGEEELsPwAAAD/zAgAAAAAAAAGeAgAASAAAAI6MjIyMjNg/QQghhBBC7D8AAAA/AgMAAAAAAAABnwIAAEgAAADWKX/UKX/YPwEuAZeAS+w/AAAAPwIDAAAAAAAAAaACAABIAAAAHsdxHMdx2D/DU+Gp8FTsPwAAAD8SAwAAAAAAAAGhAgAASAAAAB7HcRzHcdg/gXnBvGBe7D8AAAA/EgMAAAAAAAABogIAAEgAAABkZGRkZGTYP0Ofoc/QZ+w/AAAAPyEDAAAAAAAAAaMCAABIAAAArAFXrAFX2D8DxYHiQHHsPwAAAD8hAwAAAAAAAAGkAgAASAAAADw8PDw8PNg/w+ph9bB67D8AAAA/MQMAAAAAAAABpQIAAEgAAACE2S6E2S7YP4MQQgghhOw/AAAAPzEDAAAAAAAAAaYCAABIAAAAzHYhzHYh2D+DEEIIIYTsPwAAAD9BAwAAAAAAAAGnAgAASAAAABQUFBQUFNg/RTYiG5GN7D8AAAA/UAMAAAAAAAABqAIAAEgAAABcsQZcsQbYPwVcAi4Bl+w/AAAAP2ADAAAAAAAAAakCAABIAAAAXLEGXLEG2D/FgeJAcaDsPwAAAD9wAwAAAAAAAAGqAgAASAAAAFyxBlyxBtg/hafCU+Gp7D8AAAA/jwMAAAAAAAABqwIAAEgAAABcsQZcsQbYP0XNomZRs+w/AAAAP64DAAAAAAAAAawCAABIAAAAXLEGXLEG2D/FGGOMMcbsPwAAAD+uAwAAAAAAAAGtAgAASAAAAFyxBlyxBtg/hz5Dn6HP7D8AAAA/vgMAAAAAAAABrgIAAEgAAABcsQZcsQbYP0VkI7IR2ew/AAAAP80DAAAAAAAAAa8CAABIAAAAXLEGXLEG2D8HigPFgeLsPwAAAD/dAwAAAAAAAAGwAgAASAAAAFyxBlyxBtg/x6/j1/Hr7D8AAAA/7QMAAAAAAAABsQIAAEgAAABcsQZcsQbYP4fVw+ph9ew/AAAAP/wDAAAAAAAAAbICAABIAAAAXLEGXLEG2D9H+6P90f7sPwAAAD/8AwAAAAAAAAGzAgAASAAAAFyxBlyxBtg/x0ZkI7IR7T8AAAA/DAQAAAAAAAABtAIAAEgAAAAUFBQUFBTYP4lsRDYiG+0/AAAAPwwEAAAAAAAAAbUCAABIAAAAzHYhzHYh2D8JuARcAi7tPwAAAD8bBAAAAAAAAAG2AgAASAAAAMx2Icx2Idg/iQPFgeJA7T8AAAA/KwQAAAAAAAABtwIAAEgAAADMdiHMdiHYPwtPhafCU+0/AAAAPysEAAAAAAAAAbgCAABIAAAAzHYhzHYh2D+LmkXNombtPwAAAD87BAAAAAAAAAG5AgAASAAAAMx2Icx2Idg/C+YF84J57T8AAAA/OwQAAAAAAAABugIAAEgAAADMdiHMdiHYP8sL5gXzgu0/AAAAPzsEAAAAAAAAAbsCAABIAAAAzHYhzHYh2D9NV6Yr05XtPwAAAD9KBAAAAAAAAAG8AgAASAAAAMx2Icx2Idg/C32GPkOf7T8AAAA/SgQAAAAAAAABvQIAAEgAAACE2S6E2S7YP82iZlGzqO0/AAAAP3kEAAAAAAAAAb4CAABIAAAAhNkuhNku2D9N7iZ3k7vtPwAAAD95BAAAAAAAAAG/AgAASAAAAITZLoTZLtg/DRQHigPF7T8AAAA/eQQAAAAAAAABwAIAAEgAAACE2S6E2S7YP88555xzzu0/AAAAP4kEAAAAAAAAAcECAABIAAAAhNkuhNku2D9PhafCU+HtPwAAAD+JBAAAAAAAAAHCAgAASAAAAITZLoTZLtg/z9Bn6DP07T8AAAA/mAQAAAAAAAABwwIAAEgAAACE2S6E2S7YP08cKA4UB+4/AAAAP5gEAAAAAAAAAcQCAABIAAAAhNkuhNku2D+RjchGZCPuPwAAAD+gBAAAAAAAAAHFAgAASAAAAITZLoTZLtg/EdmIbEQ27j8AAAA/oAQAAAAAAAABxgIAAEgAAACE2S6E2S7YP5MkSZIkSe4/AAAAP7AEAAAAAAAAAccCAABIAAAAhNkuhNku2D/TlenKdGXuPwAAAD+wBAAAAAAAAAHIAgAASAAAAITZLoTZLtg/U+Gp8FR47j8AAAA/vwQAAAAAAAAByQIAAEgAAACE2S6E2S7YP9MsahY1i+4/AAAAP88EAAAAAAAAAcoCAABIAAAAhNkuhNku2D9VeCo8FZ7uPwAAAD/PBAAAAAAAAAHLAgAASAAAAITZLoTZLtg/FZ4KT4Wn7j8AAAA/3wQAAAAAAAABzAIAAEgAAACE2S6E2S7YP9XD6mH1sO4/AAAAP98EAAAAAAAAAc0CAABIAAAAhNkuhNku2D9VD6uH1cPuPwAAAD/fBAAAAAAAAAHOAgAASAAAAITZLoTZLtg/FTWLmkXN7j8AAAA/7gQAAAAAAAABzwIAAEgAAACE2S6E2S7YP9daa6211u4/AAAAPw0FAAAAAAAAAdACAABIAAAAhNkuhNku2D9XpivTlenuPwAAAD8NBQAAAAAAAAHRAgAASAAAAITZLoTZLtg/F8wL5gXz7j8AAAA/DQUAAAAAAAAB0gIAAEgAAACE2S6E2S7YP9fx6/h1/O4/AAAAPx0FAAAAAAAAAdMCAABIAAAAPDw8PDw82D+XF8wL5gXvPwAAAD8dBQAAAAAAAAHUAgAASAAAADw8PDw8PNg/WT2sHlYP7z8AAAA/HQUAAAAAAAAB1QIAAEgAAAD0nkn0nknYPxdjjDHGGO8/AAAAPzwFAAAAAAAAAdYCAABIAAAA9J5J9J5J2D+ZrkxXpivvPwAAAD88BQAAAAAAAAHXAgAASAAAAKwBV6wBV9g/WdQsahY17z8AAAA/PAUAAAAAAAAB2AIAAEgAAABkZGRkZGTYPxn6DH2GPu8/AAAAP0wFAAAAAAAAAdkCAABIAAAAHsdxHMdx2D+ZRc2iZlHvPwAAAD9MBQAAAAAAAAHaAgAASAAAANYpf9Qpf9g/W2uttdZa7z8AAAA/XAUAAAAAAAAB2wIAAEgAAACOjIyMjIzYPxuRjchGZO8/AAAAP4oFAAAAAAAAAdwCAABIAAAATqL3TKL32D8bKA4UB4rvPwAAAD+5BQAAAAAAAAHdAgAASAAAAPb19fX19dk/nQpPhafC7z8AAAA/yQUAAAAAAAAB3gIAAEgAAAD+qFP+qFPaP10wL5gXzO8/AAAAP8kFAAAAAAAAAd8CAABIAAAAlpaWlpaW2j8fVg+rh9XvPwAAAD/JBQAAAAAAAAHgAgAASAAAAHYhzHYhzNo/H1YPq4fV7z8AAAA/2QUAAAAAAAAB4QIAAEgAAADIcRzHcRzbPx9WD6uH1e8/AAAAP+gFAAAAAAAAAeICAABIAAAAGMJsF8Js2z8fVg+rh9XvPwAAAD/oBQAAAAAAAAHjAgAASAAAAPhMovdMots/H1YPq4fV7z8AAAA/+AUAAAAAAAAB5AIAAEgAAADY19fX19fbPx9WD6uH1e8/AAAAP/gFAAAAAAAAAeUCAABIAAAAuGINuGIN3D8fVg+rh9XvPwAAAD/4BQAAAAAAAAHmAgAASAAAAOCKNeCKNdw/nQpPhafC7z8AAAA/BwYAAAAAAAAB5wIAAEgAAAAIs10Is13cP93kbnI3ue8/AAAAPwcGAAAAAAAAAegCAABIAAAAeHh4eHh43D8dv45fx6/vPwAAAD8XBgAAAAAAAAHpAgAASAAAAOg9k+g9k9w/W5muTFem7z8AAAA/JwYAAAAAAAAB6gIAAEgAAACgoKCgoKDcP51zzjnnnO8/AAAAPycGAAAAAAAAAesCAABIAAAAWAOuWAOu3D/bTe4md5PvPwAAAD8nBgAAAAAAAAHsAgAASAAAABBmuxBmu9w/203uJneT7z8AAAA/RgYAAAAAAAAB7QIAAEgAAADIyMjIyMjcP1sCLgGXgO8/AAAAP0YGAAAAAAAAAe4CAABIAAAAgCvWgCvW3D9bAi4Bl4DvPwAAAD9WBgAAAAAAAAHvAgAASAAAADqO4ziO49w/m9xN7iZ37z8AAAA/VgYAAAAAAAAB8AIAAEgAAADy8PDw8PDcPxuRjchGZO8/AAAAP1YGAAAAAAAAAfECAABIAAAAqlP+qFP+3D9ba6211lrvPwAAAD9lBgAAAAAAAAHyAgAASAAAAGK2C2G2C90/GfoMfYY+7z8AAAA/ZQYAAAAAAAAB8wIAAEgAAACK3jOJ3jPdP5muTFemK+8/AAAAP3UGAAAAAAAAAfQCAABIAAAA+qNO+aNO3T9ZPaweVg/vPwAAAD+EBgAAAAAAAAH1AgAASAAAALIGXLEGXN0/lxfMC+YF7z8AAAA/hAYAAAAAAAAB9gIAAEgAAAAizHYhzHbdP1emK9OV6e4/AAAAP5QGAAAAAAAAAfcCAABIAAAA2i6E2S6E3T9VD6uH1cPuPwAAAD+kBgAAAAAAAAH4AgAASAAAAJKRkZGRkd0/lenKdGW67j8AAAA/sgYAAAAAAAAB+QIAAEgAAABK9J5J9J7dPxWeCk+Fp+4/AAAAP9IGAAAAAAAAAfoCAABIAAAAurm5ubm53T/TLGoWNYvuPwAAAD/SBgAAAAAAAAH7AgAASAAAALq5ubm5ud0/FQeKA8WB7j8AAAA/0gYAAAAAAAAB/AIAAEgAAAByHMdxHMfdP1PhqfBUeO4/AAAAP+EGAAAAAAAAAf0CAABIAAAAchzHcRzH3T+Tu8nd5G7uPwAAAD/xBgAAAAAAAAH+AgAASAAAACp/1Cl/1N0/E3AJuARc7j8AAAA/8QYAAAAAAAAB/wIAAEgAAAAqf9Qpf9TdP1FKKaWUUu4/AAAAPwAHAAAAAAAAAQADAABIAAAA4uHh4eHh3T/R/mh/tD/uPwAAAD8ABwAAAAAAAAEBAwAASAAAAJpE75lE790/EdmIbEQ27j8AAAA/AAcAAAAAAAABAgMAAEgAAABSp/xRp/zdP5GNyEZkI+4/AAAAPxAHAAAAAAAAAQMDAABIAAAACgoKCgoK3j/RZ+gz9BnuPwAAAD8gBwAAAAAAAAEEAwAASAAAAMJsF8JsF94/0WfoM/QZ7j8AAAA/IAcAAAAAAAABBQMAAEgAAADCbBfCbBfePw9CCCGEEO4/AAAAPyAHAAAAAAAAAQYDAABIAAAAwmwXwmwX3j9PHCgOFAfuPwAAAD8vBwAAAAAAAAEHAwAASAAAAMJsF8JsF94/j/ZH+6P97T8AAAA/TwcAAAAAAAABCAMAAEgAAAB6zyR6zyTeP4/2R/uj/e0/AAAAP08HAAAAAAAAAQkDAABIAAAAes8kes8k3j/P0GfoM/TtPwAAAD9eBwAAAAAAAAEKAwAASAAAAHrPJHrPJN4/D6uH1cPq7T8AAAA/fQcAAAAAAAABCwMAAEgAAAB6zyR6zyTeP0+Fp8JT4e0/AAAAP40HAAAAAAAAAQwDAABIAAAAes8kes8k3j+NX8ev49ftPwAAAD+sBwAAAAAAAAENAwAASAAAADIyMjIyMt4/jV/Hr+PX7T8AAAA/vAcAAAAAAAABDgMAAEgAAAAyMjIyMjLeP88555xzzu0/AAAAP40JAAAAAAAAAQ8DAABIAAAAes8kes8k3j8NFAeKA8XtPwAAAD+sCQAAAAAAAAEQAwAASAAAAHrPJHrPJN4/Te4md5O77T8AAAA/vAkAAAAAAAABEQMAAEgAAADCbBfCbBfeP03uJneTu+0/AAAAP7wJAAAAAAAAARIDAABIAAAAwmwXwmwX3j+NyEZkI7LtPwAAAD/MCQAAAAAAAAETAwAASAAAAMJsF8JsF94/zaJmUbOo7T8AAAA/6wkAAAAAAAABFAMAAEgAAADCbBfCbBfePwt9hj5Dn+0/AAAAP0kKAAAAAAAAARUDAABIAAAAwmwXwmwX3j9NV6Yr05XtPwAAAD9JCgAAAAAAAAEWAwAASAAAAMJsF8JsF94/izHGGGOM7T8AAAA/aAoAAAAAAAABFwMAAEgAAADCbBfCbBfeP8sL5gXzgu0/AAAAP3cKAAAAAAAAARgDAABIAAAAwmwXwmwX3j8L5gXzgnntPwAAAD+mCgAAAAAAAAEZAwAASAAAAHrPJHrPJN4/C+YF84J57T8AAAA/tgoAAAAAAAAL</ink>
</athena>
</file>

<file path=customXml/item26.xml><?xml version="1.0" encoding="utf-8"?>
<athena xmlns="http://schemas.microsoft.com/edu/athena" version="0.1.2681.0">
  <timings duration="76609"/>
</athena>
</file>

<file path=customXml/item27.xml><?xml version="1.0" encoding="utf-8"?>
<athena xmlns="http://schemas.microsoft.com/edu/athena" version="0.1.2681.0">
  <media streamable="true" recordStart="525925" recordEnd="652929" recordLength="1304921" start="525925" end="652929" audioFormat="{00001610-0000-0010-8000-00AA00389B71}" audioRate="44100" muted="false" volume="0.8" fadeIn="0" fadeOut="0" videoFormat="{34363248-0000-0010-8000-00AA00389B71}" videoRate="30" videoWidth="960" videoHeight="720"/>
</athena>
</file>

<file path=customXml/item28.xml><?xml version="1.0" encoding="utf-8"?>
<athena xmlns="http://schemas.microsoft.com/edu/athena" version="0.1.2681.0">
  <media streamable="true" recordStart="1161359" recordEnd="1165208" recordLength="1304921" start="1161359" end="1165208" audioFormat="{00001610-0000-0010-8000-00AA00389B71}" audioRate="44100" muted="false" volume="0.8" fadeIn="0" fadeOut="0" videoFormat="{34363248-0000-0010-8000-00AA00389B71}" videoRate="30" videoWidth="960" videoHeight="720"/>
</athena>
</file>

<file path=customXml/item29.xml><?xml version="1.0" encoding="utf-8"?>
<athena xmlns="http://schemas.microsoft.com/edu/athena" version="0.1.2681.0">
  <media streamable="true" recordStart="168898" recordEnd="247933" recordLength="1304921" start="168898" end="247933" audioFormat="{00001610-0000-0010-8000-00AA00389B71}" audioRate="44100" muted="false" volume="0.8" fadeIn="0" fadeOut="0" videoFormat="{34363248-0000-0010-8000-00AA00389B71}" videoRate="30" videoWidth="960" videoHeight="720"/>
</athena>
</file>

<file path=customXml/item3.xml><?xml version="1.0" encoding="utf-8"?>
<athena xmlns="http://schemas.microsoft.com/edu/athena" version="0.1.2681.0">
  <media streamable="true" recordStart="938744" recordEnd="1083834" recordLength="1304921" start="938744" end="1083834"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2681.0">
  <media streamable="true" recordStart="729791" recordEnd="802378" recordLength="1304921" start="729791" end="802378" audioFormat="{00001610-0000-0010-8000-00AA00389B71}" audioRate="44100" muted="false" volume="0.8" fadeIn="0" fadeOut="0" videoFormat="{34363248-0000-0010-8000-00AA00389B71}" videoRate="30" videoWidth="960" videoHeight="720"/>
</athena>
</file>

<file path=customXml/item31.xml><?xml version="1.0" encoding="utf-8"?>
<athena xmlns="http://schemas.microsoft.com/edu/athena" version="0.1.2681.0">
  <media streamable="true" recordStart="1165208" recordEnd="1229845" recordLength="1304921" start="1165208" end="1229845" audioFormat="{00001610-0000-0010-8000-00AA00389B71}" audioRate="44100" muted="false" volume="0.8" fadeIn="0" fadeOut="0" videoFormat="{34363248-0000-0010-8000-00AA00389B71}" videoRate="30" videoWidth="960" videoHeight="720"/>
</athena>
</file>

<file path=customXml/item32.xml><?xml version="1.0" encoding="utf-8"?>
<athena xmlns="http://schemas.microsoft.com/edu/athena" version="0.1.2681.0">
  <timings duration="71528"/>
</athena>
</file>

<file path=customXml/item3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mGgAAAAAAAAXu////DEFjdGlvblR5cGVWMQEAAAAHdmFsdWVfXwAIAgAAAAAAAAABBQAAAAQAAAAJEwAAAAkUAAAASx8AAAAAAAAB6////+7///8AAAAAAQYAAAAEAAAACRYAAAAJFwAAAJA0AAAAAAAAAej////u////AAAAAAEHAAAABAAAAAkZAAAACRoAAAAAXAAAAAAAAAHl////7v///wAAAAABCAAAAAQAAAAJHAAAAAkdAAAAI20AAAAAAAAB4v///+7///8AAAAAAQkAAAAEAAAACR8AAAAJIAAAAM+TAAAAAAAAAd/////u////AAAAAAEKAAAABAAAAAkiAAAACSMAAADBmwAAAAAAAAHc////7v///wAAAAABCwAAAAQAAAAJJQAAAAkmAAAALKYAAAAAAAAB2f///+7///8AAAAAAQwAAAAEAAAACSgAAAAJKQAAAFG2AAAAAAAAAdb////u////AAAAAAENAAAABAAAAAkrAAAACSwAAAAwwwAAAAAAAAHT////7v///wAAAAABDgAAAAQAAAAJLgAAAAkvAAAArdkAAAAAAAAB0P///+7///8AAAAABQ8AAAANQ2xlYXJDYW52YXNWMQIAAAAJU3RhcnRUaW1lBFR5cGUABBAMQWN0aW9uVHlwZVYxAgAAAAIAAAC7NA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EgAAABIAAAABEwAAABAAAAD/AJ5JAAAAAAAAACJAAAABzP///87///8BAAAAAAAAAAAAIkABFAAAABEAAAAJNQAAABUAAAAVAAAAARYAAAAQAAAA/wCeSQAAAAAAAAAiQAAAAcr////O////AQAAAAAAAAAAACJAARcAAAARAAAACTcAAADNAAAAzQAAAAEZAAAAEAAAAP8AnkkAAAAAAAAAIkAAAAHI////zv///wEAAAAAAAAAAAAiQAEaAAAAEQAAAAk5AAAAMAAAADAAAAABHAAAABAAAAD/AJ5JAAAAAAAAACJAAAABxv///87///8BAAAAAAAAAAAAIkABHQAAABEAAAAJOwAAADcAAAA3AAAAAR8AAAAQAAAA/wCeSQAAAAAAAAAiQAAAAcT////O////AQAAAAAAAAAAACJAASAAAAARAAAACT0AAAABAAAAAQAAAAEiAAAAEAAAAP8AnkkAAAAAAAAAIkAAAAHC////zv///wEAAAAAAAAAAAAiQAEjAAAAEQAAAAk/AAAAWQAAAFkAAAABJQAAABAAAAD/AJ5JAAAAAAAAACJAAAABwP///87///8BAAAAAAAAAAAAIkABJgAAABEAAAAJQQAAAEEAAABBAAAAASgAAAAQAAAA/wCeSQAAAAAAAAAiQAAAAb7////O////AQAAAAAAAAAAACJAASkAAAARAAAACUMAAABEAAAARAAAAAErAAAAEAAAAP8AnkkAAAAAAAAAIkAAAAG8////zv///wEAAAAAAAAAAAAiQAEsAAAAEQAAAAlFAAAAZwAAAGcAAAABLgAAABAAAAD/AJ5JAAAAAAAAACJAAAABuv///87///8BAAAAAAAAAAAAIkABLwAAABEAAAAJRwAAACsAAAArAAAABzMAAAAAAQAAACAAAAAECklua1BvaW50VjECAAAACUgAAAAJSQAAAAlKAAAACUsAAAAJTAAAAAlNAAAACU4AAAAJTwAAAAlQAAAACVEAAAAJUgAAAAlTAAAACVQAAAAJVQAAAAlWAAAACVcAAAAJWAAAAAlZAAAADQ4HNQAAAAABAAAAIAAAAAQKSW5rUG9pbnRWMQIAAAAJWgAAAAlbAAAACVwAAAAJXQAAAAleAAAACV8AAAAJYAAAAAlhAAAACWIAAAAJYwAAAAlkAAAACWUAAAAJZgAAAAlnAAAACWgAAAAJaQAAAAlqAAAACWsAAAAJbAAAAAltAAAACW4AAAANCwc3AAAAAAEAAAAAAQAABApJbmtQb2ludFYxA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DTMHOQAAAAABAAAAQAAAAAQKSW5rUG9pbnRWMQIA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NEAc7AAAAAAEAAABAAAAABApJbmtQb2ludFYxAgA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DQkHPQAAAAABAAAABAAAAAQKSW5rUG9pbnRWMQIAAAAJowEAAA0DBz8AAAAAAQAAAIAAAAAECklua1BvaW50VjECAA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0nB0EAAAAAAQAAAIAAAAAECklua1BvaW50VjECAA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0/B0MAAAAAAQAAAIAAAAAECklua1BvaW50VjECAA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08B0UAAAAAAQAAAIAAAAAECklua1BvaW50VjECAA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NGQdHAAAAAAEAAABAAAAABApJbmtQb2ludFYxAgA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DRUFSAAAAApJbmtQb2ludFYxBAAAAAFYAVkOUHJlc3N1cmVGYWN0b3IJVGltZVN0YW1wAAAAAAYGCxACAAAAdPlH6ATK2T8YOsJUuxyUPwAAAD8AAAAAAAAAAAFJAAAASAAAAHT5R+gEytk/qETj6/FClT8AAAA/jQAAAAAAAAABSgAAAEgAAACyaIB7sV/bPzhvZ0jM25k/AAAAP5wAAAAAAAAAAUsAAABIAAAAesw2peYW3D94hKl2OSicPwAAAD+cAAAAAAAAAAFMAAAASAAAAEIw7c4bztw/eISpdjkonD8AAAA/nAAAAAAAAAABTQAAAEgAAAAmWSsjfZ/dPxiPyg1wTp0/AAAAP5wAAAAAAAAAAU4AAABIAAAAmmStjPR93j+4meukpnSePwAAAD+sAAAAAAAAAAFPAAAASAAAAPCqp8s/Qt8/uJnrpKZ0nj8AAAA/rAAAAAAAAAABUAAAAEgAAACk+FCFRQPgP7iZ66SmdJ4/AAAAP7wAAAAAAAAAAVEAAABIAAAAQTmKD1VY4D+4meukpnSePwAAAD+8AAAAAAAAAAFSAAAASAAAACVrZaTvs+A/uJnrpKZ0nj8AAAA/ywAAAAAAAAABUwAAAEgAAAB7uvwjdALhP7iZ66SmdJ4/AAAAP9AAAAAAAAAAAVQAAABIAAAAtEQMecw24T8Yj8oNcE6dPwAAAD/QAAAAAAAAAAFVAAAASAAAAF/s17gOXuE/eISpdjkonD8AAAA/0AAAAAAAAAABVgAAAEgAAADDogHuxX7hP3iEqXY5KJw/AAAAP98AAAAAAAAAAVcAAABIAAAA4GeJGPKY4T94hKl2OSicPwAAAD/fAAAAAAAAAAFYAAAASAAAAG5KzS0IpuE/eISpdjkonD8AAAA/7wAAAAAAAAABWQAAAEgAAAD8LBFDHrPhP3iEqXY5KJw/AAAAP/8AAAAAAAAAAVoAAABIAAAAtTtvOJOs6T84b2dIzNuZPwAAAD8AAAAAAAAAAAFbAAAASAAAAPwsEUMes+k/OG9nSMzbmT8AAAA/PgAAAAAAAAABXAAAAEgAAABEHrNNqbnpPzhvZ0jM25k/AAAAPz4AAAAAAAAAAV0AAABIAAAAGfKYbUrN6T84b2dIzNuZPwAAAD9OAAAAAAAAAAFeAAAASAAAAO/Ffo3r4Ok/OG9nSMzbmT8AAAA/TgAAAAAAAAABXwAAAEgAAAALiwa4F/vpP5hkRrGVtZg/AAAAP10AAAAAAAAAAWAAAABIAAAAtjLS91ki6j/4WSUaX4+XPwAAAD9dAAAAAAAAAAFhAAAASAAAAO+84UyyVuo/WE8Egyhplj8AAAA/bQAAAAAAAAABYgAAAEgAAAApR/GhCovqP6hE4+vxQpU/AAAAP20AAAAAAAAAAWMAAABIAAAAYtEA92K/6j8YOsJUuxyUPwAAAD99AAAAAAAAAAFkAAAASAAAACk+VGHRAOs/yCSAJk7QkT8AAAA/fQAAAAAAAAABZQAAAEgAAAA3nEnWykjrPxAffPDBB48/AAAAP4wAAAAAAAAAAWYAAABIAAAAjevgVU+X6z/QCTrCVLuMPwAAAD+MAAAAAAAAAAFnAAAASAAAAOQ6eNXT5es/UN+1ZXoiiD8AAAA/nAAAAAAAAAABaAAAAEgAAACAe7Ff4zrsPxDKczcN1oU/AAAAP6wAAAAAAAAAAWkAAABIAAAA1spI32eJ7D/AtDEJoImDPwAAAD+sAAAAAAAAAAFqAAAASAAAAJ43nEnWyuw/kJ/v2jI9gT8AAAA/uwAAAAAAAAABawAAAEgAAAAQTLvzhjPtP+Dp1vywSHk/AAAAP8sAAAAAAAAAAWwAAABIAAAAdALlKD5U7T+Av1Kg1q90PwAAAD/LAAAAAAAAAAFtAAAASAAAAJLHbFNqbu0/gL9SoNavdD8AAAA/2gAAAAAAAAABbgAAAEgAAABK1spI32ftP4C/UqDWr3Q/AAAAP+8BAAAAAAAAAW8AAABIAAAAgIROoBzF6z/nh0XKwNPtPwAAAD8AAAAAAAAAAAFwAAAASAAAAICETqAcxes/PZD+fvLc7T8AAAA/AAAAAAAAAAABcQAAAEgAAAA5k6yVkb7rPz2Q/n7y3O0/AAAAPw8AAAAAAAAAAXIAAABIAAAA8aEKiwa46z89kP5+8tztPwAAAD8fAAAAAAAAAAFzAAAASAAAAPGhCosGuOs/kZi3MyTm7T8AAAA/LwAAAAAAAAABdAAAAEgAAABjv8Z18KrrP5GYtzMk5u0/AAAAPz4AAAAAAAAAAXUAAABIAAAAHc4ka2Wk6z+RmLczJObtPwAAAD9OAAAAAAAAAAF2AAAASAAAANXcgmDanes/kZi3MyTm7T8AAAA/XgAAAAAAAAABdwAAAEgAAACN6+BVT5frP5GYtzMk5u0/AAAAP20AAAAAAAAAAXgAAABIAAAAjevgVU+X6z/noHDoVe/tPwAAAD9tAAAAAAAAAAF5AAAASAAAAEf6PkvEkOs/56Bw6FXv7T8AAAA/fQAAAAAAAAABegAAAEgAAAD/CJ1AOYrrPzupKZ2H+O0/AAAAP30AAAAAAAAAAXsAAABIAAAAuBf7Na6D6z+RseJRuQHuPwAAAD+MAAAAAAAAAAF8AAAASAAAAHEmWSsjfes/57mbBusK7j8AAAA/nAAAAAAAAAABfQAAAEgAAAAqNbcgmHbrPzvCVLscFO4/AAAAP6wAAAAAAAAAAX4AAABIAAAAKjW3IJh26z+Ryg1wTh3uPwAAAD+7AAAAAAAAAAF/AAAASAAAAOJDFRYNcOs/5dLGJIAm7j8AAAA/2wAAAAAAAAABgAAAAEgAAACcUnMLgmnrP+XSxiSAJu4/AAAAP+EAAAAAAAAAAYEAAABIAAAAnFJzC4Jp6z8523/ZsS/uPwAAAD/hAAAAAAAAAAGCAAAASAAAAJxScwuCaes/j+M4juM47j8AAAA/AAEAAAAAAAABgwAAAEgAAABUYdEA92LrP+Xr8UIVQu4/AAAAPw8BAAAAAAAAAYQAAABIAAAADXAv9mtc6z/l6/FCFULuPwAAAD8fAQAAAAAAAAGFAAAASAAAAA1wL/ZrXOs/OfSq90ZL7j8AAAA/HwEAAAAAAAABhgAAAEgAAADGfo3r4FXrP4/8Y6x4VO4/AAAAPy8BAAAAAAAAAYcAAABIAAAAf43r4FVP6z/jBB1hql3uPwAAAD8vAQAAAAAAAAGIAAAASAAAAH+N6+BVT+s/jRWPyg1w7j8AAAA/PgEAAAAAAAABiQAAAEgAAAA3nEnWykjrP+MdSH8/ee4/AAAAPz4BAAAAAAAAAYoAAABIAAAAN5xJ1spI6z83JgE0cYLuPwAAAD8+AQAAAAAAAAGLAAAASAAAAPGqp8s/Qus/NyYBNHGC7j8AAAA/TgEAAAAAAAABjAAAAEgAAADxqqfLP0LrP40uuuiii+4/AAAAP5wBAAAAAAAAAY0AAABIAAAA8aqnyz9C6z8ziq2sxfDuPwAAAD+7AQAAAAAAAAGOAAAASAAAADecSdbKSOs/35ofFikD7z8AAAA/ywEAAAAAAAABjwAAAEgAAAA3nEnWykjrPzOj2MpaDO8/AAAAP8sBAAAAAAAAAZAAAABIAAAAN5xJ1spI6z/ds0o0vh7vPwAAAD/bAQAAAAAAAAGRAAAASAAAAH+N6+BVT+s/MbwD6e8n7z8AAAA/2wEAAAAAAAABkgAAAEgAAAB/jevgVU/rP4fEvJ0hMe8/AAAAP+oBAAAAAAAAAZMAAABIAAAADXAv9mtc6z+H3ee7tkzvPwAAAD8JAgAAAAAAAAGUAAAASAAAAFRh0QD3Yus/h93nu7ZM7z8AAAA/CQIAAAAAAAABlQAAAEgAAABUYdEA92LrP9vloHDoVe8/AAAAPxkCAAAAAAAAAZYAAABIAAAAnFJzC4Jp6z/b5aBw6FXvPwAAAD8pAgAAAAAAAAGXAAAASAAAAJxScwuCaes/Me5ZJRpf7z8AAAA/KQIAAAAAAAABmAAAAEgAAAAqNbcgmHbrPzHuWSUaX+8/AAAAPykCAAAAAAAAAZkAAABIAAAAcSZZKyN96z+F9hLaS2jvPwAAAD84AgAAAAAAAAGaAAAASAAAALgX+zWug+s/LweFQ6967z8AAAA/OAIAAAAAAAABmwAAAEgAAABH+j5LxJDrP4UPPvjgg+8/AAAAP0gCAAAAAAAAAZwAAABIAAAA1dyCYNqd6z/bF/esEo3vPwAAAD9YAgAAAAAAAAGdAAAASAAAAGO/xnXwqus/gyhpFnaf7z8AAAA/WAIAAAAAAAABngAAAEgAAADxoQqLBrjrP4MoaRZ2n+8/AAAAP2cCAAAAAAAAAZ8AAABIAAAAgIROoBzF6z+DKGkWdp/vPwAAAD9nAgAAAAAAAAGgAAAASAAAAMd18Kqny+s/2TAiy6eo7z8AAAA/ZwIAAAAAAAABoQAAAEgAAAAOZ5K1MtLrP9kwIsunqO8/AAAAP3cCAAAAAAAAAaIAAABIAAAAVlg0wL3Y6z/ZMCLLp6jvPwAAAD/FAgAAAAAAAAGjAAAASAAAAFZYNMC92Os/Lznbf9mx7z8AAAA/xQIAAAAAAAABpAAAAEgAAACcSdbKSN/rPy8523/Zse8/AAAAP8UCAAAAAAAAAaUAAABIAAAA5Dp41dPl6z8vOdt/2bHvPwAAAD/VAgAAAAAAAAGmAAAASAAAALkOXvV0+es/Lznbf9mx7z8AAAA/1QIAAAAAAAABpwAAAEgAAABH8aEKiwbsP4NBlDQLu+8/AAAAP+QCAAAAAAAAAagAAABIAAAA1tPlH6ET7D+DQZQ0C7vvPwAAAD/5AgAAAAAAAAGpAAAASAAAADqKD1VYNOw/LVIGnm7N7z8AAAA/CAMAAAAAAAABqgAAAEgAAAAPXvV0+UfsPy1SBp5uze8/AAAAPxgDAAAAAAAAAasAAABIAAAAnUA5ig9V7D8tUgaebs3vPwAAAD8YAwAAAAAAAAGsAAAASAAAACsjfZ8lYuw/LVIGnm7N7z8AAAA/KAMAAAAAAAABrQAAAEgAAACQ2abU3ILsP4Fav1Kg1u8/AAAAPygDAAAAAAAAAa4AAABIAAAAHrzq6fKP7D+BWr9SoNbvPwAAAD83AwAAAAAAAAGvAAAASAAAAPOP0AmUo+w/gVq/UqDW7z8AAAA/NwMAAAAAAAABsAAAAEgAAAA7gXIUH6rsP4Fav1Kg1u8/AAAAP0cDAAAAAAAAAbEAAABIAAAAyWO2KTW37D+BWr9SoNbvPwAAAD9HAwAAAAAAAAGyAAAASAAAAA9VWDTAvew/gVq/UqDW7z8AAAA/VwMAAAAAAAABswAAAEgAAABXRvo+S8TsP4Fav1Kg1u8/AAAAP1cDAAAAAAAAAbQAAABIAAAA5Sg+VGHR7D+BWr9SoNbvPwAAAD9mAwAAAAAAAAG1AAAASAAAACwa4F7s1+w/gVq/UqDW7z8AAAA/ZgMAAAAAAAABtgAAAEgAAAAC7sV+jevsP4Fav1Kg1u8/AAAAP2YDAAAAAAAAAbcAAABIAAAA18Grni7/7D+BWr9SoNbvPwAAAD92AwAAAAAAAAG4AAAASAAAAGWk77NEDO0/gVq/UqDW7z8AAAA/hQMAAAAAAAABuQAAAEgAAAA8eNXT5R/tP4Fav1Kg1u8/AAAAP5UDAAAAAAAAAboAAABIAAAALBFDHrNN7T+BWr9SoNbvPwAAAD+lAwAAAAAAAAG7AAAASAAAANi4Dl71dO0/gVq/UqDW7z8AAAA/pQMAAAAAAAABvAAAAEgAAACujPR9lojtP4Fav1Kg1u8/AAAAP7QDAAAAAAAAAb0AAABIAAAAgmDanTec7T+BWr9SoNbvPwAAAD+0AwAAAAAAAAG+AAAASAAAABBDHrNNqe0/gVq/UqDW7z8AAAA/xAMAAAAAAAABvwAAAEgAAACgJWLIY7btP4Fav1Kg1u8/AAAAP8QDAAAAAAAAAcAAAABIAAAALgim3XnD7T+BWr9SoNbvPwAAAD/UAwAAAAAAAAHBAAAASAAAAHb5R+gEyu0/gVq/UqDW7z8AAAA/4wMAAAAAAAABwgAAAEgAAAC86unyj9DtP4Fav1Kg1u8/AAAAP/MDAAAAAAAAAcMAAABIAAAABNyL/RrX7T+BWr9SoNbvPwAAAD/zAwAAAAAAAAHEAAAASAAAAEzNLQim3e0/gVq/UqDW7z8AAAA/8wMAAAAAAAABxQAAAEgAAACSvs8SMeTtP4Fav1Kg1u8/AAAAPxIEAAAAAAAAAcYAAABIAAAAIKETKEfx7T8tUgaebs3vPwAAAD8SBAAAAAAAAAHHAAAASAAAAGiStTLS9+0/LVIGnm7N7z8AAAA/EgQAAAAAAAAByAAAAEgAAAD2dPlH6ATuPy1SBp5uze8/AAAAPyIEAAAAAAAAAckAAABIAAAAPGabUnML7j8tUgaebs3vPwAAAD8iBAAAAAAAAAHKAAAASAAAAMpI32eJGO4/2UlN6TzE7z8AAAA/MQQAAAAAAAABywAAAEgAAACgHMWHKizuP4NBlDQLu+8/AAAAPzEEAAAAAAAAAcwAAABIAAAA6A1nkrUy7j+DQZQ0C7vvPwAAAD9BBAAAAAAAAAHNAAAASAAAAHbwqqfLP+4/Lznbf9mx7z8AAAA/QQQAAAAAAAABzgAAAEgAAAAE0+684UzuPy8523/Zse8/AAAAP1EEAAAAAAAAAc8AAABIAAAATMSQx2xT7j8vOdt/2bHvPwAAAD9gBAAAAAAAAAHQAAAASAAAANqm1NyCYO4/Lznbf9mx7z8AAAA/YAQAAAAAAAAB0QAAAEgAAABoiRjymG3uPy8523/Zse8/AAAAP2AEAAAAAAAAAdIAAABIAAAAPl3+ETqB7j8vOdt/2bHvPwAAAD9wBAAAAAAAAAHTAAAASAAAAIZOoBzFh+4/Lznbf9mx7z8AAAA/fwQAAAAAAAAB1AAAAEgAAABaIoY8ZpvuPy8523/Zse8/AAAAP38EAAAAAAAAAdUAAABIAAAA6ATKUXyo7j8vOdt/2bHvPwAAAD+PBAAAAAAAAAHWAAAASAAAAL7Yr3EdvO4/Lznbf9mx7z8AAAA/jwQAAAAAAAAB1wAAAEgAAABMu/OGM8nuPy8523/Zse8/AAAAP58EAAAAAAAAAdgAAABIAAAA2p03nEnW7j8vOdt/2bHvPwAAAD+fBAAAAAAAAAHZAAAASAAAAGqAe7Ff4+4/Lznbf9mx7z8AAAA/nwQAAAAAAAAB2gAAAEgAAAD4Yr/GdfDuPy8523/Zse8/AAAAP64EAAAAAAAAAdsAAABIAAAAzDal5hYE7z8vOdt/2bHvPwAAAD++BAAAAAAAAAHcAAAASAAAAFoZ6fssEe8/Lznbf9mx7z8AAAA/vgQAAAAAAAAB3QAAAEgAAADo+ywRQx7vPy8523/Zse8/AAAAP84EAAAAAAAAAd4AAABIAAAAeN5wJlkr7z8vOdt/2bHvPwAAAD/OBAAAAAAAAAHfAAAASAAAAL7PEjHkMe8/2TAiy6eo7z8AAAA/zgQAAAAAAAAB4AAAAEgAAAAGwbQ7bzjvP9kwIsunqO8/AAAAP90EAAAAAAAAAeEAAABIAAAATrJWRvo+7z/ZMCLLp6jvPwAAAD/8BAAAAAAAAAHiAAAASAAAAE6yVkb6Pu8/gyhpFnaf7z8AAAA/DAUAAAAAAAAB4wAAAEgAAACUo/hQhUXvP4MoaRZ2n+8/AAAAPxwFAAAAAAAAAeQAAABIAAAAlKP4UIVF7z8vILBhRJbvPwAAAD8cBQAAAAAAAAHlAAAASAAAANyUmlsQTO8/2xf3rBKN7z8AAAA/KwUAAAAAAAAB5gAAAEgAAAAihjxmm1LvP4UPPvjgg+8/AAAAPysFAAAAAAAAAecAAABIAAAAanfecCZZ7z8vB4VDr3rvPwAAAD9aBQAAAAAAAAHoAAAASAAAAIY8ZptSc+8/hfYS2kto7z8AAAA/mQUAAAAAAAAB6QAAAEgAAACUmlsQTLvvP92zSjS+Hu8/AAAAP7gFAAAAAAAAAeoAAABIAAAAam5BMO3O7z+JkmZh9/nuPwAAAD+4BQAAAAAAAAHrAAAASAAAAGpuQTDtzu8/M4qtrMXw7j8AAAA/uAUAAAAAAAAB7AAAAEgAAACyX+M6eNXvP9+B9PeT5+4/AAAAP8gFAAAAAAAAAe0AAABIAAAAsl/jOnjV7z81cYKOMNXuPwAAAD/IBQAAAAAAAAHuAAAASAAAALJf4zp41e8/4WjJ2f7L7j8AAAA/yAUAAAAAAAAB7wAAAEgAAAD4UIVFA9zvPzVYV3Cbue4/AAAAP9cFAAAAAAAAAfAAAABIAAAA+FCFRQPc7z83PyxSBp7uPwAAAD/nBQAAAAAAAAHxAAAASAAAAPhQhUUD3O8/4zZzndSU7j8AAAA/5wUAAAAAAAAB8gAAAEgAAABAQidQjuLvPzcmATRxgu4/AAAAP+cFAAAAAAAAAfMAAABIAAAAQEInUI7i7z/jHUh/P3nuPwAAAD/2BQAAAAAAAAH0AAAASAAAAEBCJ1CO4u8/OQ3WFdxm7j8AAAA/9gUAAAAAAAAB9QAAAEgAAABAQidQjuLvP+MEHWGqXe4/AAAAPwYGAAAAAAAAAfYAAABIAAAAQEInUI7i7z+P/GOseFTuPwAAAD8GBgAAAAAAAAH3AAAASAAAAEBCJ1CO4u8/OfSq90ZL7j8AAAA/FgYAAAAAAAAB+AAAAEgAAABAQidQjuLvP+Xr8UIVQu4/AAAAPxYGAAAAAAAAAfkAAABIAAAAQEInUI7i7z+P4ziO4zjuPwAAAD8lBgAAAAAAAAH6AAAASAAAAEBCJ1CO4u8/Odt/2bEv7j8AAAA/NQYAAAAAAAAB+wAAAEgAAABAQidQjuLvP+XSxiSAJu4/AAAAP0UGAAAAAAAAAfwAAABIAAAA+FCFRQPc7z+Ryg1wTh3uPwAAAD9FBgAAAAAAAAH9AAAASAAAAGpuQTDtzu8/57mbBusK7j8AAAA/VAYAAAAAAAAB/gAAAEgAAAAifZ8lYsjvP5Gx4lG5Ae4/AAAAP1QGAAAAAAAAAf8AAABIAAAAlJpbEEy77z87qSmdh/jtPwAAAD9kBgAAAAAAAAEAAQAASAAAAE6puQXBtO8/O6kpnYf47T8AAAA/ZAYAAAAAAAABAQEAAEgAAAAGuBf7Na7vP+egcOhV7+0/AAAAP3MGAAAAAAAAAQIBAABIAAAA6vKP0AmU7z/noHDoVe/tPwAAAD9zBgAAAAAAAAEDAQAASAAAAM4tCKbdee8/kZi3MyTm7T8AAAA/gwYAAAAAAAABBAEAAEgAAABqd95wJlnvP+eHRcrA0+0/AAAAP4MGAAAAAAAAAQUBAABIAAAABsG0O2847z89d9NgXcHtPwAAAD+TBgAAAAAAAAEGAQAASAAAADDtzhvOJO8/k2Zh9/mu7T8AAAA/kwYAAAAAAAABBwEAAEgAAAAUKEfxoQrvPz9eqELIpe0/AAAAP6IGAAAAAAAAAQgBAABIAAAA+GK/xnXw7j+VTTbZZJPtPwAAAD+iBgAAAAAAAAEJAQAASAAAACKP2abU3O4/P0V9JDOK7T8AAAA/sgYAAAAAAAABCgEAAEgAAADanTecSdbuPz9FfSQziu0/AAAAP8IGAAAAAAAAAQsBAABIAAAATLvzhjPJ7j/pPMRvAYHtPwAAAD/CBgAAAAAAAAEMAQAASAAAAATKUXyowu4/6TzEbwGB7T8AAAA/wgYAAAAAAAABDQEAAEgAAAAEylF8qMLuP5U0C7vPd+0/AAAAP9EGAAAAAAAAAQ4BAABIAAAAvtivcR287j+VNAu7z3ftPwAAAD/RBgAAAAAAAAEPAQAASAAAAHbnDWeSte4/lTQLu8937T8AAAA/4QYAAAAAAAABEAEAAEgAAAAw9mtcB6/uP5U0C7vPd+0/AAAAPwEHAAAAAAAAAREBAABIAAAAWiKGPGab7j+VNAu7z3ftPwAAAD8QBwAAAAAAAAESAQAASAAAAJK1MtL3We4/lTQLu8937T8AAAA/IAcAAAAAAAABEwEAAEgAAADKSN9niRjuP5U0C7vPd+0/AAAAPzAHAAAAAAAAARQBAABIAAAA9nT5R+gE7j+VNAu7z3ftPwAAAD8wBwAAAAAAAAEVAQAASAAAAGiStTLS9+0/lTQLu8937T8AAAA/MAcAAAAAAAABFgEAAEgAAAAgoRMoR/HtP5U0C7vPd+0/AAAAPz8HAAAAAAAAARcBAABIAAAA2q9xHbzq7T+VNAu7z3ftPwAAAD8/BwAAAAAAAAEYAQAASAAAAJK+zxIx5O0/lTQLu8937T8AAAA/XgcAAAAAAAABGQEAAEgAAABMzS0Ipt3tP5U0C7vPd+0/AAAAP24HAAAAAAAAARoBAABIAAAABNyL/RrX7T+VNAu7z3ftPwAAAD9+BwAAAAAAAAEbAQAASAAAAC4Ipt15w+0/6TzEbwGB7T8AAAA/jQcAAAAAAAABHAEAAEgAAAA8bziTrJXtP5VNNtlkk+0/AAAAP50HAAAAAAAAAR0BAABIAAAA2LgOXvV07T+VTTbZZJPtPwAAAD+dBwAAAAAAAAEeAQAASAAAAHQC5Sg+VO0/6VXvjZac7T8AAAA/nQcAAAAAAAABHwEAAEgAAACCaXfecCbtP5NmYff5ru0/AAAAP60HAAAAAAAAASABAABIAAAA18Grni7/7D+TZmH3+a7tPwAAAD+tBwAAAAAAAAEhAQAASAAAAHQLgml33uw/524arCu47T8AAAA/vAcAAAAAAAABIgEAAEgAAACeN5xJ1srsPz1302Bdwe0/AAAAP7wHAAAAAAAAASMBAABIAAAAV0b6PkvE7D89d9NgXcHtPwAAAD/MBwAAAAAAAAEkAQAASAAAAA9VWDTAvew/k3+MFY/K7T8AAAA/zAcAAAAAAAABJQEAAEgAAADJY7YpNbfsP5N/jBWPyu0/AAAAP9sHAAAAAAAAASYBAABIAAAAgXIUH6qw7D+Tf4wVj8rtPwAAAD/7BwAAAAAAAAEnAQAASAAAADuBchQfquw/k3+MFY/K7T8AAAA/CggAAAAAAAABKAEAAEgAAADzj9AJlKPsP5N/jBWPyu0/AAAAPwoIAAAAAAAAASkBAABIAAAAZa2M9H2W7D/nh0XKwNPtPwAAAD8aCAAAAAAAAAEqAQAASAAAAJDZptTcguw/PZD+fvLc7T8AAAA/GggAAAAAAAABKwEAAEgAAABzFB+qsGjsPz2Q/n7y3O0/AAAAPyoIAAAAAAAAASwBAABIAAAAnUA5ig9V7D+RmLczJObtPwAAAD8qCAAAAAAAAAEtAQAASAAAAIB7sV/jOuw/56Bw6FXv7T8AAAA/OQgAAAAAAAABLgEAAEgAAACsp8s/QifsPzupKZ2H+O0/AAAAPzkIAAAAAAAAAS8BAABIAAAA1tPlH6ET7D87qSmdh/jtPwAAAD9JCAAAAAAAAAEwAQAASAAAAAEAAAAAAOw/O6kpnYf47T8AAAA/SQgAAAAAAAABMQEAAEgAAAByHbzq6fLrPzupKZ2H+O0/AAAAP1gIAAAAAAAAATIBAABIAAAAKywa4F7s6z87qSmdh/jtPwAAAD9YCAAAAAAAAAEzAQAASAAAAOQ6eNXT5es/O6kpnYf47T8AAAA/aAgAAAAAAAABNAEAAEgAAACcSdbKSN/rPzupKZ2H+O0/AAAAP2gIAAAAAAAAATUBAABIAAAAVlg0wL3Y6z87qSmdh/jtPwAAAD+nCAAAAAAAAAE2AQAASAAAAFZYNMC92Os/kbHiUbkB7j8AAAA/pwgAAAAAAAABNwEAAEgAAAAOZ5K1MtLrP5Gx4lG5Ae4/AAAAP7YIAAAAAAAAATgBAABIAAAAx3XwqqfL6z+RseJRuQHuPwAAAD/GCAAAAAAAAAE5AQAASAAAAMd18Kqny+s/57mbBusK7j8AAAA/1QgAAAAAAAABOgEAAEgAAACAhE6gHMXrP+e5mwbrCu4/AAAAP3UJAAAAAAAAATsBAABIAAAAOZOslZG+6z/nuZsG6wruPwAAAD/DCQAAAAAAAAE8AQAASAAAAEA5ig9VWLQ/E6ba5aBw6D8AAAA/AAAAAAAAAAABPQEAAEgAAAB6w5lkrYy0PxOm2uWgcOg/AAAAP14AAAAAAAAAAT4BAABIAAAAtE2puQXBtD9nrpOa0nnoPwAAAD9eAAAAAAAAAAE/AQAASAAAACZiyGO2KbU/vbZMTwSD6D8AAAA/bQAAAAAAAAABQAEAAEgAAACYducNZ5K1PxG/BQQ2jOg/AAAAP20AAAAAAAAAAUEBAABIAAAAtik1tyCYtj8RvwUENozoPwAAAD99AAAAAAAAAAFCAQAASAAAANTcgmDanbc/Eb8FBDaM6D8AAAA/fQAAAAAAAAABQwEAAEgAAADyj9AJlKO4P2fHvrhnleg/AAAAP40AAAAAAAAAAUQBAABIAAAAEkMes02puT9nx764Z5XoPwAAAD+cAAAAAAAAAAFFAQAASAAAAGqAe7Ff47o/Z8e+uGeV6D8AAAA/nAAAAAAAAAABRgEAAEgAAABOqbkFwbS7P2fHvrhnleg/AAAAP6wAAAAAAAAAAUcBAABIAAAA+kfoBMpRvD+9z3dtmZ7oPwAAAD+sAAAAAAAAAAFIAQAASAAAAKbmFgTT7rw/vc93bZme6D8AAAA/uwAAAAAAAAABSQEAAEgAAAAY+zWug1e9P73Pd22Znug/AAAAP8sAAAAAAAAAAUoBAABIAAAA/CN0AuUovj+9z3dtmZ7oPwAAAD/LAAAAAAAAAAFLAQAASAAAAKjCogHuxb4/vc93bZme6D8AAAA/2wAAAAAAAAABTAEAAEgAAADiTLJWRvq+P73Pd22Znug/AAAAP9sAAAAAAAAAAU0BAABIAAAAjOvgVU+Xvz+9z3dtmZ7oPwAAAD/qAAAAAAAAAAFOAQAASAAAAAAAAAAAAMA/vc93bZme6D8AAAA/+gAAAAAAAAABTwEAAEgAAACP2abU3ILAP73Pd22Znug/AAAAPwoBAAAAAAAAAVABAABIAAAAyGO2KTW3wD+9z3dtmZ7oPwAAAD8KAQAAAAAAAAFRAQAASAAAADt41dPlH8E/vc93bZme6D8AAAA/KQEAAAAAAAABUgEAAEgAAADMP0InUI7CP73Pd22Znug/AAAAP0gBAAAAAAAAAVMBAABIAAAAXAeverr8wz+9z3dtmZ7oPwAAAD9IAQAAAAAAAAFUAQAASAAAALJWRvo+S8Q/vc93bZme6D8AAAA/WAEAAAAAAAABVQEAAEgAAADPG84ka2XEP73Pd22Znug/AAAAP1gBAAAAAAAAAVYBAABIAAAAB6bdecOZxD+9z3dtmZ7oPwAAAD9nAQAAAAAAAAFXAQAASAAAAEEw7c4bzsQ/vc93bZme6D8AAAA/dwEAAAAAAAABWAEAAEgAAABd9XT5R+jEP73Pd22Znug/AAAAP3cBAAAAAAAAAVkBAABIAAAAl3+ETqAcxT8R2DAiy6foPwAAAD93AQAAAAAAAAFaAQAASAAAALVEDHnMNsU/EdgwIsun6D8AAAA/hwEAAAAAAAABWwEAAEgAAADRCZSj+FDFPxHYMCLLp+g/AAAAP5YBAAAAAAAAAVwBAABIAAAA7c4bziRrxT8R2DAiy6foPwAAAD/0AQAAAAAAAAFdAQAASAAAAAuUo/hQhcU/EdgwIsun6D8AAAA/BAIAAAAAAAABXgEAAEgAAAAnWSsjfZ/FPxHYMCLLp+g/AAAAPxMCAAAAAAAAAV8BAABIAAAAQx6zTam5xT8R2DAiy6foPwAAAD8jAgAAAAAAAAFgAQAASAAAAJltSs0tCMY/EdgwIsun6D8AAAA/IwIAAAAAAAABYQEAAEgAAAApR/GhCovGPxHYMCLLp+g/AAAAPzICAAAAAAAAAWIBAABIAAAAf5aIIY/Zxj8R2DAiy6foPwAAAD8yAgAAAAAAAAFjAQAASAAAANPlH6ETKMc/EdgwIsun6D8AAAA/QgIAAAAAAAABZAEAAEgAAAApNbcgmHbHPxHYMCLLp+g/AAAAP1ICAAAAAAAAAWUBAABIAAAAf4ROoBzFxz8R2DAiy6foPwAAAD9SAgAAAAAAAAFmAQAASAAAANXT5R+hE8g/EdgwIsun6D8AAAA/UgIAAAAAAAABZwEAAEgAAAAPXvV0+UfIPxHYMCLLp+g/AAAAP2ECAAAAAAAAAWgBAABIAAAAR+gEylF8yD8R2DAiy6foPwAAAD9hAgAAAAAAAAFpAQAASAAAAGWtjPR9lsg/EdgwIsun6D8AAAA/cQIAAAAAAAABagEAAEgAAACBchQfqrDIPxHYMCLLp+g/AAAAP3ECAAAAAAAAAWsBAABIAAAAnTecSdbKyD9l4OnW/LDoPwAAAD+BAgAAAAAAAAFsAQAASAAAADaug1c9XdY/96wSja/H6z8AAAA/AAAAAAAAAAABbQEAAEgAAADEkMdsU2rWP/esEo2vx+s/AAAAP14AAAAAAAAAAW4BAABIAAAAUnMLgml31j/3rBKNr8frPwAAAD9tAAAAAAAAAAFvAQAASAAAAOBVT5d/hNY/96wSja/H6z8AAAA/bQAAAAAAAAABcAEAAEgAAABwOJOslZHWP/esEo2vx+s/AAAAP30AAAAAAAAAAXEBAABIAAAA/hrXwaue1j/3rBKNr8frPwAAAD+NAAAAAAAAAAFyAQAASAAAABrgXuzXuNY/96wSja/H6z8AAAA/nAAAAAAAAAABcwEAAEgAAACowqIB7sXWP/esEo2vx+s/AAAAP6wAAAAAAAAAAXQBAABIAAAAxocqLBrg1j/3rBKNr8frPwAAAD+8AAAAAAAAAAF1AQAASAAAAFRqbkEw7dY/96wSja/H6z8AAAA/vAAAAAAAAAABdgEAAEgAAAD+ETqBchTXP/esEo2vx+s/AAAAP7wAAAAAAAAAAXcBAABIAAAAqrkFwbQ71z/3rBKNr8frPwAAAD/LAAAAAAAAAAF4AQAASAAAAFRh0QD3Ytc/96wSja/H6z8AAAA/2wAAAAAAAAABeQEAAEgAAACO6+BVT5fXP/esEo2vx+s/AAAAP9sAAAAAAAAAAXoBAABIAAAAVlg0wL3Y1z/3rBKNr8frPwAAAD/bAAAAAAAAAAF7AQAASAAAAI7iQxUWDdg/96wSja/H6z8AAAA/6gAAAAAAAAABfAEAAEgAAABWT5d/hE7YP/esEo2vx+s/AAAAP+oAAAAAAAAAAX0BAABIAAAAkNmm1NyC2D/3rBKNr8frPwAAAD8KAQAAAAAAAAF+AQAASAAAAOQoPlRh0dg/96wSja/H6z8AAAA/CgEAAAAAAAABfwEAAEgAAACQ0AmUo/jYP/esEo2vx+s/AAAAPwoBAAAAAAAAAYABAABIAAAArJWRvs8S2T/3rBKNr8frPwAAAD8ZAQAAAAAAAAGBAQAASAAAAMpaGen7LNk/96wSja/H6z8AAAA/KQEAAAAAAAABggEAAEgAAADmH6ETKEfZP/esEo2vx+s/AAAAPykBAAAAAAAAAYMBAABIAAAAAuUoPlRh2T/3rBKNr8frPwAAAD85AQAAAAAAAAGEAQAASAAAAB6qsGiAe9k/96wSja/H6z8AAAA/OQEAAAAAAAABhQEAAEgAAADKUXyowqLZP/esEo2vx+s/AAAAPzkBAAAAAAAAAYYBAABIAAAA5hYE0+682T/3rBKNr8frPwAAAD9IAQAAAAAAAAGHAQAASAAAAALci/0a19k/96wSja/H6z8AAAA/SAEAAAAAAAABiAEAAEgAAACug1c9Xf7ZP/esEo2vx+s/AAAAP1gBAAAAAAAAAYkBAABIAAAAykjfZ4kY2j/3rBKNr8frPwAAAD9YAQAAAAAAAAGKAQAASAAAAHbwqqfLP9o/96wSja/H6z8AAAA/ZwEAAAAAAAABiwEAAEgAAAAE0+684UzaP021y0Hh0Os/AAAAP3cBAAAAAAAAAYwBAABIAAAAIJh25w1n2j9NtctB4dDrPwAAAD93AQAAAAAAAAGNAQAASAAAAD5d/hE6gdo/TbXLQeHQ6z8AAAA/hwEAAAAAAAABjgEAAEgAAADMP0InUI7aP021y0Hh0Os/AAAAP/cBAAAAAAAAAY8BAABIAAAAWiKGPGab2j9NtctB4dDrPwAAAD81AgAAAAAAAAGQAQAASAAAAHbnDWeStdo/TbXLQeHQ6z8AAAA/RQIAAAAAAAABkQEAAEgAAAAEylF8qMLaP021y0Hh0Os/AAAAP0UCAAAAAAAAAZIBAABIAAAAlKyVkb7P2j9NtctB4dDrPwAAAD9VAgAAAAAAAAGTAQAASAAAACKP2abU3No/TbXLQeHQ6z8AAAA/VQIAAAAAAAABlAEAAEgAAACwcR286unaP021y0Hh0Os/AAAAP2QCAAAAAAAAAZUBAABIAAAAQFRh0QD32j9NtctB4dDrPwAAAD9kAgAAAAAAAAGWAQAASAAAAM42peYWBNs/TbXLQeHQ6z8AAAA/dAIAAAAAAAABlwEAAEgAAABcGen7LBHbP021y0Hh0Os/AAAAP5MCAAAAAAAAAZgBAABIAAAAeN5wJlkr2z9NtctB4dDrPwAAAD+jAgAAAAAAAAGZAQAASAAAAAbBtDtvONs/TbXLQeHQ6z8AAAA/sgIAAAAAAAABmgEAAEgAAACUo/hQhUXbP021y0Hh0Os/AAAAP7ICAAAAAAAAAZsBAABIAAAAJIY8ZptS2z9NtctB4dDrPwAAAD/CAgAAAAAAAAGcAQAASAAAACSGPGabUts/ob2E9hLa6z8AAAA/4QIAAAAAAAABnQEAAEgAAACyaIB7sV/bP6G9hPYS2us/AAAAP/ECAAAAAAAAAZ4BAABIAAAAQEvEkMds2z+hvYT2EtrrPwAAAD+NAwAAAAAAAAGfAQAASAAAAHrMNqXmFtw/ob2E9hLa6z8AAAA/vAMAAAAAAAABoAEAAEgAAADs4FVPl3/cP6G9hPYS2us/AAAAP8wDAAAAAAAAAaEBAABIAAAAesOZZK2M3D+hvYT2EtrrPwAAAD/MAwAAAAAAAAGiAQAASAAAAAim3XnDmdw/ob2E9hLa6z8AAAA/2wMAAAAAAAABowEAAEgAAABAwL3Yr3FtPwsIbBiR5cM/AAAAPwAAAAAAAAAAAaQBAABIAAAAiEUD3Iv9ij+1SjS+Hi/EPwAAAD8AAAAAAAAAAAGlAQAASAAAAIhFA9yL/Yo/CWwYkeVTxD8AAAA/mgAAAAAAAAABpgEAAEgAAADgOnjV0+WPPwlsGJHlU8Q/AAAAP5oAAAAAAAAAAacBAABIAAAAPG84k6yVkT9djfxjrHjEPwAAAD+aAAAAAAAAAAGoAQAASAAAANQSMeQx25Q/XY38Y6x4xD8AAAA/qgAAAAAAAAABqQEAAEgAAAAUMeQx25SaP7Gu4DZzncQ/AAAAP7kAAAAAAAAAAaoBAABIAAAAkNAJlKP4oD8F0MQJOsLEPwAAAD+5AAAAAAAAAAGrAQAASAAAAAidQDmKD6U/W/Go3ADnxD8AAAA/uQAAAAAAAAABrAEAAEgAAAD0fZaIIY+pPwM0cYKOMMU/AAAAP8kAAAAAAAAAAa0BAABIAAAAUHMLgml3rj9XVVVVVVXFPwAAAD/JAAAAAAAAAAGuAQAASAAAAJK+zxIx5LE//5cd++KexT8AAAA/2AAAAAAAAAABrwEAAEgAAAB6w5lkrYy0P1O5Ac6pw8U/AAAAP+gAAAAAAAAAAbABAABIAAAAmlJzC4Jptz/9+8lzNw3GPwAAAD/oAAAAAAAAAAGxAQAASAAAAIRXPV3+Ebo/Tx2uRv4xxj8AAAA/6AAAAAAAAAABsgEAAEgAAABsXAeverq8P6M+khnFVsY/AAAAP/gAAAAAAAAAAbMBAABIAAAAGtfBq54uvz/5X3bsi3vGPwAAAD/4AAAAAAAAAAG0AQAASAAAAMhjtik1t8A/+V927It7xj8AAAA/BwEAAAAAAAABtQEAAEgAAADnFgTT7rzBP/lfduyLe8Y/AAAAPxcBAAAAAAAAAbYBAABIAAAAk7Uy0vdZwj/5X3bsi3vGPwAAAD8XAQAAAAAAAAG3AQAASAAAAAXKUXyowsI/+V927It7xj8AAAA/FwEAAAAAAAABuAEAAEgAAABbGen7LBHDP/lfduyLe8Y/AAAAPycBAAAAAAAAAbkBAABIAAAAlKP4UIVFwz/5X3bsi3vGPwAAAD82AQAAAAAAAAG6AQAASAAAALFogHuxX8M/+V927It7xj8AAAA/NgEAAAAAAAABuwEAAEgAAADNLQim3XnDP/lfduyLe8Y/AAAAP1UBAAAAAAAAAbwBAABIAAAA6vKP0AmUwz/5X3bsi3vGPwAAAD9lAQAAAAAAAAG9AQAASAAAAAa4F/s1rsM/+V927It7xj8AAAA/dQEAAAAAAAABvgEAAEgAAAAjfZ8lYsjDP/lfduyLe8Y/AAAAP4QBAAAAAAAAAb8BAABIAAAAQEInUI7iwz/5X3bsi3vGPwAAAD+EAQAAAAAAAAHAAQAASAAAAFwHr3q6/MM/+V927It7xj8AAAA/hAEAAAAAAAABwQEAAEgAAACVkb7PEjHEP/lfduyLe8Y/AAAAP5QBAAAAAAAAAcIBAABIAAAAslZG+j5LxD/5X3bsi3vGPwAAAD+kAQAAAAAAAAHDAQAASAAAAM8bziRrZcQ/+V927It7xj8AAAA/pAEAAAAAAAABxAEAAEgAAADr4FVPl3/EP/lfduyLe8Y/AAAAP7MBAAAAAAAAAcUBAABIAAAA6+BVT5d/xD+jPpIZxVbGPwAAAD/DAQAAAAAAAAHGAQAASAAAAAem3XnDmcQ/oz6SGcVWxj8AAAA/wwEAAAAAAAABxwEAAEgAAAAla2Wk77PEP6M+khnFVsY/AAAAP9IBAAAAAAAAAcgBAABIAAAAQTDtzhvOxD9PHa5G/jHGPwAAAD/SAQAAAAAAAAHJAQAASAAAAF31dPlH6MQ/Tx2uRv4xxj8AAAA/4gEAAAAAAAABygEAAEgAAAB7uvwjdALFP08drkb+McY/AAAAP+IBAAAAAAAAAcsBAABIAAAAl3+ETqAcxT9PHa5G/jHGPwAAAD/yAQAAAAAAAAHMAQAASAAAALVEDHnMNsU/Tx2uRv4xxj8AAAA/8gEAAAAAAAABzQEAAEgAAADRCZSj+FDFP08drkb+McY/AAAAPwECAAAAAAAAAc4BAABIAAAA7c4bziRrxT9PHa5G/jHGPwAAAD8RAgAAAAAAAAHPAQAASAAAAAuUo/hQhcU/Tx2uRv4xxj8AAAA/IQIAAAAAAAAB0AEAAEgAAAAnWSsjfZ/FP08drkb+McY/AAAAPzACAAAAAAAAAdEBAABIAAAAQx6zTam5xT/9+8lzNw3GPwAAAD8wAgAAAAAAAAHSAQAASAAAAGHjOnjV08U//fvJczcNxj8AAAA/QAIAAAAAAAAB0wEAAEgAAAB9qMKiAe7FP/37yXM3DcY/AAAAP18CAAAAAAAAAdQBAABIAAAAmW1KzS0Ixj/9+8lzNw3GPwAAAD9fAgAAAAAAAAHVAQAASAAAAJltSs0tCMY/p9rloHDoxT8AAAA/XwIAAAAAAAAB1gEAAEgAAAC1MtL3WSLGP6fa5aBw6MU/AAAAP28CAAAAAAAAAdcBAABIAAAA0/dZIoY8xj+n2uWgcOjFPwAAAD9vAgAAAAAAAAHYAQAASAAAANP3WSKGPMY/U7kBzqnDxT8AAAA/fgIAAAAAAAAB2QEAAEgAAADvvOFMslbGP1O5Ac6pw8U/AAAAP34CAAAAAAAAAdoBAABIAAAAC4Jpd95wxj9TuQHOqcPFPwAAAD8fBAAAAAAAAAHbAQAASAAAAClH8aEKi8Y/U7kBzqnDxT8AAAA/HwQAAAAAAAAB3AEAAEgAAABFDHnMNqXGP1O5Ac6pw8U/AAAAPy4EAAAAAAAAAd0BAABIAAAAYdEA92K/xj9TuQHOqcPFPwAAAD8+BAAAAAAAAAHeAQAASAAAAH+WiCGP2cY//5cd++KexT8AAAA/PgQAAAAAAAAB3wEAAEgAAACbWxBMu/PGP/+XHfvinsU/AAAAP00EAAAAAAAAAeABAABIAAAA0+UfoRMoxz+rdjkoHHrFPwAAAD9dBAAAAAAAAAHhAQAASAAAAPGqp8s/Qsc/q3Y5KBx6xT8AAAA/XQQAAAAAAAAB4gEAAEgAAAANcC/2a1zHP1dVVVVVVcU/AAAAP20EAAAAAAAAAeMBAABIAAAAKTW3IJh2xz9XVVVVVVXFPwAAAD9tBAAAAAAAAAHkAQAASAAAAEf6PkvEkMc/AzRxgo4wxT8AAAA/jAQAAAAAAAAB5QEAAEgAAABjv8Z18KrHPwM0cYKOMMU/AAAAP5wEAAAAAAAAAeYBAABIAAAAY7/GdfCqxz+tEo2vxwvFPwAAAD+cBAAAAAAAAAHnAQAASAAAAH+ETqAcxcc/rRKNr8cLxT8AAAA/nAQAAAAAAAAB6AEAAEgAAACdSdbKSN/HP1vxqNwA58Q/AAAAP5wEAAAAAAAAAekBAABIAAAAuQ5e9XT5xz9b8ajcAOfEPwAAAD+pBAAAAAAAAAHqAQAASAAAANXT5R+hE8g/BdDECTrCxD8AAAA/uQQAAAAAAAAB6wEAAEgAAADxmG1KzS3IP7Gu4DZzncQ/AAAAP7kEAAAAAAAAAewBAABIAAAAD171dPlHyD+xruA2c53EPwAAAD/IBAAAAAAAAAHtAQAASAAAAA9e9XT5R8g/XY38Y6x4xD8AAAA/yAQAAAAAAAAB7gEAAEgAAAArI32fJWLIP12N/GOseMQ/AAAAP9gEAAAAAAAAAe8BAABIAAAAR+gEylF8yD8JbBiR5VPEPwAAAD/oBAAAAAAAAAHwAQAASAAAAEfoBMpRfMg/tUo0vh4vxD8AAAA/9wQAAAAAAAAB8QEAAEgAAABlrYz0fZbIP7VKNL4eL8Q/AAAAPwcFAAAAAAAAAfIBAABIAAAAZa2M9H2WyD9hKVDrVwrEPwAAAD8XBQAAAAAAAAHzAQAASAAAAGWtjPR9lsg/CwhsGJHlwz8AAAA/JgUAAAAAAAAB9AEAAEgAAACBchQfqrDIPwsIbBiR5cM/AAAAPyYFAAAAAAAAAfUBAABIAAAAgXIUH6qwyD+55odFysDDPwAAAD82BQAAAAAAAAH2AQAASAAAAJ03nEnWysg/ZcWjcgOcwz8AAAA/RQUAAAAAAAAB9wEAAEgAAACdN5xJ1srIPw+kv588d8M/AAAAP3QFAAAAAAAAAfgBAABIAAAAnTecSdbKyD+7gtvMdVLDPwAAAD+EBQAAAAAAAAH5AQAASAAAALv8I3QC5cg/u4LbzHVSwz8AAAA/hAUAAAAAAAAB+gEAAEgAAAC7/CN0AuXIP2lh9/muLcM/AAAAP7MFAAAAAAAAAfsBAABIAAAA18Grni7/yD9pYff5ri3DPwAAAD/SBQAAAAAAAAH8AQAASAAAANfBq54u/8g/E0ATJ+gIwz8AAAA/4gUAAAAAAAAB/QEAAEgAAAAevOrp8o+gPxb1kcwottI/AAAAPwAAAAAAAAAAAf4BAABIAAAAAuUoPlRhoT8W9ZHMKLbSPwAAAD8dAQAAAAAAAAH/AQAASAAAAHT5R+gEyqE/FvWRzCi20j8AAAA/HQEAAAAAAAABAAIAAEgAAABYIoY8ZpuiPxb1kcwottI/AAAAPy0BAAAAAAAAAQECAABIAAAAQEvEkMdsoz8W9ZHMKLbSPwAAAD8tAQAAAAAAAAECAgAASAAAALRf4zp41aM/wAUENozI0j8AAAA/PAEAAAAAAAABAwIAAEgAAAAInUA5ig+lP8AFBDaMyNI/AAAAPzwBAAAAAAAAAQQCAABIAAAAYNqdN5xJpj/ABQQ2jMjSPwAAAD9MAQAAAAAAAAEFAgAASAAAALgX+zWug6c/ahZ2n+/a0j8AAAA/XAEAAAAAAAABBgIAAEgAAAD0fZaIIY+pPxQn6AhT7dI/AAAAP1wBAAAAAAAAAQcCAABIAAAAGA1wL/ZrrD8UJ+gIU+3SPwAAAD9rAQAAAAAAAAEIAgAASAAAAKiwaIB7sa8/FCfoCFPt0j8AAAA/awEAAAAAAAABCQIAAEgAAADmH6ETKEexPxQn6AhT7dI/AAAAP2sBAAAAAAAAAQoCAABIAAAAsHEdvOrpsj8UJ+gIU+3SPwAAAD97AQAAAAAAAAELAgAASAAAAOzXuA5e9bQ/FCfoCFPt0j8AAAA/ewEAAAAAAAABDAIAAEgAAABEFRYNcC+2PxQn6AhT7dI/AAAAP4oBAAAAAAAAAQ0CAABIAAAAKD5UYdEAtz8UJ+gIU+3SPwAAAD+aAQAAAAAAAAEOAgAASAAAAA5nkrUy0rc/FCfoCFPt0j8AAAA/mgEAAAAAAAABDwIAAEgAAAC4BcG0O2+4PxQn6AhT7dI/AAAAP6oBAAAAAAAAARACAABIAAAALhrgXuzXuD8UJ+gIU+3SPwAAAD+5AQAAAAAAAAERAgAASAAAAGak77NEDLk/FCfoCFPt0j8AAAA/uQEAAAAAAAABEgIAAEgAAACgLv8InUC5PxQn6AhT7dI/AAAAP7kBAAAAAAAAARMCAABIAAAA2LgOXvV0uT8UJ+gIU+3SPwAAAD/JAQAAAAAAAAEUAgAASAAAAEzNLQim3bk/FCfoCFPt0j8AAAA/yQEAAAAAAAABFQIAAEgAAACEVz1d/hG6PxQn6AhT7dI/AAAAP9kBAAAAAAAAARYCAABIAAAA9mtcB696uj8UJ+gIU+3SPwAAAD/ZAQAAAAAAAAEXAgAASAAAAGqAe7Ff47o/FCfoCFPt0j8AAAA/6AEAAAAAAAABGAIAAEgAAADclJpbEEy7PxQn6AhT7dI/AAAAP+gBAAAAAAAAARkCAABIAAAATqm5BcG0uz8UJ+gIU+3SPwAAAD/4AQAAAAAAAAEaAgAASAAAAPpH6ATKUbw/FCfoCFPt0j8AAAA/FwIAAAAAAAABGwIAAEgAAADEmWStjPS9PxQn6AhT7dI/AAAAPxcCAAAAAAAAARwCAABIAAAANq6DVz1dvj8UJ+gIU+3SPwAAAD8XAgAAAAAAAAEdAgAASAAAAKjCogHuxb4/FCfoCFPt0j8AAAA/JwIAAAAAAAABHgIAAEgAAADiTLJWRvq+PxQn6AhT7dI/AAAAPycCAAAAAAAAAR8CAABIAAAAGtfBq54uvz8UJ+gIU+3SPwAAAD9gAgAAAAAAAAEgAgAASAAAAFRh0QD3Yr8/FCfoCFPt0j8AAAA/gAIAAAAAAAABIQIAAEgAAACM6+BVT5e/PxQn6AhT7dI/AAAAP48CAAAAAAAAASICAABIAAAAxnXwqqfLvz9qFnaf79rSPwAAAD+PAgAAAAAAAAEjAgAASAAAAAAAAAAAAMA/ahZ2n+/a0j8AAAA/nwIAAAAAAAABJAIAAEgAAABVT5d/hE7AP2oWdp/v2tI/AAAAP58CAAAAAAAAASUCAABIAAAAq54u/widwD/ABQQ2jMjSPwAAAD+uAgAAAAAAAAEmAgAASAAAAALuxX6N68A/FvWRzCi20j8AAAA/vgIAAAAAAAABJwIAAEgAAABYPV3+ETrBPxb1kcwottI/AAAAP74CAAAAAAAAASgCAABIAAAAroz0fZaIwT8W9ZHMKLbSPwAAAD++AgAAAAAAAAEpAgAASAAAACChEyhH8cE/bOQfY8Wj0j8AAAA/zgIAAAAAAAABKgIAAEgAAACverr8I3TCP2zkH2PFo9I/AAAAP90CAAAAAAAAASsCAABIAAAAzD9CJ1COwj9s5B9jxaPSPwAAAD/tAgAAAAAAAAEsAgAASAAAAOgEylF8qMI/bOQfY8Wj0j8AAAA/7QIAAAAAAAABLQIAAEgAAAAFylF8qMLCP2zkH2PFo9I/AAAAP+0CAAAAAAAAAS4CAABIAAAAIo/ZptTcwj9s5B9jxaPSPwAAAD87AwAAAAAAAAEvAgAASAAAAD5UYdEA98I/bOQfY8Wj0j8AAAA/SwMAAAAAAAABMAIAAEgAAAB33nAmWSvDP2zkH2PFo9I/AAAAP1oDAAAAAAAAATECAABIAAAAzS0Ipt15wz9s5B9jxaPSPwAAAD9aAwAAAAAAAAEyAgAASAAAAAa4F/s1rsM/bOQfY8Wj0j8AAAA/WgMAAAAAAAABMwIAAEgAAAB5zDal5hbEP2zkH2PFo9I/AAAAP2oDAAAAAAAAATQCAABIAAAAslZG+j5LxD9s5B9jxaPSPwAAAD9qAwAAAAAAAAE1AgAASAAAAAem3XnDmcQ/bOQfY8Wj0j8AAAA/egMAAAAAAAABNgIAAEgAAABBMO3OG87EP2zkH2PFo9I/AAAAP4kDAAAAAAAAATcCAABIAAAAl3+ETqAcxT9s5B9jxaPSPwAAAD+JAwAAAAAAAAE4AgAASAAAALVEDHnMNsU/bOQfY8Wj0j8AAAA/iQMAAAAAAAABOQIAAEgAAAALlKP4UIXFP2zkH2PFo9I/AAAAP5kDAAAAAAAAAToCAABIAAAAJ1krI32fxT9s5B9jxaPSPwAAAD+ZAwAAAAAAAAE7AgAASAAAAEMes02pucU/bOQfY8Wj0j8AAAA/qAMAAAAAAAABPAIAAEgAAABh4zp41dPFP2zkH2PFo9I/AAAAP6gDAAAAAAAAAT0CAABIAAAAfajCogHuxT9s5B9jxaPSPwAAAD+4AwAAAAAAAAE+AgAASAAAAEQD3Iv9Gqc/kK/HC1UI2T8AAAA/AAAAAAAAAAABPwIAAEgAAAC4F/s1roOnP5CvxwtVCNk/AAAAPwgBAAAAAAAAAUACAABIAAAALCwa4F7spz+Qr8cLVQjZPwAAAD8YAQAAAAAAAAFBAgAASAAAAJxAOYoPVag/kK/HC1UI2T8AAAA/JwEAAAAAAAABQgIAAEgAAAAQVVg0wL2oP5CvxwtVCNk/AAAAPzcBAAAAAAAAAUMCAABIAAAAgGl33nAmqT+Qr8cLVQjZPwAAAD9HAQAAAAAAAAFEAgAASAAAAPR9loghj6k/kK/HC1UI2T8AAAA/RwEAAAAAAAABRQIAAEgAAABMu/OGM8mqP5CvxwtVCNk/AAAAP0cBAAAAAAAAAUYCAABIAAAApPhQhUUDrD+Qr8cLVQjZPwAAAD9WAQAAAAAAAAFHAgAASAAAAMSHKiwa4K4/kK/HC1UI2T8AAAA/ZgEAAAAAAAABSAIAAEgAAACulZG+zxKxPzjAOXW4Gtk/AAAAP2YBAAAAAAAAAUkCAABIAAAAPl3+ETqBsj/i0KveGy3ZPwAAAD92AQAAAAAAAAFKAgAASAAAAHrDmWStjLQ/juEdSH8/2T8AAAA/dgEAAAAAAAABSwIAAEgAAAC2KTW3IJi2P47hHUh/P9k/AAAAP4UBAAAAAAAAAUwCAABIAAAAgHuxX+M6uD828o+x4lHZPwAAAD+FAQAAAAAAAAFNAgAASAAAAKAu/widQLk/NvKPseJR2T8AAAA/lQEAAAAAAAABTgIAAEgAAAAw9mtcB6+6Pzbyj7HiUdk/AAAAP5UBAAAAAAAAAU8CAABIAAAA3JSaWxBMuz828o+x4lHZPwAAAD+kAQAAAAAAAAFQAgAASAAAAIgzyVoZ6bs/NvKPseJR2T8AAAA/pAEAAAAAAAABUQIAAEgAAADAvdivcR28Pzbyj7HiUdk/AAAAP7QBAAAAAAAAAVICAABIAAAAMtL3WSKGvD828o+x4lHZPwAAAD+0AQAAAAAAAAFTAgAASAAAAGxcB696urw/NvKPseJR2T8AAAA/xAEAAAAAAAABVAIAAEgAAACm5hYE0+68Pzbyj7HiUdk/AAAAP8QBAAAAAAAAAVUCAABIAAAA3nAmWSsjvT828o+x4lHZPwAAAD/TAQAAAAAAAAFWAgAASAAAAFCFRQPci70/NvKPseJR2T8AAAA/0wEAAAAAAAABVwIAAEgAAADEmWStjPS9Pzbyj7HiUdk/AAAAP+MBAAAAAAAAAVgCAABIAAAAqMKiAe7Fvj828o+x4lHZPwAAAD/zAQAAAAAAAAFZAgAASAAAAIzr4FVPl78/NvKPseJR2T8AAAA/8wEAAAAAAAABWgIAAEgAAAByFB+qsGjAPzbyj7HiUdk/AAAAP/MBAAAAAAAAAVsCAABIAAAAO3jV0+UfwT828o+x4lHZPwAAAD8CAgAAAAAAAAFcAgAASAAAACChEyhH8cE/juEdSH8/2T8AAAA/AgIAAAAAAAABXQIAAEgAAAAFylF8qMLCP47hHUh/P9k/AAAAPxICAAAAAAAAAV4CAABIAAAA6vKP0AmUwz/i0KveGy3ZPwAAAD8xAgAAAAAAAAFfAgAASAAAAAuUo/hQhcU/OMA5dbga2T8AAAA/MQIAAAAAAAABYAIAAEgAAAAnWSsjfZ/FP5CvxwtVCNk/AAAAP1ACAAAAAAAAAWECAABIAAAAQx6zTam5xT+Qr8cLVQjZPwAAAD9QAgAAAAAAAAFiAgAASAAAAGHjOnjV08U/kK/HC1UI2T8AAAA/cAIAAAAAAAABYwIAAEgAAAB9qMKiAe7FP5CvxwtVCNk/AAAAP38CAAAAAAAAAWQCAABIAAAAmW1KzS0Ixj+Qr8cLVQjZPwAAAD+PAgAAAAAAAAFlAgAASAAAALUy0vdZIsY/kK/HC1UI2T8AAAA/ngIAAAAAAAABZgIAAEgAAADvvOFMslbGP+SeVaLx9dg/AAAAP54CAAAAAAAAAWcCAABIAAAAKUfxoQqLxj/knlWi8fXYPwAAAD+uAgAAAAAAAAFoAgAASAAAAGHRAPdiv8Y/5J5VovH12D8AAAA/rgIAAAAAAAABaQIAAEgAAAB/loghj9nGP+SeVaLx9dg/AAAAP74CAAAAAAAAAWoCAABIAAAAtyCYducNxz/knlWi8fXYPwAAAD++AgAAAAAAAAFrAgAASAAAANPlH6ETKMc/5J5VovH12D8AAAA/zQIAAAAAAAABbAIAAEgAAADxqqfLP0LHP+SeVaLx9dg/AAAAP+wCAAAAAAAAAW0CAABIAAAADXAv9mtcxz/knlWi8fXYPwAAAD/sAgAAAAAAAAFuAgAASAAAACk1tyCYdsc/5J5VovH12D8AAAA/7AIAAAAAAAABbwIAAEgAAABH+j5LxJDHP+SeVaLx9dg/AAAAP/sCAAAAAAAAAXACAABIAAAAY7/GdfCqxz/knlWi8fXYPwAAAD8LAwAAAAAAAAFxAgAASAAAAH+ETqAcxcc/5J5VovH12D8AAAA/GgMAAAAAAAABcgIAAEgAAACdSdbKSN/HP+SeVaLx9dg/AAAAPyoDAAAAAAAAAXMCAABIAAAA1dPlH6ETyD/knlWi8fXYPwAAAD8qAwAAAAAAAAF0AgAASAAAAA9e9XT5R8g/5J5VovH12D8AAAA/OgMAAAAAAAABdQIAAEgAAABlrYz0fZbIP+SeVaLx9dg/AAAAPzoDAAAAAAAAAXYCAABIAAAAu/wjdALlyD+Qr8cLVQjZPwAAAD9JAwAAAAAAAAF3AgAASAAAAC0RQx6zTck/kK/HC1UI2T8AAAA/SQMAAAAAAAABeAIAAEgAAACDYNqdN5zJPzjAOXW4Gtk/AAAAP1kDAAAAAAAAAXkCAABIAAAA2a9xHbzqyT/i0KveGy3ZPwAAAD9ZAwAAAAAAAAF6AgAASAAAAC//CJ1AOco/4tCr3hst2T8AAAA/aQMAAAAAAAABewIAAEgAAABniRjymG3KP+LQq94bLdk/AAAAP3gDAAAAAAAAAXwCAABIAAAAoRMoR/Ghyj+O4R1Ifz/ZPwAAAD94AwAAAAAAAAF9AgAASAAAANmdN5xJ1so/juEdSH8/2T8AAAA/eAMAAAAAAAABfgIAAEgAAAD1Yr/GdfDKP47hHUh/P9k/AAAAP4gDAAAAAAAAAX8CAABIAAAAEyhH8aEKyz+O4R1Ifz/ZPwAAAD+IAwAAAAAAAAGAAgAASAAAAC/tzhvOJMs/juEdSH8/2T8AAAA/pwMAAAAAAAABgQIAAEgAAABLslZG+j7LP47hHUh/P9k/AAAAP8YDAAAAAAAAAYICAABIAAAA2p03nEnW0j/7lQK1fqXgPwAAAD8AAAAAAAAAAAGDAgAASAAAAEy784YzydI/+5UCtX6l4D8AAAA/XgAAAAAAAAABhAIAAEgAAAAw9mtcB6/SP/uVArV+peA/AAAAP14AAAAAAAAAAYUCAABIAAAAohMoR/Gh0j/7lQK1fqXgPwAAAD9tAAAAAAAAAAGGAgAASAAAAIROoBzFh9I/+5UCtX6l4D8AAAA/bQAAAAAAAAABhwIAAEgAAABoiRjymG3SP/uVArV+peA/AAAAP30AAAAAAAAAAYgCAABIAAAAvuFMslZG0j/7lQK1fqXgPwAAAD+MAAAAAAAAAAGJAgAASAAAABI6gXIUH9I/UZ67abCu4D8AAAA/jAAAAAAAAAABigIAAEgAAAAuCKbdecPRP1Geu2mwruA/AAAAP4wAAAAAAAAAAYsCAABIAAAA2LgOXvV00T9RnrtpsK7gPwAAAD+cAAAAAAAAAAGMAgAASAAAAPSGM8laGdE/UZ67abCu4D8AAAA/nAAAAAAAAAABjQIAAEgAAACeN5xJ1srQP1Geu2mwruA/AAAAP6wAAAAAAAAAAY4CAABIAAAALCN9nyVi0D9RnrtpsK7gPwAAAD+sAAAAAAAAAAGPAgAASAAAAGS2KTW3INA/UZ67abCu4D8AAAA/uwAAAAAAAAABkAIAAEgAAAD/CJ1AOYrPP1Geu2mwruA/AAAAP8sAAAAAAAAAAZECAABIAAAAG+Be7Ne4zj9RnrtpsK7gPwAAAD/LAAAAAAAAAAGSAgAASAAAAG9BMO3OG84/UZ67abCu4D8AAAA/2wAAAAAAAAABkwIAAEgAAACn3XnDmWTNP1Geu2mwruA/AAAAP9sAAAAAAAAAAZQCAABIAAAA33nDmWStzD/7lQK1fqXgPwAAAD/bAAAAAAAAAAGVAgAASAAAABcWDXAv9ss/p41JAE2c4D8AAAA/6gAAAAAAAAABlgIAAEgAAAChAe7Ffo3LP1KFkEsbk+A/AAAAP+oAAAAAAAAAAZcCAABIAAAAL+3OG84kyz/8fNeW6YngPwAAAD/6AAAAAAAAAAGYAgAASAAAANmdN5xJ1so//HzXlumJ4D8AAAA/+gAAAAAAAAABmQIAAEgAAACDTqAcxYfKP/x815bpieA/AAAAPwkBAAAAAAAAAZoCAABIAAAAS8SQx2xTyj+ndB7it4DgPwAAAD84AQAAAAAAAAGbAgAASAAAAEnWykjfZ8k/p3Qe4reA4D8AAAA/SAEAAAAAAAABnAIAAEgAAACdN5xJ1srIP1NsZS2Gd+A/AAAAP0gBAAAAAAAAAZ0CAABIAAAAZa2M9H2WyD/9Y6x4VG7gPwAAAD9IAQAAAAAAAAGeAgAASAAAAA9e9XT5R8g//WOseFRu4D8AAAA/SAEAAAAAAAABnwIAAEgAAAC5Dl71dPnHP/1jrHhUbuA/AAAAP1gBAAAAAAAAAaACAABIAAAAR/o+S8SQxz+oW/PDImXgPwAAAD9YAQAAAAAAAAGhAgAASAAAANPlH6ETKMc/qFvzwyJl4D8AAAA/ZwEAAAAAAAABogIAAEgAAABFDHnMNqXGP6hb88MiZeA/AAAAP2cBAAAAAAAAAaMCAABIAAAA0/dZIoY8xj+oW/PDImXgPwAAAD93AQAAAAAAAAGkAgAASAAAAGHjOnjV08U/qFvzwyJl4D8AAAA/hgEAAAAAAAABpQIAAEgAAAALlKP4UIXFP6hb88MiZeA/AAAAP4YBAAAAAAAAAaYCAABIAAAAtUQMecw2xT+oW/PDImXgPwAAAD+WAQAAAAAAAAGnAgAASAAAAHu6/CN0AsU/qFvzwyJl4D8AAAA/lgEAAAAAAAABqAIAAEgAAAAla2Wk77PEP6hb88MiZeA/AAAAP6YBAAAAAAAAAakCAABIAAAA6+BVT5d/xD+oW/PDImXgPwAAAD+mAQAAAAAAAAGqAgAASAAAAJWRvs8SMcQ/qFvzwyJl4D8AAAA/tQEAAAAAAAABqwIAAEgAAABcB696uvzDP6hb88MiZeA/AAAAP7UBAAAAAAAAAawCAABIAAAAI32fJWLIwz/9Y6x4VG7gPwAAAD/FAQAAAAAAAAGtAgAASAAAAM0tCKbdecM/U2xlLYZ34D8AAAA/xQEAAAAAAAABrgIAAEgAAAB33nAmWSvDP1NsZS2Gd+A/AAAAP9UBAAAAAAAAAa8CAABIAAAAIo/ZptTcwj9TbGUthnfgPwAAAD/VAQAAAAAAAAGwAgAASAAAAOgEylF8qMI/U2xlLYZ34D8AAAA/5AEAAAAAAAABsQIAAEgAAACTtTLS91nCP6d0HuK3gOA/AAAAP+QBAAAAAAAAAbICAABIAAAAWSsjfZ8lwj+ndB7it4DgPwAAAD/0AQAAAAAAAAGzAgAASAAAAATci/0a18E/p3Qe4reA4D8AAAA/9AEAAAAAAAABtAIAAEgAAACujPR9lojBP6d0HuK3gOA/AAAAPwMCAAAAAAAAAbUCAABIAAAAO3jV0+UfwT+ndB7it4DgPwAAAD8DAgAAAAAAAAG2AgAASAAAAOYoPlRh0cA/p3Qe4reA4D8AAAA/EwIAAAAAAAABtwIAAEgAAACrni7/CJ3AP6d0HuK3gOA/AAAAPxMCAAAAAAAAAbgCAABIAAAAVU+Xf4ROwD+ndB7it4DgPwAAAD8jAgAAAAAAAAG5AgAASAAAADmKD1VYNMA/p3Qe4reA4D8AAAA/IwIAAAAAAAABugIAAEgAAAAcxYcqLBrAP6d0HuK3gOA/AAAAPzICAAAAAAAAAbsCAABIAAAAAAAAAAAAwD+ndB7it4DgPwAAAD9CAgAAAAAAAAG8AgAASAAAAMZ18Kqny78/p3Qe4reA4D8AAAA/UgIAAAAAAAABvQIAAEgAAACM6+BVT5e/P6d0HuK3gOA/AAAAP1ICAAAAAAAAAb4CAABIAAAAGtfBq54uvz+ndB7it4DgPwAAAD9hAgAAAAAAAAG/AgAASAAAAG44k6yVkb4/p3Qe4reA4D8AAAA/YQIAAAAAAAABwAIAAEgAAABQhUUD3Iu9P6d0HuK3gOA/AAAAP3ECAAAAAAAAAcECAABIAAAAMtL3WSKGvD+ndB7it4DgPwAAAD9xAgAAAAAAAAHCAgAASAAAANyUmlsQTLs/p3Qe4reA4D8AAAA/gAIAAAAAAAABwwIAAEgAAACEVz1d/hG6P1NsZS2Gd+A/AAAAP5ACAAAAAAAAAcQCAABIAAAAZqTvs0QMuT9TbGUthnfgPwAAAD+QAgAAAAAAAAHFAgAASAAAAA5nkrUy0rc/U2xlLYZ34D8AAAA/kAIAAAAAAAABxgIAAEgAAADws0QMecy2P1NsZS2Gd+A/AAAAP6ACAAAAAAAAAccCAABIAAAARBUWDXAvtj/9Y6x4VG7gPwAAAD+gAgAAAAAAAAHIAgAASAAAANIA92K/xrU/qFvzwyJl4D8AAAA/rwIAAAAAAAAByQIAAEgAAACYducNZ5K1P6hb88MiZeA/AAAAP68CAAAAAAAAAcoCAABIAAAAJmLIY7YptT+oW/PDImXgPwAAAD+/AgAAAAAAAAHLAgAASAAAAOzXuA5e9bQ/U1M6D/Fb4D8AAAA/zwIAAAAAAAABzAIAAEgAAAC0Tam5BcG0P1NTOg/xW+A/AAAAP88CAAAAAAAAAc0CAABIAAAAesOZZK2MtD9TUzoP8VvgPwAAAD/PAgAAAAAAAAHOAgAASAAAAEA5ig9VWLQ//kqBWr9S4D8AAAA/3gIAAAAAAAABzwIAAEgAAADOJGtlpO+zP/5KgVq/UuA/AAAAP94CAAAAAAAAAdACAABIAAAAIoY8ZptSsz/+SoFav1LgPwAAAD/uAgAAAAAAAAHRAgAASAAAALBxHbzq6bI/qULIpY1J4D8AAAA/7gIAAAAAAAAB0gIAAEgAAACSvs8SMeSxP1Q6D/FbQOA/AAAAP/0CAAAAAAAAAdMCAABIAAAAPIFyFB+qsD//MVY8KjfgPwAAAD/9AgAAAAAAAAHUAgAASAAAAKiwaIB7sa8//zFWPCo34D8AAAA/DQMAAAAAAAAB1QIAAEgAAADgXuzXuA6uP/8xVjwqN+A/AAAAPw0DAAAAAAAAAdYCAABIAAAA/DWug1c9rT//MVY8KjfgPwAAAD8dAwAAAAAAAAHXAgAASAAAAKT4UIVFA6w//zFWPCo34D8AAAA/HQMAAAAAAAAB2AIAAEgAAAAw5DHblJqrP/8xVjwqN+A/AAAAPywDAAAAAAAAAdkCAABIAAAAvM8SMeQxqz//MVY8KjfgPwAAAD96AwAAAAAAAAHaAgAASAAAAEy784Yzyao//zFWPCo34D8AAAA/igMAAAAAAAAB2wIAAEgAAABokrUy0vepP/8xVjwqN+A/AAAAP4oDAAAAAAAAAdwCAABIAAAAgGl33nAmqT//MVY8KjfgPwAAAD+aAwAAAAAAAAHdAgAASAAAALgX+zWug6c//zFWPCo34D8AAAA/mgMAAAAAAAAB3gIAAEgAAAB8sV/jOnilP/8xVjwqN+A/AAAAP6kDAAAAAAAAAd8CAABIAAAAzDal5hYEoz//MVY8KjfgPwAAAD+pAwAAAAAAAAHgAgAASAAAAJDQCZSj+KA//zFWPCo34D8AAAA/uQMAAAAAAAAB4QIAAEgAAACM/RrXwaueP/8xVjwqN+A/AAAAP7kDAAAAAAAAAeICAABIAAAA3IJg2p03nD//MVY8KjfgPwAAAD/JAwAAAAAAAAHjAgAASAAAABQx5DHblJo//zFWPCo34D8AAAA/yQMAAAAAAAAB5AIAAEgAAAAwCKbdecOZP/8xVjwqN+A/AAAAP9gDAAAAAAAAAeUCAABIAAAATN9niRjymD//MVY8KjfgPwAAAD82BAAAAAAAAAHmAgAASAAAAGS2KTW3IJg//zFWPCo34D8AAAA/RgQAAAAAAAAB5wIAAEgAAACAjevgVU+XP/8xVjwqN+A/AAAAP4cFAAAAAAAAAegCAABIAAAAgI3r4FVPlz+pKZ2H+C3gPwAAAD+WBQAAAAAAAAHpAgAASAAAAJislZG+z4I/hVzamATQ5D8AAAA/AAAAAAAAAAAB6gIAAEgAAABg/hE6gXKEP4Vc2pgE0OQ/AAAAP90AAAAAAAAAAesCAABIAAAA8KEKiwa4hz+FXNqYBNDkPwAAAD/dAAAAAAAAAAHsAgAASAAAAIhFA9yL/Yo/hVzamATQ5D8AAAA/7QAAAAAAAAAB7QIAAEgAAADgOnjV0+WPP4Vc2pgE0OQ/AAAAP+0AAAAAAAAAAe4CAABIAAAABMG0O284kz8wVCHk0sbkPwAAAD/8AAAAAAAAAAHvAgAASAAAAEzfZ4kY8pg/20toL6G95D8AAAA//AAAAAAAAAAB8AIAAEgAAABwJlkrI32fP4VDr3pvtOQ/AAAAPwwBAAAAAAAAAfECAABIAAAAQEvEkMdsoz/cMj0RDKLkPwAAAD8MAQAAAAAAAAHyAgAASAAAANTuvOFMsqY/3DI9EQyi5D8AAAA/HAEAAAAAAAAB8wIAAEgAAABokrUy0vepPzIiy6eoj+Q/AAAAPxwBAAAAAAAAAfQCAABIAAAAGA1wL/ZrrD+HEVk+RX3kPwAAAD8rAQAAAAAAAAH1AgAASAAAAKiwaIB7sa8/MwmgiRN05D8AAAA/OwEAAAAAAAAB9gIAAEgAAADmH6ETKEexPzMJoIkTdOQ/AAAAPzsBAAAAAAAAAfcCAABIAAAAzEjfZ4kYsj8zCaCJE3TkPwAAAD9LAQAAAAAAAAH4AgAASAAAAOr7LBFDHrM/3gDn1OFq5D8AAAA/SwEAAAAAAAAB+QIAAEgAAAAIr3q6/CO0P94A59ThauQ/AAAAP1oBAAAAAAAAAfoCAABIAAAAJmLIY7YptT/eAOfU4WrkPwAAAD9aAQAAAAAAAAH7AgAASAAAAEQVFg1wL7Y/iPgtILBh5D8AAAA/eQEAAAAAAAAB/AIAAEgAAADYuA5e9XS5P4j4LSCwYeQ/AAAAP3kBAAAAAAAAAf0CAABIAAAA3JSaWxBMuz+I+C0gsGHkPwAAAD95AQAAAAAAAAH+AgAASAAAAFCFRQPci70/iPgtILBh5D8AAAA/iQEAAAAAAAAB/wIAAEgAAADGdfCqp8u/P4j4LSCwYeQ/AAAAP4kBAAAAAAAAAQADAABIAAAA5ig+VGHRwD+I+C0gsGHkPwAAAD+ZAQAAAAAAAAEBAwAASAAAAK6M9H2WiME/iPgtILBh5D8AAAA/mQEAAAAAAAABAgMAAEgAAAA9ZptScwvCP4j4LSCwYeQ/AAAAP6gBAAAAAAAAAQMDAABIAAAAr3q6/CN0wj+I+C0gsGHkPwAAAD+4AQAAAAAAAAEEAwAASAAAAAXKUXyowsI/iPgtILBh5D8AAAA/uAEAAAAAAAABBQMAAEgAAAA+VGHRAPfCP4j4LSCwYeQ/AAAAP7gBAAAAAAAAAQYDAABIAAAAWxnp+ywRwz+I+C0gsGHkPwAAAD/IAQAAAAAAAAEHAwAASAAAAHfecCZZK8M/iPgtILBh5D8AAAA/1wEAAAAAAAABCAMAAEgAAACUo/hQhUXDP4j4LSCwYeQ/AAAAP1QCAAAAAAAAAQkDAABIAAAAsWiAe7Ffwz+I+C0gsGHkPwAAAD+iAgAAAAAAAAEKAwAASAAAAM0tCKbdecM/iPgtILBh5D8AAAA/wgIAAAAAAAABCwMAAEgAAADq8o/QCZTDP4j4LSCwYeQ/AAAAP9ECAAAAAAAAAQwDAABIAAAAI32fJWLIwz+I+C0gsGHkPwAAAD/RAgAAAAAAAAENAwAASAAAAHnMNqXmFsQ/iPgtILBh5D8AAAA/0QIAAAAAAAABDgMAAEgAAADr4FVPl3/EP4j4LSCwYeQ/AAAAP+ECAAAAAAAAAQ8DAABIAAAAQTDtzhvOxD+I+C0gsGHkPwAAAD/qAgAAAAAAAAEQAwAASAAAAJd/hE6gHMU/iPgtILBh5D8AAAA/+QIAAAAAAAABEQMAAEgAAADRCZSj+FDFP4j4LSCwYeQ/AAAAP/kCAAAAAAAAARIDAABIAAAAC5Sj+FCFxT+I+C0gsGHkPwAAAD8JAwAAAAAAAAETAwAASAAAACdZKyN9n8U/iPgtILBh5D8AAAA/GQMAAAAAAAAL</ink>
</athena>
</file>

<file path=customXml/item34.xml><?xml version="1.0" encoding="utf-8"?>
<athena xmlns="http://schemas.microsoft.com/edu/athena" version="0.1.2681.0">
  <media streamable="true" recordStart="48346" recordEnd="124955" recordLength="237121" start="48346" end="124955" audioFormat="{00001610-0000-0010-8000-00AA00389B71}" audioRate="44100" muted="false" volume="0.8" fadeIn="0" fadeOut="0" videoFormat="{34363248-0000-0010-8000-00AA00389B71}" videoRate="30" videoWidth="960" videoHeight="720"/>
</athena>
</file>

<file path=customXml/item3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NcOAAAAAAAABff///8MQWN0aW9uVHlwZVYxAQAAAAd2YWx1ZV9fAAgCAAAAAAAAAAEFAAAABAAAAAkKAAAACQsAAACxJgAAAAAAAAH0////9////wAAAAAFBgAAAA1DbGVhckNhbnZhc1YxAgAAAAlTdGFydFRpbWUEVHlwZQAEEAxBY3Rpb25UeXBlVjECAAAAAgAAAPU6AAAAAAAAAfP////3////AAAAAAUHAAAAD1BlbkF0dHJpYnV0ZXNWMQoAAAAHX2NvbG9yQQdfY29sb3JSB19jb2xvckcHX2NvbG9yQgpGaXRUb0N1cnZlBkhlaWdodA5JZ25vcmVQcmVzc3VyZQ1Jc0hpZ2hsaWdodGVyBVNoYXBlBVdpZHRoAAAAAAAAAAAEAAICAgIBBgEBDEJydXNoU2hhcGVWMQIAAAAGAgAAAP8AnkkAAAAAAAAAIkAAAAXy////DEJydXNoU2hhcGVWMQEAAAAHdmFsdWVfXwAIAgAAAAEAAAAAAAAAAAAiQAUIAAAACklua1RyYWNlVjEDAAAADUxpc3RgMStfaXRlbXMMTGlzdGAxK19zaXplD0xpc3RgMStfdmVyc2lvbgQAABhTaGFyZWQuSW5raW5nLklua1BvaW50W10CAAAACAgCAAAACQ8AAAD5AAAA+QAAAAEKAAAABwAAAP8AnkkAAAAAAAAAIkAAAAHw////8v///wEAAAAAAAAAAAAiQAELAAAACAAAAAkRAAAAXQAAAF0AAAAHDwAAAAABAAAAAAE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NBwcRAAAAAAEAAACAAAAABApJbmtQb2ludFYxAgA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0jBRIAAAAKSW5rUG9pbnRWMQQAAAABWAFZDlByZXNzdXJlRmFjdG9yCVRpbWVTdGFtcAAAAAAGBgsQAgAAAHBJ5cO4X7c/jCp6Vjqf2D8AAAA/AAAAAAAAAAABEwAAABIAAADoz5NMrEO4P4wqelY6n9g/AAAAP30AAAAAAAAAARQAAAASAAAA8CylM3RFvD+MKnpWOp/YPwAAAD+MAAAAAAAAAAEVAAAAEgAAAEiwjDyIssE/MNgRjk1z2D8AAAA/nAAAAAAAAAABFgAAABIAAACUG75rckHDPzDYEY5Nc9g/AAAAP5wAAAAAAAAAARcAAAASAAAA4IbvmlzQxD8w2BGOTXPYPwAAAD+cAAAAAAAAAAEYAAAAEgAAAMiTTKxDmMY/1IWpxWBH2D8AAAA/nAAAAAAAAAABGQAAABIAAAC4oKm9KmDIP3gzQf1zG9g/AAAAP6wAAAAAAAAAARoAAAASAAAAoK0GzxEoyj94M0H9cxvYPwAAAD+7AAAAAAAAAAEbAAAAEgAAAGCf5obvmsw/HOHYNIfv1z8AAAA/uwAAAAAAAAABHAAAABIAAADoTW9605vOPxzh2DSH79c/AAAAP8sAAAAAAAAAAR0AAAASAAAAoHA9Ctej0D8c4dg0h+/XPwAAAD/LAAAAAAAAAAEeAAAAEgAAAOzbbjnBMtI/wI5wbJrD1z8AAAA/6gAAAAAAAAABHwAAABIAAAC44bsmFzTVP8COcGyaw9c/AAAAP+oAAAAAAAAAASAAAAASAAAABE3tVQHD1j/AjnBsmsPXPwAAAD/6AAAAAAAAAAEhAAAAEgAAAFC4HoXrUdg/wI5wbJrD1z8AAAA/+gAAAAAAAAABIgAAABIAAABs9GUlVP3ZP8COcGyaw9c/AAAAPwkBAAAAAAAAASMAAAASAAAA6I6B479v2z8c4dg0h+/XPwAAAD8JAQAAAAAAAAEkAAAAEgAAADT6shKq/tw/HOHYNIfv1z8AAAA/CQEAAAAAAAABJQAAABIAAACwlM7QFXHeP9SFqcVgR9g/AAAAPxkBAAAAAAAAASYAAAASAAAAMC/qjoHj3z8w2BGOTXPYPwAAAD8ZAQAAAAAAAAEnAAAAEgAAANbkgqb2quA/jCp6Vjqf2D8AAAA/OAEAAAAAAAABKAAAABIAAABUf55kYh3iP6Ahs68AI9k/AAAAP0gBAAAAAAAAASkAAAASAAAA9qqAYZud4j/8cxt47U7ZPwAAAD9IAQAAAAAAAAEqAAAAEgAAAJbWYl7UHeM/WMaDQNp62T8AAAA/SAEAAAAAAAABKwAAABIAAACg6s+TTKzjP1jGg0Daetk/AAAAP2cBAAAAAAAAASwAAAASAAAAwLDNTvGe5T+0GOwIx6bZPwAAAD+GAQAAAAAAAAEtAAAAEgAAANDYp7nhu+Y/EGtU0bPS2T8AAAA/1gEAAAAAAAABLgAAABIAAABuetOb3vTmPxBrVNGz0tk/AAAAP+UBAAAAAAAAAS8AAAASAAAAqL0qYNhm5z9svbyZoP7ZPwAAAD/lAQAAAAAAAAEwAAAAEgAAAOB2ywmWkec/bL28maD+2T8AAAA/5QEAAAAAAAABMQAAABIAAACuR+F6FK7nP2y9vJmg/tk/AAAAP/UBAAAAAAAAATIAAAASAAAAfBj365LK5z9svbyZoP7ZPwAAAD8EAgAAAAAAAAEzAAAAEgAAAOiKOD8OIOg/yA8lYo0q2j8AAAA/BAIAAAAAAAABNAAAABIAAAAcRNnoy0roP8gPJWKNKto/AAAAPwQCAAAAAAAAATUAAAASAAAA6hTvWUpn6D/IDyVijSraPwAAAD8UAgAAAAAAAAE2AAAAEgAAAPCepXSGrug/yA8lYo0q2j8AAAA/JAIAAAAAAAABNwAAABIAAAD0KFyPwvXoP8gPJWKNKto/AAAAPyQCAAAAAAAAATgAAAASAAAA+rISqv486T/IDyVijSraPwAAAD9TAgAAAAAAAAE5AAAAEgAAAKh8GPfrkuo/yA8lYo0q2j8AAAA/YgIAAAAAAAABOgAAABIAAAB61+SCpvbqP2y9vJmg/tk/AAAAP2ICAAAAAAAAATsAAAASAAAAgGGbneI96z9svbyZoP7ZPwAAAD9iAgAAAAAAAAE8AAAAEgAAALQaPEegaOs/bL28maD+2T8AAAA/cgIAAAAAAAABPQAAABIAAABUvGcpnaHrPxBrVNGz0tk/AAAAP4ECAAAAAAAAAT4AAAASAAAAiHUI01rM6z8Qa1TRs9LZPwAAAD+BAgAAAAAAAAE/AAAAEgAAAFZGHkTZ6Os/EGtU0bPS2T8AAAA/gQIAAAAAAAABQAAAABIAAAAkFzS1VwXsPxBrVNGz0tk/AAAAP6ECAAAAAAAAAUEAAAASAAAAjv++7ZYT7D8Qa1TRs9LZPwAAAD+hAgAAAAAAAAFCAAAAEgAAAPTnSSbWIew/EGtU0bPS2T8AAAA/sAIAAAAAAAABQwAAABIAAADCuF+XVD7sP7QY7AjHptk/AAAAP8ACAAAAAAAAAUQAAAASAAAAKqHqz5NM7D+0GOwIx6bZPwAAAD/AAgAAAAAAAAFFAAAAEgAAAJCJdQjTWuw/tBjsCMem2T8AAAA/0AIAAAAAAAABRgAAABIAAAD6cQBBEmnsP1jGg0Daetk/AAAAP+8CAAAAAAAAAUcAAAASAAAA/Pu2W06w7D/8cxt47U7ZPwAAAD/+AgAAAAAAAAFIAAAAEgAAADS1VwUM2+w//HMbeO1O2T8AAAA/DgMAAAAAAAABSQAAABIAAABobviuyQXtP/xzG3jtTtk/AAAAPx4DAAAAAAAAAUoAAAASAAAAoCeZWIcw7T+gIbOvACPZPwAAAD8eAwAAAAAAAAFLAAAAEgAAANTgOQJFW+0/oCGzrwAj2T8AAAA/HgMAAAAAAAABTAAAABIAAACisU9zw3ftP0TPSucT99g/AAAAPy0DAAAAAAAAAU0AAAASAAAA2mrwHIGi7T/ofOIeJ8vYPwAAAD8tAwAAAAAAAAFOAAAAEgAAAKg7Bo7/vu0/6HziHifL2D8AAAA/PQMAAAAAAAABTwAAABIAAAB2DBz/fdvtPzDYEY5Nc9g/AAAAPz0DAAAAAAAAAVAAAAASAAAARN0xcPz37T8w2BGOTXPYPwAAAD9NAwAAAAAAAAFRAAAAEgAAABSuR+F6FO4/1IWpxWBH2D8AAAA/TQMAAAAAAAABUgAAABIAAADifl1S+TDuP3gzQf1zG9g/AAAAP1wDAAAAAAAAAVMAAAASAAAAsE9zw3dN7j8c4dg0h+/XPwAAAD9cAwAAAAAAAAFUAAAAEgAAAIAgiTT2ae4/wI5wbJrD1z8AAAA/ewMAAAAAAAABVQAAABIAAAAcwrQW86LuPwjqn9vAa9c/AAAAP3sDAAAAAAAAAVYAAAASAAAA6pLKh3G/7j+slzcT1D/XPwAAAD97AwAAAAAAAAFXAAAAEgAAAFB7VcCwze4/UEXPSucT1z8AAAA/iwMAAAAAAAABWAAAABIAAAAgTGsxL+ruP5ig/rkNvNY/AAAAP4sDAAAAAAAAAVkAAAASAAAA7hyBoq0G7z/g+y0pNGTWPwAAAD+bAwAAAAAAAAFaAAAAEgAAAFYFDNvsFO8/hKnFYEc41j8AAAA/mwMAAAAAAAABWwAAABIAAAC87ZYTLCPvP8wE9c9t4NU/AAAAP6oDAAAAAAAAAVwAAAASAAAAJNYhTGsx7z8YYCQ/lIjVPwAAAD+qAwAAAAAAAAFdAAAAEgAAAIq+rISqP+8/XLtTrrow1T8AAAA/ygMAAAAAAAABXgAAABIAAADCd00uaGrvP+xxsowHgdQ/AAAAP8oDAAAAAAAAAV8AAAASAAAAwndNLmhq7z98KBFrVNHTPwAAAD/0AwAAAAAAAAFgAAAAEgAAAGAZeRBlo+8/6PD9lhQa0j8AAAA/IwQAAAAAAAABYQAAABIAAADGAQRJpLHvP3iEY9Mcvs8/AAAAPyMEAAAAAAAAAWIAAAASAAAAxgEESaSx7z8AO8KxaQ7PPwAAAD8jBAAAAAAAAAFjAAAAEgAAAMYBBEmkse8/mPEgkLZezj8AAAA/IwQAAAAAAAABZAAAABIAAAAu6o6B47/vP9hMUP/cBs4/AAAAPzIEAAAAAAAAAWUAAAASAAAALuqOgeO/7z8oqH9uA6/NPwAAAD9CBAAAAAAAAAFmAAAAEgAAAC7qjoHjv+8/uF7eTFD/zD8AAAA/QgQAAAAAAAABZwAAABIAAAAu6o6B47/vP0gVPSudT8w/AAAAP0IEAAAAAAAAAWgAAAASAAAALuqOgeO/7z/Yy5sJ6p/LPwAAAD9SBAAAAAAAAAFpAAAAEgAAAC7qjoHjv+8/sN0pV12Yyj8AAAA/YQQAAAAAAAABagAAABIAAAAu6o6B47/vP/g4WcaDQMo/AAAAP2EEAAAAAAAAAWsAAAASAAAALuqOgeO/7z/QSucT9zjJPwAAAD9xBAAAAAAAAAFsAAAAEgAAAMYBBEmkse8/8Lek0JDZxz8AAAA/cQQAAAAAAAABbQAAABIAAABgGXkQZaPvP8jJMh4E0sY/AAAAP3EEAAAAAAAAAW4AAAASAAAAkEhjn+aG7z+g28Brd8rFPwAAAD+ABAAAAAAAAAFvAAAAEgAAAJBIY5/mhu8/eO1OuerCxD8AAAA/gAQAAAAAAAABcAAAABIAAADCd00uaGrvP1D/3AZeu8M/AAAAP5AEAAAAAAAAAXEAAAASAAAA9KY3velN7z/gtTvlqgvDPwAAAD+gBAAAAAAAAAFyAAAAEgAAAIq+rISqP+8/uMfJMh4Ewj8AAAA/oAQAAAAAAAABcwAAABIAAAC87ZYTLCPvPwAj+aFErME/AAAAP6AEAAAAAAAAAXQAAAASAAAAVgUM2+wU7z/cNIfvt6TAPwAAAD+vBAAAAAAAAAF1AAAAEgAAAIg09mlu+O4/0NbLmwnqvz8AAAA/rwQAAAAAAAABdgAAABIAAAC6Y+D479vuP2iNKnpWOr8/AAAAP78EAAAAAAAAAXcAAAASAAAAUHtVwLDN7j/wQ4lYo4q+PwAAAD/PBAAAAAAAAAF4AAAAEgAAAIKqP08yse4/GLFGFT0rvT8AAAA/zwQAAAAAAAABeQAAABIAAAAcwrQW86LuP8jUYrAjHLs/AAAAP88EAAAAAAAAAXoAAAASAAAA5ggUbTV47j94+H5LCg25PwAAAD/eBAAAAAAAAAF7AAAAEgAAAOJ+XVL5MO4/sNL5xD1Otj8AAAA/7gQAAAAAAAABfAAAABIAAADc9KY3ventP/isdD5xj7M/AAAAP+4EAAAAAAAAAX0AAAASAAAAQFN7VcCw7T8wh++3pNCwPwAAAD/uBAAAAAAAAAF+AAAAEgAAADzJxDqEae0/wFUXphaDrT8AAAA//QQAAAAAAAABfwAAABIAAACgJ5lYhzDtPxAwkh9KxKo/AAAAPw0FAAAAAAAAAYAAAAASAAAAaG74rskF7T9QCg2ZfQWoPwAAAD8NBQAAAAAAAAGBAAAAEgAAAJqd4j1L6ew/gOSHErFGpT8AAAA/HQUAAAAAAAABggAAABIAAABk5EGUjb7sP7BRRc9K56M/AAAAPx0FAAAAAAAAAYMAAAASAAAAlhMsIw+i7D/wK8BIfiihPwAAAD8sBQAAAAAAAAGEAAAAEgAAAMhCFrKQhew/8CvASH4ooT8AAAA/LAUAAAAAAAABhQAAABIAAABgWot5UXfsPyAy+wowkp8/AAAAPzwFAAAAAAAAAYYAAAASAAAAkIl1CNNa7D+ADHaEY9OcPwAAAD88BQAAAAAAAAGHAAAAEgAAACqh6s+TTOw/gAx2hGPTnD8AAAA/TAUAAAAAAAABiAAAABIAAABc0NReFTDsP6Dm8P2WFJo/AAAAP0wFAAAAAAAAAYkAAAASAAAAjv++7ZYT7D/gwGt3ylWXPwAAAD9bBQAAAAAAAAGKAAAAEgAAAFZGHkTZ6Os/4MBrd8pVlz8AAAA/WwUAAAAAAAABiwAAABIAAAAijX2aG77rP0Cb5vD9lpQ/AAAAP2sFAAAAAAAAAYwAAAASAAAAhOtRuB6F6z9gdWFqMdiRPwAAAD9rBQAAAAAAAAGNAAAAEgAAAIBhm53iPes/QJ+4x8kyjj8AAAA/egUAAAAAAAABjgAAABIAAAAU71lKZ+jqP0CfuMfJMo4/AAAAP3oFAAAAAAAAAY8AAAASAAAAdk0uaGqv6j8AVK66MLWIPwAAAD+KBQAAAAAAAAGQAAAAEgAAANqrAoZtduo/AFSuujC1iD8AAAA/mgUAAAAAAAABkQAAABIAAACi8mHcr0vqPwBUrrowtYg/AAAAP5oFAAAAAAAAAZIAAAASAAAABlE2+rIS6j8AVK66MLWIPwAAAD+pBQAAAAAAAAGTAAAAEgAAAJre9KY3vek/AFSuujC1iD8AAAA/qQUAAAAAAAABlAAAABIAAABkJVT9eZLpPwBUrrowtYg/AAAAP7kFAAAAAAAAAZUAAAASAAAALmyzU7xn6T9An7jHyTKOPwAAAD/YBQAAAAAAAAGWAAAAEgAAAPQoXI/C9eg/YHVhajHYkT8AAAA/2AUAAAAAAAABlwAAABIAAADAb7vlBMvoP0Cb5vD9lpQ/AAAAP9gFAAAAAAAAAZgAAAASAAAAiLYaPEeg6D9Am+bw/ZaUPwAAAD/lBQAAAAAAAAGZAAAAEgAAAIQsZCELWeg/QJvm8P2WlD8AAAA/9AUAAAAAAAABmgAAABIAAADoijg/DiDoP0Cb5vD9lpQ/AAAAP/QFAAAAAAAAAZsAAAASAAAA4gCCJNLY5z9Am+bw/ZaUPwAAAD/0BQAAAAAAAAGcAAAAEgAAAHaOQNFWg+c/QJvm8P2WlD8AAAA/BAYAAAAAAAABnQAAABIAAAAKHP992y3nP0Cb5vD9lpQ/AAAAPwQGAAAAAAAAAZ4AAAASAAAA0NinueG75j9Am+bw/ZaUPwAAAD8UBgAAAAAAAAGfAAAAEgAAAJaVUPXnSeY/QJvm8P2WlD8AAAA/FAYAAAAAAAABoAAAABIAAABcUvkw7tflP0Cb5vD9lpQ/AAAAPyMGAAAAAAAAAaEAAAASAAAAuiYXNLVX5T9gdWFqMdiRPwAAAD8zBgAAAAAAAAGiAAAAEgAAAOjLSqj68+Q/YHVhajHYkT8AAAA/MwYAAAAAAAABowAAABIAAABGoGirwXPkP2B1YWox2JE/AAAAP0MGAAAAAAAAAaQAAAASAAAAajEv6o6B4z9gdWFqMdiRPwAAAD9SBgAAAAAAAAGlAAAAEgAAAGIdwrQW8+I/YHVhajHYkT8AAAA/UgYAAAAAAAABpgAAABIAAAAo2mrwHIHiP2B1YWox2JE/AAAAP2IGAAAAAAAAAacAAAASAAAAhq6I8+MA4j9gdWFqMdiRPwAAAD9iBgAAAAAAAAGoAAAAEgAAAOD479tuOeE/YHVhajHYkT8AAAA/cQYAAAAAAAABqQAAABIAAACmtZgXdcfgP+DAa3fKVZc/AAAAP4EGAAAAAAAAAaoAAAASAAAAanJBU3tV4D+ADHaEY9OcPwAAAD+RBgAAAAAAAAGrAAAAEgAAADwOIEgijd0/sFFFz0rnoz8AAAA/oAYAAAAAAAABrAAAABIAAAD4tltOsIzcP7BRRc9K56M/AAAAP6AGAAAAAAAAAa0AAAASAAAAGL5rckFT2z9wd8pVF6amPwAAAD+wBgAAAAAAAAGuAAAAEgAAAAiWkQdRNto/UAoNmX0FqD8AAAA/sAYAAAAAAAABrwAAABIAAACUD+N+XVLZPxAwkh9KxKo/AAAAP8AGAAAAAAAAAbAAAAASAAAAULgehetR2D/wwtRisCOsPwAAAD/ABgAAAAAAAAGxAAAAEgAAANwxcPz3bdc/wFUXphaDrT8AAAA/wAYAAAAAAAABsgAAABIAAABoq8FzBIrWP8g9TpbxILA/AAAAP88GAAAAAAAAAbMAAAASAAAAkMY+zQ3f1T8wh++3pNCwPwAAAD/fBgAAAAAAAAG0AAAAEgAAABhAkEQa+9Q/MIfvt6TQsD8AAAA/7gYAAAAAAAABtQAAABIAAAB0ivcspTPUP6jQkNlXgLE/AAAAP+4GAAAAAAAAAbYAAAASAAAAbHaK9yyl0z+o0JDZV4CxPwAAAD/uBgAAAAAAAAG3AAAAEgAAADAzMzMzM9M/GBoy+wowsj8AAAA//gYAAAAAAAABuAAAABIAAAD479tuOcHSP4hj0xy+37I/AAAAP/4GAAAAAAAAAbkAAAASAAAAvKyEqj9P0j/4rHQ+cY+zPwAAAD8OBwAAAAAAAAG6AAAAEgAAAFA6Q1fE+dE/+Kx0PnGPsz8AAAA/DgcAAAAAAAABuwAAABIAAAAY9+uSyofRP2D2FWAkP7Q/AAAAPx0HAAAAAAAAAbwAAAASAAAArISqP08y0T9g9hVgJD+0PwAAAD8dBwAAAAAAAAG9AAAAEgAAAEASaezT3NA/2D+3gdfutD8AAAA/LQcAAAAAAAABvgAAABIAAADUnyeZWIfQP9g/t4HX7rQ/AAAAPy0HAAAAAAAAAb8AAAASAAAAmFzQ1F4V0D/YP7eB1+60PwAAAD89BwAAAAAAAAHAAAAAEgAAAMAy8iDKRs8/2D+3gdfutD8AAAA/PQcAAAAAAAABwQAAABIAAADoTW9605vOP9g/t4HX7rQ/AAAAP0wHAAAAAAAAAcIAAAASAAAAcMfA8d+3zT/YP7eB1+60PwAAAD9MBwAAAAAAAAHDAAAAEgAAAGCf5obvmsw/2D+3gdfutD8AAAA/XAcAAAAAAAABxAAAABIAAACIumPg+O/LP9g/t4HX7rQ/AAAAP1wHAAAAAAAAAcUAAAASAAAAFDS1VwUMyz/YP7eB1+60PwAAAD9rBwAAAAAAAAHGAAAAEgAAAKCtBs8RKMo/2D+3gdfutD8AAAA/awcAAAAAAAABxwAAABIAAACQhSxkIQvJP9g/t4HX7rQ/AAAAP3sHAAAAAAAAAcgAAAASAAAAeF1S+TDuxz9g9hVgJD+0PwAAAD97BwAAAAAAAAHJAAAAEgAAACzyIMpGX8Y/+Kx0PnGPsz8AAAA/iwcAAAAAAAABygAAABIAAADghu+aXNDEPxgaMvsKMLI/AAAAP4sHAAAAAAAAAcsAAAASAAAA+HmSiXUIwz8wh++3pNCwPwAAAD+aBwAAAAAAAAHMAAAAEgAAABBtNXiOQME/yD1OlvEgsD8AAAA/mgcAAAAAAAABzQAAABIAAACIAwiSSGO/P7DoWel84q4/AAAAP6oHAAAAAAAAAc4AAAASAAAAaLNTvGcpvT+w6FnpfOKuPwAAAD+qBwAAAAAAAAHPAAAAEgAAAEBjn+aG77o/wFUXphaDrT8AAAA/ugcAAAAAAAAB0AAAABIAAABYVkLVnye5P8BVF6YWg60/AAAAPwgIAAAAAAAAAdEAAAASAAAAuCLOjwMIsj/AVRemFoOtPwAAAD8nCAAAAAAAAAHSAAAAEgAAAAhZyEIWsrA/wFUXphaDrT8AAAA/JwgAAAAAAAAB0wAAABIAAADQFXF+HECwP8BVF6YWg60/AAAAPycIAAAAAAAAAdQAAAASAAAAIKUzdEWcrz+w6FnpfOKuPwAAAD83CAAAAAAAAAHVAAAAEgAAALAehetRuK4/yD1OlvEgsD8AAAA/NwgAAAAAAAAB1gAAABIAAABAmNZiXtStPzCH77ek0LA/AAAAPzcIAAAAAAAAAdcAAAASAAAAUIt5UXcMrD+o0JDZV4CxPwAAAD9GCAAAAAAAAAHYAAAAEgAAAHB+HECQRKo/iGPTHL7fsj8AAAA/VggAAAAAAAAB2QAAABIAAAAA+G23nGCpP/isdD5xj7M/AAAAP1YIAAAAAAAAAdoAAAASAAAAEOsQprWYpz/YP7eB1+60PwAAAD9lCAAAAAAAAAHbAAAAEgAAACDes5TO0KU/sNL5xD1Otj8AAAA/ZQgAAAAAAAAB3AAAABIAAAAw0VaD5wikP5hlPAikrbc/AAAAP3UIAAAAAAAAAd0AAAASAAAA0D1L6QxdoT94+H5LCg25PwAAAD+FCAAAAAAAAAHeAAAAEgAAAFC3nGAZeaA/UIvBjnBsuj8AAAA/hQgAAAAAAAAB3wAAABIAAADgVH+eZGKdPzAeBNLWy7s/AAAAP4UIAAAAAAAAAeAAAAASAAAAADvFe5bSmT8YsUYVPSu9PwAAAD+FCAAAAAAAAAHhAAAAEgAAACAuaGqvCpg/aI0qelY6vz8AAAA/lAgAAAAAAAAB4gAAABIAAABgFK5H4XqUPyCQtl7eTMA/AAAAP5QIAAAAAAAAAeMAAAASAAAAYAdRNvqykj+Q2VeAkfzAPwAAAD+kCAAAAAAAAAHkAAAAEgAAAID68yQT65A/ACP5oUSswT8AAAA/pAgAAAAAAAAB5QAAABIAAABA2y0nWEaOP7jHyTIeBMI/AAAAP7QIAAAAAAAAAeYAAAASAAAAQMFzBIq2ij/gtTvlqgvDPwAAAD/DCAAAAAAAAAHnAAAAEgAAAICnueG7Joc/nFoMdoRjwz8AAAA/wwgAAAAAAAAB6AAAABIAAACAp7nhuyaHP8RIfigRa8Q/AAAAP8MIAAAAAAAAAekAAAASAAAAwI3/vu2Wgz8wkh9KxBrFPwAAAD/TCAAAAAAAAAHqAAAAEgAAAMCN/77tloM/oNvAa3fKxT8AAAA/4ggAAAAAAAAB6wAAABIAAAAAdEWcHweAP8jJMh4E0sY/AAAAP+IIAAAAAAAAAewAAAASAAAAAHRFnB8HgD84E9Q/t4HHPwAAAD/yCAAAAAAAAAHtAAAAEgAAAAB0RZwfB4A/YAFG8kOJyD8AAAA/8ggAAAAAAAAB7gAAABIAAAAAdEWcHweAP4jvt6TQkMk/AAAAPwIJAAAAAAAAAe8AAAASAAAAAHRFnB8HgD/4OFnGg0DKPwAAAD8CCQAAAAAAAAHwAAAAEgAAAAB0RZwfB4A/ICfLeBBIyz8AAAA/EQkAAAAAAAAB8QAAABIAAAAAdEWcHweAP0gVPSudT8w/AAAAPxEJAAAAAAAAAfIAAAASAAAAAHRFnB8HgD8oqH9uA6/NPwAAAD8hCQAAAAAAAAHzAAAAEgAAAAB0RZwfB4A/ADvCsWkOzz8AAAA/IQkAAAAAAAAB9AAAABIAAAAAdEWcHweAP/RmgvrnNtA/AAAAPzEJAAAAAAAAAfUAAAASAAAAAHRFnB8HgD8IXrtTrrrQPwAAAD8xCQAAAAAAAAH2AAAAEgAAAAB0RZwfB4A/HFX0rHQ+0T8AAAA/QAkAAAAAAAAB9wAAABIAAAAAdEWcHweAPzBMLQY7wtE/AAAAP0AJAAAAAAAAAfgAAAASAAAAAHRFnB8HgD9EQ2ZfAUbSPwAAAD9QCQAAAAAAAAH5AAAAEgAAAAB0RZwfB4A/VDqfuMfJ0j8AAAA/UAkAAAAAAAAB+gAAABIAAAAAdEWcHweAP7CMB4G09dI/AAAAP18JAAAAAAAAAfsAAAASAAAAAHRFnB8HgD8k1qiiZ6XTPwAAAD9fCQAAAAAAAAH8AAAAEgAAAAB0RZwfB4A/2Hp5M0H90z8AAAA/bwkAAAAAAAAB/QAAABIAAAAAdEWcHweAP5AfSsQaVdQ/AAAAP28JAAAAAAAAAf4AAAASAAAAAHRFnB8HgD/scbKMB4HUPwAAAD9/CQAAAAAAAAH/AAAAEgAAAAB0RZwfB4A/pBaDHeHY1D8AAAA/fwkAAAAAAAABAAEAABIAAADAjf++7ZaDP1y7U666MNU/AAAAP44JAAAAAAAAAQEBAAASAAAAwI3/vu2Wgz+4Dbx2p1zVPwAAAD+OCQAAAAAAAAECAQAAEgAAAMCN/77tloM/cLKMB4G01T8AAAA/ngkAAAAAAAABAwEAABIAAACAp7nhuyaHP8wE9c9t4NU/AAAAP54JAAAAAAAAAQQBAAASAAAAQMFzBIq2ij/MBPXPbeDVPwAAAD/qCQAAAAAAAAEFAQAAEgAAAEDbLSdYRo4/zAT1z23g1T8AAAA/+gkAAAAAAAABBgEAABIAAABgB1E2+rKSP8wE9c9t4NU/AAAAP/oJAAAAAAAAAQcBAAASAAAAQCELWchClj/MBPXPbeDVPwAAAD8JCgAAAAAAAAEIAQAAEgAAACAuaGqvCpg/zAT1z23g1T8AAAA/CQoAAAAAAAABCQEAABIAAAAAO8V7ltKZP8wE9c9t4NU/AAAAPykKAAAAAAAAAQoBAAASAAAAAEgijX2amz/MBPXPbeDVPwAAAD8pCgAAAAAAAAELAQAAEgAAAEDE+XEAQaI/sEYVPSud7z8AAAA/AAAAAAAAAAABDAEAABIAAACwSqj68ySjP4Id4dg0h+8/AAAAP30AAAAAAAAAAQ0BAAASAAAAoGRiHcK0pj9S9Kx0PnHvPwAAAD99AAAAAAAAAAEOAQAAEgAAAOAEy8iDKKs/+KFErFFF7z8AAAA/jAAAAAAAAAABDwEAABIAAADQFXF+HECwP/ihRKxRRe8/AAAAP44AAAAAAAAAARABAAASAAAAoC8roerPsz+aT9zjZBnvPwAAAD+tAAAAAAAAAAERAQAAEgAAADgGjv++7bY/biaof24D7z8AAAA/rQAAAAAAAAABEgEAABIAAACApvaqgGG7PxDUP7eB1+4/AAAAP60AAAAAAAAAARMBAAASAAAAiAMIkkhjvz+2gdfulKvuPwAAAD+tAAAAAAAAAAEUAQAAEgAAAITz4wCCJMI/hlijip6V7j8AAAA/vQAAAAAAAAABFQEAABIAAACoQ5jWYl7EP1ovbyaof+4/AAAAP70AAAAAAAAAARYBAAASAAAALPIgykZfxj8sBjvCsWnuPwAAAD/NAAAAAAAAAAEXAQAAEgAAALigqb0qYMg/LAY7wrFp7j8AAAA/zQAAAAAAAAABGAEAABIAAADc8F2TC5rKPywGO8Kxae4/AAAAP9wAAAAAAAAAARkBAAASAAAAxP26pPJhzD/83AZeu1PuPwAAAD/sAAAAAAAAAAEaAQAAEgAAABBp7NPc8M0//NwGXrtT7j8AAAA/7AAAAAAAAAABGwEAABIAAAD4dUnlw7jPP/zcBl67U+4/AAAAP+wAAAAAAAAAARwBAAASAAAAoHA9Ctej0D/83AZeu1PuPwAAAD/8AAAAAAAAAAEdAQAAEgAAAHhVwLDNTtE//NwGXrtT7j8AAAA//AAAAAAAAAABHgEAABIAAAAgC1nIQhbSP/zcBl67U+4/AAAAPwsBAAAAAAAAAR8BAAASAAAAKB/G/bqk0j/83AZeu1PuPwAAAD8LAQAAAAAAAAEgAQAAEgAAAMzUXhUwbNM/0LPS+cQ97j8AAAA/GwEAAAAAAAABIQEAABIAAADY6MtKqPrTP9Cz0vnEPe4/AAAAPyoBAAAAAAAAASIBAAASAAAA4Pw4gCCJ1D+iip6VzifuPwAAAD8qAQAAAAAAAAEjAQAAEgAAAOgQprWYF9U/cmFqMdgR7j8AAAA/KgEAAAAAAAABJAEAABIAAADA9Shcj8LVP3JhajHYEe4/AAAAPzoBAAAAAAAAASUBAAASAAAAzAmWkQdR1j9GODbN4fvtPwAAAD9KAQAAAAAAAAEmAQAAEgAAAKDuGDj++9Y/GA8Caevl7T8AAAA/SgEAAAAAAAABJwEAABIAAABIpLFPc8PXP+jlzQT1z+0/AAAAP0oBAAAAAAAAASgBAAASAAAAULgehetR2D+8vJmg/rntPwAAAD9ZAQAAAAAAAAEpAQAAEgAAACidoSvi/Ng/vLyZoP657T8AAAA/WQEAAAAAAAABKgEAABIAAABg4Pjv227ZP15qMdgRju0/AAAAP2kBAAAAAAAAASsBAAASAAAACJaRB1E22j8yQf1zG3jtPwAAAD+IAQAAAAAAAAEsAQAAEgAAABi+a3JBU9s/BBjJDyVi7T8AAAA/iAEAAAAAAAABLQEAABIAAABUAcM2O8XbP9TulKsuTO0/AAAAP4gBAAAAAAAAAS4BAAASAAAAXBUwbLNT3D/U7pSrLkztPwAAAD+IAQAAAAAAAAEvAQAAEgAAAGQpnaEr4tw/qMVgRzg27T8AAAA/mAEAAAAAAAABMAEAABIAAACgbPRlJVTdP6jFYEc4Nu0/AAAAP5gBAAAAAAAAATEBAAASAAAADN81uaCp3T+oxWBHODbtPwAAAD+nAQAAAAAAAAEyAQAAEgAAAHhRdwwc/90/epws40Eg7T8AAAA/twEAAAAAAAABMwEAABIAAADgw7hfl1TeP3qcLONBIO0/AAAAP7cBAAAAAAAAATQBAAASAAAAsJTO0BVx3j96nCzjQSDtPwAAAD/HAQAAAAAAAAE1AQAAEgAAAEw2+rISqt4/THP4fksK7T8AAAA/xwEAAAAAAAABNgEAABIAAADs1yWVD+PeP0xz+H5LCu0/AAAAP8cBAAAAAAAAATcBAAASAAAAuKg7Bo7/3j8gSsQaVfTsPwAAAD/WAQAAAAAAAAE4AQAAEgAAAIh5UXcMHN8/IErEGlX07D8AAAA/5gEAAAAAAAABOQEAABIAAABYSmfoijjfPyBKxBpV9Ow/AAAAP+YBAAAAAAAAAToBAAASAAAAKBt9WQlV3z8gSsQaVfTsPwAAAD/2AQAAAAAAAAE7AQAAEgAAAPTrksqHcd8/IErEGlX07D8AAAA/9gEAAAAAAAABPAEAABIAAADEvKg7Bo7fPyBKxBpV9Ow/AAAAPwUCAAAAAAAAAT0BAAASAAAAlI2+rISq3z8gSsQaVfTsPwAAAD8VAgAAAAAAAAE+AQAAEgAAAGBe1B0Dx98/IErEGlX07D8AAAA/FQIAAAAAAAABPwEAABIAAAAwL+qOgePfPyBKxBpV9Ow/AAAAPyQCAAAAAAAAAUABAAASAAAAAAAAAAAA4D8gSsQaVfTsPwAAAD8kAgAAAAAAAAFBAQAAEgAAAGboijg/DuA/IErEGlX07D8AAAA/NAIAAAAAAAABQgEAABIAAAA2uaCpvSrgPyBKxBpV9Ow/AAAAPzQCAAAAAAAAAUMBAAASAAAAnKEr4vw44D8gSsQaVfTsPwAAAD9EAgAAAAAAAAFEAQAAEgAAAGpyQVN7VeA/IErEGlX07D8AAAA/RAIAAAAAAAABRQEAABIAAAA6Q1fE+XHgPyBKxBpV9Ow/AAAAP1MCAAAAAAAAAUYBAAASAAAAoCvi/DiA4D8gSsQaVfTsPwAAAD9TAgAAAAAAAAFHAQAAEgAAAG789223nOA/IErEGlX07D8AAAA/YwIAAAAAAAABSAEAABIAAAA8zQ3fNbngP0xz+H5LCu0/AAAAP2MCAAAAAAAAAUkBAAASAAAAprWYF3XH4D9Mc/h+SwrtPwAAAD9zAgAAAAAAAAFKAQAAEgAAAAyeI1C01eA/THP4fksK7T8AAAA/ggIAAAAAAAABSwEAABIAAADabjnBMvLgP0xz+H5LCu0/AAAAP4ICAAAAAAAAAUwBAAASAAAAQlfE+XEA4T9Mc/h+SwrtPwAAAD+SAgAAAAAAAAFNAQAAEgAAABAo2mrwHOE/THP4fksK7T8AAAA/kgIAAAAAAAABTgEAABIAAAB2EGWjLyvhP0xz+H5LCu0/AAAAP6ECAAAAAAAAAU8BAAASAAAAFLKQhSxk4T9Mc/h+SwrtPwAAAD+hAgAAAAAAAAFQAQAAEgAAAOKCpvaqgOE/THP4fksK7T8AAAA/sQIAAAAAAAABUQEAABIAAAAaPEegaKvhP0xz+H5LCu0/AAAAP8ECAAAAAAAAAVIBAAASAAAATvXnSSbW4T9Mc/h+SwrtPwAAAD/BAgAAAAAAAAFTAQAAEgAAAIauiPPjAOI/epws40Eg7T8AAAA/wQIAAAAAAAABVAEAABIAAAC8ZymdoSviP3qcLONBIO0/AAAAP9ACAAAAAAAAAVUBAAASAAAAWglVf55k4j+oxWBHODbtPwAAAD/QAgAAAAAAAAFWAQAAEgAAAMDx37fdcuI/qMVgRzg27T8AAAA/4AIAAAAAAAABVwEAABIAAAAo2mrwHIHiP6jFYEc4Nu0/AAAAP+ACAAAAAAAAAVgBAAASAAAAjsL1KFyP4j+oxWBHODbtPwAAAD//AgAAAAAAAAFZAQAAEgAAAPaqgGGbneI/qMVgRzg27T8AAAA/GAQAAAAAAAABWgEAABIAAABckwua2qviP9TulKsuTO0/AAAAPygEAAAAAAAAAVsBAAASAAAAxHuW0hm64j/U7pSrLkztPwAAAD9HBAAAAAAAAAFcAQAAEgAAAPo0N3zX5OI/1O6Uqy5M7T8AAAA/RwQAAAAAAAABXQEAABIAAAAw7tcllQ/jP9TulKsuTO0/AAAAP1cEAAAAAAAAAV4BAAASAAAAzo8DCJJI4z/U7pSrLkztPwAAAD9XBAAAAAAAAAFfAQAAEgAAAKDqz5NMrOM/1O6Uqy5M7T8AAAA/ZwQAAAAAAAABYAEAABIAAAA8jPt1SeXjP9TulKsuTO0/AAAAP2cEAAAAAAAAAWEBAAASAAAAQhaykIUs5D/U7pSrLkztPwAAAD92BAAAAAAAAAFiAQAAEgAAAOC33XKCZeQ/1O6Uqy5M7T8AAAA/dgQAAAAAAAABYwEAABIAAADiQZSNvqzkP9TulKsuTO0/AAAAP4YEAAAAAAAAAWQBAAASAAAA6MtKqPrz5D/U7pSrLkztPwAAAD+GBAAAAAAAAAFlAQAAEgAAAIZtdor3LOU/1O6Uqy5M7T8AAAA/pQQAAAAAAAABZgEAABIAAAAiD6Js9GXlP9TulKsuTO0/AAAAP6UEAAAAAAAAAWcBAAASAAAA8N+33XKC5T8EGMkPJWLtPwAAAD+lBAAAAAAAAAs=</ink>
</athena>
</file>

<file path=customXml/item3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MAAAABwMAAAAAAQAAABAAAAAECUlua0F0b21WMQIAAAAJBAAAAAkFAAAACQYAAAAJBwAAAAkIAAAACQkAAAAJCgAAAAkLAAAACQwAAAANBwUEAAAAC1BlblN0cm9rZVYxBAAAAApBdHRyaWJ1dGVzBVRyYWNlCVN0YXJ0VGltZQRUeXBlBAQABA9QZW5BdHRyaWJ1dGVzVjECAAAACklua1RyYWNlVjECAAAAEAxBY3Rpb25UeXBlVjECAAAAAgAAAAkNAAAACQ4AAAC5JgAAAAAAAAXx////DEFjdGlvblR5cGVWMQEAAAAHdmFsdWVfXwAIAgAAAAAAAAABBQAAAAQAAAAJEAAAAAkRAAAAmDAAAAAAAAAB7v////H///8AAAAAAQYAAAAEAAAACRMAAAAJFAAAADw7AAAAAAAAAev////x////AAAAAAEHAAAABAAAAAkWAAAACRcAAAAgQgAAAAAAAAHo////8f///wAAAAABCAAAAAQAAAAJGQAAAAkaAAAAW0oAAAAAAAAB5f////H///8AAAAAAQkAAAAEAAAACRwAAAAJHQAAAFVSAAAAAAAAAeL////x////AAAAAAEKAAAABAAAAAkfAAAACSAAAABGXQAAAAAAAAHf////8f///wAAAAABCwAAAAQAAAAJIgAAAAkjAAAA660AAAAAAAAB3P////H///8AAAAABQwAAAANQ2xlYXJDYW52YXNWMQIAAAAJU3RhcnRUaW1lBFR5cGUABBAMQWN0aW9uVHlwZVYxAgAAAAIAAAD3ygA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PAAAADwAAAABEAAAAA0AAAD/AJ5JAAAAAAAAACJAAAAB2P///9r///8BAAAAAAAAAAAAIkABEQAAAA4AAAAJKQAAAIEAAACBAAAAARMAAAANAAAA/wCeSQAAAAAAAAAiQAAAAdb////a////AQAAAAAAAAAAACJAARQAAAAOAAAACSsAAAAtAAAALQAAAAEWAAAADQAAAP8AnkkAAAAAAAAAIkAAAAHU////2v///wEAAAAAAAAAAAAiQAEXAAAADgAAAAktAAAARAAAAEQAAAABGQAAAA0AAAD/AJ5JAAAAAAAAACJAAAAB0v///9r///8BAAAAAAAAAAAAIkABGgAAAA4AAAAJLwAAAFwAAABcAAAAARwAAAANAAAA/wCeSQAAAAAAAAAiQAAAAdD////a////AQAAAAAAAAAAACJAAR0AAAAOAAAACTEAAABEAAAARAAAAAEfAAAADQAAAP8AnkkAAAAAAAAAIkAAAAHO////2v///wEAAAAAAAAAAAAiQAEgAAAADgAAAAkzAAAAMQAAADEAAAABIgAAAA0AAAD/AJ5JAAAAAAAAACJAAAABzP///9r///8BAAAAAAAAAAAAIkABIwAAAA4AAAAJNQAAAEoAAABKAAAABycAAAAAAQAAAE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DQQHKQAAAAABAAAAAAEAAAQKSW5rUG9pbnRWMQI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NfwcrAAAAAAEAAABAAAAABApJbmtQb2ludFYxA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0TBy0AAAAAAQAAAIAAAAAECklua1BvaW50VjECAA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08By8AAAAAAQAAAIAAAAAECklua1BvaW50VjECAA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0kBzEAAAAAAQAAAIAAAAAECklua1BvaW50VjECAA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08BzMAAAAAAQAAAEAAAAAECklua1BvaW50VjECAA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NDwc1AAAAAAEAAACAAAAABApJbmtQb2ludFYxAgA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NNgU2AAAACklua1BvaW50VjEEAAAAAVgBWQ5QcmVzc3VyZUZhY3RvcglUaW1lU3RhbXAAAAAABgYLEAIAAABC7P5qJm2wP+Bk+iphbHY/AAAAPwAAAAAAAAAAATcAAAA2AAAAyDSFpRubsD/gZPoqYWx2PwAAAD9IAQAAAAAAAAE4AAAANgAAANbFkRoG97A/4GT6KmFsdj8AAAA/SAEAAAAAAAABOQAAADYAAABcDhhV+ySxP+Bk+iphbHY/AAAAP1cBAAAAAAAAAToAAAA2AAAA5Faej/BSsT/gZPoqYWx2PwAAAD9nAQAAAAAAAAE7AAAANgAAAGqfJMrlgLE/4GT6KmFsdj8AAAA/ZwEAAAAAAAABPAAAADYAAADy56oE266xP+Bk+iphbHY/AAAAP3cBAAAAAAAAAT0AAAA2AAAAeDAxP9DcsT/gZPoqYWx2PwAAAD93AQAAAAAAAAE+AAAANgAAAAB5t3nFCrI/4GT6KmFsdj8AAAA/hgEAAAAAAAABPwAAADYAAACIwT20ujiyP6DQo/sEaHs/AAAAP5YBAAAAAAAAAUAAAAA2AAAADgrE7q9msj+g0KP7BGh7PwAAAD+WAQAAAAAAAAFBAAAANgAAAJZSSimllLI/oNCj+wRoez8AAAA/pgEAAAAAAAABQgAAADYAAAAcm9BjmsKyP6DQo/sEaHs/AAAAP6YBAAAAAAAAAUMAAAA2AAAAsnRjE3pMsz+g0KP7BGh7PwAAAD+1AQAAAAAAAAFEAAAANgAAAMAFcIhkqLM/oNCj+wRoez8AAAA/tQEAAAAAAAABRQAAADYAAABU3wI4RDK0P6DQo/sEaHs/AAAAP8EBAAAAAAAAAUYAAAA2AAAA9kmiXA4YtT+g0KP7BGh7PwAAAD/QAQAAAAAAAAFHAAAANgAAAJq0QYHY/bU/oNCj+wRoez8AAAA/0AEAAAAAAAABSAAAADYAAAA8H+GlouO2P6DQo/sEaHs/AAAAP9ABAAAAAAAAAUkAAAA2AAAA3omAymzJtz+g0KP7BGh7PwAAAD/gAQAAAAAAAAFKAAAANgAAAAo9piks3bg/oNCj+wRoez8AAAA/4AEAAAAAAAABSwAAADYAAAA08MuI6/C5P6DQo/sEaHs/AAAAP/ABAAAAAAAAAUwAAAA2AAAAUBLlcsCouj+g0KP7BGh7PwAAAD/wAQAAAAAAAAFNAAAANgAAAPJ8hJeKjrs/IJ4mZtQxgD8AAAA//wEAAAAAAAABTgAAADYAAACW5yO8VHS8PyCeJmbUMYA/AAAAP/8BAAAAAAAAAU8AAAA2AAAAKsG2azT+vD8QVHtOpq+CPwAAAD8PAgAAAAAAAAFQAAAANgAAAMCaSRsUiL0/EFR7Tqavgj8AAAA/DwIAAAAAAAABUQAAADYAAADOK1aQ/uO9PxBUe06mr4I/AAAAPx8CAAAAAAAAAVIAAAA2AAAAYgXpP95tvj8QVHtOpq+CPwAAAD8fAgAAAAAAAAFTAAAANgAAAPjee++9974/EFR7Tqavgj8AAAA/LgIAAAAAAAABVAAAADYAAACMuA6fnYG/PxBUe06mr4I/AAAAPy4CAAAAAAAAAVUAAAA2AAAApqLjVp6PwD8QVHtOpq+CPwAAAD8+AgAAAAAAAAFWAAAANgAAAHEPrS6O1MA/EFR7Tqavgj8AAAA/TQIAAAAAAAABVwAAADYAAAA7fHYGfhnBPxBUe06mr4I/AAAAP00CAAAAAAAAAVgAAAA2AAAASQ2De2h1wT8QVHtOpq+CPwAAAD9dAgAAAAAAAAFZAAAANgAAAFeej/BS0cE/EFR7Tqavgj8AAAA/bQIAAAAAAAABWgAAADYAAACoU98COETCPxBUe06mr4I/AAAAP20CAAAAAAAAAVsAAAA2AAAAtuTrdyKgwj8QVHtOpq+CPwAAAD9tAgAAAAAAAAFcAAAANgAAAMR1+OwM/MI/EFR7Tqavgj8AAAA/fAIAAAAAAAABXQAAADYAAADSBgVi91fDPxBUe06mr4I/AAAAP4wCAAAAAAAAAV4AAAA2AAAAnXPOOeecwz/wCdA2eC2FPwAAAD+MAgAAAAAAAAFfAAAANgAAAGjglxHX4cM/wL8kH0qrhz8AAAA/nAIAAAAAAAABYAAAADYAAAB2caSGwT3EP7B1eQccKYo/AAAAP5wCAAAAAAAAAWEAAAA2AAAAhAKx+6uZxD+wdXkHHCmKPwAAAD+cAgAAAAAAAAFiAAAANgAAAAtLNzahx8Q/cOEi2L8kjz8AAAA/qwIAAAAAAAABYwAAADYAAAAZ3EOriyPFP3DhIti/JI8/AAAAP6sCAAAAAAAAAWQAAAA2AAAAJ21QIHZ/xT9w4SLYvySPPwAAAD+7AgAAAAAAAAFlAAAANgAAADX+XJVg28U/cOEi2L8kjz8AAAA/uwIAAAAAAAABZgAAADYAAACGs6ynRU7GP6jLO+BI0ZA/AAAAP8oCAAAAAAAAAWcAAAA2AAAAe9Ob3vSmxz+oyzvgSNGQPwAAAD/aAgAAAAAAAAFoAAAANgAAAFPRcSvPR8g/qMs74EjRkD8AAAA/2gIAAAAAAAABaQAAADYAAAClhsE9tLrIP6jLO+BI0ZA/AAAAP+oCAAAAAAAAAWoAAAA2AAAA9jsRUJktyT+oyzvgSNGQPwAAAD/5AgAAAAAAAAFrAAAANgAAAEjxYGJ+oMk/qMs74EjRkD8AAAA/+QIAAAAAAAABbAAAADYAAADcyvMRXirKP6jLO+BI0ZA/AAAAPwkDAAAAAAAAAW0AAAA2AAAAS6JcDhhVyz+oyzvgSNGQPwAAAD8JAwAAAAAAAAFuAAAANgAAAFkzaYMCscs/qMs74EjRkD8AAAA/GQMAAAAAAAABbwAAADYAAAAjoDJb8vXLP5gmZtQxEJI/AAAAP0cDAAAAAAAAAXAAAAA2AAAAW+RkL5xlzT+QgZDIGk+TPwAAAD9nAwAAAAAAAAFxAAAANgAAAGl1caSGwc0/kIGQyBpPkz8AAAA/dgMAAAAAAAABcgAAADYAAADwNq9YQfrfP6WvEsZmQcU/AAAAPwAAAAAAAAAAAXMAAAA2AAAAiWSoU98C4D+lrxLGZkHFPwAAAD+2AAAAAAAAAAF0AAAANgAAAJot+fqdCOA/BfuX5ENpxT8AAAA/tgAAAAAAAAABdQAAADYAAAC7v5pJGxTgPwX7l+RDacU/AAAAP8UAAAAAAAAAAXYAAAA2AAAAEK0ujtQw4D8F+5fkQ2nFPwAAAD/VAAAAAAAAAAF3AAAANgAAAOviSA2De+A/YUYdAyGRxT8AAAA/5QAAAAAAAAABeAAAADYAAABA0NxRPJjgP7+RoiH+uMU/AAAAP+UAAAAAAAAAAXkAAAA2AAAAg/Qf7zav4D8f3SdA2+DFPwAAAD/lAAAAAAAAAAF6AAAANgAAANfhszPwy+A/eyitXrgIxj8AAAA/9AAAAAAAAAABewAAADYAAAAsz0d4qejgP9lzMn2VMMY/AAAAP/QAAAAAAAAAAXwAAAA2AAAAgLzbvGIF4T+VCj26T4DGPwAAAD8EAQAAAAAAAAF9AAAANgAAAPc7EVCZLeE/lQo9uk+Axj8AAAA/FAEAAAAAAAABfgAAADYAAABc8vU7EVDhP/NVwtgsqMY/AAAAPxQBAAAAAAAAAX8AAAA2AAAAsN+JgMps4T9ToUf3CdDGPwAAAD9CAQAAAAAAAAGAAAAANgAAAIndX82kDeI/r+zMFef3xj8AAAA/cQEAAAAAAAABgQAAADYAAAB13MrzEV7iP1OhR/cJ0MY/AAAAP4EBAAAAAAAAAYIAAAA2AAAAuQAOkQx14j9ToUf3CdDGPwAAAD+BAQAAAAAAAAGDAAAANgAAAJH+493mFeM/81XC2Cyoxj8AAAA/gQEAAAAAAAABhAAAADYAAADUIid74SzjP/NVwtgsqMY/AAAAP5EBAAAAAAAAAYUAAAA2AAAASqJcDhhV4z/zVcLYLKjGPwAAAD+RAQAAAAAAAAGGAAAANgAAAI7Gn6sSbOM/81XC2Cyoxj8AAAA/sAEAAAAAAAABhwAAADYAAADzfISXio7jP/NVwtgsqMY/AAAAP7ABAAAAAAAAAYgAAAA2AAAASGoY3EOr4z/zVcLYLKjGPwAAAD+wAQAAAAAAAAGJAAAANgAAAJxXrCD9x+M/81XC2Cyoxj8AAAA/sAEAAAAAAAABigAAADYAAADge++9997jP/NVwtgsqMY/AAAAP78BAAAAAAAAAYsAAAA2AAAAI6AyW/L14z/zVcLYLKjGPwAAAD+/AQAAAAAAAAGMAAAANgAAAEUy1KlvAeQ/81XC2Cyoxj8AAAA/zwEAAAAAAAABjQAAADYAAAB3jcafqxLkP/NVwtgsqMY/AAAAP88BAAAAAAAAAY4AAAA2AAAAmR9o7ige5D/zVcLYLKjGPwAAAD/fAQAAAAAAAAGPAAAANgAAALuxCT2mKeQ/81XC2Cyoxj8AAAA/7gEAAAAAAAABkAAAADYAAADcQ6uLIzXkP/NVwtgsqMY/AAAAP+4BAAAAAAAAAZEAAAA2AAAA7gz8MuI65D+VCj26T4DGPwAAAD/+AQAAAAAAAAGSAAAANgAAAP7VTNqgQOQ/lQo9uk+Axj8AAAA//gEAAAAAAAABkwAAADYAAAAgaO4oHkzkP5UKPbpPgMY/AAAAP/4BAAAAAAAAAZQAAAA2AAAAQvqPd5tX5D+VCj26T4DGPwAAAD8OAgAAAAAAAAGVAAAANgAAAGOMMcYYY+Q/lQo9uk+Axj8AAAA/DgIAAAAAAAABlgAAADYAAACX5yO8VHTkP5UKPbpPgMY/AAAAPx0CAAAAAAAAAZcAAAA2AAAAyUIWspCF5D+VCj26T4DGPwAAAD8dAgAAAAAAAAGYAAAANgAAAAxnWU+LnOQ/lQo9uk+Axj8AAAA/LQIAAAAAAAABmQAAADYAAAA/wktFx63kP5UKPbpPgMY/AAAAPzwCAAAAAAAAAZoAAAA2AAAAk6/fiYDK5D+VCj26T4DGPwAAAD88AgAAAAAAAAGbAAAANgAAAPhlxHX47OQ/81XC2Cyoxj8AAAA/TAIAAAAAAAABnAAAADYAAAA8igcT8wPlP/NVwtgsqMY/AAAAP0wCAAAAAAAAAZ0AAAA2AAAAkXebV6wg5T9ToUf3CdDGPwAAAD9MAgAAAAAAAAGeAAAANgAAAMPSjU3oMeU/U6FH9wnQxj8AAAA/XAIAAAAAAAABnwAAADYAAAD2LYBDJEPlP1OhR/cJ0MY/AAAAP2sCAAAAAAAAAaAAAAA2AAAAShsUiN1f5T9ToUf3CdDGPwAAAD9rAgAAAAAAAAGhAAAANgAAAGuttdZaa+U/U6FH9wnQxj8AAAA/awIAAAAAAAABogAAADYAAACNP1cl2HblP1OhR/cJ0MY/AAAAP3sCAAAAAAAAAaMAAAA2AAAAnwiozJZ85T9ToUf3CdDGPwAAAD97AgAAAAAAAAGkAAAANgAAAMCaSRsUiOU/U6FH9wnQxj8AAAA/iwIAAAAAAAABpQAAADYAAADRY5rC0o3lP1OhR/cJ0MY/AAAAP5oCAAAAAAAAAaYAAAA2AAAA4izraZGT5T9ToUf3CdDGPwAAAD+qAgAAAAAAAAGnAAAANgAAAAS/jLgOn+U/U6FH9wnQxj8AAAA/qgIAAAAAAAABqAAAADYAAAAmUS4HjKrlP1OhR/cJ0MY/AAAAP7kCAAAAAAAAAakAAAA2AAAAR+PPVQm25T9ToUf3CdDGPwAAAD+5AgAAAAAAAAGqAAAANgAAAGl1caSGweU/U6FH9wnQxj8AAAA/yQIAAAAAAAABqwAAADYAAACc0GOawtLlP1OhR/cJ0MY/AAAAP8kCAAAAAAAAAawAAAA2AAAA4PSmN73p5T9ToUf3CdDGPwAAAD/ZAgAAAAAAAAGtAAAANgAAABJQmS35+uU/U6FH9wnQxj8AAAA/2QIAAAAAAAABrgAAADYAAABVdNzK8xHmP1OhR/cJ0MY/AAAAP+gCAAAAAAAAAa8AAAA2AAAAqmFwD60u5j9ToUf3CdDGPwAAAD/oAgAAAAAAAAGwAAAANgAAAO6Fs6ynReY/U6FH9wnQxj8AAAA/+AIAAAAAAAABsQAAADYAAABBc0fxYGLmP6/szBXn98Y/AAAAP/gCAAAAAAAAAbIAAAA2AAAAlmDbNRp/5j+v7MwV5/fGPwAAAD8IAwAAAAAAAAGzAAAANgAAANqEHtMUluY/r+zMFef3xj8AAAA/CAMAAAAAAAABtAAAADYAAAAdqWFwD63mP6/szBXn98Y/AAAAPxcDAAAAAAAAAbUAAAA2AAAATwRUZku+5j+v7MwV5/fGPwAAAD8XAwAAAAAAAAG2AAAANgAAAIJfRlyHz+Y/r+zMFef3xj8AAAA/JwMAAAAAAAABtwAAADYAAAC0ujhSw+DmP6/szBXn98Y/AAAAPycDAAAAAAAAAbgAAAA2AAAA+N5777335j+v7MwV5/fGPwAAAD82AwAAAAAAAAG5AAAANgAAACs6buX5COc/r+zMFef3xj8AAAA/NgMAAAAAAAABugAAADYAAABdlWDbNRrnP6/szBXn98Y/AAAAP0YDAAAAAAAAAbsAAAA2AAAAkPBS0XEr5z+v7MwV5/fGPwAAAD9GAwAAAAAAAAG8AAAANgAAANQUlm5sQuc/r+zMFef3xj8AAAA/VgMAAAAAAAABvQAAADYAAAAGcIhkqFPnP6/szBXn98Y/AAAAP1YDAAAAAAAAAb4AAAA2AAAAOct6WuRk5z+v7MwV5/fGPwAAAD9lAwAAAAAAAAG/AAAANgAAAGsmbVAgduc/r+zMFef3xj8AAAA/ZQMAAAAAAAABwAAAADYAAACegV9GXIfnP6/szBXn98Y/AAAAP3UDAAAAAAAAAcEAAAA2AAAA4qWi41ae5z+v7MwV5/fGPwAAAD91AwAAAAAAAAHCAAAANgAAABUBldmSr+c/r+zMFef3xj8AAAA/hQMAAAAAAAABwwAAADYAAABp7igeTMznP6/szBXn98Y/AAAAP4UDAAAAAAAAAcQAAAA2AAAAzqQNCsTu5z+v7MwV5/fGPwAAAD+UAwAAAAAAAAHFAAAANgAAACOSoU59C+g/r+zMFef3xj8AAAA/lAMAAAAAAAABxgAAADYAAACYEdfhszPoP6/szBXn98Y/AAAAP6QDAAAAAAAAAccAAAA2AAAA7f5qJm1Q6D+v7MwV5/fGPwAAAD+zAwAAAAAAAAHIAAAANgAAAEHs/mombeg/U6FH9wnQxj8AAAA/swMAAAAAAAAByQAAADYAAADINIWlG5voP/NVwtgsqMY/AAAAP8MDAAAAAAAAAcoAAAA2AAAAHSIZ6tS36D/zVcLYLKjGPwAAAD/DAwAAAAAAAAHLAAAANgAAAHEPrS6O1Og/lQo9uk+Axj8AAAA/wwMAAAAAAAABzAAAADYAAADF/EBzR/HoPzm/t5tyWMY/AAAAP9MDAAAAAAAAAc0AAAA2AAAAGerUtwAO6T/ZczJ9lTDGPwAAAD/TAwAAAAAAAAHOAAAANgAAAG7XaPy5Kuk/2XMyfZUwxj8AAAA/4gMAAAAAAAABzwAAADYAAADCxPxAc0fpP9lzMn2VMMY/AAAAP+IDAAAAAAAAAdAAAAA2AAAABek/3m1e6T/ZczJ9lTDGPwAAAD/yAwAAAAAAAAHRAAAANgAAAFrW0yIne+k/2XMyfZUwxj8AAAA/AgQAAAAAAAAB0gAAADYAAACvw2dn4JfpP9lzMn2VMMY/AAAAPwIEAAAAAAAAAdMAAAA2AAAA8+eqBNuu6T/ZczJ9lTDGPwAAAD8RBAAAAAAAAAHUAAAANgAAADYM7qHVxek/2XMyfZUwxj8AAAA/EQQAAAAAAAAB1QAAADYAAABYno/wUtHpP9lzMn2VMMY/AAAAPxEEAAAAAAAAAdYAAAA2AAAAivmB5o7i6T/ZczJ9lTDGPwAAAD8hBAAAAAAAAAHXAAAANgAAAL1UdNzK8+k/2XMyfZUwxj8AAAA/MAQAAAAAAAAB2AAAADYAAADvr2bSBgXqP9lzMn2VMMY/AAAAP0AEAAAAAAAAAdkAAAA2AAAAEUIIIYQQ6j/ZczJ9lTDGPwAAAD9ABAAAAAAAAAHaAAAANgAAACILWchCFuo/2XMyfZUwxj8AAAA/UAQAAAAAAAAB2wAAADYAAAAiC1nIQhbqP3sorV64CMY/AAAAP3QEAAAAAAAAAdwAAAA2AAAAM9SpbwEc6j97KK1euAjGPwAAAD+DBAAAAAAAAAHdAAAANgAAAESd+hbAIeo/eyitXrgIxj8AAAA/kwQAAAAAAAAB3gAAADYAAABmL5xlPS3qP3sorV64CMY/AAAAP6IEAAAAAAAAAd8AAAA2AAAAiME9tLo46j97KK1euAjGPwAAAD+iBAAAAAAAAAHgAAAANgAAANuu0fhzVeo/eyitXrgIxj8AAAA/sgQAAAAAAAAB4QAAADYAAAAPCsTur2bqP3sorV64CMY/AAAAP7IEAAAAAAAAAeIAAAA2AAAAUi4HjKp96j97KK1euAjGPwAAAD/CBAAAAAAAAAHjAAAANgAAAISJ+YHmjuo/eyitXrgIxj8AAAA/wgQAAAAAAAAB5AAAADYAAADIrTwf4aXqP3sorV64CMY/AAAAP9EEAAAAAAAAAeUAAAA2AAAA+wgvFR236j97KK1euAjGPwAAAD/RBAAAAAAAAAHmAAAANgAAAC1kIQtZyOo/eyitXrgIxj8AAAA/4QQAAAAAAAAB5wAAADYAAABgvxMBldnqP3sorV64CMY/AAAAP+EEAAAAAAAAAegAAAA2AAAAcIhkqFPf6j8f3SdA2+DFPwAAAD/xBAAAAAAAAAHpAAAANgAAAJIaBvfQ6uo/v5GiIf64xT8AAAA/AAUAAAAAAAAB6gAAADYAAADVPkmUywHrPwX7l+RDacU/AAAAPy8FAAAAAAAAAesAAAA2AAAACZo7igcT6z+lrxLGZkHFPwAAAD8/BQAAAAAAAAHsAAAANgAAAAmaO4oHE+s/R2SNp4kZxT8AAAA/ywUAAAAAAAAB7QAAADYAAAD30OriSA3rP0dkjaeJGcU/AAAAP9sFAAAAAAAAAe4AAAA2AAAA5weaO4oH6z9HZI2niRnFPwAAAD/rBQAAAAAAAAHvAAAANgAAANU+SZTLAes/R2SNp4kZxT8AAAA/6wUAAAAAAAAB8AAAADYAAAC0rKdFTvbqP0dkjaeJGcU/AAAAP/oFAAAAAAAAAfEAAAA2AAAAo+NWno/w6j/rGAiJrPHEPwAAAD8KBgAAAAAAAAHyAAAANgAAAIJRtU8S5eo/6xgIiazxxD8AAAA/GQYAAAAAAAAB8wAAADYAAAAAzIjr8NlpP5IPpdULF9E/AAAAPwAAAAAAAAAAAfQAAAA2AAAA4NxRPJiYbz+SD6XVCxfRPwAAAD8QAAAAAAAAAAH1AAAANgAAANh2jcafq3I/kg+l1QsX0T8AAAA/LwAAAAAAAAAB9gAAADYAAABI//Fu84p1P5IPpdULF9E/AAAAPz4AAAAAAAAAAfcAAAA2AAAAuIdWF0dqeD/iaWJGHQPRPwAAAD9OAAAAAAAAAAH4AAAANgAAAJiYH2juKH4/4mliRh0D0T8AAAA/XgAAAAAAAAAB+QAAADYAAAD4mKawdGODPzTEH7cu79A/AAAAP14AAAAAAAAAAfoAAAA2AAAA1KlvARwiiT80xB+3Lu/QPwAAAD9tAAAAAAAAAAH7AAAANgAAAMzlgFG1T5I/NMQfty7v0D8AAAA/bQAAAAAAAAAB/AAAADYAAADGGGOMMcaYP4Qe3SdA29A/AAAAP30AAAAAAAAAAf0AAAA2AAAA4m1esYL0nz+EHt0nQNvQPwAAAD+NAAAAAAAAAAH+AAAANgAAAJcDRtU+SaQ/1niamFHH0D8AAAA/jQAAAAAAAAAB/wAAADYAAABPYenGJvSoP9Z4mphRx9A/AAAAP40AAAAAAAAAAQABAAA2AAAABb+MuA6frT8m01cJY7PQPwAAAD+cAAAAAAAAAAEBAQAANgAAAORWno/wUrE/JtNXCWOz0D8AAAA/nAAAAAAAAAABAgEAADYAAADABXCIZKizPybTVwljs9A/AAAAP6wAAAAAAAAAAQMBAAA2AAAAmrRBgdj9tT/Ih9LqhYvQPwAAAD+sAAAAAAAAAAEEAQAANgAAAHZjE3pMU7g/yIfS6oWL0D8AAAA/uwAAAAAAAAABBQEAADYAAABQEuVywKi6Pxjij1uXd9A/AAAAP7sAAAAAAAAAAQYBAAA2AAAAsgk9piksvT9qPE3MqGPQPwAAAD/bAAAAAAAAAAEHAQAANgAAAPhXM2mDAsE/vJYKPbpP0D8AAAA/2wAAAAAAAAABCAEAADYAAABZT4uc7IXDPwzxx63LO9A/AAAAP+oAAAAAAAAAAQkBAAA2AAAAC0s3NqHHxD8M8cetyzvQPwAAAD/6AAAAAAAAAAEKAQAANgAAAP9qJm1QIMY/DPHHrcs70D8AAAA/+gAAAAAAAAABCwEAADYAAABv84oVpP/IPwzxx63LO9A/AAAAPwoBAAAAAAAAAQwBAAA2AAAAI6AyW/L1yz8M8cetyzvQPwAAAD8ZAQAAAAAAAAENAQAANgAAAJ8IqMyWfM0/DPHHrcs70D8AAAA/KQEAAAAAAAABDgEAADYAAABPBFRmS77OPwzxx63LO9A/AAAAPykBAAAAAAAAAQ8BAAA2AAAAvdu8YgXpzz8M8cetyzvQPwAAAD84AQAAAAAAAAEQAQAANgAAAOeO4sHE/NA/rqVCj+4T0D8AAAA/SAEAAAAAAAABEQEAADYAAAD1H+82r1jRP66lQo/uE9A/AAAAP1gBAAAAAAAAARIBAAA2AAAAv4y4Dp+d0T+upUKP7hPQPwAAAD9YAQAAAAAAAAETAQAANgAAAGhn4JcR19E//f//////zz8AAAA/ZwEAAAAAAAABFAEAADYAAABUZku+fifSP+MdcKRoiM8/AAAAP2cBAAAAAAAAARUBAAA2AAAAmIqOW3k+0j/jHXCkaIjPPwAAAD93AQAAAAAAAAEWAQAANgAAALkcMKr2SdI/4x1wpGiIzz8AAAA/dwEAAAAAAAABFwEAADYAAADbrtH4c1XSP+MdcKRoiM8/AAAAP4cBAAAAAAAAARgBAAA2AAAA/UBzR/Fg0j/jHXCkaIjPPwAAAD+WAQAAAAAAAAEZAQAANgAAAB/TFJZubNI/4x1wpGiIzz8AAAA/pgEAAAAAAAABGgEAADYAAABBZbbk63fSP+MdcKRoiM8/AAAAP6YBAAAAAAAAARsBAAA2AAAAhYn5geaO0j/jHXCkaIjPPwAAAD+1AQAAAAAAAAEcAQAANgAAAMitPB/hpdI/4x1wpGiIzz8AAAA/xQEAAAAAAAABHQEAADYAAAAM0n+827zSP+MdcKRoiM8/AAAAP8UBAAAAAAAAAR4BAAA2AAAALmQhC1nI0j/jHXCkaIjPPwAAAD/FAQAAAAAAAAEfAQAANgAAAE/2wlnW09I/4x1wpGiIzz8AAAA/1QEAAAAAAAABIAEAADYAAAAEKrMlX7+TPyhhbBZUe94/AAAAPwAAAAAAAAAAASEBAAA2AAAAIEzMDzR3lD8oYWwWVHvePwAAAD8vAAAAAAAAAAEiAQAANgAAADpu5fkIL5U/KGFsFlR73j8AAAA/PgAAAAAAAAABIwEAADYAAABWkP7j3eaVPyhhbBZUe94/AAAAP04AAAAAAAAAASQBAAA2AAAAktQwuIdWlz8oYWwWVHvePwAAAD9OAAAAAAAAAAElAQAANgAAAOI6fHYGfpk/KGFsFlR73j8AAAA/XgAAAAAAAAABJgEAADYAAAA6occ0haWbPyhhbBZUe94/AAAAP14AAAAAAAAAAScBAAA2AAAAxktFx608nz98uymHZWfePwAAAD9eAAAAAAAAAAEoAQAANgAAAEOd+hbAIaI/HHCkaIg/3j8AAAA/fQAAAAAAAAABKQEAADYAAACzJV+/EwGlP27KYdmZK94/AAAAP30AAAAAAAAAASoBAAA2AAAAT2Hpxib0qD8Of9y6vAPePwAAAD99AAAAAAAAAAErAQAANgAAAOmcc84556w/YNmZK87v3T8AAAA/fQAAAAAAAAABLAEAADYAAADINIWlG5uwP7IzV5zf290/AAAAP5wAAAAAAAAAAS0BAAA2AAAAHJvQY5rCsj+yM1ec39vdPwAAAD+cAAAAAAAAAAEuAQAANgAAAHABHCIZ6rQ/Ao4UDfHH3T8AAAA/nAAAAAAAAAABLwEAADYAAAA8H+GlouO2PwKOFA3xx90/AAAAP7sAAAAAAAAAATABAAA2AAAADp+dgV9GvD9U6NF9ArTdPwAAAD/LAAAAAAAAAAExAQAANgAAALQz8MuI68A/9JxMXyWM3T8AAAA/2wAAAAAAAAABMgEAADYAAACawtKNTejBP0b3CdA2eN0/AAAAP9sAAAAAAAAAATMBAAA2AAAAxHX47Az8wj+YUcdASGTdPwAAAD/qAAAAAAAAAAE0AQAANgAAAKsE267R+MM/6KuEsVlQ3T8AAAA/6gAAAAAAAAABNQEAADYAAADVtwAOkQzFP+irhLFZUN0/AAAAP/oAAAAAAAAAATYBAAA2AAAAQo9pCks3xj/oq4SxWVDdPwAAAD/6AAAAAAAAAAE3AQAANgAAAGxCj2kKS8c/6KuEsVlQ3T8AAAA/CQEAAAAAAAABOAEAADYAAADaGfhlxHXIP+irhLFZUN0/AAAAPwkBAAAAAAAAATkBAAA2AAAABM0dxYOJyT/oq4SxWVDdPwAAAD8ZAQAAAAAAAAE6AQAANgAAAC6AQyRDnco/6KuEsVlQ3T8AAAA/GQEAAAAAAAABOwEAADYAAACdV6wg/cfLP+irhLFZUN0/AAAAPykBAAAAAAAAATwBAAA2AAAAgeaO4sHEzD/oq4SxWVDdPwAAAD8pAQAAAAAAAAE9AQAANgAAAGl1caSGwc0/6KuEsVlQ3T8AAAA/OAEAAAAAAAABPgEAADYAAACTKJcDRtXOP+irhLFZUN0/AAAAPzgBAAAAAAAAAT8BAAA2AAAAebd5xQrSzz/oq4SxWVDdPwAAAD9IAQAAAAAAAAFAAQAANgAAADAjrsNnZ9A/6KuEsVlQ3T8AAAA/SAEAAAAAAAABQQEAADYAAACkap8kyuXQP+irhLFZUN0/AAAAP2YBAAAAAAAAAUIBAAA2AAAA9R/vNq9Y0T+KYP+SfCjdPwAAAD9mAQAAAAAAAAFDAQAANgAAAAOx+6uZtNE/imD/knwo3T8AAAA/dQEAAAAAAAABRAEAADYAAADNHcWDifnRP4pg/5J8KN0/AAAAP4UBAAAAAAAAAUUBAAA2AAAAmIqOW3k+0j+KYP+SfCjdPwAAAD+kAQAAAAAAAAFGAQAANgAAAJMaBvfQ6tI/imD/knwo3T8AAAA/tAEAAAAAAAABRwEAADYAAAAaY4wxxhjTP4pg/5J8KN0/AAAAP7QBAAAAAAAAAUgBAAA2AAAAoasSbLtG0z+KYP+SfCjdPwAAAD+0AQAAAAAAAAFJAQAANgAAAEmGOvUtgNM/imD/knwo3T8AAAA/wwEAAAAAAAABSgEAADYAAADQzsAvI67TP4pg/5J8KN0/AAAAP8MBAAAAAAAAAUsBAAA2AAAAVxdHahjc0z+KYP+SfCjdPwAAAD/TAQAAAAAAAAFMAQAANgAAAN5fzaQNCtQ/imD/knwo3T8AAAA/4wEAAAAAAAABTQEAADYAAACHOvUtgEPUPzoGQiJrPN0/AAAAP+MBAAAAAAAAAU4BAAA2AAAAMBUdt/J81D86BkIiazzdPwAAAD/jAQAAAAAAAAFPAQAANgAAABwUiN1fzdQ/OgZCIms83T8AAAA/8gEAAAAAAAABUAEAADYAAAAqpZRSSinVP+irhLFZUN0/AAAAP/IBAAAAAAAAAVEBAAA2AAAA9BFeKjpu1T/oq4SxWVDdPwAAAD8CAgAAAAAAAAFSAQAANgAAAOAQyVCnvtU/6KuEsVlQ3T8AAAA/AgIAAAAAAAABUwEAADYAAACrfZIolwPWP+irhLFZUN0/AAAAPxECAAAAAAAAAVQBAAA2AAAAdupbAIdI1j/oq4SxWVDdPwAAAD8RAgAAAAAAAAFVAQAANgAAAEFXJdh2jdY/6KuEsVlQ3T8AAAA/IQIAAAAAAAABVgEAADYAAADIn6sSbLvWP+irhLFZUN0/AAAAPzECAAAAAAAAAVcBAAA2AAAAcHrTm9701j/oq4SxWVDdPwAAAD8xAgAAAAAAAAFYAQAANgAAAPfCWdbTItc/6KuEsVlQ3T8AAAA/MQIAAAAAAAABWQEAADYAAAB+C+AQyVDXP+irhLFZUN0/AAAAP0ACAAAAAAAAAVoBAAA2AAAABVRmS75+1z/oq4SxWVDdPwAAAD9AAgAAAAAAAAFbAQAANgAAAIyc7IWzrNc/6KuEsVlQ3T8AAAA/UAIAAAAAAAABXAEAADYAAAAT5XLAqNrXP+irhLFZUN0/AAAAP2ACAAAAAAAAAV0BAAA2AAAAeJtXrCD91z/oq4SxWVDdPwAAAD9gAgAAAAAAAAFeAQAANgAAAP/j3eYVK9g/6KuEsVlQ3T8AAAA/bwIAAAAAAAABXwEAADYAAABlmsLSjU3YP+irhLFZUN0/AAAAP28CAAAAAAAAAWABAAA2AAAAqL4FcIhk2D/oq4SxWVDdPwAAAD9vAgAAAAAAAAFhAQAANgAAAOziSA2De9g/6KuEsVlQ3T8AAAA/fwIAAAAAAAABYgEAADYAAAANdepbAIfYP+irhLFZUN0/AAAAP70CAAAAAAAAAWMBAAA2AAAALweMqn2S2D86BkIiazzdPwAAAD/dAgAAAAAAAAFkAQAANgAAAIgQQgghhIA/EVnjaWJG5T8AAAA/AAAAAAAAAAABZQEAADYAAADAVHTcyvOBPxFZ42liRuU/AAAAP20AAAAAAAAAAWYBAAA2AAAAMN3YhB7ThD8RWeNpYkblPwAAAD9tAAAAAAAAAAFnAQAANgAAAKBlPS1ysoc/EVnjaWJG5T8AAAA/bQAAAAAAAAABaAEAADYAAABEMtSpbwGMPxFZ42liRuU/AAAAP20AAAAAAAAAAWkBAAA2AAAAeH81kzYokD8RWeNpYkblPwAAAD99AAAAAAAAAAFqAQAANgAAAAQqsyVfv5M/EVnjaWJG5T8AAAA/jAAAAAAAAAABawEAADYAAADiOnx2Bn6ZPxFZ42liRuU/AAAAP4wAAAAAAAAAAWwBAAA2AAAAGerUtwAOoT/pq4SxWVDlPwAAAD+cAAAAAAAAAAFtAQAANgAAANFHeKnouKU/wP4l+VBa5T8AAAA/nAAAAAAAAAABbgEAADYAAACFpRub0GOqP5hRx0BIZOU/AAAAP6wAAAAAAAAAAW8BAAA2AAAANFvy9TsRsD+YUcdASGTlPwAAAD+sAAAAAAAAAAFwAQAANgAAAKTjVp6P8LI/mFHHQEhk5T8AAAA/uwAAAAAAAAABcQEAADYAAAASbLtG48+1P5hRx0BIZOU/AAAAP7sAAAAAAAAAAXIBAAA2AAAAkoUsZCELuT+YUcdASGTlPwAAAD/LAAAAAAAAAAFzAQAANgAAAIhWF0dqGLw/mFHHQEhk5T8AAAA/2gAAAAAAAAABdAEAADYAAAB+JwIqsyW/P5hRx0BIZOU/AAAAP9oAAAAAAAAAAXUBAAA2AAAA+FczaYMCwT+YUcdASGTlPwAAAD/aAAAAAAAAAAF2AQAANgAAAC+cZT0tcsI/mFHHQEhk5T8AAAA/6gAAAAAAAAABdwEAADYAAAAlvFR03MrDP5hRx0BIZOU/AAAAP+oAAAAAAAAAAXgBAAA2AAAA1bcADpEMxT+YUcdASGTlPwAAAD/6AAAAAAAAAAF5AQAANgAAAEKPaQpLN8Y/wP4l+VBa5T8AAAA/+gAAAAAAAAABegEAADYAAAD0ihWk/3jHP8D+JflQWuU/AAAAPwkBAAAAAAAAAXsBAAA2AAAA2hn4ZcR1yD/A/iX5UFrlPwAAAD8JAQAAAAAAAAF8AQAANgAAAMGo2ieJcsk/wP4l+VBa5T8AAAA/GQEAAAAAAAABfQEAADYAAAAg7zavWEHKP8D+JflQWuU/AAAAPykBAAAAAAAAAX4BAAA2AAAAfzWTNigQyz/A/iX5UFrlPwAAAD8pAQAAAAAAAAF/AQAANgAAABUPJuYHmss/wP4l+VBa5T8AAAA/KQEAAAAAAAABgAEAADYAAADtDPwy4jrMP8D+JflQWuU/AAAAPzgBAAAAAAAAAYEBAAA2AAAAgeaO4sHEzD/A/iX5UFrlPwAAAD84AQAAAAAAAAGCAQAANgAAAFvkZC+cZc0/wP4l+VBa5T8AAAA/SAEAAAAAAAABgwEAADYAAAB3Bn4ZcR3OP8D+JflQWuU/AAAAP0gBAAAAAAAAAYQBAAA2AAAAybvNK1aQzj/A/iX5UFrlPwAAAD9XAQAAAAAAAAGFAQAANgAAAKG5o3gwMc8/mFHHQEhk5T8AAAA/VwEAAAAAAAABhgEAADYAAAB5t3nFCtLPP5hRx0BIZOU/AAAAP2cBAAAAAAAAAYcBAAA2AAAAqtoniXI50D9wpGiIP27lPwAAAD9nAQAAAAAAAAGIAQAANgAAAHRH8WBiftA/RvcJ0DZ45T8AAAA/dwEAAAAAAAABiQEAADYAAAA+tLo4UsPQP0b3CdA2eOU/AAAAP4YBAAAAAAAAAYoBAAA2AAAA547iwcT80D9G9wnQNnjlPwAAAD+GAQAAAAAAAAGLAQAANgAAALH7q5m0QdE/9pxMXyWM5T8AAAA/lgEAAAAAAAABjAEAADYAAAB8aHVxpIbRP83v7aYcluU/AAAAP5YBAAAAAAAAAY0BAAA2AAAAivmB5o7i0T+lQo/uE6DlPwAAAD+mAQAAAAAAAAGOAQAANgAAAHb47Az8MtI/pUKP7hOg5T8AAAA/pgEAAAAAAAABjwEAADYAAACFifmB5o7SP32VMDYLquU/AAAAP6YBAAAAAAAAAZABAAA2AAAAcYhkqFPf0j9T6NF9ArTlPwAAAD+1AQAAAAAAAAGRAQAANgAAADz1LYBDJNM/Kztzxfm95T8AAAA/tQEAAAAAAAABkgEAADYAAAAGYvdXM2nTPys7c8X5veU/AAAAP8UBAAAAAAAAAZMBAAA2AAAAjap9kiiX0z8rO3PF+b3lPwAAAD/FAQAAAAAAAAGUAQAANgAAAPJgYn6gudM/A44UDfHH5T8AAAA/1AEAAAAAAAABlQEAADYAAAB5qei4lefTPwOOFA3xx+U/AAAAP+QBAAAAAAAAAZYBAAA2AAAAvc0rVpD+0z8DjhQN8cflPwAAAD/kAQAAAAAAAAGXAQAANgAAACKEEEIIIdQ/A44UDfHH5T8AAAA/5AEAAAAAAAABmAEAADYAAACpzJZ8/U7UPwOOFA3xx+U/AAAAP/QBAAAAAAAAAZkBAAA2AAAADoN7aHVx1D8DjhQN8cflPwAAAD/0AQAAAAAAAAGaAQAANgAAAFGnvgVwiNQ/A44UDfHH5T8AAAA/AwIAAAAAAAABmwEAADYAAAC3XaPx56rUPwOOFA3xx+U/AAAAPwMCAAAAAAAAAZwBAAA2AAAA2O9EQGW21D8DjhQN8cflPwAAAD8TAgAAAAAAAAGdAQAANgAAABwUiN1fzdQ/A44UDfHH5T8AAAA/EwIAAAAAAAABngEAADYAAABfOMt6WuTUPwOOFA3xx+U/AAAAPyMCAAAAAAAAAZ8BAAA2AAAAo1wOGFX71D8DjhQN8cflPwAAAD8jAgAAAAAAAAGgAQAANgAAAOaAUbVPEtU/Kztzxfm95T8AAAA/MgIAAAAAAAABoQEAADYAAABMNzahxzTVPys7c8X5veU/AAAAP0ICAAAAAAAAAaIBAAA2AAAAj1t5PsJL1T8rO3PF+b3lPwAAAD9RAgAAAAAAAAGjAQAANgAAADg2occ0hdU/Kztzxfm95T8AAAA/UQIAAAAAAAABpAEAADYAAAB7WuRkL5zVPys7c8X5veU/AAAAP2ECAAAAAAAAAaUBAAA2AAAAv34nAiqz1T8rO3PF+b3lPwAAAD9xAgAAAAAAAAGmAQAANgAAACQ1DO6h1dU/U+jRfQK05T8AAAA/cQIAAAAAAAABpwEAADYAAACJ6/DZGfjVP1Po0X0CtOU/AAAAP3ECAAAAAAAAAagBAAA2AAAA7qHVxZEa1j99lTA2C6rlPwAAAD9xAgAAAAAAAAGpAQAANgAAADLGGGOMMdY/pUKP7hOg5T8AAAA/gAIAAAAAAAABqgEAADYAAACYfP1OBFTWP6VCj+4ToOU/AAAAP5ACAAAAAAAAAasBAAA2AAAA3KBA7P5q1j/N7+2mHJblPwAAAD+QAgAAAAAAAAGsAQAANgAAAP0y4jp8dtY/ze/tphyW5T8AAAA/oAIAAAAAAAABrQEAADYAAABBVyXYdo3WP83v7aYcluU/AAAAP6ACAAAAAAAAAa4BAAA2AAAAYunGJvSY1j/2nExfJYzlPwAAAD/OAgAAAAAAAAGvAQAANgAAAJIMdepbANc/RvcJ0DZ45T8AAAA/3gIAAAAAAAABsAEAADYAAAAZVfskUS7XP3CkaIg/buU/AAAAP94CAAAAAAAAAbEBAAA2AAAAXXk+wktF1z9wpGiIP27lPwAAAD/uAgAAAAAAAAGyAQAANgAAAKCdgV9GXNc/mFHHQEhk5T8AAAA/7gIAAAAAAAABswEAADYAAADkwcT8QHPXP5hRx0BIZOU/AAAAP+4CAAAAAAAAAbQBAAA2AAAABVRmS75+1z+YUcdASGTlPwAAAD/9AgAAAAAAAAG1AQAANgAAACfmB5o7itc/mFHHQEhk5T8AAAA//QIAAAAAAAABtgEAADYAAABJeKnouJXXP5hRx0BIZOU/AAAAPw0DAAAAAAAAAbcBAAA2AAAAagpLNzah1z+YUcdASGTlPwAAAD9LAwAAAAAAAAG4AQAANgAAAIyc7IWzrNc/mFHHQEhk5T8AAAA/WwMAAAAAAAABuQEAADYAAACuLo7UMLjXP8D+JflQWuU/AAAAP2sDAAAAAAAAAboBAAA2AAAA0MAvI67D1z/A/iX5UFrlPwAAAD9rAwAAAAAAAAG7AQAANgAAAPFS0XErz9c/wP4l+VBa5T8AAAA/ewMAAAAAAAABvAEAADYAAAAT5XLAqNrXP+mrhLFZUOU/AAAAP3sDAAAAAAAAAb0BAAA2AAAANXcUDybm1z/pq4SxWVDlPwAAAD+LAwAAAAAAAAG+AQAANgAAAFcJtl2j8dc/EVnjaWJG5T8AAAA/iwMAAAAAAAABvwEAADYAAAB4m1esIP3XPxFZ42liRuU/AAAAP/gDAAAAAAAAAcABAAA2AAAA827zihWk5z/////////nPwAAAD8AAAAAAAAAAAHBAQAANgAAABUBldmSr+c/////////5z8AAAA/fQAAAAAAAAABwgEAADYAAAA3kzYoELvnP////////+c/AAAAP4wAAAAAAAAAAcMBAAA2AAAAae4oHkzM5z/////////nPwAAAD+MAAAAAAAAAAHEAQAANgAAAL3bvGIF6ec/////////5z8AAAA/nAAAAAAAAAABxQEAADYAAAAjkqFOfQvoP////////+c/AAAAP5wAAAAAAAAAAcYBAAA2AAAAqtoniXI56D8nrV64CPbnPwAAAD+rAAAAAAAAAAHHAQAANgAAAB9aXRypYeg/UFq9cBHs5z8AAAA/qwAAAAAAAAAByAEAADYAAACEEEIIIYToP6C0euEi2Oc/AAAAP7sAAAAAAAAAAckBAAA2AAAAC1nIQhay6D8avJYKPbrnPwAAAD+7AAAAAAAAAAHKAQAANgAAAKRqnyTK5eg/axZUe06m5z8AAAA/ywAAAAAAAAABywEAADYAAAArsyVfvxPpP5PDsjNXnOc/AAAAP8sAAAAAAAAAAcwBAAA2AAAAsvurmbRB6T/lHXCkaIjnPwAAAD/aAAAAAAAAAAHNAQAANgAAAAXpP95tXuk/DcvOXHF+5z8AAAA/2gAAAAAAAAABzgEAADYAAABJDYN7aHXpPw3Lzlxxfuc/AAAAP+oAAAAAAAAAAc8BAAA2AAAAfGh1caSG6T8Ny85ccX7nPwAAAD/qAAAAAAAAAAHQAQAANgAAAI0xxhhjjOk/NngtFXp05z8AAAA/+gAAAAAAAAAB0QEAADYAAACe+hbAIZLpPzZ4LRV6dOc/AAAAP/oAAAAAAAAAAdIBAAA2AAAAr8NnZ+CX6T82eC0VenTnPwAAAD8JAQAAAAAAAAHTAQAANgAAAMCMuA6fnek/NngtFXp05z8AAAA/KAEAAAAAAAAB1AEAADYAAADRVQm2XaPpPzZ4LRV6dOc/AAAAP0gBAAAAAAAAAdUBAAA2AAAA4R5aXRyp6T82eC0VenTnPwAAAD9nAQAAAAAAAAHWAQAANgAAAPPnqgTbruk/DcvOXHF+5z8AAAA/aAEAAAAAAAAB1wEAADYAAAAUekxTWLrpPw3Lzlxxfuc/AAAAP3gBAAAAAAAAAdgBAAA2AAAANgzuodXF6T8Ny85ccX7nPwAAAD94AQAAAAAAAAHZAQAANgAAAEfVPkmUy+k/DcvOXHF+5z8AAAA/hwEAAAAAAAAB2gEAADYAAABoZ+CXEdfpPw3Lzlxxfuc/AAAAP4cBAAAAAAAAAdsBAAA2AAAAejAxP9Dc6T8Ny85ccX7nPwAAAD+HAQAAAAAAAAHcAQAANgAAAIr5geaO4uk/DcvOXHF+5z8AAAA/lwEAAAAAAAAB3QEAADYAAACbwtKNTejpPw3Lzlxxfuc/AAAAP5cBAAAAAAAAAd4BAAA2AAAArIsjNQzu6T8Ny85ccX7nPwAAAD+2AQAAAAAAAAHfAQAANgAAAL1UdNzK8+k/5R1wpGiI5z8AAAA/tgEAAAAAAAAB4AEAADYAAADNHcWDifnpP+UdcKRoiOc/AAAAP8YBAAAAAAAAAeEBAAA2AAAA3+YVK0j/6T+9cBHsX5LnPwAAAD/VAQAAAAAAAAHiAQAANgAAAO+vZtIGBeo/vXAR7F+S5z8AAAA/5QEAAAAAAAAB4wEAADYAAAARQgghhBDqP71wEexfkuc/AAAAP+UBAAAAAAAAAeQBAAA2AAAAIgtZyEIW6j+9cBHsX5LnPwAAAD/1AQAAAAAAAAHlAQAANgAAADPUqW8BHOo/k8OyM1ec5z8AAAA/9QEAAAAAAAAB5gEAADYAAABEnfoWwCHqP5PDsjNXnOc/AAAAP/UBAAAAAAAAAecBAAA2AAAAZi+cZT0t6j+Tw7IzV5znPwAAAD8EAgAAAAAAAAHoAQAANgAAAIjBPbS6OOo/k8OyM1ec5z8AAAA/FAIAAAAAAAAB6QEAADYAAACYio5beT7qP5PDsjNXnOc/AAAAPxQCAAAAAAAAAeoBAAA2AAAAqVPfAjhE6j+Tw7IzV5znPwAAAD8jAgAAAAAAAAHrAQAANgAAALocMKr2Seo/k8OyM1ec5z8AAAA/MwIAAAAAAAAB7AEAADYAAADL5YBRtU/qP5PDsjNXnOc/AAAAP0MCAAAAAAAAAe0BAAA2AAAA267R+HNV6j+Tw7IzV5znPwAAAD9DAgAAAAAAAAHuAQAANgAAAO13IqAyW+o/k8OyM1ec5z8AAAA/UgIAAAAAAAAB7wEAADYAAAAPCsTur2bqP2sWVHtOpuc/AAAAP2ICAAAAAAAAAfABAAA2AAAAH9MUlm5s6j9rFlR7TqbnPwAAAD9yAgAAAAAAAAHxAQAANgAAADCcZT0tcuo/axZUe06m5z8AAAA/cgIAAAAAAAAB8gEAADYAAABBZbbk63fqP2sWVHtOpuc/AAAAP5ECAAAAAAAAAfMBAAA2AAAAUi4HjKp96j9rFlR7TqbnPwAAAD+RAgAAAAAAAAH0AQAANgAAAHTAqNonieo/Q2n1wkWw5z8AAAA/kQIAAAAAAAAB9QEAADYAAACEifmB5o7qP0Np9cJFsOc/AAAAP5ECAAAAAAAAAfYBAAA2AAAAlVJKKaWU6j9DafXCRbDnPwAAAD+gAgAAAAAAAAH3AQAANgAAAKYbm9Bjmuo/Q2n1wkWw5z8AAAA/zwIAAAAAAAAB+AEAADYAAAC35Ot3IqDqPxq8lgo9uuc/AAAAP98CAAAAAAAAAfkBAAA2AAAAyK08H+Gl6j8avJYKPbrnPwAAAD/fAgAAAAAAAAH6AQAANgAAANl2jcafq+o/8g44UjTE5z8AAAA/3wIAAAAAAAAB+wEAADYAAAAL0n+827zqP/IOOFI0xOc/AAAAP+8CAAAAAAAAAfwBAAA2AAAALWQhC1nI6j/KYdmZK87nPwAAAD/vAgAAAAAAAAH9AQAANgAAAGC/EwGV2eo/oLR64SLY5z8AAAA//gIAAAAAAAAB/gEAADYAAACj41aej/DqP6C0euEi2Oc/AAAAP/4CAAAAAAAAAf8BAAA2AAAAxXX47Az86j+gtHrhItjnPwAAAD8OAwAAAAAAAAEAAgAANgAAAOcHmjuKB+s/oLR64SLY5z8AAAA/DgMAAAAAAAABAQIAADYAAAD30OriSA3rP6C0euEi2Oc/AAAAPx0DAAAAAAAAAQICAAA2AAAACZo7igcT6z+gtHrhItjnPwAAAD8dAwAAAAAAAAEDAgAANgAAAPfQ6uJIDes/oLR64SLY5z8AAAA/iwUAAAAAAAABBAIAADYAAACqKSzd2ISeP16SD6XVC+8/AAAAPwAAAAAAAAAAAQUCAAA2AAAA4m1esYL0nz9ekg+l1QvvPwAAAD8vAAAAAAAAAAEGAgAANgAAALMlX78TAaU/XpIPpdUL7z8AAAA/LwAAAAAAAAABBwIAADYAAABB0NxRPJioP16SD6XVC+8/AAAAPz8AAAAAAAAAAQgCAAA2AAAA2QtnWU+LrD9ekg+l1QvvPwAAAD8/AAAAAAAAAAEJAgAANgAAALqjeDAxP7A/XpIPpdUL7z8AAAA/TwAAAAAAAAABCgIAADYAAABqnyTK5YCxP4Y/bl3eAe8/AAAAP08AAAAAAAAAAQsCAAA2AAAApONWno/wsj+GP25d3gHvPwAAAD9eAAAAAAAAAAEMAgAANgAAAOq4lecjvLQ/sOzMFef37j8AAAA/XgAAAAAAAAABDQIAADYAAAAwjtQwuIe2P7DszBXn9+4/AAAAP24AAAAAAAAAAQ4CAAA2AAAAhPQf7zavuD+w7MwV5/fuPwAAAD99AAAAAAAAAAEPAgAANgAAAFAS5XLAqLo/sOzMFef37j8AAAA/fQAAAAAAAAABEAIAADYAAACkeDAxP9C8P7DszBXn9+4/AAAAP30AAAAAAAAAARECAAA2AAAAficCKrMlvz+w7MwV5/fuPwAAAD+NAAAAAAAAAAESAgAANgAAAC3raZGTvcA/2Jkrzu/t7j8AAAA/jQAAAAAAAAABEwIAADYAAADe5hUrSP/BPwBHiob44+4/AAAAP50AAAAAAAAAARQCAAA2AAAA0gYFYvdXwz8q9Og+AdruPwAAAD+dAAAAAAAAAAEVAgAANgAAAIQCsfurmcQ/UqFH9wnQ7j8AAAA/rAAAAAAAAAABFgIAADYAAAA1/lyVYNvFP6T7BGgbvO4/AAAAP7wAAAAAAAAAARcCAAA2AAAAzYjr8NkZyD8cAyGRNZ7uPwAAAD/MAAAAAAAAAAEYAgAANgAAALMXzrKeFsk/RLB/ST6U7j8AAAA/zAAAAAAAAAABGQIAADYAAAAugEMkQ53KP2xd3gFHiu4/AAAAP9sAAAAAAAAAARoCAAA2AAAAOxFQmS35yj9sXd4BR4ruPwAAAD/bAAAAAAAAAAEbAgAANgAAAAd+GXEdPss/lgo9uk+A7j8AAAA/6wAAAAAAAAABHAIAADYAAACPxp+rEmzLP5YKPbpPgO4/AAAAP+sAAAAAAAAAAR0CAAA2AAAA0eriSA2Dyz+WCj26T4DuPwAAAD9JAQAAAAAAAAEeAgAANgAAABUPJuYHmss/lgo9uk+A7j8AAAA/FAIAAAAAAAABHwIAADYAAABZM2mDArHLP5YKPbpPgO4/AAAAPxQCAAAAAAAAASACAAA2AAAAnVesIP3Hyz+WCj26T4DuPwAAAD8kAgAAAAAAAAEhAgAANgAAAN9777333ss/lgo9uk+A7j8AAAA/NAIAAAAAAAABIgIAADYAAABnxHX47AzMP5YKPbpPgO4/AAAAP0MCAAAAAAAAASMCAAA2AAAA7Qz8MuI6zD+WCj26T4DuPwAAAD9DAgAAAAAAAAEkAgAANgAAAHNVgm3XaMw/lgo9uk+A7j8AAAA/UwIAAAAAAAABJQIAADYAAAD7nQiozJbMP5YKPbpPgO4/AAAAP1MCAAAAAAAAASYCAAA2AAAAxQrSf7zbzD+WCj26T4DuPwAAAD9iAgAAAAAAAAEnAgAANgAAANOb3vSmN80/lgo9uk+A7j8AAAA/YgIAAAAAAAABKAIAADYAAADjLOtpkZPNP5YKPbpPgO4/AAAAP3ICAAAAAAAAASkCAAA2AAAA8b333nvvzT+WCj26T4DuPwAAAD9yAgAAAAAAAAEqAgAANgAAALsqwbZrNM4/lgo9uk+A7j8AAAA/ggIAAAAAAAABKwIAADYAAAD/TgRUZkvOP5YKPbpPgO4/AAAAP4ICAAAAAAAAASwCAAA2AAAAhZeKjlt5zj+WCj26T4DuPwAAAD+RAgAAAAAAAAEtAgAANgAAAMm7zStWkM4/lgo9uk+A7j8AAAA/kQIAAAAAAAABLgIAADYAAAAN4BDJUKfOP5YKPbpPgO4/AAAAP6ECAAAAAAAAAS8CAAA2AAAATwRUZku+zj+WCj26T4DuPwAAAD+hAgAAAAAAAAEwAgAANgAAAJMolwNG1c4/lgo9uk+A7j8AAAA/sQIAAAAAAAABMQIAADYAAACTKJcDRtXOP763m3JYdu4/AAAAP7ECAAAAAAAAATICAAA2AAAA10zaoEDszj++t5tyWHbuPwAAAD/AAgAAAAAAAAEzAgAANgAAANdM2qBA7M4/5mT6KmFs7j8AAAA/0AIAAAAAAAABNAIAADYAAAAbcR0+OwPPP+Zk+iphbO4/AAAAP98CAAAAAAAAATUCAAA2AAAAYunGJvSY7j8E+5fkQ2ntPwAAAD8AAAAAAAAAAAE2AgAANgAAAHOyF86ynu4/LKj2nExf7T8AAAA/AAAAAAAAAAABNwIAADYAAACVRLkcMKruPyyo9pxMX+0/AAAAPwAAAAAAAAAAATgCAAA2AAAApQ0KxO6v7j8sqPacTF/tPwAAAD8QAAAAAAAAAAE5AgAANgAAALfWWmutte4/LKj2nExf7T8AAAA/HwAAAAAAAAABOgIAADYAAADZaPy5KsHuPyyo9pxMX+0/AAAAPx8AAAAAAAAAATsCAAA2AAAA6TFNYenG7j8sqPacTF/tPwAAAD8vAAAAAAAAAAE8AgAANgAAAPn6nQiozO4/LKj2nExf7T8AAAA/LwAAAAAAAAABPQIAADYAAAALxO6vZtLuPyyo9pxMX+0/AAAAPz4AAAAAAAAAAT4CAAA2AAAAG40/VyXY7j8sqPacTF/tPwAAAD8+AAAAAAAAAAE/AgAANgAAAD0f4aWi4+4/LKj2nExf7T8AAAA/TgAAAAAAAAABQAIAADYAAABN6DFNYenuPyyo9pxMX+0/AAAAP04AAAAAAAAAAUECAAA2AAAAX7GC9B/v7j8sqPacTF/tPwAAAD9eAAAAAAAAAAFCAgAANgAAAG9605ve9O4/LKj2nExf7T8AAAA/bQAAAAAAAAABQwIAADYAAACBQyRDnfruPyyo9pxMX+0/AAAAP9sAAAAAAAAAAUQCAAA2AAAAo9XFkRoG7z8Q7F+SD6XtPwAAAD/bAAAAAAAAAAFFAgAANgAAAKPVxZEaBu8/wJGiIf647T8AAAA/2wAAAAAAAAABRgIAADYAAACznhY52QvvP5jkQ2n1wu0/AAAAP+oAAAAAAAAAAUcCAAA2AAAAs54WOdkL7z9wN+Ww7MztPwAAAD/qAAAAAAAAAAFIAgAANgAAALOeFjnZC+8/Ht0nQNvg7T8AAAA/+gAAAAAAAAABSQIAADYAAACznhY52QvvP8yCas/J9O0/AAAAP/oAAAAAAAAAAUoCAAA2AAAAs54WOdkL7z+k1QsXwf7tPwAAAD8KAQAAAAAAAAFLAgAANgAAALOeFjnZC+8/fCitXrgI7j8AAAA/CgEAAAAAAAABTAIAADYAAACznhY52QvvPyrO7+2mHO4/AAAAPykBAAAAAAAAAU0CAAA2AAAAs54WOdkL7z8CIZE1nibuPwAAAD8pAQAAAAAAAAFOAgAANgAAALOeFjnZC+8/2nMyfZUw7j8AAAA/OAEAAAAAAAABTwIAADYAAACznhY52QvvP4oZdQyERO4/AAAAPzgBAAAAAAAAAVACAAA2AAAAs54WOdkL7z9gbBZUe07uPwAAAD84AQAAAAAAAAFRAgAANgAAALOeFjnZC+8/OL+3m3JY7j8AAAA/OAEAAAAAAAABUgIAADYAAACznhY52QvvP+Zk+iphbO4/AAAAP0gBAAAAAAAAAVMCAAA2AAAAs54WOdkL7z++t5tyWHbuPwAAAD9IAQAAAAAAAAFUAgAANgAAALOeFjnZC+8/lgo9uk+A7j8AAAA/WAEAAAAAAAABVQIAADYAAACj1cWRGgbvP0Swf0k+lO4/AAAAP2cBAAAAAAAAAVYCAAA2AAAAkQx16lsA7z8cAyGRNZ7uPwAAAD93AQAAAAAAAAFXAgAANgAAAIFDJEOd+u4/9FXC2Cyo7j8AAAA/dwEAAAAAAAABWAIAADYAAABvetOb3vTuP6T7BGgbvO4/AAAAP3cBAAAAAAAAAVkCAAA2AAAAX7GC9B/v7j96TqavEsbuPwAAAD+HAQAAAAAAAAFaAgAANgAAAE3oMU1h6e4/UqFH9wnQ7j8AAAA/hwEAAAAAAAABWwIAADYAAABN6DFNYenuPyr06D4B2u4/AAAAP5YBAAAAAAAAAVwCAAA2AAAAPR/hpaLj7j8AR4qG+OPuPwAAAD+WAQAAAAAAAAFdAgAANgAAAC1WkP7j3e4/2Jkrzu/t7j8AAAA/lgEAAAAAAAABXgIAADYAAAAtVpD+493uP7DszBXn9+4/AAAAP8IBAAAAAAAAAV8CAAA2AAAAG40/VyXY7j+GP25d3gHvPwAAAD/CAQAAAAAAAAFgAgAANgAAAAvE7q9m0u4/XpIPpdUL7z8AAAA/0QEAAAAAAAABYQIAADYAAAALxO6vZtLuPzblsOzMFe8/AAAAP+EBAAAAAAAAAWICAAA2AAAA+fqdCKjM7j8OOFI0xB/vPwAAAD/hAQAAAAAAAAFjAgAANgAAAPn6nQiozO4/5orze7sp7z8AAAA/8QEAAAAAAAABZAIAADYAAADpMU1h6cbuP5QwNguqPe8/AAAAP/EBAAAAAAAAAWUCAAA2AAAA2Wj8uSrB7j9sg9dSoUfvPwAAAD8AAgAAAAAAAAFmAgAANgAAAMefqxJsu+4/Gika4o9b7z8AAAA/AAIAAAAAAAABZwIAADYAAAClDQrE7q/uP8rOXHF+b+8/AAAAPwACAAAAAAAAAWgCAAA2AAAAlUS5HDCq7j+gIf64dXnvPwAAAD8QAgAAAAAAAAFpAgAANgAAAIN7aHVxpO4/UMdASGSN7z8AAAA/EAIAAAAAAAABagIAADYAAABzshfOsp7uPwBtg9dSoe8/AAAAPz8CAAAAAAAAAWsCAAA2AAAAUSB2fzWT7j+GZWeuOL/vPwAAAD8/AgAAAAAAAAFsAgAANgAAAFEgdn81k+4/XrgI9i/J7z8AAAA/bgIAAAAAAAABbQIAADYAAABAVyXYdo3uP164CPYvye8/AAAAP30CAAAAAAAAAW4CAAA2AAAAYunGJvSY7j9euAj2L8nvPwAAAD/rAgAAAAAAAAFvAgAANgAAAKUNCsTur+4/XrgI9i/J7z8AAAA/6wIAAAAAAAABcAIAADYAAAAbjT9XJdjuP164CPYvye8/AAAAP/oCAAAAAAAAAXECAAA2AAAAgUMkQ5367j9euAj2L8nvPwAAAD/6AgAAAAAAAAFyAgAANgAAAOf5CC8VHe8/NguqPSfT7z8AAAA/CgMAAAAAAAABcwIAADYAAABLsO0ajT/vPzYLqj0n0+8/AAAAPwoDAAAAAAAAAXQCAAA2AAAAsWbSBgVi7z82C6o9J9PvPwAAAD8aAwAAAAAAAAF1AgAANgAAACfmB5o7iu8/NguqPSfT7z8AAAA/GgMAAAAAAAABdgIAADYAAABrCks3NqHvPzYLqj0n0+8/AAAAPykDAAAAAAAAAXcCAAA2AAAAv/fee++97z9euAj2L8nvPwAAAD8pAwAAAAAAAAF4AgAANgAAAPFS0XErz+8/XrgI9i/J7z8AAAA/OQMAAAAAAAABeQIAADYAAAAjrsNnZ+DvP164CPYvye8/AAAAPzkDAAAAAAAAAXoCAAA2AAAANXcUDybm7z+GZWeuOL/vPwAAAD9IAwAAAAAAAAF7AgAANgAAACOuw2dn4O8/sBLGZkG17z8AAAA/IAQAAAAAAAABfAIAADYAAAAT5XLAqNrvP7ASxmZBte8/AAAAPy8EAAAAAAAAAX0CAAA2AAAAARwiGerU7z/YvyQfSqvvPwAAAD8/BAAAAAAAAAF+AgAANgAAAPFS0XErz+8/2L8kH0qr7z8AAAA/PwQAAAAAAAAL</ink>
</athena>
</file>

<file path=customXml/item37.xml><?xml version="1.0" encoding="utf-8"?>
<athena xmlns="http://schemas.microsoft.com/edu/athena" version="0.1.2681.0">
  <media streamable="true" recordStart="51959" recordEnd="64645" recordLength="1304921" start="51959" end="64645" audioFormat="{00001610-0000-0010-8000-00AA00389B71}" audioRate="44100" muted="false" volume="0.8" fadeIn="0" fadeOut="0" videoFormat="{34363248-0000-0010-8000-00AA00389B71}" videoRate="30" videoWidth="960" videoHeight="720"/>
</athena>
</file>

<file path=customXml/item38.xml><?xml version="1.0" encoding="utf-8"?>
<athena xmlns="http://schemas.microsoft.com/edu/athena" version="0.1.2681.0">
  <media streamable="true" recordStart="865437" recordEnd="938744" recordLength="1304921" start="865437" end="938744" audioFormat="{00001610-0000-0010-8000-00AA00389B71}" audioRate="44100" muted="false" volume="0.8" fadeIn="0" fadeOut="0" videoFormat="{34363248-0000-0010-8000-00AA00389B71}" videoRate="30" videoWidth="960" videoHeight="720"/>
</athena>
</file>

<file path=customXml/item3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MARAAAAAAAABe3///8MQWN0aW9uVHlwZVYxAQAAAAd2YWx1ZV9fAAgCAAAAAAAAAAEFAAAABAAAAAkUAAAACRUAAACdKAAAAAAAAAHq////7f///wAAAAABBgAAAAQAAAAJFwAAAAkYAAAAkCwAAAAAAAAB5////+3///8AAAAAAQcAAAAEAAAACRoAAAAJGwAAAKVCAAAAAAAAAeT////t////AAAAAAEIAAAABAAAAAkdAAAACR4AAABsUAAAAAAAAAHh////7f///wAAAAABCQAAAAQAAAAJIAAAAAkhAAAAzV4AAAAAAAAB3v///+3///8AAAAAAQoAAAAEAAAACSMAAAAJJAAAAIJ1AAAAAAAAAdv////t////AAAAAAELAAAABAAAAAkmAAAACScAAACVggAAAAAAAAHY////7f///wAAAAABDAAAAAQAAAAJKQAAAAkqAAAApJoAAAAAAAAB1f///+3///8AAAAAAQ0AAAAEAAAACSwAAAAJLQAAAKCxAAAAAAAAAdL////t////AAAAAAEOAAAABAAAAAkvAAAACTAAAACR0gAAAAAAAAHP////7f///wAAAAABDwAAAAQAAAAJMgAAAAkzAAAA390AAAAAAAABzP///+3///8AAAAABRAAAAANQ2xlYXJDYW52YXNWMQIAAAAJU3RhcnRUaW1lBFR5cGUABBAMQWN0aW9uVHlwZVYxAgAAAAIAAACEJAE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wwAAAMMAAAABFAAAABEAAAD/AJ5JAAAAAAAAACJAAAAByP///8r///8BAAAAAAAAAAAAIkABFQAAABIAAAAJOQAAABgAAAAYAAAAARcAAAARAAAA/wCeSQAAAAAAAAAiQAAAAcb////K////AQAAAAAAAAAAACJAARgAAAASAAAACTsAAAAnAAAAJwAAAAEaAAAAEQAAAP8AnkkAAAAAAAAAIkAAAAHE////yv///wEAAAAAAAAAAAAiQAEbAAAAEgAAAAk9AAAAMAAAADAAAAABHQAAABEAAAD/AJ5JAAAAAAAAACJAAAABwv///8r///8BAAAAAAAAAAAAIkABHgAAABIAAAAJPwAAABIAAAASAAAAASAAAAARAAAA/wCeSQAAAAAAAAAiQAAAAcD////K////AQAAAAAAAAAAACJAASEAAAASAAAACUEAAABwAAAAcAAAAAEjAAAAEQAAAP8AnkkAAAAAAAAAIkAAAAG+////yv///wEAAAAAAAAAAAAiQAEkAAAAEgAAAAlDAAAApgAAAKYAAAABJgAAABEAAAD/AJ5JAAAAAAAAACJAAAABvP///8r///8BAAAAAAAAAAAAIkABJwAAABIAAAAJRQAAAGMAAABjAAAAASkAAAARAAAA/wCeSQAAAAAAAAAiQAAAAbr////K////AQAAAAAAAAAAACJAASoAAAASAAAACUcAAABvAAAAbwAAAAEsAAAAEQAAAP8AnkkAAAAAAAAAIkAAAAG4////yv///wEAAAAAAAAAAAAiQAEtAAAAEgAAAAlJAAAAGAAAABgAAAABLwAAABEAAAD/AJ5JAAAAAAAAACJAAAABtv///8r///8BAAAAAAAAAAAAIkABMAAAABIAAAAJSwAAAAEAAAABAAAAATIAAAARAAAA/wCeSQAAAAAAAAAiQAAAAbT////K////AQAAAAAAAAAAACJAATMAAAASAAAACU0AAAARAAAAEQ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09BzkAAAAAAQAAACAAAAAECklua1BvaW50VjECAAAACREBAAAJEgEAAAkTAQAACRQBAAAJFQEAAAkWAQAACRcBAAAJGAEAAAkZAQAACRoBAAAJGwEAAAkcAQAACR0BAAAJHgEAAAkfAQAACSABAAAJIQEAAAkiAQAACSMBAAAJJAEAAAklAQAACSYBAAAJJwEAAAkoAQAADQgHOwAAAAABAAAAQAAAAAQKSW5rUG9pbnRWMQIAAAAJKQEAAAkqAQAACSsBAAAJLAEAAAktAQAACS4BAAAJLwEAAAkwAQAACTEBAAAJMgEAAAkzAQAACTQBAAAJNQEAAAk2AQAACTcBAAAJOAEAAAk5AQAACToBAAAJOwEAAAk8AQAACT0BAAAJPgEAAAk/AQAACUABAAAJQQEAAAlCAQAACUMBAAAJRAEAAAlFAQAACUYBAAAJRwEAAAlIAQAACUkBAAAJSgEAAAlLAQAACUwBAAAJTQEAAAlOAQAACU8BAAANGQc9AAAAAAEAAABAAAAABApJbmtQb2ludFYxAgA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0QBz8AAAAAAQAAACAAAAAECklua1BvaW50VjECAAAACYABAAAJgQEAAAmCAQAACYMBAAAJhAEAAAmFAQAACYYBAAAJhwEAAAmIAQAACYkBAAAJigEAAAmLAQAACYwBAAAJjQEAAAmOAQAACY8BAAAJkAEAAAmRAQAADQ4HQQAAAAABAAAAgAAAAAQKSW5rUG9pbnRWMQIA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0QB0MAAAAAAQAAAAABAAAECklua1BvaW50VjECAA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NWgdFAAAAAAEAAACAAAAABApJbmtQb2ludFYxAgA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0dB0cAAAAAAQAAAIAAAAAECklua1BvaW50VjECAA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DREHSQAAAAABAAAAIAAAAAQKSW5rUG9pbnRWMQIAAAAJegMAAAl7AwAACXwDAAAJfQMAAAl+AwAACX8DAAAJgAMAAAmBAwAACYIDAAAJgwMAAAmEAwAACYUDAAAJhgMAAAmHAwAACYgDAAAJiQMAAAmKAwAACYsDAAAJjAMAAAmNAwAACY4DAAAJjwMAAAmQAwAACZEDAAANCAdLAAAAAAEAAAAEAAAABApJbmtQb2ludFYxAgAAAAmSAwAADQMHTQAAAAABAAAAIAAAAAQKSW5rUG9pbnRWMQIAAAAJkwMAAAmUAwAACZUDAAAJlgMAAAmXAwAACZgDAAAJmQMAAAmaAwAACZsDAAAJnAMAAAmdAwAACZ4DAAAJnwMAAAmgAwAACaEDAAAJogMAAAmjAwAADQ8FTgAAAApJbmtQb2ludFYxBAAAAAFYAVkOUHJlc3N1cmVGYWN0b3IJVGltZVN0YW1wAAAAAAYGCxACAAAAofR+E5Te7z/DHRCetdfEPwAAAD8AAAAAAAAAAAFPAAAATgAAAMt9fnG5z+8/wx0QnrXXxD8AAAA/XQAAAAAAAAABUAAAAE4AAAD3Bn7P3sDvP8MdEJ6118Q/AAAAP20AAAAAAAAAAVEAAABOAAAAIZB9LQSy7z/DHRCetdfEPwAAAD9tAAAAAAAAAAFSAAAATgAAAHeifOlOlO8/wx0QnrXXxD8AAAA/fQAAAAAAAAABUwAAAE4AAADNtHulmXbvP8MdEJ6118Q/AAAAP30AAAAAAAAAAVQAAABOAAAAuYt6EHdR7z/DHRCetdfEPwAAAD+sAAAAAAAAAAFVAAAATgAAAOVLd6J86e4/18js6gmwxD8AAAA/rAAAAAAAAAABVgAAAE4AAADRInYNWsTuP+tzyTdeiMQ/AAAAP6wAAAAAAAAAAVcAAABOAAAAJzV1yaSm7j/rc8k3XojEPwAAAD+7AAAAAAAAAAFYAAAATgAAABEMdDSCge4//x6mhLJgxD8AAAA/uwAAAAAAAAABWQAAAE4AAAD94nKfX1zuPxXKgtEGOcQ/AAAAP7sAAAAAAAAAAVoAAABOAAAAU/VxW6o+7j8VyoLRBjnEPwAAAD/LAAAAAAAAAAFbAAAATgAAANSQcHUaEu4/FcqC0QY5xD8AAAA/ywAAAAAAAAABXAAAAE4AAAC/Z2/g9+ztPyd1Xx5bEcQ/AAAAP9oAAAAAAAAAAV0AAABOAAAAQANu+mfA7T8ndV8eWxHEPwAAAD/aAAAAAAAAAAFeAAAATgAAAFdjbMNqjO0/J3VfHlsRxD8AAAA/6gAAAAAAAAABXwAAAE4AAAACiGo7AFHtP1PLGLgDwsM/AAAAP/oAAAAAAAAAAWAAAABOAAAArqxos5UV7T9ldvUEWJrDPwAAAD8aAQAAAAAAAAFhAAAATgAAAFrRZisr2uw/eyHSUaxywz8AAAA/GgEAAAAAAAABYgAAAE4AAADbbGVFm63sP3sh0lGscsM/AAAAPxoBAAAAAAAAAWMAAABOAAAAxkNksHiI7D+NzK6eAEvDPwAAAD8qAQAAAAAAAAFkAAAATgAAAN2jYnl7VOw/jcyungBLwz8AAAA/KgEAAAAAAAABZQAAAE4AAAAztmE1xjbsP6N3i+tUI8M/AAAAPzoBAAAAAAAAAWYAAABOAAAAh8hg8RAZ7D+jd4vrVCPDPwAAAD+IAQAAAAAAAAFnAAAATgAAALtkUlOXTOo/o3eL61Qjwz8AAAA/pwEAAAAAAAABaAAAAE4AAAA7AFFtByDqP6N3i+tUI8M/AAAAP8YBAAAAAAAAAWkAAABOAAAAKA5NDMWh6T+jd4vrVCPDPwAAAD/GAQAAAAAAAAFqAAAATgAAAH4gTMgPhOk/o3eL61Qjwz8AAAA/1gEAAAAAAAABawAAAE4AAAA/bkvVx23pP6N3i+tUI8M/AAAAP+UBAAAAAAAAAWwAAABOAAAAlYBKkRJQ6T+jd4vrVCPDPwAAAD/lAQAAAAAAAAFtAAAATgAAAMAJSu83Qek/o3eL61Qjwz8AAAA/9QEAAAAAAAABbgAAAE4AAAAWHEmrgiPpP6N3i+tUI8M/AAAAP/UBAAAAAAAAAW8AAABOAAAA1WlIuDoN6T+jd4vrVCPDPwAAAD/1AQAAAAAAAAFwAAAATgAAAADzRxZg/ug/o3eL61Qjwz8AAAA/BQIAAAAAAAABcQAAAE4AAAArfEd0he/oP6N3i+tUI8M/AAAAPwUCAAAAAAAAAXIAAABOAAAAVgVH0qrg6D+NzK6eAEvDPwAAAD8UAgAAAAAAAAFzAAAATgAAAIGORjDQ0eg/jcyungBLwz8AAAA/FAIAAAAAAAABdAAAAE4AAABC3EU9iLvoP43Mrp4AS8M/AAAAPyQCAAAAAAAAAXUAAABOAAAAbWVFm62s6D+NzK6eAEvDPwAAAD8kAgAAAAAAAAF2AAAATgAAAC2zRKhllug/jcyungBLwz8AAAA/NAIAAAAAAAABdwAAAE4AAAAZikMTQ3HoP43Mrp4AS8M/AAAAPzQCAAAAAAAAAXgAAABOAAAAb5xCz41T6D+NzK6eAEvDPwAAAD9DAgAAAAAAAAF5AAAATgAAAMWuQYvYNeg/jcyungBLwz8AAAA/QwIAAAAAAAABegAAAE4AAACwhUD2tRDoP43Mrp4AS8M/AAAAP1MCAAAAAAAAAXsAAABOAAAAnFw/YZPr5z+NzK6eAEvDPwAAAD9iAgAAAAAAAAF8AAAATgAAALG8PSqWt+c/jcyungBLwz8AAAA/cgIAAAAAAAABfQAAAE4AAACdkzyVc5LnP43Mrp4AS8M/AAAAP3ICAAAAAAAAAX4AAABOAAAAiGo7AFFt5z+NzK6eAEvDPwAAAD9yAgAAAAAAAAF/AAAATgAAAAkGOhrBQOc/jcyungBLwz8AAAA/cgIAAAAAAAABgAAAAE4AAAD03DiFnhvnP43Mrp4AS8M/AAAAP4ICAAAAAAAAAYEAAABOAAAAtSo4klYF5z+NzK6eAEvDPwAAAD+CAgAAAAAAAAGCAAAATgAAAHV4N58O7+Y/jcyungBLwz8AAAA/kQIAAAAAAAABgwAAAE4AAACfATf9M+DmP43Mrp4AS8M/AAAAP6ECAAAAAAAAAYQAAABOAAAAYU82CuzJ5j+NzK6eAEvDPwAAAD+hAgAAAAAAAAGFAAAATgAAAPUTNrl+wuY/jcyungBLwz8AAAA/sQIAAAAAAAABhgAAAE4AAAAgnTUXpLPmP43Mrp4AS8M/AAAAP7ECAAAAAAAAAYcAAABOAAAAtmE1xjas5j+NzK6eAEvDPwAAAD+xAgAAAAAAAAGIAAAATgAAAHavNNPuleY/o3eL61Qjwz8AAAA/wAIAAAAAAAABiQAAAE4AAAA3/TPgpn/mP6N3i+tUI8M/AAAAP9ACAAAAAAAAAYoAAABOAAAAjQ8znPFh5j+jd4vrVCPDPwAAAD/QAgAAAAAAAAGLAAAATgAAAE1dMqmpS+Y/o3eL61Qjwz8AAAA/3wIAAAAAAAABjAAAAE4AAAA5NDEUhybmP6N3i+tUI8M/AAAAP98CAAAAAAAAAY0AAABOAAAA+YEwIT8Q5j+jd4vrVCPDPwAAAD/vAgAAAAAAAAGOAAAATgAAAE+UL92J8uU/o3eL61Qjwz8AAAA/7wIAAAAAAAABjwAAAE4AAAClpi6Z1NTlP6N3i+tUI8M/AAAAPw4DAAAAAAAAAZAAAABOAAAAkX0tBLKv5T+jd4vrVCPDPwAAAD9IAwAAAAAAAAGRAAAATgAAABNQKVICKuU/o3eL61Qjwz8AAAA/SAMAAAAAAAABkgAAAE4AAACoFCkBlSLlP6N3i+tUI8M/AAAAP0gDAAAAAAAAAZMAAABOAAAA050oX7oT5T+jd4vrVCPDPwAAAD9YAwAAAAAAAAGUAAAATgAAAJTrJ2xy/eQ/o3eL61Qjwz8AAAA/WAMAAAAAAAABlQAAAE4AAAApsCcbBfbkP6N3i+tUI8M/AAAAP2cDAAAAAAAAAZYAAABOAAAAf8Im10/Y5D+jd4vrVCPDPwAAAD9nAwAAAAAAAAGXAAAATgAAANXUJZOauuQ/tyJoOKn7wj8AAAA/dwMAAAAAAAABmAAAAE4AAAAr5yRP5ZzkP7ciaDip+8I/AAAAP4cDAAAAAAAAAZkAAABOAAAAFb4jusJ35D/LzUSF/dPCPwAAAD+HAwAAAAAAAAGaAAAATgAAAAGVIiWgUuQ/y81Ehf3Twj8AAAA/hwMAAAAAAAABmwAAAE4AAACCMCE/ECbkP8vNRIX908I/AAAAP5YDAAAAAAAAAZwAAABOAAAA2EIg+1oI5D/LzUSF/dPCPwAAAD+WAwAAAAAAAAGdAAAATgAAAC5VH7el6uM/y81Ehf3Twj8AAAA/pgMAAAAAAAABngAAAE4AAADuoh7EXdTjP8vNRIX908I/AAAAP6YDAAAAAAAAAZ8AAABOAAAAr/Ad0RW+4z/LzUSF/dPCPwAAAD+2AwAAAAAAAAGgAAAATgAAANp5HS87r+M/y81Ehf3Twj8AAAA/xQMAAAAAAAABoQAAAE4AAACaxxw885jjP8vNRIX908I/AAAAP8UDAAAAAAAAAaIAAABOAAAAxVAcmhiK4z/LzUSF/dPCPwAAAD/VAwAAAAAAAAGjAAAATgAAAIWeG6fQc+M/y81Ehf3Twj8AAAA/5AMAAAAAAAABpAAAAE4AAADbsBpjG1bjP8vNRIX908I/AAAAP+QDAAAAAAAAAaUAAABOAAAAMcMZH2Y44z/LzUSF/dPCPwAAAD/kAwAAAAAAAAGmAAAATgAAAIfVGNuwGuM/y81Ehf3Twj8AAAA/9AMAAAAAAAABpwAAAE4AAADd5xeX+/ziP8vNRIX908I/AAAAP/QDAAAAAAAAAagAAABOAAAAXYMWsWvQ4j/LzUSF/dPCPwAAAD8EBAAAAAAAAAGpAAAATgAAACAIE/IDYeI/y81Ehf3Twj8AAAA/EwQAAAAAAAABqgAAAE4AAABh8RAZLB7iP+F4IdJRrMI/AAAAPxMEAAAAAAAAAasAAABOAAAAd1EP4i7q4T/heCHSUazCPwAAAD8TBAAAAAAAAAGsAAAATgAAAI6xDasxtuE/9SP+HqaEwj8AAAA/IwQAAAAAAAABrQAAAE4AAACkEQx0NILhPwnP2mv6XMI/AAAAPzMEAAAAAAAAAa4AAABOAAAAunEKPTdO4T8dere4TjXCPwAAAD8zBAAAAAAAAAGvAAAATgAAADsNCVenIeE/MyWUBaMNwj8AAAA/QgQAAAAAAAABsAAAAE4AAACQHwgT8gPhPzMllAWjDcI/AAAAP0IEAAAAAAAAAbEAAABOAAAAUW0HIKrt4D8zJZQFow3CPwAAAD9CBAAAAAAAAAGyAAAATgAAABG7Bi1i1+A/MyWUBaMNwj8AAAA/UgQAAAAAAAABswAAAE4AAACnfwbc9M/gPzMllAWjDcI/AAAAP2EEAAAAAAAAAbQAAABOAAAA0ggGOhrB4D8zJZQFow3CPwAAAD9hBAAAAAAAAAG1AAAATgAAAP2RBZg/suA/MyWUBaMNwj8AAAA/cQQAAAAAAAABtgAAAE4AAACSVgVH0qrgPzMllAWjDcI/AAAAP3EEAAAAAAAAAbcAAABOAAAAUqQEVIqU4D8zJZQFow3CPwAAAD+BBAAAAAAAAAG4AAAATgAAABPyA2FCfuA/RdBwUvflwT8AAAA/gQQAAAAAAAABuQAAAE4AAADTPwNu+mfgP0XQcFL35cE/AAAAP5AEAAAAAAAAAboAAABOAAAAvxYC2ddC4D9F0HBS9+XBPwAAAD+QBAAAAAAAAAG7AAAATgAAAKrtAES1HeA/W3tNn0u+wT8AAAA/oAQAAAAAAAABvAAAAE4AAACAm/4ZcNPfP1t7TZ9LvsE/AAAAP6AEAAAAAAAAAb0AAABOAAAA2OT6CZtc3z9vJirsn5bBPwAAAD+wBAAAAAAAAAG+AAAATgAAANob+D17A98/hdEGOfRuwT8AAAA/zwQAAAAAAAABvwAAAE4AAACM5e1RsbzdP4XRBjn0bsE/AAAAP88EAAAAAAAAAcAAAABOAAAAYpPrJ2xy3T+ZfOOFSEfBPwAAAD/eBAAAAAAAAAHBAAAATgAAABAm5AfChNw/rSfA0pwfwT8AAAA/7gQAAAAAAAABwgAAAE4AAABmOOPDDGfcP60nwNKcH8E/AAAAP+4EAAAAAAAAAcMAAABOAAAAEl3hO6Ir3D+tJ8DSnB/BPwAAAD/+BAAAAAAAAAHEAAAATgAAAD3m4JnHHNw/rSfA0pwfwT8AAAA/DQUAAAAAAAABxQAAAE4AAACS+N9VEv/bP60nwNKcH8E/AAAAPx0FAAAAAAAAAcYAAABOAAAA6ArfEV3h2z+tJ8DSnB/BPwAAAD8dBQAAAAAAAAHHAAAATgAAAD4d3s2nw9s/rSfA0pwfwT8AAAA/HQUAAAAAAAAByAAAAE4AAACUL92J8qXbP60nwNKcH8E/AAAAPy0FAAAAAAAAAckAAABOAAAAFcvbo2J52z+tJ8DSnB/BPwAAAD88BQAAAAAAAAHKAAAATgAAABcC2ddCINs/rSfA0pwfwT8AAAA/TAUAAAAAAAABywAAAE4AAACYndfxsvPaP60nwNKcH8E/AAAAP0wFAAAAAAAAAcwAAABOAAAA7a/Wrf3V2j+tJ8DSnB/BPwAAAD9bBQAAAAAAAAHNAAAATgAAAMRd1IO4i9o/rSfA0pwfwT8AAAA/awUAAAAAAAABzgAAAE4AAAAacNM/A27aP60nwNKcH8E/AAAAP7kFAAAAAAAAAc8AAABOAAAATgzFoYmh2D+tJ8DSnB/BPwAAAD+5BQAAAAAAAAHQAAAATgAAAM+nw7v5dNg/mXzjhUhHwT8AAAA/uQUAAAAAAAAB0QAAAE4AAAAkusJ3RFfYP5l844VIR8E/AAAAP8kFAAAAAAAAAdIAAABOAAAAT0PC1WlI2D+ZfOOFSEfBPwAAAD/YBQAAAAAAAAHTAAAATgAAAHrMwTOPOdg/mXzjhUhHwT8AAAA/2AUAAAAAAAAB1AAAAE4AAACkVcGRtCrYP5l844VIR8E/AAAAPxcGAAAAAAAAAdUAAABOAAAAz97A79kb2D+F0QY59G7BPwAAAD8nBgAAAAAAAAHWAAAATgAAAPpnwE3/DNg/hdEGOfRuwT8AAAA/NgYAAAAAAAAB1wAAAE4AAAAl8b+rJP7XP4XRBjn0bsE/AAAAP0YGAAAAAAAAAdgAAABOAAAApoy+xZTR1z+F0QY59G7BPwAAAD9VBgAAAAAAAAHZAAAATgAAACcovd8Epdc/hdEGOfRuwT8AAAA/VQYAAAAAAAAB2gAAAE4AAAB8OrybT4fXP28mKuyflsE/AAAAP2UGAAAAAAAAAdsAAABOAAAAU+i5cQo91z9vJirsn5bBPwAAAD9lBgAAAAAAAAHcAAAATgAAANSDuIt6ENc/W3tNn0u+wT8AAAA/dQYAAAAAAAAB3QAAAE4AAAD/DLjpnwHXP1t7TZ9LvsE/AAAAP4QGAAAAAAAAAd4AAABOAAAAKpa3R8Xy1j9be02fS77BPwAAAD+UBgAAAAAAAAHfAAAATgAAAFUft6Xq49Y/W3tNn0u+wT8AAAA/swYAAAAAAAAB4AAAAE4AAABVH7el6uPWP0XQcFL35cE/AAAAP8MGAAAAAAAAAeEAAABOAAAAqzG2YTXG1j9F0HBS9+XBPwAAAD/SBgAAAAAAAAHiAAAATgAAAFdWtNnKitY/RdBwUvflwT8AAAA/4gYAAAAAAAAB4wAAAE4AAACC37M38HvWP0XQcFL35cE/AAAAP+IGAAAAAAAAAeQAAABOAAAA1/Gy8zpe1j8zJZQFow3CPwAAAD/iBgAAAAAAAAHlAAAATgAAAC0Esq+FQNY/MyWUBaMNwj8AAAA/8gYAAAAAAAAB5gAAAE4AAABYjbENqzHWPzMllAWjDcI/AAAAP/IGAAAAAAAAAecAAABOAAAArp+wyfUT1j8zJZQFow3CPwAAAD8BBwAAAAAAAAHoAAAATgAAAASyr4VA9tU/HXq3uE41wj8AAAA/AQcAAAAAAAAB6QAAAE4AAADbX61b+6vVPwnP2mv6XMI/AAAAPxEHAAAAAAAAAeoAAABOAAAAMXKsF0aO1T8Jz9pr+lzCPwAAAD8hBwAAAAAAAAHrAAAATgAAAIeEq9OQcNU/Cc/aa/pcwj8AAAA/IQcAAAAAAAAB7AAAAE4AAACyDasxtmHVPwnP2mv6XMI/AAAAPzAHAAAAAAAAAe0AAABOAAAACCCq7QBE1T8Jz9pr+lzCPwAAAD8wBwAAAAAAAAHuAAAATgAAAF0yqalLJtU/9SP+HqaEwj8AAAA/QAcAAAAAAAAB7wAAAE4AAACzRKhllgjVP/Uj/h6mhMI/AAAAP0AHAAAAAAAAAfAAAABOAAAANOCmfwbc1D/1I/4epoTCPwAAAD9PBwAAAAAAAAHxAAAATgAAALV7pZl2r9Q/9SP+HqaEwj8AAAA/TwcAAAAAAAAB8gAAAE4AAAA2F6Sz5oLUP/Uj/h6mhMI/AAAAP18HAAAAAAAAAfMAAABOAAAAuemfATf90z/1I/4epoTCPwAAAD9vBwAAAAAAAAH0AAAATgAAAGQOnnnMwdM/9SP+HqaEwj8AAAA/bwcAAAAAAAAB9QAAAE4AAADlqZyTPJXTP/Uj/h6mhMI/AAAAP34HAAAAAAAAAfYAAABOAAAAO7ybT4d30z/1I/4epoTCPwAAAD9+BwAAAAAAAAH3AAAATgAAALxXmmn3StM/9SP+HqaEwj8AAAA/jgcAAAAAAAAB+AAAAE4AAADnF5f7/OLSP/Uj/h6mhMI/AAAAP54HAAAAAAAAAfkAAABOAAAAEqGWWSLU0j/1I/4epoTCPwAAAD+tBwAAAAAAAAH6AAAATgAAAD0qlrdHxdI/9SP+HqaEwj8AAAA/rQcAAAAAAAAB+wAAAE4AAABos5UVbbbSP/Uj/h6mhMI/AAAAP60HAAAAAAAAAfwAAABOAAAAkzyVc5Kn0j/1I/4epoTCPwAAAD/MBwAAAAAAAAH9AAAATgAAAGvqkklNXdI/9SP+HqaEwj8AAAA/7AcAAAAAAAAB/gAAAE4AAADrhZFjvTDSP/Uj/h6mhMI/AAAAP/sHAAAAAAAAAf8AAABOAAAARAaLh8hg0T/1I/4epoTCPwAAAD/7BwAAAAAAAAEAAQAATgAAAOzW/mrd2s8/HXq3uE41wj8AAAA/KggAAAAAAAABAQEAAE4AAABI/O8qif/NP0XQcFL35cE/AAAAPyoIAAAAAAAAAQIBAABOAAAAoEXsGrSIzT9F0HBS9+XBPwAAAD86CAAAAAAAAAEDAQAATgAAAPiO6ArfEc0/RdBwUvflwT8AAAA/OggAAAAAAAABBAEAAE4AAACks+aCdNbMP0XQcFL35cE/AAAAPzoIAAAAAAAAAQUBAABOAAAAUNjk+gmbzD9F0HBS9+XBPwAAAD9JCAAAAAAAAAEGAQAATgAAAKbq47ZUfcw/RdBwUvflwT8AAAA/WQgAAAAAAAABBwEAAE4AAAD8/OJyn1/MP0XQcFL35cE/AAAAP4gIAAAAAAAAAQgBAABOAAAAUg/iLupBzD9F0HBS9+XBPwAAAD+nCAAAAAAAAAEJAQAATgAAAKgh4eo0JMw/RdBwUvflwT8AAAA/twgAAAAAAAABCgEAAE4AAACqWN4eFcvLP0XQcFL35cE/AAAAP7cIAAAAAAAAAQsBAABOAAAAqo/bUvVxyz8zJZQFow3CPwAAAD/GCAAAAAAAAAEMAQAATgAAAFjr1v5q3co/MyWUBaMNwj8AAAA/1ggAAAAAAAABDQEAAE4AAACu/dW6tb/KPzMllAWjDcI/AAAAP9YIAAAAAAAAAQ4BAABOAAAABBDVdgCiyj8zJZQFow3CPwAAAD/mCAAAAAAAAAEPAQAATgAAAFoi1DJLhMo/MyWUBaMNwj8AAAA/5ggAAAAAAAABEAEAAE4AAACwNNPulWbKPzMllAWjDcI/AAAAP8MJAAAAAAAAAREBAABOAAAAQFTbAYhq2z8AYkooC0Z7PwAAAD8AAAAAAAAAAAESAQAATgAAAEBU2wGIats/oMTfw5RQdj8AAAA/DwAAAAAAAAABEwEAAE4AAAAVy9ujYnnbPwBiSigLRns/AAAAPwkBAAAAAAAAARQBAABOAAAAFcvbo2J52z/Af1rGwB2APwAAAD8ZAQAAAAAAAAEVAQAATgAAAOpB3EU9iNs/gM6P+HuYgj8AAAA/KQEAAAAAAAABFgEAAE4AAADqQdxFPYjbPyAdxSo3E4U/AAAAPykBAAAAAAAAARcBAABOAAAAv7jc5xeX2z/ga/pc8o2HPwAAAD8pAQAAAAAAAAEYAQAATgAAAL+43OcXl9s/oLovj60Iij8AAAA/OAEAAAAAAAABGQEAAE4AAACUL92J8qXbP6C6L4+tCIo/AAAAP0gBAAAAAAAAARoBAABOAAAAaabdK8202z9QCWXBaIOMPwAAAD9IAQAAAAAAAAEbAQAATgAAAD4d3s2nw9s/wHoCLM35kT8AAAA/WAEAAAAAAAABHAEAAE4AAADoCt8RXeHbPxgiHcUqN5M/AAAAP1gBAAAAAAAAAR0BAABOAAAAvYHfszfw2z94yTdeiHSUPwAAAD9nAQAAAAAAAAEeAQAATgAAAD3m4JnHHNw/kL+HKaEsmD8AAAA/dwEAAAAAAAABHwEAAE4AAABmOOPDDGfcP6i11/S55Js/AAAAP3cBAAAAAAAAASABAABOAAAAj4rl7VGx3D+4qyfA0pyfPwAAAD93AQAAAAAAAAEhAQAATgAAAONl53W87Nw/6NC7xXWqoT8AAAA/hgEAAAAAAAABIgEAAE4AAAAOuOmfATfdP/DLYyuChqM/AAAAP5YBAAAAAAAAASMBAABOAAAAjBzrhZFj3T9Qc37E38OkPwAAAD+WAQAAAAAAAAEkAQAATgAAADYK7MlGgd0//MYLkY5ipT8AAAA/pgEAAAAAAAABJQEAAE4AAAC2bu2v1q3dP6wamV09AaY/AAAAP6YBAAAAAAAAASYBAABOAAAAjOXtUbG83T9cbiYq7J+mPwAAAD+1AQAAAAAAAAEnAQAATgAAAGBc7vOLy90/BMKz9po+pz8AAAA/tQEAAAAAAAABKAEAAE4AAAA20+6VZtrdPwTCs/aaPqc/AAAAP8UBAAAAAAAAASkBAABOAAAANtPulWba3T94yTdeiHSUPwAAAD8AAAAAAAAAAAEqAQAATgAAAGBc7vOLy90/eMk3Xoh0lD8AAAA/TgAAAAAAAAABKwEAAE4AAAC2bu2v1q3dP3jJN16IdJQ/AAAAP10AAAAAAAAAASwBAABOAAAA4vfsDfye3T94yTdeiHSUPwAAAD9tAAAAAAAAAAEtAQAATgAAAGKT6ydsct0/2HBS9+WxlT8AAAA/bQAAAAAAAAABLgEAAE4AAAC4perjtlTdP9hwUvflsZU/AAAAP30AAAAAAAAAAS8BAABOAAAA4i7qQdxF3T8wGG2QQ++WPwAAAD99AAAAAAAAAAEwAQAATgAAAA646Z8BN90/kL+HKaEsmD8AAAA/jAAAAAAAAAABMQEAAE4AAAA4Qen9JijdP5C/hymhLJg/AAAAP4wAAAAAAAAAATIBAABOAAAAjlPouXEK3T/wZqLC/mmZPwAAAD+cAAAAAAAAAAEzAQAATgAAALjc5xeX+9w/8Gaiwv5pmT8AAAA/nAAAAAAAAAABNAEAAE4AAADjZed1vOzcP6i11/S55Js/AAAAP6wAAAAAAAAAATUBAABOAAAADu/m0+Hd3D8AXfKNFyKdPwAAAD+sAAAAAAAAAAE2AQAATgAAAGQB5o8swNw/WAQNJ3Vfnj8AAAA/uwAAAAAAAAABNwEAAE4AAACPiuXtUbHcP7irJ8DSnJ8/AAAAP7sAAAAAAAAAATgBAABOAAAA5ZzkqZyT3D+MKaEsGG2gPwAAAD/LAAAAAAAAAAE5AQAATgAAADuv42Xnddw/PH0u+cYLoT8AAAA/ywAAAAAAAAABOgEAAE4AAABmOOPDDGfcP+jQu8V1qqE/AAAAP9oAAAAAAAAAATsBAABOAAAAvErif1dJ3D+YJEmSJEmiPwAAAD/aAAAAAAAAAAE8AQAATgAAAOfT4d18Otw/mCRJkiRJoj8AAAA/6gAAAAAAAAABPQEAAE4AAAASXeE7oivcP/DLYyuChqM/AAAAPxcBAAAAAAAAAT4BAABOAAAAPebgmccc3D/wy2MrgoajPwAAAD8XAQAAAAAAAAE/AQAATgAAAGdv4PfsDdw/oB/x9zAlpD8AAAA/FwEAAAAAAAABQAEAAE4AAACS+N9VEv/bP6Af8fcwJaQ/AAAAPyYBAAAAAAAAAUEBAABOAAAAvYHfszfw2z9Qc37E38OkPwAAAD8mAQAAAAAAAAFCAQAATgAAAL2B37M38Ns//MYLkY5ipT8AAAA/RgEAAAAAAAABQwEAAE4AAADoCt8RXeHbP/zGC5GOYqU/AAAAP0YBAAAAAAAAAUQBAABOAAAA6ArfEV3h2z+sGpldPQGmPwAAAD9VAQAAAAAAAAFFAQAATgAAABOU3m+C0ts/rBqZXT0Bpj8AAAA/VQEAAAAAAAABRgEAAE4AAAATlN5vgtLbP1xuJirsn6Y/AAAAP2UBAAAAAAAAAUcBAABOAAAAPh3ezafD2z9cbiYq7J+mPwAAAD9lAQAAAAAAAAFIAQAATgAAAGmm3SvNtNs/BMKz9po+pz8AAAA/dAEAAAAAAAABSQEAAE4AAACUL92J8qXbP7QVQcNJ3ac/AAAAP4QBAAAAAAAAAUoBAABOAAAAv7jc5xeX2z+0FUHDSd2nPwAAAD+EAQAAAAAAAAFLAQAATgAAABXL26Nieds/FL1bXKcaqT8AAAA/lAEAAAAAAAABTAEAAE4AAABAVNsBiGrbP8AQ6ShWuak/AAAAP5QBAAAAAAAAAU0BAABOAAAAa93aX61b2z/AEOkoVrmpPwAAAD+zAQAAAAAAAAFOAQAATgAAAGvd2l+tW9s/bGR29QRYqj8AAAA/wwEAAAAAAAABTwEAAE4AAACWZtq90kzbP2xkdvUEWKo/AAAAP+IBAAAAAAAAAVABAABOAAAAEci+FgLZxz9klZuJCvvXPwAAAD8AAAAAAAAAAAFRAQAATgAAABHIvhYC2cc/7OoJsDTn1z8AAAA/fQAAAAAAAAABUgEAAE4AAAC7tb9at/bHP+zqCbA059c/AAAAP4wAAAAAAAAAAVMBAABOAAAAuX7CJtdPyD/s6gmwNOfXPwAAAD+cAAAAAAAAAAFUAQAATgAAAAsjx3ph5Mg/7OoJsDTn1z8AAAA/nAAAAAAAAAABVQEAAE4AAAC02cqKNlvJP+zqCbA059c/AAAAP6wAAAAAAAAAAVYBAABOAAAAsGvQInYNyj/s6gmwNOfXPwAAAD+sAAAAAAAAAAFXAQAATgAAAAQQ1XYAoso/7OoJsDTn1z8AAAA/uwAAAAAAAAABWAEAAE4AAABWtNnKijbLP+zqCbA059c/AAAAP7sAAAAAAAAAAVkBAABOAAAAqljeHhXLyz/s6gmwNOfXPwAAAD/LAAAAAAAAAAFaAQAATgAAAFDY5PoJm8w/7OoJsDTn1z8AAAA/2gAAAAAAAAABWwEAAE4AAACcoPR+E5TOP+zqCbA059c/AAAAP9oAAAAAAAAAAVwBAABOAAAA7g38nr2Bzz/s6gmwNOfXPwAAAD/qAAAAAAAAAAFdAQAATgAAAJ+9gd+zN9A/7OoJsDTn1z8AAAA/6gAAAAAAAAABXgEAAE4AAABHdIXviK7QP+zqCbA059c/AAAAP/oAAAAAAAAAAV8BAABOAAAA8CqJ/10l0T/s6gmwNOfXPwAAAD/6AAAAAAAAAAFgAQAATgAAAJeqj9tS9dE/7OoJsDTn1z8AAAA/CQEAAAAAAAABYQEAAE4AAABr6pJJTV3SP+zqCbA059c/AAAAPxkBAAAAAAAAAWIBAABOAAAAEWqZJUIt0z/s6gmwNOfXPwAAAD8pAQAAAAAAAAFjAQAATgAAALognTUXpNM/7OoJsDTn1z8AAAA/KQEAAAAAAAABZAEAAE4AAABj16BF7BrUP+zqCbA059c/AAAAPzgBAAAAAAAAAWUBAABOAAAA4ASl95ug1D/s6gmwNOfXPwAAAD84AQAAAAAAAAFmAQAATgAAAIi7qAdxF9U/7OoJsDTn1z8AAAA/SAEAAAAAAAABZwEAAE4AAAAG6ay5IJ3VP+zqCbA059c/AAAAP0gBAAAAAAAAAWgBAABOAAAA2SiwJxsF1j/s6gmwNOfXPwAAAD9XAQAAAAAAAAFpAQAATgAAAAJ7slFgT9Y/7OoJsDTn1z8AAAA/VwEAAAAAAAABagEAAE4AAAABRLUdgKjWP+zqCbA059c/AAAAP2cBAAAAAAAAAWsBAABOAAAA/wy46Z8B1z/s6gmwNOfXPwAAAD9nAQAAAAAAAAFsAQAATgAAAFPouXEKPdc/7OoJsDTn1z8AAAA/dwEAAAAAAAABbQEAAE4AAACnw7v5dHjXP+zqCbA059c/AAAAP3cBAAAAAAAAAW4BAABOAAAAUbG8PSqW1z/s6gmwNOfXPwAAAD+GAQAAAAAAAAFvAQAATgAAANEVviO6wtc/7OoJsDTn1z8AAAA/hgEAAAAAAAABcAEAAE4AAACmjL7FlNHXP+zqCbA059c/AAAAP5YBAAAAAAAAAXEBAABOAAAAUHq/CUrv1z/s6gmwNOfXPwAAAD+mAQAAAAAAAAFyAQAATgAAAM/ewO/ZG9g/7OoJsDTn1z8AAAA/tQEAAAAAAAABcwEAAE4AAAB6zMEzjznYP+zqCbA059c/AAAAP7UBAAAAAAAAAXQBAABOAAAA+TDDGR9m2D/s6gmwNOfXPwAAAD+1AQAAAAAAAAF1AQAATgAAAE4MxaGJodg/7OoJsDTn1z8AAAA/xQEAAAAAAAABdgEAAE4AAACi58Yp9NzYP+zqCbA059c/AAAAP9QBAAAAAAAAAXcBAABOAAAA9sLIsV4Y2T/s6gmwNOfXPwAAAD/UAQAAAAAAAAF4AQAATgAAAMkCzB9ZgNk/7OoJsDTn1z8AAAA/5AEAAAAAAAABeQEAAE4AAADzVM5JnsrZP+zqCbA059c/AAAAP+QBAAAAAAAAAXoBAABOAAAAHKfQc+MU2j/s6gmwNOfXPwAAAD/0AQAAAAAAAAF7AQAATgAAAEX50p0oX9o/7OoJsDTn1z8AAAA/9AEAAAAAAAABfAEAAE4AAACZ1NQlk5raP+zqCbA059c/AAAAPwMCAAAAAAAAAX0BAABOAAAAQ8LVaUi42j/s6gmwNOfXPwAAAD8TAgAAAAAAAAF+AQAATgAAAO2v1q391do/7OoJsDTn1z8AAAA/EwIAAAAAAAABfwEAAE4AAADDJtdP2OTaP+zqCbA059c/AAAAPxMCAAAAAAAAAYABAABOAAAAt/ZX69b+6j/I7OoJsDTXPwAAAD8AAAAAAAAAAAGBAQAATgAAALf2V+vW/uo/QJd844VI1z8AAAA/TwAAAAAAAAABggEAAE4AAAAiMlg8RAbrP0CXfOOFSNc/AAAAP14AAAAAAAAAAYMBAABOAAAA96hY3h4V6z9Al3zjhUjXPwAAAD9uAAAAAAAAAAGEAQAATgAAAMwfWYD5I+s/QJd844VI1z8AAAA/bgAAAAAAAAABhQEAAE4AAAAL0llzQTrrP7RBDr1bXNc/AAAAP34AAAAAAAAAAYYBAABOAAAAtb9at/ZX6z+0QQ69W1zXPwAAAD9+AAAAAAAAAAGHAQAATgAAAMvoW0wZfes/tEEOvVtc1z8AAAA/jQAAAAAAAAABiAEAAE4AAABKTV0yqanrP7RBDr1bXNc/AAAAP40AAAAAAAAAAYkBAABOAAAAM+1eaabd6z+0QQ69W1zXPwAAAD+dAAAAAAAAAAGKAQAATgAAALJRYE82Cuw/tEEOvVtc1z8AAAA/nQAAAAAAAAABiwEAAE4AAAAILWLXoEXsP7RBDr1bXNc/AAAAP6wAAAAAAAAAAYwBAABOAAAA8cxjDp557D+0QQ69W1zXPwAAAD+8AAAAAAAAAAGNAQAATgAAAHAxZfQtpuw/QJd844VI1z8AAAA/vAAAAAAAAAABjgEAAE4AAAAaH2Y448PsP0CXfOOFSNc/AAAAP7wAAAAAAAAAAY8BAABOAAAAxAxnfJjh7D9Al3zjhUjXPwAAAD/bAAAAAAAAAAGQAQAATgAAAAS/Z2/g9+w/QJd844VI1z8AAAA/2wAAAAAAAAABkQEAAE4AAABDcWhiKA7tP0CXfOOFSNc/AAAAP9sAAAAAAAAAAZIBAABOAAAA7Rq0iF2Dpj+s3ExU2D/dPwAAAD8AAAAAAAAAAAGTAQAATgAAAJXRt5gy+qY/rNxMVNg/3T8AAAA/DwAAAAAAAAABlAEAAE4AAAA9iLuoB3GnP6zcTFTYP90/AAAAPx8AAAAAAAAAAZUBAABOAAAA5T6/uNznpz+s3ExU2D/dPwAAAD8vAAAAAAAAAAGWAQAATgAAAI/1wsixXqg/rNxMVNg/3T8AAAA/PgAAAAAAAAABlwEAAE4AAADfYsroW0ypP6zcTFTYP90/AAAAPz4AAAAAAAAAAZgBAABOAAAAL9DRCAY6qj+s3ExU2D/dPwAAAD9OAAAAAAAAAAGZAQAATgAAAIE92SiwJ6s/rNxMVNg/3T8AAAA/XQAAAAAAAAABmgEAAE4AAAAp9Nw4hZ6rPzYyu3oCLN0/AAAAP10AAAAAAAAAAZsBAABOAAAAeWHkWC+MrD/AhymhLBjdPwAAAD9dAAAAAAAAAAGcAQAATgAAAMvO63jZea0/1DIG7oDw3D8AAAA/bQAAAAAAAAABnQEAAE4AAAAdPPOYg2euP2CIdBSr3Nw/AAAAP30AAAAAAAAAAZ4BAABOAAAAtOaCdNZcsD/+iL+HKaHcPwAAAD99AAAAAAAAAAGfAQAATgAAALB4iAwWD7E/nIkK+6dl3D8AAAA/fQAAAAAAAAABoAEAAE4AAACuCo6kVcGxP7A050f8Pdw/AAAAP4wAAAAAAAAAAaEBAABOAAAAqpyTPJVzsj9QNTK7egLcPwAAAD+MAAAAAAAAAAGiAQAATgAAAP53lcT/rrI/ZOAOCM/a2z8AAAA/nAAAAAAAAAABowEAAE4AAACmLpnU1CWzP+41fS75xts/AAAAP5wAAAAAAAAAAaQBAABOAAAApi6Z1NQlsz8C4Vl7TZ/bPwAAAD+sAAAAAAAAAAGlAQAATgAAAPoJm1w/YbM/Fow2yKF32z8AAAA/rAAAAAAAAAABpgEAAE4AAABO5ZzkqZyzP6DhpO7LY9s/AAAAP7sAAAAAAAAAAacBAABOAAAAosCebBTYsz8sNxMV9k/bPwAAAD+7AAAAAAAAAAGoAQAATgAAAKLAnmwU2LM/QOLvYUoo2z8AAAA/ywAAAAAAAAABqQEAAE4AAACiwJ5sFNizP8o3Xoh0FNs/AAAAP9oAAAAAAAAAAaoBAABOAAAA+Jug9H4TtD/KN16IdBTbPwAAAD/aAAAAAAAAAAGrAQAATgAAAPiboPR+E7Q/VI3Mrp4A2z8AAAA/6gAAAAAAAAABrAEAAE4AAAD4m6D0fhO0P97iOtXI7No/AAAAP/oAAAAAAAAAAa0BAABOAAAA+Jug9H4TtD/yjRciHcXaPwAAAD/6AAAAAAAAAAGuAQAATgAAAPiboPR+E7Q/CDn0bnGd2j8AAAA/+gAAAAAAAAABrwEAAE4AAAD4m6D0fhO0P5KOYpWbido/AAAAPwkBAAAAAAAAAbABAABOAAAA+Jug9H4TtD+mOT/i72HaPwAAAD8ZAQAAAAAAAAGxAQAATgAAAEx3onzpTrQ/uuQbL0Q62j8AAAA/GQEAAAAAAAABsgEAAE4AAABMd6J86U60P86P+HuYEto/AAAAPxkBAAAAAAAAAbMBAABOAAAATHeifOlOtD9a5Waiwv7ZPwAAAD8pAQAAAAAAAAG0AQAATgAAAEx3onzpTrQ/4jrVyOzq2T8AAAA/KQEAAAAAAAABtQEAAE4AAABMd6J86U60P26QQ+8W19k/AAAAPzgBAAAAAAAAAbYBAABOAAAATHeifOlOtD/45bEVQcPZPwAAAD84AQAAAAAAAAG3AQAATgAAAPiboPR+E7Q/+OWxFUHD2T8AAAA/SAEAAAAAAAABuAEAAE4AAAD4m6D0fhO0P4I7IDxrr9k/AAAAP1cBAAAAAAAAAbkBAABOAAAAosCebBTYsz+COyA8a6/ZPwAAAD9XAQAAAAAAAAG6AQAATgAAAKLAnmwU2LM/DJGOYpWb2T8AAAA/VwEAAAAAAAABuwEAAE4AAABO5ZzkqZyzPwyRjmKVm9k/AAAAP2cBAAAAAAAAAbwBAABOAAAA+gmbXD9hsz+W5vyIv4fZPwAAAD93AQAAAAAAAAG9AQAATgAAAKYumdTUJbM/IDxrr+lz2T8AAAA/dwEAAAAAAAABvgEAAE4AAABSU5dMauqyPyA8a6/pc9k/AAAAP4YBAAAAAAAAAb8BAABOAAAA/neVxP+usj8gPGuv6XPZPwAAAD+GAQAAAAAAAAHAAQAATgAAAKqckzyVc7I/qpHZ1RNg2T8AAAA/lgEAAAAAAAABwQEAAE4AAABWwZG0KjiyP6qR2dUTYNk/AAAAP5YBAAAAAAAAAcIBAABOAAAArgqOpFXBsT+qkdnVE2DZPwAAAD+mAQAAAAAAAAHDAQAATgAAAARUipSASrE/NudH/D1M2T8AAAA/pgEAAAAAAAABxAEAAE4AAACweIgMFg+xPzbnR/w9TNk/AAAAP7UBAAAAAAAAAcUBAABOAAAAb6n6uC1Vrz8250f8PUzZPwAAAD+1AQAAAAAAAAHGAQAATgAAACMY6GgEA60/vjy2Img42T8AAAA/xQEAAAAAAAABxwEAAE4AAAAv0NEIBjqqP0qSJEmSJNk/AAAAP8UBAAAAAAAAAcgBAABOAAAAN6zG2IbVqD/U55JvvBDZPwAAAD/UAQAAAAAAAAHJAQAATgAAAD2Iu6gHcac/1OeSb7wQ2T8AAAA/1AEAAAAAAAABygEAAE4AAADtGrSIXYOmP9Tnkm+8ENk/AAAAP+cBAAAAAAAAAcsBAABOAAAARWSweIgMpj9ePQGW5vzYPwAAAD/nAQAAAAAAAAHMAQAATgAAAJutrGizlaU/Xj0Blub82D8AAAA/9wEAAAAAAAABzQEAAE4AAADz9qhY3h6lP149AZbm/Ng/AAAAP/cBAAAAAAAAAc4BAABOAAAAS0ClSAmopD9ePQGW5vzYPwAAAD8WAgAAAAAAAAHPAQAATgAAAKGJoTg0MaQ/Xj0Blub82D8AAAA/dAIAAAAAAAAB0AEAAE4AAADi0MRQHJqYP0qSJEmSJNk/AAAAP4MCAAAAAAAAAdEBAABOAAAAnhun0HPjlD8250f8PUzZPwAAAD+jAgAAAAAAAAHSAQAATgAAAOisuSCdNYc/lub8iL+H2T8AAAA/sgIAAAAAAAAB0wEAAE4AAACor4VA9rVwP26QQ+8W19k/AAAAP9ECAAAAAAAAAdQBAABOAAAAqK+FQPa1cD/iOtXI7OrZPwAAAD/hAgAAAAAAAAHVAQAATgAAAKivhUD2tXA/WuVmosL+2T8AAAA/8QIAAAAAAAAB1gEAAE4AAACor4VA9rVwP86P+HuYEto/AAAAPyADAAAAAAAAAdcBAABOAAAAqK+FQPa1cD+mOT/i72HaPwAAAD8gAwAAAAAAAAHYAQAATgAAAKivhUD2tXA/HOTQu8V12j8AAAA/LwMAAAAAAAAB2QEAAE4AAACor4VA9rVwPwg59G5xndo/AAAAPy8DAAAAAAAAAdoBAABOAAAA8GSjwJ5sdD/yjRciHcXaPwAAAD8vAwAAAAAAAAHbAQAATgAAADgawUBHI3g/ajip+/LY2j8AAAA/PwMAAAAAAAAB3AEAAE4AAACAz97A79l7P1SNzK6eANs/AAAAP04DAAAAAAAAAd0BAABOAAAAwIT8QJiQfz/KN16IdBTbPwAAAD9OAwAAAAAAAAHeAQAATgAAAKT3m6D0foM/QOLvYUoo2z8AAAA/XgMAAAAAAAAB3wEAAE4AAABE0qrgSFqFP7SMgTsgPNs/AAAAP14DAAAAAAAAAeABAABOAAAA6Ky5IJ01hz8sNxMV9k/bPwAAAD9uAwAAAAAAAAHhAQAATgAAAIiHyGDxEIk/oOGk7stj2z8AAAA/bgMAAAAAAAAB4gEAAE4AAADMPObgmceMP4w2yKF3i9s/AAAAP30DAAAAAAAAAeMBAABOAAAACvmBMCE/kD94i+tUI7PbPwAAAD99AwAAAAAAAAHkAQAATgAAAD72tRDIvpY/xN/DlFAW3D8AAAA/jQMAAAAAAAAB5QEAAE4AAAA2PsxwxoeZPzyKVW4mKtw/AAAAP50DAAAAAAAAAeYBAABOAAAAJobi0MRQnD8m33gh0lHcPwAAAD+dAwAAAAAAAAHnAQAATgAAALUdgKi2A6A/nIkK+6dl3D8AAAA/rAMAAAAAAAAB6AEAAE4AAACtQYvYNWihPxI0nNR9edw/AAAAP6wDAAAAAAAAAekBAABOAAAAp2WWCLXMoj+I3i2uU43cPwAAAD+8AwAAAAAAAAHqAQAATgAAAKGJoTg0MaQ/iN4trlON3D8AAAA/6wMAAAAAAAAB6wEAAE4AAACbraxos5WlP4jeLa5Tjdw/AAAAPwoEAAAAAAAAAewBAABOAAAAPYi7qAdxpz+I3i2uU43cPwAAAD8aBAAAAAAAAAHtAQAATgAAAOU+v7jc56c/iN4trlON3D8AAAA/GgQAAAAAAAAB7gEAAE4AAADfYsroW0ypP4jeLa5Tjdw/AAAAPykEAAAAAAAAAe8BAABOAAAAhxnO+DDDqT+I3i2uU43cPwAAAD8pBAAAAAAAAAHwAQAATgAAAC/Q0QgGOqo/iN4trlON3D8AAAA/OQQAAAAAAAAB8QEAAE4AAADZhtUY27CqP5yJCvunZdw/AAAAP1gEAAAAAAAAAfIBAABOAAAAc4XviK7wrT88ilVuJircPwAAAD93BAAAAAAAAAHzAQAATgAAAAjChPxAmLA/2oqg4aTu2z8AAAA/dwQAAAAAAAAB9AEAAE4AAACweIgMFg+xP9qKoOGk7ts/AAAAP4cEAAAAAAAAAfUBAABOAAAAWC+MHOuFsT/uNX0u+cbbPwAAAD+HBAAAAAAAAAH2AQAATgAAAALmjyzA/LE/eIvrVCOz2z8AAAA/hwQAAAAAAAAB9wEAAE4AAABWwZG0KjiyPwLhWXtNn9s/AAAAP4cEAAAAAAAAAfgBAABOAAAAqpyTPJVzsj+MNsihd4vbPwAAAD+XBAAAAAAAAAH5AQAATgAAAP53lcT/rrI/Fow2yKF32z8AAAA/pgQAAAAAAAAB+gEAAE4AAAD+d5XE/66yP6DhpO7LY9s/AAAAP6YEAAAAAAAAAfsBAABOAAAAUlOXTGrqsj+g4aTuy2PbPwAAAD+2BAAAAAAAAAH8AQAATgAAAFJTl0xq6rI/LDcTFfZP2z8AAAA/xgQAAAAAAAAB/QEAAE4AAACmLpnU1CWzP7SMgTsgPNs/AAAAP9UEAAAAAAAAAf4BAABOAAAApi6Z1NQlsz9A4u9hSijbPwAAAD/VBAAAAAAAAAH/AQAATgAAAPoJm1w/YbM/yjdeiHQU2z8AAAA/5QQAAAAAAAABAAIAAE4AAAD6CZtcP2GzP1SNzK6eANs/AAAAP/QEAAAAAAAAAQECAABOAAAA+gmbXD9hsz/e4jrVyOzaPwAAAD8UBQAAAAAAAAECAgAATgAAAOAEpfeboNQ/R2ZXT4Cl4T8AAAA/AAAAAAAAAAABAwIAAE4AAADgBKX3m6DUPwyRjmKVm+E/AAAAP7wAAAAAAAAAAQQCAABOAAAA4ASl95ug1D/Ru8V1qpHhPwAAAD+8AAAAAAAAAAEFAgAATgAAAOAEpfeboNQ/WxE0nNR94T8AAAA/ywAAAAAAAAABBgIAAE4AAADgBKX3m6DUP+ZmosL+aeE/AAAAP8sAAAAAAAAAAQcCAABOAAAAC46kVcGR1D+rkdnVE2DhPwAAAD/bAAAAAAAAAAEIAgAATgAAADYXpLPmgtQ/NedH/D1M4T8AAAA/2wAAAAAAAAABCQIAAE4AAABhoKMRDHTUP/oRfw9TQuE/AAAAP+sAAAAAAAAAAQoCAABOAAAAjCmjbzFl1D+/PLYiaDjhPwAAAD/6AAAAAAAAAAELAgAATgAAAOI7oit8R9Q/1OeSb7wQ4T8AAAA/+gAAAAAAAAABDAIAAE4AAAA4TqHnxinUP109AZbm/OA/AAAAPwoBAAAAAAAAAQ0CAABOAAAAuemfATf90z/okm+8EOngPwAAAD8KAQAAAAAAAAEOAgAATgAAAI+XndfxstM/rb2mzyXf4D8AAAA/GgEAAAAAAAABDwIAAE4AAABmRZutrGjTPzgTFfZPy+A/AAAAPxoBAAAAAAAAARACAABOAAAAZnyY4YwP0z/CaIMcerfgPwAAAD8pAQAAAAAAAAERAgAATgAAABYPkcHiIdI/EukoVrmZ4D8AAAA/OQEAAAAAAAABEgIAAE4AAABCz41T6LnRP9YTYGnOj+A/AAAAPzkBAAAAAAAAARMCAABOAAAARAaLh8hg0T+bPpd844XgPwAAAD9IAQAAAAAAAAEUAgAATgAAAHHGhxnO+NA/mz6XfOOF4D8AAAA/SAEAAAAAAAABFQIAAE4AAABHdIXviK7QPyaUBaMNcuA/AAAAP1gBAAAAAAAAARYCAABOAAAA85iDZx5z0D/qvjy2ImjgPwAAAD9oAQAAAAAAAAEXAgAATgAAAJ+9gd+zN9A/sOlzyTde4D8AAAA/aAEAAAAAAAABGAIAAE4AAACWxP+ukvjPP3UUq9xMVOA/AAAAP2gBAAAAAAAAARkCAABOAAAAmPv84nKfzz91FKvcTFTgPwAAAD93AQAAAAAAAAEaAgAATgAAAEQg+1oIZM8/Oj/i72FK4D8AAAA/dwEAAAAAAAABGwIAAE4AAABGV/iO6ArPPzo/4u9hSuA/AAAAP4cBAAAAAAAAARwCAABOAAAARo71wsixzj8AahkDd0DgPwAAAD+HAQAAAAAAAAEdAgAATgAAAJyg9H4TlM4/AGoZA3dA4D8AAAA/lwEAAAAAAAABHgIAAE4AAACe1/Gy8zrOPwBqGQN3QOA/AAAAP6YBAAAAAAAAAR8CAABOAAAAng7v5tPhzT/ElFAWjDbgPwAAAD+mAQAAAAAAAAEgAgAATgAAAKBF7Bq0iM0/xJRQFow24D8AAAA/pgEAAAAAAAABIQIAAE4AAAD4jugK3xHNP4m/hymhLOA/AAAAP7YBAAAAAAAAASICAABOAAAApurjtlR9zD9O6r48tiLgPwAAAD/FAQAAAAAAAAEjAgAATgAAAP4z4KZ/Bsw/Tuq+PLYi4D8AAAA/xQEAAAAAAAABJAIAAE4AAACqj9tS9XHLPxQV9k/LGOA/AAAAP8UBAAAAAAAAASUCAABOAAAAWOvW/mrdyj8UFfZPyxjgPwAAAD/GAQAAAAAAAAEmAgAATgAAAFxZ0WYrK8o/FBX2T8sY4D8AAAA/xgEAAAAAAAABJwIAAE4AAABex8vO63jJPxQV9k/LGOA/AAAAP+UBAAAAAAAAASgCAABOAAAAEci+FgLZxz/YPy1j4A7gPwAAAD/lAQAAAAAAAAEpAgAATgAAAGpIuDoNCcc/nWpkdvUE4D8AAAA/9QEAAAAAAAABKgIAAE4AAADDyLFeGDnGP51qZHb1BOA/AAAAP/UBAAAAAAAAASsCAABOAAAAHUmrgiNpxT+damR29QTgPwAAAD/1AQAAAAAAAAEsAgAATgAAAHOSp3JO8sQ/nWpkdvUE4D8AAAA/BQIAAAAAAAABLQIAAE4AAADK26NieXvEP8YqNxMV9t8/AAAAPwUCAAAAAAAAAS4CAABOAAAAzBKhllkixD/GKjcTFfbfPwAAAD8UAgAAAAAAAAEvAgAATgAAACRcnYaEq8M/xio3ExX23z8AAAA/JAIAAAAAAAABMAIAAE4AAAAnypfuRPnCP1CApTk/4t8/AAAAPzMCAAAAAAAAATECAABOAAAAKQGVIiWgwj9QgKU5P+LfPwAAAD8zAgAAAAAAAAEyAgAATgAAACs4klYFR8I/UIClOT/i3z8AAAA/MwIAAAAAAAABMwIAAE4AAAAsb4+K5e3BP1CApTk/4t8/AAAAP0MCAAAAAAAAATQCAABOAAAA2JONAnuywT/Y1RNgac7fPwAAAD9TAgAAAAAAAAE1AgAATgAAANrKijZbWcE/2NUTYGnO3z8AAAA/UwIAAAAAAAABNgIAAE4AAAAw3YnypTvBP9jVE2Bpzt8/AAAAP2ICAAAAAAAAATcCAABOAAAAMRSHJobiwD/Y1RNgac7fPwAAAD9iAgAAAAAAAAE4AgAATgAAAN04hZ4bp8A/2NUTYGnO3z8AAAA/cgIAAAAAAAABOQIAAE4AAACJXYMWsWvAP9jVE2Bpzt8/AAAAP3ICAAAAAAAAAToCAABOAAAAanL9hE2uvz/Y1RNgac7fPwAAAD+CAgAAAAAAAAE7AgAATgAAABwF9mSjwL4/2NUTYGnO3z8AAAA/ggIAAAAAAAABPAIAAE4AAADKl+5E+dK9P9jVE2Bpzt8/AAAAP4ICAAAAAAAAAT0CAABOAAAAzAXprLkgvT/Y1RNgac7fPwAAAD+RAgAAAAAAAAE+AgAATgAAACRP5Zzkqbw/2NUTYGnO3z8AAAA/sAIAAAAAAAABPwIAAE4AAADU4d18Ory7P1CApTk/4t8/AAAAP7ACAAAAAAAAAUACAABOAAAAgAbc9M+Auz/GKjcTFfbfPwAAAD/AAgAAAAAAAAFBAgAATgAAACor2mxlRbs/xio3ExX23z8AAAA/wAIAAAAAAAABQgIAAE4AAADWT9jk+gm7P51qZHb1BOA/AAAAP+8CAAAAAAAAAUMCAABOAAAALpnU1CWTuj/YPy1j4A7gPwAAAD/vAgAAAAAAAAFEAgAATgAAANq90ky7V7o/FBX2T8sY4D8AAAA//wIAAAAAAAABRQIAAE4AAACG4tDEUBy6PxQV9k/LGOA/AAAAPx4DAAAAAAAAAUYCAABOAAAAilDLLBFquT/ElFAWjDbgPwAAAD9NAwAAAAAAAAFHAgAATgAAAIy+xZTRt7g/6r48tiJo4D8AAAA/TQMAAAAAAAABSAIAAE4AAAA448MMZ3y4PyaUBaMNcuA/AAAAP1wDAAAAAAAAAUkCAABOAAAAOOPDDGd8uD9hac6P+HvgPwAAAD9sAwAAAAAAAAFKAgAATgAAAI4swPyRBbg/1hNgac6P4D8AAAA/bAMAAAAAAAABSwIAAE4AAACOLMD8kQW4P0y+8UKko+A/AAAAP2wDAAAAAAAAAUwCAABOAAAAOlG+dCfKtz+Hk7ovj63gPwAAAD9sAwAAAAAAAAFNAgAATgAAAOZ1vOy8jrc/wmiDHHq34D8AAAA/fAMAAAAAAAABTgIAAE4AAADmdbzsvI63P/w9TAllweA/AAAAP3wDAAAAAAAAAU8CAABOAAAA5nW87LyOtz9z6N3iOtXgPwAAAD+LAwAAAAAAAAFQAgAATgAAAJKaumRSU7c/rb2mzyXf4D8AAAA/mwMAAAAAAAABUQIAAE4AAACSmrpkUlO3P+iSb7wQ6eA/AAAAP5sDAAAAAAAAAVICAABOAAAAkpq6ZFJTtz8kaDip+/LgPwAAAD+qAwAAAAAAAAFTAgAATgAAAJKaumRSU7c/XT0Blub84D8AAAA/qgMAAAAAAAABVAIAAE4AAACSmrpkUlO3P9Tnkm+8EOE/AAAAP6oDAAAAAAAAAVUCAABOAAAAkpq6ZFJTtz8OvVtcpxrhPwAAAD+6AwAAAAAAAAFWAgAATgAAAJKaumRSU7c/vzy2Img44T8AAAA/ygMAAAAAAAABVwIAAE4AAACSmrpkUlO3P/oRfw9TQuE/AAAAP+kDAAAAAAAAAVgCAABOAAAAkpq6ZFJTtz8150f8PUzhPwAAAD/pAwAAAAAAAAFZAgAATgAAAJKaumRSU7c/b7wQ6ShW4T8AAAA/6QMAAAAAAAABWgIAAE4AAACSmrpkUlO3P+ZmosL+aeE/AAAAP/kDAAAAAAAAAVsCAABOAAAAkpq6ZFJTtz8gPGuv6XPhPwAAAD8JBAAAAAAAAAFcAgAATgAAAJKaumRSU7c/l+b8iL+H4T8AAAA/CQQAAAAAAAABXQIAAE4AAACSmrpkUlO3P9G7xXWqkeE/AAAAPwkEAAAAAAAAAV4CAABOAAAA5nW87LyOtz8MkY5ilZvhPwAAAD8YBAAAAAAAAAFfAgAATgAAADpRvnQnyrc/R2ZXT4Cl4T8AAAA/GAQAAAAAAAABYAIAAE4AAACOLMD8kQW4P4E7IDxrr+E/AAAAPygEAAAAAAAAAWECAABOAAAA5AfChPxAuD+9EOkoVrnhPwAAAD83BAAAAAAAAAFiAgAATgAAADjjwwxnfLg/Mrt6AizN4T8AAAA/RwQAAAAAAAABYwIAAE4AAAA2dcmkpi65P6llDNwB4eE/AAAAP0cEAAAAAAAAAWQCAABOAAAAMgfPPObguT8eEJ611/ThPwAAAD9HBAAAAAAAAAFlAgAATgAAAC6Z1NQlk7o/WeVmosL+4T8AAAA/RwQAAAAAAAABZgIAAE4AAADU4d18Ory7P8+P+HuYEuI/AAAAP1cEAAAAAAAAAWcCAABOAAAAIOHqNCRcvT9/D1NCWTDiPwAAAD9XBAAAAAAAAAFoAgAATgAAAMK7+XR4N78/MI+tCBpO4j8AAAA/ZgQAAAAAAAABaQIAAE4AAAAzS4RaZonAP6Y5P+LvYeI/AAAAP3YEAAAAAAAAAWoCAABOAAAAhLiLehB3wT9XuZmosH/iPwAAAD92BAAAAAAAAAFrAgAATgAAAH8TlN5vgsI/zGMrgoaT4j8AAAA/dgQAAAAAAAABbAIAAE4AAAB6bpxCz43DPwg59G5xneI/AAAAP4YEAAAAAAAAAW0CAABOAAAAytujYnl7xD9CDr1bXKfiPwAAAD+VBAAAAAAAAAFuAgAATgAAAHEkrQqOpMU/uLhONTK74j8AAAA/lQQAAAAAAAABbwIAAE4AAADAWrf2V+vGP/KNFyIdxeI/AAAAP6UEAAAAAAAAAXACAABOAAAAu7W/Wrf2xz8uY+AOCM/iPwAAAD+lBAAAAAAAAAFxAgAATgAAAArsyUaBPck/LmPgDgjP4j8AAAA/tAQAAAAAAAABcgIAAE4AAACwNNPulWbKPy5j4A4Iz+I/AAAAP7QEAAAAAAAAAXMCAABOAAAA/mrd2l+tyz8uY+AOCM/iPwAAAD/EBAAAAAAAAAF0AgAATgAAAFDY5PoJm8w/LmPgDgjP4j8AAAA/xAQAAAAAAAABdQIAAE4AAABGjvXCyLHOP7i4TjUyu+I/AAAAP9QEAAAAAAAAAXYCAABOAAAAmPv84nKfzz9944VIR7HiPwAAAD/jBAAAAAAAAAF3AgAATgAAAHQ0goGORtA/CDn0bnGd4j8AAAA/4wQAAAAAAAABeAIAAE4AAAAd64WRY73QP5GOYpWbieI/AAAAP/MEAAAAAAAAAXkCAABOAAAAxaGJoTg00T8c5NC7xXXiPwAAAD/zBAAAAAAAAAF6AgAATgAAAG1YjbENq9E/4A4Iz9pr4j8AAAA/AwUAAAAAAAABewIAAE4AAABBmJAfCBPSP2tkdvUEWOI/AAAAPwMFAAAAAAAAAXwCAABOAAAAkzyVc5Kn0j8wj60IGk7iPwAAAD8SBQAAAAAAAAF9AgAATgAAABFqmSVCLdM/uuQbL0Q64j8AAAA/EgUAAAAAAAABfgIAAE4AAAC6IJ01F6TTP38PU0JZMOI/AAAAPyIFAAAAAAAAAX8CAABOAAAAY9egRewa1D9FOopVbibiPwAAAD8iBQAAAAAAAAGAAgAATgAAAOAEpfeboNQ/CmXBaIMc4j8AAAA/MQUAAAAAAAABgQIAAE4AAABdMqmpSybVP8+P+HuYEuI/AAAAP0EFAAAAAAAAAYICAABOAAAABumsuSCd1T9Z5Waiwv7hPwAAAD9BBQAAAAAAAAGDAgAATgAAAK6fsMn1E9Y/HhCetdf04T8AAAA/UQUAAAAAAAABhAIAAE4AAADX8bLzOl7WP6llDNwB4eE/AAAAP1EFAAAAAAAAAYUCAABOAAAA1rq1v1q31j9tkEPvFtfhPwAAAD9RBQAAAAAAAAGGAgAATgAAACqWt0fF8tY/+OWxFUHD4T8AAAA/YAUAAAAAAAABhwIAAE4AAAB+cbnPLy7XP70Q6ShWueE/AAAAP3AFAAAAAAAAAYgCAABOAAAA/dW6tb9a1z9HZldPgKXhPwAAAD9wBQAAAAAAAAGJAgAATgAAAHw6vJtPh9c/DJGOYpWb4T8AAAA/gAUAAAAAAAABigIAAE4AAAAnKL3fBKXXP5fm/Ii/h+E/AAAAP4AFAAAAAAAAAYsCAABOAAAA/J69gd+z1z9bETSc1H3hPwAAAD+ABQAAAAAAAAGMAgAATgAAAKaMvsWU0dc/5maiwv5p4T8AAAA/jwUAAAAAAAABjQIAAE4AAAB7A79nb+DXP6uR2dUTYOE/AAAAP48FAAAAAAAAAY4CAABOAAAAewO/Z2/g1z9vvBDpKFbhPwAAAD+fBQAAAAAAAAGPAgAATgAAAFB6vwlK79c/+hF/D1NC4T8AAAA/rgUAAAAAAAABkAIAAE4AAAAl8b+rJP7XP788tiJoOOE/AAAAP64FAAAAAAAAAZECAABOAAAA+mfATf8M2D9JkiRJkiThPwAAAD++BQAAAAAAAAGSAgAATgAAAPpnwE3/DNg/Dr1bXKca4T8AAAA/vgUAAAAAAAABkwIAAE4AAADP3sDv2RvYP9Tnkm+8EOE/AAAAP74FAAAAAAAAAZQCAABOAAAAz97A79kb2D+ZEsqC0QbhPwAAAD/OBQAAAAAAAAGVAgAATgAAAM/ewO/ZG9g/JGg4qfvy4D8AAAA/3QUAAAAAAAABlgIAAE4AAACkVcGRtCrYP+iSb7wQ6eA/AAAAP90FAAAAAAAAAZcCAABOAAAApFXBkbQq2D9z6N3iOtXgPwAAAD/dBQAAAAAAAAGYAgAATgAAAKRVwZG0Ktg/OBMV9k/L4D8AAAA/7QUAAAAAAAABmQIAAE4AAACkVcGRtCrYP8Jogxx6t+A/AAAAP+0FAAAAAAAAAZoCAABOAAAApFXBkbQq2D+Hk7ovj63gPwAAAD/4BQAAAAAAAAGbAgAATgAAAKRVwZG0Ktg/TL7xQqSj4D8AAAA/BwYAAAAAAAABnAIAAE4AAACkVcGRtCrYPxLpKFa5meA/AAAAPwcGAAAAAAAAAZ0CAABOAAAApFXBkbQq2D/WE2Bpzo/gPwAAAD8XBgAAAAAAAAGeAgAATgAAAKRVwZG0Ktg/mz6XfOOF4D8AAAA/JgYAAAAAAAABnwIAAE4AAACkVcGRtCrYP2Fpzo/4e+A/AAAAP0YGAAAAAAAAAaACAABOAAAApFXBkbQq2D8mlAWjDXLgPwAAAD+EBgAAAAAAAAGhAgAATgAAAM/ewO/ZG9g/JpQFow1y4D8AAAA/owYAAAAAAAABogIAAE4AAADP3sDv2RvYP+q+PLYiaOA/AAAAP7MGAAAAAAAAAaMCAABOAAAA+mfATf8M2D/qvjy2ImjgPwAAAD/SBgAAAAAAAAGkAgAATgAAACXxv6sk/tc/6r48tiJo4D8AAAA/4gYAAAAAAAABpQIAAE4AAABQer8JSu/XP+q+PLYiaOA/AAAAP/IGAAAAAAAAAaYCAABOAAAAewO/Z2/g1z/qvjy2ImjgPwAAAD8RBwAAAAAAAAGnAgAATgAAAKaMvsWU0dc/sOlzyTde4D8AAAA/IAcAAAAAAAABqAIAAE4AAABJZ80F6azZP2PgDgjP2uM/AAAAPwAAAAAAAAAAAakCAABOAAAASWfNBems2T+ftdf0ueTjPwAAAD8AAAAAAAAAAAGqAgAATgAAAElnzQXprNk/2oqg4aTu4z8AAAA/EAAAAAAAAAABqwIAAE4AAAAe3s2nw7vZP9qKoOGk7uM/AAAAPxAAAAAAAAAAAawCAABOAAAAHt7Np8O72T8UYGnOj/jjPwAAAD8fAAAAAAAAAAGtAgAATgAAAPNUzkmeytk/TzUyu3oC5D8AAAA/HwAAAAAAAAABrgIAAE4AAADIy87reNnZP4sK+6dlDOQ/AAAAPz8AAAAAAAAAAa8CAABOAAAARzDQ0QgG2j+LCvunZQzkPwAAAD8/AAAAAAAAAAGwAgAATgAAAMaU0beYMto/xd/DlFAW5D8AAAA/TgAAAAAAAAABsQIAAE4AAABF+dKdKF/aPwC1jIE7IOQ/AAAAP04AAAAAAAAAAbICAABOAAAAxF3Ug7iL2j8AtYyBOyDkPwAAAD9eAAAAAAAAAAGzAgAATgAAAEPC1WlIuNo/O4pVbiYq5D8AAAA/bQAAAAAAAAABtAIAAE4AAACYndfxsvPaPzuKVW4mKuQ/AAAAP20AAAAAAAAAAbUCAABOAAAA7HjZeR0v2z91Xx5bETTkPwAAAD99AAAAAAAAAAG2AgAATgAAABXL26Nieds/dV8eWxE05D8AAAA/fQAAAAAAAAABtwIAAE4AAABppt0rzbTbP7E050f8PeQ/AAAAP40AAAAAAAAAAbgCAABOAAAAvYHfszfw2z+xNOdH/D3kPwAAAD+NAAAAAAAAAAG5AgAATgAAABJd4TuiK9w/sTTnR/w95D8AAAA/nAAAAAAAAAABugIAAE4AAACRweIhMljcP7E050f8PeQ/AAAAP5wAAAAAAAAAAbsCAABOAAAAECbkB8KE3D+xNOdH/D3kPwAAAD+sAAAAAAAAAAG8AgAATgAAAI+K5e1Rsdw/sTTnR/w95D8AAAA/rAAAAAAAAAABvQIAAE4AAAAO7+bT4d3cP7E050f8PeQ/AAAAP7wAAAAAAAAAAb4CAABOAAAAYpPrJ2xy3T+xNOdH/D3kPwAAAD/LAAAAAAAAAAG/AgAATgAAAOL37A38nt0/sTTnR/w95D8AAAA/ywAAAAAAAAABwAIAAE4AAAAKSu83QendP7E050f8PeQ/AAAAP9sAAAAAAAAAAcECAABOAAAAXiXxv6sk3j+xNOdH/D3kPwAAAD/bAAAAAAAAAAHCAgAATgAAADJl9C2mjN4/sTTnR/w95D8AAAA/6gAAAAAAAAABwwIAAE4AAABct/ZX69beP7E050f8PeQ/AAAAP+oAAAAAAAAAAcQCAABOAAAABG76Z8BN3z+xNOdH/D3kPwAAAD/6AAAAAAAAAAHFAgAATgAAAICb/hlw098/sTTnR/w95D8AAAA/+gAAAAAAAAABxgIAAE4AAAAVKQGVIiXgP7E050f8PeQ/AAAAPwoBAAAAAAAAAccCAABOAAAA0z8Dbvpn4D+xNOdH/D3kPwAAAD8ZAQAAAAAAAAHIAgAATgAAAJJWBUfSquA/sTTnR/w95D8AAAA/GQEAAAAAAAAByQIAAE4AAAB89gZ+z97gP7E050f8PeQ/AAAAPxkBAAAAAAAAAcoCAABOAAAAJa0KjqRV4T+xNOdH/D3kPwAAAD8pAQAAAAAAAAHLAgAATgAAADnWCyPHeuE/sTTnR/w95D8AAAA/OQEAAAAAAAABzAIAAE4AAABO/wy46Z/hP7E050f8PeQ/AAAAPzkBAAAAAAAAAc0CAABOAAAAOJ8O7+bT4T+xNOdH/D3kPwAAAD9IAQAAAAAAAAHOAgAATgAAAEzID4QJ+eE/sTTnR/w95D8AAAA/SAEAAAAAAAABzwIAAE4AAABh8RAZLB7iP7E050f8PeQ/AAAAP1gBAAAAAAAAAdACAABOAAAAdhoSrk5D4j+xNOdH/D3kPwAAAD9YAQAAAAAAAAHRAgAATgAAAF+6E+VLd+I/sTTnR/w95D8AAAA/ZwEAAAAAAAAB0gIAAE4AAABJWhUcSaviP7E050f8PeQ/AAAAP2cBAAAAAAAAAdMCAABOAAAAyL4WAtnX4j+xNOdH/D3kPwAAAD93AQAAAAAAAAHUAgAATgAAAByaGIpDE+M/dV8eWxE05D8AAAA/dwEAAAAAAAAB1QIAAE4AAABwdRoSrk7jP3VfHlsRNOQ/AAAAP4cBAAAAAAAAAdYCAABOAAAA8Nkb+D174z91Xx5bETTkPwAAAD+HAQAAAAAAAAHXAgAATgAAAES1HYCotuM/dV8eWxE05D8AAAA/lgEAAAAAAAAB2AIAAE4AAACZkB8IE/LjPzuKVW4mKuQ/AAAAP5YBAAAAAAAAAdkCAABOAAAA7GshkH0t5D87ilVuJirkPwAAAD+mAQAAAAAAAAHaAgAATgAAAEBHIxjoaOQ/O4pVbiYq5D8AAAA/pgEAAAAAAAAB2wIAAE4AAACUIiWgUqTkPzuKVW4mKuQ/AAAAP7YBAAAAAAAAAdwCAABOAAAAFYcmhuLQ5D87ilVuJirkPwAAAD/FAQAAAAAAAAHdAgAATgAAAP4mKL3fBOU/O4pVbiYq5D8AAAA/5AEAAAAAAAAB3gIAAE4AAAAlQi2zRKjlPzuKVW4mKuQ/AAAAP+QBAAAAAAAAAd8CAABOAAAA0C8u9/nF5T87ilVuJirkPwAAAD/kAQAAAAAAAAHgAgAATgAAAHodLzuv4+U/O4pVbiYq5D8AAAA/9AEAAAAAAAAB4QIAAE4AAACPRjDQ0QjmPzuKVW4mKuQ/AAAAPwQCAAAAAAAAAeICAABOAAAAzvgwwxkf5j91Xx5bETTkPwAAAD8EAgAAAAAAAAHjAgAATgAAAHjmMQfPPOY/dV8eWxE05D8AAAA/EwIAAAAAAAAB5AIAAE4AAAC4mDL6FlPmP3VfHlsRNOQ/AAAAPyMCAAAAAAAAAeUCAABOAAAAYoYzPsxw5j91Xx5bETTkPwAAAD8jAgAAAAAAAAHmAgAATgAAAAx0NIKBjuY/sTTnR/w95D8AAAA/IwIAAAAAAAAB5wIAAE4AAAAgnTUXpLPmP7E050f8PeQ/AAAAPzMCAAAAAAAAAegCAABOAAAAYU82CuzJ5j/sCbA050fkPwAAAD8zAgAAAAAAAAHpAgAATgAAAAs9N06h5+Y/7AmwNOdH5D8AAAA/MwIAAAAAAAAB6gIAAE4AAABK7zdB6f3mP+wJsDTnR+Q/AAAAP0ICAAAAAAAAAesCAABOAAAA9Nw4hZ4b5z9htEEOvVvkPwAAAD9SAgAAAAAAAAHsAgAATgAAADSPOXjmMec/YbRBDr1b5D8AAAA/YQIAAAAAAAAB7QIAAE4AAAB0QTprLkjnP5yJCvunZeQ/AAAAP2ECAAAAAAAAAe4CAABOAAAASbg6DQlX5z/WXtPnkm/kPwAAAD9hAgAAAAAAAAHvAgAATgAAALPzOl52Xuc/1l7T55Jv5D8AAAA/YQIAAAAAAAAB8AIAAE4AAAAeLzuv42XnP9Ze0+eSb+Q/AAAAP4ECAAAAAAAAAfECAABOAAAAiGo7AFFt5z/WXtPnkm/kPwAAAD+wAgAAAAAAAAHyAgAATgAAAPOlO1G+dOc/1l7T55Jv5D8AAAA/zwIAAAAAAAAB8wIAAE4AAABd4TuiK3znP9Ze0+eSb+Q/AAAAPx0DAAAAAAAAAfQCAABOAAAAyBw885iD5z/WXtPnkm/kPwAAAD9MAwAAAAAAAAH1AgAATgAAADJYPEQGi+c/1l7T55Jv5D8AAAA/awMAAAAAAAAB9gIAAE4AAACdkzyVc5LnP9Ze0+eSb+Q/AAAAP4oDAAAAAAAAAfcCAABOAAAAB8885uCZ5z/WXtPnkm/kPwAAAD+qAwAAAAAAAAH4AgAATgAAAHIKPTdOoec/1l7T55Jv5D8AAAA/uQMAAAAAAAAB+QIAAE4AAADcRT2Iu6jnP9Ze0+eSb+Q/AAAAP7kDAAAAAAAAAfoCAABOAAAAsbw9Kpa35z/WXtPnkm/kPwAAAD/JAwAAAAAAAAH7AgAATgAAAIYzPsxwxuc/1l7T55Jv5D8AAAA/2AMAAAAAAAAB/AIAAE4AAADybj4d3s3nP9Ze0+eSb+Q/AAAAP9gDAAAAAAAAAf0CAABOAAAAx+U+v7jc5z/WXtPnkm/kPwAAAD/oAwAAAAAAAAH+AgAATgAAAJxcP2GT6+c/1l7T55Jv5D8AAAA/+AMAAAAAAAAB/wIAAE4AAAAGmD+yAPPnP9Ze0+eSb+Q/AAAAP/gDAAAAAAAAAQADAABOAAAA2w5AVNsB6D/WXtPnkm/kPwAAAD/4AwAAAAAAAAEBAwAATgAAAEZKQKVICeg/1l7T55Jv5D8AAAA/+AMAAAAAAAABAgMAAE4AAAAbwUBHIxjoP9Ze0+eSb+Q/AAAAPwcEAAAAAAAAAQMDAABOAAAA8DdB6f0m6D/WXtPnkm/kPwAAAD8XBAAAAAAAAAEEAwAATgAAAFpzQTprLug/1l7T55Jv5D8AAAA/FwQAAAAAAAABBQMAAE4AAADFrkGL2DXoP9Ze0+eSb+Q/AAAAPycEAAAAAAAAAQYDAABOAAAABGFCfiBM6D/WXtPnkm/kPwAAAD8nBAAAAAAAAAEHAwAATgAAAG+cQs+NU+g/1l7T55Jv5D8AAAA/JwQAAAAAAAABCAMAAE4AAADZ10Ig+1roP9Ze0+eSb+Q/AAAAPzYEAAAAAAAAAQkDAABOAAAArk5DwtVp6D/WXtPnkm/kPwAAAD9GBAAAAAAAAAEKAwAATgAAABmKQxNDceg/nIkK+6dl5D8AAAA/RgQAAAAAAAABCwMAAE4AAACC0vtNUHrfPw4ndV8eW+k/AAAAPwAAAAAAAAAAAQwDAABOAAAAWEn87yqJ3z8OJ3VfHlvpPwAAAD+sAAAAAAAAAAENAwAATgAAACzA/JEFmN8/Did1Xx5b6T8AAAA/rAAAAAAAAAABDgMAAE4AAAACN/0z4KbfPw4ndV8eW+k/AAAAP6wAAAAAAAAAAQ8DAABOAAAArCT+d5XE3z8OJ3VfHlvpPwAAAD+8AAAAAAAAAAEQAwAATgAAACqJ/10l8d8/Did1Xx5b6T8AAAA/vAAAAAAAAAABEQMAAE4AAABrOwBRbQfgPw4ndV8eW+k/AAAAP8sAAAAAAAAAARIDAABOAAAAqu0ARLUd4D8OJ3VfHlvpPwAAAD/LAAAAAAAAAAETAwAATgAAAH9kAeaPLOA/Did1Xx5b6T8AAAA/2wAAAAAAAAABFAMAAE4AAAApUgIqRUrgPw4ndV8eW+k/AAAAP9sAAAAAAAAAARUDAABOAAAA0z8Dbvpn4D8OJ3VfHlvpPwAAAD/rAAAAAAAAAAEWAwAATgAAAOhoBAMdjeA/Did1Xx5b6T8AAAA/6wAAAAAAAAABFwMAAE4AAAD9kQWYP7LgP9JRrHIzUek/AAAAP/oAAAAAAAAAARgDAABOAAAAp38G3PTP4D/SUaxyM1HpPwAAAD/6AAAAAAAAAAEZAwAATgAAALuoB3EX9eA/mHzjhUhH6T8AAAA/CgEAAAAAAAABGgMAAE4AAADR0QgGOhrhP5h844VIR+k/AAAAPwoBAAAAAAAAARsDAABOAAAA5foJm1w/4T+YfOOFSEfpPwAAAD8aAQAAAAAAAAEcAwAATgAAAM+aC9JZc+E/mHzjhUhH6T8AAAA/WAEAAAAAAAABHQMAAE4AAADIvhYC2dfiP12nGpldPek/AAAAP1gBAAAAAAAAAR4DAABOAAAAHJoYikMT4z9dpxqZXT3pPwAAAD9YAQAAAAAAAAEfAwAATgAAAJv+GXDTP+M/XacamV096T8AAAA/aAEAAAAAAAABIAMAAE4AAACFnhun0HPjPyLSUaxyM+k/AAAAP2gBAAAAAAAAASEDAABOAAAABQMdjWCg4z8i0lGscjPpPwAAAD93AQAAAAAAAAEiAwAATgAAAIRnHnPwzOM/5vyIv4cp6T8AAAA/dwEAAAAAAAABIwMAAE4AAACZkB8IE/LjP+b8iL+HKek/AAAAP4cBAAAAAAAAASQDAABOAAAAQn4gTMgP5D/m/Ii/hynpPwAAAD+HAQAAAAAAAAElAwAATgAAAOxrIZB9LeQ/rCfA0pwf6T8AAAA/lwEAAAAAAAABJgMAAE4AAAAsHiKDxUPkP6wnwNKcH+k/AAAAP5cBAAAAAAAAAScDAABOAAAA1gsjx3ph5D9xUvflsRXpPwAAAD+mAQAAAAAAAAEoAwAATgAAAIH5Iwswf+Q/cVL35bEV6T8AAAA/pgEAAAAAAAABKQMAAE4AAABqmSVCLbPkP3FS9+WxFek/AAAAP7YBAAAAAAAAASoDAABOAAAAf8Im10/Y5D9xUvflsRXpPwAAAD+2AQAAAAAAAAErAwAATgAAAP4mKL3fBOU/cVL35bEV6T8AAAA/xQEAAAAAAAABLAMAAE4AAADoxin03DjlP3FS9+WxFek/AAAAP8UBAAAAAAAAAS0DAABOAAAAZysr2mxl5T9xUvflsRXpPwAAAD/VAQAAAAAAAAEuAwAATgAAAFDLLBFqmeU/cVL35bEV6T8AAAA/1QEAAAAAAAABLwMAAE4AAAClpi6Z1NTlP3FS9+WxFek/AAAAP+UBAAAAAAAAATADAABOAAAAJAswf2QB5j9xUvflsRXpPwAAAD/lAQAAAAAAAAExAwAATgAAAA6rMbZhNeY/cVL35bEV6T8AAAA/9AEAAAAAAAABMgMAAE4AAAAi1DJLhFrmP3FS9+WxFek/AAAAPwQCAAAAAAAAATMDAABOAAAAN/0z4KZ/5j9xUvflsRXpPwAAAD8EAgAAAAAAAAE0AwAATgAAAOHqNCRcneY/cVL35bEV6T8AAAA/IwIAAAAAAAABNQMAAE4AAADKijZbWdHmP3FS9+WxFek/AAAAPyMCAAAAAAAAATYDAABOAAAAnwE3/TPg5j9xUvflsRXpPwAAAD8jAgAAAAAAAAE3AwAATgAAAOCzN/B79uY/cVL35bEV6T8AAAA/MwIAAAAAAAABOAMAAE4AAABK7zdB6f3mP6wnwNKcH+k/AAAAPzMCAAAAAAAAATkDAABOAAAAH2Y448MM5z/m/Ii/hynpPwAAAD9CAgAAAAAAAAE6AwAATgAAAPTcOIWeG+c/5vyIv4cp6T8AAAA/QgIAAAAAAAABOwMAAE4AAADJUzkneSrnP+b8iL+HKek/AAAAP0ICAAAAAAAAATwDAABOAAAACQY6GsFA5z/m/Ii/hynpPwAAAD9SAgAAAAAAAAE9AwAATgAAAN58OrybT+c/ItJRrHIz6T8AAAA/YgIAAAAAAAABPgMAAE4AAACIajsAUW3nPyLSUaxyM+k/AAAAP3ECAAAAAAAAAT8DAABOAAAA3EU9iLuo5z8i0lGscjPpPwAAAD9xAgAAAAAAAAFAAwAATgAAAPJuPh3ezec/ItJRrHIz6T8AAAA/cQIAAAAAAAABQQMAAE4AAAAGmD+yAPPnPyLSUaxyM+k/AAAAP4ECAAAAAAAAAUIDAABOAAAAsIVA9rUQ6D8i0lGscjPpPwAAAD+RAgAAAAAAAAFDAwAATgAAAPA3Qen9Jug/ItJRrHIz6T8AAAA/kQIAAAAAAAABRAMAAE4AAACaJUIts0ToPyLSUaxyM+k/AAAAP6ACAAAAAAAAAUUDAABOAAAA2ddCIPta6D8i0lGscjPpPwAAAD+gAgAAAAAAAAFGAwAATgAAABmKQxNDceg/ItJRrHIz6T8AAAA/sAIAAAAAAAABRwMAAE4AAABYPEQGi4foPyLSUaxyM+k/AAAAP7ACAAAAAAAAAUgDAABOAAAALbNEqGWW6D8i0lGscjPpPwAAAD+/AgAAAAAAAAFJAwAATgAAAG1lRZutrOg/ItJRrHIz6T8AAAA/vwIAAAAAAAABSgMAAE4AAADXoEXsGrToPyLSUaxyM+k/AAAAP88CAAAAAAAAAUsDAABOAAAAF1NG32LK6D8i0lGscjPpPwAAAD/PAgAAAAAAAAFMAwAATgAAAOzJRoE92eg/ItJRrHIz6T8AAAA/3wIAAAAAAAABTQMAAE4AAADBQEcjGOjoPyLSUaxyM+k/AAAAP98CAAAAAAAAAU4DAABOAAAAl7dHxfL26D8i0lGscjPpPwAAAD/uAgAAAAAAAAFPAwAATgAAAGwuSGfNBek/ItJRrHIz6T8AAAA/7gIAAAAAAAABUAMAAE4AAABBpUgJqBTpPyLSUaxyM+k/AAAAP/4CAAAAAAAAAVEDAABOAAAAFhxJq4Ij6T8i0lGscjPpPwAAAD8OAwAAAAAAAAFSAwAATgAAAOuSSU1dMuk/ItJRrHIz6T8AAAA/DgMAAAAAAAABUwMAAE4AAACVgEqRElDpPyLSUaxyM+k/AAAAPw4DAAAAAAAAAVQDAABOAAAAFOVLd6J86T9dpxqZXT3pPwAAAD8dAwAAAAAAAAFVAwAATgAAAL7STLtXmuk/mHzjhUhH6T8AAAA/HQMAAAAAAAABVgMAAE4AAAA9N06h58bpP5h844VIR+k/AAAAPy0DAAAAAAAAAVcDAABOAAAAvJtPh3fz6T/SUaxyM1HpPwAAAD8tAwAAAAAAAAFYAwAATgAAANLEUByaGOo/0lGscjNR6T8AAAA/PAMAAAAAAAABWQMAAE4AAADm7VGxvD3qPw4ndV8eW+k/AAAAPzwDAAAAAAAAAVoDAABOAAAAkNtS9XFb6j8OJ3VfHlvpPwAAAD9MAwAAAAAAAAFbAwAATgAAANCNU+i5ceo/Sfw9TAll6T8AAAA/TAMAAAAAAAABXAMAAE4AAAAPQFTbAYjqP0n8PUwJZek/AAAAP1wDAAAAAAAAAV0DAABOAAAA5LZUfdyW6j9J/D1MCWXpPwAAAD9rAwAAAAAAAAFeAwAATgAAALktVR+3peo/Sfw9TAll6T8AAAA/awMAAAAAAAABXwMAAE4AAAAkaVVwJK3qP0n8PUwJZek/AAAAP2sDAAAAAAAAAWADAABOAAAAjqRVwZG06j9J/D1MCWXpPwAAAD97AwAAAAAAAAFhAwAATgAAAPnfVRL/u+o/Sfw9TAll6T8AAAA/qgMAAAAAAAABYgMAAE4AAABjG1ZjbMPqP0n8PUwJZek/AAAAP8kDAAAAAAAAAWMDAABOAAAAzlZWtNnK6j9J/D1MCWXpPwAAAD/oAwAAAAAAAAFkAwAATgAAADiSVgVH0uo/Sfw9TAll6T8AAAA/+AMAAAAAAAABZQMAAE4AAACjzVZWtNnqP0n8PUwJZek/AAAAPwgEAAAAAAAAAWYDAABOAAAADQlXpyHh6j9J/D1MCWXpPwAAAD8YBAAAAAAAAAFnAwAATgAAAHhEV/iO6Oo/Sfw9TAll6T8AAAA/RwQAAAAAAAABaAMAAE4AAAB4RFf4jujqPw4ndV8eW+k/AAAAP0cEAAAAAAAAAWkDAABOAAAA4n9XSfzv6j8OJ3VfHlvpPwAAAD9WBAAAAAAAAAFqAwAATgAAALf2V+vW/uo/Did1Xx5b6T8AAAA/dgQAAAAAAAABawMAAE4AAAAiMlg8RAbrPw4ndV8eW+k/AAAAP3YEAAAAAAAAAWwDAABOAAAAjG1YjbEN6z/SUaxyM1HpPwAAAD+FBAAAAAAAAAFtAwAATgAAAPeoWN4eFes/0lGscjNR6T8AAAA/hQQAAAAAAAABbgMAAE4AAADMH1mA+SPrP9JRrHIzUek/AAAAP6QEAAAAAAAAAW8DAABOAAAAC9JZc0E66z/SUaxyM1HpPwAAAD+kBAAAAAAAAAFwAwAATgAAAHcNWsSuQes/0lGscjNR6T8AAAA/tAQAAAAAAAABcQMAAE4AAADgSFoVHEnrP9JRrHIzUek/AAAAP8QEAAAAAAAAAXIDAABOAAAATIRaZolQ6z/SUaxyM1HpPwAAAD/TBAAAAAAAAAFzAwAATgAAALW/Wrf2V+s/0lGscjNR6T8AAAA/EgUAAAAAAAABdAMAAE4AAACLNltZ0WbrP5h844VIR+k/AAAAP0EFAAAAAAAAAXUDAABOAAAAXnZex8vO6z+YfOOFSEfpPwAAAD9gBQAAAAAAAAF2AwAATgAAAN3aX61b++s/mHzjhUhH6T8AAAA/YAUAAAAAAAABdwMAAE4AAABIFmD+yALsP5h844VIR+k/AAAAP2AFAAAAAAAAAXgDAABOAAAAslFgTzYK7D+YfOOFSEfpPwAAAD9wBQAAAAAAAAF5AwAATgAAAB2NYKCjEew/mHzjhUhH6T8AAAA/AgcAAAAAAAABegMAAE4AAAC8m0+Hd/PpPzn0bnGdauw/AAAAPwAAAAAAAAAAAXsDAABOAAAAKNdP2OT66T859G5xnWrsPwAAAD+sAAAAAAAAAAF8AwAATgAAAGaJUMssEeo/OfRucZ1q7D8AAAA/rAAAAAAAAAABfQMAAE4AAABRKVICKkXqPzn0bnGdauw/AAAAP7wAAAAAAAAAAX4DAABOAAAA0I1T6Llx6j859G5xnWrsPwAAAD+8AAAAAAAAAAF/AwAATgAAALktVR+3peo/OfRucZ1q7D8AAAA/zAAAAAAAAAABgAMAAE4AAAA4klYFR9LqPzn0bnGdauw/AAAAP8wAAAAAAAAAAYEDAABOAAAAIjJYPEQG6z859G5xnWrsPwAAAD/bAAAAAAAAAAGCAwAATgAAAKKWWSLUMus/OfRucZ1q7D8AAAA/6wAAAAAAAAABgwMAAE4AAAD2cVuqPm7rP3XJN16IdOw/AAAAP+sAAAAAAAAAAYQDAABOAAAA3xFd4Tui6z91yTdeiHTsPwAAAD/rAAAAAAAAAAGFAwAATgAAAPQ6XnZex+s/r54AS3N+7D8AAAA/+gAAAAAAAAABhgMAAE4AAAAIZF8LgezrP+tzyTdeiOw/AAAAP/oAAAAAAAAAAYcDAABOAAAAHY1goKMR7D/rc8k3XojsPwAAAD8KAQAAAAAAAAGIAwAATgAAAJzxYYYzPuw/63PJN16I7D8AAAA/CgEAAAAAAAABiQMAAE4AAABG32LK6FvsP+tzyTdeiOw/AAAAPxoBAAAAAAAAAYoDAABOAAAAxkNksHiI7D/rc8k3XojsPwAAAD8aAQAAAAAAAAGLAwAATgAAALDjZed1vOw/63PJN16I7D8AAAA/KQEAAAAAAAABjAMAAE4AAAAvSGfNBensP+tzyTdeiOw/AAAAP0kBAAAAAAAAAY0DAABOAAAAgyNpVXAk7T/rc8k3XojsPwAAAD9ZAQAAAAAAAAGOAwAATgAAAJdMauqSSe0/63PJN16I7D8AAAA/WQEAAAAAAAABjwMAAE4AAAAWsWvQInbtP+tzyTdeiOw/AAAAP2kBAAAAAAAAAZADAABOAAAAwJ5sFNiT7T+vngBLc37sPwAAAD+IAQAAAAAAAAGRAwAATgAAANbHban6uO0/dck3Xoh07D8AAAA/twEAAAAAAAABkgMAAE4AAADLLBFqmSXiPx3FKjcTFe4/AAAAPwAAAAAAAAAAAZMDAABOAAAA9lfr1v5qzT93QHjWXtPvPwAAAD8AAAAAAAAAAAGUAwAATgAAAKBF7Bq0iM0/d0B41l7T7z8AAAA/egAAAAAAAAABlQMAAE4AAACe1/Gy8zrOPwGW5vyIv+8/AAAAP4oAAAAAAAAAAZYDAABOAAAA8ET50p0ozz/HwB0QnrXvPwAAAD+KAAAAAAAAAAGXAwAATgAAAELp/SYovc8/x8AdEJ617z8AAAA/igAAAAAAAAABmAMAAE4AAABJq4IjaVXQP8fAHRCete8/AAAAP5kAAAAAAAAAAZkDAABOAAAAmOGMDzOc0T+N61Qjs6vvPwAAAD+pAAAAAAAAAAGaAwAATgAAAMD8kQWYP9I/URaMNsih7z8AAAA/qQAAAAAAAAABmwMAAE4AAAA9Kpa3R8XSP1EWjDbIoe8/AAAAP7kAAAAAAAAAAZwDAABOAAAAZkWbraxo0z8VQcNJ3ZfvPwAAAD+5AAAAAAAAAAGdAwAATgAAAA78nr2B39M/22v6XPKN7z8AAAA/yAAAAAAAAAABngMAAE4AAADiO6IrfEfUP6GWMXAHhO8/AAAAP8gAAAAAAAAAAZ8DAABOAAAAC46kVcGR1D+hljFwB4TvPwAAAD/YAAAAAAAAAAGgAwAATgAAAF9ppt0rzdQ/ZcFogxx67z8AAAA/5wAAAAAAAAABoQMAAE4AAADezafDu/nUP2XBaIMceu8/AAAAP+cAAAAAAAAAAaIDAABOAAAAiLuoB3EX1T9lwWiDHHrvPwAAAD/nAAAAAAAAAAGjAwAATgAAAF0yqalLJtU/ZcFogxx67z8AAAA/9wAAAAAAAAAL</ink>
</athena>
</file>

<file path=customXml/item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mCgAAAAAAAAXu////DEFjdGlvblR5cGVWMQEAAAAHdmFsdWVfXwAIAgAAAAAAAAABBQAAAAQAAAAJEwAAAAkUAAAAiCgAAAAAAAAB6////+7///8AAAAAAQYAAAAEAAAACRYAAAAJFwAAAG43AAAAAAAAAej////u////AAAAAAEHAAAABAAAAAkZAAAACRoAAACMPgAAAAAAAAHl////7v///wAAAAABCAAAAAQAAAAJHAAAAAkdAAAAoFYAAAAAAAAB4v///+7///8AAAAAAQkAAAAEAAAACR8AAAAJIAAAABCIAAAAAAAAAd/////u////AAAAAAEKAAAABAAAAAkiAAAACSMAAADPtwAAAAAAAAHc////7v///wAAAAABCwAAAAQAAAAJJQAAAAkmAAAAB8MAAAAAAAAB2f///+7///8AAAAAAQwAAAAEAAAACSgAAAAJKQAAAG1nAQAAAAAAAdb////u////AAAAAAENAAAABAAAAAkrAAAACSwAAAAXlAEAAAAAAAHT////7v///wAAAAABDgAAAAQAAAAJLgAAAAkvAAAA158BAAAAAAAB0P///+7///8AAAAABQ8AAAANQ2xlYXJDYW52YXNWMQIAAAAJU3RhcnRUaW1lBFR5cGUABBAMQWN0aW9uVHlwZVYxAgAAAAIAAADCNgI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FwAAABcAAAABEwAAABAAAAD/AJ5JAAAAAAAAACJAAAABzP///87///8BAAAAAAAAAAAAIkABFAAAABEAAAAJNQAAAIkAAACJAAAAARYAAAAQAAAA/wCeSQAAAAAAAAAiQAAAAcr////O////AQAAAAAAAAAAACJAARcAAAARAAAACTcAAAAmAAAAJgAAAAEZAAAAEAAAAP8AnkkAAAAAAAAAIkAAAAHI////zv///wEAAAAAAAAAAAAiQAEaAAAAEQAAAAk5AAAAJgAAACYAAAABHAAAABAAAAD/AJ5JAAAAAAAAACJAAAABxv///87///8BAAAAAAAAAAAAIkABHQAAABEAAAAJOwAAAFQAAABUAAAAAR8AAAAQAAAA/wCeSQAAAAAAAAAiQAAAAcT////O////AQAAAAAAAAAAACJAASAAAAARAAAACT0AAADvAAAA7wAAAAEiAAAAEAAAAP8AnkkAAAAAAAAAIkAAAAHC////zv///wEAAAAAAAAAAAAiQAEjAAAAEQAAAAk/AAAARwAAAEcAAAABJQAAABAAAAD/AJ5JAAAAAAAAACJAAAABwP///87///8BAAAAAAAAAAAAIkABJgAAABEAAAAJQQAAAHQAAAB0AAAAASgAAAAQAAAA/wCeSQAAAAAAAAAiQAAAAb7////O////AQAAAAAAAAAAACJAASkAAAARAAAACUMAAACCAAAAggAAAAErAAAAEAAAAP8AnkkAAAAAAAAAIkAAAAG8////zv///wEAAAAAAAAAAAAiQAEsAAAAEQAAAAlFAAAAKwAAACsAAAABLgAAABAAAAD/AJ5JAAAAAAAAACJAAAABuv///87///8BAAAAAAAAAAAAIkABLwAAABEAAAAJRwAAACYAAAAmAAAABzMAAAAAAQAAACAAAAAECklua1BvaW50VjECAAAACUgAAAAJSQAAAAlKAAAACUsAAAAJTAAAAAlNAAAACU4AAAAJTwAAAAlQAAAACVEAAAAJUgAAAAlTAAAACVQAAAAJVQAAAAlWAAAACVcAAAAJWAAAAAlZAAAACVoAAAAJWwAAAAlcAAAACV0AAAAJXgAAAA0JBzUAAAAAAQAAAAABAAAECklua1BvaW50VjEC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13BzcAAAAAAQAAAEAAAAAECklua1BvaW50VjECAAAACegAAAAJ6QAAAAnqAAAACesAAAAJ7AAAAAntAAAACe4AAAAJ7wAAAAnwAAAACfEAAAAJ8gAAAAnzAAAACfQAAAAJ9QAAAAn2AAAACfcAAAAJ+AAAAAn5AAAACfoAAAAJ+wAAAAn8AAAACf0AAAAJ/gAAAAn/AAAACQABAAAJAQEAAAkCAQAACQMBAAAJBAEAAAkFAQAACQYBAAAJBwEAAAkIAQAACQkBAAAJCgEAAAkLAQAACQwBAAAJDQEAAA0aBzkAAAAAAQAAAEAAAAAECklua1BvaW50VjECAAAACQ4BAAAJDwEAAAkQAQAACREBAAAJEgEAAAkTAQAACRQBAAAJFQEAAAkWAQAACRcBAAAJGAEAAAkZAQAACRoBAAAJGwEAAAkcAQAACR0BAAAJHgEAAAkfAQAACSABAAAJIQEAAAkiAQAACSMBAAAJJAEAAAklAQAACSYBAAAJJwEAAAkoAQAACSkBAAAJKgEAAAkrAQAACSwBAAAJLQEAAAkuAQAACS8BAAAJMAEAAAkxAQAACTIBAAAJMwEAAA0aBzsAAAAAAQAAAIAAAAAECklua1BvaW50VjECAA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DSwHPQAAAAABAAAAAAEAAAQKSW5rUG9pbnRWMQIA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DREHPwAAAAABAAAAgAAAAAQKSW5rUG9pbnRWMQIA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DTkHQQAAAAABAAAAgAAAAAQKSW5rUG9pbnRWMQIA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DQwHQwAAAAABAAAAAAEAAAQKSW5rUG9pbnRWMQIA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1+B0UAAAAAAQAAAEAAAAAECklua1BvaW50VjECAA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NFQdHAAAAAAEAAABAAAAABApJbmtQb2ludFYxAgAAAAnfAwAACeADAAAJ4QMAAAniAwAACeMDAAAJ5AMAAAnlAwAACeYDAAAJ5wMAAAnoAwAACekDAAAJ6gMAAAnrAwAACewDAAAJ7QMAAAnuAwAACe8DAAAJ8AMAAAnxAwAACfIDAAAJ8wMAAAn0AwAACfUDAAAJ9gMAAAn3AwAACfgDAAAJ+QMAAAn6AwAACfsDAAAJ/AMAAAn9AwAACf4DAAAJ/wMAAAkABAAACQEEAAAJAgQAAAkDBAAACQQEAAANGgVIAAAACklua1BvaW50VjEEAAAAAVgBWQ5QcmVzc3VyZUZhY3RvcglUaW1lU3RhbXAAAAAABgYLEAIAAAB317l8sOLlP6AS5ClBnoI/AAAAPwAAAAAAAAAAAUkAAABIAAAANkoKQ6X25T+gEuQpQZ6CPwAAAD9OAAAAAAAAAAFKAAAASAAAAPa8WgmaCuY/oBLkKUGegj8AAAA/TgAAAAAAAAABSwAAAEgAAAAVadMyiSjmP6AS5ClBnoI/AAAAP04AAAAAAAAAAUwAAABIAAAAEzQVTFx45j+gEuQpQZ6CPwAAAD9eAAAAAAAAAAFNAAAASAAAADGrz44e5uY/oBLkKUGegj8AAAA/bgAAAAAAAAABTgAAAEgAAAANldqX1WfnP6AS5ClBnoI/AAAAP30AAAAAAAAAAU8AAABIAAAAqfE1Z4H95z+gEuQpQZ6CPwAAAD99AAAAAAAAAAFQAAAASAAAAEROkTYtk+g/oBLkKUGegj8AAAA/jQAAAAAAAAABUQAAAEgAAAC6XzkoY/rpP2AQnMqEbYA/AAAAP40AAAAAAAAAAVIAAABIAAAA1qE1hPi36j9gEJzKhG2APwAAAD+cAAAAAAAAAAFTAAAASAAAAO/jMeCNdes/YBCcyoRtgD8AAAA/nAAAAAAAAAABVAAAAEgAAAALJi48IzPsP2AQnMqEbYA/AAAAP6wAAAAAAAAAAVUAAABIAAAAJ2gqmLjw7D9gEJzKhG2APwAAAD+sAAAAAAAAAAFWAAAASAAAAIE31i1Zmu0/YBCcyoRtgD8AAAA/vAAAAAAAAAABVwAAAEgAAADdBoLD+UPuP2AQnMqEbYA/AAAAP7wAAAAAAAAAAVgAAABIAAAA2ZwF9p/j7j9gEJzKhG2APwAAAD/LAAAAAAAAAAFZAAAASAAAAFMYKrUvq+8/YBCcyoRtgD8AAAA/2wAAAAAAAAABWgAAAEgAAADR/cpBGdPvP2AcqNaQeXw/AAAAP+sAAAAAAAAAAVsAAABIAAAA0f3KQRnT7z8AGBgYGBh4PwAAAD/rAAAAAAAAAAFcAAAASAAAANH9ykEZ0+8/oBOIWZ+2cz8AAAA/GQEAAAAAAAABXQAAAEgAAABzxKLeHsnvP6ATiFmftnM/AAAAPykBAAAAAAAAAV4AAABIAAAAE4t6eyS/7z+gE4hZn7ZzPwAAAD8pAQAAAAAAAAFfAAAASAAAANl/jjtdIeE/qNaQeRyoxj8AAAA/AAAAAAAAAAABYAAAAEgAAAB5RmbYYhfhP8xWhT8oy8Y/AAAAP20AAAAAAAAAAWEAAABIAAAAGQ0+dWgN4T/MVoU/KMvGPwAAAD9tAAAAAAAAAAFiAAAASAAAAFqa7a5z+eA/zFaFPyjLxj8AAAA/fQAAAAAAAAABYwAAAEgAAACaJ53ofuXgP8xWhT8oy8Y/AAAAP30AAAAAAAAAAWQAAABIAAAA27RMIorR4D/MVoU/KMvGPwAAAD+MAAAAAAAAAAFlAAAASAAAABtC/FuVveA/zFaFPyjLxj8AAAA/nAAAAAAAAAABZgAAAEgAAADd6QoJt4HgP6jWkHkcqMY/AAAAP5wAAAAAAAAAAWcAAABIAAAAvj2S38dj4D+o1pB5HKjGPwAAAD+sAAAAAAAAAAFoAAAASAAAAP7KQRnTT+A/qNaQeRyoxj8AAAA/rAAAAAAAAAABaQAAAEgAAAA/WPFS3jvgP6jWkHkcqMY/AAAAP7sAAAAAAAAAAWoAAABIAAAAv3JQxvQT4D+EVpyzEIXGPwAAAD+7AAAAAAAAAAFrAAAASAAAAAAAAAAAAOA/hFacsxCFxj8AAAA/ywAAAAAAAAABbAAAAEgAAADCpw6tIcTfP4RWnLMQhcY/AAAAP8sAAAAAAAAAAW0AAABIAAAAQsJtIDic3z+EVpyzEIXGPwAAAD/qAAAAAAAAAAFuAAAASAAAAIaE20BwON8/hFacsxCFxj8AAAA/6gAAAAAAAAABbwAAAEgAAAAGnzq0hhDfP4RWnLMQhcY/AAAAP+oAAAAAAAAAAXAAAABIAAAAiLmZJ53o3j+EVpyzEIXGPwAAAD/6AAAAAAAAAAFxAAAASAAAAMhGSWGo1N4/hFacsxCFxj8AAAA/+gAAAAAAAAABcgAAAEgAAAAI1Pias8DeP4RWnLMQhcY/AAAAPwkBAAAAAAAAAXMAAABIAAAAiu5XDsqY3j+EVpyzEIXGPwAAAD8JAQAAAAAAAAF0AAAASAAAAMp7B0jVhN4/hFacsxCFxj8AAAA/GQEAAAAAAAABdQAAAEgAAAAKCbeB4HDeP4RWnLMQhcY/AAAAPykBAAAAAAAAAXYAAABIAAAATJZmu+tc3j+EVpyzEIXGPwAAAD8pAQAAAAAAAAF3AAAASAAAAIwjFvX2SN4/hFacsxCFxj8AAAA/KQEAAAAAAAABeAAAAEgAAABOyySiGA3eP4RWnLMQhcY/AAAAPzgBAAAAAAAAAXkAAABIAAAAzuWDFS/l3T+EVpyzEIXGPwAAAD84AQAAAAAAAAF6AAAASAAAAJCNksJQqd0/hFacsxCFxj8AAAA/SAEAAAAAAAABewAAAEgAAAASqPE1Z4HdP4RWnLMQhcY/AAAAP1gBAAAAAAAAAXwAAABIAAAAksJQqX1Z3T+EVpyzEIXGPwAAAD9YAQAAAAAAAAF9AAAASAAAABTdrxyUMd0/hFacsxCFxj8AAAA/ZwEAAAAAAAABfgAAAEgAAACW9w6QqgndP4RWnLMQhcY/AAAAP2cBAAAAAAAAAX8AAABIAAAA1oS+ybX13D+EVpyzEIXGPwAAAD93AQAAAAAAAAGAAAAASAAAABYSbgPB4dw/hFacsxCFxj8AAAA/dwEAAAAAAAABgQAAAEgAAABWnx09zM3cP4RWnLMQhcY/AAAAP3cBAAAAAAAAAYIAAABIAAAAmCzNdte53D+EVpyzEIXGPwAAAD+GAQAAAAAAAAGDAAAASAAAANi5fLDipdw/hFacsxCFxj8AAAA/tQEAAAAAAAABhAAAAEgAAAAYRyzq7ZHcP4RWnLMQhcY/AAAAP8UBAAAAAAAAAYUAAABIAAAAWtTbI/l93D+EVpyzEIXGPwAAAD/VAQAAAAAAAAGGAAAASAAAAJphi10Eatw/hFacsxCFxj8AAAA/1QEAAAAAAAABhwAAAEgAAAAafOrQGkLcP4RWnLMQhcY/AAAAP+QBAAAAAAAAAYgAAABIAAAAXAmaCiYu3D+EVpyzEIXGPwAAAD8DAgAAAAAAAAGJAAAASAAAAN5Yt2Rptts/hFacsxCFxj8AAAA/AwIAAAAAAAABigAAAEgAAADhjXVLlmbbP4RWnLMQhcY/AAAAPxMCAAAAAAAAAYsAAABIAAAAozWE+Lcq2z+EVpyzEIXGPwAAAD8jAgAAAAAAAAGMAAAASAAAACi6XzkoY9o/hFacsxCFxj8AAAA/IwIAAAAAAAABjQAAAEgAAADslizNdtfZP6jWkHkcqMY/AAAAP1ICAAAAAAAAAY4AAABIAAAALSTcBoLD2T+o1pB5HKjGPwAAAD+AAgAAAAAAAAGPAAAASAAAAKw+O3qYm9k/qNaQeRyoxj8AAAA/rwIAAAAAAAABkAAAAEgAAABwGwgO5w/ZP6jWkHkcqMY/AAAAP68CAAAAAAAAAZEAAABIAAAA8TVngf3n2D+o1pB5HKjGPwAAAD+/AgAAAAAAAAGSAAAASAAAALPddS4frNg/qNaQeRyoxj8AAAA/zwIAAAAAAAABkwAAAEgAAAC2EjQVTFzYP6jWkHkcqMY/AAAAP88CAAAAAAAAAZQAAABIAAAAeLpCwm0g2D+o1pB5HKjGPwAAAD/PAgAAAAAAAAGVAAAASAAAADliUW+P5Nc/qNaQeRyoxj8AAAA/3gIAAAAAAAABlgAAAEgAAAA7lw9WvJTXP6jWkHkcqMY/AAAAP94CAAAAAAAAAZcAAABIAAAAPczNPOlE1z+o1pB5HKjGPwAAAD/uAgAAAAAAAAGYAAAASAAAAD8BjCMW9dY/qNaQeRyoxj8AAAA//QIAAAAAAAABmQAAAEgAAACCw/lDTpHWP8xWhT8oy8Y/AAAAP/0CAAAAAAAAAZoAAABIAAAAhfi3KntB1j/MVoU/KMvGPwAAAD/9AgAAAAAAAAGbAAAASAAAAIctdhGo8dU/zFaFPyjLxj8AAAA/DQMAAAAAAAABnAAAAEgAAAAISNWEvsnVP+7WeQU07sY/AAAAPx0DAAAAAAAAAZ0AAABIAAAAyu/jMeCN1T/u1nkFNO7GPwAAAD8dAwAAAAAAAAGeAAAASAAAAIuX8t4BUtU/7tZ5BTTuxj8AAAA/LAMAAAAAAAABnwAAAEgAAADMJKIYDT7VP+7WeQU07sY/AAAAP0wDAAAAAAAAAaAAAABIAAAAD+cPOUXa1D/u1nkFNO7GPwAAAD9rAwAAAAAAAAGhAAAASAAAAFGpfVl9dtQ/7tZ5BTTuxj8AAAA/awMAAAAAAAABogAAAEgAAACRNi2TiGLUP+7WeQU07sY/AAAAP2sDAAAAAAAAAaMAAABIAAAA0sPczJNO1D/u1nkFNO7GPwAAAD96AwAAAAAAAAGkAAAASAAAABJRjAafOtQ/7tZ5BTTuxj8AAAA/igMAAAAAAAABpQAAAEgAAACTa+t5tRLUP+7WeQU07sY/AAAAP5oDAAAAAAAAAaYAAABIAAAA1i1Zmu2u0z/u1nkFNO7GPwAAAD+pAwAAAAAAAAGnAAAASAAAAFp9dvQwN9M/7tZ5BTTuxj8AAAA/qQMAAAAAAAABqAAAAEgAAABcsjTbXefSP+7WeQU07sY/AAAAP8kDAAAAAAAAAakAAABIAAAAoalg4sIz0j/u1nkFNO7GPwAAAD/+AwAAAAAAAAGqAAAASAAAAChj+glgHNE/EFduyz8Rxz8AAAA/HQQAAAAAAAABqwAAAEgAAABko6QwVGrPPzTXYpFLNMc/AAAAPy0EAAAAAAAAAawAAABIAAAA6ieAccSizj8012KRSzTHPwAAAD9MBAAAAAAAAAGtAAAASAAAAASkakLf5Mo/etdLHWN6xz8AAAA/WwQAAAAAAAABrgAAAEgAAACG84ecIm3KP3rXSx1jesc/AAAAP2sEAAAAAAAAAa8AAABIAAAAjpLCUKl9yT9610sdY3rHPwAAAD9rBAAAAAAAAAGwAAAASAAAAA6tIcS/Vck/etdLHWN6xz8AAAA/ewQAAAAAAAABsQAAAEgAAACQx4A31i3JP3rXSx1jesc/AAAAP3sEAAAAAAAAAbIAAABIAAAAkvw+HgPeyD9610sdY3rHPwAAAD+KBAAAAAAAAAGzAAAASAAAABZMXHhGZsg/etdLHWN6xz8AAAA/igQAAAAAAAABtAAAAEgAAACYm3nSie7HP3rXSx1jesc/AAAAP5oEAAAAAAAAAbUAAABIAAAAngX2n+NOxz9610sdY3rHPwAAAD+aBAAAAAAAAAG2AAAASAAAACJVE/om18Y/etdLHWN6xz8AAAA/uQQAAAAAAAABtwAAAEgAAACseCnvHSDFP3rXSx1jesc/AAAAP7kEAAAAAAAAAbgAAABIAAAAMv0EMI5YxD9610sdY3rHPwAAAD/JBAAAAAAAAAG5AAAASAAAALiB4HD+kMM/WFdXV1dXxz8AAAA/2AQAAAAAAAABugAAAEgAAABAO3qYm3nCPzTXYpFLNMc/AAAAP+gEAAAAAAAAAbsAAABIAAAAxL9V2QuywT8012KRSzTHPwAAAD/oBAAAAAAAAAG8AAAASAAAAEgPczNPOsE/NNdikUs0xz8AAAA/+AQAAAAAAAABvQAAAEgAAADMXpCNksLAPxBXbss/Ecc/AAAAPwcFAAAAAAAAAb4AAABIAAAAzpNOdL9ywD8QV27LPxHHPwAAAD8HBQAAAAAAAAG/AAAASAAAANDIDFvsIsA/7tZ5BTTuxj8AAAA/BwUAAAAAAAABwAAAAEgAAACj+5WDMqa/P8xWhT8oy8Y/AAAAPxcFAAAAAAAAAcEAAABIAAAAqZrQN7m2vj/MVoU/KMvGPwAAAD8nBQAAAAAAAAHCAAAASAAAAK8ETQUTF74/zFaFPyjLxj8AAAA/JwUAAAAAAAABwwAAAEgAAAC32EWgxte8P6jWkHkcqMY/AAAAPzYFAAAAAAAAAcQAAABIAAAAu0LCbSA4vD+o1pB5HKjGPwAAAD82BQAAAAAAAAHFAAAASAAAAMGsPjt6mLs/hFacsxCFxj8AAAA/NgUAAAAAAAABxgAAAEgAAADHS3nvAKm6P4RWnLMQhcY/AAAAP0YFAAAAAAAAAccAAABIAAAAy7X1vFoJuj+EVpyzEIXGPwAAAD9GBQAAAAAAAAHIAAAASAAAANFUMHHhGbk/Ytan7QRixj8AAAA/VQUAAAAAAAAByQAAAEgAAADVvqw+O3q4P2LWp+0EYsY/AAAAP2UFAAAAAAAAAcoAAABIAAAA2SgpDJXatz9i1qftBGLGPwAAAD9lBQAAAAAAAAHLAAAASAAAAN2SpdnuOrc/Ytan7QRixj8AAAA/hAUAAAAAAAABzAAAAEgAAADj/CGnSJu2P2LWp+0EYsY/AAAAP4QFAAAAAAAAAc0AAABIAAAA5THgjXVLtj8+VrMn+T7GPwAAAD+zBQAAAAAAAAHOAAAASAAAAOdmnnSi+7U/PlazJ/k+xj8AAAA/swUAAAAAAAABzwAAAEgAAADpm1xbz6u1Pz5Wsyf5PsY/AAAAP8MFAAAAAAAAAdAAAABIAAAA7QXZKCkMtT8+VrMn+T7GPwAAAD/DBQAAAAAAAAHRAAAASAAAAPNvVfaCbLQ/HNa+Ye0bxj8AAAA/wwUAAAAAAAAB0gAAAEgAAAD7eAx4Y92yPxzWvmHtG8Y/AAAAP9IFAAAAAAAAAdMAAABIAAAAAxhHLOrtsT8c1r5h7RvGPwAAAD/SBQAAAAAAAAHUAAAASAAAAAvsP8edrrA/HNa+Ye0bxj8AAAA/7gUAAAAAAAAB1QAAAEgAAAAmFvX2SH6vPxzWvmHtG8Y/AAAAPw0GAAAAAAAAAdYAAABIAAAARPxblb0gqz8c1r5h7RvGPwAAAD8NBgAAAAAAAAHXAAAASAAAAFx4RmbYYqc/HNa+Ye0bxj8AAAA/HQYAAAAAAAAB2AAAAEgAAABqtrvO5YOlPxzWvmHtG8Y/AAAAPx0GAAAAAAAAAdkAAABIAAAAcoq0aZlEpD8c1r5h7RvGPwAAAD8tBgAAAAAAAAHaAAAASAAAAHxerQRNBaM/HNa+Ye0bxj8AAAA/awYAAAAAAAAB2wAAAEgAAACOBp86tIagPxzWvmHtG8Y/AAAAP4oGAAAAAAAAAdwAAABIAAAAJOE2EBzOnz8c1r5h7RvGPwAAAD8XBwAAAAAAAAHdAAAASAAAACy1L6vPjp4/HNa+Ye0bxj8AAAA/FwcAAAAAAAAB3gAAAEgAAAA0iShGg0+dPxzWvmHtG8Y/AAAAPycHAAAAAAAAAd8AAABIAAAAPF0h4TYQnD8c1r5h7RvGPwAAAD82BwAAAAAAAAHgAAAASAAAAFjZC7JRUpg/HNa+Ye0bxj8AAAA/NgcAAAAAAAAB4QAAAEgAAABogf3nuNOVPxzWvmHtG8Y/AAAAPzYHAAAAAAAAAeIAAABIAAAAhP3nuNMVkj8c1r5h7RvGPwAAAD9GBwAAAAAAAAHjAAAASAAAADjzpBPdr4w/HNa+Ye0bxj8AAAA/RgcAAAAAAAAB5AAAAEgAAABw63m1EjSFPxzWvmHtG8Y/AAAAP1UHAAAAAAAAAeUAAABIAAAAgJNr63m1gj8c1r5h7RvGPwAAAD9VBwAAAAAAAAHmAAAASAAAAFDHna6QcHs/HNa+Ye0bxj8AAAA/ZQcAAAAAAAAB5wAAAEgAAABwF4EaX3N2PxzWvmHtG8Y/AAAAP2UHAAAAAAAAAegAAABIAAAAHne6QsJt4D9i1qftBGLGPwAAAD8AAAAAAAAAAAHpAAAASAAAAB53ukLCbeA/PlazJ/k+xj8AAAA/fQAAAAAAAAAB6gAAAEgAAAAed7pCwm3gP/hVypvh+MU/AAAAP40AAAAAAAAAAesAAABIAAAAHne6QsJt4D/W1dXV1dXFPwAAAD+NAAAAAAAAAAHsAAAASAAAAB53ukLCbeA/slXhD8qyxT8AAAA/jQAAAAAAAAAB7QAAAEgAAAAed7pCwm3gP2xV+IOybMU/AAAAP50AAAAAAAAAAe4AAABIAAAAHne6QsJt4D9K1QO+pknFPwAAAD+dAAAAAAAAAAHvAAAASAAAAB53ukLCbeA/BNUaMo8DxT8AAAA/nQAAAAAAAAAB8AAAAEgAAAAed7pCwm3gP7zUMaZ3vcQ/AAAAP6wAAAAAAAAAAfEAAABIAAAAHne6QsJt4D+aVD3ga5rEPwAAAD/bAAAAAAAAAAHyAAAASAAAAB53ukLCbeA/yFOCPCXIwz8AAAA/6wAAAAAAAAAB8wAAAEgAAAAed7pCwm3gPzxTsCT2O8M/AAAAP/oAAAAAAAAAAfQAAABIAAAAvj2S38dj4D+M0ulGu4zCPwAAAD8KAQAAAAAAAAH1AAAASAAAAL49kt/HY+A/alL1gK9pwj8AAAA/KQEAAAAAAAAB9gAAAEgAAABeBGp8zVngP5hROt1ol8E/AAAAPykBAAAAAAAAAfcAAABIAAAAXgRqfM1Z4D900UUXXXTBPwAAAD85AQAAAAAAAAH4AAAASAAAAF4EanzNWeA/UFFRUVFRwT8AAAA/SAEAAAAAAAAB+QAAAEgAAABeBGp8zVngPy7RXItFLsE/AAAAP1gBAAAAAAAAAfoAAABIAAAAXgRqfM1Z4D8KUWjFOQvBPwAAAD9nAQAAAAAAAAH7AAAASAAAAF4EanzNWeA/6NBz/y3owD8AAAA/hwEAAAAAAAAB/AAAAEgAAABeBGp8zVngP8ZQfzkixcA/AAAAP5YBAAAAAAAAAf0AAABIAAAAXgRqfM1Z4D+i0IpzFqLAPwAAAD+mAQAAAAAAAAH+AAAASAAAAF4EanzNWeA/flCWrQp/wD8AAAA/tQEAAAAAAAAB/wAAAEgAAABeBGp8zVngP1zQoef+W8A/AAAAP8UBAAAAAAAAAQABAABIAAAAvj2S38dj4D84UK0h8zjAPwAAAD/VAQAAAAAAAAEBAQAASAAAAL49kt/HY+A/FtC4W+cVwD8AAAA/1QEAAAAAAAABAgEAAEgAAAAed7pCwm3gPxbQuFvnFcA/AAAAP/QBAAAAAAAAAQMBAABIAAAAHne6QsJt4D/kn4grt+W/PwAAAD/0AQAAAAAAAAEEAQAASAAAAB53ukLCbeA/oJ+fn5+fvz8AAAA/BAIAAAAAAAABBQEAAEgAAAB9sOKlvHfgP1ifthOIWb8/AAAAPyMCAAAAAAAAAQYBAABIAAAAfbDipbx34D8Qn82HcBO/PwAAAD8yAgAAAAAAAAEHAQAASAAAAH2w4qW8d+A/zJ7k+1jNvj8AAAA/UgIAAAAAAAABCAEAAEgAAADd6QoJt4HgP8ye5PtYzb4/AAAAP1ICAAAAAAAAAQkBAABIAAAA3ekKCbeB4D+InvtvQYe+PwAAAD9hAgAAAAAAAAEKAQAASAAAAN3pCgm3geA/QJ4S5ClBvj8AAAA/cQIAAAAAAAABCwEAAEgAAADd6QoJt4HgP/idKVgS+70/AAAAP6ACAAAAAAAAAQwBAABIAAAAPSMzbLGL4D/4nSlYEvu9PwAAAD+gAgAAAAAAAAENAQAASAAAAD0jM2yxi+A/tJ1AzPq0vT8AAAA/vwIAAAAAAAABDgEAAEgAAAAD3li3ZGnWP7gZjl+lvJk/AAAAPwAAAAAAAAAAAQ8BAABIAAAAgsP5Q06R1j+4GY5fpbyZPwAAAD8/AAAAAAAAAAEQAQAASAAAAICOO10h4dY/uBmOX6W8mT8AAAA/TwAAAAAAAAABEQEAAEgAAAC8sW7J0mzXP7gZjl+lvJk/AAAAP08AAAAAAAAAARIBAABIAAAAOWJRb4/k1z+4GY5fpbyZPwAAAD9ZAAAAAAAAAAETAQAASAAAAHJQxvQTwNg/uBmOX6W8mT8AAAA/aQAAAAAAAAABFAEAAEgAAACsPjt6mJvZP7gZjl+lvJk/AAAAP2kAAAAAAAAAARUBAABIAAAAZxJRjAaf2j+4GY5fpbyZPwAAAD94AAAAAAAAAAEWAQAASAAAAN5Yt2Rptts/uBmOX6W8mT8AAAA/eAAAAAAAAAABFwEAAEgAAADYuXyw4qXcP7gZjl+lvJk/AAAAP3gAAAAAAAAAARgBAABIAAAAkI2SwlCp3T+4GY5fpbyZPwAAAD+IAAAAAAAAAAEZAQAASAAAAAjU+JqzwN4/uBmOX6W8mT8AAAA/iAAAAAAAAAABGgEAAEgAAAACNb7mLLDfP7gZjl+lvJk/AAAAP5gAAAAAAAAAARsBAABIAAAA/spBGdNP4D+4GY5fpbyZPwAAAD+nAAAAAAAAAAEcAQAASAAAAHt7JL+Px+A/uBmOX6W8mT8AAAA/pwAAAAAAAAABHQEAAEgAAACY8t4BUjXhP7gZjl+lvJk/AAAAP6cAAAAAAAAAAR4BAABIAAAAtWmZRBSj4T+gGOovR6SYPwAAAD+3AAAAAAAAAAEfAQAASAAAAHKnKyTcBuI/iBdGAOmLlz8AAAA/twAAAAAAAAABIAEAAEgAAABwcm09r1biP3AWotCKc5Y/AAAAP8cAAAAAAAAAASEBAABIAAAAzXbXuXyw4j9YFf6gLFuVPwAAAD/HAAAAAAAAAAEiAQAASAAAACt7QTZKCuM/QBRacc5ClD8AAAA/1gAAAAAAAAABIwEAAEgAAAAoRoNPHVrjP0AUWnHOQpQ/AAAAP9YAAAAAAAAAASQBAABIAAAAJxHFaPCp4z8oE7ZBcCqTPwAAAD/mAAAAAAAAAAElAQAASAAAACXcBoLD+eM/KBO2QXAqkz8AAAA/9QAAAAAAAAABJgEAAEgAAAAjp0iblknkPygTtkFwKpM/AAAAP/UAAAAAAAAAAScBAABIAAAAYf857nSF5D8oE7ZBcCqTPwAAAD8FAQAAAAAAAAEoAQAASAAAAJ9XK0FTweQ/KBO2QXAqkz8AAAA/BQEAAAAAAAABKQEAAEgAAAC+A6RqQt/kPygTtkFwKpM/AAAAPxUBAAAAAAAAASoBAABIAAAA3a8clDH95D8oE7ZBcCqTPwAAAD8VAQAAAAAAAAErAQAASAAAAD3pRPcrB+U/KBO2QXAqkz8AAAA/JAEAAAAAAAABLAEAAEgAAAD9W5W9IBvlPygTtkFwKpM/AAAAPyQBAAAAAAAAAS0BAABIAAAAXJW9IBsl5T8oE7ZBcCqTPwAAAD80AQAAAAAAAAEuAQAASAAAALzO5YMVL+U/KBO2QXAqkz8AAAA/YwEAAAAAAAABLwEAAEgAAAC8zuWDFS/lPxASEhISEpI/AAAAP3IBAAAAAAAAATABAABIAAAAHAgO5w855T8QEhISEhKSPwAAAD9yAQAAAAAAAAExAQAASAAAAHxBNkoKQ+U/EBISEhISkj8AAAA/ggEAAAAAAAABMgEAAEgAAADbel6tBE3lPxASEhISEpI/AAAAP5IBAAAAAAAAATMBAABIAAAAO7SGEP9W5T8QEhISEhKSPwAAAD+hAQAAAAAAAAE0AQAASAAAAGslaCqYuNA/AF/TpOoBzz8AAAA/AAAAAAAAAAABNQEAAEgAAAAqmLjwjMzQPwBf06TqAc8/AAAAPy8AAAAAAAAAATYBAABIAAAA6goJt4Hg0D8AX9Ok6gHPPwAAAD8+AAAAAAAAAAE3AQAASAAAAKl9WX129NA/AF/TpOoBzz8AAAA/XQAAAAAAAAABOAEAAEgAAABp8KlDawjRPwBf06TqAc8/AAAAP20AAAAAAAAAATkBAABIAAAAKGP6CWAc0T8AX9Ok6gHPPwAAAD99AAAAAAAAAAE6AQAASAAAAKdIm5ZJRNE/Jt/HavYkzz8AAAA/fQAAAAAAAAABOwEAAEgAAAAnLjwjM2zRP0hfvDACSM8/AAAAP4wAAAAAAAAAATwBAABIAAAAZYYtdhGo0T9IX7wwAkjPPwAAAD+cAAAAAAAAAAE9AQAASAAAAKPeHsnv49E/SF+8MAJIzz8AAAA/nAAAAAAAAAABPgEAAEgAAAChqWDiwjPSP0hfvDACSM8/AAAAP6wAAAAAAAAAAT8BAABIAAAAn3Si+5WD0j9IX7wwAkjPPwAAAD+sAAAAAAAAAAFAAQAASAAAAJoKJi48I9M/SF+8MAJIzz8AAAA/uwAAAAAAAAABQQEAAEgAAABVE/om19bTP0hfvDACSM8/AAAAP7sAAAAAAAAAAUIBAABIAAAAUal9WX121D9IX7wwAkjPPwAAAD+7AAAAAAAAAAFDAQAASAAAAE0/AYwjFtU/SF+8MAJIzz8AAAA/ywAAAAAAAAABRAEAAEgAAACJYjT41KHVP0hfvDACSM8/AAAAP8sAAAAAAAAAAUUBAABIAAAAxYVnZIYt1j9IX7wwAkjPPwAAAD/aAAAAAAAAAAFGAQAASAAAAEI2SgpDpdY/SF+8MAJIzz8AAAA/2gAAAAAAAAABRwEAAEgAAAC+5iyw/xzXP0hfvDACSM8/AAAAP+oAAAAAAAAAAUgBAABIAAAAeyS/j8eA1z9IX7wwAkjPPwAAAD/qAAAAAAAAAAFJAQAASAAAADliUW+P5Nc/SF+8MAJIzz8AAAA/+gAAAAAAAAABSgEAAEgAAAD3n+NOV0jYP0hfvDACSM8/AAAAPwkBAAAAAAAAAUsBAABIAAAAMsMWuwjU2D9IX7wwAkjPPwAAAD8ZAQAAAAAAAAFMAQAASAAAAHAbCA7nD9k/Jt/HavYkzz8AAAA/KQEAAAAAAAABTQEAAEgAAABtsYtAja/ZPybfx2r2JM8/AAAAPykBAAAAAAAAAU4BAABIAAAAqtS+rD472j8m38dq9iTPPwAAAD84AQAAAAAAAAFPAQAASAAAACaFoVL7sto/Jt/HavYkzz8AAAA/OAEAAAAAAAABUAEAAEgAAAAiGyWFoVLbPybfx2r2JM8/AAAAP0gBAAAAAAAAAVEBAABIAAAAXAmaCiYu3D8m38dq9iTPPwAAAD9IAQAAAAAAAAFSAQAASAAAAJb3DpCqCd0/Jt/HavYkzz8AAAA/VwEAAAAAAAABUwEAAEgAAACOWNTbI/ndPybfx2r2JM8/AAAAP2cBAAAAAAAAAVQBAABIAAAAyEZJYajU3j9IX7wwAkjPPwAAAD9nAQAAAAAAAAFVAQAASAAAAELCbSA4nN8/SF+8MAJIzz8AAAA/ZwEAAAAAAAABVgEAAEgAAAAfrHgp7x3gP2rfsPYNa88/AAAAP3cBAAAAAAAAAVcBAABIAAAA/spBGdNP4D9q37D2DWvPPwAAAD93AQAAAAAAAAFYAQAASAAAAN3pCgm3geA/at+w9g1rzz8AAAA/hgEAAAAAAAABWQEAAEgAAAD8lYMypp/gP2rfsPYNa88/AAAAP4YBAAAAAAAAAVoBAABIAAAAG0L8W5W94D9q37D2DWvPPwAAAD+WAQAAAAAAAAFbAQAASAAAANu0TCKK0eA/at+w9g1rzz8AAAA/lgEAAAAAAAABXAEAAEgAAACaJ53ofuXgP2rfsPYNa88/AAAAP6YBAAAAAAAAAV0BAABIAAAAWprtrnP54D9q37D2DWvPPwAAAD+1AQAAAAAAAAFeAQAASAAAAHlGZthiF+E/at+w9g1rzz8AAAA/tQEAAAAAAAABXwEAAEgAAADZf447XSHhP2rfsPYNa88/AAAAP8UBAAAAAAAAAWABAABIAAAAmPLeAVI14T9q37D2DWvPPwAAAD/UAQAAAAAAAAFhAQAASAAAAPgrB2VMP+E/at+w9g1rzz8AAAA/1AEAAAAAAAABYgEAAEgAAAC3nlcrQVPhP2rfsPYNa88/AAAAP9QBAAAAAAAAAWMBAABIAAAAdxGo8TVn4T9q37D2DWvPPwAAAD/kAQAAAAAAAAFkAQAASAAAAJa9IBslheE/at+w9g1rzz8AAAA/5AEAAAAAAAABZQEAAEgAAABVMHHhGZnhP2rfsPYNa88/AAAAP/QBAAAAAAAAAWYBAABIAAAAdNzpCgm34T9q37D2DWvPPwAAAD/0AQAAAAAAAAFnAQAASAAAADRPOtH9yuE/SF+8MAJIzz8AAAA/AwIAAAAAAAABaAEAAEgAAADzwYqX8t7hP0hfvDACSM8/AAAAPwMCAAAAAAAAAWkBAABIAAAAU/uy+uzo4T9IX7wwAkjPPwAAAD8TAgAAAAAAAAFqAQAASAAAANLgU4fWEOI/AF/TpOoBzz8AAAA/IwIAAAAAAAABawEAAEgAAAAxGnzq0BriPwBf06TqAc8/AAAAPzICAAAAAAAAAWwBAABIAAAAkVOkTcsk4j8AX9Ok6gHPPwAAAD8yAgAAAAAAAAFtAQAASAAAAPGMzLDFLuI/AF/TpOoBzz8AAAA/QgIAAAAAAAABbgEAAEgAAADxjMywxS7iP97e3t7e3s4/AAAAP0ICAAAAAAAAAW8BAABIAAAAUcb0E8A44j/e3t7e3t7OPwAAAD9RAgAAAAAAAAFwAQAASAAAALD/HHe6QuI/3t7e3t7ezj8AAAA/YQIAAAAAAAABcQEAAEgAAAAQOUXatEziP97e3t7e3s4/AAAAP4ACAAAAAAAAAXIBAABIAAAAcHJtPa9W4j/e3t7e3t7OPwAAAD+QAgAAAAAAAAFzAQAASAAAAHBybT2vVuI/vF7qGNO7zj8AAAA/oAIAAAAAAAABdAEAAEgAAADQq5WgqWDiP7xe6hjTu84/AAAAP6ACAAAAAAAAAXUBAABIAAAAL+W9A6Rq4j+8XuoY07vOPwAAAD+vAgAAAAAAAAF2AQAASAAAAI8e5maedOI/vF7qGNO7zj8AAAA/rwIAAAAAAAABdwEAAEgAAADvVw7KmH7iP7xe6hjTu84/AAAAP84CAAAAAAAAAXgBAABIAAAATpE2LZOI4j+8XuoY07vOPwAAAD/OAgAAAAAAAAF5AQAASAAAAK7KXpCNkuI/vF7qGNO7zj8AAAA/3gIAAAAAAAABegEAAEgAAABuPa9WgqbiP7xe6hjTu84/AAAAP+4CAAAAAAAAAXsBAABIAAAAzXbXuXyw4j+8XuoY07vOPwAAAD/9AgAAAAAAAAF8AQAASAAAAC2w/xx3uuI/vF7qGNO7zj8AAAA/DQMAAAAAAAABfQEAAEgAAACN6SeAccTiP7xe6hjTu84/AAAAPx0DAAAAAAAAAX4BAABIAAAA7CJQ42vO4j+8XuoY07vOPwAAAD8dAwAAAAAAAAF/AQAASAAAAKyVoKlg4uI/vF7qGNO7zj8AAAA/PAMAAAAAAAABgAEAAEgAAABp0zKJKEbjP5je9VLHmM4/AAAAP0wDAAAAAAAAAYEBAABIAAAAiH+rshdk4z+Y3vVSx5jOPwAAAD9MAwAAAAAAAAGCAQAASAAAAKgrJNwGguM/mN71UseYzj8AAAA/TAMAAAAAAAABgwEAAEgAAABonnSi+5XjP5je9VLHmM4/AAAAP1wDAAAAAAAAAYQBAABIAAAAJxHFaPCp4z+Y3vVSx5jOPwAAAD9rAwAAAAAAAAGFAQAASAAAAIdK7cvqs+M/mN71UseYzj8AAAA/awMAAAAAAAABhgEAAEgAAACm9mX12dHjP5je9VLHmM4/AAAAP2sDAAAAAAAAAYcBAABIAAAABjCOWNTb4z+Y3vVSx5jOPwAAAD97AwAAAAAAAAGIAQAASAAAAIdK7cvqs+M/vF7qGNO7zj8AAAA/AAAAAAAAAAABiQEAAEgAAADngxUv5b3jP7xe6hjTu84/AAAAPx8AAAAAAAAAAYoBAABIAAAARr09kt/H4z+8XuoY07vOPwAAAD8/AAAAAAAAAAGLAQAASAAAAKb2ZfXZ0eM/vF7qGNO7zj8AAAA/+gAAAAAAAAABjAEAAEgAAAAGMI5Y1NvjP5je9VLHmM4/AAAAPxkBAAAAAAAAAY0BAABIAAAAhRUv5b0D5D+Y3vVSx5jOPwAAAD8pAQAAAAAAAAGOAQAASAAAAOROV0i4DeQ/mN71UseYzj8AAAA/KQEAAAAAAAABjwEAAEgAAABEiH+rshfkP3ZeAY27dc4/AAAAP0gBAAAAAAAAAZABAABIAAAApMGnDq0h5D92XgGNu3XOPwAAAD9mAQAAAAAAAAGRAQAASAAAAAP7z3GnK+Q/dl4Bjbt1zj8AAAA/ZgEAAAAAAAABkgEAAEgAAABjNPjUoTXkP1TeDMevUs4/AAAAP3YBAAAAAAAAAZMBAABIAAAAw20gOJw/5D9U3gzHr1LOPwAAAD+VAQAAAAAAAAGUAQAASAAAAMNtIDicP+Q/Ll4YAaQvzj8AAAA/tAEAAAAAAAABlQEAAEgAAAAjp0iblknkPy5eGAGkL84/AAAAP8QBAAAAAAAAAZYBAABIAAAAI6dIm5ZJ5D8M3iM7mAzOPwAAAD/TAQAAAAAAAAGXAQAASAAAAILgcP6QU+Q/DN4jO5gMzj8AAAA/0wEAAAAAAAABmAEAAEgAAADiGZlhi13kPwzeIzuYDM4/AAAAP8sEAAAAAAAAAZkBAABIAAAA4hmZYYtd5D/qXS91jOnNPwAAAD+jBgAAAAAAAAGaAQAASAAAAEJTwcSFZ+Q/6l0vdYzpzT8AAAA/swYAAAAAAAABmwEAAEgAAAChjOkngHHkP+pdL3WM6c0/AAAAP9IGAAAAAAAAAZwBAABIAAAAoYzpJ4Bx5D/G3TqvgMbNPwAAAD96CQAAAAAAAAGdAQAASAAAAKGM6SeAceQ/pF1G6XSjzT8AAAA/igkAAAAAAAABngEAAEgAAAABxhGLenvkP1xdXV1dXc0/AAAAP5oJAAAAAAAAAZ8BAABIAAAAAcYRi3p75D863WiXUTrNPwAAAD+pCQAAAAAAAAGgAQAASAAAAAHGEYt6e+Q/GF100UUXzT8AAAA/uQkAAAAAAAABoQEAAEgAAAABxhGLenvkP/Tcfws69Mw/AAAAP8gJAAAAAAAAAaIBAABIAAAAYf857nSF5D/03H8LOvTMPwAAAD/ICQAAAAAAAAGjAQAASAAAAGH/Oe50heQ/0lyLRS7RzD8AAAA/yAkAAAAAAAABpAEAAEgAAABh/znudIXkP67cln8irsw/AAAAP9gJAAAAAAAAAaUBAABIAAAAYf857nSF5D+KXKK5FovMPwAAAD/oCQAAAAAAAAGmAQAASAAAAGH/Oe50heQ/aNyt8wpozD8AAAA/9wkAAAAAAAABpwEAAEgAAABh/znudIXkP0RcuS3/RMw/AAAAPyYKAAAAAAAAAagBAABIAAAAYf857nSF5D8i3MRn8yHMPwAAAD8mCgAAAAAAAAGpAQAASAAAAGH/Oe50heQ/AFzQoef+yz8AAAA/JgoAAAAAAAABqgEAAEgAAABh/znudIXkP9rb29vb28s/AAAAPzYKAAAAAAAAAasBAABIAAAAYf857nSF5D+4W+cV0LjLPwAAAD9FCgAAAAAAAAGsAQAASAAAAGH/Oe50heQ/clv+ibhyyz8AAAA/RQoAAAAAAAABrQEAAEgAAABh/znudIXkP1DbCcSsT8s/AAAAP2UKAAAAAAAAAa4BAABIAAAAwThiUW+P5D8I2yA4lQnLPwAAAD9lCgAAAAAAAAGvAQAASAAAAME4YlFvj+Q/xNo3rH3Dyj8AAAA/ZQoAAAAAAAABsAEAAEgAAADBOGJRb4/kP37aTiBmfco/AAAAP3QKAAAAAAAAAbEBAABIAAAAIHKKtGmZ5D8UWnHOQhTKPwAAAD90CgAAAAAAAAGyAQAASAAAAICrshdko+Q/iFmfthOIyT8AAAA/hAoAAAAAAAABswEAAEgAAADg5Np6Xq3kP0JZtir8Qck/AAAAP5QKAAAAAAAAAbQBAABIAAAA4OTael6t5D8e2cFk8B7JPwAAAD+UCgAAAAAAAAG1AQAASAAAAODk2npereQ/2NjY2NjYyD8AAAA/owoAAAAAAAABtgEAAEgAAADg5Np6Xq3kP5LY70zBksg/AAAAP6MKAAAAAAAAAbcBAABIAAAAPx4D3li35D9wWPuGtW/IPwAAAD+zCgAAAAAAAAG4AQAASAAAAD8eA95Yt+Q/TNgGwalMyD8AAAA/wgoAAAAAAAABuQEAAEgAAAA/HgPeWLfkPypYEvudKcg/AAAAP9IKAAAAAAAAAboBAABIAAAAPx4D3li35D/iVylvhuPHPwAAAD+wDAAAAAAAAAG7AQAASAAAAD8eA95Yt+Q/nldA426dxz8AAAA/sAwAAAAAAAABvAEAAEgAAAA/HgPeWLfkP3rXSx1jesc/AAAAP8AMAAAAAAAAAb0BAABIAAAAPx4D3li35D9YV1dXV1fHPwAAAD/ADAAAAAAAAAG+AQAASAAAAD8eA95Yt+Q/NNdikUs0xz8AAAA/zwwAAAAAAAABvwEAAEgAAADg5Np6Xq3kP+7WeQU07sY/AAAAP88MAAAAAAAAAcABAABIAAAA4OTael6t5D/MVoU/KMvGPwAAAD/fDAAAAAAAAAHBAQAASAAAAICrshdko+Q/qNaQeRyoxj8AAAA/7gwAAAAAAAABwgEAAEgAAAAgcoq0aZnkPz5Wsyf5PsY/AAAAP+4MAAAAAAAAAcMBAABIAAAAIHKKtGmZ5D8c1r5h7RvGPwAAAD/uDAAAAAAAAAHEAQAASAAAAME4YlFvj+Q/+FXKm+H4xT8AAAA//gwAAAAAAAABxQEAAEgAAADBOGJRb4/kP9bV1dXV1cU/AAAAPw4NAAAAAAAAAcYBAABIAAAAYf857nSF5D/W1dXV1dXFPwAAAD+lDQAAAAAAAAHHAQAASAAAAKGM6SeAceQ/1tXV1dXVxT8AAAA/tA0AAAAAAAAByAEAAEgAAABCU8HEhWfkP9bV1dXV1cU/AAAAP8QNAAAAAAAAAckBAABIAAAAguBw/pBT5D+yVeEPyrLFPwAAAD/EDQAAAAAAAAHKAQAASAAAAMNtIDicP+Q/slXhD8qyxT8AAAA/0w0AAAAAAAABywEAAEgAAABjNPjUoTXkP7JV4Q/KssU/AAAAP9MNAAAAAAAAAcwBAABIAAAApMGnDq0h5D+yVeEPyrLFPwAAAD/TDQAAAAAAAAHNAQAASAAAACXcBoLD+eM/slXhD8qyxT8AAAA/8w0AAAAAAAABzgEAAEgAAACm9mX12dHjP7JV4Q/KssU/AAAAP/MNAAAAAAAAAc8BAABIAAAAh0rty+qz4z+O1exJvo/FPwAAAD/zDQAAAAAAAAHQAQAASAAAAAhlTD8BjOM/jtXsSb6PxT8AAAA/Ag4AAAAAAAAB0QEAAEgAAACIf6uyF2TjP47V7Em+j8U/AAAAPwIOAAAAAAAAAdIBAABIAAAAadMyiShG4z+O1exJvo/FPwAAAD8SDgAAAAAAAAHTAQAASAAAAEonul85KOM/bFX4g7JsxT8AAAA/Ig4AAAAAAAAB1AEAAEgAAAAre0E2SgrjP0rVA76mScU/AAAAPzEOAAAAAAAAAdUBAABIAAAAawjxb1X24j9K1QO+pknFPwAAAD8xDgAAAAAAAAHWAQAASAAAAI3pJ4BxxOI/StUDvqZJxT8AAAA/MQ4AAAAAAAAB1wEAAEgAAABuPa9WgqbiP0rVA76mScU/AAAAP0EOAAAAAAAAAdgBAABIAAAArspekI2S4j9K1QO+pknFPwAAAD9BDgAAAAAAAAHZAQAASAAAAI8e5maedOI/StUDvqZJxT8AAAA/UA4AAAAAAAAB2gEAAEgAAADQq5WgqWDiP0rVA76mScU/AAAAP1AOAAAAAAAAAdsBAABIAAAAsP8cd7pC4j9K1QO+pknFPwAAAD9gDgAAAAAAAAHcAQAASAAAAJFTpE3LJOI/JlUP+JomxT8AAAA/cA4AAAAAAAAB3QEAAEgAAAASbgPB4fzhPyZVD/iaJsU/AAAAP3AOAAAAAAAAAd4BAABIAAAAk4hiNPjU4T8E1RoyjwPFPwAAAD9wDgAAAAAAAAHfAQAASAAAADaE+Lcqe+E/BNUaMo8DxT8AAAA/fw4AAAAAAAAB4AEAAEgAAAC3nlcrQVPhP+BUJmyD4MQ/AAAAP48OAAAAAAAAAeEBAABIAAAAmPLeAVI14T/gVCZsg+DEPwAAAD+PDgAAAAAAAAHiAQAASAAAALnTFRJuA+E/vNQxpne9xD8AAAA/nw4AAAAAAAAB4wEAAEgAAACaJ53ofuXgP7zUMaZ3vcQ/AAAAP58OAAAAAAAAAeQBAABIAAAA27RMIorR4D+81DGmd73EPwAAAD+uDgAAAAAAAAHlAQAASAAAABtC/FuVveA/vNQxpne9xD8AAAA/rg4AAAAAAAAB5gEAAEgAAABcz6uVoKngP7zUMaZ3vcQ/AAAAP74OAAAAAAAAAecBAABIAAAAnVxbz6uV4D+81DGmd73EPwAAAD++DgAAAAAAAAHoAQAASAAAAN3pCgm3geA/vNQxpne9xD8AAAA/zQ4AAAAAAAAB6QEAAEgAAAAed7pCwm3gP7zUMaZ3vcQ/AAAAP80OAAAAAAAAAeoBAABIAAAAXgRqfM1Z4D+81DGmd73EPwAAAD/dDgAAAAAAAAHrAQAASAAAAP7KQRnTT+A/vNQxpne9xD8AAAA/3Q4AAAAAAAAB7AEAAEgAAAA/WPFS3jvgP7zUMaZ3vcQ/AAAAP+0OAAAAAAAAAe0BAABIAAAA3x7J7+Mx4D+81DGmd73EPwAAAD/tDgAAAAAAAAHuAQAASAAAAB+seCnvHeA/vNQxpne9xD8AAAA//A4AAAAAAAAB7wEAAEgAAAC/clDG9BPgP7zUMaZ3vcQ/AAAAP/wOAAAAAAAAAfABAABIAAAAYDkoY/oJ4D/gVCZsg+DEPwAAAD8MDwAAAAAAAAHxAQAASAAAAAAAAAAAAOA/4FQmbIPgxD8AAAA/HA8AAAAAAAAB8gEAAEgAAABAja85C+zfP+BUJmyD4MQ/AAAAPzsPAAAAAAAAAfMBAABIAAAAgBpfcxbY3z8E1RoyjwPFPwAAAD9qDwAAAAAAAAH0AQAASAAAAMKnDq0hxN8/JlUP+JomxT8AAAA/eQ8AAAAAAAAB9QEAAEgAAAACNb7mLLDfPyZVD/iaJsU/AAAAP4kPAAAAAAAAAfYBAABIAAAAhE8dWkOI3z9K1QO+pknFPwAAAD+JDwAAAAAAAAH3AQAASAAAAARqfM1ZYN8/bFX4g7JsxT8AAAA/iQ8AAAAAAAAB+AEAAEgAAACGhNtAcDjfP2xV+IOybMU/AAAAP5kPAAAAAAAAAfkBAABIAAAAxhGLensk3z9sVfiDsmzFPwAAAD+1DwAAAAAAAAH6AQAASAAAAAafOrSGEN8/bFX4g7JsxT8AAAA/tQ8AAAAAAAAB+wEAAEgAAABILOrtkfzeP47V7Em+j8U/AAAAP8UPAAAAAAAAAfwBAABIAAAAiLmZJ53o3j+O1exJvo/FPwAAAD/FDwAAAAAAAAH9AQAASAAAAMhGSWGo1N4/jtXsSb6PxT8AAAA/5A8AAAAAAAAB/gEAAEgAAAAI1Pias8DeP47V7Em+j8U/AAAAP/QPAAAAAAAAAf8BAABIAAAAiu5XDsqY3j+O1exJvo/FPwAAAD/0DwAAAAAAAAEAAgAASAAAAAoJt4HgcN4/jtXsSb6PxT8AAAA/AxAAAAAAAAABAQIAAEgAAACMIxb19kjeP7JV4Q/KssU/AAAAPwMQAAAAAAAAAQICAABIAAAADj51aA0h3j+yVeEPyrLFPwAAAD8TEAAAAAAAAAEDAgAASAAAAI5Y1Nsj+d0/slXhD8qyxT8AAAA/ExAAAAAAAAABBAIAAEgAAADO5YMVL+XdP7JV4Q/KssU/AAAAPxMQAAAAAAAAAQUCAABIAAAAUADjiEW93T+yVeEPyrLFPwAAAD9xEAAAAAAAAAEGAgAASAAAAJLCUKl9Wd0/slXhD8qyxT8AAAA/gBAAAAAAAAABBwIAAEgAAACW9w6QqgndP7JV4Q/KssU/AAAAP4AQAAAAAAAAAQgCAABIAAAAVp8dPczN3D+yVeEPyrLFPwAAAD+QEAAAAAAAAAEJAgAASAAAAFrU2yP5fdw/slXhD8qyxT8AAAA/kBAAAAAAAAABCgIAAEgAAAAafOrQGkLcP7JV4Q/KssU/AAAAP5AQAAAAAAAAAQsCAABIAAAAXj5Y8VLe2z+yVeEPyrLFPwAAAD+gEAAAAAAAAAEMAgAASAAAAKAAxhGLets/slXhD8qyxT8AAAA/oBAAAAAAAAABDQIAAEgAAABiqNS+rD7bP7JV4Q/KssU/AAAAP68QAAAAAAAAAQ4CAABIAAAAJFDja84C2z+yVeEPyrLFPwAAAD+vEAAAAAAAAAEPAgAASAAAAOb38Rjwxto/slXhD8qyxT8AAAA/vxAAAAAAAAABEAIAAEgAAABnElGMBp/aP7JV4Q/KssU/AAAAP78QAAAAAAAAARECAABIAAAA6Cyw/xx32j+yVeEPyrLFPwAAAD/OEAAAAAAAAAESAgAASAAAACi6XzkoY9o/slXhD8qyxT8AAAA/zhAAAAAAAAABEwIAAEgAAABpRw9zM0/aP7JV4Q/KssU/AAAAP94QAAAAAAAAARQCAABIAAAAqtS+rD472j+yVeEPyrLFPwAAAD/eEAAAAAAAAAEVAgAASAAAAOphbuZJJ9o/slXhD8qyxT8AAAA/7hAAAAAAAAABFgIAAEgAAAAr7x0gVRPaP7JV4Q/KssU/AAAAP+4QAAAAAAAAARcCAABIAAAAa3zNWWD/2T+yVeEPyrLFPwAAAD/9EAAAAAAAAAEYAgAASAAAAKwJfZNr69k/slXhD8qyxT8AAAA//RAAAAAAAAABGQIAAEgAAAAtJNwGgsPZP7JV4Q/KssU/AAAAPw0RAAAAAAAAARoCAABIAAAArnP5YMVL2T+yVeEPyrLFPwAAAD8dEQAAAAAAAAEbAgAASAAAADLDFrsI1Ng/jtXsSb6PxT8AAAA/HREAAAAAAAABHAIAAEgAAAD3n+NOV0jYP47V7Em+j8U/AAAAPywRAAAAAAAAAR0CAABIAAAA+glgHLGo1z+O1exJvo/FPwAAAD8sEQAAAAAAAAEeAgAASAAAAL7mLLD/HNc/jtXsSb6PxT8AAAA/PBEAAAAAAAABHwIAAEgAAABCNkoKQ6XWP47V7Em+j8U/AAAAP0sRAAAAAAAAASACAABIAAAARqDG15wF1j+O1exJvo/FPwAAAD9LEQAAAAAAAAEhAgAASAAAAIliNPjUodU/jtXsSb6PxT8AAAA/SxEAAAAAAAABIgIAAEgAAABLCkOl9mXVP47V7Em+j8U/AAAAP1sRAAAAAAAAASMCAABIAAAATT8BjCMW1T+O1exJvo/FPwAAAD9bEQAAAAAAAAEkAgAASAAAAI7MsMUuAtU/jtXsSb6PxT8AAAA/axEAAAAAAAABJQIAAEgAAADOWWD/Oe7UP47V7Em+j8U/AAAAP8MRAAAAAAAAASYCAABIAAAAD+cPOUXa1D+O1exJvo/FPwAAAD/TEQAAAAAAAAEnAgAASAAAAE90v3JQxtQ/jtXsSb6PxT8AAAA/0xEAAAAAAAABKAIAAEgAAACQAW+sW7LUP47V7Em+j8U/AAAAP+MRAAAAAAAAASkCAABIAAAA0I4e5mae1D+O1exJvo/FPwAAAD/jEQAAAAAAAAEqAgAASAAAABAczh9yitQ/jtXsSb6PxT8AAAA/8hEAAAAAAAABKwIAAEgAAABRqX1ZfXbUP47V7Em+j8U/AAAAPxISAAAAAAAAASwCAABIAAAAkTYtk4hi1D+yVeEPyrLFPwAAAD8SEgAAAAAAAAEtAgAASAAAABJRjAafOtQ/1tXV1dXVxT8AAAA/IRIAAAAAAAABLgIAAEgAAADU+JqzwP7TP9bV1dXV1cU/AAAAPyESAAAAAAAAAS8CAABIAAAAFYZK7cvq0z/W1dXV1dXFPwAAAD8hEgAAAAAAAAEwAgAASAAAAJagqWDiwtM/+FXKm+H4xT8AAAA/MRIAAAAAAAABMQIAAEgAAAAXuwjU+JrTP/hVypvh+MU/AAAAP0ASAAAAAAAAATICAABIAAAAmNVnRw9z0z8c1r5h7RvGPwAAAD9AEgAAAAAAAAEzAgAASAAAABnwxrolS9M/HNa+Ye0bxj8AAAA/QBIAAAAAAAABNAIAAEgAAABafXb0MDfTP2LWp+0EYsY/AAAAP1ASAAAAAAAAATUCAABIAAAA25fVZ0cP0z9i1qftBGLGPwAAAD9gEgAAAAAAAAE2AgAASAAAANuX1WdHD9M/hFacsxCFxj8AAAA/YBIAAAAAAAABNwIAAEgAAAAbJYWhUvvSP6jWkHkcqMY/AAAAP28SAAAAAAAAATgCAABIAAAAXLI0213n0j+o1pB5HKjGPwAAAD9vEgAAAAAAAAE5AgAASAAAAFyyNNtd59I/zFaFPyjLxj8AAAA/fxIAAAAAAAABOgIAAEgAAACcP+QUadPSP+7WeQU07sY/AAAAP54SAAAAAAAAATsCAABIAAAAnD/kFGnT0j8QV27LPxHHPwAAAD+uEgAAAAAAAAE8AgAASAAAAJw/5BRp09I/NNdikUs0xz8AAAA/vRIAAAAAAAABPQIAAEgAAACcP+QUadPSP1hXV1dXV8c/AAAAP80SAAAAAAAAAT4CAABIAAAAnD/kFGnT0j9610sdY3rHPwAAAD/dEgAAAAAAAAE/AgAASAAAAJw/5BRp09I/nldA426dxz8AAAA/3RIAAAAAAAABQAIAAEgAAACcP+QUadPSP8DXNKl6wMc/AAAAP90SAAAAAAAAAUECAABIAAAAnD/kFGnT0j8G2B01kgbIPwAAAD/sEgAAAAAAAAFCAgAASAAAAJw/5BRp09I/KlgS+50pyD8AAAA/7BIAAAAAAAABQwIAAEgAAACcP+QUadPSP0zYBsGpTMg/AAAAP/wSAAAAAAAAAUQCAABIAAAAnD/kFGnT0j9wWPuGtW/IPwAAAD/8EgAAAAAAAAFFAgAASAAAAJw/5BRp09I/ktjvTMGSyD8AAAA/DBMAAAAAAAABRgIAAEgAAADdzJNOdL/SP7RY5BLNtcg/AAAAPwwTAAAAAAAAAUcCAABIAAAA3cyTTnS/0j/Y2NjY2NjIPwAAAD8bEwAAAAAAAAFIAgAASAAAAN3Mk050v9I//FjNnuT7yD8AAAA/KxMAAAAAAAABSQIAAEgAAADdzJNOdL/SPx7ZwWTwHsk/AAAAPysTAAAAAAAAAUoCAABIAAAA3cyTTnS/0j9CWbYq/EHJPwAAAD8rEwAAAAAAAAFLAgAASAAAAB5aQ4h/q9I/ZNmq8AdlyT8AAAA/OhMAAAAAAAABTAIAAEgAAAAeWkOIf6vSP4hZn7YTiMk/AAAAPzoTAAAAAAAAAU0CAABIAAAAHlpDiH+r0j+s2ZN8H6vJPwAAAD9KEwAAAAAAAAFOAgAASAAAAF7n8sGKl9I/zlmIQivOyT8AAAA/WhMAAAAAAAABTwIAAEgAAABe5/LBipfSPxRacc5CFMo/AAAAP1oTAAAAAAAAAVACAABIAAAAXufywYqX0j822mWUTjfKPwAAAD9aEwAAAAAAAAFRAgAASAAAAJ90ovuVg9I/NtpllE43yj8AAAA/aRMAAAAAAAABUgIAAEgAAACfdKL7lYPSP1paWlpaWso/AAAAP2kTAAAAAAAAAVMCAABIAAAAn3Si+5WD0j9+2k4gZn3KPwAAAD95EwAAAAAAAAFUAgAASAAAAN8BUjWhb9I/ftpOIGZ9yj8AAAA/eRMAAAAAAAABVQIAAEgAAADfAVI1oW/SP6BaQ+ZxoMo/AAAAP4kTAAAAAAAAAVYCAABIAAAA3wFSNaFv0j/E2jesfcPKPwAAAD+JEwAAAAAAAAFXAgAASAAAACCPAW+sW9I/5losconmyj8AAAA/mBMAAAAAAAABWAIAAEgAAAAgjwFvrFvSPwjbIDiVCcs/AAAAP5gTAAAAAAAAAVkCAABIAAAAII8Bb6xb0j8sWxX+oCzLPwAAAD+3EwAAAAAAAAFaAgAASAAAAGAcsai3R9I/LFsV/qAsyz8AAAA/txMAAAAAAAABWwIAAEgAAABgHLGot0fSP1DbCcSsT8s/AAAAP7cTAAAAAAAAAVwCAABIAAAAoalg4sIz0j9yW/6JuHLLPwAAAD/HEwAAAAAAAAFdAgAASAAAAKGpYOLCM9I/ltvyT8SVyz8AAAA/xxMAAAAAAAABXgIAAEgAAADiNhAczh/SP7hb5xXQuMs/AAAAP9cTAAAAAAAAAV8CAABIAAAA4jYQHM4f0j/a29vb29vLPwAAAD/mEwAAAAAAAAFgAgAASAAAACLEv1XZC9I/2tvb29vbyz8AAAA/5hMAAAAAAAABYQIAAEgAAAAixL9V2QvSPwBc0KHn/ss/AAAAP/YTAAAAAAAAAWICAABIAAAAIsS/VdkL0j8i3MRn8yHMPwAAAD/2EwAAAAAAAAFjAgAASAAAAGNRb4/k99E/RFy5Lf9EzD8AAAA/BhQAAAAAAAABZAIAAEgAAACj3h7J7+PRP2jcrfMKaMw/AAAAP0QUAAAAAAAAAWUCAABIAAAAo94eye/j0T+KXKK5FovMPwAAAD9zFAAAAAAAAAFmAgAASAAAAKPeHsnv49E/rtyWfyKuzD8AAAA/cxQAAAAAAAABZwIAAEgAAADka84C+8/RP67cln8irsw/AAAAP3MUAAAAAAAAAWgCAABIAAAA5GvOAvvP0T/SXItFLtHMPwAAAD+DFAAAAAAAAAFpAgAASAAAAORrzgL7z9E/9Nx/Czr0zD8AAAA/khQAAAAAAAABagIAAEgAAAAk+X08BrzRPzrdaJdROs0/AAAAP5IUAAAAAAAAAWsCAABIAAAAJPl9PAa80T+A3VEjaYDNPwAAAD+iFAAAAAAAAAFsAgAASAAAACT5fTwGvNE/pF1G6XSjzT8AAAA/ohQAAAAAAAABbQIAAEgAAABlhi12EajRP+pdL3WM6c0/AAAAP7EUAAAAAAAAAW4CAABIAAAAZYYtdhGo0T8M3iM7mAzOPwAAAD+xFAAAAAAAAAFvAgAASAAAAKYT3a8clNE/Ll4YAaQvzj8AAAA/wRQAAAAAAAABcAIAAEgAAADmoIzpJ4DRP3ZeAY27dc4/AAAAP8EUAAAAAAAAAXECAABIAAAA5qCM6SeA0T+8XuoY07vOPwAAAD/RFAAAAAAAAAFyAgAASAAAAGe761w+WNE/AF/TpOoBzz8AAAA/0RQAAAAAAAABcwIAAEgAAABnu+tcPljRPybfx2r2JM8/AAAAP+AUAAAAAAAAAXQCAABIAAAAZ7vrXD5Y0T9IX7wwAkjPPwAAAD/gFAAAAAAAAAF1AgAASAAAAKdIm5ZJRNE/at+w9g1rzz8AAAA/8BQAAAAAAAABdgIAAEgAAACnSJuWSUTRP45fpbwZjs8/AAAAPwAVAAAAAAAAAXcCAABIAAAAZthiF4Eazz+G41cpb4bjPwAAAD8AAAAAAAAAAAF4AgAASAAAAOa9A6RqQs8/huNXKW+G4z8AAAA/fQAAAAAAAAABeQIAAEgAAABko6QwVGrPP4bjVylvhuM/AAAAP30AAAAAAAAAAXoCAABIAAAA5IhFvT2Szz+G41cpb4bjPwAAAD+NAAAAAAAAAAF7AgAASAAAAOBTh9YQ4s8/huNXKW+G4z8AAAA/jQAAAAAAAAABfAIAAEgAAABvj+T38RjQP4bjVylvhuM/AAAAP50AAAAAAAAAAX0CAABIAAAA7nSFhNtA0D+G41cpb4bjPwAAAD+dAAAAAAAAAAF+AgAASAAAAC3Ndte5fNA/huNXKW+G4z8AAAA/rAAAAAAAAAABfwIAAEgAAAAqmLjwjMzQP4bjVylvhuM/AAAAP6wAAAAAAAAAAYACAABIAAAAKGP6CWAc0T+G41cpb4bjPwAAAD+8AAAAAAAAAAGBAgAASAAAACcuPCMzbNE/huNXKW+G4z8AAAA/ywAAAAAAAAABggIAAEgAAAAk+X08BrzRP4bjVylvhuM/AAAAP8sAAAAAAAAAAYMCAABIAAAA4jYQHM4f0j+G41cpb4bjPwAAAD/LAAAAAAAAAAGEAgAASAAAAN8BUjWhb9I/huNXKW+G4z8AAAA/2wAAAAAAAAABhQIAAEgAAADdzJNOdL/SP4bjVylvhuM/AAAAP9sAAAAAAAAAAYYCAABIAAAAWn129DA30z+G41cpb4bjPwAAAD/rAAAAAAAAAAGHAgAASAAAAFdIuA0Eh9M/huNXKW+G4z8AAAA/6wAAAAAAAAABiAIAAEgAAADU+JqzwP7TP4bjVylvhuM/AAAAP/cAAAAAAAAAAYkCAABIAAAA0sPczJNO1D+G41cpb4bjPwAAAD8HAQAAAAAAAAGKAgAASAAAAE90v3JQxtQ/huNXKW+G4z8AAAA/BwEAAAAAAAABiwIAAEgAAAAMslFSGCrVP33D2jesfeM/AAAAPwcBAAAAAAAAAYwCAABIAAAAyu/jMeCN1T99w9o3rH3jPwAAAD8XAQAAAAAAAAGNAgAASAAAAIctdhGo8dU/daNdRul04z8AAAA/FwEAAAAAAAABjgIAAEgAAADDUKl9WX3WP3WjXUbpdOM/AAAAPyYBAAAAAAAAAY8CAABIAAAAgI47XSHh1j9sg+BUJmzjPwAAAD8mAQAAAAAAAAGQAgAASAAAAH5ZfXb0MNc/bIPgVCZs4z8AAAA/VQEAAAAAAAABkQIAAEgAAABwGwgO5w/ZP2NjY2NjY+M/AAAAP1UBAAAAAAAAAZICAABIAAAAbbGLQI2v2T9bQ+ZxoFrjPwAAAD9VAQAAAAAAAAGTAgAASAAAAGlHD3MzT9o/W0PmcaBa4z8AAAA/dAEAAAAAAAABlAIAAEgAAABePljxUt7bP1tD5nGgWuM/AAAAP3QBAAAAAAAAAZUCAABIAAAA2Ll8sOKl3D9bQ+ZxoFrjPwAAAD+EAQAAAAAAAAGWAgAASAAAABTdrxyUMd0/W0PmcaBa4z8AAAA/hAEAAAAAAAABlwIAAEgAAAAQczNPOtHdP1tD5nGgWuM/AAAAP6MBAAAAAAAAAZgCAABIAAAAyEZJYajU3j9bQ+ZxoFrjPwAAAD+jAQAAAAAAAAGZAgAASAAAAARqfM1ZYN8/SQPsjhpJ4z8AAAA/owEAAAAAAAABmgIAAEgAAAACNb7mLLDfP0kD7I4aSeM/AAAAP7MBAAAAAAAAAZsCAABIAAAAAAAAAAAA4D9B426dV0DjPwAAAD+zAQAAAAAAAAGcAgAASAAAAB+seCnvHeA/OMPxq5Q34z8AAAA/wgEAAAAAAAABnQIAAEgAAADfHsnv4zHgPzjD8auUN+M/AAAAP8IBAAAAAAAAAZ4CAABIAAAAn5EZtthF4D84w/GrlDfjPwAAAD/SAQAAAAAAAAGfAgAASAAAAF4EanzNWeA/LqN0utEu4z8AAAA/4gEAAAAAAAABoAIAAEgAAAC+PZLfx2PgPy6jdLrRLuM/AAAAP+IBAAAAAAAAAaECAABIAAAAHne6QsJt4D8uo3S60S7jPwAAAD/xAQAAAAAAAAGiAgAASAAAAH2w4qW8d+A/LqN0utEu4z8AAAA/AQIAAAAAAAABowIAAEgAAAA9IzNssYvgPy6jdLrRLuM/AAAAPwECAAAAAAAAAaQCAABIAAAAnVxbz6uV4D8uo3S60S7jPwAAAD8RAgAAAAAAAAGlAgAASAAAAPyVgzKmn+A/LqN0utEu4z8AAAA/EQIAAAAAAAABpgIAAEgAAAC8CNT4mrPgPy6jdLrRLuM/AAAAPyACAAAAAAAAAacCAABIAAAAe3skv4/H4D8uo3S60S7jPwAAAD8gAgAAAAAAAAGoAgAASAAAAJonneh+5eA/LqN0utEu4z8AAAA/MAIAAAAAAAABqQIAAEgAAAAZDT51aA3hPy6jdLrRLuM/AAAAPzACAAAAAAAAAaoCAABIAAAA2X+OO10h4T8uo3S60S7jPwAAAD8/AgAAAAAAAAGrAgAASAAAAPgrB2VMP+E/LqN0utEu4z8AAAA/PwIAAAAAAAABrAIAAEgAAAC3nlcrQVPhPy6jdLrRLuM/AAAAP08CAAAAAAAAAa0CAABIAAAAdxGo8TVn4T8uo3S60S7jPwAAAD9PAgAAAAAAAAGuAgAASAAAADaE+Lcqe+E/LqN0utEu4z8AAAA/XwIAAAAAAAABrwIAAEgAAAD19kh+H4/hPy6jdLrRLuM/AAAAP18CAAAAAAAAAbACAABIAAAAtWmZRBSj4T8uo3S60S7jPwAAAD9uAgAAAAAAAAGxAgAASAAAAHTc6QoJt+E/LqN0utEu4z8AAAA/bgIAAAAAAAABsgIAAEgAAADUFRJuA8HhPy6jdLrRLuM/AAAAP34CAAAAAAAAAbMCAABIAAAANE860f3K4T8uo3S60S7jPwAAAD+OAgAAAAAAAAG0AgAASAAAAPPBipfy3uE/LqN0utEu4z8AAAA/jgIAAAAAAAABtQIAAEgAAACzNNtd5/LhPy6jdLrRLuM/AAAAP44CAAAAAAAAAbYCAABIAAAAEm4DweH84T8uo3S60S7jPwAAAD+dAgAAAAAAAAG3AgAASAAAAHKnKyTcBuI/LqN0utEu4z8AAAA/nQIAAAAAAAABuAIAAEgAAAAxGnzq0BriPy6jdLrRLuM/AAAAP60CAAAAAAAAAbkCAABIAAAA8YzMsMUu4j8uo3S60S7jPwAAAD+tAgAAAAAAAAG6AgAASAAAAFHG9BPAOOI/LqN0utEu4z8AAAA/vAIAAAAAAAABuwIAAEgAAACw/xx3ukLiPy6jdLrRLuM/AAAAP7wCAAAAAAAAAbwCAABIAAAAEDlF2rRM4j8uo3S60S7jPwAAAD/MAgAAAAAAAAG9AgAASAAAAHBybT2vVuI/LqN0utEu4z8AAAA/zAIAAAAAAAABvgIAAEgAAACxOQvsP8e9PxXnLEShFec/AAAAPwAAAAAAAAAAAb8CAABIAAAAsTkL7D/HvT8Mx69S3gznPwAAAD+bAAAAAAAAAAHAAgAASAAAAK8ETQUTF74/DMevUt4M5z8AAAA/ygAAAAAAAAABwQIAAEgAAACrz44e5ma+PwzHr1LeDOc/AAAAP+kAAAAAAAAAAcICAABIAAAAp2USUYwGvz8Mx69S3gznPwAAAD8IAQAAAAAAAAHDAgAASAAAAKHG15wF9r8/DMevUt4M5z8AAAA/GAEAAAAAAAABxAIAAEgAAADQyAxb7CLAPwzHr1LeDOc/AAAAPxgBAAAAAAAAAcUCAABIAAAATq6t59VKwD8Mx69S3gznPwAAAD8oAQAAAAAAAAHGAgAASAAAAM6TTnS/csA/DMevUt4M5z8AAAA/NwEAAAAAAAABxwIAAEgAAABMee8AqZrAPwzHr1LeDOc/AAAAP0cBAAAAAAAAAcgCAABIAAAAzF6QjZLCwD8Mx69S3gznPwAAAD9WAQAAAAAAAAHJAgAASAAAAMop0qZlEsE/DMevUt4M5z8AAAA/ZgEAAAAAAAABygIAAEgAAADG9BPAOGLBPwzHr1LeDOc/AAAAP2YBAAAAAAAAAcsCAABIAAAARKX2ZfXZwT8Mx69S3gznPwAAAD92AQAAAAAAAAHMAgAASAAAAMKKl/LeAcI/BKcyYRsE5z8AAAA/dgEAAAAAAAABzQIAAEgAAADAVdkLslHCPwSnMmEbBOc/AAAAP6UBAAAAAAAAAc4CAABIAAAAOtH9ykEZwz8EpzJhGwTnPwAAAD+lAQAAAAAAAAHPAgAASAAAALq2nlcrQcM/BKcyYRsE5z8AAAA/tAEAAAAAAAAB0AIAAEgAAAA4nD/kFGnDPwSnMmEbBOc/AAAAP9MBAAAAAAAAAdECAABIAAAAuIHgcP6Qwz8EpzJhGwTnPwAAAD/jAQAAAAAAAAHSAgAASAAAADQywxa7CMQ/BKcyYRsE5z8AAAA/4wEAAAAAAAAB0wIAAEgAAAAwyEZJYajEPwSnMmEbBOc/AAAAP/MBAAAAAAAAAdQCAABIAAAAKl7KewdIxT8EpzJhGwTnPwAAAD8CAgAAAAAAAAHVAgAASAAAAKbZ7jqXD8Y/BKcyYRsE5z8AAAA/AgIAAAAAAAAB1gIAAEgAAAAiVRP6JtfGPwSnMmEbBOc/AAAAPwICAAAAAAAAAdcCAABIAAAAGrbYRaDGxz8EpzJhGwTnPwAAAD8SAgAAAAAAAAHYAgAASAAAAJQx/QQwjsg/BKcyYRsE5z8AAAA/QQIAAAAAAAAB2QIAAEgAAAD+Oe50hYTLPwSnMmEbBOc/AAAAP0ECAAAAAAAAAdoCAABIAAAA/AQwjljUyz8EpzJhGwTnPwAAAD9QAgAAAAAAAAHbAgAASAAAAPzPcacrJMw/BKcyYRsE5z8AAAA/YAIAAAAAAAAB3AIAAEgAAAB6tRI0FUzMPwzHr1LeDOc/AAAAP2ACAAAAAAAAAd0CAABIAAAA+pqzwP5zzD8Mx69S3gznPwAAAD9gAgAAAAAAAAHeAgAASAAAAHiAVE3om8w/DMevUt4M5z8AAAA/cAIAAAAAAAAB3wIAAEgAAAB2S5Zmu+vMPwzHr1LeDOc/AAAAP3ACAAAAAAAAAeACAABIAAAAdBbYf447zT8Mx69S3gznPwAAAD9/AgAAAAAAAAHhAgAASAAAAPDGuiVLs80/DMevUt4M5z8AAAA/fwIAAAAAAAAB4gIAAEgAAADukfw+HgPOPwzHr1LeDOc/AAAAP48CAAAAAAAAAeMCAABIAAAA7Fw+WPFSzj8Mx69S3gznPwAAAD+fAgAAAAAAAAHkAgAASAAAAOjywYqX8s4/DMevUt4M5z8AAAA/nwIAAAAAAAAB5QIAAEgAAABibuZJJ7rPPwzHr1LeDOc/AAAAP58CAAAAAAAAAeYCAABIAAAALwI1vuYs0D8Mx69S3gznPwAAAD+uAgAAAAAAAAHnAgAASAAAAC3Ndte5fNA/DMevUt4M5z8AAAA/rgIAAAAAAAAB6AIAAEgAAAAqmLjwjMzQPwzHr1LeDOc/AAAAP74CAAAAAAAAAekCAABIAAAAafCpQ2sI0T8Mx69S3gznPwAAAD++AgAAAAAAAAHqAgAASAAAAKdIm5ZJRNE/DMevUt4M5z8AAAA/zQIAAAAAAAAB6wIAAEgAAADmoIzpJ4DRPwzHr1LeDOc/AAAAP80CAAAAAAAAAewCAABIAAAAZYYtdhGo0T8Mx69S3gznPwAAAD/dAgAAAAAAAAHtAgAASAAAAORrzgL7z9E/DMevUt4M5z8AAAA/7QIAAAAAAAAB7gIAAEgAAABjUW+P5PfRPwzHr1LeDOc/AAAAP+0CAAAAAAAAAe8CAABIAAAA4jYQHM4f0j8Mx69S3gznPwAAAD/8AgAAAAAAAAHwAgAASAAAAGAcsai3R9I/DMevUt4M5z8AAAA//AIAAAAAAAAB8QIAAEgAAADfAVI1oW/SPwzHr1LeDOc/AAAAP/wCAAAAAAAAAfICAABIAAAAXufywYqX0j8Mx69S3gznPwAAAD8MAwAAAAAAAAHzAgAASAAAAB5aQ4h/q9I/DMevUt4M5z8AAAA/HAMAAAAAAAAB9AIAAEgAAABcsjTbXefSPwzHr1LeDOc/AAAAPxwDAAAAAAAAAfUCAABIAAAAmgomLjwj0z8Mx69S3gznPwAAAD8rAwAAAAAAAAH2AgAASAAAABnwxrolS9M/DMevUt4M5z8AAAA/KwMAAAAAAAAB9wIAAEgAAABXSLgNBIfTPwzHr1LeDOc/AAAAPzsDAAAAAAAAAfgCAABIAAAAlqCpYOLC0z8Mx69S3gznPwAAAD87AwAAAAAAAAH5AgAASAAAABWGSu3L6tM/DMevUt4M5z8AAAA/SgMAAAAAAAAB+gIAAEgAAABT3jtAqibUPwzHr1LeDOc/AAAAP0oDAAAAAAAAAfsCAABIAAAAkTYtk4hi1D8Mx69S3gznPwAAAD9aAwAAAAAAAAH8AgAASAAAANCOHuZmntQ/DMevUt4M5z8AAAA/WgMAAAAAAAAB/QIAAEgAAAAP5w85RdrUPwzHr1LeDOc/AAAAP2oDAAAAAAAAAf4CAABIAAAADLJRUhgq1T8Mx69S3gznPwAAAD9qAwAAAAAAAAH/AgAASAAAAAp9k2vredU/DMevUt4M5z8AAAA/eQMAAAAAAAABAAMAAEgAAABI1YS+ybXVPwzHr1LeDOc/AAAAP3kDAAAAAAAAAQEDAABIAAAARqDG15wF1j8Mx69S3gznPwAAAD+JAwAAAAAAAAECAwAASAAAAERrCPFvVdY/DMevUt4M5z8AAAA/iQMAAAAAAAABAwMAAEgAAABCNkoKQ6XWPwzHr1LeDOc/AAAAP5kDAAAAAAAAAQQDAABIAAAAgI47XSHh1j8Mx69S3gznPwAAAD+ZAwAAAAAAAAEFAwAASAAAAL7mLLD/HNc/DMevUt4M5z8AAAA/qAMAAAAAAAABBgMAAEgAAAD9Ph4D3ljXPwzHr1LeDOc/AAAAP6gDAAAAAAAAAQcDAABIAAAAO5cPVryU1z8Mx69S3gznPwAAAD+4AwAAAAAAAAEIAwAASAAAAHnvAKma0Nc/DMevUt4M5z8AAAA/uAMAAAAAAAABCQMAAEgAAAC4R/L7eAzYPwzHr1LeDOc/AAAAP8cDAAAAAAAAAQoDAABIAAAA95/jTldI2D8Mx69S3gznPwAAAD/HAwAAAAAAAAELAwAASAAAAPRqJWgqmNg/DMevUt4M5z8AAAA/1wMAAAAAAAABDAMAAEgAAACxqLdH8vvYPwzHr1LeDOc/AAAAP9cDAAAAAAAAAQ0DAABIAAAA7wCpmtA32T8Mx69S3gznPwAAAD/nAwAAAAAAAAEOAwAASAAAAC1Zmu2uc9k/DMevUt4M5z8AAAA/5wMAAAAAAAABDwMAAEgAAABtsYtAja/ZPwzHr1LeDOc/AAAAP/YDAAAAAAAAARADAABIAAAArAl9k2vr2T8Mx69S3gznPwAAAD/2AwAAAAAAAAERAwAASAAAAOphbuZJJ9o/DMevUt4M5z8AAAA/BgQAAAAAAAABEgMAAEgAAAAoul85KGPaPxXnLEShFec/AAAAPwYEAAAAAAAAARMDAABIAAAAp58AxhGL2j8V5yxEoRXnPwAAAD8WBAAAAAAAAAEUAwAASAAAACaFoVL7sto/FecsRKEV5z8AAAA/RAQAAAAAAAABFQMAAEgAAABePljxUt7bPxXnLEShFec/AAAAP1QEAAAAAAAAARYDAABIAAAA2Ll8sOKl3D8V5yxEoRXnPwAAAD9kBAAAAAAAAAEXAwAASAAAANaEvsm19dw/FecsRKEV5z8AAAA/ZAQAAAAAAAABGAMAAEgAAABUal9Wnx3dPxXnLEShFec/AAAAP2QEAAAAAAAAARkDAABIAAAA1E8A44hF3T8V5yxEoRXnPwAAAD9kBAAAAAAAAAEaAwAASAAAABKo8TVngd0/FecsRKEV5z8AAAA/dAQAAAAAAAABGwMAAEgAAAAQczNPOtHdPwzHr1LeDOc/AAAAP3QEAAAAAAAAARwDAABIAAAAzuWDFS/l3T8Mx69S3gznPwAAAD+EBAAAAAAAAAEdAwAASAAAAE7LJKIYDd4/BKcyYRsE5z8AAAA/hAQAAAAAAAABHgMAAEgAAAAOPnVoDSHePwSnMmEbBOc/AAAAP5MEAAAAAAAAAR8DAABIAAAAzLDFLgI13j8EpzJhGwTnPwAAAD+yBAAAAAAAAAEgAwAASAAAAIwjFvX2SN4/BKcyYRsE5z8AAAA/LwUAAAAAAAABIQMAAEgAAABMlma761zePwSnMmEbBOc/AAAAPz8FAAAAAAAAASIDAABIAAAACgm3geBw3j8EpzJhGwTnPwAAAD8/BQAAAAAAAAEjAwAASAAAAEphqNS+rN4/BKcyYRsE5z8AAAA/TwUAAAAAAAABJAMAAEgAAADGEYt6eyTfPwSnMmEbBOc/AAAAP08FAAAAAAAAASUDAABIAAAAhE8dWkOI3z8Mx69S3gznPwAAAD9eBQAAAAAAAAEmAwAASAAAAECNrzkL7N8/DMevUt4M5z8AAAA/XgUAAAAAAAABJwMAAEgAAACA5aCM6SfgPxXnLEShFec/AAAAP24FAAAAAAAAASgDAABIAAAAHne6QsJt4D8V5yxEoRXnPwAAAD9uBQAAAAAAAAEpAwAASAAAAPyVgzKmn+A/FecsRKEV5z8AAAA/fgUAAAAAAAABKgMAAEgAAAB7eyS/j8fgPxXnLEShFec/AAAAP34FAAAAAAAAASsDAABIAAAAmied6H7l4D8V5yxEoRXnPwAAAD+NBQAAAAAAAAEsAwAASAAAALnTFRJuA+E/FecsRKEV5z8AAAA/jQUAAAAAAAABLQMAAEgAAADZf447XSHhPxXnLEShFec/AAAAP50FAAAAAAAAAS4DAABIAAAAOLm2nlcr4T8V5yxEoRXnPwAAAD+dBQAAAAAAAAEvAwAASAAAAJjy3gFSNeE/FecsRKEV5z8AAAA/awYAAAAAAAABMAMAAEgAAADZf447XSHhPxXnLEShFec/AAAAPykTAAAAAAAAATEDAABIAAAAeUZm2GIX4T8V5yxEoRXnPwAAAD85EwAAAAAAAAEyAwAASAAAAAVNBRMXnrE/cCoTtkFw6j8AAAA/AAAAAAAAAAABMwMAAEgAAAD7eAx4Y92yP3AqE7ZBcOo/AAAAPwAAAAAAAAAAATQDAABIAAAA+Q6Qqgl9sz9wKhO2QXDqPwAAAD8AAAAAAAAAAAE1AwAASAAAAPNvVfaCbLQ/cCoTtkFw6j8AAAA/EAAAAAAAAAABNgMAAEgAAADxOpcPVry0P3AqE7ZBcOo/AAAAPxAAAAAAAAAAATcDAABIAAAA69AaQvxbtT9wKhO2QXDqPwAAAD8QAAAAAAAAAAE4AwAASAAAAOdmnnSi+7U/cCoTtkFw6j8AAAA/HwAAAAAAAAABOQMAAEgAAADj/CGnSJu2P3AqE7ZBcOo/AAAAPx8AAAAAAAAAAToDAABIAAAA213n8sGKtz9wKhO2QXDqPwAAAD8vAAAAAAAAAAE7AwAASAAAANkoKQyV2rc/cCoTtkFw6j8AAAA/LwAAAAAAAAABPAMAAEgAAADVvqw+O3q4P3AqE7ZBcOo/AAAAPz8AAAAAAAAAAT0DAABIAAAA0VQwceEZuT9wKhO2QXDqPwAAAD8/AAAAAAAAAAE+AwAASAAAAMu19bxaCbo/cCoTtkFw6j8AAAA/TgAAAAAAAAABPwMAAEgAAADHS3nvAKm6P3AqE7ZBcOo/AAAAP14AAAAAAAAAAUADAABIAAAAvXeAVE3ouz9wKhO2QXDqPwAAAD9eAAAAAAAAAAFBAwAASAAAALfYRaDG17w/cCoTtkFw6j8AAAA/bQAAAAAAAAABQgMAAEgAAACzbsnSbHe9P3AqE7ZBcOo/AAAAP20AAAAAAAAAAUMDAABIAAAAq8+OHuZmvj9wKhO2QXDqPwAAAD99AAAAAAAAAAFEAwAASAAAAKUwVGpfVr8/cCoTtkFw6j8AAAA/fQAAAAAAAAABRQMAAEgAAADQyAxb7CLAP3AqE7ZBcOo/AAAAP40AAAAAAAAAAUYDAABIAAAAzF6QjZLCwD9wKhO2QXDqPwAAAD+NAAAAAAAAAAFHAwAASAAAAEgPczNPOsE/cCoTtkFw6j8AAAA/pwAAAAAAAAABSAMAAEgAAABEpfZl9dnBP3AqE7ZBcOo/AAAAP6cAAAAAAAAAAUkDAABIAAAAQDt6mJt5wj9wKhO2QXDqPwAAAD+3AAAAAAAAAAFKAwAASAAAADrR/cpBGcM/cCoTtkFw6j8AAAA/xwAAAAAAAAABSwMAAEgAAAC2TCKK0eDDP3AqE7ZBcOo/AAAAP8cAAAAAAAAAAUwDAABIAAAAsOKlvHeAxD9wKhO2QXDqPwAAAD/WAAAAAAAAAAFNAwAASAAAAKx4Ke8dIMU/cCoTtkFw6j8AAAA/1gAAAAAAAAABTgMAAEgAAAAqKQyV2pfFP3AqE7ZBcOo/AAAAP9YAAAAAAAAAAU8DAABIAAAAptnuOpcPxj9wKhO2QXDqPwAAAD/mAAAAAAAAAAFQAwAASAAAAKSkMFRqX8Y/cCoTtkFw6j8AAAA/9QAAAAAAAAABUQMAAEgAAAAiVRP6JtfGP3AqE7ZBcOo/AAAAP/UAAAAAAAAAAVIDAABIAAAAHiBVE/omxz9wKhO2QXDqPwAAAD8FAQAAAAAAAAFTAwAASAAAABzrlizNdsc/cCoTtkFw6j8AAAA/BQEAAAAAAAABVAMAAEgAAAAatthFoMbHP3AqE7ZBcOo/AAAAPwUBAAAAAAAAAVUDAABIAAAAmJt50onuxz9wKhO2QXDqPwAAAD8VAQAAAAAAAAFWAwAASAAAABZMXHhGZsg/cCoTtkFw6j8AAAA/FQEAAAAAAAABVwMAAEgAAAAUF56RGbbIP3AqE7ZBcOo/AAAAPyQBAAAAAAAAAVgDAABIAAAAkMeAN9YtyT9wKhO2QXDqPwAAAD80AQAAAAAAAAFZAwAASAAAAAx4Y92Spck/cCoTtkFw6j8AAAA/NAEAAAAAAAABWgMAAEgAAAAIDucPOUXKP3AqE7ZBcOo/AAAAP0QBAAAAAAAAAVsDAABIAAAABKRqQt/kyj9wKhO2QXDqPwAAAD9EAQAAAAAAAAFcAwAASAAAAP457nSFhMs/ZwqWxH5n6j8AAAA/UwEAAAAAAAABXQMAAEgAAAD8z3GnKyTMP2cKlsR+Z+o/AAAAP1MBAAAAAAAAAV4DAABIAAAA+GX12dHDzD9nCpbEfmfqPwAAAD9jAQAAAAAAAAFfAwAASAAAAPT7eAx4Y80/ZwqWxH5n6j8AAAA/YwEAAAAAAAABYAMAAEgAAADukfw+HgPOP1/qGNO7Xuo/AAAAP3IBAAAAAAAAAWEDAABIAAAAbELf5Np6zj9f6hjTu17qPwAAAD9yAQAAAAAAAAFiAwAASAAAAGbYYheBGs8/X+oY07te6j8AAAA/ggEAAAAAAAABYwMAAEgAAADkiEW9PZLPP1/qGNO7Xuo/AAAAP4IBAAAAAAAAAWQDAABIAAAA4FOH1hDizz9f6hjTu17qPwAAAD+SAQAAAAAAAAFlAwAASAAAAC8CNb7mLNA/X+oY07te6j8AAAA/kgEAAAAAAAABZgMAAEgAAABtWiYRxWjQP1/qGNO7Xuo/AAAAP6EBAAAAAAAAAWcDAABIAAAA7D/Hna6Q0D9f6hjTu17qPwAAAD+hAQAAAAAAAAFoAwAASAAAACqYuPCMzNA/X+oY07te6j8AAAA/sQEAAAAAAAABaQMAAEgAAABp8KlDawjRP1/qGNO7Xuo/AAAAP7EBAAAAAAAAAWoDAABIAAAAp0iblklE0T9f6hjTu17qPwAAAD/BAQAAAAAAAAFrAwAASAAAAOagjOkngNE/X+oY07te6j8AAAA/wQEAAAAAAAABbAMAAEgAAADka84C+8/RP1/qGNO7Xuo/AAAAP9ABAAAAAAAAAW0DAABIAAAAIsS/VdkL0j9f6hjTu17qPwAAAD/gAQAAAAAAAAFuAwAASAAAAGAcsai3R9I/X+oY07te6j8AAAA/7wEAAAAAAAABbwMAAEgAAADdzJNOdL/SP1/qGNO7Xuo/AAAAP+8BAAAAAAAAAXADAABIAAAAGyWFoVL70j9f6hjTu17qPwAAAD/vAQAAAAAAAAFxAwAASAAAAFp9dvQwN9M/X+oY07te6j8AAAA//wEAAAAAAAABcgMAAEgAAACY1WdHD3PTP1/qGNO7Xuo/AAAAPw8CAAAAAAAAAXMDAABIAAAAlqCpYOLC0z9f6hjTu17qPwAAAD8PAgAAAAAAAAF0AwAASAAAANT4mrPA/tM/X+oY07te6j8AAAA/DwIAAAAAAAABdQMAAEgAAADSw9zMk07UP1/qGNO7Xuo/AAAAPx4CAAAAAAAAAXYDAABIAAAAkAFvrFuy1D9f6hjTu17qPwAAAD8eAgAAAAAAAAF3AwAASAAAAI7MsMUuAtU/X+oY07te6j8AAAA/LgIAAAAAAAABeAMAAEgAAABLCkOl9mXVP1/qGNO7Xuo/AAAAPy4CAAAAAAAAAXkDAABIAAAAhy12Eajx1T9nCpbEfmfqPwAAAD8+AgAAAAAAAAF6AwAASAAAAERrCPFvVdY/ZwqWxH5n6j8AAAA/TQIAAAAAAAABewMAAEgAAAABqZrQN7nWP3AqE7ZBcOo/AAAAP00CAAAAAAAAAXwDAABIAAAAPczNPOlE1z9wKhO2QXDqPwAAAD9NAgAAAAAAAAF9AwAASAAAAPoJYByxqNc/cCoTtkFw6j8AAAA/XQIAAAAAAAABfgMAAEgAAAD51KE1hPjXP3AqE7ZBcOo/AAAAP10CAAAAAAAAAX8DAABIAAAA95/jTldI2D9wKhO2QXDqPwAAAD9sAgAAAAAAAAGAAwAASAAAADX41KE1hNg/cCoTtkFw6j8AAAA/fAIAAAAAAAABgQMAAEgAAAAywxa7CNTYP3AqE7ZBcOo/AAAAP3wCAAAAAAAAAYIDAABIAAAAcBsIDucP2T9wKhO2QXDqPwAAAD98AgAAAAAAAAGDAwAASAAAADCOWNTbI9k/cCoTtkFw6j8AAAA/jAIAAAAAAAABhAMAAEgAAABu5kknul/ZP3AqE7ZBcOo/AAAAP4wCAAAAAAAAAYUDAABIAAAALVma7a5z2T9wKhO2QXDqPwAAAD+bAgAAAAAAAAGGAwAASAAAAKw+O3qYm9k/cCoTtkFw6j8AAAA/mwIAAAAAAAABhwMAAEgAAAAtJNwGgsPZP3AqE7ZBcOo/AAAAP6sCAAAAAAAAAYgDAABIAAAArAl9k2vr2T9wKhO2QXDqPwAAAD+rAgAAAAAAAAGJAwAASAAAACvvHSBVE9o/cCoTtkFw6j8AAAA/uwIAAAAAAAABigMAAEgAAABpRw9zM0/aP3AqE7ZBcOo/AAAAP8oCAAAAAAAAAYsDAABIAAAAp58AxhGL2j9wKhO2QXDqPwAAAD/KAgAAAAAAAAGMAwAASAAAAOb38Rjwxto/cCoTtkFw6j8AAAA/ygIAAAAAAAABjQMAAEgAAAAkUONrzgLbP3AqE7ZBcOo/AAAAP9oCAAAAAAAAAY4DAABIAAAA4Y11S5Zm2z9wKhO2QXDqPwAAAD/pAgAAAAAAAAGPAwAASAAAAB/mZp50ots/cCoTtkFw6j8AAAA/6QIAAAAAAAABkAMAAEgAAAAesai3R/LbP3AqE7ZBcOo/AAAAP/kCAAAAAAAAAZEDAABIAAAAXAmaCiYu3D9wKhO2QXDqPwAAAD8JAwAAAAAAAAGSAwAASAAAANruOpcPVtw/cCoTtkFw6j8AAAA/CQMAAAAAAAABkwMAAEgAAABa1Nsj+X3cP3AqE7ZBcOo/AAAAPwkDAAAAAAAAAZQDAABIAAAA2Ll8sOKl3D9wKhO2QXDqPwAAAD8JAwAAAAAAAAGVAwAASAAAAJgszXbXudw/cCoTtkFw6j8AAAA/GAMAAAAAAAABlgMAAEgAAABWnx09zM3cP3AqE7ZBcOo/AAAAPxgDAAAAAAAAAZcDAABIAAAAFhJuA8Hh3D9wKhO2QXDqPwAAAD84AwAAAAAAAAGYAwAASAAAANaEvsm19dw/cCoTtkFw6j8AAAA/VwMAAAAAAAABmQMAAEgAAABUal9Wnx3dP3AqE7ZBcOo/AAAAP1cDAAAAAAAAAZoDAABIAAAA1E8A44hF3T9wKhO2QXDqPwAAAD9mAwAAAAAAAAGbAwAASAAAAFI1oW9ybd0/cCoTtkFw6j8AAAA/ZgMAAAAAAAABnAMAAEgAAACQjZLCUKndP3AqE7ZBcOo/AAAAP3YDAAAAAAAAAZ0DAABIAAAAEHMzTzrR3T9wKhO2QXDqPwAAAD92AwAAAAAAAAGeAwAASAAAAE7LJKIYDd4/cCoTtkFw6j8AAAA/hgMAAAAAAAABnwMAAEgAAADMsMUuAjXeP3AqE7ZBcOo/AAAAP4YDAAAAAAAAAaADAABIAAAACgm3geBw3j9wKhO2QXDqPwAAAD+VAwAAAAAAAAGhAwAASAAAAEphqNS+rN4/cCoTtkFw6j8AAAA/lQMAAAAAAAABogMAAEgAAADIRklhqNTeP3AqE7ZBcOo/AAAAP6UDAAAAAAAAAaMDAABIAAAABp86tIYQ3z9nCpbEfmfqPwAAAD+lAwAAAAAAAAGkAwAASAAAAARqfM1ZYN8/ZwqWxH5n6j8AAAA/tQMAAAAAAAABpQMAAEgAAACETx1aQ4jfP1/qGNO7Xuo/AAAAP+MDAAAAAAAAAaYDAABIAAAA3x7J7+Mx4D9Wypvh+FXqPwAAAD8SBAAAAAAAAAGnAwAASAAAAD0jM2yxi+A/Taoe8DVN6j8AAAA/EgQAAAAAAAABqAMAAEgAAACdXFvPq5XgP02qHvA1Teo/AAAAPxIEAAAAAAAAAakDAABIAAAA/JWDMqaf4D9Nqh7wNU3qPwAAAD8yBAAAAAAAAAGqAwAASAAAAFzPq5WgqeA/Taoe8DVN6j8AAAA/YAQAAAAAAAABqwMAAEgAAAC8CNT4mrPgP02qHvA1Teo/AAAAP3AEAAAAAAAAAawDAABIAAAAG0L8W5W94D9Nqh7wNU3qPwAAAD9wBAAAAAAAAAGtAwAASAAAANu0TCKK0eA/Taoe8DVN6j8AAAA/cAQAAAAAAAABrgMAAEgAAAA77nSFhNvgP02qHvA1Teo/AAAAP4AEAAAAAAAAAa8DAABIAAAAmied6H7l4D9FiqH+ckTqPwAAAD+ABAAAAAAAAAGwAwAASAAAAPpgxUt57+A/RYqh/nJE6j8AAAA/jwQAAAAAAAABsQMAAEgAAABamu2uc/ngP0WKof5yROo/AAAAP48EAAAAAAAAAbIDAABIAAAAudMVEm4D4T9FiqH+ckTqPwAAAD+PBAAAAAAAAAGzAwAASAAAABkNPnVoDeE/RYqh/nJE6j8AAAA/rwQAAAAAAAABtAMAAEgAAADKKdKmZRLBP7qM0ulGu+w/AAAAPwAAAAAAAAAAAbUDAABIAAAAxvQTwDhiwT+6jNLpRrvsPwAAAD8vAAAAAAAAAAG2AwAASAAAAEbatEwiisE/uozS6Ua77D8AAAA/PwAAAAAAAAABtwMAAEgAAADCipfy3gHCP7qM0ulGu+w/AAAAPz8AAAAAAAAAAbgDAABIAAAAwFXZC7JRwj+6jNLpRrvsPwAAAD9PAAAAAAAAAAG5AwAASAAAALzrXD5Y8cI/uozS6Ua77D8AAAA/TwAAAAAAAAABugMAAEgAAAC2TCKK0eDDP7qM0ulGu+w/AAAAP14AAAAAAAAAAbsDAABIAAAALJOIYjT4xD+6jNLpRrvsPwAAAD9eAAAAAAAAAAG8AwAASAAAACa/j8eAN8Y/smxV+IOy7D8AAAA/bgAAAAAAAAABvQMAAEgAAAAatthFoMbHP6pM2AbBqew/AAAAP24AAAAAAAAAAb4DAABIAAAAkMeAN9YtyT+YDN4jO5jsPwAAAD99AAAAAAAAAAG/AwAASAAAAAbZKCkMlco/kOxgMniP7D8AAAA/jQAAAAAAAAABwAMAAEgAAAD8BDCOWNTLP5DsYDJ4j+w/AAAAP40AAAAAAAAAAcEDAABIAAAA9jA386QTzT+GzONAtYbsPwAAAD+dAAAAAAAAAAHCAwAASAAAAGbYYheBGs8/fqxmT/J97D8AAAA/rAAAAAAAAAABwwMAAEgAAABvj+T38RjQP3aM6V0vdew/AAAAP6wAAAAAAAAAAcQDAABIAAAArufVStBU0D92jOldL3XsPwAAAD+8AAAAAAAAAAHFAwAASAAAAOw/x52ukNA/dozpXS917D8AAAA/vAAAAAAAAAABxgMAAEgAAABrJWgqmLjQP3aM6V0vdew/AAAAP8wAAAAAAAAAAccDAABIAAAA6goJt4Hg0D9sbGxsbGzsPwAAAD/bAAAAAAAAAAHIAwAASAAAAChj+glgHNE/bGxsbGxs7D8AAAA/2wAAAAAAAAAByQMAAEgAAACnSJuWSUTRP2xsbGxsbOw/AAAAP9sAAAAAAAAAAcoDAABIAAAA5qCM6SeA0T9sbGxsbGzsPwAAAD/rAAAAAAAAAAHLAwAASAAAAORrzgL7z9E/bGxsbGxs7D8AAAA/6wAAAAAAAAABzAMAAEgAAAChqWDiwjPSP2xsbGxsbOw/AAAAP/oAAAAAAAAAAc0DAABIAAAA3wFSNaFv0j9sbGxsbGzsPwAAAD/6AAAAAAAAAAHOAwAASAAAAN3Mk050v9I/bGxsbGxs7D8AAAA/CgEAAAAAAAABzwMAAEgAAACaCiYuPCPTP2xsbGxsbOw/AAAAPwoBAAAAAAAAAdADAABIAAAA2WIXgRpf0z9sbGxsbGzsPwAAAD8aAQAAAAAAAAHRAwAASAAAANYtWZrtrtM/bGxsbGxs7D8AAAA/YAEAAAAAAAAB0gMAAEgAAABT3jtAqibUP3aM6V0vdew/AAAAP2ABAAAAAAAAAdMDAABIAAAA0sPczJNO1D92jOldL3XsPwAAAD9gAQAAAAAAAAHUAwAASAAAAFGpfVl9dtQ/dozpXS917D8AAAA/cAEAAAAAAAAB1QMAAEgAAAAQHM4fcorUP3aM6V0vdew/AAAAP3ABAAAAAAAAAdYDAABIAAAA0I4e5mae1D92jOldL3XsPwAAAD+uAQAAAAAAAAHXAwAASAAAAJABb6xbstQ/dozpXS917D8AAAA/3QEAAAAAAAAB2AMAAEgAAABPdL9yUMbUP3aM6V0vdew/AAAAPysCAAAAAAAAAdkDAABIAAAASwpDpfZl1T92jOldL3XsPwAAAD87AgAAAAAAAAHaAwAASAAAAAYTF56RGdY/fqxmT/J97D8AAAA/OwIAAAAAAAAB2wMAAEgAAACF+Lcqe0HWP36sZk/yfew/AAAAP0oCAAAAAAAAAdwDAABIAAAAA95Yt2Rp1j9+rGZP8n3sPwAAAD9KAgAAAAAAAAHdAwAASAAAAILD+UNOkdY/fqxmT/J97D8AAAA/WgIAAAAAAAAB3gMAAEgAAABCNkoKQ6XWP36sZk/yfew/AAAAP1oCAAAAAAAAAd8DAABIAAAA2SgpDJXatz+sT9sJxKzvPwAAAD8AAAAAAAAAAAHgAwAASAAAANkoKQyV2rc/tm9Y+4a17z8AAAA/LwAAAAAAAAAB4QMAAEgAAADX82olaCq4P7ZvWPuGte8/AAAAPz8AAAAAAAAAAeIDAABIAAAA1b6sPjt6uD+2b1j7hrXvPwAAAD9PAAAAAAAAAAHjAwAASAAAANOJ7lcOyrg/vo/V7Em+7z8AAAA/XgAAAAAAAAAB5AMAAEgAAADRVDBx4Rm5P76P1exJvu8/AAAAP14AAAAAAAAAAeUDAABIAAAAzx9yirRpuT/Gr1LeDMfvPwAAAD9uAAAAAAAAAAHmAwAASAAAAMvqs6OHubk/xq9S3gzH7z8AAAA/bgAAAAAAAAAB5wMAAEgAAADJgDfWLVm6P8avUt4Mx+8/AAAAP30AAAAAAAAAAegDAABIAAAAxRa7CNT4uj/Gr1LeDMfvPwAAAD99AAAAAAAAAAHpAwAASAAAALtCwm0gOLw/xq9S3gzH7z8AAAA/jQAAAAAAAAAB6gMAAEgAAACzbsnSbHe9P8avUt4Mx+8/AAAAP40AAAAAAAAAAesDAABIAAAAo/uVgzKmvz/Qz8/Pz8/vPwAAAD+dAAAAAAAAAAHsAwAASAAAAEpEMRp86sA/2u9MwZLY7z8AAAA/nQAAAAAAAAAB7QMAAEgAAABCcDh/yCnCP9rvTMGS2O8/AAAAP6wAAAAAAAAAAe4DAABIAAAANmeB/ee4wz/a70zBktjvPwAAAD+8AAAAAAAAAAHvAwAASAAAAKxDawjxb8U/2u9MwZLY7z8AAAA/vAAAAAAAAAAB8AMAAEgAAACeBfaf407HP9rvTMGS2O8/AAAAP7wAAAAAAAAAAfEDAABIAAAAkMeAN9YtyT/a70zBktjvPwAAAD/MAAAAAAAAAAHyAwAASAAAAAJvrFuyNMs/0M/Pz8/P7z8AAAA/zAAAAAAAAAAB8wMAAEgAAAD2MDfzpBPNP76P1exJvu8/AAAAP9sAAAAAAAAAAfQDAABIAAAA6PLBipfyzj+2b1j7hrXvPwAAAD/bAAAAAAAAAAH1AwAASAAAAK7n1UrQVNA/pC9eGAGk7z8AAAA/6wAAAAAAAAAB9gMAAEgAAADn1UrQVDDRP5wP4SY+m+8/AAAAP/oAAAAAAAAAAfcDAABIAAAAo94eye/j0T+S72M1e5LvPwAAAD/6AAAAAAAAAAH4AwAASAAAAB5aQ4h/q9I/ku9jNXuS7z8AAAA/CgEAAAAAAAAB+QMAAEgAAAAZ8Ma6JUvTP5LvYzV7ku8/AAAAPwoBAAAAAAAAAfoDAABIAAAAlqCpYOLC0z+S72M1e5LvPwAAAD8KAQAAAAAAAAH7AwAASAAAAFPeO0CqJtQ/ku9jNXuS7z8AAAA/GgEAAAAAAAAB/AMAAEgAAABRqX1ZfXbUP5LvYzV7ku8/AAAAPxoBAAAAAAAAAf0DAABIAAAAD+cPOUXa1D+S72M1e5LvPwAAAD8pAQAAAAAAAAH+AwAASAAAAAyyUVIYKtU/ku9jNXuS7z8AAAA/KQEAAAAAAAAB/wMAAEgAAABLCkOl9mXVP5LvYzV7ku8/AAAAPzkBAAAAAAAAAQAEAABIAAAAiWI0+NSh1T+S72M1e5LvPwAAAD9JAQAAAAAAAAEBBAAASAAAAAhI1YS+ydU/ku9jNXuS7z8AAAA/SQEAAAAAAAABAgQAAEgAAABGoMbXnAXWP5LvYzV7ku8/AAAAP1gBAAAAAAAAAQMEAABIAAAABhMXnpEZ1j+S72M1e5LvPwAAAD9YAQAAAAAAAAEEBAAASAAAAMWFZ2SGLdY/ku9jNXuS7z8AAAA/WAEAAAAAAAAL</ink>
</athena>
</file>

<file path=customXml/item4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sw0AAAAAAAAF+P///wxBY3Rpb25UeXBlVjEBAAAAB3ZhbHVlX18ACAIAAAAAAAAABQUAAAANQ2xlYXJDYW52YXNWMQIAAAAJU3RhcnRUaW1lBFR5cGUABBAMQWN0aW9uVHlwZVYxAgAAAAIAAAC1KgAAAAAAAAH3////+P///wAAAAAFBgAAAA9QZW5BdHRyaWJ1dGVzVjEKAAAAB19jb2xvckEHX2NvbG9yUgdfY29sb3JHB19jb2xvckIKRml0VG9DdXJ2ZQZIZWlnaHQOSWdub3JlUHJlc3N1cmUNSXNIaWdobGlnaHRlcgVTaGFwZQVXaWR0aAAAAAAAAAAABAACAgICAQYBAQxCcnVzaFNoYXBlVjECAAAABgIAAAD/AJ5JAAAAAAAAACJAAAAF9v///wxCcnVzaFNoYXBlVjEBAAAAB3ZhbHVlX18ACAIAAAABAAAAAAAAAAAAIkAFBwAAAApJbmtUcmFjZVYxAwAAAA1MaXN0YDErX2l0ZW1zDExpc3RgMStfc2l6ZQ9MaXN0YDErX3ZlcnNpb24EAAAYU2hhcmVkLklua2luZy5JbmtQb2ludFtdAgAAAAgIAgAAAAkLAAAA2wAAANs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NJQUMAAAACklua1BvaW50VjEEAAAAAVgBWQ5QcmVzc3VyZUZhY3RvcglUaW1lU3RhbXAAAAAABgYLEAIAAAAQDSvoGtHAP6DhpO7LY8s/AAAAPwAAAAAAAAAAAQ0AAAAMAAAA/Ak/ZuefwD9oOKn78tjKPwAAAD85AQAAAAAAAAEOAAAADAAAAOgGU+SzbsA/aDip+/LYyj8AAAA/OQEAAAAAAAABDwAAAAwAAADUA2digD3AP2g4qfvy2Mo/AAAAP0kBAAAAAAAAARAAAAAMAAAAwAB74EwMwD9oOKn78tjKPwAAAD9YAQAAAAAAAAERAAAADAAAAGD7Hb0ytr8/aDip+/LYyj8AAAA/WAEAAAAAAAABEgAAAAwAAAA49UW5y1O/P2g4qfvy2Mo/AAAAP2gBAAAAAAAAARMAAAAMAAAAEO9ttWTxvj9oOKn78tjKPwAAAD9oAQAAAAAAAAEUAAAADAAAAOjolbH9jr4/aDip+/LYyj8AAAA/dwEAAAAAAAABFQAAAAwAAADI4r2tliy+PyiPrQgaTso/AAAAP4cBAAAAAAAAARYAAAAMAAAAeNYNpshnvT8oj60IGk7KPwAAAD+HAQAAAAAAAAEXAAAADAAAAAjEhZqTQLw/KI+tCBpOyj8AAAA/hwEAAAAAAAABGAAAAAwAAACQsf2OXhm7PyiPrQgaTso/AAAAP5cBAAAAAAAAARkAAAAMAAAASKVNh5BUuj8oj60IGk7KPwAAAD+XAQAAAAAAAAEaAAAADAAAAKiM7Xf0yrg/KI+tCBpOyj8AAAA/pgEAAAAAAAABGwAAAAwAAAAQdI1oWEG3PyiPrQgaTso/AAAAP6YBAAAAAAAAARwAAAAMAAAAoGEFXSMatj8oj60IGk7KPwAAAD+2AQAAAAAAAAEdAAAADAAAADBPfVHu8rQ/KI+tCBpOyj8AAAA/tgEAAAAAAAABHgAAAAwAAADgQs1JIC60PyiPrQgaTso/AAAAP8YBAAAAAAAAAR8AAAAMAAAAkDYdQlJpsz8oj60IGk7KPwAAAD/VAQAAAAAAAAEgAAAADAAAAHAwRT7rBrM/KI+tCBpOyj8AAAA/5QEAAAAAAAABIQAAAAwAAABIKm06hKSyPyiPrQgaTso/AAAAP+UBAAAAAAAAASIAAAAMAAAAICSVNh1Csj8oj60IGk7KPwAAAD/0AQAAAAAAAAEjAAAADAAAAPgdvTK237E/KI+tCBpOyj8AAAA/9AEAAAAAAAABJAAAAAwAAADQF+UuT32xPyiPrQgaTso/AAAAPwQCAAAAAAAAASUAAAAMAAAAsBENK+gasT9oOKn78tjKPwAAAD8UAgAAAAAAAAEmAAAADAAAAIgLNSeBuLA/oOGk7stjyz8AAAA/FAIAAAAAAAABJwAAAAwAAABw/gk/ZuevP6DhpO7LY8s/AAAAPyMCAAAAAAAAASgAAAAMAAAA4OWpL8pdrj/YiqDhpO7LPwAAAD8jAgAAAAAAAAEpAAAADAAAAPDAmRhgD6w/EDSc1H15zD8AAAA/IwIAAAAAAAABKgAAAAwAAAAQnIkB9sCpP0jdl8dWBM0/AAAAPzMCAAAAAAAAASsAAAAMAAAA4GrJ4r2tpj+AhpO6L4/NPwAAAD8zAgAAAAAAAAEsAAAADAAAAPBFuctTX6Q/8NiKoOGkzj8AAAA/UgIAAAAAAAABLQAAAAwAAADAFPmsG0yhPyiChpO6L88/AAAAP2ICAAAAAAAAAS4AAAAMAAAAwN/RK2P7nT9M6r48tiLQPwAAAD9iAgAAAAAAAAEvAAAADAAAAGCuEQ0r6Jo/6L48tiJo0D8AAAA/cQIAAAAAAAABMAAAAAwAAADAlbH9jl6ZP4iTui+PrdA/AAAAP3ECAAAAAAAAATEAAAAMAAAAQH1R7vLUlz+Ik7ovj63QPwAAAD+BAgAAAAAAAAEyAAAADAAAAEB9Ue7y1Jc/IGg4qfvy0D8AAAA/gQIAAAAAAAABMwAAAAwAAABAfVHu8tSXP7w8tiJoONE/AAAAP5ECAAAAAAAAATQAAAAMAAAAoGTx3lZLlj9cETSc1H3RPwAAAD+RAgAAAAAAAAE1AAAADAAAAKBk8d5WS5Y/9OWxFUHD0T8AAAA/oAIAAAAAAAABNgAAAAwAAACgZPHeVkuWP5S6L4+tCNI/AAAAP6ACAAAAAAAAATcAAAAMAAAAAEyRz7rBlD/MYyuChpPSPwAAAD+wAgAAAAAAAAE4AAAADAAAAGAzMcAeOJM/BA0ndV8e0z8AAAA/sAIAAAAAAAABOQAAAAwAAADAGtGwgq6RPzy2Img4qdM/AAAAP8ACAAAAAAAAAToAAAAMAAAAQAJxoeYkkD+sCBpO6r7UPwAAAD/fAgAAAAAAAAE7AAAADAAAAIAOIam06YA/nNR9eWxF2D8AAAA/7gIAAAAAAAABPAAAAAwAAACAusEU+ax7PwwndV8eW9k/AAAAP/4CAAAAAAAAAT0AAAAMAAAAgLrBFPmsez/gpO7LYyvaPwAAAD8dAwAAAAAAAAE+AAAADAAAAIC6wRT5rHs/YB5bETSc3D8AAAA/HQMAAAAAAAABPwAAAAwAAACADiGptOmAP3BF0HBS990/AAAAPy0DAAAAAAAAAUAAAAAMAAAAgA4hqbTpgD/Yl8dWBA3fPwAAAD8tAwAAAAAAAAFBAAAADAAAAMBwoeYkEIc/dF8eWxE04D8AAAA/PQMAAAAAAAABQgAAAAwAAAAAomEFXSOKP/zy2Iqg4eA/AAAAPz0DAAAAAAAAAUMAAAAMAAAAQAJxoeYkkD/QcFL35bHhPwAAAD9MAwAAAAAAAAFEAAAADAAAAGAzMcAeOJM/pO7LYyuC4j8AAAA/TAMAAAAAAAABRQAAAAwAAABAfVHu8tSXP8hWBA0ndeM/AAAAP1wDAAAAAAAAAUYAAAAMAAAAYK4RDSvomj/svjy2ImjkPwAAAD9cAwAAAAAAAAFHAAAADAAAAHAISaVNh6A/wDy2Img45T8AAAA/awMAAAAAAAABSAAAAAwAAACwOQnEhZqjP0jQcFL35eU/AAAAP2sDAAAAAAAAAUkAAAAMAAAA4GrJ4r2tpj/MYyuChpPmPwAAAD97AwAAAAAAAAFKAAAADAAAABCciQH2wKk/BA0ndV8e5z8AAAA/ewMAAAAAAAABSwAAAAwAAACQ2fkn/JitPzy2Img4qec/AAAAP4sDAAAAAAAAAUwAAAAMAAAAYAVdIxpWsD8odV8eWxHoPwAAAD+LAwAAAAAAAAFNAAAADAAAAEgqbTqEpLI/YB5bETSc6D8AAAA/mgMAAAAAAAABTgAAAAwAAAAwT31R7vK0P+SxFUHDSek/AAAAP5oDAAAAAAAAAU8AAAAMAAAAEHSNaFhBtz/QcFL35bHpPwAAAD+qAwAAAAAAAAFQAAAADAAAAEilTYeQVLo/CBpO6r486j8AAAA/qgMAAAAAAAABUQAAAAwAAABQ0DWiYQW9P/DYiqDhpOo/AAAAP7oDAAAAAAAAAVIAAAAMAAAAgB+z80/4wT9kK4KGk7rrPwAAAD/JAwAAAAAAAAFTAAAADAAAAFhB14iGFcQ/mNR9eWxF7D8AAAA/yQMAAAAAAAABVAAAAAwAAAAsY/sdvTLGP4STui+Prew/AAAAP+gDAAAAAAAAAVUAAAAMAAAA5Kkvyl2eyj+o+/LYiqDtPwAAAD/oAwAAAAAAAAFWAAAADAAAALjLU1+Uu8w/SNBwUvfl7T8AAAA/6AMAAAAAAAABVwAAAAwAAACc8GN2/gnPPzCPrQgaTu4/AAAAP/gDAAAAAAAAAVgAAAAMAAAATAywB87E0D/MYyuChpPuPwAAAD/4AwAAAAAAAAFZAAAADAAAAL4eOBMD7NE/uCJoOKn77j8AAAA/CAQAAAAAAAABWgAAAAwAAAC+Mrbf0SvTP1D35bEVQe8/AAAAPwgEAAAAAAAAAVsAAAAMAAAAMEU+6wZT1D9Q9+WxFUHvPwAAAD8XBAAAAAAAAAFcAAAADAAAAKJXxvY7etU/UPflsRVB7z8AAAA/FwQAAAAAAAABXQAAAAwAAACOaFhB14jWP1D35bEVQe8/AAAAP0YEAAAAAAAAAV4AAAAMAAAArpYs3ttq2T+g4aTuy2PvPwAAAD9GBAAAAAAAAAFfAAAADAAAAIKk0qZDSNo/oOGk7stj7z8AAAA/RgQAAAAAAAABYAAAAAwAAADms24wRT7bP6DhpO7LY+8/AAAAP1YEAAAAAAAAAWEAAAAMAAAAusEU+awb3D+g4aTuy2PvPwAAAD+FBAAAAAAAAAFiAAAADAAAAOmVsf2OXuE/oOGk7stj7z8AAAA/tAQAAAAAAAABYwAAAAwAAAB/zM4/4cfkPxxO6r48tu4/AAAAP8MEAAAAAAAAAWQAAAAMAAAAadMhJJU25T/MYyuChpPuPwAAAD/DBAAAAAAAAAFlAAAADAAAAN/basniveU/fHlsRdBw7j8AAAA/wwQAAAAAAAABZgAAAAwAAABR5LNuMEXmPzCPrQgaTu4/AAAAP9MEAAAAAAAAAWcAAAAMAAAAAeyBMzHA5j/gpO7LYyvuPwAAAD/iBAAAAAAAAAFoAAAADAAAAHf0yth+R+c/kLovj60I7j8AAAA/4gQAAAAAAAABaQAAAAwAAABj+x29MrbnP5C6L4+tCO4/AAAAP/IEAAAAAAAAAWoAAAAMAAAATQJxoeYk6D9I0HBS9+XtPwAAAD/yBAAAAAAAAAFrAAAADAAAAP0JP2bnn+g/+OWxFUHD7T8AAAA/AgUAAAAAAAABbAAAAAwAAAAjGlbQNaLpPwwndV8eW+0/AAAAPxEFAAAAAAAAAW0AAAAMAAAASSAu1JwE6j+8PLYiaDjtPwAAAD8RBQAAAAAAAAFuAAAADAAAAOckEBdqTuo/bFL35bEV7T8AAAA/IQUAAAAAAAABbwAAAAwAAACDKfJZN5jqPyRoOKn78uw/AAAAPyEFAAAAAAAAAXAAAAAMAAAAIS7UnATi6j+Ek7ovj63sPwAAAD8xBQAAAAAAAAFxAAAADAAAADMxwB44E+s/hJO6L4+t7D8AAAA/MQUAAAAAAAABcgAAAAwAAACBMzHAHjjrP+i+PLYiaOw/AAAAPzEFAAAAAAAAAXMAAAAMAAAAzzWiYQVd6z/ovjy2ImjsPwAAAD9ABQAAAAAAAAF0AAAADAAAAB04EwPsges/mNR9eWxF7D8AAAA/QAUAAAAAAAABdQAAAAwAAABtOoSk0qbrPwAAAAAAAOw/AAAAP1AFAAAAAAAAAXYAAAAMAAAAvTz1RbnL6z+wFUHDSd3rPwAAAD9QBQAAAAAAAAF3AAAADAAAAEU+6wZT5Os/ZCuChpO66z8AAAA/XwUAAAAAAAABeAAAAAwAAAAJP2bnn/DrPxRBw0ndl+s/AAAAP18FAAAAAAAAAXkAAAAMAAAAk0BcqDkJ7D/EVgQNJ3XrPwAAAD9vBQAAAAAAAAF6AAAADAAAAKdDSCptOuw/3JfHVgQN6z8AAAA/fwUAAAAAAAABewAAAAwAAAAvRT7rBlPsP0DDSd2Xx+o/AAAAP38FAAAAAAAAAXwAAAAMAAAAuUY0rKBr7D/w2Iqg4aTqPwAAAD+OBQAAAAAAAAF9AAAADAAAAM1JIC7UnOw/WAQNJ3Vf6j8AAAA/jgUAAAAAAAABfgAAAAwAAAAdTJHPusHsPwgaTuq+POo/AAAAP54FAAAAAAAAAX8AAAAMAAAAaU4CcaHm7D8gWxE0nNTpPwAAAD+eBQAAAAAAAAGAAAAADAAAAH1R7vLUF+0/0HBS9+Wx6T8AAAA/rgUAAAAAAAABgQAAAAwAAADLU1+UuzztPzSc1H15bOk/AAAAP64FAAAAAAAAAYIAAAAMAAAAo1fG9jt67T+Yx1YEDSfpPwAAAD/NBQAAAAAAAAGDAAAADAAAAPNZN5gin+0/rAgaTuq+6D8AAAA/zQUAAAAAAAABhAAAAAwAAAA/XKg5CcTtP2AeWxE0nOg/AAAAP9wFAAAAAAAAAYUAAAAMAAAAj14Z2+/o7T/ESd2Xx1boPwAAAD/cBQAAAAAAAAGGAAAADAAAAKNhBV0jGu4/KHVfHlsR6D8AAAA/3AUAAAAAAAABhwAAAAwAAAArY/sdvTLuP4ig4aTuy+c/AAAAP+wFAAAAAAAAAYgAAAAMAAAAeWVsv6NX7j88tiJoOKnnPwAAAD/8BQAAAAAAAAGJAAAADAAAABVqTgJxoe4/BA0ndV8e5z8AAAA/CwYAAAAAAAABigAAAAwAAACfa0TDCrruP2g4qfvy2OY/AAAAPwsGAAAAAAAAAYsAAAAMAAAAs24wRT7r7j/MYyuChpPmPwAAAD8LBgAAAAAAAAGMAAAADAAAAANxoeYkEO8/4KTuy2Mr5j8AAAA/GwYAAAAAAAABjQAAAAwAAABPcxKICzXvP6j78tiKoOU/AAAAPxsGAAAAAAAAAY4AAAAMAAAAn3WDKfJZ7z9wUvflsRXlPwAAAD8rBgAAAAAAAAGPAAAADAAAACl3eeqLcu8/7L48tiJo5D8AAAA/SgYAAAAAAAABkAAAAAwAAADFe1stWbzvP4CGk7ovj+E/AAAAP1kGAAAAAAAAAZEAAAAMAAAAi3zWDabI7z+IoOGk7svbPwAAAD95BgAAAAAAAAGSAAAADAAAAIt81g2myO8/HE7qvjy22j8AAAA/eQYAAAAAAAABkwAAAAwAAACLfNYNpsjvP0jQcFL35dk/AAAAP4gGAAAAAAAAAZQAAAAMAAAAxXtbLVm87z8MJ3VfHlvZPwAAAD+IBgAAAAAAAAGVAAAADAAAAAF74EwMsO8/OKn78tiK2D8AAAA/mAYAAAAAAAABlgAAAAwAAAA7emVsv6PvPwAAAAAAANg/AAAAP5gGAAAAAAAAAZcAAAAMAAAAsXhvqyWL7z8sgoaTui/XPwAAAD+oBgAAAAAAAAGYAAAADAAAACl3eeqLcu8/8NiKoOGk1j8AAAA/twYAAAAAAAABmQAAAAwAAAB5b6sli/fuP3RfHlsRNNQ/AAAAPxUHAAAAAAAAAZoAAAAMAAAAlyKfdYMp6j/QfXlsRdCwPwAAAD8VBwAAAAAAAAGbAAAADAAAAPsdvTK23+k/4LEVQcNJrT8AAAA/JQcAAAAAAAABnAAAAAwAAAAjGlbQNaLpPwBoOKn78qg/AAAAPyUHAAAAAAAAAZ0AAAAMAAAAhxV0jWhY6T9Aw0ndl8emPwAAAD8lBwAAAAAAAAGeAAAADAAAAHMSiAs1J+k/YB5bETScpD8AAAA/NAcAAAAAAAABnwAAAAwAAAARDSvoGtHoP6DUfXlsRaA/AAAAP0QHAAAAAAAAAaAAAAAMAAAA6wZT5LNu6D+AXx5bETScPwAAAD9EBwAAAAAAAAGhAAAADAAAAAEAAAAAAOg/gBVBw0ndlz8AAAA/UwcAAAAAAAABogAAAAwAAAAV+awbTJHnP4AVQcNJ3Zc/AAAAP1MHAAAAAAAAAaMAAAAMAAAAKfJZN5gi5z8AzGMrgoaTPwAAAD9jBwAAAAAAAAGkAAAADAAAAHnqi3KXp+Y/AMxjK4KGkz8AAAA/YwcAAAAAAAABpQAAAAwAAAAF4kLNSSDmPwDMYyuChpM/AAAAP3MHAAAAAAAAAaYAAAAMAAAAj9n5J/yY5T8AzGMrgoaTPwAAAD9zBwAAAAAAAAGnAAAADAAAAKXSpkNIKuU/AMxjK4KGkz8AAAA/ggcAAAAAAAABqAAAAAwAAAD1yth+R6/kPwDMYyuChpM/AAAAP6IHAAAAAAAAAakAAAAMAAAAz7rBFPms4z+AXx5bETScPwAAAD+iBwAAAAAAAAGqAAAADAAAAPm2WrJ4b+M/oNR9eWxFoD8AAAA/ogcAAAAAAAABqwAAAAwAAADjs24wRT7jP6DUfXlsRaA/AAAAP7EHAAAAAAAAAawAAAAMAAAAz7CCrhEN4z9geWxF0HCiPwAAAD+xBwAAAAAAAAGtAAAADAAAAPmsG0yRz+I/YB5bETScpD8AAAA/wQcAAAAAAAABrgAAAAwAAACpqqqqqqriP0DDSd2Xx6Y/AAAAP9AHAAAAAAAAAa8AAAAMAAAAl6e+KHd54j9Aw0ndl8emPwAAAD/QBwAAAAAAAAGwAAAADAAAAL+jV8b2O+I/QMNJ3ZfHpj8AAAA/0AcAAAAAAAABsQAAAAwAAADnn/Bjdv7hPwBoOKn78qg/AAAAP+AHAAAAAAAAAbIAAAAMAAAASZsOIam04T/gsRVBw0mtPwAAAD/gBwAAAAAAAAGzAAAADAAAAOmVsf2OXuE/wFYEDSd1rz8AAAA/4AcAAAAAAAABtAAAAAwAAAD9jl4Z2+/gP9B9eWxF0LA/AAAAP/8HAAAAAAAAAbUAAAAMAAAAOv+EH7Pz3z8gdV8eWxG0PwAAAD//BwAAAAAAAAG2AAAADAAAANrv6JWx/d4/EBpO6r48tj8AAAA/DwgAAAAAAAABtwAAAAwAAACO4ziO4zjeP+C+PLYiaLg/AAAAPx8IAAAAAAAAAbgAAAAMAAAAyth+R6+M3T9gETSc1H25PwAAAD8fCAAAAAAAAAG5AAAADAAAAAbOxAB74Nw/YBE0nNR9uT8AAAA/HwgAAAAAAAABugAAAAwAAADOxAB74EzcP9BjK4KGk7o/AAAAPz4IAAAAAAAAAbsAAAAMAAAACqbIZ91g2j8gWxE0nNS9PwAAAD9NCAAAAAAAAAG8AAAADAAAAOaf8GN2/tk/IFsRNJzUvT8AAAA/TQgAAAAAAAABvQAAAAwAAABKmw4hqbTZP4CtCBpO6r4/AAAAP5wIAAAAAAAAAb4AAAAMAAAAyl2e+qLc1T/ASd2Xx1bEPwAAAD+cCAAAAAAAAAG/AAAADAAAAFZLFu9ttdQ/MJzUfXlsxT8AAAA/yggAAAAAAAABwAAAAAwAAABIIC7UnATSP6juy2MrgsY/AAAAP8oIAAAAAAAAAcEAAAAMAAAADhdqTgJx0T+o7stjK4LGPwAAAD/KCAAAAAAAAAHCAAAADAAAAF4PnIkB9tA/qO7LYyuCxj8AAAA/6ggAAAAAAAABwwAAAAwAAACuB87EAHvQP6juy2MrgsY/AAAAP/kIAAAAAAAAAcQAAAAMAAAAPOHH7PwTzj+o7stjK4LGPwAAAD/5CAAAAAAAAAHFAAAADAAAANzRK2P7Hc0/qO7LYyuCxj8AAAA/+QgAAAAAAAABxgAAAAwAAAB8wo/Z+SfMP2hF0HBS98U/AAAAPwkJAAAAAAAAAccAAAAMAAAAMLbf0Stjyz9oRdBwUvfFPwAAAD8JCQAAAAAAAAHIAAAADAAAAAywB87EAMs/MJzUfXlsxT8AAAA/GQkAAAAAAAAByQAAAAwAAADkqS/KXZ7KPzCc1H15bMU/AAAAPxkJAAAAAAAAAcoAAAAMAAAAwKNXxvY7yj8wnNR9eWzFPwAAAD8oCQAAAAAAAAHLAAAADAAAAKyga0TDCso/MJzUfXlsxT8AAAA/KAkAAAAAAAABzAAAAAwAAACYnX/Cj9nJPzCc1H15bMU/AAAAPzgJAAAAAAAAAc0AAAAMAAAAmJ1/wo/ZyT8A89iKoOHEPwAAAD9HCQAAAAAAAAHOAAAADAAAAISak0BcqMk/APPYiqDhxD8AAAA/VwkAAAAAAAABzwAAAAwAAACEmpNAXKjJP8BJ3ZfHVsQ/AAAAP2cJAAAAAAAAAdAAAAAMAAAAcJenvih3yT+IoOGk7svDPwAAAD92CQAAAAAAAAHRAAAADAAAAGCUuzz1Rck/iKDhpO7Lwz8AAAA/dgkAAAAAAAAB0gAAAAwAAABglLs89UXJP1D35bEVQcM/AAAAP4YJAAAAAAAAAdMAAAAMAAAATJHPusEUyT9Q9+WxFUHDPwAAAD+WCQAAAAAAAAHUAAAADAAAADiO4ziO48g/GE7qvjy2wj8AAAA/lgkAAAAAAAAB1QAAAAwAAAAki/e2WrLIPxhO6r48tsI/AAAAP7UJAAAAAAAAAdYAAAAMAAAAAIUfs/NPyD8YTuq+PLbCPwAAAD/ECQAAAAAAAAHXAAAADAAAAOyBMzHAHsg/GE7qvjy2wj8AAAA/1AkAAAAAAAAB2AAAAAwAAACweG+rJYvHPxhO6r48tsI/AAAAP+QJAAAAAAAAAdkAAAAMAAAAjHKXp74oxz8YTuq+PLbCPwAAAD/kCQAAAAAAAAHaAAAADAAAAHhvqyWL98Y/UPflsRVBwz8AAAA/8wkAAAAAAAAB2wAAAAwAAABAZuef8GPGP1D35bEVQcM/AAAAP/MJAAAAAAAAAdwAAAAMAAAAGGAPnIkBxj/ASd2Xx1bEPwAAAD/zCQAAAAAAAAHdAAAADAAAAPRZN5gin8U/APPYiqDhxD8AAAA/AwoAAAAAAAAB3gAAAAwAAADMU1+UuzzFPwDz2Iqg4cQ/AAAAPxMKAAAAAAAAAd8AAAAMAAAAlEqbDiGpxD9oRdBwUvfFPwAAAD8TCgAAAAAAAAHgAAAADAAAAGxEwwq6RsQ/qO7LYyuCxj8AAAA/IgoAAAAAAAAB4QAAAAwAAAAwO/+EH7PDP9iXx1YEDcc/AAAAPzIKAAAAAAAAAeIAAAAMAAAACDUngbhQwz8YQcNJ3ZfHPwAAAD8yCgAAAAAAAAHjAAAADAAAANArY/sdvcI/UOq+PLYiyD8AAAA/MgoAAAAAAAAB5AAAAAwAAAC8KHd56ovCP1Dqvjy2Isg/AAAAP0EKAAAAAAAAAeUAAAAMAAAAlCKfdYMpwj+Ak7ovj63IPwAAAD9BCgAAAAAAAAHmAAAADAAAAIAfs/NP+ME/gJO6L4+tyD8AAAA/vgoAAAAAAAAL</ink>
</athena>
</file>

<file path=customXml/item41.xml><?xml version="1.0" encoding="utf-8"?>
<athena xmlns="http://schemas.microsoft.com/edu/athena" version="0.1.2681.0">
  <timings duration="153948"/>
</athena>
</file>

<file path=customXml/item42.xml><?xml version="1.0" encoding="utf-8"?>
<athena xmlns="http://schemas.microsoft.com/edu/athena" version="0.1.2681.0">
  <timings duration="80037"/>
</athena>
</file>

<file path=customXml/item43.xml><?xml version="1.0" encoding="utf-8"?>
<athena xmlns="http://schemas.microsoft.com/edu/athena" version="0.1.2681.0">
  <media streamable="true" recordStart="371185" recordEnd="404653" recordLength="1304921" start="371185" end="404653" audioFormat="{00001610-0000-0010-8000-00AA00389B71}" audioRate="44100" muted="false" volume="0.8" fadeIn="0" fadeOut="0" videoFormat="{34363248-0000-0010-8000-00AA00389B71}" videoRate="30" videoWidth="960" videoHeight="720"/>
</athena>
</file>

<file path=customXml/item44.xml><?xml version="1.0" encoding="utf-8"?>
<athena xmlns="http://schemas.microsoft.com/edu/athena" version="0.1.2681.0">
  <timings duration="33468"/>
</athena>
</file>

<file path=customXml/item45.xml><?xml version="1.0" encoding="utf-8"?>
<athena xmlns="http://schemas.microsoft.com/edu/athena" version="0.1.2681.0">
  <media streamable="true" recordStart="0" recordEnd="51959" recordLength="1304921" start="0" end="51959" audioFormat="{00001610-0000-0010-8000-00AA00389B71}" audioRate="44100" muted="false" volume="0.8" fadeIn="0" fadeOut="0" videoFormat="{34363248-0000-0010-8000-00AA00389B71}" videoRate="30" videoWidth="960" videoHeight="720"/>
</athena>
</file>

<file path=customXml/item4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nQ4AAAAAAAAF7P///wxBY3Rpb25UeXBlVjEBAAAAB3ZhbHVlX18ACAIAAAAAAAAAAQUAAAAEAAAACRUAAAAJFgAAAPcfAAAAAAAAAen////s////AAAAAAEGAAAABAAAAAkYAAAACRkAAACsWAAAAAAAAAHm////7P///wAAAAABBwAAAAQAAAAJGwAAAAkcAAAAzF4AAAAAAAAB4////+z///8AAAAAAQgAAAAEAAAACR4AAAAJHwAAAB6aAAAAAAAAAeD////s////AAAAAAEJAAAABAAAAAkhAAAACSIAAAAlnwAAAAAAAAHd////7P///wAAAAABCgAAAAQAAAAJJAAAAAklAAAAuq4AAAAAAAAB2v///+z///8AAAAAAQsAAAAEAAAACScAAAAJKAAAAPXKAAAAAAAAAdf////s////AAAAAAEMAAAABAAAAAkqAAAACSsAAAAe0QAAAAAAAAHU////7P///wAAAAABDQAAAAQAAAAJLQAAAAkuAAAAvNcAAAAAAAAB0f///+z///8AAAAAAQ4AAAAEAAAACTAAAAAJMQAAAHzoAAAAAAAAAc7////s////AAAAAAEPAAAABAAAAAkzAAAACTQAAABw7QAAAAAAAAHL////7P///wAAAAABEAAAAAQAAAAJNgAAAAk3AAAAjQIBAAAAAAAByP///+z///8AAAAABREAAAANQ2xlYXJDYW52YXNWMQIAAAAJU3RhcnRUaW1lBFR5cGUABBAMQWN0aW9uVHlwZVYxAgAAAAIAAADVLgE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8QAAAPEAAAABFQAAABIAAAD/AJ5JAAAAAAAAACJAAAABxP///8b///8BAAAAAAAAAAAAIkABFgAAABMAAAAJPQAAAGAAAABgAAAAARgAAAASAAAA/wCeSQAAAAAAAAAiQAAAAcL////G////AQAAAAAAAAAAACJAARkAAAATAAAACT8AAAAMAAAADAAAAAEbAAAAEgAAAP8AnkkAAAAAAAAAIkAAAAHA////xv///wEAAAAAAAAAAAAiQAEcAAAAEwAAAAlBAAAAKQAAACkAAAABHgAAABIAAAD/AJ5JAAAAAAAAACJAAAABvv///8b///8BAAAAAAAAAAAAIkABHwAAABMAAAAJQwAAAB4AAAAeAAAAASEAAAASAAAA/wCeSQAAAAAAAAAiQAAAAbz////G////AQAAAAAAAAAAACJAASIAAAATAAAACUUAAAAjAAAAIwAAAAEkAAAAEgAAAP8AnkkAAAAAAAAAIkAAAAG6////xv///wEAAAAAAAAAAAAiQAElAAAAEwAAAAlHAAAADQAAAA0AAAABJwAAABIAAAD/AJ5JAAAAAAAAACJAAAABuP///8b///8BAAAAAAAAAAAAIkABKAAAABMAAAAJSQAAABoAAAAaAAAAASoAAAASAAAA/wCeSQAAAAAAAAAiQAAAAbb////G////AQAAAAAAAAAAACJAASsAAAATAAAACUsAAAAYAAAAGAAAAAEtAAAAEgAAAP8AnkkAAAAAAAAAIkAAAAG0////xv///wEAAAAAAAAAAAAiQAEuAAAAEwAAAAlNAAAAJAAAACQAAAABMAAAABIAAAD/AJ5JAAAAAAAAACJAAAABsv///8b///8BAAAAAAAAAAAAIkABMQAAABMAAAAJTwAAABwAAAAcAAAAATMAAAASAAAA/wCeSQAAAAAAAAAiQAAAAbD////G////AQAAAAAAAAAAACJAATQAAAATAAAACVEAAAANAAAADQAAAAE2AAAAEgAAAP8AnkkAAAAAAAAAIkAAAAGu////xv///wEAAAAAAAAAAAAiQAE3AAAAEwAAAAlTAAAAYgAAAGIAAAAHOwAAAAABAAAAAAE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0PBz0AAAAAAQAAAIAAAAAECklua1BvaW50VjECAA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DSAHPwAAAAABAAAAEAAAAAQKSW5rUG9pbnRWMQIAAAAJpQEAAAmmAQAACacBAAAJqAEAAAmpAQAACaoBAAAJqwEAAAmsAQAACa0BAAAJrgEAAAmvAQAACbABAAANBAdBAAAAAAEAAABAAAAABApJbmtQb2ludFYxAgAAAAmxAQAACbIBAAAJswEAAAm0AQAACbUBAAAJtgEAAAm3AQAACbgBAAAJuQEAAAm6AQAACbsBAAAJvAEAAAm9AQAACb4BAAAJvwEAAAnAAQAACcEBAAAJwgEAAAnDAQAACcQBAAAJxQEAAAnGAQAACccBAAAJyAEAAAnJAQAACcoBAAAJywEAAAnMAQAACc0BAAAJzgEAAAnPAQAACdABAAAJ0QEAAAnSAQAACdMBAAAJ1AEAAAnVAQAACdYBAAAJ1wEAAAnYAQAACdkBAAANFwdDAAAAAAEAAAAgAAAABApJbmtQb2ludFYxAgAAAAnaAQAACdsBAAAJ3AEAAAndAQAACd4BAAAJ3wEAAAngAQAACeEBAAAJ4gEAAAnjAQAACeQBAAAJ5QEAAAnmAQAACecBAAAJ6AEAAAnpAQAACeoBAAAJ6wEAAAnsAQAACe0BAAAJ7gEAAAnvAQAACfABAAAJ8QEAAAnyAQAACfMBAAAJ9AEAAAn1AQAACfYBAAAJ9wEAAA0CB0UAAAAAAQAAAEAAAAAECklua1BvaW50VjECAAAACfgBAAAJ+QEAAAn6AQAACfsBAAAJ/AEAAAn9AQAACf4BAAAJ/wEAAAkAAgAACQECAAAJAgIAAAkDAgAACQQCAAAJBQIAAAkGAgAACQcCAAAJCAIAAAkJAgAACQoCAAAJCwIAAAkMAgAACQ0CAAAJDgIAAAkPAgAACRACAAAJEQIAAAkSAgAACRMCAAAJFAIAAAkVAgAACRYCAAAJFwIAAAkYAgAACRkCAAAJGgIAAA0dB0cAAAAAAQAAABAAAAAECklua1BvaW50VjECAAAACRsCAAAJHAIAAAkdAgAACR4CAAAJHwIAAAkgAgAACSECAAAJIgIAAAkjAgAACSQCAAAJJQIAAAkmAgAACScCAAANAwdJAAAAAAEAAAAgAAAABApJbmtQb2ludFYxAgAAAAkoAgAACSkCAAAJKgIAAAkrAgAACSwCAAAJLQIAAAkuAgAACS8CAAAJMAIAAAkxAgAACTICAAAJMwIAAAk0AgAACTUCAAAJNgIAAAk3AgAACTgCAAAJOQIAAAk6AgAACTsCAAAJPAIAAAk9AgAACT4CAAAJPwIAAAlAAgAACUECAAANBgdLAAAAAAEAAAAgAAAABApJbmtQb2ludFYxAgAAAAlCAgAACUMCAAAJRAIAAAlFAgAACUYCAAAJRwIAAAlIAgAACUkCAAAJSgIAAAlLAgAACUwCAAAJTQIAAAlOAgAACU8CAAAJUAIAAAlRAgAACVICAAAJUwIAAAlUAgAACVUCAAAJVgIAAAlXAgAACVgCAAAJWQIAAA0IB00AAAAAAQAAAEAAAAAECklua1BvaW50VjECAAAACVoCAAAJWwIAAAlcAgAACV0CAAAJXgIAAAlfAgAACWACAAAJYQIAAAliAgAACWMCAAAJZAIAAAllAgAACWYCAAAJZwIAAAloAgAACWkCAAAJagIAAAlrAgAACWwCAAAJbQIAAAluAgAACW8CAAAJcAIAAAlxAgAACXICAAAJcwIAAAl0AgAACXUCAAAJdgIAAAl3AgAACXgCAAAJeQIAAAl6AgAACXsCAAAJfAIAAAl9AgAADRwHTwAAAAABAAAAIAAAAAQKSW5rUG9pbnRWMQIAAAAJfgIAAAl/AgAACYACAAAJgQIAAAmCAgAACYMCAAAJhAIAAAmFAgAACYYCAAAJhwIAAAmIAgAACYkCAAAJigIAAAmLAgAACYwCAAAJjQIAAAmOAgAACY8CAAAJkAIAAAmRAgAACZICAAAJkwIAAAmUAgAACZUCAAAJlgIAAAmXAgAACZgCAAAJmQIAAA0EB1EAAAAAAQAAABAAAAAECklua1BvaW50VjECAAAACZoCAAAJmwIAAAmcAgAACZ0CAAAJngIAAAmfAgAACaACAAAJoQIAAAmiAgAACaMCAAAJpAIAAAmlAgAACaYCAAANAwdTAAAAAAEAAACAAAAABApJbmtQb2ludFYxAgA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NHgVUAAAACklua1BvaW50VjEEAAAAAVgBWQ5QcmVzc3VyZUZhY3RvcglUaW1lU3RhbXAAAAAABgYLEAIAAADe3d3d3V3QP0R/J6vljXE/AAAAPwAAAAAAAAAAAVUAAABUAAAAzMzMzMxM0D9Efyer5Y1xPwAAAD99AAAAAAAAAAFWAAAAVAAAAKqqqqqqKtA/fGKOTC9beT8AAAA/jQAAAAAAAAABVwAAAFQAAACqqqqqqirQP6xbVN+Oh4I/AAAAP40AAAAAAAAAAVgAAABUAAAAqqqqqqoq0D96FK5H4XqEPwAAAD+NAAAAAAAAAAFZAAAAVAAAAJqZmZmZGdA/FoZhGIZhiD8AAAA/jQAAAAAAAAABWgAAAFQAAACamZmZmRnQP7T3FOkqSIw/AAAAP50AAAAAAAAAAVsAAABUAAAAmpmZmZkZ0D+oNOTcZxeQPwAAAD+sAAAAAAAAAAFcAAAAVAAAAJqZmZmZGdA/eO09RboKkj8AAAA/rAAAAAAAAAABXQAAAFQAAACamZmZmRnQP66CxOG195Q/AAAAP7wAAAAAAAAAAV4AAABUAAAAmpmZmZkZ0D98Ox5KCOuWPwAAAD/MAAAAAAAAAAFfAAAAVAAAAIiIiIiICNA/5BdLfrHklz8AAAA/zAAAAAAAAAABYAAAAFQAAACIiIiIiAjQPxqt0Rqt0Zo/AAAAP8wAAAAAAAAAAWEAAABUAAAAiIiIiIgI0D/qZSuD/8ScPwAAAD/bAAAAAAAAAAFiAAAAVAAAAIiIiIiICNA/th6F61G4nj8AAAA/2wAAAAAAAAABYwAAAFQAAACIiIiIiAjQP8Nr7ynSVaA/AAAAP+sAAAAAAAAAAWQAAABUAAAA7+7u7u7uzz9etjL4T8yhPwAAAD/rAAAAAAAAAAFlAAAAVAAAAM3MzMzMzM8/+QB2xs1Coz8AAAA/+gAAAAAAAAABZgAAAFQAAADNzMzMzMzPP5RLuZRLuaQ/AAAAPwoBAAAAAAAAAWcAAABUAAAAzczMzMzMzz8vlvxiyS+mPwAAAD8KAQAAAAAAAAFoAAAAVAAAAM3MzMzMzM8/yuA/MUempz8AAAA/CgEAAAAAAAABaQAAAFQAAADNzMzMzMzPP5qZmZmZmak/AAAAPxoBAAAAAAAAAWoAAABUAAAAzczMzMzMzz9mUvMB7IyrPwAAAD8pAQAAAAAAAAFrAAAAVAAAAM3MzMzMzM8/NgtNaj6ArT8AAAA/awEAAAAAAAABbAAAAFQAAADNzMzMzMzPP9BVkDi89q4/AAAAP2sBAAAAAAAAAW0AAABUAAAAzczMzMzMzz+346GEsG6xPwAAAD97AQAAAAAAAAFuAAAAVAAAAM3MzMzMzM8/BInDa+8psj8AAAA/ewEAAAAAAAABbwAAAFQAAADNzMzMzMzPP1Mu5VIu5bI/AAAAP4oBAAAAAAAAAXAAAABUAAAAzczMzMzMzz+GnPvsAmKzPwAAAD+KAQAAAAAAAAFxAAAAVAAAAM3MzMzMzM8/00Ed1EEdtD8AAAA/mgEAAAAAAAABcgAAAFQAAADNzMzMzMzPPyHnPruA2LQ/AAAAP6kBAAAAAAAAAXMAAABUAAAAzczMzMzMzz9UVVVVVVW1PwAAAD+pAQAAAAAAAAF0AAAAVAAAAM3MzMzMzM8/iMNr7ynStT8AAAA/qQEAAAAAAAABdQAAAFQAAADNzMzMzMzPP7wxgon+TrY/AAAAP7kBAAAAAAAAAXYAAABUAAAAzczMzMzMzz/VaI3WaI22PwAAAD+5AQAAAAAAAAF3AAAAVAAAAM3MzMzMzM8/CdejcD0Ktz8AAAA/yQEAAAAAAAABeAAAAFQAAADNzMzMzMzPPz1FugoSh7c/AAAAP8kBAAAAAAAAAXkAAABUAAAAzczMzMzMzz9XfMVXfMW3PwAAAD/YAQAAAAAAAAF6AAAAVAAAAM3MzMzMzM8/cbPQpOYDuD8AAAA/2AEAAAAAAAABewAAAFQAAADNzMzMzMzPP4rq2/FQQrg/AAAAP/gBAAAAAAAAAXwAAABUAAAA7+7u7u7uzz+K6tvxUEK4PwAAAD8XAgAAAAAAAAF9AAAAVAAAAO/u7u7u7s8/pCHnPruAuD8AAAA/JgIAAAAAAAABfgAAAFQAAACIiIiIiAjQP6Qh5z67gLg/AAAAP0YCAAAAAAAAAX8AAABUAAAAqqqqqqoq0D+kIec+u4C4PwAAAD9VAgAAAAAAAAGAAAAAVAAAAN7d3d3dXdA/vljyiyW/uD8AAAA/dQIAAAAAAAABgQAAAFQAAACamZmZmRnRP75Y8oslv7g/AAAAP3UCAAAAAAAAAYIAAABUAAAA3t3d3d1d0T++WPKLJb+4PwAAAD+EAgAAAAAAAAGDAAAAVAAAACIiIiIiotE/vljyiyW/uD8AAAA/lAIAAAAAAAABhAAAAFQAAABmZmZmZubRP75Y8oslv7g/AAAAP5QCAAAAAAAAAYUAAABUAAAAvLu7u7s70j++WPKLJb+4PwAAAD+jAgAAAAAAAAGGAAAAVAAAAGZmZmZm5tI/vljyiyW/uD8AAAA/owIAAAAAAAABhwAAAFQAAAC8u7u7uzvTP75Y8oslv7g/AAAAP8MCAAAAAAAAAYgAAABUAAAARkRERETE0z/Yj/3Yj/24PwAAAD/DAgAAAAAAAAGJAAAAVAAAALy7u7u7O9Q/2I/92I/9uD8AAAA/0gIAAAAAAAABigAAAFQAAADu7u7u7m7UP9iP/diP/bg/AAAAP9ICAAAAAAAAAYsAAABUAAAAEBERERGR1D/yxggm+ju5PwAAAD/iAgAAAAAAAAGMAAAAVAAAADQzMzMzs9Q/8sYIJvo7uT8AAAA/4gIAAAAAAAABjQAAAFQAAABWVVVVVdXUPwz+E3Nkerk/AAAAP/ICAAAAAAAAAY4AAABUAAAAaGZmZmbm1D8M/hNzZHq5PwAAAD/yAgAAAAAAAAGPAAAAVAAAAHh3d3d399Q/DP4Tc2R6uT8AAAA/AQMAAAAAAAABkAAAAFQAAACKiIiIiAjVPwz+E3Nkerk/AAAAPwEDAAAAAAAAAZEAAABUAAAAmpmZmZkZ1T8M/hNzZHq5PwAAAD8RAwAAAAAAAAGSAAAAVAAAAJqZmZmZGdU/JTUfwM64uT8AAAA/EQMAAAAAAAABkwAAAFQAAACsqqqqqirVPyU1H8DOuLk/AAAAPyADAAAAAAAAAZQAAABUAAAAvLu7u7s71T8lNR/Azri5PwAAAD9AAwAAAAAAAAGVAAAAVAAAAPDu7u7ubtU/QGwqDTn3uT8AAAA/QAMAAAAAAAABlgAAAFQAAABGRERERMTVP0BsKg0597k/AAAAP08DAAAAAAAAAZcAAABUAAAAeHd3d3f31T9ZozVaozW6PwAAAD9fAwAAAAAAAAGYAAAAVAAAAKyqqqqqKtY/c9pApw10uj8AAAA/XwMAAAAAAAABmQAAAFQAAADe3d3d3V3WP40RTPR3sro/AAAAP28DAAAAAAAAAZoAAABUAAAANDMzMzOz1j+mSFdB4vC6PwAAAD9vAwAAAAAAAAGbAAAAVAAAAGhmZmZm5tY/wX9ijkwvuz8AAAA/bwMAAAAAAAABnAAAAFQAAACamZmZmRnXP9q2bdu2bbs/AAAAP28DAAAAAAAAAZ0AAABUAAAAvLu7u7s71z/atm3btm27PwAAAD9/AwAAAAAAAAGeAAAAVAAAAM7MzMzMTNc/9O14KCGsuz8AAAA/fwMAAAAAAAABnwAAAFQAAADw7u7u7m7XP/TteCghrLs/AAAAP44DAAAAAAAAAaAAAABUAAAAAAAAAACA1z8OJYR1i+q7PwAAAD+OAwAAAAAAAAGhAAAAVAAAABIRERERkdc/DiWEdYvquz8AAAA/ngMAAAAAAAABogAAAFQAAABERERERMTXPyhcj8L1KLw/AAAAP64DAAAAAAAAAaMAAABUAAAAVlVVVVXV1z8oXI/C9Si8PwAAAD+uAwAAAAAAAAGkAAAAVAAAAGZmZmZm5tc/KFyPwvUovD8AAAA/vQMAAAAAAAABpQAAAFQAAAB4d3d3d/fXP0KTmg9gZ7w/AAAAP80DAAAAAAAAAaYAAABUAAAAmpmZmZkZ2D9Ck5oPYGe8PwAAAD/NAwAAAAAAAAGnAAAAVAAAALy7u7u7O9g/QpOaD2BnvD8AAAA/3QMAAAAAAAABqAAAAFQAAADw7u7u7m7YP0KTmg9gZ7w/AAAAP90DAAAAAAAAAakAAABUAAAAIiIiIiKi2D9Ck5oPYGe8PwAAAD/dAwAAAAAAAAGqAAAAVAAAAFZVVVVV1dg/QpOaD2BnvD8AAAA/7AMAAAAAAAABqwAAAFQAAACamZmZmRnZP0KTmg9gZ7w/AAAAP+wDAAAAAAAAAawAAABUAAAA8O7u7u5u2T9Ck5oPYGe8PwAAAD/8AwAAAAAAAAGtAAAAVAAAAERERERExNk/QpOaD2BnvD8AAAA/CwQAAAAAAAABrgAAAFQAAABWVVVVVdXaP0KTmg9gZ7w/AAAAPwsEAAAAAAAAAa8AAABUAAAAend3d3f32z9Ck5oPYGe8PwAAAD8rBAAAAAAAAAGwAAAAVAAAADQzMzMzs9w/QpOaD2BnvD8AAAA/KwQAAAAAAAABsQAAAFQAAAC+u7u7uzvdP0KTmg9gZ7w/AAAAPzoEAAAAAAAAAbIAAABUAAAAVlVVVVXV3T9cyqVcyqW8PwAAAD86BAAAAAAAAAGzAAAAVAAAAPDu7u7ubt4/dgGxqTTkvD8AAAA/OgQAAAAAAAABtAAAAFQAAACamZmZmRnfP5A4vPaeIr0/AAAAP0oEAAAAAAAAAbUAAABUAAAA8O7u7u4u4D+ob8dDCWG9PwAAAD9aBAAAAAAAAAG2AAAAVAAAAKyqqqqqauA/qG/HQwlhvT8AAAA/mAQAAAAAAAABtwAAAFQAAAABAAAAAMDhP9zd3d3d3b0/AAAAP6gEAAAAAAAAAbgAAABUAAAAEhERERFR4j/c3d3d3d29PwAAAD+oBAAAAAAAAAG5AAAAVAAAAM3MzMzMjOI/3N3d3d3dvT8AAAA/xwQAAAAAAAABugAAAFQAAABFRERERATjP9zd3d3d3b0/AAAAP9cEAAAAAAAAAbsAAABUAAAAvbu7u7t74z/c3d3d3d29PwAAAD/XBAAAAAAAAAG8AAAAVAAAAHh3d3d3t+M/3N3d3d3dvT8AAAA/1wQAAAAAAAABvQAAAFQAAAAjIiIiIuLjP9zd3d3d3b0/AAAAP+YEAAAAAAAAAb4AAABUAAAAZ2ZmZmYm5D/c3d3d3d29PwAAAD/mBAAAAAAAAAG/AAAAVAAAABIRERERUeQ/3N3d3d3dvT8AAAA/9gQAAAAAAAABwAAAAFQAAAC9u7u7u3vkP9zd3d3d3b0/AAAAP/YEAAAAAAAAAcEAAABUAAAAeHd3d3e35D/c3d3d3d29PwAAAD8FBQAAAAAAAAHCAAAAVAAAACMiIiIi4uQ/3N3d3d3dvT8AAAA/BQUAAAAAAAABwwAAAFQAAABnZmZmZiblP9zd3d3d3b0/AAAAPxUFAAAAAAAAAcQAAABUAAAAEhERERFR5T/c3d3d3d29PwAAAD8VBQAAAAAAAAHFAAAAVAAAALy7u7u7e+U/3N3d3d3dvT8AAAA/JQUAAAAAAAABxgAAAFQAAABnZmZmZqblP9zd3d3d3b0/AAAAPyUFAAAAAAAAAccAAABUAAAAm5mZmZnZ5T/c3d3d3d29PwAAAD80BQAAAAAAAAHIAAAAVAAAAEVEREREBOY/3N3d3d3dvT8AAAA/RAUAAAAAAAAByQAAAFQAAABoZmZmZibmP9zd3d3d3b0/AAAAP0QFAAAAAAAAAcoAAABUAAAAEhERERFR5j/c3d3d3d29PwAAAD9EBQAAAAAAAAHLAAAAVAAAAEVEREREhOY/3N3d3d3dvT8AAAA/VAUAAAAAAAABzAAAAFQAAABnZmZmZqbmP9zd3d3d3b0/AAAAP1QFAAAAAAAAAc0AAABUAAAAERERERHR5j/c3d3d3d29PwAAAD9jBQAAAAAAAAHOAAAAVAAAADMzMzMz8+Y/3N3d3d3dvT8AAAA/YwUAAAAAAAABzwAAAFQAAABWVVVVVRXnP9zd3d3d3b0/AAAAP3MFAAAAAAAAAdAAAABUAAAAAQAAAABA5z/c3d3d3d29PwAAAD+IBQAAAAAAAAHRAAAAVAAAAJuZmZmZWec/3N3d3d3dvT8AAAA/iAUAAAAAAAAB0gAAAFQAAADx7u7u7q7nP/gU6SpIHL4/AAAAP5gFAAAAAAAAAdMAAABUAAAAAgAAAADA5z/4FOkqSBy+PwAAAD+YBQAAAAAAAAHUAAAAVAAAABMRERER0ec/+BTpKkgcvj8AAAA/qAUAAAAAAAAB1QAAAFQAAACrqqqqqurnP/gU6SpIHL4/AAAAP6gFAAAAAAAAAdYAAABUAAAAzszMzMwM6D/4FOkqSBy+PwAAAD+3BQAAAAAAAAHXAAAAVAAAAN/d3d3dHeg/+BTpKkgcvj8AAAA/twUAAAAAAAAB2AAAAFQAAAB5d3d3dzfoP/gU6SpIHL4/AAAAP8cFAAAAAAAAAdkAAABUAAAAioiIiIhI6D/4FOkqSBy+PwAAAD/XBQAAAAAAAAHaAAAAVAAAACMiIiIiYug/3N3d3d3dvT8AAAA/1wUAAAAAAAAB2wAAAFQAAACsqqqqqmroP9zd3d3d3b0/AAAAP9cFAAAAAAAAAdwAAABUAAAAvbu7u7t76D/CptKQc5+9PwAAAD/mBQAAAAAAAAHdAAAAVAAAAM7MzMzMjOg/qG/HQwlhvT8AAAA/5gUAAAAAAAAB3gAAAFQAAADf3d3d3Z3oP5A4vPaeIr0/AAAAPwUGAAAAAAAAAd8AAABUAAAAZ2ZmZmam6D92AbGpNOS8PwAAAD8FBgAAAAAAAAHgAAAAVAAAAPDu7u7urug/dgGxqTTkvD8AAAA/BQYAAAAAAAAB4QAAAFQAAAB4d3d3d7foP1zKpVzKpbw/AAAAPxUGAAAAAAAAAeIAAABUAAAAeHd3d3e36D9Ck5oPYGe8PwAAAD8VBgAAAAAAAAHjAAAAVAAAAImIiIiIyOg/KFyPwvUovD8AAAA/JQYAAAAAAAAB5AAAAFQAAACJiIiIiMjoPw4lhHWL6rs/AAAAPyUGAAAAAAAAAeUAAABUAAAAEhERERHR6D/atm3btm27PwAAAD80BgAAAAAAAAHmAAAAVAAAAJqZmZmZ2eg/pkhXQeLwuj8AAAA/NAYAAAAAAAAB5wAAAFQAAAAjIiIiIuLoP3PaQKcNdLo/AAAAP0QGAAAAAAAAAegAAABUAAAAIyIiIiLi6D9AbCoNOfe5PwAAAD9UBgAAAAAAAAHpAAAAVAAAADQzMzMz8+g/DP4Tc2R6uT8AAAA/VAYAAAAAAAAB6gAAAFQAAAA0MzMzM/PoP75Y8oslv7g/AAAAP2MGAAAAAAAAAesAAABUAAAARkREREQE6T+K6tvxUEK4PwAAAD9jBgAAAAAAAAHsAAAAVAAAAEZEREREBOk/V3zFV3zFtz8AAAA/cwYAAAAAAAAB7QAAAFQAAADNzMzMzAzpPyQOr72nSLc/AAAAP3MGAAAAAAAAAe4AAABUAAAAzczMzMwM6T/VaI3WaI22PwAAAD+CBgAAAAAAAAHvAAAAVAAAAFdVVVVVFek/ovp2PJQQtj8AAAA/ggYAAAAAAAAB8AAAAFQAAABXVVVVVRXpP1RVVVVVVbU/AAAAP5IGAAAAAAAAAfEAAABUAAAA3t3d3d0d6T8h5z67gNi0PwAAAD+SBgAAAAAAAAHyAAAAVAAAAN7d3d3dHek/7XgoIaxbtD8AAAA/ogYAAAAAAAAB8wAAAFQAAADe3d3d3R3pP6DTBjptoLM/AAAAP6IGAAAAAAAAAfQAAABUAAAA3t3d3d0d6T9TLuVSLuWyPwAAAD+xBgAAAAAAAAH1AAAAVAAAAN7d3d3dHek/H8DOuFlosj8AAAA/sQYAAAAAAAAB9gAAAFQAAADe3d3d3R3pP9EardEarbE/AAAAP8EGAAAAAAAAAfcAAABUAAAA3t3d3d0d6T+DdYvq2/GwPwAAAD/BBgAAAAAAAAH4AAAAVAAAAN7d3d3dHek/UAd1UAd1sD8AAAA/0QYAAAAAAAAB+QAAAFQAAADe3d3d3R3pPzgyvWxl8K8/AAAAP9EGAAAAAAAAAfoAAABUAAAA3t3d3d0d6T/QVZA4vPauPwAAAD/gBgAAAAAAAAH7AAAAVAAAAN7d3d3dHek/anljBBP9rT8AAAA/4AYAAAAAAAAB/AAAAFQAAADe3d3d3R3pPwKdNtBpA60/AAAAP/AGAAAAAAAAAf0AAABUAAAAV1VVVVUV6T/OLiA2lYasPwAAAD/wBgAAAAAAAAH+AAAAVAAAAFdVVVVVFek/nMAJnMAJrD8AAAA//wYAAAAAAAAB/wAAAFQAAADNzMzMzAzpPzTk3GcXEKs/AAAAP/8GAAAAAAAAAQABAABUAAAARkREREQE6T/MB7AzbhaqPwAAAD8PBwAAAAAAAAEBAQAAVAAAADQzMzMz8+g/ZCuD/8QcqT8AAAA/HwcAAAAAAAABAgEAAFQAAAAjIiIiIuLoPzK9bGXwn6g/AAAAPx8HAAAAAAAAAQMBAABUAAAAeHd3d3e36D/K4D8xR6anPwAAAD8uBwAAAAAAAAEEAQAAVAAAAN/d3d3dneg/YwQT/Z2spj8AAAA/LgcAAAAAAAABBQEAAFQAAABFRERERIToPy+W/GLJL6Y/AAAAPz4HAAAAAAAAAQYBAABUAAAArKqqqqpq6D/Huc8uIDalPwAAAD8+BwAAAAAAAAEHAQAAVAAAABIRERERUeg/lEu5lEu5pD8AAAA/TgcAAAAAAAABCAEAAFQAAAB5d3d3dzfoPyxvjGCiv6M/AAAAP04HAAAAAAAAAQkBAABUAAAA393d3d0d6D8sb4xgor+jPwAAAD9dBwAAAAAAAAEKAQAAVAAAALy7u7u7++c/xpJfLPnFoj8AAAA/bQcAAAAAAAABCwEAAFQAAACamZmZmdnnP5IkSZIkSaI/AAAAP20HAAAAAAAAAQwBAABUAAAAiYiIiIjI5z+SJEmSJEmiPwAAAD9tBwAAAAAAAAENAQAAVAAAAGdmZmZmpuc/KkgcXntPoT8AAAA/fAcAAAAAAAABDgEAAFQAAADOzMzMzIznPypIHF57T6E/AAAAP3wHAAAAAAAAAQ8BAABUAAAANDMzMzNz5z/22QXEptKgPwAAAD+MBwAAAAAAAAEQAQAAVAAAABIRERERUec/9tkFxKbSoD8AAAA/jAcAAAAAAAABEQEAAFQAAABnZmZmZibnP8Nr7ynSVaA/AAAAP5wHAAAAAAAAARIBAABUAAAAvbu7u7v75j8e+7Ef+7GfPwAAAD+cBwAAAAAAAAETAQAAVAAAABERERER0eY/th6F61G4nj8AAAA/qwcAAAAAAAABFAEAAFQAAADNzMzMzIzmP7YehetRuJ4/AAAAP6sHAAAAAAAAARUBAABUAAAAeXd3d3c35j9QQli3qL6dPwAAAD/LBwAAAAAAAAEWAQAAVAAAAKyqqqqq6uU/6mUrg//EnD8AAAA/ywcAAAAAAAABFwEAAFQAAADw7u7u7i7lP4KJ/k5Wy5s/AAAAP9oHAAAAAAAAARgBAABUAAAAiYiIiIjI5D8ardEardGaPwAAAD/aBwAAAAAAAAEZAQAAVAAAACMiIiIiYuQ/stCk5gPYmT8AAAA/2gcAAAAAAAABGgEAAFQAAAC9u7u7u/vjP0r0d7Ja3pg/AAAAP+oHAAAAAAAAARsBAABUAAAAzszMzMyM4z/kF0t+seSXPwAAAD/qBwAAAAAAAAEcAQAAVAAAAN/d3d3dHeM/fDseSgjrlj8AAAA/+QcAAAAAAAABHQEAAFQAAABnZmZmZqbiPxRf8RVf8ZU/AAAAP/kHAAAAAAAAAR4BAABUAAAAeHd3d3c34j9GppetDP6TPwAAAD8JCAAAAAAAAAEfAQAAVAAAABIRERER0eE/RqaXrQz+kz8AAAA/GQgAAAAAAAABIAEAAFQAAAAjIiIiImLhP+DJanljBJM/AAAAPxkIAAAAAAAAASEBAABUAAAAvbu7u7v74D947T1FugqSPwAAAD8ZCAAAAAAAAAEiAQAAVAAAAFZVVVVVleA/EBERERERkT8AAAA/KAgAAAAAAAABIwEAAFQAAAB5d3d3dzfgP4SwblF9O44/AAAAPzgIAAAAAAAAASQBAABUAAAARERERETE3z+EsG5RfTuOPwAAAD84CAAAAAAAAAElAQAAVAAAALy7u7u7O98/tPcU6SpIjD8AAAA/SAgAAAAAAAABJgEAAFQAAAA0MzMzM7PeP7T3FOkqSIw/AAAAP2cIAAAAAAAAAScBAABUAAAARkRERETE3D+09xTpKkiMPwAAAD92CAAAAAAAAAEoAQAAVAAAAEZERERExNs/tPcU6SpIjD8AAAA/dggAAAAAAAABKQEAAFQAAADOzMzMzEzbP7T3FOkqSIw/AAAAP4YIAAAAAAAAASoBAABUAAAARkRERETE2j+09xTpKkiMPwAAAD+GCAAAAAAAAAErAQAAVAAAAKqqqqqqKto/tPcU6SpIjD8AAAA/lggAAAAAAAABLAEAAFQAAABERERERMTZP7T3FOkqSIw/AAAAP5YIAAAAAAAAAS0BAABUAAAAzszMzMxM2T+09xTpKkiMPwAAAD+lCAAAAAAAAAEuAQAAVAAAAIiIiIiICNk/tPcU6SpIjD8AAAA/pQgAAAAAAAABLwEAAFQAAAA0MzMzM7PYP7T3FOkqSIw/AAAAP7UIAAAAAAAAATABAABUAAAA8O7u7u5u2D+09xTpKkiMPwAAAD+1CAAAAAAAAAExAQAAVAAAAKyqqqqqKtg/tPcU6SpIjD8AAAA/xQgAAAAAAAABMgEAAFQAAABWVVVVVdXXP7T3FOkqSIw/AAAAP8UIAAAAAAAAATMBAABUAAAAAAAAAACA1z+09xTpKkiMPwAAAD/UCAAAAAAAAAE0AQAAVAAAALy7u7u7O9c/tPcU6SpIjD8AAAA/1AgAAAAAAAABNQEAAFQAAABoZmZmZubWP7T3FOkqSIw/AAAAP+QIAAAAAAAAATYBAABUAAAAJCIiIiKi1j+09xTpKkiMPwAAAD/kCAAAAAAAAAE3AQAAVAAAAKyqqqqqKtY/tPcU6SpIjD8AAAA/8wgAAAAAAAABOAEAAFQAAABGRERERMTVP7T3FOkqSIw/AAAAPwMJAAAAAAAAATkBAABUAAAA4N3d3d1d1T+09xTpKkiMPwAAAD8DCQAAAAAAAAE6AQAAVAAAAGhmZmZm5tQ/tPcU6SpIjD8AAAA/AwkAAAAAAAABOwEAAFQAAADe3d3d3V3UP+Y+u4DYVIo/AAAAPxMJAAAAAAAAATwBAABUAAAAVlVVVVXV0z8WhmEYhmGIPwAAAD8TCQAAAAAAAAE9AQAAVAAAAMzMzMzMTNM/SM0HsDNuhj8AAAA/IgkAAAAAAAABPgEAAFQAAABERERERMTSP0jNB7AzboY/AAAAPyIJAAAAAAAAAT8BAABUAAAAvLu7u7s70j9IzQewM26GPwAAAD8yCQAAAAAAAAFAAQAAVAAAAFZVVVVV1dE/SM0HsDNuhj8AAAA/YQkAAAAAAAABQQEAAFQAAACbmZmZmZnOP0jNB7AzboY/AAAAP2EJAAAAAAAAAUIBAABUAAAAV1VVVVVVzj96FK5H4XqEPwAAAD9wCQAAAAAAAAFDAQAAVAAAAO/u7u7u7s0/ehSuR+F6hD8AAAA/gAkAAAAAAAABRAEAAFQAAADNzMzMzMzNP3oUrkfheoQ/AAAAP4AJAAAAAAAAAUUBAABUAAAAAAAAAACA0T+T1fLGCCbKPwAAAD8AAAAAAAAAAAFGAQAAVAAAAN7d3d3dXdE/k9Xyxggmyj8AAAA/XQAAAAAAAAABRwEAAFQAAAC8u7u7uzvRP5PV8sYIJso/AAAAP28AAAAAAAAAAUgBAABUAAAA7u7u7u5u0D+T1fLGCCbKPwAAAD9/AAAAAAAAAAFJAQAAVAAAAO/u7u7u7s8/k9Xyxggmyj8AAAA/jgAAAAAAAAABSgEAAFQAAADf3d3d3d3OP5PV8sYIJso/AAAAP44AAAAAAAAAAUsBAABUAAAAERERERERzj8GOm2g0wbKPwAAAD+OAAAAAAAAAAFMAQAAVAAAAAEAAAAAAM0/BjptoNMGyj8AAAA/ngAAAAAAAAABTQEAAFQAAACJiIiIiIjLPwY6baDTBso/AAAAP54AAAAAAAAAAU4BAABUAAAAVVVVVVVVyj95nud5nufJPwAAAD+uAAAAAAAAAAFPAQAAVAAAAEVERERERMk/7AJiU2nIyT8AAAA/vQAAAAAAAAABUAEAAFQAAABFRERERETHP19n3Cw0qck/AAAAP80AAAAAAAAAAVEBAABUAAAAvbu7u7u7xj9fZ9wsNKnJPwAAAD/cAAAAAAAAAAFSAQAAVAAAAPDu7u7u7sU/X2fcLDSpyT8AAAA/3AAAAAAAAAABUwEAAFQAAADOzMzMzMzFP19n3Cw0qck/AAAAP9wAAAAAAAAAAVQBAABUAAAAqqqqqqqqxT9fZ9wsNKnJPwAAAD/8AAAAAAAAAAFVAQAAVAAAAKqqqqqqqsU/08tWBv+JyT8AAAA/RAIAAAAAAAABVgEAAFQAAACqqqqqqqrFP0Uw0d/Jask/AAAAP3sCAAAAAAAAAVcBAABUAAAAqqqqqqqqxT+4lEu5lEvJPwAAAD+LAgAAAAAAAAFYAQAAVAAAAKqqqqqqqsU/K/nFkl8syT8AAAA/mgIAAAAAAAABWQEAAFQAAACqqqqqqqrFP59dQGwqDck/AAAAP5oCAAAAAAAAAVoBAABUAAAAqqqqqqqqxT8SwrpF9e3IPwAAAD+qAgAAAAAAAAFbAQAAVAAAAKqqqqqqqsU/+Iqv+IqvyD8AAAA/qgIAAAAAAAABXAEAAFQAAACqqqqqqqrFP2vvKdJVkMg/AAAAP7oCAAAAAAAAAV0BAABUAAAAzszMzMzMxT/EHJletjLIPwAAAD/oAgAAAAAAAAFeAQAAVAAAABIREREREcY/XEBsKg05xz8AAAA/FwMAAAAAAAABXwEAAFQAAABWVVVVVVXGP9ssNKn5AMY/AAAAPxcDAAAAAAAAAWABAABUAAAAVlVVVVVVxj9Pka6CxOHFPwAAAD8XAwAAAAAAAAFhAQAAVAAAAHl3d3d3d8Y/NVqjNVqjxT8AAAA/4gMAAAAAAAABYgEAAFQAAACbmZmZmZnGPxsjmOjvZMU/AAAAP/IDAAAAAAAAAWMBAABUAAAA393d3d3dxj8C7IybhSbFPwAAAD/yAwAAAAAAAAFkAQAAVAAAAAEAAAAAAMc/dFAHdVAHxT8AAAA/AgQAAAAAAAABZQEAAFQAAAAjIiIiIiLHP1oZ/CfmyMQ/AAAAPwIEAAAAAAAAAWYBAABUAAAARURERERExz/OfXYBsanEPwAAAD8RBAAAAAAAAAFnAQAAVAAAAGdmZmZmZsc/QeLw2nuKxD8AAAA/EQQAAAAAAAABaAEAAFQAAACJiIiIiIjHP7NGa7RGa8Q/AAAAPyEEAAAAAAAAAWkBAABUAAAAq6qqqqqqxz8nq+WNEUzEPwAAAD8hBAAAAAAAAAFqAQAAVAAAAM3MzMzMzMc/J6vljRFMxD8AAAA/MQQAAAAAAAABawEAAFQAAADv7u7u7u7HP5oPYGfcLMQ/AAAAPzEEAAAAAAAAAWwBAABUAAAAERERERERyD8NdNpApw3EPwAAAD9ABAAAAAAAAAFtAQAAVAAAADMzMzMzM8g/gNhUGnLuwz8AAAA/UAQAAAAAAAABbgEAAFQAAABVVVVVVVXIP4DYVBpy7sM/AAAAP18EAAAAAAAAAW8BAABUAAAAeXd3d3d3yD+A2FQacu7DPwAAAD+eBAAAAAAAAAFwAQAAVAAAAJuZmZmZmcg/gNhUGnLuwz8AAAA/rQQAAAAAAAABcQEAAFQAAADf3d3d3d3IPw102kCnDcQ/AAAAP60EAAAAAAAAAXIBAABUAAAARUREREREyT8NdNpApw3EPwAAAD+9BAAAAAAAAAFzAQAAVAAAAGdmZmZmZsk/mg9gZ9wsxD8AAAA/zAQAAAAAAAABdAEAAFQAAADNzMzMzMzJP5oPYGfcLMQ/AAAAP8wEAAAAAAAAAXUBAABUAAAAmZmZmZmZyj8nq+WNEUzEPwAAAD/cBAAAAAAAAAF2AQAAVAAAALu7u7u7u8o/s0ZrtEZrxD8AAAA/3AQAAAAAAAABdwEAAFQAAADd3d3d3d3KP7NGa7RGa8Q/AAAAP9wEAAAAAAAAAXgBAABUAAAAIyIiIiIiyz+zRmu0RmvEPwAAAD/sBAAAAAAAAAF5AQAAVAAAAEVERERERMs/s0ZrtEZrxD8AAAA/+wQAAAAAAAABegEAAFQAAABnZmZmZmbLP0Hi8Np7isQ/AAAAPwsFAAAAAAAAAXsBAABUAAAAiYiIiIiIyz9B4vDae4rEPwAAAD8qBQAAAAAAAAF8AQAAVAAAAM/MzMzMzMs/QeLw2nuKxD8AAAA/OgUAAAAAAAABfQEAAFQAAAB5d3d3d3fMP0Hi8Np7isQ/AAAAPzoFAAAAAAAAAX4BAABUAAAAAQAAAAAAzT9B4vDae4rEPwAAAD9JBQAAAAAAAAF/AQAAVAAAAGdmZmZmZs0/QeLw2nuKxD8AAAA/SQUAAAAAAAABgAEAAFQAAAARERERERHOP0Hi8Np7isQ/AAAAP1kFAAAAAAAAAYEBAABUAAAAeXd3d3d3zj9B4vDae4rEPwAAAD9pBQAAAAAAAAGCAQAAVAAAAL27u7u7u84/QeLw2nuKxD8AAAA/aQUAAAAAAAABgwEAAFQAAAABAAAAAADPP859dgGxqcQ/AAAAP3gFAAAAAAAAAYQBAABUAAAAZ2ZmZmZmzz/OfXYBsanEPwAAAD+nBQAAAAAAAAGFAQAAVAAAAN7d3d3dXdA/Whn8J+bIxD8AAAA/twUAAAAAAAABhgEAAFQAAADu7u7u7m7QP1oZ/CfmyMQ/AAAAP/UFAAAAAAAAAYcBAABUAAAAAAAAAACA0D9aGfwn5sjEPwAAAD8FBgAAAAAAAAGIAQAAVAAAABIRERERkdA/Whn8J+bIxD8AAAA/BQYAAAAAAAABiQEAAFQAAAAiIiIiIqLQP1oZ/CfmyMQ/AAAAPxUGAAAAAAAAAYoBAABUAAAANDMzMzOz0D9aGfwn5sjEPwAAAD8kBgAAAAAAAAGLAQAAVAAAAEZERERExNA/Whn8J+bIxD8AAAA/JAYAAAAAAAABjAEAAFQAAABWVVVVVdXQP+e0gU4b6MQ/AAAAPzQGAAAAAAAAAY0BAABUAAAAaGZmZmbm0D/ntIFOG+jEPwAAAD80BgAAAAAAAAGOAQAAVAAAAHh3d3d399A/57SBThvoxD8AAAA/QwYAAAAAAAABjwEAAFQAAACamZmZmRnRP+e0gU4b6MQ/AAAAP1MGAAAAAAAAAZABAABUAAAAmpmZmZkZ0T90UAd1UAfFPwAAAD83BwAAAAAAAAGRAQAAVAAAAKyqqqqqKtE/GyOY6O9kxT8AAAA/NwcAAAAAAAABkgEAAFQAAAC8u7u7uzvRP6i+HQ8lhMU/AAAAP0cHAAAAAAAAAZMBAABUAAAAvLu7u7s70T/C9Shcj8LFPwAAAD9HBwAAAAAAAAGUAQAAVAAAALy7u7u7O9E/T5GugsThxT8AAAA/VwcAAAAAAAABlQEAAFQAAADOzMzMzEzRP/ZjP/ZjP8Y/AAAAP1cHAAAAAAAAAZYBAABUAAAAzszMzMxM0T8Pm0pDzn3GPwAAAD9mBwAAAAAAAAGXAQAAVAAAAM7MzMzMTNE/tm3btm3bxj8AAAA/ZgcAAAAAAAABmAEAAFQAAADOzMzMzEzRP1xAbCoNOcc/AAAAP3YHAAAAAAAAAZkBAABUAAAA3t3d3d1d0T+QroLE4bXHPwAAAD+VBwAAAAAAAAGaAQAAVAAAAPDu7u7ubtE/n11AbCoNyT8AAAA/pQcAAAAAAAABmwEAAFQAAADw7u7u7m7RP7iUS7mUS8k/AAAAP6UHAAAAAAAAAZwBAABUAAAA8O7u7u5u0T/Ty1YG/4nJPwAAAD+lBwAAAAAAAAGdAQAAVAAAAPDu7u7ubtE/7AJiU2nIyT8AAAA/tAcAAAAAAAABngEAAFQAAADw7u7u7m7RP3me53me58k/AAAAP7QHAAAAAAAAAZ8BAABUAAAA8O7u7u5u0T+T1fLGCCbKPwAAAD/EBwAAAAAAAAGgAQAAVAAAAPDu7u7ubtE/IHF47T1Fyj8AAAA/4wcAAAAAAAABoQEAAFQAAADw7u7u7m7RP6wM/hNzZMo/AAAAP+MHAAAAAAAAAaIBAABUAAAAAAAAAACA0T+sDP4Tc2TKPwAAAD+PCAAAAAAAAAGjAQAAVAAAABIRERERkdE/rAz+E3Nkyj8AAAA/nwgAAAAAAAABpAEAAFQAAAAiIiIiIqLRP6wM/hNzZMo/AAAAP64IAAAAAAAAAaUBAABUAAAA3t3d3d3dsz8xvWxl8J/gPwAAAD8AAAAAAAAAAAGmAQAAVAAAACIiIiIiIrQ/Mb1sZfCf4D8AAAA/fQAAAAAAAAABpwEAAFQAAACqqqqqqqq0PzG9bGXwn+A/AAAAP6sAAAAAAAAAAagBAABUAAAAiIiIiIiIuj9r7ynSVZDgPwAAAD/LAAAAAAAAAAGpAQAAVAAAAJiZmZmZmb8/pCHnPruA4D8AAAA/2gAAAAAAAAABqgEAAFQAAAARERERERHAP6Qh5z67gOA/AAAAP+oAAAAAAAAAAasBAABUAAAAeHd3d3d3wD+kIec+u4DgPwAAAD8JAQAAAAAAAAGsAQAAVAAAAN/d3d3d3cA/pCHnPruA4D8AAAA/DgEAAAAAAAABrQEAAFQAAAABAAAAAADBP6Qh5z67gOA/AAAAPy0BAAAAAAAAAa4BAABUAAAAiYiIiIiIwT/CukX17XjgPwAAAD89AQAAAAAAAAGvAQAAVAAAAKuqqqqqqsE/wrpF9e144D8AAAA/PQEAAAAAAAABsAEAAFQAAADNzMzMzMzBP8K6RfXteOA/AAAAP+kBAAAAAAAAAbEBAABUAAAA7+7u7u7uzT9OVssbI5jgPwAAAD8AAAAAAAAAAAGyAQAAVAAAADMzMzMzM84/TlbLGyOY4D8AAAA/rAAAAAAAAAABswEAAFQAAAB5d3d3d3fOP05WyxsjmOA/AAAAP6wAAAAAAAAAAbQBAABUAAAA393d3d3dzj9OVssbI5jgPwAAAD+7AAAAAAAAAAG1AQAAVAAAAKuqqqqqqs8/TlbLGyOY4D8AAAA/ywAAAAAAAAABtgEAAFQAAADMzMzMzEzQP05WyxsjmOA/AAAAP8sAAAAAAAAAAbcBAABUAAAANDMzMzOz0D9OVssbI5jgPwAAAD/LAAAAAAAAAAG4AQAAVAAAALy7u7u7O9E/TlbLGyOY4D8AAAA/2wAAAAAAAAABuQEAAFQAAAAiIiIiIqLRP05WyxsjmOA/AAAAP9sAAAAAAAAAAboBAABUAAAAmpmZmZkZ0j9OVssbI5jgPwAAAD/qAAAAAAAAAAG7AQAAVAAAACIiIiIiotI/TlbLGyOY4D8AAAA/CQEAAAAAAAABvAEAAFQAAACqqqqqqirUP/eKr/iKr+A/AAAAPxkBAAAAAAAAAb0BAABUAAAAEBERERGR1D+/WPKLJb/gPwAAAD8ZAQAAAAAAAAG+AQAAVAAAAHh3d3d399Q/ob+T1fLG4D8AAAA/KQEAAAAAAAABvwEAAFQAAADOzMzMzEzVP4UmNR/AzuA/AAAAPykBAAAAAAAAAcABAABUAAAAJCIiIiKi1T9ojdZojdbgPwAAAD85AQAAAAAAAAHBAQAAVAAAAGhmZmZm5tU/aI3WaI3W4D8AAAA/OQEAAAAAAAABwgEAAFQAAADOzMzMzEzWP0v0d7Ja3uA/AAAAP0gBAAAAAAAAAcMBAABUAAAAAAAAAACA1j8uWxn8J+bgPwAAAD9IAQAAAAAAAAHEAQAAVAAAADQzMzMzs9Y/LlsZ/Cfm4D8AAAA/WAEAAAAAAAABxQEAAFQAAABoZmZmZubWPy5bGfwn5uA/AAAAP1gBAAAAAAAAAcYBAABUAAAAeHd3d3f31j8uWxn8J+bgPwAAAD9oAQAAAAAAAAHHAQAAVAAAAJqZmZmZGdc/LlsZ/Cfm4D8AAAA/dwEAAAAAAAAByAEAAFQAAACsqqqqqirXPy5bGfwn5uA/AAAAP3cBAAAAAAAAAckBAABUAAAAvLu7u7s71z8uWxn8J+bgPwAAAD+HAQAAAAAAAAHKAQAAVAAAAM7MzMzMTNc/LlsZ/Cfm4D8AAAA/hwEAAAAAAAABywEAAFQAAADe3d3d3V3XPy5bGfwn5uA/AAAAP/QBAAAAAAAAAcwBAABUAAAA8O7u7u5u1z8uWxn8J+bgPwAAAD/0AQAAAAAAAAHNAQAAVAAAAAAAAAAAgNc/LlsZ/Cfm4D8AAAA/BAIAAAAAAAABzgEAAFQAAAASEREREZHXPy5bGfwn5uA/AAAAPyMCAAAAAAAAAc8BAABUAAAAIiIiIiKi1z8uWxn8J+bgPwAAAD8zAgAAAAAAAAHQAQAAVAAAAFZVVVVV1dc/LlsZ/Cfm4D8AAAA/QgIAAAAAAAAB0QEAAFQAAAB4d3d3d/fXPy5bGfwn5uA/AAAAP0ICAAAAAAAAAdIBAABUAAAArKqqqqoq2D9L9HeyWt7gPwAAAD9CAgAAAAAAAAHTAQAAVAAAAM7MzMzMTNg/S/R3slre4D8AAAA/UgIAAAAAAAAB1AEAAFQAAAAAAAAAAIDYP0v0d7Ja3uA/AAAAP1ICAAAAAAAAAdUBAABUAAAANDMzMzOz2D9ojdZojdbgPwAAAD9iAgAAAAAAAAHWAQAAVAAAAGZmZmZm5tg/aI3WaI3W4D8AAAA/cQIAAAAAAAAB1wEAAFQAAACIiIiIiAjZP4UmNR/AzuA/AAAAP7ACAAAAAAAAAdgBAABUAAAARERERETE2T+FJjUfwM7gPwAAAD+wAgAAAAAAAAHZAQAAVAAAAFZVVVVV1dk/ob+T1fLG4D8AAAA/zwIAAAAAAAAB2gEAAFQAAADw7u7u7m7fP+mgDuqgDuI/AAAAPwAAAAAAAAAAAdsBAABUAAAAIiIiIiKi3z/poA7qoA7iPwAAAD8+AAAAAAAAAAHcAQAAVAAAAHh3d3d3998/6aAO6qAO4j8AAAA/TgAAAAAAAAAB3QEAAFQAAABnZmZmZibgPyLTy1YG/+E/AAAAP04AAAAAAAAAAd4BAABUAAAAIyIiIiJi4D9AbCoNOffhPwAAAD9tAAAAAAAAAAHfAQAAVAAAAGdmZmZmpuA/XAWJw2vv4T8AAAA/bQAAAAAAAAAB4AEAAFQAAADf3d3d3R3hP3me53me5+E/AAAAP30AAAAAAAAAAeEBAABUAAAAEhERERFR4T95nud5nufhPwAAAD99AAAAAAAAAAHiAQAAVAAAAEVEREREhOE/eZ7neZ7n4T8AAAA/jAAAAAAAAAAB4wEAAFQAAAB4d3d3d7fhP3me53me5+E/AAAAP4wAAAAAAAAAAeQBAABUAAAAIyIiIiLi4T95nud5nufhPwAAAD+cAAAAAAAAAAHlAQAAVAAAAM3MzMzMDOI/eZ7neZ7n4T8AAAA/nAAAAAAAAAAB5gEAAFQAAADe3d3d3R3iP3me53me5+E/AAAAP6wAAAAAAAAAAecBAABUAAAA8O7u7u4u4j95nud5nufhPwAAAD+sAAAAAAAAAAHoAQAAVAAAAAEAAAAAQOI/eZ7neZ7n4T8AAAA/rAAAAAAAAAAB6QEAAFQAAAASEREREVHiP1wFicNr7+E/AAAAP7sAAAAAAAAAAeoBAABUAAAAIyIiIiJi4j9AbCoNOffhPwAAAD/LAAAAAAAAAAHrAQAAVAAAAKuqqqqqauI/QGwqDTn34T8AAAA/ywAAAAAAAAAB7AEAAFQAAAA0MzMzM3PiP0BsKg059+E/AAAAP9oAAAAAAAAAAe0BAABUAAAAvLu7u7t74j9AbCoNOffhPwAAAD/aAAAAAAAAAAHuAQAAVAAAAEVEREREhOI/QGwqDTn34T8AAAA/6gAAAAAAAAAB7wEAAFQAAADNzMzMzIziP0BsKg059+E/AAAAP+oAAAAAAAAAAfABAABUAAAA3t3d3d2d4j9AbCoNOffhPwAAAD/6AAAAAAAAAAHxAQAAVAAAAGdmZmZmpuI/QGwqDTn34T8AAAA/+gAAAAAAAAAB8gEAAFQAAADv7u7u7q7iP0BsKg059+E/AAAAPwkBAAAAAAAAAfMBAABUAAAAAAAAAADA4j9AbCoNOffhPwAAAD8JAQAAAAAAAAH0AQAAVAAAAImIiIiIyOI/QGwqDTn34T8AAAA/GQEAAAAAAAAB9QEAAFQAAAAREREREdHiP1wFicNr7+E/AAAAPxkBAAAAAAAAAfYBAABUAAAAmpmZmZnZ4j9cBYnDa+/hPwAAAD8pAQAAAAAAAAH3AQAAVAAAACMiIiIi4uI/XAWJw2vv4T8AAAA/WQEAAAAAAAAB+AEAAFQAAADNzMzMzAzpP3Y8lBDWLeI/AAAAPwAAAAAAAAAAAfkBAABUAAAAzczMzMwM6T9ZozVaozXiPwAAAD8vAAAAAAAAAAH6AQAAVAAAAGhmZmZmJuk/WaM1WqM14j8AAAA/LwAAAAAAAAAB+wEAAFQAAAAREREREVHpPz0K16NwPeI/AAAAP18AAAAAAAAAAfwBAABUAAAAvbu7u7t76T89CtejcD3iPwAAAD9fAAAAAAAAAAH9AQAAVAAAAGdmZmZmpuk/PQrXo3A94j8AAAA/bgAAAAAAAAAB/gEAAFQAAACamZmZmdnpPz0K16NwPeI/AAAAP34AAAAAAAAAAf8BAABUAAAAzczMzMwM6j8fcXjtPUXiPwAAAD9+AAAAAAAAAAEAAgAAVAAAAHh3d3d3N+o/H3F47T1F4j8AAAA/fgAAAAAAAAABAQIAAFQAAAA1MzMzM3PqPwPYGTcLTeI/AAAAP44AAAAAAAAAAQICAABUAAAAaGZmZmam6j8D2Bk3C03iPwAAAD/cAAAAAAAAAAEDAgAAVAAAADQzMzMzc+0/VkHi8Np74j8AAAA/3AAAAAAAAAABBAIAAFQAAAASEREREdHtPzqogzqog+I/AAAAP9wAAAAAAAAAAQUCAABUAAAAVlVVVVUV7j8cDyWEdYviPwAAAD/cAAAAAAAAAAEGAgAAVAAAAJyZmZmZWe4/AHbGzUKT4j8AAAA/6wAAAAAAAAABBwIAAFQAAABWVVVVVZXuP+PcZxcQm+I/AAAAP/sAAAAAAAAAAQgCAABUAAAAeHd3d3e37j/HQwlh3aLiPwAAAD8aAQAAAAAAAAEJAgAAVAAAACQiIiIi4u4/qqqqqqqq4j8AAAA/GgEAAAAAAAABCgIAAFQAAACsqqqqquruP6qqqqqqquI/AAAAP2ICAAAAAAAAAQsCAABUAAAANDMzMzPz7j+qqqqqqqriPwAAAD9yAgAAAAAAAAEMAgAAVAAAALy7u7u7++4/qqqqqqqq4j8AAAA/gQIAAAAAAAABDQIAAFQAAADOzMzMzAzvP6qqqqqqquI/AAAAP4ECAAAAAAAAAQ4CAABUAAAA8O7u7u4u7z+qqqqqqqriPwAAAD+RAgAAAAAAAAEPAgAAVAAAABIRERERUe8/qqqqqqqq4j8AAAA/oAIAAAAAAAABEAIAAFQAAAA0MzMzM3PvP6qqqqqqquI/AAAAP7ACAAAAAAAAARECAABUAAAAzszMzMyM7z+qqqqqqqriPwAAAD+wAgAAAAAAAAESAgAAVAAAAGZmZmZmpu8/x0MJYd2i4j8AAAA/sAIAAAAAAAABEwIAAFQAAAB4d3d3d7fvP8dDCWHdouI/AAAAP7ACAAAAAAAAARQCAABUAAAAAgAAAADA7z/HQwlh3aLiPwAAAD/AAgAAAAAAAAEVAgAAVAAAABIRERER0e8/x0MJYd2i4j8AAAA/wAIAAAAAAAABFgIAAFQAAACcmZmZmdnvP8dDCWHdouI/AAAAP98CAAAAAAAAARcCAABUAAAAnJmZmZnZ7z/j3GcXEJviPwAAAD/pAwAAAAAAAAEYAgAAVAAAAJyZmZmZ2e8/AHbGzUKT4j8AAAA/+AMAAAAAAAABGQIAAFQAAAASEREREdHvPxwPJYR1i+I/AAAAPwgEAAAAAAAAARoCAABUAAAAioiIiIjI7z8cDyWEdYviPwAAAD9GBAAAAAAAAAEbAgAAVAAAADAzMzMzM3M/Xyz5xZJf5D8AAAA/AAAAAAAAAAABHAIAAFQAAABwd3d3d3d3P18s+cWSX+Q/AAAAP14AAAAAAAAAAR0CAABUAAAAsLu7u7u7ez9fLPnFkl/kPwAAAD9eAAAAAAAAAAEeAgAAVAAAAGhmZmZmZoY/Xyz5xZJf5D8AAAA/fQAAAAAAAAABHwIAAFQAAACoqqqqqqqSP18s+cWSX+Q/AAAAP7sAAAAAAAAAASACAABUAAAAJCIiIiIiuD+ZXrYy+E/kPwAAAD+7AAAAAAAAAAEhAgAAVAAAAAAAAAAAALo/tfcU6SpI5D8AAAA/uwAAAAAAAAABIgIAAFQAAADe3d3d3d27P7X3FOkqSOQ/AAAAP8sAAAAAAAAAASMCAABUAAAAMjMzMzMzvT/RkHOfXUDkPwAAAD/LAAAAAAAAAAEkAgAAVAAAAEZERERERL4/0ZBzn11A5D8AAAA/2wAAAAAAAAABJQIAAFQAAAAQERERERG/P9GQc59dQOQ/AAAAP9sAAAAAAAAAASYCAABUAAAAmJmZmZmZvz/vKdJVkDjkPwAAAD/qAAAAAAAAAAEnAgAAVAAAAN7d3d3d3b8/7ynSVZA45D8AAAA/6gAAAAAAAAABKAIAAFQAAABGRERERMTcPzbQaQOdNug/AAAAPwAAAAAAAAAAASkCAABUAAAAaGZmZmbm3D820GkDnTboPwAAAD8gAAAAAAAAAAEqAgAAVAAAAJqZmZmZGd0/NtBpA5026D8AAAA/IAAAAAAAAAABKwIAAFQAAADg3d3d3V3dPzbQaQOdNug/AAAAPy8AAAAAAAAAASwCAABUAAAARkRERETE3T9vAidwAifoPwAAAD8vAAAAAAAAAAEtAgAAVAAAAPDu7u7ubt4/jJuFJjUf6D8AAAA/TgAAAAAAAAABLgIAAFQAAAA0MzMzM7PfP+JmoUnNB+g/AAAAP04AAAAAAAAAAS8CAABUAAAAeXd3d3c34D8bmV62MvjnPwAAAD9eAAAAAAAAAAEwAgAAVAAAAKyqqqqqauA/OTK9bGXw5z8AAAA/XgAAAAAAAAABMQIAAFQAAABnZmZmZqbgP3JketnK4Oc/AAAAP14AAAAAAAAAATICAABUAAAAEhERERHR4D+rljdGMNHnPwAAAD9uAAAAAAAAAAEzAgAAVAAAAKyqqqqq6uA/q5Y3RjDR5z8AAAA/bgAAAAAAAAABNAIAAFQAAABFRERERAThP8gvlvxiyec/AAAAP30AAAAAAAAAATUCAABUAAAAVlVVVVUV4T/IL5b8YsnnPwAAAD+NAAAAAAAAAAE2AgAAVAAAAN/d3d3dHeE/yC+W/GLJ5z8AAAA/jQAAAAAAAAABNwIAAFQAAABnZmZmZibhP8gvlvxiyec/AAAAP40AAAAAAAAAATgCAABUAAAA8O7u7u4u4T/IL5b8YsnnPwAAAD+dAAAAAAAAAAE5AgAAVAAAAHh3d3d3N+E/yC+W/GLJ5z8AAAA/nQAAAAAAAAABOgIAAFQAAACJiIiIiEjhP8gvlvxiyec/AAAAP6wAAAAAAAAAATsCAABUAAAAmpmZmZlZ4T/IL5b8YsnnPwAAAD+8AAAAAAAAAAE8AgAAVAAAAKuqqqqqauE/yC+W/GLJ5z8AAAA/vAAAAAAAAAABPQIAAFQAAAC8u7u7u3vhP8gvlvxiyec/AAAAP8sAAAAAAAAAAT4CAABUAAAAVlVVVVWV4T/IL5b8YsnnPwAAAD/LAAAAAAAAAAE/AgAAVAAAAN/d3d3dneE/yC+W/GLJ5z8AAAA/2wAAAAAAAAABQAIAAFQAAABnZmZmZqbhP8gvlvxiyec/AAAAP9sAAAAAAAAAAUECAABUAAAA8O7u7u6u4T/IL5b8YsnnPwAAAD/rAAAAAAAAAAFCAgAAVAAAABMRERERUes/AmJTaci55z8AAAA/AAAAAAAAAAABQwIAAFQAAACamZmZmVnrP+XI9LKVwec/AAAAPy8AAAAAAAAAAUQCAABUAAAAJCIiIiJi6z+rljdGMNHnPwAAAD8vAAAAAAAAAAFFAgAAVAAAAEZEREREhOs/VcsbI5jo5z8AAAA/PwAAAAAAAAABRgIAAFQAAADw7u7u7q7rP////////+c/AAAAPz8AAAAAAAAAAUcCAABUAAAAzszMzMwM7D/FzUKTmg/oPwAAAD9PAAAAAAAAAAFIAgAAVAAAALy7u7u7e+w/jJuFJjUf6D8AAAA/TwAAAAAAAAABSQIAAFQAAACbmZmZmdnsP1JpyLnPLug/AAAAP14AAAAAAAAAAUoCAABUAAAAAQAAAABA7T9Saci5zy7oPwAAAD9eAAAAAAAAAAFLAgAAVAAAAGhmZmZmpu0/NtBpA5026D8AAAA/bgAAAAAAAAABTAIAAFQAAADOzMzMzAzuPzbQaQOdNug/AAAAP24AAAAAAAAAAU0CAABUAAAArKqqqqpq7j820GkDnTboPwAAAD99AAAAAAAAAAFOAgAAVAAAAPDu7u7uru4/NtBpA5026D8AAAA/fQAAAAAAAAABTwIAAFQAAACamZmZmdnuPzbQaQOdNug/AAAAP40AAAAAAAAAAVACAABUAAAANDMzMzPz7j820GkDnTboPwAAAD+dAAAAAAAAAAFRAgAAVAAAALy7u7u7++4/NtBpA5026D8AAAA/nQAAAAAAAAABUgIAAFQAAAC8u7u7u/vuPxg3C01qPug/AAAAP/oAAAAAAAAAAVMCAABUAAAANDMzMzPz7j8YNwtNaj7oPwAAAD8KAQAAAAAAAAFUAgAAVAAAAKyqqqqq6u4/GDcLTWo+6D8AAAA/GgEAAAAAAAABVQIAAFQAAAAkIiIiIuLuPxg3C01qPug/AAAAPxoBAAAAAAAAAVYCAABUAAAAmpmZmZnZ7j8YNwtNaj7oPwAAAD8pAQAAAAAAAAFXAgAAVAAAABIRERER0e4/GDcLTWo+6D8AAAA/KQEAAAAAAAABWAIAAFQAAACKiIiIiMjuPxg3C01qPug/AAAAPzkBAAAAAAAAAVkCAABUAAAAeHd3d3e37j8YNwtNaj7oPwAAAD9JAQAAAAAAAAFaAgAAVAAAAAEAAAAAwOM/VcsbI5jo5z8AAAA/AAAAAAAAAAABWwIAAFQAAACbmZmZmdnjP1XLGyOY6Oc/AAAAP6wAAAAAAAAAAVwCAABUAAAARUREREQE5D9VyxsjmOjnPwAAAD+7AAAAAAAAAAFdAgAAVAAAAGdmZmZmJuQ/VcsbI5jo5z8AAAA/uwAAAAAAAAABXgIAAFQAAACamZmZmVnkP1XLGyOY6Oc/AAAAP8sAAAAAAAAAAV8CAABUAAAAVlVVVVWV5D9VyxsjmOjnPwAAAD/LAAAAAAAAAAFgAgAAVAAAAKuqqqqq6uQ/VcsbI5jo5z8AAAA/ywAAAAAAAAABYQIAAFQAAADw7u7u7i7lP1XLGyOY6Oc/AAAAP9sAAAAAAAAAAWICAABUAAAANDMzMzNz5T9VyxsjmOjnPwAAAD/bAAAAAAAAAAFjAgAAVAAAAN7d3d3dneU/VcsbI5jo5z8AAAA/6gAAAAAAAAABZAIAAFQAAAASEREREdHlP1XLGyOY6Oc/AAAAP+oAAAAAAAAAAWUCAABUAAAAzszMzMwM5j9VyxsjmOjnPwAAAD/6AAAAAAAAAAFmAgAAVAAAAPDu7u7uLuY/cmR62crg5z8AAAA/+gAAAAAAAAABZwIAAFQAAACKiIiIiEjmP3JketnK4Oc/AAAAPzoBAAAAAAAAAWgCAABUAAAAm5mZmZlZ5j+P/diP/djnPwAAAD9KAQAAAAAAAAFpAgAAVAAAACMiIiIiYuY/q5Y3RjDR5z8AAAA/WgEAAAAAAAABagIAAFQAAAA0MzMzM3PmP6uWN0Yw0ec/AAAAP1oBAAAAAAAAAWsCAABUAAAAvLu7u7t75j/IL5b8YsnnPwAAAD9aAQAAAAAAAAFsAgAAVAAAAEVEREREhOY/5cj0spXB5z8AAAA/eQEAAAAAAAABbQIAAFQAAABWVVVVVZXmP+XI9LKVwec/AAAAP3kBAAAAAAAAAW4CAABUAAAA3t3d3d2d5j/lyPSylcHnPwAAAD+JAQAAAAAAAAFvAgAAVAAAAHl3d3d3t+Y/AmJTaci55z8AAAA/iQEAAAAAAAABcAIAAFQAAAAREREREdHmPwJiU2nIuec/AAAAP5gBAAAAAAAAAXECAABUAAAArKqqqqrq5j8CYlNpyLnnPwAAAD+YAQAAAAAAAAFyAgAAVAAAAEREREREBOc/AmJTaci55z8AAAA/qAEAAAAAAAABcwIAAFQAAADf3d3d3R3nPwJiU2nIuec/AAAAP6gBAAAAAAAAAXQCAABUAAAAeHd3d3c35z8CYlNpyLnnPwAAAD+oAQAAAAAAAAF1AgAAVAAAABIRERERUec/AmJTaci55z8AAAA/twEAAAAAAAABdgIAAFQAAACsqqqqqmrnPwJiU2nIuec/AAAAP8cBAAAAAAAAAXcCAABUAAAAvbu7u7t75z8CYlNpyLnnPwAAAD/HAQAAAAAAAAF4AgAAVAAAAM7MzMzMjOc/AmJTaci55z8AAAA/1wEAAAAAAAABeQIAAFQAAADf3d3d3Z3nPwJiU2nIuec/AAAAP/YBAAAAAAAAAXoCAABUAAAAeHd3d3e35z8CYlNpyLnnPwAAAD/2AQAAAAAAAAF7AgAAVAAAAAIAAAAAwOc/AmJTaci55z8AAAA/BgIAAAAAAAABfAIAAFQAAACJiIiIiMjnPx77sR/7sec/AAAAPyUCAAAAAAAAAX0CAABUAAAAAgAAAADA5z88lBDWLarnPwAAAD+UAwAAAAAAAAF+AgAAVAAAAAAAAAAAgNc/O1ktb4xg6j8AAAA/AAAAAAAAAAABfwIAAFQAAAASEREREZHXPztZLW+MYOo/AAAAPw8AAAAAAAAAAYACAABUAAAAIiIiIiKi1z87WS1vjGDqPwAAAD9OAAAAAAAAAAGBAgAAVAAAAERERERExNc/O1ktb4xg6j8AAAA/XgAAAAAAAAABggIAAFQAAACKiIiIiAjYPztZLW+MYOo/AAAAP20AAAAAAAAAAYMCAABUAAAA3t3d3d1d2D87WS1vjGDqPwAAAD9tAAAAAAAAAAGEAgAAVAAAADQzMzMzs9g/HsDOuFlo6j8AAAA/bQAAAAAAAAABhQIAAFQAAACamZmZmRnZPwEncAIncOo/AAAAP30AAAAAAAAAAYYCAABUAAAA8O7u7u5u2T8BJ3ACJ3DqPwAAAD99AAAAAAAAAAGHAgAAVAAAAERERERExNk/ASdwAidw6j8AAAA/jAAAAAAAAAABiAIAAFQAAACIiIiIiAjaPwEncAIncOo/AAAAP4wAAAAAAAAAAYkCAABUAAAAzMzMzMxM2j8BJ3ACJ3DqPwAAAD+cAAAAAAAAAAGKAgAAVAAAAAAAAAAAgNo/ASdwAidw6j8AAAA/nAAAAAAAAAABiwIAAFQAAAAkIiIiIqLaPwEncAIncOo/AAAAP5wAAAAAAAAAAYwCAABUAAAANDMzMzOz2j8BJ3ACJ3DqPwAAAD+cAAAAAAAAAAGNAgAAVAAAAEZERERExNo/ASdwAidw6j8AAAA/qwAAAAAAAAABjgIAAFQAAABWVVVVVdXaPwEncAIncOo/AAAAP6sAAAAAAAAAAY8CAABUAAAAaGZmZmbm2j8BJ3ACJ3DqPwAAAD+7AAAAAAAAAAGQAgAAVAAAAHh3d3d399o/ASdwAidw6j8AAAA/ywAAAAAAAAABkQIAAFQAAACamZmZmRnbPx7AzrhZaOo/AAAAP9oAAAAAAAAAAZICAABUAAAArKqqqqoq2z8ewM64WWjqPwAAAD/aAAAAAAAAAAGTAgAAVAAAAM7MzMzMTNs/HsDOuFlo6j8AAAA/6gAAAAAAAAABlAIAAFQAAAASEREREZHbPx7AzrhZaOo/AAAAP+oAAAAAAAAAAZUCAABUAAAARkRERETE2z8ewM64WWjqPwAAAD/5AAAAAAAAAAGWAgAAVAAAAJyZmZmZGdw/HsDOuFlo6j8AAAA/+QAAAAAAAAABlwIAAFQAAAASEREREZHcPx7AzrhZaOo/AAAAPwkBAAAAAAAAAZgCAABUAAAANDMzMzOz3D8ewM64WWjqPwAAAD8JAQAAAAAAAAGZAgAAVAAAAFZVVVVV1dw/HsDOuFlo6j8AAAA/GQEAAAAAAAABmgIAAFQAAABWVVVVVZXgP669p0hXQeo/AAAAPwAAAAAAAAAAAZsCAABUAAAA393d3d2d4D+uvadIV0HqPwAAAD9eAAAAAAAAAAGcAgAAVAAAAPDu7u7uruA/rr2nSFdB6j8AAAA/fQAAAAAAAAABnQIAAFQAAAAjIiIiIuLgP669p0hXQeo/AAAAP6wAAAAAAAAAAZ4CAABUAAAAVlVVVVWV4z8hIiIiIiLqPwAAAD+7AAAAAAAAAAGfAgAAVAAAADQzMzMz8+M/PruA2FQa6j8AAAA/uwAAAAAAAAABoAIAAFQAAACJiIiIiEjkPz67gNhUGuo/AAAAP8sAAAAAAAAAAaECAABUAAAANDMzMzNz5D9bVN+OhxLqPwAAAD/LAAAAAAAAAAGiAgAAVAAAAFZVVVVVleQ/W1TfjocS6j8AAAA/2wAAAAAAAAABowIAAFQAAADw7u7u7q7kP1tU346HEuo/AAAAP9sAAAAAAAAAAaQCAABUAAAAAQAAAADA5D9bVN+OhxLqPwAAAD/qAAAAAAAAAAGlAgAAVAAAAImIiIiIyOQ/W1TfjocS6j8AAAA/+gAAAAAAAAABpgIAAFQAAACJiIiIiMjkP3ftPUW6Cuo/AAAAP7UBAAAAAAAAAacCAABUAAAArKqqqqqquD9jP/ZjP/brPwAAAD8AAAAAAAAAAAGoAgAAVAAAAKyqqqqqqrg/f9hUGnLu6z8AAAA/IAAAAAAAAAABqQIAAFQAAABoZmZmZma4P3/YVBpy7us/AAAAPyAAAAAAAAAAAaoCAABUAAAAJCIiIiIiuD9/2FQacu7rPwAAAD8vAAAAAAAAAAGrAgAAVAAAAN7d3d3d3bc/nHGz0KTm6z8AAAA/PwAAAAAAAAABrAIAAFQAAACamZmZmZm3P5xxs9Ck5us/AAAAPz8AAAAAAAAAAa0CAABUAAAAVFVVVVVVtz+5ChKH197rPwAAAD9OAAAAAAAAAAGuAgAAVAAAAMzMzMzMzLY/uQoSh9fe6z8AAAA/TgAAAAAAAAABrwIAAFQAAACIiIiIiIi2P7kKEofX3us/AAAAP14AAAAAAAAAAbACAABUAAAAAAAAAAAAtj+5ChKH197rPwAAAD9uAAAAAAAAAAGxAgAAVAAAAHh3d3d3d7U/uQoSh9fe6z8AAAA/bgAAAAAAAAABsgIAAFQAAADw7u7u7u60P7kKEofX3us/AAAAP30AAAAAAAAAAbMCAABUAAAAqqqqqqqqtD+5ChKH197rPwAAAD99AAAAAAAAAAG0AgAAVAAAACIiIiIiIrQ/1qNwPQrX6z8AAAA/fQAAAAAAAAABtQIAAFQAAACamZmZmZmzP/I8z/M8z+s/AAAAP40AAAAAAAAAAbYCAABUAAAAzszMzMzMsj/yPM/zPM/rPwAAAD+dAAAAAAAAAAG3AgAAVAAAAAAAAAAAALI/8jzP8zzP6z8AAAA/rAAAAAAAAAABuAIAAFQAAAB2d3d3d3exP/I8z/M8z+s/AAAAP6wAAAAAAAAAAbkCAABUAAAA7u7u7u7usD/yPM/zPM/rPwAAAD+sAAAAAAAAAAG6AgAAVAAAAKqqqqqqqrA/8jzP8zzP6z8AAAA/vAAAAAAAAAABuwIAAFQAAABmZmZmZmawP/I8z/M8z+s/AAAAP7wAAAAAAAAAAbwCAABUAAAAIiIiIiIisD/yPM/zPM/rPwAAAD/rAAAAAAAAAAG9AgAAVAAAALy7u7u7u68/8jzP8zzP6z8AAAA/JQEAAAAAAAABvgIAAFQAAAA0MzMzMzOvP/I8z/M8z+s/AAAAP2MBAAAAAAAAAb8CAABUAAAANDMzMzMzrz/Wo3A9CtfrPwAAAD+DAQAAAAAAAAHAAgAAVAAAADQzMzMzM68/nHGz0KTm6z8AAAA/kgEAAAAAAAABwQIAAFQAAAA0MzMzMzOvP3/YVBpy7us/AAAAP5IBAAAAAAAAAcICAABUAAAANDMzMzMzrz9jP/ZjP/brPwAAAD+iAQAAAAAAAAHDAgAAVAAAADQzMzMzM68/KQ0599kF7D8AAAA/ogEAAAAAAAABxAIAAFQAAAA0MzMzMzOvP+/ae4p0Few/AAAAP7IBAAAAAAAAAcUCAABUAAAANDMzMzMzrz+2qL4dDyXsPwAAAD+yAQAAAAAAAAHGAgAAVAAAADQzMzMzM68/fHYBsak07D8AAAA/wQEAAAAAAAABxwIAAFQAAAA0MzMzMzOvP0NEREREROw/AAAAP8EBAAAAAAAAAcgCAABUAAAANDMzMzMzrz/seCghrFvsPwAAAD/RAQAAAAAAAAHJAgAAVAAAADQzMzMzM68/s0ZrtEZr7D8AAAA/4AEAAAAAAAABygIAAFQAAAC8u7u7u7uvP3kUrkfheuw/AAAAP+ABAAAAAAAAAcsCAABUAAAAvLu7u7u7rz9B4vDae4rsPwAAAD/gAQAAAAAAAAHMAgAAVAAAALy7u7u7u68/B7Azbhaa7D8AAAA/8AEAAAAAAAABzQIAAFQAAAAiIiIiIiKwP819dgGxqew/AAAAP/ABAAAAAAAAAc4CAABUAAAAIiIiIiIisD+US7mUS7nsPwAAAD8AAgAAAAAAAAHPAgAAVAAAACIiIiIiIrA/Whn8J+bI7D8AAAA/AAIAAAAAAAAB0AIAAFQAAABmZmZmZmawPyDnPruA2Ow/AAAAPw8CAAAAAAAAAdECAABUAAAAZmZmZmZmsD/ntIFOG+jsPwAAAD8PAgAAAAAAAAHSAgAAVAAAAO7u7u7u7rA/yhsjmOjv7D8AAAA/HwIAAAAAAAAB0wIAAFQAAAAyMzMzMzOxP3NQB3VQB+0/AAAAPx8CAAAAAAAAAdQCAABUAAAAMjMzMzMzsT87HkoI6xbtPwAAAD8vAgAAAAAAAAHVAgAAVAAAALy7u7u7u7E/AeyMm4Um7T8AAAA/PgIAAAAAAAAB1gIAAFQAAAAAAAAAAACyP6ogcXjtPe0/AAAAPz4CAAAAAAAAAdcCAABUAAAARkREREREsj9UVVVVVVXtPwAAAD9OAgAAAAAAAAHYAgAAVAAAAEZERERERLI/GiOY6O9k7T8AAAA/TgIAAAAAAAAB2QIAAFQAAACKiIiIiIiyP+Hw2nuKdO0/AAAAP10CAAAAAAAAAdoCAABUAAAAzszMzMzMsj+LJb9Y8ovtPwAAAD9dAgAAAAAAAAHbAgAAVAAAAM7MzMzMzLI/UfMB7Iyb7T8AAAA/XQIAAAAAAAAB3AIAAFQAAADOzMzMzMyyPxfBRH8nq+0/AAAAP20CAAAAAAAAAd0CAABUAAAAzszMzMzMsj/7J+bI9LLtPwAAAD9tAgAAAAAAAAHeAgAAVAAAAM7MzMzMzLI/wfUoXI/C7T8AAAA/jAIAAAAAAAAB3wIAAFQAAADOzMzMzMyyP06RroLE4e0/AAAAP4wCAAAAAAAAAeACAABUAAAAzszMzMzMsj8VX/EVX/HtPwAAAD+cAgAAAAAAAAHhAgAAVAAAAM7MzMzMzLI/2yw0qfkA7j8AAAA/nAIAAAAAAAAB4gIAAFQAAADOzMzMzMyyP6H6djyUEO4/AAAAP6wCAAAAAAAAAeMCAABUAAAAioiIiIiIsj9oyLnPLiDuPwAAAD+sAgAAAAAAAAHkAgAAVAAAAIqIiIiIiLI/L5b8Yskv7j8AAAA/2gIAAAAAAAAB5QIAAFQAAAC8u7u7u7uxPyw0qfkAdu4/AAAAPykDAAAAAAAAAeYCAABUAAAAdnd3d3d3sT+2bdu2bdvuPwAAAD9UAwAAAAAAAAHnAgAAVAAAAHZ3d3d3d7E/fDseSgjr7j8AAAA/VAMAAAAAAAAB6AIAAFQAAAB2d3d3d3exP1+iv5PV8u4/AAAAP1QDAAAAAAAAAekCAABUAAAAdnd3d3d3sT9CCWHdovruPwAAAD90AwAAAAAAAAHqAgAAVAAAAHZ3d3d3d7E/JnACJ3AC7z8AAAA/kwMAAAAAAAAB6wIAAFQAAAB2d3d3d3exPwnXo3A9Cu8/AAAAP5MDAAAAAAAAAewCAABUAAAAdnd3d3d3sT/sPUW6ChLvPwAAAD+jAwAAAAAAAAHtAgAAVAAAAHZ3d3d3d7E/z6TmA9gZ7z8AAAA/sgMAAAAAAAAB7gIAAFQAAAB2d3d3d3exP7MLiE2lIe8/AAAAP7IDAAAAAAAAAe8CAABUAAAAdnd3d3d3sT+VcimXcinvPwAAAD/CAwAAAAAAAAHwAgAAVAAAAHZ3d3d3d7E/ednK4D8x7z8AAAA/wgMAAAAAAAAB8QIAAFQAAAB2d3d3d3exPz+nDXTaQO8/AAAAP9EDAAAAAAAAAfICAABUAAAAdnd3d3d3sT8GdVAHdVDvPwAAAD/hAwAAAAAAAAHzAgAAVAAAALy7u7u7u7E/zEKTmg9g7z8AAAA/8QMAAAAAAAAB9AIAAFQAAAC8u7u7u7uxP5MQ1i2qb+8/AAAAP/EDAAAAAAAAAfUCAABUAAAAAAAAAAAAsj8grFtU347vPwAAAD/xAwAAAAAAAAH2AgAAVAAAAAAAAAAAALI/5nme53me7z8AAAA/AAQAAAAAAAAB9wIAAFQAAAAAAAAAAACyP8rgPzFHpu8/AAAAPxAEAAAAAAAAAfgCAABUAAAAvLu7u7u7sT9WfMVXfMXvPwAAAD8gBAAAAAAAAAH5AgAAVAAAAHZ3d3d3d7E/OuNmoUnN7z8AAAA/IAQAAAAAAAAB+gIAAFQAAAB2d3d3d3exPxxKCOsW1e8/AAAAPyAEAAAAAAAAAfsCAABUAAAAMjMzMzMzsT8Asak05NzvPwAAAD8vBAAAAAAAAAH8AgAAVAAAAO7u7u7u7rA/ALGpNOTc7z8AAAA/LwQAAAAAAAAB/QIAAFQAAAAyMzMzMzOxPwCxqTTk3O8/AAAAP/oEAAAAAAAAAf4CAABUAAAAAAAAAAAAsj8Asak05NzvPwAAAD8KBQAAAAAAAAH/AgAAVAAAAIqIiIiIiLI/ALGpNOTc7z8AAAA/GgUAAAAAAAABAAMAAFQAAADe3d3d3d2zPwCxqTTk3O8/AAAAPxoFAAAAAAAAAQEDAABUAAAAZmZmZmZmtD8Asak05NzvPwAAAD8pBQAAAAAAAAECAwAAVAAAAPDu7u7u7rQ/ALGpNOTc7z8AAAA/KQUAAAAAAAABAwMAAFQAAAB4d3d3d3e1PwCxqTTk3O8/AAAAPzkFAAAAAAAAAQQDAABUAAAAAAAAAAAAtj8Asak05NzvPwAAAD85BQAAAAAAAAEFAwAAVAAAAERERERERLY/ALGpNOTc7z8AAAA/SAUAAAAAAAABBgMAAFQAAACIiIiIiIi2PwCxqTTk3O8/AAAAP0gFAAAAAAAAAQcDAABUAAAAzMzMzMzMtj8Asak05NzvPwAAAD9YBQAAAAAAAAEIAwAAVAAAABAREREREbc/ALGpNOTc7z8AAAA/WAUAAAAAAAAL</ink>
</athena>
</file>

<file path=customXml/item4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DfDgAAAAAAAAX0////DEFjdGlvblR5cGVWMQEAAAAHdmFsdWVfXwAIAgAAAAAAAAABBQAAAAQAAAAJDQAAAAkOAAAAURYAAAAAAAAB8f////T///8AAAAAAQYAAAAEAAAACRAAAAAJEQAAADQdAAAAAAAAAe7////0////AAAAAAEHAAAABAAAAAkTAAAACRQAAACBRQAAAAAAAAHr////9P///wAAAAABCAAAAAQAAAAJFgAAAAkXAAAAEFMAAAAAAAAB6P////T///8AAAAABQkAAAANQ2xlYXJDYW52YXNWMQIAAAAJU3RhcnRUaW1lBFR5cGUABBAMQWN0aW9uVHlwZVYxAgAAAAIAAACLGwEAAAAAAAHn////9P///wAAAAAFCgAAAA9QZW5BdHRyaWJ1dGVzVjEKAAAAB19jb2xvckEHX2NvbG9yUgdfY29sb3JHB19jb2xvckIKRml0VG9DdXJ2ZQZIZWlnaHQOSWdub3JlUHJlc3N1cmUNSXNIaWdobGlnaHRlcgVTaGFwZQVXaWR0aAAAAAAAAAAABAACAgICAQYBAQxCcnVzaFNoYXBlVjECAAAABgIAAAD/AJ5JAAAAAAAAACJAAAAF5v///wxCcnVzaFNoYXBlVjEBAAAAB3ZhbHVlX18ACAIAAAABAAAAAAAAAAAAIkAFCwAAAApJbmtUcmFjZVYxAwAAAA1MaXN0YDErX2l0ZW1zDExpc3RgMStfc2l6ZQ9MaXN0YDErX3ZlcnNpb24EAAAYU2hhcmVkLklua2luZy5JbmtQb2ludFtdAgAAAAgIAgAAAAkbAAAAVAAAAFQAAAABDQAAAAoAAAD/AJ5JAAAAAAAAACJAAAAB5P///+b///8BAAAAAAAAAAAAIkABDgAAAAsAAAAJHQAAABMAAAATAAAAARAAAAAKAAAA/wCeSQAAAAAAAAAiQAAAAeL////m////AQAAAAAAAAAAACJAAREAAAALAAAACR8AAAAeAAAAHgAAAAETAAAACgAAAP8AnkkAAAAAAAAAIkAAAAHg////5v///wEAAAAAAAAAAAAiQAEUAAAACwAAAAkhAAAANQAAADUAAAABFgAAAAoAAAD/AJ5JAAAAAAAAACJAAAAB3v///+b///8BAAAAAAAAAAAAIkABFwAAAAsAAAAJIwAAAD4AAAA+AAAABxsAAAAAAQAAAI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DSwHHQAAAAABAAAAIAAAAAQKSW5rUG9pbnRWMQIAAAAJeAAAAAl5AAAACXoAAAAJewAAAAl8AAAACX0AAAAJfgAAAAl/AAAACYAAAAAJgQAAAAmCAAAACYMAAAAJhAAAAAmFAAAACYYAAAAJhwAAAAmIAAAACYkAAAAJigAAAA0NBx8AAAAAAQAAACAAAAAECklua1BvaW50VjECAAAACYsAAAAJjAAAAAmNAAAACY4AAAAJjwAAAAmQAAAACZEAAAAJkgAAAAmTAAAACZQAAAAJlQAAAAmWAAAACZcAAAAJmAAAAAmZAAAACZoAAAAJmwAAAAmcAAAACZ0AAAAJngAAAAmfAAAACaAAAAAJoQAAAAmiAAAACaMAAAAJpAAAAAmlAAAACaYAAAAJpwAAAAmoAAAADQIHIQAAAAABAAAAQAAAAAQKSW5rUG9pbnRWMQI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DQsHIwAAAAABAAAAQAAAAAQKSW5rUG9pbnRWMQI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DQIFJAAAAApJbmtQb2ludFYxBAAAAAFYAVkOUHJlc3N1cmVGYWN0b3IJVGltZVN0YW1wAAAAAAYGCxACAAAAILqz6Dv4cz9expSvwxLOPwAAAD8AAAAAAAAAAAElAAAAJAAAAICq2zhJaHg/XsaUr8MSzj8AAAA/PwAAAAAAAAABJgAAACQAAAAAmwOJVth8P17GlK/DEs4/AAAAP04AAAAAAAAAAScAAAAkAAAA8L2plDjcgj9expSvwxLOPwAAAD9OAAAAAAAAAAEoAAAAJAAAAEC2vTw/FIU/XsaUr8MSzj8AAAA/XgAAAAAAAAABKQAAACQAAACwpuWMTISJP17GlK/DEs4/AAAAP14AAAAAAAAAASoAAAAkAAAAsMeQQjAWkD9expSvwxLOPwAAAD9eAAAAAAAAAAErAAAAJAAAABC8rj46apM/XsaUr8MSzj8AAAA/bgAAAAAAAAABLAAAACQAAACArNaOR9qXP17GlK/DEs4/AAAAP6wAAAAAAAAAAS0AAAAkAAAAnCneDUqvqD82Zw2Kpz3OPwAAAD/bAAAAAAAAAAEuAAAAJAAAADAWELJaO64/NmcNiqc9zj8AAAA/2wAAAAAAAAABLwAAACQAAABAFBVcXMmuPzZnDYqnPc4/AAAAP+sAAAAAAAAAATAAAAAkAAAAPIYUgrGAsD82Zw2Kpz3OPwAAAD/rAAAAAAAAAAExAAAAJAAAAFIDHAG0VbE/NmcNiqc9zj8AAAA/6wAAAAAAAAABMgAAACQAAAB0/yVVt3GyPzZnDYqnPc4/AAAAP/oAAAAAAAAAATMAAAAkAAAAmHoyfrvUsz82Zw2Kpz3OPwAAAD/6AAAAAAAAAAE0AAAAJAAAAL71Pqe/N7U/NmcNiqc9zj8AAAA/CgEAAAAAAAABNQAAACQAAADc8Uj7wlO2PzZnDYqnPc4/AAAAPxkBAAAAAAAAATYAAAAkAAAAEGtazshEuD82Zw2Kpz3OPwAAAD8ZAQAAAAAAAAE3AAAAJAAAADTmZvfMp7k/NmcNiqc9zj8AAAA/GQEAAAAAAAABOAAAACQAAABaYXMg0Qq7PzZnDYqnPc4/AAAAPykBAAAAAAAAATkAAAAkAAAAdl19dNQmvD82Zw2Kpz3OPwAAAD8pAQAAAAAAAAE6AAAAJAAAAJZZh8jXQr0/NmcNiqc9zj8AAAA/OQEAAAAAAAABOwAAACQAAAC+1JPx26W+PzZnDYqnPc4/AAAAPzkBAAAAAAAAATwAAAAkAAAA0lGbcN56vz82Zw2Kpz3OPwAAAD9IAQAAAAAAAAE9AAAAJAAAAHVn0XfwJ8A/NmcNiqc9zj8AAAA/WAEAAAAAAAABPgAAACQAAAB95tNM8W7APzZnDYqnPc4/AAAAP1gBAAAAAAAAAT8AAAAkAAAADyRaYXMgwT82Zw2Kpz3OPwAAAD9oAQAAAAAAAAFAAAAAJAAAABejXDZ0Z8E/NmcNiqc9zj8AAAA/aAEAAAAAAAABQQAAACQAAAAdIl8Lda7BPzZnDYqnPc4/AAAAP3cBAAAAAAAAAUIAAAAkAAAAJaFh4HX1wT82Zw2Kpz3OPwAAAD93AQAAAAAAAAFDAAAAJAAAAC0gZLV2PMI/NmcNiqc9zj8AAAA/lgEAAAAAAAABRAAAACQAAABDnWs0eRHDPzZnDYqnPc4/AAAAP5YBAAAAAAAAAUUAAAAkAAAAzVvvc/p7wz82Zw2Kpz3OPwAAAD+WAQAAAAAAAAFGAAAAJAAAAFkac7N75sM/NmcNiqc9zj8AAAA/pgEAAAAAAAABRwAAACQAAABhmXWIfC3EPzZnDYqnPc4/AAAAP6YBAAAAAAAAAUgAAAAkAAAA7Vf5x/2XxD82Zw2Kpz3OPwAAAD+2AQAAAAAAAAFJAAAAJAAAAPXW+5z+3sQ/NmcNiqc9zj8AAAA/tgEAAAAAAAABSgAAACQAAAD7Vf5x/yXFPzZnDYqnPc4/AAAAP8UBAAAAAAAAAUsAAAAkAAAAf5V/3H9JxT82Zw2Kpz3OPwAAAD/VAQAAAAAAAAFMAAAAJAAAAAPVAEcAbcU/NmcNiqc9zj8AAAA/1QEAAAAAAAABTQAAACQAAACHFIKxgJDFPzZnDYqnPc4/AAAAP9UBAAAAAAAAAU4AAAAkAAAAC1QDHAG0xT82Zw2Kpz3OPwAAAD/0AQAAAAAAAAFPAAAAJAAAAI+ThIaB18U/NmcNiqc9zj8AAAA/EwIAAAAAAAABUAAAACQAAAAR0wXxAfvFPzZnDYqnPc4/AAAAPyMCAAAAAAAAAVEAAAAkAAAAGVIIxgJCxj82Zw2Kpz3OPwAAAD8jAgAAAAAAAAFSAAAAJAAAAJ2RiTCDZcY/NmcNiqc9zj8AAAA/MwIAAAAAAAABUwAAACQAAAApUA1wBNDGPzZnDYqnPc4/AAAAPzMCAAAAAAAAAVQAAAAkAAAAsw6Rr4U6xz82Zw2Kpz3OPwAAAD9CAgAAAAAAAAFVAAAAJAAAAD/NFO8Gpcc/NmcNiqc9zj8AAAA/UgIAAAAAAAABVgAAACQAAABNyxmZCDPIPzZnDYqnPc4/AAAAP2ICAAAAAAAAAVcAAAAkAAAAXckeQwrByD82Zw2Kpz3OPwAAAD9iAgAAAAAAAAFYAAAAJAAAAOeHooKLK8k/NmcNiqc9zj8AAAA/YgIAAAAAAAABWQAAACQAAAD3hacsjbnJPzZnDYqnPc4/AAAAP2ICAAAAAAAAAVoAAAAkAAAAi8MtQQ9ryj82Zw2Kpz3OPwAAAD9xAgAAAAAAAAFbAAAAJAAAAJnBMusQ+co/NmcNiqc9zj8AAAA/cQIAAAAAAAABXAAAACQAAAAlgLYqkmPLPzZnDYqnPc4/AAAAP4ECAAAAAAAAAV0AAAAkAAAAM3671JPxyz82Zw2Kpz3OPwAAAD+QAgAAAAAAAAFeAAAAJAAAAL88PxQVXMw/NmcNiqc9zj8AAAA/kAIAAAAAAAABXwAAACQAAADNOkS+FurMPzZnDYqnPc4/AAAAP6ACAAAAAAAAAWAAAAAkAAAA1blGkxcxzT82Zw2Kpz3OPwAAAD+gAgAAAAAAAAFhAAAAJAAAANs4SWgYeM0/NmcNiqc9zj8AAAA/sAIAAAAAAAABYgAAACQAAABfeMrSmJvNPwwIhmSLaM4/AAAAP7ACAAAAAAAAAWMAAAAkAAAAZ/fMp5nizT8MCIZki2jOPwAAAD+/AgAAAAAAAAFkAAAAJAAAAOs2ThIaBs4/DAiGZItozj8AAAA/vwIAAAAAAAABZQAAACQAAABvds98minOP+Co/j5vk84/AAAAP78CAAAAAAAAAWYAAAAkAAAA87VQ5xpNzj/gqP4+b5POPwAAAD/fAgAAAAAAAAFnAAAAJAAAAHX10VGbcM4/4Kj+Pm+Tzj8AAAA/7gIAAAAAAAABaAAAACQAAAD5NFO8G5TOP+Co/j5vk84/AAAAP+4CAAAAAAAAAWkAAAAkAAAAAbRVkRzbzj/gqP4+b5POPwAAAD/uAgAAAAAAAAFqAAAAJAAAAAkzWGYdIs8/4Kj+Pm+Tzj8AAAA//gIAAAAAAAABawAAACQAAAAPslo7HmnPP+Co/j5vk84/AAAAP/4CAAAAAAAAAWwAAAAkAAAAm3Deep/Tzz/gqP4+b5POPwAAAD8NAwAAAAAAAAFtAAAAJAAAAFa3cZLQMNA/4Kj+Pm+Tzj8AAAA/DQMAAAAAAAABbgAAACQAAABeNnRn0XfQP+Co/j5vk84/AAAAPx0DAAAAAAAAAW8AAAAkAAAAohU2BxKt0D/gqP4+b5POPwAAAD8dAwAAAAAAAAFwAAAAJAAAAKqUONwS9NA/4Kj+Pm+Tzj8AAAA/LQMAAAAAAAABcQAAACQAAACwEzuxEzvRP+Co/j5vk84/AAAAPy0DAAAAAAAAAXIAAAAkAAAA9vL8UFRw0T/gqP4+b5POPwAAAD88AwAAAAAAAAFzAAAAJAAAAHoyfrvUk9E/4Kj+Pm+Tzj8AAAA/PAMAAAAAAAABdAAAACQAAAAAcv8lVbfRP+Co/j5vk84/AAAAP0wDAAAAAAAAAXUAAAAkAAAAgrGAkNXa0T/gqP4+b5POPwAAAD9MAwAAAAAAAAF2AAAAJAAAAAbxAftV/tE/4Kj+Pm+Tzj8AAAA/XAMAAAAAAAABdwAAACQAAADIkEIwFhDSP+Co/j5vk84/AAAAP2sDAAAAAAAAAXgAAAAkAAAAIoVgLCBk1T+geNrjKiB4PwAAAD8AAAAAAAAAAAF5AAAAJAAAAKbE4Zagh9U/gJPuMqZ8fT8AAAA/PwAAAAAAAAABegAAACQAAABu4yShYeDVPyBXAcGQbIE/AAAAP08AAAAAAAAAAXsAAAAkAAAAfuEpS2Nu1j+QZItozhqEPwAAAD9PAAAAAAAAAAF8AAAAJAAAAFb+cf8lVdc/8HEVEAzJhj8AAAA/XgAAAAAAAAABfQAAACQAAADyuvroqE3YP2B/n7dJd4k/AAAAP24AAAAAAAAAAX4AAAAkAAAAjHeD0itG2T/AjClfhyWMPwAAAD99AAAAAAAAAAF/AAAAJAAAAOjTTPFuUNo/IJqzBsXTjj8AAAA/fQAAAAAAAAABgAAAACQAAAAE0FZFcmzbPyCaswbF044/AAAAP30AAAAAAAAAAYEAAAAkAAAA5GuhzjWa3D8gmrMGxdOOPwAAAD+NAAAAAAAAAAGCAAAAJAAAAARoqyI5tt0/IJqzBsXTjj8AAAA/nQAAAAAAAAABgwAAACQAAACeJDQMvK7ePyCaswbF044/AAAAP50AAAAAAAAAAYQAAAAkAAAA+oD9Kv+43z8gmrMGxdOOPwAAAD+sAAAAAAAAAAGFAAAAJAAAAFXdxklCw+A/IJqzBsXTjj8AAAA/rAAAAAAAAAABhgAAACQAAADgm0qJwy3hPyCaswbF044/AAAAP7wAAAAAAAAAAYcAAAAkAAAA5xpNXsR04T8gmrMGxdOOPwAAAD+8AAAAAAAAAAGIAAAAJAAAAEyqbuMkoeE/IJqzBsXTjj8AAAA/zAAAAAAAAAABiQAAACQAAADwmU8zxbvhP8CMKV+HJYw/AAAAP/oAAAAAAAAAAYoAAAAkAAAA0OnvTaXE4T/AjClfhyWMPwAAAD8aAQAAAAAAAAGLAAAAJAAAABBFBRdXsuc/ZItozhoUzz8AAAA/AAAAAAAAAAABjAAAACQAAACzNOZm98znP2SLaM4aFM8/AAAAP30AAAAAAAAAAY0AAAAkAAAA2WNIIRgL6D9ki2jOGhTPPwAAAD+cAAAAAAAAAAGOAAAAJAAAALGAkNXa8eg/Es1Zg+Jpzz8AAAA/nAAAAAAAAAABjwAAACQAAAB8n9Pfm0rpP+ht0l3GlM8/AAAAP6wAAAAAAAAAAZAAAAAkAAAAJQ63BD2s6T/obdJdxpTPPwAAAD+7AAAAAAAAAAGRAAAAJAAAANB8mineDeo/6G3SXcaUzz8AAAA/ywAAAAAAAAABkgAAACQAAAB6631Of2/qP+ht0l3GlM8/AAAAP9sAAAAAAAAAAZMAAAAkAAAAWYfI10Kd6z+Ur8MSjurPPwAAAD/qAAAAAAAAAAGUAAAAJAAAAK9kjyGFYOw/NSie9rgK0D8AAAA/6gAAAAAAAAABlQAAACQAAABZ03JGJsLsPzUonva4CtA/AAAAP/oAAAAAAAAAAZYAAAAkAAAAA0JWa8cj7T+heNrjKiDQPwAAAD/6AAAAAAAAAAGXAAAAJAAAAK2wOZBohe0/DMkW0Zw10D8AAAA/CgEAAAAAAAABmAAAACQAAABZHx21CeftP3cZU74OS9A/AAAAPwoBAAAAAAAAAZkAAAAkAAAAP+6/pOo27j9OusuY8nXQPwAAAD8ZAQAAAAAAAAGaAAAAJAAAACm9YpTLhu4/TrrLmPJ10D8AAAA/GQEAAAAAAAABmwAAACQAAADz26WejN/uP7oKCIZki9A/AAAAPykBAAAAAAAAAZwAAAAkAAAAN7tnPs0U7z8lW0Rz1qDQPwAAAD8pAQAAAAAAAAGdAAAAJAAAAD86ahPOW+8/JVtEc9ag0D8AAAA/OAEAAAAAAAABngAAACQAAAClyYuYLojvPyVbRHPWoNA/AAAAPzgBAAAAAAAAAZ8AAAAkAAAAR7ls6M6i7z8lW0Rz1qDQPwAAAD9IAQAAAAAAAAGgAAAAJAAAAMv47VJPxu8/JVtEc9ag0D8AAAA/WAEAAAAAAAABoQAAACQAAACrSI5tL8/vPyVbRHPWoNA/AAAAP2cBAAAAAAAAAaIAAAAkAAAAi5guiA/Y7z8lW0Rz1qDQPwAAAD9nAQAAAAAAAAGjAAAAJAAAAKtIjm0vz+8/JVtEc9ag0D8AAAA/QgIAAAAAAAABpAAAACQAAADL+O1ST8bvPyVbRHPWoNA/AAAAP1ICAAAAAAAAAaUAAAAkAAAA66hNOG+97z8lW0Rz1qDQPwAAAD9hAgAAAAAAAAGmAAAAJAAAAAlZrR2PtO8/ugoIhmSL0D8AAAA/YQIAAAAAAAABpwAAACQAAAApCQ0Dr6vvP7oKCIZki9A/AAAAP3ECAAAAAAAAAagAAAAkAAAAR7ls6M6i7z9OusuY8nXQPwAAAD+gAgAAAAAAAAGpAAAAJAAAAHjK0pib3dM/fFwFBEOy6T8AAAA/AAAAAAAAAAABqgAAACQAAAC+qZQ43BLUP3xcBQRDsuk/AAAAPz4AAAAAAAAAAasAAAAkAAAABIlW2BxI1D98XAUEQ7LpPwAAAD9NAAAAAAAAAAGsAAAAJAAAAAwIWa0dj9Q/sISj+vu86T8AAAA/TQAAAAAAAAABrQAAACQAAADUJpy33ufUP7CEo/r7vOk/AAAAP00AAAAAAAAAAa4AAAAkAAAAIoVgLCBk1T+whKP6+7zpPwAAAD9dAAAAAAAAAAGvAAAAJAAAAOqjozbhvNU/sISj+vu86T8AAAA/XQAAAAAAAAABsAAAACQAAAD6oajg4krWP7CEo/r7vOk/AAAAP20AAAAAAAAAAbEAAAAkAAAAhGAsIGS11j+whKP6+7zpPwAAAD+MAAAAAAAAAAGyAAAAJAAAAMrXQp1rNNk/RjRnDYqn6T8AAAA/qwAAAAAAAAABswAAACQAAAB6EdMF8QHbPxAMyRbRnOk/AAAAP6sAAAAAAAAAAbQAAAAkAAAAxm+XejJ+2z/c4yogGJLpPwAAAD+rAAAAAAAAAAG1AAAAJAAAANZtnCQ0DNw/3OMqIBiS6T8AAAA/uwAAAAAAAAABtgAAACQAAABoqyI5tr3cP6a7jClfh+k/AAAAP7sAAAAAAAAAAbcAAAAkAAAAOEloGHhd3T9wk+4ypnzpPwAAAD/KAAAAAAAAAAG4AAAAJAAAAEpHbcJ5690/OmtQPO1x6T8AAAA/ygAAAAAAAAABuQAAACQAAAAa5bKhO4vePwRDskU0Z+k/AAAAP9oAAAAAAAAAAboAAAAkAAAArCI5tr083z/OGhRPe1zpPwAAAD/aAAAAAAAAAAG7AAAAJAAAAH7AfpV/3N8/zhoUT3tc6T8AAAA/6gAAAAAAAAABvAAAACQAAABljyGFYCzgP84aFE97XOk/AAAAP+oAAAAAAAAAAb0AAAAkAAAAq27jJKFh4D+a8nVYwlHpPwAAAD/5AAAAAAAAAAG+AAAAJAAAALLt5fmhqOA/ZMrXYQlH6T8AAAA/+QAAAAAAAAABvwAAACQAAAAXfQd/AtXgPy6iOWtQPOk/AAAAPwkBAAAAAAAAAcAAAAAkAAAAmryI6YL44D8uojlrUDzpPwAAAD8JAQAAAAAAAAHBAAAAJAAAAOCbSonDLeE/LqI5a1A86T8AAAA/GAEAAAAAAAABwgAAACQAAABFK2wOJFrhP/h5m3SXMek/AAAAPxgBAAAAAAAAAcMAAAAkAAAAigourmSP4T/4eZt0lzHpPwAAAD8oAQAAAAAAAAHEAAAAJAAAANDp702lxOE/wlH9fd4m6T8AAAA/KAEAAAAAAAABxQAAACQAAAA1eRHTBfHhP8JR/X3eJuk/AAAAPzgBAAAAAAAAAcYAAAAkAAAAmggzWGYd4j/CUf193ibpPwAAAD9HAQAAAAAAAAHHAAAAJAAAAB1ItMLmQOI/wlH9fd4m6T8AAAA/RwEAAAAAAAAByAAAACQAAAChhzUtZ2TiP4wpX4clHOk/AAAAP1cBAAAAAAAAAckAAAAkAAAARHcWfQd/4j+MKV+HJRzpPwAAAD9XAQAAAAAAAAHKAAAAJAAAAMi2l+eHouI/jClfhyUc6T8AAAA/VwEAAAAAAAABywAAACQAAABqpng3KL3iP1YBwZBsEek/AAAAP2cBAAAAAAAAAcwAAAAkAAAADZZZh8jX4j9WAcGQbBHpPwAAAD9nAQAAAAAAAAHNAAAAJAAAAM81mryI6eI/VgHBkGwR6T8AAAA/dgEAAAAAAAABzgAAACQAAAByJXsMKQTjP1YBwZBsEek/AAAAP4YBAAAAAAAAAc8AAAAkAAAAU3UbJwkN4z9WAcGQbBHpPwAAAD+GAQAAAAAAAAHQAAAAJAAAABUVXFzJHuM/VgHBkGwR6T8AAAA/lQEAAAAAAAAB0QAAACQAAADWtJyRiTDjPyLZIpqzBuk/AAAAP5UBAAAAAAAAAdIAAAAkAAAAmFTdxklC4z8i2SKaswbpPwAAAD+VAQAAAAAAAAHTAAAAJAAAADtEvhbqXOM/ItkimrMG6T8AAAA/pQEAAAAAAAAB1AAAACQAAAD94/5Lqm7jPyLZIpqzBuk/AAAAP7UBAAAAAAAAAdUAAAAkAAAAoNPfm0qJ4z8i2SKaswbpPwAAAD+1AQAAAAAAAAHWAAAAJAAAAIEjgLYqkuM/ItkimrMG6T8AAAA/tQEAAAAAAAAB1wAAACQAAABDw8Dr6qPjPyLZIpqzBuk/AAAAP8QBAAAAAAAAAdgAAAAkAAAAIxNhBsus4z8i2SKaswbpPwAAAD/EAQAAAAAAAAHZAAAAJAAAAARjASGrteM/ItkimrMG6T8AAAA/1AEAAAAAAAAB2gAAACQAAADlsqE7i77jPyLZIpqzBuk/AAAAP+QBAAAAAAAAAdsAAAAkAAAAxgJCVmvH4z8i2SKaswbpPwAAAD/zAQAAAAAAAAHcAAAAJAAAAKdS4nBL0OM/ItkimrMG6T8AAAA/EgIAAAAAAAAB3QAAACQAAACIooKLK9njPyLZIpqzBuk/AAAAP0ECAAAAAAAAAd4AAAAkAAAASkdtwnnr3T9+n7dJdxnvPwAAAD8AAAAAAAAAAAHfAAAAJAAAAEpHbcJ5690/tMdVQDAk7z8AAAA/EAAAAAAAAAAB4AAAACQAAADMhu4s+g7eP+rv8zbpLu8/AAAAPxAAAAAAAAAAAeEAAAAkAAAAjiYvYrog3j/q7/M26S7vPwAAAD8fAAAAAAAAAAHiAAAAJAAAABJmsMw6RN4/IBiSLaI57z8AAAA/LwAAAAAAAAAB4wAAACQAAACWpTE3u2feP1ZAMCRbRO8/AAAAPy8AAAAAAAAAAeQAAAAkAAAAWEVybHt53j9WQDAkW0TvPwAAAD8/AAAAAAAAAAHlAAAAJAAAABrlsqE7i94/VkAwJFtE7z8AAAA/PwAAAAAAAAAB5gAAACQAAACeJDQMvK7eP4xozhoUT+8/AAAAP04AAAAAAAAAAecAAAAkAAAAYMR0QXzA3j+MaM4aFE/vPwAAAD9eAAAAAAAAAAHoAAAAJAAAAOQD9qv8494/wpBsEc1Z7z8AAAA/XgAAAAAAAAAB6QAAACQAAAAo47dLPRnfP8KQbBHNWe8/AAAAP30AAAAAAAAAAeoAAAAkAAAAOOG89T6n3z8s4aj+Pm/vPwAAAD99AAAAAAAAAAHrAAAAJAAAAC6uZI8hheA/ljHl67CE7z8AAAA/fQAAAAAAAAAB7AAAACQAAAD4zKeZ4t3gP8xZg+Jpj+8/AAAAP40AAAAAAAAAAe0AAAAkAAAAojuLvoM/4T84qr/P26TvPwAAAD+NAAAAAAAAAAHuAAAAJAAAAEyqbuMkoeE/btJdxpSv7z8AAAA/nAAAAAAAAAAB7wAAACQAAAD3GFIIxgLiP27SXcaUr+8/AAAAP5wAAAAAAAAAAfAAAAAkAAAAPfgTqAY44j9u0l3GlK/vPwAAAD+sAAAAAAAAAAHxAAAAJAAAAGMndmInduI/pPr7vE267z8AAAA/vAAAAAAAAAAB8gAAACQAAACpBjgCaKviP9gimrMGxe8/AAAAP7wAAAAAAAAAAfMAAAAkAAAALEa5bOjO4j/YIpqzBsXvPwAAAD/LAAAAAAAAAAH0AAAAJAAAALCFOtdo8uI/2CKaswbF7z8AAAA/ywAAAAAAAAAB9QAAACQAAAAVFVxcyR7jP9gimrMGxe8/AAAAP9sAAAAAAAAAAfYAAAAkAAAAtwQ9rGk54z/YIpqzBsXvPwAAAD/rAAAAAAAAAAH3AAAAJAAAAFr0HfwJVOM/Dks4qr/P7z8AAAA/6wAAAAAAAAAB+AAAACQAAACg09+bSonjPw5LOKq/z+8/AAAAP+sAAAAAAAAAAfkAAAAkAAAAYnMg0Qqb4z8OSziqv8/vPwAAAD/6AAAAAAAAAAH6AAAAJAAAAOWyoTuLvuM/Dks4qr/P7z8AAAA/+gAAAAAAAAAB+wAAACQAAACnUuJwS9DjPw5LOKq/z+8/AAAAPwoBAAAAAAAAAfwAAAAkAAAAiKKCiyvZ4z8OSziqv8/vPwAAAD8KAQAAAAAAAAH9AAAAJAAAAGnyIqYL4uM/Dks4qr/P7z8AAAA/GQEAAAAAAAAB/gAAACQAAABKQsPA6+rjPw5LOKq/z+8/AAAAP08DAAAAAAAAAf8AAAAkAAAAK5Jj28vz4z8OSziqv8/vPwAAAD9PAwAAAAAAAAEAAQAAJAAAAAziA/ar/OM/Dks4qr/P7z8AAAA/TwMAAAAAAAABAQEAACQAAADtMaQQjAXkPw5LOKq/z+8/AAAAP24DAAAAAAAAAQIBAAAkAAAAzoFEK2wO5D8OSziqv8/vPwAAAD+dAwAAAAAAAAEDAQAAJAAAAM6BRCtsDuQ/2CKaswbF7z8AAAA/nQMAAAAAAAABBAEAACQAAACv0eRFTBfkP9gimrMGxe8/AAAAP60DAAAAAAAAAQUBAAAkAAAAjyGFYCwg5D+k+vu8TbrvPwAAAD+8AwAAAAAAAAEGAQAAJAAAAHBxJXsMKeQ/pPr7vE267z8AAAA/zAMAAAAAAAABBwEAACQAAABwcSV7DCnkP27SXcaUr+8/AAAAP9wDAAAAAAAAAQgBAAAkAAAAUcHFlewx5D9u0l3GlK/vPwAAAD85BAAAAAAAAAEJAQAAJAAAAFHBxZXsMeQ/OKq/z9uk7z8AAAA/SQQAAAAAAAABCgEAACQAAAAyEWawzDrkPziqv8/bpO8/AAAAP0kEAAAAAAAAAQsBAAAkAAAAE2EGy6xD5D8EgiHZIprvPwAAAD/GBAAAAAAAAAEMAQAAJAAAAPSwpuWMTOQ/BIIh2SKa7z8AAAA/xgQAAAAAAAABDQEAACQAAADVAEcAbVXkPwSCIdkimu8/AAAAP9YEAAAAAAAAAQ4BAAAkAAAA1QBHAG1V5D/MWYPiaY/vPwAAAD/WBAAAAAAAAAEPAQAAJAAAALZQ5xpNXuQ/zFmD4mmP7z8AAAA/5QQAAAAAAAABEAEAACQAAAC2UOcaTV7kP5Yx5euwhO8/AAAAP/UEAAAAAAAAAREBAAAkAAAAl6CHNS1n5D+WMeXrsITvPwAAAD9tBQAAAAAAAAESAQAAJAAAAJeghzUtZ+Q/YglH9fd57z8AAAA/fAUAAAAAAAABEwEAACQAAABZQMhq7XjkPyzhqP4+b+8/AAAAP6UGAAAAAAAAARQBAAAkAAAAnx+KCi6u5D+MaM4aFE/vPwAAAD+1BgAAAAAAAAEVAQAAJAAAAJ8figouruQ/VkAwJFtE7z8AAAA/tQYAAAAAAAABFgEAACQAAACAbyolDrfkP1ZAMCRbRO8/AAAAP+QGAAAAAAAAARcBAAAkAAAAYb/KP+6/5D9WQDAkW0TvPwAAAD8iBwAAAAAAAAEYAQAAJAAAAEIPa1rOyOQ/VkAwJFtE7z8AAAA/SgwAAAAAAAABGQEAACQAAABhv8o/7r/kP1ZAMCRbRO8/AAAAPxQOAAAAAAAAARoBAAAkAAAAgG8qJQ635D9WQDAkW0TvPwAAAD/+DgAAAAAAAAEbAQAAJAAAAJ8figouruQ/VkAwJFtE7z8AAAA//g4AAAAAAAAL</ink>
</athena>
</file>

<file path=customXml/item48.xml><?xml version="1.0" encoding="utf-8"?>
<athena xmlns="http://schemas.microsoft.com/edu/athena" version="0.1.2681.0">
  <timings duration="11646"/>
</athena>
</file>

<file path=customXml/item49.xml><?xml version="1.0" encoding="utf-8"?>
<athena xmlns="http://schemas.microsoft.com/edu/athena" version="0.1.2681.0">
  <timings duration="51724"/>
</athena>
</file>

<file path=customXml/item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CrHAAAAAAAAAX2////DEFjdGlvblR5cGVWMQEAAAAHdmFsdWVfXwAIAgAAAAAAAAABBQAAAAQAAAAJCwAAAAkMAAAAZyYAAAAAAAAB8/////b///8AAAAAAQYAAAAEAAAACQ4AAAAJDwAAANI0AAAAAAAAAfD////2////AAAAAAUHAAAADUNsZWFyQ2FudmFzVjECAAAACVN0YXJ0VGltZQRUeXBlAAQQDEFjdGlvblR5cGVWMQIAAAACAAAADMoAAAAAAAAB7/////b///8AAAAABQgAAAAPUGVuQXR0cmlidXRlc1YxCgAAAAdfY29sb3JBB19jb2xvclIHX2NvbG9yRwdfY29sb3JCCkZpdFRvQ3VydmUGSGVpZ2h0Dklnbm9yZVByZXNzdXJlDUlzSGlnaGxpZ2h0ZXIFU2hhcGUFV2lkdGgAAAAAAAAAAAQAAgICAgEGAQEMQnJ1c2hTaGFwZVYxAgAAAAYCAAAA/wCeSQAAAAAAAAAiQAAABe7///8MQnJ1c2hTaGFwZVYxAQAAAAd2YWx1ZV9fAAgCAAAAAQAAAAAAAAAAACJABQkAAAAKSW5rVHJhY2VWMQMAAAANTGlzdGAxK19pdGVtcwxMaXN0YDErX3NpemUPTGlzdGAxK192ZXJzaW9uBAAAGFNoYXJlZC5JbmtpbmcuSW5rUG9pbnRbXQIAAAAICAIAAAAJEwAAAC4AAAAuAAAAAQsAAAAIAAAA/wCeSQAAAAAAAAAiQAAAAez////u////AQAAAAAAAAAAACJAAQwAAAAJAAAACRUAAAAMAAAADAAAAAEOAAAACAAAAP8AnkkAAAAAAAAAIkAAAAHq////7v///wEAAAAAAAAAAAAiQAEPAAAACQAAAAkXAAAAHAAAABwAAAAHEwAAAAABAAAAQ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0SBxUAAAAAAQAAABAAAAAECklua1BvaW50VjECAAAACUYAAAAJRwAAAAlIAAAACUkAAAAJSgAAAAlLAAAACUwAAAAJTQAAAAlOAAAACU8AAAAJUAAAAAlRAAAADQQHFwAAAAABAAAAIAAAAAQKSW5rUG9pbnRWMQIAAAAJUgAAAAlTAAAACVQAAAAJVQAAAAlWAAAACVcAAAAJWAAAAAlZAAAACVoAAAAJWwAAAAlcAAAACV0AAAAJXgAAAAlfAAAACWAAAAAJYQAAAAliAAAACWMAAAAJZAAAAAllAAAACWYAAAAJZwAAAAloAAAACWkAAAAJagAAAAlrAAAACWwAAAAJbQAAAA0EBRgAAAAKSW5rUG9pbnRWMQQAAAABWAFZDlByZXNzdXJlRmFjdG9yCVRpbWVTdGFtcAAAAAAGBgsQAgAAANDzPM/zPLs/wPfee++9tz8AAAA/AAAAAAAAAAABGQAAABgAAAAAAAAAAAC8P8D33nvvvbc/AAAAPz8AAAAAAAAAARoAAAAYAAAAGIZhGIZhvD/A99577723PwAAAD8/AAAAAAAAAAEbAAAAGAAAAEiSJEmSJL0/wPfee++9tz8AAAA/TgAAAAAAAAABHAAAABgAAAB4nud5nue9P8D33nvvvbc/AAAAP14AAAAAAAAAAR0AAAAYAAAAqKqqqqqqvj/A99577723PwAAAD9eAAAAAAAAAAEeAAAAGAAAAPA8z/M8z78/wPfee++9tz8AAAA/XgAAAAAAAAABHwAAABgAAACqqqqqqqrAP8D33nvvvbc/AAAAP24AAAAAAAAAASAAAAAYAAAA5nme53mewT/A99577723PwAAAD99AAAAAAAAAAEhAAAAGAAAAEaSJEmSJMM/wPfee++9tz8AAAA/fQAAAAAAAAABIgAAABgAAADO8zzP8zzFP8D33nvvvbc/AAAAP40AAAAAAAAAASMAAAAYAAAAUlVVVVVVxz/A99577723PwAAAD+NAAAAAAAAAAEkAAAAGAAAAAIAAAAAAMo/wPfee++9tz8AAAA/nAAAAAAAAAABJQAAABgAAADCMAzDMAzNP8D33nvvvbc/AAAAP5wAAAAAAAAAASYAAAAYAAAAbtu2bdu2zz/A99577723PwAAAD+sAAAAAAAAAAEnAAAAGAAAAJEkSZIkSdE/wPfee++9tz8AAAA/rAAAAAAAAAABKAAAABgAAABt27Zt27bSP8D33nvvvbc/AAAAP9sAAAAAAAAAASkAAAAYAAAAkSRJkiRJ2T/A99577723PwAAAD/rAAAAAAAAAAEqAAAAGAAAAMEwDMMwDNo/wPfee++9tz8AAAA/6wAAAAAAAAABKwAAABgAAAD////////aP8D33nvvvbc/AAAAP/oAAAAAAAAAASwAAAAYAAAAtW3btm3b2z/A99577723PwAAAD/6AAAAAAAAAAEtAAAAGAAAAGvbtm3bttw/wPfee++9tz8AAAA/+gAAAAAAAAABLgAAABgAAACf53me53ndP8D33nvvvbc/AAAAPwoBAAAAAAAAAS8AAAAYAAAASZIkSZIk3j/A99577723PwAAAD9IAQAAAAAAAAEwAAAAGAAAAHqe53meZ+E/wPfee++9tz8AAAA/WAEAAAAAAAABMQAAABgAAACSJEmSJMnhP8D33nvvvbc/AAAAP1gBAAAAAAAAATIAAAAYAAAA5nme53ke4j/A99577723PwAAAD9YAQAAAAAAAAEzAAAAGAAAAHie53meZ+I/wPfee++9tz8AAAA/aAEAAAAAAAABNAAAABgAAADEMAzDMIziP8D33nvvvbc/AAAAP2gBAAAAAAAAATUAAAAYAAAADMMwDMOw4j/A99577723PwAAAD93AQAAAAAAAAE2AAAAGAAAAJIkSZIkyeI/wPfee++9tz8AAAA/lgEAAAAAAAABNwAAABgAAAD0PM/zPE/jP6i11lprrbU/AAAAP6YBAAAAAAAAATgAAAAYAAAAep7neZ5n4z+otdZaa621PwAAAD+2AQAAAAAAAAE5AAAAGAAAAMIwDMMwjOM/qLXWWmuttT8AAAA/tgEAAAAAAAABOgAAABgAAADO8zzP87zjP6i11lprrbU/AAAAP8UBAAAAAAAAATsAAAAYAAAAYhiGYRgG5D+otdZaa621PwAAAD/FAQAAAAAAAAE8AAAAGAAAADAMwzAMQ+Q/qLXWWmuttT8AAAA/1QEAAAAAAAABPQAAABgAAADCMAzDMIzkP6i11lprrbU/AAAAP9UBAAAAAAAAAT4AAAAYAAAA3LZt27bt5D+otdZaa621PwAAAD/0AQAAAAAAAAE/AAAAGAAAADAMwzAMQ+Y/qLXWWmuttT8AAAA/BAIAAAAAAAABQAAAABgAAAB6nud5nmfnP9Baa6211qo/AAAAPxMCAAAAAAAAAUEAAAAYAAAAwjAMwzCM5z+w1lprrbWmPwAAAD8jAgAAAAAAAAFCAAAAGAAAAAzDMAzDsOc/kFJKKaWUoj8AAAA/IwIAAAAAAAABQwAAABgAAACSJEmSJMnnP5BSSimllKI/AAAAPyMCAAAAAAAAAUQAAAAYAAAAVFVVVVXV5z+QUkoppZSiPwAAAD8zAgAAAAAAAAFFAAAAGAAAABiGYRiG4ec/kFJKKaWUoj8AAAA/UgIAAAAAAAABRgAAABgAAADAtm3btm17PznnnHPOOes/AAAAPwAAAAAAAAAAAUcAAAAYAAAAwLZt27Ztez9777333nvrPwAAAD9eAAAAAAAAAAFIAAAAGAAAACDP8zzP84w/v/fee++96z8AAAA/bQAAAAAAAAABSQAAABgAAABAkiRJkiSZP////////+s/AAAAP30AAAAAAAAAAUoAAAAYAAAAoKqqqqqqoj9BCCGEEELsPwAAAD99AAAAAAAAAAFLAAAAGAAAAPA8z/M8z6s/hRBCCCGE7D8AAAA/jQAAAAAAAAABTAAAABgAAAC0bdu2bduyP4UQQgghhOw/AAAAP6wAAAAAAAAAAU0AAAAYAAAAnud5nud5xD8HIYQQQgjtPwAAAD+sAAAAAAAAAAFOAAAAGAAAABqGYRiGYco/ByGEEEII7T8AAAA/uwAAAAAAAAABTwAAABgAAADO8zzP8zzNPwchhBBCCO0/AAAAP8sAAAAAAAAAAVAAAAAYAAAASZIkSZIk0D/FGGOMMcbsPwAAAD8pAQAAAAAAAAFRAAAAGAAAALVt27Zt29M/Oeecc8456z8AAAA/KQEAAAAAAAABUgAAABgAAAAMwzAMw7DlP9daa6211u4/AAAAPwAAAAAAAAAAAVMAAAAYAAAADMMwDMOw5T+TUkoppZTuPwAAAD8QAAAAAAAAAAFUAAAAGAAAAAzDMAzDsOU/UUoppZRS7j8AAAA/LwAAAAAAAAABVQAAABgAAADO8zzP87zlP1FKKaWUUu4/AAAAP3UBAAAAAAAAAVYAAAAYAAAAnud5nuf55T9RSimllFLuPwAAAD91AQAAAAAAAAFXAAAAGAAAAG7btm3bNuY/UUoppZRS7j8AAAA/hQEAAAAAAAABWAAAABgAAAD0PM/zPE/mP1FKKaWUUu4/AAAAP5QBAAAAAAAAAVkAAAAYAAAAPM/zPM9z5j9RSimllFLuPwAAAD+UAQAAAAAAAAFaAAAAGAAAAMIwDMMwjOY/UUoppZRS7j8AAAA/lAEAAAAAAAABWwAAABgAAAAMwzAMw7DmP1FKKaWUUu4/AAAAP6QBAAAAAAAAAVwAAAAYAAAAGIZhGIbh5j+TUkoppZTuPwAAAD+0AQAAAAAAAAFdAAAAGAAAAMIwDMMwjOc/k1JKKaWU7j8AAAA/wwEAAAAAAAABXgAAABgAAAAkSZIkSRLoP5NSSimllO4/AAAAP9MBAAAAAAAAAV8AAAAYAAAAnud5nuf56T+TUkoppZTuPwAAAD/TAQAAAAAAAAFgAAAAGAAAAIZhGIZhmOo/k1JKKaWU7j8AAAA/4wEAAAAAAAABYQAAABgAAADmeZ7neR7rP5NSSimllO4/AAAAP+MBAAAAAAAAAWIAAAAYAAAADMMwDMOw6z8RQgghhBDuPwAAAD8CAgAAAAAAAAFjAAAAGAAAAAAAAAAAgOw/zTnnnHPO7T8AAAA/EQIAAAAAAAABZAAAABgAAAAwDMMwDEPtP80555xzzu0/AAAAPzECAAAAAAAAAWUAAAAYAAAAhmEYhmGY7T/NOeecc87tPwAAAD9AAgAAAAAAAAFmAAAAGAAAAEiSJEmSpO0/zTnnnHPO7T8AAAA/jgIAAAAAAAABZwAAABgAAAAMwzAMw7DtP80555xzzu0/AAAAP54CAAAAAAAAAWgAAAAYAAAADMMwDMOw7T+LMcYYY4ztPwAAAD+9AgAAAAAAAAFpAAAAGAAAAM7zPM/zvO0/izHGGGOM7T8AAAA//AIAAAAAAAABagAAABgAAABgGIZhGAbuP4sxxhhjjO0/AAAAPzoDAAAAAAAAAWsAAAAYAAAAep7neZ5n7z9LKaWUUkrtPwAAAD9KAwAAAAAAAAFsAAAAGAAAAM7zPM/zvO8/SymllFJK7T8AAAA/aQMAAAAAAAABbQAAABgAAACSJEmSJMnvP0sppZRSSu0/AAAAP2kDAAAAAAAACw==</ink>
</athena>
</file>

<file path=customXml/item5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dCQAAAAAAAAXx////DEFjdGlvblR5cGVWMQEAAAAHdmFsdWVfXwAIAgAAAAAAAAABBQAAAAQAAAAJEAAAAAkRAAAAsk8AAAAAAAAB7v////H///8AAAAAAQYAAAAEAAAACRMAAAAJFAAAAJZzAAAAAAAAAev////x////AAAAAAEHAAAABAAAAAkWAAAACRcAAABsiQAAAAAAAAHo////8f///wAAAAABCAAAAAQAAAAJGQAAAAkaAAAA6JgAAAAAAAAB5f////H///8AAAAAAQkAAAAEAAAACRwAAAAJHQAAAG+oAAAAAAAAAeL////x////AAAAAAEKAAAABAAAAAkfAAAACSAAAADgrgAAAAAAAAHf////8f///wAAAAABCwAAAAQAAAAJIgAAAAkjAAAAdP4AAAAAAAAB3P////H///8AAAAABQwAAAANQ2xlYXJDYW52YXNWMQIAAAAJU3RhcnRUaW1lBFR5cGUABBAMQWN0aW9uVHlwZVYxAgAAAAIAAABbHgE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KAAAACgAAAABEAAAAA0AAAD/AJ5JAAAAAAAAACJAAAAB2P///9r///8BAAAAAAAAAAAAIkABEQAAAA4AAAAJKQAAACMAAAAjAAAAARMAAAANAAAA/wCeSQAAAAAAAAAiQAAAAdb////a////AQAAAAAAAAAAACJAARQAAAAOAAAACSsAAAAdAAAAHQAAAAEWAAAADQAAAP8AnkkAAAAAAAAAIkAAAAHU////2v///wEAAAAAAAAAAAAiQAEXAAAADgAAAAktAAAALQAAAC0AAAABGQAAAA0AAAD/AJ5JAAAAAAAAACJAAAAB0v///9r///8BAAAAAAAAAAAAIkABGgAAAA4AAAAJLwAAACUAAAAlAAAAARwAAAANAAAA/wCeSQAAAAAAAAAiQAAAAdD////a////AQAAAAAAAAAAACJAAR0AAAAOAAAACTEAAAAcAAAAHAAAAAEfAAAADQAAAP8AnkkAAAAAAAAAIkAAAAHO////2v///wEAAAAAAAAAAAAiQAEgAAAADgAAAAkzAAAAJAAAACQAAAABIgAAAA0AAAD/AJ5JAAAAAAAAACJAAAABzP///9r///8BAAAAAAAAAAAAIkABIwAAAA4AAAAJNQAAABoAAAAaAAAABycAAAAAAQAAAE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NGAcpAAAAAAEAAABAAAAABApJbmtQb2ludFYxAgAAAAleAAAACV8AAAAJYAAAAAlhAAAACWIAAAAJYwAAAAlkAAAACWUAAAAJZgAAAAlnAAAACWgAAAAJaQAAAAlqAAAACWsAAAAJbAAAAAltAAAACW4AAAAJbwAAAAlwAAAACXEAAAAJcgAAAAlzAAAACXQAAAAJdQAAAAl2AAAACXcAAAAJeAAAAAl5AAAACXoAAAAJewAAAAl8AAAACX0AAAAJfgAAAAl/AAAACYAAAAANHQcrAAAAAAEAAAAgAAAABApJbmtQb2ludFYxAgAAAAmBAAAACYIAAAAJgwAAAAmEAAAACYUAAAAJhgAAAAmHAAAACYgAAAAJiQAAAAmKAAAACYsAAAAJjAAAAAmNAAAACY4AAAAJjwAAAAmQAAAACZEAAAAJkgAAAAmTAAAACZQAAAAJlQAAAAmWAAAACZcAAAAJmAAAAAmZAAAACZoAAAAJmwAAAAmcAAAACZ0AAAANAwctAAAAAAEAAABAAAAABApJbmtQb2ludFYxAg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0TBy8AAAAAAQAAAEAAAAAECklua1BvaW50VjECAAAACcsAAAAJzAAAAAnNAAAACc4AAAAJzwAAAAnQAAAACdEAAAAJ0gAAAAnTAAAACdQAAAAJ1QAAAAnWAAAACdcAAAAJ2AAAAAnZAAAACdoAAAAJ2wAAAAncAAAACd0AAAAJ3gAAAAnfAAAACeAAAAAJ4QAAAAniAAAACeMAAAAJ5AAAAAnlAAAACeYAAAAJ5wAAAAnoAAAACekAAAAJ6gAAAAnrAAAACewAAAAJ7QAAAAnuAAAACe8AAAANGwcxAAAAAAEAAAAgAAAABApJbmtQb2ludFYxAgAAAAnwAAAACfEAAAAJ8gAAAAnzAAAACfQAAAAJ9QAAAAn2AAAACfcAAAAJ+AAAAAn5AAAACfoAAAAJ+wAAAAn8AAAACf0AAAAJ/gAAAAn/AAAACQABAAAJAQEAAAkCAQAACQMBAAAJBAEAAAkFAQAACQYBAAAJBwEAAAkIAQAACQkBAAAJCgEAAAkLAQAADQQHMwAAAAABAAAAQAAAAAQKSW5rUG9pbnRWMQIAAAAJDAEAAAkNAQAACQ4BAAAJDwEAAAkQAQAACREBAAAJEgEAAAkTAQAACRQBAAAJFQEAAAkWAQAACRcBAAAJGAEAAAkZAQAACRoBAAAJGwEAAAkcAQAACR0BAAAJHgEAAAkfAQAACSABAAAJIQEAAAkiAQAACSMBAAAJJAEAAAklAQAACSYBAAAJJwEAAAkoAQAACSkBAAAJKgEAAAkrAQAACSwBAAAJLQEAAAkuAQAACS8BAAANHAc1AAAAAAEAAAAgAAAABApJbmtQb2ludFYxAgAAAAkwAQAACTEBAAAJMgEAAAkzAQAACTQBAAAJNQEAAAk2AQAACTcBAAAJOAEAAAk5AQAACToBAAAJOwEAAAk8AQAACT0BAAAJPgEAAAk/AQAACUABAAAJQQEAAAlCAQAACUMBAAAJRAEAAAlFAQAACUYBAAAJRwEAAAlIAQAACUkBAAANBgU2AAAACklua1BvaW50VjEEAAAAAVgBWQ5QcmVzc3VyZUZhY3RvcglUaW1lU3RhbXAAAAAABgYLEAIAAABkmfSMSJbhP/ACQTN6L4A/AAAAPwAAAAAAAAAAATcAAAA2AAAAip3YiZ3Y4T/wAkEzei+APwAAAD99AAAAAAAAAAE4AAAANgAAAK+hvIbyGuI/8AJBM3ovgD8AAAA/jQAAAAAAAAABOQAAADYAAADwqEtBB4/iP/ACQTN6L4A/AAAAP40AAAAAAAAAAToAAAA2AAAAO7ETO7ET4z/wAkEzei+APwAAAD+NAAAAAAAAAAE7AAAANgAAAIW52zRbmOM/8AJBM3ovgD8AAAA/nAAAAAAAAAABPAAAADYAAADZwtxtmi3kP/ACQTN6L4A/AAAAP5wAAAAAAAAAAT0AAAA2AAAAQM5PJQTk5D/wAkEzei+APwAAAD+sAAAAAAAAAAE+AAAANgAAAKbZwtxtmuU/8AJBM3ovgD8AAAA/rAAAAAAAAAABPwAAADYAAAAX5m7TbGHmP/ACQTN6L4A/AAAAP7sAAAAAAAAAAUAAAAA2AAAAffHhitYX5z/wAkEzei+APwAAAD/LAAAAAAAAAAFBAAAANgAAAO39jYHV3uc/8AJBM3ovgD8AAAA/2wAAAAAAAAABQgAAADYAAADDFa0vPlzpP/ACQTN6L4A/AAAAP9sAAAAAAAAAAUMAAAA2AAAAICDnpxIC6j/AwIEDBw58PwAAAD/bAAAAAAAAAAFEAAAANgAAAGsor6G8huo/wMCBAwcOfD8AAAA/6gAAAAAAAAABRQAAADYAAACZLczdptnqP8B7gaAZvXc/AAAAP/oAAAAAAAAAAUYAAAA2AAAAyDLpGZEs6z/Ae4GgGb13PwAAAD/6AAAAAAAAAAFHAAAANgAAAO82zRbmbus/wHuBoBm9dz8AAAA/+gAAAAAAAAABSAAAADYAAAABOT+VEJDrP8B7gaAZvXc/AAAAPwoBAAAAAAAAAUkAAAA2AAAAFDuxEzux6z/Ae4GgGb13PwAAAD8KAQAAAAAAAAFKAAAANgAAABQ7sRM7ses/wDaBPSxscz8AAAA/GQEAAAAAAAABSwAAADYAAAAdPOpS0MHrP8A2gT0sbHM/AAAAPxkBAAAAAAAAAUwAAAA2AAAAJj0jkmXS6z/ANoE9LGxzPwAAAD9IAQAAAAAAAAFNAAAANgAAADA+XNH64us/wDaBPSxscz8AAAA/SAEAAAAAAAABTgAAADYAAAA5P5UQkPPrP8A2gT0sbHM/AAAAP1gBAAAAAAAAAU8AAAA2AAAAQkDOTyUE7D/ANoE9LGxzPwAAAD/VAQAAAAAAAAFQAAAANgAAAExBB4+6FOw/wDaBPSxscz8AAAA/9AEAAAAAAAABUQAAADYAAAB6RiTLpGfsP8A2gT0sbHM/AAAAP/QBAAAAAAAAAVIAAAA2AAAAqUtBB4+67D/ANoE9LGxzPwAAAD8EAgAAAAAAAAFTAAAANgAAAM9PJQTk/Ow/wDaBPSxscz8AAAA/BAIAAAAAAAABVAAAADYAAAAPV7S++HDtP8A2gT0sbHM/AAAAPxMCAAAAAAAAAVUAAAA2AAAAPVzR+uLD7T/ANoE9LGxzPwAAAD8jAgAAAAAAAAFWAAAANgAAAH9jYLX3N+4/wDaBPSxscz8AAAA/IwIAAAAAAAABVwAAADYAAACtaH3x4YruP8A2gT0sbHM/AAAAPyMCAAAAAAAAAVgAAAA2AAAA222aLczd7j/ANoE9LGxzPwAAAD8yAgAAAAAAAAFZAAAANgAAAPdwReuLD+8/wDaBPSxscz8AAAA/MgIAAAAAAAABWgAAADYAAAALc7dptjDvP8A2gT0sbHM/AAAAP0ICAAAAAAAAAVsAAAA2AAAAHXUp6OBR7z/ANoE9LGxzPwAAAD9SAgAAAAAAAAFcAAAANgAAABN08KhLQe8/wDaBPSxscz8AAAA/1wMAAAAAAAABXQAAADYAAAABcn4qISDvP8A2gT0sbHM/AAAAP9cDAAAAAAAAAV4AAAA2AAAACsj5qYSArD+SmpdWI6nZPwAAAD8AAAAAAAAAAAFfAAAANgAAAMr5qYSAnK8/kpqXViOp2T8AAAA/+gAAAAAAAAABYAAAADYAAAAPHnUp6OCxP5Kal1Yjqdk/AAAAP/oAAAAAAAAAAWEAAAA2AAAAOT+VEJDzsz+SmpdWI6nZPwAAAD8JAQAAAAAAAAFiAAAANgAAAEN5DeU1lLc/ppsjDGe62T8AAAA/CQEAAAAAAAABYwAAADYAAAC7ovXFhyu6P6abIwxnutk/AAAAPxkBAAAAAAAAAWQAAAA2AAAAedSloINHvT+6nK/BqsvZPwAAAD8oAQAAAAAAAAFlAAAANgAAAEIHj7oUdMA/upyvwarL2T8AAAA/OAEAAAAAAAABZgAAADYAAAD8GwOrvb/BP7qcr8Gqy9k/AAAAPzgBAAAAAAAAAWcAAAA2AAAAuDB3m2YLwz/QnTt37tzZPwAAAD84AQAAAAAAAAFoAAAANgAAAHBF64sPV8Q/0J07d+7c2T8AAAA/OAEAAAAAAAABaQAAADYAAAAGVnt/Y2DFP9CdO3fu3Nk/AAAAP0gBAAAAAAAAAWoAAAA2AAAAUF5DeQ3lxT/QnTt37tzZPwAAAD9XAQAAAAAAAAFrAAAANgAAAJpmC3O3acY/0J07d+7c2T8AAAA/VwEAAAAAAAABbAAAADYAAADmbtNsYe7GP+Sexywy7tk/AAAAP1cBAAAAAAAAAW0AAAA2AAAACnO3abYwxz/knscsMu7ZPwAAAD9nAQAAAAAAAAFuAAAANgAAAFZ7f2Ngtcc/5J7HLDLu2T8AAAA/dwEAAAAAAAABbwAAADYAAAB8f2NgtffHP+Sexywy7tk/AAAAP3cBAAAAAAAAAXAAAAA2AAAAxocrWl98yD/knscsMu7ZPwAAAD+GAQAAAAAAAAFxAAAANgAAAOyLD1e0vsg/5J7HLDLu2T8AAAA/hgEAAAAAAAABcgAAADYAAAAQkPNTCQHJP/ifU+J1/9k/AAAAP5YBAAAAAAAAAXMAAAA2AAAAgJyfSgjIyT/4n1Pidf/ZPwAAAD+lAQAAAAAAAAF0AAAANgAAAMqkZ0SyTMo/+J9T4nX/2T8AAAA/pQEAAAAAAAABdQAAADYAAAAWrS8+XNHKP/ifU+J1/9k/AAAAP6UBAAAAAAAAAXYAAAA2AAAAhLnbNFuYyz/4n1Pidf/ZPwAAAD+lAQAAAAAAAAF3AAAANgAAANDBoy4FHcw/+J9T4nX/2T8AAAA/tQEAAAAAAAABeAAAADYAAABm0jMiWSbNPwyh35e5ENo/AAAAP7UBAAAAAAAAAXkAAAA2AAAA+uLDFa0vzj8Mod+XuRDaPwAAAD/FAQAAAAAAAAF6AAAANgAAAGrvbwys9s4/IKJrTf0h2j8AAAA/xQEAAAAAAAABewAAADYAAADa+xsDq73PPyCia039Ido/AAAAP9QBAAAAAAAAAXwAAAA2AAAAJQTk/FRC0D80o/cCQTPaPwAAAD/UAQAAAAAAAAF9AAAANgAAAEoIyPmphNA/NKP3AkEz2j8AAAA/5AEAAAAAAAABfgAAADYAAABvDKz2/sbQPzSj9wJBM9o/AAAAP/QBAAAAAAAAAX8AAAA2AAAAgg4edSno0D9IpIO4hETaPwAAAD8DAgAAAAAAAAGAAAAANgAAAJUQkPNTCdE/SKSDuIRE2j8AAAA/AwIAAAAAAAABgQAAADYAAABHXQo6eNTVPyor4F2UsuI/AAAAPwAAAAAAAAAAAYIAAAA2AAAAbGHuNs0W1j8qK+BdlLLiPwAAAD8/AAAAAAAAAAGDAAAANgAAAKRnRLJMetY/KivgXZSy4j8AAAA/PwAAAAAAAAABhAAAADYAAADcbZotzN3WPyor4F2UsuI/AAAAP04AAAAAAAAAAYUAAAA2AAAAJnZiJ3Zi1z8qK+BdlLLiPwAAAD9OAAAAAAAAAAGGAAAANgAAAISAnJ9KCNg/KivgXZSy4j8AAAA/XgAAAAAAAAABhwAAADYAAAAHj7oUdPDYPyor4F2UsuI/AAAAP20AAAAAAAAAAYgAAAA2AAAAd5tmC3O32T8qK+BdlLLiPwAAAD9tAAAAAAAAAAGJAAAANgAAAAys9v7GwNo/KivgXZSy4j8AAAA/fQAAAAAAAAABigAAADYAAACgvIbyGsrbPyor4F2UsuI/AAAAP30AAAAAAAAAAYsAAAA2AAAANs0W5m7T3D8qK+BdlLLiPwAAAD+NAAAAAAAAAAGMAAAANgAAAMzdptnC3N0/KivgXZSy4j8AAAA/jQAAAAAAAAABjQAAADYAAAB08KhLQQffPyor4F2UsuI/AAAAP40AAAAAAAAAAY4AAAA2AAAAhICcn0oI4D8qK+BdlLLiPwAAAD+cAAAAAAAAAAGPAAAANgAAANiJndiJneA/KivgXZSy4j8AAAA/nAAAAAAAAAABkAAAADYAAAA1lNdQXkPhPyor4F2UsuI/AAAAP6wAAAAAAAAAAZEAAAA2AAAAip3YiZ3Y4T8qK+BdlLLiPwAAAD+8AAAAAAAAAAGSAAAANgAAACivobyG8uI/KivgXZSy4j8AAAA/ywAAAAAAAAABkwAAADYAAABzt2m2MHfjPyor4F2UsuI/AAAAP9sAAAAAAAAAAZQAAAA2AAAAtL74cEXr4z8qK+BdlLLiPwAAAD/bAAAAAAAAAAGVAAAANgAAAOzETuzETuQ/KivgXZSy4j8AAAA/2wAAAAAAAAABlgAAADYAAAAbymsor6HkPyor4F2UsuI/AAAAP+oAAAAAAAAAAZcAAAA2AAAAUtDBoy4F5T8qK+BdlLLiPwAAAD/qAAAAAAAAAAGYAAAANgAAAHfUpaCDR+U/KivgXZSy4j8AAAA/+gAAAAAAAAABmQAAADYAAACc2Imd2InlPyor4F2UsuI/AAAAP/oAAAAAAAAAAZoAAAA2AAAAuNs0W5i75T8qK+BdlLLiPwAAAD8KAQAAAAAAAAGbAAAANgAAAM3dptnC3OU/nyoag/Kp4j8AAAA/GQEAAAAAAAABnAAAADYAAADf3xhY7f3lP58qGoPyqeI/AAAAPxkBAAAAAAAAAZ0AAAA2AAAA8uGK1hcf5j+fKhqD8qniPwAAAD8ZAQAAAAAAAAGeAAAANgAAAP7GwGrvb9w/x6B8qmgM6j8AAAA/AAAAAAAAAAABnwAAADYAAAAQyTLpGZHcP8egfKpoDOo/AAAAP08AAAAAAAAAAaAAAAA2AAAAJMukZ0Sy3D/HoHyqaAzqPwAAAD9PAAAAAAAAAAGhAAAANgAAAEjPiGSZ9Nw/x6B8qmgM6j8AAAA/bgAAAAAAAAABogAAADYAAACU11BeQ3ndP8egfKpoDOo/AAAAP30AAAAAAAAAAaMAAAA2AAAAzN2m2cLc3T/HoHyqaAzqPwAAAD99AAAAAAAAAAGkAAAANgAAAPLhitYXH94/x6B8qmgM6j8AAAA/fQAAAAAAAAABpQAAADYAAABO7MRO7MTeP8egfKpoDOo/AAAAP40AAAAAAAAAAaYAAAA2AAAAdPCoS0EH3z/HoHyqaAzqPwAAAD+NAAAAAAAAAAGnAAAANgAAAKz2/sbAat8/x6B8qmgM6j8AAAA/nQAAAAAAAAABqAAAADYAAADk/FRCQM7fP8egfKpoDOo/AAAAP6wAAAAAAAAAAakAAAA2AAAAl4IOHnUp4D/HoHyqaAzqPwAAAD+sAAAAAAAAAAGqAAAANgAAALyG8hrKa+A/PaC2z8YD6j8AAAA/vAAAAAAAAAABqwAAADYAAADriw9XtL7gPz2gts/GA+o/AAAAP7wAAAAAAAAAAawAAAA2AAAAGZEsk54R4T89oLbPxgPqPwAAAD+8AAAAAAAAAAGtAAAANgAAADWU11BeQ+E/PaC2z8YD6j8AAAA/zAAAAAAAAAABrgAAADYAAABbmLtNs4XhPz2gts/GA+o/AAAAP8wAAAAAAAAAAa8AAAA2AAAAgZyfSgjI4T+yn/D0JPvpPwAAAD/bAAAAAAAAAAGwAAAANgAAAJyfSgjI+eE/sp/w9CT76T8AAAA/6wAAAAAAAAABsQAAADYAAAC4ovXFhyviP7Kf8PQk++k/AAAAP+sAAAAAAAAAAbIAAAA2AAAA3qbZwtxt4j+yn/D0JPvpPwAAAD/rAAAAAAAAAAGzAAAANgAAAAOrvb8xsOI/sp/w9CT76T8AAAA/+gAAAAAAAAABtAAAADYAAAAfrmh98eHiP7Kf8PQk++k/AAAAP/oAAAAAAAAAAbUAAAA2AAAARLJMekYk4z+yn/D0JPvpPwAAAD8KAQAAAAAAAAG2AAAANgAAAHy4ovXFh+M/PaC2z8YD6j8AAAA/GgEAAAAAAAABtwAAADYAAAChvIbyGsrjPz2gts/GA+o/AAAAPxoBAAAAAAAAAbgAAAA2AAAA2cLcbZot5D9RoUKFChXqPwAAAD8aAQAAAAAAAAG5AAAANgAAAP/GwGrvb+Q/26EIYKwd6j8AAAA/KQEAAAAAAAABugAAADYAAAAuzN2m2cLkP2aizjpOJuo/AAAAPzkBAAAAAAAAAbsAAAA2AAAAZdIzIlkm5T96o1rwkTfqPwAAAD85AQAAAAAAAAG8AAAANgAAAIrWFx+uaOU/eqNa8JE36j8AAAA/WAEAAAAAAAABvQAAADYAAADN3abZwtzlP3qjWvCRN+o/AAAAP2gBAAAAAAAAAb4AAAA2AAAA1t7fGFjt5T96o1rwkTfqPwAAAD93AQAAAAAAAAG/AAAANgAAAN/fGFjt/eU/eqNa8JE36j8AAAA/rwQAAAAAAAABwAAAADYAAADo4FGXgg7mP3qjWvCRN+o/AAAAP84EAAAAAAAAAcEAAAA2AAAA8uGK1hcf5j96o1rwkTfqPwAAAD/dBAAAAAAAAAHCAAAANgAAAPviwxWtL+Y/76KUFfAu6j8AAAA/3QQAAAAAAAABwwAAADYAAAAE5PxUQkDmP++ilBXwLuo/AAAAP+0EAAAAAAAAAcQAAAA2AAAADuU1lNdQ5j/vopQV8C7qPwAAAD/9BAAAAAAAAAHFAAAANgAAABfmbtNsYeY/ZqLOOk4m6j8AAAA/DAUAAAAAAAABxgAAADYAAAAq6OBRl4LmP2aizjpOJuo/AAAAPxwFAAAAAAAAAccAAAA2AAAAM+kZkSyT5j/boQhgrB3qPwAAAD8cBQAAAAAAAAHIAAAANgAAADzqUtDBo+Y/26EIYKwd6j8AAAA/HAUAAAAAAAAByQAAADYAAAA86lLQwaPmP1GhQoUKFeo/AAAAPxwFAAAAAAAAAcoAAAA2AAAARuuLD1e05j9RoUKFChXqPwAAAD8sBQAAAAAAAAHLAAAANgAAAI2B1d7fGLg/b7f4jvZ26z8AAAA/AAAAAAAAAAABzAAAADYAAAAjkmXSMyK5P/m3vmmYf+s/AAAAPz4AAAAAAAAAAc0AAAA2AAAAu6L1xYcruj/5t75pmH/rPwAAAD8+AAAAAAAAAAHOAAAANgAAAE+zhbnbNLs/+be+aZh/6z8AAAA/TgAAAAAAAAABzwAAADYAAADlwxWtLz68P/m3vmmYf+s/AAAAP04AAAAAAAAAAdAAAAA2AAAAedSloINHvT/5t75pmH/rPwAAAD9eAAAAAAAAAAHRAAAANgAAAFnt/Y2B1b4/+be+aZh/6z8AAAA/XgAAAAAAAAAB0gAAADYAAABCB4+6FHTAP/m3vmmYf+s/AAAAP30AAAAAAAAAAdMAAAA2AAAAcEXriw9XxD/5t75pmH/rPwAAAD+MAAAAAAAAAAHUAAAANgAAAFBeQ3kN5cU/+be+aZh/6z8AAAA/jAAAAAAAAAAB1QAAADYAAAB8f2NgtffHP/m3vmmYf+s/AAAAP5wAAAAAAAAAAdYAAAA2AAAAXJi7TbOFyT/5t75pmH/rPwAAAD+cAAAAAAAAAAHXAAAANgAAAGC19zcGVss/+be+aZh/6z8AAAA/rAAAAAAAAAAB2AAAADYAAABAzk8lBOTMP/m3vmmYf+s/AAAAP6wAAAAAAAAAAdkAAAA2AAAAIOenEgJyzj/5t75pmH/rPwAAAD+7AAAAAAAAAAHaAAAANgAAANr7GwOrvc8/+be+aZh/6z8AAAA/uwAAAAAAAAAB2wAAADYAAAAlBOT8VELQP/m3vmmYf+s/AAAAP7sAAAAAAAAAAdwAAAA2AAAAXQo6eNSl0D/5t75pmH/rPwAAAD/LAAAAAAAAAAHdAAAANgAAAG8MrPb+xtA/b7f4jvZ26z8AAAA/ywAAAAAAAAAB3gAAADYAAACCDh51KejQP2+3+I72dus/AAAAP9sAAAAAAAAAAd8AAAA2AAAAlRCQ81MJ0T9vt/iO9nbrPwAAAD/bAAAAAAAAAAHgAAAANgAAAKcSAnJ+KtE/b7f4jvZ26z8AAAA/+gAAAAAAAAAB4QAAADYAAAC6FHTwqEvRP2+3+I72dus/AAAAPwkBAAAAAAAAAeIAAAA2AAAAzRbmbtNs0T9vt/iO9nbrPwAAAD8pAQAAAAAAAAHjAAAANgAAAPMaymsor9E/5bYytFRu6z8AAAA/WAEAAAAAAAAB5AAAADYAAAAXH65offHRP+W2MrRUbus/AAAAP2cBAAAAAAAAAeUAAAA2AAAAKiEg56cS0j/ltjK0VG7rPwAAAD93AQAAAAAAAAHmAAAANgAAAGEndmIndtI/5bYytFRu6z8AAAA/hgEAAAAAAAAB5wAAADYAAACtLz5c0frSP+W2MrRUbus/AAAAP5YBAAAAAAAAAegAAAA2AAAA+DcGVnt/0z/ltjK0VG7rPwAAAD+WAQAAAAAAAAHpAAAANgAAAEJAzk8lBNQ/5bYytFRu6z8AAAA/lgEAAAAAAAAB6gAAADYAAAB6RiTLpGfUP+W2MrRUbus/AAAAP6YBAAAAAAAAAesAAAA2AAAAskx6RiTL1D/ltjK0VG7rPwAAAD+1AQAAAAAAAAHsAAAANgAAAA9XtL74cNU/5bYytFRu6z8AAAA/tQEAAAAAAAAB7QAAADYAAAAiWSY9I5LVP+W2MrRUbus/AAAAP8UBAAAAAAAAAe4AAAA2AAAANFuYu02z1T/ltjK0VG7rPwAAAD/FAQAAAAAAAAHvAAAANgAAAEddCjp41NU/5bYytFRu6z8AAAA/UgIAAAAAAAAB8AAAADYAAACIKiEg56eCP3/8+PHjx+8/AAAAPwAAAAAAAAAAAfEAAAA2AAAA4Gxh7jbNhj9//Pjx48fvPwAAAD8+AAAAAAAAAAHyAAAANgAAADCvobyG8oo/f/z48ePH7z8AAAA/XgAAAAAAAAAB8wAAADYAAACI8eGK1hePP3/8+PHjx+8/AAAAP20AAAAAAAAAAfQAAAA2AAAA7BmRLJOekT9//Pjx48fvPwAAAD99AAAAAAAAAAH1AAAANgAAABQ7sRM7sZM/f/z48ePH7z8AAAA/fQAAAAAAAAAB9gAAADYAAABAXNH64sOVP3/8+PHjx+8/AAAAP9sAAAAAAAAAAfcAAAA2AAAAI5Jl0jMiuT+T/YSnJ9nvPwAAAD/6AAAAAAAAAAH4AAAANgAAAFBeQ3kN5cU/k/2EpyfZ7z8AAAA/GQEAAAAAAAAB+QAAADYAAAD0xYcrWl/MP5P9hKcn2e8/AAAAPzgBAAAAAAAAAfoAAAA2AAAA1t7fGFjtzT+T/YSnJ9nvPwAAAD84AQAAAAAAAAH7AAAANgAAAPriwxWtL84/k/2EpyfZ7z8AAAA/lgEAAAAAAAAB/AAAADYAAAAg56cSAnLOP5P9hKcn2e8/AAAAP7ABAAAAAAAAAf0AAAA2AAAARuuLD1e0zj+T/YSnJ9nvPwAAAD+/AQAAAAAAAAH+AAAANgAAAGrvbwys9s4/k/2EpyfZ7z8AAAA/zwEAAAAAAAAB/wAAADYAAACQ81MJATnPPwn9vsyF0O8/AAAAP98BAAAAAAAAAQABAAA2AAAAtPc3BlZ7zz8J/b7MhdDvPwAAAD/fAQAAAAAAAAEBAQAANgAAANr7GwOrvc8/Cf2+zIXQ7z8AAAA/7gEAAAAAAAABAgEAADYAAABKCMj5qYTQPwn9vsyF0O8/AAAAP+4BAAAAAAAAAQMBAAA2AAAAlRCQ81MJ0T8J/b7MhdDvPwAAAD/uAQAAAAAAAAEEAQAANgAAAOAYWO39jdE/Cf2+zIXQ7z8AAAA//gEAAAAAAAABBQEAADYAAAAqISDnpxLSPwn9vsyF0O8/AAAAPw4CAAAAAAAAAQYBAAA2AAAAdCno4FGX0j8J/b7MhdDvPwAAAD8OAgAAAAAAAAEHAQAANgAAAK0vPlzR+tI/Cf2+zIXQ7z8AAAA/DgIAAAAAAAABCAEAADYAAADlNZTXUF7TPwn9vsyF0O8/AAAAPx0CAAAAAAAAAQkBAAA2AAAAHTzqUtDB0z8J/b7MhdDvPwAAAD8dAgAAAAAAAAEKAQAANgAAAEJAzk8lBNQ/Cf2+zIXQ7z8AAAA/LQIAAAAAAAABCwEAADYAAABVQkDOTyXUPwn9vsyF0O8/AAAAP1wCAAAAAAAAAQwBAAA2AAAAT+zETuzE5j/T3m7xHe3tPwAAAD8AAAAAAAAAAAENAQAANgAAAEbriw9XtOY/095u8R3t7T8AAAA/DwAAAAAAAAABDgEAADYAAAA86lLQwaPmP9PebvEd7e0/AAAAPx8AAAAAAAAAAQ8BAAA2AAAAM+kZkSyT5j/T3m7xHe3tPwAAAD8fAAAAAAAAAAEQAQAANgAAACro4FGXguY/095u8R3t7T8AAAA/LgAAAAAAAAABEQEAADYAAAAX5m7TbGHmP9PebvEd7e0/AAAAPy4AAAAAAAAAARIBAAA2AAAADuU1lNdQ5j/T3m7xHe3tPwAAAD8+AAAAAAAAAAETAQAANgAAAPLhitYXH+Y/095u8R3t7T8AAAA/PgAAAAAAAAABFAEAADYAAADf3xhY7f3lP9PebvEd7e0/AAAAP04AAAAAAAAAARUBAAA2AAAAuNs0W5i75T9H3qgWfOTtPwAAAD9OAAAAAAAAAAEWAQAANgAAAJzYiZ3YieU/v93iO9rb7T8AAAA/XQAAAAAAAAABFwEAADYAAACB1d7fGFjlP7/d4jva2+0/AAAAP10AAAAAAAAAARgBAAA2AAAAZdIzIlkm5T+/3eI72tvtPwAAAD9tAAAAAAAAAAEZAQAANgAAAEnPiGSZ9OQ/M90cYTjT7T8AAAA/bQAAAAAAAAABGgEAADYAAAAky6RnRLLkPzPdHGE40+0/AAAAP30AAAAAAAAAARsBAAA2AAAACMj5qYSA5D8z3RxhONPtPwAAAD99AAAAAAAAAAEcAQAANgAAAOzETuzETuQ/qdxWhpbK7T8AAAA/jAAAAAAAAAABHQEAADYAAAC9vzGw2vvjP6ncVoaWyu0/AAAAP4wAAAAAAAAAAR4BAAA2AAAAmLtNs4W54z8h3JCr9MHtPwAAAD+cAAAAAAAAAAEfAQAANgAAAHO3abYwd+M/IdyQq/TB7T8AAAA/nAAAAAAAAAABIAEAADYAAABXtL74cEXjP5XbytBSue0/AAAAP6sAAAAAAAAAASEBAAA2AAAAMbDa+xsD4z8L2wT2sLDtPwAAAD+7AAAAAAAAAAEiAQAANgAAAB+uaH3x4eI/C9sE9rCw7T8AAAA/uwAAAAAAAAABIwEAADYAAAADq72/MbDiPwvbBPawsO0/AAAAP7sAAAAAAAAAASQBAAA2AAAA8KhLQQeP4j8L2wT2sLDtPwAAAD/LAAAAAAAAAAElAQAANgAAAOenEgJyfuI/C9sE9rCw7T8AAAA/2gAAAAAAAAABJgEAADYAAADeptnC3G3iPwvbBPawsO0/AAAAP+oAAAAAAAAAAScBAAA2AAAA1KWgg0dd4j8L2wT2sLDtPwAAAD/6AAAAAAAAAAEoAQAANgAAAMukZ0SyTOI/C9sE9rCw7T8AAAA/+gAAAAAAAAABKQEAADYAAADCoy4FHTziPwvbBPawsO0/AAAAPwkBAAAAAAAAASoBAAA2AAAApqCDR10K4j8L2wT2sLDtPwAAAD8JAQAAAAAAAAErAQAANgAAAHebZgtzt+E/C9sE9rCw7T8AAAA/GQEAAAAAAAABLAEAADYAAABbmLtNs4XhPwvbBPawsO0/AAAAPxkBAAAAAAAAAS0BAAA2AAAAUZeCDh514T8L2wT2sLDtPwAAAD8oAQAAAAAAAAEuAQAANgAAAEiWSc+IZOE/C9sE9rCw7T8AAAA/OAEAAAAAAAABLwEAADYAAAA1lNdQXkPhPwvbBPawsO0/AAAAPzgBAAAAAAAAATABAAA2AAAAffHhitYX5z8MBM3ovUDAPwAAAD8AAAAAAAAAAAExAQAANgAAAMj5qYSAnOc/DATN6L1AwD8AAAA/DwAAAAAAAAABMgEAADYAAABKCMj5qYToPwwEzei9QMA/AAAAPw8AAAAAAAAAATMBAAA2AAAAlRCQ81MJ6T8MBM3ovUDAPwAAAD8PAAAAAAAAAAE0AQAANgAAAN8YWO39jek/DATN6L1AwD8AAAA/HwAAAAAAAAABNQEAADYAAAAqISDnpxLqPwwEzei9QMA/AAAAPx8AAAAAAAAAATYBAAA2AAAAYSd2Yid26j8MBM3ovUDAPwAAAD8uAAAAAAAAAAE3AQAANgAAAKwvPlzR+uo/DATN6L1AwD8AAAA/LgAAAAAAAAABOAEAADYAAADlNZTXUF7rP+QBtX02HsA/AAAAPz4AAAAAAAAAATkBAAA2AAAAOT+VEJDz6z/kAbV9Nh7APwAAAD9OAAAAAAAAAAE6AQAANgAAALJMekYky+w/dP85JV73vz8AAAA/XQAAAAAAAAABOwEAADYAAADzUwkBOT/tP3T/OSVe978/AAAAP10AAAAAAAAAATwBAAA2AAAAIVkmPSOS7T90/zklXve/PwAAAD9dAAAAAAAAAAE9AQAANgAAAFFeQ3kN5e0/dP85JV73vz8AAAA/bQAAAAAAAAABPgEAADYAAACJZJn0jEjuP3T/OSVe978/AAAAP30AAAAAAAAAAT8BAAA2AAAArWh98eGK7j90/zklXve/PwAAAD+MAAAAAAAAAAFAAQAANgAAAOVu02xh7u4/DATN6L1AwD8AAAA/qwAAAAAAAAABQQEAADYAAAAvd5tmC3PvPwwEzei9QMA/AAAAP8sAAAAAAAAAAUIBAAA2AAAAS3pGJMuk7z8MBM3ovUDAPwAAAD/LAAAAAAAAAAFDAQAANgAAAFV7f2Ngte8/DATN6L1AwD8AAAA/+gAAAAAAAAABRAEAADYAAABVe39jYLXvP+QBtX02HsA/AAAAPy0EAAAAAAAAAUUBAAA2AAAAS3pGJMuk7z90/zklXve/PwAAAD89BAAAAAAAAAFGAQAANgAAAEN5DeU1lO8/JPsJT0+yvz8AAAA/PQQAAAAAAAABRwEAADYAAAA5eNSloIPvP9T22XhAbb8/AAAAP0wEAAAAAAAAAUgBAAA2AAAAL3ebZgtz7z/U9tl4QG2/PwAAAD9MBAAAAAAAAAFJAQAANgAAACd2Yid2Yu8/1PbZeEBtvz8AAAA/bAQAAAAAAAAL</ink>
</athena>
</file>

<file path=customXml/item51.xml><?xml version="1.0" encoding="utf-8"?>
<athena xmlns="http://schemas.microsoft.com/edu/athena" version="0.1.2681.0">
  <timings duration="79035"/>
</athena>
</file>

<file path=customXml/item52.xml><?xml version="1.0" encoding="utf-8"?>
<athena xmlns="http://schemas.microsoft.com/edu/athena" version="0.1.2681.0">
  <media streamable="true" recordStart="1083834" recordEnd="1161359" recordLength="1304921" start="1083834" end="1161359" audioFormat="{00001610-0000-0010-8000-00AA00389B71}" audioRate="44100" muted="false" volume="0.8" fadeIn="0" fadeOut="0" videoFormat="{34363248-0000-0010-8000-00AA00389B71}" videoRate="30" videoWidth="960" videoHeight="720"/>
</athena>
</file>

<file path=customXml/item5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Q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PQ4AAAAAAAAF7P///wxBY3Rpb25UeXBlVjEBAAAAB3ZhbHVlX18ACAIAAAAAAAAAAQUAAAAEAAAACRUAAAAJFgAAABcqAAAAAAAAAen////s////AAAAAAEGAAAABAAAAAkYAAAACRkAAAAwvQAAAAAAAAHm////7P///wAAAAABBwAAAAQAAAAJGwAAAAkcAAAA8MoAAAAAAAAB4////+z///8AAAAAAQgAAAAEAAAACR4AAAAJHwAAAA3SAAAAAAAAAeD////s////AAAAAAEJAAAABAAAAAkhAAAACSIAAAAz3AAAAAAAAAHd////7P///wAAAAABCgAAAAQAAAAJJAAAAAklAAAAtN4AAAAAAAAB2v///+z///8AAAAAAQsAAAAEAAAACScAAAAJKAAAAE/kAAAAAAAAAdf////s////AAAAAAEMAAAABAAAAAkqAAAACSsAAAAvCQEAAAAAAAHU////7P///wAAAAABDQAAAAQAAAAJLQAAAAkuAAAAtjMBAAAAAAAB0f///+z///8AAAAAAQ4AAAAEAAAACTAAAAAJMQAAAEg/AQAAAAAAAc7////s////AAAAAAEPAAAABAAAAAkzAAAACTQAAABpVAEAAAAAAAHL////7P///wAAAAABEAAAAAQAAAAJNgAAAAk3AAAA02ABAAAAAAAByP///+z///8AAAAABREAAAANQ2xlYXJDYW52YXNWMQIAAAAJU3RhcnRUaW1lBFR5cGUABBAMQWN0aW9uVHlwZVYxAgAAAAIAAAA9lwE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DwEAAA8BAAABFQAAABIAAAD/AJ5JAAAAAAAAACJAAAABxP///8b///8BAAAAAAAAAAAAIkABFgAAABMAAAAJPQAAAFoAAABaAAAAARgAAAASAAAA/wCeSQAAAAAAAAAiQAAAAcL////G////AQAAAAAAAAAAACJAARkAAAATAAAACT8AAABbAAAAWwAAAAEbAAAAEgAAAP8AnkkAAAAAAAAAIkAAAAHA////xv///wEAAAAAAAAAAAAiQAEcAAAAEwAAAAlBAAAANQAAADUAAAABHgAAABIAAAD/AJ5JAAAAAAAAACJAAAABvv///8b///8BAAAAAAAAAAAAIkABHwAAABMAAAAJQwAAABcAAAAXAAAAASEAAAASAAAA/wCeSQAAAAAAAAAiQAAAAbz////G////AQAAAAAAAAAAACJAASIAAAATAAAACUUAAAALAAAACwAAAAEkAAAAEgAAAP8AnkkAAAAAAAAAIkAAAAG6////xv///wEAAAAAAAAAAAAiQAElAAAAEwAAAAlHAAAAGgAAABoAAAABJwAAABIAAAD/AJ5JAAAAAAAAACJAAAABuP///8b///8BAAAAAAAAAAAAIkABKAAAABMAAAAJSQAAAG8AAABvAAAAASoAAAASAAAA/wCeSQAAAAAAAAAiQAAAAbb////G////AQAAAAAAAAAAACJAASsAAAATAAAACUsAAABuAAAAbgAAAAEtAAAAEgAAAP8AnkkAAAAAAAAAIkAAAAG0////xv///wEAAAAAAAAAAAAiQAEuAAAAEwAAAAlNAAAAGQAAABkAAAABMAAAABIAAAD/AJ5JAAAAAAAAACJAAAABsv///8b///8BAAAAAAAAAAAAIkABMQAAABMAAAAJTwAAADUAAAA1AAAAATMAAAASAAAA/wCeSQAAAAAAAAAiQAAAAbD////G////AQAAAAAAAAAAACJAATQAAAATAAAACVEAAAAaAAAAGgAAAAE2AAAAEgAAAP8AnkkAAAAAAAAAIkAAAAGu////xv///wEAAAAAAAAAAAAiQAE3AAAAEwAAAAlTAAAAmQAAAJk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3xBz0AAAAAAQAAAIAAAAAECklua1BvaW50VjECAA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DSYHPwAAAAABAAAAgAAAAAQKSW5rUG9pbnRWMQIA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0lB0EAAAAAAQAAAEAAAAAECklua1BvaW50VjECAA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0LB0MAAAAAAQAAACAAAAAECklua1BvaW50VjECAAAACU0CAAAJTgIAAAlPAgAACVACAAAJUQIAAAlSAgAACVMCAAAJVAIAAAlVAgAACVYCAAAJVwIAAAlYAgAACVkCAAAJWgIAAAlbAgAACVwCAAAJXQIAAAleAgAACV8CAAAJYAIAAAlhAgAACWICAAAJYwIAAA0JB0UAAAAAAQAAABAAAAAECklua1BvaW50VjECAAAACWQCAAAJZQIAAAlmAgAACWcCAAAJaAIAAAlpAgAACWoCAAAJawIAAAlsAgAACW0CAAAJbgIAAA0FB0cAAAAAAQAAACAAAAAECklua1BvaW50VjECAAAACW8CAAAJcAIAAAlxAgAACXICAAAJcwIAAAl0AgAACXUCAAAJdgIAAAl3AgAACXgCAAAJeQIAAAl6AgAACXsCAAAJfAIAAAl9AgAACX4CAAAJfwIAAAmAAgAACYECAAAJggIAAAmDAgAACYQCAAAJhQIAAAmGAgAACYcCAAAJiAIAAA0GB0kAAAAAAQAAAIAAAAAECklua1BvaW50VjECAA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DREHSwAAAAABAAAAgAAAAAQKSW5rUG9pbnRWMQIA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DRIHTQAAAAABAAAAIAAAAAQKSW5rUG9pbnRWMQIAAAAJZgMAAAlnAwAACWgDAAAJaQMAAAlqAwAACWsDAAAJbAMAAAltAwAACW4DAAAJbwMAAAlwAwAACXEDAAAJcgMAAAlzAwAACXQDAAAJdQMAAAl2AwAACXcDAAAJeAMAAAl5AwAACXoDAAAJewMAAAl8AwAACX0DAAAJfgMAAA0HB08AAAAAAQAAAEAAAAAECklua1BvaW50VjECAA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0LB1EAAAAAAQAAACAAAAAECklua1BvaW50VjECAAAACbQDAAAJtQMAAAm2AwAACbcDAAAJuAMAAAm5AwAACboDAAAJuwMAAAm8AwAACb0DAAAJvgMAAAm/AwAACcADAAAJwQMAAAnCAwAACcMDAAAJxAMAAAnFAwAACcYDAAAJxwMAAAnIAwAACckDAAAJygMAAAnLAwAACcwDAAAJzQMAAA0GB1MAAAAAAQAAAAABAAAECklua1BvaW50VjECAA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DWcFVAAAAApJbmtQb2ludFYxBAAAAAFYAVkOUHJlc3N1cmVGYWN0b3IJVGltZVN0YW1wAAAAAAYGCxACAAAAdsmDAWdcuz+8b1Ks5um+PwAAAD8AAAAAAAAAAAFVAAAAVAAAAPQueTDgjLs/vG9SrObpvj8AAAA/rAAAAAAAAAABVgAAAFQAAAB0lG5fWb27P7xvUqzm6b4/AAAAP7sAAAAAAAAAAVcAAABUAAAAcF9ZvUsevD+8b1Ks5um+PwAAAD/ZAAAAAAAAAAFYAAAAVAAAAGoqRBs+f7w/vG9SrObpvj8AAAA/6QAAAAAAAAABWQAAAFQAAABm9S55MOC8P7xvUqzm6b4/AAAAP+kAAAAAAAAAAVoAAABUAAAAYsAZ1yJBvT+8b1Ks5um+PwAAAD/5AAAAAAAAAAFbAAAAVAAAAFyLBDUVor0/jhun6VWqvj8AAAA/+QAAAAAAAAABXAAAAFQAAADWu+TBgDO+P44bp+lVqr4/AAAAPwgBAAAAAAAAAV0AAABUAAAA0obPH3OUvj+OG6fpVaq+PwAAAD8IAQAAAAAAAAFeAAAAVAAAAMgcpdtXVr8/jhun6VWqvj8AAAA/GAEAAAAAAAABXwAAAFQAAADE5485Sre/P44bp+lVqr4/AAAAPxgBAAAAAAAAAWAAAABUAAAAHgw441okwD+OG6fpVaq+PwAAAD8oAQAAAAAAAAFhAAAAVAAAAFskqKkQbcA/jhun6VWqvj8AAAA/KAEAAAAAAAABYgAAAFQAAACXPBhwxrXAP44bp+lVqr4/AAAAPzcBAAAAAAAAAWMAAABUAAAA1FSINnz+wD+OG6fpVaq+PwAAAD83AQAAAAAAAAFkAAAAVAAAAJIHA864FsE/jhun6VWqvj8AAAA/RwEAAAAAAAABZQAAAFQAAAAQbfj8MUfBP44bp+lVqr4/AAAAP0cBAAAAAAAAAWYAAABUAAAAjtLtK6t3wT+OG6fpVaq+PwAAAD9WAQAAAAAAAAFnAAAAVAAAAAs441okqME/jhun6VWqvj8AAAA/VgEAAAAAAAABaAAAAFQAAACKndiJndjBP44bp+lVqr4/AAAAP2YBAAAAAAAAAWkAAABUAAAASVBTIdrwwT+OG6fpVaq+PwAAAD9mAQAAAAAAAAFqAAAAVAAAAMe1SFBTIcI/jhun6VWqvj8AAAA/dgEAAAAAAAABawAAAFQAAABEGz5/zFHCP44bp+lVqr4/AAAAP3YBAAAAAAAAAWwAAABUAAAAwoAzrkWCwj+OG6fpVaq+PwAAAD+FAQAAAAAAAAFtAAAAVAAAAL1LHgw448I/jhun6VWqvj8AAAA/hQEAAAAAAAABbgAAAFQAAAD6Y47S7SvDP44bp+lVqr4/AAAAP5UBAAAAAAAAAW8AAABUAAAAtOHzxxylwz+OG6fpVaq+PwAAAD+VAQAAAAAAAAFwAAAAVAAAAC0S1FSINsQ/vG9SrObpvj8AAAA/xAEAAAAAAAABcQAAAFQAAAAJaipEGz7HP7xvUqzm6b4/AAAAP+MBAAAAAAAAAXIAAABUAAAAIdrw+WOOyj8UGKkxCGm/PwAAAD/zAQAAAAAAAAFzAAAAVAAAAFm9Sx4MOMs/FBipMQhpvz8AAAA/EgIAAAAAAAABdAAAAFQAAAC3r6zeJQ/OPxQYqTEIab8/AAAAPyICAAAAAAAAAXUAAABUAAAAMeCMa5Ggzj8UGKkxCGm/PwAAAD8iAgAAAAAAAAF2AAAAVAAAAOld8mDAGc8/FBipMQhpvz8AAAA/IgIAAAAAAAABdwAAAFQAAADlKN2+snrPPxQYqTEIab8/AAAAPzECAAAAAAAAAXgAAABUAAAA4fPHHKXbzz8UGKkxCGm/PwAAAD8xAgAAAAAAAAF5AAAAVAAAAG5fWb1LHtA/FBipMQhpvz8AAAA/QQIAAAAAAAABegAAAFQAAADsxE7sxE7QPxQYqTEIab8/AAAAP0ECAAAAAAAAAXsAAABUAAAAaipEGz5/0D8UGKkxCGm/PwAAAD9QAgAAAAAAAAF8AAAAVAAAAOiPOUq3r9A/FBipMQhpvz8AAAA/UAIAAAAAAAABfQAAAFQAAABm9S55MODQPxQYqTEIab8/AAAAP2ACAAAAAAAAAX4AAABUAAAA5FokqKkQ0T8UGKkxCGm/PwAAAD9gAgAAAAAAAAF/AAAAVAAAAGDAGdciQdE/FBipMQhpvz8AAAA/cAIAAAAAAAABgAAAAFQAAADeJQ8GnHHRPxQYqTEIab8/AAAAP38CAAAAAAAAAYEAAABUAAAAntiJndiJ0T8UGKkxCGm/PwAAAD9/AgAAAAAAAAGCAAAAVAAAAFyLBDUVotE/FBipMQhpvz8AAAA/fwIAAAAAAAABgwAAAFQAAAB6lzwYcMbRPxQYqTEIab8/AAAAP48CAAAAAAAAAYQAAABUAAAAOkq3r6ze0T8UGKkxCGm/PwAAAD+PAgAAAAAAAAGFAAAAVAAAAPj8MUfp9tE/FBipMQhpvz8AAAA/nwIAAAAAAAABhgAAAFQAAAAWCWoqRBvSPxQYqTEIab8/AAAAP58CAAAAAAAAAYcAAABUAAAA1rvkwYAz0j/ow/1udym/PwAAAD+uAgAAAAAAAAGIAAAAVAAAAJRuX1m9S9I/6MP9bncpvz8AAAA/rgIAAAAAAAABiQAAAFQAAACyepc8GHDSP7xvUqzm6b4/AAAAP74CAAAAAAAAAYoAAABUAAAA0IbPH3OU0j+8b1Ks5um+PwAAAD++AgAAAAAAAAGLAAAAVAAAAO6SBwPOuNI/vG9SrObpvj8AAAA/zQIAAAAAAAABjAAAAFQAAAAOnz/mKN3SP7xvUqzm6b4/AAAAP80CAAAAAAAAAY0AAABUAAAALKt3yYMB0z+8b1Ks5um+PwAAAD/dAgAAAAAAAAGOAAAAVAAAAEq3r6zeJdM/vG9SrObpvj8AAAA/3QIAAAAAAAABjwAAAFQAAACGzx9zlG7TP7xvUqzm6b4/AAAAP+0CAAAAAAAAAZAAAABUAAAApNtXVu+S0z+8b1Ks5um+PwAAAD/tAgAAAAAAAAGRAAAAVAAAACJBTYVow9M/vG9SrObpvj8AAAA//AIAAAAAAAABkgAAAFQAAACgpkK04fPTP7xvUqzm6b4/AAAAP/wCAAAAAAAAAZMAAABUAAAAHgw441ok1D+8b1Ks5um+PwAAAD8cAwAAAAAAAAGUAAAAVAAAALp9ZfUuedQ/vG9SrObpvj8AAAA/HAMAAAAAAAABlQAAAFQAAADYiZ3YiZ3UP44bp+lVqr4/AAAAPxwDAAAAAAAAAZYAAABUAAAAtkhQUyHa1D+OG6fpVaq+PwAAAD8rAwAAAAAAAAGXAAAAVAAAAHT7yupd8tQ/jhun6VWqvj8AAAA/KwMAAAAAAAABmAAAAFQAAACSBwPOuBbVP44bp+lVqr4/AAAAP0oDAAAAAAAAAZkAAABUAAAAEG34/DFH1T9ix/smxWq+PwAAAD9aAwAAAAAAAAGaAAAAVAAAAC55MOCMa9U/NnNQZDQrvj8AAAA/WgMAAAAAAAABmwAAAFQAAACO0u0rq3fVPzZzUGQ0K74/AAAAP2oDAAAAAAAAAZwAAABUAAAA7iurd8mD1T82c1BkNCu+PwAAAD+JAwAAAAAAAAGdAAAAVAAAAE6FaMPnj9U/CB+loaPrvT8AAAA/xwMAAAAAAAABngAAAFQAAACs3iUPBpzVPwgfpaGj670/AAAAP9cDAAAAAAAAAZ8AAABUAAAAbJGgpkK01T/cyvneEqy9PwAAAD/XAwAAAAAAAAGgAAAAVAAAACpEGz5/zNU/3Mr53hKsvT8AAAA/1wMAAAAAAAABoQAAAFQAAABIUFMh2vDVP9zK+d4SrL0/AAAAP+cDAAAAAAAAAaIAAABUAAAAZlyLBDUV1j+wdk4cgmy9PwAAAD/nAwAAAAAAAAGjAAAAVAAAAOTBgDOuRdY/hCKjWfEsvT8AAAA/9gMAAAAAAAABpAAAAFQAAACkdPvK6l3WP1bO95Zg7bw/AAAAPwYEAAAAAAAAAaUAAABUAAAAINrw+WOO1j9WzveWYO28PwAAAD8GBAAAAAAAAAGmAAAAVAAAAEDmKN2+stY/KHpM1M+tvD8AAAA/FgQAAAAAAAABpwAAAFQAAAD+mKN0+8rWP/4loRE/brw/AAAAPxYEAAAAAAAAAagAAABUAAAAvEseDDjj1j/+JaERP268PwAAAD8lBAAAAAAAAAGpAAAAVAAAAByl21dW79Y//iWhET9uvD8AAAA/JQQAAAAAAAABqgAAAFQAAAB8/pijdPvWP9DR9U6uLrw/AAAAPyUEAAAAAAAAAasAAABUAAAA3FdW75IH1z/Q0fVOri68PwAAAD9UBAAAAAAAAAGsAAAAVAAAANxXVu+SB9c/on1KjB3vuz8AAAA/cwQAAAAAAAABrQAAAFQAAADcV1bvkgfXP3gpn8mMr7s/AAAAP6IEAAAAAAAAAa4AAABUAAAA3FdW75IH1z9K1fMG/G+7PwAAAD/BBAAAAAAAAAGvAAAAVAAAANxXVu+SB9c/HIFIRGswuz8AAAA/4QQAAAAAAAABsAAAAFQAAAA6sRM7sRPXPxyBSERrMLs/AAAAP+EEAAAAAAAAAbEAAABUAAAAOrETO7ET1z/yLJ2B2vC6PwAAAD/wBAAAAAAAAAGyAAAAVAAAADqxEzuxE9c/xNjxvkmxuj8AAAA/8AQAAAAAAAABswAAAFQAAAA6sRM7sRPXP5aERvy4cbo/AAAAPwsFAAAAAAAAAbQAAABUAAAAOrETO7ET1z8+3O92l/K5PwAAAD8aBQAAAAAAAAG1AAAAVAAAAJoK0YbPH9c/EIhEtAazuT8AAAA/GgUAAAAAAAABtgAAAFQAAACaCtGGzx/XP+QzmfF1c7k/AAAAPyoFAAAAAAAAAbcAAABUAAAAmgrRhs8f1z+43+0u5TO5PwAAAD9JBQAAAAAAAAG4AAAAVAAAAJoK0YbPH9c/MuPr5jJ1uD8AAAA/SQUAAAAAAAABuQAAAFQAAACaCtGGzx/XP9g6lWER9rc/AAAAP1kFAAAAAAAAAboAAABUAAAAmgrRhs8f1z+Akj7c73a3PwAAAD9ZBQAAAAAAAAG7AAAAVAAAAJoK0YbPH9c/Uj6TGV83tz8AAAA/WQUAAAAAAAABvAAAAFQAAACaCtGGzx/XP/qVPJQ9uLY/AAAAP2gFAAAAAAAAAb0AAABUAAAAmgrRhs8f1z+g7eUOHDm2PwAAAD9oBQAAAAAAAAG+AAAAVAAAAJoK0YbPH9c/RkWPifq5tT8AAAA/eAUAAAAAAAABvwAAAFQAAACaCtGGzx/XP+ycOATZOrU/AAAAP4gFAAAAAAAAAcAAAABUAAAAmgrRhs8f1z/ASI1BSPu0PwAAAD+nBQAAAAAAAAHBAAAAVAAAAJoK0YbPH9c/Z6A2vCZ8tD8AAAA/xgUAAAAAAAABwgAAAFQAAACaCtGGzx/XP5P04X63u7Q/AAAAP8AGAAAAAAAAAcMAAABUAAAAmgrRhs8f1z/ASI1BSPu0PwAAAD/QBgAAAAAAAAHEAAAAVAAAAJoK0YbPH9c/7Jw4BNk6tT8AAAA/0AYAAAAAAAABxQAAAFQAAACaCtGGzx/XPxrx48ZperU/AAAAP+8GAAAAAAAAAcYAAABUAAAAmgrRhs8f1z9GRY+J+rm1PwAAAD9IBwAAAAAAAAHHAAAAVAAAAJoK0YbPH9c/cpk6TIv5tT8AAAA/VwcAAAAAAAAByAAAAFQAAACaCtGGzx/XP6Dt5Q4cObY/AAAAP2cHAAAAAAAAAckAAABUAAAA+mOO0u0r1z+g7eUOHDm2PwAAAD+GBwAAAAAAAAHKAAAAVAAAAPpjjtLtK9c/zEGR0ax4tj8AAAA/hgcAAAAAAAABywAAAFQAAABYvUseDDjXP8xBkdGseLY/AAAAP8UHAAAAAAAAAcwAAABUAAAAGHDGtUhQ1z/MQZHRrHi2PwAAAD9CCAAAAAAAAAHNAAAAVAAAADZ8/pijdNc/zEGR0ax4tj8AAAA/UQgAAAAAAAABzgAAAFQAAABUiDZ8/pjXP8xBkdGseLY/AAAAP1EIAAAAAAAAAc8AAABUAAAAcpRuX1m91z/MQZHRrHi2PwAAAD9hCAAAAAAAAAHQAAAAVAAAADJH6faV1dc/zEGR0ax4tj8AAAA/YQgAAAAAAAAB0QAAAFQAAABQUyHa8PnXP8xBkdGseLY/AAAAP3EIAAAAAAAAAdIAAABUAAAArqzeJQ8G2D/MQZHRrHi2PwAAAD9xCAAAAAAAAAHTAAAAVAAAAG5fWb1LHtg/zEGR0ax4tj8AAAA/gAgAAAAAAAAB1AAAAFQAAAAuEtRUiDbYP6Dt5Q4cObY/AAAAP4AIAAAAAAAAAdUAAABUAAAAjmuRoKZC2D9ymTpMi/m1PwAAAD+QCAAAAAAAAAHWAAAAVAAAAOzETuzETtg/cpk6TIv5tT8AAAA/kAgAAAAAAAAB1wAAAFQAAABMHgw441rYP0ZFj4n6ubU/AAAAP58IAAAAAAAAAdgAAABUAAAACtGGzx9z2D9GRY+J+rm1PwAAAD+fCAAAAAAAAAHZAAAAVAAAAArRhs8fc9g/GvHjxml6tT8AAAA/rwgAAAAAAAAB2gAAAFQAAADKgwFnXIvYP+ycOATZOrU/AAAAP68IAAAAAAAAAdsAAABUAAAAyoMBZ1yL2D/ASI1BSPu0PwAAAD+/CAAAAAAAAAHcAAAAVAAAACjdvrJ6l9g/Z6A2vCZ8tD8AAAA/vwgAAAAAAAAB3QAAAFQAAAAo3b6yepfYPzpMi/mVPLQ/AAAAP84IAAAAAAAAAd4AAABUAAAAiDZ8/pij2D/hozR0dL2zPwAAAD/OCAAAAAAAAAHfAAAAVAAAAOiPOUq3r9g/s0+JseN9sz8AAAA/3ggAAAAAAAAB4AAAAFQAAADojzlKt6/YP1unMizC/rI/AAAAP94IAAAAAAAAAeEAAABUAAAA6I85Srev2D8tU4dpMb+yPwAAAD/uCAAAAAAAAAHiAAAAVAAAAOiPOUq3r9g/qFaFIX8Asj8AAAA/7ggAAAAAAAAB4wAAAFQAAADojzlKt6/YP3sC2l7uwLE/AAAAP/0IAAAAAAAAAeQAAABUAAAA6I85Srev2D8iWoPZzEGxPwAAAD/9CAAAAAAAAAHlAAAAVAAAAOiPOUq3r9g/yLEsVKvCsD8AAAA/DQkAAAAAAAAB5gAAAFQAAADojzlKt6/YP5xdgZEag7A/AAAAPw0JAAAAAAAAAecAAABUAAAA6I85Srev2D9CtSoM+QOwPwAAAD8cCQAAAAAAAAHoAAAAVAAAAOiPOUq3r9g/eHFRiI2Krj8AAAA/OgkAAAAAAAAB6QAAAFQAAADojzlKt6/YP8YgpH1KjK0/AAAAPzoJAAAAAAAAAeoAAABUAAAAiDZ8/pij2D8S0PZyB46sPwAAAD86CQAAAAAAAAHrAAAAVAAAACjdvrJ6l9g/Yn9JaMSPqz8AAAA/SgkAAAAAAAAB7AAAAFQAAAAo3b6yepfYP64unF2Bkao/AAAAP0oJAAAAAAAAAe0AAABUAAAAaipEGz5/2D+iNZjNHBSpPwAAAD9ZCQAAAAAAAAHuAAAAVAAAAGoqRBs+f9g/7uTqwtkVqD8AAAA/WQkAAAAAAAAB7wAAAFQAAAAK0YbPH3PYP5Q8lD24lqc/AAAAP2kJAAAAAAAAAfAAAABUAAAACtGGzx9z2D+IQ5CtUxmmPwAAAD95CQAAAAAAAAHxAAAAVAAAAArRhs8fc9g/MJs5KDKapT8AAAA/eQkAAAAAAAAB8gAAAFQAAACsd8mDAWfYPySiNZjNHKQ/AAAAP5gJAAAAAAAAAfMAAABUAAAATB4MOONa2D8WqTEIaZ+iPwAAAD/HCQAAAAAAAAH0AAAAVAAAAM64FglqKtg/mMz4urlMnT8AAAA/xwkAAAAAAAAB9QAAAFQAAABuX1m9Sx7YP+h7S7B2Tpw/AAAAP9YJAAAAAAAAAfYAAABUAAAArqzeJQ8G2D/oe0uwdk6cPwAAAD/WCQAAAAAAAAH3AAAAVAAAAFBTIdrw+dc/gNrwmvBRmj8AAAA/5gkAAAAAAAAB+AAAAFQAAADS7Surd8nXPxw5loVqVZg/AAAAP+YJAAAAAAAAAfkAAABUAAAA9C55MOCM1z9o6Oh6J1eXPwAAAD/2CQAAAAAAAAH6AAAAVAAAAHbJgwFnXNc/tJc7cORYlj8AAAA/9gkAAAAAAAAB+wAAAFQAAACaCtGGzx/XPwJHjmWhWpU/AAAAPwUKAAAAAAAAAfwAAABUAAAAvEseDDjj1j+epTNQG16TPwAAAD8FCgAAAAAAAAH9AAAAVAAAAEDmKN2+stY/6lSGRdhfkj8AAAA/FQoAAAAAAAAB/gAAAFQAAADCgDOuRYLWPzYE2TqVYZE/AAAAPxUKAAAAAAAAAf8AAABUAAAApHT7yupd1j+GsyswUmOQPwAAAD8kCgAAAAAAAAEAAQAAVAAAAIRow+ePOdY/hrMrMFJjkD8AAAA/JAoAAAAAAAABAQEAAFQAAADGtUhQUyHWP6TF/Eoeyo4/AAAAPzQKAAAAAAAAAQIBAABUAAAACAPOuBYJ1j+kxfxKHsqOPwAAAD80CgAAAAAAAAEDAQAAVAAAAEhQUyHa8NU/pMX8Sh7Kjj8AAAA/RAoAAAAAAAABBAEAAFQAAACKndiJndjVP0AkojWYzYw/AAAAP0QKAAAAAAAAAQUBAABUAAAAyupd8mDA1T9AJKI1mM2MPwAAAD9TCgAAAAAAAAEGAQAAVAAAAO4rq3fJg9U/2IJHIBLRij8AAAA/YwoAAAAAAAABBwEAAFQAAABwxrVIUFPVP9iCRyAS0Yo/AAAAP2MKAAAAAAAAAQgBAABUAAAAkgcDzrgW1T9w4ewKjNSIPwAAAD9zCgAAAAAAAAEJAQAAVAAAABaiDZ8/5tQ/cOHsCozUiD8AAAA/cwoAAAAAAAABCgEAAFQAAADYiZ3YiZ3UPxBAkvUF2IY/AAAAP4IKAAAAAAAAAQsBAABUAAAAnHEtEtRU1D+onjfgf9uEPwAAAD+CCgAAAAAAAAEMAQAAVAAAAAAAAAAAANQ/RP3cyvnegj8AAAA/kgoAAAAAAAABDQEAAFQAAADC5485SrfTP0T93Mr53oI/AAAAP5IKAAAAAAAAAQ4BAABUAAAAJnZiJ3Zi0z/cW4K1c+KAPwAAAD+hCgAAAAAAAAEPAQAAVAAAAOpd8mDAGdM/3FuCtXPigD8AAAA/sQoAAAAAAAABEAEAAFQAAABO7MRO7MTSP/h0T0Dby30/AAAAP7EKAAAAAAAAAREBAABUAAAAEtRUiDZ80j/4dE9A28t9PwAAAD/BCgAAAAAAAAESAQAAVAAAABYJaipEG9I/KDKaFc/SeT8AAAA/wQoAAAAAAAABEwEAAFQAAAB6lzwYcMbRPygymhXP0nk/AAAAP8EKAAAAAAAAARQBAABUAAAAPn/MUbp90T8oMpoVz9J5PwAAAD/QCgAAAAAAAAEVAQAAVAAAAEK04fPHHNE/KDKaFc/SeT8AAAA/4AoAAAAAAAABFgEAAFQAAADojzlKt6/QP1jv5OrC2XU/AAAAP+AKAAAAAAAAARcBAABUAAAA7MRO7MRO0D+QrC/AtuBxPwAAAD/wCgAAAAAAAAEYAQAAVAAAAGOO0u0rq88/kKwvwLbgcT8AAAA/8AoAAAAAAAABGQEAAFQAAACtRYKaCtHOP5CsL8C24HE/AAAAP/AKAAAAAAAAARoBAABUAAAA+fwxR+n2zT+QrC/AtuBxPwAAAD//CgAAAAAAAAEbAQAAVAAAAIMBZ1yLBM0/kKwvwLbgcT8AAAA/DwsAAAAAAAABHAEAAFQAAAAPBpxxLRLMP5CsL8C24HE/AAAAPw8LAAAAAAAAAR0BAABUAAAAGHDGtUhQyz+QrC/AtuBxPwAAAD8PCwAAAAAAAAEeAQAAVAAAAGMndmIndso/kKwvwLbgcT8AAAA/LgsAAAAAAAABHwEAAFQAAACs3iUPBpzJP1jv5OrC2XU/AAAAPz4LAAAAAAAAASABAABUAAAA0YbPH3OUxj8oMpoVz9J5PwAAAD9NCwAAAAAAAAEhAQAAVAAAANnw+WOO0sU/KDKaFc/SeT8AAAA/TQsAAAAAAAABIgEAAFQAAAChDZ8/5ijFPygymhXP0nk/AAAAP00LAAAAAAAAASMBAABUAAAAq3fJgwFnxD8oMpoVz9J5PwAAAD9dCwAAAAAAAAEkAQAAVAAAADJH6faV1cM/KDKaFc/SeT8AAAA/XQsAAAAAAAABJQEAAFQAAAC5FglqKkTDPygymhXP0nk/AAAAP20LAAAAAAAAASYBAABUAAAAgTOuRYKawj8oMpoVz9J5PwAAAD98CwAAAAAAAAEnAQAAVAAAAAs441okqME/+HRPQNvLfT8AAAA/jAsAAAAAAAABKAEAAFQAAAAQbfj8MUfBP/h0T0Dby30/AAAAP4wLAAAAAAAAASkBAABUAAAA1FSINnz+wD/4dE9A28t9PwAAAD+MCwAAAAAAAAEqAQAAVAAAAJc8GHDGtcA/+HRPQNvLfT8AAAA/mwsAAAAAAAABKwEAAFQAAADYiZ3YiZ3AP/h0T0Dby30/AAAAP6sLAAAAAAAAASwBAABUAAAAWySoqRBtwD/4dE9A28t9PwAAAD+rCwAAAAAAAAEtAQAAVAAAAJxxLRLUVMA/+HRPQNvLfT8AAAA/uwsAAAAAAAABLgEAAFQAAADdvrJ6lzzAP/h0T0Dby30/AAAAP+oLAAAAAAAAAS8BAABUAAAAHgw441okwD/4dE9A28t9PwAAAD/qCwAAAAAAAAEwAQAAVAAAAF9ZvUseDMA/+HRPQNvLfT8AAAA/+QsAAAAAAAABMQEAAFQAAABATYVow+e/P/h0T0Dby30/AAAAP/kLAAAAAAAAATIBAABUAAAARoKaCtGGvz/4dE9A28t9PwAAAD8JDAAAAAAAAAEzAQAAVAAAAMxRun1l9b4/+HRPQNvLfT8AAAA/CQwAAAAAAAABNAEAAFQAAABO7MRO7MS+P/h0T0Dby30/AAAAPxgMAAAAAAAAATUBAABUAAAA1rvkwYAzvj/cW4K1c+KAPwAAAD8oDAAAAAAAAAE2AQAAVAAAANrw+WOO0r0/3FuCtXPigD8AAAA/KAwAAAAAAAABNwEAAFQAAABiwBnXIkG9P9xbgrVz4oA/AAAAPygMAAAAAAAAATgBAABUAAAAZvUueTDgvD/cW4K1c+KAPwAAAD84DAAAAAAAAAE5AQAAVAAAAOzETuzETrw/RP3cyvnegj8AAAA/OAwAAAAAAAABOgEAAFQAAAD0Lnkw4Iy7P6ieN+B/24Q/AAAAP0cMAAAAAAAAATsBAABUAAAA+GOO0u0ruz+onjfgf9uEPwAAAD9XDAAAAAAAAAE8AQAAVAAAAP6Yo3T7yro/qJ434H/bhD8AAAA/VwwAAAAAAAABPQEAAFQAAACAM65Fgpq6P6ieN+B/24Q/AAAAP1cMAAAAAAAAAT4BAABUAAAAAs64Fglquj+onjfgf9uEPwAAAD9nDAAAAAAAAAE/AQAAVAAAAIZow+ePObo/EECS9QXYhj8AAAA/5AwAAAAAAAABQAEAAFQAAACGaMPnjzm6P3Dh7AqM1Ig/AAAAP/MMAAAAAAAAAUEBAABUAAAACAPOuBYJuj/YgkcgEtGKPwAAAD8DDQAAAAAAAAFCAQAAVAAAAAgDzrgWCbo/QCSiNZjNjD8AAAA/Aw0AAAAAAAABQwEAAFQAAAAIA864Fgm6P6TF/Eoeyo4/AAAAPxINAAAAAAAAAUQBAABUAAAACAPOuBYJuj82BNk6lWGRPwAAAD8SDQAAAAAAAAFFAQAAVAAAAIqd2Imd2Lk/6lSGRdhfkj8AAAA/Ig0AAAAAAAABRgEAAFQAAACKndiJndi5P56lM1AbXpM/AAAAPzINAAAAAAAAAUcBAABUAAAAjtLtK6t3uT/QiUOQrVOZPwAAAD9BDQAAAAAAAAFIAQAAVAAAAI7S7Surd7k/NCuepTNQmz8AAAA/QQ0AAAAAAAABSQEAAFQAAACO0u0rq3e5P5jM+Lq5TJ0/AAAAP1ENAAAAAAAAAUoBAABUAAAAjtLtK6t3uT9MHabF/EqePwAAAD9RDQAAAAAAAAFLAQAAVAAAAI7S7Surd7k/Wl+AbcEjoD8AAAA/YQ0AAAAAAAABTAEAAFQAAACO0u0rq3e5P7IH1/LioqA/AAAAP2ENAAAAAAAAAU0BAABUAAAAjtLtK6t3uT9mWIT9JaGhPwAAAD+gDQAAAAAAAAFOAQAAVAAAABBt+PwxR7k/Yn9JaMSPqz8AAAA/rw0AAAAAAAABTwEAAFQAAAAMOONaJKi5PyzC/pLQiK8/AAAAP78NAAAAAAAAAVABAABUAAAAip3YiZ3YuT9uCdbOiUOwPwAAAD+/DQAAAAAAAAFRAQAAVAAAAIqd2Imd2Lk/yLEsVKvCsD8AAAA/zw0AAAAAAAABUgEAAFQAAAAIA864Fgm6PyJag9nMQbE/AAAAP88NAAAAAAAAAVMBAABUAAAACAPOuBYJuj97Atpe7sCxPwAAAD/eDQAAAAAAAAFUAQAAVAAAAIZow+ePObo/1aow5A9Asj8AAAA/7g0AAAAAAAABVQEAAFQAAAACzrgWCWq6PwH/26agf7I/AAAAP+4NAAAAAAAAAVYBAABUAAAAAs64Fglquj8tU4dpMb+yPwAAAD/9DQAAAAAAAAFXAQAAVAAAAALOuBYJaro/h/vd7lI+sz8AAAA/HQ4AAAAAAAABWAEAAFQAAACAM65Fgpq6P7NPibHjfbM/AAAAPywOAAAAAAAAAVkBAABUAAAAgDOuRYKauj/hozR0dL2zPwAAAD88DgAAAAAAAAFaAQAAVAAAAP6Yo3T7yro/DfjfNgX9sz8AAAA/TA4AAAAAAAABWwEAAFQAAAD+mKN0+8q6P2egNrwmfLQ/AAAAP0wOAAAAAAAAAVwBAABUAAAA+GOO0u0ruz9GRY+J+rm1PwAAAD9MDgAAAAAAAAFdAQAAVAAAAHbJgwFnXLs/oO3lDhw5tj8AAAA/aw4AAAAAAAABXgEAAFQAAAB0lG5fWb27P1I+kxlfN7c/AAAAP2sOAAAAAAAAAV8BAABUAAAA8vljjtLtuz+Akj7c73a3PwAAAD9rDgAAAAAAAAFgAQAAVAAAAHBfWb1LHrw/2DqVYRH2tz8AAAA/eg4AAAAAAAABYQEAAFQAAADsxE7sxE68PwaPQCSiNbg/AAAAP3oOAAAAAAAAAWIBAABUAAAAaipEGz5/vD8Gj0AkojW4PwAAAD+pDgAAAAAAAAFjAQAAVAAAAC/gjGuRoOQ/AEnWF2Bb0D8AAAA/AAAAAAAAAAABZAEAAFQAAACAM65FgprkP/RzK+d7S9A/AAAAPx8AAAAAAAAAAWUBAABUAAAA0IbPH3OU5D/0cyvne0vQPwAAAD9OAAAAAAAAAAFmAQAAVAAAAC/gjGuRoOQ/9HMr53tL0D8AAAA/+gAAAAAAAAABZwEAAFQAAACPOUq3r6zkP/RzK+d7S9A/AAAAPwkBAAAAAAAAAWgBAABUAAAAP+Yo3b6y5D/0cyvne0vQPwAAAD8JAQAAAAAAAAFpAQAAVAAAAP6Yo3T7yuQ/6p6Atpc70D8AAAA/GQEAAAAAAAABagEAAFQAAABd8mDAGdfkP+qegLaXO9A/AAAAPxkBAAAAAAAAAWsBAABUAAAAbPj8MUfp5D/qnoC2lzvQPwAAAD8pAQAAAAAAAAFsAQAAVAAAAMtRun1l9eQ/3snVhbMr0D8AAAA/VwEAAAAAAAABbQEAAFQAAACqEG34/DHlP9L0KlXPG9A/AAAAP1cBAAAAAAAAAW4BAABUAAAAyByl21dW5T/IH4Ak6wvQPwAAAD9nAQAAAAAAAAFvAQAAVAAAANYiQU2FaOU/yB+AJOsL0D8AAAA/ZwEAAAAAAAABcAEAAFQAAACV1bvkwYDlP8gfgCTrC9A/AAAAP2cBAAAAAAAAAXEBAABUAAAApdtXVu+S5T/IH4Ak6wvQPwAAAD93AQAAAAAAAAFyAQAAVAAAAGSO0u0rq+U/yB+AJOsL0D8AAAA/dwEAAAAAAAABcwEAAFQAAABylG5fWb3lP8gfgCTrC9A/AAAAP4YBAAAAAAAAAXQBAABUAAAAgpoK0YbP5T/IH4Ak6wvQPwAAAD+GAQAAAAAAAAF1AQAAVAAAAEFNhWjD5+U/yB+AJOsL0D8AAAA/lgEAAAAAAAABdgEAAFQAAABPUyHa8PnlP8gfgCTrC9A/AAAAP5YBAAAAAAAAAXcBAABUAAAADgaccS0S5j/IH4Ak6wvQPwAAAD+mAQAAAAAAAAF4AQAAVAAAAB4MOONaJOY/yB+AJOsL0D8AAAA/pgEAAAAAAAABeQEAAFQAAAAtEtRUiDbmP8gfgCTrC9A/AAAAP8UBAAAAAAAAAXoBAABUAAAAPBhwxrVI5j97larnDfjPPwAAAD/FAQAAAAAAAAF7AQAAVAAAAJxxLRLUVOY/Y+tUhkXYzz8AAAA/xQEAAAAAAAABfAEAAFQAAACqd8mDAWfmP2PrVIZF2M8/AAAAP9QBAAAAAAAAAX0BAABUAAAAaSpEGz5/5j9j61SGRdjPPwAAAD/UAQAAAAAAAAF+AQAAVAAAAMiDAWdci+Y/Y+tUhkXYzz8AAAA/5AEAAAAAAAABfwEAAFQAAADYiZ3YiZ3mP01B/yR9uM8/AAAAP+QBAAAAAAAAAYABAABUAAAA5485Srev5j9NQf8kfbjPPwAAAD/kAQAAAAAAAAGBAQAAVAAAAPaV1bvkweY/TUH/JH24zz8AAAA/9AEAAAAAAAABggEAAFQAAABW75IHA87mP01B/yR9uM8/AAAAP/QBAAAAAAAAAYMBAABUAAAAZPUueTDg5j9NQf8kfbjPPwAAAD/0AQAAAAAAAAGEAQAAVAAAAHT7yupd8uY/TUH/JH24zz8AAAA/BAIAAAAAAAABhQEAAFQAAACDAWdciwTnP01B/yR9uM8/AAAAPwQCAAAAAAAAAYYBAABUAAAAQbTh88cc5z9NQf8kfbjPPwAAAD8EAgAAAAAAAAGHAQAAVAAAAFG6fWX1Luc/TUH/JH24zz8AAAA/FAIAAAAAAAABiAEAAFQAAADAGdciQU3nP01B/yR9uM8/AAAAPyMCAAAAAAAAAYkBAABUAAAA3yUPBpxx5z9NQf8kfbjPPwAAAD8jAgAAAAAAAAGKAQAAVAAAAE2FaMPnj+c/TUH/JH24zz8AAAA/IwIAAAAAAAABiwEAAFQAAAC85MGAM67nP01B/yR9uM8/AAAAPzMCAAAAAAAAAYwBAABUAAAAKkQbPn/M5z9NQf8kfbjPPwAAAD9CAgAAAAAAAAGNAQAAVAAAAOj2ldW75Oc/TUH/JH24zz8AAAA/QgIAAAAAAAABjgEAAFQAAAAHA864FgnoPzeXqcO0mM8/AAAAP1ICAAAAAAAAAY8BAABUAAAAdmIndmIn6D83l6nDtJjPPwAAAD9SAgAAAAAAAAGQAQAAVAAAAIRow+ePOeg/N5epw7SYzz8AAAA/YgIAAAAAAAABkQEAAFQAAACUbl9ZvUvoPzeXqcO0mM8/AAAAP2ICAAAAAAAAAZIBAABUAAAA88ccpdtX6D83l6nDtJjPPwAAAD9xAgAAAAAAAAGTAQAAVAAAAKN0+8rqXeg/H+1TYux4zz8AAAA/cQIAAAAAAAABlAEAAFQAAABTIdrw+WPoPx/tU2LseM8/AAAAP4ECAAAAAAAAAZUBAABUAAAAAs64Fglq6D8f7VNi7HjPPwAAAD+BAgAAAAAAAAGWAQAAVAAAALJ6lzwYcOg/H+1TYux4zz8AAAA/kQIAAAAAAAABlwEAAFQAAABhJ3ZiJ3boPx/tU2LseM8/AAAAP6ACAAAAAAAAAZgBAABUAAAAEtRUiDZ86D8f7VNi7HjPPwAAAD+gAgAAAAAAAAGZAQAAVAAAAHEtEtRUiOg/H+1TYux4zz8AAAA/sAIAAAAAAAABmgEAAFQAAACAM65FgproPx/tU2LseM8/AAAAP7ACAAAAAAAAAZsBAABUAAAAjzlKt6+s6D8f7VNi7HjPPwAAAD+/AgAAAAAAAAGcAQAAVAAAAE7sxE7sxOg/H+1TYux4zz8AAAA/vwIAAAAAAAABnQEAAFQAAAC8Sx4MOOPoPx/tU2LseM8/AAAAP88CAAAAAAAAAZ4BAABUAAAAK6t3yYMB6T8f7VNi7HjPPwAAAD/PAgAAAAAAAAGfAQAAVAAAAKkQbfj8Mek/H+1TYux4zz8AAAA/3wIAAAAAAAABoAEAAFQAAAB4yYMBZ1zpPx/tU2LseM8/AAAAP98CAAAAAAAAAaEBAABUAAAARYKaCtGG6T8f7VNi7HjPPwAAAD/uAgAAAAAAAAGiAQAAVAAAABM7sRM7sek/H+1TYux4zz8AAAA/7gIAAAAAAAABowEAAFQAAAAyR+n2ldXpPx/tU2LseM8/AAAAP/4CAAAAAAAAAaQBAABUAAAAUFMh2vD56T8f7VNi7HjPPwAAAD/+AgAAAAAAAAGlAQAAVAAAAL6yepc8GOo/H+1TYux4zz8AAAA/DgMAAAAAAAABpgEAAFQAAAB9ZfUueTDqPx/tU2LseM8/AAAAPw4DAAAAAAAAAacBAABUAAAAjGuRoKZC6j8f7VNi7HjPPwAAAD8dAwAAAAAAAAGoAQAAVAAAAJtxLRLUVOo/H+1TYux4zz8AAAA/HQMAAAAAAAABqQEAAFQAAACrd8mDAWfqPx/tU2LseM8/AAAAPy0DAAAAAAAAAaoBAABUAAAACtGGzx9z6j8f7VNi7HjPPwAAAD8tAwAAAAAAAAGrAQAAVAAAALl9ZfUueeo/H+1TYux4zz8AAAA/PAMAAAAAAAABrAEAAFQAAABqKkQbPn/qPx/tU2LseM8/AAAAPzwDAAAAAAAAAa0BAABUAAAAGdciQU2F6j8f7VNi7HjPPwAAAD+5AwAAAAAAAAGuAQAAVAAAAMmDAWdci+o/H+1TYux4zz8AAAA/yQMAAAAAAAABrwEAAFQAAAAo3b6yepfqPx/tU2LseM8/AAAAP9kDAAAAAAAAAbABAABUAAAAiDZ8/pij6j8f7VNi7HjPPwAAAD/ZAwAAAAAAAAGxAQAAVAAAAOePOUq3r+o/H+1TYux4zz8AAAA/6AMAAAAAAAABsgEAAFQAAABH6faV1bvqPx/tU2LseM8/AAAAP+gDAAAAAAAAAbMBAABUAAAABZxxLRLU6j8LQ/4AJFnPPwAAAD/4AwAAAAAAAAG0AQAAVAAAABSiDZ8/5uo/9Zion1s5zz8AAAA/+AMAAAAAAAABtQEAAFQAAAAkqKkQbfjqP/WYqJ9bOc8/AAAAPwgEAAAAAAAAAbYBAABUAAAAMq5FgpoK6z/d7lI+kxnPPwAAAD8IBAAAAAAAAAG3AQAAVAAAAEK04fPHHOs/3e5SPpMZzz8AAAA/FwQAAAAAAAABuAEAAFQAAAChDZ8/5ijrP93uUj6TGc8/AAAAPxcEAAAAAAAAAbkBAABUAAAAsRM7sRM76z/d7lI+kxnPPwAAAD8XBAAAAAAAAAG6AQAAVAAAABFt+PwxR+s/3e5SPpMZzz8AAAA/JwQAAAAAAAABuwEAAFQAAABwxrVIUFPrP93uUj6TGc8/AAAAPzYEAAAAAAAAAbwBAABUAAAAH3OUbl9Z6z/d7lI+kxnPPwAAAD82BAAAAAAAAAG9AQAAVAAAAL1LHgw44+Q/3snVhbMr0D8AAAA/AAAAAAAAAAABvgEAAFQAAAANnz/mKN3kP97J1YWzK9A/AAAAPw8AAAAAAAAAAb8BAABUAAAAXfJgwBnX5D/eydWFsyvQPwAAAD8PAAAAAAAAAAHAAQAAVAAAAK1FgpoK0eQ/3snVhbMr0D8AAAA/LgAAAAAAAAABwQEAAFQAAACtRYKaCtHkP9L0KlXPG9A/AAAAPz4AAAAAAAAAAcIBAABUAAAA/pijdPvK5D/S9CpVzxvQPwAAAD8+AAAAAAAAAAHDAQAAVAAAAE7sxE7sxOQ/0vQqVc8b0D8AAAA/TgAAAAAAAAABxAEAAFQAAACfP+Yo3b7kP8gfgCTrC9A/AAAAP2kAAAAAAAAAAcUBAABUAAAA7pIHA8645D/IH4Ak6wvQPwAAAD95AAAAAAAAAAHGAQAAVAAAAO6SBwPOuOQ/e5Wq5w34zz8AAAA/iQAAAAAAAAABxwEAAFQAAACPOUq3r6zkP3uVqucN+M8/AAAAP4kAAAAAAAAAAcgBAABUAAAAgDOuRYKa5D97larnDfjPPwAAAD+YAAAAAAAAAAHJAQAAVAAAAMGAM65FguQ/e5Wq5w34zz8AAAA/mAAAAAAAAAABygEAAFQAAABSIdrw+WPkP2PrVIZF2M8/AAAAP6gAAAAAAAAAAcsBAABUAAAANBWiDZ8/5D9NQf8kfbjPPwAAAD+oAAAAAAAAAAHMAQAAVAAAAMa1SFBTIeQ/N5epw7SYzz8AAAA/twAAAAAAAAABzQEAAFQAAABXVu+SBwPkPzeXqcO0mM8/AAAAP7cAAAAAAAAAAc4BAABUAAAAmKN0+8rq4z8f7VNi7HjPPwAAAD/HAAAAAAAAAAHPAQAAVAAAAIqd2Imd2OM/H+1TYux4zz8AAAA/xwAAAAAAAAAB0AEAAFQAAAAqRBs+f8zjPwtD/gAkWc8/AAAAP9cAAAAAAAAAAdEBAABUAAAAepc8GHDG4z8LQ/4AJFnPPwAAAD/XAAAAAAAAAAHSAQAAVAAAAMvqXfJgwOM/C0P+ACRZzz8AAAA/5gAAAAAAAAAB0wEAAFQAAAAbPn/MUbrjPwtD/gAkWc8/AAAAP1QBAAAAAAAAAdQBAABUAAAAa5GgpkK04z8LQ/4AJFnPPwAAAD+xAQAAAAAAAAHVAQAAVAAAALvkwYAzruM/C0P+ACRZzz8AAAA/AAIAAAAAAAAB1gEAAFQAAAAMOONaJKjjPwtD/gAkWc8/AAAAPwACAAAAAAAAAdcBAABUAAAA/DFH6faV4z8f7VNi7HjPPwAAAD8PAgAAAAAAAAHYAQAAVAAAAE2FaMPnj+M/N5epw7SYzz8AAAA/DwIAAAAAAAAB2QEAAFQAAAA9f8xRun3jPzeXqcO0mM8/AAAAPx8CAAAAAAAAAdoBAABUAAAAjtLtK6t34z9NQf8kfbjPPwAAAD8fAgAAAAAAAAHbAQAAVAAAAC95MOCMa+M/TUH/JH24zz8AAAA/LgIAAAAAAAAB3AEAAFQAAADPH3OUbl/jP01B/yR9uM8/AAAAPy4CAAAAAAAAAd0BAABUAAAAH3OUbl9Z4z9j61SGRdjPPwAAAD8+AgAAAAAAAAHeAQAAVAAAAHDGtUhQU+M/Y+tUhkXYzz8AAAA/TgIAAAAAAAAB3wEAAFQAAADAGdciQU3jP2PrVIZF2M8/AAAAP6UCAAAAAAAAAeABAABUAAAAYMAZ1yJB4z9j61SGRdjPPwAAAD+1AgAAAAAAAAHhAQAAVAAAAFK6fWX1LuM/e5Wq5w34zz8AAAA/tQIAAAAAAAAB4gEAAFQAAADyYMAZ1yLjP3uVqucN+M8/AAAAP8UCAAAAAAAAAeMBAABUAAAA41okqKkQ4z/IH4Ak6wvQPwAAAD/FAgAAAAAAAAHkAQAAVAAAAHT7yupd8uI/yB+AJOsL0D8AAAA/1AIAAAAAAAAB5QEAAFQAAAC1SFBTIdriP8gfgCTrC9A/AAAAP9QCAAAAAAAAAeYBAABUAAAApkK04fPH4j/IH4Ak6wvQPwAAAD/kAgAAAAAAAAHnAQAAVAAAAOePOUq3r+I/yB+AJOsL0D8AAAA/5AIAAAAAAAAB6AEAAFQAAAAp3b6yepfiP8gfgCTrC9A/AAAAP/QCAAAAAAAAAekBAABUAAAAGdciQU2F4j/IH4Ak6wvQPwAAAD/0AgAAAAAAAAHqAQAAVAAAAGoqRBs+f+I/0vQqVc8b0D8AAAA/AwMAAAAAAAAB6wEAAFQAAAC5fWX1LnniP9L0KlXPG9A/AAAAPwMDAAAAAAAAAewBAABUAAAACtGGzx9z4j/S9CpVzxvQPwAAAD8iAwAAAAAAAAHtAQAAVAAAAFokqKkQbeI/0vQqVc8b0D8AAAA/IgMAAAAAAAAB7gEAAFQAAACrd8mDAWfiP9L0KlXPG9A/AAAAP0IDAAAAAAAAAe8BAABUAAAASx4MOONa4j/S9CpVzxvQPwAAAD9RAwAAAAAAAAHwAQAAVAAAAJtxLRLUVOI/0vQqVc8b0D8AAAA/UQMAAAAAAAAB8QEAAFQAAADsxE7sxE7iP9L0KlXPG9A/AAAAP2EDAAAAAAAAAfIBAABUAAAAjWuRoKZC4j/S9CpVzxvQPwAAAD9hAwAAAAAAAAHzAQAAVAAAANy+snqXPOI/0vQqVc8b0D8AAAA/cQMAAAAAAAAB9AEAAFQAAAB9ZfUueTDiP9L0KlXPG9A/AAAAP3EDAAAAAAAAAfUBAABUAAAAbl9ZvUse4j/S9CpVzxvQPwAAAD+AAwAAAAAAAAH2AQAAVAAAAL6yepc8GOI/0vQqVc8b0D8AAAA/kAMAAAAAAAAB9wEAAFQAAACvrN4lDwbiP9L0KlXPG9A/AAAAP5ADAAAAAAAAAfgBAABUAAAAUFMh2vD54T/S9CpVzxvQPwAAAD+fAwAAAAAAAAH5AQAAVAAAAKCmQrTh8+E/0vQqVc8b0D8AAAA/nwMAAAAAAAAB+gEAAFQAAADx+WOO0u3hP9L0KlXPG9A/AAAAP58DAAAAAAAAAfsBAABUAAAAQE2FaMPn4T/S9CpVzxvQPwAAAD+vAwAAAAAAAAH8AQAAVAAAAJGgpkK04eE/0vQqVc8b0D8AAAA/vwMAAAAAAAAB/QEAAFQAAADh88ccpdvhP9L0KlXPG9A/AAAAP78DAAAAAAAAAf4BAABUAAAAgpoK0YbP4T/S9CpVzxvQPwAAAD+/AwAAAAAAAAH/AQAAVAAAANLtK6t3yeE/0vQqVc8b0D8AAAA/zgMAAAAAAAABAAIAAFQAAAAiQU2FaMPhP9L0KlXPG9A/AAAAP94DAAAAAAAAAQECAABUAAAAc5RuX1m94T/S9CpVzxvQPwAAAD/9AwAAAAAAAAECAgAAVAAAAMPnjzlKt+E/0vQqVc8b0D8AAAA/PAQAAAAAAAABAwIAAFQAAAAUO7ETO7HhP9L0KlXPG9A/AAAAP0sEAAAAAAAAAQQCAABUAAAAY47S7Sur4T/S9CpVzxvQPwAAAD9bBAAAAAAAAAEFAgAAVAAAAAQ1FaINn+E/yB+AJOsL0D8AAAA/awQAAAAAAAABBgIAAFQAAABViDZ8/pjhP8gfgCTrC9A/AAAAP3oEAAAAAAAAAQcCAABUAAAApNtXVu+S4T/IH4Ak6wvQPwAAAD96BAAAAAAAAAEIAgAAVAAAAPUueTDgjOE/e5Wq5w34zz8AAAA/igQAAAAAAAABCQIAAFQAAABFgpoK0YbhP3uVqucN+M8/AAAAP4oEAAAAAAAAAQoCAABUAAAAltW75MGA4T97larnDfjPPwAAAD+aBAAAAAAAAAELAgAAVAAAAOYo3b6yeuE/Y+tUhkXYzz8AAAA/mgQAAAAAAAABDAIAAFQAAAA2fP6Yo3ThP01B/yR9uM8/AAAAP6oEAAAAAAAAAQ0CAABUAAAAJ3ZiJ3Zi4T9NQf8kfbjPPwAAAD+qBAAAAAAAAAEOAgAAVAAAAMccpdtXVuE/N5epw7SYzz8AAAA/uQQAAAAAAAABDwIAAFQAAABow+ePOUrhPx/tU2LseM8/AAAAP7kEAAAAAAAAARACAABUAAAACWoqRBs+4T8f7VNi7HjPPwAAAD/JBAAAAAAAAAERAgAAVAAAAKkQbfj8MeE/C0P+ACRZzz8AAAA/yQQAAAAAAAABEgIAAFQAAABKt6+s3iXhPwtD/gAkWc8/AAAAP9kEAAAAAAAAARMCAABUAAAA6l3yYMAZ4T/1mKifWznPPwAAAD/ZBAAAAAAAAAEUAgAAVAAAAIsENRWiDeE/9Zion1s5zz8AAAA/6AQAAAAAAAABFQIAAFQAAADbV1bvkgfhP93uUj6TGc8/AAAAP+gEAAAAAAAAARYCAABUAAAAe/6Yo3T74D/HRP3cyvnOPwAAAD/4BAAAAAAAAAEXAgAAVAAAAMxRun1l9eA/x0T93Mr5zj8AAAA/+AQAAAAAAAABGAIAAFQAAAC5FglqKkTDP5JiNU/3BNQ/AAAAPwAAAAAAAAAAARkCAABUAAAAuRYJaipEwz+IjYoeE/XTPwAAAD8QAAAAAAAAAAEaAgAAVAAAAHjJgwFnXMM/iI2KHhP10z8AAAA/EAAAAAAAAAABGwIAAFQAAAA2fP6Yo3TDP4iNih4T9dM/AAAAPx8AAAAAAAAAARwCAABUAAAA9S55MOCMwz+IjYoeE/XTPwAAAD9OAAAAAAAAAAEdAgAAVAAAALTh88ccpcM/iI2KHhP10z8AAAA/XgAAAAAAAAABHgIAAFQAAABzlG5fWb3DP4iNih4T9dM/AAAAP24AAAAAAAAAAR8CAABUAAAAr6zeJQ8GxD9+uN/tLuXTPwAAAD99AAAAAAAAAAEgAgAAVAAAAKt3yYMBZ8Q/cuM0vUrV0z8AAAA/nAAAAAAAAAABIQIAAFQAAAAXCWoqRBvGP1o531uCtdM/AAAAP6wAAAAAAAAAASICAABUAAAAfWX1LnkwyD9QZDQrnqXTPwAAAD+sAAAAAAAAAAEjAgAAVAAAAPJgwBnXIsk/UGQ0K56l0z8AAAA/vAAAAAAAAAABJAIAAFQAAAAqRBs+f8zJP1BkNCuepdM/AAAAP7wAAAAAAAAAASUCAABUAAAAnz/mKN2+yj9QZDQrnqXTPwAAAD+8AAAAAAAAAAEmAgAAVAAAAJbVu+TBgMs/UGQ0K56l0z8AAAA/ywAAAAAAAAABJwIAAFQAAACNa5GgpkLMP0SPifq5ldM/AAAAP8sAAAAAAAAAASgCAABUAAAAxU7sxE7szD9Ej4n6uZXTPwAAAD/bAAAAAAAAAAEpAgAAVAAAALvkwYAzrs0/RI+J+rmV0z8AAAA/6wAAAAAAAAABKgIAAFQAAADzxxyl21fOPzq63snVhdM/AAAAP+sAAAAAAAAAASsCAABUAAAAa/j8MUfpzj86ut7J1YXTPwAAAD/rAAAAAAAAAAEsAgAAVAAAAGOO0u0rq88/OrreydWF0z8AAAA/+gAAAAAAAAABLQIAAFQAAADsxE7sxE7QPy7lM5nxddM/AAAAPwoBAAAAAAAAAS4CAABUAAAABpxxLRLU0D8u5TOZ8XXTPwAAAD8KAQAAAAAAAAEvAgAAVAAAAGDAGdciQdE/JBCJaA1m0z8AAAA/GQEAAAAAAAABMAIAAFQAAAB6lzwYcMbRPxg73jcpVtM/AAAAPxkBAAAAAAAAATECAABUAAAAlG5fWb1L0j8YO943KVbTPwAAAD8ZAQAAAAAAAAEyAgAAVAAAAO6SBwPOuNI/GDveNylW0z8AAAA/KQEAAAAAAAABMwIAAFQAAACqEG34/DHTPwxmMwdFRtM/AAAAPykBAAAAAAAAATQCAABUAAAAwuePOUq30z8MZjMHRUbTPwAAAD84AQAAAAAAAAE1AgAAVAAAAB4MOONaJNQ/ApGI1mA20z8AAAA/RwEAAAAAAAABNgIAAFQAAAAWog2fP+bUPwKRiNZgNtM/AAAAP1cBAAAAAAAAATcCAABUAAAA8mDAGdci1T8CkYjWYDbTPwAAAD9XAQAAAAAAAAE4AgAAVAAAANAfc5RuX9U/ApGI1mA20z8AAAA/VwEAAAAAAAABOQIAAFQAAABOhWjD54/VPwKRiNZgNtM/AAAAP2cBAAAAAAAAAToCAABUAAAAyupd8mDA1T8CkYjWYDbTPwAAAD92AQAAAAAAAAE7AgAAVAAAAKipEG34/NU/ApGI1mA20z8AAAA/dgEAAAAAAAABPAIAAFQAAADGtUhQUyHWPwKRiNZgNtM/AAAAP4YBAAAAAAAAAT0CAABUAAAAhGjD54851j8CkYjWYDbTPwAAAD+GAQAAAAAAAAE+AgAAVAAAAEQbPn/MUdY/ApGI1mA20z8AAAA/hgEAAAAAAAABPwIAAFQAAACkdPvK6l3WPwKRiNZgNtM/AAAAP5UBAAAAAAAAAUACAABUAAAAwoAzrkWC1j8CkYjWYDbTPwAAAD+lAQAAAAAAAAFBAgAAVAAAACDa8PljjtY/ApGI1mA20z8AAAA/pQEAAAAAAAABQgIAAFQAAABA5ijdvrLWPwKRiNZgNtM/AAAAP7UBAAAAAAAAAUMCAABUAAAA/pijdPvK1j8CkYjWYDbTPwAAAD+1AQAAAAAAAAFEAgAAVAAAALxLHgw449Y/ApGI1mA20z8AAAA/xAEAAAAAAAABRQIAAFQAAAB8/pijdPvWPwKRiNZgNtM/AAAAP9QBAAAAAAAAAUYCAABUAAAAmgrRhs8f1z8CkYjWYDbTPwAAAD/UAQAAAAAAAAFHAgAAVAAAAPpjjtLtK9c/ApGI1mA20z8AAAA/5AEAAAAAAAABSAIAAFQAAAC4FglqKkTXPwKRiNZgNtM/AAAAP+QBAAAAAAAAAUkCAABUAAAAGHDGtUhQ1z8CkYjWYDbTPwAAAD/kAQAAAAAAAAFKAgAAVAAAAHbJgwFnXNc/ApGI1mA20z8AAAA/8wEAAAAAAAABSwIAAFQAAADWIkFNhWjXPwKRiNZgNtM/AAAAP/MBAAAAAAAAAUwCAABUAAAANnz+mKN01z8CkYjWYDbTPwAAAD8DAgAAAAAAAAFNAgAAVAAAALp9ZfUuedQ/2KjoMVE/1z8AAAA/AAAAAAAAAAABTgIAAFQAAAAa1yJBTYXUP9io6DFRP9c/AAAAP04AAAAAAAAAAU8CAABUAAAAejDgjGuR1D/YqOgxUT/XPwAAAD9mAAAAAAAAAAFQAgAAVAAAADjjWiSoqdQ/2KjoMVE/1z8AAAA/lQAAAAAAAAABUQIAAFQAAACYPBhwxrXUP9io6DFRP9c/AAAAP6UAAAAAAAAAAVICAABUAAAA9pXVu+TB1D/YqOgxUT/XPwAAAD+0AAAAAAAAAAFTAgAAVAAAABaiDZ8/5tQ/2KjoMVE/1z8AAAA/tAAAAAAAAAABVAIAAFQAAAA0rkWCmgrVP9io6DFRP9c/AAAAP7QAAAAAAAAAAVUCAABUAAAAshM7sRM71T/M0z0BbS/XPwAAAD/EAAAAAAAAAAFWAgAAVAAAAI7S7Surd9U/zNM9AW0v1z8AAAA/xAAAAAAAAAABVwIAAFQAAADK6l3yYMDVP8zTPQFtL9c/AAAAP9MAAAAAAAAAAVgCAABUAAAAZlyLBDUV1j/C/pLQiB/XPwAAAD/TAAAAAAAAAAFZAgAAVAAAAALOuBYJatY/wv6S0Igf1z8AAAA/4wAAAAAAAAABWgIAAFQAAAD+mKN0+8rWP7Yp6J+kD9c/AAAAP+MAAAAAAAAAAVsCAABUAAAA+mOO0u0r1z+2KeifpA/XPwAAAD/zAAAAAAAAAAFcAgAAVAAAADZ8/pijdNc/rFQ9b8D/1j8AAAA/8wAAAAAAAAABXQIAAFQAAADS7Surd8nXP6B/kj7c79Y/AAAAPwIBAAAAAAAAAV4CAABUAAAArqzeJQ8G2D+UqucN+N/WPwAAAD8CAQAAAAAAAAFfAgAAVAAAAI5rkaCmQtg/lKrnDfjf1j8AAAA/EgEAAAAAAAABYAIAAFQAAABqKkQbPn/YP4rVPN0T0NY/AAAAPxIBAAAAAAAAAWECAABUAAAAiDZ8/pij2D9+AJKsL8DWPwAAAD9gAQAAAAAAAAFiAgAAVAAAAGDAGdciQdk/aFY8S2eg1j8AAAA/cAEAAAAAAAABYwIAAFQAAABgwBnXIkHZP1yBkRqDkNY/AAAAP8QCAAAAAAAAAWQCAABUAAAANRWiDZ8/4D/CIuwvCY3YPwAAAD8AAAAAAAAAAAFlAgAAVAAAADUVog2fP+A/2MxBkdGs2D8AAAA/bQAAAAAAAAABZgIAAFQAAAADzrgWCWrgP2qe7gloe9k/AAAAP20AAAAAAAAAAWcCAABUAAAAcS0S1FSI4D+unO8twdrZPwAAAD99AAAAAAAAAAFoAgAAVAAAAJA5SrevrOA/5sVFITYq2j8AAAA/fQAAAAAAAAABaQIAAFQAAABd8mDAGdfgPyjERkWPido/AAAAP30AAAAAAAAAAWoCAABUAAAAK6t3yYMB4T92l/KZzPjaPwAAAD+NAAAAAAAAAAFrAgAAVAAAAOpd8mDAGeE/mBbzK3ko2z8AAAA/nAAAAAAAAAABbAIAAFQAAAC5FglqKkThP8Rqnu4JaNs/AAAAP6wAAAAAAAAAAW0CAABUAAAAhs8fc5Ru4T/8k/ThfrfbPwAAAD+7AAAAAAAAAAFuAgAAVAAAAPUueTDgjOE/HhP1cyvn2z8AAAA/uwAAAAAAAAABbwIAAFQAAAAndmIndmLhP/B2l/KZzNg/AAAAPwAAAAAAAAAAAXACAABUAAAAeMmDAWdc4T/wdpfymczYPwAAAD8xAAAAAAAAAAFxAgAAVAAAAGjD5485SuE/BiHtU2Ls2D8AAAA/UQAAAAAAAAABcgIAAFQAAABKt6+s3iXhP0gf7ne7S9k/AAAAP1EAAAAAAAAAAXMCAABUAAAAmwrRhs8f4T9eyUPZg2vZPwAAAD9RAAAAAAAAAAF0AgAAVAAAADqxEzuxE+E/dnOZOkyL2T8AAAA/YAAAAAAAAAABdQIAAFQAAADbV1bvkgfhP4wd75sUq9k/AAAAP2AAAAAAAAAAAXYCAABUAAAAK6t3yYMB4T+ix0T93MrZPwAAAD9wAAAAAAAAAAF3AgAAVAAAAMxRun1l9eA/uHGaXqXq2T8AAAA/cAAAAAAAAAABeAIAAFQAAAAcpdtXVu/gP8RGRY+J+tk/AAAAP4AAAAAAAAAAAXkCAABUAAAAbfj8MUfp4D/a8JrwURraPwAAAD+AAAAAAAAAAAF6AgAAVAAAALxLHgw44+A/5sVFITYq2j8AAAA/jwAAAAAAAAABewIAAFQAAAC8Sx4MOOPgP/pvm4L+Sdo/AAAAP48AAAAAAAAAAXwCAABUAAAAXfJgwBnX4D8GRUaz4lnaPwAAAD+fAAAAAAAAAAF9AgAAVAAAAF3yYMAZ1+A/Ehrx48Zp2j8AAAA/nwAAAAAAAAABfgIAAFQAAACuRYKaCtHgPyjERkWPido/AAAAP64AAAAAAAAAAX8CAABUAAAA/pijdPvK4D80mfF1c5naPwAAAD+uAAAAAAAAAAGAAgAAVAAAAE7sxE7sxOA/SkNH1zu52j8AAAA/vgAAAAAAAAABgQIAAFQAAABO7MRO7MTgP1QY8gcgydo/AAAAP74AAAAAAAAAAYICAABUAAAA75IHA8644D9g7Zw4BNnaPwAAAD/OAAAAAAAAAAGDAgAAVAAAAD/mKN2+suA/bMJHaejo2j8AAAA/3QAAAAAAAAABhAIAAFQAAAA/5ijdvrLgP4BsncqwCNs/AAAAP90AAAAAAAAAAYUCAABUAAAAkDlKt6+s4D+AbJ3KsAjbPwAAAD/dAAAAAAAAAAGGAgAAVAAAAJA5SrevrOA/jEFI+5QY2z8AAAA/7QAAAAAAAAABhwIAAFQAAADfjGuRoKbgP4xBSPuUGNs/AAAAPxwBAAAAAAAAAYgCAABUAAAA34xrkaCm4D+YFvMreSjbPwAAAD9aAQAAAAAAAAGJAgAAVAAAAORaJKipENk/egP+t01B3z8AAAA/AAAAAAAAAAABigIAAFQAAABCtOHzxxzZP3oD/rdNQd8/AAAAP6kAAAAAAAAAAYsCAABUAAAAYMAZ1yJB2T96A/63TUHfPwAAAD+5AAAAAAAAAAGMAgAAVAAAALzkwYAzrtk/bi5Th2kx3z8AAAA/uQAAAAAAAAABjQIAAFQAAAA6SrevrN7ZP24uU4dpMd8/AAAAP7kAAAAAAAAAAY4CAABUAAAAFglqKkQb2j9iWahWhSHfPwAAAD/IAAAAAAAAAAGPAgAAVAAAAJRuX1m9S9o/WIT9JaER3z8AAAA/yAAAAAAAAAABkAIAAFQAAABSIdrw+WPaP1iE/SWhEd8/AAAAP9gAAAAAAAAAAZECAABUAAAAEtRUiDZ82j9YhP0loRHfPwAAAD/YAAAAAAAAAAGSAgAAVAAAANCGzx9zlNo/WIT9JaER3z8AAAA/6AAAAAAAAAABkwIAAFQAAAAw4IxrkaDaP1iE/SWhEd8/AAAAP/cAAAAAAAAAAZQCAABUAAAAkDlKt6+s2j9YhP0loRHfPwAAAD/3AAAAAAAAAAGVAgAAVAAAAO6SBwPOuNo/Tq9S9bwB3z8AAAA/JgEAAAAAAAABlgIAAFQAAABO7MRO7MTaP06vUvW8Ad8/AAAAPyYBAAAAAAAAAZcCAABUAAAADp8/5ijd2j9Or1L1vAHfPwAAAD82AQAAAAAAAAGYAgAAVAAAAIoENRWiDds/QtqnxNjx3j8AAAA/NgEAAAAAAAABmQIAAFQAAACoEG34/DHbP0Lap8TY8d4/AAAAPzYBAAAAAAAAAZoCAABUAAAAhs8fc5Ru2z9C2qfE2PHePwAAAD9FAQAAAAAAAAGbAgAAVAAAAAQ1FaINn9s/QtqnxNjx3j8AAAA/VQEAAAAAAAABnAIAAFQAAADg88ccpdvbPzYF/ZP04d4/AAAAP1UBAAAAAAAAAZ0CAABUAAAAvrJ6lzwY3D82Bf2T9OHePwAAAD90AQAAAAAAAAGeAgAAVAAAAPaV1bvkwdw/NgX9k/Th3j8AAAA/dAEAAAAAAAABnwIAAFQAAAB0+8rqXfLcPzYF/ZP04d4/AAAAP4QBAAAAAAAAAaACAABUAAAAkgcDzrgW3T82Bf2T9OHePwAAAD+EAQAAAAAAAAGhAgAAVAAAALITO7ETO90/NgX9k/Th3j8AAAA/kwEAAAAAAAABogIAAFQAAABwxrVIUFPdPzYF/ZP04d4/AAAAP5MBAAAAAAAAAaMCAABUAAAAjtLtK6t33T82Bf2T9OHePwAAAD+jAQAAAAAAAAGkAgAAVAAAAO4rq3fJg90/NgX9k/Th3j8AAAA/owEAAAAAAAABpQIAAFQAAABMhWjD54/dPzYF/ZP04d4/AAAAP8IBAAAAAAAAAaYCAABUAAAADDjjWiSo3T82Bf2T9OHePwAAAD/SAQAAAAAAAAGnAgAAVAAAAGyRoKZCtN0/NgX9k/Th3j8AAAA/4gEAAAAAAAABqAIAAFQAAADK6l3yYMDdPzYF/ZP04d4/AAAAP/EBAAAAAAAAAakCAABUAAAAKkQbPn/M3T82Bf2T9OHePwAAAD/xAQAAAAAAAAGqAgAAVAAAAOj2ldW75N0/NgX9k/Th3j8AAAA/8QEAAAAAAAABqwIAAFQAAABIUFMh2vDdP0Lap8TY8d4/AAAAPwECAAAAAAAAAawCAABUAAAABgPOuBYJ3j9C2qfE2PHePwAAAD8BAgAAAAAAAAGtAgAAVAAAAMa1SFBTId4/QtqnxNjx3j8AAAA/EAIAAAAAAAABrgIAAFQAAAAkDwaccS3eP06vUvW8Ad8/AAAAPxACAAAAAAAAAa8CAABUAAAA5MGAM65F3j9Or1L1vAHfPwAAAD8gAgAAAAAAAAGwAgAAVAAAAKJ0+8rqXd4/WIT9JaER3z8AAAA/PwIAAAAAAAABsQIAAFQAAADAgDOuRYLeP1iE/SWhEd8/AAAAPz8CAAAAAAAAAbICAABUAAAAINrw+WOO3j9iWahWhSHfPwAAAD8/AgAAAAAAAAGzAgAAVAAAAIAzrkWCmt4/YlmoVoUh3z8AAAA/TwIAAAAAAAABtAIAAFQAAADgjGuRoKbeP2JZqFaFId8/AAAAP24CAAAAAAAAAbUCAABUAAAAXPJgwBnX3j9iWahWhSHfPwAAAD+NAgAAAAAAAAG2AgAAVAAAANpXVu+SB98/YlmoVoUh3z8AAAA/nQIAAAAAAAABtwIAAFQAAABYvUseDDjfP2JZqFaFId8/AAAAP50CAAAAAAAAAbgCAABUAAAAFnDGtUhQ3z9iWahWhSHfPwAAAD+tAgAAAAAAAAG5AgAAVAAAAHbJgwFnXN8/YlmoVoUh3z8AAAA/rQIAAAAAAAABugIAAFQAAAA2fP6Yo3TfP2JZqFaFId8/AAAAP60CAAAAAAAAAbsCAABUAAAA9C55MOCM3z9iWahWhSHfPwAAAD/NAgAAAAAAAAG8AgAAVAAAAPD5Y47S7d8/YlmoVoUh3z8AAAA/3AIAAAAAAAABvQIAAFQAAAAHA864FgngP2JZqFaFId8/AAAAP/sCAAAAAAAAAb4CAABUAAAAFglqKkQb4D9iWahWhSHfPwAAAD/7AgAAAAAAAAG/AgAAVAAAAMa1SFBTIeA/YlmoVoUh3z8AAAA/SgMAAAAAAAABwAIAAFQAAAB2Yid2YifgP2JZqFaFId8/AAAAP5gDAAAAAAAAAcECAABUAAAAJg8GnHEt4D9iWahWhSHfPwAAAD+3AwAAAAAAAAHCAgAAVAAAANW75MGAM+A/YlmoVoUh3z8AAAA/twMAAAAAAAABwwIAAFQAAACFaMPnjzngP2JZqFaFId8/AAAAP8cDAAAAAAAAAcQCAABUAAAAlG5fWb1L4D9iWahWhSHfPwAAAD/HAwAAAAAAAAHFAgAAVAAAAKN0+8rqXeA/YlmoVoUh3z8AAAA/1gMAAAAAAAABxgIAAFQAAABiJ3ZiJ3bgP2JZqFaFId8/AAAAP9YDAAAAAAAAAccCAABUAAAA0YbPH3OU4D9iWahWhSHfPwAAAD/WAwAAAAAAAAHIAgAAVAAAAD/mKN2+suA/YlmoVoUh3z8AAAA/5gMAAAAAAAAByQIAAFQAAACuRYKaCtHgP2JZqFaFId8/AAAAP/UDAAAAAAAAAcoCAABUAAAAHKXbV1bv4D9iWahWhSHfPwAAAD8FBAAAAAAAAAHLAgAAVAAAAEq3r6zeJeE/YlmoVoUh3z8AAAA/BQQAAAAAAAABzAIAAFQAAAAJaipEGz7hP2JZqFaFId8/AAAAPxUEAAAAAAAAAc0CAABUAAAAGHDGtUhQ4T9iWahWhSHfPwAAAD8VBAAAAAAAAAHOAgAAVAAAAHjJgwFnXOE/YlmoVoUh3z8AAAA/JAQAAAAAAAABzwIAAFQAAADXIkFNhWjhP2JZqFaFId8/AAAAPyQEAAAAAAAAAdACAABUAAAANnz+mKN04T9iWahWhSHfPwAAAD80BAAAAAAAAAHRAgAAVAAAAOYo3b6yeuE/YlmoVoUh3z8AAAA/NAQAAAAAAAAB0gIAAFQAAACW1bvkwYDhP2JZqFaFId8/AAAAP0QEAAAAAAAAAdMCAABUAAAARYKaCtGG4T9iWahWhSHfPwAAAD9TBAAAAAAAAAHUAgAAVAAAAPUueTDgjOE/bi5Th2kx3z8AAAA/UwQAAAAAAAAB1QIAAFQAAABViDZ8/pjhP24uU4dpMd8/AAAAP2MEAAAAAAAAAdYCAABUAAAAtOHzxxyl4T96A/63TUHfPwAAAD9jBAAAAAAAAAHXAgAAVAAAAIKaCtGGz+E/egP+t01B3z8AAAA/cgQAAAAAAAAB2AIAAFQAAABATYVow+fhP3oD/rdNQd8/AAAAP3IEAAAAAAAAAdkCAABUAAAAr6zeJQ8G4j96A/63TUHfPwAAAD+CBAAAAAAAAAHaAgAAVAAAAM64FglqKuI/egP+t01B3z8AAAA/ggQAAAAAAAAB2wIAAFQAAADsxE7sxE7iP3oD/rdNQd8/AAAAP5IEAAAAAAAAAdwCAABUAAAAWiSoqRBt4j96A/63TUHfPwAAAD+SBAAAAAAAAAHdAgAAVAAAAHgw4IxrkeI/egP+t01B3z8AAAA/oQQAAAAAAAAB3gIAAFQAAAA341okqKniP3oD/rdNQd8/AAAAP6EEAAAAAAAAAd8CAABUAAAApkK04fPH4j+E2KjoMVHfPwAAAD+xBAAAAAAAAAHgAgAAVAAAABSiDZ8/5uI/kK1TGRZh3z8AAAA/sQQAAAAAAAAB4QIAAFQAAADjWiSoqRDjP6ZXqXregN8/AAAAP8EEAAAAAAAAAeICAABUAAAAog2fP+Yo4z+mV6l63oDfPwAAAD/BBAAAAAAAAAHjAgAAVAAAAGDAGdciQeM/sixUq8KQ3z8AAAA/0AQAAAAAAAAB5AIAAFQAAADPH3OUbl/jP7wB/9umoN8/AAAAP9AEAAAAAAAAAeUCAABUAAAAPX/MUbp94z+8Af/bpqDfPwAAAD/gBAAAAAAAAAHmAgAAVAAAAPwxR+n2leM/yNapDIuw3z8AAAA/7wQAAAAAAAAB5wIAAFQAAAC75MGAM67jP9SrVD1vwN8/AAAAP+8EAAAAAAAAAegCAABUAAAAKkQbPn/M4z/egP9tU9DfPwAAAD/vBAAAAAAAAAHpAgAAVAAAAPj8MUfp9uM/6lWqnjfg3z8AAAA//wQAAAAAAAAB6gIAAFQAAAAmDwaccS3kP/QqVc8b8N8/AAAAP/8EAAAAAAAAAesCAABUAAAAo3T7yupd5D8AAAAAAADgPwAAAD8PBQAAAAAAAAHsAgAAVAAAAIAzrkWCmuQ/AAAAAAAA4D8AAAA/DwUAAAAAAAAB7QIAAFQAAAANnz/mKN3kPwAAAAAAAOA/AAAAPx4FAAAAAAAAAe4CAABUAAAAO7ETO7ET5T8AAAAAAADgPwAAAD8eBQAAAAAAAAHvAgAAVAAAAGjD5485SuU/AAAAAAAA4D8AAAA/LgUAAAAAAAAB8AIAAFQAAABGgpoK0YblP/QqVc8b8N8/AAAAPz4FAAAAAAAAAfECAABUAAAAw+ePOUq35T/qVaqeN+DfPwAAAD8+BQAAAAAAAAHyAgAAVAAAAJGgpkK04eU/3oD/bVPQ3z8AAAA/PgUAAAAAAAAB8wIAAFQAAACvrN4lDwbmP9SrVD1vwN8/AAAAP00FAAAAAAAAAfQCAABUAAAAv7J6lzwY5j/I1qkMi7DfPwAAAD9NBQAAAAAAAAH1AgAAVAAAAG5fWb1LHuY/yNapDIuw3z8AAAA/XQUAAAAAAAAB9gIAAFQAAAAOBpxxLRLmP8jWqQyLsN8/AAAAP6sFAAAAAAAAAfcCAABUAAAAr6zeJQ8G5j/I1qkMi7DfPwAAAD+rBQAAAAAAAAH4AgAAVAAAAHZiJ3ZiJ6Y/LDBSYxDS3j8AAAA/AAAAAAAAAAAB+QIAAFQAAAB8lzwYcMalPywwUmMQ0t4/AAAAP04AAAAAAAAAAfoCAABUAAAAgMxRun1lpT8gW6cyLMLePwAAAD9dAAAAAAAAAAH7AgAAVAAAAIQBZ1yLBKU/IFunMizC3j8AAAA/ewAAAAAAAAAB/AIAAFQAAACINnz+mKOkPyBbpzIswt4/AAAAP3sAAAAAAAAAAf0CAABUAAAAjmuRoKZCpD8WhvwBSLLePwAAAD+aAAAAAAAAAAH+AgAAVAAAAJKgpkK04aM/Fob8AUiy3j8AAAA/mgAAAAAAAAAB/wIAAFQAAACW1bvkwYCjPwqxUdFjot4/AAAAP5oAAAAAAAAAAQADAABUAAAAnArRhs8foz8KsVHRY6LePwAAAD+qAAAAAAAAAAEBAwAAVAAAAKJ0+8rqXaI/CrFR0WOi3j8AAAA/qgAAAAAAAAABAgMAAFQAAACoqRBt+PyhP/7bpqB/kt4/AAAAP7kAAAAAAAAAAQMDAABUAAAArN4lDwacoT/+26agf5LePwAAAD8HAQAAAAAAAAEEAwAAVAAAAPTHHKXbV5Y/9Ab8b5uC3j8AAAA/JwEAAAAAAAABBQMAAFQAAAAQBpxxLRKUP/QG/G+bgt4/AAAAPycBAAAAAAAAAQYDAABUAAAAGnDGtUhQkz/0Bvxvm4LePwAAAD8nAQAAAAAAAAEHAwAAVAAAACLa8PljjpI/9Ab8b5uC3j8AAAA/VQEAAAAAAAABCAMAAFQAAAAsRBs+f8yRP/7bpqB/kt4/AAAAP2UBAAAAAAAAAQkDAABUAAAAMq5FgpoKkT8KsVHRY6LePwAAAD+UAQAAAAAAAAEKAwAAVAAAADwYcMa1SJA/IFunMizC3j8AAAA/lAEAAAAAAAABCwMAAFQAAACMBDUVog2PPywwUmMQ0t4/AAAAP6QBAAAAAAAAAQwDAABUAAAAjAQ1FaINjz82Bf2T9OHePwAAAD+kAQAAAAAAAAENAwAAVAAAAJzYiZ3YiY0/QtqnxNjx3j8AAAA/swEAAAAAAAABDgMAAFQAAACc2Imd2ImNP06vUvW8Ad8/AAAAP7MBAAAAAAAAAQ8DAABUAAAAsKzeJQ8GjD9YhP0loRHfPwAAAD/DAQAAAAAAAAEQAwAAVAAAALCs3iUPBow/YlmoVoUh3z8AAAA/0gEAAAAAAAABEQMAAFQAAADEgDOuRYKKP2JZqFaFId8/AAAAP44CAAAAAAAAARIDAABUAAAA0Opd8mDAeT96A/63TUHfPwAAAD+tAgAAAAAAAAETAwAAVAAAANDqXfJgwHk/hNio6DFR3z8AAAA/3AIAAAAAAAABFAMAAFQAAADwkgcDzrh2P5qC/kn6cN8/AAAAP+wCAAAAAAAAARUDAABUAAAA8JIHA864dj+mV6l63oDfPwAAAD/7AgAAAAAAAAEWAwAAVAAAAPCSBwPOuHY/vAH/26ag3z8AAAA/+wIAAAAAAAABFwMAAFQAAADwkgcDzrh2P8jWqQyLsN8/AAAAPyoDAAAAAAAAARgDAABUAAAA8JIHA864dj8WqlVhyB/gPwAAAD8qAwAAAAAAAAEZAwAAVAAAAPCSBwPOuHY/nBSrebon4D8AAAA/KgMAAAAAAAABGgMAAFQAAADwkgcDzrh2PyJ/AJKsL+A/AAAAPzoDAAAAAAAAARsDAABUAAAA8JIHA864dj+n6VWqnjfgPwAAAD86AwAAAAAAAAEcAwAAVAAAAPCSBwPOuHY/LFSrwpA/4D8AAAA/SQMAAAAAAAABHQMAAFQAAADwkgcDzrh2P7K+ANuCR+A/AAAAP0kDAAAAAAAAAR4DAABUAAAA8JIHA864dj83KVbzdE/gPwAAAD9ZAwAAAAAAAAEfAwAAVAAAAPCSBwPOuHY/Q/4AJFlf4D8AAAA/WQMAAAAAAAABIAMAAFQAAADwkgcDzrh2P8hoVjxLZ+A/AAAAP2kDAAAAAAAAASEDAABUAAAA8JIHA864dj9O06tUPW/gPwAAAD9pAwAAAAAAAAEiAwAAVAAAAPCSBwPOuHY/WahWhSF/4D8AAAA/eAMAAAAAAAABIwMAAFQAAADwkgcDzrh2P98SrJ0Th+A/AAAAP3gDAAAAAAAAASQDAABUAAAA8JIHA864dj/p51bO95bgPwAAAD+IAwAAAAAAAAElAwAAVAAAAPCSBwPOuHY/b1Ks5ume4D8AAAA/iAMAAAAAAAABJgMAAFQAAADwkgcDzrh2P3onVxfOruA/AAAAP5gDAAAAAAAAAScDAABUAAAA8JIHA864dj8AkqwvwLbgPwAAAD+YAwAAAAAAAAEoAwAAVAAAAPCSBwPOuHY/hvwBSLK+4D8AAAA/pwMAAAAAAAABKQMAAFQAAADwkgcDzrh2PwtnV2CkxuA/AAAAP6cDAAAAAAAAASoDAABUAAAA8JIHA864dj8XPAKRiNbgPwAAAD+3AwAAAAAAAAErAwAAVAAAAPCSBwPOuHY/naZXqXre4D8AAAA/twMAAAAAAAABLAMAAFQAAADwkgcDzrh2PyIRrcFs5uA/AAAAP8YDAAAAAAAAAS0DAABUAAAA8JIHA864dj+oewLaXu7gPwAAAD/mAwAAAAAAAAEuAwAAVAAAAPCSBwPOuHY/viVYOycO4T8AAAA/5gMAAAAAAAABLwMAAFQAAADwkgcDzrh2P1o6A7XhNeE/AAAAP/UDAAAAAAAAATADAABUAAAA8JIHA864dj9lD67lxUXhPwAAAD8kBAAAAAAAAAExAwAAVAAAAEDjWiSoqXA/RCJag9nM4T8AAAA/NAQAAAAAAAABMgMAAFQAAABA41okqKlwP1rMr+Sh7OE/AAAAP0MEAAAAAAAAATMDAABUAAAAQONaJKipcD9moVoVhvzhPwAAAD9DBAAAAAAAAAE0AwAAVAAAAEDjWiSoqXA/6guwLXgE4j8AAAA/UwQAAAAAAAABNQMAAFQAAABA41okqKlwP3B2BUZqDOI/AAAAP2MEAAAAAAAAATYDAABUAAAAQONaJKipcD/24FpeXBTiPwAAAD9yBAAAAAAAAAE3AwAAVAAAAEDjWiSoqXA/e0uwdk4c4j8AAAA/ggQAAAAAAAABOAMAAFQAAABA41okqKlwPwG2BY9AJOI/AAAAP5IEAAAAAAAAATkDAABUAAAAQONaJKipcD8Mi7C/JDTiPwAAAD+YBAAAAAAAAAE6AwAAVAAAAEDjWiSoqXA/GGBb8AhE4j8AAAA/5gQAAAAAAAABOwMAAFQAAADAFglqKkRrP+udXF04u+I/AAAAP/UEAAAAAAAAATwDAABUAAAAwBYJaipEaz/2cgeOHMviPwAAAD8FBQAAAAAAAAE9AwAAVAAAAMAWCWoqRGs/AkiyvgDb4j8AAAA/BQUAAAAAAAABPgMAAFQAAADAFglqKkRrP4eyB9fy4uI/AAAAPxUFAAAAAAAAAT8DAABUAAAAwBYJaipEaz8NHV3v5OriPwAAAD8kBQAAAAAAAAFAAwAAVAAAAMAWCWoqRGs/k4eyB9fy4j8AAAA/NAUAAAAAAAABQQMAAFQAAADAFglqKkRrPxjyByDJ+uI/AAAAP0MFAAAAAAAAAUIDAABUAAAAwBYJaipEaz8kx7JQrQrjPwAAAD9DBQAAAAAAAAFDAwAAVAAAAMAWCWoqRGs/qDEIaZ8S4z8AAAA/UwUAAAAAAAABRAMAAFQAAADAFglqKkRrPy6cXYGRGuM/AAAAP3IFAAAAAAAAAUUDAABUAAAAwBYJaipEaz+0BrOZgyLjPwAAAD+CBQAAAAAAAAFGAwAAVAAAAMAWCWoqRGs/OXEIsnUq4z8AAAA/kgUAAAAAAAABRwMAAFQAAADAFglqKkRrP0VGs+JZOuM/AAAAP6EFAAAAAAAAAUgDAABUAAAAwBYJaipEaz/KsAj7S0LjPwAAAD+xBQAAAAAAAAFJAwAAVAAAAMAWCWoqRGs/4VpeXBRi4z8AAAA/wAUAAAAAAAABSgMAAFQAAADAFglqKkRrP+svCY34ceM/AAAAP8AFAAAAAAAAAUsDAABUAAAAwBYJaipEaz/3BLS93IHjPwAAAD/ABQAAAAAAAAFMAwAAVAAAAMAWCWoqRGs/fG8J1s6J4z8AAAA/0AUAAAAAAAABTQMAAFQAAADAFglqKkRrPwLaXu7AkeM/AAAAP9AFAAAAAAAAAU4DAABUAAAAwBYJaipEaz+IRLQGs5njPwAAAD/gBQAAAAAAAAFPAwAAVAAAAEDjWiSoqXA/iES0BrOZ4z8AAAA/tQYAAAAAAAABUAMAAFQAAAAYO7ETO7FzP4hEtAazmeM/AAAAP8UGAAAAAAAAAVEDAABUAAAA8JIHA864dj+IRLQGs5njPwAAAD/VBgAAAAAAAAFSAwAAVAAAANDqXfJgwHk/iES0BrOZ4z8AAAA/9AYAAAAAAAABUwMAAFQAAADQ6l3yYMB5Pw2vCR+loeM/AAAAPwQHAAAAAAAAAVQDAABUAAAAqEK04fPHfD8NrwkfpaHjPwAAAD8TBwAAAAAAAAFVAwAAVAAAAICaCtGGz38/Da8JH6Wh4z8AAAA/MgcAAAAAAAABVgMAAFQAAAAweTDgjGuBPw2vCR+loeM/AAAAP1IHAAAAAAAAAVcDAABUAAAAIKXbV1bvgj8NrwkfpaHjPwAAAD9xBwAAAAAAAAFYAwAAVAAAAAzRhs8fc4Q/Da8JH6Wh4z8AAAA/gQcAAAAAAAABWQMAAFQAAAD8/DFH6faFPw2vCR+loeM/AAAAP5AHAAAAAAAAAVoDAABUAAAA6CjdvrJ6hz8NrwkfpaHjPwAAAD+gBwAAAAAAAAFbAwAAVAAAANRUiDZ8/og/Da8JH6Wh4z8AAAA/oAcAAAAAAAABXAMAAFQAAADEgDOuRYKKPw2vCR+loeM/AAAAP68HAAAAAAAAAV0DAABUAAAAsKzeJQ8GjD8NrwkfpaHjPwAAAD+vBwAAAAAAAAFeAwAAVAAAAJzYiZ3YiY0/Da8JH6Wh4z8AAAA/vwcAAAAAAAABXwMAAFQAAACMBDUVog2PPw2vCR+loeM/AAAAP88HAAAAAAAAAWADAABUAAAAPBhwxrVIkD+TGV83l6njPwAAAD/PBwAAAAAAAAFhAwAAVAAAADKuRYKaCpE/kxlfN5ep4z8AAAA/3gcAAAAAAAABYgMAAFQAAAAsRBs+f8yRP5MZXzeXqeM/AAAAP+4HAAAAAAAAAWMDAABUAAAAItrw+WOOkj+TGV83l6njPwAAAD8NCAAAAAAAAAFkAwAAVAAAABpwxrVIUJM/kxlfN5ep4z8AAAA/ewgAAAAAAAABZQMAAFQAAAAQBpxxLRKUP5MZXzeXqeM/AAAAP9kIAAAAAAAAAWYDAABUAAAAyYMBZ1yLzD9RP7dyvrfkPwAAAD8AAAAAAAAAAAFnAwAAVAAAAIc2fP6Yo8w/UT+3cr635D8AAAA/LwAAAAAAAAABaAMAAFQAAAAFnHEtEtTMP1E/t3K+t+Q/AAAAP04AAAAAAAAAAWkDAABUAAAAxU7sxE7szD9RP7dyvrfkPwAAAD9OAAAAAAAAAAFqAwAAVAAAAL8Z1yJBTc0/UT+3cr635D8AAAA/TgAAAAAAAAABawMAAFQAAAD9MUfp9pXNP1E/t3K+t+Q/AAAAP04AAAAAAAAAAWwDAABUAAAAt6+s3iUPzj9RP7dyvrfkPwAAAD99AAAAAAAAAAFtAwAAVAAAAOzETuzETtA/Z+kM1IbX5D8AAAA/fQAAAAAAAAABbgMAAFQAAACmQrTh88fQP+xTYux43+Q/AAAAP30AAAAAAAAAAW8DAABUAAAAwBnXIkFN0T/4KA0dXe/kPwAAAD+NAAAAAAAAAAFwAwAAVAAAANrw+WOO0tE/fZNiNU/35D8AAAA/jQAAAAAAAAABcQMAAFQAAAA0FaINnz/SPwP+t01B/+Q/AAAAP50AAAAAAAAAAXIDAABUAAAATuzETuzE0j8D/rdNQf/kPwAAAD+dAAAAAAAAAAFzAwAAVAAAAKoQbfj8MdM/A/63TUH/5D8AAAA/rAAAAAAAAAABdAMAAFQAAABkjtLtK6vTPwP+t01B/+Q/AAAAP6wAAAAAAAAAAXUDAABUAAAAwLJ6lzwY1D8D/rdNQf/kPwAAAD+8AAAAAAAAAAF2AwAAVAAAALp9ZfUuedQ/A/63TUH/5D8AAAA/vAAAAAAAAAABdwMAAFQAAAD2ldW75MHUPwP+t01B/+Q/AAAAP7wAAAAAAAAAAXgDAABUAAAAkgcDzrgW1T8D/rdNQf/kPwAAAD/LAAAAAAAAAAF5AwAAVAAAABBt+PwxR9U/A/63TUH/5D8AAAA/2wAAAAAAAAABegMAAFQAAAAueTDgjGvVPwP+t01B/+Q/AAAAP+sAAAAAAAAAAXsDAABUAAAArN4lDwac1T8D/rdNQf/kPwAAAD/rAAAAAAAAAAF8AwAAVAAAAAw441okqNU/A/63TUH/5D8AAAA/6wAAAAAAAAABfQMAAFQAAABskaCmQrTVPwP+t01B/+Q/AAAAP/oAAAAAAAAAAX4DAABUAAAAyupd8mDA1T8D/rdNQf/kPwAAAD9YAQAAAAAAAAF/AwAAVAAAAByl21dW7+Q/BUZqDELa5z8AAAA/AAAAAAAAAAABgAMAAFQAAAAcpdtXVu/kP4uwvyQ04uc/AAAAPxAAAAAAAAAAAYEDAABUAAAAK6t3yYMB5T+LsL8kNOLnPwAAAD8gAAAAAAAAAAGCAwAAVAAAADuxEzuxE+U/i7C/JDTi5z8AAAA/IAAAAAAAAAABgwMAAFQAAABZvUseDDjlP4uwvyQ04uc/AAAAPy8AAAAAAAAAAYQDAABUAAAANnz+mKN05T+LsL8kNOLnPwAAAD8vAAAAAAAAAAGFAwAAVAAAACNBTYVow+U/i7C/JDTi5z8AAAA/PwAAAAAAAAABhgMAAFQAAABfWb1LHgzmP4uwvyQ04uc/AAAAP08AAAAAAAAAAYcDAABUAAAASx4MOONa5j+LsL8kNOLnPwAAAD9PAAAAAAAAAAGIAwAAVAAAADjjWiSoqeY/i7C/JDTi5z8AAAA/XgAAAAAAAAABiQMAAFQAAABvxrVIUFPnP4uwvyQ04uc/AAAAP24AAAAAAAAAAYoDAABUAAAAXIsENRWi5z+LsL8kNOLnPwAAAD9uAAAAAAAAAAGLAwAAVAAAAKepEG34/Oc/i7C/JDTi5z8AAAA/bgAAAAAAAAABjAMAAFQAAABDGz5/zFHoP4uwvyQ04uc/AAAAP30AAAAAAAAAAY0DAABUAAAAjzlKt6+s6D+LsL8kNOLnPwAAAD+NAAAAAAAAAAGOAwAAVAAAANpXVu+SB+k/i7C/JDTi5z8AAAA/jQAAAAAAAAABjwMAAFQAAAAndmIndmLpPxAbFT0m6uc/AAAAP40AAAAAAAAAAZADAABUAAAAw+ePOUq36T8c8L9tCvrnPwAAAD+dAAAAAAAAAAGRAwAAVAAAAF9ZvUseDOo/HPC/bQr65z8AAAA/rAAAAAAAAAABkgMAAFQAAAD6yupd8mDqP6BaFYb8Aeg/AAAAP6wAAAAAAAAAAZMDAABUAAAA5485Srev6j8mxWqe7gnoPwAAAD+sAAAAAAAAAAGUAwAAVAAAANNUiDZ8/uo/JsVqnu4J6D8AAAA/vAAAAAAAAAABlQMAAFQAAABgwBnXIkHrP6wvwLbgEeg/AAAAP8wAAAAAAAAAAZYDAABUAAAA7iurd8mD6z8ymhXP0hnoPwAAAD/MAAAAAAAAAAGXAwAAVAAAAHqXPBhwxus/MpoVz9IZ6D8AAAA/2wAAAAAAAAABmAMAAFQAAAD4/DFH6fbrPzKaFc/SGeg/AAAAP9sAAAAAAAAAAZkDAABUAAAAdWIndmIn7D8ymhXP0hnoPwAAAD/rAAAAAAAAAAGaAwAAVAAAAFIh2vD5Y+w/MpoVz9IZ6D8AAAA/6wAAAAAAAAABmwMAAFQAAAAh2vD5Y47sP6wvwLbgEeg/AAAAP/oAAAAAAAAAAZwDAABUAAAAnj/mKN2+7D+gWhWG/AHoPwAAAD/6AAAAAAAAAAGdAwAAVAAAAGz4/DFH6ew/HPC/bQr65z8AAAA/CgEAAAAAAAABngMAAFQAAADbV1bvkgftP5aFalUY8uc/AAAAPwoBAAAAAAAAAZ8DAABUAAAAmgrRhs8f7T+WhWpVGPLnPwAAAD8aAQAAAAAAAAGgAwAAVAAAAFm9Sx4MOO0/EBsVPSbq5z8AAAA/GgEAAAAAAAABoQMAAFQAAAAXcMa1SFDtPxAbFT0m6uc/AAAAPykBAAAAAAAAAaIDAABUAAAAd8mDAWdc7T8QGxU9JurnPwAAAD8pAQAAAAAAAAGjAwAAVAAAACd2Yid2Yu0/i7C/JDTi5z8AAAA/OQEAAAAAAAABpAMAAFQAAADWIkFNhWjtP4uwvyQ04uc/AAAAPzkBAAAAAAAAAaUDAABUAAAAh88fc5Ru7T+LsL8kNOLnPwAAAD9JAQAAAAAAAAGmAwAAVAAAADZ8/pijdO0/i7C/JDTi5z8AAAA/WAEAAAAAAAABpwMAAFQAAADmKN2+snrtP4uwvyQ04uc/AAAAP6YBAAAAAAAAAagDAABUAAAA4fPHHKXb7T8FRmoMQtrnPwAAAD+mAQAAAAAAAAGpAwAAVAAAAEFNhWjD5+0/BUZqDELa5z8AAAA/pgEAAAAAAAABqgMAAFQAAACgpkK04fPtPwVGagxC2uc/AAAAP7YBAAAAAAAAAasDAABUAAAAT1Mh2vD57T8FRmoMQtrnPwAAAD+2AQAAAAAAAAGsAwAAVAAAAAAAAAAAAO4/BUZqDELa5z8AAAA/xgEAAAAAAAABrQMAAFQAAACvrN4lDwbuPwVGagxC2uc/AAAAP8YBAAAAAAAAAa4DAABUAAAAX1m9Sx4M7j8FRmoMQtrnPwAAAD/VAQAAAAAAAAGvAwAAVAAAAL6yepc8GO4/BUZqDELa5z8AAAA/1QEAAAAAAAABsAMAAFQAAABuX1m9Sx7uPwVGagxC2uc/AAAAP+UBAAAAAAAAAbEDAABUAAAAHgw441ok7j8FRmoMQtrnPwAAAD/lAQAAAAAAAAGyAwAAVAAAAM24FglqKu4/BUZqDELa5z8AAAA/9AEAAAAAAAABswMAAFQAAAB9ZfUueTDuPwVGagxC2uc/AAAAP/QBAAAAAAAAAbQDAABUAAAAGz5/zFG67z/k6sLZFRjpPwAAAD8AAAAAAAAAAAG1AwAAVAAAABs+f8xRuu8/779tCvon6T8AAAA/XQAAAAAAAAABtgMAAFQAAAAbPn/MUbrvP4D/bVPQP+k/AAAAP20AAAAAAAAAAbcDAABUAAAAGz5/zFG67z+M1BiEtE/pPwAAAD9tAAAAAAAAAAG4AwAAVAAAABs+f8xRuu8/l6nDtJhf6T8AAAA/fQAAAAAAAAABuQMAAFQAAAAbPn/MUbrvPyfpw/1ud+k/AAAAP30AAAAAAAAAAboDAABUAAAAGz5/zFG67z8+kxlfN5fpPwAAAD+MAAAAAAAAAAG7AwAAVAAAABs+f8xRuu8/SWjEjxun6T8AAAA/jAAAAAAAAAABvAMAAFQAAAAbPn/MUbrvP2ASGvHjxuk/AAAAP5wAAAAAAAAAAb0DAABUAAAAGz5/zFG67z92vG9SrObpPwAAAD+cAAAAAAAAAAG+AwAAVAAAABs+f8xRuu8/jGbFs3QG6j8AAAA/rAAAAAAAAAABvwMAAFQAAAAbPn/MUbrvP6IQGxU9Juo/AAAAP7sAAAAAAAAAAcADAABUAAAAGz5/zFG67z8+JcaO903qPwAAAD/LAAAAAAAAAAHBAwAAVAAAABs+f8xRuu8/EmPH+ybF6j8AAAA/2gAAAAAAAAABwgMAAFQAAAAbPn/MUbrvP8UhyNapDOs/AAAAPwkBAAAAAAAAAcMDAABUAAAAe5c8GHDG7z+uCR+loaPrPwAAAD8ZAQAAAAAAAAHEAwAAVAAAAHuXPBhwxu8/P0kf7ne76z8AAAA/GQEAAAAAAAABxQMAAFQAAAApRBs+f8zvP0seyh5cy+s/AAAAPxkBAAAAAAAAAcYDAABUAAAA2fD5Y47S7z/cXcpnMuPrPwAAAD8pAQAAAAAAAAHHAwAAVAAAANnw+WOO0u8/5jJ1mBbz6z8AAAA/KQEAAAAAAAAByAMAAFQAAACJndiJndjvP/EHIMn6Auw/AAAAPykBAAAAAAAAAckDAABUAAAAiZ3YiZ3Y7z93cnXh7ArsPwAAAD84AQAAAAAAAAHKAwAAVAAAAImd2Imd2O8/CLJ1KsMi7D8AAAA/SAEAAAAAAAABywMAAFQAAAA5SrevrN7vP44cy0K1Kuw/AAAAP2cBAAAAAAAAAcwDAABUAAAA6faV1bvk7z8pMXa8b1LsPwAAAD9nAQAAAAAAAAHNAwAAVAAAAOn2ldW75O8/r5vL1GFa7D8AAAA/hgEAAAAAAAABzgMAAFQAAABwxrVIUFPVPxZhf0loxO8/AAAAPwAAAAAAAAAAAc8DAABUAAAAcMa1SFBT1T+cy9RhWszvPwAAAD8vAAAAAAAAAAHQAwAAVAAAANAfc5RuX9U/nMvUYVrM7z8AAAA/LwAAAAAAAAAB0QMAAFQAAAAueTDgjGvVP5zL1GFazO8/AAAAPz8AAAAAAAAAAdIDAABUAAAA7iurd8mD1T+cy9RhWszvPwAAAD9OAAAAAAAAAAHTAwAAVAAAAE6FaMPnj9U/nMvUYVrM7z8AAAA/TgAAAAAAAAAB1AMAAFQAAAAMOONaJKjVPyA2KnpM1O8/AAAAP04AAAAAAAAAAdUDAABUAAAAyupd8mDA1T8gNip6TNTvPwAAAD9eAAAAAAAAAAHWAwAAVAAAAIqd2Imd2NU/IDYqekzU7z8AAAA/XgAAAAAAAAAB1wMAAFQAAACoqRBt+PzVP6agf5I+3O8/AAAAP24AAAAAAAAAAdgDAABUAAAAJg8GnHEt1j+moH+SPtzvPwAAAD9uAAAAAAAAAAHZAwAAVAAAAALOuBYJatY/pqB/kj7c7z8AAAA/fQAAAAAAAAAB2gMAAFQAAAC8Sx4MOOPWP6agf5I+3O8/AAAAP30AAAAAAAAAAdsDAABUAAAA1iJBTYVo1z+moH+SPtzvPwAAAD+NAAAAAAAAAAHcAwAAVAAAAFBTIdrw+dc/IDYqekzU7z8AAAA/rAAAAAAAAAAB3QMAAFQAAACiDZ8/5ijZP5D2KTF2vO8/AAAAP7wAAAAAAAAAAd4DAABUAAAA7pIHA8642j+EIX8AkqzvPwAAAD/LAAAAAAAAAAHfAwAAVAAAAOYo3b6yets//rYp6J+k7z8AAAA/ywAAAAAAAAAB4AMAAFQAAAAiQU2FaMPbP/62KeifpO8/AAAAP9sAAAAAAAAAAeEDAABUAAAAAAAAAAAA3D/+tinon6TvPwAAAD/bAAAAAAAAAAHiAwAAVAAAAB4MOONaJNw//rYp6J+k7z8AAAA/6wAAAAAAAAAB4wMAAFQAAACccS0S1FTcP/62KeifpO8/AAAAP+sAAAAAAAAAAeQDAABUAAAAun1l9S553D/+tinon6TvPwAAAD8KAQAAAAAAAAHlAwAAVAAAAPaV1bvkwdw//rYp6J+k7z8AAAA/CgEAAAAAAAAB5gMAAFQAAADUVIg2fP7cP/62KeifpO8/AAAAPxkBAAAAAAAAAecDAABUAAAAEG34/DFH3T/+tinon6TvPwAAAD8ZAQAAAAAAAAHoAwAAVAAAAKzeJQ8GnN0//rYp6J+k7z8AAAA/GQEAAAAAAAAB6QMAAFQAAABIUFMh2vDdP/62KeifpO8/AAAAPykBAAAAAAAAAeoDAABUAAAAAs64Fglq3j/+tinon6TvPwAAAD8pAQAAAAAAAAHrAwAAVAAAAFzyYMAZ194//rYp6J+k7z8AAAA/OQEAAAAAAAAB7AMAAFQAAAB2yYMBZ1zfP/62KeifpO8/AAAAPzkBAAAAAAAAAe0DAABUAAAAkKCmQrTh3z/+tinon6TvPwAAAD9IAQAAAAAAAAHuAwAAVAAAANW75MGAM+A//rYp6J+k7z8AAAA/SAEAAAAAAAAB7wMAAFQAAACyepc8GHDgP/62KeifpO8/AAAAP1gBAAAAAAAAAfADAABUAAAAP+Yo3b6y4D/+tinon6TvPwAAAD9YAQAAAAAAAAHxAwAAVAAAALxLHgw44+A//rYp6J+k7z8AAAA/aAEAAAAAAAAB8gMAAFQAAAA6sRM7sRPhP/62KeifpO8/AAAAP2gBAAAAAAAAAfMDAABUAAAACWoqRBs+4T+EIX8AkqzvPwAAAD93AQAAAAAAAAH0AwAAVAAAANciQU2FaOE/hCF/AJKs7z8AAAA/dwEAAAAAAAAB9QMAAFQAAABFgpoK0YbhP4QhfwCSrO8/AAAAP4cBAAAAAAAAAfYDAABUAAAAtOHzxxyl4T+EIX8AkqzvPwAAAD+HAQAAAAAAAAH3AwAAVAAAACJBTYVow+E/hCF/AJKs7z8AAAA/lgEAAAAAAAAB+AMAAFQAAAAyR+n2ldXhP4QhfwCSrO8/AAAAP5YBAAAAAAAAAfkDAABUAAAAkaCmQrTh4T+EIX8AkqzvPwAAAD+mAQAAAAAAAAH6AwAAVAAAAPH5Y47S7eE/hCF/AJKs7z8AAAA/pgEAAAAAAAAB+wMAAFQAAACvrN4lDwbiP4QhfwCSrO8/AAAAP7YBAAAAAAAAAfwDAABUAAAADwaccS0S4j+EIX8AkqzvPwAAAD+2AQAAAAAAAAH9AwAAVAAAAB0MOONaJOI/hCF/AJKs7z8AAAA/xQEAAAAAAAAB/gMAAFQAAAB9ZfUueTDiP4QhfwCSrO8/AAAAP8UBAAAAAAAAAf8DAABUAAAAPBhwxrVI4j+EIX8AkqzvPwAAAD/VAQAAAAAAAAEABAAAVAAAAEseDDjjWuI/hCF/AJKs7z8AAAA/1QEAAAAAAAABAQQAAFQAAAAK0YbPH3PiP4QhfwCSrO8/AAAAP+UBAAAAAAAAAQIEAABUAAAAiDZ8/pij4j+EIX8AkqzvPwAAAD/0AQAAAAAAAAEDBAAAVAAAAEfp9pXVu+I/hCF/AJKs7z8AAAA/9AEAAAAAAAABBAQAAFQAAAAGnHEtEtTiP4QhfwCSrO8/AAAAPwQCAAAAAAAAAQUEAABUAAAAFKINnz/m4j+EIX8AkqzvPwAAAD8EAgAAAAAAAAEGBAAAVAAAAIMBZ1yLBOM/hCF/AJKs7z8AAAA/EwIAAAAAAAABBwQAAFQAAABCtOHzxxzjP/62KeifpO8/AAAAPxMCAAAAAAAAAQgEAABUAAAAAWdciwQ14z/+tinon6TvPwAAAD8jAgAAAAAAAAEJBAAAVAAAAHDGtUhQU+M/ekzUz62c7z8AAAA/MwIAAAAAAAABCgQAAFQAAADeJQ8GnHHjP3pM1M+tnO8/AAAAPzMCAAAAAAAAAQsEAABUAAAA/DFH6faV4z96TNTPrZzvPwAAAD8zAgAAAAAAAAEMBAAAVAAAABs+f8xRuuM/ekzUz62c7z8AAAA/QgIAAAAAAAABDQQAAFQAAACKndiJndjjP3pM1M+tnO8/AAAAP0ICAAAAAAAAAQ4EAABUAAAAqKkQbfj84z96TNTPrZzvPwAAAD9SAgAAAAAAAAEPBAAAVAAAABYJaipEG+Q/9OF+t7uU7z8AAAA/YgIAAAAAAAABEAQAAFQAAADVu+TBgDPkP/Thfre7lO8/AAAAP2ICAAAAAAAAAREEAABUAAAAlG5fWb1L5D/04X63u5TvPwAAAD9xAgAAAAAAAAESBAAAVAAAAKN0+8rqXeQ/bncpn8mM7z8AAAA/cQIAAAAAAAABEwQAAFQAAACyepc8GHDkP253KZ/JjO8/AAAAP4ECAAAAAAAAARQEAABUAAAAIdrw+WOO5D9udymfyYzvPwAAAD+BAgAAAAAAAAEVBAAAVAAAAOCMa5GgpuQ/bncpn8mM7z8AAAA/gQIAAAAAAAABFgQAAFQAAACfP+Yo3b7kP253KZ/JjO8/AAAAP5ACAAAAAAAAARcEAABUAAAAXfJgwBnX5D9udymfyYzvPwAAAD+gAgAAAAAAAAEYBAAAVAAAAGz4/DFH6eQ/bncpn8mM7z8AAAA/oAIAAAAAAAABGQQAAFQAAAAcpdtXVu/kP253KZ/JjO8/AAAAP7ACAAAAAAAAARoEAABUAAAAK6t3yYMB5T9udymfyYzvPwAAAD+wAgAAAAAAAAEbBAAAVAAAANtXVu+SB+U/bncpn8mM7z8AAAA/vwIAAAAAAAABHAQAAFQAAAA7sRM7sRPlP253KZ/JjO8/AAAAP78CAAAAAAAAAR0EAABUAAAAmgrRhs8f5T9udymfyYzvPwAAAD/PAgAAAAAAAAEeBAAAVAAAAEq3r6zeJeU/bncpn8mM7z8AAAA/zwIAAAAAAAABHwQAAFQAAACqEG34/DHlP253KZ/JjO8/AAAAP98CAAAAAAAAASAEAABUAAAAWb1LHgw45T9udymfyYzvPwAAAD/+AgAAAAAAAAEhBAAAVAAAABhwxrVIUOU/bncpn8mM7z8AAAA/LQMAAAAAAAABIgQAAFQAAADw+WOO0u3lP253KZ/JjO8/AAAAPzwDAAAAAAAAASMEAABUAAAAv7J6lzwY5j9udymfyYzvPwAAAD88AwAAAAAAAAEkBAAAVAAAAN2+snqXPOY/bncpn8mM7z8AAAA/PAMAAAAAAAABJQQAAFQAAACqd8mDAWfmP253KZ/JjO8/AAAAP0wDAAAAAAAAASYEAABUAAAAyIMBZ1yL5j9udymfyYzvPwAAAD9MAwAAAAAAAAEnBAAAVAAAADjjWiSoqeY/bncpn8mM7z8AAAA/XAMAAAAAAAABKAQAAFQAAABW75IHA87mP253KZ/JjO8/AAAAP2sDAAAAAAAAASkEAABUAAAAZPUueTDg5j9udymfyYzvPwAAAD97AwAAAAAAAAEqBAAAVAAAAIMBZ1yLBOc/bncpn8mM7z8AAAA/igMAAAAAAAABKwQAAFQAAABBtOHzxxznP253KZ/JjO8/AAAAP4oDAAAAAAAAASwEAABUAAAAog2fP+Yo5z9udymfyYzvPwAAAD+KAwAAAAAAAAEtBAAAVAAAAFG6fWX1Luc/bncpn8mM7z8AAAA/mgMAAAAAAAABLgQAAFQAAACxEzuxEzvnP253KZ/JjO8/AAAAP6oDAAAAAAAAAS8EAABUAAAAEG34/DFH5z9udymfyYzvPwAAAD+qAwAAAAAAAAEwBAAAVAAAAMAZ1yJBTec/bncpn8mM7z8AAAA/uQMAAAAAAAABMQQAAFQAAABvxrVIUFPnP253KZ/JjO8/AAAAP7kDAAAAAAAAATIEAABUAAAAIHOUbl9Z5z9udymfyYzvPwAAAD/JAwAAAAAAAAEzBAAAVAAAAH/MUbp9Zec/bncpn8mM7z8AAAA/yQMAAAAAAAABNAQAAFQAAADfJQ8GnHHnP253KZ/JjO8/AAAAP9kDAAAAAAAAATUEAABUAAAAPn/MUbp95z9udymfyYzvPwAAAD/oAwAAAAAAAAE2BAAAVAAAAE2FaMPnj+c/6gzUhteE7z8AAAA/6AMAAAAAAAABNwQAAFQAAABciwQ1FaLnP+oM1IbXhO8/AAAAP+gDAAAAAAAAATgEAABUAAAAvOTBgDOu5z9kon5u5XzvPwAAAD/4AwAAAAAAAAE5BAAAVAAAAMrqXfJgwOc/ZKJ+buV87z8AAAA/+AMAAAAAAAABOgQAAFQAAADa8PljjtLnP2Sifm7lfO8/AAAAPwcEAAAAAAAAATsEAABUAAAA6PaV1bvk5z/eNylW83TvPwAAAD8HBAAAAAAAAAE8BAAAVAAAAPj8MUfp9uc/3jcpVvN07z8AAAA/FwQAAAAAAAABPQQAAFQAAAAHA864FgnoP943KVbzdO8/AAAAPxcEAAAAAAAAAT4EAABUAAAAFglqKkQb6D/eNylW83TvPwAAAD8nBAAAAAAAAAE/BAAAVAAAAHZiJ3ZiJ+g/3jcpVvN07z8AAAA/NgQAAAAAAAABQAQAAFQAAACEaMPnjznoP943KVbzdO8/AAAAPzYEAAAAAAAAAUEEAABUAAAA5MGAM65F6D/eNylW83TvPwAAAD9GBAAAAAAAAAFCBAAAVAAAAPPHHKXbV+g/3jcpVvN07z8AAAA/RgQAAAAAAAABQwQAAFQAAACjdPvK6l3oP943KVbzdO8/AAAAP1YEAAAAAAAAAUQEAABUAAAAsnqXPBhw6D/eNylW83TvPwAAAD9WBAAAAAAAAAFFBAAAVAAAAGEndmIndug/3jcpVvN07z8AAAA/ZQQAAAAAAAABRgQAAFQAAAAS1FSINnzoP943KVbzdO8/AAAAP2UEAAAAAAAAAUcEAABUAAAAwYAzrkWC6D/eNylW83TvPwAAAD91BAAAAAAAAAFIBAAAVAAAAHEtEtRUiOg/3jcpVvN07z8AAAA/wwQAAAAAAAABSQQAAFQAAAAg2vD5Y47oP943KVbzdO8/AAAAP/IEAAAAAAAAAUoEAABUAAAA0YbPH3OU6D9YzdM9AW3vPwAAAD8RBQAAAAAAAAFLBAAAVAAAAIAzrkWCmug/WM3TPQFt7z8AAAA/EQUAAAAAAAABTAQAAFQAAAAw4IxrkaDoP1jN0z0Bbe8/AAAAPyEFAAAAAAAAAU0EAABUAAAA34xrkaCm6D9YzdM9AW3vPwAAAD8wBQAAAAAAAAFOBAAAVAAAAD/mKN2+sug/WM3TPQFt7z8AAAA/MAUAAAAAAAABTwQAAFQAAACeP+Yo3b7oP1jN0z0Bbe8/AAAAP0AFAAAAAAAAAVAEAABUAAAATuzETuzE6D9YzdM9AW3vPwAAAD9QBQAAAAAAAAFRBAAAVAAAAK5FgpoK0eg/WM3TPQFt7z8AAAA/UAUAAAAAAAABUgQAAFQAAABd8mDAGdfoP1jN0z0Bbe8/AAAAP1AFAAAAAAAAAVMEAABUAAAADZ8/5ijd6D9YzdM9AW3vPwAAAD9fBQAAAAAAAAFUBAAAVAAAALxLHgw44+g/WM3TPQFt7z8AAAA/wwUAAAAAAAABVQQAAFQAAABs+PwxR+noP1jN0z0Bbe8/AAAAP+IFAAAAAAAAAVYEAABUAAAAHKXbV1bv6D9YzdM9AW3vPwAAAD/yBQAAAAAAAAFXBAAAVAAAAByl21dW7+g/3jcpVvN07z8AAAA/AQYAAAAAAAABWAQAAFQAAADMUbp9ZfXoP943KVbzdO8/AAAAPxEGAAAAAAAAAVkEAABUAAAAe/6Yo3T76D/eNylW83TvPwAAAD9QBgAAAAAAAAFaBAAAVAAAANpXVu+SB+k/3jcpVvN07z8AAAA/XwYAAAAAAAABWwQAAFQAAACLBDUVog3pP943KVbzdO8/AAAAP28GAAAAAAAAAVwEAABUAAAAOrETO7ET6T/eNylW83TvPwAAAD9vBgAAAAAAAAFdBAAAVAAAAOpd8mDAGek/3jcpVvN07z8AAAA/fgYAAAAAAAABXgQAAFQAAACZCtGGzx/pP943KVbzdO8/AAAAP34GAAAAAAAAAV8EAABUAAAA+mOO0u0r6T/eNylW83TvPwAAAD+OBgAAAAAAAAFgBAAAVAAAAKkQbfj8Mek/3jcpVvN07z8AAAA/jgYAAAAAAAABYQQAAFQAAAC5FglqKkTpP943KVbzdO8/AAAAP54GAAAAAAAAAWIEAABUAAAAxxyl21dW6T/eNylW83TvPwAAAD+tBgAAAAAAAAFjBAAAVAAAACd2Yid2Yuk/3jcpVvN07z8AAAA/rQYAAAAAAAABZAQAAFQAAACGzx9zlG7pP943KVbzdO8/AAAAP70GAAAAAAAAAWUEAABUAAAANnz+mKN06T/eNylW83TvPwAAAD+9BgAAAAAAAAFmBAAAVAAAAOYo3b6yeuk/3jcpVvN07z8AAAA/zQYAAAAAAAAL</ink>
</athena>
</file>

<file path=customXml/item5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Gw8AAAAAAAAF7////wxBY3Rpb25UeXBlVjEBAAAAB3ZhbHVlX18ACAIAAAAAAAAAAQUAAAAEAAAACRIAAAAJEwAAAF5DAAAAAAAAAez////v////AAAAAAEGAAAABAAAAAkVAAAACRYAAAAJaAAAAAAAAAHp////7////wAAAAABBwAAAAQAAAAJGAAAAAkZAAAAm3kAAAAAAAAB5v///+////8AAAAAAQgAAAAEAAAACRsAAAAJHAAAAAaHAAAAAAAAAeP////v////AAAAAAEJAAAABAAAAAkeAAAACR8AAAAqzAAAAAAAAAHg////7////wAAAAABCgAAAAQAAAAJIQAAAAkiAAAAoOIAAAAAAAAB3f///+////8AAAAAAQsAAAAEAAAACSQAAAAJJQAAAFXxAAAAAAAAAdr////v////AAAAAAEMAAAABAAAAAknAAAACSgAAADtGwEAAAAAAAHX////7////wAAAAABDQAAAAQAAAAJKgAAAAkrAAAA4mEBAAAAAAAB1P///+////8AAAAABQ4AAAANQ2xlYXJDYW52YXNWMQIAAAAJU3RhcnRUaW1lBFR5cGUABBAMQWN0aW9uVHlwZVYxAgAAAAIAAAC42QEAAAAAAAHT////7////wAAAAAFDwAAAA9QZW5BdHRyaWJ1dGVzVjEKAAAAB19jb2xvckEHX2NvbG9yUgdfY29sb3JHB19jb2xvckIKRml0VG9DdXJ2ZQZIZWlnaHQOSWdub3JlUHJlc3N1cmUNSXNIaWdobGlnaHRlcgVTaGFwZQVXaWR0aAAAAAAAAAAABAACAgICAQYBAQxCcnVzaFNoYXBlVjECAAAABgIAAAD/AJ5JAAAAAAAAACJAAAAF0v///wxCcnVzaFNoYXBlVjEBAAAAB3ZhbHVlX18ACAIAAAABAAAAAAAAAAAAIkAFEAAAAApJbmtUcmFjZVYxAwAAAA1MaXN0YDErX2l0ZW1zDExpc3RgMStfc2l6ZQ9MaXN0YDErX3ZlcnNpb24EAAAYU2hhcmVkLklua2luZy5JbmtQb2ludFtdAgAAAAgIAgAAAAkvAAAAfgAAAH4AAAABEgAAAA8AAAD/AJ5JAAAAAAAAACJAAAAB0P///9L///8BAAAAAAAAAAAAIkABEwAAABAAAAAJMQAAABoAAAAaAAAAARUAAAAPAAAA/wCeSQAAAAAAAAAiQAAAAc7////S////AQAAAAAAAAAAACJAARYAAAAQAAAACTMAAABlAAAAZQAAAAEYAAAADwAAAP8AnkkAAAAAAAAAIkAAAAHM////0v///wEAAAAAAAAAAAAiQAEZAAAAEAAAAAk1AAAANQAAADUAAAABGwAAAA8AAAD/AJ5JAAAAAAAAACJAAAAByv///9L///8BAAAAAAAAAAAAIkABHAAAABAAAAAJNwAAAEoAAABKAAAAAR4AAAAPAAAA/wCeSQAAAAAAAAAiQAAAAcj////S////AQAAAAAAAAAAACJAAR8AAAAQAAAACTkAAABcAAAAXAAAAAEhAAAADwAAAP8AnkkAAAAAAAAAIkAAAAHG////0v///wEAAAAAAAAAAAAiQAEiAAAAEAAAAAk7AAAAOgAAADoAAAABJAAAAA8AAAD/AJ5JAAAAAAAAACJAAAABxP///9L///8BAAAAAAAAAAAAIkABJQAAABAAAAAJPQAAADoAAAA6AAAAAScAAAAPAAAA/wCeSQAAAAAAAAAiQAAAAcL////S////AQAAAAAAAAAAACJAASgAAAAQAAAACT8AAAAzAAAAMwAAAAEqAAAADwAAAP8AnkkAAAAAAAAAIkAAAAHA////0v///wEAAAAAAAAAAAAiQAErAAAAEAAAAAlBAAAABgAAAAYAAAAHLwAAAAABAAAAgAA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NAgcxAAAAAAEAAAAgAAAABApJbmtQb2ludFYxAgAAAAnAAAAACcEAAAAJwgAAAAnDAAAACcQAAAAJxQAAAAnGAAAACccAAAAJyAAAAAnJAAAACcoAAAAJywAAAAnMAAAACc0AAAAJzgAAAAnPAAAACdAAAAAJ0QAAAAnSAAAACdMAAAAJ1AAAAAnVAAAACdYAAAAJ1wAAAAnYAAAACdkAAAANBgczAAAAAAEAAACAAAAABApJbmtQb2ludFYxAg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NGwc1AAAAAAEAAABAAAAABApJbmtQb2ludFYxAgA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NCwc3AAAAAAEAAACAAAAABApJbmtQb2ludFYxAgA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NNgc5AAAAAAEAAACAAAAABApJbmtQb2ludFYxAgA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NJAc7AAAAAAEAAABAAAAABApJbmtQb2ludFYxAgA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DQYHPQAAAAABAAAAQAAAAAQKSW5rUG9pbnRWMQIA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0GBz8AAAAAAQAAAEAAAAAECklua1BvaW50VjECAA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DQ0HQQAAAAABAAAACAAAAAQKSW5rUG9pbnRWMQIAAAAJwQIAAAnCAgAACcMCAAAJxAIAAAnFAgAACcYCAAANAgVCAAAACklua1BvaW50VjEEAAAAAVgBWQ5QcmVzc3VyZUZhY3RvcglUaW1lU3RhbXAAAAAABgYLEAIAAAD2Yz/2Yz/WP1xrrbXWWsc/AAAAPwAAAAAAAAAAAUMAAABCAAAAtmRLtmRL1j9ca6211lrHPwAAAD8UAQAAAAAAAAFEAAAAQgAAAHZlV3ZlV9Y/XGuttdZaxz8AAAA/XwMAAAAAAAABRQAAAEIAAAA2ZmM2ZmPWP1xrrbXWWsc/AAAAP18DAAAAAAAAAUYAAABCAAAAtmd7tmd71j9ca6211lrHPwAAAD9vAwAAAAAAAAFHAAAAQgAAAPZpn/Zpn9Y/XGuttdZaxz8AAAA/fwMAAAAAAAABSAAAAEIAAAB2a7d2a7fWP1xrrbXWWsc/AAAAP38DAAAAAAAAAUkAAABCAAAAdm7ndm7n1j9ca6211lrHPwAAAD9/AwAAAAAAAAFKAAAAQgAAALZwC7dwC9c/XGuttdZaxz8AAAA/jgMAAAAAAAABSwAAAEIAAAD2ci/3ci/XP1xrrbXWWsc/AAAAP54DAAAAAAAAAUwAAABCAAAANnVTN3VT1z9ca6211lrHPwAAAD+eAwAAAAAAAAFNAAAAQgAAAHh3d3d3d9c/XGuttdZaxz8AAAA/ngMAAAAAAAABTgAAAEIAAAC4eZu3eZvXP5xzzjnnnMc/AAAAP60DAAAAAAAAAU8AAABCAAAA+Hu/93u/1z+cc84555zHPwAAAD+tAwAAAAAAAAFQAAAAQgAAAHh913d919c/nHPOOeecxz8AAAA/vQMAAAAAAAABUQAAAEIAAAD4fu/3fu/XP+B777333sc/AAAAP80DAAAAAAAAAVIAAABCAAAAuH/7t3/71z/ge++9997HPwAAAD/NAwAAAAAAAAFTAAAAQgAAADiBEziBE9g/4Hvvvffexz8AAAA/zQMAAAAAAAABVAAAAEIAAAD4gR/4gR/YP+B777333sc/AAAAP9wDAAAAAAAAAVUAAABCAAAAuIIruIIr2D/ge++9997HPwAAAD/sAwAAAAAAAAFWAAAAQgAAAHiDN3iDN9g/4Hvvvffexz8AAAA//AMAAAAAAAABVwAAAEIAAAA4hEM4hEPYP+B777333sc/AAAAPwsEAAAAAAAAAVgAAABCAAAAeIZneIZn2D/ge++9997HPwAAAD8LBAAAAAAAAAFZAAAAQgAAADiHcziHc9g/4Hvvvffexz8AAAA/GwQAAAAAAAABWgAAAEIAAAD4h3/4h3/YP+B777333sc/AAAAPxsEAAAAAAAAAVsAAABCAAAAeImXeImX2D/ge++9997HPwAAAD86BAAAAAAAAAFcAAAAQgAAAPiKr/iKr9g/4Hvvvffexz8AAAA/SgQAAAAAAAABXQAAAEIAAAB5jMd4jMfYP+B777333sc/AAAAP1kEAAAAAAAAAV4AAABCAAAAuZEbuZEb2T/ge++9997HPwAAAD9pBAAAAAAAAAFfAAAAQgAAALmUS7mUS9k/4Hvvvffexz8AAAA/eQQAAAAAAAABYAAAAEIAAAB5lVd5lVfZP+B777333sc/AAAAP4gEAAAAAAAAAWEAAABCAAAAuZd7uZd72T/ge++9997HPwAAAD+YBAAAAAAAAAFiAAAAQgAAAHmYh3mYh9k/4Hvvvffexz8AAAA/pwQAAAAAAAABYwAAAEIAAAA5mZM5mZPZP+B777333sc/AAAAP8cEAAAAAAAAAWQAAABCAAAAOZzDOZzD2T/ge++9997HPwAAAD/WBAAAAAAAAAFlAAAAQgAAAPmcz/mcz9k/4Hvvvffexz8AAAA/5gQAAAAAAAABZgAAAEIAAAC5ndu5ndvZP+B777333sc/AAAAP+YEAAAAAAAAAWcAAABCAAAAuaALuqAL2j/ge++9997HPwAAAD/2BAAAAAAAAAFoAAAAQgAAAPqiL/qiL9o/4Hvvvffexz8AAAA/9gQAAAAAAAABaQAAAEIAAAA6pVM6pVPaP+B777333sc/AAAAPwUFAAAAAAAAAWoAAABCAAAAeqd3eqd32j/ge++9997HPwAAAD8FBQAAAAAAAAFrAAAAQgAAALqpm7qpm9o/4Hvvvffexz8AAAA/BQUAAAAAAAABbAAAAEIAAAA6q7M6q7PaP+B777333sc/AAAAPxQFAAAAAAAAAW0AAABCAAAA+q7v+q7v2j/ge++9997HPwAAAD8UBQAAAAAAAAFuAAAAQgAAADqxEzuxE9s/4Hvvvffexz8AAAA/FAUAAAAAAAABbwAAAEIAAAC6siu7sivbP+B777333sc/AAAAPyQFAAAAAAAAAXAAAABCAAAAOrRDO7RD2z/ge++9997HPwAAAD8kBQAAAAAAAAFxAAAAQgAAAHy2Z3u2Z9s/4Hvvvffexz8AAAA/NAUAAAAAAAABcgAAAEIAAAD8t3/7t3/bP+B777333sc/AAAAP0MFAAAAAAAAAXMAAABCAAAAfLmXe7mX2z/ge++9997HPwAAAD9TBQAAAAAAAAF0AAAAQgAAAPy93/u939s/4Hvvvffexz8AAAA/UwUAAAAAAAABdQAAAEIAAAA8wAM8wAPcP+B777333sc/AAAAP1MFAAAAAAAAAXYAAABCAAAAvMEbvMEb3D/ge++9997HPwAAAD9jBQAAAAAAAAF3AAAAQgAAALzES7zES9w/4Hvvvffexz8AAAA/YwUAAAAAAAABeAAAAEIAAAA8xmM8xmPcP+B777333sc/AAAAP3IFAAAAAAAAAXkAAABCAAAAvMd7vMd73D/ge++9997HPwAAAD9yBQAAAAAAAAF6AAAAQgAAAPzJn/zJn9w/4Hvvvffexz8AAAA/ggUAAAAAAAABewAAAEIAAAB8y7d8y7fcP+B777333sc/AAAAP5EFAAAAAAAAAXwAAABCAAAA/czP/MzP3D/ge++9997HPwAAAD+hBQAAAAAAAAF9AAAAQgAAAH3RF33RF90/4Hvvvffexz8AAAA/oQUAAAAAAAABfgAAAEIAAAD90i/90i/dP+B777333sc/AAAAP7EFAAAAAAAAAX8AAABCAAAAPdVTPdVT3T/ge++9997HPwAAAD+xBQAAAAAAAAGAAAAAQgAAAL3Wa73Wa90/4Hvvvffexz8AAAA/wAUAAAAAAAABgQAAAEIAAAA92IM92IPdP+B777333sc/AAAAP8AFAAAAAAAAAYIAAABCAAAAvdmbvdmb3T/ge++9997HPwAAAD/ABQAAAAAAAAGDAAAAQgAAAL3cy73cy90/4Hvvvffexz8AAAA/4AUAAAAAAAABhAAAAEIAAAA93uM93uPdP+B777333sc/AAAAP+AFAAAAAAAAAYUAAABCAAAAvd/7vd/73T/ge++9997HPwAAAD/vBQAAAAAAAAGGAAAAQgAAAH3gB37gB94/4Hvvvffexz8AAAA/7wUAAAAAAAABhwAAAEIAAAD94R/+4R/eP+B777333sc/AAAAPw4GAAAAAAAAAYgAAABCAAAA/eRP/uRP3j/ge++9997HPwAAAD8eBgAAAAAAAAGJAAAAQgAAAD3ncz7nc94/4Hvvvffexz8AAAA/HgYAAAAAAAABigAAAEIAAAC96Iu+6IveP+B777333sc/AAAAPy4GAAAAAAAAAYsAAABCAAAAfemXfumX3j/ge++9997HPwAAAD8uBgAAAAAAAAGMAAAAQgAAAP3qr/7qr94/4Hvvvffexz8AAAA/PQYAAAAAAAABjQAAAEIAAAB97Md+7MfeP+B777333sc/AAAAPz0GAAAAAAAAAY4AAABCAAAAPe3TPu3T3j/ge++9997HPwAAAD89BgAAAAAAAAGPAAAAQgAAAL/u677u694/4Hvvvffexz8AAAA/XQYAAAAAAAABkAAAAEIAAAD/8z//8z/fPySEEEIIIcg/AAAAP10GAAAAAAAAAZEAAABCAAAAP/ZjP/Zj3z9kjDHGGGPIPwAAAD9sBgAAAAAAAAGSAAAAQgAAAH/4h3/4h98/ZIwxxhhjyD8AAAA/fAYAAAAAAAABkwAAAEIAAAA//MM//MPfP2SMMcYYY8g/AAAAP3wGAAAAAAAAAZQAAABCAAAAf/7nf/7n3z9kjDHGGGPIPwAAAD+LBgAAAAAAAAGVAAAAQgAAAGAABmAABuA/ZIwxxhhjyD8AAAA/iwYAAAAAAAABlgAAAEIAAAAhARIgARLgP2SMMcYYY8g/AAAAP6sGAAAAAAAAAZcAAABCAAAAAQMwAAMw4D9kjDHGGGPIPwAAAD+6BgAAAAAAAAGYAAAAQgAAAIEESIAESOA/ZIwxxhhjyD8AAAA/ugYAAAAAAAABmQAAAEIAAABBBVRABVTgP2SMMcYYY8g/AAAAP8oGAAAAAAAAAZoAAABCAAAAoAVaoAVa4D9kjDHGGGPIPwAAAD/KBgAAAAAAAAGbAAAAQgAAAAEGYAAGYOA/ZIwxxhhjyD8AAAA/ygYAAAAAAAABnAAAAEIAAABgBmZgBmbgP2SMMcYYY8g/AAAAP9oGAAAAAAAAAZ0AAABCAAAAwQZswAZs4D9kjDHGGGPIPwAAAD9IBwAAAAAAAAGeAAAAQgAAAIEHeIAHeOA/ZIwxxhhjyD8AAAA/dwcAAAAAAAABnwAAAEIAAADgB37gB37gP2SMMcYYY8g/AAAAP3cHAAAAAAAAAaAAAABCAAAAQQiEQAiE4D9kjDHGGGPIPwAAAD93BwAAAAAAAAGhAAAAQgAAAAEJkAAJkOA/ZIwxxhhjyD8AAAA/lgcAAAAAAAABogAAAEIAAAAgCqIgCqLgP2SMMcYYY8g/AAAAP5YHAAAAAAAAAaMAAABCAAAA4Aqu4Aqu4D9kjDHGGGPIPwAAAD+lBwAAAAAAAAGkAAAAQgAAAKILuqALuuA/ZIwxxhhjyD8AAAA/pQcAAAAAAAABpQAAAEIAAABiDMZgDMbgP2SMMcYYY8g/AAAAP7UHAAAAAAAAAaYAAABCAAAAgQ3YgA3Y4D9kjDHGGGPIPwAAAD+1BwAAAAAAAAGnAAAAQgAAAOIN3uAN3uA/ZIwxxhhjyD8AAAA/xQcAAAAAAAABqAAAAEIAAACiDuqgDurgP2SMMcYYY8g/AAAAP8UHAAAAAAAAAakAAABCAAAAAQ/wAA/w4D9kjDHGGGPIPwAAAD/kBwAAAAAAAAGqAAAAQgAAAGIP9mAP9uA/ZIwxxhhjyD8AAAA/rwgAAAAAAAABqwAAAEIAAADBD/zAD/zgP2SMMcYYY8g/AAAAP78IAAAAAAAAAawAAABCAAAAIhACIRAC4T9kjDHGGGPIPwAAAD/OCAAAAAAAAAGtAAAAQgAAAOIQDuEQDuE/ZIwxxhhjyD8AAAA/zggAAAAAAAABrgAAAEIAAABBERRBERThP2SMMcYYY8g/AAAAP84IAAAAAAAAAa8AAABCAAAAohEaoREa4T+olFJKKaXIPwAAAD/OCAAAAAAAAAGwAAAAQgAAAGISJmESJuE/qJRSSimlyD8AAAA/3ggAAAAAAAABsQAAAEIAAAAiEzIhEzLhP6iUUkoppcg/AAAAP+4IAAAAAAAAAbIAAABCAAAAgRM4gRM44T+olFJKKaXIPwAAAD/uCAAAAAAAAAGzAAAAQgAAAEEUREEUROE/qJRSSimlyD8AAAA/7ggAAAAAAAABtAAAAEIAAACiFEqhFErhP6iUUkoppcg/AAAAP/0IAAAAAAAAAbUAAABCAAAAARVQARVQ4T+olFJKKaXIPwAAAD/9CAAAAAAAAAG2AAAAQgAAAGIVVmEVVuE/qJRSSimlyD8AAAA//QgAAAAAAAABtwAAAEIAAADBFVzBFVzhP6iUUkoppcg/AAAAPwwJAAAAAAAAAbgAAABCAAAAIhZiIRZi4T+olFJKKaXIPwAAAD87CQAAAAAAAAG5AAAAQgAAACIWYiEWYuE/6JxzzjnnyD8AAAA/SwkAAAAAAAABugAAAEIAAACBFmiBFmjhP+icc84558g/AAAAP4kJAAAAAAAAAbsAAABCAAAA4hZu4RZu4T/onHPOOefIPwAAAD/ICQAAAAAAAAG8AAAAQgAAAKIXeqEXeuE/6JxzzjnnyD8AAAA/2AkAAAAAAAABvQAAAEIAAABiGIZhGIbhP+icc84558g/AAAAP+cJAAAAAAAAAb4AAABCAAAAwhiMwRiM4T/onHPOOefIPwAAAD/nCQAAAAAAAAG/AAAAQgAAACIZkiEZkuE/6JxzzjnnyD8AAAA/9wkAAAAAAAABwAAAAEIAAADjLu7iLu7iP2SMMcYYY8g/AAAAPwAAAAAAAAAAAcEAAABCAAAARC/0Qi/04j9kjDHGGGPIPwAAAD/bAAAAAAAAAAHCAAAAQgAAAKMv+qIv+uI/ZIwxxhhjyD8AAAA/+gAAAAAAAAABwwAAAEIAAAAEMAADMADjP2SMMcYYY8g/AAAAPwoBAAAAAAAAAcQAAABCAAAAIzESIzES4z9kjDHGGGPIPwAAAD8KAQAAAAAAAAHFAAAAQgAAAAQzMAMzMOM/ZIwxxhhjyD8AAAA/GgEAAAAAAAABxgAAAEIAAAAjNEIjNELjP2SMMcYYY8g/AAAAPxoBAAAAAAAAAccAAABCAAAA4zRO4zRO4z9kjDHGGGPIPwAAAD8pAQAAAAAAAAHIAAAAQgAAAKM1WqM1WuM/ZIwxxhhjyD8AAAA/KQEAAAAAAAAByQAAAEIAAADENmzDNmzjP2SMMcYYY8g/AAAAP0gBAAAAAAAAAcoAAABCAAAABD/wAz/w4z9kjDHGGGPIPwAAAD9YAQAAAAAAAAHLAAAAQgAAACRAAiRAAuQ/ZIwxxhhjyD8AAAA/WAEAAAAAAAABzAAAAEIAAADkQA7kQA7kP2SMMcYYY8g/AAAAP2gBAAAAAAAAAc0AAABCAAAApEEapEEa5D9kjDHGGGPIPwAAAD9oAQAAAAAAAAHOAAAAQgAAAGRCJmRCJuQ/ZIwxxhhjyD8AAAA/dwEAAAAAAAABzwAAAEIAAADFQizEQizkP2SMMcYYY8g/AAAAP3cBAAAAAAAAAdAAAABCAAAAJEMyJEMy5D9kjDHGGGPIPwAAAD+HAQAAAAAAAAHRAAAAQgAAAIVDOIRDOOQ/ZIwxxhhjyD8AAAA/kQEAAAAAAAAB0gAAAEIAAADkQz7kQz7kP2SMMcYYY8g/AAAAP6EBAAAAAAAAAdMAAABCAAAARURERERE5D9kjDHGGGPIPwAAAD/vAQAAAAAAAAHUAAAAQgAAAKRESqRESuQ/ZIwxxhhjyD8AAAA/7wEAAAAAAAAB1QAAAEIAAAAFRVAERVDkP2SMMcYYY8g/AAAAP/4BAAAAAAAAAdYAAABCAAAAxUVcxEVc5D9kjDHGGGPIPwAAAD8OAgAAAAAAAAHXAAAAQgAAACRGYiRGYuQ/ZIwxxhhjyD8AAAA/HgIAAAAAAAAB2AAAAEIAAADkRm7kRm7kP2SMMcYYY8g/AAAAPx4CAAAAAAAAAdkAAABCAAAARUd0REd05D9kjDHGGGPIPwAAAD8tAgAAAAAAAAHaAAAAQgAAAPmcz/mcz9k/UCmllFJKsT8AAAA/AAAAAAAAAAAB2wAAAEIAAAC5ndu5ndvZP1AppZRSSrE/AAAAPz4AAAAAAAAAAdwAAABCAAAA+Z//+Z//2T9QKaWUUkqxPwAAAD9OAAAAAAAAAAHdAAAAQgAAAPqiL/qiL9o/UCmllFJKsT8AAAA/ZAAAAAAAAAAB3gAAAEIAAAC6pmu6pmvaP1AppZRSSrE/AAAAP2QAAAAAAAAAAd8AAABCAAAAeqqneqqn2j9QKaWUUkqxPwAAAD90AAAAAAAAAAHgAAAAQgAAAHqwB3uwB9s/UCmllFJKsT8AAAA/dAAAAAAAAAAB4QAAAEIAAAC8uIu7uIvbP8gYY4wxxrA/AAAAP4QAAAAAAAAAAeIAAABCAAAA/MAP/MAP3D9ACCGEEEKwPwAAAD+EAAAAAAAAAAHjAAAAQgAAADzJkzzJk9w/gO+99957rz8AAAA/kwAAAAAAAAAB5AAAAEIAAAB90Rd90RfdP3CttdZaa60/AAAAP5MAAAAAAAAAAeUAAABCAAAAfdqnfdqn3T9gjDHGGGOsPwAAAD+jAAAAAAAAAAHmAAAAQgAAAH3jN37jN94/YGuttdZaqz8AAAA/owAAAAAAAAAB5wAAAEIAAAC967u+67veP1AppZRSSqk/AAAAP7MAAAAAAAAAAegAAABCAAAAv/RLv/RL3z9ACCGEEEKoPwAAAD+zAAAAAAAAAAHpAAAAQgAAAD//8z//898/QOecc845pz8AAAA/wgAAAAAAAAAB6gAAAEIAAACBBEiABEjgPzCllFJKKaU/AAAAP8IAAAAAAAAAAesAAABCAAAAYAmWYAmW4D8wpZRSSimlPwAAAD/SAAAAAAAAAAHsAAAAQgAAAAEP8AAP8OA/MKWUUkoppT8AAAA/0gAAAAAAAAAB7QAAAEIAAABBFERBFEThPyCEEEIIIaQ/AAAAP+EAAAAAAAAAAe4AAABCAAAAIhmSIRmS4T8ghBBCCCGkPwAAAD/xAAAAAAAAAAHvAAAAQgAAAMIe7MEe7OE/IIQQQgghpD8AAAA/8QAAAAAAAAAB8AAAAEIAAACjIzqiIzriPyBjjDHGGKM/AAAAPwEBAAAAAAAAAfEAAABCAAAAgiiIgiiI4j8gY4wxxhijPwAAAD8BAQAAAAAAAAHyAAAAQgAAAAQt0AIt0OI/IGOMMcYYoz8AAAA/AQEAAAAAAAAB8wAAAEIAAACEMRiDMRjjPxBCCCGEEKI/AAAAPxABAAAAAAAAAfQAAABCAAAAozVaozVa4z8QQgghhBCiPwAAAD8QAQAAAAAAAAH1AAAAQgAAACQ6oiM6ouM/EEIIIYQQoj8AAAA/IAEAAAAAAAAB9gAAAEIAAADkPd7jPd7jPxBCCCGEEKI/AAAAPyABAAAAAAAAAfcAAABCAAAA5EAO5EAO5D8QQgghhBCiPwAAAD8wAQAAAAAAAAH4AAAAQgAAACRDMiRDMuQ/EEIIIYQQoj8AAAA/MAEAAAAAAAAB+QAAAEIAAACkREqkRErkPxBCCCGEEKI/AAAAPz8BAAAAAAAAAfoAAABCAAAAxUVcxEVc5D8QQgghhBCiPwAAAD9PAQAAAAAAAAH7AAAAQgAAACRGYiRGYuQ/EEIIIYQQoj8AAAA/TwEAAAAAAAAB/AAAAEIAAACFRmiERmjkPxBCCCGEEKI/AAAAP4kCAAAAAAAAAf0AAABCAAAARUd0REd05D8QQgghhBCiPwAAAD+ZAgAAAAAAAAH+AAAAQgAAAKRHeqRHeuQ/IGOMMcYYoz8AAAA/mQIAAAAAAAAB/wAAAEIAAACFSZiESZjkPyBjjDHGGKM/AAAAP6kCAAAAAAAAAQABAABCAAAAJkzCJEzC5D8gY4wxxhijPwAAAD+pAgAAAAAAAAEBAQAAQgAAAAVO4ARO4OQ/IGOMMcYYoz8AAAA/uAIAAAAAAAABAgEAAEIAAACmUAqlUArlPyBjjDHGGKM/AAAAP9cCAAAAAAAAAQMBAABCAAAAZl3WZV3W5T8gY4wxxhijPwAAAD/nAgAAAAAAAAEEAQAAQgAAAMZgDMZgDOY/EEIIIYQQoj8AAAA/5wIAAAAAAAABBQEAAEIAAABGZVRGZVTmPxAhhBBCCKE/AAAAP+cCAAAAAAAAAQYBAABCAAAAxmmcxmmc5j8QIYQQQgihPwAAAD/3AgAAAAAAAAEHAQAAQgAAAEhu5EZu5OY/ECGEEEIIoT8AAAA/BgMAAAAAAAABCAEAAEIAAAAnczInczLnPxAhhBBCCKE/AAAAPwYDAAAAAAAAAQkBAABCAAAAiHZoh3Zo5z8QIYQQQgihPwAAAD8GAwAAAAAAAAEKAQAAQgAAAOh5nud5nuc/ECGEEEIIoT8AAAA/FgMAAAAAAAABCwEAAEIAAABIfdRHfdTnPxAhhBBCCKE/AAAAPyYDAAAAAAAAAQwBAABCAAAA6H/+53/+5z8QIYQQQgihPwAAAD8mAwAAAAAAAAENAQAAQgAAAOiCLuiCLug/ECGEEEIIoT8AAAA/JgMAAAAAAAABDgEAAEIAAAAohVIohVLoPxAhhBBCCKE/AAAAPzUDAAAAAAAAAQ8BAABCAAAACYdwCIdw6D8QIYQQQgihPwAAAD81AwAAAAAAAAEQAQAAQgAAAImIiIiIiOg/ECGEEEIIoT8AAAA/RQMAAAAAAAABEQEAAEIAAAAJiqAIiqDoPxAhhBBCCKE/AAAAP0UDAAAAAAAAARIBAABCAAAASYzESIzE6D8QIYQQQgihPwAAAD9UAwAAAAAAAAETAQAAQgAAAMmN3MiN3Og/ECGEEEIIoT8AAAA/ZAMAAAAAAAABFAEAAEIAAACqj/qoj/roPxAhhBBCCKE/AAAAP3QDAAAAAAAAARUBAABCAAAASZIkSZIk6T8QIYQQQgihPwAAAD+DAwAAAAAAAAEWAQAAQgAAAIqaqImaqOk/ECGEEEIIoT8AAAA/kwMAAAAAAAABFwEAAEIAAACqnuqpnurpPxAhhBBCCKE/AAAAP5MDAAAAAAAAARgBAABCAAAACqIgCqIg6j8QIYQQQgihPwAAAD+TAwAAAAAAAAEZAQAAQgAAAMqlXMqlXOo/ECGEEEIIoT8AAAA/owMAAAAAAAABGgEAAEIAAAArqZIqqZLqPxAhhBBCCKE/AAAAP6MDAAAAAAAAARsBAABCAAAAjKzIiqzI6j8QIYQQQgihPwAAAD+jAwAAAAAAAAEcAQAAQgAAAIyv+Iqv+Oo/ECGEEEIIoT8AAAA/wgMAAAAAAAABHQEAAEIAAACMtViLtVjrPxAhhBBCCKE/AAAAP9EDAAAAAAAAAR4BAABCAAAAjLiIi7iI6z8AAAAAAACgPwAAAD/RAwAAAAAAAAEfAQAAQgAAAOy7vuu7vus/AL733nvvnT8AAAA/0QMAAAAAAAABIAEAAEIAAACsv/qrv/rrP+B777333ps/AAAAP+EDAAAAAAAAASEBAABCAAAATcIkTMIk7D/AOeecc86ZPwAAAD/xAwAAAAAAAAEiAQAAQgAAAA3GYAzGYOw/wPfee++9lz8AAAA/8QMAAAAAAAABIwEAAEIAAAANyZAMyZDsP8D33nvvvZc/AAAAPwAEAAAAAAAAASQBAABCAAAADczADMzA7D/AtdZaa62VPwAAAD8ABAAAAAAAAAElAQAAQgAAAK7O6qzO6uw/wLXWWmutlT8AAAA/AAQAAAAAAAABJgEAAEIAAADu0A7t0A7tP8C11lprrZU/AAAAPxAEAAAAAAAAAScBAABCAAAAzdIszdIs7T/AtdZaa62VPwAAAD8gBAAAAAAAAAEoAQAAQgAAAE3URE3URO0/oHPOOeeckz8AAAA/IAQAAAAAAAABKQEAAEIAAADN1VzN1VztP6BzzjnnnJM/AAAAPyAEAAAAAAAAASoBAABCAAAA7tZu7dZu7T+gMcYYY4yRPwAAAD8vBAAAAAAAAAErAQAAQgAAAK7Xeq3Xeu0/oDHGGGOMkT8AAAA/LwQAAAAAAAABLAEAAEIAAADO2IzN2IztP6AxxhhjjJE/AAAAPz8EAAAAAAAAAS0BAABCAAAAjtmYjdmY7T+gMcYYY4yRPwAAAD8/BAAAAAAAAAEuAQAAQgAAAK7aqq3aqu0/oDHGGGOMkT8AAAA/TgQAAAAAAAABLwEAAEIAAADO27zN27ztP6AxxhhjjJE/AAAAP14EAAAAAAAAATABAABCAAAAbt7mbd7m7T+gMcYYY4yRPwAAAD9uBAAAAAAAAAExAQAAQgAAAG7hFm7hFu4/AN977733jj8AAAA/bgQAAAAAAAABMgEAAEIAAABO4zRO4zTuPwDfe++9944/AAAAP30EAAAAAAAAATMBAABCAAAAjuVYjuVY7j8A33vvvfeOPwAAAD99BAAAAAAAAAE0AQAAQgAAAG/ndm7ndu4/AN977733jj8AAAA/jQQAAAAAAAABNQEAAEIAAACv6Zqu6ZruPwDfe++9944/AAAAP40EAAAAAAAAATYBAABCAAAAr+zKruzK7j8A33vvvfeOPwAAAD+dBAAAAAAAAAE3AQAAQgAAAK/v+q7v+u4/wFprrbXWij8AAAA/nQQAAAAAAAABOAEAAEIAAABP8iRP8iTvP8Baa6211oo/AAAAP7wEAAAAAAAAATkBAABCAAAAL/dyL/dy7z/AWmuttdaKPwAAAD+8BAAAAAAAAAE6AQAAQgAAAG/5lm/5lu8/wFprrbXWij8AAAA/ywQAAAAAAAABOwEAAEIAAABR+7RP+7TvP8DWWmuttYY/AAAAP8sEAAAAAAAAATwBAABCAAAA0fzMz/zM7z/A1lprrbWGPwAAAD/LBAAAAAAAAAE9AQAAQgAAAJH92I/92O8/wNZaa621hj8AAAA/2wQAAAAAAAABPgEAAEIAAADv/d7v/d7vP8BSSimllII/AAAAP+sEAAAAAAAAAT8BAABCAAAA+ZAP+ZAP2T90zjnnnHPYPwAAAD8AAAAAAAAAAAFAAQAAQgAAAHmSJ3mSJ9k/dM4555xz2D8AAAA/HwAAAAAAAAABQQEAAEIAAAB5nud5nufZP5ZSSimllNg/AAAAPy8AAAAAAAAAAUIBAABCAAAAeqqneqqn2j+21lprrbXYPwAAAD8+AAAAAAAAAAFDAQAAQgAAAHqwB3uwB9s/ttZaa6212D8AAAA/PgAAAAAAAAABRAEAAEIAAAA8t3M7t3PbP7bWWmuttdg/AAAAP04AAAAAAAAAAUUBAABCAAAAPL3TO73T2z+21lprrbXYPwAAAD9OAAAAAAAAAAFGAQAAQgAAADzDMzzDM9w/ttZaa6212D8AAAA/XQAAAAAAAAABRwEAAEIAAAC9zdu8zdvcP7bWWmuttdg/AAAAP20AAAAAAAAAAUgBAABCAAAA/dIv/dIv3T+21lprrbXYPwAAAD9tAAAAAAAAAAFJAQAAQgAAAL3Wa73Wa90/ttZaa6212D8AAAA/fQAAAAAAAAABSgEAAEIAAAA927M927PdP7bWWmuttdg/AAAAP30AAAAAAAAAAUsBAABCAAAAfeAHfuAH3j+21lprrbXYPwAAAD+MAAAAAAAAAAFMAQAAQgAAAD3qoz7qo94/llJKKaWU2D8AAAA/nAAAAAAAAAABTQEAAEIAAAC/7uu+7uveP5ZSSimllNg/AAAAP5wAAAAAAAAAAU4BAABCAAAAv/RLv/RL3z+WUkoppZTYPwAAAD+sAAAAAAAAAAFPAQAAQgAAAP/5n//5n98/dM4555xz2D8AAAA/rAAAAAAAAAABUAEAAEIAAAAhARIgARLgP3TOOeecc9g/AAAAP7sAAAAAAAAAAVEBAABCAAAAQQVUQAVU4D90zjnnnHPYPwAAAD+7AAAAAAAAAAFSAQAAQgAAAGAJlmAJluA/dM4555xz2D8AAAA/ywAAAAAAAAABUwEAAEIAAADiDd7gDd7gP3TOOeecc9g/AAAAP8sAAAAAAAAAAVQBAABCAAAAwRIswRIs4T90zjnnnHPYPwAAAD/aAAAAAAAAAAFVAQAAQgAAAKIXeqEXeuE/dM4555xz2D8AAAA/2gAAAAAAAAABVgEAAEIAAAAiHMIhHMLhP3TOOeecc9g/AAAAP/oAAAAAAAAAAVcBAABCAAAAhDd4gzd44z90zjnnnHPYPwAAAD8JAQAAAAAAAAFYAQAAQgAAAKQ7uqM7uuM/dM4555xz2D8AAAA/CQEAAAAAAAABWQEAAEIAAAAEP/ADP/DjP3TOOeecc9g/AAAAPxkBAAAAAAAAAVoBAABCAAAAxUIsxEIs5D90zjnnnHPYPwAAAD8ZAQAAAAAAAAFbAQAAQgAAAMVFXMRFXOQ/dM4555xz2D8AAAA/KQEAAAAAAAABXAEAAEIAAAAFSIAESIDkP3TOOeecc9g/AAAAPzgBAAAAAAAAAV0BAABCAAAABUuwBEuw5D90zjnnnHPYPwAAAD84AQAAAAAAAAFeAQAAQgAAAKZN2qRN2uQ/dM4555xz2D8AAAA/OAEAAAAAAAABXwEAAEIAAACFT/iET/jkP3TOOeecc9g/AAAAP0gBAAAAAAAAAWABAABCAAAABVEQBVEQ5T90zjnnnHPYPwAAAD9IAQAAAAAAAAFhAQAAQgAAAOZSLuVSLuU/VEoppZRS2D8AAAA/ZwEAAAAAAAABYgEAAEIAAADmVV7lVV7lPxBCCCGEENg/AAAAP3cBAAAAAAAAAWMBAABCAAAAhliIhViI5T/wvffee+/XPwAAAD93AQAAAAAAAAFkAQAAQgAAAOZYjuVYjuU/0DnnnHPO1z8AAAA/hgEAAAAAAAABZQEAAEIAAABmWqZlWqblP6611lprrdc/AAAAP5YBAAAAAAAAAWYBAABCAAAAxlqsxVqs5T+utdZaa63XPwAAAD+WAQAAAAAAAAFnAQAAQgAAACZbsiVbsuU/rrXWWmut1z8AAAA/pgEAAAAAAAABaAEAAEIAAACGW7iFW7jlP6611lprrdc/AAAAP7UBAAAAAAAAAWkBAABCAAAA5lu+5Vu+5T+utdZaa63XPwAAAD+1AQAAAAAAAAFqAQAAQgAAAEZcxEVcxOU/rrXWWmut1z8AAAA/xQEAAAAAAAABawEAAEIAAACmXMqlXMrlP6611lprrdc/AAAAP9QBAAAAAAAAAWwBAABCAAAABl3QBV3Q5T+utdZaa63XPwAAAD/UAQAAAAAAAAFtAQAAQgAAAGZd1mVd1uU/rrXWWmut1z8AAAA/1AEAAAAAAAABbgEAAEIAAADGXdzFXdzlP6611lprrdc/AAAAP/QBAAAAAAAAAW8BAABCAAAAhl7ohV7o5T+utdZaa63XPwAAAD8DAgAAAAAAAAFwAQAAQgAAAMZgDMZgDOY/rrXWWmut1z8AAAA/AwIAAAAAAAABcQEAAEIAAAAmYRImYRLmP6611lprrdc/AAAAPxMCAAAAAAAAAXIBAABCAAAAhmEYhmEY5j+utdZaa63XPwAAAD8TAgAAAAAAAAFzAQAAQgAAAOdhHuZhHuY/rrXWWmut1z8AAAA/EwIAAAAAAAABdAEAAEIAAADMq7zKq7zqP7bWWmuttdg/AAAAPwAAAAAAAAAAAXUBAABCAAAAK6zCKqzC6j+21lprrbXYPwAAAD9tAAAAAAAAAAF2AQAAQgAAAIysyIqsyOo/llJKKaWU2D8AAAA/bQAAAAAAAAABdwEAAEIAAADrrM7qrM7qP5ZSSimllNg/AAAAP3wAAAAAAAAAAXgBAABCAAAA66zO6qzO6j90zjnnnHPYPwAAAD98AAAAAAAAAAF5AQAAQgAAAEyt1Eqt1Oo/dM4555xz2D8AAAA/jAAAAAAAAAABegEAAEIAAACrrdqqrdrqP3TOOeecc9g/AAAAP4wAAAAAAAAAAXsBAABCAAAADK7gCq7g6j9USimllFLYPwAAAD+bAAAAAAAAAAF8AQAAQgAAAGuu5mqu5uo/VEoppZRS2D8AAAA/qwAAAAAAAAABfQEAAEIAAADMruzKruzqP1RKKaWUUtg/AAAAP7sAAAAAAAAAAX4BAABCAAAAjK/4iq/46j9USimllFLYPwAAAD+7AAAAAAAAAAF/AQAAQgAAAOuv/uqv/uo/VEoppZRS2D8AAAA/uwAAAAAAAAABgAEAAEIAAABMsARLsATrP1RKKaWUUtg/AAAAP8oAAAAAAAAAAYEBAABCAAAAa7EWa7EW6z9USimllFLYPwAAAD/KAAAAAAAAAAGCAQAAQgAAAMyxHMuxHOs/VEoppZRS2D8AAAA/2gAAAAAAAAABgwEAAEIAAADrsi7rsi7rP1RKKaWUUtg/AAAAP9oAAAAAAAAAAYQBAABCAAAAq7M6q7M66z9USimllFLYPwAAAD/qAAAAAAAAAAGFAQAAQgAAAGu0Rmu0Rus/VEoppZRS2D8AAAA/6gAAAAAAAAABhgEAAEIAAADrtV7rtV7rP1RKKaWUUtg/AAAAPwkBAAAAAAAAAYcBAABCAAAAjLiIi7iI6z80xhhjjDHYPwAAAD8YAQAAAAAAAAGIAQAAQgAAAAy6oAu6oOs/NMYYY4wx2D8AAAA/GAEAAAAAAAABiQEAAEIAAADMuqzLuqzrPzTGGGOMMdg/AAAAPzgBAAAAAAAAAYoBAABCAAAADL3QC73Q6z8QQgghhBDYPwAAAD84AQAAAAAAAAGLAQAAQgAAACy+4iu+4us/EEIIIYQQ2D8AAAA/OAEAAAAAAAABjAEAAEIAAABMv/RLv/TrPxBCCCGEENg/AAAAPzgBAAAAAAAAAY0BAABCAAAAzMAMzMAM7D8QQgghhBDYPwAAAD9HAQAAAAAAAAGOAQAAQgAAAE3CJEzCJOw/8L333nvv1z8AAAA/RwEAAAAAAAABjwEAAEIAAADNwzzMwzzsP/C9995779c/AAAAP1cBAAAAAAAAAZABAABCAAAATcVUTMVU7D/wvffee+/XPwAAAD9XAQAAAAAAAAGRAQAAQgAAAGzGZmzGZuw/8L333nvv1z8AAAA/ZwEAAAAAAAABkgEAAEIAAACNx3iMx3jsP/C9995779c/AAAAP2cBAAAAAAAAAZMBAABCAAAADcmQDMmQ7D/wvffee+/XPwAAAD+GAQAAAAAAAAGUAQAAQgAAAK7LuqzLuuw/8L333nvv1z8AAAA/lQEAAAAAAAABlQEAAEIAAADNzMzMzMzsP/C9995779c/AAAAP5UBAAAAAAAAAZYBAABCAAAATc7kTM7k7D/wvffee+/XPwAAAD+VAQAAAAAAAAGXAQAAQgAAAM3P/MzP/Ow/8L333nvv1z8AAAA/pQEAAAAAAAABmAEAAEIAAADu0A7t0A7tP/C9995779c/AAAAP6UBAAAAAAAAAZkBAABCAAAADdIgDdIg7T/wvffee+/XPwAAAD+1AQAAAAAAAAGaAQAAQgAAAI3TOI3TOO0/8L333nvv1z8AAAA/tQEAAAAAAAABmwEAAEIAAAAN1VAN1VDtP/C9995779c/AAAAP8QBAAAAAAAAAZwBAABCAAAALtZiLdZi7T/wvffee+/XPwAAAD/UAQAAAAAAAAGdAQAAQgAAAK7Xeq3Xeu0/8L333nvv1z8AAAA/AwIAAAAAAAABngEAAEIAAABu4RZu4RbuPxBCCCGEENg/AAAAPzICAAAAAAAAAZ8BAABCAAAAzuqszuqs7j9USimllFLYPwAAAD8yAgAAAAAAAAGgAQAAQgAAAO/rvu7rvu4/VEoppZRS2D8AAAA/QQIAAAAAAAABoQEAAEIAAAAP7dAO7dDuP1RKKaWUUtg/AAAAP1ECAAAAAAAAAaIBAABCAAAAT+/0Tu/07j9USimllFLYPwAAAD9hAgAAAAAAAAGjAQAAQgAAAK/v+q7v+u4/VEoppZRS2D8AAAA/YQIAAAAAAAABpAEAAEIAAAAP8AAP8ADvP1RKKaWUUtg/AAAAP3kCAAAAAAAAAaUBAABCAAAAb/AGb/AG7z80xhhjjDHYPwAAAD95AgAAAAAAAAGmAQAAQgAAAM/wDM/wDO8/NMYYY4wx2D8AAAA/eQIAAAAAAAABpwEAAEIAAACP8RiP8RjvPzTGGGOMMdg/AAAAP4kCAAAAAAAAAagBAABCAAAA7/Ee7/Ee7z80xhhjjDHYPwAAAD+YAgAAAAAAAAGpAQAAQgAAAE/yJE/yJO8/EEIIIYQQ2D8AAAA/mAIAAAAAAAABqgEAAEIAAACv8iqv8irvPxBCCCGEENg/AAAAP6gCAAAAAAAAAasBAABCAAAAb/M2b/M27z8QQgghhBDYPwAAAD+oAgAAAAAAAAGsAQAAQgAAAC/0Qi/0Qu8/8L333nvv1z8AAAA/uAIAAAAAAAABrQEAAEIAAACP9EiP9EjvP/C9995779c/AAAAP7gCAAAAAAAAAa4BAABCAAAAT/VUT/VU7z/wvffee+/XPwAAAD/HAgAAAAAAAAGvAQAAQgAAAA/2YA/2YO8/8L333nvv1z8AAAA/1wIAAAAAAAABsAEAAEIAAAAv93Iv93LvP/C9995779c/AAAAP9cCAAAAAAAAAbEBAABCAAAA7/d+7/d+7z/wvffee+/XPwAAAD/XAgAAAAAAAAGyAQAAQgAAABH5kA/5kO8/0DnnnHPO1z8AAAA/5wIAAAAAAAABswEAAEIAAADR+ZzP+ZzvP9A555xzztc/AAAAP+cCAAAAAAAAAbQBAABCAAAAkfqoj/qo7z/QOeecc87XPwAAAD/2AgAAAAAAAAG1AQAAQgAAAFH7tE/7tO8/0DnnnHPO1z8AAAA/9gIAAAAAAAABtgEAAEIAAACv+7qv+7rvP9A555xzztc/AAAAPwYDAAAAAAAAAbcBAABCAAAAEfzAD/zA7z+utdZaa63XPwAAAD8VAwAAAAAAAAG4AQAAQgAAAG/8xm/8xu8/rrXWWmut1z8AAAA/JQMAAAAAAAABuQEAAEIAAADR/MzP/MzvP44xxhhjjNc/AAAAPyUDAAAAAAAAAboBAABCAAAAL/3SL/3S7z+OMcYYY4zXPwAAAD81AwAAAAAAAAG7AQAAQgAAAJH92I/92O8/jjHGGGOM1z8AAAA/NQMAAAAAAAABvAEAAEIAAADv/d7v/d7vP44xxhhjjNc/AAAAP0QDAAAAAAAAAb0BAABCAAAAUf7kT/7k7z+OMcYYY4zXPwAAAD9UAwAAAAAAAAG+AQAAQgAAAAZjMAZjMOY/hBBCCCGE4T8AAAA/AAAAAAAAAAABvwEAAEIAAABnYzZmYzbmP4QQQgghhOE/AAAAP5wAAAAAAAAAAcABAABCAAAAxmM8xmM85j+EEEIIIYThPwAAAD+sAAAAAAAAAAHBAQAAQgAAACdkQiZkQuY/dM4555xz4T8AAAA/rAAAAAAAAAABwgEAAEIAAADnZE7mZE7mP3TOOeecc+E/AAAAP7sAAAAAAAAAAcMBAABCAAAABmZgBmZg5j90zjnnnHPhPwAAAD+7AAAAAAAAAAHEAQAAQgAAAMZmbMZmbOY/ZIwxxhhj4T8AAAA/ywAAAAAAAAABxQEAAEIAAADnZ37mZ37mP2SMMcYYY+E/AAAAP8sAAAAAAAAAAcYBAABCAAAAZ2mWZmmW5j9USimllFLhPwAAAD/qAAAAAAAAAAHHAQAAQgAAAKdu6qZu6uY/VEoppZRS4T8AAAA/6gAAAAAAAAAByAEAAEIAAABIcRRHcRTnP0IIIYQQQuE/AAAAP/oAAAAAAAAAAckBAABCAAAAJ3MyJ3My5z9CCCGEEELhPwAAAD/6AAAAAAAAAAHKAQAAQgAAAAh4gAd4gOc/QgghhBBC4T8AAAA/CQEAAAAAAAABywEAAEIAAADoeZ7neZ7nPzLGGGOMMeE/AAAAPxkBAAAAAAAAAcwBAABCAAAAKHzCJ3zC5z8yxhhjjDHhPwAAAD8ZAQAAAAAAAAHNAQAAQgAAAAh+4Ad+4Oc/MsYYY4wx4T8AAAA/KQEAAAAAAAABzgEAAEIAAACIf/iHf/jnPzLGGGOMMeE/AAAAPzgBAAAAAAAAAc8BAABCAAAAKIIiKIIi6D8ihBBCCCHhPwAAAD84AQAAAAAAAAHQAQAAQgAAAOiCLuiCLug/IoQQQggh4T8AAAA/SAEAAAAAAAAB0QEAAEIAAAAJhEAIhEDoPxBCCCGEEOE/AAAAP0gBAAAAAAAAAdIBAABCAAAAKIVSKIVS6D8QQgghhBDhPwAAAD9XAQAAAAAAAAHTAQAAQgAAAOiFXuiFXug/EEIIIYQQ4T8AAAA/VwEAAAAAAAAB1AEAAEIAAAAJh3AIh3DoPxBCCCGEEOE/AAAAP2cBAAAAAAAAAdUBAABCAAAAKIiCKIiC6D8QQgghhBDhPwAAAD9nAQAAAAAAAAHWAQAAQgAAAKiJmqiJmug/EEIIIYQQ4T8AAAA/dwEAAAAAAAAB1wEAAEIAAADJiqzIiqzoPxBCCCGEEOE/AAAAP5YBAAAAAAAAAdgBAABCAAAASY/0SI/06D8QQgghhBDhPwAAAD+mAQAAAAAAAAHZAQAAQgAAAMmQDMmQDOk/EEIIIYQQ4T8AAAA/pgEAAAAAAAAB2gEAAEIAAAAJkzAJkzDpPxBCCCGEEOE/AAAAP6YBAAAAAAAAAdsBAABCAAAAiZRIiZRI6T8QQgghhBDhPwAAAD+1AQAAAAAAAAHcAQAAQgAAAAmWYAmWYOk/EEIIIYQQ4T8AAAA/tQEAAAAAAAAB3QEAAEIAAACKl3iJl3jpPxBCCCGEEOE/AAAAP7UBAAAAAAAAAd4BAABCAAAAqpiKqZiK6T8QQgghhBDhPwAAAD/FAQAAAAAAAAHfAQAAQgAAAMqZnMmZnOk/IoQQQggh4T8AAAA/1AEAAAAAAAAB4AEAAEIAAADqmq7pmq7pPyKEEEIIIeE/AAAAP9QBAAAAAAAAAeEBAABCAAAAqpu6qZu66T8yxhhjjDHhPwAAAD/UAQAAAAAAAAHiAQAAQgAAAGqcxmmcxuk/MsYYY4wx4T8AAAA/5AEAAAAAAAAB4wEAAEIAAACKndiJndjpP0IIIYQQQuE/AAAAP+QBAAAAAAAAAeQBAABCAAAASp7kSZ7k6T9USimllFLhPwAAAD8DAgAAAAAAAAHlAQAAQgAAAIqgCIqgCOo/dM4555xz4T8AAAA/EwIAAAAAAAAB5gEAAEIAAADqoA7qoA7qP3TOOeecc+E/AAAAPxMCAAAAAAAAAecBAABCAAAAq6EaqqEa6j90zjnnnHPhPwAAAD8jAgAAAAAAAAHoAQAAQgAAAGuiJmqiJuo/hBBCCCGE4T8AAAA/IwIAAAAAAAAB6QEAAEIAAADKoizKoizqP4QQQgghhOE/AAAAPzICAAAAAAAAAeoBAABCAAAAK6MyKqMy6j+EEEIIIYThPwAAAD8yAgAAAAAAAAHrAQAAQgAAAIqjOIqjOOo/hBBCCCGE4T8AAAA/QgIAAAAAAAAB7AEAAEIAAADroz7qoz7qP4QQQgghhOE/AAAAP1ECAAAAAAAAAe0BAABCAAAASqRESqRE6j+EEEIIIYThPwAAAD9RAgAAAAAAAAHuAQAAQgAAAKukSqqkSuo/hBBCCCGE4T8AAAA/YQIAAAAAAAAB7wEAAEIAAAAKpVAKpVDqP4QQQgghhOE/AAAAP3ECAAAAAAAAAfABAABCAAAAyqVcyqVc6j+EEEIIIYThPwAAAD9xAgAAAAAAAAHxAQAAQgAAACumYiqmYuo/hBBCCCGE4T8AAAA/gAIAAAAAAAAB8gEAAEIAAACKpmiKpmjqP4QQQgghhOE/AAAAP5ACAAAAAAAAAfMBAABCAAAA66Zu6qZu6j+EEEIIIYThPwAAAD+QAgAAAAAAAAH0AQAAQgAAAEqndEqndOo/hBBCCCGE4T8AAAA/zgIAAAAAAAAB9QEAAEIAAACrp3qqp3rqP4QQQgghhOE/AAAAP94CAAAAAAAAAfYBAABCAAAACqiACqiA6j+EEEIIIYThPwAAAD/eAgAAAAAAAAH3AQAAQgAAAGuohmqohuo/hBBCCCGE4T8AAAA/7gIAAAAAAAAB+AEAAEIAAACKqZiKqZjqP4QQQgghhOE/AAAAP+4CAAAAAAAAAfkBAABCAAAA66me6qme6j+EEEIIIYThPwAAAD/9AgAAAAAAAAH6AQAAQgAAAAursAqrsOo/hBBCCCGE4T8AAAA/DQMAAAAAAAAB+wEAAEIAAADMq7zKq7zqP4QQQgghhOE/AAAAPx0DAAAAAAAAAfwBAABCAAAAjKzIiqzI6j+EEEIIIYThPwAAAD9MAwAAAAAAAAH9AQAAQgAAACu1Uiu1Uus/hBBCCCGE4T8AAAA/iwMAAAAAAAAB/gEAAEIAAADsu77ru77rP4QQQgghhOE/AAAAP4sDAAAAAAAAAf8BAABCAAAADL3QC73Q6z+EEEIIIYThPwAAAD+qAwAAAAAAAAEAAgAAQgAAAKy/+qu/+us/hBBCCCGE4T8AAAA/uQMAAAAAAAABAQIAAEIAAABswAZswAbsP4QQQgghhOE/AAAAP7kDAAAAAAAAAQICAABCAAAAzMAMzMAM7D+EEEIIIYThPwAAAD+5AwAAAAAAAAEDAgAAQgAAAIzBGIzBGOw/hBBCCCGE4T8AAAA/uQMAAAAAAAABBAIAAEIAAADswR7swR7sP4QQQgghhOE/AAAAP8kDAAAAAAAAAQUCAABCAAAADcMwDMMw7D+EEEIIIYThPwAAAD/JAwAAAAAAAAEGAgAAQgAAACzEQizEQuw/hBBCCCGE4T8AAAA/2QMAAAAAAAABBwIAAEIAAABNxVRMxVTsP4QQQgghhOE/AAAAP9kDAAAAAAAAAQgCAABCAAAAbMZmbMZm7D+EEEIIIYThPwAAAD/4AwAAAAAAAAEJAgAAQgAAAOzHfuzHfuw/hBBCCCGE4T8AAAA/+AMAAAAAAAABCgIAAEIAAACNyqiMyqjsP5RSSimllOE/AAAAPwgEAAAAAAAAAQsCAABCAAAArs7qrM7q7D+klFJKKaXhPwAAAD8IBAAAAAAAAAEMAgAAQgAAAO7QDu3QDu0/ttZaa6214T8AAAA/CAQAAAAAAAABDQIAAEIAAACN0ziN0zjtP7bWWmutteE/AAAAPxcEAAAAAAAAAQ4CAABCAAAAzdVczdVc7T+21lprrbXhPwAAAD8XBAAAAAAAAAEPAgAAQgAAAO7Wbu3Wbu0/ttZaa6214T8AAAA/JwQAAAAAAAABEAIAAEIAAAAO2IAN2IDtP7bWWmutteE/AAAAPycEAAAAAAAAARECAABCAAAAztiMzdiM7T+21lprrbXhPwAAAD82BAAAAAAAAAESAgAAQgAAAC7Zki3Zku0/ttZaa6214T8AAAA/NgQAAAAAAAABEwIAAEIAAACO2ZiN2ZjtP7bWWmutteE/AAAAP0YEAAAAAAAAARQCAABCAAAATtqkTdqk7T+21lprrbXhPwAAAD+kBAAAAAAAAAEVAgAAQgAAAA7bsA3bsO0/ttZaa6214T8AAAA/pAQAAAAAAAABFgIAAEIAAABu27Zt27btP7bWWmutteE/AAAAP7MEAAAAAAAAARcCAABCAAAAztu8zdu87T+21lprrbXhPwAAAD/DBAAAAAAAAAEYAgAAQgAAAC7cwi3cwu0/ttZaa6214T8AAAA/4gQAAAAAAAABGQIAAEIAAACO3MiN3MjtP7bWWmutteE/AAAAP/IEAAAAAAAAARoCAABCAAAAnK7pmq7puj8yxhhjjDHpPwAAAD8AAAAAAAAAAAEbAgAAQgAAAJyu6Zqu6bo/QgghhBBC6T8AAAA/fQAAAAAAAAABHAIAAEIAAACezMmczMm8P1RKKaWUUuk/AAAAP30AAAAAAAAAAR0CAABCAAAAntu5ndu5vT9USimllFLpPwAAAD99AAAAAAAAAAEeAgAAQgAAAJ7qqZ7qqb4/VEoppZRS6T8AAAA/jAAAAAAAAAABHwIAAEIAAACg//mf//m/P1RKKaWUUuk/AAAAP4wAAAAAAAAAASACAABCAAAAUAd1UAd1wD9USimllFLpPwAAAD+cAAAAAAAAAAEhAgAAQgAAAFIQBVEQBcE/VEoppZRS6T8AAAA/nAAAAAAAAAABIgIAAEIAAABSGZVRGZXBP1RKKaWUUuk/AAAAP5wAAAAAAAAAASMCAABCAAAAUyIlUiIlwj9USimllFLpPwAAAD+sAAAAAAAAAAEkAgAAQgAAANMpndIpncI/VEoppZRS6T8AAAA/uwAAAAAAAAABJQIAAEIAAABTNEVTNEXDP0IIIYQQQuk/AAAAP7sAAAAAAAAAASYCAABCAAAAVD3VUz3Vwz9CCCGEEELpPwAAAD/LAAAAAAAAAAEnAgAAQgAAANRHfdRHfcQ/MsYYY4wx6T8AAAA/ywAAAAAAAAABKAIAAEIAAABWT/VUT/XEPzLGGGOMMek/AAAAP9oAAAAAAAAAASkCAABCAAAA1lZt1VZtxT8ihBBCCCHpPwAAAD/aAAAAAAAAAAEqAgAAQgAAANZf/dVf/cU/IoQQQggh6T8AAAA/6gAAAAAAAAABKwIAAEIAAADXaI3WaI3GPyKEEEIIIek/AAAAP/oAAAAAAAAAASwCAABCAAAA2Hqt13qtxz8QQgghhBDpPwAAAD/6AAAAAAAAAAEtAgAAQgAAANiADdiADcg/EEIIIYQQ6T8AAAA/+gAAAAAAAAABLgIAAEIAAADYiZ3YiZ3IPxBCCCGEEOk/AAAAP/oAAAAAAAAAAS8CAABCAAAAWpRFWZRFyT8QQgghhBDpPwAAAD8KAQAAAAAAAAEwAgAAQgAAANqbvdmbvck/AgAAAAAA6T8AAAA/CgEAAAAAAAABMQIAAEIAAADbpE3apE3KP/C999577+g/AAAAPxoBAAAAAAAAATICAABCAAAA27AN27ANyz/wvffee+/oPwAAAD8aAQAAAAAAAAEzAgAAQgAAAFu7tVu7tcs/3nvvvffe6D8AAAA/KQEAAAAAAAABNAIAAEIAAABdxEVcxEXMP95777333ug/AAAAPykBAAAAAAAAATUCAABCAAAAXc3VXM3VzD/ee++9997oPwAAAD85AQAAAAAAAAE2AgAAQgAAAN3UTd3UTc0/3nvvvffe6D8AAAA/OQEAAAAAAAABNwIAAEIAAADd2q3d2q3NP95777333ug/AAAAP0gBAAAAAAAAATgCAABCAAAA3eAN3uANzj/ee++9997oPwAAAD9IAQAAAAAAAAE5AgAAQgAAAN3mbd7mbc4/0DnnnHPO6D8AAAA/WAEAAAAAAAABOgIAAEIAAADh7M3e7M3OP9A555xzzug/AAAAP1gBAAAAAAAAATsCAABCAAAAYfEVX/EVzz++9957773oPwAAAD9oAQAAAAAAAAE8AgAAQgAAAGH3dV/3dc8/vvfee++96D8AAAA/aAEAAAAAAAABPQIAAEIAAADh+73f+73PP7733nvvveg/AAAAP3cBAAAAAAAAAT4CAABCAAAA4f7t3/7tzz++9957773oPwAAAD+HAQAAAAAAAAE/AgAAQgAAALABG7ABG9A/vvfee++96D8AAAA/hwEAAAAAAAABQAIAAEIAAADwAz/wAz/QP6611lprreg/AAAAP4cBAAAAAAAAAUECAABCAAAAsARLsARL0D+utdZaa63oPwAAAD+XAQAAAAAAAAFCAgAAQgAAADAGYzAGY9A/rrXWWmut6D8AAAA/lwEAAAAAAAABQwIAAEIAAACwB3uwB3vQP6611lprreg/AAAAP6YBAAAAAAAAAUQCAABCAAAAMAmTMAmT0D+utdZaa63oPwAAAD+2AQAAAAAAAAFFAgAAQgAAALAKq7AKq9A/rrXWWmut6D8AAAA/tgEAAAAAAAABRgIAAEIAAABwC7dwC7fQP6611lprreg/AAAAP7YBAAAAAAAAAUcCAABCAAAA8QzP8AzP0D+utdZaa63oPwAAAD/FAQAAAAAAAAFIAgAAQgAAAHEO53AO59A/rrXWWmut6D8AAAA/xQEAAAAAAAABSQIAAEIAAACxEAuxEAvRP6611lprreg/AAAAP9UBAAAAAAAAAUoCAABCAAAAMRIjMRIj0T+utdZaa63oPwAAAD/lAQAAAAAAAAFLAgAAQgAAAHEUR3EUR9E/rrXWWmut6D8AAAA/5QEAAAAAAAABTAIAAEIAAACxFmuxFmvRP6611lprreg/AAAAP+UBAAAAAAAAAU0CAABCAAAAMRiDMRiD0T+utdZaa63oPwAAAD8EAgAAAAAAAAFOAgAAQgAAAHEap3Eap9E/rrXWWmut6D8AAAA/BAIAAAAAAAABTwIAAEIAAACxHMuxHMvRP6611lprreg/AAAAPwQCAAAAAAAAAVACAABCAAAAcR3XcR3X0T+utdZaa63oPwAAAD8EAgAAAAAAAAFRAgAAQgAAAPEe7/Ee79E/rrXWWmut6D8AAAA/IwIAAAAAAAABUgIAAEIAAABxIAdyIAfSP6611lprreg/AAAAPzMCAAAAAAAAAVMCAABCAAAAMSETMiET0j+utdZaa63oPwAAAD8zAgAAAAAAAAFUAgAAQgAAAEVKpERKpOQ/dM4555xz6T8AAAA/AAAAAAAAAAABVQIAAEIAAAAFS7AES7DkP3TOOeecc+k/AAAAP14AAAAAAAAAAVYCAABCAAAAJkzCJEzC5D90zjnnnHPpPwAAAD9tAAAAAAAAAAFXAgAAQgAAACZP8iRP8uQ/dM4555xz6T8AAAA/bQAAAAAAAAABWAIAAEIAAABmURZlURblP3TOOeecc+k/AAAAP30AAAAAAAAAAVkCAABCAAAAplM6pVM65T90zjnnnHPpPwAAAD99AAAAAAAAAAFaAgAAQgAAAIVVWIVVWOU/dM4555xz6T8AAAA/jAAAAAAAAAABWwIAAEIAAAAFV3AFV3DlP2SMMcYYY+k/AAAAP4wAAAAAAAAAAVwCAABCAAAAhliIhViI5T9USimllFLpPwAAAD+cAAAAAAAAAAFdAgAAQgAAAAZaoAVaoOU/VEoppZRS6T8AAAA/nAAAAAAAAAABXgIAAEIAAACGW7iFW7jlP0IIIYQQQuk/AAAAP6wAAAAAAAAAAV8CAABCAAAAplzKpVzK5T9CCCGEEELpPwAAAD+wAAAAAAAAAAFgAgAAQgAAAIZe6IVe6OU/MsYYY4wx6T8AAAA/vwAAAAAAAAABYQIAAEIAAAAmYRImYRLmPyKEEEIIIek/AAAAP78AAAAAAAAAAWICAABCAAAAZ2M2ZmM25j8ihBBCCCHpPwAAAD/PAAAAAAAAAAFjAgAAQgAAAAZmYAZmYOY/IoQQQggh6T8AAAA/zwAAAAAAAAABZAIAAEIAAACnaIqmaIrmPyKEEEIIIek/AAAAP+4AAAAAAAAAAWUCAABCAAAAp27qpm7q5j8ihBBCCCHpPwAAAD8NAQAAAAAAAAFmAgAAQgAAAEmDNEiDNOg/AgAAAAAA6T8AAAA/XAEAAAAAAAABZwIAAEIAAABKnuRJnuTpPwIAAAAAAOk/AAAAP1wBAAAAAAAAAWgCAABCAAAAKqACKqAC6j8CAAAAAADpPwAAAD9cAQAAAAAAAAFpAgAAQgAAAAqiIAqiIOo/AgAAAAAA6T8AAAA/awEAAAAAAAABagIAAEIAAACKoziKozjqPwIAAAAAAOk/AAAAP2sBAAAAAAAAAWsCAABCAAAAq6RKqqRK6j8CAAAAAADpPwAAAD97AQAAAAAAAAFsAgAAQgAAACumYiqmYuo/AgAAAAAA6T8AAAA/ewEAAAAAAAABbQIAAEIAAAAKqIAKqIDqPwIAAAAAAOk/AAAAP4oBAAAAAAAAAW4CAABCAAAAyqiMyqiM6j8CAAAAAADpPwAAAD+KAQAAAAAAAAFvAgAAQgAAAOupnuqpnuo/AgAAAAAA6T8AAAA/mgEAAAAAAAABcAIAAEIAAACrqqqqqqrqPwIAAAAAAOk/AAAAP6oBAAAAAAAAAXECAABCAAAAzKu8yqu86j8CAAAAAADpPwAAAD+qAQAAAAAAAAFyAgAAQgAAAIysyIqsyOo/AgAAAAAA6T8AAAA/qgEAAAAAAAABcwIAAEIAAADrrM7qrM7qPwIAAAAAAOk/AAAAP7kBAAAAAAAAAXQCAABCAAAAq63aqq3a6j8CAAAAAADpPwAAAD+5AQAAAAAAAAF1AgAAQgAAAAyu4Aqu4Oo/AgAAAAAA6T8AAAA/2QEAAAAAAAABdgIAAEIAAABrruZqrubqPwIAAAAAAOk/AAAAP9kBAAAAAAAAAXcCAABCAAAAK6/yKq/y6j8CAAAAAADpPwAAAD/oAQAAAAAAAAF4AgAAQgAAAIyv+Iqv+Oo/AgAAAAAA6T8AAAA/6AEAAAAAAAABeQIAAEIAAADrr/7qr/7qPwIAAAAAAOk/AAAAP+gBAAAAAAAAAXoCAABCAAAATLAES7AE6z8CAAAAAADpPwAAAD/4AQAAAAAAAAF7AgAAQgAAAKuwCquwCus/AgAAAAAA6T8AAAA/BwIAAAAAAAABfAIAAEIAAAAMsRALsRDrPwIAAAAAAOk/AAAAPxcCAAAAAAAAAX0CAABCAAAAa7EWa7EW6z8CAAAAAADpPwAAAD8nAgAAAAAAAAF+AgAAQgAAAMyxHMuxHOs/AgAAAAAA6T8AAAA/NgIAAAAAAAABfwIAAEIAAACMsiiLsijrPwIAAAAAAOk/AAAAP0YCAAAAAAAAAYACAABCAAAATLM0S7M06z8CAAAAAADpPwAAAD9WAgAAAAAAAAGBAgAAQgAAAMy0TMu0TOs/AgAAAAAA6T8AAAA/VgIAAAAAAAABggIAAEIAAACMtViLtVjrPwIAAAAAAOk/AAAAP2UCAAAAAAAAAYMCAABCAAAATLZkS7Zk6z8CAAAAAADpPwAAAD9lAgAAAAAAAAGEAgAAQgAAAAy3cAu3cOs/AgAAAAAA6T8AAAA/dQIAAAAAAAABhQIAAEIAAADMt3zLt3zrPwIAAAAAAOk/AAAAP3UCAAAAAAAAAYYCAABCAAAA7LiO67iO6z8CAAAAAADpPwAAAD+EAgAAAAAAAAGHAgAAQgAAAKy5mqu5mus/AgAAAAAA6T8AAAA/hAIAAAAAAAABiAIAAEIAAABsuqZruqbrPwIAAAAAAOk/AAAAP5QCAAAAAAAAAYkCAABCAAAALLuyK7uy6z8CAAAAAADpPwAAAD+UAgAAAAAAAAGKAgAAQgAAAOy7vuu7vus/AgAAAAAA6T8AAAA/pAIAAAAAAAABiwIAAEIAAACsvMqrvMrrPwIAAAAAAOk/AAAAP6QCAAAAAAAAAYwCAABCAAAADL3QC73Q6z8CAAAAAADpPwAAAD+zAgAAAAAAAAGNAgAAQgAAAGy91mu91us/AgAAAAAA6T8AAAA/uAIAAAAAAAABjgIAAEIAAAAYaIEWaIF2P3TOOeecc+8/AAAAPwAAAAAAAAAAAY8CAABCAAAAGJiBGZiBeT90zjnnnHPvPwAAAD9OAAAAAAAAAAGQAgAAQgAAABjIgRzIgXw/dM4555xz7z8AAAA/XQAAAAAAAAABkQIAAEIAAAAg+IEf+IF/P3TOOeecc+8/AAAAP20AAAAAAAAAAZICAABCAAAAEBRBERRBgT90zjnnnHPvPwAAAD99AAAAAAAAAAGTAgAAQgAAABAswRIswYI/dM4555xz7z8AAAA/jAAAAAAAAAABlAIAAEIAAAAYREEUREGEP3TOOeecc+8/AAAAP4wAAAAAAAAAAZUCAABCAAAAGFzBFVzBhT90zjnnnHPvPwAAAD+MAAAAAAAAAAGWAgAAQgAAABiMwRiMwYg/dM4555xz7z8AAAA/nAAAAAAAAAABlwIAAEIAAAAc1EEd1EGNP3TOOeecc+8/AAAAP5wAAAAAAAAAAZgCAABCAAAAFCZhEiZhkj90zjnnnHPvPwAAAD+rAAAAAAAAAAGZAgAAQgAAABZu4RZu4ZY/dM4555xz7z8AAAA/uwAAAAAAAAABmgIAAEIAAAAatmEbtmGbP3TOOeecc+8/AAAAP7sAAAAAAAAAAZsCAABCAAAAIvIhH/Ihnz90zjnnnHPvPwAAAD/LAAAAAAAAAAGcAgAAQgAAABEREREREaE/dM4555xz7z8AAAA/ywAAAAAAAAABnQIAAEIAAAATL/ESL/GiP3TOOeecc+8/AAAAP9oAAAAAAAAAAZ4CAABCAAAAFUdxFEdxpD90zjnnnHPvPwAAAD/aAAAAAAAAAAGfAgAAQgAAABVf8RVf8aU/dM4555xz7z8AAAA/6gAAAAAAAAABoAIAAEIAAAAZd3EXd3GnP3TOOeecc+8/AAAAP/oAAAAAAAAAAaECAABCAAAAGYmRGImRqD90zjnnnHPvPwAAAD/6AAAAAAAAAAGiAgAAQgAAABmVURmVUak/dM4555xz7z8AAAA/+gAAAAAAAAABowIAAEIAAAAboREaoRGqP3TOOeecc+8/AAAAPwkBAAAAAAAAAaQCAABCAAAAG7MxG7Mxqz90zjnnnHPvPwAAAD8JAQAAAAAAAAGlAgAAQgAAABu5kRu5kas/dM4555xz7z8AAAA/GQEAAAAAAAABpgIAAEIAAAAbv/Ebv/GrP3TOOeecc+8/AAAAPxkBAAAAAAAAAacCAABCAAAAG8VRHMVRrD90zjnnnHPvPwAAAD8oAQAAAAAAAAGoAgAAQgAAAB3XcR3Xca0/dM4555xz7z8AAAA/OAEAAAAAAAABqQIAAEIAAAAd4zEe4zGuP3TOOeecc+8/AAAAP0gBAAAAAAAAAaoCAABCAAAAIfuxH/uxrz90zjnnnHPvPwAAAD9XAQAAAAAAAAGrAgAAQgAAAJAGaZAGabA/dM4555xz7z8AAAA/dwEAAAAAAAABrAIAAEIAAACUOZmTOZmzP3TOOeecc+8/AAAAP5YBAAAAAAAAAa0CAABCAAAAllEZlVEZtT90zjnnnHPvPwAAAD/FAQAAAAAAAAGuAgAAQgAAAJZaqZVaqbU/dM4555xz7z8AAAA/1AEAAAAAAAABrwIAAEIAAACWYAmWYAm2P3TOOeecc+8/AAAAPwMCAAAAAAAAAbACAABCAAAAnsM5nMM5vD+GEEIIIYTvPwAAAD8iAgAAAAAAAAGxAgAAQgAAAKD8yZ/8yb8/hhBCCCGE7z8AAAA/IgIAAAAAAAABsgIAAEIAAABQCqVQCqXAP5RSSimllO8/AAAAP0ICAAAAAAAAAbMCAABCAAAA0hEd0REdwT+UUkoppZTvPwAAAD9RAgAAAAAAAAG0AgAAQgAAANId3dEd3cE/ttZaa6217z8AAAA/YQIAAAAAAAABtQIAAEIAAABSH/VRH/XBP7bWWmutte8/AAAAP3ECAAAAAAAAAbYCAABCAAAA0iAN0iANwj+21lprrbXvPwAAAD9xAgAAAAAAAAG3AgAAQgAAAFMiJVIiJcI/ttZaa6217z8AAAA/rwIAAAAAAAABuAIAAEIAAADTIz3SIz3CP7bWWmutte8/AAAAP78CAAAAAAAAAbkCAABCAAAAUyVVUiVVwj+21lprrbXvPwAAAD/OAgAAAAAAAAG6AgAAQgAAAFMrtVIrtcI/ttZaa6217z8AAAA/zgIAAAAAAAABuwIAAEIAAADTLM3SLM3CP6aUUkoppe8/AAAAP94CAAAAAAAAAbwCAABCAAAA0y/90i/9wj+mlFJKKaXvPwAAAD/uAgAAAAAAAAG9AgAAQgAAAFMxFVMxFcM/ppRSSiml7z8AAAA/7gIAAAAAAAABvgIAAEIAAADTMi3TMi3DP6aUUkoppe8/AAAAP+4CAAAAAAAAAb8CAABCAAAAUzRFUzRFwz+mlFJKKaXvPwAAAD8NAwAAAAAAAAHAAgAAQgAAANM1XdM1XcM/ppRSSiml7z8AAAA/SwMAAAAAAAABwQIAAEIAAAAQCIEQCIFwP2KMMcYYY+8/AAAAPwAAAAAAAAAAAcICAABCAAAAEAiBEAiBcD9USimllFLvPwAAAD85BQAAAAAAAAHDAgAAQgAAABAIgRAIgXA/QgghhBBC7z8AAAA/OQUAAAAAAAABxAIAAEIAAAAQCIEQCIFwPzLGGGOMMe8/AAAAP3gFAAAAAAAAAcUCAABCAAAAEAiBEAiBcD8ihBBCCCHvPwAAAD8PBgAAAAAAAAHGAgAAQgAAACCwARuwAWs/IoQQQggh7z8AAAA/HwYAAAAAAAAL</ink>
</athena>
</file>

<file path=customXml/item55.xml><?xml version="1.0" encoding="utf-8"?>
<athena xmlns="http://schemas.microsoft.com/edu/athena" version="0.1.2681.0">
  <media streamable="true" recordStart="64645" recordEnd="168898" recordLength="1304921" start="64645" end="168898" audioFormat="{00001610-0000-0010-8000-00AA00389B71}" audioRate="44100" muted="false" volume="0.8" fadeIn="0" fadeOut="0" videoFormat="{34363248-0000-0010-8000-00AA00389B71}" videoRate="30" videoWidth="960" videoHeight="720"/>
</athena>
</file>

<file path=customXml/item56.xml><?xml version="1.0" encoding="utf-8"?>
<athena xmlns="http://schemas.microsoft.com/edu/athena" version="0.1.2681.0">
  <media streamable="true" recordStart="404653" recordEnd="525925" recordLength="1304921" start="404653" end="525925" audioFormat="{00001610-0000-0010-8000-00AA00389B71}" audioRate="44100" muted="false" volume="0.8" fadeIn="0" fadeOut="0" videoFormat="{34363248-0000-0010-8000-00AA00389B71}" videoRate="30" videoWidth="960" videoHeight="720"/>
</athena>
</file>

<file path=customXml/item57.xml><?xml version="1.0" encoding="utf-8"?>
<athena xmlns="http://schemas.microsoft.com/edu/athena" version="0.1.2681.0">
  <timings duration="121272"/>
</athena>
</file>

<file path=customXml/item5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MAAAAV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E8bAAAAAAAABef///8MQWN0aW9uVHlwZVYxAQAAAAd2YWx1ZV9fAAgCAAAAAAAAAAEFAAAABAAAAAkaAAAACRsAAAAXKwAAAAAAAAHk////5////wAAAAABBgAAAAQAAAAJHQAAAAkeAAAAeFgAAAAAAAAB4f///+f///8AAAAAAQcAAAAEAAAACSAAAAAJIQAAAJ+BAAAAAAAAAd7////n////AAAAAAEIAAAABAAAAAkjAAAACSQAAADLoAAAAAAAAAHb////5////wAAAAABCQAAAAQAAAAJJgAAAAknAAAAUawAAAAAAAAB2P///+f///8AAAAAAQoAAAAEAAAACSkAAAAJKgAAAJ7uAAAAAAAAAdX////n////AAAAAAELAAAABAAAAAksAAAACS0AAADB8QAAAAAAAAHS////5////wAAAAABDAAAAAQAAAAJLwAAAAkwAAAA1BIBAAAAAAABz////+f///8AAAAAAQ0AAAAEAAAACTIAAAAJMwAAAB9TAQAAAAAAAcz////n////AAAAAAEOAAAABAAAAAk1AAAACTYAAAABZAEAAAAAAAHJ////5////wAAAAABDwAAAAQAAAAJOAAAAAk5AAAAynMBAAAAAAABxv///+f///8AAAAAARAAAAAEAAAACTsAAAAJPAAAAJ1/AQAAAAAAAcP////n////AAAAAAERAAAABAAAAAk+AAAACT8AAADrjgEAAAAAAAHA////5////wAAAAABEgAAAAQAAAAJQQAAAAlCAAAAkZgBAAAAAAABvf///+f///8AAAAAARMAAAAEAAAACUQAAAAJRQAAACewAQAAAAAAAbr////n////AAAAAAEUAAAABAAAAAlHAAAACUgAAABrwAEAAAAAAAG3////5////wAAAAABFQAAAAQAAAAJSgAAAAlLAAAAAP8BAAAAAAABtP///+f///8AAAAABRYAAAANQ2xlYXJDYW52YXNWMQIAAAAJU3RhcnRUaW1lBFR5cGUABBAMQWN0aW9uVHlwZVYxAgAAAAIAAABcWQIAAAAAAAGz////5////wAAAAAFFwAAAA9QZW5BdHRyaWJ1dGVzVjEKAAAAB19jb2xvckEHX2NvbG9yUgdfY29sb3JHB19jb2xvckIKRml0VG9DdXJ2ZQZIZWlnaHQOSWdub3JlUHJlc3N1cmUNSXNIaWdobGlnaHRlcgVTaGFwZQVXaWR0aAAAAAAAAAAABAACAgICAQYBAQxCcnVzaFNoYXBlVjECAAAABgIAAAD/AJ5JAAAAAAAAACJAAAAFsv///wxCcnVzaFNoYXBlVjEBAAAAB3ZhbHVlX18ACAIAAAABAAAAAAAAAAAAIkAFGAAAAApJbmtUcmFjZVYxAwAAAA1MaXN0YDErX2l0ZW1zDExpc3RgMStfc2l6ZQ9MaXN0YDErX3ZlcnNpb24EAAAYU2hhcmVkLklua2luZy5JbmtQb2ludFtdAgAAAAgIAgAAAAlPAAAA/QAAAP0AAAABGgAAABcAAAD/AJ5JAAAAAAAAACJAAAABsP///7L///8BAAAAAAAAAAAAIkABGwAAABgAAAAJUQAAAEIAAABCAAAAAR0AAAAXAAAA/wCeSQAAAAAAAAAiQAAAAa7///+y////AQAAAAAAAAAAACJAAR4AAAAYAAAACVMAAABeAAAAXgAAAAEgAAAAFwAAAP8AnkkAAAAAAAAAIkAAAAGs////sv///wEAAAAAAAAAAAAiQAEhAAAAGAAAAAlVAAAAGwAAABsAAAABIwAAABcAAAD/AJ5JAAAAAAAAACJAAAABqv///7L///8BAAAAAAAAAAAAIkABJAAAABgAAAAJVwAAAD4AAAA+AAAAASYAAAAXAAAA/wCeSQAAAAAAAAAiQAAAAaj///+y////AQAAAAAAAAAAACJAAScAAAAYAAAACVkAAAAjAAAAIwAAAAEpAAAAFwAAAP8AnkkAAAAAAAAAIkAAAAGm////sv///wEAAAAAAAAAAAAiQAEqAAAAGAAAAAlbAAAADQAAAA0AAAABLAAAABcAAAD/AJ5JAAAAAAAAACJAAAABpP///7L///8BAAAAAAAAAAAAIkABLQAAABgAAAAJXQAAABgAAAAYAAAAAS8AAAAXAAAA/wCeSQAAAAAAAAAiQAAAAaL///+y////AQAAAAAAAAAAACJAATAAAAAYAAAACV8AAAATAAAAEwAAAAEyAAAAFwAAAP8AnkkAAAAAAAAAIkAAAAGg////sv///wEAAAAAAAAAAAAiQAEzAAAAGAAAAAlhAAAAMQAAADEAAAABNQAAABcAAAD/AJ5JAAAAAAAAACJAAAABnv///7L///8BAAAAAAAAAAAAIkABNgAAABgAAAAJYwAAAEcAAABHAAAAATgAAAAXAAAA/wCeSQAAAAAAAAAiQAAAAZz///+y////AQAAAAAAAAAAACJAATkAAAAYAAAACWUAAAAyAAAAMgAAAAE7AAAAFwAAAP8AnkkAAAAAAAAAIkAAAAGa////sv///wEAAAAAAAAAAAAiQAE8AAAAGAAAAAlnAAAAQAAAAEAAAAABPgAAABcAAAD/AJ5JAAAAAAAAACJAAAABmP///7L///8BAAAAAAAAAAAAIkABPwAAABgAAAAJaQAAACQAAAAkAAAAAUEAAAAXAAAA/wCeSQAAAAAAAAAiQAAAAZb///+y////AQAAAAAAAAAAACJAAUIAAAAYAAAACWsAAAAZAAAAGQAAAAFEAAAAFwAAAP8AnkkAAAAAAAAAIkAAAAGU////sv///wEAAAAAAAAAAAAiQAFFAAAAGAAAAAltAAAAvwAAAL8AAAABRwAAABcAAAD/AJ5JAAAAAAAAACJAAAABkv///7L///8BAAAAAAAAAAAAIkABSAAAABgAAAAJbwAAAEoAAABKAAAAAUoAAAAXAAAA/wCeSQAAAAAAAAAiQAAAAZD///+y////AQAAAAAAAAAAACJAAUsAAAAYAAAACXEAAAA5AAAAOQAAAAdPAAAAAAEAAAAAAQAABApJbmtQb2ludFYxAg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DQMHUQAAAAABAAAAgAAAAAQKSW5rUG9pbnRWMQIA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NPgdTAAAAAAEAAACAAAAABApJbmtQb2ludFYxAgA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DSIHVQAAAAABAAAAIAAAAAQKSW5rUG9pbnRWMQIAAAAJDwIAAAkQAgAACRECAAAJEgIAAAkTAgAACRQCAAAJFQIAAAkWAgAACRcCAAAJGAIAAAkZAgAACRoCAAAJGwIAAAkcAgAACR0CAAAJHgIAAAkfAgAACSACAAAJIQIAAAkiAgAACSMCAAAJJAIAAAklAgAACSYCAAAJJwIAAAkoAgAACSkCAAANBQdXAAAAAAEAAABAAAAABApJbmtQb2ludFYxAgA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NAgdZAAAAAAEAAABAAAAABApJbmtQb2ludFYxAgAAAAloAgAACWkCAAAJagIAAAlrAgAACWwCAAAJbQIAAAluAgAACW8CAAAJcAIAAAlxAgAACXICAAAJcwIAAAl0AgAACXUCAAAJdgIAAAl3AgAACXgCAAAJeQIAAAl6AgAACXsCAAAJfAIAAAl9AgAACX4CAAAJfwIAAAmAAgAACYECAAAJggIAAAmDAgAACYQCAAAJhQIAAAmGAgAACYcCAAAJiAIAAAmJAgAACYoCAAANHQdbAAAAAAEAAAAQAAAABApJbmtQb2ludFYxAgAAAAmLAgAACYwCAAAJjQIAAAmOAgAACY8CAAAJkAIAAAmRAgAACZICAAAJkwIAAAmUAgAACZUCAAAJlgIAAAmXAgAADQMHXQAAAAABAAAAIAAAAAQKSW5rUG9pbnRWMQIAAAAJmAIAAAmZAgAACZoCAAAJmwIAAAmcAgAACZ0CAAAJngIAAAmfAgAACaACAAAJoQIAAAmiAgAACaMCAAAJpAIAAAmlAgAACaYCAAAJpwIAAAmoAgAACakCAAAJqgIAAAmrAgAACawCAAAJrQIAAAmuAgAACa8CAAANCAdfAAAAAAEAAAAgAAAABApJbmtQb2ludFYxAgAAAAmwAgAACbECAAAJsgIAAAmzAgAACbQCAAAJtQIAAAm2AgAACbcCAAAJuAIAAAm5AgAACboCAAAJuwIAAAm8AgAACb0CAAAJvgIAAAm/AgAACcACAAAJwQIAAAnCAgAADQ0HYQAAAAABAAAAQAAAAAQKSW5rUG9pbnRWMQIA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0PB2MAAAAAAQAAAIAAAAAECklua1BvaW50VjECAA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05B2UAAAAAAQAAAEAAAAAECklua1BvaW50VjECAA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0OB2cAAAAAAQAAAEAAAAAECklua1BvaW50VjECAA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HaQAAAAABAAAAQAAAAAQKSW5rUG9pbnRWMQIAAAAJrQMAAAmuAwAACa8DAAAJsAMAAAmxAwAACbIDAAAJswMAAAm0AwAACbUDAAAJtgMAAAm3AwAACbgDAAAJuQMAAAm6AwAACbsDAAAJvAMAAAm9AwAACb4DAAAJvwMAAAnAAwAACcEDAAAJwgMAAAnDAwAACcQDAAAJxQMAAAnGAwAACccDAAAJyAMAAAnJAwAACcoDAAAJywMAAAnMAwAACc0DAAAJzgMAAAnPAwAACdADAAANHAdrAAAAAAEAAAAgAAAABApJbmtQb2ludFYxAgAAAAnRAwAACdIDAAAJ0wMAAAnUAwAACdUDAAAJ1gMAAAnXAwAACdgDAAAJ2QMAAAnaAwAACdsDAAAJ3AMAAAndAwAACd4DAAAJ3wMAAAngAwAACeEDAAAJ4gMAAAnjAwAACeQDAAAJ5QMAAAnmAwAACecDAAAJ6AMAAAnpAwAADQcHbQAAAAABAAAAAAEAAAQKSW5rUG9pbnRWMQIA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DUEHbwAAAAABAAAAgAAAAAQKSW5rUG9pbnRWMQIA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DTYHcQAAAAABAAAAQAAAAAQKSW5rUG9pbnRWMQIA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NBwVyAAAACklua1BvaW50VjEEAAAAAVgBWQ5QcmVzc3VyZUZhY3RvcglUaW1lU3RhbXAAAAAABgYLEAIAAACrBmtrJpbVPyvLNVA1jcI/AAAAPwAAAAAAAAAAAXMAAAByAAAA7b69jD2v1T8ryzVQNY3CPwAAAD+MAAAAAAAAAAF0AAAAcgAAAHAvY89r4dU/K8s1UDWNwj8AAAA/nAAAAAAAAAABdQAAAHIAAAA2WFszsSzWPyvLNVA1jcI/AAAAP6wAAAAAAAAAAXYAAAByAAAA2iSqBmtr1j8ryzVQNY3CPwAAAD+sAAAAAAAAAAF3AAAAcgAAAH/x+NkkqtY/K8s1UDWNwj8AAAA/uwAAAAAAAAABeAAAAHIAAABldprO9QHXPzVQNY3yq8I/AAAAP7sAAAAAAAAAAXkAAAByAAAAK5+SMjtN1z81UDWN8qvCPwAAAD+7AAAAAAAAAAF6AAAAcgAAAK8POHVpf9c/QdU0yq/Kwj8AAAA/ywAAAAAAAAABewAAAHIAAAARJDQnDKXXP0xaNAdt6cI/AAAAP9sAAAAAAAAAAXwAAAByAAAAdDgw2a7K1z9MWjQHbenCPwAAAD/bAAAAAAAAAAF9AAAAcgAAANdMLItR8Nc/TFo0B23pwj8AAAA/6gAAAAAAAAABfgAAAHIAAAAZBX+saAnYP0xaNAdt6cI/AAAAP+oAAAAAAAAAAX8AAAByAAAAOmEoPfQV2D9MWjQHbenCPwAAAD/6AAAAAAAAAAGAAAAAcgAAAJx1JO+WO9g/TFo0B23pwj8AAAA/+gAAAAAAAAABgQAAAHIAAAC90c1/IkjYP0xaNAdt6cI/AAAAPwkBAAAAAAAAAYIAAAByAAAAAIogoTlh2D9MWjQHbenCPwAAAD8JAQAAAAAAAAGDAAAAcgAAAEJCc8JQetg/TFo0B23pwj8AAAA/GQEAAAAAAAABhAAAAHIAAACE+sXjZ5PYP0xaNAdt6cI/AAAAPxkBAAAAAAAAAYUAAAByAAAACGtrJpbF2D9MWjQHbenCPwAAAD8pAQAAAAAAAAGGAAAAcgAAAKw3uvlPBNk/TFo0B23pwj8AAAA/KQEAAAAAAAABhwAAAHIAAABRBAnNCUPZP0xaNAdt6cI/AAAAPzgBAAAAAAAAAYgAAAByAAAAWOVTUman2T9MWjQHbenCPwAAAD84AQAAAAAAAAGJAAAAcgAAAD9q9UY3/9k/TFo0B23pwj8AAAA/SAEAAAAAAAABigAAAHIAAABGS0DMk2PaP1ffM0QqCMM/AAAAP0gBAAAAAAAAAYsAAAByAAAAC3Q4MNmu2j9X3zNEKgjDPwAAAD9YAQAAAAAAAAGMAAAAcgAAAPL42SSqBts/V98zRCoIwz8AAAA/WAEAAAAAAAABjQAAAHIAAAC3IdKI71HbP2JkM4HnJsM/AAAAP2cBAAAAAAAAAY4AAAByAAAAXO4gXKmQ2z9iZDOB5ybDPwAAAD9nAQAAAAAAAAGPAAAAcgAAAAG7by9jz9s/YmQzgecmwz8AAAA/dwEAAAAAAAABkAAAAHIAAAClh74CHQ7cP23pMr6kRcM/AAAAP3cBAAAAAAAAAZEAAAByAAAAKfhjRUtA3D9t6TK+pEXDPwAAAD+GAQAAAAAAAAGSAAAAcgAAAKxoCYh5ctw/eG4y+2Fkwz8AAAA/hgEAAAAAAAABkwAAAHIAAADvIFypkIvcP3huMvthZMM/AAAAP5YBAAAAAAAAAZQAAAByAAAAlO2qfErK3D94bjL7YWTDPwAAAD+WAQAAAAAAAAGVAAAAcgAAAPcBpy7t79w/eG4y+2Fkwz8AAAA/pgEAAAAAAAABlgAAAHIAAABaFqPgjxXdP3huMvthZMM/AAAAP6YBAAAAAAAAAZcAAAByAAAAvCqfkjI73T94bjL7YWTDPwAAAD+1AQAAAAAAAAGYAAAAcgAAACA/m0TVYN0/eG4y+2Fkwz8AAAA/tQEAAAAAAAABmQAAAHIAAACir0CHA5PdP3huMvthZMM/AAAAP8UBAAAAAAAAAZoAAAByAAAAJiDmyTHF3T94bjL7YWTDPwAAAD/FAQAAAAAAAAGbAAAAcgAAAIo04nvU6t0/eG4y+2Fkwz8AAAA/1QEAAAAAAAABnAAAAHIAAAAuATFPjineP3huMvthZMM/AAAAP9UBAAAAAAAAAZ0AAAByAAAA0s1/Ikho3j94bjL7YWTDPwAAAD/kAQAAAAAAAAGeAAAAcgAAADbie9Tqjd4/eG4y+2Fkwz8AAAA/5AEAAAAAAAABnwAAAHIAAADarsqnpMzeP3huMvthZMM/AAAAP/QBAAAAAAAAAaAAAAByAAAAfnsZe14L3z94bjL7YWTDPwAAAD/0AQAAAAAAAAGhAAAAcgAAAESkEd+jVt8/eG4y+2Fkwz8AAAA/AwIAAAAAAAABogAAAHIAAADocGCyXZXfP3huMvthZMM/AAAAPwMCAAAAAAAAAaMAAAByAAAArplYFqPg3z94bjL7YWTDPwAAAD8TAgAAAAAAAAGkAAAAcgAAAEoPfQU6HOA/eG4y+2Fkwz8AAAA/EwIAAAAAAAABpQAAAHIAAACtI3m33EHgP3huMvthZMM/AAAAPyMCAAAAAAAAAaYAAAByAAAAIebJMcVt4D94bjL7YWTDPwAAAD8jAgAAAAAAAAGnAAAAcgAAAKRWb3Tzn+A/eG4y+2Fkwz8AAAA/MgIAAAAAAAABqAAAAHIAAAAHa2smlsXgP2JkM4HnJsM/AAAAP0ICAAAAAAAAAakAAAByAAAAan9n2Djr4D9X3zNEKgjDPwAAAD9CAgAAAAAAAAGqAAAAcgAAALzlDsKVCuE/TFo0B23pwj8AAAA/QgIAAAAAAAABqwAAAHIAAAAOTLar8inhP0xaNAdt6cI/AAAAP1ICAAAAAAAAAawAAAByAAAAUAQJzQlD4T9B1TTKr8rCPwAAAD9hAgAAAAAAAAGtAAAAcgAAAKJqsLZmYuE/NVA1jfKrwj8AAAA/YQIAAAAAAAABrgAAAHIAAAAGf6xoCYjhPzVQNY3yq8I/AAAAP3ECAAAAAAAAAa8AAAByAAAAWOVTUman4T81UDWN8qvCPwAAAD9xAgAAAAAAAAGwAAAAcgAAAJmdpnN9wOE/NVA1jfKrwj8AAAA/gAIAAAAAAAABsQAAAHIAAADbVfmUlNnhPzVQNY3yq8I/AAAAP4ACAAAAAAAAAbIAAAByAAAADWD37WXs4T81UDWN8qvCPwAAAD+QAgAAAAAAAAGzAAAAcgAAAD5q9UY3/+E/NVA1jfKrwj8AAAA/kAIAAAAAAAABtAAAAHIAAACAIkhoThjiPzVQNY3yq8I/AAAAP6ACAAAAAAAAAbUAAAByAAAAsixGwR8r4j81UDWN8qvCPwAAAD+gAgAAAAAAAAG2AAAAcgAAAOM2RBrxPeI/NVA1jfKrwj8AAAA/rwIAAAAAAAABtwAAAHIAAAAVQUJzwlDiPzVQNY3yq8I/AAAAP68CAAAAAAAAAbgAAAByAAAAVvmUlNlp4j81UDWN8qvCPwAAAD+/AgAAAAAAAAG5AAAAcgAAAKhfPH42ieI/NVA1jfKrwj8AAAA/vwIAAAAAAAABugAAAHIAAAAs0OHAZLviPyBGNhN4bsI/AAAAP88CAAAAAAAAAbsAAAByAAAAj+Tdcgfh4j8KPDeZ/TDCPwAAAD/eAgAAAAAAAAG8AAAAcgAAABJVg7U1E+M/8zE4H4PzwT8AAAA/3gIAAAAAAAABvQAAAHIAAACWxSj4Y0XjP94nOaUItsE/AAAAP+4CAAAAAAAAAb4AAAByAAAAnqZzfcCp4z+8mDru0FnBPwAAAD/uAgAAAAAAAAG/AAAAcgAAACIXGcDu2+M/sRM7sRM7wT8AAAA//QIAAAAAAAABwAAAAHIAAAC2NRPLYhTkP6aOO3RWHME/AAAAP/0CAAAAAAAAAcEAAAByAAAASlQN1tZM5D+QhDz6297APwAAAD8NAwAAAAAAAAHCAAAAcgAAAM7EshgFf+Q/eno9gGGhwD8AAAA/HQMAAAAAAAABwwAAAHIAAAAgK1oCYp7kP2/1PUOkgsA/AAAAPx0DAAAAAAAAAcQAAAByAAAAYuOsI3m35D9kcD4G52PAPwAAAD8sAwAAAAAAAAHFAAAAcgAAAKOb/0SQ0OQ/Wes+ySlFwD8AAAA/LAMAAAAAAAABxgAAAHIAAADE96jVG93kP0PhP0+vB8A/AAAAPywDAAAAAAAAAccAAAByAAAA1aX9nWHj5D9uuIAk5NG/PwAAAD88AwAAAAAAAAHIAAAAcgAAAOVTUman6eQ/RKSCMO9Wvz8AAAA/PAMAAAAAAAAByQAAAHIAAAD2Aacu7e/kPyyag7Z0Gb8/AAAAP0wDAAAAAAAAAcoAAAByAAAABrD79jL25D8AhoXCf56+PwAAAD9MAwAAAAAAAAHLAAAAcgAAABdeUL94/OQ/1HGHzoojvj8AAAA/WwMAAAAAAAABzAAAAHIAAAAXXlC/ePzkP5JTimAba70/AAAAP1sDAAAAAAAAAc0AAAByAAAAF15Qv3j85D86K454MXW8PwAAAD9rAwAAAAAAAAHOAAAAcgAAABdeUL94/OQ/+AyRCsK8uz8AAAA/awMAAAAAAAABzwAAAHIAAAAXXlC/ePzkP4nalahdibo/AAAAP3oDAAAAAAAAAdAAAAByAAAAF15Qv3j85D8xspnAc5O5PwAAAD96AwAAAAAAAAHRAAAAcgAAABdeUL94/OQ/rHWf5JQiuD8AAAA/mgMAAAAAAAAB0gAAAHIAAAAXXlC/ePzkP+YaqJpG+bU/AAAAP5oDAAAAAAAAAdMAAAByAAAAF15Qv3j85D+k/Kos10C1PwAAAD+pAwAAAAAAAAHUAAAAcgAAAAaw+/Yy9uQ/Yd6tvmeItD8AAAA/qQMAAAAAAAAB1QAAAHIAAAAGsPv2MvbkPwm2sdZ9krM/AAAAP6kDAAAAAAAAAdYAAAByAAAABrD79jL25D/cobPiiBezPwAAAD+5AwAAAAAAAAHXAAAAcgAAAAaw+/Yy9uQ/sI217pOcsj8AAAA/zwMAAAAAAAAB2AAAAHIAAAAGsPv2MvbkP4R5t/qeIbI/AAAAP88DAAAAAAAAAdkAAAByAAAABrD79jL25D9BW7qML2mxPwAAAD/PAwAAAAAAAAHaAAAAcgAAAAaw+/Yy9uQ//zy9HsCwsD8AAAA/3gMAAAAAAAAB2wAAAHIAAAAGsPv2MvbkP9MovyrLNbA/AAAAPywEAAAAAAAAAdwAAAByAAAAgj9WtATE5D8yvqRFc9CmPwAAAD8sBAAAAAAAAAHdAAAAcgAAAGLjrCN5t+Q/gm2sdZ/kpD8AAAA/LAQAAAAAAAAB3gAAAHIAAAAx2a7Kp6TkP1VZroGqaaQ/AAAAPywEAAAAAAAAAd8AAAByAAAA/86wcdaR5D/+MLKZwHOjPwAAAD88BAAAAAAAAAHgAAAAcgAAAM7EshgFf+Q/pQi2sdZ9oj8AAAA/TAQAAAAAAAAB4QAAAHIAAACtaAmIeXLkP3n0t73hAqI/AAAAP0wEAAAAAAAAAeIAAAByAAAAjAxg9+1l5D8hzLvV9wyhPwAAAD9bBAAAAAAAAAHjAAAAcgAAAFoCYp4cU+Q/Icy71fcMoT8AAAA/WwQAAAAAAAAB5AAAAHIAAAA5prgNkUbkP/S3veECkqA/AAAAP2sEAAAAAAAAAeUAAAByAAAACZy6tL8z5D84H4PzMTifPwAAAD9rBAAAAAAAAAHmAAAAcgAAANeRvFvuIOQ/OB+D8zE4nz8AAAA/egQAAAAAAAAB5wAAAHIAAAC2NRPLYhTkP+D2hgtIQp4/AAAAP3oEAAAAAAAAAegAAAByAAAAldlpOtcH5D/g9oYLSEKePwAAAD+KBAAAAAAAAAHpAAAAcgAAAHR9wKlL++M/iM6KI15MnT8AAAA/igQAAAAAAAAB6gAAAHIAAABDc8JQeujjPy6mjjt0Vpw/AAAAP5oEAAAAAAAAAesAAAByAAAAAbtvL2PP4z8upo47dFacPwAAAD+aBAAAAAAAAAHsAAAAcgAAAJ6mc33AqeM/1n2SU4pgmz8AAAA/qQQAAAAAAAAB7QAAAHIAAAA8knfLHYTjPyYtmoO2dJk/AAAAP6kEAAAAAAAAAe4AAAByAAAAtyHSiO9R4z8mLZqDtnSZPwAAAD+5BAAAAAAAAAHvAAAAcgAAADOxLEbBH+M/dNyhs+KIlz8AAAA/uQQAAAAAAAAB8AAAAHIAAACgkjI7TefiP8WLqeMOnZU/AAAAP8kEAAAAAAAAAfEAAAByAAAA+8XjZ5Oo4j9sY637JKeUPwAAAD/JBAAAAAAAAAHyAAAAcgAAAFb5lJTZaeI/uxK1K1G7kj8AAAA/2AQAAAAAAAAB8wAAAHIAAADC2pqJZTHiPwvCvFt9z5A/AAAAP9gEAAAAAAAAAfQAAAByAAAALrygfvH44T9kM4HnJrOPPwAAAD/oBAAAAAAAAAH1AAAAcgAAALr5TwQJzeE/ApKQR3/biz8AAAA/6AQAAAAAAAAB9gAAAHIAAABY5VNSZqfhPwKSkEd/24s/AAAAP/cEAAAAAAAAAfcAAAByAAAA5SID2H174T8CkpBHf9uLPwAAAD/3BAAAAAAAAAH4AAAAcgAAAGCyXZVPSeE/UkGYd6vviT8AAAA/BwUAAAAAAAAB+QAAAHIAAAD9nWHjrCPhP6Lwn6fXA4g/AAAAPwcFAAAAAAAAAfoAAAByAAAAi9sQacT34D/wn6fXAxiGPwAAAD8XBQAAAAAAAAH7AAAAcgAAACjHFLch0uA/8J+n1wMYhj8AAAA/FwUAAAAAAAAB/AAAAHIAAAC1BMQ8OabgP0BPrwcwLIQ/AAAAPyYFAAAAAAAAAf0AAAByAAAAMZQe+gp04D+O/rY3XECCPwAAAD8mBQAAAAAAAAH+AAAAcgAAAL3RzX8iSOA/jv62N1xAgj8AAAA/NgUAAAAAAAAB/wAAAHIAAABbvdHNfyLgP47+tjdcQII/AAAAPzYFAAAAAAAAAQABAAByAAAAzvUBpy7t3z/erb5niFSAPwAAAD9GBQAAAAAAAAEBAQAAcgAAAArNCUPpod8/3q2+Z4hUgD8AAAA/RgUAAAAAAAABAgEAAHIAAAAiSGhOGErfP96tvmeIVIA/AAAAP1UFAAAAAAAAAQMBAAByAAAAXh9w6tL+3j/erb5niFSAPwAAAD9lBQAAAAAAAAEEAQAAcgAAAFY+JWV2mt4/3q2+Z4hUgD8AAAA/ZQUAAAAAAAABBQEAAHIAAABOXdrfGTbeP96tvmeIVIA/AAAAP3QFAAAAAAAAAQYBAAByAAAAQJtE1WBt3T9cuowvadF8PwAAAD90BQAAAAAAAAEHAQAAcgAAAFoWo+CPFd0/XLqML2nRfD8AAAA/lAUAAAAAAAABCAEAAHIAAAAInLq0vzPcP/gYnI/B+Xg/AAAAP5QFAAAAAAAAAQkBAAByAAAAQnPCUHro2z+Yd6vvGSJ1PwAAAD+UBQAAAAAAAAEKAQAAcgAAAFzuIFypkNs/mHer7xkidT8AAAA/owUAAAAAAAABCwEAAHIAAACWxSj4Y0XbPzbWuk9ySnE/AAAAP6MFAAAAAAAAAQwBAAByAAAA0ZwwlB762j821rpPckpxPwAAAD+zBQAAAAAAAAENAQAAcgAAAAt0ODDZrto/Nta6T3JKcT8AAAA/swUAAAAAAAABDgEAAHIAAABnp+lcH3DaPzbWuk9ySnE/AAAAP8MFAAAAAAAAAQ8BAAByAAAA4zZEGvE92j821rpPckpxPwAAAD/DBQAAAAAAAAEQAQAAcgAAAGDGntfCC9o/Nta6T3JKcT8AAAA/0gUAAAAAAAABEQEAAHIAAAD9saIlIObZPzbWuk9ySnE/AAAAP+IFAAAAAAAAARIBAAByAAAAWOVTUman2T821rpPckpxPwAAAD/iBQAAAAAAAAETAQAAcgAAANR0rg84ddk/Nta6T3JKcT8AAAA/8QUAAAAAAAABFAEAAHIAAAAwqF88fjbZPzbWuk9ySnE/AAAAP/EFAAAAAAAAARUBAAByAAAArDe6+U8E2T821rpPckpxPwAAAD/xBQAAAAAAAAEWAQAAcgAAAAhrayaWxdg/Nta6T3JKcT8AAAA/AQYAAAAAAAABFwEAAHIAAAClVm9085/YPzbWuk9ySnE/AAAAPwEGAAAAAAAAARgBAAByAAAAQkJzwlB62D821rpPckpxPwAAAD8RBgAAAAAAAAEZAQAAcgAAAN8tdxCuVNg/Nta6T3JKcT8AAAA/IAYAAAAAAAABGgEAAHIAAAB7GXteCy/YPzbWuk9ySnE/AAAAPyAGAAAAAAAAARsBAAByAAAA+KjVG9381z821rpPckpxPwAAAD8gBgAAAAAAAAEcAQAAcgAAALbwgvrF49c/mHer7xkidT8AAAA/MAYAAAAAAAABHQEAAHIAAABT3IZII77XP5h3q+8ZInU/AAAAPzAGAAAAAAAAAR4BAAByAAAAESQ0Jwyl1z+Yd6vvGSJ1PwAAAD9ABgAAAAAAAAEfAQAAcgAAAI6zjuTdctc/mHer7xkidT8AAAA/TwYAAAAAAAABIAEAAHIAAAArn5IyO03XP/gYnI/B+Xg/AAAAP08GAAAAAAAAASEBAAByAAAAyIqWgJgn1z/4GJyPwfl4PwAAAD9PBgAAAAAAAAEiAQAAcgAAAEUa8T1q9dY/+Bicj8H5eD8AAAA/XwYAAAAAAAABIwEAAHIAAADBqUv7O8PWP1y6jC9p0Xw/AAAAP18GAAAAAAAAASQBAAByAAAAf/H42SSq1j9cuowvadF8PwAAAD9uBgAAAAAAAAElAQAAcgAAAD05prgNkdY/XLqML2nRfD8AAAA/fgYAAAAAAAABJgEAAHIAAADaJKoGa2vWP96tvmeIVIA/AAAAP34GAAAAAAAAAScBAAByAAAAeBCuVMhF1j/erb5niFSAPwAAAD+OBgAAAAAAAAEoAQAAcgAAADZYWzOxLNY/jv62N1xAgj8AAAA/jgYAAAAAAAABKQEAAHIAAADTQ1+BDgfWP0BPrwcwLIQ/AAAAP50GAAAAAAAAASoBAAByAAAAcC9jz2vh1T/wn6fXAxiGPwAAAD+dBgAAAAAAAAErAQAAcgAAAC93EK5UyNU/ovCfp9cDiD8AAAA/rQYAAAAAAAABLAEAAHIAAADMYhT8saLVP1JBmHer74k/AAAAP60GAAAAAAAAAS0BAAByAAAAiqrB2pqJ1T8CkpBHf9uLPwAAAD+9BgAAAAAAAAEuAQAAcgAAAOXdcgfhStU/C8K8W33PkD8AAAA/zAYAAAAAAAABLwEAAHIAAADEgcl2VT7VP2LquENnxZE/AAAAP9wGAAAAAAAAATABAAByAAAApCUg5skx1T+7ErUrUbuSPwAAAD/rBgAAAAAAAAExAQAAcgAAAIPJdlU+JdU/uxK1K1G7kj8AAAA/6wYAAAAAAAABMgEAAHIAAACDyXZVPiXVPxM7sRM7sZM/AAAAP/sGAAAAAAAAATMBAAByAAAAYm3NxLIY1T8TO7ETO7GTPwAAAD8LBwAAAAAAAAE0AQAAcgAAACC1eqOb/9Q/HLSly/iSlj8AAAA/CwcAAAAAAAABNQEAAHIAAACcRNVgbc3UPyYtmoO2dJk/AAAAPyoHAAAAAAAAATYBAAByAAAAdAfhSoVc1D/0t73hApKgPwAAAD86BwAAAAAAAAE3AQAAcgAAAErK7DSd69M/gm2sdZ/kpD8AAAA/OgcAAAAAAAABOAEAAHIAAAAJEpoThtLTPweqplF+VaY/AAAAP5cHAAAAAAAAATkBAAByAAAA4NSl/Z1h0z/TKL8qyzWwPwAAAD+XBwAAAAAAAAE6AQAAcgAAAODUpf2dYdM/6jK+pEVzsD8AAAA/pwcAAAAAAAABOwEAAHIAAADg1KX9nWHTP/88vR7AsLA/AAAAP6cHAAAAAAAAATwBAAByAAAA4NSl/Z1h0z8sUbsStSuxPwAAAD+nBwAAAAAAAAE9AQAAcgAAAODUpf2dYdM/WGW5BqqmsT8AAAA/twcAAAAAAAABPgEAAHIAAAC/ePxsElXTPx7AsFD4z7M/AAAAP+UHAAAAAAAAAT8BAAByAAAAv3j8bBJV0z/PEKkgzLu1PwAAAD/lBwAAAAAAAAFAAQAAcgAAAL94/GwSVdM/+ySnFME2tj8AAAA/9gcAAAAAAAABQQEAAHIAAAC/ePxsElXTPxIvpo47dLY/AAAAP/YHAAAAAAAAAUIBAAByAAAAv3j8bBJV0z8oOaUItrG2PwAAAD8GCAAAAAAAAAFDAQAAcgAAAL94/GwSVdM/aleidiVqtz8AAAA/BggAAAAAAAABRAEAAHIAAAC/ePxsElXTP4FhofCfp7c/AAAAPxUIAAAAAAAAAUUBAAByAAAAv3j8bBJV0z+Wa6BqGuW3PwAAAD8lCAAAAAAAAAFGAQAAcgAAAODUpf2dYdM/lmugahrltz8AAAA/JQgAAAAAAAABRwEAAHIAAADg1KX9nWHTP6x1n+SUIrg/AAAAPzUIAAAAAAAAAUgBAAByAAAA4NSl/Z1h0z/YiZ3YiZ24PwAAAD81CAAAAAAAAAFJAQAAcgAAAODUpf2dYdM/75OcUgTbuD8AAAA/RAgAAAAAAAABSgEAAHIAAAABMU+OKW7TPzGymcBzk7k/AAAAP1QIAAAAAAAAAUsBAAByAAAAATFPjilu0z9dxpe0aA66PwAAAD9UCAAAAAAAAAFMAQAAcgAAACKN+B61etM/idqVqF2Juj8AAAA/VAgAAAAAAAABTQEAAHIAAAAijfgetXrTP+ICkpBHf7s/AAAAP2MIAAAAAAAAAU4BAAByAAAAIo34HrV60z8kIY/+tje8PwAAAD9zCAAAAAAAAAFPAQAAcgAAAGRFS0DMk9M/1HGHzoojvj8AAAA/cwgAAAAAAAABUAEAAHIAAACFofTQV6DTPwCGhcJ/nr4/AAAAP5IIAAAAAAAAAVEBAAByAAAAx1lH8m650z9v9T1DpILAPwAAAD+SCAAAAAAAAAFSAQAAcgAAAMdZR/JuudM/eno9gGGhwD8AAAA/oggAAAAAAAABUwEAAHIAAADotfCC+sXTP5CEPPrb3sA/AAAAP6IIAAAAAAAAAVQBAAByAAAA6LXwgvrF0z+mjjt0VhzBPwAAAD+yCAAAAAAAAAFVAQAAcgAAAOi18IL6xdM/vJg67tBZwT8AAAA/sggAAAAAAAABVgEAAHIAAAAJEpoThtLTP9KiOWhLl8E/AAAAP8EIAAAAAAAAAVcBAAByAAAACRKaE4bS0z/prDjixdTBPwAAAD/BCAAAAAAAAAFYAQAAcgAAACpuQ6QR39M//7Y3XEASwj8AAAA/0QgAAAAAAAABWQEAAHIAAABKyuw0nevTPyBGNhN4bsI/AAAAP9EIAAAAAAAAAVoBAAByAAAASsrsNJ3r0z81UDWN8qvCPwAAAD/gCAAAAAAAAAFbAQAAcgAAAErK7DSd69M/TFo0B23pwj8AAAA/4AgAAAAAAAABXAEAAHIAAABKyuw0nevTP2JkM4HnJsM/AAAAP/AIAAAAAAAAAV0BAAByAAAASsrsNJ3r0z9t6TK+pEXDPwAAAD/wCAAAAAAAAAFeAQAAcgAAAErK7DSd69M/g/MxOB+Dwz8AAAA/AAkAAAAAAAABXwEAAHIAAABrJpbFKPjTP4PzMTgfg8M/AAAAPw8JAAAAAAAAAWABAAByAAAAayaWxSj40z+OeDF13KHDPwAAAD8PCQAAAAAAAAFhAQAAcgAAAIyCP1a0BNQ/mf0wspnAwz8AAAA/jAkAAAAAAAABYgEAAHIAAACt3ujmPxHUP5n9MLKZwMM/AAAAP5wJAAAAAAAAAWMBAAByAAAAtr8zbJx11D+kgjDvVt/DPwAAAD+cCQAAAAAAAAFkAQAAcgAAADkw2a7Kp9Q/pIIw71bfwz8AAAA/nAkAAAAAAAABZQEAAHIAAACcRNVgbc3UP6SCMO9W38M/AAAAP5wJAAAAAAAAAWYBAAByAAAAQREkNCcM1T+kgjDvVt/DPwAAAD+sCQAAAAAAAAFnAQAAcgAAAMSByXZVPtU/pIIw71bfwz8AAAA/rAkAAAAAAAABaAEAAHIAAABI8m65g3DVP6SCMO9W38M/AAAAP7sJAAAAAAAAAWkBAAByAAAAqwZrayaW1T+kgjDvVt/DPwAAAD+7CQAAAAAAAAFqAQAAcgAAAA4bZx3Ju9U/pIIw71bfwz8AAAA/ywkAAAAAAAABawEAAHIAAABwL2PPa+HVP6SCMO9W38M/AAAAP8sJAAAAAAAAAWwBAAByAAAAkYsMYPft1T+Z/TCymcDDPwAAAD/aCQAAAAAAAAFtAQAAcgAAALLntfCC+tU/mf0wspnAwz8AAAA/6gkAAAAAAAABbgEAAHIAAACRiwxg9+3VP454MXXcocM/AAAAP2gLAAAAAAAAAW8BAAByAAAAqdUb3fwn0j9N4LnJ7IehPwAAAD8AAAAAAAAAAAFwAQAAcgAAAMoxxW2INNI/TeC5yeyHoT8AAAA/PgAAAAAAAAABcQEAAHIAAAAM6hePn03SP3n0t73hAqI/AAAAP04AAAAAAAAAAXIBAAByAAAAb/4TQUJz0j/RHLSly/iiPwAAAD9OAAAAAAAAAAFzAQAAcgAAAJBavdHNf9I//jCymcBzoz8AAAA/XQAAAAAAAAABdAEAAHIAAADSEhDz5JjSP1VZroGqaaQ/AAAAP10AAAAAAAAAAXUBAAByAAAAFMtiFPyx0j+ugapplF+lPwAAAD9tAAAAAAAAAAF2AQAAcgAAAFWDtTUTy9I/B6qmUX5Vpj8AAAA/ewAAAAAAAAABdwEAAHIAAACXOwhXKuTSP1/SojloS6c/AAAAP4sAAAAAAAAAAXgBAAByAAAAuJex57Xw0j+4+p4hUkGoPwAAAD+LAAAAAAAAAAF5AQAAcgAAAPpPBAnNCdM/PDeZ/TCyqT8AAAA/mgAAAAAAAAABegEAAHIAAAA8CFcq5CLTP5VfleUaqKo/AAAAP5oAAAAAAAAAAXsBAAByAAAAnxxT3IZI0z/sh5HNBJ6rPwAAAD+qAAAAAAAAAAF8AQAAcgAAAODUpf2dYdM/RLCNte6TrD8AAAA/qgAAAAAAAAABfQEAAHIAAAAijfgetXrTP8rsh5HNBK4/AAAAP7oAAAAAAAAAAX4BAAByAAAAZEVLQMyT0z8iFYR5t/quPwAAAD+6AAAAAAAAAAF/AQAAcgAAAKb9nWHjrNM/TimCbax1rz8AAAA/yQAAAAAAAAABgAEAAHIAAADHWUfybrnTP9MovyrLNbA/AAAAP8kAAAAAAAAAAYEBAAByAAAA6LXwgvrF0z//PL0ewLCwPwAAAD/ZAAAAAAAAAAGCAQAAcgAAACpuQ6QR39M//zy9HsCwsD8AAAA/2QAAAAAAAAABgwEAAHIAAAAqbkOkEd/TPyxRuxK1K7E/AAAAP+gAAAAAAAAAAYQBAAByAAAASsrsNJ3r0z9BW7qML2mxPwAAAD/oAAAAAAAAAAGFAQAAcgAAAErK7DSd69M/WGW5BqqmsT8AAAA/+AAAAAAAAAABhgEAAHIAAABKyuw0nevTP25vuIAk5LE/AAAAP/gAAAAAAAAAAYcBAAByAAAAayaWxSj40z+Eebf6niGyPwAAAD8IAQAAAAAAAAGIAQAAcgAAAGsmlsUo+NM/sI217pOcsj8AAAA/CAEAAAAAAAABiQEAAHIAAABrJpbFKPjTP8eXtGgO2rI/AAAAPxcBAAAAAAAAAYoBAAByAAAAayaWxSj40z/zq7JcA1WzPwAAAD8nAQAAAAAAAAGLAQAAcgAAAGsmlsUo+NM/HsCwUPjPsz8AAAA/JwEAAAAAAAABjAEAAHIAAABrJpbFKPjTP2Herb5niLQ/AAAAPzcBAAAAAAAAAY0BAAByAAAAayaWxSj40z+N8quyXAO1PwAAAD83AQAAAAAAAAGOAQAAcgAAAGsmlsUo+NM/zxCpIMy7tT8AAAA/NwEAAAAAAAABjwEAAHIAAACMgj9WtATUP+YaqJpG+bU/AAAAP0YBAAAAAAAAAZABAAByAAAAjII/VrQE1D8oOaUItrG2PwAAAD9GAQAAAAAAAAGRAQAAcgAAAIyCP1a0BNQ/PUOkgjDvtj8AAAA/VgEAAAAAAAABkgEAAHIAAACMgj9WtATUP2pXonYlarc/AAAAP1YBAAAAAAAAAZMBAAByAAAAjII/VrQE1D+Wa6BqGuW3PwAAAD9lAQAAAAAAAAGUAQAAcgAAAIyCP1a0BNQ/rHWf5JQiuD8AAAA/dQEAAAAAAAABlQEAAHIAAACMgj9WtATUP8N/nl4PYLg/AAAAP3UBAAAAAAAAAZYBAAByAAAAjII/VrQE1D/YiZ3YiZ24PwAAAD+FAQAAAAAAAAGXAQAAcgAAAIyCP1a0BNQ/75OcUgTbuD8AAAA/lAEAAAAAAAABmAEAAHIAAACMgj9WtATUPwWem8x+GLk/AAAAP5QBAAAAAAAAAZkBAAByAAAAayaWxSj40z8xspnAc5O5PwAAAD+kAQAAAAAAAAGaAQAAcgAAAErK7DSd69M/R7yYOu7QuT8AAAA/tAEAAAAAAAABmwEAAHIAAAAJEpoThtLTP13Gl7RoDro/AAAAP7QBAAAAAAAAAZwBAAByAAAAx1lH8m650z+J2pWoXYm6PwAAAD/DAQAAAAAAAAGdAQAAcgAAAIWh9NBXoNM/te6TnFIEuz8AAAA/wwEAAAAAAAABngEAAHIAAAAijfgetXrTP8v4khbNQbs/AAAAP9MBAAAAAAAAAZ8BAAByAAAA4NSl/Z1h0z/4DJEKwry7PwAAAD/TAQAAAAAAAAGgAQAAcgAAAF1kALtvL9M/JCGP/rY3vD8AAAA/4gEAAAAAAAABoQEAAHIAAAC4l7HntfDSP1A1jfKrsrw/AAAAP+IBAAAAAAAAAaIBAAByAAAA0hIQ8+SY0j+SU4pgG2u9PwAAAD/yAQAAAAAAAAGjAQAAcgAAAC1GwR8rWtI/7HuGSAVhvj8AAAA/8gEAAAAAAAABpAEAAHIAAADKMcVtiDTSPxaQhDz6274/AAAAPwICAAAAAAAAAaUBAAByAAAAR8EfK1oC0j9EpIIw71a/PwAAAD8CAgAAAAAAAAGmAQAAcgAAAAUJzQlD6dE/Wq6BqmmUvz8AAAA/EQIAAAAAAAABpwEAAHIAAACBmCfHFLfRP0PhP0+vB8A/AAAAPxECAAAAAAAAAagBAAByAAAAYDx+Nomq0T9OZj+MbCbAPwAAAD8hAgAAAAAAAAGpAQAAcgAAAB6EKxVykdE/Wes+ySlFwD8AAAA/IQIAAAAAAAABqgEAAHIAAAD+J4KE5oTRP1nrPskpRcA/AAAAPzECAAAAAAAAAasBAAByAAAA3cvY81p40T9Z6z7JKUXAPwAAAD8xAgAAAAAAAAGsAQAAcgAAAN3L2PNaeNE/ZHA+BudjwD8AAAA/QAIAAAAAAAABrQEAAHIAAAC8by9jz2vRP2RwPgbnY8A/AAAAP1ACAAAAAAAAAa4BAAByAAAAmxOG0kNf0T9kcD4G52PAPwAAAD9vAgAAAAAAAAGvAQAAcgAAAHq33EG4UtE/ZHA+BudjwD8AAAA/fwIAAAAAAAABsAEAAHIAAABZWzOxLEbRP2RwPgbnY8A/AAAAP44CAAAAAAAAAbEBAAByAAAA5VNSZqfp5D8K/3l6PYDRPwAAAD8AAAAAAAAAAAGyAQAAcgAAAPYBpy7t7+Q/Cv95ej2A0T8AAAA/TgAAAAAAAAABswEAAHIAAAAXXlC/ePzkPwr/eXo9gNE/AAAAP04AAAAAAAAAAbQBAAByAAAAOLr5TwQJ5T8K/3l6PYDRPwAAAD9eAAAAAAAAAAG1AQAAcgAAAGnE96jVG+U/Cv95ej2A0T8AAAA/bQAAAAAAAAABtgEAAHIAAACrfErK7DTlPwr/eXo9gNE/AAAAP20AAAAAAAAAAbcBAAByAAAA/uLxs0lU5T8K/3l6PYDRPwAAAD9tAAAAAAAAAAG4AQAAcgAAAHClQi4ygOU/hTz6295w0T8AAAA/fQAAAAAAAAABuQEAAHIAAAD1FehwYLLlP/95ej2AYdE/AAAAP30AAAAAAAAAAboBAAByAAAAeYaNs47k5T96t/qeIVLRPwAAAD+NAAAAAAAAAAG7AQAAcgAAAPz2Mva8FuY/erf6niFS0T8AAAA/nAAAAAAAAAABvAEAAHIAAABvuYNwpULmP3q3+p4hUtE/AAAAP5wAAAAAAAAAAb0BAAByAAAA8ykps9N05j/09HoAw0LRPwAAAD+cAAAAAAAAAAG+AQAAcgAAAGfseS28oOY/9PR6AMNC0T8AAAA/rAAAAAAAAAABvwEAAHIAAAC4UiEXGcDmP/T0egDDQtE/AAAAP7wAAAAAAAAAAcABAAByAAAA+gp0ODDZ5j/09HoAw0LRPwAAAD+8AAAAAAAAAAHBAQAAcgAAADzDxllH8uY/9PR6AMNC0T8AAAA/vAAAAAAAAAABwgEAAHIAAABuzcSyGAXnP+lve8MFJNE/AAAAP8sAAAAAAAAAAcMBAAByAAAAsIUX1C8e5z/pb3vDBSTRPwAAAD/LAAAAAAAAAAHEAQAAcgAAAPI9avVGN+c/6W97wwUk0T8AAAA/2wAAAAAAAAABxQEAAHIAAABDpBHfo1bnP97qe4ZIBdE/AAAAP+oAAAAAAAAAAcYBAAByAAAAt2ZiWYyC5z/e6nuGSAXRPwAAAD/qAAAAAAAAAAHHAQAAcgAAABp7XgsvqOc/3up7hkgF0T8AAAA/6gAAAAAAAAAByAEAAHIAAABt4QX1i8fnP1go/Ofp9dA/AAAAP/oAAAAAAAAAAckBAAByAAAA36NWb3Tz5z9YKPzn6fXQPwAAAD8KAQAAAAAAAAHKAQAAcgAAAEK4UiEXGeg/WCj85+n10D8AAAA/GQEAAAAAAAABywEAAHIAAADGKPhjRUvoP1go/Ofp9dA/AAAAPxkBAAAAAAAAAcwBAAByAAAAOetI3i136D9YKPzn6fXQPwAAAD8pAQAAAAAAAAHNAQAAcgAAAM0JQ+mhr+g/WCj85+n10D8AAAA/KQEAAAAAAAABzgEAAHIAAACzjuTdcgfpP1go/Ofp9dA/AAAAPzkBAAAAAAAAAc8BAAByAAAAN/+JIKE56T/e6nuGSAXRPwAAAD9IAQAAAAAAAAHQAQAAcgAAALtvL2PPa+k/3up7hkgF0T8AAAA/WAEAAAAAAAAB0QEAAHIAAABw6tL+zrDpP+lve8MFJNE/AAAAP1gBAAAAAAAAAdIBAAByAAAA9Fp4Qf3i6T96t/qeIVLRPwAAAD9nAQAAAAAAAAHTAQAAcgAAACZldprO9ek/hTz6295w0T8AAAA/ZwEAAAAAAAAB1AEAAHIAAABoHcm75Q7qP4/B+Ricj9E/AAAAP3cBAAAAAAAAAdUBAAByAAAAmSfHFLch6j8VhHm3+p7RPwAAAD93AQAAAAAAAAHWAQAAcgAAAOyNbv4TQeo/m0b5VVmu0T8AAAA/hwEAAAAAAAAB1wEAAHIAAAAtRsEfK1rqPyAJefS3vdE/AAAAP4cBAAAAAAAAAdgBAAByAAAAb/4TQUJz6j8gCXn0t73RPwAAAD+WAQAAAAAAAAHZAQAAcgAAAMFkuyqfkuo/IAl59Le90T8AAAA/lgEAAAAAAAAB2gEAAHIAAAAUy2IU/LHqP6bL+JIWzdE/AAAAP6YBAAAAAAAAAdsBAAByAAAAd99exp7X6j+my/iSFs3RPwAAAD+mAQAAAAAAAAHcAQAAcgAAAMhFBrD79uo/psv4khbN0T8AAAA/tgEAAAAAAAAB3QEAAHIAAAAK/ljREhDrPyuOeDF13NE/AAAAP7YBAAAAAAAAAd4BAAByAAAAXWQAu28v6z+wUPjP0+vRPwAAAD/FAQAAAAAAAAHfAQAAcgAAAK/Kp6TMTus/sFD4z9Pr0T8AAAA/xQEAAAAAAAAB4AEAAHIAAADxgvrF42frPzYTeG4y+9E/AAAAP+QBAAAAAAAAAeEBAAByAAAAU5f2d4aN6z+81fcMkQrSPwAAAD/0AQAAAAAAAAHiAQAAcgAAAKb9nWHjrOs/QZh3q+8Z0j8AAAA/BAIAAAAAAAAB4wEAAHIAAAD4Y0VLQMzrP0wdd+isONI/AAAAPxMCAAAAAAAAAeQBAAByAAAAOxyYbFfl6z9MHXforDjSPwAAAD8TAgAAAAAAAAHlAQAAcgAAAFx4Qf3i8es/0t/2hgtI0j8AAAA/EwIAAAAAAAAB5gEAAHIAAACNgj9WtATsP1iidiVqV9I/AAAAPyMCAAAAAAAAAecBAAByAAAAzjqSd8sd7D/dZPbDyGbSPwAAAD8jAgAAAAAAAAHoAQAAcgAAABDz5JjiNuw/3WT2w8hm0j8AAAA/MwIAAAAAAAAB6QEAAHIAAABzB+FKhVzsP+jp9QCGhdI/AAAAP0ICAAAAAAAAAeoBAAByAAAA58kxxW2I7D/o6fUAhoXSPwAAAD9CAgAAAAAAAAHrAQAAcgAAAGo61wecuuw/6On1AIaF0j8AAAA/YQIAAAAAAAAB7AEAAHIAAAC003SuDzjtP+jp9QCGhdI/AAAAP2ECAAAAAAAAAe0BAAByAAAABTocmGxX7T/o6fUAhoXSPwAAAD9xAgAAAAAAAAHuAQAAcgAAAEfybrmDcO0/6On1AIaF0j8AAAA/cQIAAAAAAAAB7wEAAHIAAAB5/GwSVYPtP+jp9QCGhdI/AAAAP3ECAAAAAAAAAfABAAByAAAAu7S/M2yc7T/o6fUAhoXSPwAAAD+BAgAAAAAAAAHxAQAAcgAAANwQacT3qO0/Yyd2Yid20j8AAAA/kAIAAAAAAAAB8gEAAHIAAAD9bBJVg7XtP91k9sPIZtI/AAAAP5ACAAAAAAAAAfMBAAByAAAADRtnHcm77T/dZPbDyGbSPwAAAD+gAgAAAAAAAAH0AQAAcgAAAB7Ju+UOwu0/WKJ2JWpX0j8AAAA/oAIAAAAAAAAB9QEAAHIAAAAudxCuVMjtP1iidiVqV9I/AAAAP6ACAAAAAAAAAfYBAAByAAAAPyVldprO7T/S3/aGC0jSPwAAAD+wAgAAAAAAAAH3AQAAcgAAAGCBDgcm2+0/0t/2hgtI0j8AAAA/sAIAAAAAAAAB+AEAAHIAAABvL2PPa+HtP9Lf9oYLSNI/AAAAP78CAAAAAAAAAfkBAAByAAAAkosMYPft7T9MHXforDjSPwAAAD/PAgAAAAAAAAH6AQAAcgAAALLntfCC+u0/TB136Kw40j8AAAA/zwIAAAAAAAAB+wEAAHIAAADClQq5yADuP8da90lOKdI/AAAAP94CAAAAAAAAAfwBAAByAAAA4/GzSVQN7j/HWvdJTinSPwAAAD/eAgAAAAAAAAH9AQAAcgAAAAROXdrfGe4/QZh3q+8Z0j8AAAA/7gIAAAAAAAAB/gEAAHIAAAA2WFszsSzuP7zV9wyRCtI/AAAAP+4CAAAAAAAAAf8BAAByAAAARgaw+/Yy7j+81fcMkQrSPwAAAD/+AgAAAAAAAAEAAgAAcgAAAIi+Ah0OTO4/NhN4bjL70T8AAAA//gIAAAAAAAABAQIAAHIAAADKdlU+JWXuP7BQ+M/T69E/AAAAP/4CAAAAAAAAAQICAAByAAAAHd38J4KE7j8rjngxddzRPwAAAD/+AgAAAAAAAAEDAgAAcgAAAH/x+Nkkqu4/psv4khbN0T8AAAA/DgMAAAAAAAABBAIAAHIAAACXgJgnxxTvP6bL+JIWzdE/AAAAPx4DAAAAAAAAAQUCAAByAAAAC0Ppoa9A7z+my/iSFs3RPwAAAD8eAwAAAAAAAAEGAgAAcgAAAH0FOhyYbO8/psv4khbN0T8AAAA/LQMAAAAAAAABBwIAAHIAAADxx4qWgJjvP6bL+JIWzdE/AAAAPy0DAAAAAAAAAQgCAAByAAAAM4Ddt5ex7z+my/iSFs3RPwAAAD89AwAAAAAAAAEJAgAAcgAAAFPchkgjvu8/psv4khbN0T8AAAA/PQMAAAAAAAABCgIAAHIAAACF5oSh9NDvP6bL+JIWzdE/AAAAP0wDAAAAAAAAAQsCAAByAAAAlZTZaTrX7z8gCXn0t73RPwAAAD9MAwAAAAAAAAEMAgAAcgAAALfwgvrF4+8/IAl59Le90T8AAAA/XAMAAAAAAAABDQIAAHIAAAC38IL6xePvP5tG+VVZrtE/AAAAP2wDAAAAAAAAAQ4CAAByAAAApUIuMoDd7z+bRvlVWa7RPwAAAD9GBAAAAAAAAAEPAgAAcgAAALT79jL2vIY/2tJlfEmL1j8AAAA/AAAAAAAAAAABEAIAAHIAAAC0+/Yy9ryGP1UQ5t3qe9Y/AAAAP20AAAAAAAAAARECAAByAAAA8ANOXdrfiT9VEObd6nvWPwAAAD99AAAAAAAAAAESAgAAcgAAADIK/ljREpA/VRDm3ep71j8AAAA/fQAAAAAAAAABEwIAAHIAAABiUL94/GySP89NZj+MbNY/AAAAP30AAAAAAAAAARQCAAByAAAAmlgWo+CPlT/PTWY/jGzWPwAAAD+cAAAAAAAAAAEVAgAAcgAAAOYiA9h9e5k/z01mP4xs1j8AAAA/qwAAAAAAAAABFgIAAHIAAAAeK1oCYp6cP89NZj+MbNY/AAAAP6sAAAAAAAAAARcCAAByAAAATnEbIo34nj/PTWY/jGzWPwAAAD+rAAAAAAAAAAEYAgAAcgAAAF4zsSxGwZ8/z01mP4xs1j8AAAA/uwAAAAAAAAABGQIAAHIAAAC/W+4gXKmgP89NZj+MbNY/AAAAP7sAAAAAAAAAARoCAAByAAAA1f7OsHHWoT/PTWY/jGzWPwAAAD/LAAAAAAAAAAEbAgAAcgAAAOuhr0CHA6M/z01mP4xs1j8AAAA/2gAAAAAAAAABHAIAAHIAAAD5Y0VLQMyjP89NZj+MbNY/AAAAP9oAAAAAAAAAAR0CAAByAAAADwcm21X5pD/PTWY/jGzWPwAAAD/aAAAAAAAAAAEeAgAAcgAAAB3Ju+UOwqU/z01mP4xs1j8AAAA/6gAAAAAAAAABHwIAAHIAAAAzbJx1JO+mP89NZj+MbNY/AAAAP+oAAAAAAAAAASACAAByAAAAPU3n+oBTpz/PTWY/jGzWPwAAAD/6AAAAAAAAAAEhAgAAcgAAAEsPfQU6HKg/z01mP4xs1j8AAAA/+gAAAAAAAAABIgIAAHIAAABb0RIQ8+SoP89NZj+MbNY/AAAAPwkBAAAAAAAAASMCAAByAAAAaZOoGqytqT/PTWY/jGzWPwAAAD8JAQAAAAAAAAEkAgAAcgAAAHF0858IEqo/z01mP4xs1j8AAAA/GQEAAAAAAAABJQIAAHIAAAB3VT4lZXaqP89NZj+MbNY/AAAAPxkBAAAAAAAAASYCAAByAAAAfzaJqsHaqj/PTWY/jGzWPwAAAD8oAQAAAAAAAAEnAgAAcgAAAIcX1C8eP6s/z01mP4xs1j8AAAA/KAEAAAAAAAABKAIAAHIAAACN+B61eqOrP89NZj+MbNY/AAAAPzgBAAAAAAAAASkCAAByAAAAldlpOtcHrD/PTWY/jGzWPwAAAD9XAQAAAAAAAAEqAgAAcgAAABo2zjqSd9s/5VdluQaq1j8AAAA/AAAAAAAAAAABKwIAAHIAAAA7knfLHYTbP+VXZbkGqtY/AAAAP20AAAAAAAAAASwCAAByAAAAnqZzfcCp2z/lV2W5BqrWPwAAAD9tAAAAAAAAAAEtAgAAcgAAAOBexp7Xwts/5VdluQaq1j8AAAA/fQAAAAAAAAABLgIAAHIAAAAhFxnA7tvbP+VXZbkGqtY/AAAAP30AAAAAAAAAAS8CAAByAAAAY89r4QX12z/lV2W5BqrWPwAAAD99AAAAAAAAAAEwAgAAcgAAAKWHvgIdDtw/5VdluQaq1j8AAAA/jAAAAAAAAAABMQIAAHIAAADnPxEkNCfcP+VXZbkGqtY/AAAAP4wAAAAAAAAAATICAAByAAAAKfhjRUtA3D9gleUaqJrWPwAAAD+MAAAAAAAAAAEzAgAAcgAAAGuwtmZiWdw/YJXlGqia1j8AAAA/jAAAAAAAAAABNAIAAHIAAACMDGD37WXcP2CV5RqomtY/AAAAP5wAAAAAAAAAATUCAAByAAAAz8SyGAV/3D9gleUaqJrWPwAAAD+cAAAAAAAAAAE2AgAAcgAAABB9BTocmNw/YJXlGqia1j8AAAA/qwAAAAAAAAABNwIAAHIAAAAx2a7Kp6TcP2CV5RqomtY/AAAAP7sAAAAAAAAAATgCAAByAAAAlO2qfErK3D/a0mV8SYvWPwAAAD/KAAAAAAAAAAE5AgAAcgAAALVJVA3W1tw/2tJlfEmL1j8AAAA/ygAAAAAAAAABOgIAAHIAAAAYXlC/ePzcP9rSZXxJi9Y/AAAAP8oAAAAAAAAAATsCAAByAAAAenJMcRsi3T/a0mV8SYvWPwAAAD/KAAAAAAAAAAE8AgAAcgAAALwqn5IyO90/2tJlfEmL1j8AAAA/2gAAAAAAAAABPQIAAHIAAAAgP5tE1WDdP9rSZXxJi9Y/AAAAP+oAAAAAAAAAAT4CAAByAAAAglOX9neG3T/a0mV8SYvWPwAAAD/qAAAAAAAAAAE/AgAAcgAAAMQL6hePn90/2tJlfEmL1j8AAAA/+QAAAAAAAAABQAIAAHIAAAAGxDw5prjdP9rSZXxJi9Y/AAAAP/kAAAAAAAAAAUECAAByAAAAaNg460je3T/a0mV8SYvWPwAAAD8JAQAAAAAAAAFCAgAAcgAAAKqQiwxg990/2tJlfEmL1j8AAAA/CQEAAAAAAAABQwIAAHIAAADsSN4tdxDeP9rSZXxJi9Y/AAAAPxkBAAAAAAAAAUQCAAByAAAALgExT44p3j/a0mV8SYvWPwAAAD8ZAQAAAAAAAAFFAgAAcgAAAJAVLQExT94/2tJlfEmL1j8AAAA/GQEAAAAAAAABRgIAAHIAAACycdaRvFveP9rSZXxJi9Y/AAAAPzgBAAAAAAAAAUcCAAByAAAAVj4lZXaa3j/a0mV8SYvWPwAAAD84AQAAAAAAAAFIAgAAcgAAAJj2d4aNs94/YJXlGqia1j8AAAA/RwEAAAAAAAABSQIAAHIAAAAcZx3Ju+XeP2CV5RqomtY/AAAAP0cBAAAAAAAAAUoCAAByAAAAXh9w6tL+3j/lV2W5BqrWPwAAAD9XAQAAAAAAAAFLAgAAcgAAAOKPFS0BMd8/5VdluQaq1j8AAAA/VwEAAAAAAAABTAIAAHIAAABEpBHfo1bfP+VXZbkGqtY/AAAAP2cBAAAAAAAAAU0CAAByAAAAprgNkUZ83z/lV2W5BqrWPwAAAD9nAQAAAAAAAAFOAgAAcgAAAArNCUPpod8/5VdluQaq1j8AAAA/dgEAAAAAAAABTwIAAHIAAABs4QX1i8ffP+VXZbkGqtY/AAAAP3YBAAAAAAAAAVACAAByAAAAzvUBpy7t3z/lV2W5BqrWPwAAAD+WAQAAAAAAAAFRAgAAcgAAACmz03SuD+A/5VdluQaq1j8AAAA/lgEAAAAAAAABUgIAAHIAAAA6YSg99BXgP+VXZbkGqtY/AAAAP6UBAAAAAAAAAVMCAAByAAAASg99BToc4D/lV2W5BqrWPwAAAD+lAQAAAAAAAAFUAgAAcgAAAFu90c1/IuA/5VdluQaq1j8AAAA/tQEAAAAAAAABVQIAAHIAAABrayaWxSjgP+VXZbkGqtY/AAAAP7UBAAAAAAAAAVYCAAByAAAAfBl7Xgsv4D/lV2W5BqrWPwAAAD/EAQAAAAAAAAFXAgAAcgAAAIzHzyZRNeA/5VdluQaq1j8AAAA/xAEAAAAAAAABWAIAAHIAAACcdSTvljvgP+VXZbkGqtY/AAAAP9QBAAAAAAAAAVkCAAByAAAArSN5t9xB4D/lV2W5BqrWPwAAAD/kAQAAAAAAAAFaAgAAcgAAAL3RzX8iSOA/5VdluQaq1j8AAAA/5AEAAAAAAAABWwIAAHIAAADOfyJIaE7gP+VXZbkGqtY/AAAAP+QBAAAAAAAAAVwCAAByAAAA3i13EK5U4D/lV2W5BqrWPwAAAD9wAgAAAAAAAAFdAgAAcgAAAO/by9jzWuA/5VdluQaq1j8AAAA/fwIAAAAAAAABXgIAAHIAAAAAiiChOWHgP+VXZbkGqtY/AAAAP54CAAAAAAAAAV8CAAByAAAAEDh1aX9n4D/lV2W5BqrWPwAAAD+uAgAAAAAAAAFgAgAAcgAAACHmyTHFbeA/5VdluQaq1j8AAAA/vgIAAAAAAAABYQIAAHIAAAAh5skxxW3gP2CV5RqomtY/AAAAP80CAAAAAAAAAWICAAByAAAAMZQe+gp04D9gleUaqJrWPwAAAD/NAgAAAAAAAAFjAgAAcgAAAEJCc8JQeuA/YJXlGqia1j8AAAA//AIAAAAAAAABZAIAAHIAAABS8MeKloDgP2CV5RqomtY/AAAAPxsDAAAAAAAAAWUCAAByAAAAY54cU9yG4D9gleUaqJrWPwAAAD8rAwAAAAAAAAFmAgAAcgAAAHNMcRsijeA/YJXlGqia1j8AAAA/WgMAAAAAAAABZwIAAHIAAACD+sXjZ5PgP2CV5RqomtY/AAAAP4kDAAAAAAAAAWgCAAByAAAA+k8ECc0J6z+XLuNLWjTXPwAAAD8AAAAAAAAAAAFpAgAAcgAAAAr+WNESEOs/ly7jS1o01z8AAAA/gwEAAAAAAAABagIAAHIAAAAbrK2ZWBbrP5cu40taNNc/AAAAP5IBAAAAAAAAAWsCAAByAAAAK1oCYp4c6z+XLuNLWjTXPwAAAD+iAQAAAAAAAAFsAgAAcgAAAEy2q/IpKes/ly7jS1o01z8AAAA/sgEAAAAAAAABbQIAAHIAAABdZAC7by/rP5cu40taNNc/AAAAPwACAAAAAAAAAW4CAAByAAAA8YL6xeNn6z+XLuNLWjTXPwAAAD8PAgAAAAAAAAFvAgAAcgAAAGRFS0DMk+s/ly7jS1o01z8AAAA/DwIAAAAAAAABcAIAAHIAAACFofTQV6DrP5cu40taNNc/AAAAPw8CAAAAAAAAAXECAAByAAAAx1lH8m656z+XLuNLWjTXPwAAAD8fAgAAAAAAAAFyAgAAcgAAAPhjRUtAzOs/ly7jS1o01z8AAAA/HwIAAAAAAAABcwIAAHIAAAAqbkOkEd/rP5cu40taNNc/AAAAPy8CAAAAAAAAAXQCAAByAAAAXHhB/eLx6z+XLuNLWjTXPwAAAD8vAgAAAAAAAAF1AgAAcgAAAH3U6o1u/us/ly7jS1o01z8AAAA/PgIAAAAAAAABdgIAAHIAAACu3ujmPxHsP5cu40taNNc/AAAAPz4CAAAAAAAAAXcCAAByAAAA75Y7CFcq7D8SbGOt+yTXPwAAAD9eAgAAAAAAAAF4AgAAcgAAACGhOWEoPew/Emxjrfsk1z8AAAA/bQIAAAAAAAABeQIAAHIAAAClEd+jVm/sPxJsY637JNc/AAAAP20CAAAAAAAAAXoCAAByAAAAxm2INOJ77D+LqeMOnRXXPwAAAD9tAgAAAAAAAAF7AgAAcgAAAPd3ho2zjuw/i6njDp0V1z8AAAA/fQIAAAAAAAABfAIAAHIAAAAY1C8eP5vsP4up4w6dFdc/AAAAP4wCAAAAAAAAAX0CAAByAAAAKYKE5oSh7D8G52NwPgbXPwAAAD+MAgAAAAAAAAF+AgAAcgAAAFmMgj9WtOw/BudjcD4G1z8AAAA/nAIAAAAAAAABfwIAAHIAAAB66CvQ4cDsPwbnY3A+Btc/AAAAP6wCAAAAAAAAAYACAAByAAAAi5aAmCfH7D8G52NwPgbXPwAAAD+sAgAAAAAAAAGBAgAAcgAAAJtE1WBtzew/BudjcD4G1z8AAAA/uwIAAAAAAAABggIAAHIAAACs8ikps9PsPwbnY3A+Btc/AAAAP7sCAAAAAAAAAYMCAAByAAAAvKB+8fjZ7D8G52NwPgbXPwAAAD+7AgAAAAAAAAGEAgAAcgAAAM1O07k+4Ow/BudjcD4G1z8AAAA/2wIAAAAAAAABhQIAAHIAAADd/CeChObsPwbnY3A+Btc/AAAAP+oCAAAAAAAAAYYCAAByAAAA7qp8Ssrs7D8G52NwPgbXPwAAAD8JAwAAAAAAAAGHAgAAcgAAADBjz2vhBe0/BudjcD4G1z8AAAA/CQMAAAAAAAABiAIAAHIAAABAESQ0JwztPwbnY3A+Btc/AAAAPxkDAAAAAAAAAYkCAAByAAAAUb94/GwS7T8G52NwPgbXPwAAAD8pAwAAAAAAAAGKAgAAcgAAAGFtzcSyGO0/BudjcD4G1z8AAAA/KQMAAAAAAAABiwIAAHIAAAD2Rjf/iSDRP3RWHPFi6uA/AAAAPwAAAAAAAAAAAYwCAAByAAAAF6PgjxUt0T90VhzxYurgPwAAAD99AAAAAAAAAAGNAgAAcgAAAFlbM7EsRtE/dFYc8WLq4D8AAAA/jAAAAAAAAAABjgIAAHIAAACbE4bSQ1/RP3RWHPFi6uA/AAAAP4wAAAAAAAAAAY8CAAByAAAAvG8vY89r0T90VhzxYurgPwAAAD+cAAAAAAAAAAGQAgAAcgAAAP4ngoTmhNE/MXXcobPi4D8AAAA/nAAAAAAAAAABkQIAAHIAAAA/4NSl/Z3RPzF13KGz4uA/AAAAP5wAAAAAAAAAAZICAAByAAAAYDx+Nomq0T8xddyhs+LgPwAAAD+rAAAAAAAAAAGTAgAAcgAAAKL00Fegw9E/7pOcUgTb4D8AAAA/qwAAAAAAAAABlAIAAHIAAADkrCN5t9zRP6yyXANV0+A/AAAAP7sAAAAAAAAAAZUCAAByAAAAR8EfK1oC0j+sslwDVdPgPwAAAD+7AAAAAAAAAAGWAgAAcgAAAIl5ckxxG9I/adEctKXL4D8AAAA/ywAAAAAAAAABlwIAAHIAAACp1Rvd/CfSP2nRHLSly+A/AAAAP9oAAAAAAAAAAZgCAAByAAAAEfPkmOI21D+sslwDVdPgPwAAAD8AAAAAAAAAAAGZAgAAcgAAADJPjiluQ9Q/rLJcA1XT4D8AAAA/EAAAAAAAAAABmgIAAHIAAABTqze6+U/UP6yyXANV0+A/AAAAPyAAAAAAAAAAAZsCAAByAAAAdAfhSoVc1D+sslwDVdPgPwAAAD8vAAAAAAAAAAGcAgAAcgAAAJVjitsQadQ/7pOcUgTb4D8AAAA/PwAAAAAAAAABnQIAAHIAAAC2vzNsnHXUP+6TnFIE2+A/AAAAPz8AAAAAAAAAAZ4CAAByAAAA+HeGjbOO1D/uk5xSBNvgPwAAAD9PAAAAAAAAAAGfAgAAcgAAAJxE1WBtzdQ/7pOcUgTb4D8AAAA/XgAAAAAAAAABoAIAAHIAAABibc3EshjVPzF13KGz4uA/AAAAP24AAAAAAAAAAaECAAByAAAAiqrB2pqJ1T90VhzxYurgPwAAAD99AAAAAAAAAAGiAgAAcgAAAJGLDGD37dU/tjdcQBLy4D8AAAA/jQAAAAAAAAABowIAAHIAAAD7gFOX9nfWP/oYnI/B+eA/AAAAP50AAAAAAAAAAaQCAAByAAAAPTmmuA2R1j/6GJyPwfngPwAAAD+dAAAAAAAAAAGlAgAAcgAAAH/x+NkkqtY/+hicj8H54D8AAAA/nQAAAAAAAAABpgIAAHIAAADiBfWLx8/WP/oYnI/B+eA/AAAAP6wAAAAAAAAAAacCAAByAAAAA2KeHFPc1j/6GJyPwfngPwAAAD+sAAAAAAAAAAGoAgAAcgAAAEUa8T1q9dY/+hicj8H54D8AAAA/vAAAAAAAAAABqQIAAHIAAABldprO9QHXP/oYnI/B+eA/AAAAP8wAAAAAAAAAAaoCAAByAAAApy7t7wwb1z/6GJyPwfngPwAAAD/MAAAAAAAAAAGrAgAAcgAAAOnmPxEkNNc/+hicj8H54D8AAAA/zAAAAAAAAAABrAIAAHIAAAAKQ+mhr0DXP/oYnI/B+eA/AAAAP9sAAAAAAAAAAa0CAAByAAAAK5+SMjtN1z/6GJyPwfngPwAAAD/bAAAAAAAAAAGuAgAAcgAAACufkjI7Tdc/Pfrb3nAB4T8AAAA/6wAAAAAAAAABrwIAAHIAAABM+zvDxlnXPz36295wAeE/AAAAP/oAAAAAAAAAAbACAAByAAAAkFq90c1/0j8PYFgo/OfhPwAAAD8AAAAAAAAAAAGxAgAAcgAAALG2ZmJZjNI/D2BYKPzn4T8AAAA/fQAAAAAAAAABsgIAAHIAAADzbrmDcKXSPw9gWCj85+E/AAAAP30AAAAAAAAAAbMCAAByAAAAFMtiFPyx0j8PYFgo/OfhPwAAAD99AAAAAAAAAAG0AgAAcgAAAFWDtTUTy9I/D2BYKPzn4T8AAAA/jQAAAAAAAAABtQIAAHIAAAB2317GntfSPw9gWCj85+E/AAAAP40AAAAAAAAAAbYCAAByAAAA2fNaeEH90j/MfhjZTODhPwAAAD+cAAAAAAAAAAG3AgAAcgAAAF1kALtvL9M/zH4Y2Uzg4T8AAAA/nAAAAAAAAAABuAIAAHIAAADg1KX9nWHTP4qd2Imd2OE/AAAAP6wAAAAAAAAAAbkCAAByAAAApv2dYeOs0z+KndiJndjhPwAAAD+sAAAAAAAAAAG6AgAAcgAAAK3e6OY/EdQ/ip3YiZ3Y4T8AAAA/vAAAAAAAAAABuwIAAHIAAAC2vzNsnHXUP4qd2Imd2OE/AAAAP8sAAAAAAAAAAbwCAAByAAAAvaB+8fjZ1D+KndiJndjhPwAAAD/LAAAAAAAAAAG9AgAAcgAAAIPJdlU+JdU/ip3YiZ3Y4T8AAAA/ywAAAAAAAAABvgIAAHIAAABpThhKD33VP4qd2Imd2OE/AAAAP9sAAAAAAAAAAb8CAAByAAAADhtnHcm71T+KndiJndjhPwAAAD/rAAAAAAAAAAHAAgAAcgAAAHAvY89r4dU/ip3YiZ3Y4T8AAAA/6wAAAAAAAAABwQIAAHIAAACy57XwgvrVP4qd2Imd2OE/AAAAP/oAAAAAAAAAAcICAAByAAAA9J8IEpoT1j+KndiJndjhPwAAAD/6AAAAAAAAAAHDAgAAcgAAAEGHA5Ptqsw/XEAS8uhv4z8AAAA/AAAAAAAAAAABxAIAAHIAAACDP1a0BMTMP1xAEvLob+M/AAAAPwoBAAAAAAAAAcUCAAByAAAABbD79jL2zD9cQBLy6G/jPwAAAD8pAQAAAAAAAAHGAgAAcgAAAIkgoTlhKM0/XEAS8uhv4z8AAAA/KQEAAAAAAAABxwIAAHIAAACRAey+vYzNP1xAEvLob+M/AAAAPykBAAAAAAAAAcgCAAByAAAA07k+4NSlzT9cQBLy6G/jPwAAAD8pAQAAAAAAAAHJAgAAcgAAAFcq5CID2M0/XEAS8uhv4z8AAAA/OQEAAAAAAAABygIAAHIAAADbmollMQrOP1xAEvLob+M/AAAAPzkBAAAAAAAAAcsCAAByAAAAXwsvqF88zj9cQBLy6G/jPwAAAD9IAQAAAAAAAAHMAgAAcgAAAON71OqNbs4/XEAS8uhv4z8AAAA/WAEAAAAAAAABzQIAAHIAAABn7HktvKDOP1xAEvLob+M/AAAAP1gBAAAAAAAAAc4CAAByAAAA6VwfcOrSzj+fIVJBmHfjPwAAAD9oAQAAAAAAAAHPAgAAcgAAAK+FF9QvHs8/nyFSQZh34z8AAAA/dwEAAAAAAAAB0AIAAHIAAAAz9rwWXlDPP58hUkGYd+M/AAAAP3cBAAAAAAAAAdECAAByAAAAOdcHnLq0zz/iApKQR3/jPwAAAD93AQAAAAAAAAHSAgAAcgAAAAEAAAAAANA/4gKSkEd/4z8AAAA/dwEAAAAAAAAB0wIAAHIAAABkFPyxoiXQP+ICkpBHf+M/AAAAP4cBAAAAAAAAAdQCAAByAAAApsxO07k+0D/iApKQR3/jPwAAAD+HAQAAAAAAAAHVAgAAcgAAAAjhSoVcZNA/4gKSkEd/4z8AAAA/lwEAAAAAAAAB1gIAAHIAAABr9UY3/4nQP+ICkpBHf+M/AAAAP6YBAAAAAAAAAdcCAAByAAAAjFHwx4qW0D/iApKQR3/jPwAAAD+mAQAAAAAAAAHYAgAAcgAAAM4JQ+mhr9A/4gKSkEd/4z8AAAA/pgEAAAAAAAAB2QIAAHIAAAAQwpUKucjQP+ICkpBHf+M/AAAAP7YBAAAAAAAAAdoCAAByAAAAMR4/m0TV0D/iApKQR3/jPwAAAD+2AQAAAAAAAAHbAgAAcgAAAFJ66CvQ4dA/4gKSkEd/4z8AAAA/xQEAAAAAAAAB3AIAAHIAAACTMjtN5/rQP+ICkpBHf+M/AAAAP9UBAAAAAAAAAd0CAAByAAAA1eqNbv4T0T/iApKQR3/jPwAAAD/VAQAAAAAAAAHeAgAAcgAAABej4I8VLdE/4gKSkEd/4z8AAAA/1QEAAAAAAAAB3wIAAHIAAAB6t9xBuFLRP+ICkpBHf+M/AAAAP9UBAAAAAAAAAeACAAByAAAA3cvY81p40T/iApKQR3/jPwAAAD/kAQAAAAAAAAHhAgAAcgAAAGA8fjaJqtE/4gKSkEd/4z8AAAA/5AEAAAAAAAAB4gIAAHIAAADkrCN5t9zRP+ICkpBHf+M/AAAAP/QBAAAAAAAAAeMCAAByAAAAaB3Ju+UO0j/iApKQR3/jPwAAAD/0AQAAAAAAAAHkAgAAcgAAAAzqF4+fTdI/4gKSkEd/4z8AAAA/BAIAAAAAAAAB5QIAAHIAAACxtmZiWYzSPyTk0d/2huM/AAAAPwQCAAAAAAAAAeYCAAByAAAAdt9exp7X0j8k5NHf9objPwAAAD8TAgAAAAAAAAHnAgAAcgAAAPpPBAnNCdM/JOTR3/aG4z8AAAA/EwIAAAAAAAAB6AIAAHIAAAB+wKlL+zvTPyTk0d/2huM/AAAAPyMCAAAAAAAAAekCAAByAAAAv3j8bBJV0z8k5NHf9objPwAAAD8jAgAAAAAAAAHqAgAAcgAAACKN+B61etM/Z8URL6aO4z8AAAA/MgIAAAAAAAAB6wIAAHIAAABD6aGvQIfTP2fFES+mjuM/AAAAPzICAAAAAAAAAewCAAByAAAAZEVLQMyT0z9nxREvpo7jPwAAAD9CAgAAAAAAAAHtAgAAcgAAAIWh9NBXoNM/Z8URL6aO4z8AAAA/QgIAAAAAAAAB7gIAAHIAAACm/Z1h46zTP2fFES+mjuM/AAAAP1ICAAAAAAAAAe8CAAByAAAAx1lH8m650z9nxREvpo7jPwAAAD9xAgAAAAAAAAHwAgAAcgAAAOi18IL6xdM/Z8URL6aO4z8AAAA/gQIAAAAAAAAB8QIAAHIAAAAJEpoThtLTP2fFES+mjuM/AAAAP5ACAAAAAAAAAfICAAByAAAAKm5DpBHf0z9nxREvpo7jPwAAAD+QAgAAAAAAAAHzAgAAcgAAAErK7DSd69M/Z8URL6aO4z8AAAA/oAIAAAAAAAAB9AIAAHIAAACk4I8VLQHpP0Y2E3huMuM/AAAAPwAAAAAAAAAAAfUCAAByAAAAs47k3XIH6T9GNhN4bjLjPwAAAD9eAAAAAAAAAAH2AgAAcgAAAMU8Oaa4Dek/RjYTeG4y4z8AAAA/XgAAAAAAAAAB9wIAAHIAAADU6o1u/hPpP0Y2E3huMuM/AAAAP24AAAAAAAAAAfgCAAByAAAA9UY3/4kg6T+JF1PHHTrjPwAAAD9uAAAAAAAAAAH5AgAAcgAAACdRNVhbM+k/iRdTxx064z8AAAA/fQAAAAAAAAAB+gIAAHIAAABYWzOxLEbpP4kXU8cdOuM/AAAAP30AAAAAAAAAAfsCAAByAAAAmhOG0kNf6T+JF1PHHTrjPwAAAD+NAAAAAAAAAAH8AgAAcgAAAO15Lbygfuk/iRdTxx064z8AAAA/jQAAAAAAAAAB/QIAAHIAAAA+4NSl/Z3pP4kXU8cdOuM/AAAAP50AAAAAAAAAAf4CAAByAAAAkUZ8j1q96T+JF1PHHTrjPwAAAD+sAAAAAAAAAAH/AgAAcgAAANP+zrBx1uk/iRdTxx064z8AAAA/vAAAAAAAAAABAAMAAHIAAAAmZXaazvXpP0Y2E3huMuM/AAAAP7wAAAAAAAAAAQEDAAByAAAAV290858I6j9GNhN4bjLjPwAAAD+8AAAAAAAAAAECAwAAcgAAAGgdybvlDuo/RjYTeG4y4z8AAAA/zAAAAAAAAAABAwMAAHIAAAB4yx2EKxXqP0Y2E3huMuM/AAAAP8wAAAAAAAAAAQQDAAByAAAAmSfHFLch6j9GNhN4bjLjPwAAAD/bAAAAAAAAAAEFAwAAcgAAAKrVG938J+o/RjYTeG4y4z8AAAA/2wAAAAAAAAABBgMAAHIAAAC6g3ClQi7qP0Y2E3huMuM/AAAAP+sAAAAAAAAAAQcDAAByAAAAyzHFbYg06j9GNhN4bjLjPwAAAD/6AAAAAAAAAAEIAwAAcgAAANvfGTbOOuo/RjYTeG4y4z8AAAA/GgEAAAAAAAABCQMAAHIAAAB/rGgJiHnqP4kXU8cdOuM/AAAAP0kBAAAAAAAAAQoDAAByAAAAr8qnpMxO6z8O2tJlfEnjPwAAAD9JAQAAAAAAAAELAwAAcgAAADI7Tef6gOs/DtrSZXxJ4z8AAAA/SQEAAAAAAAABDAMAAHIAAAB0858IEprrPw7a0mV8SeM/AAAAP1gBAAAAAAAAAQ0DAAByAAAAtqvyKSmz6z8O2tJlfEnjPwAAAD9YAQAAAAAAAAEOAwAAcgAAAPhjRUtAzOs/DtrSZXxJ4z8AAAA/WAEAAAAAAAABDwMAAHIAAAAawO7by9jrPw7a0mV8SeM/AAAAP3cBAAAAAAAAARADAAByAAAAOxyYbFfl6z8O2tJlfEnjPwAAAD93AQAAAAAAAAERAwAAcgAAAEvK7DSd6+s/DtrSZXxJ4z8AAAA/dwEAAAAAAAABEgMAAHIAAABceEH94vHrPw7a0mV8SeM/AAAAP7EBAAAAAAAAARMDAAByAAAAbCaWxSj46z8O2tJlfEnjPwAAAD/BAQAAAAAAAAEUAwAAcgAAAH3U6o1u/us/DtrSZXxJ4z8AAAA/4AEAAAAAAAABFQMAAHIAAACNgj9WtATsPw7a0mV8SeM/AAAAP+8BAAAAAAAAARYDAAByAAAArt7o5j8R7D/L+JIWzUHjPwAAAD/vAQAAAAAAAAEXAwAAcgAAAM46knfLHew/y/iSFs1B4z8AAAA/7wEAAAAAAAABGAMAAHIAAAAQ8+SY4jbsP4kXU8cdOuM/AAAAP/8BAAAAAAAAARkDAAByAAAAcwfhSoVc7D+JF1PHHTrjPwAAAD//AQAAAAAAAAEaAwAAcgAAANYb3fwnguw/RjYTeG4y4z8AAAA/DwIAAAAAAAABGwMAAHIAAABZjII/VrTsP0Y2E3huMuM/AAAAPw8CAAAAAAAAARwDAAByAAAAzU7TuT7g7D9GNhN4bjLjPwAAAD8eAgAAAAAAAAEdAwAAcgAAAEARJDQnDO0/RjYTeG4y4z8AAAA/HgIAAAAAAAABHgMAAHIAAADEgcl2VT7tPwNV0yi/KuM/AAAAPy4CAAAAAAAAAR8DAAByAAAAN0Qa8T1q7T8DVdMovyrjPwAAAD8+AgAAAAAAAAEgAwAAcgAAAMtiFPyxou0/fpJTimAb4z8AAAA/PgIAAAAAAAABIQMAAHIAAAD9bBJVg7XtP36SU4pgG+M/AAAAP00CAAAAAAAAASIDAAByAAAADRtnHcm77T9+klOKYBvjPwAAAD9NAgAAAAAAAAEjAwAAcgAAAB7Ju+UOwu0/O7ETO7ET4z8AAAA/XQIAAAAAAAABJAMAAHIAAAAeybvlDsLtP/nP0+sBDOM/AAAAP5sCAAAAAAAAASUDAAByAAAAPyVldprO7T/5z9PrAQzjPwAAAD+7AgAAAAAAAAEmAwAAcgAAAGCBDgcm2+0/+c/T6wEM4z8AAAA/uwIAAAAAAAABJwMAAHIAAACSiwxg9+3tP/nP0+sBDOM/AAAAP7sCAAAAAAAAASgDAAByAAAA4/GzSVQN7j/5z9PrAQzjPwAAAD/KAgAAAAAAAAEpAwAAcgAAAGdiWYyCP+4/tu6TnFIE4z8AAAA/ygIAAAAAAAABKgMAAHIAAAC6yAB2317uP7buk5xSBOM/AAAAP9oCAAAAAAAAASsDAAByAAAADC+oXzx+7j9yDVRNo/ziPwAAAD/aAgAAAAAAAAEsAwAAcgAAAI+fTaJqsO4/cg1UTaP84j8AAAA/6QIAAAAAAAABLQMAAHIAAAADYp4cU9zuP3INVE2j/OI/AAAAP+kCAAAAAAAAAS4DAAByAAAAVchFBrD77j9yDVRNo/ziPwAAAD/5AgAAAAAAAAEvAwAAcgAAAJeAmCfHFO8/cg1UTaP84j8AAAA/+QIAAAAAAAABMAMAAHIAAADZOOtI3i3vP3INVE2j/OI/AAAAPwkDAAAAAAAAATEDAAByAAAAG/E9avVG7z9yDVRNo/ziPwAAAD8YAwAAAAAAAAEyAwAAcgAAADtN5/qAU+8/MCwU/vP04j8AAAA/GAMAAAAAAAABMwMAAHIAAABN+zvDxlnvPzAsFP7z9OI/AAAAPxgDAAAAAAAAATQDAAByAAAATfs7w8ZZ7z/tStSuRO3iPwAAAD+VAwAAAAAAAAE1AwAAcgAAADtN5/qAU+8/7UrUrkTt4j8AAAA/xwMAAAAAAAABNgMAAHIAAAArn5IyO03vP+1K1K5E7eI/AAAAP9cDAAAAAAAAATcDAAByAAAAG/E9avVG7z/tStSuRO3iPwAAAD/2AwAAAAAAAAE4AwAAcgAAAAtD6aGvQO8/7UrUrkTt4j8AAAA/9gMAAAAAAAABOQMAAHIAAAD5lJTZaTrvP+1K1K5E7eI/AAAAPwYEAAAAAAAAAToDAAByAAAA6eY/ESQ07z/tStSuRO3iPwAAAD8GBAAAAAAAAAE7AwAAcgAAAA9MtqvyKdk/JCGP/rY35D8AAAA/AAAAAAAAAAABPAMAAHIAAABRBAnNCUPZPyQhj/62N+Q/AAAAP20AAAAAAAAAAT0DAAByAAAA1HSuDzh12T8kIY/+tjfkPwAAAD9tAAAAAAAAAAE+AwAAcgAAAJqdpnN9wNk/ZwLPTWY/5D8AAAA/bQAAAAAAAAABPwMAAHIAAADjNkQa8T3aP6njDp0VR+Q/AAAAP20AAAAAAAAAAUADAAByAAAAC3Q4MNmu2j/sxE7sxE7kPwAAAD98AAAAAAAAAAFBAwAAcgAAADSxLEbBH9s/7MRO7MRO5D8AAAA/fAAAAAAAAAABQgMAAHIAAAC/Ah0OTLbbPy+mjjt0VuQ/AAAAP4wAAAAAAAAAAUMDAAByAAAAKfhjRUtA3D9xh86KI17kPwAAAD+MAAAAAAAAAAFEAwAAcgAAAJTtqnxKytw/cYfOiiNe5D8AAAA/nAAAAAAAAAABRQMAAHIAAAD+4vGzSVTdP3GHzoojXuQ/AAAAP6sAAAAAAAAAAUYDAAByAAAASHyPWr3R3T9xh86KI17kPwAAAD+rAAAAAAAAAAFHAwAAcgAAAE5d2t8ZNt4/cYfOiiNe5D8AAAA/uwAAAAAAAAABSAMAAHIAAAA24nvU6o3eP3GHzoojXuQ/AAAAP7sAAAAAAAAAAUkDAAByAAAAHGcdybvl3j9xh86KI17kPwAAAD/KAAAAAAAAAAFKAwAAcgAAAMAzbJx1JN8/cYfOiiNe5D8AAAA/ygAAAAAAAAABSwMAAHIAAACmuA2RRnzfP3GHzoojXuQ/AAAAP9oAAAAAAAAAAUwDAAByAAAAbOEF9YvH3z9xh86KI17kPwAAAD/aAAAAAAAAAAFNAwAAcgAAAAhXKuQiA+A/cYfOiiNe5D8AAAA/6gAAAAAAAAABTgMAAHIAAAB8GXteCy/gP3GHzoojXuQ/AAAAP+oAAAAAAAAAAU8DAAByAAAA3i13EK5U4D9xh86KI17kPwAAAD/5AAAAAAAAAAFQAwAAcgAAAFLwx4qWgOA/cYfOiiNe5D8AAAA/+QAAAAAAAAABUQMAAHIAAADmDsKVCrngP3GHzoojXuQ/AAAAPwkBAAAAAAAAAVIDAAByAAAAei28oH7x4D9xh86KI17kPwAAAD8JAQAAAAAAAAFTAwAAcgAAAB76CnQ4MOE/tWgO2tJl5D8AAAA/GQEAAAAAAAABVAMAAHIAAADUdK4POHXhP/hJTimCbeQ/AAAAPxkBAAAAAAAAAVUDAAByAAAAiu9Rqze64T86K454MXXkPwAAAD8oAQAAAAAAAAFWAwAAcgAAAD5q9UY3/+E/fQzOx+B85D8AAAA/KAEAAAAAAAABVwMAAHIAAADTiO9RqzfiP30MzsfgfOQ/AAAAPzgBAAAAAAAAAVgDAAByAAAAd1U+JWV24j99DM7H4HzkPwAAAD84AQAAAAAAAAFZAwAAcgAAAOoXj59NouI/wO0NF5CE5D8AAAA/RwEAAAAAAAABWgMAAHIAAABuiDTie9TiP8DtDReQhOQ/AAAAP0cBAAAAAAAAAVsDAAByAAAA8fjZJKoG4z/A7Q0XkITkPwAAAD9XAQAAAAAAAAFcAwAAcgAAAERfgQ4HJuM/wO0NF5CE5D8AAAA/VwEAAAAAAAABXQMAAHIAAACnc33AqUvjP8DtDReQhOQ/AAAAP2cBAAAAAAAAAV4DAAByAAAA+dkkqgZr4z/A7Q0XkITkPwAAAD9nAQAAAAAAAAFfAwAAcgAAAExAzJNjiuM/wO0NF5CE5D8AAAA/dgEAAAAAAAABYAMAAHIAAACepnN9wKnjP8DtDReQhOQ/AAAAP5YBAAAAAAAAAWEDAAByAAAAldlpOtcH5D/A7Q0XkITkPwAAAD+WAQAAAAAAAAFiAwAAcgAAAGuwtmZiWeQ/wO0NF5CE5D8AAAA/pQEAAAAAAAABYwMAAHIAAADOxLIYBX/kP8DtDReQhOQ/AAAAP6UBAAAAAAAAAWQDAAByAAAAICtaAmKe5D/A7Q0XkITkPwAAAD+1AQAAAAAAAAFlAwAAcgAAAII/VrQExOQ/wO0NF5CE5D8AAAA/tQEAAAAAAAABZgMAAHIAAADE96jVG93kP8DtDReQhOQ/AAAAP8QBAAAAAAAAAWcDAAByAAAA9gGnLu3v5D/A7Q0XkITkPwAAAD/EAQAAAAAAAAFoAwAAcgAAACcMpYe+AuU/wO0NF5CE5D8AAAA/1AEAAAAAAAABaQMAAHIAAABIaE4YSg/lP8DtDReQhOQ/AAAAP9QBAAAAAAAAAWoDAAByAAAAWRaj4I8V5T/A7Q0XkITkPwAAAD/kAQAAAAAAAAFrAwAAcgAAAGnE96jVG+U/wO0NF5CE5D8AAAA/IgIAAAAAAAABbAMAAHIAAAB6ckxxGyLlP8DtDReQhOQ/AAAAP0ECAAAAAAAAAW0DAAByAAAAwL2MPa+Fdz9yxIup4w7lPwAAAD8AAAAAAAAAAAFuAwAAcgAAAADG42eTqHo/csSLqeMO5T8AAAA/jQAAAAAAAAABbwMAAHIAAAA4zjqSd8t9P3LEi6njDuU/AAAAP40AAAAAAAAAAXADAAByAAAAXG90858Igj9yxIup4w7lPwAAAD+cAAAAAAAAAAFxAwAAcgAAANB/IkhoTog/csSLqeMO5T8AAAA/nAAAAAAAAAABcgMAAHIAAABEzJNjituQP3LEi6njDuU/AAAAP6wAAAAAAAAAAXMDAAByAAAA1mBtzcSymD9yxIup4w7lPwAAAD+sAAAAAAAAAAF0AwAAcgAAAL9b7iBcqaA/tKXL+JIW5T8AAAA/uwAAAAAAAAABdQMAAHIAAAABRZDQnDCkPzpoS5fxJeU/AAAAP7sAAAAAAAAAAXYDAAByAAAARS4ygN23pz98SYvmoC3lPwAAAD/LAAAAAAAAAAF3AwAAcgAAAI34HrV6o6s/fEmL5qAt5T8AAAA/ywAAAAAAAAABeAMAAHIAAADJAHbfXsauP78qyzVQNeU/AAAAP9sAAAAAAAAAAXkDAAByAAAAfKOb/0SQsD+/Kss1UDXlPwAAAD/bAAAAAAAAAAF6AwAAcgAAAIplMQr+WLE/AgwLhf885T8AAAA/6gAAAAAAAAABewMAAHIAAACgCBKaE4ayPwIMC4X/POU/AAAAP/oAAAAAAAAAAXwDAAByAAAArsqnpMxOsz8CDAuF/zzlPwAAAD/6AAAAAAAAAAF9AwAAcgAAAFC/ePxsErU/RO1K1K5E5T8AAAA/CgEAAAAAAAABfgMAAHIAAADi8bNJVA22P4fOiiNeTOU/AAAAPwoBAAAAAAAAAX8DAAByAAAA8rNJVA3Wtj/Kr8pyDVTlPwAAAD8ZAQAAAAAAAAGAAwAAcgAAAIzHzyZRNbg/yq/Kcg1U5T8AAAA/GQEAAAAAAAABgQMAAHIAAAAm21X5lJS5P8qvynINVOU/AAAAPykBAAAAAAAAAYIDAAByAAAARF+BDgcmuz8NkQrCvFvlPwAAAD84AQAAAAAAAAGDAwAAcgAAAGrE96jVG70/DZEKwrxb5T8AAAA/OAEAAAAAAAABhAMAAHIAAAAKucgAdt++P09yShFsY+U/AAAAPzgBAAAAAAAAAYUDAAByAAAAWUfybrmDwD+TU4pgG2vlPwAAAD9IAQAAAAAAAAGGAwAAcgAAAHHq0v7OsME/1jTKr8py5T8AAAA/SAEAAAAAAAABhwMAAHIAAACHjbOO5N3CP9Y0yq/KcuU/AAAAP1gBAAAAAAAAAYgDAAByAAAAnTCUHvoKxD8YFgr/eXrlPwAAAD9YAQAAAAAAAAGJAwAAcgAAALPTdK4POMU/GBYK/3l65T8AAAA/ZwEAAAAAAAABigMAAHIAAACIvgIdDkzGP1v3SU4pguU/AAAAP2cBAAAAAAAAAYsDAAByAAAAXKmQiwxgxz+e2Imd2InlPwAAAD93AQAAAAAAAAGMAwAAcgAAADCUHvoKdMg/4LnJ7IeR5T8AAAA/lgEAAAAAAAABjQMAAHIAAACfkjI7TefKP2Z8SYvmoOU/AAAAP6YBAAAAAAAAAY4DAAByAAAAbZx1JO+Wyz9mfEmL5qDlPwAAAD+1AQAAAAAAAAGPAwAAcgAAADHFbYg04ss/ZnxJi+ag5T8AAAA/tQEAAAAAAAABkAMAAHIAAAD37WXseS3MP2Z8SYvmoOU/AAAAP7UBAAAAAAAAAZEDAAByAAAAe14LL6hfzD9mfEmL5qDlPwAAAD+1AQAAAAAAAAGSAwAAcgAAAEGHA5Ptqsw/ZnxJi+ag5T8AAAA/xQEAAAAAAAABkwMAAHIAAACDP1a0BMTMP2Z8SYvmoOU/AAAAP8UBAAAAAAAAAZQDAAByAAAAxfeo1RvdzD9mfEmL5qDlPwAAAD/VAQAAAAAAAAGVAwAAcgAAAAWw+/Yy9sw/ZnxJi+ag5T8AAAA/5AEAAAAAAAABlgMAAHIAAABHaE4YSg/NP2Z8SYvmoOU/AAAAP+QBAAAAAAAAAZcDAAByAAAAiSChOWEozT9mfEmL5qDlPwAAAD8EAgAAAAAAAAGYAwAAcgAAAMvY81p4Qc0/ZnxJi+ag5T8AAAA/EwIAAAAAAAABmQMAAHIAAAANkUZ8j1rNP2Z8SYvmoOU/AAAAPxMCAAAAAAAAAZoDAAByAAAAT0mZnaZzzT9mfEmL5qDlPwAAAD8yAgAAAAAAAAGbAwAAcgAAAJEB7L69jM0/ZnxJi+ag5T8AAAA/QgIAAAAAAAABnAMAAHIAAABXKuQiA9jNP2Z8SYvmoOU/AAAAP1ICAAAAAAAAAZ0DAAByAAAAmeI2RBrxzT9mfEmL5qDlPwAAAD9SAgAAAAAAAAGeAwAAcgAAAB1T3IZII84/ZnxJi+ag5T8AAAA/UgIAAAAAAAABnwMAAHIAAAChw4HJdlXOP2Z8SYvmoOU/AAAAP2ECAAAAAAAAAaADAAByAAAAJTQnDKWHzj9mfEmL5qDlPwAAAD9hAgAAAAAAAAGhAwAAcgAAAKekzE7Tuc4/ZnxJi+ag5T8AAAA/cQIAAAAAAAABogMAAHIAAAArFXKRAezOP2Z8SYvmoOU/AAAAP3ECAAAAAAAAAaMDAAByAAAAbc3EshgFzz9mfEmL5qDlPwAAAD+BAgAAAAAAAAGkAwAAcgAAAK+FF9QvHs8/ZnxJi+ag5T8AAAA/rwIAAAAAAAABpQMAAHIAAADxPWr1RjfPP2Z8SYvmoOU/AAAAP78CAAAAAAAAAaYDAAByAAAAM/a8Fl5Qzz8jmwk8N5nlPwAAAD+/AgAAAAAAAAGnAwAAcgAAAHOuDzh1ac8/I5sJPDeZ5T8AAAA/zwIAAAAAAAABqAMAAHIAAAD3HrV6o5vPP+C5yeyHkeU/AAAAP88CAAAAAAAAAakDAAByAAAAe49avdHNzz/gucnsh5HlPwAAAD/eAgAAAAAAAAGqAwAAcgAAAL1Hrd7o5s8/ntiJndiJ5T8AAAA/3gIAAAAAAAABqwMAAHIAAAABAAAAAADQP1v3SU4pguU/AAAAP+4CAAAAAAAAAawDAAByAAAAIlypkIsM0D9b90lOKYLlPwAAAD/uAgAAAAAAAAGtAwAAcgAAALv5TwQJzdk/LV3Gl7Ro5j8AAAA/AAAAAAAAAAABrgMAAHIAAAC7+U8ECc3ZP3E+BudjcOY/AAAAPz4AAAAAAAAAAa8DAAByAAAA3FX5lJTZ2T9xPgbnY3DmPwAAAD9OAAAAAAAAAAGwAwAAcgAAAD9q9UY3/9k/cT4G52Nw5j8AAAA/TgAAAAAAAAABsQMAAHIAAACAIkhoThjaP7MfRjYTeOY/AAAAP04AAAAAAAAAAbIDAAByAAAABJPtqnxK2j+zH0Y2E3jmPwAAAD9eAAAAAAAAAAGzAwAAcgAAAGen6VwfcNo/sx9GNhN45j8AAAA/XgAAAAAAAAABtAMAAHIAAACpXzx+NonaP/YAhoXCf+Y/AAAAP14AAAAAAAAAAbUDAAByAAAA6xePn02i2j/2AIaFwn/mPwAAAD9tAAAAAAAAAAG2AwAAcgAAAI/k3XIH4do/9gCGhcJ/5j8AAAA/jAAAAAAAAAABtwMAAHIAAABVDdbWTCzbPznixdRxh+Y/AAAAP4wAAAAAAAAAAbgDAAByAAAA2H17GXte2z854sXUcYfmPwAAAD+cAAAAAAAAAAG5AwAAcgAAAH1Kyuw0nds/e8MFJCGP5j8AAAA/rAAAAAAAAAABugMAAHIAAAABu28vY8/bP3vDBSQhj+Y/AAAAP6wAAAAAAAAAAbsDAAByAAAA1qX9nWHj3D97wwUkIY/mPwAAAD+7AAAAAAAAAAG8AwAAcgAAALwqn5IyO90/e8MFJCGP5j8AAAA/ywAAAAAAAAABvQMAAHIAAABAm0TVYG3dP3vDBSQhj+Y/AAAAP8sAAAAAAAAAAb4DAAByAAAA5GeTqBqs3T97wwUkIY/mPwAAAD/LAAAAAAAAAAG/AwAAcgAAAEh8j1q90d0/vqRFc9CW5j8AAAA/2wAAAAAAAAABwAMAAHIAAACqkIsMYPfdP76kRXPQluY/AAAAP9sAAAAAAAAAAcEDAAByAAAA7EjeLXcQ3j++pEVz0JbmPwAAAD/qAAAAAAAAAAHCAwAAcgAAAHC5g3ClQt4/vqRFc9CW5j8AAAA/+gAAAAAAAAABwwMAAHIAAACycdaRvFveP76kRXPQluY/AAAAP/oAAAAAAAAAAcQDAAByAAAA9Ckps9N03j++pEVz0JbmPwAAAD8JAQAAAAAAAAHFAwAAcgAAAFY+JWV2mt4/vqRFc9CW5j8AAAA/CQEAAAAAAAABxgMAAHIAAADarsqnpMzeP76kRXPQluY/AAAAPxkBAAAAAAAAAccDAAByAAAAPMPGWUfy3j++pEVz0JbmPwAAAD8ZAQAAAAAAAAHIAwAAcgAAAMAzbJx1JN8/vqRFc9CW5j8AAAA/KQEAAAAAAAAByQMAAHIAAABEpBHfo1bfP76kRXPQluY/AAAAPykBAAAAAAAAAcoDAAByAAAAyBS3IdKI3z++pEVz0JbmPwAAAD84AQAAAAAAAAHLAwAAcgAAACops9N0rt8/vqRFc9CW5j8AAAA/SAEAAAAAAAABzAMAAHIAAACMPa+FF9TfP76kRXPQluY/AAAAP0gBAAAAAAAAAc0DAAByAAAAzvUBpy7t3z++pEVz0JbmPwAAAD9YAQAAAAAAAAHOAwAAcgAAAPBRqze6+d8/vqRFc9CW5j8AAAA/WAEAAAAAAAABzwMAAHIAAAAIVyrkIgPgP76kRXPQluY/AAAAP1gBAAAAAAAAAdADAAByAAAAGQV/rGgJ4D++pEVz0JbmPwAAAD9nAQAAAAAAAAHRAwAAcgAAAFEECc0JQ9k/IVJBmHer5z8AAAA/AAAAAAAAAAAB0gMAAHIAAADUdK4POHXZPyFSQZh3q+c/AAAAP08AAAAAAAAAAdMDAAByAAAAu/lPBAnN2T8hUkGYd6vnPwAAAD9eAAAAAAAAAAHUAwAAcgAAAGDGntfCC9o/IVJBmHer5z8AAAA/XgAAAAAAAAAB1QMAAHIAAAAEk+2qfEraPyFSQZh3q+c/AAAAP24AAAAAAAAAAdYDAAByAAAAqV88fjaJ2j8hUkGYd6vnPwAAAD9uAAAAAAAAAAHXAwAAcgAAAE0si1Hwx9o/IVJBmHer5z8AAAA/rgAAAAAAAAAB2AMAAHIAAACwQIcDk+3aPyFSQZh3q+c/AAAAP64AAAAAAAAAAdkDAAByAAAAE1WDtTUT2z8hUkGYd6vnPwAAAD+uAAAAAAAAAAHaAwAAcgAAAHZpf2fYONs/ZDOB5yaz5z8AAAA/vgAAAAAAAAAB2wMAAHIAAADYfXsZe17bP2Qzgecms+c/AAAAP84AAAAAAAAAAdwDAAByAAAAO5J3yx2E2z9kM4HnJrPnPwAAAD/OAAAAAAAAAAHdAwAAcgAAAJ6mc33Aqds/ZDOB5yaz5z8AAAA/3QAAAAAAAAAB3gMAAHIAAAABu28vY8/bP2Qzgecms+c/AAAAP90AAAAAAAAAAd8DAAByAAAAxuNnk6ga3D9kM4HnJrPnPwAAAD/tAAAAAAAAAAHgAwAAcgAAAEpUDdbWTNw/ZDOB5yaz5z8AAAA/7QAAAAAAAAAB4QMAAHIAAADvIFypkIvcP2Qzgecms+c/AAAAP/0AAAAAAAAAAeIDAAByAAAA1qX9nWHj3D9kM4HnJrPnPwAAAD/9AAAAAAAAAAHjAwAAcgAAALwqn5IyO90/IVJBmHer5z8AAAA//QAAAAAAAAAB5AMAAHIAAACCU5f2d4bdP99wAUnIo+c/AAAAPwwBAAAAAAAAAeUDAAByAAAABsQ8Oaa43T/fcAFJyKPnPwAAAD8cAQAAAAAAAAHmAwAAcgAAAGjYOOtI3t0/33ABScij5z8AAAA/HAEAAAAAAAAB5wMAAHIAAACqkIsMYPfdP5yPwfkYnOc/AAAAPysBAAAAAAAAAegDAAByAAAAyuw0nesD3j+cj8H5GJznPwAAAD8rAQAAAAAAAAHpAwAAcgAAAOxI3i13EN4/nI/B+Ric5z8AAAA/OwEAAAAAAAAB6gMAAHIAAACTvFvuIFzZP0Ie/W1vuOg/AAAAPwAAAAAAAAAAAesDAAByAAAAcmCyXZVP2T9CHv1tb7joPwAAAD8AAAAAAAAAAAHsAwAAcgAAAHJgsl2VT9k/hf88vR7A6D8AAAA/LwAAAAAAAAAB7QMAAHIAAACTvFvuIFzZP4X/PL0ewOg/AAAAP08AAAAAAAAAAe4DAAByAAAA1HSuDzh12T+F/zy9HsDoPwAAAD9PAAAAAAAAAAHvAwAAcgAAADeJqsHamtk/hf88vR7A6D8AAAA/XgAAAAAAAAAB8AMAAHIAAACanaZzfcDZP4X/PL0ewOg/AAAAP14AAAAAAAAAAfEDAAByAAAA/bGiJSDm2T+F/zy9HsDoPwAAAD9eAAAAAAAAAAHyAwAAcgAAAIAiSGhOGNo/hf88vR7A6D8AAAA/bgAAAAAAAAAB8wMAAHIAAAAEk+2qfEraP4X/PL0ewOg/AAAAP24AAAAAAAAAAfQDAAByAAAAiAOT7ap82j+F/zy9HsDoPwAAAD99AAAAAAAAAAH1AwAAcgAAAAt0ODDZrto/hf88vR7A6D8AAAA/fQAAAAAAAAAB9gMAAHIAAACwQIcDk+3aP4X/PL0ewOg/AAAAP40AAAAAAAAAAfcDAAByAAAAE1WDtTUT2z+F/zy9HsDoPwAAAD+NAAAAAAAAAAH4AwAAcgAAAFUN1tZMLNs/hf88vR7A6D8AAAA/nQAAAAAAAAAB+QMAAHIAAACWxSj4Y0XbP4X/PL0ewOg/AAAAP50AAAAAAAAAAfoDAAByAAAAtyHSiO9R2z+F/zy9HsDoPwAAAD+sAAAAAAAAAAH7AwAAcgAAAPnZJKoGa9s/hf88vR7A6D8AAAA/rAAAAAAAAAAB/AMAAHIAAAAaNs46knfbP4X/PL0ewOg/AAAAP7wAAAAAAAAAAf0DAAByAAAAO5J3yx2E2z+F/zy9HsDoPwAAAD+8AAAAAAAAAAH+AwAAcgAAAFzuIFypkNs/hf88vR7A6D8AAAA/zAAAAAAAAAAB/wMAAHIAAACepnN9wKnbP4X/PL0ewOg/AAAAP9sAAAAAAAAAAQAEAAByAAAA4F7GntfC2z+F/zy9HsDoPwAAAD/rAAAAAAAAAAEBBAAAcgAAAGPPa+EF9ds/hf88vR7A6D8AAAA/6wAAAAAAAAABAgQAAHIAAADG42eTqBrcP4X/PL0ewOg/AAAAP/oAAAAAAAAAAQMEAAByAAAACJy6tL8z3D+F/zy9HsDoPwAAAD/6AAAAAAAAAAEEBAAAcgAAAGuwtmZiWdw/hf88vR7A6D8AAAA/CgEAAAAAAAABBQQAAHIAAAAQfQU6HJjcP4X/PL0ewOg/AAAAPwoBAAAAAAAAAQYEAAByAAAAtUlUDdbW3D9CHv1tb7joPwAAAD8KAQAAAAAAAAEHBAAAcgAAADm6+U8ECd0/Qh79bW+46D8AAAA/GgEAAAAAAAABCAQAAHIAAAC8Kp+SMjvdP0Ie/W1vuOg/AAAAPykBAAAAAAAAAQkEAAByAAAAYPftZex53T9CHv1tb7joPwAAAD8pAQAAAAAAAAEKBAAAcgAAAORnk6garN0/Qh79bW+46D8AAAA/KQEAAAAAAAABCwQAAHIAAABo2DjrSN7dP/88vR7AsOg/AAAAPzkBAAAAAAAAAQwEAAByAAAAyuw0nesD3j//PL0ewLDoPwAAAD85AQAAAAAAAAENBAAAcgAAAC4BMU+OKd4/vVt9zxCp6D8AAAA/SQEAAAAAAAABDgQAAHIAAACQFS0BMU/eP71bfc8Qqeg/AAAAP0kBAAAAAAAAAQ8EAAByAAAA9Ckps9N03j+9W33PEKnoPwAAAD9oAQAAAAAAAAEQBAAAcgAAAJj2d4aNs94/eno9gGGh6D8AAAA/aAEAAAAAAAABEQQAAHIAAADarsqnpMzePzeZ/TCymeg/AAAAP3cBAAAAAAAAARIEAAByAAAAXh9w6tL+3j83mf0wspnoPwAAAD93AQAAAAAAAAETBAAAcgAAAMAzbJx1JN8/9be94QKS6D8AAAA/dwEAAAAAAAABFAQAAHIAAAAiSGhOGErfP/W3veECkug/AAAAP4cBAAAAAAAAARUEAAByAAAAhlxkALtv3z/1t73hApLoPwAAAD+XAQAAAAAAAAEWBAAAcgAAACops9N0rt8/9be94QKS6D8AAAA/lwEAAAAAAAABFwQAAHIAAACumVgWo+DfP/W3veECkug/AAAAP6YBAAAAAAAAARgEAAByAAAAGQV/rGgJ4D+y1n2SU4roPwAAAD+2AQAAAAAAAAEZBAAAcgAAAHwZe14LL+A/b/U9Q6SC6D8AAAA/tgEAAAAAAAABGgQAAHIAAADOfyJIaE7gP2/1PUOkgug/AAAAP7YBAAAAAAAAARsEAAByAAAAEDh1aX9n4D8tFP7z9HroPwAAAD/GAQAAAAAAAAEcBAAAcgAAAEJCc8JQeuA/LRT+8/R66D8AAAA/1QEAAAAAAAABHQQAAHIAAABzTHEbIo3gP+kyvqRFc+g/AAAAP9UBAAAAAAAAAR4EAAByAAAAg/rF42eT4D/pMr6kRXPoPwAAAD/VAQAAAAAAAAEfBAAAcgAAAJSoGqytmeA/6TK+pEVz6D8AAAA/5QEAAAAAAAABIAQAAHIAAACkVm9085/gP+kyvqRFc+g/AAAAP+UBAAAAAAAAASEEAAByAAAAtQTEPDmm4D/pMr6kRXPoPwAAAD/0AQAAAAAAAAEiBAAAcgAAAMWyGAV/rOA/6TK+pEVz6D8AAAA/BAIAAAAAAAABIwQAAHIAAADmDsKVCrngP+kyvqRFc+g/AAAAPwQCAAAAAAAAASQEAAByAAAA97wWXlC/4D/pMr6kRXPoPwAAAD8PAgAAAAAAAAElBAAAcgAAACjHFLch0uA/6TK+pEVz6D8AAAA/HgIAAAAAAAABJgQAAHIAAAA4dWl/Z9jgP+kyvqRFc+g/AAAAPx4CAAAAAAAAAScEAAByAAAAWdESEPPk4D/pMr6kRXPoPwAAAD8eAgAAAAAAAAEoBAAAcgAAAHotvKB+8eA/6TK+pEVz6D8AAAA/LgIAAAAAAAABKQQAAHIAAACL2xBpxPfgP+kyvqRFc+g/AAAAPy4CAAAAAAAAASoEAAByAAAAm4llMQr+4D/pMr6kRXPoPwAAAD8+AgAAAAAAAAErBAAAcgAAALzlDsKVCuE/6TK+pEVz6D8AAAA/PgIAAAAAAAABLAQAAHIAAADNk2OK2xDhP+kyvqRFc+g/AAAAP00CAAAAAAAAAS0EAAByAAAA3UG4UiEX4T/pMr6kRXPoPwAAAD9NAgAAAAAAAAEuBAAAcgAAAO7vDBtnHeE/6TK+pEVz6D8AAAA/XQIAAAAAAAABLwQAAHIAAAD9nWHjrCPhP+kyvqRFc+g/AAAAP2wCAAAAAAAAATAEAAByAAAADky2q/Ip4T/pMr6kRXPoPwAAAD98AgAAAAAAAAExBAAAcgAAAB76CnQ4MOE/6TK+pEVz6D8AAAA/fAIAAAAAAAABMgQAAHIAAAAvqF88fjbhP+kyvqRFc+g/AAAAP4wCAAAAAAAAATMEAAByAAAAUAQJzQlD4T/pMr6kRXPoPwAAAD+bAgAAAAAAAAE0BAAAcgAAAGCyXZVPSeE/6TK+pEVz6D8AAAA/qwIAAAAAAAABNQQAAHIAAABxYLJdlU/hP+kyvqRFc+g/AAAAP6sCAAAAAAAAATYEAAByAAAAgQ4HJttV4T/pMr6kRXPoPwAAAD+7AgAAAAAAAAE3BAAAcgAAAJK8W+4gXOE/6TK+pEVz6D8AAAA/uwIAAAAAAAABOAQAAHIAAACiarC2ZmLhP+kyvqRFc+g/AAAAPxIEAAAAAAAAATkEAAByAAAAsxgFf6xo4T/pMr6kRXPoPwAAAD8tBAAAAAAAAAE6BAAAcgAAAMTGWUfybuE/6TK+pEVz6D8AAAA/LQQAAAAAAAABOwQAAHIAAADUdK4POHXhP+kyvqRFc+g/AAAAPz0EAAAAAAAAATwEAAByAAAA5SID2H174T/pMr6kRXPoPwAAAD9MBAAAAAAAAAE9BAAAcgAAAPXQV6DDgeE/6TK+pEVz6D8AAAA/XAQAAAAAAAABPgQAAHIAAAAGf6xoCYjhP+kyvqRFc+g/AAAAP1wEAAAAAAAAAT8EAAByAAAAJ9tV+ZSU4T/pMr6kRXPoPwAAAD9rBAAAAAAAAAFABAAAcgAAADeJqsHamuE/6TK+pEVz6D8AAAA/awQAAAAAAAABQQQAAHIAAABIN/+JIKHhP+kyvqRFc+g/AAAAP3sEAAAAAAAAAUIEAAByAAAAWOVTUman4T/pMr6kRXPoPwAAAD97BAAAAAAAAAFDBAAAcgAAAGmTqBqsreE/6TK+pEVz6D8AAAA/mgQAAAAAAAABRAQAAHIAAAB5Qf3i8bPhP+kyvqRFc+g/AAAAP6oEAAAAAAAAAUUEAAByAAAAiu9Rqze64T/pMr6kRXPoPwAAAD+6BAAAAAAAAAFGBAAAcgAAAJmdpnN9wOE/6TK+pEVz6D8AAAA/yQQAAAAAAAABRwQAAHIAAACqS/s7w8bhP+kyvqRFc+g/AAAAP9kEAAAAAAAAAUgEAAByAAAAuvlPBAnN4T/pMr6kRXPoPwAAAD/oBAAAAAAAAAFJBAAAcgAAAMunpMxO0+E/6TK+pEVz6D8AAAA/CAUAAAAAAAABSgQAAHIAAADbVfmUlNnhP+kyvqRFc+g/AAAAPycFAAAAAAAAAUsEAAByAAAA7ANOXdrf4T/pMr6kRXPoPwAAAD9WBQAAAAAAAAFMBAAAcgAAAPyxoiUg5uE/6TK+pEVz6D8AAAA/ZQUAAAAAAAABTQQAAHIAAACAIkhoThjiP2/1PUOkgug/AAAAP3UFAAAAAAAAAU4EAAByAAAAoX7x+Nkk4j9v9T1DpILoPwAAAD91BQAAAAAAAAFPBAAAcgAAANOI71GrN+I/stZ9klOK6D8AAAA/hQUAAAAAAAABUAQAAHIAAAAEk+2qfEriP7LWfZJTiug/AAAAP4UFAAAAAAAAAVEEAAByAAAAJO+WOwhX4j+y1n2SU4roPwAAAD+FBQAAAAAAAAFSBAAAcgAAAFb5lJTZaeI/stZ9klOK6D8AAAA/lAUAAAAAAAABUwQAAHIAAABmp+lcH3DiP/W3veECkug/AAAAP5QFAAAAAAAAAVQEAAByAAAAd1U+JWV24j/1t73hApLoPwAAAD+kBQAAAAAAAAFVBAAAcgAAAIcDk+2qfOI/9be94QKS6D8AAAA/wwUAAAAAAAABVgQAAHIAAACYsee18ILiP/W3veECkug/AAAAP+IFAAAAAAAAAVcEAAByAAAAqF88fjaJ4j/1t73hApLoPwAAAD/iBQAAAAAAAAFYBAAAcgAAALkNkUZ8j+I/9be94QKS6D8AAAA/8gUAAAAAAAABWQQAAHIAAADJu+UOwpXiP/W3veECkug/AAAAP/IFAAAAAAAAAVoEAAByAAAA6hePn02i4j83mf0wspnoPwAAAD8CBgAAAAAAAAFbBAAAcgAAAAt0ODDZruI/N5n9MLKZ6D8AAAA/AgYAAAAAAAABXAQAAHIAAABe2t8ZNs7iPzeZ/TCymeg/AAAAPxEGAAAAAAAAAV0EAAByAAAAoJIyO03n4j83mf0wspnoPwAAAD8RBgAAAAAAAAFeBAAAcgAAAAKnLu3vDOM/N5n9MLKZ6D8AAAA/EQYAAAAAAAABXwQAAHIAAABEX4EOBybjP3p6PYBhoeg/AAAAPyEGAAAAAAAAAWAEAAByAAAAdWl/Z9g44z96ej2AYaHoPwAAAD8hBgAAAAAAAAFhBAAAcgAAALch0ojvUeM/vVt9zxCp6D8AAAA/LQYAAAAAAAABYgQAAHIAAADpK9DhwGTjP71bfc8Qqeg/AAAAPzwGAAAAAAAAAWMEAAByAAAA+dkkqgZr4z+9W33PEKnoPwAAAD88BgAAAAAAAAFkBAAAcgAAAAqIeXJMceM//zy9HsCw6D8AAAA/TAYAAAAAAAABZQQAAHIAAAAaNs46knfjP/88vR7AsOg/AAAAP2sGAAAAAAAAAWYEAAByAAAAK+QiA9h94z//PL0ewLDoPwAAAD9rBgAAAAAAAAFnBAAAcgAAADySd8sdhOM//zy9HsCw6D8AAAA/ewYAAAAAAAABaAQAAHIAAABMQMyTY4rjP/88vR7AsOg/AAAAP4oGAAAAAAAAAWkEAAByAAAAbJx1JO+W4z//PL0ewLDoPwAAAD+KBgAAAAAAAAFqBAAAcgAAAJ6mc33AqeM//zy9HsCw6D8AAAA/mgYAAAAAAAABawQAAHIAAACuVMhFBrDjP0Ie/W1vuOg/AAAAP5oGAAAAAAAAAWwEAAByAAAA8AwbZx3J4z9CHv1tb7joPwAAAD+aBgAAAAAAAAFtBAAAcgAAACIXGcDu2+M/Qh79bW+46D8AAAA/qgYAAAAAAAABbgQAAHIAAABkz2vhBfXjP0Ie/W1vuOg/AAAAP6oGAAAAAAAAAW8EAAByAAAAldlpOtcH5D9CHv1tb7joPwAAAD+5BgAAAAAAAAFwBAAAcgAAAMfjZ5OoGuQ/hf88vR7A6D8AAAA/uQYAAAAAAAABcQQAAHIAAADoPxEkNCfkP4X/PL0ewOg/AAAAP8kGAAAAAAAAAXIEAAByAAAAKfhjRUtA5D+F/zy9HsDoPwAAAD/YBgAAAAAAAAFzBAAAcgAAAFoCYp4cU+Q/hf88vR7A6D8AAAA/2AYAAAAAAAABdAQAAHIAAACMDGD37WXkP8fgfAzOx+g/AAAAP9gGAAAAAAAAAXUEAAByAAAArWgJiHly5D/H4HwMzsfoPwAAAD/oBgAAAAAAAAF2BAAAcgAAAL0WXlC/eOQ/x+B8DM7H6D8AAAA/6AYAAAAAAAABdwQAAHIAAADecgfhSoXkP8fgfAzOx+g/AAAAP/gGAAAAAAAAAXgEAAByAAAA7yBcqZCL5D/H4HwMzsfoPwAAAD8HBwAAAAAAAAF5BAAAcgAAABB9BTocmOQ/x+B8DM7H6D8AAAA/BwcAAAAAAAABegQAAHIAAAAgK1oCYp7kP8fgfAzOx+g/AAAAPxcHAAAAAAAAAXsEAAByAAAAMdmuyqek5D/H4HwMzsfoPwAAAD8nBwAAAAAAAAF8BAAAcgAAAEGHA5PtquQ/x+B8DM7H6D8AAAA/JwcAAAAAAAABfQQAAHIAAABSNVhbM7HkP8fgfAzOx+g/AAAAPycHAAAAAAAAAX4EAAByAAAAc5EB7L695D/H4HwMzsfoPwAAAD82BwAAAAAAAAF/BAAAcgAAAJTtqnxKyuQ/x+B8DM7H6D8AAAA/NgcAAAAAAAABgAQAAHIAAAC0SVQN1tbkP8fgfAzOx+g/AAAAP0YHAAAAAAAAAYEEAAByAAAA1aX9nWHj5D/H4HwMzsfoPwAAAD9GBwAAAAAAAAGCBAAAcgAAABdeUL94/OQ/x+B8DM7H6D8AAAA/VQcAAAAAAAABgwQAAHIAAABpxPeo1RvlP8fgfAzOx+g/AAAAP1UHAAAAAAAAAYQEAAByAAAAzNjzWnhB5T/H4HwMzsfoPwAAAD9lBwAAAAAAAAGFBAAAcgAAAB8/m0TVYOU/x+B8DM7H6D8AAAA/dQcAAAAAAAABhgQAAHIAAAD1FehwYLLlP8fgfAzOx+g/AAAAP4QHAAAAAAAAAYcEAAByAAAAWCrkIgPY5T/H4HwMzsfoPwAAAD+EBwAAAAAAAAGIBAAAcgAAALs+4NSl/eU/x+B8DM7H6D8AAAA/lAcAAAAAAAABiQQAAHIAAADrSN4tdxDmP8fgfAzOx+g/AAAAP5QHAAAAAAAAAYoEAAByAAAADKWHvgId5j/H4HwMzsfoPwAAAD+kBwAAAAAAAAGLBAAAcgAAAB1T3IZII+Y/x+B8DM7H6D8AAAA/pAcAAAAAAAABjAQAAHIAAAAtATFPjinmP8fgfAzOx+g/AAAAP6QHAAAAAAAAAY0EAAByAAAAPq+FF9Qv5j/H4HwMzsfoPwAAAD/DBwAAAAAAAAGOBAAAcgAAAE5d2t8ZNuY/x+B8DM7H6D8AAAA/0gcAAAAAAAABjwQAAHIAAABvuYNwpULmP8fgfAzOx+g/AAAAP+IHAAAAAAAAAZAEAAByAAAAkBUtATFP5j/H4HwMzsfoPwAAAD/iBwAAAAAAAAGRBAAAcgAAAMIfK1oCYuY/x+B8DM7H6D8AAAA/8gcAAAAAAAABkgQAAHIAAAAUhtJDX4HmP8fgfAzOx+g/AAAAP/IHAAAAAAAAAZMEAAByAAAAdprO9QGn5j/H4HwMzsfoPwAAAD8BCAAAAAAAAAGUBAAAcgAAAPoKdDgw2eY/x+B8DM7H6D8AAAA/AQgAAAAAAAABlQQAAHIAAACPKW5DpBHnP8fgfAzOx+g/AAAAPxEIAAAAAAAAAZYEAAByAAAAEpoThtJD5z/H4HwMzsfoPwAAAD8hCAAAAAAAAAGXBAAAcgAAAIVcZAC7b+c/x+B8DM7H6D8AAAA/IQgAAAAAAAABmAQAAHIAAADocGCyXZXnP8fgfAzOx+g/AAAAPyEIAAAAAAAAAZkEAAByAAAAKymz03Su5z/H4HwMzsfoPwAAAD8wCAAAAAAAAAGaBAAAcgAAAEyFXGQAu+c/x+B8DM7H6D8AAAA/MAgAAAAAAAABmwQAAHIAAABcM7EsRsHnP8fgfAzOx+g/AAAAP0AIAAAAAAAAAZwEAAByAAAAbeEF9YvH5z+F/zy9HsDoPwAAAD9vCAAAAAAAAAGdBAAAcgAAAH2PWr3Rzec/hf88vR7A6D8AAAA/bwgAAAAAAAABngQAAHIAAACd6wNOXdrnP4X/PL0ewOg/AAAAP34IAAAAAAAAAZ8EAAByAAAAz/UBpy7t5z+F/zy9HsDoPwAAAD9+CAAAAAAAAAGgBAAAcgAAAPBRqze6+ec/hf88vR7A6D8AAAA/jggAAAAAAAABoQQAAHIAAAAhXKmQiwzoP4X/PL0ewOg/AAAAP44IAAAAAAAAAaIEAAByAAAAU2an6Vwf6D+F/zy9HsDoPwAAAD+eCAAAAAAAAAGjBAAAcgAAAJUe+gp0OOg/hf88vR7A6D8AAAA/rQgAAAAAAAABpAQAAHIAAADnhKH00FfoP4X/PL0ewOg/AAAAP60IAAAAAAAAAaUEAAByAAAASZmdpnN96D/H4HwMzsfoPwAAAD+9CAAAAAAAAAGmBAAAcgAAAItR8MeKlug/C8K8W33P6D8AAAA/vQgAAAAAAAABpwQAAHIAAACsrZlYFqPoP06j/Kos1+g/AAAAP70IAAAAAAAAAagEAAByAAAAvVvuIFyp6D+QhDz6297oPwAAAD/MCAAAAAAAAAGpBAAAcgAAACBKD30FOmw/bm+4gCTk6T8AAAA/AAAAAAAAAAABqgQAAHIAAABQrd7o5j9xP25vuIAk5Ok/AAAAPx8AAAAAAAAAAasEAAByAAAAUK3e6OY/cT+xUPjP0+vpPwAAAD8+AAAAAAAAAAGsBAAAcgAAAIi1NRPLYnQ/sVD4z9Pr6T8AAAA/ZgAAAAAAAAABrQQAAHIAAADAvYw9r4V3P7FQ+M/T6+k/AAAAP2YAAAAAAAAAAa4EAAByAAAAAMbjZ5Ooej+xUPjP0+vpPwAAAD92AAAAAAAAAAGvBAAAcgAAADjrSN4td4A/sVD4z9Pr6T8AAAA/hQAAAAAAAAABsAQAAHIAAABcb3TznwiCP7FQ+M/T6+k/AAAAP4UAAAAAAAAAAbEEAAByAAAAmHfLHYQrhT+xUPjP0+vpPwAAAD+VAAAAAAAAAAGyBAAAcgAAAAyIeXJMcYs/sVD4z9Pr6T8AAAA/pQAAAAAAAAABswQAAHIAAAAyCv5Y0RKQP7FQ+M/T6+k/AAAAP6UAAAAAAAAAAbQEAAByAAAAYlC/ePxskj/0MTgfg/PpPwAAAD/EAAAAAAAAAAG1BAAAcgAAAPbkmOI2RJo/9DE4H4Pz6T8AAAA/0wAAAAAAAAABtgQAAHIAAADb3xk2zjqiPzYTeG4y++k/AAAAP+MAAAAAAAAAAbcEAAByAAAAU/DHipaAqD959Le94QLqPwAAAD/zAAAAAAAAAAG4BAAAcgAAAH82iarB2qo/efS3veEC6j8AAAA/8wAAAAAAAAABuQQAAHIAAACdurS/M2ysP3n0t73hAuo/AAAAP/MAAAAAAAAAAboEAAByAAAAuT7g1KX9rT+81fcMkQrqPwAAAD8CAQAAAAAAAAG7BAAAcgAAAM/hwGS7Kq8//rY3XEAS6j8AAAA/AgEAAAAAAAABvAQAAHIAAAB0wlB66CuwP/62N1xAEuo/AAAAPxIBAAAAAAAAAb0EAAByAAAAgoTmhKH0sD/+tjdcQBLqPwAAAD8SAQAAAAAAAAG+BAAAcgAAAJJGfI9avbE//rY3XEAS6j8AAAA/IgEAAAAAAAABvwQAAHIAAAAcmGxX5VOyP/62N1xAEuo/AAAAPyIBAAAAAAAAAcAEAAByAAAArsqnpMxOsz/+tjdcQBLqPwAAAD8xAQAAAAAAAAHBBAAAcgAAAL6MPa+FF7Q//rY3XEAS6j8AAAA/MQEAAAAAAAABwgQAAHIAAABK3i13EK60P/62N1xAEuo/AAAAP0EBAAAAAAAAAcMEAAByAAAA3BBpxPeotT/+tjdcQBLqPwAAAD9BAQAAAAAAAAHEBAAAcgAAAOrS/s6wcbY//rY3XEAS6j8AAAA/UAEAAAAAAAABxQQAAHIAAADys0lUDda2P/62N1xAEuo/AAAAP1ABAAAAAAAAAcYEAAByAAAAfAU6HJhstz/+tjdcQBLqPwAAAD9gAQAAAAAAAAHHBAAAcgAAAAhXKuQiA7g//rY3XEAS6j8AAAA/YAEAAAAAAAAByAQAAHIAAAAQOHVpf2e4P/62N1xAEuo/AAAAP3ABAAAAAAAAAckEAAByAAAAGBnA7tvLuD/+tjdcQBLqPwAAAD9wAQAAAAAAAAHKBAAAcgAAAB76CnQ4MLk//rY3XEAS6j8AAAA/fwEAAAAAAAABywQAAHIAAACiarC2ZmK5P/62N1xAEuo/AAAAP38BAAAAAAAAAcwEAAByAAAAJttV+ZSUuT/+tjdcQBLqPwAAAD+PAQAAAAAAAAHNBAAAcgAAACy8oH7x+Lk//rY3XEAS6j8AAAA/jwEAAAAAAAABzgQAAHIAAAA2nesDTl26P/62N1xAEuo/AAAAP58BAAAAAAAAAc8EAAByAAAAPn42iarBuj/+tjdcQBLqPwAAAD+fAQAAAAAAAAHQBAAAcgAAAMjPJlE1WLs//rY3XEAS6j8AAAA/rgEAAAAAAAAB0QQAAHIAAADYkbxb7iC8P/62N1xAEuo/AAAAP64BAAAAAAAAAdIEAAByAAAAYuOsI3m3vD/+tjdcQBLqPwAAAD++AQAAAAAAAAHTBAAAcgAAAHClQi4ygL0//rY3XEAS6j8AAAA/vgEAAAAAAAAB1AQAAHIAAACAZ9g460i+P/62N1xAEuo/AAAAP80BAAAAAAAAAdUEAAByAAAAEpoThtJDvz/+tjdcQBLqPwAAAD/NAQAAAAAAAAHWBAAAcgAAAFJmp+lcH8A//rY3XEAS6j8AAAA/3QEAAAAAAAAB1wQAAHIAAACb/0SQ0JzAP/62N1xAEuo/AAAAP90BAAAAAAAAAdgEAAByAAAA5JjiNkQawT9BmHer7xnqPwAAAD/tAQAAAAAAAAHZBAAAcgAAAKvB2pqJZcE/QZh3q+8Z6j8AAAA/7QEAAAAAAAAB2gQAAHIAAABx6tL+zrDBP0GYd6vvGeo/AAAAP/wBAAAAAAAAAdsEAAByAAAA9Fp4Qf3iwT9BmHer7xnqPwAAAD/8AQAAAAAAAAHcBAAAcgAAALqDcKVCLsI/QZh3q+8Z6j8AAAA/DAIAAAAAAAAB3QQAAHIAAAD8O8PGWUfCP0GYd6vvGeo/AAAAPwwCAAAAAAAAAd4EAAByAAAAf6xoCYh5wj+Eebf6niHqPwAAAD8cAgAAAAAAAAHfBAAAcgAAAAMdDky2q8I/hHm3+p4h6j8AAAA/HAIAAAAAAAAB4AQAAHIAAABF1WBtzcTCP4R5t/qeIeo/AAAAPysCAAAAAAAAAeEEAAByAAAAyEUGsPv2wj+Eebf6niHqPwAAAD8rAgAAAAAAAAHiBAAAcgAAAEy2q/IpKcM/hHm3+p4h6j8AAAA/OwIAAAAAAAAB4wQAAHIAAACVT0mZnabDP4R5t/qeIeo/AAAAP0oCAAAAAAAAAeQEAAByAAAAW3hB/eLxwz+Eebf6niHqPwAAAD9KAgAAAAAAAAHlBAAAcgAAAGJZjII/VsQ/hHm3+p4h6j8AAAA/SgIAAAAAAAAB5gQAAHIAAADtqnxKyuzEP4R5t/qeIeo/AAAAP1oCAAAAAAAAAecEAAByAAAANkQa8T1qxT9BmHer7xnqPwAAAD9aAgAAAAAAAAHoBAAAcgAAAIHdt5ex58U/QZh3q+8Z6j8AAAA/eAIAAAAAAAAB6QQAAHIAAADKdlU+JWXGP0GYd6vvGeo/AAAAP4cCAAAAAAAAAeoEAAByAAAAExDz5Jjixj9BmHer7xnqPwAAAD+HAgAAAAAAAAHrBAAAcgAAABrxPWr1Rsc//rY3XEAS6j8AAAA/lwIAAAAAAAAB7AQAAHIAAAAi0ojvUavHP/62N1xAEuo/AAAAP5cCAAAAAAAAAe0EAAByAAAA5/qAU5f2xz/+tjdcQBLqPwAAAD+XAgAAAAAAAAHuBAAAcgAAAK0jebfcQcg//rY3XEAS6j8AAAA/pwIAAAAAAAAB7wQAAHIAAAAwlB76CnTIP/62N1xAEuo/AAAAP6cCAAAAAAAAAfAEAAByAAAAtATEPDmmyD/+tjdcQBLqPwAAAD+2AgAAAAAAAAHxBAAAcgAAADh1aX9n2Mg/vNX3DJEK6j8AAAA/xgIAAAAAAAAB8gQAAHIAAAB6LbygfvHIP7zV9wyRCuo/AAAAP9UCAAAAAAAAAfMEAAByAAAAwL2MPa+Fdz9TimAba93vPwAAAD8AAAAAAAAAAAH0BAAAcgAAADjrSN4td4A/U4pgG2vd7z8AAAA/fQAAAAAAAAAB9QQAAHIAAAB4858IEpqDP1OKYBtr3e8/AAAAP30AAAAAAAAAAfYEAAByAAAA0H8iSGhOiD8RqSDMu9XvPwAAAD+NAAAAAAAAAAH3BAAAcgAAAEiQ0JwwlI4/EakgzLvV7z8AAAA/jQAAAAAAAAAB+AQAAHIAAAB+1OqNbv6TP83H4HwMzu8/AAAAP6wAAAAAAAAAAfkEAAByAAAAxTw5prgNoT/Nx+B8DM7vPwAAAD+7AAAAAAAAAAH6BAAAcgAAAGGyXZVPSak/i+agLV3G7z8AAAA/uwAAAAAAAAAB+wQAAHIAAACzXZVPSZmtP4vmoC1dxu8/AAAAP7sAAAAAAAAAAfwEAAByAAAA+DL2vBZesD+L5qAtXcbvPwAAAD/LAAAAAAAAAAH9BAAAcgAAAA7W1kwsi7E/SQVh3q2+7z8AAAA/ywAAAAAAAAAB/gQAAHIAAACgCBKaE4ayP0kFYd6tvu8/AAAAP9sAAAAAAAAAAf8EAAByAAAArsqnpMxOsz9JBWHerb7vPwAAAD/qAAAAAAAAAAEABQAAcgAAAL6MPa+FF7Q/SQVh3q2+7z8AAAA/6gAAAAAAAAABAQUAAHIAAABK3i13EK60P0kFYd6tvu8/AAAAP/oAAAAAAAAAAQIFAAByAAAAzE7TuT7gtD8FJCGP/rbvPwAAAD/6AAAAAAAAAAEDBQAAcgAAAFigw4HJdrU/BSQhj/627z8AAAA/+gAAAAAAAAABBAUAAHIAAADcEGnE96i1PwUkIY/+tu8/AAAAPwoBAAAAAAAAAQUFAAByAAAA4vGzSVQNtj8FJCGP/rbvPwAAAD8KAQAAAAAAAAEGBQAAcgAAAOrS/s6wcbY/BSQhj/627z8AAAA/KQEAAAAAAAABBwUAAHIAAADys0lUDda2P8NC4T9Pr+8/AAAAPykBAAAAAAAAAQgFAAByAAAA+JSU2Wk6tz+BYaHwn6fvPwAAAD8pAQAAAAAAAAEJBQAAcgAAAITmhKH00Lc/gWGh8J+n7z8AAAA/OAEAAAAAAAABCgUAAHIAAAAQOHVpf2e4P4FhofCfp+8/AAAAPzgBAAAAAAAAAQsFAAByAAAAHvoKdDgwuT89gGGh8J/vPwAAAD84AQAAAAAAAAEMBQAAcgAAACy8oH7x+Lk/PYBhofCf7z8AAAA/SAEAAAAAAAABDQUAAHIAAAA2nesDTl26Pz2AYaHwn+8/AAAAP0gBAAAAAAAAAQ4FAAByAAAAwO7by9jzuj89gGGh8J/vPwAAAD9YAQAAAAAAAAEPBQAAcgAAAMjPJlE1WLs/PYBhofCf7z8AAAA/ZwEAAAAAAAABEAUAAHIAAABUIRcZwO67Pz2AYaHwn+8/AAAAP2cBAAAAAAAAAREFAAByAAAA2JG8W+4gvD89gGGh8J/vPwAAAD9nAQAAAAAAAAESBQAAcgAAAN5yB+FKhbw/PYBhofCf7z8AAAA/dwEAAAAAAAABEwUAAHIAAABi46wjebe8Pz2AYaHwn+8/AAAAP3cBAAAAAAAAARQFAAByAAAA5lNSZqfpvD89gGGh8J/vPwAAAD+mAQAAAAAAAAEVBQAAcgAAAGrE96jVG70/PYBhofCf7z8AAAA/xQEAAAAAAAABFgUAAHIAAADuNJ3rA069Pz2AYaHwn+8/AAAAP8UBAAAAAAAAARcFAAByAAAA9BXocGCyvT89gGGh8J/vPwAAAD/VAQAAAAAAAAEYBQAAcgAAAPz2Mva8Fr4/PYBhofCf7z8AAAA/1QEAAAAAAAABGQUAAHIAAAAKucgAdt++Pz2AYaHwn+8/AAAAP+QBAAAAAAAAARoFAAByAAAAjiluQ6QRvz89gGGh8J/vPwAAAD/kAQAAAAAAAAEbBQAAcgAAABKaE4bSQ78/PYBhofCf7z8AAAA/5AEAAAAAAAABHAUAAHIAAACWCrnIAHa/Pz2AYaHwn+8/AAAAP/QBAAAAAAAAAR0FAAByAAAAGnteCy+ovz89gGGh8J/vPwAAAD/0AQAAAAAAAAEeBQAAcgAAAJzrA05d2r8/PYBhofCf7z8AAAA/HAMAAAAAAAABHwUAAHIAAAAQrlTIRQbAPz2AYaHwn+8/AAAAPzwDAAAAAAAAASAFAAByAAAAUman6VwfwD89gGGh8J/vPwAAAD9LAwAAAAAAAAEhBQAAcgAAAJQe+gp0OMA/PYBhofCf7z8AAAA/SwMAAAAAAAABIgUAAHIAAAAYj59NomrAPz2AYaHwn+8/AAAAP1sDAAAAAAAAASMFAAByAAAA3beXsee1wD89gGGh8J/vPwAAAD9bAwAAAAAAAAEkBQAAcgAAACZRNVhbM8E/PYBhofCf7z8AAAA/awMAAAAAAAABJQUAAHIAAABx6tL+zrDBPz2AYaHwn+8/AAAAP3oDAAAAAAAAASYFAAByAAAAuoNwpUIuwj89gGGh8J/vPwAAAD96AwAAAAAAAAEnBQAAcgAAAH+saAmIecI/PYBhofCf7z8AAAA/egMAAAAAAAABKAUAAHIAAABF1WBtzcTCPz2AYaHwn+8/AAAAP4oDAAAAAAAAASkFAAByAAAAyEUGsPv2wj89gGGh8J/vPwAAAD+KAwAAAAAAAAEqBQAAcgAAAEy2q/IpKcM/PYBhofCf7z8AAAA/mQMAAAAAAAABKwUAAHIAAACObv4TQULDPz2AYaHwn+8/AAAAP6kDAAAAAAAACw==</ink>
</athena>
</file>

<file path=customXml/item59.xml><?xml version="1.0" encoding="utf-8"?>
<athena xmlns="http://schemas.microsoft.com/edu/athena" version="0.1.2681.0">
  <timings duration="127004"/>
</athena>
</file>

<file path=customXml/item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FgOAAAAAAAABe3///8MQWN0aW9uVHlwZVYxAQAAAAd2YWx1ZV9fAAgCAAAAAAAAAAEFAAAABAAAAAkUAAAACRUAAAAsHgAAAAAAAAHq////7f///wAAAAABBgAAAAQAAAAJFwAAAAkYAAAAujQAAAAAAAAB5////+3///8AAAAAAQcAAAAEAAAACRoAAAAJGwAAAJ1bAAAAAAAAAeT////t////AAAAAAEIAAAABAAAAAkdAAAACR4AAACsdAAAAAAAAAHh////7f///wAAAAABCQAAAAQAAAAJIAAAAAkhAAAA7IIAAAAAAAAB3v///+3///8AAAAAAQoAAAAEAAAACSMAAAAJJAAAAHKdAAAAAAAAAdv////t////AAAAAAELAAAABAAAAAkmAAAACScAAABwsgAAAAAAAAHY////7f///wAAAAABDAAAAAQAAAAJKQAAAAkqAAAAY7gAAAAAAAAB1f///+3///8AAAAAAQ0AAAAEAAAACSwAAAAJLQAAAKLCAAAAAAAAAdL////t////AAAAAAEOAAAABAAAAAkvAAAACTAAAACP3AAAAAAAAAHP////7f///wAAAAABDwAAAAQAAAAJMgAAAAkzAAAAkeYAAAAAAAABzP///+3///8AAAAABRAAAAANQ2xlYXJDYW52YXNWMQIAAAAJU3RhcnRUaW1lBFR5cGUABBAMQWN0aW9uVHlwZVYxAgAAAAIAAAClOAE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DAEAAAwBAAABFAAAABEAAAD/AJ5JAAAAAAAAACJAAAAByP///8r///8BAAAAAAAAAAAAIkABFQAAABIAAAAJOQAAAIEAAACBAAAAARcAAAARAAAA/wCeSQAAAAAAAAAiQAAAAcb////K////AQAAAAAAAAAAACJAARgAAAASAAAACTsAAAAWAAAAFgAAAAEaAAAAEQAAAP8AnkkAAAAAAAAAIkAAAAHE////yv///wEAAAAAAAAAAAAiQAEbAAAAEgAAAAk9AAAAgQAAAIEAAAABHQAAABEAAAD/AJ5JAAAAAAAAACJAAAABwv///8r///8BAAAAAAAAAAAAIkABHgAAABIAAAAJPwAAAHQAAAB0AAAAASAAAAARAAAA/wCeSQAAAAAAAAAiQAAAAcD////K////AQAAAAAAAAAAACJAASEAAAASAAAACUEAAABNAAAATQAAAAEjAAAAEQAAAP8AnkkAAAAAAAAAIkAAAAG+////yv///wEAAAAAAAAAAAAiQAEkAAAAEgAAAAlDAAAAQAAAAEAAAAABJgAAABEAAAD/AJ5JAAAAAAAAACJAAAABvP///8r///8BAAAAAAAAAAAAIkABJwAAABIAAAAJRQAAABUAAAAVAAAAASkAAAARAAAA/wCeSQAAAAAAAAAiQAAAAbr////K////AQAAAAAAAAAAACJAASoAAAASAAAACUcAAABIAAAASAAAAAEsAAAAEQAAAP8AnkkAAAAAAAAAIkAAAAG4////yv///wEAAAAAAAAAAAAiQAEtAAAAEgAAAAlJAAAAEQAAABEAAAABLwAAABEAAAD/AJ5JAAAAAAAAACJAAAABtv///8r///8BAAAAAAAAAAAAIkABMAAAABIAAAAJSwAAACgAAAAoAAAAATIAAAARAAAA/wCeSQAAAAAAAAAiQAAAAbT////K////AQAAAAAAAAAAACJAATMAAAASAAAACU0AAAABAAAAAQ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DfQHOQAAAAABAAAAAAEAAAQKSW5rUG9pbnRWMQIA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Nfwc7AAAAAAEAAAAgAAAABApJbmtQb2ludFYxAgAAAAnbAQAACdwBAAAJ3QEAAAneAQAACd8BAAAJ4AEAAAnhAQAACeIBAAAJ4wEAAAnkAQAACeUBAAAJ5gEAAAnnAQAACegBAAAJ6QEAAAnqAQAACesBAAAJ7AEAAAntAQAACe4BAAAJ7wEAAAnwAQAADQoHPQAAAAABAAAAAAEAAAQKSW5rUG9pbnRWMQIA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Nfwc/AAAAAAEAAACAAAAABApJbmtQb2ludFYxAgA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NDAdBAAAAAAEAAACAAAAABApJbmtQb2ludFYxAgA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NMwdDAAAAAAEAAABAAAAABApJbmtQb2ludFYxAgA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B0UAAAAAAQAAACAAAAAECklua1BvaW50VjECAAAACXMDAAAJdAMAAAl1AwAACXYDAAAJdwMAAAl4AwAACXkDAAAJegMAAAl7AwAACXwDAAAJfQMAAAl+AwAACX8DAAAJgAMAAAmBAwAACYIDAAAJgwMAAAmEAwAACYUDAAAJhgMAAAmHAwAADQsHRwAAAAABAAAAgAAAAAQKSW5rUG9pbnRWMQIA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NOAdJAAAAAAEAAAAgAAAABApJbmtQb2ludFYxAgAAAAnQAwAACdEDAAAJ0gMAAAnTAwAACdQDAAAJ1QMAAAnWAwAACdcDAAAJ2AMAAAnZAwAACdoDAAAJ2wMAAAncAwAACd0DAAAJ3gMAAAnfAwAACeADAAANDwdLAAAAAAEAAABAAAAABApJbmtQb2ludFYxAgAAAAnhAwAACeIDAAAJ4wMAAAnkAwAACeUDAAAJ5gMAAAnnAwAACegDAAAJ6QMAAAnqAwAACesDAAAJ7AMAAAntAwAACe4DAAAJ7wMAAAnwAwAACfEDAAAJ8gMAAAnzAwAACfQDAAAJ9QMAAAn2AwAACfcDAAAJ+AMAAAn5AwAACfoDAAAJ+wMAAAn8AwAACf0DAAAJ/gMAAAn/AwAACQAEAAAJAQQAAAkCBAAACQMEAAAJBAQAAAkFBAAACQYEAAAJBwQAAAkIBAAADRgHTQAAAAABAAAABAAAAAQKSW5rUG9pbnRWMQIAAAAJCQQAAA0DBU4AAAAKSW5rUG9pbnRWMQQAAAABWAFZDlByZXNzdXJlRmFjdG9yCVRpbWVTdGFtcAAAAAAGBgsQAgAAAKaBJivjPtE/2A5FAGPtwD8AAAA/AAAAAAAAAAABTwAAAE4AAAD+pmN3RUvRP9gORQBj7cA/AAAAPx8AAAAAAAAAAVAAAABOAAAAVsygw6dX0T+uDC2V28rAPwAAAD/LAAAAAAAAAAFRAAAATgAAAGA8WKjOfNE/rgwtldvKwD8AAAA/ywAAAAAAAAABUgAAAE4AAAARh9JAk5XRP64MLZXbysA/AAAAP9sAAAAAAAAAAVMAAABOAAAAGveJJbq60T+uDC2V28rAPwAAAD/bAAAAAAAAAAFUAAAATgAAACNnQQrh39E/hgoVKlSowD8AAAA/2wAAAAAAAAABVQAAAE4AAACF/DU7ahHSP1wI/b7MhcA/AAAAP/oAAAAAAAAAAVYAAABOAAAAoExc6d6A0j9cCP2+zIXAPwAAAD8JAQAAAAAAAAFXAAAATgAAALycgpdT8NI/XAj9vsyFwD8AAAA/CQEAAAAAAAABWAAAAE4AAAB3V7QUPy7TP1wI/b7MhcA/AAAAPwkBAAAAAAAAAVkAAABOAAAA2eyoRchf0z9cCP2+zIXAPwAAAD8ZAQAAAAAAAAFaAAAATgAAADuCnXZRkdM/XAj9vsyFwD8AAAA/KQEAAAAAAAABWwAAAE4AAADszBcPFqrTP1wI/b7MhcA/AAAAPykBAAAAAAAAAVwAAABOAAAAnBeSp9rC0z9cCP2+zIXAPwAAAD84AQAAAAAAAAFdAAAATgAAAE1iDECf29M/XAj9vsyFwD8AAAA/SAEAAAAAAAABXgAAAE4AAACmh0mMAejTP1wI/b7MhcA/AAAAP1gBAAAAAAAAAV8AAABOAAAABx0+vYoZ1D80BuVTRWPAPwAAAD9nAQAAAAAAAAFgAAAATgAAABGN9aGxPtQ/NAblU0VjwD8AAAA/ZwEAAAAAAAABYQAAAE4AAAAa/ayG2GPUPzQG5VNFY8A/AAAAP3cBAAAAAAAAAWIAAABOAAAAfJKht2GV1D80BuVTRWPAPwAAAD+GAQAAAAAAAAFjAAAATgAAAN0nlujqxtQ/NAblU0VjwD8AAAA/hgEAAAAAAAABZAAAAE4AAAA/vYoZdPjUPzQG5VNFY8A/AAAAP4YBAAAAAAAAAWUAAABOAAAAoVJ/Sv0p1T80BuVTRWPAPwAAAD+WAQAAAAAAAAFmAAAATgAAAFsNscfoZ9U/NAblU0VjwD8AAAA/lgEAAAAAAAABZwAAAE4AAADGEl3dmL7VPzQG5VNFY8A/AAAAP6YBAAAAAAAAAWgAAABOAAAA2PLLpuYI1j80BuVTRWPAPwAAAD+mAQAAAAAAAAFpAAAATgAAAJKt/SPSRtY/NAblU0VjwD8AAAA/tQEAAAAAAAABagAAAE4AAACljWztH5HWP1wI/b7MhcA/AAAAP9UBAAAAAAAAAWsAAABOAAAAwN2Sm5QA1z9cCP2+zIXAPwAAAD/VAQAAAAAAAAFsAAAATgAAAC3jPrFEV9c/XAj9vsyFwD8AAAA/5AEAAAAAAAABbQAAAE4AAACOeDPizYjXP1wI/b7MhcA/AAAAPwMCAAAAAAAAAW4AAABOAAAAiUNpoMnK2D+uDC2V28rAPwAAAD8DAgAAAAAAAAFvAAAATgAAAJKzIIXw79g/rgwtldvKwD8AAAA/EwIAAAAAAAABcAAAAE4AAAC3c/4XjITZP64MLZXbysA/AAAAPyMCAAAAAAAAAXEAAABOAAAAweO1/LKp2T+uDC2V28rAPwAAAD8yAgAAAAAAAAFyAAAATgAAANPDJMYA9Nk/rgwtldvKwD8AAAA/UgIAAAAAAAABcwAAAE4AAACNflZD7DHaP64MLZXbysA/AAAAP1ICAAAAAAAAAXQAAABOAAAA5qOTj04+2j+uDC2V28rAPwAAAD9SAgAAAAAAAAF1AAAATgAAAJbuDSgTV9o/2A5FAGPtwD8AAAA/YQIAAAAAAAABdgAAAE4AAADvE0t0dWPaP9gORQBj7cA/AAAAP3ECAAAAAAAAAXcAAABOAAAARzmIwNdv2j/YDkUAY+3APwAAAD+AAgAAAAAAAAF4AAAATgAAAFGpP6X+lNo/2A5FAGPtwD8AAAA/kAIAAAAAAAABeQAAAE4AAAAB9Lk9w63aP9gORQBj7cA/AAAAP5ACAAAAAAAAAXoAAABOAAAAC2RxIurS2j/YDkUAY+3APwAAAD+gAgAAAAAAAAF7AAAATgAAABTUKAcR+No/2A5FAGPtwD8AAAA/oAIAAAAAAAABfAAAAE4AAAAdRODrNx3bP9gORQBj7cA/AAAAP68CAAAAAAAAAX0AAABOAAAAgNnUHMFO2z/YDkUAY+3APwAAAD+/AgAAAAAAAAF+AAAATgAAAOJuyU1KgNs/2A5FAGPtwD8AAAA/vwIAAAAAAAABfwAAAE4AAABDBL5+07HbP9gORQBj7cA/AAAAP88CAAAAAAAAAYAAAABOAAAA/b7v+77v2z/YDkUAY+3APwAAAD/uAgAAAAAAAAGBAAAATgAAACN/zY5ahNw/2A5FAGPtwD8AAAA/7gIAAAAAAAABggAAAE4AAADdOf8LRsLcP9gORQBj7cA/AAAAP/0CAAAAAAAAAYMAAABOAAAA+Yklurox3T/YDkUAY+3APwAAAD8NAwAAAAAAAAGEAAAATgAAAAtqlIMIfN0/2A5FAGPtwD8AAAA/DQMAAAAAAAABhQAAAE4AAAAdSgNNVsbdP/4QXWvqD8E/AAAAPw0DAAAAAAAAAYYAAABOAAAA1wQ1ykEE3j/+EF1r6g/BPwAAAD8dAwAAAAAAAAGHAAAATgAAAOnko5OPTt4/KBN11nEywT8AAAA/HQMAAAAAAAABiAAAAE4AAACjn9UQe4zePygTddZxMsE/AAAAPywDAAAAAAAAAYkAAABOAAAABTXKQQS+3j8oE3XWcTLBPwAAAD8sAwAAAAAAAAGKAAAATgAAAL/v+77v+94/KBN11nEywT8AAAA/PAMAAAAAAAABiwAAAE4AAADJX7OjFiHfPygTddZxMsE/AAAAPzwDAAAAAAAAAYwAAABOAAAAgxrlIAJf3z8oE3XWcTLBPwAAAD9MAwAAAAAAAAGNAAAATgAAAOWv2VGLkN8/KBN11nEywT8AAAA/TAMAAAAAAAABjgAAAE4AAABHRc6CFMLfP1AVjUH5VME/AAAAP1sDAAAAAAAAAY8AAABOAAAAAAAAAAAA4D9QFY1B+VTBPwAAAD9bAwAAAAAAAAGQAAAATgAAAF7dmL71HuA/UBWNQflUwT8AAAA/awMAAAAAAAABkQAAAE4AAABoTVCjHETgP1AVjUH5VME/AAAAP2sDAAAAAAAAAZIAAABOAAAAGJjKO+Fc4D9QFY1B+VTBPwAAAD96AwAAAAAAAAGTAAAATgAAAMyaoEY5iOA/UBWNQflUwT8AAAA/egMAAAAAAAABlAAAAE4AAADWClgrYK3gP1AVjUH5VME/AAAAP4oDAAAAAAAAAZUAAABOAAAAjA0uNrjY4D9QFY1B+VTBPwAAAD+aAwAAAAAAAAGWAAAATgAAAJo1QY1yEOE/UBWNQflUwT8AAAA/mgMAAAAAAAABlwAAAE4AAAD8yjW++0HhP1AVjUH5VME/AAAAP5oDAAAAAAAAAZgAAABOAAAAXmAq74Rz4T9QFY1B+VTBPwAAAD+pAwAAAAAAAAGZAAAATgAAAMD1HiAOpeE/UBWNQflUwT8AAAA/qQMAAAAAAAABmgAAAE4AAAAiixNRl9bhPygTddZxMsE/AAAAP7kDAAAAAAAAAZsAAABOAAAA1o3pW+8B4j/+EF1r6g/BPwAAAD/JAwAAAAAAAAGcAAAATgAAADgj3ox4M+I//hBda+oPwT8AAAA/yQMAAAAAAAABnQAAAE4AAABCk5Vxn1jiP/4QXWvqD8E/AAAAP9gDAAAAAAAAAZ4AAABOAAAASgNNVsZ94j/YDkUAY+3APwAAAD/YAwAAAAAAAAGfAAAATgAAAKjg5RS8nOI/2A5FAGPtwD8AAAA/2AMAAAAAAAABoAAAAE4AAABc47sfFMjiP64MLZXbysA/AAAAP+gDAAAAAAAAAaEAAABOAAAAusBU3gnn4j+GChUqVKjAPwAAAD/oAwAAAAAAAAGiAAAATgAAABie7Zz/BeM/hgoVKlSowD8AAAA/9wMAAAAAAAABowAAAE4AAAAcVkkPkxjjP1wI/b7MhcA/AAAAP/cDAAAAAAAAAaQAAABOAAAAzKDDp1cx4z80BuVTRWPAPwAAAD8HBAAAAAAAAAGlAAAATgAAANJYHxrrQ+M/NAblU0VjwD8AAAA/BwQAAAAAAAABpgAAAE4AAADWEHuMflbjPwwEzei9QMA/AAAAPyYEAAAAAAAAAacAAABOAAAANO4TS3R14z/kAbV9Nh7APwAAAD8mBAAAAAAAAAGoAAAATgAAAOCAMnGle+M/5AG1fTYewD8AAAA/JgQAAAAAAAABqQAAAE4AAAA4pm+9B4jjP3f/OSVe978/AAAAPzYEAAAAAAAAAaoAAABOAAAA5DiO4ziO4z93/zklXve/PwAAAD82BAAAAAAAAAGrAAAATgAAAD5eyy+bmuM/JfsJT0+yvz8AAAA/VQQAAAAAAAABrAAAAE4AAADo8OlVzKDjPyX7CU9Psr8/AAAAP6MEAAAAAAAAAa0AAABOAAAAWK7x3Q8K5D+F8qmiMSi/PwAAAD+zBAAAAAAAAAGuAAAATgAAALaLipwFKeQ/M+55zCLjvj8AAAA/swQAAAAAAAABrwAAAE4AAAASaSNb+0fkP+HpSfYTnr4/AAAAP7MEAAAAAAAAAbAAAABOAAAAcEa8GfFm5D/h6Un2E56+PwAAAD+zBAAAAAAAAAGxAAAATgAAAM4jVdjmheQ/k+UZIAVZvj8AAAA/wwQAAAAAAAABsgAAAE4AAADWkwy9DavkP5PlGSAFWb4/AAAAP8MEAAAAAAAAAbMAAABOAAAA2ktoL6G95D9B4elJ9hO+PwAAAD/SBAAAAAAAAAG0AAAATgAAAOADxKE00OQ/QeHpSfYTvj8AAAA/4gQAAAAAAAABtQAAAE4AAADkux8UyOLkP+/cuXPnzr0/AAAAP+IEAAAAAAAAAbYAAABOAAAAPuFcYCrv5D/v3Llz5869PwAAAD/xBAAAAAAAAAG3AAAATgAAAOhze4Zb9eQ/ndiJndiJvT8AAAA/8QQAAAAAAAABuAAAAE4AAACWBpqsjPvkP53YiZ3Yib0/AAAAPwEFAAAAAAAAAbkAAABOAAAAQpm40r0B5T9N1FnHyUS9PwAAAD8RBQAAAAAAAAG6AAAATgAAAO4r1/juB+U//c8p8br/vD8AAAA/IAUAAAAAAAABuwAAAE4AAACavvUeIA7lP6vL+Rqsurw/AAAAPzAFAAAAAAAAAbwAAABOAAAARlEURVEU5T9bx8lEnXW8PwAAAD9ABQAAAAAAAAG9AAAATgAAAPLjMmuCGuU/ub5pmH/ruz8AAAA/QAUAAAAAAAABvgAAAE4AAACedlGRsyDlP2e6OcJwprs/AAAAP08FAAAAAAAAAb8AAABOAAAASglwt+Qm5T/FsdkVUxy7PwAAAD9TBQAAAAAAAAHAAAAATgAAAKIurQNHM+U/Jal5aTWSuj8AAAA/YwUAAAAAAAABwQAAAE4AAABQwcspeDnlP9OkSZMmTbo/AAAAP2MFAAAAAAAAAcIAAABOAAAAUMHLKXg55T8xnOnmCMO5PwAAAD9yBQAAAAAAAAHDAAAATgAAAPxT6k+pP+U/j5OJOus4uT8AAAA/cgUAAAAAAAABxAAAAE4AAACo5gh22kXlPz+PWWTc87g/AAAAP4IFAAAAAAAAAcUAAABOAAAAqOYIdtpF5T/tiimOza64PwAAAD+CBQAAAAAAAAHGAAAATgAAAFR5J5wLTOU/S4LJ4a8kuD8AAAA/kgUAAAAAAAABxwAAAE4AAABUeSecC0zlP6l5aTWSmrc/AAAAP5IFAAAAAAAAAcgAAABOAAAAVHknnAtM5T8HcQmJdBC3PwAAAD+hBQAAAAAAAAHJAAAATgAAAFR5J5wLTOU/Zmip3FaGtj8AAAA/oQUAAAAAAAABygAAAE4AAABUeSecC0zlP3RbGVoqt7U/AAAAP8EFAAAAAAAAAcsAAABOAAAAVHknnAtM5T+ATonX/ee0PwAAAD/BBQAAAAAAAAHMAAAATgAAAFR5J5wLTOU/mzRp0qRJsz8AAAA/0AUAAAAAAAABzQAAAE4AAABUeSecC0zlP6gn2U94erI/AAAAP9AFAAAAAAAAAc4AAABOAAAAqOYIdtpF5T9kFhn3PGaxPwAAAD/QBQAAAAAAAAHPAAAATgAAAFDByyl4OeU/cQmJdBCXsD8AAAA/4AUAAAAAAAAB0AAAAE4AAACiLq0DRzPlP/748ePHj68/AAAAP+AFAAAAAAAAAdEAAABOAAAA+JuO3RUt5T921nEyUWetPwAAAD/vBQAAAAAAAAHSAAAATgAAAEoJcLfkJuU/NMWx2RVTrD8AAAA/7wUAAAAAAAAB0wAAAE4AAADy4zJrghrlP+6z8YDaPqs/AAAAPw8GAAAAAAAAAdQAAABOAAAARlEURVEU5T+qojEonyqqPwAAAD8PBgAAAAAAAAHVAAAATgAAAO4r1/juB+U/ZpFxz2MWqT8AAAA/DwYAAAAAAAAB1gAAAE4AAACWBpqsjPvkPyKAsXYoAqg/AAAAPw8GAAAAAAAAAdcAAABOAAAAPuFcYCrv5D+Cd1HKCninPwAAAD8eBgAAAAAAAAHYAAAATgAAADgpAe6W3OQ/PmaRcc9jpj8AAAA/LgYAAAAAAAAB2QAAAE4AAADgA8ShNNDkP5xdMcWx2aU/AAAAPz4GAAAAAAAAAdoAAABOAAAAiN6GVdLD5D/8VNEYlE+lPwAAAD8+BgAAAAAAAAHbAAAATgAAAIImK+M+seQ/WExxbHbFpD8AAAA/PgYAAAAAAAAB3AAAAE4AAAB+bs9wq57kPxQ7sRM7saM/AAAAP00GAAAAAAAAAd0AAABOAAAAJkmSJEmS5D9yMlFnHSejPwAAAD9NBgAAAAAAAAHeAAAATgAAAMhr+WVTc+Q/0Cnxuv+coj8AAAA/TQYAAAAAAAAB3wAAAE4AAADEs53zv2DkP9Ap8br/nKI/AAAAP10GAAAAAAAAAeAAAABOAAAAZtYENcpB5D+OGDFixIihPwAAAD9dBgAAAAAAAAHhAAAATgAAALLTLipyFuQ/7A/Rtab+oD8AAAA/bAYAAAAAAAAB4gAAAE4AAABU9pVrfPfjP1D9IbrW1J8/AAAAP3wGAAAAAAAAAeMAAABOAAAA+Bj9rIbY4z8M7GFhm8CePwAAAD98BgAAAAAAAAHkAAAATgAAAO6oRchfs+M/yNqhCGCsnT8AAAA/fAYAAAAAAAAB5QAAAE4AAADkOI7jOI7jP0C4IVfpg5s/AAAAP4wGAAAAAAAAAeYAAABOAAAALja42OBi4z9AuCFX6YObPwAAAD+bBgAAAAAAAAHnAAAATgAAACbGAPS5PeM//KZh/q1vmj8AAAA/mwYAAAAAAAAB6AAAAE4AAABwwyrpYRLjP7qVoaVyW5k/AAAAP5sGAAAAAAAAAekAAABOAAAAusBU3gnn4j92hOFMN0eYPwAAAD+rBgAAAAAAAAHqAAAATgAAALJQnfniweI/MnMh9Psylz8AAAA/qwYAAAAAAAAB6wAAAE4AAABUcwQ77aLiPzJzIfT7Mpc/AAAAP7sGAAAAAAAAAewAAABOAAAASgNNVsZ94j8ycyH0+zKXPwAAAD/KBgAAAAAAAAHtAAAATgAAAJYAd0tuUuI/MnMh9Psylz8AAAA/ygYAAAAAAAAB7gAAAE4AAACMkL9mRy3iP+xhYZvAHpY/AAAAP9oGAAAAAAAAAe8AAABOAAAAgiAIgiAI4j/sYWGbwB6WPwAAAD/aBgAAAAAAAAHwAAAATgAAACZDb8Mq6eE/qFChQoUKlT8AAAA/6QYAAAAAAAAB8QAAAE4AAADIZdYENcrhP2Y/4elJ9pM/AAAAP/kGAAAAAAAAAfIAAABOAAAAbIg9Rj+r4T8iLiGRDuKSPwAAAD8JBwAAAAAAAAHzAAAATgAAALaFZzvnf+E/3hxhONPNkT8AAAA/KAcAAAAAAAAB9AAAAE4AAADWClgrYK3gPyjSQVxCIo0/AAAAPygHAAAAAAAAAfUAAABOAAAAzJqgRjmI4D8o0kFcQiKNPwAAAD8oBwAAAAAAAAH2AAAATgAAABiYyjvhXOA/KNJBXEIijT8AAAA/OAcAAAAAAAAB9wAAAE4AAAAKcLfkJiXgPyjSQVxCIo0/AAAAPzgHAAAAAAAAAfgAAABOAAAAUbWFZzvn3z8o0kFcQiKNPwAAAD9HBwAAAAAAAAH5AAAATgAAADVlX7nGd98/KNJBXEIijT8AAAA/ZgcAAAAAAAAB+gAAAE4AAABfWgeOZsreP7D0wQ25So8/AAAAP3gHAAAAAAAAAfsAAABOAAAAHUoDTVbG3T+aC6Hfl7mQPwAAAD94BwAAAAAAAAH8AAAATgAAALu0DhzNlN0/mguh35e5kD8AAAA/iAcAAAAAAAAB/QAAAE4AAAAB+tye4VbdP5oLod+XuZA/AAAAP4gHAAAAAAAAAf4AAABOAAAA+Yklurox3T+aC6Hfl7mQPwAAAD+XBwAAAAAAAAH/AAAATgAAAO8ZbtWTDN0/mguh35e5kD8AAAA/lwcAAAAAAAABAAEAAE4AAACNhHmkCtvcP7D0wQ25So8/AAAAP6cHAAAAAAAAAQEBAABOAAAA08lHJx+d3D+gr8Gqy/mKPwAAAD+nBwAAAAAAAAECAQAATgAAABkPFqozX9w/oK/Bqsv5ij8AAAA/twcAAAAAAAABAwEAAE4AAABW5CxIIfzbPxiNQflU0Yg/AAAAP7cHAAAAAAAAAQQBAABOAAAAkrlD5g6Z2z8YjUH5VNGIPwAAAD/GBwAAAAAAAAEFAQAATgAAACi0l9BeQts/kGrBR96ohj8AAAA/xgcAAAAAAAABBgEAAE4AAABjia5uTN/aP5BqwUfeqIY/AAAAP9YHAAAAAAAAAQcBAABOAAAA+IMCWZyI2j+QasFH3qiGPwAAAD/WBwAAAAAAAAEIAQAATgAAAI1+VkPsMdo/kGrBR96ohj8AAAA/5QcAAAAAAAABCQEAAE4AAAB7nud5nufZP5BqwUfeqIY/AAAAP/UHAAAAAAAAAQoBAABOAAAAEJk7ZO6Q2T+QasFH3qiGPwAAAD8FCAAAAAAAAAELAQAATgAAAP24zJqgRtk/kGrBR96ohj8AAAA/BQgAAAAAAAABDAEAAE4AAACSsyCF8O/YP5BqwUfeqIY/AAAAPwUIAAAAAAAAAQ0BAABOAAAA2PjuBwWy2D+QasFH3qiGPwAAAD8UCAAAAAAAAAEOAQAATgAAAAxeTsHLKdg/DEhBlmeAhD8AAAA/FAgAAAAAAAABDwEAAE4AAAAC7pbcpATYP4AlweTwV4I/AAAAPyQIAAAAAAAAARABAABOAAAAoViiqxvT1z/4AkEzei+APwAAAD80CAAAAAAAAAERAQAATgAAAOedcC4wldc/+AJBM3ovgD8AAAA/QwgAAAAAAAABEgEAAE4AAAAZA9Dn9gzXP9B7gaAZvXc/AAAAP2IIAAAAAAAAARMBAABOAAAAOojA12861j/INoE9LGxzPwAAAD9yCAAAAAAAAAEUAQAATgAAAG3tH5E2stU/yDaBPSxscz8AAAA/cggAAAAAAAABFQEAAE4AAAAVyOJE1KXVP8g2gT0sbHM/AAAAP3IIAAAAAAAAARYBAABOAAAAZH1orA+N1T/INoE9LGxzPwAAAD+RCAAAAAAAAAEXAQAATgAAAAxYK2CtgNU/yDaBPSxscz8AAAA/oQgAAAAAAAABGAEAAE4AAACzMu4TS3TVP8g2gT0sbHM/AAAAP6EIAAAAAAAAARkBAABOAAAAszLuE0t01T/Qe4GgGb13PwAAAD+xCAAAAAAAAAEaAQAATgAAAFsNscfoZ9U/0HuBoBm9dz8AAAA/0AgAAAAAAAABGwEAAE4AAABRnfniwULVP+DAgQMHDnw/AAAAP9AIAAAAAAAAARwBAABOAAAASC1C/pod1T/4AkEzei+APwAAAD/fCAAAAAAAAAEdAQAATgAAAJfix2XWBNU/gCXB5PBXgj8AAAA/3wgAAAAAAAABHgEAAE4AAACOchCBr9/UPwxIQZZngIQ/AAAAP+8IAAAAAAAAAR8BAABOAAAAhQJZnIi61D+QasFH3qiGPwAAAD/vCAAAAAAAAAEgAQAATgAAAHySobdhldQ/GI1B+VTRiD8AAAA//wgAAAAAAAABIQEAAE4AAAAa/ayG2GPUP6CvwarL+Yo/AAAAPw4JAAAAAAAAASIBAABOAAAAEY31obE+1D8o0kFcQiKNPwAAAD8eCQAAAAAAAAEjAQAATgAAAK/3AHEoDdQ/sPTBDblKjz8AAAA/HgkAAAAAAAABJAEAAE4AAABNYgxAn9vTP5oLod+XuZA/AAAAPx4JAAAAAAAAASUBAABOAAAAk6fawrOd0z/eHGE4082RPwAAAD8eCQAAAAAAAAEmAQAATgAAAIo3I96MeNM/Ii4hkQ7ikj8AAAA/LgkAAAAAAAABJwEAAE4AAAAooi6tA0fTP2Y/4elJ9pM/AAAAPy4JAAAAAAAAASgBAABOAAAAd1e0FD8u0z+oUKFChQqVPwAAAD89CQAAAAAAAAEpAQAATgAAAG7n/C8YCdM/7GFhm8Aelj8AAAA/TQkAAAAAAAABKgEAAE4AAAAVwr/jtfzSP+xhYZvAHpY/AAAAP00JAAAAAAAAASsBAABOAAAAZHdFS/Hj0j8ycyH0+zKXPwAAAD9cCQAAAAAAAAEsAQAATgAAALMsy7Isy9I/MnMh9Psylz8AAAA/bAkAAAAAAAABLQEAAE4AAACzLMuyLMvSP3aE4Uw3R5g/AAAAP5QJAAAAAAAAAS4BAABOAAAAWweOZsq+0j92hOFMN0eYPwAAAD+UCQAAAAAAAAEvAQAATgAAAALiUBpostI/doThTDdHmD8AAAA/lAkAAAAAAAABMAEAAE4AAACqvBPOBabSP3aE4Uw3R5g/AAAAP6QJAAAAAAAAATEBAABOAAAAUZfWgaOZ0j92hOFMN0eYPwAAAD/SCQAAAAAAAAEyAQAATgAAAPlxmTVBjdI/upWhpXJbmT8AAAA/0gkAAAAAAAABMwEAAE4AAABIJx+dfHTSP/ymYf6tb5o/AAAAP+IJAAAAAAAAATQBAABOAAAA8AHiUBpo0j9AuCFX6YObPwAAAD/iCQAAAAAAAAE1AQAATgAAAD+3Z7hVT9I/yNqhCGCsnT8AAAA/8gkAAAAAAAABNgEAAE4AAAA2R7DTLirSPwzsYWGbwJ4/AAAAP/IJAAAAAAAAATcBAABOAAAA3SFzh8wd0j9KB3EJiXSgPwAAAD8BCgAAAAAAAAE4AQAATgAAACzX+O4HBdI/7A/Rtab+oD8AAAA/AQoAAAAAAAABOQEAAE4AAADUsbuipfjRP44YMWLEiKE/AAAAPyEKAAAAAAAAAToBAABOAAAAy0EEvn7T0T9yMlFnHSejPwAAAD8hCgAAAAAAAAE7AQAATgAAAHIcx3Ecx9E/tkMRwFg7pD8AAAA/MAoAAAAAAAABPAEAAE4AAAAa94klurrRP/xU0RiUT6U/AAAAPzAKAAAAAAAAAT0BAABOAAAAaawPjfWh0T+cXTHFsdmlPwAAAD9ACgAAAAAAAAE+AQAATgAAAGmsD431odE/4G7xHe3tpj8AAAA/QAoAAAAAAAABPwEAAE4AAAARh9JAk5XRPyKAsXYoAqg/AAAAP08KAAAAAAAAAUABAABOAAAAuGGV9DCJ0T9mkXHPYxapPwAAAD9PCgAAAAAAAAFBAQAATgAAALhhlfQwidE/CprRe4GgqT8AAAA/XwoAAAAAAAABQgEAAE4AAAC4YZX0MInRP6qiMSifKqo/AAAAP18KAAAAAAAAAUMBAABOAAAAuGGV9DCJ0T/us/GA2j6rPwAAAD9+CgAAAAAAAAFEAQAATgAAAGA8WKjOfNE/NMWx2RVTrD8AAAA/fgoAAAAAAAABRQEAAE4AAABgPFioznzRP9TNEYYz3aw/AAAAP34KAAAAAAAAAUYBAABOAAAAYDxYqM580T921nEyUWetPwAAAD+OCgAAAAAAAAFHAQAATgAAAGA8WKjOfNE/XPCRN6oFrz8AAAA/ngoAAAAAAAABSAEAAE4AAABgPFioznzRP/748ePHj68/AAAAP54KAAAAAAAAAUkBAABOAAAAYDxYqM580T/PACnI8gywPwAAAD+tCgAAAAAAAAFKAQAATgAAAGA8WKjOfNE/IQVZngFSsD8AAAA/rQoAAAAAAAABSwEAAE4AAABgPFioznzRPxQS6SAuIbE/AAAAP8wKAAAAAAAAAUwBAABOAAAAYDxYqM580T+2GknNS6uxPwAAAD/MCgAAAAAAAAFNAQAATgAAAGA8WKjOfNE/VyOpeWk1sj8AAAA/3AoAAAAAAAABTgEAAE4AAAC4YZX0MInRP6gn2U94erI/AAAAP+wKAAAAAAAAAU8BAABOAAAAuGGV9DCJ0T/5Kwkmh7+yPwAAAD/sCgAAAAAAAAFQAQAATgAAALhhlfQwidE/6ziZqLOOsz8AAAA/+woAAAAAAAABUQEAAE4AAAC4YZX0MInRP41B+VTRGLQ/AAAAPwsLAAAAAAAAAVIBAABOAAAAuGGV9DCJ0T/EX0kwOfy1PwAAAD8bCwAAAAAAAAFTAQAATgAAALhhlfQwidE/Zmip3FaGtj8AAAA/GwsAAAAAAAABVAEAAE4AAAC4YZX0MInRP0uCyeGvJLg/AAAAPyoLAAAAAAAAAVUBAABOAAAAuGGV9DCJ0T+Pk4k66zi5PwAAAD8qCwAAAAAAAAFWAQAATgAAALhhlfQwidE/MZzp5gjDuT8AAAA/OgsAAAAAAAABVwEAAE4AAAC4YZX0MInRPyWpeWk1kro/AAAAP0kLAAAAAAAAAVgBAABOAAAAuGGV9DCJ0T/V9tl4QG2/PwAAAD94CwAAAAAAAAFZAQAATgAAALhhlfQwidE/JfsJT0+yvz8AAAA/iAsAAAAAAAABWgEAAE4AAABfWgeOZsreP/RGteAjb8Q/AAAAPwAAAAAAAAAAAVsBAABOAAAArQ+N9aGx3j/KRJ11nEzEPwAAAD8QAAAAAAAAAAFcAQAATgAAAPNUW3i2c94/okKFChUqxD8AAAA/EAAAAAAAAAABXQEAAE4AAACRv2ZHLULeP3pAbZ+NB8Q/AAAAP14AAAAAAAAAAV4BAABOAAAA5am28Gzn3D9SPlU0BuXDPwAAAD9eAAAAAAAAAAFfAQAATgAAAN05/wtGwtw/Uj5VNAblwz8AAAA/XgAAAAAAAAABYAEAAE4AAAAr74RzgancP1I+VTQG5cM/AAAAP30AAAAAAAAAAWEBAABOAAAAe6QK27yQ3D9SPlU0BuXDPwAAAD99AAAAAAAAAAFiAQAATgAAABkPFqozX9w/ekBtn40HxD8AAAA/jQAAAAAAAAABYwEAAE4AAABfVOQsSCHcP8pEnXWcTMQ/AAAAP5wAAAAAAAAAAWQBAABOAAAArglqlIMI3D/KRJ11nEzEPwAAAD+cAAAAAAAAAAFlAQAATgAAAKWZsq9c49s/9Ea14CNvxD8AAAA/nAAAAAAAAAABZgEAAE4AAAD0TjgXmMrbPxpJzUurkcQ/AAAAP6wAAAAAAAAAAWcBAABOAAAA696AMnGl2z9ES+W2MrTEPwAAAD+sAAAAAAAAAAFoAQAATgAAAJK5Q+YOmds/REvltjK0xD8AAAA/uwAAAAAAAAABaQEAAE4AAADibslNSoDbP2xN/SG61sQ/AAAAP8sAAAAAAAAAAWoBAABOAAAAdmkdOJop2z8OVl3O12DFPwAAAD/LAAAAAAAAAAFrAQAATgAAAMUeo5/VENs/Nlh1OV+DxT8AAAA/2wAAAAAAAAABbAEAAE4AAAAU1CgHEfjaP2BajaTmpcU/AAAAP+oAAAAAAAAAAW0BAABOAAAAY4mubkzf2j+IXKUPbsjFPwAAAD/qAAAAAAAAAAFuAQAATgAAALI+NNaHxto/sF69evXqxT8AAAA/+gAAAAAAAAABbwEAAE4AAAD4gwJZnIjaPyhlBbyLUsY/AAAAP/oAAAAAAAAAAXABAABOAAAARzmIwNdv2j9SZx0nE3XGPwAAAD8KAQAAAAAAAAFxAQAATgAAAO8TS3R1Y9o/emk1kpqXxj8AAAA/CgEAAAAAAAABcgEAAE4AAACW7g0oE1faP6JrTf0husY/AAAAPxkBAAAAAAAAAXMBAABOAAAAPsnQ27BK2j/KbWVoqdzGPwAAAD8pAQAAAAAAAAF0AQAATgAAAOajk49OPto/ym1laKncxj8AAAA/OAEAAAAAAAABdQEAAE4AAADmo5OPTj7aP/RvfdMw/8Y/AAAAP0gBAAAAAAAAAXYBAABOAAAAjX5WQ+wx2j/0b33TMP/GPwAAAD9nAQAAAAAAAAF3AQAATgAAAI1+VkPsMdo/HHKVPrghxz8AAAA/dwEAAAAAAAABeAEAAE4AAAA1WRn3iSXaP0R0rak/RMc/AAAAP3cBAAAAAAAAAXkBAABOAAAA3DPcqicZ2j9udsUUx2bHPwAAAD93AQAAAAAAAAF6AQAATgAAAIQOn17FDNo/lnjdf06Jxz8AAAA/hwEAAAAAAAABewEAAE4AAAAs6WESYwDaP7569erVq8c/AAAAP5YBAAAAAAAAAXwBAABOAAAA08MkxgD02T9gg1WX8zXIPwAAAD+WAQAAAAAAAAF9AQAATgAAAHue53me59k/iIVtAntYyD8AAAA/0AEAAAAAAAABfgEAAE4AAAB7nud5nufZP9iJndiJncg/AAAAP9ABAAAAAAAAAX8BAABOAAAAe57neZ7n2T8CjLVDEcDIPwAAAD/gAQAAAAAAAAGAAQAATgAAAHue53me59k/UpDlGSAFyT8AAAA/4AEAAAAAAAABgQEAAE4AAAB7nud5nufZP3yS/YSnJ8k/AAAAP/ABAAAAAAAAAYIBAABOAAAAe57neZ7n2T+klBXwLkrJPwAAAD/wAQAAAAAAAAGDAQAATgAAAHue53me59k/zJYtW7ZsyT8AAAA//wEAAAAAAAABhAEAAE4AAAB7nud5nufZP0SddZxM1Mk/AAAAP/8BAAAAAAAAAYUBAABOAAAAe57neZ7n2T+WoaVyWxnKPwAAAD8PAgAAAAAAAAGGAQAATgAAAHue53me59k/EKjts/GAyj8AAAA/HwIAAAAAAAABhwEAAE4AAAB7nud5nufZP8y/9U3D/Ms/AAAAPx8CAAAAAAAAAYgBAABOAAAA08MkxgD02T9Gxj2PWWTMPwAAAD8uAgAAAAAAAAGJAQAATgAAACzpYRJjANo/6M6dO3fuzD8AAAA/LgIAAAAAAAABigEAAE4AAACEDp9exQzaP4rX/eeUeM0/AAAAPz4CAAAAAAAAAYsBAABOAAAA3DPcqicZ2j8C3kUpK+DNPwAAAD8+AgAAAAAAAAGMAQAATgAAADVZGfeJJdo/fOSNasFHzj8AAAA/TQIAAAAAAAABjQEAAE4AAADmo5OPTj7aP/bq1atXr84/AAAAP00CAAAAAAAAAY4BAABOAAAARzmIwNdv2j+Y8zVYdTnPPwAAAD9dAgAAAAAAAAGPAQAATgAAAKBexQw6fNo/6PdlLoR+zz8AAAA/XQIAAAAAAAABkAEAAE4AAABRqT+l/pTaPzr8lQSTw88/AAAAP3wCAAAAAAAAAZEBAABOAAAAFNQoBxH42j/TBzfkKn3QPwAAAD98AgAAAAAAAAGSAQAATgAAAMUeo5/VENs/+wlPT7Kf0D8AAAA/jAIAAAAAAAABkwEAAE4AAADOjlqE/DXbPzcN829909A/AAAAP5wCAAAAAAAAAZQBAABOAAAA2P4RaSNb2z9gDwvbBPbQPwAAAD+rAgAAAAAAAAGVAQAATgAAAJK5Q+YOmds/nRKv+88p0T8AAAA/qwIAAAAAAAABlgEAAE4AAABNdHVj+tbbP9oVUxybXdE/AAAAP6sCAAAAAAAAAZcBAABOAAAArglqlIMI3D8WGfc8ZpHRPwAAAD+rAgAAAAAAAAGYAQAATgAAABCfXsUMOtw/PxsPqO2z0T8AAAA/uwIAAAAAAAABmQEAAE4AAAAjf82OWoTcP2gdJxN11tE/AAAAP7sCAAAAAAAAAZoBAABOAAAAhRTCv+O13D98HrPIuOfRPwAAAD/KAgAAAAAAAAGbAQAATgAAAD/P8zzP89w/pSDLM0AK0j8AAAA/ygIAAAAAAAABnAEAAE4AAAAB+tye4VbdP6UgyzNACtI/AAAAP9oCAAAAAAAAAZ0BAABOAAAAFdpLaC+h3T+4IVfpgxvSPwAAAD/qAgAAAAAAAAGeAQAATgAAANcENcpBBN4/uCFX6YMb0j8AAAA/6gIAAAAAAAABnwEAAE4AAACbLx4sVGfeP7ghV+mDG9I/AAAAP/kCAAAAAAAAAaABAABOAAAABTXKQQS+3j+4IVfpgxvSPwAAAD/5AgAAAAAAAAGhAQAATgAAABkVOQtSCN8/uCFX6YMb0j8AAAA/+QIAAAAAAAABogEAAE4AAADTz2qIPUbfP5AfP378+NE/AAAAPwkDAAAAAAAAAaMBAABOAAAAjYqcBSmE3z9oHScTddbRPwAAAD8ZAwAAAAAAAAGkAQAATgAAAO8fkTaytd8/PxsPqO2z0T8AAAA/GQMAAAAAAAABpQEAAE4AAAD5j0gb2drfPwIYa4cigNE/AAAAPygDAAAAAAAAAaYBAABOAAAAAAAAAAAA4D/aFVMcm13RPwAAAD8oAwAAAAAAAAGnAQAATgAAAFolPUxiDOA/iREjRowY0T8AAAA/KAMAAAAAAAABqAEAAE4AAACySnqYxBjgP2APC9sE9tA/AAAAPzgDAAAAAAAAAakBAABOAAAACnC35CYl4D8kDGe6OcLQPwAAAD84AwAAAAAAAAGqAQAATgAAALYC1gpYK+A/5wjDmW6O0D8AAAA/RwMAAAAAAAABqwEAAE4AAAAOKBNXujfgP6oFH3mjWtA/AAAAP0cDAAAAAAAAAawBAABOAAAADigTV7o34D9uAntY2CbQPwAAAD9XAwAAAAAAAAGtAQAATgAAALq6MX3rPeA/RQBj7VAE0D8AAAA/ZwMAAAAAAAABrgEAAE4AAABoTVCjHETgPxD6fZkLoc8/AAAAP3YDAAAAAAAAAa8BAABOAAAAaE1QoxxE4D+Y8zVYdTnPPwAAAD92AwAAAAAAAAGwAQAATgAAAGhNUKMcROA/Hu3tFt/Rzj8AAAA/dgMAAAAAAAABsQEAAE4AAAAS4G7JTUrgP87ovUDQjM4/AAAAP3YDAAAAAAAAAbIBAABOAAAAEuBuyU1K4D9U4nX/OSXOPwAAAD+GAwAAAAAAAAGzAQAATgAAABLgbslNSuA/2tstvqO9zT8AAAA/lgMAAAAAAAABtAEAAE4AAADAco3vflDgP2LV5XwNVs0/AAAAP5YDAAAAAAAAAbUBAABOAAAAwHKN735Q4D/ozp07d+7MPwAAAD+WAwAAAAAAAAG2AQAATgAAAGwFrBWwVuA/bshV+uCGzD8AAAA/pQMAAAAAAAABtwEAAE4AAABsBawVsFbgP/TBDblKH8w/AAAAP7UDAAAAAAAAAbgBAABOAAAAbAWsFbBW4D98u8V3tLfLPwAAAD+1AwAAAAAAAAG5AQAATgAAAGwFrBWwVuA/ArV9Nh5Qyz8AAAA/xAMAAAAAAAABugEAAE4AAABsBawVsFbgP4quNfWH6Mo/AAAAP9EDAAAAAAAAAbsBAABOAAAAbAWsFbBW4D/mpdVIal7KPwAAAD/hAwAAAAAAAAG8AQAATgAAAGwFrBWwVuA/lqGlclsZyj8AAAA/8QMAAAAAAAABvQEAAE4AAAAYmMo74VzgP/SYRcY9j8k/AAAAP/EDAAAAAAAAAb4BAABOAAAAGJjKO+Fc4D+klBXwLkrJPwAAAD8ABAAAAAAAAAG/AQAATgAAABiYyjvhXOA/UpDlGSAFyT8AAAA/AAQAAAAAAAABwAEAAE4AAAAYmMo74VzgPyqOza6Y4sg/AAAAPwAEAAAAAAAAAcEBAABOAAAAGJjKO+Fc4D/YiZ3YiZ3IPwAAAD8QBAAAAAAAAAHCAQAATgAAABiYyjvhXOA/sIeFbQJ7yD8AAAA/EAQAAAAAAAABwwEAAE4AAABsBawVsFbgPzaBPSxsE8g/AAAAPyAEAAAAAAAAAcQBAABOAAAAEuBuyU1K4D/mfA1WXc7HPwAAAD8vBAAAAAAAAAHFAQAATgAAALq6MX3rPeA/lnjdf06Jxz8AAAA/PwQAAAAAAAABxgEAAE4AAAAAAAAAAADgPyhlBbyLUsY/AAAAP04EAAAAAAAAAccBAABOAAAAP9UWnu2c3z9gWo2k5qXFPwAAAD9OBAAAAAAAAAHIAQAATgAAAAU1ykEEvt4/ykSddZxMxD8AAAA/XgQAAAAAAAAByQEAAE4AAABLepjEGIDeP3pAbZ+NB8Q/AAAAP14EAAAAAAAAAcoBAABOAAAA6eSjk49O3j8oPD3JfsLDPwAAAD9uBAAAAAAAAAHLAQAATgAAAOF07K5oKd4/ADolXvefwz8AAAA/bgQAAAAAAAABzAEAAE4AAADXBDXKQQTeP9g3DfNvfcM/AAAAP30EAAAAAAAAAc0BAABOAAAAJ7q6MX3r3T/YNw3zb33DPwAAAD+dBAAAAAAAAAHOAQAATgAAAHVvQJm40t0/2DcN8299wz8AAAA/nQQAAAAAAAABzwEAAE4AAAAdSgNNVsbdP9g3DfNvfcM/AAAAP6wEAAAAAAAAAdABAABOAAAAbf+ItJGt3T/YNw3zb33DPwAAAD+8BAAAAAAAAAHRAQAATgAAAAtqlIMIfN0/2DcN8299wz8AAAA/ywQAAAAAAAAB0gEAAE4AAACp1J9Sf0rdP9g3DfNvfcM/AAAAP8sEAAAAAAAAAdMBAABOAAAA7xlu1ZMM3T/YNw3zb33DPwAAAD/bBAAAAAAAAAHUAQAATgAAAI2EeaQK29w/2DcN8299wz8AAAA/6wQAAAAAAAAB1QEAAE4AAAAr74RzgancP9g3DfNvfcM/AAAAP+sEAAAAAAAAAdYBAABOAAAAX1TkLEgh3D8AOiVe95/DPwAAAD8KBQAAAAAAAAHXAQAATgAAAFbkLEgh/Ns/KDw9yX7Cwz8AAAA/CgUAAAAAAAAB2AEAAE4AAAD9vu/7vu/bPyg8Pcl+wsM/AAAAPwoFAAAAAAAAAdkBAABOAAAApZmyr1zj2z8oPD3JfsLDPwAAAD8aBQAAAAAAAAHaAQAATgAAAE10dWP61ts/Uj5VNAblwz8AAAA/SAUAAAAAAAAB2wEAAE4AAACWAHdLblLiP1oqt5WhpdI/AAAAPwAAAAAAAAAAAdwBAABOAAAAlgB3S25S4j9FKSvgXZTSPwAAAD8vAAAAAAAAAAHdAQAATgAAAEKTlXGfWOI/RSkr4F2U0j8AAAA/LwAAAAAAAAAB3gEAAE4AAADuJbSX0F7iP0UpK+BdlNI/AAAAPz4AAAAAAAAAAd8BAABOAAAAmrjSvQFl4j8yKJ8qGoPSPwAAAD8+AAAAAAAAAAHgAQAATgAAAPLdDwpkceI/MiifKhqD0j8AAAA/TgAAAAAAAAAB4QEAAE4AAABKA01Wxn3iPx4nE3XWcdI/AAAAP30AAAAAAAAAAeIBAABOAAAABL5+07G74j/hI29UCz7SPwAAAD99AAAAAAAAAAHjAQAATgAAABLmkSps8+I/zCLjnscs0j8AAAA/fQAAAAAAAAAB5AEAAE4AAADSWB8a60PjP6UgyzNACtI/AAAAP40AAAAAAAAAAeUBAABOAAAAPl7LL5ua4z+QHz9+/PjRPwAAAD+cAAAAAAAAAAHmAQAATgAAAFT2lWt89+M/fB6zyLjn0T8AAAA/nAAAAAAAAAAB5wEAAE4AAAAWIX/NjlrkP1Mcm10xxdE/AAAAP7sAAAAAAAAAAegBAABOAAAAmr71HiAO5T8rGoPyqaLRPwAAAD+7AAAAAAAAAAHpAQAATgAAABxcbHCxweU/Fhn3PGaR0T8AAAA/uwAAAAAAAAAB6gEAAE4AAAAqhH/Ha/nlPwIYa4cigNE/AAAAP+oAAAAAAAAAAesBAABOAAAA8mbEmxFv5j8CGGuHIoDRPwAAAD/qAAAAAAAAAAHsAQAATgAAAEqMAehze+Y/AhhrhyKA0T8AAAA/6gAAAAAAAAAB7QEAAE4AAAD2HiAOpYHmPwIYa4cigNE/AAAAP+oAAAAAAAAAAe4BAABOAAAAorE+NNaH5j8CGGuHIoDRPwAAAD/6AAAAAAAAAAHvAQAATgAAAPzWe4A4lOY/AhhrhyKA0T8AAAA/WAEAAAAAAAAB8AEAAE4AAACmaZqmaZrmPwIYa4cigNE/AAAAP2cBAAAAAAAAAfEBAABOAAAAZAxAn9szzD86maizjpPpPwAAAD8AAAAAAAAAAAHyAQAATgAAABRXujegTMw/Opmos46T6T8AAAA/TgAAAAAAAAAB8wEAAE4AAADGoTTQZGXMP6+Y4tjsiuk/AAAAP14AAAAAAAAAAfQBAABOAAAAduyuaCl+zD+vmOLY7IrpPwAAAD9tAAAAAAAAAAH1AQAATgAAACY3KQHulsw/r5ji2OyK6T8AAAA/bQAAAAAAAAAB9gEAAE4AAADWgaOZsq/MP6+Y4tjsiuk/AAAAP20AAAAAAAAAAfcBAABOAAAAOBeYyjvhzD+vmOLY7IrpPwAAAD99AAAAAAAAAAH4AQAATgAAAJqsjPvEEs0/r5ji2OyK6T8AAAA/fQAAAAAAAAAB+QEAAE4AAAD8QYEsTkTNP6+Y4tjsiuk/AAAAP40AAAAAAAAAAfoBAABOAAAADiLw9ZuOzT+vmOLY7IrpPwAAAD+NAAAAAAAAAAH7AQAATgAAANRM2Veu8c0/r5ji2OyK6T8AAAA/nAAAAAAAAAAB/AEAAE4AAADmLEgh/DvOPyWYHP5Kguk/AAAAP6wAAAAAAAAAAf0BAABOAAAA+Ay36kmGzj+bl1YjqXnpPwAAAD+sAAAAAAAAAAH+AQAATgAAAAztJbSX0M4/m5dWI6l56T8AAAA/vAAAAAAAAAAB/wEAAE4AAAAD3C25SQnQP5uXViOpeek/AAAAP8sAAAAAAAAAAQACAABOAAAAZXEi6tI60D+bl1YjqXnpPwAAAD/LAAAAAAAAAAEBAgAATgAAAG7h2c75X9A/m5dWI6l56T8AAAA/2wAAAAAAAAABAgIAAE4AAADQds7/gpHQP5uXViOpeek/AAAAP9sAAAAAAAAAAQMCAABOAAAA2eaF5Km20D+bl1YjqXnpPwAAAD/qAAAAAAAAAAEEAgAATgAAAOJWPcnQ29A/m5dWI6l56T8AAAA/6gAAAAAAAAABBQIAAE4AAADsxvSt9wDRP5uXViOpeek/AAAAP/oAAAAAAAAAAQYCAABOAAAA9Taskh4m0T+bl1YjqXnpPwAAAD8ZAQAAAAAAAAEHAgAATgAAAMHRTNlXrtE/m5dWI6l56T8AAAA/GQEAAAAAAAABCAIAAE4AAACF/DU7ahHSP5uXViOpeek/AAAAPxkBAAAAAAAAAQkCAABOAAAASCcfnXx00j+bl1YjqXnpPwAAAD8pAQAAAAAAAAEKAgAATgAAAAtSCP+O19I/m5dWI6l56T8AAAA/KQEAAAAAAAABCwIAAE4AAAB3V7QUPy7TP5uXViOpeek/AAAAPzkBAAAAAAAAAQwCAABOAAAAr/cAcSgN1D8Rl5BIB3HpPwAAAD+mAQAAAAAAAAENAgAATgAAAHZd13Vd19U//ZUEk8Nf6T8AAAA/pgEAAAAAAAABDgIAAE4AAAAnqFEOIvDVP/2VBJPDX+k/AAAAP6YBAAAAAAAAAQ8CAABOAAAAgM2OWoT81T/9lQSTw1/pPwAAAD/VAQAAAAAAAAEQAgAATgAAANjyy6bmCNY//ZUEk8Nf6T8AAAA/5AEAAAAAAAABEQIAAE4AAAAxGAnzSBXWP/2VBJPDX+k/AAAAPwQCAAAAAAAAARICAABOAAAAiT1GP6sh1j/9lQSTw1/pPwAAAD8UAgAAAAAAAAETAgAATgAAAOvSOnA0U9Y//ZUEk8Nf6T8AAAA/JAIAAAAAAAABFAIAAE4AAABD+He8ll/WP/2VBJPDX+k/AAAAPzMCAAAAAAAAARUCAABOAAAATGgvob2E1j/9lQSTw1/pPwAAAD8zAgAAAAAAAAEWAgAATgAAAF9InmoLz9Y//ZUEk8Nf6T8AAAA/MwIAAAAAAAABFwIAAE4AAABouFVPMvTWP3KVPrghV+k/AAAAP0MCAAAAAAAAARgCAABOAAAAcSgNNFkZ1z9ylT64IVfpPwAAAD9SAgAAAAAAAAEZAgAATgAAACNzh8wdMtc/cpU+uCFX6T8AAAA/UgIAAAAAAAABGgIAAE4AAACX6OrG9K3XP+iUeN1/Tuk/AAAAP2ICAAAAAAAAARsCAABOAAAAoViiqxvT1z/olHjdf07pPwAAAD9yAgAAAAAAAAEcAgAATgAAALM4EXVpHdg/6JR43X9O6T8AAAA/cgIAAAAAAAABHQIAAE4AAAAVzgWm8k7YP1+UsgLeRek/AAAAP3ICAAAAAAAAAR4CAABOAAAAd2P61nuA2D9flLIC3kXpPwAAAD+BAgAAAAAAAAEfAgAATgAAADEeLFRnvtg/1JPsJzw96T8AAAA/oQIAAAAAAAABIAIAAE4AAAA6juM4juPYP9ST7Cc8Pek/AAAAP6ECAAAAAAAAASECAABOAAAA/bjMmqBG2T9KkyZNmjTpPwAAAD+hAgAAAAAAAAEiAgAATgAAAK4DRzNlX9k/SpMmTZo06T8AAAA/oQIAAAAAAAABIwIAAE4AAABfTsHLKXjZP0qTJk2aNOk/AAAAP7ACAAAAAAAAASQCAABOAAAAEJk7ZO6Q2T9KkyZNmjTpPwAAAD+wAgAAAAAAAAElAgAATgAAAGi+eLBQndk/SpMmTZo06T8AAAA/zwIAAAAAAAABJgIAAE4AAABxLjCVd8LZP0qTJk2aNOk/AAAAP98CAAAAAAAAAScCAABOAAAA08MkxgD02T/AkmBy+CvpPwAAAD/fAgAAAAAAAAEoAgAATgAAAIQOn17FDNo/wJJgcvgr6T8AAAA/3wIAAAAAAAABKQIAAE4AAACNflZD7DHaP8CSYHL4K+k/AAAAP+8CAAAAAAAAASoCAABOAAAAlu4NKBNX2j/AkmBy+CvpPwAAAD/+AgAAAAAAAAErAgAATgAAAAtkcSLq0to/NpKal1Yj6T8AAAA/HgMAAAAAAAABLAIAAE4AAABs+WVTcwTbPzaSmpdWI+k/AAAAPx4DAAAAAAAAAS0CAABOAAAAHUTg6zcd2z82kpqXViPpPwAAAD8eAwAAAAAAAAEuAgAATgAAAM6OWoT8Nds/NpKal1Yj6T8AAAA/HgMAAAAAAAABLwIAAE4AAACA2dQcwU7bPzaSmpdWI+k/AAAAP4sDAAAAAAAAATACAABOAAAAMSRPtYVn2z82kpqXViPpPwAAAD+bAwAAAAAAAAExAgAATgAAADqUBpqsjNs/NpKal1Yj6T8AAAA/qgMAAAAAAAABMgIAAE4AAABDBL5+07HbPzaSmpdWI+k/AAAAP6oDAAAAAAAAATMCAABOAAAA9E44F5jK2z82kpqXViPpPwAAAD+6AwAAAAAAAAE0AgAATgAAAP2+7/u+79s/NpKal1Yj6T8AAAA/ugMAAAAAAAABNQIAAE4AAABW5CxIIfzbPzaSmpdWI+k/AAAAP8kDAAAAAAAAATYCAABOAAAABy+n4OUU3D82kpqXViPpPwAAAD/JAwAAAAAAAAE3AgAATgAAAF9U5CxIIdw/NpKal1Yj6T8AAAA/2QMAAAAAAAABOAIAAE4AAAC3eSF5qi3cPzaSmpdWI+k/AAAAP9kDAAAAAAAAATkCAABOAAAAEJ9exQw63D82kpqXViPpPwAAAD/pAwAAAAAAAAE6AgAATgAAAGjEmxFvRtw/NpKal1Yj6T8AAAA/MAQAAAAAAAABOwIAAE4AAADB6dhd0VLcPzaSmpdWI+k/AAAAPzAEAAAAAAAAATwCAABOAAAAGQ8WqjNf3D82kpqXViPpPwAAAD9ABAAAAAAAAAE9AgAATgAAAHE0U/aVa9w/NpKal1Yj6T8AAAA/QAQAAAAAAAABPgIAAE4AAAAjf82OWoTcPzaSmpdWI+k/AAAAP0AEAAAAAAAAAT8CAABOAAAAK++Ec4Gp3D82kpqXViPpPwAAAD9PBAAAAAAAAAFAAgAATgAAAIUUwr/jtdw/NpKal1Yj6T8AAAA/bwQAAAAAAAABQQIAAE4AAAA1XzxYqM7cPzaSmpdWI+k/AAAAP34EAAAAAAAAAUICAABOAAAAjYR5pArb3D82kpqXViPpPwAAAD9+BAAAAAAAAAFDAgAATgAAAI2EeaQK29w/wJJgcvgr6T8AAAA/vQQAAAAAAAABRAIAAE4AAADlqbbwbOfcP8CSYHL4K+k/AAAAP70EAAAAAAAAAUUCAABOAAAAP8/zPM/z3D9KkyZNmjTpPwAAAD/MBAAAAAAAAAFGAgAATgAAAO8ZbtWTDN0/SpMmTZo06T8AAAA/zAQAAAAAAAABRwIAAE4AAABHP6sh9hjdP0qTJk2aNOk/AAAAP8wEAAAAAAAAAUgCAABOAAAAn2TobVgl3T9KkyZNmjTpPwAAAD/cBAAAAAAAAAFJAgAATgAAAKnUn1J/St0/SpMmTZo06T8AAAA/3AQAAAAAAAABSgIAAE4AAABZHxrrQ2PdP0qTJk2aNOk/AAAAP/sEAAAAAAAAAUsCAABOAAAAY4/Rz2qI3T9KkyZNmjTpPwAAAD8LBQAAAAAAAAFMAgAATgAAAG3/iLSRrd0/SpMmTZo06T8AAAA/CwUAAAAAAAABTQIAAE4AAAB1b0CZuNLdP9ST7Cc8Pek/AAAAPxsFAAAAAAAAAU4CAABOAAAAJ7q6MX3r3T/Uk+wnPD3pPwAAAD8bBQAAAAAAAAFPAgAATgAAAH/f933f990/X5SyAt5F6T8AAAA/KgUAAAAAAAABUAIAAE4AAADXBDXKQQTeP1+UsgLeRek/AAAAP2kFAAAAAAAAAVECAABOAAAAVepPqT+l3j9flLIC3kXpPwAAAD94BQAAAAAAAAFSAgAATgAAAHmqLTzbOd8/X5SyAt5F6T8AAAA/eAUAAAAAAAABUwIAAE4AAACDGuUgAl/fP1+UsgLeRek/AAAAP3gFAAAAAAAAAVQCAABOAAAAjYqcBSmE3z9flLIC3kXpPwAAAD+IBQAAAAAAAAFVAgAATgAAAJf6U+pPqd8/1JPsJzw96T8AAAA/iAUAAAAAAAABVgIAAE4AAABHRc6CFMLfP9ST7Cc8Pek/AAAAP5gFAAAAAAAAAVcCAABOAAAA+Y9IG9na3z/Uk+wnPD3pPwAAAD+YBQAAAAAAAAFYAgAATgAAAFG1hWc7598/1JPsJzw96T8AAAA/pwUAAAAAAAABWQIAAE4AAACp2sKznfPfP9ST7Cc8Pek/AAAAP7cFAAAAAAAAAVoCAABOAAAAAAAAAAAA4D/Uk+wnPD3pPwAAAD/1BQAAAAAAAAFbAgAATgAAAK6SHiYxBuA/SpMmTZo06T8AAAA/9QUAAAAAAAABXAIAAE4AAABaJT1MYgzgP0qTJk2aNOk/AAAAPwUGAAAAAAAAAV0CAABOAAAABrhbcpMS4D9KkyZNmjTpPwAAAD8FBgAAAAAAAAFeAgAATgAAAApwt+QmJeA/SpMmTZo06T8AAAA/FQYAAAAAAAABXwIAAE4AAABilfQwiTHgP0qTJk2aNOk/AAAAPxUGAAAAAAAAAWACAABOAAAADigTV7o34D9KkyZNmjTpPwAAAD8kBgAAAAAAAAFhAgAATgAAALq6MX3rPeA/SpMmTZo06T8AAAA/kAYAAAAAAAABYgIAAE4AAABoTVCjHETgP0qTJk2aNOk/AAAAP68GAAAAAAAAAWMCAABOAAAAEuBuyU1K4D9KkyZNmjTpPwAAAD/eBgAAAAAAAAFkAgAATgAAAMByje9+UOA/SpMmTZo06T8AAAA/7gYAAAAAAAABZQIAAE4AAAAYmMo74VzgP0qTJk2aNOk/AAAAP+4GAAAAAAAAAWYCAABOAAAAcL0HiENp4D9KkyZNmjTpPwAAAD/9BgAAAAAAAAFnAgAATgAAACIIgiAIguA/SpMmTZo06T8AAAA/DQcAAAAAAAABaAIAAE4AAAAmwN2Sm5TgP0qTJk2aNOk/AAAAPw0HAAAAAAAAAWkCAABOAAAA1gpYK2Ct4D9KkyZNmjTpPwAAAD8dBwAAAAAAAAFqAgAATgAAAIhV0sMkxuA/SpMmTZo06T8AAAA/HQcAAAAAAAABawIAAE4AAADkMmuCGuXgP9ST7Cc8Pek/AAAAPywHAAAAAAAAAWwCAABOAAAAQhAEQRAE4T/Uk+wnPD3pPwAAAD8sBwAAAAAAAAFtAgAATgAAAPJaftnUHOE/X5SyAt5F6T8AAAA/LAcAAAAAAAABbgIAAE4AAACkpfhxmTXhP1+UsgLeRek/AAAAPywHAAAAAAAAAW8CAABOAAAAqF1U5CxI4T9flLIC3kXpPwAAAD88BwAAAAAAAAFwAgAATgAAAACDkTCPVOE/6JR43X9O6T8AAAA/WwcAAAAAAAABcQIAAE4AAACyzQvJU23hP+iUeN1/Tuk/AAAAP1sHAAAAAAAAAXICAABOAAAAOv8LRsI8wj+Z4tjsiinuPwAAAD8AAAAAAAAAAAFzAgAATgAAAP4p9afUn8I/I+Oexywy7j8AAAA/EAAAAAAAAAABdAIAAE4AAABfv+nYXdHCPyPjnscsMu4/AAAAPxAAAAAAAAAAAXUCAABOAAAA5xS8nIKXwz8j457HLDLuPwAAAD8QAAAAAAAAAAF2AgAATgAAAPr0KmbQ4cM/I+Oexywy7j8AAAA/IAAAAAAAAAABdwIAAE4AAAAM1ZkvHizEPyPjnscsMu4/AAAAPyAAAAAAAAAAAXgCAABOAAAAgEr9KfWnxD8j457HLDLuPwAAAD8gAAAAAAAAAAF5AgAATgAAAKUK27yQPMU/I+Oexywy7j8AAAA/LwAAAAAAAAABegIAAE4AAAAsYK2AtQLGPyPjnscsMu4/AAAAPz8AAAAAAAAAAXsCAABOAAAAUSCLE1GXxj8j457HLDLuPwAAAD9OAAAAAAAAAAF8AgAATgAAAJygRjmIwMc/meLY7Iop7j8AAAA/TgAAAAAAAAABfQIAAE4AAAByq55k6G3IP5ni2OyKKe4/AAAAP14AAAAAAAAAAX4CAABOAAAAmGt894MCyT8P4hIS6SDuPwAAAD9eAAAAAAAAAAF/AgAATgAAAGx21CLkr8k/heFMN0cY7j8AAAA/fQAAAAAAAAABgAIAAE4AAAACd0tuUgLMP4XhTDdHGO4/AAAAP30AAAAAAAAAAYECAABOAAAA6mESYwD6zD+F4Uw3RxjuPwAAAD+NAAAAAAAAAAGCAgAATgAAAISXU/ByCs4/heFMN0cY7j8AAAA/jQAAAAAAAAABgwIAAE4AAAC8N6BMXOnOP4XhTDdHGO4/AAAAP6wAAAAAAAAAAYQCAABOAAAAWweOZsq+0j+F4Uw3RxjuPwAAAD+8AAAAAAAAAAGFAgAATgAAAB8yd8jcIdM/heFMN0cY7j8AAAA/ywAAAAAAAAABhgIAAE4AAACKNyPejHjTP4XhTDdHGO4/AAAAP8sAAAAAAAAAAYcCAABOAAAATWIMQJ/b0z+F4Uw3RxjuPwAAAD/LAAAAAAAAAAGIAgAATgAAABGN9aGxPtQ/heFMN0cY7j8AAAA/2wAAAAAAAAABiQIAAE4AAAB8kqG3YZXUP/rghlylD+4/AAAAP9sAAAAAAAAAAYoCAABOAAAAjnIQga/f1D9x4MCBAwfuPwAAAD/rAAAAAAAAAAGLAgAATgAAAPl3vJZfNtU/59/6pmH+7T8AAAA/6wAAAAAAAAABjAIAAE4AAAAMWCtgrYDVP1zfNMy/9e0/AAAAP/oAAAAAAAAAAY0CAABOAAAAdl3XdV3X1T/T3m7xHe3tPwAAAD/6AAAAAAAAAAGOAgAATgAAAIk9Rj+rIdY/SN6oFnzk7T8AAAA/CgEAAAAAAAABjwIAAE4AAAD0QvJUW3jWP0jeqBZ85O0/AAAAPwoBAAAAAAAAAZACAABOAAAArv0j0ka21j++3eI72tvtPwAAAD8aAQAAAAAAAAGRAgAATgAAAMDdkpuUANc/vt3iO9rb7T8AAAA/GgEAAAAAAAABkgIAAE4AAAB8mMQYgD7XP77d4jva2+0/AAAAPykBAAAAAAAAAZMCAABOAAAANlP2lWt81z803RxhONPtPwAAAD8pAQAAAAAAAAGUAgAATgAAAJfo6sb0rdc/qtxWhpbK7T8AAAA/OQEAAAAAAAABlQIAAE4AAABSoxxE4OvXP6rcVoaWyu0/AAAAP1gBAAAAAAAAAZYCAABOAAAAxhiAPrdn2D+q3FaGlsrtPwAAAD9YAQAAAAAAAAGXAgAATgAAACeudG9Amdg/qtxWhpbK7T8AAAA/WAEAAAAAAAABmAIAAE4AAACJQ2mgycrYP6rcVoaWyu0/AAAAP1gBAAAAAAAAAZkCAABOAAAAQ/6aHbUI2T8f3JCr9MHtPwAAAD9oAQAAAAAAAAGaAgAATgAAAExuUgLcLdk/H9yQq/TB7T8AAAA/aAEAAAAAAAABmwIAAE4AAACuA0czZV/ZP5bbytBSue0/AAAAP3cBAAAAAAAAAZwCAABOAAAAt3P+F4yE2T+W28rQUrntPwAAAD+HAQAAAAAAAAGdAgAATgAAABkJ80gVttk/ltvK0FK57T8AAAA/hwEAAAAAAAABngIAAE4AAAAieaotPNvZP5bbytBSue0/AAAAP4cBAAAAAAAAAZ8CAABOAAAALOlhEmMA2j+W28rQUrntPwAAAD+XAQAAAAAAAAGgAgAATgAAANwz3KonGdo/ltvK0FK57T8AAAA/lwEAAAAAAAABoQIAAE4AAADmo5OPTj7aP5bbytBSue0/AAAAP6YBAAAAAAAAAaICAABOAAAAPsnQ27BK2j+W28rQUrntPwAAAD+mAQAAAAAAAAGjAgAATgAAAO8TS3R1Y9o/ltvK0FK57T8AAAA/tgEAAAAAAAABpAIAAE4AAACgXsUMOnzaP5bbytBSue0/AAAAP7YBAAAAAAAAAaUCAABOAAAA+IMCWZyI2j8M2wT2sLDtPwAAAD/FAQAAAAAAAAGmAgAATgAAAAH0uT3Drdo/DNsE9rCw7T8AAAA/xQEAAAAAAAABpwIAAE4AAACyPjTWh8baPwzbBPawsO0/AAAAP9UBAAAAAAAAAagCAABOAAAAFNQoBxH42j8M2wT2sLDtPwAAAD/VAQAAAAAAAAGpAgAATgAAAHZpHTiaKds/DNsE9rCw7T8AAAA/5QEAAAAAAAABqgIAAE4AAACJSYwB6HPbPwzbBPawsO0/AAAAP+UBAAAAAAAAAasCAABOAAAAQwS+ftOx2z8M2wT2sLDtPwAAAD/0AQAAAAAAAAGsAgAATgAAAP2+7/u+79s/DNsE9rCw7T8AAAA/BAIAAAAAAAABrQIAAE4AAABoxJsRb0bcP4HaPhsPqO0/AAAAPxQCAAAAAAAAAa4CAABOAAAANV88WKjO3D+B2j4bD6jtPwAAAD8UAgAAAAAAAAGvAgAATgAAAO8ZbtWTDN0/gdo+Gw+o7T8AAAA/FAIAAAAAAAABsAIAAE4AAACp1J9Sf0rdP4HaPhsPqO0/AAAAPyMCAAAAAAAAAbECAABOAAAAC2qUgwh83T+B2j4bD6jtPwAAAD8jAgAAAAAAAAGyAgAATgAAAG3/iLSRrd0/gdo+Gw+o7T8AAAA/MwIAAAAAAAABswIAAE4AAAAnuroxfevdP4HaPhsPqO0/AAAAPzMCAAAAAAAAAbQCAABOAAAALypyFqQQ3j+B2j4bD6jtPwAAAD9CAgAAAAAAAAG1AgAATgAAADmaKfvKNd4/gdo+Gw+o7T8AAAA/QgIAAAAAAAABtgIAAE4AAABDCuHf8VreP4HaPhsPqO0/AAAAP1ICAAAAAAAAAbcCAABOAAAAS3qYxBiA3j+B2j4bD6jtPwAAAD9SAgAAAAAAAAG4AgAATgAAAP3EEl3dmN4/gdo+Gw+o7T8AAAA/YgIAAAAAAAABuQIAAE4AAAAFNcpBBL7eP4HaPhsPqO0/AAAAP3ECAAAAAAAAAboCAABOAAAAD6WBJivj3j+B2j4bD6jtPwAAAD9xAgAAAAAAAAG7AgAATgAAABkVOQtSCN8/gdo+Gw+o7T8AAAA/gQIAAAAAAAABvAIAAE4AAAB5qi082znfP4HaPhsPqO0/AAAAP7ACAAAAAAAAAb0CAABOAAAAXt2YvvUe4D/j2OyKKY7tPwAAAD+wAgAAAAAAAAG+AgAATgAAAGKV9DCJMeA/49jsiimO7T8AAAA/sAIAAAAAAAABvwIAAE4AAADAco3vflDgP+PY7Iopju0/AAAAP78CAAAAAAAAAcACAABOAAAAyOJE1KV14D/j2OyKKY7tPwAAAD+/AgAAAAAAAAHBAgAATgAAAHotv2xqjuA/49jsiimO7T8AAAA/zwIAAAAAAAABwgIAAE4AAADWClgrYK3gP+PY7Iopju0/AAAAP98CAAAAAAAAAcMCAABOAAAA4HoPEIfS4D/j2OyKKY7tPwAAAD/fAgAAAAAAAAHEAgAATgAAAJLFiahL6+A/49jsiimO7T8AAAA/3wIAAAAAAAABxQIAAE4AAABCEARBEAThP+PY7Iopju0/AAAAP+4CAAAAAAAAAcYCAABOAAAAnu2c/wUj4T/j2OyKKY7tPwAAAD/uAgAAAAAAAAHHAgAATgAAAFA4F5jKO+E/49jsiimO7T8AAAA//gIAAAAAAAAByAIAAE4AAAAAg5Ewj1ThP+PY7Iopju0/AAAAP/4CAAAAAAAAAckCAABOAAAAXmAq74Rz4T/j2OyKKY7tPwAAAD8OAwAAAAAAAAHKAgAATgAAAA6rpIdJjOE/49jsiimO7T8AAAA/HQMAAAAAAAABywIAAE4AAABsiD1GP6vhP+PY7Iopju0/AAAAPx0DAAAAAAAAAcwCAABOAAAAdPj0KmbQ4T/j2OyKKY7tPwAAAD8tAwAAAAAAAAHNAgAATgAAACZDb8Mq6eE/49jsiimO7T8AAAA/LQMAAAAAAAABzgIAAE4AAADWjelb7wHiP+PY7Iopju0/AAAAPy0DAAAAAAAAAc8CAABOAAAA3EVFzoIU4j/j2OyKKY7tPwAAAD88AwAAAAAAAAHQAgAATgAAAIyQv2ZHLeI/49jsiimO7T8AAAA/PAMAAAAAAAAB0QIAAE4AAAA+2zn/C0biP23ZsmXLlu0/AAAAP0wDAAAAAAAAAdICAABOAAAAQpOVcZ9Y4j9t2bJly5btPwAAAD9MAwAAAAAAAAHTAgAATgAAAPLdDwpkceI/bdmyZcuW7T8AAAA/awMAAAAAAAAB1AIAAE4AAAD4lWt894PiP23ZsmXLlu0/AAAAP3sDAAAAAAAAAdUCAABOAAAAoiiKoiiK4j9t2bJly5btPwAAAD+aAwAAAAAAAAHWAgAATgAAAFC7qMhZkOI/bdmyZcuW7T8AAAA/yQMAAAAAAAAB1wIAAE4AAAC6wFTeCefiP23ZsmXLlu0/AAAAP+gDAAAAAAAAAdgCAABOAAAA3MjW/hFp4z9t2bJly5btPwAAAD8XBAAAAAAAAAHZAgAATgAAAFA+Ovno5OM/49jsiimO7T8AAAA/FwQAAAAAAAAB2gIAAE4AAABU9pVrfPfjP+PY7Iopju0/AAAAPzYEAAAAAAAAAdsCAABOAAAAWK7x3Q8K5D9Z2Cawh4XtPwAAAD82BAAAAAAAAAHcAgAATgAAAFiu8d0PCuQ/z9dg1eV87T8AAAA/dQQAAAAAAAAB3QIAAE4AAACy0y4qchbkP8/XYNXlfO0/AAAAP3UEAAAAAAAAAd4CAABOAAAAXGZNUKMc5D/P12DV5XztPwAAAD+FBAAAAAAAAAHfAgAATgAAAAr5a3bUIuQ/z9dg1eV87T8AAAA/lAQAAAAAAAAB4AIAAE4AAAC2i4qcBSnkP8/XYNXlfO0/AAAAP5QEAAAAAAAAAeECAABOAAAADrHH6Gc15D9E15r6Q3TtPwAAAD+zBAAAAAAAAAHiAgAATgAAABYhf82OWuQ/utbUH6Jr7T8AAAA/wwQAAAAAAAAB4wIAAE4AAADEs53zv2DkP7rW1B+ia+0/AAAAP+IEAAAAAAAAAeQCAABOAAAAcEa8GfFm5D+61tQfomvtPwAAAD/yBAAAAAAAAAHlAgAATgAAABzZ2j8ibeQ/utbUH6Jr7T8AAAA/MAUAAAAAAAAB5gIAAE4AAAACcSgNNFmpP1Cyn/D0JNs/AAAAPwAAAAAAAAAAAecCAABOAAAAAnEoDTRZqT87sRM7sRPbPwAAAD9dAAAAAAAAAAHoAgAATgAAAEBGP6sh9qg/O7ETO7ET2z8AAAA/fQAAAAAAAAAB6QIAAE4AAAB8G1ZJD5OoPyewh4VtAts/AAAAP30AAAAAAAAAAeoCAABOAAAA8sWDherMpz8nsIeFbQLbPwAAAD+MAAAAAAAAAAHrAgAATgAAADCbmiPYaac/J7CHhW0C2z8AAAA/jAAAAAAAAAAB7AIAAE4AAABscLHBxQanPxOv+88p8do/AAAAP4wAAAAAAAAAAe0CAABOAAAA5hrf/aBApj8Tr/vPKfHaPwAAAD+cAAAAAAAAAAHuAgAATgAAACLw9ZuO3aU/E6/7zynx2j8AAAA/qwAAAAAAAAAB7wIAAE4AAABexQw6fHqlPxOv+88p8do/AAAAP6sAAAAAAAAAAfACAABOAAAAnJoj2GkXpT8Tr/vPKfHaPwAAAD/LAAAAAAAAAAHxAgAATgAAANhvOnZXtKQ/E6/7zynx2j8AAAA/2gAAAAAAAAAB8gIAAE4AAAAURVEURVGkPxOv+88p8do/AAAAP+oAAAAAAAAAAfMCAABOAAAAFEVRFEVRpD8nsIeFbQLbPwAAAD/6AAAAAAAAAAH0AgAATgAAAFIaaLIy7qM/J7CHhW0C2z8AAAA/VwEAAAAAAAAB9QIAAE4AAABSGmiyMu6jP6G2z8YDats/AAAAP1cBAAAAAAAAAfYCAABOAAAAUhposjLuoz+0t1t8R3vbPwAAAD9nAQAAAAAAAAH3AgAATgAAAFIaaLIy7qM/3blz586d2z8AAAA/ZwEAAAAAAAAB+AIAAE4AAABSGmiyMu6jP/G6/5wSr9s/AAAAP2cBAAAAAAAAAfkCAABOAAAAUhposjLuoz8GvItSVsDbPwAAAD93AQAAAAAAAAH6AgAATgAAAFIaaLIy7qM/Gr0XCJrR2z8AAAA/dwEAAAAAAAAB+wIAAE4AAABSGmiyMu6jPy6+o73d4ts/AAAAP4YBAAAAAAAAAfwCAABOAAAAUhposjLuoz9Dvy9zIfTbPwAAAD+WAQAAAAAAAAH9AgAATgAAAFIaaLIy7qM/VsC7KGUF3D8AAAA/lgEAAAAAAAAB/gIAAE4AAABSGmiyMu6jP3/C05PsJ9w/AAAAP6UBAAAAAAAAAf8CAABOAAAAUhposjLuoz+nxOv+c0rcPwAAAD+lAQAAAAAAAAEAAwAATgAAAFIaaLIy7qM/0MYDavts3D8AAAA/tQEAAAAAAAABAQMAAE4AAABSGmiyMu6jPwzKp4rGoNw/AAAAP7UBAAAAAAAAAQIDAABOAAAAUhposjLuoz8hyzNACrLcPwAAAD/FAQAAAAAAAAEDAwAATgAAAFIaaLIy7qM/Xs7XYNXl3D8AAAA/xQEAAAAAAAABBAMAAE4AAABSGmiyMu6jP5vRe4GgGd0/AAAAP9QBAAAAAAAAAQUDAABOAAAAUhposjLuoz/X1B+ia03dPwAAAD/UAQAAAAAAAAEGAwAATgAAAFIaaLIy7qM//9Y3DfNv3T8AAAA/5AEAAAAAAAABBwMAAE4AAABSGmiyMu6jPzza2y2+o90/AAAAP+QBAAAAAAAAAQgDAABOAAAAUhposjLuoz943X9OidfdPwAAAD/0AQAAAAAAAAEJAwAATgAAAFIaaLIy7qM/yuGvJJgc3j8AAAA/9AEAAAAAAAABCgMAAE4AAABSGmiyMu6jPwblU0VjUN4/AAAAP/4BAAAAAAAAAQsDAABOAAAAUhposjLuoz9E6PdlLoTePwAAAD8OAgAAAAAAAAEMAwAATgAAAFIaaLIy7qM/bOoP0bWm3j8AAAA/DgIAAAAAAAABDQMAAE4AAABSGmiyMu6jP6jts/GA2t4/AAAAPw4CAAAAAAAAAQ4DAABOAAAAUhposjLuoz/m8FcSTA7fPwAAAD8dAgAAAAAAAAEPAwAATgAAAFIaaLIy7qM/IvT7MhdC3z8AAAA/HQIAAAAAAAABEAMAAE4AAABSGmiyMu6jP173n1Pidd8/AAAAPy0CAAAAAAAAAREDAABOAAAAUhposjLuoz+c+kN0ranfPwAAAD89AgAAAAAAAAESAwAATgAAAFIaaLIy7qM/xPxb3zTM3z8AAAA/PQIAAAAAAAABEwMAAE4AAABSGmiyMu6jPwAAAAAAAOA/AAAAPz0CAAAAAAAAARQDAABOAAAAUhposjLuoz8UAYy1QxHgPwAAAD9MAgAAAAAAAAEVAwAATgAAAFIaaLIy7qM/KQIYa4ci4D8AAAA/XAIAAAAAAAABFgMAAE4AAACO735QIIujPz0DpCDLM+A/AAAAP1wCAAAAAAAAARcDAABOAAAAju9+UCCLoz9RBDDWDkXgPwAAAD9sAgAAAAAAAAEYAwAATgAAAI7vflAgi6M/2wT2sLBN4D8AAAA/bAIAAAAAAAABGQMAAE4AAADKxJXuDSijP+8Fgmb0XuA/AAAAP3sCAAAAAAAAARoDAABOAAAAysSV7g0ooz8EBw4cOHDgPwAAAD+LAgAAAAAAAAEbAwAATgAAAAiarIz7xKI/tgnsYWGb4D8AAAA/mgIAAAAAAAABHAMAAE4AAABEb8Mq6WGiP98LBM3oveA/AAAAP5oCAAAAAAAAAR0DAABOAAAARG/DKulhoj/zDJCCLM/gPwAAAD+qAgAAAAAAAAEeAwAATgAAAIBE2sjW/qE/fQ1WXc7X4D8AAAA/qgIAAAAAAAABHwMAAE4AAACARNrI1v6hP5EO4hIS6eA/AAAAP7oCAAAAAAAAASADAABOAAAAgETayNb+oT8bD6jts/HgPwAAAD+6AgAAAAAAAAEhAwAATgAAAIBE2sjW/qE/pg9uyFX64D8AAAA/2QIAAAAAAAABIgMAAE4AAAAImqyM+8SiP7oQ+n2ZC+E/AAAAP2YDAAAAAAAAASMDAABOAAAAju9+UCCLoz/OEYYz3RzhPwAAAD91AwAAAAAAAAEkAwAATgAAANhvOnZXtKQ/4hIS6SAu4T8AAAA/dQMAAAAAAAABJQMAAE4AAAAi8PWbjt2lP2wT2MPCNuE/AAAAP4UDAAAAAAAAASYDAABOAAAAqEXIX7Ojpj/2E56eZD/hPwAAAD+FAwAAAAAAAAEnAwAATgAAADCbmiPYaac/gRRkeQZI4T8AAAA/lAMAAAAAAAABKAMAAE4AAAC48Gzn/C+oPwsVKlSoUOE/AAAAP6QDAAAAAAAAASkDAABOAAAAQEY/qyH2qD+VFfAuSlnhPwAAAD+kAwAAAAAAAAEqAwAATgAAAMabEW9GvKk/lRXwLkpZ4T8AAAA/pAMAAAAAAAABKwMAAE4AAABM8eMya4KqP5UV8C5KWeE/AAAAP7QDAAAAAAAAASwDAABOAAAA1Ea29o9Iqz+pFnzkjWrhPwAAAD+0AwAAAAAAAAEtAwAATgAAAJZxn1iiq6s/qRZ85I1q4T8AAAA/wwMAAAAAAAABLgMAAE4AAABanIi6tA6sP6kWfOSNauE/AAAAPwIEAAAAAAAAAS8DAABOAAAAWpyIurQOrD8zF0K/L3PhPwAAAD8sBAAAAAAAAAEwAwAATgAAAB7HcRzHcaw/MxdCvy9z4T8AAAA/LAQAAAAAAAABMQMAAE4AAADg8Vp+2dSsPzMXQr8vc+E/AAAAP0sEAAAAAAAAATIDAABOAAAApBxE4Os3rT8zF0K/L3PhPwAAAD/oBAAAAAAAAAEzAwAATgAAAOh/wUiYR+o/kzeqBR954z8AAAA/AAAAAAAAAAABNAMAAE4AAABApf6U+lPqP5M3qgUfeeM/AAAAP04AAAAAAAAAATUDAABOAAAAmMo74Vxg6j+TN6oFH3njPwAAAD9OAAAAAAAAAAE2AwAATgAAAJ6Cl1Pwcuo/kzeqBR954z8AAAA/XgAAAAAAAAABNwMAAE4AAACiOvPFg4XqP5M3qgUfeeM/AAAAP14AAAAAAAAAATgDAABOAAAAABiMhHmk6j+TN6oFH3njPwAAAD9tAAAAAAAAAAE5AwAATgAAAFz1JENvw+o/kzeqBR954z8AAAA/bQAAAAAAAAABOgMAAE4AAAC60r0BZeLqP5M3qgUfeeM/AAAAP30AAAAAAAAAATsDAABOAAAAFrBWwFoB6z8IN+QqfXDjPwAAAD99AAAAAAAAAAE8AwAATgAAABxosjLuE+s/CDfkKn1w4z8AAAA/jAAAAAAAAAABPQMAAE4AAADMsizLsizrPwg35Cp9cOM/AAAAP4wAAAAAAAAAAT4DAABOAAAA0mqIPUY/6z8IN+QqfXDjPwAAAD+MAAAAAAAAAAE/AwAATgAAANYi5K/ZUes/CDfkKn1w4z8AAAA/nAAAAAAAAAABQAMAAE4AAAAuSCH8O17rPwg35Cp9cOM/AAAAP5wAAAAAAAAAAUEDAABOAAAANAB9bs9w6z8IN+QqfXDjPwAAAD+cAAAAAAAAAAFCAwAATgAAAIwluroxfes/CDfkKn1w4z8AAAA/qwAAAAAAAAABQwMAAE4AAADkSvcGlInrPwg35Cp9cOM/AAAAP6sAAAAAAAAAAUQDAABOAAAAPHA0U/aV6z8IN+QqfXDjPwAAAD+7AAAAAAAAAAFFAwAATgAAAJSVcZ9Yous/CDfkKn1w4z8AAAA/uwAAAAAAAAABRgMAAE4AAADuuq7ruq7rPwg35Cp9cOM/AAAAP8sAAAAAAAAAAUcDAABOAAAA8nIKXk7B6z+TN6oFH3njPwAAAD/aAAAAAAAAAAFIAwAATgAAAPYqZtDh0+s/kzeqBR954z8AAAA/2gAAAAAAAAABSQMAAE4AAACodeBopuzrPxw4cODAgeM/AAAAP9oAAAAAAAAAAUoDAABOAAAABFN5J5wL7D8cOHDgwIHjPwAAAD/qAAAAAAAAAAFLAwAATgAAALSd879gJOw/HDhw4MCB4z8AAAA/6gAAAAAAAAABTAMAAE4AAAASe4x+VkPsPxw4cODAgeM/AAAAP/kAAAAAAAAAAU0DAABOAAAAblglPUxi7D8cOHDgwIHjPwAAAD/5AAAAAAAAAAFOAwAATgAAACCjn9UQe+w/HDhw4MCB4z8AAAA/CQEAAAAAAAABTwMAAE4AAAAkW/tHpI3sPxw4cODAgeM/AAAAPwkBAAAAAAAAAVADAABOAAAAKBNXujeg7D8cOHDgwIHjPwAAAD8ZAQAAAAAAAAFRAwAATgAAAC7LsizLsuw/HDhw4MCB4z8AAAA/GQEAAAAAAAABUgMAAE4AAAAygw6fXsXsPxw4cODAgeM/AAAAPygBAAAAAAAAAVMDAABOAAAAlBgD0Of27D8cOHDgwIHjPwAAAD84AQAAAAAAAAFUAwAATgAAAJjQXkJ7Ce0/HDhw4MCB4z8AAAA/SAEAAAAAAAABVQMAAE4AAADy9ZuO3RXtPxw4cODAgeM/AAAAP0gBAAAAAAAAAVYDAABOAAAA9q33AHEo7T+mODa7YorjPwAAAD9IAQAAAAAAAAFXAwAATgAAAPplU3MEO+0/pjg2u2KK4z8AAAA/VwEAAAAAAAABWAMAAE4AAAAAHq/ll03tPzE5/JUEk+M/AAAAP2cBAAAAAAAAAVkDAABOAAAAtCCF8O947T8xOfyVBJPjPwAAAD92AQAAAAAAAAFaAwAATgAAALrY4GKDi+0/ujnCcKab4z8AAAA/dgEAAAAAAAABWwMAAE4AAABqI1v7R6TtP7o5wnCmm+M/AAAAP3YBAAAAAAAAAVwDAABOAAAAHG7Vkwy97T+6OcJwppvjPwAAAD+GAQAAAAAAAAFdAwAATgAAACAmMQagz+0/ujnCcKab4z8AAAA/hgEAAAAAAAABXgMAAE4AAAAk3ox4M+LtP7o5wnCmm+M/AAAAP5YBAAAAAAAAAV8DAABOAAAAKJbo6sb07T+6OcJwppvjPwAAAD+WAQAAAAAAAAFgAwAATgAAAC5ORF1aB+4/ujnCcKab4z8AAAA/tQEAAAAAAAABYQMAAE4AAACKK90bUCbuP7o5wnCmm+M/AAAAP7UBAAAAAAAAAWIDAABOAAAAPHZXtBQ/7j+6OcJwppvjPwAAAD/FAQAAAAAAAAFjAwAATgAAAOzA0UzZV+4/ujnCcKab4z8AAAA/xQEAAAAAAAABZAMAAE4AAABKnmoLz3buP0U6iEtIpOM/AAAAP9QBAAAAAAAAAWUDAABOAAAAXH7Z1BzB7j/POk4m6qzjPwAAAD/zAQAAAAAAAAFmAwAATgAAACCpwjYvJO8/4zva2y2+4z8AAAA/AwIAAAAAAAABZwMAAE4AAADk06uYQYfvPww+8ka14OM/AAAAPwMCAAAAAAAAAWgDAABOAAAA6IsHC9WZ7z+VPrghV+njPwAAAD8TAgAAAAAAAAFpAwAATgAAAOxDY31orO8/lT64IVfp4z8AAAA/EwIAAAAAAAABagMAAE4AAADy+77v+77vPyA/fvz48eM/AAAAPyICAAAAAAAAAWsDAABOAAAAno7dFS3F7z+qP0TXmvrjPwAAAD8iAgAAAAAAAAFsAwAATgAAAEoh/Dtey+8/qj9E15r64z8AAAA/MgIAAAAAAAABbQMAAE4AAAD2sxpij9HvP6o/RNea+uM/AAAAP0ICAAAAAAAAAW4DAABOAAAAokY5iMDX7z+qP0TXmvrjPwAAAD9RAgAAAAAAAAFvAwAATgAAAE7ZV67x3e8/qj9E15r64z8AAAA/YQIAAAAAAAABcAMAAE4AAABO2Veu8d3vPyA/fvz48eM/AAAAP3ACAAAAAAAAAXEDAABOAAAA/Gt21CLk7z8gP378+PHjPwAAAD+AAgAAAAAAAAFyAwAATgAAAPxrdtQi5O8/lT64IVfp4z8AAAA/RgMAAAAAAAABcwMAAE4AAADOEey0i4q8P51M1FnHyeQ/AAAAPwAAAAAAAAAAAXQDAABOAAAAMKfg5RS8vD+dTNRZx8nkPwAAAD8sAAAAAAAAAAF1AwAATgAAAJI81Rae7bw/nUzUWcfJ5D8AAAA/LAAAAAAAAAABdgMAAE4AAADy0clHJx+9PydNmjRp0uQ/AAAAPzsAAAAAAAAAAXcDAABOAAAAVGe+eLBQvT8nTZo0adLkPwAAAD9LAAAAAAAAAAF4AwAATgAAALb8sqk5gr0/J02aNGnS5D8AAAA/SwAAAAAAAAABeQMAAE4AAAAYkqfawrO9PydNmjRp0uQ/AAAAP1sAAAAAAAAAAXoDAABOAAAAeiecC0zlvT8nTZo0adLkPwAAAD+JAAAAAAAAAAF7AwAATgAAAJ7neZ7neb4/sU1gDwvb5D8AAAA/qQAAAAAAAAABfAMAAE4AAABM/Sn1p9S/PztOJuqs4+Q/AAAAP6kAAAAAAAAAAX0DAABOAAAAail+XGZNwD87TibqrOPkPwAAAD+4AAAAAAAAAAF+AwAATgAAAHfUIuSv2cE/O04m6qzj5D8AAAA/yAAAAAAAAAABfwMAAE4AAABbih+XWRPEPztOJuqs4+Q/AAAAP8gAAAAAAAAAAYADAABOAAAA9b9gJMwjxT87TibqrOPkPwAAAD/YAAAAAAAAAAGBAwAATgAAACxgrYC1AsY/O04m6qzj5D8AAAA/2AAAAAAAAAABggMAAE4AAADFle4NKBPHPztOJuqs4+Q/AAAAP+cAAAAAAAAAAYMDAABOAAAAnKBGOYjAxz87TibqrOPkPwAAAD/nAAAAAAAAAAGEAwAATgAAABAWqjNfPMg/O04m6qzj5D8AAAA/9wAAAAAAAAABhQMAAE4AAADUQJOVcZ/IPztOJuqs4+Q/AAAAP/cAAAAAAAAAAYYDAABOAAAA5iACX7/pyD87TibqrOPkPwAAAD8WAQAAAAAAAAGHAwAATgAAAJhrfPeDAsk/O04m6qzj5D8AAAA/JgEAAAAAAAABiAMAAE4AAAA2xB6jn9WgPwIYa4cigNE/AAAAPwAAAAAAAAAAAYkDAABOAAAANsQeo5/VoD8WGfc8ZpHRPwAAAD8AAAAAAAAAAAGKAwAATgAAADbEHqOf1aA/KxqD8qmi0T8AAAA/HwAAAAAAAAABiwMAAE4AAAA2xB6jn9WgPz8bD6jts9E/AAAAPzMAAAAAAAAAAYwDAABOAAAANsQeo5/VoD9THJtdMcXRPwAAAD9SAAAAAAAAAAGNAwAATgAAADbEHqOf1aA/aB0nE3XW0T8AAAA/cQAAAAAAAAABjgMAAE4AAAD67gcFsjihP3wes8i459E/AAAAP4EAAAAAAAAAAY8DAABOAAAAvhnxZsSboT+4IVfpgxvSPwAAAD+RAAAAAAAAAAGQAwAATgAAAIBE2sjW/qE/9ST7CU9P0j8AAAA/oAAAAAAAAAABkQMAAE4AAACARNrI1v6hPwkmh7+SYNI/AAAAP6AAAAAAAAAAAZIDAABOAAAARG/DKulhoj8yKJ8qGoPSPwAAAD+wAAAAAAAAAAGTAwAATgAAAAiarIz7xKI/Wiq3laGl0j8AAAA/sAAAAAAAAAABlAMAAE4AAAAImqyM+8SiP5ctW7Zs2dI/AAAAP78AAAAAAAAAAZUDAABOAAAACJqsjPvEoj/AL3Mh9PvSPwAAAD+/AAAAAAAAAAGWAwAATgAAAMrEle4NKKM//TIXQr8v0z8AAAA/zwAAAAAAAAABlwMAAE4AAADKxJXuDSijPzk2u2KKY9M/AAAAP98AAAAAAAAAAZgDAABOAAAAju9+UCCLoz+KOus4majTPwAAAD/fAAAAAAAAAAGZAwAATgAAAFIaaLIy7qM/szwDpCDL0z8AAAA/3wAAAAAAAAABmgMAAE4AAABSGmiyMu6jPwNBM3ovENQ/AAAAP+4AAAAAAAAAAZsDAABOAAAAUhposjLuoz8sQ0vltjLUPwAAAD/uAAAAAAAAAAGcAwAATgAAAFIaaLIy7qM/aEbvBYJm1D8AAAA//gAAAAAAAAABnQMAAE4AAABSGmiyMu6jP6VJkyZNmtQ/AAAAP/4AAAAAAAAAAZ4DAABOAAAAUhposjLuoz/iTDdHGM7UPwAAAD8OAQAAAAAAAAGfAwAATgAAAFIaaLIy7qM/HlDbZ+MB1T8AAAA/DgEAAAAAAAABoAMAAE4AAABSGmiyMu6jP4RVl/M1WNU/AAAAPx0BAAAAAAAAAaEDAABOAAAAUhposjLuoz/oWlN/iK7VPwAAAD8dAQAAAAAAAAGiAwAATgAAAFIaaLIy7qM/TmAPC9sE1j8AAAA/LQEAAAAAAAABowMAAE4AAACO735QIIujP59kP+HpSdY/AAAAPy0BAAAAAAAAAaQDAABOAAAAysSV7g0ooz/waG+3+I7WPwAAAD88AQAAAAAAAAGlAwAATgAAAAiarIz7xKI/QG2fjQfU1j8AAAA/PAEAAAAAAAABpgMAAE4AAAAImqyM+8SiP5Jxz2MWGdc/AAAAP0wBAAAAAAAAAacDAABOAAAARG/DKulhoj/idf85JV7XPwAAAD9MAQAAAAAAAAGoAwAATgAAAERvwyrpYaI/C3gXpayA1z8AAAA/XAEAAAAAAAABqQMAAE4AAABEb8Mq6WGiPzR6LxA0o9c/AAAAP1wBAAAAAAAAAaoDAABOAAAARG/DKulhoj9Ie7vFd7TXPwAAAD9rAQAAAAAAAAGrAwAATgAAAERvwyrpYaI/XHxHe7vF1z8AAAA/awEAAAAAAAABrAMAAE4AAABEb8Mq6WGiP4V+X+ZC6Nc/AAAAP3sBAAAAAAAAAa0DAABOAAAARG/DKulhoj+Yf+ubhvnXPwAAAD+LAQAAAAAAAAGuAwAATgAAAERvwyrpYaI/rYB3UcoK2D8AAAA/iwEAAAAAAAABrwMAAE4AAABEb8Mq6WGiP8GBAwcOHNg/AAAAP4sBAAAAAAAAAbADAABOAAAARG/DKulhoj/Vgo+8US3YPwAAAD+aAQAAAAAAAAGxAwAATgAAAERvwyrpYaI/6oMbcpU+2D8AAAA/mgEAAAAAAAABsgMAAE4AAACARNrI1v6hPxKGM90cYdg/AAAAP6oBAAAAAAAAAbMDAABOAAAAgETayNb+oT8nh7+SYHLYPwAAAD+qAQAAAAAAAAG0AwAATgAAAIBE2sjW/qE/TonX/eeU2D8AAAA/uQEAAAAAAAABtQMAAE4AAACARNrI1v6hP2OKY7Mrptg/AAAAP7kBAAAAAAAAAbYDAABOAAAAgETayNb+oT+LjHses8jYPwAAAD/JAQAAAAAAAAG3AwAATgAAAIBE2sjW/qE/oI0H1PbZ2D8AAAA/2QEAAAAAAAABuAMAAE4AAACARNrI1v6hP7SOk4k669g/AAAAP9kBAAAAAAAAAbkDAABOAAAAgETayNb+oT/Ijx8/fvzYPwAAAD/ZAQAAAAAAAAG6AwAATgAAAIBE2sjW/qE/3ZCr9MEN2T8AAAA/6AEAAAAAAAABuwMAAE4AAACARNrI1v6hP/CRN6oFH9k/AAAAP6YCAAAAAAAAAbwDAABOAAAAgETayNb+oT8Ek8NfSTDZPwAAAD88BAAAAAAAAAG9AwAATgAAAERvwyrpYaI/GZRPFY1B2T8AAAA/TAQAAAAAAAABvgMAAE4AAAAImqyM+8SiPxmUTxWNQdk/AAAAP2sEAAAAAAAAAb8DAABOAAAAysSV7g0ooz8tldvK0FLZPwAAAD97BAAAAAAAAAHAAwAATgAAAMrEle4NKKM/QpZngBRk2T8AAAA/ewQAAAAAAAABwQMAAE4AAACO735QIIujP1aX8zVYddk/AAAAP4oEAAAAAAAAAcIDAABOAAAAju9+UCCLoz9qmH/rm4bZPwAAAD+qBAAAAAAAAAHDAwAATgAAAFIaaLIy7qM/aph/65uG2T8AAAA/yQQAAAAAAAABxAMAAE4AAABSGmiyMu6jP3+ZC6Hfl9k/AAAAP/gEAAAAAAAAAcUDAABOAAAAFEVRFEVRpD+TmpdWI6nZPwAAAD/4BAAAAAAAAAHGAwAATgAAABRFURRFUaQ/ppsjDGe62T8AAAA/BwUAAAAAAAABxwMAAE4AAAAURVEURVGkP7ucr8Gqy9k/AAAAPwcFAAAAAAAAAcgDAABOAAAAFEVRFEVRpD/PnTt37tzZPwAAAD8nBQAAAAAAAAHJAwAATgAAAJyaI9hpF6U/457HLDLu2T8AAAA/EQYAAAAAAAABygMAAE4AAAAi8PWbjt2lP+Oexywy7tk/AAAAPyEGAAAAAAAAAcsDAABOAAAAbHCxwcUGpz/4n1Pidf/ZPwAAAD8wBgAAAAAAAAHMAwAATgAAALjwbOf8L6g/+J9T4nX/2T8AAAA/TwYAAAAAAAABzQMAAE4AAACWcZ9YoqurPyCia039Ido/AAAAP18GAAAAAAAAAc4DAABOAAAA4PFaftnUrD81o/cCQTPaPwAAAD9fBgAAAAAAAAHPAwAATgAAAKQcRODrN60/NaP3AkEz2j8AAAA/bwYAAAAAAAAB0AMAAE4AAACARNrI1v6hPysag/KpotE/AAAAPwAAAAAAAAAAAdEDAABOAAAARG/DKulhoj8rGoPyqaLRPwAAAD95AAAAAAAAAAHSAwAATgAAAMrEle4NKKM/KxqD8qmi0T8AAAA/iAAAAAAAAAAB0wMAAE4AAACO735QIIujPysag/KpotE/AAAAP4gAAAAAAAAAAdQDAABOAAAA2G86dle0pD8rGoPyqaLRPwAAAD+YAAAAAAAAAAHVAwAATgAAAJyaI9hpF6U/KxqD8qmi0T8AAAA/mAAAAAAAAAAB1gMAAE4AAADmGt/9oECmPysag/KpotE/AAAAP6gAAAAAAAAAAdcDAABOAAAAbHCxwcUGpz8rGoPyqaLRPwAAAD+oAAAAAAAAAAHYAwAATgAAADCbmiPYaac/KxqD8qmi0T8AAAA/twAAAAAAAAAB2QMAAE4AAADyxYOF6synPysag/KpotE/AAAAP8cAAAAAAAAAAdoDAABOAAAAuPBs5/wvqD8rGoPyqaLRPwAAAD/HAAAAAAAAAAHbAwAATgAAAHwbVkkPk6g/KxqD8qmi0T8AAAA/1gAAAAAAAAAB3AMAAE4AAABARj+rIfaoPysag/KpotE/AAAAP+YAAAAAAAAAAd0DAABOAAAAAnEoDTRZqT8rGoPyqaLRPwAAAD/2AAAAAAAAAAHeAwAATgAAAMabEW9GvKk/KxqD8qmi0T8AAAA/BQEAAAAAAAAB3wMAAE4AAABM8eMya4KqPxYZ9zxmkdE/AAAAPyUBAAAAAAAAAeADAABOAAAAEBzNlH3lqj8WGfc8ZpHRPwAAAD80AQAAAAAAAAHhAwAATgAAAAAHlIkr3Ws/Cf2+zIXQ7z8AAAA/AAAAAAAAAAAB4gMAAE4AAACYWRPUKAdxPwn9vsyF0O8/AAAAP70AAAAAAAAAAeMDAABOAAAAsK9c47sfdD8J/b7MhdDvPwAAAD+9AAAAAAAAAAHkAwAATgAAANAFpvJOOHc/Cf2+zIXQ7z8AAAA/vQAAAAAAAAAB5QMAAE4AAAAAsjgRdWl9Pwn9vsyF0O8/AAAAP8wAAAAAAAAAAeYDAABOAAAAIK/ll03NgT8J/b7MhdDvPwAAAD/MAAAAAAAAAAHnAwAATgAAAChaih+XWYM/Cf2+zIXQ7z8AAAA/3AAAAAAAAAAB6AMAAE4AAABIsNMuKnKGPwn9vsyF0O8/AAAAP9wAAAAAAAAAAekDAABOAAAAcLHBxQYXiz8J/b7MhdDvPwAAAD/rAAAAAAAAAAHqAwAATgAAAGwvob2E9pI/f/z48ePH7z8AAAA/+wAAAAAAAAAB6wMAAE4AAAAM27yQPNWWP3/8+PHjx+8/AAAAPwsBAAAAAAAAAewDAABOAAAAUDL0NqySnj/1+zIXQr/vPwAAAD8aAQAAAAAAAAHtAwAATgAAAIBE2sjW/qE/a/tsPKC27z8AAAA/GgEAAAAAAAAB7gMAAE4AAAAURVEURVGkP2v7bDygtu8/AAAAPxoBAAAAAAAAAe8DAABOAAAAMJuaI9hppz9r+2w8oLbvPwAAAD86AQAAAAAAAAHwAwAATgAAAFqciLq0Dqw/a/tsPKC27z8AAAA/lwEAAAAAAAAB8QMAAE4AAAD0uT3DrXqyP+H6pmH+re8/AAAAP6cBAAAAAAAAAfIDAABOAAAAVk8y9Dassj/h+qZh/q3vPwAAAD+nAQAAAAAAAAHzAwAATgAAABp6G1ZJD7M/4fqmYf6t7z8AAAA/pwEAAAAAAAAB9AMAAE4AAADcpAS4W3KzP+H6pmH+re8/AAAAP7cBAAAAAAAAAfUDAABOAAAAAmXiSvcGtD/h+qZh/q3vPwAAAD+3AQAAAAAAAAH2AwAATgAAAEzlnXAuMLU/4fqmYf6t7z8AAAA/xgEAAAAAAAAB9wMAAE4AAAA00GRl3Ce2P+H6pmH+re8/AAAAP8YBAAAAAAAAAfgDAABOAAAAgFAgixNRtz/h+qZh/q3vPwAAAD/WAQAAAAAAAAH5AwAATgAAAGo753/BSLg/4fqmYf6t7z8AAAA/1gEAAAAAAAAB+gMAAE4AAABSJq50b0C5P+H6pmH+re8/AAAAP+UBAAAAAAAAAfsDAABOAAAAOhF1aR04uj9r+2w8oLbvPwAAAD/lAQAAAAAAAAH8AwAATgAAAMBmRy1C/ro/9fsyF0K/7z8AAAA/9QEAAAAAAAAB/QMAAE4AAABIvBnxZsS7P/X7MhdCv+8/AAAAP/UBAAAAAAAAAf4DAABOAAAACucCU3knvD9//Pjx48fvPwAAAD8FAgAAAAAAAAH/AwAATgAAAGx894MCWbw/f/z48ePH7z8AAAA/BQIAAAAAAAABAAQAAE4AAADOEey0i4q8P3/8+PHjx+8/AAAAPxQCAAAAAAAAAQEEAABOAAAAMKfg5RS8vD8J/b7MhdDvPwAAAD9iAgAAAAAAAAECBAAATgAAAJI81Rae7bw/Cf2+zIXQ7z8AAAA/YgIAAAAAAAABAwQAAE4AAADy0clHJx+9Pwn9vsyF0O8/AAAAP3ICAAAAAAAAAQQEAABOAAAAVGe+eLBQvT8J/b7MhdDvPwAAAD9yAgAAAAAAAAEFBAAATgAAANy8kDzVFr4/Cf2+zIXQ7z8AAAA/ggIAAAAAAAABBgQAAE4AAACe53me53m+Pwn9vsyF0O8/AAAAP4ICAAAAAAAAAQcEAABOAAAAZBJjAPrcvj+T/YSnJ9nvPwAAAD+RAgAAAAAAAAEIBAAATgAAAManVzGDDr8/k/2EpyfZ7z8AAAA/oQIAAAAAAAABCQQAAE4AAAAHL6fg5RTcPzvrOJmos+4/AAAAPwAAAAAAAAAACw==</ink>
</athena>
</file>

<file path=customXml/item60.xml><?xml version="1.0" encoding="utf-8"?>
<athena xmlns="http://schemas.microsoft.com/edu/athena" version="0.1.3209.0">
  <media streamable="true" recordStart="0" recordEnd="36652" recordLength="93111"/>
</athena>
</file>

<file path=customXml/item6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YAAAAIAAAABwMAAAAAAQAAAAgAAAAECUlua0F0b21WMQIAAAAJBAAAAAkFAAAACQYAAAAJBwAAAAkIAAAACQkAAAANAgUEAAAAC1BlblN0cm9rZVYxBAAAAApBdHRyaWJ1dGVzBVRyYWNlCVN0YXJ0VGltZQRUeXBlBAQABA9QZW5BdHRyaWJ1dGVzVjECAAAACklua1RyYWNlVjECAAAAEAxBY3Rpb25UeXBlVjECAAAAAgAAAAkKAAAACQsAAABiDwAAAAAAAAX0////DEFjdGlvblR5cGVWMQEAAAAHdmFsdWVfXwAIAgAAAAAAAAABBQAAAAQAAAAJDQAAAAkOAAAAWykAAAAAAAAB8f////T///8AAAAAAQYAAAAEAAAACRAAAAAJEQAAAOYtAAAAAAAAAe7////0////AAAAAAEHAAAABAAAAAkTAAAACRQAAAAnZQAAAAAAAAHr////9P///wAAAAABCAAAAAQAAAAJFgAAAAkXAAAAb3gAAAAAAAAB6P////T///8AAAAABQkAAAANQ2xlYXJDYW52YXNWMQIAAAAJU3RhcnRUaW1lBFR5cGUABBAMQWN0aW9uVHlwZVYxAgAAAAIAAAAsjwAAAAAAAAHn////9P///wAAAAAFCgAAAA9QZW5BdHRyaWJ1dGVzVjEKAAAAB19jb2xvckEHX2NvbG9yUgdfY29sb3JHB19jb2xvckIKRml0VG9DdXJ2ZQZIZWlnaHQOSWdub3JlUHJlc3N1cmUNSXNIaWdobGlnaHRlcgVTaGFwZQVXaWR0aAAAAAAAAAAABAACAgICAQYBAQxCcnVzaFNoYXBlVjECAAAABgIAAAD/ALDwAAAAAAAAACJAAAAF5v///wxCcnVzaFNoYXBlVjEBAAAAB3ZhbHVlX18ACAIAAAABAAAAAAAAAAAAIkAFCwAAAApJbmtUcmFjZVYxAwAAAA1MaXN0YDErX2l0ZW1zDExpc3RgMStfc2l6ZQ9MaXN0YDErX3ZlcnNpb24EAAAYU2hhcmVkLklua2luZy5JbmtQb2ludFtdAgAAAAgIAgAAAAkbAAAAggAAAIIAAAABDQAAAAoAAAD/ALDwAAAAAAAAACJAAAAB5P///+b///8BAAAAAAAAAAAAIkABDgAAAAsAAAAJHQAAABsAAAAbAAAAARAAAAAKAAAA/wCw8AAAAAAAAAAiQAAAAeL////m////AQAAAAAAAAAAACJAAREAAAALAAAACR8AAAA5AQAAOQEAAAETAAAACgAAAP8AsPAAAAAAAAAAIkAAAAHg////5v///wEAAAAAAAAAAAAiQAEUAAAACwAAAAkhAAAA5QAAAOUAAAABFgAAAAoAAAD/ALDwAAAAAAAAACJAAAAB3v///+b///8BAAAAAAAAAAAAIkABFwAAAAsAAAAJIwAAAJ0AAACdAAAABxsAAAAAAQAAAAAB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NfgcdAAAAAAEAAAAgAAAABApJbmtQb2ludFYxAgAAAAmmAAAACacAAAAJqAAAAAmpAAAACaoAAAAJqwAAAAmsAAAACa0AAAAJrgAAAAmvAAAACbAAAAAJsQAAAAmyAAAACbMAAAAJtAAAAAm1AAAACbYAAAAJtwAAAAm4AAAACbkAAAAJugAAAAm7AAAACbwAAAAJvQAAAAm+AAAACb8AAAAJwAAAAA0FBx8AAAAAAQAAAAACAAAECklua1BvaW50VjEC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NxwchAAAAAAEAAAAAAQAABApJbmtQb2ludFYxAgA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DRsHIwAAAAABAAAAAAEAAAQKSW5rUG9pbnRWMQIA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1jBSQAAAAKSW5rUG9pbnRWMQQAAAABWAFZDlByZXNzdXJlRmFjdG9yCVRpbWVTdGFtcAAAAAAGBgsQAgAAAGjx8fs01MU/CL11f3Iu2T8AAAA/AAAAAAAAAAABJQAAACQAAACcpxwSz/bFPwi9dX9yLtk/AAAAP7sAAAAAAAAAASYAAAAkAAAA0F1HKGkZxj8IvXV/ci7ZPwAAAD+7AAAAAAAAAAEnAAAAJAAAADTKnFSdXsY/CL11f3Iu2T8AAAA/ywAAAAAAAAABKAAAACQAAABogMdqN4HGP26nWcHhC9k/AAAAP8sAAAAAAAAAASkAAAAkAAAAAKNHrQXpxj9up1nB4QvZPwAAAD/bAAAAAAAAAAEqAAAAJAAAAJzFx+/TUMc/bqdZweEL2T8AAAA/2wAAAAAAAAABKwAAACQAAABonnJIPNvHP9SRPQNR6dg/AAAAP+oAAAAAAAAAASwAAAAkAAAAnONyzdiqyD/UkT0DUenYPwAAAD/6AAAAAAAAAAEtAAAAJAAAANAoc1J1esk/1JE9A1Hp2D8AAAA/+gAAAAAAAAABLgAAACQAAABs2sgDRo/KP9SRPQNR6dg/AAAAPwkBAAAAAAAAAS8AAAAkAAAAbPhz4Urpyz/UkT0DUenYPwAAAD8KAQAAAAAAAAEwAAAAJAAAANSCdOuDiM0/1JE9A1Hp2D8AAAA/GgEAAAAAAAABMQAAACQAAABww58LV0rPP9SRPQNR6dg/AAAAPxoBAAAAAAAAATIAAAAkAAAABoLlFRWG0D8IvXV/ci7ZPwAAAD8qAQAAAAAAAAEzAAAAJAAAAIbYJbyYidE/pNKRPQNR2T8AAAA/KgEAAAAAAAABNAAAACQAAADWeDtMgmrSP6TSkT0DUdk/AAAAPzkBAAAAAAAAATUAAAAkAAAAJBlR3GtL0z8+6K37k3PZPwAAAD85AQAAAAAAAAE2AAAAJAAAAKRvkYLvTtQ/Puit+5Nz2T8AAAA/SQEAAAAAAAABNwAAACQAAADyD6cS2S/VP9b9ybkkltk/AAAAP0kBAAAAAAAAATgAAAAkAAAAWgvSrQ8i1j/W/cm5JJbZPwAAAD9ZAQAAAAAAAAE5AAAAJAAAAD4/khHFvdY/1v3JuSSW2T8AAAA/aAEAAAAAAAABOgAAACQAAAAoc1J1elnXPz7orfuTc9k/AAAAP2gBAAAAAAAAATsAAAAkAAAADKcS2S/11z8IvXV/ci7ZPwAAAD9oAQAAAAAAAAE8AAAAJAAAANp/vTGYf9g/BFHpyJ6B2D8AAAA/eAEAAAAAAAABPQAAACQAAAB4oj10ZufYP9AlsUx9PNg/AAAAP3gBAAAAAAAAAT4AAAAkAAAA3g6ToJos2T9kz0BUOrLXPwAAAD+HAQAAAAAAAAE/AAAAJAAAACog08GBYNk/YmO0nWYF1z8AAAA/lwEAAAAAAAABQAAAACQAAABc1v3XG4PZP/YMRKUje9Y/AAAAP5cBAAAAAAAAAUEAAAAkAAAAkIwo7rWl2T/0oLfuT87VPwAAAD+nAQAAAAAAAAFCAAAAJAAAAMRCUwRQyNk/JGBjtJ1m1T8AAAA/pwEAAAAAAAABQwAAACQAAADenWgPndnZP1IfD3rr/tQ/AAAAP6cBAAAAAAAAAUQAAAAkAAAA3p1oD53Z2T+E3ro/OZfUPwAAAD+2AQAAAAAAAAFFAAAAJAAAAN6daA+d2dk/tJ1mBYcv1D8AAAA/tgEAAAAAAAABRgAAACQAAAD2+H0a6urZP+RcEsvUx9M/AAAAP8YBAAAAAAAAAUcAAAAkAAAA9vh9Gurq2T+yMdpOs4LTPwAAAD/GAQAAAAAAAAFIAAAAJAAAAPb4fRrq6tk/fAai0pE90z8AAAA/1gEAAAAAAAABSQAAACQAAAD2+H0a6urZP0bbaVZw+NI/AAAAP9YBAAAAAAAAAUoAAAAkAAAA9vh9Gurq2T8SsDHaTrPSPwAAAD/lAQAAAAAAAAFLAAAAJAAAAPb4fRrq6tk/3oT5XS1u0j8AAAA/5QEAAAAAAAABTAAAACQAAAD2+H0a6urZP6hZweELKdI/AAAAP/UBAAAAAAAAAU0AAAAkAAAA9vh9Gurq2T8+A1HpyJ7RPwAAAD8EAgAAAAAAAAFOAAAAJAAAAPb4fRrq6tk/cML8rhY30T8AAAA/BAIAAAAAAAABTwAAACQAAADenWgPndnZPwRsjLbTrNA/AAAAPxQCAAAAAAAAAVAAAAAkAAAAxEJTBFDI2T+aFRy+kCLQPwAAAD8UAgAAAAAAAAFRAAAAJAAAAJCMKO61pdk/LFMfD3rrzj8AAAA/JAIAAAAAAAABUgAAACQAAAB4MRPjaJTZP1ymPh701s0/AAAAPyQCAAAAAAAAAVMAAAAkAAAAXNb91xuD2T9QziWxTH3MPwAAAD8zAgAAAAAAAAFUAAAAJAAAAER76MzOcdk/gCFFwMZoyz8AAAA/MwIAAAAAAAABVQAAACQAAAAqINPBgWDZP+CfnEtimco/AAAAP0MCAAAAAAAAAVYAAAAkAAAAEMW9tjRP2T8I87ta3ITJPwAAAD9DAgAAAAAAAAFXAAAAJAAAAN4Ok6CaLNk/OEbbaVZwyD8AAAA/UwIAAAAAAAABWAAAACQAAACQ/VJ/s/jYP2SZ+njQW8c/AAAAP1MCAAAAAAAAAVkAAAAkAAAAROwSXszE2D9cweELKQLGPwAAAD9iAgAAAAAAAAFaAAAAJAAAAPba0jzlkNg/hBQBG6PtxD8AAAA/YgIAAAAAAAABWwAAACQAAAB0E2gFZDrYP4A86K37k8M/AAAAP3ICAAAAAAAAAVwAAAAkAAAAwpXSt0jB1z+ojwe9dX/CPwAAAD9yAgAAAAAAAAFdAAAAJAAAAPS8J1/gNtc/pLfuT84lwT8AAAA/gQIAAAAAAAABXgAAACQAAABamqccEs/WP8wKDl9IEcA/AAAAP4ECAAAAAAAAAV8AAAAkAAAA9C1S8N2J1j/4u1rchPm9PwAAAD+RAgAAAAAAAAFgAAAAJAAAAD6wvKLCENY/IA966/7kvD8AAAA/kQIAAAAAAAABYQAAACQAAADYQ2d2jsvVP4C1uAnzu7o/AAAAP6ECAAAAAAAAAWIAAAAkAAAAWnz8Pg111T8QX0gRsDG6PwAAAD+hAgAAAAAAAAFjAAAAJAAAAPIPpxLZL9U/QLJnICoduT8AAAA/sAIAAAAAAAABZAAAACQAAABwSDzbV9nUP2gFhy+kCLg/AAAAP7ACAAAAAAAAAWUAAAAkAAAAJjf8uXCl1D+QWKY+HvS2PwAAAD/AAgAAAAAAAAFmAAAAJAAAAL7Kpo08YNQ/KAI2Rttptj8AAAA/wAIAAAAAAAABZwAAACQAAAA8AzxWuwnUP1hVVVVVVbU/AAAAP9ACAAAAAAAAAWgAAAAkAAAAouC7E+2h0z+AqHRkz0C0PwAAAD/QAgAAAAAAAAFpAAAAJAAAACQZUdxrS9M/sPuTc0kssz8AAAA/3wIAAAAAAAABagAAACQAAAA85ZB4tq/SP0ClI3sGorI/AAAAP98CAAAAAAAAAWsAAAAkAAAAbgzmH04l0j/YTrOCwxeyPwAAAD/vAgAAAAAAAAFsAAAAJAAAAKIzO8flmtE/2E6zgsMXsj8AAAA/7wIAAAAAAAABbQAAACQAAAC6/3pjMP/QP3D4QoqAjbE/AAAAP/4CAAAAAAAAAW4AAAAkAAAA7ibQCsh00D9w+EKKgI2xPwAAAD/+AgAAAAAAAAFvAAAAJAAAAHRSdXpZ988/cPhCioCNsT8AAAA/DgMAAAAAAAABcAAAACQAAAAIV0rfIgXPP3D4QoqAjbE/AAAAPw4DAAAAAAAAAXEAAAAkAAAACMh0cCBYzj9w+EKKgI2xPwAAAD8mAwAAAAAAAAFyAAAAJAAAANSCdOuDiM0/2E6zgsMXsj8AAAA/NQMAAAAAAAABcwAAACQAAAAIqsmSG/7MP0ClI3sGorI/AAAAP1UDAAAAAAAAAXQAAAAkAAAAOEJJy7DGyz+w+5NzSSyzPwAAAD9VAwAAAAAAAAF1AAAAJAAAANTV8558gcs/sPuTc0kssz8AAAA/VQMAAAAAAAABdgAAACQAAABsaZ5ySDzLP7D7k3NJLLM/AAAAP1UDAAAAAAAAAXcAAAAkAAAAOLNzXK4Zyz8YUgRsjLazPwAAAD9kAwAAAAAAAAF4AAAAJAAAAAT9SEYU98o/GFIEbIy2sz8AAAA/ZAMAAAAAAAABeQAAACQAAACgkPMZ4LHKPxhSBGyMtrM/AAAAP3QDAAAAAAAAAXoAAAAkAAAAOCSe7atsyj8YUgRsjLazPwAAAD+DAwAAAAAAAAF7AAAAJAAAAARuc9cRSso/gKh0ZM9AtD8AAAA/gwMAAAAAAAABfAAAACQAAADQt0jBdyfKP4CodGTPQLQ/AAAAP5MDAAAAAAAAAX0AAAAkAAAAoAEeq90Eyj/w/uRcEsu0PwAAAD+TAwAAAAAAAAF+AAAAJAAAAGxL85RD4sk/8P7kXBLLtD8AAAA/owMAAAAAAAABfwAAACQAAABsS/OUQ+LJP1hVVVVVVbU/AAAAP7IDAAAAAAAAAYAAAAAkAAAAOJXIfqm/yT9YVVVVVVW1PwAAAD/CAwAAAAAAAAGBAAAAJAAAADiVyH6pv8k/yKvFTZjftT8AAAA/bgQAAAAAAAABggAAACQAAAA4lch+qb/JPygCNkbbabY/AAAAP30EAAAAAAAAAYMAAAAkAAAAOJXIfqm/yT+QWKY+HvS2PwAAAD99BAAAAAAAAAGEAAAAJAAAAATfnWgPnck/aAWHL6QIuD8AAAA/jQQAAAAAAAABhQAAACQAAADQKHNSdXrJP6gI2Bhtp7k/AAAAP40EAAAAAAAAAYYAAAAkAAAA0ChzUnV6yT/gCykCNka7PwAAAD+NBAAAAAAAAAGHAAAAJAAAAGy8HSZBNck/YBLL1MeDvj8AAAA/nQQAAAAAAAABiAAAACQAAAA4BvMPpxLJP6S37k/OJcE/AAAAP50EAAAAAAAAAYkAAAAkAAAA0Jmd43LNyD9IEbAx2k7DPwAAAD+sBAAAAAAAAAGKAAAAJAAAAJzjcs3Yqsg/JJapjwe9xT8AAAA/rAQAAAAAAAABiwAAACQAAAA4dx2hpGXIPwQbo+00K8g/AAAAP7wEAAAAAAAAAYwAAAAkAAAA0ArIdHAgyD9I9gxEpSPLPwAAAD+8BAAAAAAAAAGNAAAAJAAAADToRzKiuMc/xPyuFjdhzj8AAAA/zAQAAAAAAAABjgAAACQAAADQe/IFbnPHP3DC/K4WN9E/AAAAP9sEAAAAAAAAAY8AAAAkAAAAaA+d2Tkuxz98BqLSkT3TPwAAAD/bBAAAAAAAAAGQAAAAJAAAAACjR60F6cY/Uh8Peuv+1D8AAAA/6wQAAAAAAAABkQAAACQAAADQ7ByXa8bGP/YMRKUje9Y/AAAAP+sEAAAAAAAAAZIAAAAkAAAA0Owcl2vGxj80EJWO7BnYPwAAAD/6BAAAAAAAAAGTAAAAJAAAANDsHJdrxsY/Puit+5Nz2T8AAAA/+gQAAAAAAAABlAAAACQAAADQ7ByXa8bGP0TAxmg7zdo/AAAAPwoFAAAAAAAAAZUAAAAkAAAA0Owcl2vGxj+AV4ubML/bPwAAAD8KBQAAAAAAAAGWAAAAJAAAAACjR60F6cY/uO5PziWx3D8AAAA/GgUAAAAAAAABlwAAACQAAABoD53ZOS7HPyJFwMZoO90/AAAAPxoFAAAAAAAAAZgAAAAkAAAA0HvyBW5zxz8msUx9POjdPwAAAD8pBQAAAAAAAAGZAAAAJAAAADToRzKiuMc/XNyE+V0t3j8AAAA/KQUAAAAAAAABmgAAACQAAABonnJIPNvHP5AHvXV/ct4/AAAAPzkFAAAAAAAAAZsAAAAkAAAA0ArIdHAgyD8sHdkzEJXePwAAAD9JBQAAAAAAAAGcAAAAJAAAAATB8ooKQ8g/yDL18aC33j8AAAA/SQUAAAAAAAABnQAAACQAAAAEwfKKCkPIP2BIEbAx2t4/AAAAP1gFAAAAAAAAAZ4AAAAkAAAABMHyigpDyD/4XS1uwvzePwAAAD+HBQAAAAAAAAGfAAAAJAAAADh3HaGkZcg/lHNJLFMf3z8AAAA/pgUAAAAAAAABoAAAACQAAABoLUi3PojIP/hdLW7C/N4/AAAAPzMGAAAAAAAAAaEAAAAkAAAAaC1Itz6IyD9gSBGwMdrePwAAAD8zBgAAAAAAAAGiAAAAJAAAAJzjcs3Yqsg/YEgRsDHa3j8AAAA/QwYAAAAAAAABowAAACQAAACc43LN2KrIP8gy9fGgt94/AAAAP1IGAAAAAAAAAaQAAAAkAAAA0Jmd43LNyD8sHdkzEJXePwAAAD9SBgAAAAAAAAGlAAAAJAAAANCZneNyzcg/kAe9dX9y3j8AAAA/cQYAAAAAAAABpgAAACQAAADca0vzlEPiPwRR6ciegdg/AAAAPwAAAAAAAAAAAacAAAAkAAAA3GtL85RD4j9oO80KDl/YPwAAAD8/AAAAAAAAAAGoAAAAJAAAAGgZ1ng7TOI/aDvNCg5f2D8AAAA/XgAAAAAAAAABqQAAACQAAAD2xmD+4VTiP9AlsUx9PNg/AAAAP14AAAAAAAAAAaoAAAAkAAAADiJ2CS9m4j/QJbFMfTzYPwAAAD9tAAAAAAAAAAGrAAAAJAAAAJrPAI/VbuI/0CWxTH082D8AAAA/bQAAAAAAAAABrAAAACQAAAC0KhaaIoDiP9AlsUx9PNg/AAAAP30AAAAAAAAAAa0AAAAkAAAAXDO2Khaa4j80EJWO7BnYPwAAAD99AAAAAAAAAAGuAAAAJAAAAAI8VrsJtOI/NBCVjuwZ2D8AAAA/jQAAAAAAAAABrwAAACQAAAA08oDRo9biPzQQlY7sGdg/AAAAP7wAAAAAAAAAAbAAAAAkAAAAEEAh5zPA4z+a+njQW/fXPwAAAD+8AAAAAAAAAAGxAAAAJAAAAHasdhNoBeQ/mvp40Fv31z8AAAA/vAAAAAAAAAABsgAAACQAAAD2c+FK6VvkP5r6eNBb99c/AAAAP8sAAAAAAAAAAbMAAAAkAAAARIUhbNCP5D+a+njQW/fXPwAAAD/LAAAAAAAAAAG0AAAAJAAAAKrxdpgE1eQ/AOVcEsvU1z8AAAA/2wAAAAAAAAABtQAAACQAAACeC1dK3yLlP2TPQFQ6stc/AAAAP9sAAAAAAAAAAbYAAAAkAAAABnisdhNo5T9kz0BUOrLXPwAAAD/qAAAAAAAAAAG3AAAAJAAAAFKJ7Jf6m+U/yrkklqmP1z8AAAA/6gAAAAAAAAABuAAAACQAAACgmiy54c/lPzCkCNgYbdc/AAAAP/oAAAAAAAAAAbkAAAAkAAAA0lBXz3vy5T8wpAjYGG3XPwAAAD/6AAAAAAAAAAG6AAAAJAAAAJK0DGu8HeY/lI7sGYhK1z8AAAA/CgEAAAAAAAABuwAAACQAAAA6vaz7rzfmP5SO7BmIStc/AAAAPwoBAAAAAAAAAbwAAAAkAAAAUhjCBv1I5j/6eNBb9yfXPwAAAD8ZAQAAAAAAAAG9AAAAJAAAAN7FTIyjUeY/+njQW/cn1z8AAAA/GQEAAAAAAAABvgAAACQAAADexUyMo1HmP2JjtJ1mBdc/AAAAPykBAAAAAAAAAb8AAAAkAAAAUhjCBv1I5j9iY7SdZgXXPwAAAD9dAgAAAAAAAAHAAAAAJAAAAMZqN4FWQOY/YmO0nWYF1z8AAAA/fAIAAAAAAAABwQAAACQAAACW8GImxtHoP/YMRKUje9Y/AAAAPwAAAAAAAAAAAcIAAAAkAAAAlvBiJsbR6D+SImBjtJ3WPwAAAD9OAAAAAAAAAAHDAAAAJAAAALBLeDET4+g/LDh8IUXA1j8AAAA/bQAAAAAAAAABxAAAACQAAADIpo08YPToPyw4fCFFwNY/AAAAP20AAAAAAAAAAcUAAAAkAAAA4gGjR60F6T/GTZjf1eLWPwAAAD99AAAAAAAAAAHGAAAAJAAAAIgKQ9igH+k/xk2Y39Xi1j8AAAA/fQAAAAAAAAABxwAAACQAAAC8wG3uOkLpP8ZNmN/V4tY/AAAAP4wAAAAAAAAAAcgAAAAkAAAA7naYBNVk6T/GTZjf1eLWPwAAAD+MAAAAAAAAAAHJAAAAJAAAAJZ/OJXIfuk/xk2Y39Xi1j8AAAA/nAAAAAAAAAABygAAACQAAADKNWOrYqHpP2JjtJ1mBdc/AAAAP5wAAAAAAAAAAcsAAAAkAAAAcD4DPFa76T9iY7SdZgXXPwAAAD+sAAAAAAAAAAHMAAAAJAAAABZHo8xJ1ek/YmO0nWYF1z8AAAA/rAAAAAAAAAABzQAAACQAAADWqlhoigDqP2JjtJ1mBdc/AAAAP7sAAAAAAAAAAc4AAAAkAAAAIryYiXE06j9iY7SdZgXXPwAAAD+7AAAAAAAAAAHPAAAAJAAAAIoo7rWleeo/+njQW/cn1z8AAAA/ywAAAAAAAAAB0AAAACQAAABk57hcM7bqP5SO7BmIStc/AAAAP8sAAAAAAAAAAdEAAAAkAAAAPqaDA8Hy6j+UjuwZiErXPwAAAD/aAAAAAAAAAAHSAAAAJAAAAIy3wySoJus/lI7sGYhK1z8AAAA/2gAAAAAAAAAB0wAAACQAAABkdo7LNWPrP5SO7BmIStc/AAAAP+oAAAAAAAAAAdQAAAAkAAAAzOLj92mo6z+UjuwZiErXPwAAAD/qAAAAAAAAAAHVAAAAJAAAAKahrp735Os/lI7sGYhK1z8AAAA/+gAAAAAAAAAB1gAAACQAAAB+YHlFhSHsP5SO7BmIStc/AAAAP/oAAAAAAAAAAdcAAAAkAAAAQMQu4cVM7D+UjuwZiErXPwAAAD8JAQAAAAAAAAHYAAAAJAAAABiD+YdTiew/YmO0nWYF1z8AAAA/GQEAAAAAAAAB2QAAACQAAABMOSSe7avsP2JjtJ1mBdc/AAAAPxkBAAAAAAAAAdoAAAAkAAAADJ3ZOS7X7D/GTZjf1eLWPwAAAD8ZAQAAAAAAAAHbAAAAJAAAAEBTBFDI+ew/LDh8IUXA1j8AAAA/KQEAAAAAAAAB3AAAACQAAADMAI/VbgLtPyw4fCFFwNY/AAAAPykBAAAAAAAAAd0AAAAkAAAA5luk4LsT7T8sOHwhRcDWPwAAAD84AQAAAAAAAAHeAAAAJAAAAI5kRHGvLe0/kiJgY7Sd1j8AAAA/OAEAAAAAAAAB3wAAACQAAAAaEs/2VTbtP5IiYGO0ndY/AAAAP0gBAAAAAAAAAeAAAAAkAAAAMm3kAaNH7T/2DESlI3vWPwAAAD9IAQAAAAAAAAHhAAAAJAAAAEzI+QzwWO0/XPcn55JY1j8AAAA/VwEAAAAAAAAB4gAAACQAAABmIw8YPWrtP1z3J+eSWNY/AAAAP1cBAAAAAAAAAeMAAAAkAAAAgH4kI4p77T9c9yfnkljWPwAAAD9nAQAAAAAAAAHkAAAAJAAAAEDi2b7Kpu0/wuELKQI21j8AAAA/dwEAAAAAAAAB5QAAACQAAAAcoaRlWOPtP8LhCykCNtY/AAAAP3cBAAAAAAAAAeYAAAAkAAAA2gRaAZkO7j8mzO9qcRPWPwAAAD93AQAAAAAAAAHnAAAAJAAAACgWmiKAQu4/JszvanET1j8AAAA/hgEAAAAAAAAB6AAAACQAAADOHjqzc1zuPybM72pxE9Y/AAAAP5kBAAAAAAAAAekAAAAkAAAA6HlPvsBt7j8mzO9qcRPWPwAAAD+ZAQAAAAAAAAHqAAAAJAAAAHQn2kNndu4/JszvanET1j8AAAA/qQEAAAAAAAAB6wAAACQAAAAC1WTJDX/uP46206zg8NU/AAAAP6kBAAAAAAAAAewAAAAkAAAAAtVkyQ1/7j/0oLfuT87VPwAAAD/XAQAAAAAAAAHtAAAAJAAAAI6C7060h+4/9KC37k/O1T8AAAA/1wEAAAAAAAAB7gAAACQAAAAcMHrUWpDuP1iLmzC/q9U/AAAAP+cBAAAAAAAAAe8AAAAkAAAAqN0EWgGZ7j++dX9yLonVPwAAAD/3AQAAAAAAAAHwAAAAJAAAAMI4GmVOqu4/JGBjtJ1m1T8AAAA/BgIAAAAAAAAB8QAAACQAAABQ5qTq9LLuP4hKR/YMRNU/AAAAPwYCAAAAAAAAAfIAAAAkAAAA3JMvcJu77j+ISkf2DETVPwAAAD8WAgAAAAAAAAHzAAAAJAAAAPTuRHvozO4/7jQrOHwh1T8AAAA/FgIAAAAAAAAB9AAAACQAAAD07kR76MzuP1IfD3rr/tQ/AAAAPyYCAAAAAAAAAfUAAAAkAAAAgpzPAI/V7j9SHw966/7UPwAAAD8mAgAAAAAAAAH2AAAAJAAAAJz35Avc5u4/Uh8Peuv+1D8AAAA/NQIAAAAAAAAB9wAAACQAAAC2UvoWKfjuP1IfD3rr/tQ/AAAAPzUCAAAAAAAAAfgAAAAkAAAA0K0PInYJ7z+4CfO7WtzUPwAAAD9FAgAAAAAAAAH5AAAAJAAAAAJkOjgQLO8/IPTW/cm51D8AAAA/RQIAAAAAAAAB+gAAACQAAAAcv09DXT3vP4Teuj85l9Q/AAAAP1QCAAAAAAAAAfsAAAAkAAAAwsfv01BX7z+E3ro/OZfUPwAAAD9UAgAAAAAAAAH8AAAAJAAAAPZ9Gurqee8/ULOCwxdS1D8AAAA/ZAIAAAAAAAAB/QAAACQAAACCK6VvkYLvP7SdZgWHL9Q/AAAAP2QCAAAAAAAAAf4AAAAkAAAAENkv9TeL7z+0nWYFhy/UPwAAAD90AgAAAAAAAAH/AAAAJAAAAJyGunrek+8/GohKR/YM1D8AAAA/dAIAAAAAAAABAAEAACQAAAAoNEUAhZzvPxqISkf2DNQ/AAAAP4MCAAAAAAAAAQEBAAAkAAAAKDRFAIWc7z+Aci6JZerTPwAAAD+DAgAAAAAAAAECAQAAJAAAACg0RQCFnO8/5FwSy9TH0z8AAAA/owIAAAAAAAABAwEAACQAAAC24c+FK6XvP+RcEsvUx9M/AAAAP7ICAAAAAAAAAQQBAAAkAAAAtuHPhSul7z9KR/YMRKXTPwAAAD+yAgAAAAAAAAEFAQAAJAAAALbhz4Urpe8/sjHaTrOC0z8AAAA/wgIAAAAAAAABBgEAACQAAAC24c+FK6XvPxYcvpAiYNM/AAAAP8ICAAAAAAAAAQcBAAAkAAAAQo9aC9Kt7z/i8IUUARvTPwAAAD/CAgAAAAAAAAEIAQAAJAAAAFzqbxYfv+8/dpoVHL6Q0j8AAAA/0QIAAAAAAAABCQEAACQAAADql/qbxcfvP3QuiWXq49E/AAAAP9ECAAAAAAAAAQoBAAAkAAAAdkWFIWzQ7z8I2Bhtp1nRPwAAAD/hAgAAAAAAAAELAQAAJAAAAATzD6cS2e8/BGyMttOs0D8AAAA/4QIAAAAAAAABDAEAACQAAAAE8w+nEtnvP5ipjwe9dc8/AAAAP/ECAAAAAAAAAQ0BAAAkAAAABPMPpxLZ7z8oewai0pHNPwAAAD8AAwAAAAAAAAEOAQAAJAAAAOqX+pvFx+8/gCFFwMZoyz8AAAA/AAMAAAAAAAABDwEAACQAAABCj1oL0q3vP0Ae9Nb9yck/AAAAPxADAAAAAAAAARABAAAkAAAAKDRFAIWc7z/M72pxE+bHPwAAAD8QAwAAAAAAAAERAQAAJAAAAIIrpW+Rgu8/wBdSBGyMxj8AAAA/IAMAAAAAAAABEgEAACQAAAD2fRrq6nnvP/BqcRPmd8U/AAAAPyADAAAAAAAAARMBAAAkAAAAUHV6Wfdf7z8gvpAiYGPEPwAAAD8vAwAAAAAAAAEUAQAAJAAAADYaZU6qTu8/SBGwMdpOwz8AAAA/LwMAAAAAAAABFQEAACQAAACobNrIA0bvP0Q5l8Qy9cE/AAAAPz8DAAAAAAAAARYBAAAkAAAAjhHFvbY07z9sjLbTrODAPwAAAD8/AwAAAAAAAAEXAQAAJAAAAHa2r7JpI+8/ML+rxU2Yvz8AAAA/TgMAAAAAAAABGAEAACQAAABcW5qnHBLvP4hl6uNBb70/AAAAP04DAAAAAAAAARkBAAAkAAAAtlL6Fin47j+AtbgJ87u6PwAAAD9eAwAAAAAAAAEaAQAAJAAAAA5KWoY13u4/aAWHL6QIuD8AAAA/XgMAAAAAAAABGwEAACQAAABoQbr1QcTuP8irxU2Y37U/AAAAP24DAAAAAAAAARwBAAAkAAAANouP36eh7j+w+5NzSSyzPwAAAD9uAwAAAAAAAAEdAQAAJAAAAHQn2kNndu4/oEtimfp4sD8AAAA/fQMAAAAAAAABHgEAACQAAAAoFpoigELuPyA3YX5Xi6s/AAAAP30DAAAAAAAAAR8BAAAkAAAAaLLkhj8X7j/w1v3JuSSmPwAAAD+NAwAAAAAAAAEgAQAAJAAAAI7zGeCx2u0/oCN7BqLSoT8AAAA/jQMAAAAAAAABIQEAACQAAACa2Tku14ztP2A6smcgKp0/AAAAP5UDAAAAAAAAASIBAAAkAAAAwBpvh0lQ7T8geuv+5FySPwAAAD+kAwAAAAAAAAEjAQAAJAAAAIDvTrSHzuw/gI3RdpoVjD8AAAA/pAMAAAAAAAABJAEAACQAAACmMIQN+pHsP0DaTrOCw4c/AAAAP7QDAAAAAAAAASUBAAAkAAAAWh9E7BJe7D8AJ8zvanGDPwAAAD+0AwAAAAAAAAEmAQAAJAAAAJi7jlDSMuw/ACfM72pxgz8AAAA/wwMAAAAAAAABJwEAACQAAADA/MOpRPbrPwAnzO9qcYM/AAAAP8MDAAAAAAAAASgBAAAkAAAAjEaZk6rT6z8AJ8zvanGDPwAAAD/TAwAAAAAAAAEpAQAAJAAAAFiQbn0Qses/ACfM72pxgz8AAAA/0wMAAAAAAAABKgEAACQAAACYLLnhz4XrPwAnzO9qcYM/AAAAP+MDAAAAAAAAASsBAAAkAAAASht5wOhR6z8AJ8zvanGDPwAAAD/yAwAAAAAAAAEsAQAAJAAAAIy3wySoJus/ACfM72pxgz8AAAA/AgQAAAAAAAABLQEAACQAAAB+Qs5ngMfqPwAnzO9qcYM/AAAAPwIEAAAAAAAAAS4BAAAkAAAA2Dku14yt6j8AJ8zvanGDPwAAAD8SBAAAAAAAAAEvAQAAJAAAADAxjkaZk+o/ACfM72pxgz8AAAA/IQQAAAAAAAABMAEAACQAAACKKO61pXnqPwAnzO9qcYM/AAAAPyEEAAAAAAAAATEBAAAkAAAA5B9OJbJf6j8AJ8zvanGDPwAAAD8xBAAAAAAAAAEyAQAAJAAAADwXrpS+Reo/ACfM72pxgz8AAAA/MQQAAAAAAAABMwEAACQAAACWDg4EyyvqP0DaTrOCw4c/AAAAPzEEAAAAAAAAATQBAAAkAAAAZFjj7TAJ6j+AjdF2mhWMPwAAAD9ABAAAAAAAAAE1AQAAJAAAABZHo8xJ1ek/YCAqHdkzkD8AAAA/UAQAAAAAAAABNgEAACQAAADkkHi2r7LpPyB66/7kXJI/AAAAP1AEAAAAAAAAATcBAAAkAAAAln84lch+6T9gLW7C/K6WPwAAAD9gBAAAAAAAAAE4AQAAJAAAAGLJDX8uXOk/AIcvpAjYmD8AAAA/YAQAAAAAAAABOQEAACQAAACiZVjj7TDpP8Dg8IUUAZs/AAAAP28EAAAAAAAAAToBAAAkAAAA4gGjR60F6T9gOrJnICqdPwAAAD9vBAAAAAAAAAE7AQAAJAAAAJbwYibG0eg/oCN7BqLSoT8AAAA/fwQAAAAAAAABPAEAACQAAABI3yIF353oP1B9POit+6M/AAAAP38EAAAAAAAAAT0BAAAkAAAAiHttaZ5y6D/w1v3JuSSmPwAAAD+PBAAAAAAAAAE+AQAAJAAAAFTFQlMEUOg/0IPeuj85pz8AAAA/jwQAAAAAAAABPwEAACQAAACuvKLCEDboP3Ddn5xLYqk/AAAAP54EAAAAAAAAAUABAAAkAAAACLQCMh0c6D9AioCN0XaqPwAAAD+eBAAAAAAAAAFBAQAAJAAAAO5Y7SbQCug/8ONBb92frD8AAAA/rgQAAAAAAAABQgEAACQAAABiq2KhKQLoP/DjQW/dn6w/AAAAP70EAAAAAAAAAUMBAAAkAAAA1P3XG4P55z/w40Fv3Z+sPwAAAD8VBgAAAAAAAAFEAQAAJAAAAEhQTZbc8Oc/8ONBb92frD8AAAA/JQYAAAAAAAABRQEAACQAAAC6osIQNujnP/DjQW/dn6w/AAAAPyUGAAAAAAAAAUYBAAAkAAAALvU3i4/f5z/w40Fv3Z+sPwAAAD80BgAAAAAAAAFHAQAAJAAAAKBHrQXp1uc/wJAiYGO0rT8AAAA/NAYAAAAAAAABSAEAACQAAAAUmiKAQs7nP8CQImBjtK0/AAAAP0QGAAAAAAAAAUkBAAAkAAAAiOyX+pvF5z/AkCJgY7StPwAAAD9EBgAAAAAAAAFKAQAAJAAAAG6Rgu9OtOc/wJAiYGO0rT8AAAA/VAYAAAAAAAABSwEAACQAAADg4/dpqKvnP8CQImBjtK0/AAAAP2MGAAAAAAAAAUwBAAAkAAAAVDZt5AGj5z/AkCJgY7StPwAAAD9jBgAAAAAAAAFNAQAAJAAAAMaI4l5bmuc/wJAiYGO0rT8AAAA/cwYAAAAAAAABTgEAACQAAADGiOJeW5rnP5A9A1HpyK4/AAAAP4MGAAAAAAAAAU8BAAAkAAAAOttX2bSR5z+QPQNR6ciuPwAAAD+SBgAAAAAAAAFQAQAAJAAAAKwtzVMOiec/kD0DUenIrj8AAAA/ogYAAAAAAAABUQEAACQAAAAggELOZ4DnP5A9A1HpyK4/AAAAP6IGAAAAAAAAAVIBAAAkAAAAktK3SMF35z+QPQNR6ciuPwAAAD+xBgAAAAAAAAFTAQAAJAAAAAYlLcMab+c/kD0DUenIrj8AAAA/wQYAAAAAAAABVAEAACQAAAB6d6I9dGbnP5A9A1HpyK4/AAAAP8EGAAAAAAAAAVUBAAAkAAAA7skXuM1d5z+QPQNR6ciuPwAAAD/RBgAAAAAAAAFWAQAAJAAAAGAcjTInVec/cOrjQW/drz8AAAA/4AYAAAAAAAABVwEAACQAAADUbgKtgEznP3Dq40Fv3a8/AAAAP+AGAAAAAAAAAVgBAAAkAAAARsF3J9pD5z+gS2KZ+niwPwAAAD/wBgAAAAAAAAFZAQAAJAAAACxmYhyNMuc/oEtimfp4sD8AAAA/8AYAAAAAAAABWgEAACQAAACguNeW5innP6BLYpn6eLA/AAAAPwAHAAAAAAAAAVsBAAAkAAAAEgtNEUAh5z+gS2KZ+niwPwAAAD8PBwAAAAAAAAFcAQAAJAAAABILTRFAIec/AKLSkT0DsT8AAAA/HwcAAAAAAAABXQEAACQAAACGXcKLmRjnPwCi0pE9A7E/AAAAPx8HAAAAAAAAAV4BAAAkAAAA+K83BvMP5z8AotKRPQOxPwAAAD8uBwAAAAAAAAFfAQAAJAAAAGwCrYBMB+c/AKLSkT0DsT8AAAA/PgcAAAAAAAABYAEAACQAAABUp5d1//XmPwCi0pE9A7E/AAAAP04HAAAAAAAAAWEBAAAkAAAArJ735Avc5j9w+EKKgI2xPwAAAD9dBwAAAAAAAAFiAQAAJAAAAJJD4tm+yuY/cPhCioCNsT8AAAA/XQcAAAAAAAABYwEAACQAAADS3yw+fp/mP9hOs4LDF7I/AAAAP10HAAAAAAAAAWQBAAAkAAAAoCkCKOR85j/YTrOCwxeyPwAAAD9tBwAAAAAAAAFlAQAAJAAAAGxz1xFKWuY/2E6zgsMXsj8AAAA/bQcAAAAAAAABZgEAACQAAACsDyJ2CS/mP0ClI3sGorI/AAAAP30HAAAAAAAAAWcBAAAkAAAAeFn3X28M5j9ApSN7BqKyPwAAAD+MBwAAAAAAAAFoAQAAJAAAALj1QcQu4eU/sPuTc0kssz8AAAA/jAcAAAAAAAABaQEAACQAAABs5AGjR63lP7D7k3NJLLM/AAAAP5wHAAAAAAAAAWoBAAAkAAAAqoBMBweC5T+w+5NzSSyzPwAAAD+cBwAAAAAAAAFrAQAAJAAAAF5vDOYfTuU/sPuTc0kssz8AAAA/qwcAAAAAAAABbAEAACQAAAAQXszEOBrlPxhSBGyMtrM/AAAAP6sHAAAAAAAAAW0BAAAkAAAAxEyMo1Hm5D8YUgRsjLazPwAAAD+7BwAAAAAAAAFuAQAAJAAAAATp1gcRu+Q/GFIEbIy2sz8AAAA/uwcAAAAAAAABbwEAACQAAADQMqzxdpjkPxhSBGyMtrM/AAAAP9IHAAAAAAAAAXABAAAkAAAAKioMYYN+5D8YUgRsjLazPwAAAD/SBwAAAAAAAAFxAQAAJAAAAIIhbNCPZOQ/GFIEbIy2sz8AAAA/0gcAAAAAAAABcgEAACQAAABqxlbFQlPkPxhSBGyMtrM/AAAAPxAIAAAAAAAAAXMBAAAkAAAAnO2rbNrI4z9YVVVVVVW1PwAAAD8QCAAAAAAAAAF0AQAAJAAAAPbkC9zmruM/WFVVVVVVtT8AAAA/IAgAAAAAAAABdQEAACQAAABO3GtL85TjP8irxU2Y37U/AAAAPyAIAAAAAAAAAXYBAAAkAAAANoFWQKaD4z/Iq8VNmN+1PwAAAD8vCAAAAAAAAAF3AQAAJAAAAKrTy7r/euM/yKvFTZjftT8AAAA/LwgAAAAAAAABeAEAACQAAAAcJkE1WXLjP8irxU2Y37U/AAAAPz8IAAAAAAAAAXkBAAAkAAAAHCZBNVly4z8oAjZG22m2PwAAAD8/CAAAAAAAAAF6AQAAJAAAAJB4tq+yaeM/KAI2Rttptj8AAAA/TwgAAAAAAAABewEAACQAAAACyysqDGHjPygCNkbbabY/AAAAP14IAAAAAAAAAXwBAAAkAAAAAssrKgxh4z+QWKY+HvS2PwAAAD+NCAAAAAAAAAF9AQAAJAAAAALLKyoMYeM/AK8WN2F+tz8AAAA/zAgAAAAAAAABfgEAACQAAAACyysqDGHjP2gFhy+kCLg/AAAAPxoJAAAAAAAAAX8BAAAkAAAAkHi2r7Jp4z9oBYcvpAi4PwAAAD8aCQAAAAAAAAGAAQAAJAAAABwmQTVZcuM/0Fv3J+eSuD8AAAA/KQkAAAAAAAABgQEAACQAAAA2gVZApoPjP0CyZyAqHbk/AAAAP0kJAAAAAAAAAYIBAAAkAAAAwi7hxUyM4z9AsmcgKh25PwAAAD9JCQAAAAAAAAGDAQAAJAAAAE7ca0vzlOM/qAjYGG2nuT8AAAA/WAkAAAAAAAABhAEAACQAAADcifbQmZ3jP6gI2Bhtp7k/AAAAP4cJAAAAAAAAAYUBAAAkAAAAaDeBVkCm4z+oCNgYbae5PwAAAD+XCQAAAAAAAAGGAQAAJAAAAGg3gVZApuM/EF9IEbAxuj8AAAA/pgkAAAAAAAABhwEAACQAAAD25Avc5q7jP4C1uAnzu7o/AAAAP7YJAAAAAAAAAYgBAAAkAAAAgpKWYY234z/gCykCNka7PwAAAD+2CQAAAAAAAAGJAQAAJAAAABBAIeczwOM/4AspAjZGuz8AAAA/xgkAAAAAAAABigEAACQAAAAQQCHnM8DjP0himfp40Ls/AAAAP8YJAAAAAAAAAYsBAAAkAAAAKps28oDR4z+4uAnzu1q8PwAAAD/VCQAAAAAAAAGMAQAAJAAAACqbNvKA0eM/IA966/7kvD8AAAA/1gkAAAAAAAABjQEAACQAAAC2SMF3J9rjPyAPeuv+5Lw/AAAAP+YJAAAAAAAAAY4BAAAkAAAA0KPWgnTr4z/4u1rchPm9PwAAAD/mCQAAAAAAAAGPAQAAJAAAAOj+643B/OM/YBLL1MeDvj8AAAA/9gkAAAAAAAABkAEAACQAAAACWgGZDg7kP8BoO80KDr8/AAAAP/YJAAAAAAAAAZEBAAAkAAAAqmKhKQIo5D8wv6vFTZi/PwAAAD8FCgAAAAAAAAGSAQAAJAAAAFBrQbr1QeQ/ADZG22lWwD8AAAA/BQoAAAAAAAABkwEAACQAAABqxlbFQlPkPzhhfleLm8A/AAAAPxUKAAAAAAAAAZQBAAAkAAAA9nPhSulb5D84YX5Xi5vAPwAAAD8VCgAAAAAAAAGVAQAAJAAAABDP9lU2beQ/bIy206zgwD8AAAA/JAoAAAAAAAABlgEAACQAAAAQz/ZVNm3kP6S37k/OJcE/AAAAPyQKAAAAAAAAAZcBAAAkAAAAnHyB29x15D+kt+5PziXBPwAAAD80CgAAAAAAAAGYAQAAJAAAACoqDGGDfuQ/2OImzO9qwT8AAAA/RAoAAAAAAAABmQEAACQAAAC215bmKYfkP9jiJszvasE/AAAAP1MKAAAAAAAAAZoBAAAkAAAAtteW5imH5D8MDl9IEbDBPwAAAD9TCgAAAAAAAAGbAQAAJAAAAESFIWzQj+Q/DA5fSBGwwT8AAAA/cwoAAAAAAAABnAEAACQAAABEhSFs0I/kP0Q5l8Qy9cE/AAAAP3MKAAAAAAAAAZ0BAAAkAAAARIUhbNCP5D90ZM9AVDrCPwAAAD9zCgAAAAAAAAGeAQAAJAAAANAyrPF2mOQ/dGTPQFQ6wj8AAAA/ggoAAAAAAAABnwEAACQAAADQMqzxdpjkP6iPB711f8I/AAAAP4IKAAAAAAAAAaABAAAkAAAA6o3B/MOp5D8U5ne1uAnDPwAAAD+hCgAAAAAAAAGhAQAAJAAAAOqNwfzDqeQ/SBGwMdpOwz8AAAA/sQoAAAAAAAABogEAACQAAADqjcH8w6nkP4A86K37k8M/AAAAP8EKAAAAAAAAAaMBAAAkAAAAeDtMgmqy5D+APOit+5PDPwAAAD/QCgAAAAAAAAGkAQAAJAAAAATp1gcRu+Q/gDzorfuTwz8AAAA/KgwAAAAAAAABpQEAACQAAACQlmGNt8PkP4A86K37k8M/AAAAPyoMAAAAAAAAAaYBAAAkAAAAkJZhjbfD5D+0ZyAqHdnDPwAAAD/GDAAAAAAAAAGnAQAAJAAAAJCWYY23w+Q/6JJYpj4exD8AAAA/5QwAAAAAAAABqAEAACQAAACQlmGNt8PkPyC+kCJgY8Q/AAAAPwQNAAAAAAAAAakBAAAkAAAAkJZhjbfD5D9Q6ciegajEPwAAAD8UDQAAAAAAAAGqAQAAJAAAAJCWYY23w+Q/hBQBG6PtxD8AAAA/VQ4AAAAAAAABqwEAACQAAACQlmGNt8PkP7w/OZfEMsU/AAAAP2QOAAAAAAAAAawBAAAkAAAAkJZhjbfD5D/wanET5nfFPwAAAD90DgAAAAAAAAGtAQAAJAAAAJCWYY23w+Q/JJapjwe9xT8AAAA/gw4AAAAAAAABrgEAACQAAACQlmGNt8PkP1zB4QspAsY/AAAAP5MOAAAAAAAAAa8BAAAkAAAAkJZhjbfD5D+Q7BmISkfGPwAAAD+TDgAAAAAAAAGwAQAAJAAAAJCWYY23w+Q/wBdSBGyMxj8AAAA/kw4AAAAAAAABsQEAACQAAACQlmGNt8PkPyxuwvyuFsc/AAAAP6MOAAAAAAAAAbIBAAAkAAAAkJZhjbfD5D+YxDL18aDHPwAAAD+yDgAAAAAAAAGzAQAAJAAAAJCWYY23w+Q/zO9qcRPmxz8AAAA/sg4AAAAAAAABtAEAACQAAACQlmGNt8PkPzhG22lWcMg/AAAAP8IOAAAAAAAAAbUBAAAkAAAAkJZhjbfD5D+knEtimfrIPwAAAD/CDgAAAAAAAAG2AQAAJAAAAJCWYY23w+Q/CPO7WtyEyT8AAAA/0g4AAAAAAAABtwEAACQAAACQlmGNt8PkP3RJLFMfD8o/AAAAP9IOAAAAAAAAAbgBAAAkAAAAHETsEl7M5D+odGTPQFTKPwAAAD/hDgAAAAAAAAG5AQAAJAAAABxE7BJezOQ/4J+cS2KZyj8AAAA/4Q4AAAAAAAABugEAACQAAACq8XaYBNXkP0j2DESlI8s/AAAAP/EOAAAAAAAAAbsBAAAkAAAAqvF2mATV5D+AIUXAxmjLPwAAAD8ADwAAAAAAAAG8AQAAJAAAAKrxdpgE1eQ/sEx9POityz8AAAA/EA8AAAAAAAABvQEAACQAAAA2nwEeq93kP7BMfTzorcs/AAAAPxAPAAAAAAAAAb4BAAAkAAAANp8BHqvd5D/kd7W4CfPLPwAAAD8gDwAAAAAAAAG/AQAAJAAAAMRMjKNR5uQ/HKPtNCs4zD8AAAA/Lw8AAAAAAAABwAEAACQAAADETIyjUebkP1DOJbFMfcw/AAAAPy8PAAAAAAAAAcEBAAAkAAAAUvoWKfju5D+E+V0tbsLMPwAAAD8/DwAAAAAAAAHCAQAAJAAAAFL6Fin47uQ/vCSWqY8HzT8AAAA/Pw8AAAAAAAABwwEAACQAAADep6GunvfkP1ymPh701s0/AAAAP08PAAAAAAAAAcQBAAAkAAAAbFUsNEUA5T+M0XaaFRzOPwAAAD9PDwAAAAAAAAHFAQAAJAAAAISwQT+SEeU/LFMfD3rrzj8AAAA/Xg8AAAAAAAABxgEAACQAAAAQXszEOBrlP8zUx4Peus8/AAAAP14PAAAAAAAAAccBAAAkAAAAEF7MxDga5T8CAAAAAADQPwAAAD9uDwAAAAAAAAHIAQAAJAAAAJ4LV0rfIuU/0EBUOrJn0D8AAAA/fQ8AAAAAAAAByQEAACQAAAAqueHPhSvlP2pWcPhCitA/AAAAP30PAAAAAAAAAcoBAAAkAAAAKrnhz4Ur5T86l8Qy9fHQPwAAAD99DwAAAAAAAAHLAQAAJAAAACq54c+FK+U/cML8rhY30T8AAAA/jQ8AAAAAAAABzAEAACQAAAAqueHPhSvlP6LtNCs4fNE/AAAAP40PAAAAAAAAAc0BAAAkAAAAuGZsVSw05T/YGG2nWcHRPwAAAD+dDwAAAAAAAAHOAQAAJAAAALhmbFUsNOU/qFnB4Qsp0j8AAAA/nQ8AAAAAAAABzwEAACQAAAC4ZmxVLDTlP96E+V0tbtI/AAAAP7wPAAAAAAAAAdABAAAkAAAARBT32tI85T+Aci6JZerTPwAAAD+8DwAAAAAAAAHRAQAAJAAAANLBgWB5ReU/uAnzu1rc1D8AAAA/zA8AAAAAAAAB0gEAACQAAABebwzmH07lP1iLmzC/q9U/AAAAP8wPAAAAAAAAAdMBAAAkAAAAeMoh8Wxf5T8sOHwhRcDWPwAAAD/bDwAAAAAAAAHUAQAAJAAAAB7TwYFgeeU/yrkklqmP1z8AAAA/2w8AAAAAAAAB1QEAACQAAABSieyX+pvlP9AlsUx9PNg/AAAAP9sPAAAAAAAAAdYBAAAkAAAAhj8XrpS+5T/UkT0DUenYPwAAAD/qDwAAAAAAAAHXAQAAJAAAANJQV8978uU/1v3JuSSW2T8AAAA/6g8AAAAAAAAB2AEAACQAAAAgYpfwYibmP6Y+HvTW/dk/AAAAP/oPAAAAAAAAAdkBAAAkAAAAbHPXEUpa5j92f3IuiWXaPwAAAD/6DwAAAAAAAAHaAQAAJAAAAGCNt8MkqOY/qqqqqqqq2j8AAAA/ChAAAAAAAAAB2wEAACQAAADG+QzwWO3mP0TAxmg7zdo/AAAAPwoQAAAAAAAAAdwBAAAkAAAARsF3J9pD5z/g1eImzO/aPwAAAD8ZEAAAAAAAAAHdAQAAJAAAADrbV9m0kec/euv+5FwS2z8AAAA/GRAAAAAAAAAB3gEAACQAAABIUE2W3PDnP3rr/uRcEts/AAAAPykQAAAAAAAAAd8BAAAkAAAAyBe4zV1H6D966/7kXBLbPwAAAD8pEAAAAAAAAAHgAQAAJAAAANSMrYqFpug/euv+5FwS2z8AAAA/ORAAAAAAAAAB4QEAACQAAADIpo08YPToP3rr/uRcEts/AAAAPzkQAAAAAAAAAeIBAAAkAAAA1huD+YdT6T966/7kXBLbPwAAAD9IEAAAAAAAAAHjAQAAJAAAADyI2CW8mOk/euv+5FwS2z8AAAA/SBAAAAAAAAAB5AEAACQAAACi9C1S8N3pP3rr/uRcEts/AAAAP1gQAAAAAAAAAeUBAAAkAAAAfrP4+H0a6j/g1eImzO/aPwAAAD9YEAAAAAAAAAHmAQAAJAAAALBpIw8YPeo/4NXiJszv2j8AAAA/ZxAAAAAAAAAB5wEAACQAAAD+emMw/3DqP+DV4ibM79o/AAAAP2cQAAAAAAAAAegBAAAkAAAAooMDwfKK6j/g1eImzO/aPwAAAD93EAAAAAAAAAHpAQAAJAAAALzeGMw/nOo/4NXiJszv2j8AAAA/dxAAAAAAAAAB6gEAACQAAADYOS7XjK3qP0TAxmg7zdo/AAAAP4cQAAAAAAAAAesBAAAkAAAAZOe4XDO26j9EwMZoO83aPwAAAD+HEAAAAAAAAAHsAQAAJAAAAH5CzmeAx+o/RMDGaDvN2j8AAAA/lhAAAAAAAAAB7QEAACQAAAAM8FjtJtDqPxKVjuwZiNo/AAAAP6YQAAAAAAAAAe4BAAAkAAAAmJ3jcs3Y6j8SlY7sGYjaPwAAAD+2EAAAAAAAAAHvAQAAJAAAACRLbvhz4eo/EpWO7BmI2j8AAAA/BBEAAAAAAAAB8AEAACQAAACw+Ph9GurqPxKVjuwZiNo/AAAAPxMRAAAAAAAAAfEBAAAkAAAAPqaDA8Hy6j8SlY7sGYjaPwAAAD8jEQAAAAAAAAHyAQAAJAAAAMpTDoln++o/EpWO7BmI2j8AAAA/MxEAAAAAAAAB8wEAACQAAABYAZkODgTrPxKVjuwZiNo/AAAAPzMRAAAAAAAAAfQBAAAkAAAA5K4jlLQM6z8SlY7sGYjaPwAAAD9CEQAAAAAAAAH1AQAAJAAAAHJcrhlbFes/EpWO7BmI2j8AAAA/UhEAAAAAAAAB9gEAACQAAAD+CTmfAR7rPxKVjuwZiNo/AAAAP2ERAAAAAAAAAfcBAAAkAAAAjLfDJKgm6z8SlY7sGYjaPwAAAD+gEQAAAAAAAAH4AQAAJAAAAIy3wySoJus/dn9yLoll2j8AAAA/RRIAAAAAAAAB+QEAACQAAACMt8MkqCbrP9xpVnD4Qto/AAAAP4MSAAAAAAAAAfoBAAAkAAAAUOlbpOC7oz+2uAnzu1rkPwAAAD8AAAAAAAAAAAH7AQAAJAAAACDCBv1IRqQ/trgJ87ta5D8AAAA/OAAAAAAAAAAB/AEAACQAAADwmrFVsdCkP7a4CfO7WuQ/AAAAP0cAAAAAAAAAAf0BAAAkAAAAsHNcrhlbpT+2uAnzu1rkPwAAAD9XAAAAAAAAAAH+AQAAJAAAAFAlsl/qb6Y/trgJ87ta5D8AAAA/VwAAAAAAAAAB/wEAACQAAAAg/ly4UvqmP7a4CfO7WuQ/AAAAP1cAAAAAAAAAAQACAAAkAAAAsK+yaSMPqD+2uAnzu1rkPwAAAD9nAAAAAAAAAAEBAgAAJAAAACA6s3Ncrqk/trgJ87ta5D8AAAA/ZwAAAAAAAAABAgIAACQAAABQnV7W/derP7a4CfO7WuQ/AAAAP3YAAAAAAAAAAQMCAAAkAAAAkAAKOZ8Brj+2uAnzu1rkPwAAAD+GAAAAAAAAAAEEAgAAJAAAAEgeMHrUWrA/trgJ87ta5D8AAAA/hgAAAAAAAAABBQIAACQAAACwqDCEDfqxP7a4CfO7WuQ/AAAAP5YAAAAAAAAAAQYCAAAkAAAA6Avc5q4jtD+2uAnzu1rkPwAAAD+WAAAAAAAAAAEHAgAAJAAAAFC0h87sHLc/trgJ87ta5D8AAAA/lgAAAAAAAAABCAIAACQAAAC4XDO2Kha6P7a4CfO7WuQ/AAAAP6UAAAAAAAAAAQkCAAAkAAAAwLY0Tzkkvj9QziWxTH3kPwAAAD+1AAAAAAAAAAEKAgAAJAAAAMjlmrFVscA/HtkzEJWO5D8AAAA/tQAAAAAAAAABCwIAACQAAABgJsbRKHPCP+zjQW/dn+Q/AAAAP7UAAAAAAAAAAQwCAAAkAAAAaNNGHjB6xD/s40Fv3Z/kPwAAAD/EAAAAAAAAAAENAgAAJAAAANBdRyhpGcY/7ONBb92f5D8AAAA/1AAAAAAAAAABDgIAACQAAAA06EcyorjHP+zjQW/dn+Q/AAAAP9QAAAAAAAAAAQ8CAAAkAAAAbLwdJkE1yT+47k/OJbHkPwAAAD/kAAAAAAAAAAEQAgAAJAAAAKCQ8xngsco/uO5PziWx5D8AAAA/5AAAAAAAAAABEQIAACQAAADUZMkNfy7MP7juT84lseQ/AAAAP+QAAAAAAAAAARICAAAkAAAAoMxJ1ellzT+47k/OJbHkPwAAAD/zAAAAAAAAAAETAgAAJAAAANSgH8mI4s4/hvldLW7C5D8AAAA/AwEAAAAAAAABFAIAACQAAAB0UnV6WffPP1IEbIy20+Q/AAAAPwMBAAAAAAAAARUCAAAkAAAABoLlFRWG0D9SBGyMttPkPwAAAD8TAQAAAAAAAAEWAgAAJAAAALr/emMw/9A/IA966/7k5D8AAAA/IgEAAAAAAAABFwIAACQAAACGZ/sqmzbSP7oklqmPB+U/AAAAPyIBAAAAAAAAARgCAAAkAAAAVECmgwPB0j+IL6QI2BjlPwAAAD8yAQAAAAAAAAEZAgAAJAAAAHAqkf1Sf9M/iC+kCNgY5T8AAAA/MgEAAAAAAAABGgIAACQAAACkb5GC707UP4gvpAjYGOU/AAAAP0EBAAAAAAAAARsCAAAkAAAA8g+nEtkv1T+IL6QI2BjlPwAAAD9BAQAAAAAAAAEcAgAAJAAAACZVp5d1/9U/iC+kCNgY5T8AAAA/UQEAAAAAAAABHQIAACQAAABy9bwnX+DWP4gvpAjYGOU/AAAAP1EBAAAAAAAAAR4CAAAkAAAAwpXSt0jB1z+IL6QI2BjlPwAAAD9hAQAAAAAAAAEfAgAAJAAAAPba0jzlkNg/iC+kCNgY5T8AAAA/YQEAAAAAAAABIAIAACQAAAAQxb22NE/ZP4gvpAjYGOU/AAAAP3ABAAAAAAAAASECAAAkAAAAElSTJTf82T+IL6QI2BjlPwAAAD9wAQAAAAAAAAEiAgAAJAAAABLjaJQ5qdo/uiSWqY8H5T8AAAA/gAEAAAAAAAABIwIAACQAAADEYP7hVCLbP+4ZiEpH9uQ/AAAAP5ABAAAAAAAAASQCAAAkAAAAKs1TDoln2z8gD3rr/uTkPwAAAD+QAQAAAAAAAAElAgAAJAAAAMTv01BXz9s/UgRsjLbT5D8AAAA/kAEAAAAAAAABJgIAACQAAAAUARRyPgPcP4b5XS1uwuQ/AAAAP58BAAAAAAAAAScCAAAkAAAAXhJUkyU33D+G+V0tbsLkPwAAAD+fAQAAAAAAAAEoAgAAJAAAAJLIfqm/Wdw/hvldLW7C5D8AAAA/rwEAAAAAAAABKQIAACQAAADGfqm/WXzcP7juT84lseQ/AAAAP68BAAAAAAAAASoCAAAkAAAAFJDp4ECw3D+47k/OJbHkPwAAAD++AQAAAAAAAAErAgAAJAAAACzr/uuNwdw/uO5PziWx5D8AAAA/zgEAAAAAAAABLAIAACQAAAB6/D4NdfXcP7juT84lseQ/AAAAP84BAAAAAAAAAS0CAAAkAAAAxg1/Llwp3T+47k/OJbHkPwAAAD/eAQAAAAAAAAEuAgAAJAAAABQfv09DXd0/uO5PziWx5D8AAAA/3gEAAAAAAAABLwIAACQAAABgMP9wKpHdP7juT84lseQ/AAAAP94BAAAAAAAAATACAAAkAAAAxpxUnV7W3T+47k/OJbHkPwAAAD/tAQAAAAAAAAExAgAAJAAAABSulL5FCt4/uO5PziWx5D8AAAA/7QEAAAAAAAABMgIAACQAAAB8GurqeU/eP+zjQW/dn+Q/AAAAP/0BAAAAAAAAATMCAAAkAAAAyisqDGGD3j8e2TMQlY7kPwAAAD/9AQAAAAAAAAE0AgAAJAAAAP7hVCL7pd4/HtkzEJWO5D8AAAA/DQIAAAAAAAABNQIAACQAAAAwmH84lcjePx7ZMxCVjuQ/AAAAPywCAAAAAAAAATYCAAAkAAAAsF/qbxYf3z+EwxdSBGzkPwAAAD8sAgAAAAAAAAE3AgAAJAAAAOQVFYawQd8/trgJ87ta5D8AAAA/LAIAAAAAAAABOAIAACQAAAAwJ1Wnl3XfP7a4CfO7WuQ/AAAAPywCAAAAAAAAATkCAAAkAAAAZN1/vTGY3z+2uAnzu1rkPwAAAD87AgAAAAAAAAE6AgAAJAAAAJiTqtPLut8/trgJ87ta5D8AAAA/SwIAAAAAAAABOwIAACQAAADMSdXpZd3fP+it+5NzSeQ/AAAAP0sCAAAAAAAAATwCAAAkAAAAjK2KhaYI4D/orfuTc0nkPwAAAD9LAgAAAAAAAAE9AgAAJAAAADK2KhaaIuA/6K37k3NJ5D8AAAA/WwIAAAAAAAABPgIAACQAAADYvsqmjTzgP+it+5NzSeQ/AAAAP2oCAAAAAAAAAT8CAAAkAAAA8hngsdpN4D/orfuTc0nkPwAAAD96AgAAAAAAAAFAAgAAJAAAAJoigELOZ+A/6K37k3NJ5D8AAAA/egIAAAAAAAABQQIAACQAAACyfZVNG3ngPxyj7TQrOOQ/AAAAP4oCAAAAAAAAAUICAAAkAAAAzNiqWGiK4D8co+00KzjkPwAAAD+KAgAAAAAAAAFDAgAAJAAAAOYzwGO1m+A/Tpjf1eIm5D8AAAA/mQIAAAAAAAABRAIAACQAAABy4UrpW6TgP06Y39XiJuQ/AAAAP5kCAAAAAAAAAUUCAAAkAAAAjDxg9Ki14D+0gsMXUgTkPwAAAD+ZAgAAAAAAAAFGAgAAJAAAAKaXdf/1xuA/tILDF1IE5D8AAAA/qQIAAAAAAAABRwIAACQAAAA0RQCFnM/gPxptp1nB4eM/AAAAP7gCAAAAAAAAAUgCAAAkAAAAwPKKCkPY4D9MYpn6eNDjPwAAAD+4AgAAAAAAAAFJAgAAJAAAAEygFZDp4OA/skx9POit4z8AAAA/uAIAAAAAAAABSgIAACQAAABMoBWQ6eDgP+RBb92fnOM/AAAAP8gCAAAAAAAAAUsCAAAkAAAA2E2gFZDp4D/kQW/dn5zjPwAAAD/IAgAAAAAAAAFMAgAAJAAAANhNoBWQ6eA/FjdhfleL4z8AAAA/2AIAAAAAAAABTQIAACQAAADYTaAVkOngP0osUx8PeuM/AAAAP9gCAAAAAAAAAU4CAAAkAAAAZvsqmzby4D9KLFMfD3rjPwAAAD/nAgAAAAAAAAFPAgAAJAAAAGb7Kps28uA/fCFFwMZo4z8AAAA/9wIAAAAAAAABUAIAACQAAADyqLUg3frgP7AWN2F+V+M/AAAAP/cCAAAAAAAAAVECAAAkAAAA8qi1IN364D/iCykCNkbjPwAAAD/3AgAAAAAAAAFSAgAAJAAAAIBWQKaDA+E/SPYMRKUj4z8AAAA/BwMAAAAAAAABUwIAACQAAAAMBMsrKgzhP6zg8IUUAeM/AAAAPwcDAAAAAAAAAVQCAAAkAAAADATLKyoM4T9GwMZoO83iPwAAAD8WAwAAAAAAAAFVAgAAJAAAAJqxVbHQFOE/rKqqqqqq4j8AAAA/FgMAAAAAAAABVgIAACQAAAAmX+A2dx3hP0SKgI3RduI/AAAAPyYDAAAAAAAAAVcCAAAkAAAAJl/gNncd4T+qdGTPQFTiPwAAAD8mAwAAAAAAAAFYAgAAJAAAALQMa7wdJuE/QlQ6smcg4j8AAAA/NQMAAAAAAAABWQIAACQAAAC0DGu8HSbhP9ozEJWO7OE/AAAAPzUDAAAAAAAAAVoCAAAkAAAAtAxrvB0m4T8+HvTW/cnhPwAAAD9FAwAAAAAAAAFbAgAAJAAAALQMa7wdJuE/2P3JuSSW4T8AAAA/RQMAAAAAAAABXAIAACQAAAC0DGu8HSbhPzzorfuTc+E/AAAAP1UDAAAAAAAAAV0CAAAkAAAAtAxrvB0m4T+i0pE9A1HhPwAAAD9VAwAAAAAAAAFeAgAAJAAAAJqxVbHQFOE/oJxLYpn64D8AAAA/owMAAAAAAAABXwIAACQAAAAMBMsrKgzhP6CcS2KZ+uA/AAAAP6MDAAAAAAAAAWACAAAkAAAAgFZApoMD4T/UkT0DUengPwAAAD+yAwAAAAAAAAFhAgAAJAAAAPKotSDd+uA/1JE9A1Hp4D8AAAA/wgMAAAAAAAABYgIAACQAAADYTaAVkOngPwaHL6QI2OA/AAAAP9IDAAAAAAAAAWMCAAAkAAAATKAVkOng4D84fCFFwMbgPwAAAD/SAwAAAAAAAAFkAgAAJAAAADRFAIWcz+A/anET5ne14D8AAAA/4QMAAAAAAAABZQIAACQAAAAAj9VuAq3gP55mBYcvpOA/AAAAP+EDAAAAAAAAAWYCAAAkAAAAPisg08GB4D/SW/cn55LgPwAAAD/xAwAAAAAAAAFnAgAAJAAAAJoigELOZ+A/NkbbaVZw4D8AAAA/8QMAAAAAAAABaAIAACQAAADyGeCx2k3gPzZG22lWcOA/AAAAPwEEAAAAAAAAAWkCAAAkAAAATBFAIecz4D9qO80KDl/gPwAAAD8BBAAAAAAAAAFqAgAAJAAAAIytioWmCOA/ziWxTH084D8AAAA/EAQAAAAAAAABawIAACQAAADMSdXpZd3fPwIbo+00K+A/AAAAPxAEAAAAAAAAAWwCAAAkAAAAfDiVyH6p3z80EJWO7BngPwAAAD8gBAAAAAAAAAFtAgAAJAAAADAnVaeXdd8/ZgWHL6QI4D8AAAA/LwQAAAAAAAABbgIAACQAAAD8cCqR/VLfPzT18aC37t8/AAAAPy8EAAAAAAAAAW8CAAAkAAAAsF/qbxYf3z+Y39XiJszfPwAAAD8/BAAAAAAAAAFwAgAAJAAAAHypv1l8/N4/mN/V4ibM3z8AAAA/PwQAAAAAAAABcQIAACQAAAAwmH84lcjePwDKuSSWqd8/AAAAPz8EAAAAAAAAAXICAAAkAAAA/uFUIvul3j8AyrkklqnfPwAAAD9PBAAAAAAAAAFzAgAAJAAAAJZ1//XGYN4/ZLSdZgWH3z8AAAA/TwQAAAAAAAABdAIAACQAAAAsCarJkhveP8iegah0ZN8/AAAAP14EAAAAAAAAAXUCAAAkAAAAlOYph8Sz3T/InoGodGTfPwAAAD9eBAAAAAAAAAF2AgAAJAAAAOBolDmpOt0/MIll6uNB3z8AAAA/XgQAAAAAAAABdwIAACQAAABgoSkCKOTcPzCJZerjQd8/AAAAP14EAAAAAAAAAXgCAAAkAAAAksh+qb9Z3D+Uc0ksUx/fPwAAAD9uBAAAAAAAAAF5AgAAJAAAAOBK6Vuk4Ns/lHNJLFMf3z8AAAA/fQQAAAAAAAABegIAACQAAABeg34kI4rbP5RzSSxTH98/AAAAP30EAAAAAAAAAXsCAAAkAAAAeE++wG3u2j+Uc0ksUx/fPwAAAD99BAAAAAAAAAF8AgAAJAAAAN4sPn6fhto/+F0tbsL83j8AAAA/nAQAAAAAAAABfQIAACQAAABECr470R7aP/hdLW7C/N4/AAAAP5wEAAAAAAAAAX4CAAAkAAAAxEJTBFDI2T/4XS1uwvzePwAAAD+cBAAAAAAAAAF/AgAAJAAAACog08GBYNk/+F0tbsL83j8AAAA/rAQAAAAAAAABgAIAACQAAACqWGiKAArZP/hdLW7C/N4/AAAAP6wEAAAAAAAAAYECAAAkAAAAEDboRzKi2D/4XS1uwvzePwAAAD+sBAAAAAAAAAGCAgAAJAAAAHQTaAVkOtg/+F0tbsL83j8AAAA/vAQAAAAAAAABgwIAACQAAADa8OfCldLXP5RzSSxTH98/AAAAP7wEAAAAAAAAAYQCAAAkAAAAKHNSdXpZ1z+Uc0ksUx/fPwAAAD/LBAAAAAAAAAGFAgAAJAAAAI5Q0jKs8dY/lHNJLFMf3z8AAAA/ywQAAAAAAAABhgIAACQAAACMwfzDqUTWPzCJZerjQd8/AAAAP9sEAAAAAAAAAYcCAAAkAAAAwOhRa0G61T8wiWXq40HfPwAAAD/rBAAAAAAAAAGIAgAAJAAAAPIPpxLZL9U/yJ6BqHRk3z8AAAA/6wQAAAAAAAABiQIAACQAAAAK3OauI5TUP8iegah0ZN8/AAAAP/oEAAAAAAAAAYoCAAAkAAAA8vH7NNTV0z9ktJ1mBYffPwAAAD/6BAAAAAAAAAGLAgAAJAAAAL6s+683BtM/ZLSdZgWH3z8AAAA/+gQAAAAAAAABjAIAACQAAACiwhA26EfSPwDKuSSWqd8/AAAAPwoFAAAAAAAAAY0CAAAkAAAAojM7x+Wa0T8AyrkklqnfPwAAAD8ZBQAAAAAAAAGOAgAAJAAAAIZJUE2W3NA/mN/V4ibM3z8AAAA/GQUAAAAAAAABjwIAACQAAABsX2XTRh7QP5jf1eImzN8/AAAAPykFAAAAAAAAAZACAAAkAAAACFdK3yIFzz809fGgt+7fPwAAAD85BQAAAAAAAAGRAgAAJAAAAAgb9CMZUcw/ZgWHL6QI4D8AAAA/OQUAAAAAAAABkgIAACQAAAAE/UhGFPfKPzQQlY7sGeA/AAAAP0gFAAAAAAAAAZMCAAAkAAAAOJXIfqm/yT80EJWO7BngPwAAAD9YBQAAAAAAAAGUAgAAJAAAAJzjcs3Yqsg/NBCVjuwZ4D8AAAA/WAUAAAAAAAABlQIAACQAAAA06EcyorjHPzQQlY7sGeA/AAAAP2gFAAAAAAAAAZYCAAAkAAAANDvH5ZqxxT8CG6PtNCvgPwAAAD9oBQAAAAAAAAGXAgAAJAAAAAD2xmD+4cQ/Ahuj7TQr4D8AAAA/dwUAAAAAAAABmAIAACQAAACU+pvFx+/DP84lsUx9POA/AAAAP3cFAAAAAAAAAZkCAAAkAAAAZLWbQCsgwz/OJbFMfTzgPwAAAD+HBQAAAAAAAAGaAgAAJAAAAPy5cKX0LcI/ziWxTH084D8AAAA/hwUAAAAAAAABmwIAACQAAAD8Kps28oDBP5wwv6vFTeA/AAAAP5YFAAAAAAAAAZwCAAAkAAAAyOWasVWxwD9qO80KDl/gPwAAAD+WBQAAAAAAAAGdAgAAJAAAAPgM8FjtJsA/ajvNCg5f4D8AAAA/pgUAAAAAAAABngIAACQAAADw+zTU1fO+P2o7zQoOX+A/AAAAP7YFAAAAAAAAAZ8CAAAkAAAA8N2J9tCZvT82RttpVnDgPwAAAD+2BQAAAAAAAAGgAgAAJAAAAMCYiXE0yrw/NkbbaVZw4D8AAAA/tgUAAAAAAAABoQIAACQAAAAg5zPAY7W7PzZG22lWcOA/AAAAP8UFAAAAAAAAAaICAAAkAAAA8KEzO8fluj82RttpVnDgPwAAAD/FBQAAAAAAAAGjAgAAJAAAACDJiOJeW7o/BFHpyJ6B4D8AAAA/1QUAAAAAAAABpAIAACQAAACIFzMxjka5PwRR6ciegeA/AAAAP9UFAAAAAAAAAaUCAAAkAAAA6GXdf70xuD8EUenInoHgPwAAAD/lBQAAAAAAAAGmAgAAJAAAAOhHMqK417Y/BFHpyJ6B4D8AAAA/5QUAAAAAAAABpwIAACQAAABQltzw58K1PwRR6ciegeA/AAAAP/QFAAAAAAAAAagCAAAkAAAA6Avc5q4jtD8EUenInoHgPwAAAD/0BQAAAAAAAAGpAgAAJAAAAOjtMAmqybI/BFHpyJ6B4D8AAAA/BAYAAAAAAAABqgIAACQAAAB4YzD/cCqxPwRR6ciegeA/AAAAPxMGAAAAAAAAAasCAAAkAAAAUNm0kQeMrj/SW/cn55LgPwAAAD8TBgAAAAAAAAGsAgAAJAAAAIDEs32VTas/0lv3J+eS4D8AAAA/IwYAAAAAAAABrQIAACQAAACwr7JpIw+oP55mBYcvpOA/AAAAPzMGAAAAAAAAAa4CAAAkAAAAgEwHB4LlpT9qcRPmd7XgPwAAAD8zBgAAAAAAAAGvAgAAJAAAACDCBv1IRqQ/anET5ne14D8AAAA/MwYAAAAAAAABsAIAACQAAACwNwbzD6eiP2pxE+Z3teA/AAAAP0IGAAAAAAAAAbECAAAkAAAAIIawQT+SoT9qcRPmd7XgPwAAAD9CBgAAAAAAAAGyAgAAJAAAAFCtBenWB6E/OHwhRcDG4D8AAAA/UgYAAAAAAAABswIAACQAAACA1FqQbn2gPzh8IUXAxuA/AAAAP1IGAAAAAAAAAbQCAAAkAAAAgNRakG59oD8Ghy+kCNjgPwAAAD9iBgAAAAAAAAG1AgAAJAAAAGD3X28M5p8/BocvpAjY4D8AAAA/cQYAAAAAAAABtgIAACQAAAAglLQMa7ydP9SRPQNR6eA/AAAAP4kGAAAAAAAAAbcCAAAkAAAAoOJeW5qnnD/UkT0DUengPwAAAD+JBgAAAAAAAAG4AgAAJAAAAAAxCarJkps/oJxLYpn64D8AAAA/mAYAAAAAAAABuQIAACQAAADAzV1HKGmZPzyyZyAqHeE/AAAAP5gGAAAAAAAAAboCAAAkAAAAgGqy5IY/lz8IvXV/ci7hPwAAAD+oBgAAAAAAAAG7AgAAJAAAAAC5XDO2KpY/1MeD3ro/4T8AAAA/qAYAAAAAAAABvAIAACQAAADAVbHQFAGUP3Ddn5xLYuE/AAAAP7gGAAAAAAAAAb0CAAAkAAAAIKRbH0Tskj886K37k3PhPwAAAD+4BgAAAAAAAAG+AgAAJAAAAIDyBW5z15E/POit+5Nz4T8AAAA/xwYAAAAAAAABvwIAACQAAACA8gVuc9eRPwrzu1rchOE/AAAAP8cGAAAAAAAAAcACAAAkAAAA4ECwvKLCkD8K87ta3IThPwAAAD/XBgAAAAAAAAHBAgAAJAAAAOBAsLyiwpA/2P3JuSSW4T8AAAA/9gYAAAAAAAABwgIAACQAAACAuwm0AjKNP9j9ybkkluE/AAAAPwYHAAAAAAAAAcMCAAAkAAAAgLsJtAIyjT9yE+Z3tbjhPwAAAD8VBwAAAAAAAAHEAgAAJAAAAIC7CbQCMo0/Ph701v3J4T8AAAA/FQcAAAAAAAABxQIAACQAAABAWF5RYQiLPwwpAjZG2+E/AAAAPyUHAAAAAAAAAcYCAAAkAAAAAPWy7r/eiD90SSxTHw/iPwAAAD8lBwAAAAAAAAHHAgAAJAAAAAD1su6/3og/Dl9IEbAx4j8AAAA/NQcAAAAAAAAByAIAACQAAACAy7DG22GCP6p0ZM9AVOI/AAAAP5IHAAAAAAAAAckCAAAkAAAAAH0GeKx2cz/orfuTc0nkPwAAAD+SBwAAAAAAAAHKAgAAJAAAAIBDXT3vyXc/hMMXUgRs5D8AAAA/kgcAAAAAAAABywIAACQAAACAQ10978l3Px7ZMxCVjuQ/AAAAP6IHAAAAAAAAAcwCAAAkAAAAQGgFZDo4gD+47k/OJbHkPwAAAD+iBwAAAAAAAAHNAgAAJAAAAIDLsMbbYYI/UgRsjLbT5D8AAAA/sgcAAAAAAAABzgIAACQAAACAy7DG22GCPyAPeuv+5OQ/AAAAP7IHAAAAAAAAAc8CAAAkAAAAwC5cKX2LhD+IL6QI2BjlPwAAAD/BBwAAAAAAAAHQAgAAJAAAAMCRB4wetYY/VjqyZyAq5T8AAAA/wQcAAAAAAAAB0QIAACQAAADAkQeMHrWGP+5PziWxTOU/AAAAP9EHAAAAAAAAAdICAAAkAAAAAPWy7r/eiD+8WtyE+V3lPwAAAD/RBwAAAAAAAAHTAgAAJAAAAEBYXlFhCIs/VnD4QoqA5T8AAAA/4QcAAAAAAAAB1AIAACQAAABAWF5RYQiLPyR7BqLSkeU/AAAAP+EHAAAAAAAAAdUCAAAkAAAAQFheUWEIiz/whRQBG6PlPwAAAD/wBwAAAAAAAAHWAgAAJAAAAEBYXlFhCIs/vpAiYGO05T8AAAA/AAgAAAAAAAAB1wIAACQAAACAuwm0AjKNP76QImBjtOU/AAAAPx8IAAAAAAAAAdgCAAAkAAAAwB61FqRbjz++kCJgY7TlPwAAAD8fCAAAAAAAAAHZAgAAJAAAAMAetRakW48/jJswv6vF5T8AAAA/HwgAAAAAAAAB2gIAACQAAADAHrUWpFuPP1imPh701uU/AAAAPy8IAAAAAAAAAdsCAAAkAAAA4ECwvKLCkD9Ypj4e9NblPwAAAD8vCAAAAAAAAAHcAgAAJAAAAIDyBW5z15E/WKY+HvTW5T8AAAA/pQgAAAAAAAAB3QIAACQAAAAgpFsfROySP1imPh701uU/AAAAP8QIAAAAAAAAAd4CAAAkAAAAwFWx0BQBlD9Ypj4e9NblPwAAAD/ECAAAAAAAAAHfAgAAJAAAAMh0cCBYXsE/KMzvanET7j8AAAA/AAAAAAAAAAAB4AIAACQAAACUvkUKvjvBPyjM72pxE+4/AAAAP14AAAAAAAAAAeECAAAkAAAAlL5FCr47wT/C4QspAjbuPwAAAD9tAAAAAAAAAAHiAgAAJAAAAGAIG/QjGcE/wuELKQI27j8AAAA/bQAAAAAAAAAB4wIAACQAAABgCBv0IxnBP5DsGYhKR+4/AAAAP30AAAAAAAAAAeQCAAAkAAAAYAgb9CMZwT9c9yfnkljuPwAAAD+MAAAAAAAAAAHlAgAAJAAAAGAIG/QjGcE/KgI2Rttp7j8AAAA/nAAAAAAAAAAB5gIAACQAAABgCBv0IxnBP/gMRKUje+4/AAAAP5wAAAAAAAAAAecCAAAkAAAALFLw3Yn2wD/EF1IEbIzuPwAAAD+cAAAAAAAAAAHoAgAAJAAAACxS8N2J9sA/kiJgY7Sd7j8AAAA/rAAAAAAAAAAB6QIAACQAAAAsUvDdifbAP2AtbsL8ru4/AAAAP7sAAAAAAAAAAeoCAAAkAAAALFLw3Yn2wD+SImBjtJ3uPwAAAD8JAQAAAAAAAAHrAgAAJAAAAGAIG/QjGcE/+AxEpSN77j8AAAA/GQEAAAAAAAAB7AIAACQAAACUvkUKvjvBPyoCNkbbae4/AAAAPxkBAAAAAAAAAe0CAAAkAAAA/CqbNvKAwT/C4QspAjbuPwAAAD8pAQAAAAAAAAHuAgAAJAAAACzhxUyMo8E/WsHhCykC7j8AAAA/KQEAAAAAAAAB7wIAACQAAABgl/BiJsbBP/Kgt+5Pzu0/AAAAPykBAAAAAAAAAfACAAAkAAAAyANGj1oLwj+KgI3RdprtPwAAAD84AQAAAAAAAAHxAgAAJAAAAMgDRo9aC8I/vHV/ci6J7T8AAAA/SAEAAAAAAAAB8gIAACQAAAD8uXCl9C3CP1ZVVVVVVe0/AAAAP1gBAAAAAAAAAfMCAAAkAAAAMHCbu45Qwj+KSkf2DETtPwAAAD9YAQAAAAAAAAH0AgAAJAAAADBwm7uOUMI/7jQrOHwh7T8AAAA/ZwEAAAAAAAAB9QIAACQAAAAwcJu7jlDCPyIqHdkzEO0/AAAAP2cBAAAAAAAAAfYCAAAkAAAAYCbG0Shzwj+GFAEbo+3sPwAAAD93AQAAAAAAAAH3AgAAJAAAAMiSG/5cuMI/7P7kXBLL7D8AAAA/dwEAAAAAAAAB+AIAACQAAAD8SEYU99rCP7bTrODwhew/AAAAP4YBAAAAAAAAAfkCAAAkAAAAZLWbQCsgwz8cvpAiYGPsPwAAAD+GAQAAAAAAAAH6AgAAJAAAAJRrxlbFQsM/gKh0ZM9A7D8AAAA/lgEAAAAAAAAB+wIAACQAAAD81xuD+YfDPxqISkf2DOw/AAAAP5YBAAAAAAAAAfwCAAAkAAAAMI5GmZOqwz+yZyAqHdnrPwAAAD+1AQAAAAAAAAH9AgAAJAAAAABn8fH7NMQ/Skf2DESl6z8AAAA/xQEAAAAAAAAB/gIAACQAAADMP5xKZL/EP+ImzO9qces/AAAAP8UBAAAAAAAAAf8CAAAkAAAANKzxdpgExT8WHL6QImDrPwAAAD/FAQAAAAAAAAEAAwAAJAAAAJwYR6PMScU/SBGwMdpO6z8AAAA/1QEAAAAAAAABAQMAACQAAAA0O8flmrHFP0gRsDHaTus/AAAAP9UBAAAAAAAAAQIDAAAkAAAAABRyPgM8xj9IEbAx2k7rPwAAAD/kAQAAAAAAAAEDAwAAJAAAADRZcsOfC8c/SBGwMdpO6z8AAAA/5AEAAAAAAAABBAMAACQAAAA06EcyorjHP0gRsDHaTus/AAAAPwMCAAAAAAAAAQUDAAAkAAAABP1IRhT3yj9IEbAx2k7rPwAAAD8TAgAAAAAAAAEGAwAAJAAAAKCunvfkC8w/SBGwMdpO6z8AAAA/IwIAAAAAAAABBwMAACQAAAA8DXX1vCfPP+ImzO9qces/AAAAPzICAAAAAAAAAQgDAAAkAAAAbF9l00Ye0D+wMdpOs4LrPwAAAD8yAgAAAAAAAAEJAwAAJAAAAKCkZVjj7dA/fjzorfuT6z8AAAA/MgIAAAAAAAABCgMAACQAAAC6jlDSMqzRP3486K37k+s/AAAAPzICAAAAAAAAAQsDAAAkAAAA7tNQV8970j9KR/YMRKXrPwAAAD9CAgAAAAAAAAEMAwAAJAAAADx0Zue4XNM/Skf2DESl6z8AAAA/UgIAAAAAAAABDQMAACQAAABYXlFhCBvUP0pH9gxEpes/AAAAP1ICAAAAAAAAAQ4DAAAkAAAApP5m8fH71D9KR/YMRKXrPwAAAD9xAgAAAAAAAAEPAwAAJAAAACbkfAZ4rNY/GFIEbIy26z8AAAA/cQIAAAAAAAABEAMAACQAAABaKX2LFHzXPxhSBGyMtus/AAAAP3ECAAAAAAAAAREDAAAkAAAAQF0978kX2D/mXBLL1MfrPwAAAD+AAgAAAAAAAAESAwAAJAAAAKpYaIoACtk/smcgKh3Z6z8AAAA/kAIAAAAAAAABEwMAACQAAAD2aair5z3ZP4ByLoll6us/AAAAP5ACAAAAAAAAARQDAAAkAAAAKiDTwYFg2T9OfTzorfvrPwAAAD+gAgAAAAAAAAEVAwAAJAAAAHgxE+NolNk/Tn086K376z8AAAA/rwIAAAAAAAABFgMAACQAAAD2+H0a6urZP4CodGTPQOw/AAAAP78CAAAAAAAAARcDAAAkAAAAKq+oMIQN2j9Os4LDF1LsPwAAAD+/AgAAAAAAAAEYAwAAJAAAAFxl00YeMNo/HL6QImBj7D8AAAA/zwIAAAAAAAABGQMAACQAAACQG/5cuFLaP+jInoGodOw/AAAAP/0CAAAAAAAAARoDAAAkAAAAEnI+AzxW2z+E3ro/OZfsPwAAAD8NAwAAAAAAAAEbAwAAJAAAAKyUvkUKvts/hN66PzmX7D8AAAA/HQMAAAAAAAABHAMAACQAAAAUARRyPgPcP4Teuj85l+w/AAAAPx0DAAAAAAAAAR0DAAAkAAAARrc+iNgl3D+E3ro/OZfsPwAAAD8dAwAAAAAAAAEeAwAAJAAAAJLIfqm/Wdw/hN66PzmX7D8AAAA/LAMAAAAAAAABHwMAACQAAAD4NNTV857cP+jInoGodOw/AAAAPzwDAAAAAAAAASADAAAkAAAASEYU99rS3D8cvpAiYGPsPwAAAD9MAwAAAAAAAAEhAwAAJAAAAHqLFHx3ot0/TrOCwxdS7D8AAAA/UgMAAAAAAAABIgMAACQAAADGnFSdXtbdP06zgsMXUuw/AAAAP1IDAAAAAAAAASMDAAAkAAAAFK6UvkUK3j9Os4LDF1LsPwAAAD9iAwAAAAAAAAEkAwAAJAAAAGC/1N8sPt4/TrOCwxdS7D8AAAA/cQMAAAAAAAABJQMAACQAAADKKyoMYYPeP4CodGTPQOw/AAAAP3EDAAAAAAAAASYDAAAkAAAA4oY/F66U3j+AqHRkz0DsPwAAAD+BAwAAAAAAAAEnAwAAJAAAAJTmKYfEs90/UunInoGo7D8AAAA/HQQAAAAAAAABKAMAACQAAAB6ixR8d6LdP7oJ87ta3Ow/AAAAPz0EAAAAAAAAASkDAAAkAAAALHrUWpBu3T+8PzmXxDLtPwAAAD89BAAAAAAAAAEqAwAAJAAAAPrDqUT2S90/JGBjtJ1m7T8AAAA/TAQAAAAAAAABKwMAACQAAADgaJQ5qTrdP4qAjdF2mu0/AAAAP0wEAAAAAAAAASwDAAAkAAAArrJpIw8Y3T8klqmPB73tPwAAAD9MBAAAAAAAAAEtAwAAJAAAAHr8Pg119dw/jLbTrODw7T8AAAA/XAQAAAAAAAABLgMAACQAAAB6/D4NdfXcP/TW/cm5JO4/AAAAP4sEAAAAAAAAAS8DAAAkAAAALOv+643B3D8qOHwhRcDuPwAAAD+LBAAAAAAAAAEwAwAAJAAAACzr/uuNwdw/xk2Y39Xi7j8AAAA/iwQAAAAAAAABMQMAACQAAAAs6/7rjcHcP2BjtJ1mBe8/AAAAP4sEAAAAAAAAATIDAAAkAAAALOv+643B3D8ubsL8rhbvPwAAAD+qBAAAAAAAAAEzAwAAJAAAABSQ6eBAsNw/+njQW/cn7z8AAAA/qgQAAAAAAAABNAMAACQAAAAUkOngQLDcP8iD3ro/Oe8/AAAAP7oEAAAAAAAAATUDAAAkAAAA+DTU1fOe3D/Ig966PznvPwAAAD/JBAAAAAAAAAE2AwAAJAAAAMZ+qb9ZfNw/lo7sGYhK7z8AAAA/yQQAAAAAAAABNwMAACQAAACSyH6pv1ncP2KZ+njQW+8/AAAAP8kEAAAAAAAAATgDAAAkAAAAXhJUkyU33D9imfp40FvvPwAAAD/ZBAAAAAAAAAE5AwAAJAAAACxcKX2LFNw/Ypn6eNBb7z8AAAA/6AQAAAAAAAABOgMAACQAAACslL5FCr7bPzCkCNgYbe8/AAAAP+gEAAAAAAAAATsDAAAkAAAAKs1TDoln2z/+rhY3YX7vPwAAAD/4BAAAAAAAAAE8AwAAJAAAAJCq08u6/9o/yrkklqmP7z8AAAA/JwUAAAAAAAABPQMAACQAAAAokf1Sf7PYP2bPQFQ6su8/AAAAPycFAAAAAAAAAT4DAAAkAAAAQM5ngMdq1z9mz0BUOrLvPwAAAD83BQAAAAAAAAE/AwAAJAAAAI5Q0jKs8dY/mMQy9fGg7z8AAAA/NwUAAAAAAAABQAMAACQAAAD0LVLw3YnWP8q5JJapj+8/AAAAP0YFAAAAAAAAAUEDAAAkAAAAcmbnuFwz1j/+rhY3YX7vPwAAAD9GBQAAAAAAAAFCAwAAJAAAAMDoUWtButU/MKQI2Bht7z8AAAA/VgUAAAAAAAABQwMAACQAAADyD6cS2S/VP5aO7BmISu8/AAAAP3YFAAAAAAAAAUQDAAAkAAAA1pbmKYfE0z8ubsL8rhbvPwAAAD92BQAAAAAAAAFFAwAAJAAAACQZUdxrS9M/YGO0nWYF7z8AAAA/dgUAAAAAAAABRgMAACQAAACiUeak6vTSP2BjtJ1mBe8/AAAAP4YFAAAAAAAAAUcDAAAkAAAACC9mYhyN0j9gY7SdZgXvPwAAAD+GBQAAAAAAAAFIAwAAJAAAAKLCEDboR9I/YGO0nWYF7z8AAAA/lQUAAAAAAAABSQMAACQAAAA8VrsJtALSPy5uwvyuFu8/AAAAP5UFAAAAAAAAAUoDAAAkAAAA1Oll3X+90T8ubsL8rhbvPwAAAD+lBQAAAAAAAAFLAwAAJAAAAIbYJbyYidE/Lm7C/K4W7z8AAAA/pQUAAAAAAAABTAMAACQAAAA6x+WasVXRPy5uwvyuFu8/AAAAP7UFAAAAAAAAAU0DAAAkAAAAIGzQj2RE0T8ubsL8rhbvPwAAAD/EBQAAAAAAAAFOAwAAJAAAAOy1pXnKIdE/YGO0nWYF7z8AAAA/xAUAAAAAAAABTwMAACQAAACgpGVY4+3QP8ZNmN/V4u4/AAAAP9QFAAAAAAAAAVADAAAkAAAAOjgQLK+o0D8qOHwhRcDuPwAAAD/UBQAAAAAAAAFRAwAAJAAAAO4m0ArIdNA/xBdSBGyM7j8AAAA/1AUAAAAAAAABUgMAACQAAABsX2XTRh7QP1z3J+eSWO4/AAAAP+MFAAAAAAAAAVMDAAAkAAAACOYfTiWyzz/01v3JuSTuPwAAAD/jBQAAAAAAAAFUAwAAJAAAAAhXSt8iBc8/WsHhCykC7j8AAAA/8wUAAAAAAAABVQMAACQAAACgWx9E7BLOP8CrxU2Y3+0/AAAAPwMGAAAAAAAAAVYDAAAkAAAAONEeOrNzzD+KgI3RdprtPwAAAD8DBgAAAAAAAAFXAwAAJAAAANTV8558gcs/ioCN0Xaa7T8AAAA/EgYAAAAAAAABWAMAACQAAACgkPMZ4LHKP4qAjdF2mu0/AAAAPxIGAAAAAAAAAVkDAAAkAAAAbEvzlEPiyT+KgI3RdprtPwAAAD8iBgAAAAAAAAFaAwAAJAAAAARQyPkM8Mg/vHV/ci6J7T8AAAA/MgYAAAAAAAABWwMAACQAAAAEwfKKCkPIP7x1f3Iuie0/AAAAPzIGAAAAAAAAAVwDAAAkAAAANOhHMqK4xz+8dX9yLontPwAAAD9BBgAAAAAAAAFdAwAAJAAAAGgPndk5Lsc/vHV/ci6J7T8AAAA/QQYAAAAAAAABXgMAACQAAADQ7ByXa8bGP7x1f3Iuie0/AAAAP1EGAAAAAAAAAV8DAAAkAAAANMqcVJ1exj+8dX9yLontPwAAAD9RBgAAAAAAAAFgAwAAJAAAANBdRyhpGcY/vHV/ci6J7T8AAAA/YAYAAAAAAAABYQMAACQAAABo8fH7NNTFP7x1f3Iuie0/AAAAP2AGAAAAAAAAAWIDAAAkAAAAzM5xuWZsxT/yanET5nftPwAAAD9wBgAAAAAAAAFjAwAAJAAAADSs8XaYBMU/JGBjtJ1m7T8AAAA/cAYAAAAAAAABZAMAACQAAACYiXE0ypzEPyRgY7SdZu0/AAAAP4AGAAAAAAAAAWUDAAAkAAAAAGfx8fs0xD8kYGO0nWbtPwAAAD+PBgAAAAAAAAFmAwAAJAAAADCORpmTqsM/JGBjtJ1m7T8AAAA/jwYAAAAAAAABZwMAACQAAADIkhv+XLjCP1ZVVVVVVe0/AAAAP48GAAAAAAAAAWgDAAAkAAAAyANGj1oLwj9WVVVVVVXtPwAAAD+fBgAAAAAAAAFpAwAAJAAAAJS+RQq+O8E/VlVVVVVV7T8AAAA/nwYAAAAAAAABagMAACQAAAAswxpvh0nAP1ZVVVVVVe0/AAAAP68GAAAAAAAAAWsDAAAkAAAA8Ps01NXzvj9WVVVVVVXtPwAAAD+vBgAAAAAAAAFsAwAAJAAAACAF351oD70/VlVVVVVV7T8AAAA/vgYAAAAAAAABbQMAACQAAAAg5zPAY7W7P1ZVVVVVVe0/AAAAP74GAAAAAAAAAW4DAAAkAAAA8KEzO8fluj8kYGO0nWbtPwAAAD/OBgAAAAAAAAFvAwAAJAAAAIg13g6ToLo/8mpxE+Z37T8AAAA/zgYAAAAAAAABcAMAACQAAAAgyYjiXlu6P/JqcRPmd+0/AAAAP90GAAAAAAAAAXEDAAAkAAAAiDXeDpOguj/yanET5nftPwAAAD8rCAAAAAAAAAFyAwAAJAAAAPChMzvH5bo/8mpxE+Z37T8AAAA/OggAAAAAAAABcwMAACQAAABYDoln+yq7P/JqcRPmd+0/AAAAPzoIAAAAAAAAAXQDAAAkAAAAuHreky9wuz/yanET5nftPwAAAD9KCAAAAAAAAAF1AwAAJAAAACDnM8Bjtbs/8mpxE+Z37T8AAAA/WQgAAAAAAAABdgMAACQAAACIU4nsl/q7P/JqcRPmd+0/AAAAP3kIAAAAAAAAAXcDAAAkAAAA8L/eGMw/vD/yanET5nftPwAAAD+ICAAAAAAAAAF4AwAAJAAAAPC/3hjMP7w/JGBjtJ1m7T8AAAA/twgAAAAAAAABeQMAACQAAABYLDRFAIW8PyRgY7SdZu0/AAAAP8cIAAAAAAAAAXoDAAAkAAAAWCw0RQCFvD+KSkf2DETtPwAAAD/mCAAAAAAAAAF7AwAAJAAAAFgsNEUAhbw/vD85l8Qy7T8AAAA/9ggAAAAAAAAL</ink>
</athena>
</file>

<file path=customXml/item62.xml><?xml version="1.0" encoding="utf-8"?>
<athena xmlns="http://schemas.microsoft.com/edu/athena" version="0.1.3209.0">
  <media streamable="true" recordStart="36652" recordEnd="92987" recordLength="93111"/>
</athena>
</file>

<file path=customXml/item6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DsTAAAAAAAABfL///8MQWN0aW9uVHlwZVYxAQAAAAd2YWx1ZV9fAAgCAAAAAAAAAAEFAAAABAAAAAkPAAAACRAAAAAqOAAAAAAAAAHv////8v///wAAAAABBgAAAAQAAAAJEgAAAAkTAAAAaU4AAAAAAAAB7P////L///8AAAAAAQcAAAAEAAAACRUAAAAJFgAAAJtRAAAAAAAAAen////y////AAAAAAEIAAAABAAAAAkYAAAACRkAAAAnVgAAAAAAAAHm////8v///wAAAAABCQAAAAQAAAAJGwAAAAkcAAAA25sAAAAAAAAB4/////L///8AAAAAAQoAAAAEAAAACR4AAAAJHwAAAH+fAAAAAAAAAeD////y////AAAAAAULAAAADUNsZWFyQ2FudmFzVjECAAAACVN0YXJ0VGltZQRUeXBlAAQQDEFjdGlvblR5cGVWMQIAAAACAAAAD9wAAAAAAAAB3/////L///8AAAAABQwAAAAPUGVuQXR0cmlidXRlc1YxCgAAAAdfY29sb3JBB19jb2xvclIHX2NvbG9yRwdfY29sb3JCCkZpdFRvQ3VydmUGSGVpZ2h0Dklnbm9yZVByZXNzdXJlDUlzSGlnaGxpZ2h0ZXIFU2hhcGUFV2lkdGgAAAAAAAAAAAQAAgICAgEGAQEMQnJ1c2hTaGFwZVYxAgAAAAYCAAAA/wCw8AAAAAAAAAAiQAAABd7///8MQnJ1c2hTaGFwZVYxAQAAAAd2YWx1ZV9fAAgCAAAAAQAAAAAAAAAAACJABQ0AAAAKSW5rVHJhY2VWMQMAAAANTGlzdGAxK19pdGVtcwxMaXN0YDErX3NpemUPTGlzdGAxK192ZXJzaW9uBAAAGFNoYXJlZC5JbmtpbmcuSW5rUG9pbnRbXQIAAAAICAIAAAAJIwAAAM4AAADOAAAAAQ8AAAAMAAAA/wCw8AAAAAAAAAAiQAAAAdz////e////AQAAAAAAAAAAACJAARAAAAANAAAACSUAAAD3AAAA9wAAAAESAAAADAAAAP8AsPAAAAAAAAAAIkAAAAHa////3v///wEAAAAAAAAAAAAiQAETAAAADQAAAAknAAAAKgAAACoAAAABFQAAAAwAAAD/ALDwAAAAAAAAACJAAAAB2P///97///8BAAAAAAAAAAAAIkABFgAAAA0AAAAJKQAAADIAAAAyAAAAARgAAAAMAAAA/wCw8AAAAAAAAAAiQAAAAdb////e////AQAAAAAAAAAAACJAARkAAAANAAAACSsAAAA6AAAAOgAAAAEbAAAADAAAAP8AsPAAAAAAAAAAIkAAAAHU////3v///wEAAAAAAAAAAAAiQAEcAAAADQAAAAktAAAAIQAAACEAAAABHgAAAAwAAAD/ALDwAAAAAAAAACJAAAAB0v///97///8BAAAAAAAAAAAAIkABHwAAAA0AAAAJLwAAACoAAAAq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0yByUAAAAAAQAAAAABAAAECklua1BvaW50VjEC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NCQcnAAAAAAEAAABAAAAABApJbmtQb2ludFYxAgA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0WBykAAAAAAQAAAEAAAAAECklua1BvaW50VjECAA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0OBysAAAAAAQAAAEAAAAAECklua1BvaW50VjECAA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NBgctAAAAAAEAAABAAAAABApJbmtQb2ludFYxAgAAAAmLAgAACYwCAAAJjQIAAAmOAgAACY8CAAAJkAIAAAmRAgAACZICAAAJkwIAAAmUAgAACZUCAAAJlgIAAAmXAgAACZgCAAAJmQIAAAmaAgAACZsCAAAJnAIAAAmdAgAACZ4CAAAJnwIAAAmgAgAACaECAAAJogIAAAmjAgAACaQCAAAJpQIAAAmmAgAACacCAAAJqAIAAAmpAgAACaoCAAAJqwIAAA0fBy8AAAAAAQAAAEAAAAAECklua1BvaW50VjECAA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DRYFMAAAAApJbmtQb2ludFYxBAAAAAFYAVkOUHJlc3N1cmVGYWN0b3IJVGltZVN0YW1wAAAAAAYGCxACAAAAavew9W3AkD/FKpH3XcTqPwAAAD8AAAAAAAAAAAExAAAAMAAAAAbJn1dZnJE/xSqR913E6j8AAAA/HwAAAAAAAAABMgAAADAAAACimo65RHiSP8UqkfddxOo/AAAAPz4AAAAAAAAAATMAAAAwAAAAopqOuUR4kj/ZCj5xpNfqPwAAAD8+AAAAAAAAAAE0AAAAMAAAANw9bH0bMJQ/2Qo+caTX6j8AAAA/TgAAAAAAAAABNQAAADAAAADcPWx9GzCUP+vq6urq6uo/AAAAP14AAAAAAAAAATYAAAAwAAAAeA9b3wYMlT/r6urq6urqPwAAAD9eAAAAAAAAAAE3AAAAMAAAAE6EJwXJn5c/6+rq6urq6j8AAAA/XgAAAAAAAAABOAAAADAAAACGJwXJn1eZP//Kl2Qx/uo/AAAAP20AAAAAAAAAATkAAAAwAAAA+m3AUE3HnD//ypdkMf7qPwAAAD99AAAAAAAAAAE6AAAAMAAAAANDNR1ziaA//8qXZDH+6j8AAAA/fQAAAAAAAAABOwAAADAAAADZtwFDNR2jP//Kl2Qx/uo/AAAAP30AAAAAAAAAATwAAAAwAAAArSzOaPewpT8Tq0TedxHrPwAAAD+MAAAAAAAAAAE9AAAAMAAAAIOhmo65RKg/E6tE3ncR6z8AAAA/jAAAAAAAAAABPgAAADAAAAC7RHhSkPypPxOrRN53Ees/AAAAP5wAAAAAAAAAAT8AAAAwAAAA8+dVFme0qz8Tq0TedxHrPwAAAD+sAAAAAAAAAAFAAAAAMAAAAI+5RHhSkKw/E6tE3ncR6z8AAAA/rAAAAAAAAAABQQAAADAAAAD58yqLM9qtPxOrRN53Ees/AAAAP9sAAAAAAAAAAUIAAAAwAAAAOqPdw9a3sT8Tq0TedxHrPwAAAD8JAQAAAAAAAAFDAAAAMAAAAL4NGKrpmLs/JYvxV74k6z8AAAA/CQEAAAAAAAABRAAAADAAAACUguTPqyy+PzlrntEEOOs/AAAAPxkBAAAAAAAAAUUAAAAwAAAAgaGajrlEwD85a57RBDjrPwAAAD8ZAQAAAAAAAAFGAAAAMAAAAFFNx1wiPME/TUtLS0tL6z8AAAA/KQEAAAAAAAABRwAAADAAAADtHra+DRjCP10r+MSRXus/AAAAPykBAAAAAAAAAUgAAAAwAAAAVhZntHvYwj9dK/jEkV7rPwAAAD84AQAAAAAAAAFJAAAAMAAAAIsz2j1sfcM/cwulPthx6z8AAAA/SAEAAAAAAAABSgAAADAAAABZnNHuYevDP3MLpT7Yces/AAAAP0gBAAAAAAAAAUsAAAAwAAAAKAXJn1dZxD9zC6U+2HHrPwAAAD9IAQAAAAAAAAFMAAAAMAAAAMOTguTPq8Q/cwulPthx6z8AAAA/WAEAAAAAAAABTQAAADAAAAAqSP68yuLEP3MLpT7Yces/AAAAP2cBAAAAAAAAAU4AAAAwAAAAkfx5lcUZxT9zC6U+2HHrPwAAAD9nAQAAAAAAAAFPAAAAMAAAAPiw9W3AUMU/cwulPthx6z8AAAA/ZwEAAAAAAAABUAAAADAAAAArizPaPWzFP3MLpT7Yces/AAAAP3cBAAAAAAAAAVEAAAAwAAAAkj+vsjijxT9zC6U+2HHrPwAAAD+GAQAAAAAAAAFSAAAAMAAAAPrzKosz2sU/cwulPthx6z8AAAA/hgEAAAAAAAABUwAAADAAAABhqKZjLhHGP3MLpT7Yces/AAAAP5YBAAAAAAAAAVQAAAAwAAAA+zZgqKZjxj9zC6U+2HHrPwAAAD+WAQAAAAAAAAFVAAAAMAAAAMmfV1mc0cY/h+tRuB6F6z8AAAA/pgEAAAAAAAABVgAAADAAAABkLhGeFCTHP4frUbgehes/AAAAP6YBAAAAAAAAAVcAAAAwAAAAZXFGu4etxz+H61G4HoXrPwAAAD+1AQAAAAAAAAFYAAAAMAAAAAAAAAAAAMg/h+tRuB6F6z8AAAA/tQEAAAAAAAABWQAAADAAAADOaPew9W3IP4frUbgehes/AAAAP8UBAAAAAAAAAVoAAAAwAAAAaPew9W3AyD+H61G4HoXrPwAAAD/VAQAAAAAAAAFbAAAAMAAAADhgqKZjLsk/l8v+MWWY6z8AAAA/1QEAAAAAAAABXAAAADAAAAAGyZ9XWZzJP5fL/jFlmOs/AAAAP9UBAAAAAAAAAV0AAAAwAAAA1DGXCE8Kyj+Xy/4xZZjrPwAAAD/kAQAAAAAAAAFeAAAAMAAAAKKajrlEeMo/q6urq6ur6z8AAAA/5AEAAAAAAAABXwAAADAAAACj3cPWtwHLP6urq6urq+s/AAAAP/QBAAAAAAAAAWAAAAAwAAAAcUa7h61vyz+rq6urq6vrPwAAAD/0AQAAAAAAAAFhAAAAMAAAAHOJ8KQg+cs/q6urq6ur6z8AAAA/EwIAAAAAAAABYgAAADAAAAB3D1vfBgzNP7+LWCXyvus/AAAAPxMCAAAAAAAAAWMAAAAwAAAArSzOaPewzT+/i1gl8r7rPwAAAD8TAgAAAAAAAAFkAAAAMAAAAEe7h61vA84/v4tYJfK+6z8AAAA/IwIAAAAAAAABZQAAADAAAABJ/rzK4ozOP9FrBZ840us/AAAAPzICAAAAAAAAAWYAAAAwAAAAF2e0e9j6zj/RawWfONLrPwAAAD8yAgAAAAAAAAFnAAAAMAAAAOXPqyzOaM8/0WsFnzjS6z8AAAA/QgIAAAAAAAABaAAAADAAAACzOKPdw9bPP9FrBZ840us/AAAAP0ICAAAAAAAAAWkAAAAwAAAA9SqLM9o90D/RawWfONLrPwAAAD9SAgAAAAAAAAFqAAAAMAAAAFzfBgzVdNA/0WsFnzjS6z8AAAA/UgIAAAAAAAABawAAADAAAADDk4Lkz6vQP9FrBZ840us/AAAAP2ECAAAAAAAAAWwAAAAwAAAAEFvfBgzV0D/RawWfONLrPwAAAD9hAgAAAAAAAAFtAAAAMAAAAEM1HXOJ8NA/0WsFnzjS6z8AAAA/cQIAAAAAAAABbgAAADAAAAB4D1vfBgzRP9FrBZ840us/AAAAP3ECAAAAAAAAAW8AAAAwAAAAq+mYS4Qn0T/RawWfONLrPwAAAD+HAgAAAAAAAAFwAAAAMAAAAMXWtwFDNdE/0WsFnzjS6z8AAAA/lwIAAAAAAAABcQAAADAAAAD4sPVtwFDRP9FrBZ840us/AAAAP6cCAAAAAAAAAXIAAAAwAAAAEp4UJH9e0T/RawWfONLrPwAAAD+nAgAAAAAAAAFzAAAAMAAAAF9lcUa7h9E/0WsFnzjS6z8AAAA/tgIAAAAAAAABdAAAADAAAACSP6+yOKPRP9FrBZ840us/AAAAP7YCAAAAAAAAAXUAAAAwAAAArCzOaPew0T/RawWfONLrPwAAAD/WAgAAAAAAAAF2AAAAMAAAAMYZ7R62vtE/0WsFnzjS6z8AAAA/1gIAAAAAAAABdwAAADAAAADGGe0etr7RP7+LWCXyvus/AAAAP3IDAAAAAAAAAXgAAAAwAAAAxhntHra+0T+rq6urq6vrPwAAAD+wAwAAAAAAAAF5AAAAMAAAAOAGDNV0zNE/l8v+MWWY6z8AAAA/0AMAAAAAAAABegAAADAAAADgBgzVdMzRP4frUbgehes/AAAAP9ADAAAAAAAAAXsAAAAwAAAA4AYM1XTM0T9zC6U+2HHrPwAAAD/fAwAAAAAAAAF8AAAAMAAAAOAGDNV0zNE/TUtLS0tL6z8AAAA/7wMAAAAAAAABfQAAADAAAADgBgzVdMzRPzlrntEEOOs/AAAAP+8DAAAAAAAAAX4AAAAwAAAA4AYM1XTM0T8li/FXviTrPwAAAD/+AwAAAAAAAAF/AAAAMAAAAOAGDNV0zNE//8qXZDH+6j8AAAA//gMAAAAAAAABgAAAADAAAADgBgzVdMzRP9kKPnGk1+o/AAAAPw4EAAAAAAAAAYEAAAAwAAAA4AYM1XTM0T+xSuR9F7HqPwAAAD8eBAAAAAAAAAGCAAAAMAAAAOAGDNV0zNE/i4qKioqK6j8AAAA/HgQAAAAAAAABgwAAADAAAADgBgzVdMzRP1Hqgx23UOo/AAAAPx4EAAAAAAAAAYQAAAAwAAAAxhntHra+0T8pKioqKirqPwAAAD8tBAAAAAAAAAGFAAAAMAAAAMYZ7R62vtE/74kjvVbw6T8AAAA/LQQAAAAAAAABhgAAADAAAACsLM5o97DRP7XpHFCDtuk/AAAAPz0EAAAAAAAAAYcAAAAwAAAArCzOaPew0T97SRbjr3zpPwAAAD9NBAAAAAAAAAGIAAAAMAAAAKwszmj3sNE/QakPdtxC6T8AAAA/TQQAAAAAAAABiQAAADAAAACsLM5o97DRPx3ptYJPHOk/AAAAP00EAAAAAAAAAYoAAAAwAAAArCzOaPew0T/jSK8VfOLoPwAAAD9cBAAAAAAAAAGLAAAAMAAAAKwszmj3sNE/qaioqKio6D8AAAA/bAQAAAAAAAABjAAAADAAAACsLM5o97DRP4PoTrUbgug/AAAAP2wEAAAAAAAAAY0AAAAwAAAArCzOaPew0T9vCKI71W7oPwAAAD97BAAAAAAAAAGOAAAAMAAAAKwszmj3sNE/SUhISEhI6D8AAAA/ewQAAAAAAAABjwAAADAAAACsLM5o97DRPzVom84BNeg/AAAAP4sEAAAAAAAAAZAAAAAwAAAArCzOaPew0T8hiO5UuyHoPwAAAD/KBAAAAAAAAAGRAAAAMAAAAKwszmj3sNE/+8eUYS775z8AAAA/ygQAAAAAAAABkgAAADAAAACSP6+yOKPRP/vHlGEu++c/AAAAPxgFAAAAAAAAAZMAAAAwAAAAeVKQ/HmV0T/7x5RhLvvnPwAAAD8oBQAAAAAAAAGUAAAAMAAAAF9lcUa7h9E/+8eUYS775z8AAAA/KAUAAAAAAAABlQAAADAAAABFeFKQ/HnRP/vHlGEu++c/AAAAPzcFAAAAAAAAAZYAAAAwAAAALIsz2j1s0T/n5+fn5+fnPwAAAD9HBQAAAAAAAAGXAAAAMAAAAPiw9W3AUNE/5+fn5+fn5z8AAAA/RwUAAAAAAAABmAAAADAAAACr6ZhLhCfRP9UHO26h1Oc/AAAAP2YFAAAAAAAAAZkAAAAwAAAAeA9b3wYM0T/VBztuodTnPwAAAD9mBQAAAAAAAAGaAAAAMAAAAPZtwFBNx9A/wSeO9FrB5z8AAAA/ZgUAAAAAAAABmwAAADAAAACppmMuEZ7QP8EnjvRawec/AAAAP2YFAAAAAAAAAZwAAAAwAAAAXN8GDNV00D+tR+F6FK7nPwAAAD92BQAAAAAAAAGdAAAAMAAAAPUqizPaPdA/rUfhehSu5z8AAAA/dgUAAAAAAAABngAAADAAAADnEuFJQfLPP5tnNAHOmuc/AAAAP4UFAAAAAAAAAZ8AAAAwAAAAsfVtwFBNzz+bZzQBzprnPwAAAD+VBQAAAAAAAAGgAAAAMAAAAEn+vMrijM4/h4eHh4eH5z8AAAA/lQUAAAAAAAABoQAAADAAAAAT4UlB8ufNP4eHh4eHh+c/AAAAP5UFAAAAAAAAAaIAAAAwAAAARXhSkPx5zT+Hh4eHh4fnPwAAAD+lBQAAAAAAAAGjAAAAMAAAAEM1HXOJ8Mw/c6faDUF05z8AAAA/pQUAAAAAAAABpAAAADAAAAB1zCXCk4LMP3On2g1BdOc/AAAAP7QFAAAAAAAAAaUAAAAwAAAAp2MuEZ4UzD9jxy2U+mDnPwAAAD+0BQAAAAAAAAGmAAAAMAAAANn6NmCopss/Y8ctlPpg5z8AAAA/xAUAAAAAAAABpwAAADAAAAA/bH0bMFTLP0/ngBq0Tec/AAAAP8QFAAAAAAAAAagAAAAwAAAAPSlI/rzKyj9P54AatE3nPwAAAD/jBQAAAAAAAAGpAAAAMAAAAG7AUE3HXMo/T+eAGrRN5z8AAAA/4wUAAAAAAAABqgAAADAAAABtfRswVNPJP0/ngBq0Tec/AAAAP+MFAAAAAAAAAasAAAAwAAAAnxQkf15lyT9P54AatE3nPwAAAD/jBQAAAAAAAAGsAAAAMAAAAGj3sPVtwMg/T+eAGrRN5z8AAAA/8wUAAAAAAAABrQAAADAAAAAAAAAAAADIP0/ngBq0Tec/AAAAPwIGAAAAAAAAAa4AAAAwAAAA/rzK4ox2xz85B9SgbTrnPwAAAD8CBgAAAAAAAAGvAAAAMAAAAJbFGe0etsY/OQfUoG065z8AAAA/EgYAAAAAAAABsAAAADAAAAAtzmj3sPXFPzkH1KBtOuc/AAAAPxIGAAAAAAAAAbEAAAAwAAAAK4sz2j1sxT85B9SgbTrnPwAAAD8iBgAAAAAAAAGyAAAAMAAAAMOTguTPq8Q/JScnJycn5z8AAAA/MQYAAAAAAAABswAAADAAAABZnNHuYevDPyUnJycnJ+c/AAAAPzEGAAAAAAAAAbQAAAAwAAAAJH9eZXFGwz8lJycnJyfnPwAAAD9BBgAAAAAAAAG1AAAAMAAAALuHrW8DhsI/JScnJycn5z8AAAA/QQYAAAAAAAABtgAAADAAAABTkPx5lcXBPyUnJycnJ+c/AAAAP0EGAAAAAAAAAbcAAAAwAAAAUU3HXCI8wT8lJycnJyfnPwAAAD9QBgAAAAAAAAG4AAAAMAAAAIPkz6sszsA/JScnJycn5z8AAAA/UAYAAAAAAAABuQAAADAAAABOx1wiPCnAPyUnJycnJ+c/AAAAP2AGAAAAAAAAAboAAAAwAAAAlghPCpI/vz8VR3qt4BPnPwAAAD9gBgAAAAAAAAG7AAAAMAAAAJSC5M+rLL4/FUd6reAT5z8AAAA/bAYAAAAAAAABvAAAADAAAACS/HmVxRm9PxVHeq3gE+c/AAAAP4sGAAAAAAAAAb0AAAAwAAAAVNMxlwhPuj8BZ80zmgDnPwAAAD+LBgAAAAAAAAG+AAAAMAAAALgBQzUdc7k/64YgulPt5j8AAAA/iwYAAAAAAAABvwAAADAAAAAcMFTTMZe4P9umc0AN2uY/AAAAP5sGAAAAAAAAAcAAAAAwAAAAfl5lcUa7tz/bpnNADdrmPwAAAD+bBgAAAAAAAAHBAAAAMAAAABQkf15lcbY/x8bGxsbG5j8AAAA/qgYAAAAAAAABwgAAADAAAABENR1zifC0P8fGxsbGxuY/AAAAP7oGAAAAAAAAAcMAAAAwAAAAcka7h61vsz+z5hlNgLPmPwAAAD+6BgAAAAAAAAHEAAAAMAAAAG7AUE3HXLI/s+YZTYCz5j8AAAA/ugYAAAAAAAABxQAAADAAAACe0e5h69uwP7PmGU2As+Y/AAAAP8kGAAAAAAAAAcYAAAAwAAAAM5cITwqSrz+z5hlNgLPmPwAAAD/ZBgAAAAAAAAHHAAAAMAAAAPnzKosz2q0/s+YZTYCz5j8AAAA/2QYAAAAAAAAByAAAADAAAACPuUR4UpCsP7PmGU2As+Y/AAAAP9kGAAAAAAAAAckAAAAwAAAAJX9eZXFGqz+z5hlNgLPmPwAAAD/pBgAAAAAAAAHKAAAAMAAAAImtbwOGaqo/s+YZTYCz5j8AAAA/+AYAAAAAAAABywAAADAAAAAfc4nwpCCpP7PmGU2As+Y/AAAAP/gGAAAAAAAAAcwAAAAwAAAAUQqSP6+yqD+z5hlNgLPmPwAAAD8nBwAAAAAAAAHNAAAAMAAAABdntHvY+qY/s+YZTYCz5j8AAAA/JwcAAAAAAAABzgAAADAAAABJ/rzK4oymP7PmGU2As+Y/AAAAPzcHAAAAAAAAAc8AAAAwAAAAe5XFGe0epj+z5hlNgLPmPwAAAD83BwAAAAAAAAHQAAAAMAAAAK0szmj3sKU/x8bGxsbG5j8AAAA/RgcAAAAAAAAB0QAAADAAAADdw9a3AUOlP8fGxsbGxuY/AAAAP0YHAAAAAAAAAdIAAAAwAAAAQfLnVRZnpD/HxsbGxsbmPwAAAD9WBwAAAAAAAAHTAAAAMAAAAHOJ8KQg+aM/26ZzQA3a5j8AAAA/ZgcAAAAAAAAB1AAAADAAAACnIPnzKoujP9umc0AN2uY/AAAAP3UHAAAAAAAAAdUAAAAwAAAACU8Kkj+voj/bpnNADdrmPwAAAD91BwAAAAAAAAHWAAAAMAAAAJ8UJH9eZaE/64YgulPt5j8AAAA/hQcAAAAAAAAB1wAAADAAAAADQzUdc4mgP+uGILpT7eY/AAAAP4UHAAAAAAAAAdgAAAAwAAAAzuKMdg9bnz8BZ80zmgDnPwAAAD+VBwAAAAAAAAHZAAAAMAAAADIRnhQkf54/AWfNM5oA5z8AAAA/pAcAAAAAAAAB2gAAADAAAACWP6+yOKOdPwFnzTOaAOc/AAAAPxIIAAAAAAAAAdsAAAAwAAAA+m3AUE3HnD8BZ80zmgDnPwAAAD9ACAAAAAAAAAHcAAAAMAAAAFqc0e5h65s/AWfNM5oA5z8AAAA/QAgAAAAAAAAB3QAAADAAAAC+yuKMdg+bPwFnzTOaAOc/AAAAP2AIAAAAAAAAAd4AAAAwAAAAopqOuUR4kj+bZzQBzprnPwAAAD/pCAAAAAAAAAHfAAAAMAAAAKKajrlEeJI/wSeO9FrB5z8AAAA/+AgAAAAAAAAB4AAAADAAAAAGyZ9XWZyRP+fn5+fn5+c/AAAAPwgJAAAAAAAAAeEAAAAwAAAAavew9W3AkD/7x5RhLvvnPwAAAD8ICQAAAAAAAAHiAAAAMAAAAJxLhCcFyY8/NWibzgE16D8AAAA/CAkAAAAAAAAB4wAAADAAAACcS4QnBcmPP4PoTrUbgug/AAAAPxgJAAAAAAAAAeQAAAAwAAAAnEuEJwXJjz+VyPsuYpXoPwAAAD8nCQAAAAAAAAHlAAAAMAAAAJxLhCcFyY8/qaioqKio6D8AAAA/JwkAAAAAAAAB5gAAADAAAACcS4QnBcmPP+NIrxV84ug/AAAAPzcJAAAAAAAAAecAAAAwAAAAnEuEJwXJjz/3KFyPwvXoPwAAAD83CQAAAAAAAAHoAAAAMAAAAJxLhCcFyY8/Hem1gk8c6T8AAAA/VgkAAAAAAAAB6QAAADAAAACcS4QnBcmPP1WJvO8iVuk/AAAAP1YJAAAAAAAAAeoAAAAwAAAAnEuEJwXJjz97SRbjr3zpPwAAAD9WCQAAAAAAAAHrAAAAMAAAAGSopmMuEY4/owlw1jyj6T8AAAA/ZgkAAAAAAAAB7AAAADAAAAAsBcmfV1mMP92pdkMQ3ek/AAAAP2YJAAAAAAAAAe0AAAAwAAAALAXJn1dZjD8XSn2w4xbqPwAAAD9mCQAAAAAAAAHuAAAAMAAAALi+DRiq6Yg/UeqDHbdQ6j8AAAA/dQkAAAAAAAAB7wAAADAAAABIeFKQ/HmFP7FK5H0Xseo/AAAAP3UJAAAAAAAAAfAAAAAwAAAA1DGXCE8Kgj//ypdkMf7qPwAAAD+FCQAAAAAAAAHxAAAAMAAAAJyOuUR4UoA/OWue0QQ46z8AAAA/hQkAAAAAAAAB8gAAADAAAADI1rcBQzV9P3MLpT7Yces/AAAAP5UJAAAAAAAAAfMAAAAwAAAA6ElB8udVdj+/i1gl8r7rPwAAAD+VCQAAAAAAAAH0AAAAMAAAAHgDhmo65nI/+StfksX46z8AAAA/pAkAAAAAAAAB9QAAADAAAAB4A4ZqOuZyPwsMDAwMDOw/AAAAP6QJAAAAAAAAAfYAAAAwAAAAEHqVxRntbj8zzGX/mDLsPwAAAD+0CQAAAAAAAAH3AAAAMAAAABB6lcUZ7W4/H+y4hVIf7D8AAAA/QAoAAAAAAAAB+AAAADAAAAB4A4ZqOuZyPx/suIVSH+w/AAAAP1AKAAAAAAAAAfkAAAAwAAAAeAOGajrmcj8LDAwMDAzsPwAAAD9QCgAAAAAAAAH6AAAAMAAAAOhJQfLnVXY/CwwMDAwM7D8AAAA/bwoAAAAAAAAB+wAAADAAAADoSUHy51V2P/krX5LF+Os/AAAAP28KAAAAAAAAAfwAAAAwAAAAWJD8eZXFeT/5K1+SxfjrPwAAAD+WCgAAAAAAAAH9AAAAMAAAAFiQ/HmVxXk/5UuyGH/l6z8AAAA/pQoAAAAAAAAB/gAAADAAAADvYevbgKHkP1haWlpaWso/AAAAPwAAAAAAAAAAAf8AAAAwAAAA72Hr24Ch5D8M2qZzQA3KPwAAAD8fAAAAAAAAAAEAAQAAMAAAAH3Y+jZgqOQ/DNqmc0ANyj8AAAA/HwAAAAAAAAABAQEAADAAAAAJTwqSP6/kPwzapnNADco/AAAAPzQAAAAAAAAAAQIBAAAwAAAAIzwpSP685D8M2qZzQA3KPwAAAD9DAAAAAAAAAAEDAQAAMAAAADwpSP68yuQ/DNqmc0ANyj8AAAA/QwAAAAAAAAABBAEAADAAAABWFme0e9jkPwzapnNADco/AAAAP0MAAAAAAAAAAQUBAAAwAAAA/XmVxRnt5D8M2qZzQA3KPwAAAD9TAAAAAAAAAAEGAQAAMAAAAKPdw9a3AeU/DNqmc0ANyj8AAAA/UwAAAAAAAAABBwEAADAAAAC9yuKMdg/lPwzapnNADco/AAAAP2MAAAAAAAAAAQgBAAAwAAAAZC4RnhQk5T8M2qZzQA3KPwAAAD9jAAAAAAAAAAEJAQAAMAAAAJgITwqSP+U/DNqmc0ANyj8AAAA/cgAAAAAAAAABCgEAADAAAAA+bH0bMFTlPwzapnNADco/AAAAP3IAAAAAAAAAAQsBAAAwAAAAcUa7h61v5T8M2qZzQA3KPwAAAD+CAAAAAAAAAAEMAQAAMAAAAKUg+fMqi+U/DNqmc0ANyj8AAAA/kgAAAAAAAAABDQEAADAAAABMhCcFyZ/lPwzapnNADco/AAAAP5IAAAAAAAAAAQ4BAAAwAAAAgF5lcUa75T8M2qZzQA3KPwAAAD+hAAAAAAAAAAEPAQAAMAAAAEGvsjij3eU/DNqmc0ANyj8AAAA/oQAAAAAAAAABEAEAADAAAAB0ifCkIPnlPwzapnNADco/AAAAP6EAAAAAAAAAAREBAAAwAAAANNo9bH0b5j8M2qZzQA3KPwAAAD+xAAAAAAAAAAESAQAAMAAAANs9bH0bMOY/DNqmc0ANyj8AAAA/wAAAAAAAAAABEwEAADAAAAAPGKrpmEvmPwzapnNADco/AAAAP8AAAAAAAAAAARQBAAAwAAAAXN8GDNV05j8M2qZzQA3KPwAAAD/gAAAAAAAAAAEVAQAAMAAAAMOTguTPq+Y/DNqmc0ANyj8AAAA/4AAAAAAAAAABFgEAADAAAAD3bcBQTcfmPwzapnNADco/AAAAP+AAAAAAAAAAARcBAAAwAAAAndHuYevb5j8M2qZzQA3KPwAAAD/vAAAAAAAAAAEYAQAAMAAAAEQ1HXOJ8OY/DNqmc0ANyj8AAAA/7wAAAAAAAAABGQEAADAAAADQqyzOaPfmPwzapnNADco/AAAAP/8AAAAAAAAAARoBAAAwAAAA6phLhCcF5z8M2qZzQA3KPwAAAD//AAAAAAAAAAEbAQAAMAAAAHcPW98GDOc/DNqmc0ANyj8AAAA/TQEAAAAAAAABHAEAADAAAAAEhmo65hLnPwzapnNADco/AAAAP2wBAAAAAAAAAR0BAAAwAAAAkfx5lcUZ5z8M2qZzQA3KPwAAAD98AQAAAAAAAAEeAQAAMAAAAB1zifCkIOc/DNqmc0ANyj8AAAA/fAEAAAAAAAABHwEAADAAAACr6ZhLhCfnPwzapnNADco/AAAAP4wBAAAAAAAAASABAAAwAAAAN2CopmMu5z8M2qZzQA3KPwAAAD+bAQAAAAAAAAEhAQAAMAAAAMXWtwFDNec/DNqmc0ANyj8AAAA/mwEAAAAAAAABIgEAADAAAABRTcdcIjznPwzapnNADco/AAAAP6sBAAAAAAAAASMBAAAwAAAA3sPWtwFD5z8M2qZzQA3KPwAAAD+6AQAAAAAAAAEkAQAAMAAAAGs65hLhSec/DNqmc0ANyj8AAAA/ugEAAAAAAAABJQEAADAAAAD4sPVtwFDnPwzapnNADco/AAAAP8oBAAAAAAAAASYBAAAwAAAAnhQkf15l5z8M2qZzQA3KPwAAAD/KAQAAAAAAAAEnAQAAMAAAAEV4UpD8eec/DNqmc0ANyj8AAAA/2gEAAAAAAAABKAEAADAAAAAFyZ9XWZznPwzapnNADco/AAAAP9oBAAAAAAAAASkBAAAwAAAAOaPdw9a35z8M2qZzQA3KPwAAAD/pAQAAAAAAAAEqAQAAMAAAAGx9GzBU0+c/DNqmc0ANyj8AAAA/6QEAAAAAAAABKwEAADAAAAAtzmj3sPXnPwzapnNADco/AAAAP/kBAAAAAAAAASwBAAAwAAAA1TGXCE8K6D8M2qZzQA3KPwAAAD/5AQAAAAAAAAEtAQAAMAAAAHuVxRntHug/DNqmc0ANyj8AAAA/CQIAAAAAAAABLgEAADAAAACUguTPqyzoPwzapnNADco/AAAAPwkCAAAAAAAAAS8BAAAwAAAArm8Dhmo66D8M2qZzQA3KPwAAAD8YAgAAAAAAAAEwAQAAMAAAADzmEuFJQeg/DNqmc0ANyj8AAAA/KAIAAAAAAAABMQEAADAAAADIXCI8KUjoPwzapnNADco/AAAAPzcCAAAAAAAAATIBAAAwAAAAVdMxlwhP6D8M2qZzQA3KPwAAAD9HAgAAAAAAAAEzAQAAMAAAAOJJQfLnVeg/DNqmc0ANyj8AAAA/VgIAAAAAAAABNAEAADAAAABvwFBNx1zoPwzapnNADco/AAAAP1YCAAAAAAAAATUBAAAwAAAA+zZgqKZj6D8M2qZzQA3KPwAAAD9mAgAAAAAAAAE2AQAAMAAAABUkf15lceg/DNqmc0ANyj8AAAA/dgIAAAAAAAABNwEAADAAAAC8h61vA4boPwzapnNADco/AAAAP3YCAAAAAAAAATgBAAAwAAAA8GHr24Ch6D8M2qZzQA3KPwAAAD+FAgAAAAAAAAE5AQAAMAAAAApPCpI/r+g/DNqmc0ANyj8AAAA/hQIAAAAAAAABOgEAADAAAACwsjij3cPoPwzapnNADco/AAAAP5UCAAAAAAAAATsBAAAwAAAAyZ9XWZzR6D8M2qZzQA3KPwAAAD+kAgAAAAAAAAE8AQAAMAAAAP15lcUZ7eg/DNqmc0ANyj8AAAA/pAIAAAAAAAABPQEAADAAAAC+yuKMdg/pP1haWlpaWso/AAAAP7QCAAAAAAAAAT4BAAAwAAAAfhswVNMx6T9YWlpaWlrKPwAAAD+0AgAAAAAAAAE/AQAAMAAAAMvijHYPW+k/WFpaWlpayj8AAAA/tAIAAAAAAAABQAEAADAAAAD/vMrijHbpP6jaDUF0p8o/AAAAP8QCAAAAAAAAAUEBAAAwAAAAMpcITwqS6T+o2g1BdKfKPwAAAD/zAgAAAAAAAAFCAQAAMAAAAI52D1vfBuo/RNt0DqhByz8AAAA/AgMAAAAAAAABQwEAADAAAAAa7R62vg3qP0TbdA6oQcs/AAAAPwIDAAAAAAAAAUQBAAAwAAAANNo9bH0b6j9E23QOqEHLPwAAAD8CAwAAAAAAAAFFAQAAMAAAAMFQTcdcIuo/RNt0DqhByz8AAAA/AgMAAAAAAAABRgEAADAAAADbPWx9GzDqP0TbdA6oQcs/AAAAPxIDAAAAAAAAAUcBAAAwAAAA9SqLM9o96j9E23QOqEHLPwAAAD8hAwAAAAAAAAFIAQAAMAAAALZ72Po2YOo/RNt0DqhByz8AAAA/IQMAAAAAAAABSQEAADAAAADpVRZntHvqP0TbdA6oQcs/AAAAPzEDAAAAAAAAAUoBAAAwAAAAqaZjLhGe6j9E23QOqEHLPwAAAD8xAwAAAAAAAAFLAQAAMAAAAFAKkj+vsuo/RNt0DqhByz8AAAA/QQMAAAAAAAABTAEAADAAAAD2bcBQTcfqP0TbdA6oQcs/AAAAP0EDAAAAAAAAAU0BAAAwAAAAKkj+vMri6j9E23QOqEHLPwAAAD9QAwAAAAAAAAFOAQAAMAAAANGrLM5o9+o/RNt0DqhByz8AAAA/UAMAAAAAAAABTwEAADAAAAB3D1vfBgzrP0TbdA6oQcs/AAAAP2ADAAAAAAAAAVABAAAwAAAAkfx5lcUZ6z9E23QOqEHLPwAAAD9gAwAAAAAAAAFRAQAAMAAAAKvpmEuEJ+s/RNt0DqhByz8AAAA/cAMAAAAAAAABUgEAADAAAADE1rcBQzXrP0TbdA6oQcs/AAAAP3ADAAAAAAAAAVMBAAAwAAAAbDrmEuFJ6z9E23QOqEHLPwAAAD9/AwAAAAAAAAFUAQAAMAAAAJ8UJH9eZes/RNt0DqhByz8AAAA/fwMAAAAAAAABVQEAADAAAADT7mHr24DrP0TbdA6oQcs/AAAAP48DAAAAAAAAAVYBAAAwAAAArCzOaPew6z9E23QOqEHLPwAAAD+eAwAAAAAAAAFXAQAAMAAAABPhSUHy5+s/kFso9cGOyz8AAAA/ngMAAAAAAAABWAEAADAAAADuHra+DRjsP5BbKPXBjss/AAAAP54DAAAAAAAAAVkBAAAwAAAAVdMxlwhP7D+QWyj1wY7LPwAAAD+uAwAAAAAAAAFaAQAAMAAAAEn+vMrijOw/kFso9cGOyz8AAAA/vgMAAAAAAAABWwEAADAAAADKn1dZnNHsP9jb29vb28s/AAAAP74DAAAAAAAAAVwBAAAwAAAAGGe0e9j67D/Y29vb29vLPwAAAD++AwAAAAAAAAFdAQAAMAAAAPGkIPnzKu0/2Nvb29vbyz8AAAA/zQMAAAAAAAABXgEAADAAAADM4ox2D1vtP9jb29vb28s/AAAAP80DAAAAAAAAAV8BAAAwAAAAcka7h61v7T/Y29vb29vLPwAAAD/dAwAAAAAAAAFgAQAAMAAAABmq6ZhLhO0/2Nvb29vbyz8AAAA//AMAAAAAAAABYQEAADAAAADz51UWZ7TtP9jb29vb28s/AAAAP/wDAAAAAAAAAWIBAAAwAAAAmkuEJwXJ7T/Y29vb29vLPwAAAD/8AwAAAAAAAAFjAQAAMAAAALQ4o93D1u0/2Nvb29vbyz8AAAA/DAQAAAAAAAABZAEAADAAAADNJcKTguTtP9jb29vb28s/AAAAPwwEAAAAAAAAAWUBAAAwAAAA5xLhSUHy7T/Y29vb29vLPwAAAD8MBAAAAAAAAAFmAQAAMAAAAAEAAAAAAO4/2Nvb29vbyz8AAAA/GwQAAAAAAAABZwEAADAAAACNdg9b3wbuP9jb29vb28s/AAAAPxsEAAAAAAAAAWgBAAAwAAAAp2MuEZ4U7j+QWyj1wY7LPwAAAD8bBAAAAAAAAAFpAQAAMAAAADTaPWx9G+4/kFso9cGOyz8AAAA/KwQAAAAAAAABagEAADAAAADBUE3HXCLuP5BbKPXBjss/AAAAPysEAAAAAAAAAWsBAAAwAAAATsdcIjwp7j+QWyj1wY7LPwAAAD8rBAAAAAAAAAFsAQAAMAAAANo9bH0bMO4/kFso9cGOyz8AAAA/SgQAAAAAAAABbQEAADAAAADaPWx9GzDuP0TbdA6oQcs/AAAAP1oEAAAAAAAAAW4BAAAwAAAAaLR72Po27j9E23QOqEHLPwAAAD9aBAAAAAAAAAFvAQAAMAAAAIKhmo65RO4/RNt0DqhByz8AAAA/eQQAAAAAAAABcAEAADAAAAAOGKrpmEvuP0TbdA6oQcs/AAAAP4gEAAAAAAAAAXEBAAAwAAAAKAXJn1dZ7j9E23QOqEHLPwAAAD+IBAAAAAAAAAFyAQAAMAAAAELy51UWZ+4/RNt0DqhByz8AAAA/mAQAAAAAAAABcwEAADAAAABb3wYM1XTuP0TbdA6oQcs/AAAAP6gEAAAAAAAAAXQBAAAwAAAAdcwlwpOC7j9E23QOqEHLPwAAAD+oBAAAAAAAAAF1AQAAMAAAADYdc4nwpO4/RNt0DqhByz8AAAA/qAQAAAAAAAABdgEAADAAAAARW98GDNXuP0TbdA6oQcs/AAAAP7cEAAAAAAAAAXcBAAAwAAAA0asszmj37j9E23QOqEHLPwAAAD+3BAAAAAAAAAF4AQAAMAAAAAWGajrmEu8/RNt0DqhByz8AAAA/xwQAAAAAAAABeQEAADAAAABRTcdcIjzvP0TbdA6oQcs/AAAAP9cEAAAAAAAAAXoBAAAwAAAA+bD1bcBQ7z9E23QOqEHLPwAAAD/XBAAAAAAAAAF7AQAAMAAAABOeFCR/Xu8/9FrBJ470yj8AAAA/1wQAAAAAAAABfAEAADAAAACfFCR/XmXvP/RawSeO9Mo/AAAAP+YEAAAAAAAAAX0BAAAwAAAALYsz2j1s7z/0WsEnjvTKPwAAAD8FBQAAAAAAAAF+AQAAMAAAAC2LM9o9bO8/qNoNQXSnyj8AAAA/FQUAAAAAAAABfwEAADAAAAAtizPaPWzvP1haWlpaWso/AAAAPyUFAAAAAAAAAYABAAAwAAAAuQFDNR1z7z9YWlpaWlrKPwAAAD8lBQAAAAAAAAGBAQAAMAAAAEV4UpD8ee8/WFpaWlpayj8AAAA/NAUAAAAAAAABggEAADAAAABFeFKQ/HnvPwzapnNADco/AAAAPzQFAAAAAAAAAYMBAAAwAAAARXhSkPx57z/AWfOMJsDJPwAAAD9EBQAAAAAAAAGEAQAAMAAAANPuYevbgO8/cNk/pgxzyT8AAAA/RAUAAAAAAAABhQEAADAAAADT7mHr24DvP9jY2NjY2Mg/AAAAP1QFAAAAAAAAAYYBAAAwAAAAX2VxRruH7z882HELpT7IPwAAAD9jBQAAAAAAAAGHAQAAMAAAAOvbgKGaju8/8Fe+JIvxxz8AAAA/YwUAAAAAAAABiAEAADAAAADr24Chmo7vP1hXV1dXV8c/AAAAP3MFAAAAAAAAAYkBAAAwAAAABcmfV1mc7z9w1jyjCXDGPwAAAD9zBQAAAAAAAAGKAQAAMAAAAB+2vg0Yqu8/1NXV1dXVxT8AAAA/ggUAAAAAAAABiwEAADAAAAAftr4NGKrvPzzVbgiiO8U/AAAAP5IFAAAAAAAAAYwBAAAwAAAAxxntHra+7z8E1KBtOgfEPwAAAD+SBQAAAAAAAAGNAQAAMAAAAFOQ/HmVxe8/HFOGuewfwz8AAAA/ogUAAAAAAAABjgEAADAAAABtfRswVNPvPzjSawWfOMI/AAAAP6IFAAAAAAAAAY8BAAAwAAAA+/MqizPa7z9QUVFRUVHBPwAAAD+xBQAAAAAAAAGQAQAAMAAAAIdqOuYS4e8/aNA2nQNqwD8AAAA/sQUAAAAAAAABkQEAADAAAACHajrmEuHvP5ifn5+fn78/AAAAP8EFAAAAAAAAAZIBAAAwAAAAh2o65hLh7z9wntEEOGu+PwAAAD/BBQAAAAAAAAGTAQAAMAAAAIdqOuYS4e8/OJ0DatA2vT8AAAA/0QUAAAAAAAABlAEAADAAAABtfRswVNPvP2ibzgE1aLs/AAAAP9EFAAAAAAAAAZUBAAAwAAAAU5D8eZXF7z8AmTLMZf+4PwAAAD/gBQAAAAAAAAGWAQAAMAAAAK0szmj3sO8/KJf9Y8owtz8AAAA/4AUAAAAAAAABlwEAADAAAAAFyZ9XWZzvP1iVyPsuYrU/AAAAP/AFAAAAAAAAAZgBAAAwAAAARXhSkPx57z+Qk5OTk5OzPwAAAD/wBQAAAAAAAAGZAQAAMAAAAIUnBcmfV+8/KJH3XcQqsT8AAAA//wUAAAAAAAABmgEAADAAAADF1rcBQzXvP+AfU4a57K8/AAAAP/8FAAAAAAAAAZsBAAAwAAAAkfx5lcUZ7z+AHbdQ6oOtPwAAAD8PBgAAAAAAAAGcAQAAMAAAANGrLM5o9+4/8BlNgLPmqT8AAAA/DwYAAAAAAAABnQEAADAAAACd0e5h69vuP4AXsUrkfac/AAAAPx8GAAAAAAAAAZ4BAAAwAAAAafew9W3A7j9QFuOvfEmmPwAAAD8uBgAAAAAAAAGfAQAAMAAAADYdc4nwpO4/4BNHeq3goz8AAAA/PgYAAAAAAAABoAEAADAAAAAcMFTTMZfuP6ASed9FrKI/AAAAPz4GAAAAAAAAAaEBAAAwAAAA6VUWZ7R77j9wEatE3nehPwAAAD8+BgAAAAAAAAGiAQAAMAAAAELy51UWZ+4/cBGrRN53oT8AAAA/PgYAAAAAAAABowEAADAAAACbjrlEeFLuP3ARq0Ted6E/AAAAP04GAAAAAAAAAaQBAAAwAAAAaLR72Po27j9wEatE3nehPwAAAD9OBgAAAAAAAAGlAQAAMAAAAMFQTcdcIu4/cBGrRN53oT8AAAA/XQYAAAAAAAABpgEAADAAAACNdg9b3wbuP3ARq0Ted6E/AAAAP10GAAAAAAAAAacBAAAwAAAAWpzR7mHr7T9wEatE3nehPwAAAD9tBgAAAAAAAAGoAQAAMAAAACbCk4Lkz+0/cBGrRN53oT8AAAA/bQYAAAAAAAABqQEAADAAAADz51UWZ7TtP3ARq0Ted6E/AAAAP3wGAAAAAAAAAaoBAAAwAAAApSD58yqL7T9wEatE3nehPwAAAD+MBgAAAAAAAAGrAQAAMAAAAFhZnNHuYe0/cBGrRN53oT8AAAA/jAYAAAAAAAABrAEAADAAAAALkj+vsjjtP3ARq0Ted6E/AAAAP5wGAAAAAAAAAa0BAAAwAAAAMVTTMZcI7T9wEatE3nehPwAAAD+cBgAAAAAAAAGuAQAAMAAAAHADhmo65uw/cBGrRN53oT8AAAA/nAYAAAAAAAABrwEAADAAAACXxRntHrbsP3ARq0Ted6E/AAAAP/kGAAAAAAAAAbABAAAwAAAAxNa3AUM16z+AGrRN54CKPwAAAD/5BgAAAAAAAAGxAQAAMAAAAJH8eZXFGes/gBq0TeeAij8AAAA/CQcAAAAAAAABsgEAADAAAABdIjwpSP7qP8AVfOJIr4U/AAAAPxkHAAAAAAAAAbMBAAAwAAAAUAqSP6+y6j/AFXziSK+FPwAAAD8ZBwAAAAAAAAG0AQAAMAAAAI+5RHhSkOo/wBV84kivhT8AAAA/KAcAAAAAAAABtQEAADAAAABC8udVFmfqP8AVfOJIr4U/AAAAPzgHAAAAAAAAAbYBAAAwAAAAAAAAAAAA6j/AFXziSK+FPwAAAD84BwAAAAAAAAG3AQAAMAAAAA3VdMwlwuk/gBq0TeeAij8AAAA/OAcAAAAAAAABuAEAADAAAADlz6sszmjpPyASEhISEpI/AAAAP0gHAAAAAAAAAbkBAAAwAAAAvsrijHYP6T9gFK5H4XqUPwAAAD9IBwAAAAAAAAG6AQAAMAAAAApPCpI/r+g/wBZKfbDjlj8AAAA/VwcAAAAAAAABuwEAADAAAABvwFBNx1zoP8AWSn2w45Y/AAAAP1cHAAAAAAAAAbwBAAAwAAAA1TGXCE8K6D9AGeayf0yZPwAAAD9nBwAAAAAAAAG9AQAAMAAAAPrzKosz2uc/oBuC6E61mz8AAAA/ZwcAAAAAAAABvgEAADAAAAAftr4NGKrnP6AbguhOtZs/AAAAP3YHAAAAAAAAAb8BAAAwAAAAX2VxRruH5z+gG4LoTrWbPwAAAD+GBwAAAAAAAAHAAQAAMAAAALgBQzUdc+c/oBuC6E61mz8AAAA/hgcAAAAAAAABwQEAADAAAACeFCR/XmXnP6AbguhOtZs/AAAAP4YHAAAAAAAAAcIBAAAwAAAAhCcFyZ9X5z+gG4LoTrWbPwAAAD+WBwAAAAAAAAHDAQAAMAAAAGs65hLhSec/oBuC6E61mz8AAAA/lgcAAAAAAAABxAEAADAAAADF1rcBQzXnP6AbguhOtZs/AAAAP6UHAAAAAAAAAcUBAAAwAAAAN2CopmMu5z+gG4LoTrWbPwAAAD+1BwAAAAAAAAHGAQAAMAAAAB1zifCkIOc/oBuC6E61mz8AAAA/tQcAAAAAAAABxwEAADAAAAB3D1vfBgznP6AbguhOtZs/AAAAP8UHAAAAAAAAAcgBAAAwAAAA6phLhCcF5z+gG4LoTrWbPwAAAD/FBwAAAAAAAAHJAQAAMAAAANCrLM5o9+Y/oBuC6E61mz8AAAA/1AcAAAAAAAABygEAADAAAAAqSP68yuLmP6AbguhOtZs/AAAAP9QHAAAAAAAAAcsBAAAwAAAAg+TPqyzO5j8AHh4eHh6ePwAAAD/kBwAAAAAAAAHMAQAAMAAAAMOTguTPq+Y/QBDdqXZDoD8AAAA/8wcAAAAAAAABzQEAADAAAACQuUR4UpDmP3ARq0Ted6E/AAAAPwMIAAAAAAAAAc4BAAAwAAAAQvLnVRZn5j/gE0d6reCjPwAAAD8DCAAAAAAAAAHPAQAAMAAAAGi0e9j6NuY/EBUVFRUVpT8AAAA/EwgAAAAAAAAB0AEAADAAAACOdg9b3wbmP4AXsUrkfac/AAAAPxMIAAAAAAAAAdEBAAAwAAAAWpzR7mHr5T+wGH/lS7KoPwAAAD8TCAAAAAAAAAHSAQAAMAAAAJlLhCcFyeU/IBsbGxsbqz8AAAA/EwgAAAAAAAAB0wEAADAAAADz51UWZ7TlP0Ac6bWCT6w/AAAAPyIIAAAAAAAAAdQBAAAwAAAA2Po2YKim5T9AHOm1gk+sPwAAAD8yCAAAAAAAAAHVAQAAMAAAAL8NGKrpmOU/gB23UOqDrT8AAAA/MggAAAAAAAAB1gEAADAAAAClIPnzKovlP7AehetRuK4/AAAAP0IIAAAAAAAAAdcBAAAwAAAAizPaPWx95T+wHoXrUbiuPwAAAD9RCAAAAAAAAAHYAQAAMAAAAP+8yuKMduU/sB6F61G4rj8AAAA/UQgAAAAAAAAB2QEAADAAAADlz6sszmjlP5CQkJCQkLA/AAAAP2EIAAAAAAAAAdoBAAAwAAAAWFmc0e5h5T+QkJCQkJCwPwAAAD9hCAAAAAAAAAHbAQAAMAAAAMvijHYPW+U/KJH3XcQqsT8AAAA/cAgAAAAAAAAB3AEAADAAAAA+bH0bMFTlP8CRXiv4xLE/AAAAP4AIAAAAAAAAAd0BAAAwAAAAsvVtwFBN5T/AkV4r+MSxPwAAAD+ACAAAAAAAAAHeAQAAMAAAALL1bcBQTeU/YJLF+Ctfsj8AAAA/kAgAAAAAAAAB3wEAADAAAACy9W3AUE3lP/iSLMZf+bI/AAAAP58IAAAAAAAAAeABAAAwAAAAsvVtwFBN5T+Qk5OTk5OzPwAAAD+vCAAAAAAAAAHhAQAAMAAAACR/XmVxRuU/AJYvyWL8tT8AAAA/vwgAAAAAAAAB4gEAADAAAAAkf15lcUblP2CYy/4xZbg/AAAAP84IAAAAAAAAAeMBAAAwAAAAJH9eZXFG5T/Qmmc0Ac66PwAAAD/OCAAAAAAAAAHkAQAAMAAAACR/XmVxRuU/oJycnJycvD8AAAA/zggAAAAAAAAB5QEAADAAAAAkf15lcUblP8idajcE0b0/AAAAP94IAAAAAAAAAeYBAAAwAAAAJH9eZXFG5T+Yn5+fn5+/PwAAAD/eCAAAAAAAAAHnAQAAMAAAACR/XmVxRuU/BNGdajcEwT8AAAA/7QgAAAAAAAAB6AEAADAAAAAkf15lcUblP+xRuB6F68E/AAAAP+0IAAAAAAAAAekBAAAwAAAAJH9eZXFG5T/U0tLS0tLCPwAAAD/9CAAAAAAAAAHqAQAAMAAAACR/XmVxRuU/oNQHO26hxD8AAAA/DQkAAAAAAAAB6wEAADAAAAAkf15lcUblP9TV1dXV1cU/AAAAPw0JAAAAAAAAAewBAAAwAAAAJH9eZXFG5T+8VvCJI73GPwAAAD8NCQAAAAAAAAHtAQAAMAAAACR/XmVxRuU/8Fe+JIvxxz8AAAA/HAkAAAAAAAAB7gEAADAAAAAkf15lcUblP4hYJfK+i8g/AAAAPywJAAAAAAAAAe8BAAAwAAAAJH9eZXFG5T9w2T+mDHPJPwAAAD8sCQAAAAAAAAHwAQAAMAAAACR/XmVxRuU/DNqmc0ANyj8AAAA/SwkAAAAAAAAB8QEAADAAAAAkf15lcUblP/RawSeO9Mo/AAAAP0sJAAAAAAAAAfIBAAAwAAAAJH9eZXFG5T9E23QOqEHLPwAAAD9bCQAAAAAAAAHzAQAAMAAAALL1bcBQTeU/9FrBJ470yj8AAAA/2AkAAAAAAAAB9AEAADAAAACy9W3AUE3lP6jaDUF0p8o/AAAAP/cJAAAAAAAAAfUBAAAwAAAA7NuAoZqOwT+TLMZf+ZLsPwAAAD8AAAAAAAAAAAH2AQAAMAAAAOzbgKGajsE/pwxz2T+m7D8AAAA/AAAAAAAAAAAB9wEAADAAAAAftr4NGKrBP6cMc9k/puw/AAAAPyAAAAAAAAAAAfgBAAAwAAAAU5D8eZXFwT+nDHPZP6bsPwAAAD9PAAAAAAAAAAH5AQAAMAAAAPCkIPnzKsM/4ax5RhPg7D8AAAA/TwAAAAAAAAAB+gEAADAAAADAUE3HXCLEP/OMJsBZ8+w/AAAAP08AAAAAAAAAAfsBAAAwAAAA+LD1bcBQxT8bTYCz5hntPwAAAD9eAAAAAAAAAAH8AQAAMAAAAC8RnhQkf8Y/LS0tLS0t7T8AAAA/XgAAAAAAAAAB/QEAADAAAACZS4QnBcnHP1XthiC6U+0/AAAAP24AAAAAAAAAAf4BAAAwAAAABIZqOuYSyT9V7YYgulPtPwAAAD9uAAAAAAAAAAH/AQAAMAAAANV0zCXCk8o/Zc0zmgBn7T8AAAA/fQAAAAAAAAABAAIAADAAAAA/r7I4o93LP4+NjY2Nje0/AAAAP30AAAAAAAAAAQECAAAwAAAAqemYS4QnzT+PjY2NjY3tPwAAAD+NAAAAAAAAAAECAgAAMAAAAH3Y+jZgqM4/n206B9Sg7T8AAAA/jQAAAAAAAAABAwIAADAAAACOdg9b3wbQP59tOgfUoO0/AAAAP50AAAAAAAAAAQQCAAAwAAAAKkj+vMri0D+fbToH1KDtPwAAAD+dAAAAAAAAAAEFAgAAMAAAAKwszmj3sNE/n206B9Sg7T8AAAA/rAAAAAAAAAABBgIAADAAAABJ/rzK4ozSP59tOgfUoO0/AAAAP6wAAAAAAAAAAQcCAAAwAAAAsvVtwFBN0z+fbToH1KDtPwAAAD+8AAAAAAAAAAEIAgAAMAAAAE7HXCI8KdQ/n206B9Sg7T8AAAA/vAAAAAAAAAABCQIAADAAAAC3vg0YqunUP59tOgfUoO0/AAAAP8wAAAAAAAAAAQoCAAAwAAAABsmfV1mc1T+fbToH1KDtPwAAAD/MAAAAAAAAAAELAgAAMAAAAO0etr4NGNY/j42NjY2N7T8AAAA/2wAAAAAAAAABDAIAADAAAADvYevbgKHWP4+NjY2Nje0/AAAAP9sAAAAAAAAAAQ0CAAAwAAAAJX9eZXFG1z+PjY2NjY3tPwAAAD/rAAAAAAAAAAEOAgAAMAAAAA3VdMwlwtc/j42NjY2N7T8AAAA/6wAAAAAAAAABDwIAADAAAAD1Kosz2j3YP4+NjY2Nje0/AAAAP/oAAAAAAAAAARACAAAwAAAA923AUE3H2D+PjY2NjY3tPwAAAD/6AAAAAAAAAAERAgAAMAAAAMXWtwFDNdk/j42NjY2N7T8AAAA/CgEAAAAAAAABEgIAADAAAABFeFKQ/HnZP3mt4BNHeu0/AAAAPwoBAAAAAAAAARMCAAAwAAAA4AYM1XTM2T95reATR3rtPwAAAD8aAQAAAAAAAAEUAgAAMAAAAC3OaPew9dk/Zc0zmgBn7T8AAAA/GgEAAAAAAAABFQIAADAAAAB7lcUZ7R7aP2XNM5oAZ+0/AAAAPykBAAAAAAAAARYCAAAwAAAArm8Dhmo62j9lzTOaAGftPwAAAD85AQAAAAAAAAEXAgAAMAAAAK5vA4ZqOto/Ve2GILpT7T8AAAA/OQEAAAAAAAABGAIAADAAAADIXCI8KUjaP1XthiC6U+0/AAAAP0kBAAAAAAAAARkCAAAwAAAArm8Dhmo62j9V7YYgulPtPwAAAD/GAQAAAAAAAAEaAgAAMAAAAJSC5M+rLNo/QQ3apnNA7T8AAAA/xgEAAAAAAAABGwIAADAAAABHu4etbwPaPy0tLS0tLe0/AAAAP9UBAAAAAAAAARwCAAAwAAAALc5o97D12T8tLS0tLS3tPwAAAD/VAQAAAAAAAAEdAgAAMAAAABThSUHy59k/B23TOaAG7T8AAAA/5QEAAAAAAAABHgIAADAAAAD68yqLM9rZPwdt0zmgBu0/AAAAP+UBAAAAAAAAAR8CAAAwAAAALIsz2j1s2T/5K1+SxfjrPwAAAD8AAAAAAAAAAAEgAgAAMAAAABKeFCR/Xtk/+StfksX46z8AAAA/AAAAAAAAAAABIQIAADAAAADew9a3AUPZP/krX5LF+Os/AAAAPw8AAAAAAAAAASICAAAwAAAAkfx5lcUZ2T8LDAwMDAzsPwAAAD8fAAAAAAAAAAEjAgAAMAAAACpI/rzK4tg/H+y4hVIf7D8AAAA/HwAAAAAAAAABJAIAADAAAADdgKGajrnYPzPMZf+YMuw/AAAAPy4AAAAAAAAAASUCAAAwAAAAQvLnVRZn2D9FrBJ530XsPwAAAD8uAAAAAAAAAAEmAgAAMAAAAMFQTcdcItg/bWxsbGxs7D8AAAA/PgAAAAAAAAABJwIAADAAAAAN1XTMJcLXP39MGeayf+w/AAAAPz4AAAAAAAAAASgCAAAwAAAAWVmc0e5h1z+nDHPZP6bsPwAAAD9OAAAAAAAAAAEpAgAAMAAAAL7K4ox2D9c/zczMzMzM7D8AAAA/TgAAAAAAAAABKgIAADAAAAAkPClI/rzWP+GseUYT4Ow/AAAAP10AAAAAAAAAASsCAAAwAAAAvIetbwOG1j8HbdM5oAbtPwAAAD9dAAAAAAAAAAEsAgAAMAAAADvmEuFJQdY/LS0tLS0t7T8AAAA/bQAAAAAAAAABLQIAADAAAAAHDNV0zCXWP0EN2qZzQO0/AAAAP20AAAAAAAAAAS4CAAAwAAAA1DGXCE8K1j9V7YYgulPtPwAAAD99AAAAAAAAAAEvAgAAMAAAAKBXWZzR7tU/Zc0zmgBn7T8AAAA/fQAAAAAAAAABMAIAADAAAABtfRswVNPVP3mt4BNHeu0/AAAAP4wAAAAAAAAAATECAAAwAAAAU5D8eZXF1T+PjY2NjY3tPwAAAD+MAAAAAAAAAAEyAgAAMAAAADmj3cPWt9U/j42NjY2N7T8AAAA/nAAAAAAAAAABMwIAADAAAAA5o93D1rfVP59tOgfUoO0/AAAAP5wAAAAAAAAAATQCAAAwAAAAH7a+DRiq1T+zTeeAGrTtPwAAAD+rAAAAAAAAAAE1AgAAMAAAAB+2vg0YqtU/xy2U+mDH7T8AAAA/uwAAAAAAAAABNgIAADAAAAAftr4NGKrVP9kNQXSn2u0/AAAAP8sAAAAAAAAAATcCAAAwAAAAbX0bMFTT1T87bqHUBzvuPwAAAD84AQAAAAAAAAE4AgAAMAAAAIZqOuYS4dU/T05OTk5O7j8AAAA/SAEAAAAAAAABOQIAADAAAACGajrmEuHVP2Eu+8eUYe4/AAAAP0kBAAAAAAAAAToCAAAwAAAAukR4UpD81T9hLvvHlGHuPwAAAD9YAQAAAAAAAAE7AgAAMAAAALpEeFKQ/NU/dQ6oQdt07j8AAAA/WAEAAAAAAAABPAIAADAAAADUMZcITwrWP4nuVLshiO4/AAAAP2gBAAAAAAAAAT0CAAAwAAAA7R62vg0Y1j+bzgE1aJvuPwAAAD9oAQAAAAAAAAE+AgAAMAAAACH58yqLM9Y/r66urq6u7j8AAAA/eAEAAAAAAAABPwIAADAAAABuwFBNx1zWP8OOWyj1we4/AAAAP3gBAAAAAAAAAUACAAAwAAAA72Hr24Ch1j/pTrUbgujuPwAAAD+HAQAAAAAAAAFBAgAAMAAAAIvwpCD589Y/Dw8PDw8P7z8AAAA/hwEAAAAAAAABQgIAADAAAAAMkj+vsjjXPzfPaAKcNe8/AAAAP5cBAAAAAAAAAUMCAAAwAAAApiD58yqL1z9dj8L1KFzvPwAAAD+mAQAAAAAAAAFEAgAAMAAAAKhjLhGeFNg/gU8c6bWC7z8AAAA/pgEAAAAAAAABRQIAADAAAAApBcmfV1nYP4FPHOm1gu8/AAAAP7YBAAAAAAAAAUYCAAAwAAAAdswlwpOC2D+XL8li/JXvPwAAAD+2AQAAAAAAAAFHAgAAMAAAAKmmYy4Rntg/ly/JYvyV7z8AAAA/xgEAAAAAAAABSAIAADAAAAD3bcBQTcfYP5cvyWL8le8/AAAAP8YBAAAAAAAAAUkCAAAwAAAAKkj+vMri2D+rD3bcQqnvPwAAAD/VAQAAAAAAAAFKAgAAMAAAAEQ1HXOJ8Ng/qw923EKp7z8AAAA/1QEAAAAAAAABSwIAADAAAABeIjwpSP7YP6sPdtxCqe8/AAAAP+UBAAAAAAAAAUwCAAAwAAAAdw9b3wYM2T+rD3bcQqnvPwAAAD/1AQAAAAAAAAFNAgAAMAAAAHcPW98GDNk/ly/JYvyV7z8AAAA/QwIAAAAAAAABTgIAADAAAAB3D1vfBgzZP4FPHOm1gu8/AAAAP2ICAAAAAAAAAU8CAAAwAAAAdw9b3wYM2T9xb29vb2/vPwAAAD9iAgAAAAAAAAFQAgAAMAAAAHcPW98GDNk/XY/C9Shc7z8AAAA/gQIAAAAAAAABUQIAADAAAACUguTPqyzaPzPMZf+YMuw/AAAAPwAAAAAAAAAAAVICAAAwAAAAe5XFGe0e2j8zzGX/mDLsPwAAAD8AAAAAAAAAAAFTAgAAMAAAAC3OaPew9dk/M8xl/5gy7D8AAAA/LwAAAAAAAAABVAIAADAAAAAU4UlB8ufZPzPMZf+YMuw/AAAAPy8AAAAAAAAAAVUCAAAwAAAA+vMqizPa2T8zzGX/mDLsPwAAAD8+AAAAAAAAAAFWAgAAMAAAAOAGDNV0zNk/M8xl/5gy7D8AAAA/TgAAAAAAAAABVwIAADAAAADGGe0etr7ZPzPMZf+YMuw/AAAAP10AAAAAAAAAAVgCAAAwAAAAxhntHra+2T9FrBJ530XsPwAAAD9dAAAAAAAAAAFZAgAAMAAAAKwszmj3sNk/RawSed9F7D8AAAA/bQAAAAAAAAABWgIAADAAAACTP6+yOKPZP0WsEnnfRew/AAAAP20AAAAAAAAAAVsCAAAwAAAAeVKQ/HmV2T9ZjL/yJVnsPwAAAD99AAAAAAAAAAFcAgAAMAAAAEV4UpD8edk/WYy/8iVZ7D8AAAA/fQAAAAAAAAABXQIAADAAAAASnhQkf17ZP21sbGxsbOw/AAAAP4wAAAAAAAAAAV4CAAAwAAAA3sPWtwFD2T9/TBnmsn/sPwAAAD+MAAAAAAAAAAFfAgAAMAAAAKvpmEuEJ9k/kyzGX/mS7D8AAAA/nAAAAAAAAAABYAIAADAAAAB3D1vfBgzZP6cMc9k/puw/AAAAP5wAAAAAAAAAAWECAAAwAAAAXiI8KUj+2D+57B9ThrnsPwAAAD+sAAAAAAAAAAFiAgAAMAAAACpI/rzK4tg/uewfU4a57D8AAAA/uwAAAAAAAAABYwIAADAAAAAQW98GDNXYP83MzMzMzOw/AAAAP7sAAAAAAAAAAWQCAAAwAAAA923AUE3H2D/hrHlGE+DsPwAAAD/LAAAAAAAAAAFlAgAAMAAAAN2AoZqOudg/84wmwFnz7D8AAAA/2gAAAAAAAAABZgIAADAAAADDk4Lkz6vYP/OMJsBZ8+w/AAAAP9oAAAAAAAAAAWcCAAAwAAAAw5OC5M+r2D8HbdM5oAbtPwAAAD/6AAAAAAAAAAFoAgAAMAAAAKmmYy4Rntg/B23TOaAG7T8AAAA/CQEAAAAAAAABaQIAADAAAACppmMuEZ7YPxtNgLPmGe0/AAAAPwkBAAAAAAAAAWoCAAAwAAAAkLlEeFKQ2D8tLS0tLS3tPwAAAD8pAQAAAAAAAAFrAgAAMAAAAHbMJcKTgtg/Ve2GILpT7T8AAAA/KQEAAAAAAAABbAIAADAAAABc3wYM1XTYP1XthiC6U+0/AAAAPzgBAAAAAAAAAW0CAAAwAAAAXN8GDNV02D9lzTOaAGftPwAAAD84AQAAAAAAAAFuAgAAMAAAAELy51UWZ9g/ea3gE0d67T8AAAA/VwEAAAAAAAABbwIAADAAAAApBcmfV1nYP4+NjY2Nje0/AAAAP1cBAAAAAAAAAXACAAAwAAAADxiq6ZhL2D+PjY2NjY3tPwAAAD9XAQAAAAAAAAFxAgAAMAAAAPUqizPaPdg/s03ngBq07T8AAAA/VwEAAAAAAAABcgIAADAAAAD1Kosz2j3YP8ctlPpgx+0/AAAAP3cBAAAAAAAAAXMCAAAwAAAA9SqLM9o92D/ZDUF0p9rtPwAAAD/FAQAAAAAAAAF0AgAAMAAAAA8YqumYS9g/2Q1BdKfa7T8AAAA/1AEAAAAAAAABdQIAADAAAABC8udVFmfYP+3t7e3t7e0/AAAAP9QBAAAAAAAAAXYCAAAwAAAAXN8GDNV02D/t7e3t7e3tPwAAAD/kAQAAAAAAAAF3AgAAMAAAAJC5RHhSkNg/Ac6aZzQB7j8AAAA/5AEAAAAAAAABeAIAADAAAADDk4Lkz6vYPxOuR+F6FO4/AAAAP/QBAAAAAAAAAXkCAAAwAAAA923AUE3H2D8TrkfhehTuPwAAAD/0AQAAAAAAAAF6AgAAMAAAAEQ1HXOJ8Ng/E65H4XoU7j8AAAA/AwIAAAAAAAABewIAADAAAACR/HmVxRnZPxOuR+F6FO4/AAAAPwMCAAAAAAAAAXwCAAAwAAAA3sPWtwFD2T87bqHUBzvuPwAAAD8TAgAAAAAAAAF9AgAAMAAAACyLM9o9bNk/O26h1Ac77j8AAAA/EwIAAAAAAAABfgIAADAAAABFeFKQ/HnZP09OTk5OTu4/AAAAPyMCAAAAAAAAAX8CAAAwAAAAkz+vsjij2T9PTk5OTk7uPwAAAD8jAgAAAAAAAAGAAgAAMAAAAOAGDNV0zNk/YS77x5Rh7j8AAAA/MgIAAAAAAAABgQIAADAAAAD68yqLM9rZP3UOqEHbdO4/AAAAP0ICAAAAAAAAAYICAAAwAAAALc5o97D12T91DqhB23TuPwAAAD9CAgAAAAAAAAGDAgAAMAAAAGGopmMuEdo/m84BNWib7j8AAAA/QgIAAAAAAAABhAIAADAAAACUguTPqyzaP5vOATVom+4/AAAAP1ECAAAAAAAAAYUCAAAwAAAArm8Dhmo62j+vrq6urq7uPwAAAD9hAgAAAAAAAAGGAgAAMAAAAMhcIjwpSNo/r66urq6u7j8AAAA/YQIAAAAAAAABhwIAADAAAADiSUHy51XaP6+urq6uru4/AAAAP3ECAAAAAAAAAYgCAAAwAAAA+zZgqKZj2j+vrq6urq7uPwAAAD9xAgAAAAAAAAGJAgAAMAAAABUkf15lcdo/r66urq6u7j8AAAA/ZgMAAAAAAAABigIAADAAAAAVJH9eZXHaP5vOATVom+4/AAAAP5UDAAAAAAAAAYsCAAAwAAAAzSXCk4Lk0z+PKcNc9o/pPwAAAD8AAAAAAAAAAAGMAgAAMAAAAOcS4UlB8tM/jynDXPaP6T8AAAA/EAAAAAAAAAABjQIAADAAAAAb7R62vg3UP48pw1z2j+k/AAAAPx8AAAAAAAAAAY4CAAAwAAAANNo9bH0b1D+PKcNc9o/pPwAAAD8vAAAAAAAAAAGPAgAAMAAAAE7HXCI8KdQ/jynDXPaP6T8AAAA/PwAAAAAAAAABkAIAADAAAABotHvY+jbUP48pw1z2j+k/AAAAP04AAAAAAAAAAZECAAAwAAAAgqGajrlE1D+PKcNc9o/pPwAAAD9OAAAAAAAAAAGSAgAAMAAAAJuOuUR4UtQ/jynDXPaP6T8AAAA/XgAAAAAAAAABkwIAADAAAAC1e9j6NmDUP48pw1z2j+k/AAAAP14AAAAAAAAAAZQCAAAwAAAA6VUWZ7R71D+PKcNc9o/pPwAAAD9uAAAAAAAAAAGVAgAAMAAAADYdc4nwpNQ/jynDXPaP6T8AAAA/fQAAAAAAAAABlgIAADAAAAC3vg0YqunUP48pw1z2j+k/AAAAP30AAAAAAAAAAZcCAAAwAAAAhScFyZ9X1T+jCXDWPKPpPwAAAD99AAAAAAAAAAGYAgAAMAAAAKBXWZzR7tU/tekcUIO26T8AAAA/jQAAAAAAAAABmQIAADAAAADVdMwlwpPWP8nJycnJyek/AAAAP40AAAAAAAAAAZoCAAAwAAAA2vo2YKim1z8DatA2nQPqPwAAAD+cAAAAAAAAAAGbAgAAMAAAAPdtwFBNx9g/KSoqKioq6j8AAAA/nAAAAAAAAAABnAIAADAAAACUguTPqyzaP3eq3RBEd+o/AAAAP6wAAAAAAAAAAZ0CAAAwAAAAZ3FGu4et2z+xSuR9F7HqPwAAAD+sAAAAAAAAAAGeAgAAMAAAAJ8UJH9eZd0/E6tE3ncR6z8AAAA/vAAAAAAAAAABnwIAADAAAABWFme0e9jePyWL8Ve+JOs/AAAAP7wAAAAAAAAAAaACAAAwAAAAlILkz6ss4D9NS0tLS0vrPwAAAD/rAAAAAAAAAAGhAgAAMAAAAJlLhCcFyeE/h+tRuB6F6z8AAAA/+gAAAAAAAAABogIAADAAAADnEuFJQfLhP4frUbgehes/AAAAP/oAAAAAAAAAAaMCAAAwAAAAjXYPW98G4j+H61G4HoXrPwAAAD/6AAAAAAAAAAGkAgAAMAAAAKdjLhGeFOI/XSv4xJFe6z8AAAA/+gAAAAAAAAABpQIAADAAAAA02j1sfRviP10r+MSRXus/AAAAPwoBAAAAAAAAAaYCAAAwAAAAwVBNx1wi4j9dK/jEkV7rPwAAAD8ZAQAAAAAAAAGnAgAAMAAAAMFQTcdcIuI/TUtLS0tL6z8AAAA/KQEAAAAAAAABqAIAADAAAADBUE3HXCLiPzlrntEEOOs/AAAAP5YBAAAAAAAAAakCAAAwAAAANNo9bH0b4j85a57RBDjrPwAAAD+mAQAAAAAAAAGqAgAAMAAAADTaPWx9G+I/JYvxV74k6z8AAAA/tgEAAAAAAAABqwIAADAAAAAa7R62vg3iPyWL8Ve+JOs/AAAAP7YBAAAAAAAAAawCAAAwAAAAvw0YqumY4T93qt0QRHfqPwAAAD8AAAAAAAAAAAGtAgAAMAAAABiq6ZhLhOE/nWo3BNGd6j8AAAA/EAAAAAAAAAABrgIAADAAAADxpCD58yrhP+vq6urq6uo/AAAAPxAAAAAAAAAAAa8CAAAwAAAAivCkIPnz4D8li/FXviTrPwAAAD8QAAAAAAAAAAGwAgAAMAAAALCyOKPdw+A/OWue0QQ46z8AAAA/HwAAAAAAAAABsQIAADAAAABJ/rzK4ozgP01LS0tLS+s/AAAAPy8AAAAAAAAAAbICAAAwAAAAb8BQTcdc4D9dK/jEkV7rPwAAAD8vAAAAAAAAAAGzAgAAMAAAAK5vA4ZqOuA/XSv4xJFe6z8AAAA/PwAAAAAAAAABtAIAADAAAAAIDNV0zCXgP3MLpT7Yces/AAAAPz8AAAAAAAAAAbUCAAAwAAAAe5XFGe0e4D+H61G4HoXrPwAAAD9tAAAAAAAAAAG2AgAAMAAAAO4etr4NGOA/h+tRuB6F6z8AAAA/bQAAAAAAAAABtwIAADAAAADuHra+DRjgP5fL/jFlmOs/AAAAP30AAAAAAAAAAbgCAAAwAAAA7h62vg0Y4D+rq6urq6vrPwAAAD+NAAAAAAAAAAG5AgAAMAAAAGGopmMuEeA/q6urq6ur6z8AAAA/rAAAAAAAAAABugIAADAAAADUMZcITwrgP7+LWCXyvus/AAAAP6wAAAAAAAAAAbsCAAAwAAAAR7uHrW8D4D/lS7IYf+XrPwAAAD+8AAAAAAAAAAG8AgAAMAAAAHSJ8KQg+d8/5UuyGH/l6z8AAAA/ywAAAAAAAAABvQIAADAAAABanNHuYevfP/krX5LF+Os/AAAAP9sAAAAAAAAAAb4CAAAwAAAAWpzR7mHr3z8LDAwMDAzsPwAAAD/qAAAAAAAAAAG/AgAAMAAAAEKvsjij3d8/H+y4hVIf7D8AAAA/CgEAAAAAAAABwAIAADAAAABCr7I4o93fPzPMZf+YMuw/AAAAPwoBAAAAAAAAAcECAAAwAAAAQq+yOKPd3z9ZjL/yJVnsPwAAAD9YAQAAAAAAAAHCAgAAMAAAAEKvsjij3d8/bWxsbGxs7D8AAAA/ZwEAAAAAAAABwwIAADAAAABCr7I4o93fP39MGeayf+w/AAAAP3cBAAAAAAAAAcQCAAAwAAAA1DGXCE8K4D+TLMZf+ZLsPwAAAD+HAQAAAAAAAAHFAgAAMAAAAAgM1XTMJeA/uewfU4a57D8AAAA/hwEAAAAAAAABxgIAADAAAAA75hLhSUHgP7nsH1OGuew/AAAAP5YBAAAAAAAAAccCAAAwAAAAFSR/XmVx4D/hrHlGE+DsPwAAAD+mAQAAAAAAAAHIAgAAMAAAAO9h69uAoeA/G02As+YZ7T8AAAA/tgEAAAAAAAAByQIAADAAAAAxVNMxlwjhP4+NjY2Nje0/AAAAP7YBAAAAAAAAAcoCAAAwAAAA8aQg+fMq4T+fbToH1KDtPwAAAD+2AQAAAAAAAAHLAgAAMAAAALH1bcBQTeE/xy2U+mDH7T8AAAA/xQEAAAAAAAABzAIAADAAAADlz6sszmjhP9kNQXSn2u0/AAAAP8UBAAAAAAAAAc0CAAAwAAAA/7zK4ox24T/t7e3t7e3tPwAAAD/VAQAAAAAAAAHOAgAAMAAAAKUg+fMqi+E/Ac6aZzQB7j8AAAA/1QEAAAAAAAABzwIAADAAAAC/DRiq6ZjhPwHOmmc0Ae4/AAAAP+QBAAAAAAAAAdACAAAwAAAA2fo2YKim4T8njvRawSfuPwAAAD/kAQAAAAAAAAHRAgAAMAAAAGZxRruHreE/J470WsEn7j8AAAA/9AEAAAAAAAAB0gIAADAAAADz51UWZ7ThPztuodQHO+4/AAAAPwQCAAAAAAAAAdMCAAAwAAAA8+dVFme04T9PTk5OTk7uPwAAAD8EAgAAAAAAAAHUAgAAMAAAAH9eZXFGu+E/T05OTk5O7j8AAAA/EwIAAAAAAAAB1QIAADAAAAB/XmVxRrvhPztuodQHO+4/AAAAPx0DAAAAAAAACw==</ink>
</athena>
</file>

<file path=customXml/item64.xml><?xml version="1.0" encoding="utf-8"?>
<athena xmlns="http://schemas.microsoft.com/edu/athena" version="0.1.3209.0">
  <media streamable="true" recordStart="0" recordEnd="176138" recordLength="301511"/>
</athena>
</file>

<file path=customXml/item6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8AAAAiAAAABwMAAAAAAQAAACAAAAAECUlua0F0b21WMQIAAAAJBAAAAAkFAAAACQYAAAAJBwAAAAkIAAAACQkAAAAJCgAAAAkLAAAACQwAAAAJDQAAAAkOAAAACQ8AAAAJEAAAAAkRAAAACRIAAAAJEwAAAAkUAAAACRUAAAAJFgAAAAkXAAAACRgAAAAJGQAAAAkaAAAACRsAAAAJHAAAAAkdAAAACR4AAAAJHwAAAAkgAAAACSEAAAAJIgAAAAoFBAAAAAtQZW5TdHJva2VWMQQAAAAKQXR0cmlidXRlcwVUcmFjZQlTdGFydFRpbWUEVHlwZQQEAAQPUGVuQXR0cmlidXRlc1YxAgAAAApJbmtUcmFjZVYxAgAAABAMQWN0aW9uVHlwZVYxAgAAAAIAAAAJIwAAAAkkAAAAhxEAAAAAAAAF2////wxBY3Rpb25UeXBlVjEBAAAAB3ZhbHVlX18ACAIAAAAAAAAAAQUAAAAEAAAACSYAAAAJJwAAAGdYAAAAAAAAAdj////b////AAAAAAEGAAAABAAAAAkpAAAACSoAAACOXQAAAAAAAAHV////2////wAAAAABBwAAAAQAAAAJLAAAAAktAAAAz2oAAAAAAAAB0v///9v///8AAAAAAQgAAAAEAAAACS8AAAAJMAAAAF+wAAAAAAAAAc/////b////AAAAAAEJAAAABAAAAAkyAAAACTMAAAAO3QAAAAAAAAHM////2////wAAAAABCgAAAAQAAAAJNQAAAAk2AAAAuekAAAAAAAAByf///9v///8AAAAAAQsAAAAEAAAACTgAAAAJOQAAAH3sAAAAAAAAAcb////b////AAAAAAEMAAAABAAAAAk7AAAACTwAAADH8gAAAAAAAAHD////2////wAAAAABDQAAAAQAAAAJPgAAAAk/AAAAKfYAAAAAAAABwP///9v///8AAAAAAQ4AAAAEAAAACUEAAAAJQgAAAC8SAQAAAAAAAb3////b////AAAAAAEPAAAABAAAAAlEAAAACUUAAAByHAEAAAAAAAG6////2////wAAAAABEAAAAAQAAAAJRwAAAAlIAAAAWTQBAAAAAAABt////9v///8AAAAAAREAAAAEAAAACUoAAAAJSwAAAOlTAQAAAAAAAbT////b////AAAAAAESAAAABAAAAAlNAAAACU4AAACDcAEAAAAAAAGx////2////wAAAAABEwAAAAQAAAAJUAAAAAlRAAAA0oQBAAAAAAABrv///9v///8AAAAAARQAAAAEAAAACVMAAAAJVAAAAJiWAQAAAAAAAav////b////AAAAAAEVAAAABAAAAAlWAAAACVcAAADJoAEAAAAAAAGo////2////wAAAAABFgAAAAQAAAAJWQAAAAlaAAAAXagBAAAAAAABpf///9v///8AAAAAARcAAAAEAAAACVwAAAAJXQAAAN6tAQAAAAAAAaL////b////AAAAAAEYAAAABAAAAAlfAAAACWAAAADmsAEAAAAAAAGf////2////wAAAAABGQAAAAQAAAAJYgAAAAljAAAA+LQBAAAAAAABnP///9v///8AAAAAARoAAAAEAAAACWUAAAAJZgAAAILIAQAAAAAAAZn////b////AAAAAAEbAAAABAAAAAloAAAACWkAAABB0QEAAAAAAAGW////2////wAAAAABHAAAAAQAAAAJawAAAAlsAAAAmQYCAAAAAAABk////9v///8AAAAAAR0AAAAEAAAACW4AAAAJbwAAAGcLAgAAAAAAAZD////b////AAAAAAEeAAAABAAAAAlxAAAACXIAAADyGQIAAAAAAAGN////2////wAAAAABHwAAAAQAAAAJdAAAAAl1AAAAdkICAAAAAAABiv///9v///8AAAAAASAAAAAEAAAACXcAAAAJeAAAAN5HAgAAAAAAAYf////b////AAAAAAEhAAAABAAAAAl6AAAACXsAAABWgAIAAAAAAAGE////2////wAAAAAFIgAAAA1DbGVhckNhbnZhc1YxAgAAAAlTdGFydFRpbWUEVHlwZQAEEAxBY3Rpb25UeXBlVjECAAAAAgAAAAqwAgAAAAAAAYP////b////AAAAAAUjAAAAD1BlbkF0dHJpYnV0ZXNWMQoAAAAHX2NvbG9yQQdfY29sb3JSB19jb2xvckcHX2NvbG9yQgpGaXRUb0N1cnZlBkhlaWdodA5JZ25vcmVQcmVzc3VyZQ1Jc0hpZ2hsaWdodGVyBVNoYXBlBVdpZHRoAAAAAAAAAAAEAAICAgIBBgEBDEJydXNoU2hhcGVWMQIAAAAGAgAAAP8AsPAAAAAAAAAAIkAAAAWC////DEJydXNoU2hhcGVWMQEAAAAHdmFsdWVfXwAIAgAAAAEAAAAAAAAAAAAiQAUkAAAACklua1RyYWNlVjEDAAAADUxpc3RgMStfaXRlbXMMTGlzdGAxK19zaXplD0xpc3RgMStfdmVyc2lvbgQAABhTaGFyZWQuSW5raW5nLklua1BvaW50W10CAAAACAgCAAAACX8AAADgAAAA4AAAAAEmAAAAIwAAAP8AsPAAAAAAAAAAIkAAAAGA////gv///wEAAAAAAAAAAAAiQAEnAAAAJAAAAAmBAAAAKwAAACsAAAABKQAAACMAAAD/ALDwAAAAAAAAACJAAAABfv///4L///8BAAAAAAAAAAAAIkABKgAAACQAAAAJgwAAAGUAAABlAAAAASwAAAAjAAAA/wCw8AAAAAAAAAAiQAAAAXz///+C////AQAAAAAAAAAAACJAAS0AAAAkAAAACYUAAADnAAAA5wAAAAEvAAAAIwAAAP8AsPAAAAAAAAAAIkAAAAF6////gv///wEAAAAAAAAAAAAiQAEwAAAAJAAAAAmHAAAAFgAAABYAAAABMgAAACMAAAD/ALDwAAAAAAAAACJAAAABeP///4L///8BAAAAAAAAAAAAIkABMwAAACQAAAAJiQAAAFUAAABVAAAAATUAAAAjAAAA/wCw8AAAAAAAAAAiQAAAAXb///+C////AQAAAAAAAAAAACJAATYAAAAkAAAACYsAAAAgAAAAIAAAAAE4AAAAIwAAAP8AsPAAAAAAAAAAIkAAAAF0////gv///wEAAAAAAAAAAAAiQAE5AAAAJAAAAAmNAAAALQAAAC0AAAABOwAAACMAAAD/ALDwAAAAAAAAACJAAAABcv///4L///8BAAAAAAAAAAAAIkABPAAAACQAAAAJjwAAABcAAAAXAAAAAT4AAAAjAAAA/wCw8AAAAAAAAAAiQAAAAXD///+C////AQAAAAAAAAAAACJAAT8AAAAkAAAACZEAAABDAAAAQwAAAAFBAAAAIwAAAP8AsPAAAAAAAAAAIkAAAAFu////gv///wEAAAAAAAAAAAAiQAFCAAAAJAAAAAmTAAAAeAAAAHgAAAABRAAAACMAAAD/ALDwAAAAAAAAACJAAAABbP///4L///8BAAAAAAAAAAAAIkABRQAAACQAAAAJlQAAALEAAACxAAAAAUcAAAAjAAAA/wCw8AAAAAAAAAAiQAAAAWr///+C////AQAAAAAAAAAAACJAAUgAAAAkAAAACZcAAAAaAAAAGgAAAAFKAAAAIwAAAP8AsPAAAAAAAAAAIkAAAAFo////gv///wEAAAAAAAAAAAAiQAFLAAAAJAAAAAmZAAAAuAAAALgAAAABTQAAACMAAAD/ALDwAAAAAAAAACJAAAABZv///4L///8BAAAAAAAAAAAAIkABTgAAACQAAAAJmwAAADUAAAA1AAAAAVAAAAAjAAAA/wCw8AAAAAAAAAAiQAAAAWT///+C////AQAAAAAAAAAAACJAAVEAAAAkAAAACZ0AAAAxAAAAMQAAAAFTAAAAIwAAAP8AsPAAAAAAAAAAIkAAAAFi////gv///wEAAAAAAAAAAAAiQAFUAAAAJAAAAAmfAAAAHgAAAB4AAAABVgAAACMAAAD/ALDwAAAAAAAAACJAAAABYP///4L///8BAAAAAAAAAAAAIkABVwAAACQAAAAJoQAAABwAAAAcAAAAAVkAAAAjAAAA/wCw8AAAAAAAAAAiQAAAAV7///+C////AQAAAAAAAAAAACJAAVoAAAAkAAAACaMAAAAbAAAAGwAAAAFcAAAAIwAAAP8AsPAAAAAAAAAAIkAAAAFc////gv///wEAAAAAAAAAAAAiQAFdAAAAJAAAAAmlAAAAIQAAACEAAAABXwAAACMAAAD/ALDwAAAAAAAAACJAAAABWv///4L///8BAAAAAAAAAAAAIkABYAAAACQAAAAJpwAAACcAAAAnAAAAAWIAAAAjAAAA/wCw8AAAAAAAAAAiQAAAAVj///+C////AQAAAAAAAAAAACJAAWMAAAAkAAAACakAAAApAAAAKQAAAAFlAAAAIwAAAP8AsPAAAAAAAAAAIkAAAAFW////gv///wEAAAAAAAAAAAAiQAFmAAAAJAAAAAmrAAAANwAAADcAAAABaAAAACMAAAD/ALDwAAAAAAAAACJAAAABVP///4L///8BAAAAAAAAAAAAIkABaQAAACQAAAAJrQAAAM4AAADOAAAAAWsAAAAjAAAA/wCw8AAAAAAAAAAiQAAAAVL///+C////AQAAAAAAAAAAACJAAWwAAAAkAAAACa8AAAAMAAAADAAAAAFuAAAAIwAAAP8AsPAAAAAAAAAAIkAAAAFQ////gv///wEAAAAAAAAAAAAiQAFvAAAAJAAAAAmxAAAAJQAAACUAAAABcQAAACMAAAD/ALDwAAAAAAAAACJAAAABTv///4L///8BAAAAAAAAAAAAIkABcgAAACQAAAAJswAAABMAAAATAAAAAXQAAAAjAAAA/wCw8AAAAAAAAAAiQAAAAUz///+C////AQAAAAAAAAAAACJAAXUAAAAkAAAACbUAAABJAAAASQAAAAF3AAAAIwAAAP8AsPAAAAAAAAAAIkAAAAFK////gv///wEAAAAAAAAAAAAiQAF4AAAAJAAAAAm3AAAAJQAAACUAAAABegAAACMAAAD/ALDwAAAAAAAAACJAAAABSP///4L///8BAAAAAAAAAAAAIkABewAAACQAAAAJuQAAADsAAAA7AAAAB38AAAAAAQAAAAABAAAECklua1BvaW50VjEC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0gB4EAAAAAAQAAAEAAAAAECklua1BvaW50VjECAA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NFQeDAAAAAAEAAACAAAAABApJbmtQb2ludFYxAgA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NGweFAAAAAAEAAAAAAQAABApJbmtQb2ludFYxAgA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0ZB4cAAAAAAQAAACAAAAAECklua1BvaW50VjECAAAACREDAAAJEgMAAAkTAwAACRQDAAAJFQMAAAkWAwAACRcDAAAJGAMAAAkZAwAACRoDAAAJGwMAAAkcAwAACR0DAAAJHgMAAAkfAwAACSADAAAJIQMAAAkiAwAACSMDAAAJJAMAAAklAwAACSYDAAANCgeJAAAAAAEAAACAAAAABApJbmtQb2ludFYxAgA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DSsHiwAAAAABAAAAIAAAAAQKSW5rUG9pbnRWMQIAAAAJfAMAAAl9AwAACX4DAAAJfwMAAAmAAwAACYEDAAAJggMAAAmDAwAACYQDAAAJhQMAAAmGAwAACYcDAAAJiAMAAAmJAwAACYoDAAAJiwMAAAmMAwAACY0DAAAJjgMAAAmPAwAACZADAAAJkQMAAAmSAwAACZMDAAAJlAMAAAmVAwAACZYDAAAJlwMAAAmYAwAACZkDAAAJmgMAAAmbAwAAB40AAAAAAQAAAEAAAAAECklua1BvaW50VjECAA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DRMHjwAAAAABAAAAIAAAAAQKSW5rUG9pbnRWMQIAAAAJyQMAAAnKAwAACcsDAAAJzAMAAAnNAwAACc4DAAAJzwMAAAnQAwAACdEDAAAJ0gMAAAnTAwAACdQDAAAJ1QMAAAnWAwAACdcDAAAJ2AMAAAnZAwAACdoDAAAJ2wMAAAncAwAACd0DAAAJ3gMAAAnfAwAADQkHkQAAAAABAAAAgAAAAAQKSW5rUG9pbnRWMQIA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09B5MAAAAAAQAAAIAAAAAECklua1BvaW50VjECA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DQgHlQAAAAABAAAAAAEAAAQKSW5rUG9pbnRWMQIA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NTweXAAAAAAEAAAAgAAAABApJbmtQb2ludFYxAgAAAAlMBQAACU0FAAAJTgUAAAlPBQAACVAFAAAJUQUAAAlSBQAACVMFAAAJVAUAAAlVBQAACVYFAAAJVwUAAAlYBQAACVkFAAAJWgUAAAlbBQAACVwFAAAJXQUAAAleBQAACV8FAAAJYAUAAAlhBQAACWIFAAAJYwUAAAlkBQAACWUFAAANBgeZAAAAAAEAAAAAAQAABApJbmtQb2ludFYxAgA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DUgHmwAAAAABAAAAQAAAAAQKSW5rUG9pbnRWMQIA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DQsHnQAAAAABAAAAQAAAAAQKSW5rUG9pbnRWMQIA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0PB58AAAAAAQAAACAAAAAECklua1BvaW50VjECAAAACYQGAAAJhQYAAAmGBgAACYcGAAAJiAYAAAmJBgAACYoGAAAJiwYAAAmMBgAACY0GAAAJjgYAAAmPBgAACZAGAAAJkQYAAAmSBgAACZMGAAAJlAYAAAmVBgAACZYGAAAJlwYAAAmYBgAACZkGAAAJmgYAAAmbBgAACZwGAAAJnQYAAAmeBgAACZ8GAAAJoAYAAAmhBgAADQIHoQAAAAABAAAAIAAAAAQKSW5rUG9pbnRWMQIAAAAJogYAAAmjBgAACaQGAAAJpQYAAAmmBgAACacGAAAJqAYAAAmpBgAACaoGAAAJqwYAAAmsBgAACa0GAAAJrgYAAAmvBgAACbAGAAAJsQYAAAmyBgAACbMGAAAJtAYAAAm1BgAACbYGAAAJtwYAAAm4BgAACbkGAAAJugYAAAm7BgAACbwGAAAJvQYAAA0EB6MAAAAAAQAAACAAAAAECklua1BvaW50VjECAAAACb4GAAAJvwYAAAnABgAACcEGAAAJwgYAAAnDBgAACcQGAAAJxQYAAAnGBgAACccGAAAJyAYAAAnJBgAACcoGAAAJywYAAAnMBgAACc0GAAAJzgYAAAnPBgAACdAGAAAJ0QYAAAnSBgAACdMGAAAJ1AYAAAnVBgAACdYGAAAJ1wYAAAnYBgAADQUHpQAAAAABAAAAQAAAAAQKSW5rUG9pbnRWMQIAAAAJ2QYAAAnaBgAACdsGAAAJ3AYAAAndBgAACd4GAAAJ3wYAAAngBgAACeEGAAAJ4gYAAAnjBgAACeQGAAAJ5QYAAAnmBgAACecGAAAJ6AYAAAnpBgAACeoGAAAJ6wYAAAnsBgAACe0GAAAJ7gYAAAnvBgAACfAGAAAJ8QYAAAnyBgAACfMGAAAJ9AYAAAn1BgAACfYGAAAJ9wYAAAn4BgAACfkGAAANHwenAAAAAAEAAABAAAAABApJbmtQb2ludFYxAgAAAAn6BgAACfsGAAAJ/AYAAAn9BgAACf4GAAAJ/wYAAAkABwAACQEHAAAJAgcAAAkDBwAACQQHAAAJBQcAAAkGBwAACQcHAAAJCAcAAAkJBwAACQoHAAAJCwcAAAkMBwAACQ0HAAAJDgcAAAkPBwAACRAHAAAJEQcAAAkSBwAACRMHAAAJFAcAAAkVBwAACRYHAAAJFwcAAAkYBwAACRkHAAAJGgcAAAkbBwAACRwHAAAJHQcAAAkeBwAACR8HAAAJIAcAAA0ZB6kAAAAAAQAAAEAAAAAECklua1BvaW50VjECAAAACSEHAAAJIgcAAAkjBwAACSQHAAAJJQcAAAkmBwAACScHAAAJKAcAAAkpBwAACSoHAAAJKwcAAAksBwAACS0HAAAJLgcAAAkvBwAACTAHAAAJMQcAAAkyBwAACTMHAAAJNAcAAAk1BwAACTYHAAAJNwcAAAk4BwAACTkHAAAJOgcAAAk7BwAACTwHAAAJPQcAAAk+BwAACT8HAAAJQAcAAAlBBwAACUIHAAAJQwcAAAlEBwAACUUHAAAJRgcAAAlHBwAACUgHAAAJSQcAAA0XB6sAAAAAAQAAAEAAAAAECklua1BvaW50VjECAAAACUoHAAAJSwcAAAlMBwAACU0HAAAJTgcAAAlPBwAACVAHAAAJUQcAAAlSBwAACVMHAAAJVAcAAAlVBwAACVYHAAAJVwcAAAlYBwAACVkHAAAJWgcAAAlbBwAACVwHAAAJXQcAAAleBwAACV8HAAAJYAcAAAlhBwAACWIHAAAJYwcAAAlkBwAACWUHAAAJZgcAAAlnBwAACWgHAAAJaQcAAAlqBwAACWsHAAAJbAcAAAltBwAACW4HAAAJbwcAAAlwBwAACXEHAAAJcgcAAAlzBwAACXQHAAAJdQcAAAl2BwAACXcHAAAJeAcAAAl5BwAACXoHAAAJewcAAAl8BwAACX0HAAAJfgcAAAl/BwAACYAHAAANCQetAAAAAAEAAAAAAQAABApJbmtQb2ludFYxAgA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J4wcAAAnkBwAACeUHAAAJ5gcAAAnnBwAACegHAAAJ6QcAAAnqBwAACesHAAAJ7AcAAAntBwAACe4HAAAJ7wcAAAnwBwAACfEHAAAJ8gcAAAnzBwAACfQHAAAJ9QcAAAn2BwAACfcHAAAJ+AcAAAn5BwAACfoHAAAJ+wcAAAn8BwAACf0HAAAJ/gcAAAn/BwAACQAIAAAJAQgAAAkCCAAACQMIAAAJBAgAAAkFCAAACQYIAAAJBwgAAAkICAAACQkIAAAJCggAAAkLCAAACQwIAAAJDQgAAAkOCAAACQ8IAAAJEAgAAAkRCAAACRIIAAAJEwgAAAkUCAAACRUIAAAJFggAAAkXCAAACRgIAAAJGQgAAAkaCAAACRsIAAAJHAgAAAkdCAAACR4IAAAJHwgAAAkgCAAACSEIAAAJIggAAAkjCAAACSQIAAAJJQgAAAkmCAAACScIAAAJKAgAAAkpCAAACSoIAAAJKwgAAAksCAAACS0IAAAJLggAAAkvCAAACTAIAAAJMQgAAAkyCAAACTMIAAAJNAgAAAk1CAAACTYIAAAJNwgAAAk4CAAACTkIAAAJOggAAAk7CAAACTwIAAAJPQgAAAk+CAAACT8IAAAJQAgAAAlBCAAACUIIAAAJQwgAAAlECAAACUUIAAAJRggAAAlHCAAACUgIAAAJSQgAAAlKCAAACUsIAAAJTAgAAAlNCAAACU4IAAANMgevAAAAAAEAAAAQAAAABApJbmtQb2ludFYxAgAAAAlPCAAACVAIAAAJUQgAAAlSCAAACVMIAAAJVAgAAAlVCAAACVYIAAAJVwgAAAlYCAAACVkIAAAJWggAAA0EB7EAAAAAAQAAAEAAAAAECklua1BvaW50VjECAAAACVsIAAAJXAgAAAldCAAACV4IAAAJXwgAAAlgCAAACWEIAAAJYggAAAljCAAACWQIAAAJZQgAAAlmCAAACWcIAAAJaAgAAAlpCAAACWoIAAAJawgAAAlsCAAACW0IAAAJbggAAAlvCAAACXAIAAAJcQgAAAlyCAAACXMIAAAJdAgAAAl1CAAACXYIAAAJdwgAAAl4CAAACXkIAAAJeggAAAl7CAAACXwIAAAJfQgAAAl+CAAACX8IAAANGwezAAAAAAEAAAAgAAAABApJbmtQb2ludFYxAgAAAAmACAAACYEIAAAJgggAAAmDCAAACYQIAAAJhQgAAAmGCAAACYcIAAAJiAgAAAmJCAAACYoIAAAJiwgAAAmMCAAACY0IAAAJjggAAAmPCAAACZAIAAAJkQgAAAmSCAAADQ0HtQAAAAABAAAAgAAAAAQKSW5rUG9pbnRWMQIAAAAJkwgAAAmUCAAACZUIAAAJlggAAAmXCAAACZgIAAAJmQgAAAmaCAAACZsIAAAJnAgAAAmdCAAACZ4IAAAJnwgAAAmgCAAACaEIAAAJoggAAAmjCAAACaQIAAAJpQgAAAmmCAAACacIAAAJqAgAAAmpCAAACaoIAAAJqwgAAAmsCAAACa0IAAAJrggAAAmvCAAACbAIAAAJsQgAAAmyCAAACbMIAAAJtAgAAAm1CAAACbYIAAAJtwgAAAm4CAAACbkIAAAJuggAAAm7CAAACbwIAAAJvQgAAAm+CAAACb8IAAAJwAgAAAnBCAAACcIIAAAJwwgAAAnECAAACcUIAAAJxggAAAnHCAAACcgIAAAJyQgAAAnKCAAACcsIAAAJzAgAAAnNCAAACc4IAAAJzwgAAAnQCAAACdEIAAAJ0ggAAAnTCAAACdQIAAAJ1QgAAAnWCAAACdcIAAAJ2AgAAAnZCAAACdoIAAAJ2wgAAA03B7cAAAAAAQAAAEAAAAAECklua1BvaW50VjECAAAACdwIAAAJ3QgAAAneCAAACd8IAAAJ4AgAAAnhCAAACeIIAAAJ4wgAAAnkCAAACeUIAAAJ5ggAAAnnCAAACegIAAAJ6QgAAAnqCAAACesIAAAJ7AgAAAntCAAACe4IAAAJ7wgAAAnwCAAACfEIAAAJ8ggAAAnzCAAACfQIAAAJ9QgAAAn2CAAACfcIAAAJ+AgAAAn5CAAACfoIAAAJ+wgAAAn8CAAACf0IAAAJ/ggAAAn/CAAACQAJAAANGwe5AAAAAAEAAABAAAAABApJbmtQb2ludFYxAgAAAAkBCQAACQIJAAAJAwkAAAkECQAACQUJAAAJBgkAAAkHCQAACQgJAAAJCQkAAAkKCQAACQsJAAAJDAkAAAkNCQAACQ4JAAAJDwkAAAkQCQAACREJAAAJEgkAAAkTCQAACRQJAAAJFQkAAAkWCQAACRcJAAAJGAkAAAkZCQAACRoJAAAJGwkAAAkcCQAACR0JAAAJHgkAAAkfCQAACSAJAAAJIQkAAAkiCQAACSMJAAAJJAkAAAklCQAACSYJAAAJJwkAAAkoCQAACSkJAAAJKgkAAAkrCQAACSwJAAAJLQkAAAkuCQAACS8JAAAJMAkAAAkxCQAACTIJAAAJMwkAAAk0CQAACTUJAAAJNgkAAAk3CQAACTgJAAAJOQkAAAk6CQAACTsJAAANBQW6AAAACklua1BvaW50VjEEAAAAAVgBWQ5QcmVzc3VyZUZhY3RvcglUaW1lU3RhbXAAAAAABgYLEAIAAAAN418iLjfZP8jK1QGycsU/AAAAPwAAAAAAAAAAAbsAAAC6AAAADeNfIi432T87QFauDpDFPwAAAD8fAAAAAAAAAAG8AAAAugAAAMD6OvaZK9k/O0BWrg6QxT8AAAA/LgAAAAAAAAABvQAAALoAAADA+jr2mSvZP6211lprrcU/AAAAPz4AAAAAAAAAAb4AAAC6AAAAwPo69pkr2T8gK1cHyMrFPwAAAD9OAAAAAAAAAAG/AAAAugAAAMD6OvaZK9k/k6DXsyToxT8AAAA/fQAAAAAAAAABwAAAALoAAADA+jr2mSvZPwYWWGCBBcY/AAAAP4wAAAAAAAAAAcEAAAC6AAAADeNfIi432T94i9gM3iLGPwAAAD+MAAAAAAAAAAHCAAAAugAAAFrLhE7CQtk/6wBZuTpAxj8AAAA/nAAAAAAAAAABwwAAALoAAACms6l6Vk7ZP1522WWXXcY/AAAAP5wAAAAAAAAAAcQAAAC6AAAA85vOpupZ2T9DYdq+UJjGPwAAAD+rAAAAAAAAAAHFAAAAugAAAECE89J+Zdk/ttZaa621xj8AAAA/qwAAAAAAAAABxgAAALoAAADZVD0rp3zZP5vBW8Rm8MY/AAAAP7sAAAAAAAAAAccAAAC6AAAAvw2sr2Of2T8ON9xwww3HPwAAAD+7AAAAAAAAAAHIAAAAugAAAFne9QeMttk/8yHdyXxIxz8AAAA/ywAAAAAAAAAByQAAALoAAAA/l2SMSNnZP2aXXXbZZcc/AAAAP8sAAAAAAAAAAcoAAAC6AAAAi3+JuNzk2T/ZDN4iNoPHPwAAAD/aAAAAAAAAAAHLAAAAugAAAL4gHWktE9o/S4Jez5Kgxz8AAAA/7gAAAAAAAAABzAAAALoAAAALCUKVwR7aP7733nvvvcc/AAAAP+4AAAAAAAAAAc0AAAC6AAAAWPFmwVUq2j8xbV8oTNvHPwAAAD/+AAAAAAAAAAHOAAAAugAAAKTZi+3pNdo/MW1fKEzbxz8AAAA//gAAAAAAAAABzwAAALoAAADxwbAZfkHaPzFtXyhM28c/AAAAPw0BAAAAAAAAAdAAAAC6AAAAipL6caZY2j8xbV8oTNvHPwAAAD8dAQAAAAAAAAHRAAAAugAAANd6H546ZNo/MW1fKEzbxz8AAAA/LAEAAAAAAAAB0gAAALoAAAAkY0TKzm/aPzFtXyhM28c/AAAAPywBAAAAAAAAAdMAAAC6AAAAvTOOIveG2j8xbV8oTNvHPwAAAD88AQAAAAAAAAHUAAAAugAAAKPs/Kazqdo/MW1fKEzbxz8AAAA/PAEAAAAAAAAB1QAAALoAAADw1CHTR7XaPzFtXyhM28c/AAAAP0wBAAAAAAAAAdYAAAC6AAAAiaVrK3DM2j8xbV8oTNvHPwAAAD9MAQAAAAAAAAHXAAAAugAAANaNkFcE2No/MW1fKEzbxz8AAAA/WwEAAAAAAAAB2AAAALoAAAC8Rv/bwPraPzFtXyhM28c/AAAAP1sBAAAAAAAAAdkAAAC6AAAAVhdJNOkR2z8xbV8oTNvHPwAAAD9rAQAAAAAAAAHaAAAAugAAADzQt7ilNNs/vvfee++9xz8AAAA/awEAAAAAAAAB2wAAALoAAADVoAERzkvbP7733nvvvcc/AAAAP3sBAAAAAAAAAdwAAAC6AAAAbnFLafZi2z++9957773HPwAAAD97AQAAAAAAAAHdAAAAugAAAAhClcEeets/S4Jez5Kgxz8AAAA/igEAAAAAAAAB3gAAALoAAADu+gNG25zbP0uCXs+SoMc/AAAAP4oBAAAAAAAAAd8AAAC6AAAAh8tNngO02z9Lgl7PkqDHPwAAAD+aAQAAAAAAAAHgAAAAugAAACGcl/Yry9s/S4Jez5Kgxz8AAAA/mgEAAAAAAAAB4QAAALoAAAAHVQZ76O3bP0uCXs+SoMc/AAAAP6kBAAAAAAAAAeIAAAC6AAAAoCVQ0xAF3D/ZDN4iNoPHPwAAAD+5AQAAAAAAAAHjAAAAugAAADr2mSs5HNw/2QzeIjaDxz8AAAA/uQEAAAAAAAAB5AAAALoAAAAhrwiw9T7cP2aXXXbZZcc/AAAAP8kBAAAAAAAAAeUAAAC6AAAAun9SCB5W3D9ml1122WXHPwAAAD/JAQAAAAAAAAHmAAAAugAAAAdodzSyYdw/Zpdddtllxz8AAAA/yQEAAAAAAAAB5wAAALoAAADtIOa4boTcP2aXXXbZZcc/AAAAP9gBAAAAAAAAAegAAAC6AAAAOgkL5QKQ3D9ml1122WXHPwAAAD/YAQAAAAAAAAHpAAAAugAAAIbxLxGXm9w/Zpdddtllxz8AAAA/6AEAAAAAAAAB6gAAALoAAADT2VQ9K6fcP2aXXXbZZcc/AAAAPxcCAAAAAAAAAesAAAC6AAAAIMJ5ab+y3D9ml1122WXHPwAAAD8mAgAAAAAAAAHsAAAAugAAAGyqnpVTvtw/Zpdddtllxz8AAAA/JgIAAAAAAAAB7QAAALoAAAAGe+jte9XcP/Mh3cl8SMc/AAAAPzYCAAAAAAAAAe4AAAC6AAAA7DNXcjj43D+ArFwdICvHPwAAAD82AgAAAAAAAAHvAAAAugAAAB/V6iKJJt0/gKxcHSArxz8AAAA/VQIAAAAAAAAB8AAAALoAAACEFxKEKoPdP5vBW8Rm8MY/AAAAP1UCAAAAAAAAAfEAAAC6AAAAt7ilNHux3T+bwVvEZvDGPwAAAD9VAgAAAAAAAAHyAAAAugAAAJ1xFLk31N0/KEzbFwrTxj8AAAA/ZQIAAAAAAAAB8wAAALoAAAAc+8yVHA7eP7bWWmuttcY/AAAAP2UCAAAAAAAAAfQAAAC6AAAAtssW7kQl3j9DYdq+UJjGPwAAAD91AgAAAAAAAAH1AAAAugAAAJyEhXIBSN4/0OtZEvR6xj8AAAA/dQIAAAAAAAAB9gAAALoAAADpbKqelVPeP9DrWRL0esY/AAAAP4QCAAAAAAAAAfcAAAC6AAAANVXPyilf3j/Q61kS9HrGPwAAAD+EAgAAAAAAAAH4AAAAugAAAII99Pa9at4/0OtZEvR6xj8AAAA/lAIAAAAAAAAB+QAAALoAAADPJRkjUnbeP9DrWRL0esY/AAAAP6MCAAAAAAAAAfoAAAC6AAAAGw4+T+aB3j/Q61kS9HrGPwAAAD+zAgAAAAAAAAH7AAAAugAAAGj2Ynt6jd4/0OtZEvR6xj8AAAA/wwIAAAAAAAAB/AAAALoAAAC13oenDpneP9DrWRL0esY/AAAAP8MCAAAAAAAAAf0AAAC6AAAAAses06Kk3j/Q61kS9HrGPwAAAD8OAwAAAAAAAAH+AAAAugAAAOh/G1hfx94/XnbZZZddxj8AAAA/DgMAAAAAAAAB/wAAALoAAACBUGWwh97eP+sAWbk6QMY/AAAAPw4DAAAAAAAAAQABAAC6AAAAtPH4YNgM3z/rAFm5OkDGPwAAAD8OAwAAAAAAAAEBAQAAugAAAOeSjBEpO98/6wBZuTpAxj8AAAA/HgMAAAAAAAABAgEAALoAAACzBGoaooDfP3iL2AzeIsY/AAAAPy0DAAAAAAAAAQMBAAC6AAAAM44i94a63z8GFlhggQXGPwAAAD8tAwAAAAAAAAEEAQAAugAAABlHkXtD3d8/k6DXsyToxT8AAAA/LQMAAAAAAAABBQEAALoAAABM6CQslAvgPyArVwfIysU/AAAAPz0DAAAAAAAAAQYBAAC6AAAAwERcbvIc4D+ttdZaa63FPwAAAD89AwAAAAAAAAEHAQAAugAAADOhk7BQLuA/rbXWWmutxT8AAAA/TAMAAAAAAAABCAEAALoAAABZFabGGjTgP6211lprrcU/AAAAP0wDAAAAAAAAAQkBAAC6AAAAgIm43OQ54D+ttdZaa63FPwAAAD9cAwAAAAAAAAEKAQAAugAAAICJuNzkOeA/O0BWrg6QxT8AAAA/GAQAAAAAAAABCwEAALoAAADz5e8eQ0vgPxgK0/aFwsQ/AAAAPycEAAAAAAAAAQwBAAC6AAAA8+XvHkNL4D+llFJKKaXEPwAAAD8nBAAAAAAAAAENAQAAugAAAMxx3Qh5ReA/pZRSSimlxD8AAAA/RgQAAAAAAAABDgEAALoAAADMcd0IeUXgP8CpUfFvasQ/AAAAP6QEAAAAAAAAAQ8BAAC6AAAAzHHdCHlF4D9NNNFEE03EPwAAAD+kBAAAAAAAAAEQAQAAugAAAMxx3Qh5ReA/2r5QmLYvxD8AAAA/pAQAAAAAAAABEQEAALoAAADMcd0IeUXgP2hJ0OtZEsQ/AAAAPzkFAAAAAAAAARIBAAC6AAAA8+XvHkNL4D+CXs+SoNfDPwAAAD85BQAAAAAAAAETAQAAugAAAPPl7x5DS+A/nXPOOeecwz8AAAA/SQUAAAAAAAABFAEAALoAAADz5e8eQ0vgP0UTTTTRRMM/AAAAP0kFAAAAAAAAARUBAAC6AAAA8+XvHkNL4D/tsssuu+zCPwAAAD9ZBQAAAAAAAAEWAQAAugAAAPPl7x5DS+A/It3JfEh3wj8AAAA/WQUAAAAAAAABFwEAALoAAAAZWgI1DVHgP+SRRx555ME/AAAAP2gFAAAAAAAAARgBAAC6AAAAGVoCNQ1R4D800UQTTTTBPwAAAD9oBQAAAAAAAAEZAQAAugAAABlaAjUNUeA/avtCYdq+wD8AAAA/eAUAAAAAAAABGgEAALoAAAAZWgI1DVHgPxGbwVvEZsA/AAAAP3gFAAAAAAAAARsBAAC6AAAAGVoCNQ1R4D+5OkBWrg7APwAAAD+IBQAAAAAAAAEcAQAAugAAABlaAjUNUeA/w7R9oTBtvz8AAAA/iAUAAAAAAAABHQEAALoAAADz5e8eQ0vgP/jee++9974/AAAAP5cFAAAAAAAAAR4BAAC6AAAAzHHdCHlF4D8tCXo9S4K+PwAAAD+XBQAAAAAAAAEfAQAAugAAAKb9yvKuP+A/YjN4i9gMvj8AAAA/pwUAAAAAAAABIAEAALoAAACAibjc5DngP2IzeIvYDL4/AAAAP6cFAAAAAAAAASEBAAC6AAAAWRWmxho04D+XXXbZZZe9PwAAAD+2BQAAAAAAAAEiAQAAugAAADOhk7BQLuA/snJ1gKxcvT8AAAA/xgUAAAAAAAABIwEAALoAAAANLYGahijgP82HdCfzIb0/AAAAP9YFAAAAAAAAASQBAAC6AAAA5rhuhLwi4D/nnHPOOee8PwAAAD/WBQAAAAAAAAElAQAAugAAAMBEXG7yHOA/ArJydYCsvD8AAAA/1gUAAAAAAAABJgEAALoAAABzXDdCXhHgPxzHcRzHcbw/AAAAP+UFAAAAAAAAAScBAAC6AAAA////////3z8cx3Ecx3G8PwAAAD/lBQAAAAAAAAEoAQAAugAAABlHkXtD3d8/UvFvalT8uz8AAAA/9QUAAAAAAAABKQEAALoAAAAzjiL3hrrfP2wGbxGbwbs/AAAAP/UFAAAAAAAAASoBAAC6AAAAmb3Ynl6j3z+HG2644Ya7PwAAAD8FBgAAAAAAAAErAQAAugAAAGccRe4Ndd8/hxtuuOGGuz8AAAA/BQYAAAAAAAABLAEAALoAAAB/Y9ZpUVLfP4cbbrjhhrs/AAAAPxQGAAAAAAAAAS0BAAC6AAAATcJCuQAk3z+HG2644Ya7PwAAAD8kBgAAAAAAAAEuAQAAugAAABohrwiw9d4/hxtuuOGGuz8AAAA/MwYAAAAAAAABLwEAALoAAADofxtYX8feP4cbbrjhhrs/AAAAPzMGAAAAAAAAATABAAC6AAAAAses06Kk3j+HG2644Ya7PwAAAD8zBgAAAAAAAAExAQAAugAAABsOPk/mgd4/hxtuuOGGuz8AAAA/QwYAAAAAAAABMgEAALoAAAA1Vc/KKV/eP4cbbrjhhrs/AAAAP1MGAAAAAAAAATMBAAC6AAAAA7Q7Gtkw3j+HG2644Ya7PwAAAD9TBgAAAAAAAAE0AQAAugAAANASqGmIAt4/hxtuuOGGuz8AAAA/YgYAAAAAAAABNQEAALoAAACdcRS5N9TdP4cbbrjhhrs/AAAAP2IGAAAAAAAAATYBAAC6AAAAatCACOel3T+HG2644Ya7PwAAAD9yBgAAAAAAAAE3AQAAugAAAFF2ftPZVN0/hxtuuOGGuz8AAAA/cgYAAAAAAAABOAEAALoAAAAf1eoiiSbdP4cbbrjhhrs/AAAAP4IGAAAAAAAAATkBAAC6AAAA7DNXcjj43D+HG2644Ya7PwAAAD+CBgAAAAAAAAE6AQAAugAAALmSw8Hnydw/hxtuuOGGuz8AAAA/kQYAAAAAAAABOwEAALoAAAA6CQvlApDcP6EwbV8oTLs/AAAAP6EGAAAAAAAAATwBAAC6AAAAht6+V80n3D+hMG1fKEy7PwAAAD+hBgAAAAAAAAE9AQAAugAAAAdVBnvo7ds/oTBtXyhMuz8AAAA/sAYAAAAAAAABPgEAALoAAACHy02eA7TbP6EwbV8oTLs/AAAAP7AGAAAAAAAAAT8BAAC6AAAAVCq67bKF2z+hMG1fKEy7PwAAAD/ABgAAAAAAAAFAAQAAugAAALtZcJWKbts/oTBtXyhMuz8AAAA/0AYAAAAAAAABQQEAALoAAAAiiSY9YlfbP6EwbV8oTLs/AAAAP9AGAAAAAAAAAUIBAAC6AAAA1aABEc5L2z+hMG1fKEy7PwAAAD/fBgAAAAAAAAFDAQAAugAAAIi43OQ5QNs/oTBtXyhMuz8AAAA/3wYAAAAAAAABRAEAALoAAAA80Le4pTTbP4cbbrjhhrs/AAAAP+8GAAAAAAAAAUUBAAC6AAAA7+eSjBEp2z+HG2644Ya7PwAAAD/vBgAAAAAAAAFGAQAAugAAAKL/bWB9Hds/hxtuuOGGuz8AAAA/DAcAAAAAAAABRwEAALoAAABWF0k06RHbP4cbbrjhhrs/AAAAPxwHAAAAAAAAAUgBAAC6AAAAVhdJNOkR2z9sBm8Rm8G7PwAAAD8rBwAAAAAAAAFJAQAAugAAAAkvJAhVBts/bAZvEZvBuz8AAAA/KwcAAAAAAAABSgEAALoAAAC8Rv/bwPraP2wGbxGbwbs/AAAAPysHAAAAAAAAAUsBAAC6AAAAI3a1g5jj2j9S8W9qVPy7PwAAAD87BwAAAAAAAAFMAQAAugAAAImlaytwzNo/UvFvalT8uz8AAAA/OwcAAAAAAAABTQEAALoAAAA9vUb/28DaPzfccMMNN7w/AAAAP0sHAAAAAAAAAU4BAAC6AAAAo+z8prOp2j833HDDDTe8PwAAAD9aBwAAAAAAAAFPAQAAugAAAAocs06Lkto/HMdxHMdxvD8AAAA/iQcAAAAAAAABUAEAALoAAAALCUKVwR7aP2IzeIvYDL4/AAAAP5kHAAAAAAAAAVEBAAC6AAAAviAdaS0T2j9IHnnkkUe+PwAAAD+oBwAAAAAAAAFSAQAAugAAAL4gHWktE9o/LQl6PUuCvj8AAAA/uAcAAAAAAAABUwEAALoAAAC+IB1pLRPaPxL0epYEvb4/AAAAP8gHAAAAAAAAAVQBAAC6AAAAcjj4PJkH2j8S9HqWBL2+PwAAAD/XBwAAAAAAAAFVAQAAugAAAHI4+DyZB9o/+N577733vj8AAAA/5wcAAAAAAAABVgEAALoAAAAlUNMQBfzZP93JfEh3Mr8/AAAAP+cHAAAAAAAAAVcBAAC6AAAAJVDTEAX82T+on3766ae/PwAAAD/3BwAAAAAAAAFYAQAAugAAANhnruRw8Nk/jYp/U6Pivz8AAAA/BggAAAAAAAABWQEAALoAAADYZ67kcPDZPyywwAILLMA/AAAAPwYIAAAAAAAAAVoBAAC6AAAAi3+JuNzk2T+fJUGvZ0nAPwAAAD8WCAAAAAAAAAFbAQAAugAAAIt/ibjc5Nk/EZvBW8RmwD8AAAA/FggAAAAAAAABXAEAALoAAAA/l2SMSNnZP/eFwrR9ocA/AAAAPyUIAAAAAAAAAV0BAAC6AAAAP5dkjEjZ2T9q+0Jh2r7APwAAAD81CAAAAAAAAAFeAQAAugAAAD+XZIxI2dk/3HDDDTfcwD8AAAA/NQgAAAAAAAABXwEAALoAAAA/l2SMSNnZP0/mQ7qT+cA/AAAAPzUIAAAAAAAAAWABAAC6AAAAP5dkjEjZ2T/CW8Rm8BbBPwAAAD9FCAAAAAAAAAFhAQAAugAAAPKuP2C0zdk/p0bFv6lRwT8AAAA/RQgAAAAAAAABYgEAALoAAADyrj9gtM3ZP4wxxhhjjME/AAAAP1QIAAAAAAAAAWMBAAC6AAAA8q4/YLTN2T//pkbFv6nBPwAAAD9UCAAAAAAAAAFkAQAAugAAAKXGGjQgwtk/5JFHHnnkwT8AAAA/ZAgAAAAAAAABZQEAALoAAABZ3vUHjLbZP1cHyMrVAcI/AAAAP3QIAAAAAAAAAWYBAAC6AAAAWd71B4y22T+vZ0nQ61nCPwAAAD90CAAAAAAAAAFnAQAAugAAAFne9QeMttk/It3JfEh3wj8AAAA/dAgAAAAAAAABaAEAALoAAABZ3vUHjLbZP5VSSimllMI/AAAAP4MIAAAAAAAAAWkBAAC6AAAAWd71B4y22T96PUuCXs/CPwAAAD+DCAAAAAAAAAFqAQAAugAAAFne9QeMttk/0p3Mh3Qnwz8AAAA/kwgAAAAAAAABawEAALoAAABZ3vUHjLbZP7iIzeAtYsM/AAAAP5MIAAAAAAAAAWwBAAC6AAAAWd71B4y22T+dc84555zDPwAAAD+yCAAAAAAAAAFtAQAAugAAAKXGGjQgwtk/aEnQ61kSxD8AAAA/sggAAAAAAAABbgEAALoAAADyrj9gtM3ZP0000UQTTcQ/AAAAP8IIAAAAAAAAAW8BAAC6AAAAP5dkjEjZ2T8YCtP2hcLEPwAAAD/CCAAAAAAAAAFwAQAAugAAAIt/ibjc5Nk//fTTTz/9xD8AAAA/0QgAAAAAAAABcQEAALoAAADYZ67kcPDZP3BqVPybGsU/AAAAP9EIAAAAAAAAAXIBAAC6AAAAJVDTEAX82T9VVVVVVVXFPwAAAD/hCAAAAAAAAAFzAQAAugAAAHI4+DyZB9o/O0BWrg6QxT8AAAA/4QgAAAAAAAABdAEAALoAAAC+IB1pLRPaPyArVwfIysU/AAAAP/EIAAAAAAAAAXUBAAC6AAAAviAdaS0T2j8GFlhggQXGPwAAAD/xCAAAAAAAAAF2AQAAugAAAL4gHWktE9o/6wBZuTpAxj8AAAA/AAkAAAAAAAABdwEAALoAAAC+IB1pLRPaP9DrWRL0esY/AAAAPwAJAAAAAAAAAXgBAAC6AAAAviAdaS0T2j8oTNsXCtPGPwAAAD8QCQAAAAAAAAF5AQAAugAAAL4gHWktE9o/DjfccMMNxz8AAAA/EAkAAAAAAAABegEAALoAAAC+IB1pLRPaP4CsXB0gK8c/AAAAPx8JAAAAAAAAAXsBAAC6AAAAviAdaS0T2j/zId3JfEjHPwAAAD8fCQAAAAAAAAF8AQAAugAAAL4gHWktE9o/2QzeIjaDxz8AAAA/LwkAAAAAAAABfQEAALoAAAALCUKVwR7aP0uCXs+SoMc/AAAAPy8JAAAAAAAAAX4BAAC6AAAACwlClcEe2j++9957773HPwAAAD8vCQAAAAAAAAF/AQAAugAAAFjxZsFVKto/o+Lf1Kj4xz8AAAA/PgkAAAAAAAABgAEAALoAAABY8WbBVSraPxZYYIEFFsg/AAAAPz4JAAAAAAAAAYEBAAC6AAAApNmL7ek12j+JzeAtYjPIPwAAAD8+CQAAAAAAAAGCAQAAugAAAKTZi+3pNdo/+0Jh2r5QyD8AAAA/TgkAAAAAAAABgwEAALoAAADxwbAZfkHaP2644YYbbsg/AAAAP14JAAAAAAAAAYQBAAC6AAAAPqrVRRJN2j9uuOGGG27IPwAAAD9eCQAAAAAAAAGFAQAAugAAAD6q1UUSTdo/4S1iM3iLyD8AAAA/bQkAAAAAAAABhgEAALoAAAA+qtVFEk3aP1Oj4t/UqMg/AAAAP30JAAAAAAAAAYcBAAC6AAAAipL6caZY2j9To+Lf1KjIPwAAAD+cCQAAAAAAAAGIAQAAugAAANd6H546ZNo/U6Pi39SoyD8AAAA/uwkAAAAAAAABiQEAALoAAABwS2n2YnvaP1Oj4t/UqMg/AAAAP8sJAAAAAAAAAYoBAAC6AAAAcEtp9mJ72j/hLWIzeIvIPwAAAD/bCQAAAAAAAAGLAQAAugAAAL0zjiL3hto/brjhhhtuyD8AAAA/2wkAAAAAAAABjAEAALoAAAAKHLNOi5LaP/tCYdq+UMg/AAAAP+oJAAAAAAAAAY0BAAC6AAAAo+z8prOp2j+JzeAtYjPIPwAAAD/qCQAAAAAAAAGOAQAAugAAAPDUIdNHtdo/FlhggQUWyD8AAAA/+gkAAAAAAAABjwEAALoAAAA9vUb/28DaPxZYYIEFFsg/AAAAP/oJAAAAAAAAAZABAAC6AAAAPb1G/9vA2j+j4t/UqPjHPwAAAD/6CQAAAAAAAAGRAQAAugAAAImlaytwzNo/o+Lf1Kj4xz8AAAA/CQoAAAAAAAABkgEAALoAAADWjZBXBNjaPzFtXyhM28c/AAAAPwkKAAAAAAAAAZMBAAC6AAAA1o2QVwTY2j++9957773HPwAAAD8pCgAAAAAAAAGUAQAAugAAACN2tYOY49o/vvfee++9xz8AAAA/KQoAAAAAAAABlQEAALoAAABvXtqvLO/aP7733nvvvcc/AAAAPzgKAAAAAAAAAZYBAAC6AAAAvEb/28D62j++9957773HPwAAAD9ICgAAAAAAAAGXAQAAugAAAAkvJAhVBts/MW1fKEzbxz8AAAA/WAoAAAAAAAABmAEAALoAAABWF0k06RHbPzFtXyhM28c/AAAAP1gKAAAAAAAAAZkBAAC6AAAAov9tYH0d2z8xbV8oTNvHPwAAAD93CgAAAAAAAAGaAQAAugAAAKxlQidhocw/4S1iM3iLyD8AAAA/AAAAAAAAAAABmwEAALoAAABGNox/ibjMP+EtYjN4i8g/AAAAPz8AAAAAAAAAAZwBAAC6AAAA3wbW17HPzD/hLWIzeIvIPwAAAD9OAAAAAAAAAAGdAQAAugAAAHnXHzDa5sw/4S1iM3iLyD8AAAA/XgAAAAAAAAABngEAALoAAAASqGmIAv7MP+EtYjN4i8g/AAAAP14AAAAAAAAAAZ8BAAC6AAAAq3iz4CoVzT/hLWIzeIvIPwAAAD9uAAAAAAAAAAGgAQAAugAAAN4ZR5F7Q80/4S1iM3iLyD8AAAA/bgAAAAAAAAABoQEAALoAAAARu9pBzHHNP+EtYjN4i8g/AAAAP24AAAAAAAAAAaIBAAC6AAAARFxu8hygzT/hLWIzeIvIPwAAAD99AAAAAAAAAAGjAQAAugAAABDOS/uV5c0/4S1iM3iLyD8AAAA/jQAAAAAAAAABpAEAALoAAAB1EHNcN0LOP+EtYjN4i8g/AAAAP40AAAAAAAAAAaUBAAC6AAAAdCPkFQG2zj/hLWIzeIvIPwAAAD+sAAAAAAAAAAGmAQAAugAAAB9niqVrK9A/4S1iM3iLyD8AAAA/rAAAAAAAAAABpwEAALoAAAA4wYzaeHzQP+EtYjN4i8g/AAAAP7wAAAAAAAAAAagBAAC6AAAAuEpFt1220D/hLWIzeIvIPwAAAD+8AAAAAAAAAAGpAQAAugAAANGkR+xqB9E/4S1iM3iLyD8AAAA/ywAAAAAAAAABqgEAALoAAADq/kkheFjRP+EtYjN4i8g/AAAAP8sAAAAAAAAAAasBAAC6AAAAaYgC/lyS0T9uuOGGG27IPwAAAD/bAAAAAAAAAAGsAQAAugAAADX63wbW19E/brjhhhtuyD8AAAA/+gAAAAAAAAABrQEAALoAAADN8AvSkdbSPzFtXyhM28c/AAAAPwoBAAAAAAAAAa4BAAC6AAAATHrErnYQ0z++9957773HPwAAAD8KAQAAAAAAAAGvAQAAugAAABjsobfvVdM/vvfee++9xz8AAAA/CgEAAAAAAAABsAEAALoAAACYdVqU1I/TP0uCXs+SoMc/AAAAPxoBAAAAAAAAAbEBAAC6AAAAyxbuRCW+0z9Lgl7PkqDHPwAAAD8pAQAAAAAAAAGyAQAAugAAAP23gfV17NM/S4Jez5Kgxz8AAAA/KQEAAAAAAAABswEAALoAAACXiMtNngPUP9kM3iI2g8c/AAAAPykBAAAAAAAAAbQBAAC6AAAAMFkVpsYa1D/ZDN4iNoPHPwAAAD85AQAAAAAAAAG1AQAAugAAAH1BOtJaJtQ/2QzeIjaDxz8AAAA/OQEAAAAAAAABtgEAALoAAADKKV/+7jHUP9kM3iI2g8c/AAAAP0gBAAAAAAAAAbcBAAC6AAAAFhKEKoM91D/ZDN4iNoPHPwAAAD8UAgAAAAAAAAG4AQAAugAAAGP6qFYXSdQ/2QzeIjaDxz8AAAA/IwIAAAAAAAABuQEAALoAAACw4s2Cq1TUP9kM3iI2g8c/AAAAPzMCAAAAAAAAAboBAAC6AAAA/Mryrj9g1D/ZDN4iNoPHPwAAAD9CAgAAAAAAAAG7AQAAugAAAEmzF9vTa9Q/2QzeIjaDxz8AAAA/QgIAAAAAAAABvAEAALoAAAAwbIZfkI7UP9kM3iI2g8c/AAAAP1ICAAAAAAAAAb0BAAC6AAAAfVSriySa1D9ml1122WXHPwAAAD9SAgAAAAAAAAG+AQAAugAAABYl9eNMsdQ/Zpdddtllxz8AAAA/YgIAAAAAAAABvwEAALoAAABjDRoQ4bzUP2aXXXbZZcc/AAAAP2ICAAAAAAAAAcABAAC6AAAA/N1jaAnU1D9ml1122WXHPwAAAD9xAgAAAAAAAAHBAQAAugAAAEnGiJSd39Q/8yHdyXxIxz8AAAA/cQIAAAAAAAABwgEAALoAAACWrq3AMevUP/Mh3cl8SMc/AAAAP4ECAAAAAAAAAcMBAAC6AAAA45bS7MX21D/zId3JfEjHPwAAAD+BAgAAAAAAAAHEAQAAugAAAC9/9xhaAtU/8yHdyXxIxz8AAAA/oAIAAAAAAAABxQEAALoAAABJxoiUnd/UP/Mh3cl8SMc/AAAAPwAAAAAAAAAAAcYBAAC6AAAAlq6twDHr1D/zId3JfEjHPwAAAD8QAAAAAAAAAAHHAQAAugAAAOOW0uzF9tQ/8yHdyXxIxz8AAAA/IAAAAAAAAAAByAEAALoAAAAvf/cYWgLVP2aXXXbZZcc/AAAAPy8AAAAAAAAAAckBAAC6AAAAfGccRe4N1T9ml1122WXHPwAAAD8/AAAAAAAAAAHKAQAAugAAAMlPQXGCGdU/Zpdddtllxz8AAAA/TwAAAAAAAAABywEAALoAAACvCLD1PjzVP2aXXXbZZcc/AAAAP14AAAAAAAAAAcwBAAC6AAAASNn5TWdT1T9ml1122WXHPwAAAD9eAAAAAAAAAAHNAQAAugAAAC6SaNIjdtU/Zpdddtllxz8AAAA/XgAAAAAAAAABzgEAALoAAAAUS9dW4JjVP2aXXXbZZcc/AAAAP24AAAAAAAAAAc8BAAC6AAAA+gNG25y71T9ml1122WXHPwAAAD99AAAAAAAAAAHQAQAAugAAAC2l2Yvt6dU/Zpdddtllxz8AAAA/fQAAAAAAAAAB0QEAALoAAAATXkgQqgzWP2aXXXbZZcc/AAAAP40AAAAAAAAAAdIBAAC6AAAA+Ra3lGYv1j9ml1122WXHPwAAAD+NAAAAAAAAAAHTAQAAugAAAN/PJRkjUtY/Zpdddtllxz8AAAA/jQAAAAAAAAAB1AEAALoAAAB5oG9xS2nWP/Mh3cl8SMc/AAAAP50AAAAAAAAAAdUBAAC6AAAAEnG5yXOA1j+ArFwdICvHPwAAAD+sAAAAAAAAAAHWAQAAugAAAKxBAyKcl9Y/DjfccMMNxz8AAAA/rAAAAAAAAAAB1wEAALoAAACS+nGmWLrWPyhM2xcK08Y/AAAAP7wAAAAAAAAAAdgBAAC6AAAAK8u7/oDR1j+21lprrbXGPwAAAD+8AAAAAAAAAAHZAQAAugAAAHiz4CoV3dY/0OtZEvR6xj8AAAA/zAAAAAAAAAAB2gEAALoAAABebE+v0f/WP1522WWXXcY/AAAAP8wAAAAAAAAAAdsBAAC6AAAAXmxPr9H/1j/rAFm5OkDGPwAAAD/bAAAAAAAAAAHcAQAAugAAAEQlvjOOItc/BhZYYIEFxj8AAAA/2wAAAAAAAAAB3QEAALoAAABEJb4zjiLXP5Og17Mk6MU/AAAAP+sAAAAAAAAAAd4BAAC6AAAAkQ3jXyIu1z+ttdZaa63FPwAAAD/rAAAAAAAAAAHfAQAAugAAAN31B4y2Odc/O0BWrg6QxT8AAAA/+gAAAAAAAAAB4AEAALoAAADd9QeMtjnXP1VVVVVVVcU/AAAAP/oAAAAAAAAAAeEBAAC6AAAAKt4suEpF1z/j39So+DfFPwAAAD8KAQAAAAAAAAHiAQAAugAAAHfGUeTeUNc//fTTTz/9xD8AAAA/CgEAAAAAAAAB4wEAALoAAAB3xlHk3lDXP4t/U6Pi38Q/AAAAPxoBAAAAAAAAAeQBAAC6AAAAd8ZR5N5Q1z8YCtP2hcLEPwAAAD8pAQAAAAAAAAHlAQAAugAAAHfGUeTeUNc/Mh/SncyHxD8AAAA/KQEAAAAAAAAB5gEAALoAAADDrnYQc1zXP0000UQTTcQ/AAAAPykBAAAAAAAAAecBAAC6AAAAw652EHNc1z/1008//fTDPwAAAD85AQAAAAAAAAHoAQAAugAAAMOudhBzXNc/nXPOOeecwz8AAAA/OQEAAAAAAAAB6QEAALoAAADDrnYQc1zXP0UTTTTRRMM/AAAAP0kBAAAAAAAAAeoBAAC6AAAAw652EHNc1z8HyMrVAbLCPwAAAD9JAQAAAAAAAAHrAQAAugAAAHfGUeTeUNc/VwfIytUBwj8AAAA/WAEAAAAAAAAB7AEAALoAAAAq3iy4SkXXP4wxxhhjjME/AAAAP1gBAAAAAAAAAe0BAAC6AAAAkQ3jXyIu1z/ccMMNN9zAPwAAAD93AQAAAAAAAAHuAQAAugAAAPc8mQf6Ftc/qJ9++umnvz8AAAA/hwEAAAAAAAAB7wEAALoAAABebE+v0f/WP/jee++9974/AAAAP4cBAAAAAAAAAfABAAC6AAAAxJsFV6no1j9iM3iL2Ay+PwAAAD+HAQAAAAAAAAHxAQAAugAAAMSbBVep6NY/snJ1gKxcvT8AAAA/lwEAAAAAAAAB8gEAALoAAAB4s+AqFd3WP82HdCfzIb0/AAAAP6gBAAAAAAAAAfMBAAC6AAAAK8u7/oDR1j/nnHPOOee8PwAAAD8VAgAAAAAAAAH0AQAAugAAAGBGbTw+GNY/J5poookmuj8AAAA/JQIAAAAAAAAB9QEAALoAAACvCLD1PjzVP/tCYdq+ULg/AAAAPzQCAAAAAAAAAfYBAAC6AAAA45bS7MX21D/7QmHavlC4PwAAAD80AgAAAAAAAAH3AQAAugAAAEnGiJSd39Q/+0Jh2r5QuD8AAAA/NAIAAAAAAAAB+AEAALoAAABjDRoQ4bzUP/tCYdq+ULg/AAAAP2MCAAAAAAAAAfkBAAC6AAAAFhKEKoM91D/7QmHavlC4PwAAAD9zAgAAAAAAAAH6AQAAugAAAGTnN51N1dM/+0Jh2r5QuD8AAAA/kgIAAAAAAAAB+wEAALoAAADMA32LW0rTPxZYYIEFFrg/AAAAP5ICAAAAAAAAAfwBAAC6AAAATHrErnYQ0z8xbV8oTNu3PwAAAD+SAgAAAAAAAAH9AQAAugAAAM3wC9KR1tI/MW1fKEzbtz8AAAA/kgIAAAAAAAAB/gEAALoAAAABfy7JGJHSPzFtXyhM27c/AAAAP6ICAAAAAAAAAf8BAAC6AAAAzt2aGMhi0j8xbV8oTNu3PwAAAD+xAgAAAAAAAAEAAgAAugAAAOgkLJQLQNI/MW1fKEzbtz8AAAA/sQIAAAAAAAABAQIAALoAAAC1g5jjuhHSPzFtXyhM27c/AAAAP7ECAAAAAAAAAQICAAC6AAAAHLNOi5L60T8xbV8oTNu3PwAAAD/RAgAAAAAAAAEDAgAAugAAAE9BcYIZtdE/+0Jh2r5QuD8AAAA/4AIAAAAAAAABBAIAALoAAAC2cCcq8Z3RP/tCYdq+ULg/AAAAP+ACAAAAAAAAAQUCAAC6AAAAHaDd0ciG0T/7QmHavlC4PwAAAD/gAgAAAAAAAAEGAgAAugAAAIPPk3mgb9E/4S1iM3iLuD8AAAA/8AIAAAAAAAABBwIAALoAAAA3525NDGTRP8YYY4wxxrg/AAAAP/8CAAAAAAAAAQgCAAC6AAAAnRYl9eNM0T+sA2Tl6gC5PwAAAD8PAwAAAAAAAAEJAgAAugAAALddtnAnKtE/rANk5eoAuT8AAAA/DwMAAAAAAAABCgIAALoAAAA41P2TQvDQP5HuZD6kO7k/AAAAPx8DAAAAAAAAAQsCAAC6AAAAngO0OxrZ0D922WWXXXa5PwAAAD8fAwAAAAAAAAEMAgAAugAAAGpiIIvJqtA/dtlll112uT8AAAA/HwMAAAAAAAABDQIAALoAAACEqbEGDYjQP3bZZZdddrk/AAAAPy4DAAAAAAAAAQ4CAAC6AAAA69hnruRw0D922WWXXXa5PwAAAD8+AwAAAAAAAAEPAgAAugAAAAUg+SkoTtA/XMRm8BaxuT8AAAA/TgMAAAAAAAABEAIAALoAAABrT6/R/zbQP1zEZvAWsbk/AAAAP04DAAAAAAAAARECAAC6AAAA0n5ledcf0D9cxGbwFrG5PwAAAD9dAwAAAAAAAAESAgAAugAAADmuGyGvCNA/XMRm8BaxuT8AAAA/XQMAAAAAAAABEwIAALoAAADYi+3pNfrPP1zEZvAWsbk/AAAAP7sDAAAAAAAAARQCAAC6AAAADBoQ4by0zz9Br2dJ0Ou5PwAAAD/LAwAAAAAAAAEVAgAAugAAAAwaEOG8tM8/J5poookmuj8AAAA/ywMAAAAAAAABFgIAALoAAAAMGhDhvLTPPwyFaftCYbo/AAAAP8sDAAAAAAAAARcCAAC6AAAAdEnGiJSdzz/xb2pU/Ju6PwAAAD/LAwAAAAAAAAEYAgAAugAAAHRJxoiUnc8/11prrbXWuj8AAAA/2gMAAAAAAAABGQIAALoAAADaeHwwbIbPP+ecc84557w/AAAAPxkEAAAAAAAAARoCAAC6AAAAptfofxtYzz8Rm8FbxGbAPwAAAD84BAAAAAAAAAEbAgAAugAAAAwHnyfzQM8/NNFEE000wT8AAAA/SAQAAAAAAAABHAIAALoAAAB0I+QVAbbOPyr+TY2Kf8M/AAAAP0gEAAAAAAAAAR0CAAC6AAAA2lKavdiezj/avlCYti/EPwAAAD+GBAAAAAAAAAEeAgAAugAAABDOS/uV5c0/ttZaa621xj8AAAA/xQQAAAAAAAABHwIAALoAAADdLLhKRbfNP/tCYdq+UMg/AAAAP8UEAAAAAAAAASACAAC6AAAA3Sy4SkW3zT/hLWIzeIvIPwAAAD/FBAAAAAAAAAEhAgAAugAAAN0suEpFt80/U6Pi39SoyD8AAAA/xQQAAAAAAAABIgIAALoAAADdLLhKRbfNPzmO4ziO48g/AAAAP9QEAAAAAAAAASMCAAC6AAAA3Sy4SkW3zT+sA2Tl6gDJPwAAAD/UBAAAAAAAAAEkAgAAugAAAN0suEpFt80/HnnkkUceyT8AAAA/5AQAAAAAAAABJQIAALoAAADdLLhKRbfNPwRk5eoAWck/AAAAPwMFAAAAAAAAASYCAAC6AAAA3Sy4SkW3zT922WWXXXbJPwAAAD8TBQAAAAAAAAEnAgAAugAAAN0suEpFt80/6U7mQ7qTyT8AAAA/QgUAAAAAAAABKAIAALoAAADdLLhKRbfNP1zEZvAWsck/AAAAP0IFAAAAAAAAASkCAAC6AAAAqZ6VU778zT8EZOXqAFnJPwAAAD9oBgAAAAAAAAEqAgAAugAAABGEKoM99NY/oTBtXyhMuz8AAAA/AAAAAAAAAAABKwIAALoAAAAq3iy4SkXXP6EwbV8oTLs/AAAAP04AAAAAAAAAASwCAAC6AAAAqWfllC9/1z+HG2644Ya7PwAAAD9dAAAAAAAAAAEtAgAAugAAAHbZwp2oxNc/bAZvEZvBuz8AAAA/XQAAAAAAAAABLgIAALoAAACPM8XStRXYP1Lxb2pU/Ls/AAAAP20AAAAAAAAAAS8CAAC6AAAAqI3HB8Nm2D9S8W9qVPy7PwAAAD9tAAAAAAAAAAEwAgAAugAAAHX/pBA8rNg/UvFvalT8uz8AAAA/fQAAAAAAAAABMQIAALoAAACOWadFSf3YP1Lxb2pU/Ls/AAAAP30AAAAAAAAAATICAAC6AAAAprOpelZO2T9S8W9qVPy7PwAAAD+MAAAAAAAAAAEzAgAAugAAAAz20Nv3qtk/UvFvalT8uz8AAAA/jAAAAAAAAAABNAIAALoAAAC+IB1pLRPaPzfccMMNN7w/AAAAP5wAAAAAAAAAATUCAAC6AAAAvTOOIveG2j833HDDDTe8PwAAAD+cAAAAAAAAAAE2AgAAugAAAG9e2q8s79o/N9xwww03vD8AAAA/rAAAAAAAAAABNwIAALoAAAAiiSY9YlfbPzfccMMNN7w/AAAAP6wAAAAAAAAAATgCAAC6AAAAbYS8IsDW2z833HDDDTe8PwAAAD+7AAAAAAAAAAE5AgAAugAAAAdodzSyYdw/N9xwww03vD8AAAA/uwAAAAAAAAABOgIAALoAAAAGe+jte9XcPzfccMMNN7w/AAAAP8sAAAAAAAAAATsCAAC6AAAAUXZ+09lU3T833HDDDTe8PwAAAD/iAAAAAAAAAAE8AgAAugAAAAShymAPvd0/N9xwww03vD8AAAA/8QAAAAAAAAABPQIAALoAAABPnGBGbTzePzfccMMNN7w/AAAAPwEBAAAAAAAAAT4CAAC6AAAAAses06Kk3j8cx3Ecx3G8PwAAAD8BAQAAAAAAAAE/AgAAugAAALTx+GDYDN8/HMdxHMdxvD8AAAA/AQEAAAAAAAABQAIAALoAAAB/Y9ZpUVLfPxzHcRzHcbw/AAAAPxEBAAAAAAAAAUECAAC6AAAA5aX9yvKu3z8cx3Ecx3G8PwAAAD8RAQAAAAAAAAFCAgAAugAAALEX29Nr9N8/HMdxHMdxvD8AAAA/IAEAAAAAAAABQwIAALoAAADARFxu8hzgPxzHcRzHcbw/AAAAPyABAAAAAAAAAUQCAAC6AAAAzHHdCHlF4D8cx3Ecx3G8PwAAAD8wAQAAAAAAAAFFAgAAugAAAP8ScbnJc+A/HMdxHMdxvD8AAAA/MAEAAAAAAAABRgIAALoAAAAytARqGqLgPwKycnWArLw/AAAAP0ABAAAAAAAAAUcCAAC6AAAAZVWYGmvQ4D8CsnJ1gKy8PwAAAD9AAQAAAAAAAAFIAgAAugAAAOTeUPdPCuE/ArJydYCsvD8AAAA/TwEAAAAAAAABSQIAALoAAAA+9Pa9aj7hPwKycnWArLw/AAAAP18BAAAAAAAAAUoCAAC6AAAA4/HBsBl+4T8CsnJ1gKy8PwAAAD9fAQAAAAAAAAFLAgAAugAAAGN7eo3+t+E/ArJydYCsvD8AAAA/bgEAAAAAAAABTAIAALoAAAAJeUWArffhPwKycnWArLw/AAAAP34BAAAAAAAAAU0CAAC6AAAAPBrZMP4l4j8CsnJ1gKy8PwAAAD9+AQAAAAAAAAFOAgAAugAAAG+7bOFOVOI/ArJydYCsvD8AAAA/jgEAAAAAAAABTwIAALoAAAB66O171XziPxzHcRzHcbw/AAAAP44BAAAAAAAAAVACAAC6AAAAhxVvFlyl4j9S8W9qVPy7PwAAAD+OAQAAAAAAAAFRAgAAugAAAPpxpli6tuI/UvFvalT8uz8AAAA/nQEAAAAAAAABUgIAALoAAABuzt2aGMjiP2wGbxGbwbs/AAAAP50BAAAAAAAAAVMCAAC6AAAAurYCx6zT4j+hMG1fKEy7PwAAAD+tAQAAAAAAAAFUAgAAugAAAAefJ/NA3+I/oTBtXyhMuz8AAAA/vQEAAAAAAAABVQIAALoAAAAtEzoJC+XiP6EwbV8oTLs/AAAAP70BAAAAAAAAAVYCAAC6AAAAVIdMH9Xq4j+8RWwGbxG7PwAAAD+9AQAAAAAAAAFXAgAAugAAAKBvcUtp9uI/vEVsBm8Ruz8AAAA/zAEAAAAAAAABWAIAALoAAACgb3FLafbiP9daa6211ro/AAAAP8wBAAAAAAAAAVkCAAC6AAAAx+ODYTP84j/XWmuttda6PwAAAD/cAQAAAAAAAAFaAgAAugAAAO1Xlnf9AeM/11prrbXWuj8AAAA/6wEAAAAAAAABWwIAALoAAAAUzKiNxwfjP/FvalT8m7o/AAAAP/sBAAAAAAAAAVwCAAC6AAAAOkC7o5EN4z/xb2pU/Ju6PwAAAD/7AQAAAAAAAAFdAgAAugAAAGG0zblbE+M/DIVp+0Jhuj8AAAA/CwIAAAAAAAABXgIAALoAAACtnPLl7x7jP0GvZ0nQ67k/AAAAPwsCAAAAAAAAAV8CAAC6AAAA+oQXEoQq4z9Br2dJ0Ou5PwAAAD8aAgAAAAAAAAFgAgAAugAAAPqEFxKEKuM/XMRm8BaxuT8AAAA/GgIAAAAAAAABYQIAALoAAABHbTw+GDbjP3bZZZdddrk/AAAAPyoCAAAAAAAAAWICAAC6AAAAbOFOVOI74z922WWXXXa5PwAAAD8qAgAAAAAAAAFjAgAAugAAAJNVYWqsQeM/ke5kPqQ7uT8AAAA/OgIAAAAAAAABZAIAALoAAADgPYaWQE3jP5HuZD6kO7k/AAAAPzoCAAAAAAAAAWUCAAC6AAAABrKYrApT4z+R7mQ+pDu5PwAAAD9JAgAAAAAAAAFmAgAAugAAAC0mq8LUWOM/ke5kPqQ7uT8AAAA/WQIAAAAAAAABZwIAALoAAAAtJqvC1FjjP6wDZOXqALk/AAAAP2gCAAAAAAAAAWgCAAC6AAAAeQ7Q7mhk4z+sA2Tl6gC5PwAAAD9oAgAAAAAAAAFpAgAAugAAAJ+C4gQzauM/xhhjjDHGuD8AAAA/eAIAAAAAAAABagIAALoAAADG9vQa/W/jP8YYY4wxxrg/AAAAP3gCAAAAAAAAAWsCAAC6AAAA7GoHMcd14z/hLWIzeIu4PwAAAD+IAgAAAAAAAAFsAgAAugAAADlTLF1bgeM/+0Jh2r5QuD8AAAA/iAIAAAAAAAABbQIAALoAAABgxz5zJYfjP/tCYdq+ULg/AAAAP5cCAAAAAAAAAW4CAAC6AAAArK9jn7mS4z8xbV8oTNu3PwAAAD+XAgAAAAAAAAFvAgAAugAAAPmXiMtNnuM/Zpdddtlltz8AAAA/pwIAAAAAAAABcAIAALoAAAAfDJvhF6TjP4CsXB0gK7c/AAAAP6cCAAAAAAAAAXECAAC6AAAAa/S/Dayv4z/Q61kS9Hq2PwAAAD+3AgAAAAAAAAFyAgAAugAAAJJo0iN2teM/BhZYYIEFtj8AAAA/xgIAAAAAAAABcwIAALoAAADfUPdPCsHjPyArVwfIyrU/AAAAP8YCAAAAAAAAAXQCAAC6AAAABcUJZtTG4z9walT8mxq1PwAAAD/GAgAAAAAAAAF1AgAAugAAACw5HHyezOM/wKlR8W9qtD8AAAA/1gIAAAAAAAABdgIAALoAAABSrS6SaNLjP9q+UJi2L7Q/AAAAP+UCAAAAAAAAAXcCAAC6AAAAUq0ukmjS4z/1008//fSzPwAAAD/lAgAAAAAAAAF4AgAAugAAAHghQagy2OM/Kv5NjYp/sz8AAAA/9QIAAAAAAAABeQIAALoAAAB4IUGoMtjjP0UTTTTRRLM/AAAAP/UCAAAAAAAAAXoCAAC6AAAAeCFBqDLY4z9fKEzbFwqzPwAAAD8FAwAAAAAAAAF7AgAAugAAAHghQagy2OM/ej1Lgl7Psj8AAAA/FAMAAAAAAAABfAIAALoAAAB4IUGoMtjjP8p8SHcyH7I/AAAAPxQDAAAAAAAAAX0CAAC6AAAAeCFBqDLY4z/kkUceeeSxPwAAAD8UAwAAAAAAAAF+AgAAugAAAHghQagy2OM//6ZGxb+psT8AAAA/JAMAAAAAAAABfwIAALoAAAB4IUGoMtjjPxq8RWwGb7E/AAAAPyQDAAAAAAAAAYACAAC6AAAAeCFBqDLY4z9q+0Jh2r6wPwAAAD80AwAAAAAAAAGBAgAAugAAACw5HHyezOM/hBBCCCGEsD8AAAA/NAMAAAAAAAABggIAALoAAAAsORx8nszjP6iffvrpp68/AAAAP0MDAAAAAAAAAYMCAAC6AAAA31D3TwrB4z8S9HqWBL2uPwAAAD9DAwAAAAAAAAGEAgAAugAAAJJo0iN2teM/55xzzjnnrD8AAAA/UwMAAAAAAAABhQIAALoAAABGgK334anjP4cbbrjhhqs/AAAAP1MDAAAAAAAAAYYCAAC6AAAA0iN2tYOY4z8nmmiiiSaqPwAAAD9iAwAAAAAAAAGHAgAAugAAAIU7UYnvjOM/+0Jh2r5QqD8AAAA/YgMAAAAAAAABiAIAALoAAAAT3xlHkXvjP5vBW8Rm8KY/AAAAP3IDAAAAAAAAAYkCAAC6AAAAn4LiBDNq4z9walT8mxqlPwAAAD9yAwAAAAAAAAGKAgAAugAAAC0mq8LUWOM/EOlO5kO6oz8AAAA/ggMAAAAAAAABiwIAALoAAADgPYaWQE3jPxq8RWwGb6E/AAAAP4IDAAAAAAAAAYwCAAC6AAAAk1VhaqxB4z+EEEIIIYSgPwAAAD+RAwAAAAAAAAGNAgAAugAAAEdtPD4YNuM/snJ1gKxcnT8AAAA/kQMAAAAAAAABjgIAALoAAAAg+SkoTjDjP4cbbrjhhps/AAAAP6EDAAAAAAAAAY8CAAC6AAAA+oQXEoQq4z/xb2pU/JuaPwAAAD+xAwAAAAAAAAGQAgAAugAAAPqEFxKEKuM/XMRm8BaxmT8AAAA/sQMAAAAAAAABkQIAALoAAADTEAX8uSTjP1zEZvAWsZk/AAAAP7EDAAAAAAAAAZICAAC6AAAA0xAF/Lkk4z/GGGOMMcaYPwAAAD/AAwAAAAAAAAGTAgAAugAAAK2c8uXvHuM/xhhjjDHGmD8AAAA/wAMAAAAAAAABlAIAALoAAACGKODPJRnjP8YYY4wxxpg/AAAAP9ADAAAAAAAAAZUCAAC6AAAAFMyojccH4z8xbV8oTNuXPwAAAD/fAwAAAAAAAAGWAgAAugAAAHn7XjWf8OI/m8FbxGbwlj8AAAA/3wMAAAAAAAABlwIAALoAAADgKhXddtniPwYWWGCBBZY/AAAAP+8DAAAAAAAAAZgCAAC6AAAA+nGmWLq24j9walT8mxqVPwAAAD/vAwAAAAAAAAGZAgAAugAAADstSurHmeI/2r5QmLYvlD8AAAA//wMAAAAAAAABmgIAALoAAABVdNtlC3fiP9q+UJi2L5Q/AAAAPy4EAAAAAAAAAZsCAAC6AAAAMNrm3K2J4T+EEEIIIYSQPwAAAD89BAAAAAAAAAGcAgAAugAAAP04UyxdW+E/hBBCCCGEkD8AAAA/PQQAAAAAAAABnQIAALoAAACkI61lQifhP93JfEh3Mo8/AAAAP00EAAAAAAAAAZ4CAAC6AAAA/iXicpPn4D+ycnWArFyNPwAAAD9NBAAAAAAAAAGfAgAAugAAAFgoF4Dkp+A/hxtuuOGGiz8AAAA/XAQAAAAAAAABoAIAALoAAABmQidhoVzgP1zEZvAWsYk/AAAAP1wEAAAAAAAAAaECAAC6AAAAc1w3Ql4R4D8xbV8oTNuHPwAAAD9sBAAAAAAAAAGiAgAAugAAAE3Vs3LKl98/2r5QmLYvhD8AAAA/bAQAAAAAAAABowIAALoAAAAA2h2NbBjfP69nSdDrWYI/AAAAP3wEAAAAAAAAAaQCAAC6AAAAAses06Kk3j9cxGbwFrF5PwAAAD98BAAAAAAAAAGlAgAAugAAAE+cYEZtPN4/BhZYYIEFdj8AAAA/iwQAAAAAAAABpgIAALoAAADqWTnly9/dP7JydYCsXG0/AAAAP4sEAAAAAAAAAacCAAC6AAAA0f82sL6O3T8GFlhggQVmPwAAAD+bBAAAAAAAAAGoAgAAugAAALilNHuxPd0/snJ1gKxcXT8AAAA/mwQAAAAAAAABqQIAALoAAAA4HHyezAPdP7JydYCsXF0/AAAAP6sEAAAAAAAAAaoCAAC6AAAAuZLDwefJ3D+ycnWArFxdPwAAAD+rBAAAAAAAAAGrAgAAugAAAO0g5rhuhNw/snJ1gKxcTT8AAAA/ugQAAAAAAAABrAIAALoAAAAhrwiw9T7cP7JydYCsXE0/AAAAP7oEAAAAAAAAAa0CAAC6AAAAB1UGe+jt2z+ycnWArFxNPwAAAD/KBAAAAAAAAAGuAgAAugAAAKES3xlHkds/snJ1gKxcTT8AAAA/ygQAAAAAAAABrwIAALoAAAA80Le4pTTbP7JydYCsXE0/AAAAP9kEAAAAAAAAAbACAAC6AAAA1o2QVwTY2j8AAAAAAAAAAAAAAD/ZBAAAAAAAAAGxAgAAugAAAHBLafZie9o/AAAAAAAAAAAAAAA/6QQAAAAAAAABsgIAALoAAAALCUKVwR7aP7JydYCsXE2/AAAAP+kEAAAAAAAAAbMCAAC6AAAAi3+JuNzk2T+ycnWArFxNvwAAAD/5BAAAAAAAAAG0AgAAugAAAAz20Nv3qtk/snJ1gKxcXb8AAAA/+QQAAAAAAAABtQIAALoAAADZVD0rp3zZP7JydYCsXF2/AAAAPwQFAAAAAAAAAbYCAAC6AAAAWsuETsJC2T8GFlhggQVmvwAAAD8EBQAAAAAAAAG3AgAAugAAAHQSFsoFINk/BhZYYIEFZr8AAAA/FAUAAAAAAAABuAIAALoAAADaQcxx3QjZPwYWWGCBBWa/AAAAPxQFAAAAAAAAAbkCAAC6AAAA9Ihd7SDm2D8GFlhggQVmvwAAAD8kBQAAAAAAAAG6AgAAugAAAFu4E5X4ztg/BhZYYIEFZr8AAAA/MwUAAAAAAAABuwIAALoAAAAO0O5oZMPYPwYWWGCBBWa/AAAAPzMFAAAAAAAAAbwCAAC6AAAAKBeA5Keg2D8GFlhggQVmvwAAAD9DBQAAAAAAAAG9AgAAugAAAPV17DNXctg/BhZYYIEFZr8AAAA/UgUAAAAAAAABvgIAALoAAAAOvX2vmk/YPwYWWGCBBWa/AAAAP1IFAAAAAAAAAb8CAAC6AAAA2xvq/kkh2D8GFlhggQVmvwAAAD9SBQAAAAAAAAHAAgAAugAAAFySMSJl59c/BhZYYIEFZr8AAAA/YgUAAAAAAAABwQIAALoAAAAp8Z1xFLnXPwYWWGCBBWa/AAAAP2IFAAAAAAAAAcICAAC6AAAAXX/AaJtz1z8GFlhggQVmvwAAAD9yBQAAAAAAAAHDAgAAugAAAHfGUeTeUNc/snJ1gKxcXb8AAAA/cgUAAAAAAAABxAIAALoAAACRDeNfIi7XP7JydYCsXE2/AAAAP4EFAAAAAAAAAcUCAAC6AAAAq1R022UL1z8AAAAAAAAAAAAAAD+RBQAAAAAAAAHGAgAAugAAABGEKoM99NY/snJ1gKxcTT8AAAA/kQUAAAAAAAABxwIAALoAAADEmwVXqejWP7JydYCsXE0/AAAAP6EFAAAAAAAAAcgCAAC6AAAAeLPgKhXd1j+ycnWArFxNPwAAAD+hBQAAAAAAAAHJAgAAugAAACvLu/6A0dY/snJ1gKxcTT8AAAA/wAUAAAAAAAABygIAALoAAADe4pbS7MXWP7JydYCsXF0/AAAAP+8FAAAAAAAAAcsCAAC6AAAAkvpxpli61j+ycnWArFxdPwAAAD/+BQAAAAAAAAHMAgAAugAAAJL6caZYutY/BhZYYIEFZj8AAAA//gUAAAAAAAABzQIAALoAAABFEk16xK7WPwYWWGCBBWY/AAAAPw4GAAAAAAAAAc4CAAC6AAAArEEDIpyX1j+vZ0nQ61lyPwAAAD8tBgAAAAAAAAHPAgAAugAAABJxuclzgNY/r2dJ0OtZcj8AAAA/LQYAAAAAAAAB0AIAALoAAAAScbnJc4DWPwYWWGCBBXY/AAAAPy0GAAAAAAAAAdECAAC6AAAAxYiUnd901j9cxGbwFrF5PwAAAD89BgAAAAAAAAHSAgAAugAAACy4SkW3XdY/snJ1gKxcfT8AAAA/PQYAAAAAAAAB0wIAALoAAADfzyUZI1LWP4QQQgghhIA/AAAAP0wGAAAAAAAAAdQCAAC6AAAARv/bwPo61j+EEEIIIYSAPwAAAD9MBgAAAAAAAAHVAgAAugAAAEb/28D6OtY/r2dJ0OtZgj8AAAA/XAYAAAAAAAAB1gIAALoAAAD5FreUZi/WP69nSdDrWYI/AAAAP1wGAAAAAAAAAdcCAAC6AAAA+Ra3lGYv1j/avlCYti+EPwAAAD97BgAAAAAAAAHYAgAAugAAAGBGbTw+GNY/BhZYYIEFhj8AAAA/ewYAAAAAAAAB2QIAALoAAAATXkgQqgzWPzFtXyhM24c/AAAAP3sGAAAAAAAAAdoCAAC6AAAAE15IEKoM1j9cxGbwFrGJPwAAAD+LBgAAAAAAAAHbAgAAugAAAHqN/reB9dU/hxtuuOGGiz8AAAA/mwYAAAAAAAAB3AIAALoAAAAtpdmL7enVP4cbbrjhhos/AAAAP5sGAAAAAAAAAd0CAAC6AAAA4Ly0X1ne1T/dyXxIdzKPPwAAAD+bBgAAAAAAAAHeAgAAugAAAEfsagcxx9U/hBBCCCGEkD8AAAA/qgYAAAAAAAAB3wIAALoAAAD6A0bbnLvVP69nSdDrWZI/AAAAP6oGAAAAAAAAAeACAAC6AAAArhshrwiw1T9FE0000USTPwAAAD+6BgAAAAAAAAHhAgAAugAAAK4bIa8IsNU/2r5QmLYvlD8AAAA/yQYAAAAAAAAB4gIAALoAAACuGyGvCLDVP3BqVPybGpU/AAAAP9kGAAAAAAAAAeMCAAC6AAAArhshrwiw1T8GFlhggQWWPwAAAD/ZBgAAAAAAAAHkAgAAugAAAK4bIa8IsNU/MW1fKEzblz8AAAA/6QYAAAAAAAAB5QIAALoAAABhM/yCdKTVP8YYY4wxxpg/AAAAP+kGAAAAAAAAAeYCAAC6AAAAYTP8gnSk1T9cxGbwFrGZPwAAAD/4BgAAAAAAAAHnAgAAugAAAGEz/IJ0pNU/HMdxHMdxnD8AAAA/+AYAAAAAAAAB6AIAALoAAABhM/yCdKTVP0geeeSRR54/AAAAPwgHAAAAAAAAAekCAAC6AAAAYTP8gnSk1T+EEEIIIYSgPwAAAD8IBwAAAAAAAAHqAgAAugAAAGEz/IJ0pNU/5JFHHnnkoT8AAAA/GAcAAAAAAAAB6wIAALoAAABhM/yCdKTVPxDpTuZDuqM/AAAAPxgHAAAAAAAAAewCAAC6AAAAFEvXVuCY1T9walT8mxqlPwAAAD8nBwAAAAAAAAHtAgAAugAAABRL11bgmNU/m8FbxGbwpj8AAAA/NwcAAAAAAAAB7gIAALoAAAAUS9dW4JjVP8YYY4wxxqg/AAAAPzcHAAAAAAAAAe8CAAC6AAAAFEvXVuCY1T/xb2pU/JuqPwAAAD9GBwAAAAAAAAHwAgAAugAAABRL11bgmNU/HMdxHMdxrD8AAAA/RgcAAAAAAAAB8QIAALoAAAAUS9dW4JjVP7JydYCsXK0/AAAAP0YHAAAAAAAAAfICAAC6AAAAFEvXVuCY1T8S9HqWBL2uPwAAAD9WBwAAAAAAAAHzAgAAugAAABRL11bgmNU/uTpAVq4OsD8AAAA/VgcAAAAAAAAB9AIAALoAAAAUS9dW4JjVP58lQa9nSbA/AAAAP2YHAAAAAAAAAfUCAAC6AAAAFEvXVuCY1T+EEEIIIYSwPwAAAD9mBwAAAAAAAAH2AgAAugAAABRL11bgmNU/avtCYdq+sD8AAAA/dQcAAAAAAAAB9wIAALoAAAAUS9dW4JjVP0/mQ7qT+bA/AAAAP3UHAAAAAAAAAfgCAAC6AAAAFEvXVuCY1T800UQTTTSxPwAAAD+FBwAAAAAAAAH5AgAAugAAABRL11bgmNU/GrxFbAZvsT8AAAA/lQcAAAAAAAAB+gIAALoAAAAUS9dW4JjVP+SRRx555LE/AAAAP5UHAAAAAAAAAfsCAAC6AAAAFEvXVuCY1T/KfEh3Mh+yPwAAAD+0BwAAAAAAAAH8AgAAugAAABRL11bgmNU/ej1Lgl7Psj8AAAA/tAcAAAAAAAAB/QIAALoAAABhM/yCdKTVP0UTTTTRRLM/AAAAP7QHAAAAAAAAAf4CAAC6AAAArhshrwiw1T8Q6U7mQ7qzPwAAAD/DBwAAAAAAAAH/AgAAugAAAPoDRtucu9U/wKlR8W9qtD8AAAA/wwcAAAAAAAABAAMAALoAAABH7GoHMcfVP3BqVPybGrU/AAAAP9MHAAAAAAAAAQEDAAC6AAAA4Ly0X1ne1T8GFlhggQW2PwAAAD/jBwAAAAAAAAECAwAAugAAAC2l2Yvt6dU/ttZaa621tj8AAAA/4wcAAAAAAAABAwMAALoAAAAtpdmL7enVP4CsXB0gK7c/AAAAP0AIAAAAAAAAAQQDAAC6AAAArS6SaNIj1j9cxGbwFrG5PwAAAD9ACAAAAAAAAAEFAwAAugAAAK0ukmjSI9Y/Qa9nSdDruT8AAAA/fwgAAAAAAAABBgMAALoAAAD5FreUZi/WP0GvZ0nQ67k/AAAAPzMJAAAAAAAAAQcDAAC6AAAARv/bwPo61j9Br2dJ0Ou5PwAAAD9CCQAAAAAAAAEIAwAAugAAAJPnAO2ORtY/Qa9nSdDruT8AAAA/UgkAAAAAAAABCQMAALoAAADfzyUZI1LWP0GvZ0nQ67k/AAAAP1IJAAAAAAAAAQoDAAC6AAAA388lGSNS1j9cxGbwFrG5PwAAAD9xCQAAAAAAAAELAwAAugAAACy4SkW3XdY/XMRm8BaxuT8AAAA/gQkAAAAAAAABDAMAALoAAAB5oG9xS2nWP1zEZvAWsbk/AAAAP5EJAAAAAAAAAQ0DAAC6AAAAeaBvcUtp1j922WWXXXa5PwAAAD+gCQAAAAAAAAEOAwAAugAAAMWIlJ3fdNY/dtlll112uT8AAAA/sAkAAAAAAAABDwMAALoAAAAScbnJc4DWP3bZZZdddrk/AAAAP7AJAAAAAAAAARADAAC6AAAAEnG5yXOA1j+R7mQ+pDu5PwAAAD+/CQAAAAAAAAERAwAAugAAALEGDYhwXso/vvfee++91z8AAAA/AAAAAAAAAAABEgMAALoAAABK11bgmHXKP7733nvvvdc/AAAAP14AAAAAAAAAARMDAAC6AAAAfXjqkOmjyj++9957773XPwAAAD9tAAAAAAAAAAEUAwAAugAAABZJNOkRu8o/vvfee++91z8AAAA/bQAAAAAAAAABFQMAALoAAADiuhHyigDLP7733nvvvdc/AAAAP30AAAAAAAAAARYDAAC6AAAArizv+gNGyz++9957773XPwAAAD99AAAAAAAAAAEXAwAAugAAAK4/YLTNucs/vvfee++91z8AAAA/jQAAAAAAAAABGAMAALoAAADg82Qe6FvMP7733nvvvdc/AAAAP40AAAAAAAAAARkDAAC6AAAAq3iz4CoVzT++9957773XPwAAAD+cAAAAAAAAAAEaAwAAugAAAHb9AaNtzs0/vvfee++91z8AAAA/nAAAAAAAAAABGwMAALoAAADaUpq92J7OP7733nvvvdc/AAAAP7sAAAAAAAAAARwDAAC6AAAAa0+v0f820D++9957773XPwAAAD+7AAAAAAAAAAEdAwAAugAAAB56+141n9A/vvfee++91z8AAAA/uwAAAAAAAAABHgMAALoAAABqdZFEkx7RP7733nvvvdc/AAAAP8sAAAAAAAAAAR8DAAC6AAAAtnAnKvGd0T++9957773XPwAAAD8ZAQAAAAAAAAEgAwAAugAAABYl9eNMsdQ/vvfee++91z8AAAA/OAEAAAAAAAABIQMAALoAAACVwR56+17VP7733nvvvdc/AAAAPzgBAAAAAAAAASIDAAC6AAAALpJo0iN21T++9957773XPwAAAD9IAQAAAAAAAAEjAwAAugAAABRL11bgmNU/vvfee++91z8AAAA/SAEAAAAAAAABJAMAALoAAABhM/yCdKTVP7733nvvvdc/AAAAP0gBAAAAAAAAASUDAAC6AAAA+gNG25y71T++9957773XPwAAAD9ZAQAAAAAAAAEmAwAAugAAAPoDRtucu9U/Bb2eJUGv1z8AAAA/iAEAAAAAAAABJwMAALoAAAAL5QKQ/BSkP+qnn3766dc/AAAAPwAAAAAAAAAAASgDAAC6AAAA2R2NbBj/oj/qp59++unXPwAAAD8AAAAAAAAAAAEpAwAAugAAAA6ZPqrVRaI/6qeffvrp1z8AAAA/AAAAAAAAAAABKgMAALoAAADd0ciG8S+hP+qnn3766dc/AAAAPxAAAAAAAAAAASsDAAC6AAAAEk16xK52oD/qp59++unXPwAAAD8QAAAAAAAAAAEsAwAAugAAAI6QVwTYep8/MW1fKEzb1z8AAAA/EAAAAAAAAAABLQMAALoAAAAqAmy9D0+dPzFtXyhM29c/AAAAPx8AAAAAAAAAAS4DAAC6AAAAyHOAdkcjmz8xbV8oTNvXPwAAAD8fAAAAAAAAAAEvAwAAugAAAGjllC9/95g/MW1fKEzb1z8AAAA/LwAAAAAAAAABMAMAALoAAADO2/eq+YSXP3cyH9KdzNc/AAAAPz8AAAAAAAAAATEDAAC6AAAAOtJaJnQSlj93Mh/SnczXPwAAAD8/AAAAAAAAAAEyAwAAugAAAG5NDGQxWZU/dzIf0p3M1z8AAAA/PwAAAAAAAAABMwMAALoAAACiyL2h7p+UP3cyH9KdzNc/AAAAP04AAAAAAAAAATQDAAC6AAAA2ENv36vmkz93Mh/SnczXPwAAAD9eAAAAAAAAAAE1AwAAugAAANhDb9+r5pM/MW1fKEzb1z8AAAA/bQAAAAAAAAABNgMAALoAAADYQ2/fq+aTP+qnn3766dc/AAAAP30AAAAAAAAAATcDAAC6AAAADL8gHWktkz/qp59++unXPwAAAD+NAAAAAAAAAAE4AwAAugAAAAy/IB1pLZM/o+Lf1Kj41z8AAAA/nAAAAAAAAAABOQMAALoAAAAMvyAdaS2TP10dICtXB9g/AAAAP7wAAAAAAAAAAToDAAC6AAAADL8gHWktkz8WWGCBBRbYPwAAAD+8AAAAAAAAAAE7AwAAugAAAAy/IB1pLZM/z5Kg17Mk2D8AAAA/ywAAAAAAAAABPAMAALoAAAAMvyAdaS2TP4nN4C1iM9g/AAAAP8sAAAAAAAAAAT0DAAC6AAAAQjrSWiZ0kj9CCCGEEELYPwAAAD/bAAAAAAAAAAE+AwAAugAAAEI60lomdJI/+0Jh2r5Q2D8AAAA/2wAAAAAAAAABPwMAALoAAABCOtJaJnSSP7V9oTBtX9g/AAAAP+oAAAAAAAAAAUADAAC6AAAAQjrSWiZ0kj8n8yHdyXzYPwAAAD/qAAAAAAAAAAFBAwAAugAAAEI60lomdJI/4S1iM3iL2D8AAAA/+gAAAAAAAAABQgMAALoAAABCOtJaJnSSP5poookmmtg/AAAAP/oAAAAAAAAAAUMDAAC6AAAAQjrSWiZ0kj8N3iI2g7fYPwAAAD8KAQAAAAAAAAFEAwAAugAAAEI60lomdJI/gFOj4t/U2D8AAAA/CgEAAAAAAAABRQMAALoAAAAMvyAdaS2TP/LII4888tg/AAAAPxkBAAAAAAAAAUYDAAC6AAAADL8gHWktkz+sA2Tl6gDZPwAAAD8ZAQAAAAAAAAFHAwAAugAAANhDb9+r5pM/2LMk6PUs2T8AAAA/KQEAAAAAAAABSAMAALoAAADYQ2/fq+aTP0oppZRSStk/AAAAPzkBAAAAAAAAAUkDAAC6AAAAosi9oe6flD+9niVBr2fZPwAAAD85AQAAAAAAAAFKAwAAugAAAKLIvaHun5Q/MBSm7QuF2T8AAAA/OQEAAAAAAAABSwMAALoAAACiyL2h7p+UP6KJJppootk/AAAAP0gBAAAAAAAAAUwDAAC6AAAAosi9oe6flD8V/6ZGxb/ZPwAAAD9IAQAAAAAAAAFNAwAAugAAAG5NDGQxWZU/iHQn8yHd2T8AAAA/WAEAAAAAAAABTgMAALoAAABuTQxkMVmVP7Qk6PUsCdo/AAAAP1gBAAAAAAAAAU8DAAC6AAAAbk0MZDFZlT/g1Kj4NzXaPwAAAD9nAQAAAAAAAAFQAwAAugAAAG5NDGQxWZU/DIVp+0Jh2j8AAAA/ZwEAAAAAAAABUQMAALoAAABuTQxkMVmVPzg1Kv5Njdo/AAAAP3cBAAAAAAAAAVIDAAC6AAAAbk0MZDFZlT9k5eoAWbnaPwAAAD+HAQAAAAAAAAFTAwAAugAAAG5NDGQxWZU/11prrbXW2j8AAAA/hwEAAAAAAAABVAMAALoAAABuTQxkMVmVPwMLLLDAAts/AAAAP5YBAAAAAAAAAVUDAAC6AAAAOtJaJnQSlj91gKxcHSDbPwAAAD+WAQAAAAAAAAFWAwAAugAAADrSWiZ0EpY/6PUsCXo92z8AAAA/lgEAAAAAAAABVwMAALoAAAAEV6notsuWP1trrbXWWts/AAAAP6YBAAAAAAAAAVgDAAC6AAAAztv3qvmElz/O4C1iM3jbPwAAAD+mAQAAAAAAAAFZAwAAugAAAM7b96r5hJc/+pDuZD6k2z8AAAA/tgEAAAAAAAABWgMAALoAAABo5ZQvf/eYP2wGbxGbwds/AAAAP7YBAAAAAAAAAVsDAAC6AAAAMmrj8cGwmT/fe++9997bPwAAAD/VAQAAAAAAAAFcAwAAugAAADJq4/HBsJk/mLYvFKbt2z8AAAA/1QEAAAAAAAABXQMAALoAAAD+7jG0BGqaP8Rm8BaxGdw/AAAAP9UBAAAAAAAAAV4DAAC6AAAAyHOAdkcjmz9+oTBtXyjcPwAAAD/kAQAAAAAAAAFfAwAAugAAAMhzgHZHI5s/N9xwww033D8AAAA/5AEAAAAAAAABYAMAALoAAACU+M44itybP6pR8W9qVNw/AAAAP/QBAAAAAAAAAWEDAAC6AAAAXn0d+8yVnD8cx3Ecx3HcPwAAAD8EAgAAAAAAAAFiAwAAugAAACoCbL0PT50/ArJydYCs3D8AAAA/EwIAAAAAAAABYwMAALoAAAD0hrp/UgieP3Un8yHdydw/AAAAPyMCAAAAAAAAAWQDAAC6AAAAwAsJQpXBnj8uYjN4i9jcPwAAAD8jAgAAAAAAAAFlAwAAugAAAMALCUKVwZ4/55xzzjnn3D8AAAA/IwIAAAAAAAABZgMAALoAAADACwlClcGeP6HXsyTo9dw/AAAAPyMCAAAAAAAAAWcDAAC6AAAAjpBXBNh6nz9aEvR6lgTdPwAAAD8zAgAAAAAAAAFoAwAAugAAAI6QVwTYep8/E0000UQT3T8AAAA/MwIAAAAAAAABaQMAALoAAACOkFcE2HqfP82HdCfzId0/AAAAP1ICAAAAAAAAAWoDAAC6AAAAjpBXBNh6nz+GwrR9oTDdPwAAAD9hAgAAAAAAAAFrAwAAugAAAI6QVwTYep8/P/30008/3T8AAAA/cQIAAAAAAAABbAMAALoAAACOkFcE2HqfP/k3NSr+Td0/AAAAP4ECAAAAAAAAAW0DAAC6AAAAjpBXBNh6nz+ycnWArFzdPwAAAD+BAgAAAAAAAAFuAwAAugAAAI6QVwTYep8/a6211lpr3T8AAAA/kAIAAAAAAAABbwMAALoAAACOkFcE2HqfPyXo9SwJet0/AAAAP7ACAAAAAAAAAXADAAC6AAAAjpBXBNh6nz/eIjaDt4jdPwAAAD/eAgAAAAAAAAFxAwAAugAAAKwKU2MNGqA/3iI2g7eI3T8AAAA/7gIAAAAAAAABcgMAALoAAAASTXrErnagP5dddtlll90/AAAAP+4CAAAAAAAAAXMDAAC6AAAA3dHIhvEvoT9RmLYvFKbdPwAAAD/+AgAAAAAAAAF0AwAAugAAAEIU8OeSjKE/UZi2LxSm3T8AAAA//gIAAAAAAAABdQMAALoAAAAOmT6q1UWiPwrT9oXCtN0/AAAAP3sDAAAAAAAAAXYDAAC6AAAAzgHaHY1sqD/vvffee+/dPwAAAD+EAwAAAAAAAAF3AwAAugAAAM4B2h2NbKg/NoO3iM3g3T8AAAA/hAMAAAAAAAABeAMAALoAAADOAdodjWyoP31IdzIf0t0/AAAAP6MDAAAAAAAAAXkDAAC6AAAAN/g8mQf6pj8K0/aFwrTdPwAAAD+jAwAAAAAAAAF6AwAAugAAAHAnKvGdcaQ/UZi2LxSm3T8AAAA/swMAAAAAAAABewMAALoAAACoVhdJNOmhP1GYti8Upt0/AAAAP7MDAAAAAAAAAXwDAAC6AAAAxOUmzwHarT96PUuCXs/iPwAAAD8AAAAAAAAAAAF9AwAAugAAAMTlJs8B2q0/11prrbXW4j8AAAA/EAAAAAAAAAABfgMAALoAAADE5SbPAdqtPzN4i9gM3uI/AAAAPxAAAAAAAAAAAX8DAAC6AAAAxOUmzwHarT+QlasDZOXiPwAAAD8gAAAAAAAAAAGAAwAAugAAAMTlJs8B2q0/SdDrWRL04j8AAAA/LwAAAAAAAAABgQMAALoAAABeo/9tYH2tP6btC4Vp++I/AAAAPz8AAAAAAAAAAYIDAAC6AAAAXqP/bWB9rT9fKEzbFwrjPwAAAD8/AAAAAAAAAAGDAwAAugAAAF6j/21gfa0/vEVsBm8R4z8AAAA/TgAAAAAAAAABhAMAALoAAABeo/9tYH2tP3WArFwdIOM/AAAAP14AAAAAAAAAAYUDAAC6AAAAXqP/bWB9rT8vu+yyyy7jPwAAAD9eAAAAAAAAAAGGAwAAugAAAF6j/21gfa0/6PUsCXo94z8AAAA/bgAAAAAAAAABhwMAALoAAABeo/9tYH2tP/5NjYp/U+M/AAAAP30AAAAAAAAAAYgDAAC6AAAAXqP/bWB9rT8Upu0LhWnjPwAAAD99AAAAAAAAAAGJAwAAugAAAF6j/21gfa0/Kv5NjYp/4z8AAAA/fQAAAAAAAAABigMAALoAAABeo/9tYH2tP+Q4juM4juM/AAAAP40AAAAAAAAAAYsDAAC6AAAAXqP/bWB9rT/6kO5kPqTjPwAAAD+dAAAAAAAAAAGMAwAAugAAAF6j/21gfa0/s8suu+yy4z8AAAA/nQAAAAAAAAABjQMAALoAAAD2YNgMvyCtP2wGbxGbweM/AAAAP50AAAAAAAAAAY4DAAC6AAAA9mDYDL8grT+CXs+SoNfjPwAAAD+8AAAAAAAAAAGPAwAAugAAAPZg2Ay/IK0/PJkP6U7m4z8AAAA/vAAAAAAAAAABkAMAALoAAAD2YNgMvyCtP5i2LxSm7eM/AAAAP8sAAAAAAAAAAZEDAAC6AAAA9mDYDL8grT/1008//fTjPwAAAD/LAAAAAAAAAAGSAwAAugAAAPZg2Ay/IK0/UvFvalT84z8AAAA/2wAAAAAAAAABkwMAALoAAAD2YNgMvyCtP64OkJWrA+Q/AAAAP9sAAAAAAAAAAZQDAAC6AAAA9mDYDL8grT8LLLDAAgvkPwAAAD/rAAAAAAAAAAGVAwAAugAAAPZg2Ay/IK0/aEnQ61kS5D8AAAA/+gAAAAAAAAABlgMAALoAAAD2YNgMvyCtP8Rm8BaxGeQ/AAAAPwoBAAAAAAAAAZcDAAC6AAAA9mDYDL8grT8LLLDAAgvkPwAAAD9tAQAAAAAAAAGYAwAAugAAAPZg2Ay/IK0/rg6QlasD5D8AAAA/fAEAAAAAAAABmQMAALoAAAD2YNgMvyCtP1Lxb2pU/OM/AAAAP4wBAAAAAAAAAZoDAAC6AAAA9mDYDL8grT+Yti8Upu3jPwAAAD+MAQAAAAAAAAGbAwAAugAAACzciUp8Z6w/PJkP6U7m4z8AAAA/nAEAAAAAAAABnAMAALoAAAAwkMVkVZiqP+Q4juM4juM/AAAAPwAAAAAAAAAAAZ0DAAC6AAAAMJDFZFWYqj9AVq4OkJXjPwAAAD8gAAAAAAAAAAGeAwAAugAAADCQxWRVmKo/nXPOOeec4z8AAAA/IAAAAAAAAAABnwMAALoAAAAwkMVkVZiqP/qQ7mQ+pOM/AAAAPy8AAAAAAAAAAaADAAC6AAAAMJDFZFWYqj+zyy677LLjPwAAAD9YAAAAAAAAAAGhAwAAugAAADCQxWRVmKo/EOlO5kO64z8AAAA/aAAAAAAAAAABogMAALoAAAAwkMVkVZiqP2wGbxGbweM/AAAAP2gAAAAAAAAAAaMDAAC6AAAAMJDFZFWYqj/JI4888sjjPwAAAD93AAAAAAAAAAGkAwAAugAAADCQxWRVmKo/gl7PkqDX4z8AAAA/dwAAAAAAAAABpQMAALoAAACW0uzF9vSqP99777333uM/AAAAP4cAAAAAAAAAAaYDAAC6AAAAltLsxfb0qj+Yti8Upu3jPwAAAD+WAAAAAAAAAAGnAwAAugAAAJbS7MX29Ko/UvFvalT84z8AAAA/lgAAAAAAAAABqAMAALoAAACW0uzF9vSqPwsssMACC+Q/AAAAP5YAAAAAAAAAAakDAAC6AAAAYlc7iDmuqz/EZvAWsRnkPwAAAD+mAAAAAAAAAAGqAwAAugAAAGJXO4g5rqs/IYQQQggh5D8AAAA/pgAAAAAAAAABqwMAALoAAADGmWLp2gqsP9q+UJi2L+Q/AAAAP7YAAAAAAAAAAawDAAC6AAAAxpli6doKrD833HDDDTfkPwAAAD/FAAAAAAAAAAGtAwAAugAAACzciUp8Z6w/N9xwww035D8AAAA/1QAAAAAAAAABrgMAALoAAACSHrGrHcSsPzfccMMNN+Q/AAAAPxMBAAAAAAAAAa8DAAC6AAAA9mDYDL8grT+U+ZDuZD7kPwAAAD8jAQAAAAAAAAGwAwAAugAAAF6j/21gfa0/lPmQ7mQ+5D8AAAA/IwEAAAAAAAABsQMAALoAAADE5SbPAdqtP5T5kO5kPuQ/AAAAPzMBAAAAAAAAAbIDAAC6AAAAKihOMKM2rj+U+ZDuZD7kPwAAAD9CAQAAAAAAAAGzAwAAugAAAJBqdZFEk64/lPmQ7mQ+5D8AAAA/YgEAAAAAAAABtAMAALoAAAD0rJzy5e+uP5T5kO5kPuQ/AAAAP2IBAAAAAAAAAbUDAAC6AAAAwDHrtCiprz+U+ZDuZD7kPwAAAD9xAQAAAAAAAAG2AwAAugAAABM6CQvlArA/lPmQ7mQ+5D8AAAA/cQEAAAAAAAABtwMAALoAAABF25y7NTGwP9q+UJi2L+Q/AAAAP4EBAAAAAAAAAbgDAAC6AAAA3r5XzSe8sD9+oTBtXyjkPwAAAD+BAQAAAAAAAAG5AwAAugAAAHaiEt8ZR7E/IYQQQggh5D8AAAA/kAEAAAAAAAABugMAALoAAACpQ6aPanWxP2hJ0OtZEuQ/AAAAP5ABAAAAAAAAAbsDAAC6AAAA3OQ5QLujsT9oSdDrWRLkPwAAAD+gAQAAAAAAAAG8AwAAugAAAA6GzfAL0rE/rg6QlasD5D8AAAA/sAEAAAAAAAABvQMAALoAAAB0yPRRrS6yP64OkJWrA+Q/AAAAP7ABAAAAAAAAAb4DAAC6AAAAdMj0Ua0usj9S8W9qVPzjPwAAAD+wAQAAAAAAAAG/AwAAugAAAKdpiAL+XLI/UvFvalT84z8AAAA/zwEAAAAAAAABwAMAALoAAACnaYgC/lyyP/XTTz/99OM/AAAAP88BAAAAAAAAAcEDAAC6AAAAp2mIAv5csj+Yti8Upu3jPwAAAD/fAQAAAAAAAAHCAwAAugAAANsKHLNOi7I/PJkP6U7m4z8AAAA/7gEAAAAAAAABwwMAALoAAADbChyzTouyP99777333uM/AAAAP/4BAAAAAAAAAcQDAAC6AAAA2wocs06Lsj8mQa9nSdDjPwAAAD8NAgAAAAAAAAHFAwAAugAAANsKHLNOi7I/ySOPPPLI4z8AAAA/HQIAAAAAAAABxgMAALoAAAANrK9jn7myP2wGbxGbweM/AAAAPy0CAAAAAAAAAccDAAC6AAAADayvY5+5sj8Q6U7mQ7rjPwAAAD88AgAAAAAAAAHIAwAAugAAAEBNQxTw57I/EOlO5kO64z8AAAA/ugIAAAAAAAAByQMAALoAAAAoF4Dkp6DYP5VSSimllOI/AAAAPwAAAAAAAAAAAcoDAAC6AAAA2y5buBOV2D+VUkoppZTiPwAAAD95AAAAAAAAAAHLAwAAugAAAI9GNox/idg/8W9qVPyb4j8AAAA/mAAAAAAAAAABzAMAALoAAACPRjaMf4nYP06Nin9To+I/AAAAP5gAAAAAAAAAAc0DAAC6AAAAQl4RYOt92D8HyMrVAbLiPwAAAD+YAAAAAAAAAAHOAwAAugAAAEJeEWDrfdg/wQILLLDA4j8AAAA/mAAAAAAAAAABzwMAALoAAAD1dewzV3LYP3o9S4Jez+I/AAAAP6cAAAAAAAAAAdADAAC6AAAA9XXsM1dy2D+QlasDZOXiPwAAAD+nAAAAAAAAAAHRAwAAugAAAPV17DNXctg/pu0LhWn74j8AAAA/twAAAAAAAAAB0gMAALoAAACojccHw2bYP7xFbAZvEeM/AAAAP7cAAAAAAAAAAdMDAAC6AAAAqI3HB8Nm2D8vu+yyyy7jPwAAAD/HAAAAAAAAAAHUAwAAugAAAFulotsuW9g/oTBtXyhM4z8AAAA/9gAAAAAAAAAB1QMAALoAAAB17DNXcjjYPxDpTuZDuuM/AAAAP/YAAAAAAAAAAdYDAAC6AAAAKAQPK94s2D8mQa9nSdDjPwAAAD/2AAAAAAAAAAHXAwAAugAAANsb6v5JIdg/33vvvffe4z8AAAA/BQEAAAAAAAAB2AMAALoAAADbG+r+SSHYP/XTTz/99OM/AAAAPwUBAAAAAAAAAdkDAAC6AAAA2xvq/kkh2D+uDpCVqwPkPwAAAD8VAQAAAAAAAAHaAwAAugAAAI8zxdK1Fdg/aEnQ61kS5D8AAAA/JAEAAAAAAAAB2wMAALoAAACPM8XStRXYP8Rm8BaxGeQ/AAAAPyQBAAAAAAAAAdwDAAC6AAAAjzPF0rUV2D8hhBBCCCHkPwAAAD80AQAAAAAAAAHdAwAAugAAAI8zxdK1Fdg/xGbwFrEZ5D8AAAA/wQEAAAAAAAAB3gMAALoAAACPM8XStRXYP2hJ0OtZEuQ/AAAAP9ABAAAAAAAAAd8DAAC6AAAAQkugpiEK2D8LLLDAAgvkPwAAAD/gAQAAAAAAAAHgAwAAugAAAJPnAO2ORtY/zuAtYjN44z8AAAA/AAAAAAAAAAAB4QMAALoAAADfzyUZI1LWPyr+TY2Kf+M/AAAAPx8AAAAAAAAAAeIDAAC6AAAALLhKRbdd1j+HG2644YbjPwAAAD8vAAAAAAAAAAHjAwAAugAAAHmgb3FLadY/QFauDpCV4z8AAAA/PgAAAAAAAAAB5AMAALoAAADFiJSd33TWP/qQ7mQ+pOM/AAAAPz4AAAAAAAAAAeUDAAC6AAAAEnG5yXOA1j+zyy677LLjPwAAAD9OAAAAAAAAAAHmAwAAugAAABJxuclzgNY/EOlO5kO64z8AAAA/XgAAAAAAAAAB5wMAALoAAABfWd71B4zWP2wGbxGbweM/AAAAP14AAAAAAAAAAegDAAC6AAAArEEDIpyX1j+CXs+SoNfjPwAAAD9tAAAAAAAAAAHpAwAAugAAAKxBAyKcl9Y/33vvvffe4z8AAAA/bQAAAAAAAAAB6gMAALoAAAD4KShOMKPWPzyZD+lO5uM/AAAAP30AAAAAAAAAAesDAAC6AAAARRJNesSu1j9S8W9qVPzjPwAAAD99AAAAAAAAAAHsAwAAugAAAN7iltLsxdY/CyywwAIL5D8AAAA/jQAAAAAAAAAB7QMAALoAAADe4pbS7MXWP2hJ0OtZEuQ/AAAAP5wAAAAAAAAAAe4DAAC6AAAAeLPgKhXd1j9+oTBtXyjkPwAAAD+cAAAAAAAAAAHvAwAAugAAAMSbBVep6NY/N9xwww035D8AAAA/rAAAAAAAAAAB8AMAALoAAADEmwVXqejWP5T5kO5kPuQ/AAAAP6wAAAAAAAAAAfEDAAC6AAAAXmxPr9H/1j9NNNFEE03kPwAAAD+7AAAAAAAAAAHyAwAAugAAAF5sT6/R/9Y/Bm8Rm8Fb5D8AAAA/uwAAAAAAAAAB8wMAALoAAAD3PJkH+hbXP2OMMcYYY+Q/AAAAP8sAAAAAAAAAAfQDAAC6AAAARCW+M44i1z8cx3Ecx3HkPwAAAD/LAAAAAAAAAAH1AwAAugAAAEQlvjOOItc/eeSRRx555D8AAAA/5gAAAAAAAAAB9gMAALoAAACRDeNfIi7XP9YBsnJ1gOQ/AAAAP/UAAAAAAAAAAfcDAAC6AAAA3fUHjLY51z8yH9KdzIfkPwAAAD/1AAAAAAAAAAH4AwAAugAAACreLLhKRdc/Mh/SncyH5D8AAAA/9QAAAAAAAAAB+QMAALoAAAB3xlHk3lDXPzIf0p3Mh+Q/AAAAPyQBAAAAAAAAAfoDAAC6AAAAEJebPAdo1z8yH9KdzIfkPwAAAD80AQAAAAAAAAH7AwAAugAAABCXmzwHaNc/jzzyyCOP5D8AAAA/NAEAAAAAAAAB/AMAALoAAACpZ+WUL3/XP+xZEvR6luQ/AAAAP0MBAAAAAAAAAf0DAAC6AAAAQzgv7VeW1z/sWRL0epbkPwAAAD9DAQAAAAAAAAH+AwAAugAAAJAgVBnsodc/7FkS9HqW5D8AAAA/UwEAAAAAAAAB/wMAALoAAADcCHlFgK3XP+xZEvR6luQ/AAAAP1MBAAAAAAAAAQAEAAC6AAAAKfGdcRS51z/sWRL0epbkPwAAAD9jAQAAAAAAAAEBBAAAugAAAHbZwp2oxNc/7FkS9HqW5D8AAAA/wAEAAAAAAAABAgQAALoAAADbG+r+SSHYP+xZEvR6luQ/AAAAP9ABAAAAAAAAAQMEAAC6AAAAwdRYgwZE2D+PPPLII4/kPwAAAD/QAQAAAAAAAAEEBAAAugAAAFulotsuW9g/jzzyyCOP5D8AAAA/4AEAAAAAAAABBQQAALoAAACojccHw2bYP4888sgjj+Q/AAAAP+8BAAAAAAAAAQYEAAC6AAAAj0Y2jH+J2D/WAbJydYDkPwAAAD/vAQAAAAAAAAEHBAAAugAAAHX/pBA8rNg/eeSRRx555D8AAAA//wEAAAAAAAABCAQAALoAAABbuBOV+M7YP8CpUfFvauQ/AAAAP/8BAAAAAAAAAQkEAAC6AAAA9Ihd7SDm2D8GbxGbwVvkPwAAAD//AQAAAAAAAAEKBAAAugAAACcq8Z1xFNk/qlHxb2pU5D8AAAA/DwIAAAAAAAABCwQAALoAAADA+jr2mSvZP5T5kO5kPuQ/AAAAPw8CAAAAAAAAAQwEAAC6AAAAprOpelZO2T/avlCYti/kPwAAAD8eAgAAAAAAAAENBAAAugAAAIxsGP8Scdk/IYQQQggh5D8AAAA/HgIAAAAAAAABDgQAALoAAAAmPWJXO4jZP2hJ0OtZEuQ/AAAAPy4CAAAAAAAAAQ8EAAC6AAAAvw2sr2Of2T+uDpCVqwPkPwAAAD9NAgAAAAAAAAEQBAAAugAAAPKuP2C0zdk/gl7PkqDX4z8AAAA/TQIAAAAAAAABEQQAALoAAAA/l2SMSNnZPyZBr2dJ0OM/AAAAP00CAAAAAAAAARIEAAC6AAAAP5dkjEjZ2T9sBm8Rm8HjPwAAAD9dAgAAAAAAAAETBAAAugAAAIt/ibjc5Nk/EOlO5kO64z8AAAA/XQIAAAAAAAABFAQAALoAAACLf4m43OTZP7PLLrvssuM/AAAAP2wCAAAAAAAAARUEAAC6AAAA2Geu5HDw2T9Wrg6QlavjPwAAAD9sAgAAAAAAAAEWBAAAugAAACVQ0xAF/Nk/+pDuZD6k4z8AAAA/fAIAAAAAAAABFwQAALoAAAAlUNMQBfzZP0BWrg6QleM/AAAAP3wCAAAAAAAAARgEAAC6AAAAcjj4PJkH2j9AVq4OkJXjPwAAAD+MAgAAAAAAAAEZBAAAugAAAL4gHWktE9o/hxtuuOGG4z8AAAA/jAIAAAAAAAABGgQAALoAAAC+IB1pLRPaPyr+TY2Kf+M/AAAAP5sCAAAAAAAAARsEAAC6AAAAviAdaS0T2j/O4C1iM3jjPwAAAD+bAgAAAAAAAAEcBAAAugAAAAsJQpXBHto/FKbtC4Vp4z8AAAA/qwIAAAAAAAABHQQAALoAAABY8WbBVSraPxSm7QuFaeM/AAAAP7oCAAAAAAAAAR4EAAC6AAAAWPFmwVUq2j+4iM3gLWLjPwAAAD+6AgAAAAAAAAEfBAAAugAAAKTZi+3pNdo//k2Nin9T4z8AAAA/ygIAAAAAAAABIAQAALoAAACk2Yvt6TXaP6EwbV8oTOM/AAAAP8oCAAAAAAAAASEEAAC6AAAApNmL7ek12j9FE0000UTjPwAAAD/aAgAAAAAAAAEiBAAAugAAAPHBsBl+Qdo/RRNNNNFE4z8AAAA/2gIAAAAAAAABIwQAALoAAABqYiCLyarQP+9kPqQ7mec/AAAAPwAAAAAAAAAAASQEAAC6AAAABTNq4/HB0D/vZD6kO5nnPwAAAD8+AAAAAAAAAAElBAAAugAAAFEbjw+GzdA/kkceeeSR5z8AAAA/XgAAAAAAAAABJgQAALoAAACeA7Q7GtnQPzUq/k2Niuc/AAAAP14AAAAAAAAAAScEAAC6AAAA6+vYZ67k0D/ZDN4iNoPnPwAAAD9eAAAAAAAAAAEoBAAAugAAAIS8IsDW+9A/fO+999575z8AAAA/bQAAAAAAAAABKQQAALoAAADRpEfsagfRPx/SncyHdOc/AAAAP20AAAAAAAAAASoEAAC6AAAAHo1sGP8S0T/DtH2hMG3nPwAAAD+cAAAAAAAAAAErBAAAugAAAARG25y7NdE/8yHdyXxI5z8AAAA/nAAAAAAAAAABLAQAALoAAAAERtucuzXRP5YEvZ4lQec/AAAAP5wAAAAAAAAAAS0EAAC6AAAABEbbnLs10T/dyXxIdzLnPwAAAD+sAAAAAAAAAAEuBAAAugAAAARG25y7NdE/JI888sgj5z8AAAA/uwAAAAAAAAABLwQAALoAAAAERtucuzXRP8dxHMdxHOc/AAAAPxkBAAAAAAAAATAEAAC6AAAAngO0OxrZ0D90zjnnnHPmPwAAAD8ZAQAAAAAAAAExBAAAugAAAB56+141n9A/pDuZD+lO5j8AAAA/KQEAAAAAAAABMgQAALoAAADr2Geu5HDQP0geeeSRR+Y/AAAAPykBAAAAAAAAATMEAAC6AAAABSD5KShO0D8yxhhjjDHmPwAAAD8pAQAAAAAAAAE0BAAAugAAAB9niqVrK9A/eIvYDN4i5j8AAAA/OAEAAAAAAAABNQQAALoAAADYi+3pNfrPPxxuuOGGG+Y/AAAAPzgBAAAAAAAAATYEAAC6AAAADBoQ4by0zz+/UJi2LxTmPwAAAD9IAQAAAAAAAAE3BAAAugAAAKbX6H8bWM8/BhZYYIEF5j8AAAA/WAEAAAAAAAABOAQAALoAAACosQYNiHDOP++999577+U/AAAAP1gBAAAAAAAAATkEAAC6AAAAEM5L+5XlzT82g7eIzeDlPwAAAD9nAQAAAAAAAAE6BAAAugAAAKqLJJr0iM0/NoO3iM3g5T8AAAA/ZwEAAAAAAAABOwQAALoAAACreLPgKhXNPzaDt4jN4OU/AAAAP3gBAAAAAAAAATwEAAC6AAAARjaMf4m4zD/ZZZdddtnlPwAAAD+XAQAAAAAAAAE9BAAAugAAAEcjG8a/RMw/fUh3Mh/S5T8AAAA/lwEAAAAAAAABPgQAALoAAAAUgocVbxbMP31IdzIf0uU/AAAAP5cBAAAAAAAAAT8EAAC6AAAA4eDzZB7oyz99SHcyH9LlPwAAAD+XAQAAAAAAAAFABAAAugAAABVvFlyloss/fUh3Mh/S5T8AAAA/pwEAAAAAAAABQQQAALoAAADhzYKrVHTLP31IdzIf0uU/AAAAP6cBAAAAAAAAAUIEAAC6AAAArizv+gNGyz99SHcyH9LlPwAAAD+2AQAAAAAAAAFDBAAAugAAAOK6EfKKAMs/fUh3Mh/S5T8AAAA/1gEAAAAAAAABRAQAALoAAAAWSTTpEbvKP31IdzIf0uU/AAAAP9YBAAAAAAAAAUUEAAC6AAAAsQYNiHBeyj99SHcyH9LlPwAAAD/lAQAAAAAAAAFGBAAAugAAAH5ledcfMMo/ICtXB8jK5T8AAAA/5QEAAAAAAAABRwQAALoAAABLxOUmzwHKPyArVwfIyuU/AAAAP/UBAAAAAAAAAUgEAAC6AAAAGCNSdn7TyT8gK1cHyMrlPwAAAD/1AQAAAAAAAAFJBAAAugAAAOWBvsUtpck/ww033HDD5T8AAAA/BAIAAAAAAAABSgQAALoAAAAZEOG8tF/JP8MNN9xww+U/AAAAPwQCAAAAAAAAAUsEAAC6AAAA5m5NDGQxyT/DDTfccMPlPwAAAD8EAgAAAAAAAAFMBAAAugAAALTNuVsTA8k/ww033HDD5T8AAAA/FAIAAAAAAAABTQQAALoAAACBLCarwtTIP8MNN9xww+U/AAAAPyQCAAAAAAAAAU4EAAC6AAAATouS+nGmyD/DDTfccMPlPwAAAD8kAgAAAAAAAAFPBAAAugAAALW6SKJJj8g/ww033HDD5T8AAAA/JAIAAAAAAAABUAQAALoAAADpSGuZ0EnIP8MNN9xww+U/AAAAPzMCAAAAAAAAAVEEAAC6AAAAtqfX6H8byD8gK1cHyMrlPwAAAD9DAgAAAAAAAAFSBAAAugAAABzXjZBXBMg/fUh3Mh/S5T8AAAA/QwIAAAAAAAABUwQAALoAAACDBkQ4L+3HP31IdzIf0uU/AAAAP2ICAAAAAAAAAVQEAAC6AAAAUGWwh96+xz82g7eIzeDlPwAAAD9iAgAAAAAAAAFVBAAAugAAAFBlsIfevsc/k6DXsyTo5T8AAAA/cgIAAAAAAAABVgQAALoAAAC2lGYvtqfHP5Og17Mk6OU/AAAAP3ICAAAAAAAAAVcEAAC6AAAAtpRmL7anxz/vvffee+/lPwAAAD+BAgAAAAAAAAFYBAAAugAAABzEHNeNkMc/77333nvv5T8AAAA/sAIAAAAAAAABWQQAALoAAADqIokmPWLHP79QmLYvFOY/AAAAP7ACAAAAAAAAAVoEAAC6AAAAUFI/zhRLxz94i9gM3iLmPwAAAD+wAgAAAAAAAAFbBAAAugAAAB2xqx3EHMc/MsYYY4wx5j8AAAA/sAIAAAAAAAABXAQAALoAAACE4GHFmwXHP+sAWbk6QOY/AAAAP8ACAAAAAAAAAV0EAAC6AAAAUT/OFEvXxj+kO5kP6U7mPwAAAD/AAgAAAAAAAAFeBAAAugAAAFE/zhRL18Y/XnbZZZdd5j8AAAA/0AIAAAAAAAABXwQAALoAAAAenjpk+qjGPxexGbxFbOY/AAAAP98CAAAAAAAAAWAEAAC6AAAAhc3wC9KRxj/Q61kS9HrmPwAAAD/fAgAAAAAAAAFhBAAAugAAAIXN8AvSkcY/5kO6k/mQ5j8AAAA/7wIAAAAAAAABYgQAALoAAACFzfAL0pHGP6B++umnn+Y/AAAAP+8CAAAAAAAAAWMEAAC6AAAA7Pyms6l6xj9ZuTpAVq7mPwAAAD/vAgAAAAAAAAFkBAAAugAAAOz8prOpesY/ttZaa6215j8AAAA//gIAAAAAAAABZQQAALoAAADs/KazqXrGP28Rm8FbxOY/AAAAP/4CAAAAAAAAAWYEAAC6AAAAUixdW4Fjxj+FaftCYdrmPwAAAD8OAwAAAAAAAAFnBAAAugAAAFIsXVuBY8Y/PqQ7mQ/p5j8AAAA/HgMAAAAAAAABaAQAALoAAABSLF1bgWPGP/jee++99+Y/AAAAPx4DAAAAAAAAAWkEAAC6AAAAUixdW4Fjxj+xGbxFbAbnPwAAAD9NAwAAAAAAAAFqBAAAugAAAB6eOmT6qMY/w7R9oTBt5z8AAAA/TQMAAAAAAAABawQAALoAAAC4boS8IsDGP3zvvffee+c/AAAAP3sDAAAAAAAAAWwEAAC6AAAAtpRmL7anxz+j4t/UqPjnPwAAAD+LAwAAAAAAAAFtBAAAugAAAOo1+t8G1sc/XR0gK1cH6D8AAAA/iwMAAAAAAAABbgQAALoAAAAc142QVwTIPxZYYIEFFug/AAAAP5sDAAAAAAAAAW8EAAC6AAAAG+r+SSF4yD8ssMACCyzoPwAAAD+bAwAAAAAAAAFwBAAAugAAAOdb3FKavcg/5eoAWbk66D8AAAA/qgMAAAAAAAABcQQAALoAAACz4CoV3XbJP1hggQUWWOg/AAAAP7oDAAAAAAAAAXIEAAC6AAAAGCNSdn7TyT+1faEwbV/oPwAAAD+6AwAAAAAAAAFzBAAAugAAABc2wy9IR8o/brjhhhtu6D8AAAA/ygMAAAAAAAABdAQAALoAAAB9eOqQ6aPKP8vVAbJydeg/AAAAP8oDAAAAAAAAAXUEAAC6AAAAfItbSrMXyz/L1QGycnXoPwAAAD/ZAwAAAAAAAAF2BAAAugAAAEj9OFMsXcs/y9UBsnJ16D8AAAA/2QMAAAAAAAABdwQAALoAAACuP2C0zbnLP8vVAbJydeg/AAAAP+kDAAAAAAAAAXgEAAC6AAAArVLRbZctzD/L1QGycnXoPwAAAD/pAwAAAAAAAAF5BAAAugAAAKxlQidhocw/y9UBsnJ16D8AAAA/+AMAAAAAAAABegQAALoAAADeGUeRe0PNP2644YYbbug/AAAAP/gDAAAAAAAAAXsEAAC6AAAA3Sy4SkW3zT+1faEwbV/oPwAAAD8IBAAAAAAAAAF8BAAAugAAAENv36vmE84/nyVBr2dJ6D8AAAA/CAQAAAAAAAABfQQAALoAAAAP4by0X1nOP+XqAFm5Oug/AAAAPxgEAAAAAAAAAX4EAAC6AAAAdCPkFQG2zj+JzeAtYjPoPwAAAD8nBAAAAAAAAAF/BAAAugAAAKjEd8ZR5M4/z5Kg17Mk6D8AAAA/JwQAAAAAAAABgAQAALoAAABAlcEeevvOP3N1gKxcHeg/AAAAPzcEAAAAAAAAAYEEAAC6AAAADAefJ/NAzz8WWGCBBRboPwAAAD83BAAAAAAAAAGCBAAAugAAAKbX6H8bWM8/uTpAVq4O6D8AAAA/NwQAAAAAAAABgwQAALoAAADaeHwwbIbPP10dICtXB+g/AAAAP0cEAAAAAAAAAYQEAAC6AAAAdEnGiJSdzz+j4t/UqPjnPwAAAD9WBAAAAAAAAAGFBAAAugAAAKbqWTnly88/o+Lf1Kj45z8AAAA/VgQAAAAAAAABhgQAALoAAADYi+3pNfrPP0fFv6lR8ec/AAAAP2YEAAAAAAAAAYcEAAC6AAAAOa4bIa8I0D/qp59++unnPwAAAD9mBAAAAAAAAAGIBAAAugAAANJ+ZXnXH9A/jYp/U6Pi5z8AAAA/dQQAAAAAAAABiQQAALoAAAAFIPkpKE7QP9RPP/300+c/AAAAP4UEAAAAAAAAAYoEAAC6AAAAUQgeVrxZ0D/UTz/99NPnPwAAAD+FBAAAAAAAAAGLBAAAugAAAOvYZ67kcNA/dzIf0p3M5z8AAAA/lQQAAAAAAAABjAQAALoAAACEqbEGDYjQP3cyH9KdzOc/AAAAP5UEAAAAAAAAAY0EAAC6AAAAHnr7XjWf0D93Mh/SncznPwAAAD+VBAAAAAAAAAGOBAAAugAAAGpiIIvJqtA/GxX/pkbF5z8AAAA/AgUAAAAAAAABjwQAALoAAAA41P2TQvDQP6iffvrpp+c/AAAAPxIFAAAAAAAAAZAEAAC6AAAAONT9k0Lw0D9Lgl7PkqDnPwAAAD8SBQAAAAAAAAGRBAAAugAAADjU/ZNC8NA/72Q+pDuZ5z8AAAA/IQUAAAAAAAABkgQAALoAAACEvCLA1vvQP5JHHnnkkec/AAAAPyEFAAAAAAAAAZMEAAC6AAAA0aRH7GoH0T81Kv5NjYrnPwAAAD8xBQAAAAAAAAGUBAAAugAAANGkR+xqB9E/2QzeIjaD5z8AAAA/QQUAAAAAAAABlQQAALoAAADRpEfsagfRP3zvvffee+c/AAAAP0EFAAAAAAAAAZYEAAC6AAAAhLwiwNb70D9877333nvnPwAAAD9/BQAAAAAAAAGXBAAAugAAAIS8IsDW+9A/H9KdzId05z8AAAA/fwUAAAAAAAABmAQAALoAAAA41P2TQvDQPx/SncyHdOc/AAAAP48FAAAAAAAAAZkEAAC6AAAA6+vYZ67k0D8f0p3Mh3TnPwAAAD+zBQAAAAAAAAGaBAAAugAAAJ4DtDsa2dA/H9KdzId05z8AAAA/wwUAAAAAAAABmwQAALoAAAD/pBA8rHjTPytXB8jK1ek/AAAAPwAAAAAAAAAAAZwEAAC6AAAAS401aECE0z8rVwfIytXpPwAAAD8fAAAAAAAAAAGdBAAAugAAAJh1WpTUj9M/K1cHyMrV6T8AAAA/LwAAAAAAAAABngQAALoAAADlXX/AaJvTP84555xzzuk/AAAAPy8AAAAAAAAAAZ8EAAC6AAAAMUak7Pym0z9yHMdxHMfpPwAAAD8+AAAAAAAAAAGgBAAAugAAAMsW7kQlvtM/Ff+mRsW/6T8AAAA/TgAAAAAAAAABoQQAALoAAADLFu5EJb7TP7jhhhtuuOk/AAAAP04AAAAAAAAAAaIEAAC6AAAAZOc3nU3V0z9cxGbwFrHpPwAAAD9eAAAAAAAAAAGjBAAAugAAALHPXMnh4NM/ookmmmii6T8AAAA/bQAAAAAAAAABpAQAALoAAAD9t4H1dezTP0ZsBm8Rm+k/AAAAP20AAAAAAAAAAaUEAAC6AAAAl4jLTZ4D1D/pTuZDupPpPwAAAD99AAAAAAAAAAGmBAAAugAAADBZFabGGtQ/MBSm7QuF6T8AAAA/fQAAAAAAAAABpwQAALoAAADKKV/+7jHUP9P2hcK0fek/AAAAP4wAAAAAAAAAAagEAAC6AAAAY/qoVhdJ1D8avEVsBm/pPwAAAD+MAAAAAAAAAAGpBAAAugAAAPzK8q4/YNQ/YIEFFlhg6T8AAAA/nAAAAAAAAAABqgQAALoAAABJsxfb02vUP6dGxb+pUek/AAAAP5wAAAAAAAAAAasEAAC6AAAA44NhM/yC1D+R7mQ+pDvpPwAAAD+sAAAAAAAAAAGsBAAAugAAADBshl+QjtQ/e5YEvZ4l6T8AAAA/uwAAAAAAAAABrQQAALoAAAB9VKuLJJrUP8JbxGbwFuk/AAAAP7sAAAAAAAAAAa4EAAC6AAAAyjzQt7il1D+sA2Tl6gDpPwAAAD+7AAAAAAAAAAGvBAAAugAAAMo80Le4pdQ/8sgjjzzy6D8AAAA/ywAAAAAAAAABsAQAALoAAADKPNC3uKXUP9xwww033Og/AAAAP8sAAAAAAAAAAbEEAAC6AAAAyjzQt7il1D8jNoO3iM3oPwAAAD/bAAAAAAAAAAGyBAAAugAAAMo80Le4pdQ/sMACCyyw6D8AAAA/6gAAAAAAAAABswQAALoAAAB9VKuLJJrUP5poookmmug/AAAAP+oAAAAAAAAAAbQEAAC6AAAAfVSriySa1D+EEEIIIYToPwAAAD/qAAAAAAAAAAG1BAAAugAAAOODYTP8gtQ/y9UBsnJ16D8AAAA/+gAAAAAAAAABtgQAALoAAACw4s2Cq1TUP7V9oTBtX+g/AAAAPwkBAAAAAAAAAbcEAAC6AAAAyilf/u4x1D+fJUGvZ0noPwAAAD8JAQAAAAAAAAG4BAAAugAAAJeIy02eA9Q/5eoAWbk66D8AAAA/KQEAAAAAAAABuQQAALoAAACYdVqU1I/TP7k6QFauDug/AAAAPykBAAAAAAAAAboEAAC6AAAAZdTG44Nh0z+j4t/UqPjnPwAAAD8pAQAAAAAAAAG7BAAAugAAAEx6xK52ENM/6qeffvrp5z8AAAA/OAEAAAAAAAABvAQAALoAAACACOel/crSP9RPP/300+c/AAAAPzgBAAAAAAAAAb0EAAC6AAAAZ67kcPB50j8bFf+mRsXnPwAAAD9IAQAAAAAAAAG+BAAAugAAAE5U4jvjKNI/Bb2eJUGv5z8AAAA/SAEAAAAAAAABvwQAALoAAACC4gQzauPRP0uCXs+SoOc/AAAAP1gBAAAAAAAAAcAEAAC6AAAAtnAnKvGd0T/vZD6kO5nnPwAAAD9nAQAAAAAAAAHBBAAAugAAADfnbk0MZNE/NSr+TY2K5z8AAAA/ZwEAAAAAAAABwgQAALoAAAAejWwY/xLRP3zvvffee+c/AAAAP2cBAAAAAAAAAcMEAAC6AAAAURuPD4bN0D8f0p3Mh3TnPwAAAD93AQAAAAAAAAHEBAAAugAAAISpsQYNiNA/w7R9oTBt5z8AAAA/dwEAAAAAAAABxQQAALoAAAAFIPkpKE7QP8O0faEwbec/AAAAP4YBAAAAAAAAAcYEAAC6AAAAhpZATUMU0D9ml1122WXnPwAAAD+GAQAAAAAAAAHHBAAAugAAAEC7o5EN488/Zpdddtll5z8AAAA/lgEAAAAAAAAByAQAALoAAAB0ScaIlJ3PP2aXXXbZZec/AAAAP5YBAAAAAAAAAckEAAC6AAAAQKgy2ENvzz9ml1122WXnPwAAAD+mAQAAAAAAAAHKBAAAugAAAHQ2Vc/KKc8/CXo9S4Je5z8AAAA/tQEAAAAAAAABywQAALoAAABAlcEeevvOPwl6PUuCXuc/AAAAP7UBAAAAAAAAAcwEAAC6AAAADvQtbinNzj8Jej1Lgl7nPwAAAD+1AQAAAAAAAAHNBAAAugAAANpSmr3Yns4/CXo9S4Je5z8AAAA/xQEAAAAAAAABzgQAALoAAAAP4by0X1nOPwl6PUuCXuc/AAAAP8UBAAAAAAAAAc8EAAC6AAAAQ2/fq+YTzj8Jej1Lgl7nPwAAAD/VAQAAAAAAAAHQBAAAugAAAHb9AaNtzs0/CXo9S4Je5z8AAAA/5AEAAAAAAAAB0QQAALoAAAARu9pBzHHNPwl6PUuCXuc/AAAAP+QBAAAAAAAAAdIEAAC6AAAARUn9OFMszT9ml1122WXnPwAAAD/0AQAAAAAAAAHTBAAAugAAAEY2jH+JuMw/w7R9oTBt5z8AAAA/9AEAAAAAAAAB1AQAALoAAADg82Qe6FvMPx/SncyHdOc/AAAAPwMCAAAAAAAAAdUEAAC6AAAA4eDzZB7oyz9877333nvnPwAAAD8DAgAAAAAAAAHWBAAAugAAAOHNgqtUdMs/2QzeIjaD5z8AAAA/EwIAAAAAAAAB1wQAALoAAAB8i1tKsxfLPzUq/k2Niuc/AAAAPxMCAAAAAAAAAdgEAAC6AAAAStdW4Jh1yj+SRx555JHnPwAAAD8jAgAAAAAAAAHZBAAAugAAALLzm86m6sk/72Q+pDuZ5z8AAAA/IwIAAAAAAAAB2gQAALoAAAAZEOG8tF/JP0uCXs+SoOc/AAAAP1ICAAAAAAAAAdsEAAC6AAAA6UhrmdBJyD9h2r5QmLbnPwAAAD9SAgAAAAAAAAHcBAAAugAAABzXjZBXBMg/vvfee++95z8AAAA/UgIAAAAAAAAB3QQAALoAAADqNfrfBtbHPxsV/6ZGxec/AAAAP2ECAAAAAAAAAd4EAAC6AAAAtpRmL7anxz93Mh/SncznPwAAAD9hAgAAAAAAAAHfBAAAugAAAIPz0n5lecc/1E8//fTT5z8AAAA/gAIAAAAAAAAB4AQAALoAAAC3gfV17DPHP42Kf1Oj4uc/AAAAP6ACAAAAAAAAAeEEAAC6AAAAHp46ZPqoxj8AAAAAAADoPwAAAD+vAgAAAAAAAAHiBAAAugAAALlbEwNZTMY/FlhggQUW6D8AAAA/rwIAAAAAAAAB4wQAALoAAAAfi8mqMDXGP3N1gKxcHeg/AAAAP68CAAAAAAAAAeQEAAC6AAAAUxnsobfvxT/PkqDXsyToPwAAAD+/AgAAAAAAAAHlBAAAugAAALpIokmP2MU/LLDAAgss6D8AAAA/vwIAAAAAAAAB5gQAALoAAAAgeFjxZsHFP+XqAFm5Oug/AAAAP88CAAAAAAAAAecEAAC6AAAAIHhY8WbBxT9CCCGEEELoPwAAAD/eAgAAAAAAAAHoBAAAugAAAO7WxEAWk8U/WGCBBRZY6D8AAAA/7gIAAAAAAAAB6QQAALoAAADu1sRAFpPFPxGbwVvEZug/AAAAP+4CAAAAAAAAAeoEAAC6AAAA7tbEQBaTxT/L1QGycnXoPwAAAD/uAgAAAAAAAAHrBAAAugAAAO7WxEAWk8U/hBBCCCGE6D8AAAA//QIAAAAAAAAB7AQAALoAAADu1sRAFpPFPz1Lgl7Pkug/AAAAPw0DAAAAAAAAAe0EAAC6AAAAVAZ76O17xT9To+Lf1KjoPwAAAD8NAwAAAAAAAAHuBAAAugAAAFQGe+jte8U/Dd4iNoO36D8AAAA/DQMAAAAAAAAB7wQAALoAAABUBnvo7XvFP8YYY4wxxug/AAAAPx0DAAAAAAAAAfAEAAC6AAAAVAZ76O17xT8jNoO3iM3oPwAAAD8dAwAAAAAAAAHxBAAAugAAAFQGe+jte8U/3HDDDTfc6D8AAAA/LAMAAAAAAAAB8gQAALoAAABUBnvo7XvFP5arA2Tl6ug/AAAAPywDAAAAAAAAAfMEAAC6AAAAVAZ76O17xT9P5kO6k/noPwAAAD88AwAAAAAAAAH0BAAAugAAAFQGe+jte8U/rANk5eoA6T8AAAA/TAMAAAAAAAAB9QQAALoAAABUBnvo7XvFPwghhBBCCOk/AAAAP0wDAAAAAAAAAfYEAAC6AAAAVAZ76O17xT/CW8Rm8BbpPwAAAD9MAwAAAAAAAAH3BAAAugAAAFQGe+jte8U/HnnkkUce6T8AAAA/WwMAAAAAAAAB+AQAALoAAABUBnvo7XvFP9izJOj1LOk/AAAAP2sDAAAAAAAAAfkEAAC6AAAAVAZ76O17xT800UQTTTTpPwAAAD9rAwAAAAAAAAH6BAAAugAAAO7WxEAWk8U/ke5kPqQ76T8AAAA/egMAAAAAAAAB+wQAALoAAADu1sRAFpPFP0oppZRSSuk/AAAAP4oDAAAAAAAAAfwEAAC6AAAAh6cOmT6qxT8EZOXqAFnpPwAAAD+KAwAAAAAAAAH9BAAAugAAACB4WPFmwcU/YIEFFlhg6T8AAAA/mgMAAAAAAAAB/gQAALoAAAC6SKJJj9jFPxq8RWwGb+k/AAAAP5oDAAAAAAAAAf8EAAC6AAAAUxnsobfvxT/T9oXCtH3pPwAAAD+aAwAAAAAAAAEABQAAugAAAO3pNfrfBsY/6U7mQ7qT6T8AAAA/qQMAAAAAAAABAQUAALoAAACGun9SCB7GP0ZsBm8Rm+k/AAAAP7kDAAAAAAAAAQIFAAC6AAAAH4vJqjA1xj//pkbFv6npPwAAAD+5AwAAAAAAAAEDBQAAugAAALlbEwNZTMY/uOGGG2646T8AAAA/yQMAAAAAAAABBAUAALoAAABSLF1bgWPGPxX/pkbFv+k/AAAAP8kDAAAAAAAAAQUFAAC6AAAA7Pyms6l6xj/OOeecc87pPwAAAD/YAwAAAAAAAAEGBQAAugAAAIXN8AvSkcY/iHQn8yHd6T8AAAA/2AMAAAAAAAABBwUAALoAAAC4boS8IsDGP+SRRx555Ok/AAAAP+gDAAAAAAAAAQgFAAC6AAAAUT/OFEvXxj+ezId0J/PpPwAAAD/oAwAAAAAAAAEJBQAAugAAAITgYcWbBcc/+umnn3766T8AAAA/9wMAAAAAAAABCgUAALoAAACE4GHFmwXHP7Qk6PUsCeo/AAAAP/cDAAAAAAAAAQsFAAC6AAAAUFI/zhRLxz9tXyhM2xfqPwAAAD8HBAAAAAAAAAEMBQAAugAAAIPz0n5lecc/J5poookm6j8AAAA/BwQAAAAAAAABDQUAALoAAAC2lGYvtqfHP+DUqPg3Neo/AAAAPxcEAAAAAAAAAQ4FAAC6AAAA6jX63wbWxz+ZD+lO5kPqPwAAAD8XBAAAAAAAAAEPBQAAugAAALan1+h/G8g/U0oppZRS6j8AAAA/JgQAAAAAAAABEAUAALoAAADpSGuZ0EnIPwyFaftCYeo/AAAAPyYEAAAAAAAAAREFAAC6AAAAG+r+SSF4yD9pookmmmjqPwAAAD9GBAAAAAAAAAESBQAAugAAALTNuVsTA8k/f/rpp59+6j8AAAA/RgQAAAAAAAABEwUAALoAAADmbk0MZDHJPzg1Kv5Njeo/AAAAP1UEAAAAAAAAARQFAAC6AAAAs+AqFd12yT/xb2pU/JvqPwAAAD9VBAAAAAAAAAEVBQAAugAAAH9SCB5WvMk/To2Kf1Oj6j8AAAA/VQQAAAAAAAABFgUAALoAAABLxOUmzwHKPwfIytUBsuo/AAAAP2UEAAAAAAAAARcFAAC6AAAAFzbDL0hHyj9k5eoAWbnqPwAAAD9lBAAAAAAAAAEYBQAAugAAAOOnoDjBjMo/wQILLLDA6j8AAAA/dAQAAAAAAAABGQUAALoAAAB8i1tKsxfLP3o9S4Jez+o/AAAAP3QEAAAAAAAAARoFAAC6AAAA4c2Cq1R0yz8zeIvYDN7qPwAAAD+EBAAAAAAAAAEbBQAAugAAAHuxPb1G/8s/M3iL2Aze6j8AAAA/lAQAAAAAAAABHAUAALoAAACsZUInYaHMP+2yyy677Oo/AAAAP5QEAAAAAAAAAR0FAAC6AAAARUn9OFMszT/tsssuu+zqPwAAAD+UBAAAAAAAAAEeBQAAugAAAHb9AaNtzs0/7bLLLrvs6j8AAAA/owQAAAAAAAABHwUAALoAAACosQYNiHDOP+2yyy677Oo/AAAAP6MEAAAAAAAAASAFAAC6AAAAdDZVz8opzz/tsssuu+zqPwAAAD+zBAAAAAAAAAEhBQAAugAAAEC7o5EN488/7bLLLrvs6j8AAAA/wwQAAAAAAAABIgUAALoAAAC4N9T9k0LQP5CVqwNk5eo/AAAAP8MEAAAAAAAAASMFAAC6AAAAamIgi8mq0D+QlasDZOXqPwAAAD/DBAAAAAAAAAEkBQAAugAAADjU/ZNC8NA/M3iL2Aze6j8AAAA/0gQAAAAAAAABJQUAALoAAABqdZFEkx7RPzN4i9gM3uo/AAAAP+IEAAAAAAAAASYFAAC6AAAAnRYl9eNM0T/XWmuttdbqPwAAAD/iBAAAAAAAAAEnBQAAugAAANC3uKU0e9E/11prrbXW6j8AAAA/8QQAAAAAAAABKAUAALoAAABpiAL+XJLRP3o9S4Jez+o/AAAAP/EEAAAAAAAAASkFAAC6AAAAA1lMVoWp0T96PUuCXs/qPwAAAD8BBQAAAAAAAAEqBQAAugAAAJwplq6twNE/HSArVwfI6j8AAAA/AQUAAAAAAAABKwUAALoAAAA1+t8G1tfRP8ECCyywwOo/AAAAPxEFAAAAAAAAASwFAAC6AAAAHLNOi5L60T9k5eoAWbnqPwAAAD8gBQAAAAAAAAEtBQAAugAAAE5U4jvjKNI/To2Kf1Oj6j8AAAA/IAUAAAAAAAABLgUAALoAAAA0DVHAn0vSP5VSSimllOo/AAAAPzAFAAAAAAAAAS8FAAC6AAAAzt2aGMhi0j/bFwrT9oXqPwAAAD8wBQAAAAAAAAEwBQAAugAAALSWCZ2EhdI/It3JfEh36j8AAAA/QAUAAAAAAAABMQUAALoAAAABfy7JGJHSP8W/qVHxb+o/AAAAP0AFAAAAAAAAATIFAAC6AAAAmk94IUGo0j8MhWn7QmHqPwAAAD9fBQAAAAAAAAEzBQAAugAAADMgwnlpv9I/mQ/pTuZD6j8AAAA/XwUAAAAAAAABNAUAALoAAACACOel/crSP+DUqPg3Neo/AAAAP18FAAAAAAAAATUFAAC6AAAAzfAL0pHW0j+Dt4jN4C3qPwAAAD9uBQAAAAAAAAE2BQAAugAAABnZMP4l4tI/J5poookm6j8AAAA/bgUAAAAAAAABNwUAALoAAABmwVUquu3SP8p8SHcyH+o/AAAAP34FAAAAAAAAATgFAAC6AAAAs6l6Vk750j9tXyhM2xfqPwAAAD9+BQAAAAAAAAE5BQAAugAAALOpelZO+dI/tCTo9SwJ6j8AAAA/jgUAAAAAAAABOgUAALoAAABMesSudhDTP1cHyMrVAeo/AAAAP44FAAAAAAAAATsFAAC6AAAATHrErnYQ0z/66aeffvrpPwAAAD+dBQAAAAAAAAE8BQAAugAAAJli6doKHNM/Qa9nSdDr6T8AAAA/nQUAAAAAAAABPQUAALoAAADmSg4HnyfTP+SRRx555Ok/AAAAP60FAAAAAAAAAT4FAAC6AAAAMjMzMzMz0z8rVwfIytXpPwAAAD+tBQAAAAAAAAE/BQAAugAAAH8bWF/HPtM/K1cHyMrV6T8AAAA/vQUAAAAAAAABQAUAALoAAAB/G1hfxz7TP3Icx3Ecx+k/AAAAP8MFAAAAAAAAAUEFAAC6AAAAzAN9i1tK0z+44YYbbrjpPwAAAD/SBQAAAAAAAAFCBQAAugAAAMwDfYtbStM/XMRm8Bax6T8AAAA/0gUAAAAAAAABQwUAALoAAAAY7KG371XTP/+mRsW/qek/AAAAP+IFAAAAAAAAAUQFAAC6AAAAGOyht+9V0z+iiSaaaKLpPwAAAD/iBQAAAAAAAAFFBQAAugAAABjsobfvVdM/RmwGbxGb6T8AAAA/8QUAAAAAAAABRgUAALoAAAAY7KG371XTP+lO5kO6k+k/AAAAP/EFAAAAAAAAAUcFAAC6AAAAGOyht+9V0z+MMcYYY4zpPwAAAD8BBgAAAAAAAAFIBQAAugAAABjsobfvVdM/MBSm7QuF6T8AAAA/fgYAAAAAAAABSQUAALoAAAD/pBA8rHjTPzTRRBNNNOk/AAAAP34GAAAAAAAAAUoFAAC6AAAA/6QQPKx40z/YsyTo9SzpPwAAAD+tBgAAAAAAAAFLBQAAugAAAP+kEDyseNM/e5YEvZ4l6T8AAAA/6wYAAAAAAAABTAUAALoAAAAHHla8WXC1P5JHHnnkkec/AAAAPwAAAAAAAAAAAU0FAAC6AAAAbWB9HfvMtT+SRx555JHnPwAAAD90AAAAAAAAAAFOBQAAugAAAKABEc5L+7U/kkceeeSR5z8AAAA/hAAAAAAAAAABTwUAALoAAADSoqR+nCm2P5JHHnnkkec/AAAAP4QAAAAAAAAAAVAFAAC6AAAAOeXL3z2Gtj+SRx555JHnPwAAAD+EAAAAAAAAAAFRBQAAugAAAJ8n80Df4rY/kkceeeSR5z8AAAA/kwAAAAAAAAABUgUAALoAAAA3C65S0W23P+9kPqQ7mec/AAAAP5MAAAAAAAAAAVMFAAC6AAAAnE3Vs3LKtz/vZD6kO5nnPwAAAD+jAAAAAAAAAAFUBQAAugAAAGjSI3a1g7g/S4Jez5Kg5z8AAAA/swAAAAAAAAABVQUAALoAAAAzV3I4+Dy5PwW9niVBr+c/AAAAP7MAAAAAAAAAAVYFAAC6AAAAMn1Uq4skuj9h2r5QmLbnPwAAAD/CAAAAAAAAAAFXBQAAugAAAJXlXX/AaLs/vvfee++95z8AAAA/wgAAAAAAAAABWAUAALoAAAAr7/oDRtu8PxsV/6ZGxec/AAAAP9IAAAAAAAAAAVkFAAC6AAAAkFcE2Hofvj/UTz/99NPnPwAAAD/SAAAAAAAAAAFaBQAAugAAAIx95koOB78/MW1fKEzb5z8AAAA/4gAAAAAAAAABWwUAALoAAAD58nePoSXAP42Kf1Oj4uc/AAAAP+IAAAAAAAAAAVwFAAC6AAAAktYyoZOwwD/qp59++unnPwAAAD/xAAAAAAAAAAFdBQAAugAAAF5IEKoM9sA/6qeffvrp5z8AAAA/AQEAAAAAAAABXgUAALoAAADDijcLrlLBP+qnn3766ec/AAAAPwEBAAAAAAAAAV8FAAC6AAAA9ivLu/6AwT9Hxb+pUfHnPwAAAD8BAQAAAAAAAAFgBQAAugAAAI/8FBQnmME/R8W/qVHx5z8AAAA/EAEAAAAAAAABYQUAALoAAAApzV5sT6/BP0fFv6lR8ec/AAAAP18BAAAAAAAAAWIFAAC6AAAAKc1ebE+vwT/qp59++unnPwAAAD94AgAAAAAAAAFjBQAAugAAACnNXmxPr8E/jYp/U6Pi5z8AAAA/uwIAAAAAAAABZAUAALoAAADCnajEd8bBP42Kf1Oj4uc/AAAAP6YDAAAAAAAAAWUFAAC6AAAAXG7yHKDdwT+Nin9To+LnPwAAAD/WBAAAAAAAAAFmBQAAugAAAC6SaNIjdtU/R8W/qVHx5z8AAAA/AAAAAAAAAAABZwUAALoAAADIYrIqTI3VP0fFv6lR8ec/AAAAP1QBAAAAAAAAAWgFAAC6AAAArhshrwiw1T9Hxb+pUfHnPwAAAD+DAQAAAAAAAAFpBQAAugAAAEUSTXrErtY/R8W/qVHx5z8AAAA/kgEAAAAAAAABagUAALoAAAARhCqDPfTWP0fFv6lR8ec/AAAAP5IBAAAAAAAAAWsFAAC6AAAAd8ZR5N5Q1z9Hxb+pUfHnPwAAAD+SAQAAAAAAAAFsBQAAugAAANwIeUWArdc/R8W/qVHx5z8AAAA/kgEAAAAAAAABbQUAALoAAABCS6CmIQrYP0fFv6lR8ec/AAAAP7EBAAAAAAAAAW4FAAC6AAAAwdRYgwZE2D9Hxb+pUfHnPwAAAD+xAQAAAAAAAAFvBQAAugAAAEJeEWDrfdg/6qeffvrp5z8AAAA/sQEAAAAAAAABcAUAALoAAAAoF4Dkp6DYP42Kf1Oj4uc/AAAAP8EBAAAAAAAAAXEFAAC6AAAADtDuaGTD2D8xbV8oTNvnPwAAAD/BAQAAAAAAAAFyBQAAugAAAPSIXe0g5tg/1E8//fTT5z8AAAA/0QEAAAAAAAABcwUAALoAAABBcYIZtfHYP3cyH9KdzOc/AAAAP9EBAAAAAAAAAXQFAAC6AAAAJyrxnXEU2T93Mh/SncznPwAAAD/gAQAAAAAAAAF1BQAAugAAAHQSFsoFINk/GxX/pkbF5z8AAAA/4AEAAAAAAAABdgUAALoAAADA+jr2mSvZP7733nvvvec/AAAAP/ABAAAAAAAAAXcFAAC6AAAADeNfIi432T++9957773nPwAAAD/wAQAAAAAAAAF4BQAAugAAAFrLhE7CQtk/vvfee++95z8AAAA/AAIAAAAAAAABeQUAALoAAACms6l6Vk7ZP7733nvvvec/AAAAPw8CAAAAAAAAAXoFAAC6AAAA85vOpupZ2T9h2r5QmLbnPwAAAD8oAgAAAAAAAAF7BQAAugAAAECE89J+Zdk/Ydq+UJi25z8AAAA/RwIAAAAAAAABfAUAALoAAACMbBj/EnHZP2HavlCYtuc/AAAAP3YCAAAAAAAAAX0FAAC6AAAA2VQ9K6d82T9h2r5QmLbnPwAAAD+GAgAAAAAAAAF+BQAAugAAACY9Ylc7iNk/Ydq+UJi25z8AAAA/lQIAAAAAAAABfwUAALoAAABzJYeDz5PZP2HavlCYtuc/AAAAP6UCAAAAAAAAAYAFAAC6AAAADPbQ2/eq2T9h2r5QmLbnPwAAAD+lAgAAAAAAAAGBBQAAugAAAFne9QeMttk/Ydq+UJi25z8AAAA/tAIAAAAAAAABggUAALoAAADyrj9gtM3ZP2HavlCYtuc/AAAAP8QCAAAAAAAAAYMFAAC6AAAAP5dkjEjZ2T9h2r5QmLbnPwAAAD/UAgAAAAAAAAGEBQAAugAAAIt/ibjc5Nk/Ydq+UJi25z8AAAA/8wIAAAAAAAABhQUAALoAAADYZ67kcPDZP2HavlCYtuc/AAAAPwMDAAAAAAAAAYYFAAC6AAAAJVDTEAX82T9h2r5QmLbnPwAAAD8iAwAAAAAAAAGHBQAAugAAAHI4+DyZB9o/Ydq+UJi25z8AAAA/UQMAAAAAAAABiAUAALoAAAC+IB1pLRPaP2HavlCYtuc/AAAAP3ADAAAAAAAAAYkFAAC6AAAACwlClcEe2j9h2r5QmLbnPwAAAD+AAwAAAAAAAAGKBQAAugAAAFjxZsFVKto/Ydq+UJi25z8AAAA/jwMAAAAAAAABiwUAALoAAACk2Yvt6TXaP2HavlCYtuc/AAAAP58DAAAAAAAAAYwFAAC6AAAA8cGwGX5B2j9h2r5QmLbnPwAAAD+uAwAAAAAAAAGNBQAAugAAAD6q1UUSTdo/Ydq+UJi25z8AAAA/zgMAAAAAAAABjgUAALoAAACKkvpxpljaP2HavlCYtuc/AAAAP84DAAAAAAAAAY8FAAC6AAAA13ofnjpk2j9h2r5QmLbnPwAAAD/dAwAAAAAAAAGQBQAAugAAACRjRMrOb9o/Ydq+UJi25z8AAAA/7QMAAAAAAAABkQUAALoAAABwS2n2YnvaP2HavlCYtuc/AAAAP+0DAAAAAAAAAZIFAAC6AAAAcEtp9mJ72j8FvZ4lQa/nPwAAAD/9AwAAAAAAAAGTBQAAugAAAL0zjiL3hto/Bb2eJUGv5z8AAAA//QMAAAAAAAABlAUAALoAAAAKHLNOi5LaPwW9niVBr+c/AAAAPysEAAAAAAAAAZUFAAC6AAAAVwTYeh+e2j8FvZ4lQa/nPwAAAD86BAAAAAAAAAGWBQAAugAAAKPs/Kazqdo/Bb2eJUGv5z8AAAA/SgQAAAAAAAABlwUAALoAAADw1CHTR7XaPwW9niVBr+c/AAAAP1oEAAAAAAAAAZgFAAC6AAAAPb1G/9vA2j8FvZ4lQa/nPwAAAD9pBAAAAAAAAAGZBQAAugAAANaNkFcE2No/Bb2eJUGv5z8AAAA/eQQAAAAAAAABmgUAALoAAAAjdrWDmOPaPwW9niVBr+c/AAAAP5gEAAAAAAAAAZsFAAC6AAAAb17aryzv2j8FvZ4lQa/nPwAAAD+oBAAAAAAAAAGcBQAAugAAALxG/9vA+to/Bb2eJUGv5z8AAAA/twQAAAAAAAABnQUAALoAAAAJLyQIVQbbPwW9niVBr+c/AAAAP7cEAAAAAAAAAZ4FAAC6AAAAVhdJNOkR2z8FvZ4lQa/nPwAAAD/HBAAAAAAAAAGfBQAAugAAAO/nkowRKds/qJ9++umn5z8AAAA/1wQAAAAAAAABoAUAALoAAACIuNzkOUDbP6iffvrpp+c/AAAAP9cEAAAAAAAAAaEFAAC6AAAAIokmPWJX2z+on3766afnPwAAAD/mBAAAAAAAAAGiBQAAugAAALtZcJWKbts/qJ9++umn5z8AAAA/5gQAAAAAAAABowUAALoAAAAIQpXBHnrbP0uCXs+SoOc/AAAAP/YEAAAAAAAAAaQFAAC6AAAA7voDRtuc2z/vZD6kO5nnPwAAAD8FBQAAAAAAAAGlBQAAugAAAIfLTZ4DtNs/72Q+pDuZ5z8AAAA/BQUAAAAAAAABpgUAALoAAADUs3LKl7/bP5JHHnnkkec/AAAAPwUFAAAAAAAAAacFAAC6AAAAbYS8IsDW2z/ZDN4iNoPnPwAAAD8VBQAAAAAAAAGoBQAAugAAAFM9K6d8+ds/2QzeIjaD5z8AAAA/FQUAAAAAAAABqQUAALoAAADtDXX/pBDcP3zvvffee+c/AAAAPyUFAAAAAAAAAaoFAAC6AAAAht6+V80n3D/DtH2hMG3nPwAAAD8lBQAAAAAAAAGrBQAAugAAANPG44NhM9w/w7R9oTBt5z8AAAA/RAUAAAAAAAABrAUAALoAAAAHaHc0smHcPwl6PUuCXuc/AAAAP2MFAAAAAAAAAa0FAAC6AAAA7SDmuG6E3D+sXB0gK1fnPwAAAD9jBQAAAAAAAAGuBQAAugAAADoJC+UCkNw/rFwdICtX5z8AAAA/ggUAAAAAAAABrwUAALoAAAA6CQvlApDcP1A//fTTT+c/AAAAP4IFAAAAAAAAAbAFAAC6AAAAhvEvEZeb3D9QP/3000/nPwAAAD+SBQAAAAAAAAGxBQAAugAAANPZVD0rp9w/8yHdyXxI5z8AAAA/ogUAAAAAAAABsgUAALoAAADT2VQ9K6fcP5YEvZ4lQec/AAAAP6IFAAAAAAAAAbMFAAC6AAAAIMJ5ab+y3D/dyXxIdzLnPwAAAD+xBQAAAAAAAAG0BQAAugAAAGyqnpVTvtw/gKxcHSAr5z8AAAA/sQUAAAAAAAABtQUAALoAAAC5ksPB58ncP8dxHMdxHOc/AAAAP8EFAAAAAAAAAbYFAAC6AAAABnvo7XvV3D8ON9xwww3nPwAAAD/BBQAAAAAAAAG3BQAAugAAAAZ76O171dw/VPybGhX/5j8AAAA/0QUAAAAAAAABuAUAALoAAABSYw0aEOHcP/jee++99+Y/AAAAP9EFAAAAAAAAAbkFAAC6AAAAn0syRqTs3D8+pDuZD+nmPwAAAD/gBQAAAAAAAAG6BQAAugAAAOwzV3I4+Nw/KEzbFwrT5j8AAAA/4AUAAAAAAAABuwUAALoAAADsM1dyOPjcP28Rm8FbxOY/AAAAP/AFAAAAAAAAAbwFAAC6AAAA7DNXcjj43D8S9HqWBL3mPwAAAD/wBQAAAAAAAAG9BQAAugAAAOwzV3I4+Nw/ttZaa6215j8AAAA//wUAAAAAAAABvgUAALoAAAA4HHyezAPdP6B++umnn+Y/AAAAP/8FAAAAAAAAAb8FAAC6AAAAOBx8nswD3T9DYdq+UJjmPwAAAD8PBgAAAAAAAAHABQAAugAAADgcfJ7MA90/iiaaaKKJ5j8AAAA/DwYAAAAAAAABwQUAALoAAAA4HHyezAPdPy0Jej1LguY/AAAAPx8GAAAAAAAAAcIFAAC6AAAAOBx8nswD3T/Q61kS9HrmPwAAAD8fBgAAAAAAAAHDBQAAugAAADgcfJ7MA90/dM4555xz5j8AAAA/LgYAAAAAAAABxAUAALoAAADsM1dyOPjcP7qT+ZDuZOY/AAAAPy4GAAAAAAAAAcUFAAC6AAAAUmMNGhDh3D9edtlll13mPwAAAD8uBgAAAAAAAAHGBQAAugAAALmSw8Hnydw/AVm5OkBW5j8AAAA/PgYAAAAAAAABxwUAALoAAAA6CQvlApDcP0geeeSRR+Y/AAAAPz4GAAAAAAAAAcgFAAC6AAAAB2h3NLJh3D+O4ziO4zjmPwAAAD8+BgAAAAAAAAHJBQAAugAAAO0Ndf+kENw/1aj4NzUq5j8AAAA/TQYAAAAAAAABygUAALoAAAAhnJf2K8vbP79QmLYvFOY/AAAAP10GAAAAAAAAAcsFAAC6AAAAb17aryzv2j+ToNezJOjlPwAAAD98BgAAAAAAAAHMBQAAugAAANaNkFcE2No/NoO3iM3g5T8AAAA/fAYAAAAAAAABzQUAALoAAADw1CHTR7XaP9lll1122eU/AAAAP4wGAAAAAAAAAc4FAAC6AAAAo+z8prOp2j/ZZZdddtnlPwAAAD+MBgAAAAAAAAHPBQAAugAAAFcE2Hofnto/2WWXXXbZ5T8AAAA/mwYAAAAAAAAB0AUAALoAAAAKHLNOi5LaP9lll1122eU/AAAAP5sGAAAAAAAAAdEFAAC6AAAAvTOOIveG2j/ZZZdddtnlPwAAAD+rBgAAAAAAAAHSBQAAugAAAHBLafZie9o/2WWXXXbZ5T8AAAA/qwYAAAAAAAAB0wUAALoAAAAkY0TKzm/aP9lll1122eU/AAAAP7sGAAAAAAAAAdQFAAC6AAAA13ofnjpk2j/ZZZdddtnlPwAAAD+7BgAAAAAAAAHVBQAAugAAAD6q1UUSTdo/2WWXXXbZ5T8AAAA/ygYAAAAAAAAB1gUAALoAAABY8WbBVSraP9lll1122eU/AAAAP8oGAAAAAAAAAdcFAAC6AAAAviAdaS0T2j/ZZZdddtnlPwAAAD/aBgAAAAAAAAHYBQAAugAAAIt/ibjc5Nk/2WWXXXbZ5T8AAAA/2gYAAAAAAAAB2QUAALoAAAClxho0IMLZP9lll1122eU/AAAAP+kGAAAAAAAAAdoFAAC6AAAAvw2sr2Of2T/ZZZdddtnlPwAAAD/pBgAAAAAAAAHbBQAAugAAAECE89J+Zdk/2WWXXXbZ5T8AAAA/+QYAAAAAAAAB3AUAALoAAABay4ROwkLZPzaDt4jN4OU/AAAAPwkHAAAAAAAAAd0FAAC6AAAAJyrxnXEU2T82g7eIzeDlPwAAAD8JBwAAAAAAAAHeBQAAugAAAPSIXe0g5tg/k6DXsyTo5T8AAAA/CQcAAAAAAAAB3wUAALoAAAAO0O5oZMPYP++999577+U/AAAAPxgHAAAAAAAAAeAFAAC6AAAAKBeA5Keg2D/vvffee+/lPwAAAD8YBwAAAAAAAAHhBQAAugAAAI9GNox/idg/77333nvv5T8AAAA/KAcAAAAAAAAB4gUAALoAAAD1dewzV3LYP0zbFwrT9uU/AAAAPygHAAAAAAAAAeMFAAC6AAAAqI3HB8Nm2D9M2xcK0/blPwAAAD84BwAAAAAAAAHkBQAAugAAAA69fa+aT9g/TNsXCtP25T8AAAA/OAcAAAAAAAAB5QUAALoAAAB17DNXcjjYP6n4NzUq/uU/AAAAP0cHAAAAAAAAAeYFAAC6AAAA2xvq/kkh2D+p+Dc1Kv7lPwAAAD9HBwAAAAAAAAHnBQAAugAAAEJLoKYhCtg/qfg3NSr+5T8AAAA/VwcAAAAAAAAB6AUAALoAAAAPqgz20NvXP6n4NzUq/uU/AAAAP1cHAAAAAAAAAekFAAC6AAAA3Ah5RYCt1z+p+Dc1Kv7lPwAAAD9mBwAAAAAAAAHqBQAAugAAABCXmzwHaNc/BhZYYIEF5j8AAAA/ZgcAAAAAAAAB6wUAALoAAADd9QeMtjnXPwYWWGCBBeY/AAAAP4YHAAAAAAAAAewFAAC6AAAAXmxPr9H/1j8GFlhggQXmPwAAAD+GBwAAAAAAAAHtBQAAugAAAHiz4CoV3dY/BhZYYIEF5j8AAAA/hgcAAAAAAAAB7gUAALoAAABFEk16xK7WPwYWWGCBBeY/AAAAP4YHAAAAAAAAAe8FAAC6AAAAEnG5yXOA1j8GFlhggQXmPwAAAD+VBwAAAAAAAAHwBQAAugAAAEb/28D6OtY/YjN4i9gM5j8AAAA/lQcAAAAAAAAB8QUAALoAAAATXkgQqgzWP2IzeIvYDOY/AAAAP6UHAAAAAAAAAfIFAAC6AAAA4Ly0X1ne1T9iM3iL2AzmPwAAAD+lBwAAAAAAAAHzBQAAugAAAPoDRtucu9U/YjN4i9gM5j8AAAA/tQcAAAAAAAAB9AUAALoAAADIYrIqTI3VP79QmLYvFOY/AAAAP7UHAAAAAAAAAfUFAAC6AAAA4alDpo9q1T+/UJi2LxTmPwAAAD/EBwAAAAAAAAH2BQAAugAAAPvw1CHTR9U/v1CYti8U5j8AAAA/1AcAAAAAAAAB9wUAALoAAABiIIvJqjDVP79QmLYvFOY/AAAAP9QHAAAAAAAAAfgFAAC6AAAAfGccRe4N1T+/UJi2LxTmPwAAAD/UBwAAAAAAAAH5BQAAugAAAC9/9xhaAtU/v1CYti8U5j8AAAA/4wcAAAAAAAAB+gUAALoAAACWrq3AMevUP79QmLYvFOY/AAAAP0sIAAAAAAAAAfsFAAC6AAAAsPU+PHXI1D+/UJi2LxTmPwAAAD9LCAAAAAAAAAH8BQAAugAAAGMNGhDhvNQ/v1CYti8U5j8AAAA/SwgAAAAAAAAB/QUAALoAAAAWJfXjTLHUPxxuuOGGG+Y/AAAAP5kIAAAAAAAAAf4FAAC6AAAAFiX140yx1D/VqPg3NSrmPwAAAD+ZCAAAAAAAAAH/BQAAugAAAMo80Le4pdQ/MsYYY4wx5j8AAAA/qQgAAAAAAAABAAYAALoAAADKPNC3uKXUP47jOI7jOOY/AAAAP6kIAAAAAAAAAQEGAAC6AAAAyjzQt7il1D/rAFm5OkDmPwAAAD+5CAAAAAAAAAECBgAAugAAAH1Uq4skmtQ/SB555JFH5j8AAAA/yAgAAAAAAAABAwYAALoAAAB9VKuLJJrUP6Q7mQ/pTuY/AAAAP8gIAAAAAAAAAQQGAAC6AAAAfVSriySa1D9edtlll13mPwAAAD/ICAAAAAAAAAEFBgAAugAAAH1Uq4skmtQ/upP5kO5k5j8AAAA/2AgAAAAAAAABBgYAALoAAAB9VKuLJJrUP3TOOeecc+Y/AAAAP9gIAAAAAAAAAQcGAAC6AAAAfVSriySa1D/Q61kS9HrmPwAAAD/oCAAAAAAAAAEIBgAAugAAAH1Uq4skmtQ/iiaaaKKJ5j8AAAA/6AgAAAAAAAABCQYAALoAAAB9VKuLJJrUP0Nh2r5QmOY/AAAAP/cIAAAAAAAAAQoGAAC6AAAAfVSriySa1D/8mxoV/6bmPwAAAD8HCQAAAAAAAAELBgAAugAAAH1Uq4skmtQ/ttZaa6215j8AAAA/BwkAAAAAAAABDAYAALoAAAB9VKuLJJrUP8wuu+yyy+Y/AAAAPwcJAAAAAAAAAQ0GAAC6AAAAfVSriySa1D/ihhtuuOHmPwAAAD8WCQAAAAAAAAEOBgAAugAAAH1Uq4skmtQ/+N5777335j8AAAA/FgkAAAAAAAABDwYAALoAAAAwbIZfkI7UP2pU/JsaFec/AAAAPyYJAAAAAAAAARAGAAC6AAAA44NhM/yC1D8655xzzjnnPwAAAD8mCQAAAAAAAAERBgAAugAAAOODYTP8gtQ/UD/99NNP5z8AAAA/NgkAAAAAAAABEgYAALoAAADjg2Ez/ILUP8O0faEwbec/AAAAPzYJAAAAAAAAARMGAAC6AAAAlps8B2h31D/ZDN4iNoPnPwAAAD9VCQAAAAAAAAEUBgAAugAAAJabPAdod9Q/72Q+pDuZ5z8AAAA/VQkAAAAAAAABFQYAALoAAACWmzwHaHfUP6Pi39So+Oc/AAAAP3QJAAAAAAAAARYGAAC6AAAAlps8B2h31D8AAAAAAADoPwAAAD+TCQAAAAAAAAEXBgAAugAAAOODYTP8gtQ/AAAAAAAA6D8AAAA/8QkAAAAAAAABGAYAALoAAAB9VKuLJJrUPwAAAAAAAOg/AAAAPwEKAAAAAAAAARkGAAC6AAAAyjzQt7il1D8AAAAAAADoPwAAAD8BCgAAAAAAAAEaBgAAugAAABYl9eNMsdQ/AAAAAAAA6D8AAAA/EAoAAAAAAAABGwYAALoAAACw9T48dcjUPwAAAAAAAOg/AAAAPxAKAAAAAAAAARwGAAC6AAAA/N1jaAnU1D8AAAAAAADoPwAAAD8gCgAAAAAAAAEdBgAAugAAAPzdY2gJ1NQ/o+Lf1Kj45z8AAAA/MAoAAAAAAAABHgYAALoAAAAry7v+gNHWP57Mh3Qn8+k/AAAAPwAAAAAAAAAAAR8GAAC6AAAAxJsFV6no1j+ezId0J/PpPwAAAD8/AAAAAAAAAAEgBgAAugAAABGEKoM99NY/nsyHdCfz6T8AAAA/PwAAAAAAAAABIQYAALoAAABebE+v0f/WP57Mh3Qn8+k/AAAAP14AAAAAAAAAASIGAAC6AAAAq1R022UL1z+ezId0J/PpPwAAAD9eAAAAAAAAAAEjBgAAugAAAPc8mQf6Ftc/nsyHdCfz6T8AAAA/bQAAAAAAAAABJAYAALoAAABEJb4zjiLXP57Mh3Qn8+k/AAAAP30AAAAAAAAAASUGAAC6AAAAkQ3jXyIu1z+ezId0J/PpPwAAAD99AAAAAAAAAAEmBgAAugAAACreLLhKRdc/nsyHdCfz6T8AAAA/jQAAAAAAAAABJwYAALoAAABdf8Bom3PXP0GvZ0nQ6+k/AAAAP40AAAAAAAAAASgGAAC6AAAAQzgv7VeW1z9Br2dJ0OvpPwAAAD+cAAAAAAAAAAEpBgAAugAAACnxnXEUudc/Qa9nSdDr6T8AAAA/nAAAAAAAAAABKgYAALoAAAAPqgz20NvXP+SRRx555Ok/AAAAP6wAAAAAAAAAASsGAAC6AAAAQkugpiEK2D/kkUceeeTpPwAAAD+sAAAAAAAAAAEsBgAAugAAACgEDyveLNg/5JFHHnnk6T8AAAA/vAAAAAAAAAABLQYAALoAAABbpaLbLlvYP+SRRx555Ok/AAAAP7wAAAAAAAAAAS4GAAC6AAAAj0Y2jH+J2D/kkUceeeTpPwAAAD/LAAAAAAAAAAEvBgAAugAAAHX/pBA8rNg/5JFHHnnk6T8AAAA/ywAAAAAAAAABMAYAALoAAACnoDjBjNrYP+SRRx555Ok/AAAAP9sAAAAAAAAAATEGAAC6AAAA2kHMcd0I2T+IdCfzId3pPwAAAD/qAAAAAAAAAAEyBgAAugAAAKazqXpWTtk/iHQn8yHd6T8AAAA/6gAAAAAAAAABMwYAALoAAACMbBj/EnHZP4h0J/Mh3ek/AAAAP+oAAAAAAAAAATQGAAC6AAAAvw2sr2Of2T+IdCfzId3pPwAAAD/6AAAAAAAAAAE1BgAAugAAAKXGGjQgwtk/iHQn8yHd6T8AAAA/+gAAAAAAAAABNgYAALoAAACLf4m43OTZPytXB8jK1ek/AAAAPwoBAAAAAAAAATcGAAC6AAAAJVDTEAX82T8rVwfIytXpPwAAAD8KAQAAAAAAAAE4BgAAugAAAAsJQpXBHto/K1cHyMrV6T8AAAA/GQEAAAAAAAABOQYAALoAAACk2Yvt6TXaPytXB8jK1ek/AAAAPykBAAAAAAAAAToGAAC6AAAAPqrVRRJN2j8rVwfIytXpPwAAAD8pAQAAAAAAAAE7BgAAugAAAIqS+nGmWNo/K1cHyMrV6T8AAAA/KQEAAAAAAAABPAYAALoAAAAkY0TKzm/aPytXB8jK1ek/AAAAPzkBAAAAAAAAAT0GAAC6AAAAcEtp9mJ72j8rVwfIytXpPwAAAD85AQAAAAAAAAE+BgAAugAAAL0zjiL3hto/K1cHyMrV6T8AAAA/SAEAAAAAAAABPwYAALoAAAAKHLNOi5LaPytXB8jK1ek/AAAAP1gBAAAAAAAAAUAGAAC6AAAAVwTYeh+e2j8rVwfIytXpPwAAAD9YAQAAAAAAAAFBBgAAugAAAKPs/Kazqdo/K1cHyMrV6T8AAAA/WAEAAAAAAAABQgYAALoAAADw1CHTR7XaPytXB8jK1ek/AAAAP3cBAAAAAAAAAUMGAAC6AAAAPb1G/9vA2j8rVwfIytXpPwAAAD93AQAAAAAAAAFEBgAAugAAAImlaytwzNo/K1cHyMrV6T8AAAA/lgEAAAAAAAABRQYAALoAAAAjdrWDmOPaPytXB8jK1ek/AAAAP4oEAAAAAAAAAUYGAAC6AAAAvEb/28D62j8rVwfIytXpPwAAAD+KBAAAAAAAAAFHBgAAugAAAFYXSTTpEds/K1cHyMrV6T8AAAA/mQQAAAAAAAABSAYAALoAAADv55KMESnbPytXB8jK1ek/AAAAP5kEAAAAAAAAAUkGAAC6AAAAiLjc5DlA2z8rVwfIytXpPwAAAD+pBAAAAAAAAAFKBgAAugAAACKJJj1iV9s/K1cHyMrV6T8AAAA/qQQAAAAAAAABSwYAALoAAAC7WXCVim7bPytXB8jK1ek/AAAAP7kEAAAAAAAAAUwGAAC6AAAACEKVwR562z8rVwfIytXpPwAAAD/IBAAAAAAAAAFNBgAAugAAAFQquu2yhds/K1cHyMrV6T8AAAA/2AQAAAAAAAABTgYAALoAAADu+gNG25zbPytXB8jK1ek/AAAAP+cEAAAAAAAAAU8GAAC6AAAAO+Mocm+o2z8rVwfIytXpPwAAAD/3BAAAAAAAAAFQBgAAugAAAIfLTZ4DtNs/K1cHyMrV6T8AAAA/BwUAAAAAAAABUQYAALoAAADUs3LKl7/bPytXB8jK1ek/AAAAPxYFAAAAAAAAAVIGAAC6AAAAIZyX9ivL2z8rVwfIytXpPwAAAD82BQAAAAAAAAFTBgAAugAAAJysClNjDWo/K1cHyMrV6T8AAAA/AAAAAAAAAAABVAYAALoAAAD00n5leddvPytXB8jK1ek/AAAAPwAAAAAAAAAAAVUGAAC6AAAApnz5u8fQcj8rVwfIytXpPwAAAD8PAAAAAAAAAAFWBgAAugAAANaPM8XStXU/K1cHyMrV6T8AAAA/PgAAAAAAAAABVwYAALoAAAAytqfX6H97PytXB8jK1ek/AAAAPz4AAAAAAAAAAVgGAAC6AAAAXsnh4PNkfj8rVwfIytXpPwAAAD9OAAAAAAAAAAFZBgAAugAAAHEBSH4KioM/K1cHyMrV6T8AAAA/TgAAAAAAAAABWgYAALoAAACfFIKHFW+GPytXB8jK1ek/AAAAP10AAAAAAAAAAVsGAAC6AAAA+zr2mSs5jD8rVwfIytXpPwAAAD9tAAAAAAAAAAFcBgAAugAAAN6r5hNeSJA/K1cHyMrV6T8AAAA/bQAAAAAAAAABXQYAALoAAABuTQxkMVmVPytXB8jK1ek/AAAAP30AAAAAAAAAAV4GAAC6AAAAaOWUL3/3mD+IdCfzId3pPwAAAD99AAAAAAAAAAFfBgAAugAAAPSGun9SCJ4/iHQn8yHd6T8AAAA/jAAAAAAAAAABYAYAALoAAABCFPDnkoyhP+SRRx555Ok/AAAAP4wAAAAAAAAAAWEGAAC6AAAAPmC0zblboz/kkUceeeTpPwAAAD+cAAAAAAAAAAFiBgAAugAAAGxz7tbEQKY/5JFHHnnk6T8AAAA/nAAAAAAAAAABYwYAALoAAACZhijgzyWpP+SRRx555Ok/AAAAP5wAAAAAAAAAAWQGAAC6AAAAxpli6doKrD9Br2dJ0OvpPwAAAD+7AAAAAAAAAAFlBgAAugAAAMAx67Qoqa8/nsyHdCfz6T8AAAA/uwAAAAAAAAABZgYAALoAAADWVuCYdVq0P1cHyMrVAeo/AAAAP8sAAAAAAAAAAWcGAAC6AAAABx5WvFlwtT+0JOj1LAnqPwAAAD/aAAAAAAAAAAFoBgAAugAAAAZEOC/tV7Y/tCTo9SwJ6j8AAAA/2gAAAAAAAAABaQYAALoAAAA3C65S0W23PxFCCCGEEOo/AAAAP+oAAAAAAAAAAWoGAAC6AAAAz+5oZMP4tz8RQgghhBDqPwAAAD/6AAAAAAAAAAFrBgAAugAAAGjSI3a1g7g/bV8oTNsX6j8AAAA/GQEAAAAAAAABbAYAALoAAADLOi1K6se5P21fKEzbF+o/AAAAPxkBAAAAAAAAAW0GAAC6AAAAMn1Uq4skuj9tXyhM2xfqPwAAAD8ZAQAAAAAAAAFuBgAAugAAAMpgD719r7o/bV8oTNsX6j8AAAA/KAEAAAAAAAABbwYAALoAAAD9AaNtzt26P21fKEzbF+o/AAAAPygBAAAAAAAAAXAGAAC6AAAAleVdf8Bouz9tXyhM2xfqPwAAAD8oAQAAAAAAAAFxBgAAugAAAC3JGJGy87s/bV8oTNsX6j8AAAA/OAEAAAAAAAABcgYAALoAAADGrNOipH68P21fKEzbF+o/AAAAPzgBAAAAAAAAAXMGAAC6AAAAkDEiZec3vT9tXyhM2xfqPwAAAD9IAQAAAAAAAAF0BgAAugAAAFy2cCcq8b0/bV8oTNsX6j8AAAA/SAEAAAAAAAABdQYAALoAAAD2mSs5HHy+P21fKEzbF+o/AAAAP2cBAAAAAAAAAXYGAAC6AAAAjH3mSg4Hvz9tXyhM2xfqPwAAAD9nAQAAAAAAAAF3BgAAugAAAPK/DayvY78/bV8oTNsX6j8AAAA/ZwEAAAAAAAABeAYAALoAAABYAjUNUcC/P21fKEzbF+o/AAAAP3cBAAAAAAAAAXkGAAC6AAAA+fJ3j6ElwD9tXyhM2xfqPwAAAD93AQAAAAAAAAF6BgAAugAAAJPDwefJPMA/bV8oTNsX6j8AAAA/hgEAAAAAAAABewYAALoAAAAslAtA8lPAP21fKEzbF+o/AAAAP4YBAAAAAAAAAXwGAAC6AAAAXzWf8EKCwD9tXyhM2xfqPwAAAD+WAQAAAAAAAAF9BgAAugAAAPgF6UhrmcA/bV8oTNsX6j8AAAA/lgEAAAAAAAABfgYAALoAAAArp3z5u8fAP21fKEzbF+o/AAAAP6UBAAAAAAAAAX8GAAC6AAAAXkgQqgz2wD9tXyhM2xfqPwAAAD+lAQAAAAAAAAGABgAAugAAAJDpo1pdJME/bV8oTNsX6j8AAAA/tQEAAAAAAAABgQYAALoAAABdW4Fj1mnBP21fKEzbF+o/AAAAP8UBAAAAAAAAAYIGAAC6AAAA9ivLu/6AwT9tXyhM2xfqPwAAAD/UAQAAAAAAAAGDBgAAugAAAI/8FBQnmME/bV8oTNsX6j8AAAA/1AEAAAAAAAABhAYAALoAAACW0uzF9vSqP2hJ0OtZEuw/AAAAPwAAAAAAAAAAAYUGAAC6AAAA/BQUJ5hRqz9oSdDrWRLsPwAAAD+nAAAAAAAAAAGGBgAAugAAACzciUp8Z6w/aEnQ61kS7D8AAAA/pwAAAAAAAAABhwYAALoAAABeo/9tYH2tP2hJ0OtZEuw/AAAAP6cAAAAAAAAAAYgGAAC6AAAAkGp1kUSTrj9oSdDrWRLsPwAAAD+3AAAAAAAAAAGJBgAAugAAAFrvw1OHTK8/aEnQ61kS7D8AAAA/twAAAAAAAAABigYAALoAAABF25y7NTGwP2hJ0OtZEuw/AAAAP8YAAAAAAAAAAYsGAAC6AAAAEWDrfXjqsD9oSdDrWRLsPwAAAD/WAAAAAAAAAAGMBgAAugAAAKlDpo9qdbE/aEnQ61kS7D8AAAA/1gAAAAAAAAABjQYAALoAAAB0yPRRrS6yP8Rm8BaxGew/AAAAP9YAAAAAAAAAAY4GAAC6AAAAQE1DFPDnsj/EZvAWsRnsPwAAAD/lAAAAAAAAAAGPBgAAugAAAAvSkdYyobM/xGbwFrEZ7D8AAAA/9QAAAAAAAAABkAYAALoAAACktUzoJCy0P8Rm8BaxGew/AAAAP/UAAAAAAAAAAZEGAAC6AAAAPJkH+ha3tD/EZvAWsRnsPwAAAD8FAQAAAAAAAAGSBgAAugAAANR8wgsJQrU/xGbwFrEZ7D8AAAA/BQEAAAAAAAABkwYAALoAAABtYH0d+8y1P8Rm8BaxGew/AAAAPwUBAAAAAAAAAZQGAAC6AAAAoAERzkv7tT/EZvAWsRnsPwAAAD9DAQAAAAAAAAGVBgAAugAAAGX4BelIa7k/xGbwFrEZ7D8AAAA/UwEAAAAAAAABlgYAALoAAABkHuhb3FK6PyGEEEIIIew/AAAAP1MBAAAAAAAAAZcGAAC6AAAA/QGjbc7duj8hhBBCCCHsPwAAAD9iAQAAAAAAAAGYBgAAugAAAGJEys5vOrs/IYQQQggh7D8AAAA/YgEAAAAAAAABmQYAALoAAAD7J4XgYcW7P36hMG1fKOw/AAAAP3IBAAAAAAAAAZoGAAC6AAAALckYkbLzuz9+oTBtXyjsPwAAAD9yAQAAAAAAAAGbBgAAugAAAJMLQPJTULw/fqEwbV8o7D8AAAA/ggEAAAAAAAABnAYAALoAAADGrNOipH68P36hMG1fKOw/AAAAP4IBAAAAAAAAAZ0GAAC6AAAA+U1nU/WsvD9+oTBtXyjsPwAAAD+hAQAAAAAAAAGeBgAAugAAACvv+gNG27w/fqEwbV8o7D8AAAA/oQEAAAAAAAABnwYAALoAAABekI60lgm9P36hMG1fKOw/AAAAP9ABAAAAAAAAAaAGAAC6AAAAkDEiZec3vT9+oTBtXyjsPwAAAD/aAgAAAAAAAAGhBgAAugAAAJAxImXnN70/2r5QmLYv7D8AAAA/KAMAAAAAAAABogYAALoAAAC3gfV17DPHPzyZD+lO5us/AAAAPwAAAAAAAAAAAaMGAAC6AAAA6iKJJj1ixz88mQ/pTubrPwAAAD9oAAAAAAAAAAGkBgAAugAAABzEHNeNkMc/PJkP6U7m6z8AAAA/eAAAAAAAAAABpQYAALoAAABQZbCH3r7HPzyZD+lO5us/AAAAP3gAAAAAAAAAAaYGAAC6AAAAgwZEOC/txz88mQ/pTubrPwAAAD+HAAAAAAAAAAGnBgAAugAAALan1+h/G8g/mLYvFKbt6z8AAAA/hwAAAAAAAAABqAYAALoAAACCGbXx+GDIP5i2LxSm7es/AAAAP5cAAAAAAAAAAakGAAC6AAAA51vcUpq9yD/1008//fTrPwAAAD+XAAAAAAAAAAGqBgAAugAAAOZuTQxkMck/9dNPP/306z8AAAA/pwAAAAAAAAABqwYAALoAAABMsXRtBY7JP/XTTz/99Os/AAAAP6cAAAAAAAAAAawGAAC6AAAAS8TlJs8Byj/1008//fTrPwAAAD+2AAAAAAAAAAGtBgAAugAAALEGDYhwXso/9dNPP/306z8AAAA/tgAAAAAAAAABrgYAALoAAABJ6seZYunKP/XTTz/99Os/AAAAP8YAAAAAAAAAAa8GAAC6AAAArizv+gNGyz/1008//fTrPwAAAD/GAAAAAAAAAAGwBgAAugAAABVvFlyloss/9dNPP/306z8AAAA/1gAAAAAAAAABsQYAALoAAADh4PNkHujLP/XTTz/99Os/AAAAP9YAAAAAAAAAAbIGAAC6AAAAFIKHFW8WzD+Yti8Upu3rPwAAAD/lAAAAAAAAAAGzBgAAugAAAEcjG8a/RMw/PJkP6U7m6z8AAAA/5QAAAAAAAAABtAYAALoAAADg82Qe6FvMPzyZD+lO5us/AAAAP/UAAAAAAAAAAbUGAAC6AAAAE5X4zjiKzD/fe++9997rPwAAAD/1AAAAAAAAAAG2BgAAugAAAEY2jH+JuMw/gl7PkqDX6z8AAAA/BAEAAAAAAAABtwYAALoAAADfBtbXsc/MP4Jez5Kg1+s/AAAAPwQBAAAAAAAAAbgGAAC6AAAAedcfMNrmzD8mQa9nSdDrPwAAAD8UAQAAAAAAAAG5BgAAugAAABKoaYgC/sw/JkGvZ0nQ6z8AAAA/FAEAAAAAAAABugYAALoAAACreLPgKhXNP8kjjzzyyOs/AAAAPyQBAAAAAAAAAbsGAAC6AAAARUn9OFMszT/JI4888sjrPwAAAD8zAQAAAAAAAAG8BgAAugAAAN4ZR5F7Q80/ySOPPPLI6z8AAAA/oQEAAAAAAAABvQYAALoAAADeGUeRe0PNP2wGbxGbwes/AAAAP+8BAAAAAAAAAb4GAAC6AAAA0ZHWMqGT0D/fe++9997rPwAAAD8AAAAAAAAAAAG/BgAAugAAANGR1jKhk9A/gl7PkqDX6z8AAAA/LwAAAAAAAAABwAYAALoAAADRkdYyoZPQPyZBr2dJ0Os/AAAAP04AAAAAAAAAAcEGAAC6AAAAHnr7XjWf0D8mQa9nSdDrPwAAAD9eAAAAAAAAAAHCBgAAugAAAGpiIIvJqtA/JkGvZ0nQ6z8AAAA/bgAAAAAAAAABwwYAALoAAAC4SkW3XbbQPyZBr2dJ0Os/AAAAP24AAAAAAAAAAcQGAAC6AAAABTNq4/HB0D8mQa9nSdDrPwAAAD99AAAAAAAAAAHFBgAAugAAAOvr2Geu5NA/JkGvZ0nQ6z8AAAA/fQAAAAAAAAABxgYAALoAAADRpEfsagfRPyZBr2dJ0Os/AAAAP40AAAAAAAAAAccGAAC6AAAAt122cCcq0T8mQa9nSdDrPwAAAD+NAAAAAAAAAAHIBgAAugAAAJ0WJfXjTNE/JkGvZ0nQ6z8AAAA/nAAAAAAAAAAByQYAALoAAACDz5N5oG/RP8kjjzzyyOs/AAAAP5wAAAAAAAAAAcoGAAC6AAAAaYgC/lyS0T/JI4888sjrPwAAAD/XAAAAAAAAAAHLBgAAugAAAANZTFaFqdE/ySOPPPLI6z8AAAA/1wAAAAAAAAABzAYAALoAAADpEbvaQczRP8kjjzzyyOs/AAAAP+cAAAAAAAAAAc0GAAC6AAAAguIEM2rj0T/JI4888sjrPwAAAD/nAAAAAAAAAAHOBgAAugAAAGibc7cmBtI/bAZvEZvB6z8AAAA/9gAAAAAAAAABzwYAALoAAABOVOI74yjSP2wGbxGbwes/AAAAP/YAAAAAAAAAAdAGAAC6AAAA6CQslAtA0j9sBm8Rm8HrPwAAAD8GAQAAAAAAAAHRBgAAugAAADQNUcCfS9I/bAZvEZvB6z8AAAA/BgEAAAAAAAAB0gYAALoAAADO3ZoYyGLSP2wGbxGbwes/AAAAPxYBAAAAAAAAAdMGAAC6AAAAzt2aGMhi0j8Q6U7mQ7rrPwAAAD8WAQAAAAAAAAHUBgAAugAAABvGv0RcbtI/EOlO5kO66z8AAAA/JQEAAAAAAAAB1QYAALoAAABnruRw8HnSPxDpTuZDuus/AAAAPzUBAAAAAAAAAdYGAAC6AAAAG8a/RFxu0j8Q6U7mQ7rrPwAAAD+iAQAAAAAAAAHXBgAAugAAAIH1dewzV9I/EOlO5kO66z8AAAA/sgEAAAAAAAAB2AYAALoAAAA0DVHAn0vSP2wGbxGbwes/AAAAP8EBAAAAAAAAAdkGAAC6AAAABSD5KShO0D9S8W9qVPzrPwAAAD8AAAAAAAAAAAHaBgAAugAAAFEIHla8WdA/UvFvalT86z8AAAA/AAAAAAAAAAAB2wYAALoAAADr2Geu5HDQP64OkJWrA+w/AAAAPw8AAAAAAAAAAdwGAAC6AAAA69hnruRw0D8LLLDAAgvsPwAAAD8fAAAAAAAAAAHdBgAAugAAAISpsQYNiNA/aEnQ61kS7D8AAAA/LgAAAAAAAAAB3gYAALoAAACEqbEGDYjQP8Rm8BaxGew/AAAAPz4AAAAAAAAAAd8GAAC6AAAA0ZHWMqGT0D8hhBBCCCHsPwAAAD9OAAAAAAAAAAHgBgAAugAAANGR1jKhk9A/fqEwbV8o7D8AAAA/TgAAAAAAAAAB4QYAALoAAADRkdYyoZPQP9q+UJi2L+w/AAAAP10AAAAAAAAAAeIGAAC6AAAAHnr7XjWf0D+U+ZDuZD7sPwAAAD9dAAAAAAAAAAHjBgAAugAAALhKRbddttA/qlHxb2pU7D8AAAA/bQAAAAAAAAAB5AYAALoAAAAFM2rj8cHQP8CpUfFvauw/AAAAP20AAAAAAAAAAeUGAAC6AAAAngO0OxrZ0D955JFHHnnsPwAAAD99AAAAAAAAAAHmBgAAugAAAJ4DtDsa2dA/Mh/SncyH7D8AAAA/fQAAAAAAAAAB5wYAALoAAACeA7Q7GtnQP+xZEvR6luw/AAAAP4wAAAAAAAAAAegGAAC6AAAA6+vYZ67k0D+llFJKKaXsPwAAAD+cAAAAAAAAAAHpBgAAugAAAOvr2Geu5NA/ArJydYCs7D8AAAA/nAAAAAAAAAAB6gYAALoAAADr69hnruTQP7vssssuu+w/AAAAP5wAAAAAAAAAAesGAAC6AAAA6+vYZ67k0D91J/Mh3cnsPwAAAD+rAAAAAAAAAAHsBgAAugAAAOvr2Geu5NA/i39To+Lf7D8AAAA/qwAAAAAAAAAB7QYAALoAAADr69hnruTQP0S6k/mQ7uw/AAAAP7sAAAAAAAAAAe4GAAC6AAAA6+vYZ67k0D/99NNPP/3sPwAAAD+7AAAAAAAAAAHvBgAAugAAAOvr2Geu5NA/ty8Upu0L7T8AAAA/ywAAAAAAAAAB8AYAALoAAADr69hnruTQP3BqVPybGu0/AAAAP8sAAAAAAAAAAfEGAAC6AAAAngO0OxrZ0D8ppZRSSintPwAAAD/aAAAAAAAAAAHyBgAAugAAAFEbjw+GzdA/P/30008/7T8AAAA/2gAAAAAAAAAB8wYAALoAAAAFM2rj8cHQP/k3NSr+Te0/AAAAP+oAAAAAAAAAAfQGAAC6AAAABTNq4/HB0D9VVVVVVVXtPwAAAD/qAAAAAAAAAAH1BgAAugAAALhKRbddttA/snJ1gKxc7T8AAAA/+gAAAAAAAAAB9gYAALoAAAC4SkW3XbbQPw+QlasDZO0/AAAAP/oAAAAAAAAAAfcGAAC6AAAAamIgi8mq0D9rrbXWWmvtPwAAAD8JAQAAAAAAAAH4BgAAugAAAGpiIIvJqtA/yMrVAbJy7T8AAAA/GQEAAAAAAAAB+QYAALoAAABqYiCLyarQP2uttdZaa+0/AAAAP3EBAAAAAAAAAfoGAAC6AAAAnvBCglBl0D8YCtP2hcLsPwAAAD8AAAAAAAAAAAH7BgAAugAAAOvYZ67kcNA/GArT9oXC7D8AAAA/YQAAAAAAAAAB/AYAALoAAAA4wYzaeHzQPxgK0/aFwuw/AAAAP3EAAAAAAAAAAf0GAAC6AAAAhKmxBg2I0D91J/Mh3cnsPwAAAD9xAAAAAAAAAAH+BgAAugAAANGR1jKhk9A/dSfzId3J7D8AAAA/gAAAAAAAAAAB/wYAALoAAAAeevteNZ/QP3Un8yHdyew/AAAAP5AAAAAAAAAAAQAHAAC6AAAAuEpFt1220D91J/Mh3cnsPwAAAD+QAAAAAAAAAAEBBwAAugAAAFEbjw+GzdA/dSfzId3J7D8AAAA/oAAAAAAAAAABAgcAALoAAAA41P2TQvDQP3Un8yHdyew/AAAAP6AAAAAAAAAAAQMHAAC6AAAAanWRRJMe0T91J/Mh3cnsPwAAAD+gAAAAAAAAAAEEBwAAugAAAJ0WJfXjTNE/dSfzId3J7D8AAAA/rwAAAAAAAAABBQcAALoAAADQt7ilNHvRP3Un8yHdyew/AAAAP68AAAAAAAAAAQYHAAC6AAAAnCmWrq3A0T91J/Mh3cnsPwAAAD+/AAAAAAAAAAEHBwAAugAAAM/KKV/+7tE/dSfzId3J7D8AAAA/zgAAAAAAAAABCAcAALoAAAC1g5jjuhHSP3Un8yHdyew/AAAAP84AAAAAAAAAAQkHAAC6AAAAmzwHaHc00j91J/Mh3cnsPwAAAD/OAAAAAAAAAAEKBwAAugAAADQNUcCfS9I/dSfzId3J7D8AAAA/7gAAAAAAAAABCwcAALoAAADO3ZoYyGLSP3Un8yHdyew/AAAAP+4AAAAAAAAAAQwHAAC6AAAAG8a/RFxu0j8YCtP2hcLsPwAAAD/uAAAAAAAAAAENBwAAugAAAGeu5HDwedI/GArT9oXC7D8AAAA//QAAAAAAAAABDgcAALoAAABnruRw8HnSP7vssssuu+w/AAAAP/0AAAAAAAAAAQ8HAAC6AAAAtJYJnYSF0j+77LLLLrvsPwAAAD/9AAAAAAAAAAEQBwAAugAAALSWCZ2EhdI/X8+SoNez7D8AAAA/HQEAAAAAAAABEQcAALoAAAABfy7JGJHSP1/PkqDXs+w/AAAAPx0BAAAAAAAAARIHAAC6AAAATWdT9ayc0j9fz5Kg17PsPwAAAD88AQAAAAAAAAETBwAAugAAAOc3nU3Vs9I/X8+SoNez7D8AAAA/PAEAAAAAAAABFAcAALoAAADnN51N1bPSPwKycnWArOw/AAAAP0sBAAAAAAAAARUHAAC6AAAAMyDCeWm/0j8CsnJ1gKzsPwAAAD9LAQAAAAAAAAEWBwAAugAAAIAI56X9ytI/ArJydYCs7D8AAAA/egEAAAAAAAABFwcAALoAAACACOel/crSP6WUUkoppew/AAAAP4oBAAAAAAAAARgHAAC6AAAAzfAL0pHW0j+llFJKKaXsPwAAAD+aAQAAAAAAAAEZBwAAugAAAM3wC9KR1tI/SHcyH9Kd7D8AAAA/mgEAAAAAAAABGgcAALoAAADN8AvSkdbSP+xZEvR6luw/AAAAP8gBAAAAAAAAARsHAAC6AAAAGdkw/iXi0j/sWRL0epbsPwAAAD/IAQAAAAAAAAEcBwAAugAAAGbBVSq67dI/jzzyyCOP7D8AAAA/6AEAAAAAAAABHQcAALoAAAAZ2TD+JeLSP4888sgjj+w/AAAAP3wCAAAAAAAAAR4HAAC6AAAAzfAL0pHW0j+PPPLII4/sPwAAAD+MAgAAAAAAAAEfBwAAugAAAIAI56X9ytI/jzzyyCOP7D8AAAA/jAIAAAAAAAABIAcAALoAAADnN51N1bPSP4888sgjj+w/AAAAP5sCAAAAAAAAASEHAAC6AAAAtYOY47oR0j/wFrEZvEXsPwAAAD8AAAAAAAAAAAEiBwAAugAAALWDmOO6EdI/TTTRRBNN7D8AAAA/IAAAAAAAAAABIwcAALoAAAC1g5jjuhHSP6pR8W9qVOw/AAAAPy8AAAAAAAAAASQHAAC6AAAAtYOY47oR0j8GbxGbwVvsPwAAAD8/AAAAAAAAAAElBwAAugAAAGibc7cmBtI/wKlR8W9q7D8AAAA/TgAAAAAAAAABJgcAALoAAADPyilf/u7RP3nkkUceeew/AAAAP14AAAAAAAAAAScHAAC6AAAANfrfBtbX0T8yH9KdzIfsPwAAAD9uAAAAAAAAAAEoBwAAugAAAJwplq6twNE/7FkS9HqW7D8AAAA/bgAAAAAAAAABKQcAALoAAAADWUxWhanRP6WUUkoppew/AAAAP24AAAAAAAAAASoHAAC6AAAAaYgC/lyS0T9fz5Kg17PsPwAAAD99AAAAAAAAAAErBwAAugAAANC3uKU0e9E/u+yyyy677D8AAAA/fQAAAAAAAAABLAcAALoAAACDz5N5oG/RP9FEE0000ew/AAAAP40AAAAAAAAAAS0HAAC6AAAAN+duTQxk0T8uYjN4i9jsPwAAAD+dAAAAAAAAAAEuBwAAugAAAOr+SSF4WNE/i39To+Lf7D8AAAA/nQAAAAAAAAABLwcAALoAAADq/kkheFjRP+ecc8455+w/AAAAP50AAAAAAAAAATAHAAC6AAAAnRYl9eNM0T/nnHPOOefsPwAAAD+sAAAAAAAAAAExBwAAugAAAJ0WJfXjTNE/RLqT+ZDu7D8AAAA/vAAAAAAAAAABMgcAALoAAACdFiX140zRP6HXsyTo9ew/AAAAP8sAAAAAAAAAATMHAAC6AAAAnRYl9eNM0T/99NNPP/3sPwAAAD/rAAAAAAAAAAE0BwAAugAAAJ0WJfXjTNE/WhL0epYE7T8AAAA/SAEAAAAAAAABNQcAALoAAADq/kkheFjRP1oS9HqWBO0/AAAAP2gBAAAAAAAAATYHAAC6AAAAN+duTQxk0T+3LxSm7QvtPwAAAD9oAQAAAAAAAAE3BwAAugAAAIPPk3mgb9E/ty8Upu0L7T8AAAA/dwEAAAAAAAABOAcAALoAAADQt7ilNHvRP7cvFKbtC+0/AAAAP4cBAAAAAAAAATkHAAC6AAAAHaDd0ciG0T+3LxSm7QvtPwAAAD+XAQAAAAAAAAE6BwAAugAAAGmIAv5cktE/ty8Upu0L7T8AAAA/pgEAAAAAAAABOwcAALoAAAC2cCcq8Z3RP7cvFKbtC+0/AAAAP6YBAAAAAAAAATwHAAC6AAAAA1lMVoWp0T+3LxSm7QvtPwAAAD+2AQAAAAAAAAE9BwAAugAAAE9BcYIZtdE/ty8Upu0L7T8AAAA/WwIAAAAAAAABPgcAALoAAACcKZaurcDRPxNNNNFEE+0/AAAAP2sCAAAAAAAAAT8HAAC6AAAA6RG72kHM0T9walT8mxrtPwAAAD96AgAAAAAAAAFABwAAugAAADX63wbW19E/cGpU/Jsa7T8AAAA/igIAAAAAAAABQQcAALoAAACC4gQzauPRP3BqVPybGu0/AAAAP5oCAAAAAAAAAUIHAAC6AAAAz8opX/7u0T9walT8mxrtPwAAAD+aAgAAAAAAAAFDBwAAugAAAByzTouS+tE/cGpU/Jsa7T8AAAA/qQIAAAAAAAABRAcAALoAAABom3O3JgbSP3BqVPybGu0/AAAAP6kCAAAAAAAAAUUHAAC6AAAAtYOY47oR0j9walT8mxrtPwAAAD+5AgAAAAAAAAFGBwAAugAAAE5U4jvjKNI/cGpU/Jsa7T8AAAA/uQIAAAAAAAABRwcAALoAAACbPAdodzTSP3BqVPybGu0/AAAAP8gCAAAAAAAAAUgHAAC6AAAA6CQslAtA0j9walT8mxrtPwAAAD/YAgAAAAAAAAFJBwAAugAAAOgkLJQLQNI/E0000UQT7T8AAAA/8QMAAAAAAAABSgcAALoAAABgRm08PhjWP82HdCfzIe0/AAAAPwAAAAAAAAAAAUsHAAC6AAAA+Ra3lGYv1j/Nh3Qn8yHtPwAAAD9tAAAAAAAAAAFMBwAAugAAAN/PJRkjUtY/zYd0J/Mh7T8AAAA/fQAAAAAAAAABTQcAALoAAAAScbnJc4DWP82HdCfzIe0/AAAAP4wAAAAAAAAAAU4HAAC6AAAA+CkoTjCj1j/Nh3Qn8yHtPwAAAD+MAAAAAAAAAAFPBwAAugAAAHiz4CoV3dY/zYd0J/Mh7T8AAAA/jAAAAAAAAAABUAcAALoAAABEJb4zjiLXP82HdCfzIe0/AAAAP5wAAAAAAAAAAVEHAAC6AAAAXX/AaJtz1z9walT8mxrtPwAAAD+sAAAAAAAAAAFSBwAAugAAACnxnXEUudc/cGpU/Jsa7T8AAAA/rAAAAAAAAAABUwcAALoAAAD1Ynt6jf7XP7cvFKbtC+0/AAAAP7sAAAAAAAAAAVQHAAC6AAAADr19r5pP2D9aEvR6lgTtPwAAAD+7AAAAAAAAAAFVBwAAugAAACgXgOSnoNg//fTTTz/97D8AAAA/uwAAAAAAAAABVgcAALoAAABBcYIZtfHYP6HXsyTo9ew/AAAAP8sAAAAAAAAAAVcHAAC6AAAAwPo69pkr2T9EupP5kO7sPwAAAD/aAAAAAAAAAAFYBwAAugAAANlUPSunfNk/55xzzjnn7D8AAAA/2gAAAAAAAAABWQcAALoAAAClxho0IMLZP+ecc8455+w/AAAAP+oAAAAAAAAAAVoHAAC6AAAAcjj4PJkH2j/nnHPOOefsPwAAAD/qAAAAAAAAAAFbBwAAugAAAD6q1UUSTdo/i39To+Lf7D8AAAA/+gAAAAAAAAABXAcAALoAAABXBNh6H57aP4t/U6Pi3+w/AAAAP/oAAAAAAAAAAV0HAAC6AAAA1o2QVwTY2j+Lf1Oj4t/sPwAAAD8JAQAAAAAAAAFeBwAAugAAAKL/bWB9Hds/i39To+Lf7D8AAAA/CQEAAAAAAAABXwcAALoAAABucUtp9mLbP4t/U6Pi3+w/AAAAPxkBAAAAAAAAAWAHAAC6AAAAO+Mocm+o2z+Lf1Oj4t/sPwAAAD8ZAQAAAAAAAAFhBwAAugAAALps4U5U4ts/i39To+Lf7D8AAAA/KQEAAAAAAAABYgcAALoAAAAhrwiw9T7cP4t/U6Pi3+w/AAAAPykBAAAAAAAAAWMHAAC6AAAAOgkL5QKQ3D+Lf1Oj4t/sPwAAAD80AQAAAAAAAAFkBwAAugAAAFJjDRoQ4dw/LmIzeIvY7D8AAAA/NAEAAAAAAAABZQcAALoAAABrvQ9PHTLdP9FEE0000ew/AAAAP0QBAAAAAAAAAWYHAAC6AAAANy/tV5Z33T/RRBNNNNHsPwAAAD9EAQAAAAAAAAFnBwAAugAAAAShymAPvd0/dSfzId3J7D8AAAA/UwEAAAAAAAABaAcAALoAAAA2Ql4RYOvdP3Un8yHdyew/AAAAP1MBAAAAAAAAAWkHAAC6AAAAtssW7kQl3j91J/Mh3cnsPwAAAD9jAQAAAAAAAAFqBwAAugAAAJyEhXIBSN4/GArT9oXC7D8AAAA/YwEAAAAAAAABawcAALoAAACCPfT2vWrePxgK0/aFwuw/AAAAP3MBAAAAAAAAAWwHAAC6AAAAaPZie3qN3j8YCtP2hcLsPwAAAD+CAQAAAAAAAAFtBwAAugAAAE6v0f82sN4/u+yyyy677D8AAAA/ggEAAAAAAAABbgcAALoAAACbl/Yry7veP7vssssuu+w/AAAAP5IBAAAAAAAAAW8HAAC6AAAANGhAhPPS3j+77LLLLrvsPwAAAD+SAQAAAAAAAAFwBwAAugAAAM44itwb6t4/u+yyyy677D8AAAA/kgEAAAAAAAABcQcAALoAAABnCdQ0RAHfP7vssssuu+w/AAAAP6IBAAAAAAAAAXIHAAC6AAAATcJCuQAk3z+77LLLLrvsPwAAAD+iAQAAAAAAAAFzBwAAugAAAOeSjBEpO98/u+yyyy677D8AAAA/sQEAAAAAAAABdAcAALoAAAB/Y9ZpUVLfP7vssssuu+w/AAAAP7EBAAAAAAAAAXUHAAC6AAAAGTQgwnlp3z+77LLLLrvsPwAAAD/BAQAAAAAAAAF2BwAAugAAALMEahqigN8/u+yyyy677D8AAAA/0AEAAAAAAAABdwcAALoAAABN1bNyypffP7vssssuu+w/AAAAP9ABAAAAAAAAAXgHAAC6AAAA5aX9yvKu3z+77LLLLrvsPwAAAD/QAQAAAAAAAAF5BwAAugAAAMtebE+v0d8/u+yyyy677D8AAAA/4AEAAAAAAAABegcAALoAAACxF9vTa/TfP7vssssuu+w/AAAAP/ABAAAAAAAAAXsHAAC6AAAATOgkLJQL4D+77LLLLrvsPwAAAD/wAQAAAAAAAAF8BwAAugAAAMBEXG7yHOA/u+yyyy677D8AAAA//wEAAAAAAAABfQcAALoAAAANLYGahijgP7vssssuu+w/AAAAP10CAAAAAAAAAX4HAAC6AAAAzHHdCHlF4D9fz5Kg17PsPwAAAD9dAgAAAAAAAAF/BwAAugAAAMxx3Qh5ReA/ArJydYCs7D8AAAA/bgMAAAAAAAABgAcAALoAAADMcd0IeUXgP6WUUkoppew/AAAAP24DAAAAAAAAAYEHAAC6AAAAYEZtPD4Y1j9QP/3000/vPwAAAD8AAAAAAAAAAAGCBwAAugAAAK0ukmjSI9Y/UD/99NNP7z8AAAA/lAAAAAAAAAABgwcAALoAAAD5FreUZi/WP1A//fTTT+8/AAAAP6QAAAAAAAAAAYQHAAC6AAAAk+cA7Y5G1j9QP/3000/vPwAAAD+zAAAAAAAAAAGFBwAAugAAAHmgb3FLadY/UD/99NNP7z8AAAA/swAAAAAAAAABhgcAALoAAACsQQMinJfWP1A//fTTT+8/AAAAP8MAAAAAAAAAAYcHAAC6AAAAkvpxpli61j9QP/3000/vPwAAAD/DAAAAAAAAAAGIBwAAugAAAHiz4CoV3dY/UD/99NNP7z8AAAA/wwAAAAAAAAABiQcAALoAAABebE+v0f/WP1A//fTTT+8/AAAAP9IAAAAAAAAAAYoHAAC6AAAAkQ3jXyIu1z9QP/3000/vPwAAAD/SAAAAAAAAAAGLBwAAugAAAMOudhBzXNc/UD/99NNP7z8AAAA/4gAAAAAAAAABjAcAALoAAAD2TwrBw4rXP/Mh3cl8SO8/AAAAP+IAAAAAAAAAAY0HAAC6AAAAwsHnyTzQ1z+WBL2eJUHvPwAAAD/yAAAAAAAAAAGOBwAAugAAAEJLoKYhCtg/Ouecc8457z8AAAA/AQEAAAAAAAABjwcAALoAAAAOvX2vmk/YP4CsXB0gK+8/AAAAP08BAAAAAAAAAZAHAAC6AAAA1aABEc5L2z+FaftCYdruPwAAAD9PAQAAAAAAAAGRBwAAugAAAFQquu2yhds/hWn7QmHa7j8AAAA/XwEAAAAAAAABkgcAALoAAAAhnJf2K8vbPyhM2xcK0+4/AAAAP18BAAAAAAAAAZMHAAC6AAAAUz0rp3z52z8oTNsXCtPuPwAAAD9vAQAAAAAAAAGUBwAAugAAAIbevlfNJ9w/zC677LLL7j8AAAA/bwEAAAAAAAABlQcAALoAAAC6f1IIHlbcP28Rm8FbxO4/AAAAP34BAAAAAAAAAZYHAAC6AAAAOgkL5QKQ3D8S9HqWBL3uPwAAAD+OAQAAAAAAAAGXBwAAugAAAGyqnpVTvtw/EvR6lgS97j8AAAA/jgEAAAAAAAABmAcAALoAAABSYw0aEOHcP7bWWmutte4/AAAAP44BAAAAAAAAAZkHAAC6AAAAOBx8nswD3T9ZuTpAVq7uPwAAAD+eAQAAAAAAAAGaBwAAugAAANLsxfb0Gt0/Wbk6QFau7j8AAAA/ngEAAAAAAAABmwcAALoAAABrvQ9PHTLdP1m5OkBWru4/AAAAP60BAAAAAAAAAZwHAAC6AAAABY5Zp0VJ3T9ZuTpAVq7uPwAAAD+9AQAAAAAAAAGdBwAAugAAAOtGyCsCbN0//JsaFf+m7j8AAAA/vQEAAAAAAAABngcAALoAAACEFxKEKoPdP/ybGhX/pu4/AAAAP8wBAAAAAAAAAZ8HAAC6AAAANkJeEWDr3T/8mxoV/6buPwAAAD/cAQAAAAAAAAGgBwAAugAAAGnj8cGwGd4//JsaFf+m7j8AAAA/3AEAAAAAAAABoQcAALoAAABPnGBGbTzeP/ybGhX/pu4/AAAAP+wBAAAAAAAAAaIHAAC6AAAAgj309r1q3j9ZuTpAVq7uPwAAAD/sAQAAAAAAAAGjBwAAugAAAALHrNOipN4/Wbk6QFau7j8AAAA/+wEAAAAAAAABpAcAALoAAADofxtYX8feP7bWWmutte4/AAAAPwsCAAAAAAAAAaUHAAC6AAAAgVBlsIfe3j8S9HqWBL3uPwAAAD8LAgAAAAAAAAGmBwAAugAAABohrwiw9d4/bxGbwVvE7j8AAAA/GwIAAAAAAAABpwcAALoAAAAA2h2NbBjfP28Rm8FbxO4/AAAAPxsCAAAAAAAAAagHAAC6AAAATcJCuQAk3z/MLrvsssvuPwAAAD8qAgAAAAAAAAGpBwAAugAAAOeSjBEpO98/KEzbFwrT7j8AAAA/KgIAAAAAAAABqgcAALoAAAB/Y9ZpUVLfP+KGG2644e4/AAAAPzoCAAAAAAAAAasHAAC6AAAAGTQgwnlp3z+bwVvEZvDuPwAAAD9JAgAAAAAAAAGsBwAAugAAALMEahqigN8/m8FbxGbw7j8AAAA/SQIAAAAAAAABrQcAALoAAAD/7I5GNozfP/jee++99+4/AAAAP1kCAAAAAAAAAa4HAAC6AAAAmb3Ynl6j3z9U/JsaFf/uPwAAAD9ZAgAAAAAAAAGvBwAAugAAAOWl/cryrt8/VPybGhX/7j8AAAA/WQIAAAAAAAABsAcAALoAAAAzjiL3hrrfP1T8mxoV/+4/AAAAP2kCAAAAAAAAAbEHAAC6AAAAf3ZHIxvG3z9U/JsaFf/uPwAAAD9pAgAAAAAAAAGyBwAAugAAAMtebE+v0d8/VPybGhX/7j8AAAA/eAIAAAAAAAABswcAALoAAAAZR5F7Q93fP1T8mxoV/+4/AAAAP5gCAAAAAAAAAbQHAAC6AAAAZS+2p9fo3z9U/JsaFf/uPwAAAD+YAgAAAAAAAAG1BwAAugAAALEX29Nr9N8/VPybGhX/7j8AAAA/pwIAAAAAAAABtgcAALoAAACxF9vTa/TfP/jee++99+4/AAAAP8YCAAAAAAAAAbcHAAC6AAAA////////3z+bwVvEZvDuPwAAAD/WAgAAAAAAAAG4BwAAugAAACZ0EhbKBeA/PqQ7mQ/p7j8AAAA/5gIAAAAAAAABuQcAALoAAABM6CQslAvgP+KGG2644e4/AAAAP/UCAAAAAAAAAboHAAC6AAAAc1w3Ql4R4D+FaftCYdruPwAAAD/1AgAAAAAAAAG7BwAAugAAAHNcN0JeEeA/KEzbFwrT7j8AAAA/BQMAAAAAAAABvAcAALoAAADARFxu8hzgP8wuu+yyy+4/AAAAPwUDAAAAAAAAAb0HAAC6AAAAwERcbvIc4D9vEZvBW8TuPwAAAD8VAwAAAAAAAAG+BwAAugAAAA0tgZqGKOA/Wbk6QFau7j8AAAA/JAMAAAAAAAABvwcAALoAAAANLYGahijgP6B++umnn+4/AAAAPyQDAAAAAAAAAcAHAAC6AAAADS2BmoYo4D/mQ7qT+ZDuPwAAAD80AwAAAAAAAAHBBwAAugAAADOhk7BQLuA/LQl6PUuC7j8AAAA/NAMAAAAAAAABwgcAALoAAABZFabGGjTgPxexGbxFbO4/AAAAP0MDAAAAAAAAAcMHAAC6AAAAgIm43OQ54D8BWbk6QFbuPwAAAD9DAwAAAAAAAAHEBwAAugAAAICJuNzkOeA/6wBZuTpA7j8AAAA/UwMAAAAAAAABxQcAALoAAACAibjc5DngP9Wo+Dc1Ku4/AAAAP2MDAAAAAAAAAcYHAAC6AAAAgIm43OQ54D8cbrjhhhvuPwAAAD9jAwAAAAAAAAHHBwAAugAAAICJuNzkOeA/BRZYYIEF7j8AAAA/cgMAAAAAAAAByAcAALoAAACm/cryrj/gP++999577+0/AAAAP3IDAAAAAAAAAckHAAC6AAAApv3K8q4/4D82g7eIzeDtPwAAAD9yAwAAAAAAAAHKBwAAugAAAKb9yvKuP+A/fUh3Mh/S7T8AAAA/ggMAAAAAAAABywcAALoAAACm/cryrj/gP2fwFrEZvO0/AAAAP4IDAAAAAAAAAcwHAAC6AAAApv3K8q4/4D8K0/aFwrTtPwAAAD+SAwAAAAAAAAHNBwAAugAAAKb9yvKuP+A/rbXWWmut7T8AAAA/oQMAAAAAAAABzgcAALoAAACm/cryrj/gP/R6lgS9nu0/AAAAP6EDAAAAAAAAAc8HAAC6AAAAgIm43OQ54D+XXXbZZZftPwAAAD+xAwAAAAAAAAHQBwAAugAAAFkVpsYaNOA/O0BWrg6Q7T8AAAA/sQMAAAAAAAAB0QcAALoAAADmuG6EvCLgPyXo9SwJeu0/AAAAP7EDAAAAAAAAAdIHAAC6AAAAc1w3Ql4R4D8l6PUsCXrtPwAAAD/AAwAAAAAAAAHTBwAAugAAALEX29Nr9N8/D5CVqwNk7T8AAAA/wAMAAAAAAAAB1AcAALoAAACZvdieXqPfP1VVVVVVVe0/AAAAP9ADAAAAAAAAAdUHAAC6AAAAM3uxPb1G3z8//fTTTz/tPwAAAD/vAwAAAAAAAAHWBwAAugAAAALHrNOipN4/zYd0J/Mh7T8AAAA/7wMAAAAAAAAB1wcAALoAAADPJRkjUnbePxNNNNFEE+0/AAAAP+8DAAAAAAAAAdgHAAC6AAAA6WyqnpVT3j8TTTTRRBPtPwAAAD//AwAAAAAAAAHZBwAAugAAAAO0OxrZMN4/ty8Upu0L7T8AAAA//wMAAAAAAAAB2gcAALoAAAC2yxbuRCXeP7cvFKbtC+0/AAAAPw8EAAAAAAAAAdsHAAC6AAAAaePxwbAZ3j+3LxSm7QvtPwAAAD8PBAAAAAAAAAHcBwAAugAAABz7zJUcDt4/ty8Upu0L7T8AAAA/HgQAAAAAAAAB3QcAALoAAADQEqhpiALeP7cvFKbtC+0/AAAAPy4EAAAAAAAAAd4HAAC6AAAAgyqDPfT23T+3LxSm7QvtPwAAAD89BAAAAAAAAAHfBwAAugAAAJ1xFLk31N0/ty8Upu0L7T8AAAA/TQQAAAAAAAAB4AcAALoAAAC3uKU0e7HdP7cvFKbtC+0/AAAAP00EAAAAAAAAAeEHAAC6AAAA0f82sL6O3T+3LxSm7QvtPwAAAD9dBAAAAAAAAAHiBwAAugAAAOtGyCsCbN0/ty8Upu0L7T8AAAA/XQQAAAAAAAAB4wcAALoAAAC4pTR7sT3dP7cvFKbtC+0/AAAAP2wEAAAAAAAAAeQHAAC6AAAAhQShymAP3T8TTTTRRBPtPwAAAD9sBAAAAAAAAAHlBwAAugAAAGyqnpVTvtw/E0000UQT7T8AAAA/fAQAAAAAAAAB5gcAALoAAACgOMGM2njcPxNNNNFEE+0/AAAAP3wEAAAAAAAAAecHAAC6AAAAIa8IsPU+3D8TTTTRRBPtPwAAAD+MBAAAAAAAAAHoBwAAugAAAO0Ndf+kENw/E0000UQT7T8AAAA/jAQAAAAAAAAB6QcAALoAAAAHVQZ76O3bPxNNNNFEE+0/AAAAP5sEAAAAAAAAAeoHAAC6AAAAIZyX9ivL2z8TTTTRRBPtPwAAAD+bBAAAAAAAAAHrBwAAugAAADvjKHJvqNs/E0000UQT7T8AAAA/qgQAAAAAAAAB7AcAALoAAAAIQpXBHnrbPxNNNNFEE+0/AAAAP6oEAAAAAAAAAe0HAAC6AAAA1aABEc5L2z8TTTTRRBPtPwAAAD+qBAAAAAAAAAHuBwAAugAAAAkvJAhVBts/E0000UQT7T8AAAA/ugQAAAAAAAAB7wcAALoAAAA9vUb/28DaPxNNNNFEE+0/AAAAP7oEAAAAAAAAAfAHAAC6AAAAJGNEys5v2j8TTTTRRBPtPwAAAD+6BAAAAAAAAAHxBwAAugAAAAsJQpXBHto/E0000UQT7T8AAAA/ygQAAAAAAAAB8gcAALoAAAClxho0IMLZPxNNNNFEE+0/AAAAP9kEAAAAAAAAAfMHAAC6AAAAjGwY/xJx2T8TTTTRRBPtPwAAAD/5BAAAAAAAAAH0BwAAugAAAKh6Vk758tc/RLqT+ZDu7D8AAAA/CAUAAAAAAAAB9QcAALoAAACQIFQZ7KHXP4t/U6Pi3+w/AAAAPwgFAAAAAAAAAfYHAAC6AAAAEJebPAdo1z8uYjN4i9jsPwAAAD8IBQAAAAAAAAH3BwAAugAAAPc8mQf6Ftc/0UQTTTTR7D8AAAA/JwUAAAAAAAAB+AcAALoAAAD4KShOMKPWP7vssssuu+w/AAAAPycFAAAAAAAAAfkHAAC6AAAAxYiUnd901j8CsnJ1gKzsPwAAAD83BQAAAAAAAAH6BwAAugAAAN/PJRkjUtY/ArJydYCs7D8AAAA/NwUAAAAAAAAB+wcAALoAAABG/9vA+jrWP6WUUkoppew/AAAAP0cFAAAAAAAAAfwHAAC6AAAAYEZtPD4Y1j9IdzIf0p3sPwAAAD9HBQAAAAAAAAH9BwAAugAAAHqN/reB9dU/7FkS9HqW7D8AAAA/VgUAAAAAAAAB/gcAALoAAADgvLRfWd7VP+xZEvR6luw/AAAAP1YFAAAAAAAAAf8HAAC6AAAA+gNG25y71T/sWRL0epbsPwAAAD9mBQAAAAAAAAEACAAAugAAAGEz/IJ0pNU/jzzyyCOP7D8AAAA/ZgUAAAAAAAABAQgAALoAAAAUS9dW4JjVP4888sgjj+w/AAAAP3YFAAAAAAAAAQIIAAC6AAAAyGKyKkyN1T+PPPLII4/sPwAAAD+FBQAAAAAAAAEDCAAAugAAAHt6jf63gdU/jzzyyCOP7D8AAAA/hQUAAAAAAAABBAgAALoAAAAukmjSI3bVP4888sgjj+w/AAAAP5UFAAAAAAAAAQUIAAC6AAAA4alDpo9q1T+PPPLII4/sPwAAAD+kBQAAAAAAAAEGCAAAugAAAJXBHnr7XtU/jzzyyCOP7D8AAAA/tAUAAAAAAAABBwgAALoAAABI2flNZ1PVP4888sgjj+w/AAAAP8QFAAAAAAAAAQgIAAC6AAAA+/DUIdNH1T+PPPLII4/sPwAAAD/EBQAAAAAAAAEJCAAAugAAAPvw1CHTR9U/7FkS9HqW7D8AAAA/0wUAAAAAAAABCggAALoAAACvCLD1PjzVP+xZEvR6luw/AAAAP9MFAAAAAAAAAQsIAAC6AAAAYiCLyaow1T9IdzIf0p3sPwAAAD/jBQAAAAAAAAEMCAAAugAAABU4Zp0WJdU/pZRSSiml7D8AAAA/8wUAAAAAAAABDQgAALoAAADjltLsxfbUP1/PkqDXs+w/AAAAP/MFAAAAAAAAAQ4IAAC6AAAA/N1jaAnU1D8YCtP2hcLsPwAAAD8CBgAAAAAAAAEPCAAAugAAAGMNGhDhvNQ/0UQTTTTR7D8AAAA/EgYAAAAAAAABEAgAALoAAAB9VKuLJJrUP4t/U6Pi3+w/AAAAPxIGAAAAAAAAAREIAAC6AAAASbMX29Nr1D/99NNPP/3sPwAAAD8SBgAAAAAAAAESCAAAugAAALDizYKrVNQ/ty8Upu0L7T8AAAA/IQYAAAAAAAABEwgAALoAAADKKV/+7jHUP3BqVPybGu0/AAAAPyEGAAAAAAAAARQIAAC6AAAAfUE60lom1D+GwrR9oTDtPwAAAD8xBgAAAAAAAAEVCAAAugAAAORw8HkyD9Q/+Tc1Kv5N7T8AAAA/MQYAAAAAAAABFggAALoAAACXiMtNngPUP7JydYCsXO0/AAAAP0EGAAAAAAAAARcIAAC6AAAASqCmIQr40z9rrbXWWmvtPwAAAD9BBgAAAAAAAAEYCAAAugAAAEqgpiEK+NM/gQUWWGCB7T8AAAA/UAYAAAAAAAABGQgAALoAAAD9t4H1dezTPztAVq4OkO0/AAAAP1AGAAAAAAAAARoIAAC6AAAAsc9cyeHg0z9RmLYvFKbtPwAAAD+BBgAAAAAAAAEbCAAAugAAALHPXMnh4NM/Z/AWsRm87T8AAAA/kQYAAAAAAAABHAgAALoAAACxz1zJ4eDTP8MNN9xww+0/AAAAP5EGAAAAAAAAAR0IAAC6AAAAsc9cyeHg0z99SHcyH9LtPwAAAD+gBgAAAAAAAAEeCAAAugAAALHPXMnh4NM/NoO3iM3g7T8AAAA/oAYAAAAAAAABHwgAALoAAACxz1zJ4eDTP0zbFwrT9u0/AAAAP7AGAAAAAAAAASAIAAC6AAAAsc9cyeHg0z8FFlhggQXuPwAAAD+wBgAAAAAAAAEhCAAAugAAALHPXMnh4NM/v1CYti8U7j8AAAA/vwYAAAAAAAABIggAALoAAACxz1zJ4eDTP9Wo+Dc1Ku4/AAAAP78GAAAAAAAAASMIAAC6AAAAsc9cyeHg0z+O4ziO4zjuPwAAAD/PBgAAAAAAAAEkCAAAugAAALHPXMnh4NM/pDuZD+lO7j8AAAA/zwYAAAAAAAABJQgAALoAAACxz1zJ4eDTP1522WWXXe4/AAAAP98GAAAAAAAAASYIAAC6AAAA/beB9XXs0z8XsRm8RWzuPwAAAD/fBgAAAAAAAAEnCAAAugAAAP23gfV17NM/0OtZEvR67j8AAAA/7gYAAAAAAAABKAgAALoAAABKoKYhCvjTP4ommmiiie4/AAAAP+4GAAAAAAAAASkIAAC6AAAASqCmIQr40z9DYdq+UJjuPwAAAD/+BgAAAAAAAAEqCAAAugAAAEqgpiEK+NM//JsaFf+m7j8AAAA//gYAAAAAAAABKwgAALoAAACXiMtNngPUP1m5OkBWru4/AAAAPw4HAAAAAAAAASwIAAC6AAAA5HDweTIP1D8S9HqWBL3uPwAAAD8OBwAAAAAAAAEtCAAAugAAAORw8HkyD9Q/zC677LLL7j8AAAA/HQcAAAAAAAABLggAALoAAAAwWRWmxhrUPyhM2xcK0+4/AAAAPx0HAAAAAAAAAS8IAAC6AAAAyilf/u4x1D/ihhtuuOHuPwAAAD8tBwAAAAAAAAEwCAAAugAAAMopX/7uMdQ/m8FbxGbw7j8AAAA/LQcAAAAAAAABMQgAALoAAAAWEoQqgz3UP5vBW8Rm8O4/AAAAPzwHAAAAAAAAATIIAAC6AAAAY/qoVhdJ1D9U/JsaFf/uPwAAAD9MBwAAAAAAAAEzCAAAugAAALDizYKrVNQ/sRm8RWwG7z8AAAA/TAcAAAAAAAABNAgAALoAAAD8yvKuP2DUPw433HDDDe8/AAAAP0wHAAAAAAAAATUIAAC6AAAAlps8B2h31D8ON9xwww3vPwAAAD9cBwAAAAAAAAE2CAAAugAAADBshl+QjtQ/DjfccMMN7z8AAAA/XAcAAAAAAAABNwgAALoAAADKPNC3uKXUP8dxHMdxHO8/AAAAP2sHAAAAAAAAATgIAAC6AAAAYw0aEOG81D/HcRzHcRzvPwAAAD9rBwAAAAAAAAE5CAAAugAAAEnGiJSd39Q/JI888sgj7z8AAAA/ewcAAAAAAAABOggAALoAAAAvf/cYWgLVPySPPPLII+8/AAAAP3sHAAAAAAAAATsIAAC6AAAAFThmnRYl1T8kjzzyyCPvPwAAAD+LBwAAAAAAAAE8CAAAugAAAPvw1CHTR9U/JI888sgj7z8AAAA/mgcAAAAAAAABPQgAALoAAADhqUOmj2rVPySPPPLII+8/AAAAP5oHAAAAAAAAAT4IAAC6AAAAyGKyKkyN1T8kjzzyyCPvPwAAAD+qBwAAAAAAAAE/CAAAugAAAK4bIa8IsNU/x3Ecx3Ec7z8AAAA/qgcAAAAAAAABQAgAALoAAAB6jf63gfXVP2pU/JsaFe8/AAAAP7kHAAAAAAAAAUEIAAC6AAAAYEZtPD4Y1j+xGbxFbAbvPwAAAD+5BwAAAAAAAAFCCAAAugAAAJPnAO2ORtY/sRm8RWwG7z8AAAA/yQcAAAAAAAABQwgAALoAAADFiJSd33TWP1T8mxoV/+4/AAAAP9kHAAAAAAAAAUQIAAC6AAAArEEDIpyX1j/43nvvvffuPwAAAD/ZBwAAAAAAAAFFCAAAugAAAPgpKE4wo9Y/m8FbxGbw7j8AAAA/2QcAAAAAAAABRggAALoAAACS+nGmWLrWP5vBW8Rm8O4/AAAAP+gHAAAAAAAAAUcIAAC6AAAAK8u7/oDR1j8+pDuZD+nuPwAAAD/oBwAAAAAAAAFICAAAugAAAHiz4CoV3dY/4oYbbrjh7j8AAAA/+AcAAAAAAAABSQgAALoAAADEmwVXqejWP+KGG2644e4/AAAAP/gHAAAAAAAAAUoIAAC6AAAAEYQqgz301j/ihhtuuOHuPwAAAD8ICAAAAAAAAAFLCAAAugAAAF5sT6/R/9Y/4oYbbrjh7j8AAAA/FwgAAAAAAAABTAgAALoAAACrVHTbZQvXP4Vp+0Jh2u4/AAAAP2UIAAAAAAAAAU0IAAC6AAAAq1R022UL1z8oTNsXCtPuPwAAAD+FCAAAAAAAAAFOCAAAugAAAKtUdNtlC9c/zC677LLL7j8AAAA/lAgAAAAAAAABTwgAALoAAABwJyrxnXGkP0Nh2r5QmO4/AAAAPwAAAAAAAAAAAVAIAAC6AAAA1mlRUj/OpD9DYdq+UJjuPwAAAD/zAAAAAAAAAAFRCAAAugAAADuseLPgKqU/Q2HavlCY7j8AAAA/AwEAAAAAAAABUggAALoAAAAGMcd1I+SlP0Nh2r5QmO4/AAAAPwMBAAAAAAAAAVMIAAC6AAAA0bUVOGadpj9DYdq+UJjuPwAAAD8DAQAAAAAAAAFUCAAAugAAAAN9i1tKs6c/Q2HavlCY7j8AAAA/EgEAAAAAAAABVQgAALoAAADOAdodjWyoP0Nh2r5QmO4/AAAAPxIBAAAAAAAAAVYIAAC6AAAAmYYo4M8lqT/mQ7qT+ZDuPwAAAD8iAQAAAAAAAAFXCAAAugAAAP/IT0Fxgqk/5kO6k/mQ7j8AAAA/MQEAAAAAAAABWAgAALoAAABlC3eiEt+pP+ZDupP5kO4/AAAAP0EBAAAAAAAAAVkIAAC6AAAAyk2eA7Q7qj/mQ7qT+ZDuPwAAAD+uAQAAAAAAAAFaCAAAugAAAMpNngO0O6o/iiaaaKKJ7j8AAAA/HAIAAAAAAAABWwgAALoAAABDAX8uyRixP7bWWmutte4/AAAAPwAAAAAAAAAAAVwIAAC6AAAAdqIS3xlHsT+21lprrbXuPwAAAD8QAAAAAAAAAAFdCAAAugAAAKlDpo9qdbE/ttZaa6217j8AAAA/LwAAAAAAAAABXggAALoAAADc5DlAu6OxP7bWWmutte4/AAAAP04AAAAAAAAAAV8IAAC6AAAAQSdhoVwAsj+21lprrbXuPwAAAD9OAAAAAAAAAAFgCAAAugAAAKdpiAL+XLI/ttZaa6217j8AAAA/XgAAAAAAAAABYQgAALoAAAANrK9jn7myP7bWWmutte4/AAAAP24AAAAAAAAAAWIIAAC6AAAAc+7WxEAWsz+21lprrbXuPwAAAD99AAAAAAAAAAFjCAAAugAAANkw/iXicrM/ttZaa6217j8AAAA/fQAAAAAAAAABZAgAALoAAAA+cyWHg8+zP7bWWmutte4/AAAAP30AAAAAAAAAAWUIAAC6AAAApLVM6CQstD+21lprrbXuPwAAAD+NAAAAAAAAAAFmCAAAugAAANZW4Jh1WrQ/ttZaa6217j8AAAA/jQAAAAAAAAABZwgAALoAAAA8mQf6Fre0P7bWWmutte4/AAAAP5wAAAAAAAAAAWgIAAC6AAAAbzqbqmfltD+21lprrbXuPwAAAD+cAAAAAAAAAAFpCAAAugAAANR8wgsJQrU/ttZaa6217j8AAAA/vAAAAAAAAAABaggAALoAAAAHHla8WXC1P7bWWmutte4/AAAAP7wAAAAAAAAAAWsIAAC6AAAAOr/pbKqetT+21lprrbXuPwAAAD/LAAAAAAAAAAFsCAAAugAAANKipH6cKbY/ttZaa6217j8AAAA/2wAAAAAAAAABbQgAALoAAABshl+QjrS2P7bWWmutte4/AAAAP9sAAAAAAAAAAW4IAAC6AAAANwuuUtFttz+21lprrbXuPwAAAD/rAAAAAAAAAAFvCAAAugAAADUxkMVkVbg/ttZaa6217j8AAAA/6wAAAAAAAAABcAgAALoAAABl+AXpSGu5P7bWWmutte4/AAAAP/oAAAAAAAAAAXEIAAC6AAAAymAPvX2vuj+21lprrbXuPwAAAD8KAQAAAAAAAAFyCAAAugAAAPsnheBhxbs/bxGbwVvE7j8AAAA/CgEAAAAAAAABcwgAALoAAAD5TWdT9ay8P28Rm8FbxO4/AAAAPwoBAAAAAAAAAXQIAAC6AAAAKhXddtnCvT/MLrvsssvuPwAAAD8ZAQAAAAAAAAF1CAAAugAAAML4l4jLTb4/zC677LLL7j8AAAA/GQEAAAAAAAABdggAALoAAABa3FKavdi+P8wuu+yyy+4/AAAAPykBAAAAAAAAAXcIAAC6AAAAwB56+141vz/MLrvsssvuPwAAAD8pAQAAAAAAAAF4CAAAugAAAPK/DayvY78/zC677LLL7j8AAAA/OQEAAAAAAAABeQgAALoAAABYAjUNUcC/P8wuu+yyy+4/AAAAPzkBAAAAAAAAAXoIAAC6AAAAKODPJRkjwj/MLrvsssvuPwAAAD/bAQAAAAAAAAF7CAAAugAAAI0i94a6f8I/zC677LLL7j8AAAA/6wEAAAAAAAABfAgAALoAAACMNWhAhPPCPyhM2xcK0+4/AAAAP+sBAAAAAAAAAX0IAAC6AAAAv9b78NQhwz8oTNsXCtPuPwAAAD/7AQAAAAAAAAF+CAAAugAAAPJ3j6ElUMM/KEzbFwrT7j8AAAA/+wEAAAAAAAABfwgAALoAAACLSNn5TWfDPyhM2xcK0+4/AAAAPwoCAAAAAAAAAYAIAAC6AAAAg/PSfmV5xz9ZuTpAVq7uPwAAAD8AAAAAAAAAAAGBCAAAugAAALaUZi+2p8c/ttZaa6217j8AAAA/XgAAAAAAAAABgggAALoAAADqNfrfBtbHP7bWWmutte4/AAAAP14AAAAAAAAAAYMIAAC6AAAAHNeNkFcEyD+21lprrbXuPwAAAD9tAAAAAAAAAAGECAAAugAAAOlIa5nQScg/EvR6lgS97j8AAAA/bQAAAAAAAAABhQgAALoAAAAa/W8D6+vIPxL0epYEve4/AAAAP30AAAAAAAAAAYYIAAC6AAAA5YG+xS2lyT8S9HqWBL3uPwAAAD99AAAAAAAAAAGHCAAAugAAAErXVuCYdco/bxGbwVvE7j8AAAA/jQAAAAAAAAABiAgAALoAAAAVXKWi2y7LP28Rm8FbxO4/AAAAP40AAAAAAAAAAYkIAAC6AAAAFIKHFW8WzD9vEZvBW8TuPwAAAD+cAAAAAAAAAAGKCAAAugAAAHnXHzDa5sw/bxGbwVvE7j8AAAA/nAAAAAAAAAABiwgAALoAAADdLLhKRbfNP28Rm8FbxO4/AAAAP6wAAAAAAAAAAYwIAAC6AAAAqLEGDYhwzj9vEZvBW8TuPwAAAD+sAAAAAAAAAAGNCAAAugAAANplC3eiEs8/bxGbwVvE7j8AAAA/vAAAAAAAAAABjggAALoAAABAqDLYQ2/PP28Rm8FbxO4/AAAAP7wAAAAAAAAAAY8IAAC6AAAApupZOeXLzz+21lprrbXuPwAAAD/LAAAAAAAAAAGQCAAAugAAAEC7o5EN488/ttZaa6217j8AAAA/ywAAAAAAAAABkQgAALoAAADYi+3pNfrPP7bWWmutte4/AAAAP9sAAAAAAAAAAZIIAAC6AAAAhpZATUMU0D/8mxoV/6buPwAAAD/bAAAAAAAAAAGTCAAAugAAAAEkPwXFCeY/nXPOOeec0z8AAAA/AAAAAAAAAAABlAgAALoAAADaryzv+gPmP1auDpCVq9M/AAAAPy8AAAAAAAAAAZUIAAC6AAAAtDsa2TD+5T8Q6U7mQ7rTPwAAAD8/AAAAAAAAAAGWCAAAugAAAI3HB8Nm+OU/ySOPPPLI0z8AAAA/TAAAAAAAAAABlwgAALoAAABnU/WsnPLlP4Jez5Kg19M/AAAAP1sAAAAAAAAAAZgIAAC6AAAAZ1P1rJzy5T88mQ/pTubTPwAAAD9bAAAAAAAAAAGZCAAAugAAAEDf4pbS7OU/9dNPP/300z8AAAA/awAAAAAAAAABmggAALoAAABA3+KW0uzlP64OkJWrA9Q/AAAAP2sAAAAAAAAAAZsIAAC6AAAAG2vQgAjn5T9oSdDrWRLUPwAAAD96AAAAAAAAAAGcCAAAugAAABtr0IAI5+U/2r5QmLYv1D8AAAA/egAAAAAAAAABnQgAALoAAAD09r1qPuHlP0000UQTTdQ/AAAAP4oAAAAAAAAAAZ4IAAC6AAAAzoKrVHTb5T/AqVHxb2rUPwAAAD+KAAAAAAAAAAGfCAAAugAAAM6Cq1R02+U/Mh/SncyH1D8AAAA/mgAAAAAAAAABoAgAALoAAACnDpk+qtXlP1/PkqDXs9Q/AAAAP6kAAAAAAAAAAaEIAAC6AAAApw6ZPqrV5T+Lf1Oj4t/UPwAAAD+pAAAAAAAAAAGiCAAAugAAAIGahijgz+U/ty8Upu0L1T8AAAA/uQAAAAAAAAABowgAALoAAACBmoYo4M/lP+Pf1Kj4N9U/AAAAP7kAAAAAAAAAAaQIAAC6AAAAgZqGKODP5T9VVVVVVVXVPwAAAD+5AAAAAAAAAAGlCAAAugAAAIGahijgz+U/gQUWWGCB1T8AAAA/yQAAAAAAAAABpggAALoAAABaJnQSFsrlP2fwFrEZvNU/AAAAP8kAAAAAAAAAAacIAAC6AAAANLJh/EvE5T+ToNezJOjVPwAAAD/YAAAAAAAAAAGoCAAAugAAADSyYfxLxOU/v1CYti8U1j8AAAA/2AAAAAAAAAABqQgAALoAAAA0smH8S8TlPxexGbxFbNY/AAAAP+gAAAAAAAAAAaoIAAC6AAAANLJh/EvE5T+21lprrbXWPwAAAD/3AAAAAAAAAAGrCAAAugAAAA4+T+aBvuU/m8FbxGbw1j8AAAA/9wAAAAAAAAABrAgAALoAAADoyTzQt7jlP6xcHSArV9c/AAAAP/cAAAAAAAAAAa0IAAC6AAAAwVUquu2y5T8FvZ4lQa/XPwAAAD8HAQAAAAAAAAGuCAAAugAAAMFVKrrtsuU/XR0gK1cH2D8AAAA/BwEAAAAAAAABrwgAALoAAAB0bQWOWaflPyfzId3JfNg/AAAAPxcBAAAAAAAAAbAIAAC6AAAAdG0Fjlmn5T/GGGOMMcbYPwAAAD8XAQAAAAAAAAGxCAAAugAAAE758nePoeU/2LMk6PUs2T8AAAA/RgEAAAAAAAABsggAALoAAABO+fJ3j6HlPyeaaKKJJto/AAAAP0YBAAAAAAAAAbMIAAC6AAAAKIXgYcWb5T8dICtXB8jaPwAAAD9VAQAAAAAAAAG0CAAAugAAACiF4GHFm+U/vEVsBm8R2z8AAAA/VQEAAAAAAAABtQgAALoAAAAoheBhxZvlP6EwbV8oTNs/AAAAP2UBAAAAAAAAAbYIAAC6AAAAKIXgYcWb5T+HG2644YbbPwAAAD9lAQAAAAAAAAG3CAAAugAAACiF4GHFm+U/JkGvZ0nQ2z8AAAA/dAEAAAAAAAABuAgAALoAAAAoheBhxZvlP1Lxb2pU/Ns/AAAAP3QBAAAAAAAAAbkIAAC6AAAAKIXgYcWb5T833HDDDTfcPwAAAD+EAQAAAAAAAAG6CAAAugAAACiF4GHFm+U/Y4wxxhhj3D8AAAA/hAEAAAAAAAABuwgAALoAAAAoheBhxZvlP0h3Mh/Sndw/AAAAP5QBAAAAAAAAAbwIAAC6AAAAKIXgYcWb5T8uYjN4i9jcPwAAAD+UAQAAAAAAAAG9CAAAugAAACiF4GHFm+U/E0000UQT3T8AAAA/owEAAAAAAAABvggAALoAAAACEc5L+5XlP94iNoO3iN0/AAAAP7MBAAAAAAAAAb8IAAC6AAAAAhHOS/uV5T/DDTfccMPdPwAAAD+zAQAAAAAAAAHACAAAugAAAAIRzkv7leU/qfg3NSr+3T8AAAA/wwEAAAAAAAABwQgAALoAAAACEc5L+5XlP9Wo+Dc1Kt4/AAAAP8MBAAAAAAAAAcIIAAC6AAAAAhHOS/uV5T8BWbk6QFbePwAAAD/SAQAAAAAAAAHDCAAAugAAAAIRzkv7leU/dM4555xz3j8AAAA/0gEAAAAAAAABxAgAALoAAAACEc5L+5XlP+ZDupP5kN4/AAAAP+IBAAAAAAAAAcUIAAC6AAAAAhHOS/uV5T+gfvrpp5/ePwAAAD/iAQAAAAAAAAHGCAAAugAAAAIRzkv7leU/EvR6lgS93j8AAAA/8QEAAAAAAAABxwgAALoAAAACEc5L+5XlP8wuu+yyy94/AAAAPwECAAAAAAAAAcgIAAC6AAAAAhHOS/uV5T+FaftCYdrePwAAAD8BAgAAAAAAAAHJCAAAugAAAAIRzkv7leU/PqQ7mQ/p3j8AAAA/EQIAAAAAAAAByggAALoAAAACEc5L+5XlP/jee++9994/AAAAPxECAAAAAAAAAcsIAAC6AAAAAhHOS/uV5T+xGbxFbAbfPwAAAD8gAgAAAAAAAAHMCAAAugAAAAIRzkv7leU/alT8mxoV3z8AAAA/MAIAAAAAAAABzQgAALoAAAACEc5L+5XlPySPPPLII98/AAAAP0ACAAAAAAAAAc4IAAC6AAAAAhHOS/uV5T/dyXxIdzLfPwAAAD9uAgAAAAAAAAHPCAAAugAAACiF4GHFm+U/3cl8SHcy3z8AAAA/nQIAAAAAAAAB0AgAALoAAABO+fJ3j6HlPySPPPLII98/AAAAP60CAAAAAAAAAdEIAAC6AAAAm+EXpCOt5T9qVPybGhXfPwAAAD+9AgAAAAAAAAHSCAAAugAAAJvhF6QjreU/+N5777333j8AAAA/vQIAAAAAAAAB0wgAALoAAADBVSq67bLlPz6kO5kP6d4/AAAAP70CAAAAAAAAAdQIAAC6AAAAwVUquu2y5T/MLrvsssvePwAAAD/MAgAAAAAAAAHVCAAAugAAAMFVKrrtsuU/EvR6lgS93j8AAAA/zAIAAAAAAAAB1ggAALoAAADBVSq67bLlP1m5OkBWrt4/AAAAP9wCAAAAAAAAAdcIAAC6AAAAwVUquu2y5T+gfvrpp5/ePwAAAD/cAgAAAAAAAAHYCAAAugAAAMFVKrrtsuU/LQl6PUuC3j8AAAA/6wIAAAAAAAAB2QgAALoAAADBVSq67bLlP7qT+ZDuZN4/AAAAP+sCAAAAAAAAAdoIAAC6AAAAwVUquu2y5T+O4ziO4zjePwAAAD/7AgAAAAAAAAHbCAAAugAAAA4+T+aBvuU/1aj4NzUq3j8AAAA/+wIAAAAAAAAB3AgAALoAAABZOeXL3z3mP7DAAgsssNA/AAAAPwAAAAAAAAAAAd0IAAC6AAAAgK334alD5j+wwAILLLDQPwAAAD9OAAAAAAAAAAHeCAAAugAAAPMJLyQIVeY/sMACCyyw0D8AAAA/TgAAAAAAAAAB3wgAALoAAABmZmZmZmbmP7DAAgsssNA/AAAAP10AAAAAAAAAAeAIAAC6AAAA2cKdqMR35j+wwAILLLDQPwAAAD9dAAAAAAAAAAHhCAAAugAAAHKT5wDtjuY/sMACCyyw0D8AAAA/bQAAAAAAAAAB4ggAALoAAAAy2ENv36vmP7DAAgsssNA/AAAAP20AAAAAAAAAAeMIAAC6AAAAGJGy85vO5j+wwAILLLDQPwAAAD99AAAAAAAAAAHkCAAAugAAACW+M44i9+Y/sMACCyyw0D8AAAA/fQAAAAAAAAAB5QgAALoAAAB+09lUPSvnP7DAAgsssNA/AAAAP4wAAAAAAAAAAeYIAAC6AAAA2Oh/G1hf5z+wwAILLLDQPwAAAD+MAAAAAAAAAAHnCAAAugAAAH3mSg4Hn+c/sMACCyyw0D8AAAA/nAAAAAAAAAAB6AgAALoAAABJWCgXgOTnP7DAAgsssNA/AAAAP5wAAAAAAAAAAekIAAC6AAAAyeHg82Qe6D+wwAILLLDQPwAAAD+sAAAAAAAAAAHqCAAAugAAAG/fq+YTXug/sMACCyyw0D8AAAA/uwAAAAAAAAAB6wgAALoAAAA7UYnvjKPoP7DAAgsssNA/AAAAP7sAAAAAAAAAAewIAAC6AAAA4k5U4jvj6D/3hcK0faHQPwAAAD+7AAAAAAAAAAHtCAAAugAAAK7AMeu0KOk/94XCtH2h0D8AAAA/ywAAAAAAAAAB7ggAALoAAAAG1texz1zpP/eFwrR9odA/AAAAP8sAAAAAAAAAAe8IAAC6AAAArdOipH6c6T/3hcK0faHQPwAAAD/qAAAAAAAAAAHwCAAAugAAAF/+7jG0BOo/PUuCXs+S0D8AAAA/+gAAAAAAAAAB8QgAALoAAAC4E5X4zjjqP4QQQgghhNA/AAAAP/oAAAAAAAAAAfIIAAC6AAAA6rQoqR9n6j+EEEIIIYTQPwAAAD/6AAAAAAAAAAHzCAAAugAAANBtly3cieo/hBBCCCGE0D8AAAA/CQEAAAAAAAAB9AgAALoAAAC4JgaymKzqP8vVAbJyddA/AAAAPwkBAAAAAAAAAfUIAAC6AAAAw1OHTB/V6j/L1QGycnXQPwAAAD8ZAQAAAAAAAAH2CAAAugAAAISY47oR8uo/y9UBsnJ10D8AAAA/GQEAAAAAAAAB9wgAALoAAACQxWRVmBrrP8vVAbJyddA/AAAAP0cBAAAAAAAAAfgIAAC6AAAAHHyezAN96z/L1QGycnXQPwAAAD9mAQAAAAAAAAH5CAAAugAAADTpEbvaQew/y9UBsnJ10D8AAAA/dgEAAAAAAAAB+ggAALoAAACN/reB9XXsP8vVAbJyddA/AAAAP3YBAAAAAAAAAfsIAAC6AAAAJs8B2h2N7D/L1QGycnXQPwAAAD+FAQAAAAAAAAH8CAAAugAAAJkrORx8nuw/EZvBW8Rm0D8AAAA/hQEAAAAAAAAB/QgAALoAAADmE15IEKrsPxGbwVvEZtA/AAAAP5UBAAAAAAAAAf4IAAC6AAAAM/yCdKS17D9YYIEFFljQPwAAAD+VAQAAAAAAAAH/CAAAugAAAFpwlYpuu+w/WGCBBRZY0D8AAAA/pQEAAAAAAAABAAkAALoAAACA5KegOMHsP1hggQUWWNA/AAAAP7QBAAAAAAAAAQEJAAC6AAAAD08dMn1U6z/vZD6kO5nvPwAAAD8AAAAAAAAAAAECCQAAugAAADbDL0hHWus/72Q+pDuZ7z8AAAA/EAAAAAAAAAABAwkAALoAAABcN0JeEWDrP+9kPqQ7me8/AAAAPxAAAAAAAAAAAQQJAAC6AAAAg6tUdNtl6z/vZD6kO5nvPwAAAD8fAAAAAAAAAAEFCQAAugAAAM+TeaBvces/72Q+pDuZ7z8AAAA/LwAAAAAAAAABBgkAALoAAAAcfJ7MA33rP0uCXs+SoO8/AAAAPy8AAAAAAAAAAQcJAAC6AAAAaWTD+JeI6z+on3766afvPwAAAD8+AAAAAAAAAAEICQAAugAAANvA+jr2mes/qJ9++umn7z8AAAA/PgAAAAAAAAABCQkAALoAAAAoqR9niqXrPwW9niVBr+8/AAAAPz4AAAAAAAAAAQoJAAC6AAAAwXlpv7K86z9h2r5QmLbvPwAAAD9OAAAAAAAAAAELCQAAugAAADXWoAERzus/Ydq+UJi27z8AAAA/TgAAAAAAAAABDAkAALoAAACnMthDb9/rP2HavlCYtu8/AAAAP14AAAAAAAAAAQ0JAAC6AAAAG48Phs3w6z++9957773vPwAAAD9eAAAAAAAAAAEOCQAAugAAALRfWd71B+w/GxX/pkbF7z8AAAA/bQAAAAAAAAABDwkAALoAAADa02v0vw3sPxsV/6ZGxe8/AAAAP30AAAAAAAAAARAJAAC6AAAAdKS1TOgk7D93Mh/SnczvPwAAAD99AAAAAAAAAAERCQAAugAAAMCM2nh8MOw/dzIf0p3M7z8AAAA/fQAAAAAAAAABEgkAALoAAAA06RG72kHsP3cyH9KdzO8/AAAAP4wAAAAAAAAAARMJAAC6AAAApkVJ/ThT7D93Mh/SnczvPwAAAD+MAAAAAAAAAAEUCQAAugAAABqigD+XZOw/1E8//fTT7z8AAAA/nAAAAAAAAAABFQkAALoAAACN/reB9XXsP9RPP/300+8/AAAAP6wAAAAAAAAAARYJAAC6AAAAAFvvw1OH7D/UTz/99NPvPwAAAD+sAAAAAAAAAAEXCQAAugAAAJkrORx8nuw/MW1fKEzb7z8AAAA/rAAAAAAAAAABGAkAALoAAACA5KegOMHsP42Kf1Oj4u8/AAAAP7sAAAAAAAAAARkJAAC6AAAAjREpO7/p7D+Nin9To+LvPwAAAD/LAAAAAAAAAAEaCQAAugAAAJg+qtVFEu0/6qeffvrp7z8AAAA/ywAAAAAAAAABGwkAALoAAAClaytwzDrtP0fFv6lR8e8/AAAAP9sAAAAAAAAAARwJAAC6AAAAiySa9Ihd7T+j4t/UqPjvPwAAAD/bAAAAAAAAAAEdCQAAugAAAHLdCHlFgO0/o+Lf1Kj47z8AAAA/6gAAAAAAAAABHgkAALoAAAB9CooTzKjtPwAAAAAAAPA/AAAAP+oAAAAAAAAAAR8JAAC6AAAAF9vTa/S/7T+uDpCVqwPwPwAAAD/6AAAAAAAAAAEgCQAAugAAALCrHcQc1+0/XR0gK1cH8D8AAAA/+gAAAAAAAAABIQkAALoAAABx8HkyD/TtP10dICtXB/A/AAAAPwkBAAAAAAAAASIJAAC6AAAA40yxdG0F7j9dHSArVwfwPwAAAD8JAQAAAAAAAAEjCQAAugAAAFep6LbLFu4/XR0gK1cH8D8AAAA/GQEAAAAAAAABJAkAALoAAADJBSD5KSjuP10dICtXB/A/AAAAPxkBAAAAAAAAASUJAAC6AAAAY9ZpUVI/7j9dHSArVwfwPwAAAD8pAQAAAAAAAAEmCQAAugAAAPyms6l6Vu4/XR0gK1cH8D8AAAA/KQEAAAAAAAABJwkAALoAAAC86w8YbXPuP10dICtXB/A/AAAAPzgBAAAAAAAAASgJAAC6AAAAVrxZcJWK7j9dHSArVwfwPwAAAD84AQAAAAAAAAEpCQAAugAAABYBtt6Hp+4/XR0gK1cH8D8AAAA/SAEAAAAAAAABKgkAALoAAACv0f82sL7uP10dICtXB/A/AAAAP0gBAAAAAAAAASsJAAC6AAAASaJJj9jV7j9dHSArVwfwPwAAAD9YAQAAAAAAAAEsCQAAugAAAOJyk+cA7e4/XR0gK1cH8D8AAAA/WAEAAAAAAAABLQkAALoAAABVz8opX/7uP10dICtXB/A/AAAAP2cBAAAAAAAAAS4JAAC6AAAAyCsCbL0P7z9dHSArVwfwPwAAAD9nAQAAAAAAAAEvCQAAugAAADuIOa4bIe8/XR0gK1cH8D8AAAA/dwEAAAAAAAABMAkAALoAAACHcF7aryzvP10dICtXB/A/AAAAP3cBAAAAAAAAATEJAAC6AAAAruRw8Hky7z9dHSArVwfwPwAAAD+GAQAAAAAAAAEyCQAAugAAAPvMlRwOPu8/XR0gK1cH8D8AAAA/hgEAAAAAAAABMwkAALoAAAAhQagy2EPvP10dICtXB/A/AAAAP5YBAAAAAAAAATQJAAC6AAAASLW6SKJJ7z9dHSArVwfwPwAAAD+WAQAAAAAAAAE1CQAAugAAAJSd33Q2Ve8/XR0gK1cH8D8AAAA/pgEAAAAAAAABNgkAALoAAAC6EfKKAFvvP10dICtXB/A/AAAAP6YBAAAAAAAAATcJAAC6AAAAB/oWt5Rm7z9dHSArVwfwPwAAAD/VAQAAAAAAAAE4CQAAugAAADqbqmfllO8/rg6QlasD8D8AAAA/1QEAAAAAAAABOQkAALoAAACt9+GpQ6bvPwAAAAAAAPA/AAAAP/QBAAAAAAAAAToJAAC6AAAALIGahijg7z9Hxb+pUfHvPwAAAD8DAgAAAAAAAAE7CQAAugAAAFL1rJzy5e8/R8W/qVHx7z8AAAA/EwIAAAAAAAAL</ink>
</athena>
</file>

<file path=customXml/item66.xml><?xml version="1.0" encoding="utf-8"?>
<athena xmlns="http://schemas.microsoft.com/edu/athena" version="0.1.3209.0">
  <media streamable="true" recordStart="176138" recordEnd="297217" recordLength="301511"/>
</athena>
</file>

<file path=customXml/item6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jQ8AAAAAAAAF7////wxBY3Rpb25UeXBlVjEBAAAAB3ZhbHVlX18ACAIAAAAAAAAAAQUAAAAEAAAACRIAAAAJEwAAAHwdAAAAAAAAAez////v////AAAAAAEGAAAABAAAAAkVAAAACRYAAAAxMgAAAAAAAAHp////7////wAAAAABBwAAAAQAAAAJGAAAAAkZAAAAZD0AAAAAAAAB5v///+////8AAAAAAQgAAAAEAAAACRsAAAAJHAAAANhiAAAAAAAAAeP////v////AAAAAAEJAAAABAAAAAkeAAAACR8AAABf/QAAAAAAAAHg////7////wAAAAABCgAAAAQAAAAJIQAAAAkiAAAARhsBAAAAAAAB3f///+////8AAAAAAQsAAAAEAAAACSQAAAAJJQAAAMEfAQAAAAAAAdr////v////AAAAAAEMAAAABAAAAAknAAAACSgAAABGRAEAAAAAAAHX////7////wAAAAABDQAAAAQAAAAJKgAAAAkrAAAApsQBAAAAAAAB1P///+////8AAAAABQ4AAAANQ2xlYXJDYW52YXNWMQIAAAAJU3RhcnRUaW1lBFR5cGUABBAMQWN0aW9uVHlwZVYxAgAAAAIAAAD32AEAAAAAAAHT////7////wAAAAAFDwAAAA9QZW5BdHRyaWJ1dGVzVjEKAAAAB19jb2xvckEHX2NvbG9yUgdfY29sb3JHB19jb2xvckIKRml0VG9DdXJ2ZQZIZWlnaHQOSWdub3JlUHJlc3N1cmUNSXNIaWdobGlnaHRlcgVTaGFwZQVXaWR0aAAAAAAAAAAABAACAgICAQYBAQxCcnVzaFNoYXBlVjECAAAABgIAAAD/ALDwAAAAAAAAACJAAAAF0v///wxCcnVzaFNoYXBlVjEBAAAAB3ZhbHVlX18ACAIAAAABAAAAAAAAAAAAIkAFEAAAAApJbmtUcmFjZVYxAwAAAA1MaXN0YDErX2l0ZW1zDExpc3RgMStfc2l6ZQ9MaXN0YDErX3ZlcnNpb24EAAAYU2hhcmVkLklua2luZy5JbmtQb2ludFtdAgAAAAgIAgAAAAkvAAAAGgAAABoAAAABEgAAAA8AAAD/ALDwAAAAAAAAACJAAAAB0P///9L///8BAAAAAAAAAAAAIkABEwAAABAAAAAJMQAAAD0AAAA9AAAAARUAAAAPAAAA/wCw8AAAAAAAAAAiQAAAAc7////S////AQAAAAAAAAAAACJAARYAAAAQAAAACTMAAAABAAAAAQAAAAEYAAAADwAAAP8AsPAAAAAAAAAAIkAAAAHM////0v///wEAAAAAAAAAAAAiQAEZAAAAEAAAAAk1AAAASQAAAEkAAAABGwAAAA8AAAD/ALDwAAAAAAAAACJAAAAByv///9L///8BAAAAAAAAAAAAIkABHAAAABAAAAAJNwAAADgAAAA4AAAAAR4AAAAPAAAA/wCw8AAAAAAAAAAiQAAAAcj////S////AQAAAAAAAAAAACJAAR8AAAAQAAAACTkAAAAbAAAAGwAAAAEhAAAADwAAAP8AsPAAAAAAAAAAIkAAAAHG////0v///wEAAAAAAAAAAAAiQAEiAAAAEAAAAAk7AAAAHAAAABwAAAABJAAAAA8AAAD/ALDwAAAAAAAAACJAAAABxP///9L///8BAAAAAAAAAAAAIkABJQAAABAAAAAJPQAAAEwAAABMAAAAAScAAAAPAAAA/wCw8AAAAAAAAAAiQAAAAcL////S////AQAAAAAAAAAAACJAASgAAAAQAAAACT8AAAAhAAAAIQAAAAEqAAAADwAAAP8AsPAAAAAAAAAAIkAAAAHA////0v///wEAAAAAAAAAAAAiQAErAAAAEAAAAAlBAAAAdwAAAHcAAAAHLwAAAAABAAAAIAAAAAQKSW5rUG9pbnRWMQIAAAAJQgAAAAlDAAAACUQAAAAJRQAAAAlGAAAACUcAAAAJSAAAAAlJAAAACUoAAAAJSwAAAAlMAAAACU0AAAAJTgAAAAlPAAAACVAAAAAJUQAAAAlSAAAACVMAAAAJVAAAAAlVAAAACVYAAAAJVwAAAAlYAAAACVkAAAAJWgAAAAlbAAAADQYHMQAAAAABAAAAQAAAAAQKSW5rUG9pbnRWMQI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0DBzMAAAAAAQAAAAQAAAAECklua1BvaW50VjECAAAACZkAAAANAwc1AAAAAAEAAACAAAAABApJbmtQb2ludFYxAg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DTcHNwAAAAABAAAAQAAAAAQKSW5rUG9pbnRWMQ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DQgHOQAAAAABAAAAIAAAAAQKSW5rUG9pbnRWMQIAAAAJGwEAAAkcAQAACR0BAAAJHgEAAAkfAQAACSABAAAJIQEAAAkiAQAACSMBAAAJJAEAAAklAQAACSYBAAAJJwEAAAkoAQAACSkBAAAJKgEAAAkrAQAACSwBAAAJLQEAAAkuAQAACS8BAAAJMAEAAAkxAQAACTIBAAAJMwEAAAk0AQAACTUBAAANBQc7AAAAAAEAAAAgAAAABApJbmtQb2ludFYxAgAAAAk2AQAACTcBAAAJOAEAAAk5AQAACToBAAAJOwEAAAk8AQAACT0BAAAJPgEAAAk/AQAACUABAAAJQQEAAAlCAQAACUMBAAAJRAEAAAlFAQAACUYBAAAJRwEAAAlIAQAACUkBAAAJSgEAAAlLAQAACUwBAAAJTQEAAAlOAQAACU8BAAAJUAEAAAlRAQAADQQHPQAAAAABAAAAgAAAAAQKSW5rUG9pbnRWMQIA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00Bz8AAAAAAQAAAEAAAAAECklua1BvaW50VjECAAAACZ4BAAAJnwEAAAmgAQAACaEBAAAJogEAAAmjAQAACaQBAAAJpQEAAAmmAQAACacBAAAJqAEAAAmpAQAACaoBAAAJqwEAAAmsAQAACa0BAAAJrgEAAAmvAQAACbABAAAJsQEAAAmyAQAACbMBAAAJtAEAAAm1AQAACbYBAAAJtwEAAAm4AQAACbkBAAAJugEAAAm7AQAACbwBAAAJvQEAAAm+AQAADR8HQQAAAAABAAAAgAAAAAQKSW5rUG9pbnRWMQIA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DQkFQgAAAApJbmtQb2ludFYxBAAAAAFYAVkOUHJlc3N1cmVGYWN0b3IJVGltZVN0YW1wAAAAAAYGCxACAAAAwxzmMIc54T+Av4cpoSyYPwAAAD8AAAAAAAAAAAFDAAAAQgAAAKQf/ehHP+E/gL+HKaEsmD8AAAA/EAAAAAAAAAABRAAAAEIAAACEIhShCEXhP4C/hymhLJg/AAAAPz8AAAAAAAAAAUUAAABCAAAARShCEYpQ4T+Av4cpoSyYPwAAAD9OAAAAAAAAAAFGAAAAQgAAACYrWclKVuE/gL+HKaEsmD8AAAA/bQAAAAAAAAABRwAAAEIAAADGM57xjGfhPzAYbZBD75Y/AAAAP30AAAAAAAAAAUgAAABCAAAAhznMYQ5z4T/QcFL35bGVPwAAAD99AAAAAAAAAAFJAAAAQgAAAChCEYpQhOE/cMk3Xoh0lD8AAAA/jAAAAAAAAAABSgAAAEIAAADJSlaykpXhP3DJN16IdJQ/AAAAP4wAAAAAAAAAAUsAAABCAAAAa1Ob2tSm4T9wyTdeiHSUPwAAAD+cAAAAAAAAAAFMAAAAQgAAAAtc4AIXuOE/cMk3Xoh0lD8AAAA/nAAAAAAAAAABTQAAAEIAAACMZzzjGc/hPxAiHcUqN5M/AAAAP6wAAAAAAAAAAU4AAABCAAAA73Wve93r4T+wegIszfmRPwAAAD+sAAAAAAAAAAFPAAAAQgAAAFCEIhShCOI/UNPnkm+8kD8AAAA/uwAAAAAAAAABUAAAAEIAAABzmMMc5jDiP+BXmvMj/o4/AAAAP8sAAAAAAAAAAVEAAABCAAAAdq973ete4j9ACWXBaIOMPwAAAD/LAAAAAAAAAAFSAAAAQgAAAFrJSlaykuI/wGv6XPKNhz8AAAA/ywAAAAAAAAABUwAAAEIAAABc4AIXuMDiPyAdxSo3E4U/AAAAP9oAAAAAAAAAAVQAAABCAAAAIP3oRz/64j9gzo/4e5iCPwAAAD/qAAAAAAAAAAFVAAAAQgAAAOMZz3jGM+M/oH9axsAdgD8AAAA/6gAAAAAAAAABVgAAAEIAAABoPOMZz3jjP8BhSigLRns/AAAAP/oAAAAAAAAAAVcAAABCAAAAUYQiFKEI5D+AxN/DlFB2PwAAAD8JAQAAAAAAAAFYAAAAQgAAANWmNrWpTeQ/gMTfw5RQdj8AAAA/SAEAAAAAAAABWQAAAEIAAABNbWpTm9rlP4DE38OUUHY/AAAAP1cBAAAAAAAAAVoAAABCAAAAD3OYwxzm5T+AxN/DlFB2PwAAAD9XAQAAAAAAAAFbAAAAQgAAAO91r3vd6+U/gMTfw5RQdj8AAAA/IwIAAAAAAAABXAAAAEIAAAADF7jABS7MPyCzqyfA0qw/AAAAPwAAAAAAAAAAAV0AAABCAAAAhSIUoQhFzD/IBjn0bnGtPwAAAD9OAAAAAAAAAAFeAAAAQgAAAAUucIELXMw/yAY59G5xrT8AAAA/XQAAAAAAAAABXwAAAEIAAACHOcxhDnPMP4BaxsAdEK4/AAAAP10AAAAAAAAAAWAAAABCAAAACUUoQhGKzD+AWsbAHRCuPwAAAD9tAAAAAAAAAAFhAAAAQgAAAIlQhCIUocw/gFrGwB0Qrj8AAAA/bQAAAAAAAAABYgAAAEIAAAALXOACF7jMP4BaxsAdEK4/AAAAP30AAAAAAAAAAWMAAABCAAAAjWc84xnPzD+AWsbAHRCuPwAAAD99AAAAAAAAAAFkAAAAQgAAAA1zmMMc5sw/gFrGwB0Qrj8AAAA/jAAAAAAAAAABZQAAAEIAAACRlaxkJSvNP4BaxsAdEK4/AAAAP4wAAAAAAAAAAWYAAABCAAAAlaxkJStZzT+AWsbAHRCuPwAAAD+cAAAAAAAAAAFnAAAAQgAAAJna1KY2tc0/gFrGwB0Qrj8AAAA/nAAAAAAAAAABaAAAAEIAAAClH/3oRz/OP4BaxsAdEK4/AAAAP+AAAAAAAAAAAWkAAABCAAAAK1nJSlayzj+AWsbAHRCuPwAAAD/gAAAAAAAAAAFqAAAAQgAAALWpTW1qU88/gFrGwB0Qrj8AAAA//wAAAAAAAAABawAAAEIAAADhAhe4wAXQP4BaxsAdEK4/AAAAP/8AAAAAAAAAAWwAAABCAAAAbWpTm9rU0D+AWsbAHRCuPwAAAD8OAQAAAAAAAAFtAAAAQgAAAPWjH/3oR9E/gFrGwB0Qrj8AAAA/DgEAAAAAAAABbgAAAEIAAAC7173uda/RPyiuU43Mrq4/AAAAPw4BAAAAAAAAAW8AAABCAAAAQhGKUIQi0j8orlONzK6uPwAAAD8eAQAAAAAAAAFwAAAAQgAAAEg/+tGPftI/2AHhWXtNrz8AAAA/HgEAAAAAAAABcQAAAEIAAAAPc5jDHObSP4hVbiYq7K8/AAAAPy4BAAAAAAAAAXIAAABCAAAAFaEIRShC0z+IVW4mKuyvPwAAAD8uAQAAAAAAAAFzAAAAQgAAABrPeMYzntM/nNR9eWxFsD8AAAA/TQEAAAAAAAABdAAAAEIAAABf97rXve7TP3B+xN/DlLA/AAAAP00BAAAAAAAAAXUAAABCAAAA5BnPeMYz1D9wfsTfw5SwPwAAAD9NAQAAAAAAAAF2AAAAQgAAAGg84xnPeNQ/cH7E38OUsD8AAAA/XQEAAAAAAAABdwAAAEIAAADsXve6173UP3B+xN/DlLA/AAAAP10BAAAAAAAAAXgAAABCAAAAMYc5zGEO1T9wfsTfw5SwPwAAAD9sAQAAAAAAAAF5AAAAQgAAAPSjH/3oR9U/cH7E38OUsD8AAAA/bAEAAAAAAAABegAAAEIAAAD60Y9+9KPVP3B+xN/DlLA/AAAAP3wBAAAAAAAAAXsAAABCAAAAAAAAAAAA1j9IKAtGG+SwPwAAAD98AQAAAAAAAAF8AAAAQgAAAMYznvGMZ9Y/SCgLRhvksD8AAAA/iwEAAAAAAAABfQAAAEIAAADNYQ5zmMPWP0goC0Yb5LA/AAAAP4sBAAAAAAAAAX4AAABCAAAAVJva1KY21z9IKAtGG+SwPwAAAD+bAQAAAAAAAAF/AAAAQgAAABrPeMYzntc/SCgLRhvksD8AAAA/mwEAAAAAAAABgAAAAEIAAAAg/ehHP/rXP0goC0Yb5LA/AAAAP6sBAAAAAAAAAYEAAABCAAAApza1qU1t2D/0e5gSyoKxPwAAAD+rAQAAAAAAAAGCAAAAQgAAACtZyUpWstg/9HuYEsqCsT8AAAA/ugEAAAAAAAABgwAAAEIAAACve93rXvfYP/R7mBLKgrE/AAAAP7oBAAAAAAAAAYQAAABCAAAAc5jDHOYw2T/0e5gSyoKxPwAAAD/KAQAAAAAAAAGFAAAAQgAAAHave93rXtk/9HuYEsqCsT8AAAA/ygEAAAAAAAABhgAAAEIAAAD60Y9+9KPZP/R7mBLKgrE/AAAAP9oBAAAAAAAAAYcAAABCAAAAvu51r3vd2T/0e5gSyoKxPwAAAD/pAQAAAAAAAAGIAAAAQgAAAAUucIELXNo/INJRrHIzsT8AAAA/6QEAAAAAAAABiQAAAEIAAACLUIQiFKHaPyDSUaxyM7E/AAAAP/kBAAAAAAAAAYoAAABCAAAATm1qU5va2j9IKAtGG+SwPwAAAD/5AQAAAAAAAAGLAAAAQgAAABKKUIQiFNs/cH7E38OUsD8AAAA/CAIAAAAAAAABjAAAAEIAAAAVoQhFKELbP3B+xN/DlLA/AAAAPwgCAAAAAAAAAY0AAABCAAAAV7KSlaxk2z+c1H15bEWwPwAAAD8YAgAAAAAAAAGOAAAAQgAAAJnDHOYwh9s/nNR9eWxFsD8AAAA/GAIAAAAAAAABjwAAAEIAAAAaz3jGM57bP5zUfXlsRbA/AAAAPygCAAAAAAAAAZAAAABCAAAAXOACF7jA2z+c1H15bEWwPwAAAD8oAgAAAAAAAAGRAAAAQgAAAB3mMIc5zNs/iFVuJirsrz8AAAA/RwIAAAAAAAABkgAAAEIAAACe8YxnPOPbP4hVbiYq7K8/AAAAP0cCAAAAAAAAAZMAAABCAAAAX/e6173u2z+IVW4mKuyvPwAAAD9HAgAAAAAAAAGUAAAAQgAAACD96Ec/+ts/iFVuJirsrz8AAAA/ZgIAAAAAAAABlQAAAEIAAADhAhe4wAXcP4hVbiYq7K8/AAAAP3YCAAAAAAAAAZYAAABCAAAAoQhFKEIR3D+IVW4mKuyvPwAAAD+FAgAAAAAAAAGXAAAAQgAAAKEIRShCEdw/2AHhWXtNrz8AAAA/VgQAAAAAAAABmAAAAEIAAAChCEUoQhHcPyiuU43Mrq4/AAAAP3UEAAAAAAAAAZkAAABCAAAAxBzmMIc53j+qJ8DSnB/BPwAAAD8AAAAAAAAAAAGaAAAAQgAAAJza1KY2teI/6ChWuZmowD8AAAA/AAAAAAAAAAABmwAAAEIAAAC7173uda/iP+goVrmZqMA/AAAAPz4AAAAAAAAAAZwAAABCAAAA29SmNrWp4j/oKFa5majAPwAAAD8+AAAAAAAAAAGdAAAAQgAAABrPeMYznuI/6ChWuZmowD8AAAA/TgAAAAAAAAABngAAAEIAAABayUpWspLiP+goVrmZqMA/AAAAP04AAAAAAAAAAZ8AAABCAAAAmcMc5jCH4j/+0zIG7oDAPwAAAD9OAAAAAAAAAAGgAAAAQgAAAPe6173udeI//tMyBu6AwD8AAAA/XQAAAAAAAAABoQAAAEIAAAA3talNbWriP/7TMgbugMA/AAAAP10AAAAAAAAAAaIAAABCAAAAlqxkJStZ4j/+0zIG7oDAPwAAAD9tAAAAAAAAAAGjAAAAQgAAADSe8YxnPOI//tMyBu6AwD8AAAA/fQAAAAAAAAABpAAAAEIAAAAxhznMYQ7iP/7TMgbugMA/AAAAP30AAAAAAAAAAaUAAABCAAAADnOYwxzm4T/+0zIG7oDAPwAAAD99AAAAAAAAAAGmAAAAQgAAAAtc4AIXuOE//tMyBu6AwD8AAAA/nAAAAAAAAAABpwAAAEIAAAAoQhGKUIThP/7TMgbugMA/AAAAP5wAAAAAAAAAAagAAABCAAAABS5wgQtc4T/oKFa5majAPwAAAD+cAAAAAAAAAAGpAAAAQgAAAAMXuMAFLuE/6ChWuZmowD8AAAA/nAAAAAAAAAABqgAAAEIAAADhAhe4wAXhP8DSnB/x98A/AAAAP6wAAAAAAAAAAasAAABCAAAA3ute97rX4D+qJ8DSnB/BPwAAAD+sAAAAAAAAAAGsAAAAQgAAANvUpja1qeA/mHzjhUhHwT8AAAA/uwAAAAAAAAABrQAAAEIAAADYve51r3vgP5h844VIR8E/AAAAP7sAAAAAAAAAAa4AAABCAAAAtalNbWpT4D+C0QY59G7BPwAAAD/LAAAAAAAAAAGvAAAAQgAAAJOVrGQlK+A/gtEGOfRuwT8AAAA/6gAAAAAAAAABsAAAAEIAAACUrGQlK1nfP2wmKuyflsE/AAAAP+oAAAAAAAAAAbEAAABCAAAADnOYwxzm3j9sJirsn5bBPwAAAD8JAQAAAAAAAAGyAAAAQgAAAD760Y9+9N0/bCYq7J+WwT8AAAA/CQEAAAAAAAABswAAAEIAAAA0nvGMZzzdP2wmKuyflsE/AAAAPxkBAAAAAAAAAbQAAABCAAAA73Wve93r3D9sJirsn5bBPwAAAD8ZAQAAAAAAAAG1AAAAQgAAAOxe97rXvdw/bCYq7J+WwT8AAAA/KQEAAAAAAAABtgAAAEIAAADpRz/60Y/cP2wmKuyflsE/AAAAPykBAAAAAAAAAbcAAABCAAAApza1qU1t3D9sJirsn5bBPwAAAD84AQAAAAAAAAG4AAAAQgAAAGUlK1nJStw/bCYq7J+WwT8AAAA/OAEAAAAAAAABuQAAAEIAAAAjFKEIRSjcP2wmKuyflsE/AAAAP0gBAAAAAAAAAboAAABCAAAAIP3oRz/62z9sJirsn5bBPwAAAD9IAQAAAAAAAAG7AAAAQgAAAN7rXve619s/bCYq7J+WwT8AAAA/ZwEAAAAAAAABvAAAAEIAAABZyUpWspLbP2wmKuyflsE/AAAAP2cBAAAAAAAAAb0AAABCAAAAF7jABS5w2z9sJirsn5bBPwAAAD90AQAAAAAAAAG+AAAAQgAAABWhCEUoQts/bCYq7J+WwT8AAAA/hAEAAAAAAAABvwAAAEIAAADSj370ox/bP4LRBjn0bsE/AAAAP5MBAAAAAAAAAcAAAABCAAAAkH70ox/92j+C0QY59G7BPwAAAD+TAQAAAAAAAAHBAAAAQgAAAA9zmMMc5to/gtEGOfRuwT8AAAA/kwEAAAAAAAABwgAAAEIAAADNYQ5zmMPaP4LRBjn0bsE/AAAAP6MBAAAAAAAAAcMAAABCAAAAS1aykpWs2j+C0QY59G7BPwAAAD+jAQAAAAAAAAHEAAAAQgAAAMpKVrKSldo/gtEGOfRuwT8AAAA/swEAAAAAAAABxQAAAEIAAAAJRShCEYraP5h844VIR8E/AAAAP7MBAAAAAAAAAcYAAABCAAAAhznMYQ5z2j+YfOOFSEfBPwAAAD/CAQAAAAAAAAHHAAAAQgAAAMYznvGMZ9o/mHzjhUhHwT8AAAA/wgEAAAAAAAAByAAAAEIAAAAFLnCBC1zaP5h844VIR8E/AAAAP/EBAAAAAAAAAckAAABCAAAAQhGKUIQi2j+YfOOFSEfBPwAAAD8BAgAAAAAAAAHKAAAAQgAAADnMYQ5zmNk//tMyBu6AwD8AAAA/EAIAAAAAAAABywAAAEIAAAD3ute97nXZPyYq7J+WMcA/AAAAP14CAAAAAAAAAcwAAABCAAAAoQhFKEIR2D8UA3dAeNa+PwAAAD9eAgAAAAAAAAHNAAAAQgAAACD96Ec/+tc/FAN3QHjWvj8AAAA/XgIAAAAAAAABzgAAAEIAAABf97rXve7XPxQDd0B41r4/AAAAP24CAAAAAAAAAc8AAABCAAAAn/GMZzzj1z9AWTDaIIe+PwAAAD9+AgAAAAAAAAHQAAAAQgAAAN7rXve619c/QFkw2iCHvj8AAAA/jQIAAAAAAAAB0QAAAEIAAAAd5jCHOczXP2yv6XPJN74/AAAAP60CAAAAAAAAAdIAAABCAAAAXOACF7jA1z+QBaMNcui9PwAAAD+8AgAAAAAAAAHTAAAAQgAAAJza1KY2tdc/kAWjDXLovT8AAAA/zAIAAAAAAAAB1AAAAEIAAADb1KY2tanXP5AFow1y6L0/AAAAP8wCAAAAAAAAAdUAAABCAAAAGs94xjOe1z+QBaMNcui9PwAAAD/bAgAAAAAAAAHWAAAAQgAAABe4wAUucNc/kAWjDXLovT8AAAA/2wIAAAAAAAAB1wAAAEIAAAAVoQhFKELXP7xbXKcamb0/AAAAP+sCAAAAAAAAAdgAAABCAAAAk5WsZCUr1z+8W1ynGpm9PwAAAD/rAgAAAAAAAAHZAAAAQgAAABKKUIQiFNc/vFtcpxqZvT8AAAA/+wIAAAAAAAAB2gAAAEIAAADQeMYznvHWP7xbXKcamb0/AAAAP/sCAAAAAAAAAdsAAABCAAAATm1qU5va1j+8W1ynGpm9PwAAAD8KAwAAAAAAAAHcAAAAQgAAAM1hDnOYw9Y/vFtcpxqZvT8AAAA/CgMAAAAAAAAB3QAAAEIAAAAMXOACF7jWP7xbXKcamb0/AAAAPxoDAAAAAAAAAd4AAABCAAAAS1aykpWs1j+8W1ynGpm9PwAAAD8qAwAAAAAAAAHfAAAAQgAAAIpQhCIUodY/vFtcpxqZvT8AAAA/hwMAAAAAAAAB4AAAAEIAAACKUIQiFKHWP5AFow1y6L0/AAAAP5YDAAAAAAAAAeEAAABCAAAAyUpWspKV1j+QBaMNcui9PwAAAD8TBAAAAAAAAAHiAAAAQgAAAMlKVrKSldY/bK/pc8k3vj8AAAA/IwQAAAAAAAAB4wAAAEIAAABgJStZyUqGP3Ho3eI61dg/AAAAPwAAAAAAAAAAAeQAAABCAAAAYCUrWclKhj/pkm+8EOnYPwAAAD8fAAAAAAAAAAHlAAAAQgAAAGAlK1nJSoY/XT0Blub82D8AAAA/PgAAAAAAAAAB5gAAAEIAAABMbWpTm9qEP109AZbm/Ng/AAAAPz4AAAAAAAAAAecAAABCAAAANLWpTW1qgz/T55JvvBDZPwAAAD9OAAAAAAAAAAHoAAAAQgAAADS1qU1taoM/SZIkSZIk2T8AAAA/TgAAAAAAAAAB6QAAAEIAAAA0talNbWqDP788tiJoONk/AAAAP10AAAAAAAAAAeoAAABCAAAAHP3oRz/6gT+/PLYiaDjZPwAAAD9dAAAAAAAAAAHrAAAAQgAAABz96Ec/+oE/NedH/D1M2T8AAAA/bQAAAAAAAAAB7AAAAEIAAAAc/ehHP/qBP6mR2dUTYNk/AAAAP30AAAAAAAAAAe0AAABCAAAACEUoQhGKgD+X5vyIv4fZPwAAAD+MAAAAAAAAAAHuAAAAQgAAAOAZz3jGM34/C5GOYpWb2T8AAAA/nAAAAAAAAAAB7wAAAEIAAADgGc94xjN+P4E7IDxrr9k/AAAAP5wAAAAAAAAAAfAAAABCAAAA4BnPeMYzfj/55bEVQcPZPwAAAD/fAAAAAAAAAAHxAAAAQgAAAOAZz3jGM34/4zrVyOzq2T8AAAA/3wAAAAAAAAAB8gAAAEIAAACwqU1talN7P1nlZqLC/tk/AAAAP98AAAAAAAAAAfMAAABCAAAAiDnMYQ5zeD/Nj/h7mBLaPwAAAD8OAQAAAAAAAAH0AAAAQgAAACBZyUpWsnI/Bzn0bnGd2j8AAAA/HgEAAAAAAAAB9QAAAEIAAAAgWclKVrJyP33jhUhHsdo/AAAAPx4BAAAAAAAAAfYAAABCAAAAIFnJSlaycj/xjRciHcXaPwAAAD8eAQAAAAAAAAH3AAAAQgAAAPDRj370o28/3+I61cjs2j8AAAA/HgEAAAAAAAAB+AAAAEIAAADw0Y9+9KNvP1ONzK6eANs/AAAAPx4BAAAAAAAAAfkAAABCAAAA8NGPfvSjbz8/4u9hSijbPwAAAD8tAQAAAAAAAAH6AAAAQgAAAPDRj370o28/t4yBOyA82z8AAAA/PQEAAAAAAAAB+wAAAEIAAACQ8YxnPONpP6HhpO7LY9s/AAAAPz0BAAAAAAAAAfwAAABCAAAAkPGMZzzjaT8XjDbIoXfbPwAAAD9NAQAAAAAAAAH9AAAAQgAAAJDxjGc842k/izbIoXeL2z8AAAA/TQEAAAAAAAAB/gAAAEIAAACQ8YxnPONpPwPhWXtNn9s/AAAAP1wBAAAAAAAAAf8AAABCAAAAkPGMZzzjaT95i+tUI7PbPwAAAD9sAQAAAAAAAAEAAQAAQgAAAJDxjGc842k/7TV9LvnG2z8AAAA/ewEAAAAAAAABAQEAAEIAAACQ8YxnPONpP2PgDgjP2ts/AAAAP3sBAAAAAAAAAQIBAABCAAAAkPGMZzzjaT/biqDhpO7bPwAAAD+bAQAAAAAAAAEDAQAAQgAAAJDxjGc842k/O4pVbiYq3D8AAAA/mwEAAAAAAAABBAEAAEIAAACQ8YxnPONpP68050f8Pdw/AAAAP6oBAAAAAAAAAQUBAABCAAAAkPGMZzzjaT8n33gh0lHcPwAAAD+qAQAAAAAAAAEGAQAAQgAAAJDxjGc842k/nYkK+6dl3D8AAAA/ugEAAAAAAAABBwEAAEIAAACQ8YxnPONpPxE0nNR9edw/AAAAP8oBAAAAAAAAAQgBAABCAAAAkPGMZzzjaT+H3i2uU43cPwAAAD/ZAQAAAAAAAAEJAQAAQgAAAJDxjGc842k//4i/hymh3D8AAAA/6QEAAAAAAAABCgEAAEIAAACQ8YxnPONpP3EzUWH/tNw/AAAAP+kBAAAAAAAAAQsBAABCAAAAkPGMZzzjaT/p3eI61cjcPwAAAD/pAQAAAAAAAAEMAQAAQgAAAJDxjGc842k/X4h0FKvc3D8AAAA/+AEAAAAAAAABDQEAAEIAAACQ8YxnPONpP9MyBu6A8Nw/AAAAPwgCAAAAAAAAAQ4BAABCAAAAkPGMZzzjaT9J3ZfHVgTdPwAAAD8YAgAAAAAAAAEPAQAAQgAAAJDxjGc842k/wYcpoSwY3T8AAAA/JwIAAAAAAAABEAEAAEIAAACQ8YxnPONpP6vcTFTYP90/AAAAPzcCAAAAAAAAAREBAABCAAAAkPGMZzzjaT8hh94trlPdPwAAAD83AgAAAAAAAAESAQAAQgAAAJDxjGc842k/lTFwB4Rn3T8AAAA/NwIAAAAAAAABEwEAAEIAAACQ8YxnPONpPw3cAeFZe90/AAAAP0cCAAAAAAAAARQBAABCAAAAkPGMZzzjaT+DhpO6L4/dPwAAAD9WAgAAAAAAAAEVAQAAQgAAAJDxjGc842k/bdu2bdu23T8AAAA/hQIAAAAAAAABFgEAAEIAAAAgWclKVrJyP+WFSEexyt0/AAAAP6QCAAAAAAAAARcBAABCAAAAUMlKVrKSdT/P2mv6XPLdPwAAAD+kAgAAAAAAAAEYAQAAQgAAAFDJSlayknU/RYX90zIG3j8AAAA/tAIAAAAAAAABGQEAAEIAAABQyUpWspJ1P7kvj60IGt4/AAAAP+ACAAAAAAAAARoBAABCAAAAUMlKVrKSdT9Fhf3TMgbePwAAAD/pAwAAAAAAAAEbAQAAQgAAABShCEUoQsU/wv5pGQN36D8AAAA/AAAAAAAAAAABHAEAAEIAAACVrGQlK1nFP8L+aRkDd+g/AAAAPw8AAAAAAAAAAR0BAABCAAAAF7jABS5wxT/C/mkZA3foPwAAAD8vAAAAAAAAAAEeAQAAQgAAABe4wAUucMU/iCmhLBht6D8AAAA/XQAAAAAAAAABHwEAAEIAAACYwxzmMIfFP4gpoSwYbeg/AAAAP10AAAAAAAAAASABAABCAAAAGs94xjOexT+IKaEsGG3oPwAAAD94AAAAAAAAAAEhAQAAQgAAABzmMIc5zMU/iCmhLBht6D8AAAA/lwAAAAAAAAABIgEAAEIAAACe8YxnPOPFP4gpoSwYbeg/AAAAP6cAAAAAAAAAASMBAABCAAAAH/3oRz/6xT+IKaEsGG3oPwAAAD+nAAAAAAAAAAEkAQAAQgAAACIUoQhFKMY/iCmhLBht6D8AAAA/tgAAAAAAAAABJQEAAEIAAACjH/3oRz/GP4gpoSwYbeg/AAAAP7YAAAAAAAAAASYBAABCAAAAKEIRilCExj+IKaEsGG3oPwAAAD/GAAAAAAAAAAEnAQAAQgAAACpZyUpWssY/iCmhLBht6D8AAAA/xgAAAAAAAAABKAEAAEIAAACve93rXvfGP4gpoSwYbeg/AAAAP9UAAAAAAAAAASkBAABCAAAAtKlNbWpTxz+IKaEsGG3oPwAAAD/VAAAAAAAAAAEqAQAAQgAAALrXve51r8c/iCmhLBht6D8AAAA/5QAAAAAAAAABKwEAAEIAAABBEYpQhCLIP4gpoSwYbeg/AAAAP+UAAAAAAAAAASwBAABCAAAAS1aykpWsyD+IKaEsGG3oPwAAAD/1AAAAAAAAAAEtAQAAQgAAANSmNrWpTck/iCmhLBht6D8AAAA/9QAAAAAAAAABLgEAAEIAAADa1KY2tanJP4gpoSwYbeg/AAAAPwQBAAAAAAAAAS8BAABCAAAAXve6173uyT+IKaEsGG3oPwAAAD8UAQAAAAAAAAEwAQAAQgAAAOMZz3jGM8o/iCmhLBht6D8AAAA/FAEAAAAAAAABMQEAAEIAAADlMIc5zGHKP0xU2D8tY+g/AAAAPxQBAAAAAAAAATIBAABCAAAAZzzjGc94yj9MVNg/LWPoPwAAAD8kAQAAAAAAAAEzAQAAQgAAAGpTm9rUpso/TFTYPy1j6D8AAAA/JAEAAAAAAAABNAEAAEIAAABqU5va1KbKPxJ/D1NCWeg/AAAAP98BAAAAAAAAATUBAABCAAAAalOb2tSmyj/WqUZmV0/oPwAAAD/vAQAAAAAAAAE2AQAAQgAAABe4wAUucKE/mMdWBA0n7T8AAAA/AAAAAAAAAAABNwEAAEIAAAAnQhGKUISiP1zyjRciHe0/AAAAP30AAAAAAAAAATgBAABCAAAAM57xjGc8oz9c8o0XIh3tPwAAAD+NAAAAAAAAAAE5AQAAQgAAAEUoQhGKUKQ/XPKNFyId7T8AAAA/nAAAAAAAAAABOgEAAEIAAABb4AIXuMClP1zyjRciHe0/AAAAP5wAAAAAAAAAATsBAABCAAAAffSjH/3opz9c8o0XIh3tPwAAAD+cAAAAAAAAAAE8AQAAQgAAAJva1KY2tak/XPKNFyId7T8AAAA/rAAAAAAAAAABPQEAAEIAAAC97nWve92rPyIdxSo3E+0/AAAAP6wAAAAAAAAAAT4BAABCAAAA5TCHOcxhrj/oR/w9TAntPwAAAD+7AAAAAAAAAAE/AQAAQgAAAIpQhCIUobA/6Ef8PUwJ7T8AAAA/uwAAAAAAAAABQAEAAEIAAACYwxzmMIexP6xyM1Fh/+w/AAAAP8sAAAAAAAAAAUEBAABCAAAArGQlK1nJsj9wnWpkdvXsPwAAAD/LAAAAAAAAAAFCAQAAQgAAALjABS5wgbM/cJ1qZHb17D8AAAA/2wAAAAAAAAABQwEAAEIAAADGM57xjGe0PzbIoXeL6+w/AAAAP9sAAAAAAAAAAUQBAABCAAAAykpWspKVtD82yKF3i+vsPwAAAD/qAAAAAAAAAAFFAQAAQgAAAM54xjOe8bQ/Nsihd4vr7D8AAAA/6gAAAAAAAAABRgEAAEIAAADSj370ox+1PzbIoXeL6+w/AAAAP/oAAAAAAAAAAUcBAABCAAAA0o9+9KMftT/88tiKoOHsPwAAAD/6AAAAAAAAAAFIAQAAQgAAANSmNrWpTbU//PLYiqDh7D8AAAA/CgEAAAAAAAABSQEAAEIAAADYve51r3u1P/zy2Iqg4ew/AAAAP0IBAAAAAAAAAUoBAABCAAAA2L3uda97tT/AHRCetdfsPwAAAD9xAQAAAAAAAAFLAQAAQgAAANrUpja1qbU/wB0QnrXX7D8AAAA/cQEAAAAAAAABTAEAAEIAAADc6173ute1P8AdEJ611+w/AAAAP4ABAAAAAAAAAU0BAABCAAAA4AIXuMAFtj/AHRCetdfsPwAAAD+QAQAAAAAAAAFOAQAAQgAAAOACF7jABbY/hkhHscrN7D8AAAA/kAEAAAAAAAABTwEAAEIAAADoRz/60Y+2P0pzfsTfw+w/AAAAP58BAAAAAAAAAVABAABCAAAA9KMf/ehHtz9Kc37E38PsPwAAAD+vAQAAAAAAAAFRAQAAQgAAAAQucIELXLg/SnN+xN/D7D8AAAA/rwEAAAAAAAABUgEAAEIAAACtZCUrWcnQP3b1BFia8+s/AAAAPwAAAAAAAAAAAVMBAABCAAAAbWpTm9rU0D929QRYmvPrPwAAAD8vAAAAAAAAAAFUAQAAQgAAAO91r3vd69A/dvUEWJrz6z8AAAA/LwAAAAAAAAABVQEAAEIAAABwgQtc4ALRP3b1BFia8+s/AAAAPz8AAAAAAAAAAVYBAABCAAAANJ7xjGc80T929QRYmvPrPwAAAD8/AAAAAAAAAAFXAQAAQgAAADrMYQ5zmNE/dvUEWJrz6z8AAAA/TgAAAAAAAAABWAEAAEIAAAA/+tGPfvTRPzwgPGuv6es/AAAAP04AAAAAAAAAAVkBAABCAAAAxjOe8Yxn0j88IDxrr+nrPwAAAD9eAAAAAAAAAAFaAQAAQgAAAE5talOb2tI/PCA8a6/p6z8AAAA/XgAAAAAAAAABWwEAAEIAAABXspKVrGTTPzwgPGuv6es/AAAAP24AAAAAAAAAAVwBAABCAAAAX/e6173u0z88IDxrr+nrPwAAAD9uAAAAAAAAAAFdAQAAQgAAAKc2talNbdQ/PCA8a6/p6z8AAAA/fQAAAAAAAAABXgEAAEIAAABwgQtc4ALVPzwgPGuv6es/AAAAP30AAAAAAAAAAV8BAABCAAAAuMAFLnCB1T88IDxrr+nrPwAAAD+NAAAAAAAAAAFgAQAAQgAAAD/60Y9+9NU/PCA8a6/p6z8AAAA/jQAAAAAAAAABYQEAAEIAAABIP/rRj37WPzwgPGuv6es/AAAAP5wAAAAAAAAAAWIBAABCAAAAUYQiFKEI1z/GdaqR2dXrPwAAAD+cAAAAAAAAAAFjAQAAQgAAAJnDHOYwh9c/iqDhpO7L6z8AAAA/rAAAAAAAAAABZAEAAEIAAAAg/ehHP/rXPxb2T8sYuOs/AAAAP6wAAAAAAAAAAWUBAABCAAAAJitZyUpW2D+eS77xQqTrPwAAAD+8AAAAAAAAAAFmAQAAQgAAACtZyUpWstg/KqEsGG2Q6z8AAAA/ywAAAAAAAAABZwEAAEIAAABwgQtc4ALZP7T2mj6XfOs/AAAAP8sAAAAAAAAAAWgBAABCAAAAtalNbWpT2T94IdJRrHLrPwAAAD/LAAAAAAAAAAFpAQAAQgAAAHnGM57xjNk/BHdAeNZe6z8AAAA/2wAAAAAAAAABagEAAEIAAAB73ete97rZP8ihd4vrVOs/AAAAP+sAAAAAAAAAAWsBAABCAAAA/ehHP/rR2T+MzK6eAEvrPwAAAD/rAAAAAAAAAAFsAQAAQgAAAH70ox/96Nk/jMyungBL6z8AAAA/+gAAAAAAAAABbQEAAEIAAAAAAAAAAADaP1L35bEVQes/AAAAP/oAAAAAAAAAAW4BAABCAAAAQhGKUIQi2j9S9+WxFUHrPwAAAD/6AAAAAAAAAAFvAQAAQgAAAMMc5jCHOdo/GCIdxSo36z8AAAA/CgEAAAAAAAABcAEAAEIAAACEIhShCEXaPxgiHcUqN+s/AAAAPxkBAAAAAAAAAXEBAABCAAAARShCEYpQ2j8YIh3FKjfrPwAAAD8pAQAAAAAAAAFyAQAAQgAAAAUucIELXNo/GCIdxSo36z8AAAA/SAEAAAAAAAABcwEAAEIAAADGM57xjGfaP9xMVNg/Les/AAAAP1gBAAAAAAAAAXQBAABCAAAAhznMYQ5z2j/cTFTYPy3rPwAAAD9oAQAAAAAAAAF1AQAAQgAAAEk/+tGPfto/3ExU2D8t6z8AAAA/pgEAAAAAAAABdgEAAEIAAAAJRShCEYraP9xMVNg/Les/AAAAP7YBAAAAAAAAAXcBAABCAAAAykpWspKV2j/cTFTYPy3rPwAAAD/FAQAAAAAAAAF4AQAAQgAAAEtWspKVrNo/3ExU2D8t6z8AAAA/xQEAAAAAAAABeQEAAEIAAAAMXOACF7jaP9xMVNg/Les/AAAAP9UBAAAAAAAAAXoBAABCAAAAzWEOc5jD2j/cTFTYPy3rPwAAAD/VAQAAAAAAAAF7AQAAQgAAAE5talOb2to/3ExU2D8t6z8AAAA/5QEAAAAAAAABfAEAAEIAAAAPc5jDHObaP9xMVNg/Les/AAAAP+UBAAAAAAAAAX0BAABCAAAAkH70ox/92j/cTFTYPy3rPwAAAD/0AQAAAAAAAAF+AQAAQgAAAFGEIhShCNs/3ExU2D8t6z8AAAA/BAIAAAAAAAABfwEAAEIAAAASilCEIhTbP9xMVNg/Les/AAAAPwQCAAAAAAAAAYABAABCAAAAk5WsZCUr2z/cTFTYPy3rPwAAAD8TAgAAAAAAAAGBAQAAQgAAAFSb2tSmNts/3ExU2D8t6z8AAAA/IwIAAAAAAAABggEAAEIAAADVpja1qU3bPxgiHcUqN+s/AAAAPyMCAAAAAAAAAYMBAABCAAAAlqxkJStZ2z8YIh3FKjfrPwAAAD8zAgAAAAAAAAGEAQAAQgAAAFeykpWsZNs/GCIdxSo36z8AAAA/MwIAAAAAAAABhQEAAEIAAAAXuMAFLnDbPxgiHcUqN+s/AAAAP2ICAAAAAAAAAYYBAABCAAAAWclKVrKS2z8YIh3FKjfrPwAAAD9iAgAAAAAAAAGHAQAAQgAAABrPeMYznts/GCIdxSo36z8AAAA/cQIAAAAAAAABiAEAAEIAAADb1KY2tanbPxgiHcUqN+s/AAAAP3ECAAAAAAAAAYkBAABCAAAAXOACF7jA2z8YIh3FKjfrPwAAAD+BAgAAAAAAAAGKAQAAQgAAAB3mMIc5zNs/GCIdxSo36z8AAAA/gQIAAAAAAAABiwEAAEIAAADe6173utfbPxgiHcUqN+s/AAAAP5ACAAAAAAAAAYwBAABCAAAAnvGMZzzj2z8YIh3FKjfrPwAAAD+gAgAAAAAAAAGNAQAAQgAAAF/3ute97ts/GCIdxSo36z8AAAA/3wIAAAAAAAABjgEAAEIAAAAg/ehHP/rbPxgiHcUqN+s/AAAAP+4CAAAAAAAAAY8BAABCAAAA4QIXuMAF3D8YIh3FKjfrPwAAAD8HAwAAAAAAAAGQAQAAQgAAAKEIRShCEdw/GCIdxSo36z8AAAA/BwMAAAAAAAABkQEAAEIAAABiDnOYwxzcPxgiHcUqN+s/AAAAPxYDAAAAAAAAAZIBAABCAAAA4xnPeMYz3D9S9+WxFUHrPwAAAD8WAwAAAAAAAAGTAQAAQgAAAKQf/ehHP9w/UvflsRVB6z8AAAA/JgMAAAAAAAABlAEAAEIAAAAlK1nJSlbcP1L35bEVQes/AAAAPyYDAAAAAAAAAZUBAABCAAAApza1qU1t3D/IoXeL61TrPwAAAD82AwAAAAAAAAGWAQAAQgAAAGg84xnPeNw/yKF3i+tU6z8AAAA/NgMAAAAAAAABlwEAAEIAAADpRz/60Y/cP8ihd4vrVOs/AAAAP0UDAAAAAAAAAZgBAABCAAAAalOb2tSm3D8Ed0B41l7rPwAAAD9VAwAAAAAAAAGZAQAAQgAAAGpTm9rUptw/PkwJZcFo6z8AAAA/VQMAAAAAAAABmgEAAEIAAAArWclKVrLcPz5MCWXBaOs/AAAAP1UDAAAAAAAAAZsBAABCAAAA7F73ute93D8+TAllwWjrPwAAAD+zAwAAAAAAAAGcAQAAQgAAAK1kJStZydw/PkwJZcFo6z8AAAA/swMAAAAAAAABnQEAAEIAAABtalOb2tTcPz5MCWXBaOs/AAAAP9IDAAAAAAAAAZ4BAABCAAAAwAUucIEL1j8+l3zjhUjvPwAAAD8AAAAAAAAAAAGfAQAAQgAAAIELXOACF9Y/eGxF0HBS7z8AAAA/TgAAAAAAAAABoAEAAEIAAABCEYpQhCLWP3hsRdBwUu8/AAAAP14AAAAAAAAAAaEBAABCAAAAwxzmMIc51j94bEXQcFLvPwAAAD9tAAAAAAAAAAGiAQAAQgAAAIc5zGEOc9Y/tEEOvVtc7z8AAAA/bQAAAAAAAAABowEAAEIAAAAPc5jDHObWPyrsn5YxcO8/AAAAP20AAAAAAAAAAaQBAABCAAAAV7KSlaxk1z+gljFwB4TvPwAAAD99AAAAAAAAAAGlAQAAQgAAAJ/xjGc849c/FkHDSd2X7z8AAAA/fQAAAAAAAAABpgEAAEIAAACnNrWpTW3YP1AWjDbIoe8/AAAAP40AAAAAAAAAAacBAABCAAAALnCBC1zg2D8Club8iL/vPwAAAD+NAAAAAAAAAAGoAQAAQgAAAPe6173uddk/dkB41l7T7z8AAAA/nAAAAAAAAAABqQEAAEIAAAB+9KMf/ejZP3ZAeNZe0+8/AAAAP5wAAAAAAAAAAaoBAABCAAAARShCEYpQ2j92QHjWXtPvPwAAAD+sAAAAAAAAAAGrAQAAQgAAAM1hDnOYw9o/dkB41l7T7z8AAAA/uwAAAAAAAAABrAEAAEIAAABUm9rUpjbbP3ZAeNZe0+8/AAAAP8sAAAAAAAAAAa0BAABCAAAAnvGMZzzj2z92QHjWXtPvPwAAAD/bAAAAAAAAAAGuAQAAQgAAAChCEYpQhNw/PGuv6XPJ7z8AAAA/+gAAAAAAAAABrwEAAEIAAABzmMMc5jDdPzxrr+lzye8/AAAAPwoBAAAAAAAAAbABAABCAAAANJ7xjGc83T88a6/pc8nvPwAAAD8KAQAAAAAAAAGxAQAAQgAAAPSjH/3oR90/PGuv6XPJ7z8AAAA/ygEAAAAAAAABsgEAAEIAAAC1qU1talPdPwKW5vyIv+8/AAAAP9kBAAAAAAAAAbMBAABCAAAAdq973ete3T8Club8iL/vPwAAAD/ZAQAAAAAAAAG0AQAAQgAAAHave93rXt0/xsAdEJ617z8AAAA/2QEAAAAAAAABtQEAAEIAAAB2r3vd617dP4zrVCOzq+8/AAAAP/gBAAAAAAAAAbYBAABCAAAANrWpTW1q3T+M61Qjs6vvPwAAAD/4AQAAAAAAAAG3AQAAQgAAALjABS5wgd0/UBaMNsih7z8AAAA/JwIAAAAAAAABuAEAAEIAAAB5xjOe8YzdP1AWjDbIoe8/AAAAP1YCAAAAAAAAAbkBAABCAAAAvu51r3vd3T+gljFwB4TvPwAAAD9mAgAAAAAAAAG6AQAAQgAAAH70ox/96N0/oJYxcAeE7z8AAAA/ZgIAAAAAAAABuwEAAEIAAAA++tGPfvTdP6CWMXAHhO8/AAAAP2YCAAAAAAAAAbwBAABCAAAAPvrRj3703T9kwWiDHHrvPwAAAD91AgAAAAAAAAG9AQAAQgAAAAAAAAAAAN4/ZMFogxx67z8AAAA/hQIAAAAAAAABvgEAAEIAAADABS5wgQveP2TBaIMceu8/AAAAP+ADAAAAAAAAAb8BAABCAAAAIhShCEUo7z9jlZuJCvvXPwAAAD8AAAAAAAAAAAHAAQAAQgAAAAIXuMAFLu8/Y5WbiQr71z8AAAA/TgAAAAAAAAABwQEAAEIAAADkGc94xjPvP2OVm4kK+9c/AAAAP14AAAAAAAAAAcIBAABCAAAAxBzmMIc57z9jlZuJCvvXPwAAAD9tAAAAAAAAAAHDAQAAQgAAAKQf/ehHP+8/Y5WbiQr71z8AAAA/fQAAAAAAAAABxAEAAEIAAACEIhShCEXvP2OVm4kK+9c/AAAAP40AAAAAAAAAAcUBAABCAAAAZCUrWclK7z9jlZuJCvvXPwAAAD+cAAAAAAAAAAHGAQAAQgAAAEQoQhGKUO8/Y5WbiQr71z8AAAA/nAAAAAAAAAABxwEAAEIAAAAGLnCBC1zvP2OVm4kK+9c/AAAAP6wAAAAAAAAAAcgBAABCAAAA5jCHOcxh7z9jlZuJCvvXPwAAAD+7AAAAAAAAAAHJAQAAQgAAAMYznvGMZ+8/Y5WbiQr71z8AAAA/uwAAAAAAAAABygEAAEIAAACmNrWpTW3vP2OVm4kK+9c/AAAAP8sAAAAAAAAAAcsBAABCAAAAhjnMYQ5z7z9jlZuJCvvXPwAAAD/LAAAAAAAAAAHMAQAAQgAAAGg84xnPeO8/Y5WbiQr71z8AAAA/2wAAAAAAAAABzQEAAEIAAABIP/rRj37vP+3qCbA059c/AAAAP9sAAAAAAAAAAc4BAABCAAAAKEIRilCE7z/t6gmwNOfXPwAAAD/qAAAAAAAAAAHPAQAAQgAAAApFKEIRiu8/d0B41l7T1z8AAAA/GQEAAAAAAAAB0AEAAEIAAABqU5va1KbvP4vrVCOzq9c/AAAAP9ABAAAAAAAAAdEBAABCAAAATFaykpWs7z+L61Qjs6vXPwAAAD/gAQAAAAAAAAHSAQAAQgAAAExWspKVrO8/AZbm/Ii/1z8AAAA/bAIAAAAAAAAB0wEAAEIAAAAqWclKVrLvPwGW5vyIv9c/AAAAP3wCAAAAAAAAAdQBAABCAAAAKlnJSlay7z93QHjWXtPXPwAAAD98AgAAAAAAAAHVAQAAQgAAAAxc4AIXuO8/d0B41l7T1z8AAAA/jAIAAAAAAAAB1gEAAEIAAAAMXOACF7jvP+3qCbA059c/AAAAP5sCAAAAAAAAAdcBAABCAAAADFzgAhe47z9jlZuJCvvXPwAAAD+rAgAAAAAAAAHYAQAAQgAAAOxe97rXve8/Y5WbiQr71z8AAAA/ygIAAAAAAAAB2QEAAEIAAADsXve6173vP9k/LWPgDtg/AAAAPwkDAAAAAAAAAdoBAABCAAAA7F73ute97z9N6r48tiLYPwAAAD8oAwAAAAAAAAHbAQAAQgAAAMxhDnOYw+8/Teq+PLYi2D8AAAA/NwMAAAAAAAAB3AEAAEIAAADMYQ5zmMPvP8OUUBaMNtg/AAAAP0cDAAAAAAAAAd0BAABCAAAAzGEOc5jD7z85P+LvYUrYPwAAAD9XAwAAAAAAAAHeAQAAQgAAAMxhDnOYw+8/r+lzyTde2D8AAAA/VwMAAAAAAAAB3wEAAEIAAADMYQ5zmMPvP5s+l3zjhdg/AAAAP2YDAAAAAAAAAeABAABCAAAA7F73ute97z+Hk7ovj63YPwAAAD9mAwAAAAAAAAHhAQAAQgAAAOxe97rXve8/cejd4jrV2D8AAAA/dgMAAAAAAAAB4gEAAEIAAADsXve6173vP109AZbm/Ng/AAAAP3YDAAAAAAAAAeMBAABCAAAA7F73ute97z+/PLYiaDjZPwAAAD+GAwAAAAAAAAHkAQAAQgAAAAxc4AIXuO8/ITxrr+lz2T8AAAA/hgMAAAAAAAAB5QEAAEIAAAAMXOACF7jvP4E7IDxrr9k/AAAAP5UDAAAAAAAAAeYBAABCAAAADFzgAhe47z9tkEPvFtfZPwAAAD+VAwAAAAAAAAHnAQAAQgAAAAxc4AIXuO8/WeVmosL+2T8AAAA/pQMAAAAAAAAB6AEAAEIAAAAqWclKVrLvP82P+HuYEto/AAAAP6UDAAAAAAAAAekBAABCAAAAKlnJSlay7z9FOopVbibaPwAAAD+0AwAAAAAAAAHqAQAAQgAAACpZyUpWsu8/pTk/4u9h2j8AAAA/xAMAAAAAAAAB6wEAAEIAAAAqWclKVrLvPxvk0LvFddo/AAAAP9QDAAAAAAAAAewBAABCAAAAKlnJSlay7z8HOfRucZ3aPwAAAD/UAwAAAAAAAAHtAQAAQgAAAAxc4AIXuO8/8Y0XIh3F2j8AAAA/1AMAAAAAAAAB7gEAAEIAAAAMXOACF7jvP2c4qfvy2No/AAAAP+MDAAAAAAAAAe8BAABCAAAADFzgAhe47z/JN16IdBTbPwAAAD/jAwAAAAAAAAHwAQAAQgAAAMxhDnOYw+8/oeGk7stj2z8AAAA/8wMAAAAAAAAB8QEAAEIAAACsZCUrWcnvP+01fS75xts/AAAAP/MDAAAAAAAAAfIBAABCAAAAjmc84xnP7z/F38OUUBbcPwAAAD8DBAAAAAAAAAHzAQAAQgAAAG5qU5va1O8//4i/hymh3D8AAAA/EgQAAAAAAAAB9AEAAEIAAABObWpTm9rvPzUyu3oCLN0/AAAAPxIEAAAAAAAAAfUBAABCAAAALnCBC1zg7z/lhUhHscrdPwAAAD8SBAAAAAAAAAH2AQAAQgAAAA5zmMMc5u8/Gy9EOopV3j8AAAA/IgQAAAAAAAAB9wEAAEIAAAAOc5jDHObvP8uC0QY59N4/AAAAPyIEAAAAAAAAAfgBAABCAAAADnOYwxzm7z8DLM35EX/fPwAAAD8xBAAAAAAAAAH5AQAAQgAAAA5zmMMc5u8/T4ClOT/i3z8AAAA/QQQAAAAAAAAB+gEAAEIAAAAOc5jDHObvPxQV9k/LGOA/AAAAP0EEAAAAAAAAAfsBAABCAAAADnOYwxzm7z86P+LvYUrgPwAAAD9RBAAAAAAAAAH8AQAAQgAAAC5wgQtc4O8/6r48tiJo4D8AAAA/YAQAAAAAAAAB/QEAAEIAAABObWpTm9rvPxDpKFa5meA/AAAAP2AEAAAAAAAAAf4BAABCAAAATm1qU5va7z+Gk7ovj63gPwAAAD9wBAAAAAAAAAH/AQAAQgAAAG5qU5va1O8//D1MCWXB4D8AAAA/cAQAAAAAAAABAAIAAEIAAACOZzzjGc/vP6y9ps8l3+A/AAAAP4AEAAAAAAAAAQECAABCAAAAzGEOc5jD7z+YEsqC0QbhPwAAAD+ABAAAAAAAAAECAgAAQgAAAMxhDnOYw+8/SpIkSZIk4T8AAAA/jwQAAAAAAAABAwIAAEIAAADsXve6173vP/oRfw9TQuE/AAAAP48EAAAAAAAAAQQCAABCAAAAKlnJSlay7z+qkdnVE2DhPwAAAD+fBAAAAAAAAAEFAgAAQgAAAExWspKVrO8/XBE0nNR94T8AAAA/nwQAAAAAAAABBgIAAEIAAABqU5va1KbvP0hmV0+ApeE/AAAAP64EAAAAAAAAAQcCAABCAAAAqk1talOb7z8yu3oCLM3hPwAAAD+uBAAAAAAAAAEIAgAAQgAAAMpKVrKSle8/4jrVyOzq4T8AAAA/vgQAAAAAAAABCQIAAEIAAADoRz/60Y/vP1rlZqLC/uE/AAAAP74EAAAAAAAAAQoCAABCAAAA6Ec/+tGP7z8KZcFogxziPwAAAD/OBAAAAAAAAAELAgAAQgAAAChCEYpQhO8/uuQbL0Q64j8AAAA/zgQAAAAAAAABDAIAAEIAAABIP/rRj37vPzCPrQgaTuI/AAAAP90EAAAAAAAAAQ0CAABCAAAASD/60Y9+7z/gDgjP2mviPwAAAD/tBAAAAAAAAAEOAgAAQgAAAGg84xnPeO8/HOTQu8V14j8AAAA/7QQAAAAAAAABDwIAAEIAAACGOcxhDnPvP5KOYpWbieI/AAAAP+0EAAAAAAAAARACAABCAAAAhjnMYQ5z7z9CDr1bXKfiPwAAAD/9BAAAAAAAAAERAgAAQgAAAKY2talNbe8/fuOFSEex4j8AAAA//QQAAAAAAAABEgIAAEIAAADGM57xjGfvPy5j4A4Iz+I/AAAAPwwFAAAAAAAAARMCAABCAAAA5jCHOcxh7z+iDXLo3eLiPwAAAD8MBQAAAAAAAAEUAgAAQgAAACYrWclKVu8/VI3Mrp4A4z8AAAA/HAUAAAAAAAABFQIAAEIAAABEKEIRilDvPwQNJ3VfHuM/AAAAPysFAAAAAAAAARYCAABCAAAAZCUrWclK7z96t7hONTLjPwAAAD8rBQAAAAAAAAEXAgAAQgAAAKQf/ehHP+8/LDcTFfZP4z8AAAA/KwUAAAAAAAABGAIAAEIAAADEHOYwhznvP6DhpO7LY+M/AAAAPzsFAAAAAAAAARkCAABCAAAAAhe4wAUu7z+MNsihd4vjPwAAAD9LBQAAAAAAAAEaAgAAQgAAACIUoQhFKO8/AuFZe02f4z8AAAA/SwUAAAAAAAABGwIAAEIAAAAiFKEIRSjvP3iL61Qjs+M/AAAAP2oFAAAAAAAAARwCAABCAAAAYg5zmMMc7z/YiqDhpO7jPwAAAD96BQAAAAAAAAEdAgAAQgAAAGIOc5jDHO8/UDUyu3oC5D8AAAA/iQUAAAAAAAABHgIAAEIAAABiDnOYwxzvP8Tfw5RQFuQ/AAAAP4kFAAAAAAAAAR8CAABCAAAAYg5zmMMc7z8AtYyBOyDkPwAAAD+JBQAAAAAAAAEgAgAAQgAAAGIOc5jDHO8/sDTnR/w95D8AAAA/qAUAAAAAAAABIQIAAEIAAABiDnOYwxzvP5yJCvunZeQ/AAAAP6gFAAAAAAAAASICAABCAAAAYg5zmMMc7z/WXtPnkm/kPwAAAD/HBQAAAAAAAAEjAgAAQgAAAGIOc5jDHO8/EjSc1H155D8AAAA/NQYAAAAAAAABJAIAAEIAAABiDnOYwxzvP0wJZcFog+Q/AAAAP1QGAAAAAAAAASUCAABCAAAAYg5zmMMc7z+I3i2uU43kPwAAAD9zBgAAAAAAAAEmAgAAQgAAAIALXOACF+8/wrP2mj6X5D8AAAA/sgYAAAAAAAABJwIAAEIAAACiCEUoQhHvP3QzUWH/tOQ/AAAAP/AGAAAAAAAAASgCAABCAAAAIP3oRz/67j+aXT0BlubkPwAAAD8ABwAAAAAAAAEpAgAAQgAAAD760Y9+9O4/1DIG7oDw5D8AAAA/PgcAAAAAAAABKgIAAEIAAAAaz3jGM57uP3AHhGftNeU/AAAAP04HAAAAAAAAASsCAABCAAAA2L3uda977j+q3ExU2D/lPwAAAD9OBwAAAAAAAAEsAgAAQgAAAHave93rXu4/5rEVQcNJ5T8AAAA/XgcAAAAAAAABLQIAAEIAAAA0nvGMZzzuPyKH3i2uU+U/AAAAP20HAAAAAAAAAS4CAABCAAAA8YxnPOMZ7j9cXKcamV3lPwAAAD+cBwAAAAAAAAEvAgAAQgAAAOxe97rXve0/ljFwB4Rn5T8AAAA/nAcAAAAAAAABMAIAAEIAAAArWclKVrLtP1xcpxqZXeU/AAAAP7wHAAAAAAAAATECAABCAAAAykpWspKV7T+q3ExU2D/lPwAAAD/bBwAAAAAAAAEyAgAAQgAAAAhFKEIRiu0/NjK7egIs5T8AAAA/6gcAAAAAAAABMwIAAEIAAABHP/rRj37tP8CHKaEsGOU/AAAAP+oHAAAAAAAAATQCAABCAAAARz/60Y9+7T+GsmC0QQ7lPwAAAD85CAAAAAAAAAE1AgAAQgAAAGc84xnPeO0/EAjP2mv65D8AAAA/dwgAAAAAAAAL</ink>
</athena>
</file>

<file path=customXml/item68.xml><?xml version="1.0" encoding="utf-8"?>
<athena xmlns="http://schemas.microsoft.com/edu/athena" version="0.1.3209.0">
  <media streamable="true" recordStart="0" recordEnd="116815" recordLength="116935"/>
</athena>
</file>

<file path=customXml/item6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EAAAAV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RRkAAAAAAAAF6f///wxBY3Rpb25UeXBlVjEBAAAAB3ZhbHVlX18ACAIAAAAAAAAAAQUAAAAEAAAACRgAAAAJGQAAALFEAAAAAAAAAeb////p////AAAAAAEGAAAABAAAAAkbAAAACRwAAADZSAAAAAAAAAHj////6f///wAAAAABBwAAAAQAAAAJHgAAAAkfAAAAd2IAAAAAAAAB4P///+n///8AAAAAAQgAAAAEAAAACSEAAAAJIgAAAHFoAAAAAAAAAd3////p////AAAAAAEJAAAABAAAAAkkAAAACSUAAACqgAAAAAAAAAHa////6f///wAAAAABCgAAAAQAAAAJJwAAAAkoAAAAjoMAAAAAAAAB1////+n///8AAAAAAQsAAAAEAAAACSoAAAAJKwAAAOuaAAAAAAAAAdT////p////AAAAAAEMAAAABAAAAAktAAAACS4AAACjpgAAAAAAAAHR////6f///wAAAAABDQAAAAQAAAAJMAAAAAkxAAAAncgAAAAAAAABzv///+n///8AAAAAAQ4AAAAEAAAACTMAAAAJNAAAAPz1AAAAAAAAAcv////p////AAAAAAEPAAAABAAAAAk2AAAACTcAAAABKgEAAAAAAAHI////6f///wAAAAABEAAAAAQAAAAJOQAAAAk6AAAAzjsBAAAAAAABxf///+n///8AAAAAAREAAAAEAAAACTwAAAAJPQAAAJ1IAQAAAAAAAcL////p////AAAAAAESAAAABAAAAAk/AAAACUAAAACZTgEAAAAAAAG/////6f///wAAAAABEwAAAAQAAAAJQgAAAAlDAAAAblgBAAAAAAABvP///+n///8AAAAABRQAAAANQ2xlYXJDYW52YXNWMQIAAAAJU3RhcnRUaW1lBFR5cGUABBAMQWN0aW9uVHlwZVYxAgAAAAIAAABPyAEAAAAAAAG7////6f///wAAAAAFFQAAAA9QZW5BdHRyaWJ1dGVzVjEKAAAAB19jb2xvckEHX2NvbG9yUgdfY29sb3JHB19jb2xvckIKRml0VG9DdXJ2ZQZIZWlnaHQOSWdub3JlUHJlc3N1cmUNSXNIaWdobGlnaHRlcgVTaGFwZQVXaWR0aAAAAAAAAAAABAACAgICAQYBAQxCcnVzaFNoYXBlVjECAAAABgIAAAD/ALDwAAAAAAAAACJAAAAFuv///wxCcnVzaFNoYXBlVjEBAAAAB3ZhbHVlX18ACAIAAAABAAAAAAAAAAAAIkAFFgAAAApJbmtUcmFjZVYxAwAAAA1MaXN0YDErX2l0ZW1zDExpc3RgMStfc2l6ZQ9MaXN0YDErX3ZlcnNpb24EAAAYU2hhcmVkLklua2luZy5JbmtQb2ludFtdAgAAAAgIAgAAAAlHAAAAnwAAAJ8AAAABGAAAABUAAAD/ALDwAAAAAAAAACJAAAABuP///7r///8BAAAAAAAAAAAAIkABGQAAABYAAAAJSQAAACMAAAAjAAAAARsAAAAVAAAA/wCw8AAAAAAAAAAiQAAAAbb///+6////AQAAAAAAAAAAACJAARwAAAAWAAAACUsAAAACAQAAAgEAAAEeAAAAFQAAAP8AsPAAAAAAAAAAIkAAAAG0////uv///wEAAAAAAAAAAAAiQAEfAAAAFgAAAAlNAAAAIQAAACEAAAABIQAAABUAAAD/ALDwAAAAAAAAACJAAAABsv///7r///8BAAAAAAAAAAAAIkABIgAAABYAAAAJTwAAABwAAAAcAAAAASQAAAAVAAAA/wCw8AAAAAAAAAAiQAAAAbD///+6////AQAAAAAAAAAAACJAASUAAAAWAAAACVEAAAAVAAAAFQAAAAEnAAAAFQAAAP8AsPAAAAAAAAAAIkAAAAGu////uv///wEAAAAAAAAAAAAiQAEoAAAAFgAAAAlTAAAAOgAAADoAAAABKgAAABUAAAD/ALDwAAAAAAAAACJAAAABrP///7r///8BAAAAAAAAAAAAIkABKwAAABYAAAAJVQAAAGMAAABjAAAAAS0AAAAVAAAA/wCw8AAAAAAAAAAiQAAAAar///+6////AQAAAAAAAAAAACJAAS4AAAAWAAAACVcAAAAgAAAAIAAAAAEwAAAAFQAAAP8AsPAAAAAAAAAAIkAAAAGo////uv///wEAAAAAAAAAAAAiQAExAAAAFgAAAAlZAAAAIwAAACMAAAABMwAAABUAAAD/ALDwAAAAAAAAACJAAAABpv///7r///8BAAAAAAAAAAAAIkABNAAAABYAAAAJWwAAAIYAAACGAAAAATYAAAAVAAAA/wCw8AAAAAAAAAAiQAAAAaT///+6////AQAAAAAAAAAAACJAATcAAAAWAAAACV0AAADlAAAA5QAAAAE5AAAAFQAAAP8AsPAAAAAAAAAAIkAAAAGi////uv///wEAAAAAAAAAAAAiQAE6AAAAFgAAAAlfAAAAGQAAABkAAAABPAAAABUAAAD/ALDwAAAAAAAAACJAAAABoP///7r///8BAAAAAAAAAAAAIkABPQAAABYAAAAJYQAAABcAAAAXAAAAAT8AAAAVAAAA/wCw8AAAAAAAAAAiQAAAAZ7///+6////AQAAAAAAAAAAACJAAUAAAAAWAAAACWMAAAAqAAAAKgAAAAFCAAAAFQAAAP8AsPAAAAAAAAAAIkAAAAGc////uv///wEAAAAAAAAAAAAiQAFDAAAAFgAAAAllAAAAhgAAAIYAAAAHRwAAAAABAAAAAAE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NYQdJAAAAAAEAAABAAAAABApJbmtQb2ludFYxAgAAAAkFAQAACQYBAAAJBwEAAAkIAQAACQkBAAAJCgEAAAkLAQAACQwBAAAJDQEAAAkOAQAACQ8BAAAJEAEAAAkRAQAACRIBAAAJEwEAAAkUAQAACRUBAAAJFgEAAAkXAQAACRgBAAAJGQEAAAkaAQAACRsBAAAJHAEAAAkdAQAACR4BAAAJHwEAAAkgAQAACSEBAAAJIgEAAAkjAQAACSQBAAAJJQEAAAkmAQAACScBAAANHQdLAAAAAAEAAAAAAgAABApJbmtQb2ludFYxAgA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3+B00AAAAAAQAAAEAAAAAECklua1BvaW50VjECAAAACSoCAAAJKwIAAAksAgAACS0CAAAJLgIAAAkvAgAACTACAAAJMQIAAAkyAgAACTMCAAAJNAIAAAk1AgAACTYCAAAJNwIAAAk4AgAACTkCAAAJOgIAAAk7AgAACTwCAAAJPQIAAAk+AgAACT8CAAAJQAIAAAlBAgAACUICAAAJQwIAAAlEAgAACUUCAAAJRgIAAAlHAgAACUgCAAAJSQIAAAlKAgAADR8HTwAAAAABAAAAIAAAAAQKSW5rUG9pbnRWMQIAAAAJSwIAAAlMAgAACU0CAAAJTgIAAAlPAgAACVACAAAJUQIAAAlSAgAACVMCAAAJVAIAAAlVAgAACVYCAAAJVwIAAAlYAgAACVkCAAAJWgIAAAlbAgAACVwCAAAJXQIAAAleAgAACV8CAAAJYAIAAAlhAgAACWICAAAJYwIAAAlkAgAACWUCAAAJZgIAAA0EB1EAAAAAAQAAACAAAAAECklua1BvaW50VjECAAAACWcCAAAJaAIAAAlpAgAACWoCAAAJawIAAAlsAgAACW0CAAAJbgIAAAlvAgAACXACAAAJcQIAAAlyAgAACXMCAAAJdAIAAAl1AgAACXYCAAAJdwIAAAl4AgAACXkCAAAJegIAAAl7AgAADQsHUwAAAAABAAAAQAAAAAQKSW5rUG9pbnRWMQIA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0GB1UAAAAAAQAAAIAAAAAECklua1BvaW50VjECAA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DR0HVwAAAAABAAAAIAAAAAQKSW5rUG9pbnRWMQIAAAAJGQMAAAkaAwAACRsDAAAJHAMAAAkdAwAACR4DAAAJHwMAAAkgAwAACSEDAAAJIgMAAAkjAwAACSQDAAAJJQMAAAkmAwAACScDAAAJKAMAAAkpAwAACSoDAAAJKwMAAAksAwAACS0DAAAJLgMAAAkvAwAACTADAAAJMQMAAAkyAwAACTMDAAAJNAMAAAk1AwAACTYDAAAJNwMAAAk4AwAAB1kAAAAAAQAAAEAAAAAECklua1BvaW50VjECAAAACTkDAAAJOgMAAAk7AwAACTwDAAAJPQMAAAk+AwAACT8DAAAJQAMAAAlBAwAACUIDAAAJQwMAAAlEAwAACUUDAAAJRgMAAAlHAwAACUgDAAAJSQMAAAlKAwAACUsDAAAJTAMAAAlNAwAACU4DAAAJTwMAAAlQAwAACVEDAAAJUgMAAAlTAwAACVQDAAAJVQMAAAlWAwAACVcDAAAJWAMAAAlZAwAACVoDAAAJWwMAAA0dB1sAAAAAAQAAAAABAAAECklua1BvaW50VjECAA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16B10AAAAAAQAAAAABAAAECklua1BvaW50VjECAA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NGwdfAAAAAAEAAAAgAAAABApJbmtQb2ludFYxAgAAAAnHBAAACcgEAAAJyQQAAAnKBAAACcsEAAAJzAQAAAnNBAAACc4EAAAJzwQAAAnQBAAACdEEAAAJ0gQAAAnTBAAACdQEAAAJ1QQAAAnWBAAACdcEAAAJ2AQAAAnZBAAACdoEAAAJ2wQAAAncBAAACd0EAAAJ3gQAAAnfBAAADQcHYQAAAAABAAAAIAAAAAQKSW5rUG9pbnRWMQIAAAAJ4AQAAAnhBAAACeIEAAAJ4wQAAAnkBAAACeUEAAAJ5gQAAAnnBAAACegEAAAJ6QQAAAnqBAAACesEAAAJ7AQAAAntBAAACe4EAAAJ7wQAAAnwBAAACfEEAAAJ8gQAAAnzBAAACfQEAAAJ9QQAAAn2BAAADQkHYwAAAAABAAAAQAAAAAQKSW5rUG9pbnRWMQIA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NFgdlAAAAAAEAAAAAAQAABApJbmtQb2ludFYxAgA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NegVmAAAACklua1BvaW50VjEEAAAAAVgBWQ5QcmVzc3VyZUZhY3RvcglUaW1lU3RhbXAAAAAABgYLEAIAAACGmpNAXKjRPwS/xvuFV4k/AAAAPwAAAAAAAAAAAWcAAABmAAAAwZkYYA+c0T8Ev8b7hVeJPwAAAD8fAAAAAAAAAAFoAAAAZgAAAMGZGGAPnNE/5lEhphQ4iz8AAAA/HwAAAAAAAAABaQAAAGYAAADBmRhgD5zRP8rke1CjGI0/AAAAPy8AAAAAAAAAAWoAAABmAAAAwZkYYA+c0T+ud9b6MfmOPwAAAD8+AAAAAAAAAAFrAAAAZgAAAPyYnX/Cj9E/SYWYUuBskD8AAAA/PgAAAAAAAAABbAAAAGYAAAD8mJ1/wo/RPysY8/xuTZI/AAAAP04AAAAAAAAAAW0AAABmAAAA/Jidf8KP0T+dYSBStj2TPwAAAD9OAAAAAAAAAAFuAAAAZgAAAPyYnX/Cj9E/EatNp/0tlD8AAAA/XQAAAAAAAAABbwAAAGYAAAA3mCKfdYPRP/U9qFGMDpY/AAAAP10AAAAAAAAAAXAAAABmAAAAN5gin3WD0T/X0AL8Gu+XPwAAAD9tAAAAAAAAAAFxAAAAZgAAADeYIp91g9E/L62K+/C/mj8AAAA/bQAAAAAAAAABcgAAAGYAAAA3mCKfdYPRPxFA5aV/oJw/AAAAP30AAAAAAAAAAXMAAABmAAAAN5gin3WD0T9lHG2lVXGfPwAAAD99AAAAAAAAAAF0AAAAZgAAADeYIp91g9E/Xnx60hUhoT8AAAA/jAAAAAAAAAABdQAAAGYAAAA3mCKfdYPRP0IP1XykAaM/AAAAP4wAAAAAAAAAAXYAAABmAAAA/Jidf8KP0T8moi8nM+KkPwAAAD+cAAAAAAAAAAF3AAAAZgAAAMGZGGAPnNE/wtkgfOU6pz8AAAA/nAAAAAAAAAABeAAAAGYAAACGmpNAXKjRP6ZseyZ0G6k/AAAAP6wAAAAAAAAAAXkAAABmAAAAS5sOIam00T/QWj8m34OqPwAAAD+7AAAAAAAAAAF6AAAAZgAAAEubDiGptNE/+kgDJkrsqz8AAAA/uwAAAAAAAAABewAAAGYAAABLmw4hqbTRPyY3xyW1VK0/AAAAP7sAAAAAAAAAAXwAAABmAAAAS5sOIam00T+YgPR6/ESuPwAAAD/LAAAAAAAAAAF9AAAAZgAAAA+ciQH2wNE/Csoh0EM1rz8AAAA/2gAAAAAAAAABfgAAAGYAAADUnATiQs3RP8JuuHpnra8/AAAAP9oAAAAAAAAAAX8AAABmAAAA1JwE4kLN0T+9iaeSxRKwPwAAAD/aAAAAAAAAAAGAAAAAZgAAANScBOJCzdE/GtzyZ9dOsD8AAAA/6gAAAAAAAAABgQAAAGYAAACZnX/Cj9nRPxrc8mfXTrA/AAAAP/oAAAAAAAAAAYIAAABmAAAAI591gyny0T8a3PJn106wPwAAAD8ZAQAAAAAAAAGDAAAAZgAAAOef8GN2/tE/GtzyZ9dOsD8AAAA/GQEAAAAAAAABhAAAAGYAAAA2omEFXSPSP3YuPj3pirA/AAAAPykBAAAAAAAAAYUAAABmAAAAhKTSpkNI0j/TgIkS+8awPwAAAD84AQAAAAAAAAGGAAAAZgAAAJenvih3edI/L9PU5wwDsT8AAAA/OAEAAAAAAAABhwAAAGYAAABwqyWL97bSP4slIL0eP7E/AAAAP0gBAAAAAAAAAYgAAABmAAAAhK4RDSvo0j/od2uSMHuxPwAAAD9IAQAAAAAAAAGJAAAAZgAAAFyyeG+rJdM/RMq2Z0K3sT8AAAA/SAEAAAAAAAABigAAAGYAAABvtWTx3lbTP6IcAj1U87E/AAAAP1cBAAAAAAAAAYsAAABmAAAAvbfVksV70z/+bk0SZi+yPwAAAD9XAQAAAAAAAAGMAAAAZgAAAEe5y1NflNM//m5NEmYvsj8AAAA/ZwEAAAAAAAABjQAAAGYAAABavLfVksXTP/5uTRJmL7I/AAAAP3cBAAAAAAAAAY4AAABmAAAAqL4od3nq0z/+bk0SZi+yPwAAAD93AQAAAAAAAAGPAAAAZgAAAIDCj9n5J9Q/WsGY53drsj8AAAA/hgEAAAAAAAABkAAAAGYAAAAdx3Ecx3HUP1rBmOd3a7I/AAAAP4YBAAAAAAAAAZEAAABmAAAAfszOP+HH1D9awZjnd2uyPwAAAD+WAQAAAAAAAAGSAAAAZgAAAJLPusEU+dQ/WsGY53drsj8AAAA/lgEAAAAAAAABkwAAAGYAAAC41ZLFe1vVP1rBmOd3a7I/AAAAP6YBAAAAAAAAAZQAAABmAAAAGdvv6JWx1T+3E+S8iaeyPwAAAD+mAQAAAAAAAAGVAAAAZgAAAAXiQs1JINY/E2Yvkpvjsj8AAAA/tQEAAAAAAAABlgAAAGYAAAB56otyl6fWPxNmL5Kb47I/AAAAP7UBAAAAAAAAAZcAAABmAAAAZvHeVksW1z9vuHpnrR+zPwAAAD/FAQAAAAAAAAGYAAAAZgAAANr5J/yYndc/zArGPL9bsz8AAAA/xQEAAAAAAAABmQAAAGYAAAAUA+yBMzHYP4WvXOfi07M/AAAAP9QBAAAAAAAAAZoAAABmAAAATQywB87E2D89VPORBky0PwAAAD/UAQAAAAAAAAGbAAAAZgAAAMIU+awbTNk/U0vVETwAtT8AAAA/5AEAAAAAAAABnAAAAGYAAAD7Hb0ytt/ZPwzwa7xfeLU/AAAAP+QBAAAAAAAAAZ0AAABmAAAANSeBuFBz2j8i5008lSy2PwAAAD/0AQAAAAAAAAGeAAAAZgAAAKsvyl2e+to/fjmZEadotj8AAAA/AwIAAAAAAAABnwAAAGYAAAAgOBMD7IHbPzfeL7zK4LY/AAAAPwMCAAAAAAAAAaAAAABmAAAACz9m55/w2z+TMHuR3By3PwAAAD8DAgAAAAAAAAGhAAAAZgAAAIBHr4ztd9w/qCddERLRtz8AAAA/EwIAAAAAAAABogAAAGYAAAD0T/gxO//cP2HM87s1Sbg/AAAAPxMCAAAAAAAAAaMAAABmAAAAGlbQNaJh3T+9Hj+RR4W4PwAAAD8jAgAAAAAAAAGkAAAAZgAAAHxbLVm8t90/vR4/kUeFuD8AAAA/IwIAAAAAAAABpQAAAGYAAACQXhnb7+jdPxtximZZwbg/AAAAPzICAAAAAAAAAaYAAABmAAAA3mCKfNYN3j8bcYpmWcG4PwAAAD8yAgAAAAAAAAGnAAAAZgAAAGhigD1wJt4/G3GKZlnBuD8AAAA/QgIAAAAAAAABqAAAAGYAAADwY3b+CT/ePxtximZZwbg/AAAAP1ECAAAAAAAAAakAAABmAAAAtmTx3lZL3j8bcYpmWcG4PwAAAD9hAgAAAAAAAAGqAAAAZgAAAEBm55/wY94/G3GKZlnBuD8AAAA/gAIAAAAAAAABqwAAAGYAAAAEZ2KAPXDePxtximZZwbg/AAAAPx0DAAAAAAAAAawAAABmAAAAFnSNaFhB3z+9Hj+RR4W4PwAAAD8dAwAAAAAAAAGtAAAAZgAAAO5ttWTx3t4/mqY+ZxiItD8AAAA/HQMAAAAAAAABrgAAAGYAAABmbL+jV8beP+EBqLz0D7Q/AAAAPywDAAAAAAAAAa8AAABmAAAAoGtEwwq63j/MCsY8v1uzPwAAAD8sAwAAAAAAAAGwAAAAZgAAABZqTgJxod4/txPkvImnsj8AAAA/PAMAAAAAAAABsQAAAGYAAABSadMhJJXeP6IcAj1U87E/AAAAPzwDAAAAAAAAAbIAAABmAAAAQGbnn/Bj3j/Cbrh6Z62vPwAAAD9LAwAAAAAAAAGzAAAAZgAAAPBjdv4JP94/3ttd0NjMrT8AAAA/WwMAAAAAAAABtAAAAGYAAABoYoA9cCbeP0CkbHsmdKs/AAAAP1sDAAAAAAAAAbUAAABmAAAA3mCKfNYN3j8Wtqh7uwuqPwAAAD9rAwAAAAAAAAG2AAAAZgAAABhgD5yJAd4/pmx7JnQbqT8AAAA/awMAAAAAAAABtwAAAGYAAACQXhnb7+jdP3p+tyYJs6c/AAAAP3oDAAAAAAAAAbgAAABmAAAAkF4Z2+/o3T9QkPMmnkqmPwAAAD96AwAAAAAAAAG5AAAAZgAAAMpdnvqi3N0/mOtcfHrSpT8AAAA/egMAAAAAAAABugAAAGYAAAAGXSMaVtDdP95GxtFWWqU/AAAAP4oDAAAAAAAAAbsAAABmAAAABl0jGlbQ3T+yWALS6/GjPwAAAD+KAwAAAAAAAAG8AAAAZgAAAEBcqDkJxN0/Qg/VfKQBoz8AAAA/igMAAAAAAAABvQAAAGYAAABAXKg5CcTdP9DFpyddEaI/AAAAP5kDAAAAAAAAAb4AAABmAAAAfFstWby33T8YIRF9OZmhPwAAAD+ZAwAAAAAAAAG/AAAAZgAAALhasnhvq90/pNfjJ/KooD8AAAA/qQMAAAAAAAABwAAAAGYAAAC4WrJ4b6vdP2UcbaVVcZ8/AAAAP7gDAAAAAAAAAcEAAABmAAAALlm8t9WS3T/10j9QDoGePwAAAD+4AwAAAAAAAAHCAAAAZgAAAC5ZvLfVkt0/EUDlpX+gnD8AAAA/uAMAAAAAAAABwwAAAGYAAABoWEHXiIbdPy+tivvwv5o/AAAAP8gDAAAAAAAAAcQAAABmAAAApFfG9jt63T+7Y12mqc+ZPwAAAD/IAwAAAAAAAAHFAAAAZgAAAKRXxvY7et0/19AC/Brvlz8AAAA/2AMAAAAAAAABxgAAAGYAAADgVksW723dP2WH1abT/pY/AAAAP+cDAAAAAAAAAccAAABmAAAAVlVVVVVV3T/1PahRjA6WPwAAAD/nAwAAAAAAAAHIAAAAZgAAAJBU2nQISd0/g/R6/EQelT8AAAA/BwQAAAAAAAAByQAAAGYAAAAIU+SzbjDdP51hIFK2PZM/AAAAPxYEAAAAAAAAAcoAAABmAAAAQlJp0yEk3T8rGPP8bk2SPwAAAD8WBAAAAAAAAAHLAAAAZgAAALhQcxKIC90/Kxjz/G5Nkj8AAAA/JgQAAAAAAAABzAAAAGYAAAAwT31R7vLcPysY8/xuTZI/AAAAPzUEAAAAAAAAAc0AAABmAAAAak4CcaHm3D8rGPP8bk2SPwAAAD81BAAAAAAAAAHOAAAAZgAAAOBMDLAHztw/Kxjz/G5Nkj8AAAA/RQQAAAAAAAABzwAAAGYAAADOSSAu1JzcPysY8/xuTZI/AAAAP2QEAAAAAAAAAdAAAABmAAAACEmlTYeQ3D8rGPP8bk2SPwAAAD9kBAAAAAAAAAHRAAAAZgAAAAhJpU2HkNw/nWEgUrY9kz8AAAA/ZAQAAAAAAAAB0gAAAGYAAABESCptOoTcP51hIFK2PZM/AAAAP3QEAAAAAAAAAdMAAABmAAAAREgqbTqE3D8Rq02n/S2UPwAAAD90BAAAAAAAAAHUAAAAZgAAAIBHr4ztd9w/EatNp/0tlD8AAAA/sgQAAAAAAAAB1QAAAGYAAAC6RjSsoGvcP51hIFK2PZM/AAAAP7IEAAAAAAAAAdYAAABmAAAA9kW5y1Nf3D+dYSBStj2TPwAAAD/CBAAAAAAAAAHXAAAAZgAAAGxEwwq6Rtw/u87FpyddkT8AAAA/0gQAAAAAAAAB2AAAAGYAAAAeQlJp0yHcP7vOxacnXZE/AAAAP9IEAAAAAAAAAdkAAABmAAAAzz/hx+z82z+7zsWnJ12RPwAAAD/SBAAAAAAAAAHaAAAAZgAAALw89UW5y9s/u87FpyddkT8AAAA/4QQAAAAAAAAB2wAAAGYAAACWNh1CUmnbP0mFmFLgbJA/AAAAP+EEAAAAAAAAAdwAAABmAAAAcDBFPusG2z9JhZhS4GyQPwAAAD/xBAAAAAAAAAHdAAAAZgAAAEgqbTqEpNo/rnfW+jH5jj8AAAA/8QQAAAAAAAAB3gAAAGYAAADnJBAXak7aP6531vox+Y4/AAAAPwEFAAAAAAAAAd8AAABmAAAASiAu1JwE2j/K5HtQoxiNPwAAAD8BBQAAAAAAAAHgAAAAZgAAADcdQlJp09k/yuR7UKMYjT8AAAA/EAUAAAAAAAAB4QAAAGYAAAAkGlbQNaLZP+ZRIaYUOIs/AAAAPyAFAAAAAAAAAeIAAABmAAAATBbvbbVk2T8Ev8b7hVeJPwAAAD8gBQAAAAAAAAHjAAAAZgAAAP0TfszOP9k/ICxsUfd2hz8AAAA/LwUAAAAAAAAB5AAAAGYAAACvEQ0r6BrZPzqZEadoloU/AAAAPy8FAAAAAAAAAeUAAABmAAAAYA+ciQH22D86mRGnaJaFPwAAAD8vBQAAAAAAAAHmAAAAZgAAAE0MsAfOxNg/WAa3/Nm1gz8AAAA/UQUAAAAAAAAB5wAAAGYAAAD/CT9m55/YP1gGt/zZtYM/AAAAP2EFAAAAAAAAAegAAABmAAAA7AZT5LNu2D90c1xSS9WBPwAAAD9hBQAAAAAAAAHpAAAAZgAAABQD7IEzMdg/JMEDUHnpfz8AAAA/cAUAAAAAAAAB6gAAAGYAAAABAAAAAADYPyTBA1B56X8/AAAAP3AFAAAAAAAAAesAAABmAAAAKfyYnX/C1z8kwQNQeel/PwAAAD+ABQAAAAAAAAHsAAAAZgAAAMf2O3plbNc/WJtO+1sofD8AAAA/gAUAAAAAAAAB7QAAAGYAAABm8d5WSxbXP1ibTvtbKHw/AAAAP5AFAAAAAAAAAe4AAABmAAAAyez8E37M1j9Ym077Wyh8PwAAAD+QBQAAAAAAAAHvAAAAZgAAAKHmJBAXatY/WJtO+1sofD8AAAA/nwUAAAAAAAAB8AAAAGYAAACQ2fkn/JjVP1ibTvtbKHw/AAAAP68FAAAAAAAAAfEAAABmAAAAuNWSxXtb1T9Ym077Wyh8PwAAAD+vBQAAAAAAAAHyAAAAZgAAAGrTISSVNtU/WJtO+1sofD8AAAA/vgUAAAAAAAAB8wAAAGYAAABW0DWiYQXVP1ibTvtbKHw/AAAAP74FAAAAAAAAAfQAAABmAAAAks+6wRT51D9Ym077Wyh8PwAAAD/OBQAAAAAAAAH1AAAAZgAAAM3OP+HH7NQ/WJtO+1sofD8AAAA/zgUAAAAAAAAB9gAAAGYAAAAIzsQAe+DUP1ibTvtbKHw/AAAAP94FAAAAAAAAAfcAAABmAAAAQ81JIC7U1D+UdZmmPmd4PwAAAD/tBQAAAAAAAAH4AAAAZgAAAH7Mzj/hx9Q/lHWZpj5neD8AAAA//QUAAAAAAAAB+QAAAGYAAAD1yth+R6/UP8xP5FEhpnQ/AAAAP/0FAAAAAAAAAfoAAABmAAAAa8niva2W1D/MT+RRIaZ0PwAAAD8NBgAAAAAAAAH7AAAAZgAAAB3HcRzHcdQ/zE/kUSGmdD8AAAA/DQYAAAAAAAAB/AAAAGYAAADPxAB74EzUPwgqL/0D5XA/AAAAPxwGAAAAAAAAAf0AAABmAAAAgMKP2fkn1D8IKi/9A+VwPwAAAD8cBgAAAAAAAAH+AAAAZgAAADLAHjgTA9Q/CCov/QPlcD8AAAA/LAYAAAAAAAAB/wAAAGYAAACovih3eerTPwgqL/0D5XA/AAAAPywGAAAAAAAAAQABAABmAAAA472tlize0z8IKi/9A+VwPwAAAD87BgAAAAAAAAEBAQAAZgAAAB+9Mrbf0dM/CCov/QPlcD8AAAA/OwYAAAAAAAABAgEAAGYAAABavLfVksXTPwgqL/0D5XA/AAAAP0sGAAAAAAAAAQMBAABmAAAAlbs89UW50z8IKi/9A+VwPwAAAD/3BgAAAAAAAAEEAQAAZgAAANC6wRT5rNM/CCov/QPlcD8AAAA/FgcAAAAAAAABBQEAAGYAAACOXhnb7+iVPy7Ar/F+4cU/AAAAPwAAAAAAAAAAAQYBAABmAAAA2mrJ4r2tlj8uwK/xfuHFPwAAAD9tAAAAAAAAAAEHAQAAZgAAACZ3eeqLcpc/LsCv8X7hxT8AAAA/bQAAAAAAAAABCAEAAGYAAAB2gynyWTeYPy7Ar/F+4cU/AAAAP30AAAAAAAAAAQkBAABmAAAAwo/Z+Sf8mD8uwK/xfuHFPwAAAD+NAAAAAAAAAAEKAQAAZgAAAFqoOQnEhZo/LsCv8X7hxT8AAAA/jQAAAAAAAAABCwEAAGYAAAD6wJkYYA+cPy7Ar/F+4cU/AAAAP40AAAAAAAAAAQwBAABmAAAA3uWpL8pdnj8uwK/xfuHFPwAAAD+cAAAAAAAAAAENAQAAZgAAAGMFXSMaVqA/LsCv8X7hxT8AAAA/nAAAAAAAAAABDgEAAGYAAAD7Hb0ytt+hP11pVdyH/8U/AAAAP6wAAAAAAAAAAQ8BAABmAAAAlTYdQlJpoz9daVXch//FPwAAAD+sAAAAAAAAAAEQAQAAZgAAAFVVVVVVVaU/ixL7xpAdxj8AAAA/vAAAAAAAAAABEQEAAGYAAAA9emVsv6OnP4sS+8aQHcY/AAAAP8sAAAAAAAAAARIBAABmAAAAb6sli/e2qj+LEvvGkB3GPwAAAD/LAAAAAAAAAAETAQAAZgAAAKXc5akvyq0/ubugsZk7xj8AAAA/2wAAAAAAAAABFAEAAGYAAAD+CT9m55+wP7m7oLGZO8Y/AAAAP9sAAAAAAAAAARUBAABmAAAAmCKfdYMpsj+5u6CxmTvGPwAAAD/bAAAAAAAAAAEWAQAAZgAAADI7/4Qfs7M/ubugsZk7xj8AAAA/6gAAAAAAAAABFwEAAGYAAADMU1+Uuzy1P7m7oLGZO8Y/AAAAP/oAAAAAAAAAARgBAABmAAAAZmy/o1fGtj+5u6CxmTvGPwAAAD/6AAAAAAAAAAEZAQAAZgAAAOyBMzHAHrg/ubugsZk7xj8AAAA/+gAAAAAAAAABGgEAAGYAAABelLs89UW5P4sS+8aQHcY/AAAAPwoBAAAAAAAAARsBAABmAAAA0qZDSCptuj9daVXch//FPwAAAD8ZAQAAAAAAAAEcAQAAZgAAAB6z80/4Mbs/LsCv8X7hxT8AAAA/GQEAAAAAAAABHQEAAGYAAABEuctTX5S7Py7Ar/F+4cU/AAAAPykBAAAAAAAAAR4BAABmAAAAfsKP2fknvD8uwK/xfuHFPwAAAD8pAQAAAAAAAAEfAQAAZgAAAJLFe1stWbw/LsCv8X7hxT8AAAA/OQEAAAAAAAABIAEAAGYAAAC4y1NflLu8Py7Ar/F+4cU/AAAAP0gBAAAAAAAAASEBAABmAAAAzM4/4cfsvD8uwK/xfuHFPwAAAD9IAQAAAAAAAAEiAQAAZgAAAN7RK2P7Hb0/LsCv8X7hxT8AAAA/WAEAAAAAAAABIwEAAGYAAADe0Stj+x29PwAXCgd2w8U/AAAAP1gBAAAAAAAAASQBAABmAAAA9NQX5S5PvT8AFwoHdsPFPwAAAD+HAQAAAAAAAAElAQAAZgAAAPTUF+UuT70/0m1kHG2lxT8AAAA/hwEAAAAAAAABJgEAAGYAAAAa2+/olbG9P9JtZBxtpcU/AAAAP6YBAAAAAAAAAScBAABmAAAAGtvv6JWxvT+jxL4xZIfFPwAAAD+2AQAAAAAAAAEoAQAAZgAAALXpEJJKm84/vQsam7ljzT8AAAA/AAAAAAAAAAABKQEAAGYAAADJ7PwTfszOP70LGpu5Y80/AAAAP14AAAAAAAAAASoBAABmAAAAZfHeVksWzz+9CxqbuWPNPwAAAD9uAAAAAAAAAAErAQAAZgAAABX5rBtMkc8/vQsam7ljzT8AAAA/fQAAAAAAAAABLAEAAGYAAAAogbhQcxLQP70LGpu5Y80/AAAAP30AAAAAAAAAAS0BAABmAAAAToeQVNp00D+9CxqbuWPNPwAAAD99AAAAAAAAAAEuAQAAZgAAAHSNaFhB19A/vQsam7ljzT8AAAA/jQAAAAAAAAABLwEAAGYAAABglLs89UXRP+u0v4XCgc0/AAAAP5wAAAAAAAAAATABAABmAAAA1JwE4kLN0T/rtL+FwoHNPwAAAD+cAAAAAAAAAAExAQAAZgAAAA6myGfdYNI/67S/hcKBzT8AAAA/rAAAAAAAAAABMgEAAGYAAABIr4ztd/TSPxleZXDLn80/AAAAP6wAAAAAAAAAATMBAABmAAAAR7nLU1+U0z9HBwtb1L3NPwAAAD+8AAAAAAAAAAE0AQAAZgAAAArEhZqTQNQ/RwcLW9S9zT8AAAA/ywAAAAAAAAABNQEAAGYAAAAIzsQAe+DUP3ewsEXd280/AAAAP8sAAAAAAAAAATYBAABmAAAAy9h+R6+M1T+jWVYw5vnNPwAAAD/LAAAAAAAAAAE3AQAAZgAAAI7jOI7jONY/0wL8Gu8Xzj8AAAA/2wAAAAAAAAABOAEAAGYAAAAX7221ZPHWPy9VR/AAVM4/AAAAP9sAAAAAAAAAATkBAABmAAAAUfgxO/+E1z+Lp5LFEpDOPwAAAD/rAAAAAAAAAAE6AQAAZgAAAE8CcaHmJNg/u1A4sBuuzj8AAAA/6wAAAAAAAAABOwEAAGYAAADECrpGNKzYP+f53ZokzM4/AAAAPwwBAAAAAAAAATwBAABmAAAAdBKICzUn2T/n+d2aJMzOPwAAAD8cAQAAAAAAAAE9AQAAZgAAAEogLtScBNo/FaODhS3qzj8AAAA/KwEAAAAAAAABPgEAAGYAAACrJYv3tlraPxWjg4Ut6s4/AAAAPysBAAAAAAAAAT8BAABmAAAAgynyWTeY2j8Vo4OFLerOPwAAAD8rAQAAAAAAAAFAAQAAZgAAACEu1JwE4to/FaODhS3qzj8AAAA/OwEAAAAAAAABQQEAAGYAAAA0McAeOBPbPxWjg4Ut6s4/AAAAPzsBAAAAAAAAAUIBAABmAAAASDSsoGtE2z8Vo4OFLerOPwAAAD9LAQAAAAAAAAFDAQAAZgAAAJY2HUJSads/FaODhS3qzj8AAAA/SwEAAAAAAAABRAEAAGYAAADkOI7jOI7bPxWjg4Ut6s4/AAAAP1oBAAAAAAAAAUUBAABmAAAAMzv/hB+z2z8Vo4OFLerOPwAAAD9qAQAAAAAAAAFGAQAAZgAAALw89UW5y9s/FaODhS3qzj8AAAA/agEAAAAAAAABRwEAAGYAAABGPusGU+TbP+f53ZokzM4/AAAAP3oBAAAAAAAAAUgBAABmAAAAlEBcqDkJ3D/n+d2aJMzOPwAAAD96AQAAAAAAAAFJAQAAZgAAAB5CUmnTIdw/u1A4sBuuzj8AAAA/egEAAAAAAAABSgEAAGYAAACoQ0gqbTrcP7tQOLAbrs4/AAAAP5kBAAAAAAAAAUsBAABmAAAAWEsW72213D+7UDiwG67OPwAAAD+oAQAAAAAAAAFMAQAAZgAAAKZNh5BU2tw/u1A4sBuuzj8AAAA/qAEAAAAAAAABTQEAAGYAAAC4UHMSiAvdP+f53ZokzM4/AAAAP7gBAAAAAAAAAU4BAABmAAAAkFTadAhJ3T8Vo4OFLerOPwAAAD+4AQAAAAAAAAFPAQAAZgAAAKRXxvY7et0/c/XOWj8mzz8AAAA/yAEAAAAAAAABUAEAAGYAAABAXKg5CcTdP5+edEVIRM8/AAAAP1QCAAAAAAAAAVEBAABmAAAAjmhYQdeI3j/PRxowUWLPPwAAAD9kAgAAAAAAAAFSAQAAZgAAAFJp0yEkld4/z0caMFFizz8AAAA/kgQAAAAAAAABUwEAAGYAAAAWak4CcaHeP89HGjBRYs8/AAAAP6IEAAAAAAAAAVQBAABmAAAA3GrJ4r2t3j/PRxowUWLPPwAAAD+yBAAAAAAAAAFVAQAAZgAAAKBrRMMKut4/z0caMFFizz8AAAA/wQQAAAAAAAABVgEAAGYAAABmbL+jV8beP89HGjBRYs8/AAAAP9EEAAAAAAAAAVcBAABmAAAAKm06hKTS3j/PRxowUWLPPwAAAD/hBAAAAAAAAAFYAQAAZgAAAO5ttWTx3t4/n550RUhEzz8AAAA/4QQAAAAAAAABWQEAAGYAAADubbVk8d7eP3P1zlo/Js8/AAAAP/AEAAAAAAAAAVoBAABmAAAAtG4wRT7r3j9z9c5aPybPPwAAAD/wBAAAAAAAAAFbAQAAZgAAAHpvqyWL994/c/XOWj8mzz8AAAA/AAUAAAAAAAABXAEAAGYAAAA+cCYG2APfP0VMKXA2CM8/AAAAPw8FAAAAAAAAAV0BAABmAAAABHGh5iQQ3z9FTClwNgjPPwAAAD8fBQAAAAAAAAFeAQAAZgAAAARxoeYkEN8/FaODhS3qzj8AAAA/MwUAAAAAAAABXwEAAGYAAADIcRzHcRzfPxWjg4Ut6s4/AAAAPzMFAAAAAAAAAWABAABmAAAAjHKXp74o3z8Vo4OFLerOPwAAAD9DBQAAAAAAAAFhAQAAZgAAAFJzEogLNd8/FaODhS3qzj8AAAA/YgUAAAAAAAABYgEAAGYAAAAWdI1oWEHfPxWjg4Ut6s4/AAAAP3IFAAAAAAAAAWMBAABmAAAAZHb+CT9m3z/n+d2aJMzOPwAAAD+BBQAAAAAAAAFkAQAAZgAAACp3eeqLct8/5/ndmiTMzj8AAAA/kQUAAAAAAAABZQEAAGYAAADud/TK2H7fP+f53ZokzM4/AAAAP5EFAAAAAAAAAWYBAABmAAAAtHhvqyWL3z/n+d2aJMzOPwAAAD+hBQAAAAAAAAFnAQAAZgAAAHh56otyl98/5/ndmiTMzj8AAAA/3wUAAAAAAAABaAEAAGYAAAA8emVsv6PfP+f53ZokzM4/AAAAPw4GAAAAAAAAAWkBAABmAAAAAnvgTAyw3z/n+d2aJMzOPwAAAD89BgAAAAAAAAFqAQAAZgAAAMZ7Wy1ZvN8/5/ndmiTMzj8AAAA/XAYAAAAAAAABawEAAGYAAADGe1stWbzfP7tQOLAbrs4/AAAAP1wGAAAAAAAAAWwBAABmAAAAinzWDabI3z+7UDiwG67OPwAAAD97BgAAAAAAAAFtAQAAZgAAAFB9Ue7y1N8/u1A4sBuuzj8AAAA/iwYAAAAAAAABbgEAAGYAAABQfVHu8tTfP4unksUSkM4/AAAAP4sGAAAAAAAAAW8BAABmAAAAFH7Mzj/h3z+Lp5LFEpDOPwAAAD+bBgAAAAAAAAFwAQAAZgAAANp+R6+M7d8/Xf7s2glyzj8AAAA/mwYAAAAAAAABcQEAAGYAAACef8KP2fnfP13+7NoJcs4/AAAAP6oGAAAAAAAAAXIBAABmAAAAMsAeOBMD4D8vVUfwAFTOPwAAAD/KBgAAAAAAAAFzAQAAZgAAAPbAmRhgD+A/0wL8Gu8Xzj8AAAA/ygYAAAAAAAABdAEAAGYAAABYQdeIhhXgP6NZVjDm+c0/AAAAP8oGAAAAAAAAAXUBAABmAAAAHUJSadMh4D93sLBF3dvNPwAAAD/ZBgAAAAAAAAF2AQAAZgAAAB1CUmnTIeA/RwcLW9S9zT8AAAA/2QYAAAAAAAABdwEAAGYAAACAwo/Z+SfgP0cHC1vUvc0/AAAAPwgHAAAAAAAAAXgBAABmAAAAgMKP2fkn4D/rtL+FwoHNPwAAAD8IBwAAAAAAAAF5AQAAZgAAAOJCzUkgLuA/vQsam7ljzT8AAAA/GAcAAAAAAAABegEAAGYAAADiQs1JIC7gP49idLCwRc0/AAAAPzcHAAAAAAAAAXsBAABmAAAA4kLNSSAu4D9guc7FpyfNPwAAAD9WBwAAAAAAAAF8AQAAZgAAAOJCzUkgLuA/MxAp254JzT8AAAA/lAcAAAAAAAABfQEAAGYAAADiQs1JIC7gPwRng/CV68w/AAAAP6QHAAAAAAAAAX4BAABmAAAARcMKukY04D/Wvd0Fjc3MPwAAAD/DBwAAAAAAAAF/AQAAZgAAAKdDSCptOuA/qBQ4G4SvzD8AAAA/0wcAAAAAAAABgAEAAGYAAACnQ0gqbTrgP3lrkjB7kcw/AAAAP+IHAAAAAAAAAYEBAABmAAAAp0NIKm064D9LwuxFcnPMPwAAAD/iBwAAAAAAAAGCAQAAZgAAAKdDSCptOuA/HBlHW2lVzD8AAAA/AggAAAAAAAABgwEAAGYAAACnQ0gqbTrgP+9voXBgN8w/AAAAPxEIAAAAAAAAAYQBAABmAAAACcSFmpNA4D/vb6FwYDfMPwAAAD8hCAAAAAAAAAGFAQAAZgAAAAnEhZqTQOA/kh1Wm077yz8AAAA/MQgAAAAAAAABhgEAAGYAAABrRMMKukbgP2R0sLBF3cs/AAAAP18IAAAAAAAAAYcBAABmAAAAa0TDCrpG4D82ywrGPL/LPwAAAD9vCAAAAAAAAAGIAQAAZgAAAM7EAHvgTOA/NssKxjy/yz8AAAA/fwgAAAAAAAABiQEAAGYAAAAwRT7rBlPgPwciZdszocs/AAAAP38IAAAAAAAAAYoBAABmAAAAMEU+6wZT4D/aeL/wKoPLPwAAAD+eCAAAAAAAAAGLAQAAZgAAAJPFe1stWeA/fSZ0GxlHyz8AAAA/nggAAAAAAAABjAEAAGYAAACTxXtbLVngP099zjAQKcs/AAAAP9wIAAAAAAAAAY0BAABmAAAAk8V7Wy1Z4D8h1ChGBwvLPwAAAD/sCAAAAAAAAAGOAQAAZgAAAJPFe1stWeA/8iqDW/7syj8AAAA/VwoAAAAAAAABjwEAAGYAAACTxXtbLVngP5bYN4bssMo/AAAAP2YKAAAAAAAAAZABAABmAAAAk8V7Wy1Z4D8L3UbG0VbKPwAAAD+GCgAAAAAAAAGRAQAAZgAAAPVFuctTX+A/3TOh28g4yj8AAAA/hgoAAAAAAAABkgEAAGYAAAD1RbnLU1/gP4HhVQa3/Mk/AAAAP4YKAAAAAAAAAZMBAABmAAAA9UW5y1Nf4D8kjwoxpcDJPwAAAD+VCgAAAAAAAAGUAQAAZgAAAPVFuctTX+A/yDy/W5OEyT8AAAA/pQoAAAAAAAABlQEAAGYAAAD1RbnLU1/gP2rqc4aBSMk/AAAAP6UKAAAAAAAAAZYBAABmAAAAWMb2O3pl4D/g7oLGZu7IPwAAAD+lCgAAAAAAAAGXAQAAZgAAAFjG9jt6ZeA/hJw38VSyyD8AAAA/tAoAAAAAAAABmAEAAGYAAAC6RjSsoGvgP/mgRjE6WMg/AAAAP8QKAAAAAAAAAZkBAABmAAAAf0evjO134D+cTvtbKBzIPwAAAD/ECgAAAAAAAAGaAQAAZgAAAH9Hr4ztd+A/QPyvhhbgxz8AAAA/AwsAAAAAAAABmwEAAGYAAABryeK9rZbgP7m7oLGZO8Y/AAAAPxILAAAAAAAAAZwBAABmAAAAzkkgLtSc4D8uwK/xfuHFPwAAAD8iCwAAAAAAAAGdAQAAZgAAAM5JIC7UnOA/ABcKB3bDxT8AAAA/IgsAAAAAAAABngEAAGYAAADOSSAu1JzgP9JtZBxtpcU/AAAAPzELAAAAAAAAAZ8BAABmAAAACUmlTYeQ4D+jxL4xZIfFPwAAAD9lCwAAAAAAAAGgAQAAZgAAAKbIZ91giuA/o8S+MWSHxT8AAAA/ZQsAAAAAAAABoQEAAGYAAABESCptOoTgP6PEvjFkh8U/AAAAP3ULAAAAAAAAAaIBAABmAAAAf0evjO134D+jxL4xZIfFPwAAAD91CwAAAAAAAAGjAQAAZgAAALpGNKyga+A/o8S+MWSHxT8AAAA/dQsAAAAAAAABpAEAAGYAAAD1RbnLU1/gP3UbGUdbacU/AAAAP4ULAAAAAAAAAaUBAABmAAAAMEU+6wZT4D91GxlHW2nFPwAAAD+FCwAAAAAAAAGmAQAAZgAAAGtEwwq6RuA/dRsZR1tpxT8AAAA/lAsAAAAAAAABpwEAAGYAAACnQ0gqbTrgP3UbGUdbacU/AAAAP6QLAAAAAAAAAagBAABmAAAARcMKukY04D91GxlHW2nFPwAAAD+zCwAAAAAAAAGpAQAAZgAAAIDCj9n5J+A/dRsZR1tpxT8AAAA/swsAAAAAAAABqgEAAGYAAAC7wRT5rBvgP3UbGUdbacU/AAAAP7MLAAAAAAAAAasBAABmAAAAk0BcqDkJ4D91GxlHW2nFPwAAAD/DCwAAAAAAAAGsAQAAZgAAAJ5/wo/Z+d8/dRsZR1tpxT8AAAA/wwsAAAAAAAABrQEAAGYAAADGe1stWbzfP3UbGUdbacU/AAAAP9MLAAAAAAAAAa4BAABmAAAAKnd56oty3z91GxlHW2nFPwAAAD/TCwAAAAAAAAGvAQAAZgAAAFJzEogLNd8/dRsZR1tpxT8AAAA/0wsAAAAAAAABsAEAAGYAAAA+cCYG2APfP3UbGUdbacU/AAAAP/ILAAAAAAAAAbEBAABmAAAAaGKAPXAm3j9HcnNcUkvFPwAAAD8CDAAAAAAAAAGyAQAAZgAAAAZdIxpW0N0/GcnNcUktxT8AAAA/AgwAAAAAAAABswEAAGYAAACkV8b2O3rdP+ofKIdAD8U/AAAAPxEMAAAAAAAAAbQBAABmAAAAflHu8tQX3T/qHyiHQA/FPwAAAD8hDAAAAAAAAAG1AQAAZgAAAFhLFu9ttdw/vXaCnDfxxD8AAAA/IQwAAAAAAAABtgEAAGYAAAAwRT7rBlPcP47N3LEu08Q/AAAAPyEMAAAAAAAAAbcBAABmAAAACz9m55/w2z+OzdyxLtPEPwAAAD8wDAAAAAAAAAG4AQAAZgAAAKk5CcSFmts/YCQ3xyW1xD8AAAA/MAwAAAAAAAABuQEAAGYAAABINKyga0TbP2AkN8cltcQ/AAAAP1AMAAAAAAAAAboBAABmAAAADSvoGtGw2j9gJDfHJbXEPwAAAD9QDAAAAAAAAAG7AQAAZgAAAKsli/e2Wto/YCQ3xyW1xD8AAAA/XwwAAAAAAAABvAEAAGYAAAAPIam06RDaPzJ7kdwcl8Q/AAAAP28MAAAAAAAAAb0BAABmAAAANx1CUmnT2T8ye5HcHJfEPwAAAD9vDAAAAAAAAAG+AQAAZgAAACQaVtA1otk/MnuR3ByXxD8AAAA/bwwAAAAAAAABvwEAAGYAAACHFXSNaFjZPzJ7kdwcl8Q/AAAAP38MAAAAAAAAAcABAABmAAAArxENK+ga2T8E0uvxE3nEPwAAAD9/DAAAAAAAAAHBAQAAZgAAABINK+ga0dg/BNLr8RN5xD8AAAA/jgwAAAAAAAABwgEAAGYAAAA6CcSFmpPYPwTS6/ETecQ/AAAAP54MAAAAAAAAAcMBAABmAAAAnQTiQs1J2D/VKEYHC1vEPwAAAD+eDAAAAAAAAAHEAQAAZgAAAHf+CT9m59c/qH+gHAI9xD8AAAA/rQwAAAAAAAABxQEAAGYAAACf+qLc5anXP3nW+jH5HsQ/AAAAP60MAAAAAAAAAcYBAABmAAAAtPNP+DE71z9KLVVH8ADEPwAAAD+tDAAAAAAAAAHHAQAAZgAAAI7td/TK2NY/HISvXOfiwz8AAAA/vQwAAAAAAAAByAEAAGYAAAAY5S5PfVHWP8AxZIfVpsM/AAAAP70MAAAAAAAAAckBAABmAAAA8d5WSxbv1T+RiL6czIjDPwAAAD/NDAAAAAAAAAHKAQAAZgAAAAbYA2digNU/ZN8YssNqwz8AAAA/zQwAAAAAAAABywEAAGYAAADg0Stj+x3VPzU2c8e6TMM/AAAAP9wMAAAAAAAAAcwBAABmAAAAfszOP+HH1D8Hjc3csS7DPwAAAD/cDAAAAAAAAAHNAQAAZgAAAB3HcRzHcdQ/B43N3LEuwz8AAAA/7AwAAAAAAAABzgEAAGYAAAAKxIWak0DUPweNzdyxLsM/AAAAP+wMAAAAAAAAAc8BAABmAAAAu8EU+awb1D8Hjc3csS7DPwAAAD/8DAAAAAAAAAHQAQAAZgAAAKi+KHd56tM/B43N3LEuwz8AAAA//AwAAAAAAAAB0QEAAGYAAACVuzz1RbnTPweNzdyxLsM/AAAAPwsNAAAAAAAAAdIBAABmAAAAR7nLU1+U0z8Hjc3csS7DPwAAAD8LDQAAAAAAAAHTAQAAZgAAAPi2WrJ4b9M/B43N3LEuwz8AAAA/Gw0AAAAAAAAB1AEAAGYAAACqtOkQkkrTPweNzdyxLsM/AAAAP0wNAAAAAAAAAdUBAABmAAAAXLJ4b6sl0z8Hjc3csS7DPwAAAD9MDQAAAAAAAAHWAQAAZgAAAEivjO139NI/B43N3LEuwz8AAAA/XA0AAAAAAAAB1wEAAGYAAAD6rBtMkc/SPweNzdyxLsM/AAAAP1wNAAAAAAAAAdgBAABmAAAArKqqqqqq0j8Hjc3csS7DPwAAAD9cDQAAAAAAAAHZAQAAZgAAAJenvih3edI/B43N3LEuwz8AAAA/bA0AAAAAAAAB2gEAAGYAAACEpNKmQ0jSPweNzdyxLsM/AAAAP5sNAAAAAAAAAdsBAABmAAAA/Jidf8KP0T81NnPHukzDPwAAAD+bDQAAAAAAAAHcAQAAZgAAAK6WLN7batE/NTZzx7pMwz8AAAA/qg0AAAAAAAAB3QEAAGYAAADplbH9jl7RP2TfGLLDasM/AAAAP7oNAAAAAAAAAd4BAABmAAAAYJS7PPVF0T+RiL6czIjDPwAAAD/JDQAAAAAAAAHfAQAAZgAAAJuTQFyoOdE/kYi+nMyIwz8AAAA/2Q0AAAAAAAAB4AEAAGYAAABMkc+6wRTRP8AxZIfVpsM/AAAAP9kNAAAAAAAAAeEBAABmAAAAiJBU2nQI0T/AMWSH1abDPwAAAD/ZDQAAAAAAAAHiAQAAZgAAAMOP2fkn/NA/wDFkh9Wmwz8AAAA/6Q0AAAAAAAAB4wEAAGYAAAA5juM4juPQP+7aCXLexMM/AAAAP/gNAAAAAAAAAeQBAABmAAAAsIztd/TK0D9KLVVH8ADEPwAAAD/4DQAAAAAAAAHlAQAAZgAAAGGKfNYNptA/edb6MfkexD8AAAA/CA4AAAAAAAAB5gEAAGYAAADYiIYVdI3QP6h/oBwCPcQ/AAAAPwgOAAAAAAAAAecBAABmAAAAToeQVNp00D/VKEYHC1vEPwAAAD8YDgAAAAAAAAHoAQAAZgAAAMSFmpNAXNA/MnuR3ByXxD8AAAA/GA4AAAAAAAAB6QEAAGYAAAA7hKTSpkPQP2AkN8cltcQ/AAAAPzcOAAAAAAAAAeoBAABmAAAAKIG4UHMS0D/qHyiHQA/FPwAAAD83DgAAAAAAAAHrAQAAZgAAAGOAPXAmBtA/GcnNcUktxT8AAAA/Rg4AAAAAAAAB7AEAAGYAAAA7/4Qfs/PPPxnJzXFJLcU/AAAAP0YOAAAAAAAAAe0BAABmAAAAsf2OXhnbzz9HcnNcUkvFPwAAAD9WDgAAAAAAAAHuAQAAZgAAACn8mJ1/ws8/R3JzXFJLxT8AAAA/Vg4AAAAAAAAB7wEAAGYAAAAp/Jidf8LPP3UbGUdbacU/AAAAP2YOAAAAAAAAAfABAABmAAAAFfmsG0yRzz91GxlHW2nFPwAAAD9mDgAAAAAAAAHxAQAAZgAAABX5rBtMkc8/o8S+MWSHxT8AAAA/dQ4AAAAAAAAB8gEAAGYAAACL97ZasnjPP6PEvjFkh8U/AAAAP3UOAAAAAAAAAfMBAABmAAAAAfbAmRhgzz/SbWQcbaXFPwAAAD+VDgAAAAAAAAH0AQAAZgAAANvv6JWx/c4/LsCv8X7hxT8AAAA/pA4AAAAAAAAB9QEAAGYAAABR7vLUF+XOP11pVdyH/8U/AAAAP6QOAAAAAAAAAfYBAABmAAAAyez8E37Mzj+LEvvGkB3GPwAAAD+0DgAAAAAAAAH3AQAAZgAAAD/rBlPks84/ixL7xpAdxj8AAAA/ww4AAAAAAAAB+AEAAGYAAAC16RCSSpvOP7m7oLGZO8Y/AAAAPxIPAAAAAAAAAfkBAABmAAAAK+ga0bCCzj+5u6CxmTvGPwAAAD8SDwAAAAAAAAH6AQAAZgAAABnlLk99Uc4/52RGnKJZxj8AAAA/IQ8AAAAAAAAB+wEAAGYAAACP4ziO4zjOPxYO7Iard8Y/AAAAPyEPAAAAAAAAAfwBAABmAAAA895WSxbvzT8WDuyGq3fGPwAAAD9ADwAAAAAAAAH9AQAAZgAAAEPXiIYVdM0/oAndRsbRxj8AAAA/Xw8AAAAAAAAB/gEAAGYAAACRz7rBFPnMPysFzgbhK8c/AAAAP24PAAAAAAAAAf8BAABmAAAAfczOP+HHzD9ZrnPx6UnHPwAAAD9uDwAAAAAAAAEAAgAAZgAAAPPK2H5Hr8w/Wa5z8elJxz8AAAA/fg8AAAAAAAABAQIAAGYAAADzyth+R6/MP4dXGdzyZ8c/AAAAP50PAAAAAAAAAQICAABmAAAA88rYfkevzD+1AL/G+4XHPwAAAD/cDwAAAAAAAAEDAgAAZgAAAGnJ4r2tlsw/5KlksQSkxz8AAAA/3A8AAAAAAAABBAIAAGYAAABpyeK9rZbMPxJTCpwNwsc/AAAAP+sPAAAAAAAAAQUCAABmAAAAacniva2WzD9vpVVxH/7HPwAAAD/7DwAAAAAAAAEGAgAAZgAAAGnJ4r2tlsw/nE77WygcyD8AAAA/+w8AAAAAAAABBwIAAGYAAABpyeK9rZbMP8v3oEYxOsg/AAAAPwsQAAAAAAAAAQgCAABmAAAAacniva2WzD/5oEYxOljIPwAAAD8aEAAAAAAAAAEJAgAAZgAAAGnJ4r2tlsw/VfORBkyUyD8AAAA/GhAAAAAAAAABCgIAAGYAAABpyeK9rZbMP4ScN/FUssg/AAAAPxoQAAAAAAAAAQsCAABmAAAAacniva2WzD/g7oLGZu7IPwAAAD8qEAAAAAAAAAEMAgAAZgAAAGnJ4r2tlsw/DpgosW8MyT8AAAA/ORAAAAAAAAABDQIAAGYAAABpyeK9rZbMP5mTGXGKZsk/AAAAPzkQAAAAAAAAAQ4CAABmAAAAacniva2WzD/15WRGnKLJPwAAAD85EAAAAAAAAAEPAgAAZgAAAGnJ4r2tlsw/UjiwG67eyT8AAAA/SRAAAAAAAAABEAIAAGYAAABpyeK9rZbMP66K+/C/Gso/AAAAP0kQAAAAAAAAARECAABmAAAA88rYfkevzD8L3UbG0VbKPwAAAD9ZEAAAAAAAAAESAgAAZgAAAH3Mzj/hx8w/Zy+Sm+OSyj8AAAA/aBAAAAAAAAABEwIAAGYAAAB9zM4/4cfMP/Iqg1v+7Mo/AAAAP3gQAAAAAAAAARQCAABmAAAAfczOP+HHzD9Pfc4wECnLPwAAAD94EAAAAAAAAAEVAgAAZgAAAH3Mzj/hx8w/fSZ0GxlHyz8AAAA/eBAAAAAAAAABFgIAAGYAAAAHzsQAe+DMP6vPGQYiZcs/AAAAP4gQAAAAAAAAARcCAABmAAAAkc+6wRT5zD82ywrGPL/LPwAAAD+IEAAAAAAAAAEYAgAAZgAAAJHPusEU+cw/ZHSwsEXdyz8AAAA/lxAAAAAAAAABGQIAAGYAAAAb0bCCrhHNP5IdVptO+8s/AAAAP5cQAAAAAAAAARoCAABmAAAAG9Gwgq4RzT/AxvuFVxnMPwAAAD+nEAAAAAAAAAEbAgAAZgAAAKXSpkNIKs0/72+hcGA3zD8AAAA/pxAAAAAAAAABHAIAAGYAAACl0qZDSCrNPxwZR1tpVcw/AAAAP7YQAAAAAAAAAR0CAABmAAAAL9ScBOJCzT9LwuxFcnPMPwAAAD/GEAAAAAAAAAEeAgAAZgAAAC/UnATiQs0/eWuSMHuRzD8AAAA/1hAAAAAAAAABHwIAAGYAAAC51ZLFe1vNP6gUOBuEr8w/AAAAP9YQAAAAAAAAASACAABmAAAAQ9eIhhV0zT+oFDgbhK/MPwAAAD/1EAAAAAAAAAEhAgAAZgAAAMvYfkevjM0/1r3dBY3NzD8AAAA/FBEAAAAAAAABIgIAAGYAAABV2nQISaXNP9a93QWNzcw/AAAAPyQRAAAAAAAAASMCAABmAAAAad1ginzWzT/Wvd0Fjc3MPwAAAD8zEQAAAAAAAAEkAgAAZgAAAPPeVksW780/1r3dBY3NzD8AAAA/QxEAAAAAAAABJQIAAGYAAAB74EwMsAfOP9a93QWNzcw/AAAAP10RAAAAAAAAASYCAABmAAAAj+M4juM4zj/Wvd0Fjc3MPwAAAD/pEQAAAAAAAAEnAgAAZgAAAO/y1BflLs8/MxAp254JzT8AAAA/6REAAAAAAAABKAIAAGYAAAB59MrYfkfPPzMQKdueCc0/AAAAP/kRAAAAAAAAASkCAABmAAAAAfbAmRhgzz8zECnbngnNPwAAAD8JEgAAAAAAAAEqAgAAZgAAAPhwoeYkEHc/QLt2gpw30T8AAAA/AAAAAAAAAAABKwIAAGYAAABUfVHu8tSHPwU5b+KpZNE/AAAAPwAAAAAAAAAAASwCAABmAAAAhK4RDSvoij+cDcJXrnPRPwAAAD8AAAAAAAAAAAEtAgAAZgAAAFT4MTv/hI8/NOIUzbKC0T8AAAA/HwAAAAAAAAABLgIAAGYAAABaqDkJxIWaP2GLure7oNE/AAAAPx8AAAAAAAAAAS8CAABmAAAA3uWpL8pdnj/5Xw0twK/RPwAAAD8vAAAAAAAAAAEwAgAAZgAAAPsdvTK236E/kDRgosS+0T8AAAA/PgAAAAAAAAABMQIAAGYAAAAvT31R7vKkPycJsxfJzdE/AAAAP04AAAAAAAAAATICAABmAAAAe9YNpshnrT9VslgC0uvRPwAAAD9OAAAAAAAAAAEzAgAAZgAAAMYAe+BMDLA/VbJYAtLr0T8AAAA/XgAAAAAAAAABNAIAAGYAAABeGdvv6JWxP1WyWALS69E/AAAAP14AAAAAAAAAATUCAABmAAAA5C5PfVHusj/shqt31vrRPwAAAD9eAAAAAAAAAAE2AgAAZgAAAEQ+6wZT5LM/7Iard9b60T8AAAA/bQAAAAAAAAABNwIAAGYAAADMU1+Uuzy1P4Rb/uzaCdI/AAAAP30AAAAAAAAAATgCAABmAAAALGP7Hb0ytj+EW/7s2gnSPwAAAD99AAAAAAAAAAE5AgAAZgAAALJ4b6sli7c/hFv+7NoJ0j8AAAA/jQAAAAAAAAABOgIAAGYAAAA4juM4juO4P4Rb/uzaCdI/AAAAP5wAAAAAAAAAATsCAABmAAAAvqNXxvY7uj8bMFFi3xjSPwAAAD+cAAAAAAAAAAE8AgAAZgAAAAywB87EALs/GzBRYt8Y0j8AAAA/nAAAAAAAAAABPQIAAGYAAACSxXtbLVm8PxswUWLfGNI/AAAAP5wAAAAAAAAAAT4CAABmAAAA9NQX5S5PvT+xBKTX4yfSPwAAAD+sAAAAAAAAAAE/AgAAZgAAAGbnn/Bjdr4/sQSk1+Mn0j8AAAA/uwAAAAAAAAABQAIAAGYAAAC080/4MTu/P7EEpNfjJ9I/AAAAP7sAAAAAAAAAAUECAABmAAAAigH2wJkYwD+xBKTX4yfSPwAAAD+7AAAAAAAAAAFCAgAAZgAAALAHzsQAe8A/sQSk1+Mn0j8AAAA/ywAAAAAAAAABQwIAAGYAAABNDLAHzsTAP7EEpNfjJ9I/AAAAP9sAAAAAAAAAAUQCAABmAAAA6RCSSpsOwT+xBKTX4yfSPwAAAD/6AAAAAAAAAAFFAgAAZgAAABAXak4CccE/sQSk1+Mn0j8AAAA/CgEAAAAAAAABRgIAAGYAAACZGGAPnInBP7EEpNfjJ9I/AAAAPykBAAAAAAAAAUcCAABmAAAAIxpW0DWiwT+xBKTX4yfSPwAAAD84AQAAAAAAAAFIAgAAZgAAAKwbTJHPusE/sQSk1+Mn0j8AAAA/SAEAAAAAAAABSQIAAGYAAAA2HUJSadPBP7EEpNfjJ9I/AAAAP2cBAAAAAAAAAUoCAABmAAAAwB44EwPswT+xBKTX4yfSPwAAAD9LAgAAAAAAAAFLAgAAZgAAACGptOkQktI/gKAcAj1U0z8AAAA/AAAAAAAAAAABTAIAAGYAAADnqS/KXZ7SP4CgHAI9VNM/AAAAP14AAAAAAAAAAU0CAABmAAAAcKsli/e20j+AoBwCPVTTPwAAAD9tAAAAAAAAAAFOAgAAZgAAAPqsG0yRz9I/gKAcAj1U0z8AAAA/bQAAAAAAAAABTwIAAGYAAABIr4ztd/TSP+nLyYw4RdM/AAAAP30AAAAAAAAAAVACAABmAAAA0rCCrhEN0z/py8mMOEXTPwAAAD99AAAAAAAAAAFRAgAAZgAAAOWzbjBFPtM/6cvJjDhF0z8AAAA/jQAAAAAAAAABUgIAAGYAAAD4tlqyeG/TP+nLyYw4RdM/AAAAP40AAAAAAAAAAVMCAABmAAAA0LrBFPms0z/py8mMOEXTPwAAAD+cAAAAAAAAAAFUAgAAZgAAAKi+KHd56tM/6cvJjDhF0z8AAAA/nAAAAAAAAAABVQIAAGYAAAAKxIWak0DUP+nLyYw4RdM/AAAAP6wAAAAAAAAAAVYCAABmAAAA9crYfkev1D/py8mMOEXTPwAAAD+sAAAAAAAAAAFXAgAAZgAAAC7UnATiQtU/gKAcAj1U0z8AAAA/uwAAAAAAAAABWAIAAGYAAACj3OWpL8rVPxd1b3dBY9M/AAAAP7sAAAAAAAAAAVkCAABmAAAA3eWpL8pd1j8XdW93QWPTPwAAAD/LAAAAAAAAAAFaAgAAZgAAAFLu8tQX5dY/rknC7EVy0z8AAAA/ywAAAAAAAAABWwIAAGYAAACM97ZasnjXP65JwuxFctM/AAAAP9sAAAAAAAAAAVwCAABmAAAAd/4JP2bn1z+uScLsRXLTPwAAAD/bAAAAAAAAAAFdAgAAZgAAAGIFXSMaVtg/rknC7EVy0z8AAAA/6gAAAAAAAAABXgIAAGYAAACICzUngbjYP65JwuxFctM/AAAAP+oAAAAAAAAAAV8CAABmAAAAJRAXak4C2T9FHhViSoHTPwAAAD/6AAAAAAAAAAFgAgAAZgAAAP0TfszOP9k/RR4VYkqB0z8AAAA/+gAAAAAAAAABYQIAAGYAAABMFu9ttWTZP0UeFWJKgdM/AAAAPwoBAAAAAAAAAWICAABmAAAAEBdqTgJx2T9FHhViSoHTPwAAAD8KAQAAAAAAAAFjAgAAZgAAANUX5S5Pfdk/RR4VYkqB0z8AAAA/GQEAAAAAAAABZAIAAGYAAACaGGAPnInZP0UeFWJKgdM/AAAAPxkBAAAAAAAAAWUCAABmAAAA1RflLk992T9FHhViSoHTPwAAAD/VAQAAAAAAAAFmAgAAZgAAABAXak4Ccdk/RR4VYkqB0z8AAAA/9QEAAAAAAAABZwIAAGYAAAAhLtScBOLaP1WyWALS69E/AAAAPwAAAAAAAAAAAWgCAABmAAAAqy/KXZ762j/shqt31vrRPwAAAD8QAAAAAAAAAAFpAgAAZgAAADQxwB44E9s/7Iard9b60T8AAAA/EAAAAAAAAAABagIAAGYAAABINKyga0TbP+yGq3fW+tE/AAAAPx8AAAAAAAAAAWsCAABmAAAAljYdQlJp2z9VslgC0uvRPwAAAD8fAAAAAAAAAAFsAgAAZgAAADM7/4Qfs9s/JwmzF8nN0T8AAAA/LwAAAAAAAAABbQIAAGYAAADPP+HH7PzbP2GLure7oNE/AAAAPy8AAAAAAAAAAW4CAABmAAAAqENIKm063D804hTNsoLRPwAAAD8/AAAAAAAAAAFvAgAAZgAAAAhJpU2HkNw/BTlv4qlk0T8AAAA/PwAAAAAAAAABcAIAAGYAAABqTgJxoebcP9ePyfegRtE/AAAAP1oAAAAAAAAAAXECAABmAAAACFPks24w3T9Au3aCnDfRPwAAAD9qAAAAAAAAAAFyAgAAZgAAAKRXxvY7et0/EhLRl5MZ0T8AAAA/agAAAAAAAAABcwIAAGYAAABAXKg5CcTdP3s9fiKPCtE/AAAAP3kAAAAAAAAAAXQCAABmAAAAaGKAPXAm3j97PX4ijwrRPwAAAD95AAAAAAAAAAF1AgAAZgAAAEBm55/wY94/ez1+Io8K0T8AAAA/iQAAAAAAAAABdgIAAGYAAACga0TDCrreP+NoK62K+9A/AAAAP4kAAAAAAAAAAXcCAABmAAAAPnAmBtgD3z/jaCutivvQPwAAAD+JAAAAAAAAAAF4AgAAZgAAAFJzEogLNd8/42grrYr70D8AAAA/mQAAAAAAAAABeQIAAGYAAAAqd3nqi3LfP+NoK62K+9A/AAAAP6gAAAAAAAAAAXoCAABmAAAAeHnqi3KX3z/jaCutivvQPwAAAD8WAQAAAAAAAAF7AgAAZgAAADx6ZWy/o98/42grrYr70D8AAAA/FgEAAAAAAAABfAIAAGYAAAB81g2myGfhP9TU5wwDkdI/AAAAPwAAAAAAAAAAAX0CAABmAAAAQdeIhhV04T/U1OcMA5HSPwAAAD8AAAAAAAAAAAF+AgAAZgAAAGlYQdeIhuE/aqk6ggeg0j8AAAA/DwAAAAAAAAABfwIAAGYAAADL2H5Hr4zhP2qpOoIHoNI/AAAAPw8AAAAAAAAAAYACAABmAAAAy9h+R6+M4T8Cfo33C6/SPwAAAD8fAAAAAAAAAAGBAgAAZgAAAJDZ+Sf8mOE/An6N9wuv0j8AAAA/HwAAAAAAAAABggIAAGYAAADzWTeYIp/hPwJ+jfcLr9I/AAAAPy8AAAAAAAAAAYMCAABmAAAAt1qyeG+r4T8Cfo33C6/SPwAAAD8+AAAAAAAAAAGEAgAAZgAAABnb7+iVseE/An6N9wuv0j8AAAA/PgAAAAAAAAABhQIAAGYAAAB8Wy1ZvLfhPwJ+jfcLr9I/AAAAPz4AAAAAAAAAAYYCAABmAAAAQVyoOQnE4T8Cfo33C6/SPwAAAD9OAAAAAAAAAAGHAgAAZgAAAKPc5akvyuE/An6N9wuv0j8AAAA/XgAAAAAAAAABiAIAAGYAAABo3WCKfNbhPwJ+jfcLr9I/AAAAP14AAAAAAAAAAYkCAABmAAAALN7basni4T8Cfo33C6/SPwAAAD9eAAAAAAAAAAGKAgAAZgAAAFRflLs89eE/An6N9wuv0j8AAAA/bQAAAAAAAAABiwIAAGYAAADeYIp81g3iPwJ+jfcLr9I/AAAAP30AAAAAAAAAAYwCAABmAAAAyeK9rZYs4j+ZUuBsEL7SPwAAAD+MAAAAAAAAAAGNAgAAZgAAABjlLk99UeI/MCcz4hTN0j8AAAA/jAAAAAAAAAABjgIAAGYAAABSadMhJJXiP8j7hVcZ3NI/AAAAP4wAAAAAAAAAAY8CAABmAAAA7221ZPHe4j/1pCtCIvrSPwAAAD+cAAAAAAAAAAGQAgAAZgAAALTzT/gxO+M/JE7RLCsY0z8AAAA/nAAAAAAAAAABkQIAAGYAAADa+Sf8mJ3jP+nLyYw4RdM/AAAAP6wAAAAAAAAAAZICAABmAAAAnX/Cj9n54z8XdW93QWPTPwAAAD+sAAAAAAAAAAGTAgAAZgAAAJ0E4kLNSeQ/rknC7EVy0z8AAAA/uwAAAAAAAAABlAIAAGYAAAD/CT9m55/kP0UeFWJKgdM/AAAAP7sAAAAAAAAAAZUCAABmAAAAmw4hqbTp5D9FHhViSoHTPwAAAD/LAAAAAAAAAAGWAgAAZgAAANaSxXtbLeU/RR4VYkqB0z8AAAA/ywAAAAAAAAABlwIAAGYAAADplbH9jl7lP0UeFWJKgdM/AAAAP9sAAAAAAAAAAZgCAABmAAAAmhhgD5yJ5T9FHhViSoHTPwAAAD/bAAAAAAAAAAGZAgAAZgAAACMaVtA1ouU/F3Vvd0Fj0z8AAAA/6gAAAAAAAAABmgIAAGYAAACGmpNAXKjlPxd1b3dBY9M/AAAAP+oAAAAAAAAAAZsCAABmAAAA6BrRsIKu5T+AoBwCPVTTPwAAAD/6AAAAAAAAAAGcAgAAZgAAAEubDiGptOU/gKAcAj1U0z8AAAA/OAEAAAAAAAABnQIAAGYAAABLmw4hqbTlP+nLyYw4RdM/AAAAP0gBAAAAAAAAAZ4CAABmAAAArRtMkc+65T/py8mMOEXTPwAAAD9IAQAAAAAAAAGfAgAAZgAAABCciQH2wOU/6cvJjDhF0z8AAAA/WAEAAAAAAAABoAIAAGYAAAByHMdxHMflP+nLyYw4RdM/AAAAP2cBAAAAAAAAAaECAABmAAAA1ZwE4kLN5T/py8mMOEXTPwAAAD93AQAAAAAAAAGiAgAAZgAAADYdQlJp0+U/6cvJjDhF0z8AAAA/dwEAAAAAAAABowIAAGYAAACZnX/Cj9nlP+nLyYw4RdM/AAAAP4YBAAAAAAAAAaQCAABmAAAA+x29Mrbf5T/py8mMOEXTPwAAAD+GAQAAAAAAAAGlAgAAZgAAAPsdvTK23+U/Uvd2FzQ20z8AAAA/lgEAAAAAAAABpgIAAGYAAABenvqi3OXlP1L3dhc0NtM/AAAAP5YBAAAAAAAAAacCAABmAAAAwB44EwPs5T9S93YXNDbTPwAAAD+mAQAAAAAAAAGoAgAAZgAAAIUfs/NP+OU/uiIkoi8n0z8AAAA/9AEAAAAAAAABqQIAAGYAAADon/Bjdv7lP7oiJKIvJ9M/AAAAPwQCAAAAAAAAAaoCAABmAAAASiAu1JwE5j+6IiSiLyfTPwAAAD8EAgAAAAAAAAGrAgAAZgAAAK2ga0TDCuY/uiIkoi8n0z8AAAA/BAIAAAAAAAABrAIAAGYAAABxoeYkEBfmP7oiJKIvJ9M/AAAAPxQCAAAAAAAAAa0CAABmAAAANqJhBV0j5j+6IiSiLyfTPwAAAD8UAgAAAAAAAAGuAgAAZgAAAF0jGlbQNeY/uiIkoi8n0z8AAAA/IwIAAAAAAAABrwIAAGYAAACFpNKmQ0jmPyRO0SwrGNM/AAAAPzMCAAAAAAAAAbACAABmAAAASaVNh5BU5j8kTtEsKxjTPwAAAD8zAgAAAAAAAAGxAgAAZgAAAHAmBtgDZ+Y/JE7RLCsY0z8AAAA/QwIAAAAAAAABsgIAAGYAAAA1J4G4UHPmP415frcmCdM/AAAAP0MCAAAAAAAAAbMCAABmAAAAXKg5CcSF5j+NeX63JgnTPwAAAD9SAgAAAAAAAAG0AgAAZgAAAIMp8lk3mOY/jXl+tyYJ0z8AAAA/UgIAAAAAAAABtQIAAGYAAADmqS/KXZ7mP415frcmCdM/AAAAP2ICAAAAAAAAAbYCAABmAAAAkFTadAhJ3T9UnzMMRMrWPwAAAD8AAAAAAAAAAAG3AgAAZgAAAFZVVVVVVd0/VJ8zDETK1j8AAAA/bgAAAAAAAAABuAIAAGYAAAAaVtA1omHdP1SfMwxEytY/AAAAP40AAAAAAAAAAbkCAABmAAAA4FZLFu9t3T9UnzMMRMrWPwAAAD+cAAAAAAAAAAG6AgAAZgAAAKRXxvY7et0/VJ8zDETK1j8AAAA/qwAAAAAAAAABuwIAAGYAAABoWEHXiIbdP1SfMwxEytY/AAAAP6sAAAAAAAAAAbwCAABmAAAALlm8t9WS3T9UnzMMRMrWPwAAAD+6AAAAAAAAAAG9AgAAZgAAAHxbLVm8t90/VJ8zDETK1j8AAAA/ugAAAAAAAAABvgIAAGYAAADKXZ76otzdP1SfMwxEytY/AAAAP8oAAAAAAAAAAb8CAABmAAAAVF+Uuzz13T+8yuCWP7vWPwAAAD/KAAAAAAAAAAHAAgAAZgAAAGhigD1wJt4/vMrglj+71j8AAAA/2gAAAAAAAAABwQIAAGYAAAB6ZWy/o1fePyX2jSE7rNY/AAAAP9oAAAAAAAAAAcICAABmAAAAUmnTISSV3j8l9o0hO6zWPwAAAD/pAAAAAAAAAAHDAgAAZgAAACptOoSk0t4/JfaNITus1j8AAAA/6QAAAAAAAAABxAIAAGYAAADIcRzHcRzfPyX2jSE7rNY/AAAAP/kAAAAAAAAAAcUCAABmAAAAKnd56oty3z8l9o0hO6zWPwAAAD/5AAAAAAAAAAHGAgAAZgAAAIp81g2myN8/JfaNITus1j8AAAA/GAEAAAAAAAABxwIAAGYAAAD2wJkYYA/gPyX2jSE7rNY/AAAAPxgBAAAAAAAAAcgCAABmAAAA4kLNSSAu4D8l9o0hO6zWPwAAAD8YAQAAAAAAAAHJAgAAZgAAADBFPusGU+A/jyE7rDad1j8AAAA/GAEAAAAAAAABygIAAGYAAAAdx3Ecx3HgP48hO6w2ndY/AAAAPygBAAAAAAAAAcsCAABmAAAACUmlTYeQ4D+PITusNp3WPwAAAD83AQAAAAAAAAHMAgAAZgAAAFhLFu9tteA/jyE7rDad1j8AAAA/RwEAAAAAAAABzQIAAGYAAAAb0bCCrhHhP2B4lcEtf9Y/AAAAP0cBAAAAAAAAAc4CAABmAAAAQ1Jp0yEk4T/Jo0JMKXDWPwAAAD9XAQAAAAAAAAHPAgAAZgAAAJFU2nQISeE/yaNCTClw1j8AAAA/VwEAAAAAAAAB0AIAAGYAAAC41ZLFe1vhP8mjQkwpcNY/AAAAP2YBAAAAAAAAAdECAABmAAAAQdeIhhV04T/Jo0JMKXDWPwAAAD9mAQAAAAAAAAHSAgAAZgAAAGlYQdeIhuE/yaNCTClw1j8AAAA/dgEAAAAAAAAB0wIAAGYAAACQ2fkn/JjhPzLP79YkYdY/AAAAP4UBAAAAAAAAAdQCAABmAAAAt1qyeG+r4T8yz+/WJGHWPwAAAD+FAQAAAAAAAAHVAgAAZgAAAN7basniveE/Ms/v1iRh1j8AAAA/lQEAAAAAAAAB1gIAAGYAAABo3WCKfNbhPzLP79YkYdY/AAAAP5UBAAAAAAAAAdcCAABmAAAA8d5WSxbv4T8yz+/WJGHWPwAAAD+VAQAAAAAAAAHYAgAAZgAAAHvgTAywB+I/Ms/v1iRh1j8AAAA/pQEAAAAAAAAB2QIAAGYAAAAsY/sdvTLiPzLP79YkYdY/AAAAPwICAAAAAAAAAdoCAABmAAAAKXd56oty4z/Jo0JMKXDWPwAAAD8iAgAAAAAAAAHbAgAAZgAAAGT7Hb0ytuM/yaNCTClw1j8AAAA/IgIAAAAAAAAB3AIAAGYAAACKfNYNpsjjP8mjQkwpcNY/AAAAPyICAAAAAAAAAd0CAABmAAAAFH7Mzj/h4z/Jo0JMKXDWPwAAAD8xAgAAAAAAAAHeAgAAZgAAAJ1/wo/Z+eM/yaNCTClw1j8AAAA/MQIAAAAAAAAB3wIAAGYAAADFAHvgTAzkP8mjQkwpcNY/AAAAP0ECAAAAAAAAAeACAABmAAAA7IEzMcAe5D/Jo0JMKXDWPwAAAD9RAgAAAAAAAAHhAgAAZgAAAHWDKfJZN+Q/yaNCTClw1j8AAAA/UQIAAAAAAAAB4gIAAGYAAACdBOJCzUnkP8mjQkwpcNY/AAAAP1ECAAAAAAAAAeMCAABmAAAAxIWak0Bc5D/Jo0JMKXDWPwAAAD9gAgAAAAAAAAHkAgAAZgAAAOsGU+SzbuQ/Ms/v1iRh1j8AAAA/YAIAAAAAAAAB5QIAAGYAAAASiAs1J4HkPzLP79YkYdY/AAAAP3ACAAAAAAAAAeYCAABmAAAAOgnEhZqT5D8yz+/WJGHWPwAAAD9wAgAAAAAAAAHnAgAAZgAAAGKKfNYNpuQ/Ms/v1iRh1j8AAAA/fwIAAAAAAAAB6AIAAGYAAAAmi/e2WrLkPzLP79YkYdY/AAAAP38CAAAAAAAAAekCAABmAAAAiAs1J4G45D+b+pxhIFLWPwAAAD+PAgAAAAAAAAHqAgAAZgAAAOuLcpenvuQ/m/qcYSBS1j8AAAA/jwIAAAAAAAAB6wIAAGYAAABNDLAHzsTkP5v6nGEgUtY/AAAAP58CAAAAAAAAAewCAABmAAAAsIztd/TK5D+b+pxhIFLWPwAAAD/ZAgAAAAAAAAHtAgAAZgAAABINK+ga0eQ/BCZK7BtD1j8AAAA/AQQAAAAAAAAB7gIAAGYAAAB1jWhYQdfkPwQmSuwbQ9Y/AAAAPxEEAAAAAAAAAe8CAABmAAAA1w2myGfd5D8EJkrsG0PWPwAAAD8RBAAAAAAAAAHwAgAAZgAAAJsOIam06eQ/BCZK7BtD1j8AAAA/IQQAAAAAAAAB8QIAAGYAAACbDiGptOnkP2xR93YXNNY/AAAAPzAEAAAAAAAAAfICAABmAAAA/o5eGdvv5D9sUfd2FzTWPwAAAD8wBAAAAAAAAAHzAgAAZgAAAMOP2fkn/OQ/bFH3dhc01j8AAAA/QAQAAAAAAAAB9AIAAGYAAAAlEBdqTgLlP2xR93YXNNY/AAAAP0AEAAAAAAAAAfUCAABmAAAAiJBU2nQI5T9sUfd2FzTWPwAAAD9QBAAAAAAAAAH2AgAAZgAAAOoQkkqbDuU/bFH3dhc01j8AAAA/XwQAAAAAAAAB9wIAAGYAAABNkc+6wRTlP2xR93YXNNY/AAAAP34EAAAAAAAAAfgCAABmAAAArxENK+ga5T9sUfd2FzTWPwAAAD+OBAAAAAAAAAH5AgAAZgAAABKSSpsOIeU/bFH3dhc01j8AAAA/ngQAAAAAAAAB+gIAAGYAAABzEogLNSflP2xR93YXNNY/AAAAP60EAAAAAAAAAfsCAABmAAAA1pLFe1st5T9sUfd2FzTWPwAAAD+9BAAAAAAAAAH8AgAAZgAAAJuTQFyoOeU/bFH3dhc01j8AAAA/zQQAAAAAAAAB/QIAAGYAAAD9E37Mzj/lP2xR93YXNNY/AAAAP80EAAAAAAAAAf4CAABmAAAAYJS7PPVF5T9sUfd2FzTWPwAAAD/cBAAAAAAAAAH/AgAAZgAAAMIU+awbTOU/bFH3dhc01j8AAAA/3AQAAAAAAAABAAMAAGYAAACHFXSNaFjlP2xR93YXNNY/AAAAP9wEAAAAAAAAAQEDAABmAAAASxbvbbVk5T9sUfd2FzTWPwAAAD/rBAAAAAAAAAECAwAAZgAAAK6WLN7bauU/bFH3dhc01j8AAAA/FAYAAAAAAAABAwMAAGYAAAAQF2pOAnHlP2xR93YXNNY/AAAAP5EGAAAAAAAAAQQDAABmAAAA1RflLk995T9sUfd2FzTWPwAAAD+hBgAAAAAAAAEFAwAAZgAAADiYIp91g+U/BCZK7BtD1j8AAAA/sQYAAAAAAAABBgMAAGYAAACaGGAPnInlPwQmSuwbQ9Y/AAAAP7EGAAAAAAAAAQcDAABmAAAAwZkYYA+c5T8EJkrsG0PWPwAAAD/ABgAAAAAAAAEIAwAAZgAAAOga0bCCruU/BCZK7BtD1j8AAAA/wAYAAAAAAAABCQMAAGYAAAByHMdxHMflPwQmSuwbQ9Y/AAAAP8AGAAAAAAAAAQoDAABmAAAANh1CUmnT5T8EJkrsG0PWPwAAAD/QBgAAAAAAAAELAwAAZgAAAF6e+qLc5eU/BCZK7BtD1j8AAAA/0AYAAAAAAAABDAMAAGYAAACFH7PzT/jlPwQmSuwbQ9Y/AAAAP98GAAAAAAAAAQ0DAABmAAAASiAu1JwE5j8EJkrsG0PWPwAAAD/6BgAAAAAAAAEOAwAAZgAAAHGh5iQQF+Y/BCZK7BtD1j8AAAA/+gYAAAAAAAABDwMAAGYAAADTISSVNh3mPwQmSuwbQ9Y/AAAAPwoHAAAAAAAAARADAABmAAAANqJhBV0j5j8EJkrsG0PWPwAAAD8KBwAAAAAAAAERAwAAZgAAAPui3OWpL+Y/BCZK7BtD1j8AAAA/GQcAAAAAAAABEgMAAGYAAABdIxpW0DXmPwQmSuwbQ9Y/AAAAPykHAAAAAAAAARMDAABmAAAAwKNXxvY75j8EJkrsG0PWPwAAAD8pBwAAAAAAAAEUAwAAZgAAACIklTYdQuY/BCZK7BtD1j8AAAA/SAcAAAAAAAABFQMAAGYAAACFpNKmQ0jmPwQmSuwbQ9Y/AAAAP2cHAAAAAAAAARYDAABmAAAASaVNh5BU5j8EJkrsG0PWPwAAAD8hCgAAAAAAAAEXAwAAZgAAAKsli/e2WuY/BCZK7BtD1j8AAAA/MQoAAAAAAAABGAMAAGYAAABwJgbYA2fmPwQmSuwbQ9Y/AAAAPzEKAAAAAAAAARkDAABmAAAARrnLU1+U5z+b+pxhIFLWPwAAAD8AAAAAAAAAAAEaAwAAZgAAAKk5CcSFmuc/m/qcYSBS1j8AAAA/nAAAAAAAAAABGwMAAGYAAADPusEU+aznP5v6nGEgUtY/AAAAP5wAAAAAAAAAARwDAABmAAAAWby31ZLF5z+b+pxhIFLWPwAAAD+sAAAAAAAAAAEdAwAAZgAAAKe+KHd56uc/Ms/v1iRh1j8AAAA/vAAAAAAAAAABHgMAAGYAAACUQFyoOQnoP8mjQkwpcNY/AAAAP7wAAAAAAAAAAR8DAABmAAAARMMKukY06D9geJXBLX/WPwAAAD/LAAAAAAAAAAEgAwAAZgAAAPZFuctTX+g/YHiVwS1/1j8AAAA/2wAAAAAAAAABIQMAAGYAAABryeK9rZboP2B4lcEtf9Y/AAAAP9sAAAAAAAAAASIDAABmAAAARM1JIC7U6D/3TOg2Mo7WPwAAAD/rAAAAAAAAAAEjAwAAZgAAAPTUF+UuT+k/90zoNjKO1j8AAAA/+gAAAAAAAAABJAMAAGYAAAAH2ANnYoDpP/dM6DYyjtY/AAAAPwoBAAAAAAAAASUDAABmAAAALd7basni6T/3TOg2Mo7WPwAAAD8KAQAAAAAAAAEmAwAAZgAAAEDhx+z8E+o/jyE7rDad1j8AAAA/CgEAAAAAAAABJwMAAGYAAADwY3b+CT/qP48hO6w2ndY/AAAAPxkBAAAAAAAAASgDAABmAAAAemVsv6NX6j+PITusNp3WPwAAAD8ZAQAAAAAAAAEpAwAAZgAAAARnYoA9cOo/jyE7rDad1j8AAAA/KQEAAAAAAAABKgMAAGYAAAAr6BrRsILqP48hO6w2ndY/AAAAPzkBAAAAAAAAASsDAABmAAAAjWhYQdeI6j+PITusNp3WPwAAAD85AQAAAAAAAAEsAwAAZgAAAPDolbH9juo/jyE7rDad1j8AAAA/OQEAAAAAAAABLQMAAGYAAABSadMhJJXqP48hO6w2ndY/AAAAP7MBAAAAAAAAAS4DAABmAAAAtekQkkqb6j+PITusNp3WPwAAAD8wAgAAAAAAAAEvAwAAZgAAABdqTgJxoeo/90zoNjKO1j8AAAA/MAIAAAAAAAABMAMAAGYAAAB66otyl6fqP/dM6DYyjtY/AAAAPz8CAAAAAAAAATEDAABmAAAAeuqLcpen6j9geJXBLX/WPwAAAD9fAgAAAAAAAAEyAwAAZgAAANxqyeK9reo/YHiVwS1/1j8AAAA/HgYAAAAAAAABMwMAAGYAAAA+6wZT5LPqP2B4lcEtf9Y/AAAAPy0GAAAAAAAAATQDAABmAAAAA+yBMzHA6j/Jo0JMKXDWPwAAAD89BgAAAAAAAAE1AwAAZgAAAGZsv6NXxuo/Ms/v1iRh1j8AAAA/PQYAAAAAAAABNgMAAGYAAADI7PwTfszqPzLP79YkYdY/AAAAPz0GAAAAAAAAATcDAABmAAAAK206hKTS6j8yz+/WJGHWPwAAAD9cBgAAAAAAAAE4AwAAZgAAAI3td/TK2Oo/m/qcYSBS1j8AAAA/qwgAAAAAAAABOQMAAGYAAADQusEU+axrP0pujktqqdo/AAAAPwAAAAAAAAAAAToDAABmAAAAyD/hx+z8cz/gQuHAbrjaPwAAAD9uAAAAAAAAAAE7AwAAZgAAANUX5S5PfaE/PZUsloD02j8AAAA/fQAAAAAAAAABPAMAAGYAAADx6JWx/Y6uP2s+0oCJEts/AAAAP40AAAAAAAAAAT0DAABmAAAA5C5PfVHusj9rPtKAiRLbPwAAAD+NAAAAAAAAAAE+AwAAZgAAAGZsv6NXxrY/med3a5Iw2z8AAAA/jQAAAAAAAAABPwMAAGYAAADmqS/KXZ66PzC8yuCWP9s/AAAAP50AAAAAAAAAAUADAABmAAAAjO139MrYvj/IkB1Wm07bPwAAAD+sAAAAAAAAAAFBAwAAZgAAAOkQkkqbDsE/yJAdVptO2z8AAAA/rAAAAAAAAAABQgMAAGYAAACDKfJZN5jCP8iQHVabTts/AAAAP7wAAAAAAAAAAUMDAABmAAAAp0NIKm06xD/IkB1Wm07bPwAAAD+8AAAAAAAAAAFEAwAAZgAAAKNXxvY7esU/yJAdVptO2z8AAAA/ywAAAAAAAAABRQMAAGYAAAC0bjBFPuvGP5nnd2uSMNs/AAAAP8sAAAAAAAAAAUYDAABmAAAAO4Sk0qZDyD9rPtKAiRLbPwAAAD/oAAAAAAAAAAFHAwAAZgAAAK2WLN7bask/D+yGq3fW2j8AAAA/+AAAAAAAAAABSAMAAGYAAADzyth+R6/MP79ynYtPT9o/AAAAP/gAAAAAAAAAAUkDAABmAAAAad1ginzWzT9iIFK2PRPaPwAAAD8HAQAAAAAAAAFKAwAAZgAAAMns/BN+zM4/naJZVjDm2T8AAAA/BwEAAAAAAAABSwMAAGYAAAAV+awbTJHPP2/5s2snyNk/AAAAPxcBAAAAAAAAAUwDAABmAAAAO4Sk0qZD0D/XJGH2IrnZPwAAAD8XAQAAAAAAAAFNAwAAZgAAAGGKfNYNptA/qnu7Cxqb2T8AAAA/JwEAAAAAAAABTgMAAGYAAADDj9n5J/zQPxKnaJYVjNk/AAAAPzYBAAAAAAAAAU8DAABmAAAA/Jidf8KP0T970hUhEX3ZPwAAAD9GAQAAAAAAAAFQAwAAZgAAAA+ciQH2wNE/e9IVIRF92T8AAAA/RgEAAAAAAAABUQMAAGYAAACZnX/Cj9nRP3vSFSERfdk/AAAAP0YBAAAAAAAAAVIDAABmAAAAI591gyny0T970hUhEX3ZPwAAAD9VAQAAAAAAAAFTAwAAZgAAAKyga0TDCtI/e9IVIRF92T8AAAA/VQEAAAAAAAABVAMAAGYAAAA2omEFXSPSP+P9wqsMbtk/AAAAP2UBAAAAAAAAAVUDAABmAAAA+6Lc5akv0j/j/cKrDG7ZPwAAAD+EAQAAAAAAAAFWAwAAZgAAAL+jV8b2O9I/4/3Cqwxu2T8AAAA/hAEAAAAAAAABVwMAAGYAAACEpNKmQ0jSP+P9wqsMbtk/AAAAP4QBAAAAAAAAAVgDAABmAAAASaVNh5BU0j/j/cKrDG7ZPwAAAD+UAQAAAAAAAAFZAwAAZgAAAEmlTYeQVNI/TSlwNghf2T8AAAA/lAEAAAAAAAABWgMAAGYAAAAOpshn3WDSP00pcDYIX9k/AAAAP6QBAAAAAAAAAVsDAABmAAAAhKTSpkNI0j9NKXA2CF/ZPwAAAD9HAwAAAAAAAAFcAwAAZgAAAL4ytt/RK+8/+LdQOLAb7j8AAAA/AAAAAAAAAAABXQMAAGYAAABcsnhvqyXvP/i3UDiwG+4/AAAAPy8AAAAAAAAAAV4DAABmAAAAlrH9jl4Z7z/4t1A4sBvuPwAAAD8vAAAAAAAAAAFfAwAAZgAAADQxwB44E+8/+LdQOLAb7j8AAAA/PwAAAAAAAAABYAMAAGYAAABuMEU+6wbvP/i3UDiwG+4/AAAAP04AAAAAAAAAAWEDAABmAAAASK+M7Xf07j/4t1A4sBvuPwAAAD9OAAAAAAAAAAFiAwAAZgAAAL6tlize2+4/rE2n/S0U7j8AAAA/TgAAAAAAAAABYwMAAGYAAADSK2P7Hb3uP6xNp/0tFO4/AAAAP14AAAAAAAAAAWQDAABmAAAASCptOoSk7j+sTaf9LRTuPwAAAD9eAAAAAAAAAAFlAwAAZgAAAPon/Jidf+4/rE2n/S0U7j8AAAA/bgAAAAAAAAABZgMAAGYAAAAOpshn3WDuP6xNp/0tFO4/AAAAP30AAAAAAAAAAWcDAABmAAAAhKTSpkNI7j+sTaf9LRTuPwAAAD/pAAAAAAAAAAFoAwAAZgAAAF8Z2+/ole0/2/ZM6DYy7j8AAAA/6QAAAAAAAAABaQMAAGYAAABfGdvv6JXtPydh9iK5Oe4/AAAAP+kAAAAAAAAAAWoDAABmAAAA/Jidf8KP7T8nYfYiuTnuPwAAAD/5AAAAAAAAAAFrAwAAZgAAAJoYYA+cie0/csufXTtB7j8AAAA/+QAAAAAAAAABbAMAAGYAAADWF+UuT33tP701SZi9SO4/AAAAPwgBAAAAAAAAAW0DAABmAAAAc5envih37T9UCpwNwlfuPwAAAD8YAQAAAAAAAAFuAwAAZgAAAK6WLN7bau0/oHRFSERf7j8AAAA/KAEAAAAAAAABbwMAAGYAAABMFu9ttWTtP+ze7oLGZu4/AAAAPygBAAAAAAAAAXADAABmAAAAhxV0jWhY7T83SZi9SG7uPwAAAD8oAQAAAAAAAAFxAwAAZgAAAIcVdI1oWO0/g7NB+Mp17j8AAAA/NwEAAAAAAAABcgMAAGYAAAAklTYdQlLtP88d6zJNfe4/AAAAPzcBAAAAAAAAAXMDAABmAAAAwhT5rBtM7T9l8j2oUYzuPwAAAD9HAQAAAAAAAAF0AwAAZgAAAMIU+awbTO0//MaQHVab7j8AAAA/VgEAAAAAAAABdQMAAGYAAADCFPmsG0ztP0gxOljYou4/AAAAP1YBAAAAAAAAAXYDAABmAAAAwhT5rBtM7T+Um+OSWqruPwAAAD9mAQAAAAAAAAF3AwAAZgAAAMIU+awbTO0/K3A2CF+57j8AAAA/ZgEAAAAAAAABeAMAAGYAAADCFPmsG0ztP3fa30LhwO4/AAAAP3YBAAAAAAAAAXkDAABmAAAAwhT5rBtM7T8NrzK45c/uPwAAAD92AQAAAAAAAAF6AwAAZgAAAMIU+awbTO0/WRnc8mfX7j8AAAA/hQEAAAAAAAABewMAAGYAAADCFPmsG0ztPzxY2KLu7e4/AAAAP4UBAAAAAAAAAXwDAABmAAAAwhT5rBtM7T+HwoHdcPXuPwAAAD+VAQAAAAAAAAF9AwAAZgAAACSVNh1CUu0/0ywrGPP87j8AAAA/lQEAAAAAAAABfgMAAGYAAACHFXSNaFjtP2kBfo33C+8/AAAAP6UBAAAAAAAAAX8DAABmAAAAhxV0jWhY7T8B1tAC/BrvPwAAAD+lAQAAAAAAAAGAAwAAZgAAAOmVsf2OXu0/TEB6PX4i7z8AAAA/tAEAAAAAAAABgQMAAGYAAABMFu9ttWTtP+QUzbKCMe8/AAAAP7QBAAAAAAAAAYIDAABmAAAAERdqTgJx7T/GU8liCUjvPwAAAD/EAQAAAAAAAAGDAwAAZgAAAHOXp74od+0/XSgc2A1X7z8AAAA/xAEAAAAAAAABhAMAAGYAAADWF+UuT33tP6mSxRKQXu8/AAAAP9MBAAAAAAAAAYUDAABmAAAAmhhgD5yJ7T8/ZxiIlG3vPwAAAD/TAQAAAAAAAAGGAwAAZgAAAPyYnX/Cj+0/1ztr/Zh87z8AAAA/4wEAAAAAAAABhwMAAGYAAABfGdvv6JXtPyOmFDgbhO8/AAAAP/MBAAAAAAAAAYgDAABmAAAAhpqTQFyo7T8F5RDooZrvPwAAAD8CAgAAAAAAAAGJAwAAZgAAAEubDiGptO0/UU+6IiSi7z8AAAA/AgIAAAAAAAABigMAAGYAAAAPnIkB9sDtP+cjDZgose8/AAAAPwICAAAAAAAAAYsDAABmAAAANx1CUmnT7T8zjrbSqrjvPwAAAD8SAgAAAAAAAAGMAwAAZgAAAF6e+qLc5e0/y2IJSK/H7z8AAAA/EgIAAAAAAAABjQMAAGYAAADBHjgTA+ztPxfNsoIxz+8/AAAAPyICAAAAAAAAAY4DAABmAAAAhR+z80/47T9jN1y9s9bvPwAAAD8iAgAAAAAAAAGPAwAAZgAAAEogLtScBO4/raEF+DXe7z8AAAA/MQIAAAAAAAABkAMAAGYAAACsoGtEwwruP62hBfg13u8/AAAAPzECAAAAAAAAAZEDAABmAAAAcKHmJBAX7j+toQX4Nd7vPwAAAD9BAgAAAAAAAAGSAwAAZgAAANQhJJU2He4/raEF+DXe7z8AAAA/QQIAAAAAAAABkwMAAGYAAAD6otzlqS/uP62hBfg13u8/AAAAP1ACAAAAAAAAAZQDAABmAAAAIiSVNh1C7j+toQX4Nd7vPwAAAD9QAgAAAAAAAAGVAwAAZgAAAEilTYeQVO4/raEF+DXe7z8AAAA/YAIAAAAAAAABlgMAAGYAAADSpkNIKm3uP62hBfg13u8/AAAAP2ACAAAAAAAAAZcDAABmAAAA+if8mJ1/7j+toQX4Nd7vPwAAAD9/AgAAAAAAAAGYAwAAZgAAAEgqbTqEpO4/YzdcvbPW7z8AAAA/fwIAAAAAAAABmQMAAGYAAABwqyWL97buPxfNsoIxz+8/AAAAP38CAAAAAAAAAZoDAABmAAAAlize22rJ7j/LYglIr8fvPwAAAD+PAgAAAAAAAAGbAwAAZgAAAL6tlize2+4/y2IJSK/H7z8AAAA/nwIAAAAAAAABnAMAAGYAAACErhENK+juP3/4Xw0twO8/AAAAP58CAAAAAAAAAZ0DAABmAAAASK+M7Xf07j8zjrbSqrjvPwAAAD+fAgAAAAAAAAGeAwAAZgAAAKovyl2e+u4/M4620qq47z8AAAA/rgIAAAAAAAABnwMAAGYAAAAOsAfOxADvPzOOttKquO8/AAAAP64CAAAAAAAAAaADAABmAAAAbjBFPusG7z+duWNdpqnvPwAAAD++AgAAAAAAAAGhAwAAZgAAANKwgq4RDe8/nbljXaap7z8AAAA/vgIAAAAAAAABogMAAGYAAAA0McAeOBPvP525Y12mqe8/AAAAP80CAAAAAAAAAaMDAABmAAAANDHAHjgT7z9RT7oiJKLvPwAAAD/dAgAAAAAAAAGkAwAAZgAAAJax/Y5eGe8/BeUQ6KGa7z8AAAA/3QIAAAAAAAABpQMAAGYAAAD4MTv/hB/vPwXlEOihmu8/AAAAP+0CAAAAAAAAAaYDAABmAAAAXLJ4b6sl7z+7emetH5PvPwAAAD/tAgAAAAAAAAGnAwAAZgAAAL4ytt/RK+8/u3pnrR+T7z8AAAA//AIAAAAAAAABqAMAAGYAAAAgs/NP+DHvP7t6Z60fk+8/AAAAP/wCAAAAAAAAAakDAABmAAAA5LNuMEU+7z9vEL5ynYvvPwAAAD8MAwAAAAAAAAGqAwAAZgAAAKq06RCSSu8/bxC+cp2L7z8AAAA/DAMAAAAAAAABqwMAAGYAAAAMNSeBuFDvPyOmFDgbhO8/AAAAPxwDAAAAAAAAAawDAABmAAAAbrVk8d5W7z8jphQ4G4TvPwAAAD8rAwAAAAAAAAGtAwAAZgAAADS239ErY+8/I6YUOBuE7z8AAAA/KwMAAAAAAAABrgMAAGYAAACWNh1CUmnvP9c7a/2YfO8/AAAAPysDAAAAAAAAAa8DAABmAAAAWjeYIp917z+L0cHCFnXvPwAAAD87AwAAAAAAAAGwAwAAZgAAAB44EwPsge8/P2cYiJRt7z8AAAA/OwMAAAAAAAABsQMAAGYAAACCuFBzEojvPz9nGIiUbe8/AAAAP0oDAAAAAAAAAbIDAABmAAAA5DiO4ziO7z/0/G5NEmbvPwAAAD9KAwAAAAAAAAGzAwAAZgAAAEa5y1NflO8/9PxuTRJm7z8AAAA/agMAAAAAAAABtAMAAGYAAABGuctTX5TvP6mSxRKQXu8/AAAAP2oDAAAAAAAAAbUDAABmAAAAqDkJxIWa7z9dKBzYDVfvPwAAAD95AwAAAAAAAAG2AwAAZgAAAAy6RjSsoO8/Eb5ynYtP7z8AAAA/iQMAAAAAAAABtwMAAGYAAABuOoSk0qbvPxG+cp2LT+8/AAAAP4kDAAAAAAAAAbgDAABmAAAA0LrBFPms7z976R8oh0DvPwAAAD+ZAwAAAAAAAAG5AwAAZgAAADI7/4Qfs+8/e+kfKIdA7z8AAAA/mQMAAAAAAAABugMAAGYAAACUuzz1RbnvP+QUzbKCMe8/AAAAP6gDAAAAAAAAAbsDAABmAAAA9jt6ZWy/7z/kFM2ygjHvPwAAAD+oAwAAAAAAAAG8AwAAZgAAAFq8t9WSxe8/TEB6PX4i7z8AAAA/uAMAAAAAAAABvQMAAGYAAAC8PPVFucvvPwHW0AL8Gu8/AAAAP7gDAAAAAAAAAb4DAABmAAAAvDz1RbnL7z+1ayfIeRPvPwAAAD/HAwAAAAAAAAG/AwAAZgAAAB69Mrbf0e8/aQF+jfcL7z8AAAA/xwMAAAAAAAABwAMAAGYAAACAPXAmBtjvP9MsKxjz/O4/AAAAP9cDAAAAAAAAAcEDAABmAAAAgD1wJgbY7z88WNii7u3uPwAAAD/XAwAAAAAAAAHCAwAAZgAAAIA9cCYG2O8/8O0uaGzm7j8AAAA/5wMAAAAAAAABwwMAAGYAAADkva2WLN7vP6SDhS3q3u4/AAAAP/YDAAAAAAAAAcQDAABmAAAARj7rBlPk7z8NrzK45c/uPwAAAD/2AwAAAAAAAAHFAwAAZgAAAEY+6wZT5O8/d9rfQuHA7j8AAAA/9gMAAAAAAAABxgMAAGYAAABGPusGU+TvP98Fjc3cse4/AAAAPwYEAAAAAAAAAccDAABmAAAARj7rBlPk7z9IMTpY2KLuPwAAAD8WBAAAAAAAAAHIAwAAZgAAAEY+6wZT5O8//MaQHVab7j8AAAA/JQQAAAAAAAAByQMAAGYAAABGPusGU+TvPxqIlG3PhO4/AAAAPyUEAAAAAAAAAcoDAABmAAAA5L2tlize7z/s3u6CxmbuPwAAAD9UBAAAAAAAAAHLAwAAZgAAAOS9rZYs3u8/oHRFSERf7j8AAAA/VAQAAAAAAAABzAMAAGYAAAAevTK239HvP1QKnA3CV+4/AAAAP2QEAAAAAAAAAc0DAABmAAAAHr0ytt/R7z8JoPLSP1DuPwAAAD9kBAAAAAAAAAHOAwAAZgAAALw89UW5y+8/csufXTtB7j8AAAA/cwQAAAAAAAABzwMAAGYAAABavLfVksXvP3LLn107Qe4/AAAAP+EEAAAAAAAAAdADAABmAAAAgjMxwB447z+4JgmzF8ntPwAAAD/hBAAAAAAAAAHRAwAAZgAAAPgxO/+EH+8/brxfeJXB7T8AAAA/8AQAAAAAAAAB0gMAAGYAAACWsf2OXhnvPyJStj0Tuu0/AAAAP/AEAAAAAAAAAdMDAABmAAAANDHAHjgT7z8iUrY9E7rtPwAAAD/wBAAAAAAAAAHUAwAAZgAAANKwgq4RDe8/IlK2PRO67T8AAAA/EAUAAAAAAAAB1QMAAGYAAAAgLtScBOLuP9bnDAORsu0/AAAAPxAFAAAAAAAAAdYDAABmAAAAXC1ZvLfV7j/W5wwDkbLtPwAAAD8QBQAAAAAAAAHXAwAAZgAAANIrY/sdve4/1ucMA5Gy7T8AAAA/HwUAAAAAAAAB2AMAAGYAAAAOK+ga0bDuP9bnDAORsu0/AAAAPx8FAAAAAAAAAdkDAABmAAAA5qkvyl2e7j/W5wwDkbLtPwAAAD8vBQAAAAAAAAHaAwAAZgAAACCptOkQku4/1ucMA5Gy7T8AAAA/LwUAAAAAAAAB2wMAAGYAAAC+KHd56ovuP9bnDAORsu0/AAAAPz4FAAAAAAAAAdwDAABmAAAAXKg5CcSF7j/W5wwDkbLtPwAAAD8+BQAAAAAAAAHdAwAAZgAAAPon/Jidf+4/1ucMA5Gy7T8AAAA/XgUAAAAAAAAB3gMAAGYAAACYp74od3nuP9bnDAORsu0/AAAAP20FAAAAAAAAAd8DAABmAAAANieBuFBz7j/W5wwDkbLtPwAAAD99BQAAAAAAAAHgAwAAZgAAANKmQ0gqbe4/1ucMA5Gy7T8AAAA/nAUAAAAAAAAB4QMAAGYAAADSpkNIKm3uPyJStj0Tuu0/AAAAP5wFAAAAAAAAAeIDAABmAAAAb7Vk8d5W0z/Qm3gqWSzhPwAAAD8AAAAAAAAAAAHjAwAAZgAAAKq06RCSStM/GgYiZdsz4T8AAAA/+gAAAAAAAAAB5AMAAGYAAACqtOkQkkrTP2Zwy59dO+E/AAAAPxkBAAAAAAAAAeUDAABmAAAAqrTpEJJK0z+y2nTa30LhPwAAAD8ZAQAAAAAAAAHmAwAAZgAAAKq06RCSStM//UQeFWJK4T8AAAA/WAEAAAAAAAAB5wMAAGYAAABvtWTx3lbTP/1EHhViSuE/AAAAP9UBAAAAAAAAAegDAABmAAAAM7bf0Stj0z/9RB4VYkrhPwAAAD/wAQAAAAAAAAHpAwAAZgAAAPi2WrJ4b9M//UQeFWJK4T8AAAA/AAIAAAAAAAAB6gMAAGYAAAC9t9WSxXvTP/1EHhViSuE/AAAAPw8CAAAAAAAAAesDAABmAAAAgrhQcxKI0z/9RB4VYkrhPwAAAD8PAgAAAAAAAAHsAwAAZgAAAEe5y1NflNM//UQeFWJK4T8AAAA/HwIAAAAAAAAB7QMAAGYAAAALukY0rKDTP/1EHhViSuE/AAAAPx8CAAAAAAAAAe4DAABmAAAA0LrBFPms0z/9RB4VYkrhPwAAAD8fAgAAAAAAAAHvAwAAZgAAAFq8t9WSxdM//UQeFWJK4T8AAAA/LwIAAAAAAAAB8AMAAGYAAAAfvTK239HTP/1EHhViSuE/AAAAPz4CAAAAAAAAAfEDAABmAAAA472tlize0z/9RB4VYkrhPwAAAD8+AgAAAAAAAAHyAwAAZgAAAKi+KHd56tM//UQeFWJK4T8AAAA/TgIAAAAAAAAB8wMAAGYAAABtv6NXxvbTP/1EHhViSuE/AAAAP04CAAAAAAAAAfQDAABmAAAAMsAeOBMD1D/9RB4VYkrhPwAAAD9eAgAAAAAAAAH1AwAAZgAAALvBFPmsG9Q//UQeFWJK4T8AAAA/XgIAAAAAAAAB9gMAAGYAAACAwo/Z+SfUP/1EHhViSuE/AAAAP20CAAAAAAAAAfcDAABmAAAARcMKukY01D/9RB4VYkrhPwAAAD99AgAAAAAAAAH4AwAAZgAAAEXDCrpGNNQ/Sa/HT+RR4T8AAAA/nAIAAAAAAAAB+QMAAGYAAABFwwq6RjTUP5UZcYpmWeE/AAAAP7sCAAAAAAAAAfoDAABmAAAACsSFmpNA1D+VGXGKZlnhPwAAAD/LAgAAAAAAAAH7AwAAZgAAAArEhZqTQNQ/4IMaxehg4T8AAAA/2wIAAAAAAAAB/AMAAGYAAADPxAB74EzUP+CDGsXoYOE/AAAAP9sCAAAAAAAAAf0DAABmAAAAz8QAe+BM1D8s7sP/amjhPwAAAD/qAgAAAAAAAAH+AwAAZgAAAM/EAHvgTNQ/d1htOu1v4T8AAAA/GQMAAAAAAAAB/wMAAGYAAACTxXtbLVnUP8LCFnVvd+E/AAAAPxkDAAAAAAAAAQAEAABmAAAAk8V7Wy1Z1D8OLcCv8X7hPwAAAD+WAwAAAAAAAAEBBAAAZgAAAFjG9jt6ZdQ/Di3Ar/F+4T8AAAA/9AMAAAAAAAABAgQAAGYAAAAdx3Ecx3HUPw4twK/xfuE/AAAAPyMEAAAAAAAAAQMEAABmAAAA4sfs/BN+1D8OLcCv8X7hPwAAAD9SBAAAAAAAAAEEBAAAZgAAAOLH7PwTftQ/Wpdp6nOG4T8AAAA/zwQAAAAAAAABBQQAAGYAAADix+z8E37UP9SquA//q+E/AAAAP94EAAAAAAAAAQYEAABmAAAA4sfs/BN+1D8fFWJKgbPhPwAAAD/uBAAAAAAAAAEHBAAAZgAAAB3HcRzHcdQ/tum0v4XC4T8AAAA/7gQAAAAAAAABCAQAAGYAAAAdx3Ecx3HUPwJUXvoHyuE/AAAAP/0EAAAAAAAAAQkEAABmAAAAHcdxHMdx1D9Nvgc1itHhPwAAAD/9BAAAAAAAAAEKBAAAZgAAAB3HcRzHcdQ/5ZJaqo7g4T8AAAA/DQUAAAAAAAABCwQAAGYAAAAdx3Ecx3HUP8fRVloV9+E/AAAAPw0FAAAAAAAAAQwEAABmAAAAHcdxHMdx1D9epqnPGQbiPwAAAD8dBQAAAAAAAAENBAAAZgAAAB3HcRzHcdQ/9nr8RB4V4j8AAAA/HQUAAAAAAAABDgQAAGYAAAAdx3Ecx3HUP9m5+PSkK+I/AAAAPywFAAAAAAAAAQ8EAABmAAAAHcdxHMdx1D9vjktqqTriPwAAAD8sBQAAAAAAAAEQBAAAZgAAAB3HcRzHcdQ/Us1HGjBR4j8AAAA/PAUAAAAAAAABEQQAAGYAAABYxvY7emXUP+mhmo80YOI/AAAAPzwFAAAAAAAAARIEAABmAAAAWMb2O3pl1D/L4JY/u3biPwAAAD9MBQAAAAAAAAETBAAAZgAAAFjG9jt6ZdQ/rh+T70GN4j8AAAA/TAUAAAAAAAABFAQAAGYAAABYxvY7emXUP5Fej5/Io+I/AAAAP2sFAAAAAAAAARUEAABmAAAAWMb2O3pl1D8oM+IUzbLiPwAAAD9rBQAAAAAAAAEWBAAAZgAAAFjG9jt6ZdQ/VtyH/9XQ4j8AAAA/awUAAAAAAAABFwQAAGYAAABYxvY7emXUPzkbhK9c5+I/AAAAP2sFAAAAAAAAARgEAABmAAAAk8V7Wy1Z1D8bWoBf4/3iPwAAAD96BQAAAAAAAAEZBAAAZgAAAJPFe1stWdQ/sy7T1OcM4z8AAAA/igUAAAAAAAABGgQAAGYAAACTxXtbLVnUP+HXeL/wKuM/AAAAP4oFAAAAAAAAARsEAABmAAAAz8QAe+BM1D8PgR6q+UjjPwAAAD+aBQAAAAAAAAEcBAAAZgAAAM/EAHvgTNQ/8r8aWoBf4z8AAAA/mgUAAAAAAAABHQQAAGYAAADPxAB74EzUPyBpwESJfeM/AAAAP6kFAAAAAAAAAR4EAABmAAAAz8QAe+BM1D+afA9qFKPjPwAAAD+pBQAAAAAAAAEfBAAAZgAAAM/EAHvgTNQ/yCW1VB3B4z8AAAA/qQUAAAAAAAABIAQAAGYAAADPxAB74EzUP46jrbQq7uM/AAAAP7kFAAAAAAAAASEEAABmAAAAz8QAe+BM1D8Ht/zZtRPkPwAAAD/JBQAAAAAAAAEiBAAAZgAAAM/EAHvgTNQ/GJ+edEVI5D8AAAA/yQUAAAAAAAABIwQAAGYAAACTxXtbLVnUP5Ky7ZnQbeQ/AAAAP9gFAAAAAAAAASQEAABmAAAAk8V7Wy1Z1D9YMOb53ZrkPwAAAD/YBQAAAAAAAAElBAAAZgAAAJPFe1stWdQ/hdmL5Oa45D8AAAA/6AUAAAAAAAABJgQAAGYAAABYxvY7emXUP0tXhET05eQ/AAAAP+gFAAAAAAAAAScEAABmAAAAWMb2O3pl1D8tloD0evzkPwAAAD/3BQAAAAAAAAEoBAAAZgAAAFjG9jt6ZdQ/qKnPGQYi5T8AAAA/9wUAAAAAAAABKQQAAGYAAABYxvY7emXUP4roy8mMOOU/AAAAP/cFAAAAAAAAASoEAABmAAAAWMb2O3pl1D+4kXG0lVblPwAAAD8HBgAAAAAAAAErBAAAZgAAAJPFe1stWdQ/m9BtZBxt5T8AAAA/FwYAAAAAAAABLAQAAGYAAACTxXtbLVnUP30PahSjg+U/AAAAPxcGAAAAAAAAAS0EAABmAAAAk8V7Wy1Z1D9gTmbEKZrlPwAAAD8mBgAAAAAAAAEuBAAAZgAAAJPFe1stWdQ/+CK5OS6p5T8AAAA/JgYAAAAAAAABLwQAAGYAAADPxAB74EzUP9phtem0v+U/AAAAPzYGAAAAAAAAATAEAABmAAAACsSFmpNA1D8IC1vUvd3lPwAAAD82BgAAAAAAAAExBAAAZgAAAArEhZqTQNQ/7ElXhET05T8AAAA/ZQYAAAAAAAABMgQAAGYAAACAwo/Z+SfUP/BYl2nqc+Y/AAAAP3QGAAAAAAAAATMEAABmAAAAu8EU+awb1D8eAj1U85HmPwAAAD90BgAAAAAAAAE0BAAAZgAAALvBFPmsG9Q/mBWMeX635j8AAAA/dAYAAAAAAAABNQQAAGYAAAC7wRT5rBvUPxEp254J3eY/AAAAP4QGAAAAAAAAATYEAABmAAAAu8EU+awb1D/0Z9dOkPPmPwAAAD+EBgAAAAAAAAE3BAAAZgAAALvBFPmsG9Q/1qbT/hYK5z8AAAA/lAYAAAAAAAABOAQAAGYAAAC7wRT5rBvUP7nlz66dIOc/AAAAP5QGAAAAAAAAATkEAABmAAAAu8EU+awb1D9RuiIkoi/nPwAAAD+zBgAAAAAAAAE6BAAAZgAAALvBFPmsG9Q/5451maY+5z8AAAA/swYAAAAAAAABOwQAAGYAAAC7wRT5rBvUPzP5HtQoRuc/AAAAP7MGAAAAAAAAATwEAABmAAAAu8EU+awb1D/KzXFJLVXnPwAAAD+zBgAAAAAAAAE9BAAAZgAAALvBFPmsG9Q/FjgbhK9c5z8AAAA/wwYAAAAAAAABPgQAAGYAAAC7wRT5rBvUP2KixL4xZOc/AAAAP8MGAAAAAAAAAT8EAABmAAAAu8EU+awb1D/5dhc0NnPnPwAAAD/SBgAAAAAAAAFABAAAZgAAALvBFPmsG9Q/ROHAbrh65z8AAAA/0gYAAAAAAAABQQQAAGYAAAC7wRT5rBvUP49Laqk6guc/AAAAP+IGAAAAAAAAAUIEAABmAAAAgMKP2fkn1D8nIL0eP5HnPwAAAD/xBgAAAAAAAAFDBAAAZgAAAIDCj9n5J9Q/vvQPlEOg5z8AAAA/8QYAAAAAAAABRAQAAGYAAACAwo/Z+SfUP1XJYglIr+c/AAAAP/EGAAAAAAAAAUUEAABmAAAAgMKP2fkn1D+hMwxEyrbnPwAAAD8BBwAAAAAAAAFGBAAAZgAAAEXDCrpGNNQ/g3II9FDN5z8AAAA/AQcAAAAAAAABRwQAAGYAAABFwwq6RjTUP8/csS7T1Oc/AAAAPxEHAAAAAAAAAUgEAABmAAAARcMKukY01D8aR1tpVdznPwAAAD8gBwAAAAAAAAFJBAAAZgAAAEXDCrpGNNQ/ZrEEpNfj5z8AAAA/TwcAAAAAAAABSgQAAGYAAAAKxIWak0DUP0nwAFRe+uc/AAAAP18HAAAAAAAAAUsEAABmAAAACsSFmpNA1D+UWqqO4AHoPwAAAD9+BwAAAAAAAAFMBAAAZgAAAArEhZqTQNQ/38RTyWIJ6D8AAAA/fgcAAAAAAAABTQQAAGYAAAAKxIWak0DUPysv/QPlEOg/AAAAP44HAAAAAAAAAU4EAABmAAAACsSFmpNA1D93maY+ZxjoPwAAAD+tBwAAAAAAAAFPBAAAZgAAAM/EAHvgTNQ/wgNQeekf6D8AAAA/vQcAAAAAAAABUAQAAGYAAADPxAB74EzUPw5u+bNrJ+g/AAAAP8wHAAAAAAAAAVEEAABmAAAAz8QAe+BM1D9a2KLu7S7oPwAAAD/rBwAAAAAAAAFSBAAAZgAAAM/EAHvgTNQ/pUJMKXA26D8AAAA/6wcAAAAAAAABUwQAAGYAAACTxXtbLVnUP/Cs9WPyPeg/AAAAP/sHAAAAAAAAAVQEAABmAAAAk8V7Wy1Z1D88F5+edEXoPwAAAD8LCAAAAAAAAAFVBAAAZgAAAFjG9jt6ZdQ/h4FI2fZM6D8AAAA/CwgAAAAAAAABVgQAAGYAAABYxvY7emXUP9Pr8RN5VOg/AAAAPxoIAAAAAAAAAVcEAABmAAAAWMb2O3pl1D8fVptO+1voPwAAAD8aCAAAAAAAAAFYBAAAZgAAAB3HcRzHcdQ/asBEiX1j6D8AAAA/NAgAAAAAAAABWQQAAGYAAADix+z8E37UP03/QDkEeug/AAAAPzQIAAAAAAAAAVoEAABmAAAA4sfs/BN+1D+YaepzhoHoPwAAAD9DCAAAAAAAAAFbBAAAZgAAAGvJ4r2tltQ/e6jmIw2Y6D8AAAA/QwgAAAAAAAABXAQAAGYAAABryeK9rZbUP8cSkF6Pn+g/AAAAP0MIAAAAAAAAAV0EAABmAAAAMMpdnvqi1D9e5+LTk67oPwAAAD9TCAAAAAAAAAFeBAAAZgAAADDKXZ76otQ/9bs1SZi96D8AAAA/UwgAAAAAAAABXwQAAGYAAAAwyl2e+qLUP4yQiL6czOg/AAAAP2IIAAAAAAAAAWAEAABmAAAA9crYfkev1D9vz4RuI+PoPwAAAD9iCAAAAAAAAAFhBAAAZgAAALrLU1+Uu9Q/uzkuqaXq6D8AAAA/cggAAAAAAAABYgQAAGYAAAC6y1NflLvUP1IOgR6q+eg/AAAAP4IIAAAAAAAAAWMEAABmAAAAustTX5S71D/o4tOTrgjpPwAAAD+CCAAAAAAAAAFkBAAAZgAAALrLU1+Uu9Q/gLcmCbMX6T8AAAA/gggAAAAAAAABZQQAAGYAAAC6y1NflLvUP2P2Irk5Luk/AAAAP5EIAAAAAAAAAWYEAABmAAAAustTX5S71D/5ynUuPj3pPwAAAD+RCAAAAAAAAAFnBAAAZgAAALrLU1+Uu9Q/3Aly3sRT6T8AAAA/oQgAAAAAAAABaAQAAGYAAAB+zM4/4cfUPwuzF8nNcek/AAAAP7EIAAAAAAAAAWkEAABmAAAAfszOP+HH1D/t8RN5VIjpPwAAAD+xCAAAAAAAAAFqBAAAZgAAAEPNSSAu1NQ/0DAQKdue6T8AAAA/wAgAAAAAAAABawQAAGYAAAAIzsQAe+DUP7NvDNlhtek/AAAAP8AIAAAAAAAAAWwEAABmAAAAzc4/4cfs1D+VrgiJ6MvpPwAAAD/QCAAAAAAAAAFtBAAAZgAAAM3OP+HH7NQ/w1euc/Hp6T8AAAA/0AgAAAAAAAABbgQAAGYAAADNzj/hx+zUP/EAVF76B+o/AAAAP98IAAAAAAAAAW8EAABmAAAAzc4/4cfs1D+3fky+BzXqPwAAAD/fCAAAAAAAAAFwBAAAZgAAAJLPusEU+dQ/5SfyqBBT6j8AAAA/7wgAAAAAAAABcQQAAGYAAABW0DWiYQXVP6ql6ggegOo/AAAAP/8IAAAAAAAAAXIEAABmAAAAVtA1omEF1T/ZTpDzJp7qPwAAAD//CAAAAAAAAAFzBAAAZgAAAFbQNaJhBdU/UmLfGLLD6j8AAAA//wgAAAAAAAABdAQAAGYAAAAb0bCCrhHVP4ELhQO74eo/AAAAPw4JAAAAAAAAAXUEAABmAAAAG9Gwgq4R1T/6HtQoRgfrPwAAAD8OCQAAAAAAAAF2BAAAZgAAABvRsIKuEdU/Kch5E08l6z8AAAA/HgkAAAAAAAABdwQAAGYAAAAb0bCCrhHVPwwHdsPVO+s/AAAAPx4JAAAAAAAAAXgEAABmAAAAG9Gwgq4R1T85sBuu3lnrPwAAAD8uCQAAAAAAAAF5BAAAZgAAABvRsIKuEdU/0YRuI+No6z8AAAA/LgkAAAAAAAABegQAAGYAAAAb0bCCrhHVP2hZwZjnd+s/AAAAPz0JAAAAAAAAAXsEAABmAAAAG9Gwgq4R1T//LRQO7IbrPwAAAD89CQAAAAAAAAF8BAAAZgAAABvRsIKuEdU/Spi9SG6O6z8AAAA/TQkAAAAAAAABfQQAAGYAAAAb0bCCrhHVPy3Xufj0pOs/AAAAP1wJAAAAAAAAAX4EAABmAAAAVtA1omEF1T/Fqwxu+bPrPwAAAD9cCQAAAAAAAAF/BAAAZgAAAFbQNaJhBdU/p+oIHoDK6z8AAAA/XAkAAAAAAAABgAQAAGYAAACSz7rBFPnUP/JUslgC0us/AAAAP2wJAAAAAAAAAYEEAABmAAAAzc4/4cfs1D/Vk64IiejrPwAAAD9sCQAAAAAAAAGCBAAAZgAAAM3OP+HH7NQ/bWgBfo336z8AAAA/fAkAAAAAAAABgwQAAGYAAADNzj/hx+zUP0+n/S0UDuw/AAAAP4sJAAAAAAAAAYQEAABmAAAACM7EAHvg1D8y5vndmiTsPwAAAD+LCQAAAAAAAAGFBAAAZgAAAEPNSSAu1NQ/fVCjGB0s7D8AAAA/iwkAAAAAAAABhgQAAGYAAABDzUkgLtTUPxUl9o0hO+w/AAAAP5sJAAAAAAAAAYcEAABmAAAAQ81JIC7U1D/3Y/I9qFHsPwAAAD+rCQAAAAAAAAGIBAAAZgAAAH7Mzj/hx9Q/jjhFs6xg7D8AAAA/qwkAAAAAAAABiQQAAGYAAAB+zM4/4cfUP9qi7u0uaOw/AAAAP7oJAAAAAAAAAYoEAABmAAAAfszOP+HH1D8lDZgosW/sPwAAAD+6CQAAAAAAAAGLBAAAZgAAALrLU1+Uu9Q/cXdBYzN37D8AAAA/2QkAAAAAAAABjAQAAGYAAAC6y1NflLvUP73h6p21fuw/AAAAP9kJAAAAAAAAAY0EAABmAAAAustTX5S71D8HTJTYN4bsPwAAAD/ZCQAAAAAAAAGOBAAAZgAAALrLU1+Uu9Q/U7Y9E7qN7D8AAAA/6QkAAAAAAAABjwQAAGYAAAC6y1NflLvUP58g5008lew/AAAAP+kJAAAAAAAAAZAEAABmAAAAustTX5S71D/qipCIvpzsPwAAAD/5CQAAAAAAAAGRBAAAZgAAALrLU1+Uu9Q/NvU5w0Ck7D8AAAA/CAoAAAAAAAABkgQAAGYAAAD1yth+R6/UP4Jf4/3Cq+w/AAAAPxgKAAAAAAAAAZMEAABmAAAA9crYfkev1D829TnDQKTsPwAAAD9xCgAAAAAAAAGUBAAAZgAAAPXK2H5Hr9Q/6oqQiL6c7D8AAAA/cQoAAAAAAAABlQQAAGYAAAD1yth+R6/UP58g5008lew/AAAAP5AKAAAAAAAAAZYEAABmAAAA9crYfkev1D9Ttj0Tuo3sPwAAAD+QCgAAAAAAAAGXBAAAZgAAAPXK2H5Hr9Q/B0yU2DeG7D8AAAA/kAoAAAAAAAABmAQAAGYAAAC6y1NflLvUP73h6p21fuw/AAAAP7AKAAAAAAAAAZkEAABmAAAAustTX5S71D9xd0FjM3fsPwAAAD/uCgAAAAAAAAGaBAAAZgAAAH7Mzj/hx9Q/cXdBYzN37D8AAAA/DQsAAAAAAAABmwQAAGYAAABDzUkgLtTUP3F3QWMzd+w/AAAAP0wLAAAAAAAAAZwEAABmAAAAQ81JIC7U1D+94eqdtX7sPwAAAD/JCwAAAAAAAAGdBAAAZgAAAEPNSSAu1NQ/B0yU2DeG7D8AAAA/2AsAAAAAAAABngQAAGYAAAB+zM4/4cfUP1O2PRO6jew/AAAAP9gLAAAAAAAAAZ8EAABmAAAAfszOP+HH1D+fIOdNPJXsPwAAAD/oCwAAAAAAAAGgBAAAZgAAAH7Mzj/hx9Q/6oqQiL6c7D8AAAA/+AsAAAAAAAABoQQAAGYAAAC6y1NflLvUPzb1OcNApOw/AAAAP/gLAAAAAAAAAaIEAABmAAAAustTX5S71D+CX+P9wqvsPwAAAD8HDAAAAAAAAAGjBAAAZgAAAPXK2H5Hr9Q/gl/j/cKr7D8AAAA/BwwAAAAAAAABpAQAAGYAAAD1yth+R6/UPxk0NnPHuuw/AAAAPxcMAAAAAAAAAaUEAABmAAAA9crYfkev1D9lnt+tScLsPwAAAD8XDAAAAAAAAAGmBAAAZgAAADDKXZ76otQ/+3IyI07R7D8AAAA/JwwAAAAAAAABpwQAAGYAAAAwyl2e+qLUP0fd213Q2Ow/AAAAPycMAAAAAAAAAagEAABmAAAAMMpdnvqi1D/esS7T1OfsPwAAAD82DAAAAAAAAAGpBAAAZgAAADDKXZ76otQ/doaBSNn27D8AAAA/NgwAAAAAAAABqgQAAGYAAAAwyl2e+qLUPwxb1L3dBe0/AAAAP0YMAAAAAAAAAasEAABmAAAAMMpdnvqi1D9YxX34Xw3tPwAAAD9GDAAAAAAAAAGsBAAAZgAAADDKXZ76otQ/75nQbWQc7T8AAAA/VQwAAAAAAAABrQQAAGYAAAAwyl2e+qLUP4ZuI+NoK+0/AAAAP1UMAAAAAAAAAa4EAABmAAAAMMpdnvqi1D8eQ3ZYbTrtPwAAAD9VDAAAAAAAAAGvBAAAZgAAADDKXZ76otQ/tBfJzXFJ7T8AAAA/ZQwAAAAAAAABsAQAAGYAAAAwyl2e+qLUP0vsG0N2WO0/AAAAP2UMAAAAAAAAAbEEAABmAAAAMMpdnvqi1D/jwG64emftPwAAAD90DAAAAAAAAAGyBAAAZgAAADDKXZ76otQ/epXBLX927T8AAAA/dAwAAAAAAAABswQAAGYAAAAwyl2e+qLUPxBqFKODhe0/AAAAP4QMAAAAAAAAAbQEAABmAAAAMMpdnvqi1D+oPmcYiJTtPwAAAD+UDAAAAAAAAAG1BAAAZgAAADDKXZ76otQ/PxO6jYyj7T8AAAA/owwAAAAAAAABtgQAAGYAAAAwyl2e+qLUP4t9Y8gOq+0/AAAAP6MMAAAAAAAAAbcEAABmAAAAMMpdnvqi1D/W5wwDkbLtPwAAAD+jDAAAAAAAAAG4BAAAZgAAAGvJ4r2tltQ/IlK2PRO67T8AAAA/swwAAAAAAAABuQQAAGYAAABryeK9rZbUP268X3iVwe0/AAAAP9IMAAAAAAAAAboEAABmAAAApshn3WCK1D9uvF94lcHtPwAAAD/xDAAAAAAAAAG7BAAAZgAAAKbIZ91gitQ/uCYJsxfJ7T8AAAA/AQ0AAAAAAAABvAQAAGYAAACmyGfdYIrUP268X3iVwe0/AAAAP34NAAAAAAAAAb0EAABmAAAA4sfs/BN+1D9uvF94lcHtPwAAAD+dDQAAAAAAAAG+BAAAZgAAAOLH7PwTftQ/IlK2PRO67T8AAAA/rQ0AAAAAAAABvwQAAGYAAADix+z8E37UP9bnDAORsu0/AAAAP60NAAAAAAAAAcAEAABmAAAA4sfs/BN+1D+LfWPIDqvtPwAAAD+8DQAAAAAAAAHBBAAAZgAAAOLH7PwTftQ/PxO6jYyj7T8AAAA/zA0AAAAAAAABwgQAAGYAAADix+z8E37UP/OoEFMKnO0/AAAAP8wNAAAAAAAAAcMEAABmAAAA4sfs/BN+1D+oPmcYiJTtPwAAAD/cDQAAAAAAAAHEBAAAZgAAADDKXZ76otQ/epXBLX927T8AAAA/+w0AAAAAAAABxQQAAGYAAAD1yth+R6/UP3qVwS1/du0/AAAAPxoOAAAAAAAAAcYEAABmAAAAfszOP+HH1D8uKxjz/G7tPwAAAD8aDgAAAAAAAAHHBAAAZgAAABrb7+iVsb0/mb1Ibo5L6j8AAAA/AAAAAAAAAAAByAQAAGYAAAAu3ttqyeK9P+Un8qgQU+o/AAAAP4wAAAAAAAAAAckEAABmAAAAZuef8GN2vj/lJ/KoEFPqPwAAAD+MAAAAAAAAAAHKBAAAZgAAALTzT/gxO78/MZKb45Ja6j8AAAA/nAAAAAAAAAABywQAAGYAAACKAfbAmRjAPzGSm+OSWuo/AAAAP5wAAAAAAAAAAcwEAABmAAAATQywB87EwD98/EQeFWLqPwAAAD+sAAAAAAAAAAHNBAAAZgAAABAXak4CccE/fPxEHhVi6j8AAAA/xAAAAAAAAAABzgQAAGYAAABwJgbYA2fCP8hm7liXaeo/AAAAP8QAAAAAAAAAAc8EAABmAAAAvTK239Erwz/IZu5Yl2nqPwAAAD/EAAAAAAAAAAHQBAAAZgAAAB1CUmnTIcQ/FNGXkxlx6j8AAAA/1AAAAAAAAAAB0QQAAGYAAAB9Ue7y1BfFP187Qc6beOo/AAAAP9QAAAAAAAAAAdIEAABmAAAAU1+Uuzz1xT+qpeoIHoDqPwAAAD/jAAAAAAAAAAHTBAAAZgAAAKBrRMMKusY/qqXqCB6A6j8AAAA/4wAAAAAAAAAB1AQAAGYAAADbdAhJpU3HP6ql6ggegOo/AAAAP/MAAAAAAAAAAdUEAABmAAAAinzWDabIxz+qpeoIHoDqPwAAAD/zAAAAAAAAAAHWBAAAZgAAAE2HkFTadMg/qqXqCB6A6j8AAAA/EgEAAAAAAAAB1wQAAGYAAABzjWhYQdfIP6ql6ggegOo/AAAAP4ABAAAAAAAAAdgEAABmAAAAG9Gwgq4RzT98/EQeFWLqPwAAAD+PAQAAAAAAAAHZBAAAZgAAABOICzUngdA/5SfyqBBT6j8AAAA/jwEAAAAAAAAB2gQAAGYAAADri3KXp77QP5m9SG6OS+o/AAAAP48BAAAAAAAAAdsEAABmAAAAw4/Z+Sf80D8D6fX4iTzqPwAAAD+fAQAAAAAAAAHcBAAAZgAAAEyRz7rBFNE/A+n1+Ik86j8AAAA/nwEAAAAAAAAB3QQAAGYAAAARkkqbDiHRP7d+TL4HNeo/AAAAP68BAAAAAAAAAd4EAABmAAAA1pLFe1st0T9sFKODhS3qPwAAAD++AQAAAAAAAAHfBAAAZgAAAJuTQFyoOdE/bBSjg4Ut6j8AAAA/7QEAAAAAAAAB4AQAAGYAAADls24wRT7TP0F6PX4ij+o/AAAAPwAAAAAAAAAAAeEEAABmAAAAqrTpEJJK0z9Bej1+Io/qPwAAAD+LAAAAAAAAAAHiBAAAZgAAAG+1ZPHeVtM/QXo9fiKP6j8AAAA/iwAAAAAAAAAB4wQAAGYAAAC9t9WSxXvTP0F6PX4ij+o/AAAAP5sAAAAAAAAAAeQEAABmAAAA0LrBFPms0z9Bej1+Io/qPwAAAD+bAAAAAAAAAAHlBAAAZgAAAOO9rZYs3tM/QXo9fiKP6j8AAAA/qwAAAAAAAAAB5gQAAGYAAAD3wJkYYA/UP0F6PX4ij+o/AAAAP6sAAAAAAAAAAecEAABmAAAAz8QAe+BM1D9Bej1+Io/qPwAAAD+6AAAAAAAAAAHoBAAAZgAAAGvJ4r2tltQ/QXo9fiKP6j8AAAA/ugAAAAAAAAAB6QQAAGYAAABDzUkgLtTUP0F6PX4ij+o/AAAAP8oAAAAAAAAAAeoEAABmAAAApdKmQ0gq1T9Bej1+Io/qPwAAAD/aAAAAAAAAAAHrBAAAZgAAAELXiIYVdNU/QXo9fiKP6j8AAAA/2gAAAAAAAAAB7AQAAGYAAAAZ2+/olbHVP0F6PX4ij+o/AAAAP+kAAAAAAAAAAe0EAABmAAAAtt/RK2P71T9Bej1+Io/qPwAAAD/pAAAAAAAAAAHuBAAAZgAAAMniva2WLNY/9g+UQ6CH6j8AAAA/6QAAAAAAAAAB7wQAAGYAAABT5LNuMEXWP6ql6ggegOo/AAAAP/kAAAAAAAAAAfAEAABmAAAA3eWpL8pd1j9fO0HOm3jqPwAAAD/5AAAAAAAAAAHxBAAAZgAAAGbnn/BjdtY/XztBzpt46j8AAAA/GAEAAAAAAAAB8gQAAGYAAABm55/wY3bWPxTRl5MZceo/AAAAPxgBAAAAAAAAAfMEAABmAAAAK+ga0bCC1j8U0ZeTGXHqPwAAAD8YAQAAAAAAAAH0BAAAZgAAAKHmJBAXatY/FNGXkxlx6j8AAAA/xAEAAAAAAAAB9QQAAGYAAAAY5S5PfVHWPxTRl5MZceo/AAAAP9QBAAAAAAAAAfYEAABmAAAAU+SzbjBF1j8U0ZeTGXHqPwAAAD/UAQAAAAAAAAH3BAAAZgAAAOoGU+SzbrA/5BTNsoIx7z8AAAA/AAAAAAAAAAAB+AQAAGYAAAASDSvoGtGwP+QUzbKCMe8/AAAAPxAAAAAAAAAAAfkEAABmAAAAOBMD7IEzsT/kFM2ygjHvPwAAAD8QAAAAAAAAAAH6BAAAZgAAAEoW7221ZLE/5BTNsoIx7z8AAAA/HwAAAAAAAAAB+wQAAGYAAABeGdvv6JWxP+QUzbKCMe8/AAAAPx8AAAAAAAAAAfwEAABmAAAAhB+z80/4sT/kFM2ygjHvPwAAAD8vAAAAAAAAAAH9BAAAZgAAAL4od3nqi7I/5BTNsoIx7z8AAAA/TgAAAAAAAAAB/gQAAGYAAAB+R6+M7Xe0P+QUzbKCMe8/AAAAP04AAAAAAAAAAf8EAABmAAAA4FZLFu9ttT/kFM2ygjHvPwAAAD9OAAAAAAAAAAEABQAAZgAAAFJp0yEklbY/L3927QQ57z8AAAA/XgAAAAAAAAABAQUAAGYAAADsgTMxwB64P3vpHyiHQO8/AAAAP14AAAAAAAAAAQIFAABmAAAAvqNXxvY7uj/GU8liCUjvPwAAAD9uAAAAAAAAAAEDBQAAZgAAAKTIZ91girw/xlPJYglI7z8AAAA/bgAAAAAAAAABBAUAAGYAAAC080/4MTu/PxG+cp2LT+8/AAAAP30AAAAAAAAAAQUFAABmAAAA6RCSSpsOwT8RvnKdi0/vPwAAAD+NAAAAAAAAAAEGBQAAZgAAAIMp8lk3mMI/Eb5ynYtP7z8AAAA/jQAAAAAAAAABBwUAAGYAAACUQFyoOQnEP6mSxRKQXu8/AAAAP5wAAAAAAAAAAQgFAABmAAAAGlbQNaJhxT+pksUSkF7vPwAAAD/LAAAAAAAAAAEJBQAAZgAAADeYIp91g8k/qZLFEpBe7z8AAAA/ywAAAAAAAAABCgUAAGYAAABdnvqi3OXJP6mSxRKQXu8/AAAAP9sAAAAAAAAAAQsFAABmAAAA+6Lc5akvyj+pksUSkF7vPwAAAD/bAAAAAAAAAAEMBQAAZgAAACGptOkQkso/qZLFEpBe7z8AAAA/2wAAAAAAAAABDQUAAGYAAAC9rZYs3tvKP6mSxRKQXu8/AAAAP+sAAAAAAAAAAQ4FAABmAAAAW7J4b6slyz+pksUSkF7vPwAAAD/rAAAAAAAAAAEPBQAAZgAAAIG4UHMSiMs/qZLFEpBe7z8AAAA/+gAAAAAAAAABEAUAAGYAAACnvih3eerLP6mSxRKQXu8/AAAAPwoBAAAAAAAAAREFAABmAAAAzcQAe+BMzD+pksUSkF7vPwAAAD8KAQAAAAAAAAESBQAAZgAAAH3Mzj/hx8w/qZLFEpBe7z8AAAA/CgEAAAAAAAABEwUAAGYAAAAv1JwE4kLNP10oHNgNV+8/AAAAPxkBAAAAAAAAARQFAABmAAAAy9h+R6+MzT9dKBzYDVfvPwAAAD8ZAQAAAAAAAAEVBQAAZgAAAPPeVksW780/Eb5ynYtP7z8AAAA/KQEAAAAAAAABFgUAAGYAAACh5iQQF2rOP8ZTyWIJSO8/AAAAPykBAAAAAAAAARcFAABmAAAAtekQkkqbzj976R8oh0DvPwAAAD85AQAAAAAAAAEYBQAAZgAAAMns/BN+zM4/e+kfKIdA7z8AAAA/SAEAAAAAAAABGQUAAGYAAABl8d5WSxbPP+QUzbKCMe8/AAAAP1gBAAAAAAAAARoFAABmAAAA7/LUF+Uuzz/kFM2ygjHvPwAAAD9oAQAAAAAAAAEbBQAAZgAAAHn0yth+R88/5BTNsoIx7z8AAAA/lgEAAAAAAAABHAUAAGYAAAAB9sCZGGDPP+QUzbKCMe8/AAAAP7YBAAAAAAAAAR0FAABmAAAAAfbAmRhgzz+YqiN4ACrvPwAAAD/FAQAAAAAAAAEeBQAAZgAAAIv3tlqyeM8/mKojeAAq7z8AAAA/BAIAAAAAAAABHwUAAGYAAACf+qLc5anPP0xAej1+Iu8/AAAAPwQCAAAAAAAAASAFAABmAAAAi/e2WrJ4zz9MQHo9fiLvPwAAAD9+AgAAAAAAAAEhBQAAZgAAAI3td/TK2Oo/0O/WJGH24j8AAAA/AAAAAAAAAAABIgUAAGYAAAAr6BrRsILqP0b05WRGnOI/AAAAPw8AAAAAAAAAASMFAABmAAAABGdigD1w6j+uH5PvQY3iPwAAAD8PAAAAAAAAAAEkBQAAZgAAAD9m55/wY+o/y+CWP7t24j8AAAA/DwAAAAAAAAABJQUAAGYAAABT5LNuMEXqP+mhmo80YOI/AAAAPx8AAAAAAAAAASYFAABmAAAAyuK9rZYs6j9SzUcaMFHiPwAAAD8fAAAAAAAAAAEnBQAAZgAAAHvgTAywB+o/IySiLycz4j8AAAA/HwAAAAAAAAABKAUAAGYAAAAt3ttqyeLpP41PT7oiJOI/AAAAPy8AAAAAAAAAASkFAABmAAAAfFstWby36T9epqnPGQbiPwAAAD8vAAAAAAAAAAEqBQAAZgAAAC1ZvLfVkuk/x9FWWhX34T8AAAA/PgAAAAAAAAABKwUAAGYAAADfVksW723pP3tnrR+T7+E/AAAAP04AAAAAAAAAASwFAABmAAAAVVVVVVVV6T8x/QPlEOjhPwAAAD9OAAAAAAAAAAEtBQAAZgAAAMxTX5S7POk/Mf0D5RDo4T8AAAA/TgAAAAAAAAABLgUAAGYAAACl0qZDSCrpPzH9A+UQ6OE/AAAAP14AAAAAAAAAAS8FAABmAAAAHNGwgq4R6T8x/QPlEOjhPwAAAD9eAAAAAAAAAAEwBQAAZgAAAPRP+DE7/+g/Mf0D5RDo4T8AAAA/bQAAAAAAAAABMQUAAGYAAAAvT31R7vLoPzH9A+UQ6OE/AAAAP20AAAAAAAAAATIFAABmAAAApU2HkFTa6D/H0VZaFffhPwAAAD99AAAAAAAAAAEzBQAAZgAAAOFMDLAHzug/EzwAlZf+4T8AAAA/fQAAAAAAAAABNAUAAGYAAAC6y1NflLvoP6oQUwqcDeI/AAAAP4wAAAAAAAAAATUFAABmAAAAkkqbDiGp6D+NT0+6IiTiPwAAAD+cAAAAAAAAAAE2BQAAZgAAAGvJ4r2tlug/b45Laqk64j8AAAA/nAAAAAAAAAABNwUAAGYAAADhx+z8E37oP5438VSyWOI/AAAAP5wAAAAAAAAAATgFAABmAAAAV8b2O3pl6D8XS0B6PX7iPwAAAD+sAAAAAAAAAAE5BQAAZgAAADFFPusGU+g/RvTlZEac4j8AAAA/rAAAAAAAAAABOgUAAGYAAACnQ0gqbTroPwty3sRTyeI/AAAAP7sAAAAAAAAAATsFAABmAAAAWUHXiIYV6D9nxCmaZQXjPwAAAD+7AAAAAAAAAAE8BQAAZgAAAM8/4cfs/Oc/xBZ1b3dB4z8AAAA/yAAAAAAAAAABPQUAAGYAAABGPusGU+TnP2zTaX8LheM/AAAAP9gAAAAAAAAAAT4FAABmAAAA9zt6ZWy/5z+rZLEEpNfjPwAAAD/nAAAAAAAAAAE/BQAAZgAAALy31ZLFe+c/DMY8v1uT5D8AAAA/5wAAAAAAAAABQAUAAGYAAADRNaJhBV3nP0tXhET05eQ/AAAAP+cAAAAAAAAAAUEFAABmAAAAgzMxwB445z9tJ8h5E0/lPwAAAD/3AAAAAAAAAAFCBQAAZgAAAJax/Y5eGec/jvcLrzK45T8AAAA/BgEAAAAAAAABQwUAAGYAAABvMEU+6wbnPxnz/G5NEuY/AAAAPwYBAAAAAAAAAUQFAABmAAAA5i5PfVHu5j87w0CkbHvmPwAAAD8GAQAAAAAAAAFFBQAAZgAAAL6tlize2+Y/xr4xZIfV5j8AAAA/FgEAAAAAAAABRgUAAGYAAAD5rBtMkc/mP5wkzF4kN+c/AAAAPxYBAAAAAAAAAUcFAABmAAAAlyze22rJ5j++9A+UQ6DnPwAAAD8mAQAAAAAAAAFIBQAAZgAAAJcs3ttqyeY/lFqqjuAB6D8AAAA/JgEAAAAAAAABSQUAAGYAAACXLN7basnmP2rARIl9Y+g/AAAAPzUBAAAAAAAAAUoFAABmAAAAlyze22rJ5j9AJt+DGsXoPwAAAD81AQAAAAAAAAFLBQAAZgAAAJcs3ttqyeY/Y/YiuTku6T8AAAA/RQEAAAAAAAABTAUAAGYAAABcLVm8t9XmPzhcvbPWj+k/AAAAP1UBAAAAAAAAAU0FAABmAAAAvq2WLN7b5j947QQ5b+LpPwAAAD9VAQAAAAAAAAFOBQAAZgAAACEu1JwE4uY/t35Mvgc16j8AAAA/ZAEAAAAAAAABTwUAAGYAAACDrhENK+jmP6ql6ggegOo/AAAAP2QBAAAAAAAAAVAFAABmAAAA5i5PfVHu5j/pNjKOttLqPwAAAD90AQAAAAAAAAFRBQAAZgAAAOYuT31R7uY/Kch5E08l6z8AAAA/dAEAAAAAAAABUgUAAGYAAADmLk99Ue7mP7TDatNpf+s/AAAAP4MBAAAAAAAAAVMFAABmAAAA5i5PfVHu5j+KKQXOBuHrPwAAAD+DAQAAAAAAAAFUBQAAZgAAAIOuEQ0r6OY/FSX2jSE77D8AAAA/kwEAAAAAAAABVQUAAGYAAAAhLtScBOLmP1O2PRO6jew/AAAAP5MBAAAAAAAAAVYFAABmAAAAvq2WLN7b5j/7cjIjTtHsPwAAAD+jAQAAAAAAAAFXBQAAZgAAAL6tlize2+Y/WMV9+F8N7T8AAAA/owEAAAAAAAABWAUAAGYAAAC+rZYs3tvmP2mtH5PvQe0/AAAAP7IBAAAAAAAAAVkFAABmAAAAvq2WLN7b5j/jwG64emftPwAAAD+yAQAAAAAAAAFaBQAAZgAAAIOuEQ0r6OY/qD5nGIiU7T8AAAA/wgEAAAAAAAABWwUAAGYAAACrL8pdnvrmPyJStj0Tuu0/AAAAP8IBAAAAAAAAAVwFAABmAAAAbzBFPusG5z+4JgmzF8ntPwAAAD/SAQAAAAAAAAFdBQAAZgAAADQxwB44E+c/UPtbKBzY7T8AAAA/4QEAAAAAAAABXgUAAGYAAAD5MTv/hB/nP5tlBWOe3+0/AAAAP+EBAAAAAAAAAV8FAABmAAAAvjK239Er5z/nz66dIOftPwAAAD/hAQAAAAAAAAFgBQAAZgAAAIMzMcAeOOc/58+unSDn7T8AAAA/8QEAAAAAAAABYQUAAGYAAABHNKyga0TnPzM6WNii7u0/AAAAP/EBAAAAAAAAAWIFAABmAAAAqbTpEJJK5z8zOljYou7tPwAAAD8AAgAAAAAAAAFjBQAAZgAAAG61ZPHeVuc/MzpY2KLu7T8AAAA/AAIAAAAAAAABZAUAAGYAAAAztt/RK2PnPzM6WNii7u0/AAAAPxACAAAAAAAAAWUFAABmAAAA+LZasnhv5z8zOljYou7tPwAAAD8QAgAAAAAAAAFmBQAAZgAAALy31ZLFe+c/fqQBEyX27T8AAAA/IAIAAAAAAAABZwUAAGYAAADkOI7jOI7nP8oOq02n/e0/AAAAPy8CAAAAAAAAAWgFAABmAAAAC7pGNKyg5z8WeVSIKQXuPwAAAD8vAgAAAAAAAAFpBQAAZgAAAFm8t9WSxec/YOP9wqsM7j8AAAA/LwIAAAAAAAABagUAAGYAAADjva2WLN7nP2Dj/cKrDO4/AAAAPz8CAAAAAAAAAWsFAABmAAAAMcAeOBMD6D9g4/3CqwzuPwAAAD8/AgAAAAAAAAFsBQAAZgAAAB5CUmnTIeg/YOP9wqsM7j8AAAA/TwIAAAAAAAABbQUAAGYAAAAJxIWak0DoP2Dj/cKrDO4/AAAAP08CAAAAAAAAAW4FAABmAAAA9kW5y1Nf6D9g4/3CqwzuPwAAAD9eAgAAAAAAAAFvBQAAZgAAAERIKm06hOg/FnlUiCkF7j8AAAA/bgIAAAAAAAABcAUAAGYAAADNSSAu1JzoPzM6WNii7u0/AAAAP24CAAAAAAAAAXEFAABmAAAAHEyRz7rB6D9Q+1soHNjtPwAAAD9uAgAAAAAAAAFyBQAAZgAAAAjOxAB74Og/IlK2PRO67T8AAAA/fQIAAAAAAAABcwUAAGYAAAD0T/gxO//oP/OoEFMKnO0/AAAAP30CAAAAAAAAAXQFAABmAAAAQlJp0yEk6T/G/2poAX7tPwAAAD+NAgAAAAAAAAF1BQAAZgAAAC/UnATiQuk/S+wbQ3ZY7T8AAAA/nQIAAAAAAAABdgUAAGYAAAB91g2myGfpP9LYzB3rMu0/AAAAP50CAAAAAAAAAXcFAABmAAAAy9h+R6+M6T9YxX34Xw3tPwAAAD+sAgAAAAAAAAF4BQAAZgAAABrb7+iVsek/3rEu09Tn7D8AAAA/rAIAAAAAAAABeQUAAGYAAAAFXSMaVtDpP/tyMiNO0ew/AAAAP7wCAAAAAAAAAXoFAABmAAAAj14Z2+/o6T8ZNDZzx7rsPwAAAD+8AgAAAAAAAAF7BQAAZgAAABhgD5yJAeo/gl/j/cKr7D8AAAA/zAIAAAAAAAABfAUAAGYAAADdYIp81g3qP1O2PRO6jew/AAAAP8wCAAAAAAAAAX0FAABmAAAAyuK9rZYs6j8lDZgosW/sPwAAAD/bAgAAAAAAAAF+BQAAZgAAAFPks24wReo/92PyPahR7D8AAAA/2wIAAAAAAAABfwUAAGYAAADd5akvyl3qP5oRp2iWFew/AAAAP+sCAAAAAAAAAYAFAABmAAAABGdigD1w6j+KKQXOBuHrPwAAAD/rAgAAAAAAAAGBBQAAZgAAAI1oWEHXiOo/4mwQvnKd6z8AAAA/+gIAAAAAAAABggUAAGYAAAC16RCSSpvqP6LbyDjaSus/AAAAP/oCAAAAAAAAAYMFAABmAAAA3GrJ4r2t6j/pNjKOttLqPwAAAD8KAwAAAAAAAAGEBQAAZgAAAD7rBlPks+o/FNGXkxlx6j8AAAA/CgMAAAAAAAABhQUAAGYAAAAD7IEzMcDqPz1r/Zh8D+o/AAAAPxoDAAAAAAAAAYYFAABmAAAAA+yBMzHA6j8bm7ljXabpPwAAAD8aAwAAAAAAAAGHBQAAZgAAAAPsgTMxwOo/+cp1Lj496T8AAAA/KQMAAAAAAAABiAUAAGYAAAAD7IEzMcDqPyNl2zOh2+g/AAAAPykDAAAAAAAAAYkFAABmAAAAoWtEwwq66j+YaepzhoHoPwAAAD85AwAAAAAAAAGKBQAAZgAAAD7rBlPks+o/Dm75s2sn6D8AAAA/SQMAAAAAAAABiwUAAGYAAADcasniva3qP8/csS7T1Oc/AAAAP1gDAAAAAAAAAYwFAABmAAAAeuqLcpen6j/btRPkvInnPwAAAD9YAwAAAAAAAAGNBQAAZgAAAHrqi3KXp+o/M/ke1ChG5z8AAAA/WAMAAAAAAAABjgUAAGYAAAAXak4CcaHqP/Rn106Q8+Y/AAAAP2gDAAAAAAAAAY8FAABmAAAAtekQkkqb6j8BQTkEeqjmPwAAAD9oAwAAAAAAAAGQBQAAZgAAALXpEJJKm+o/wa/xfuFV5j8AAAA/aAMAAAAAAAABkQUAAGYAAABSadMhJJXqPxnz/G5NEuY/AAAAP3cDAAAAAAAAAZIFAABmAAAAUmnTISSV6j8IC1vUvd3lPwAAAD+HAwAAAAAAAAGTBQAAZgAAAFJp0yEkleo/YE5mxCma5T8AAAA/hwMAAAAAAAABlAUAAGYAAADw6JWx/Y7qP7iRcbSVVuU/AAAAP4cDAAAAAAAAAZUFAABmAAAAjWhYQdeI6j9cPybfgxrlPwAAAD+XAwAAAAAAAAGWBQAAZgAAAMhn3WCKfOo/S1eERPTl5D8AAAA/lwMAAAAAAAABlwUAAGYAAABn55/wY3bqP+8EOW/iqeQ/AAAAPxQEAAAAAAAAAZgFAABmAAAApU2HkFTa6D+NT0+6IiTiPwAAAD8UBAAAAAAAAAGZBQAAZgAAABxMkc+6weg/QeWlf6Ac4j8AAAA/IwQAAAAAAAABmgUAAGYAAAD1yth+R6/oP6oQUwqcDeI/AAAAPzMEAAAAAAAAAZsFAABmAAAAL8pdnvqi6D8TPACVl/7hPwAAAD8zBAAAAAAAAAGcBQAAZgAAAGvJ4r2tlug/EzwAlZf+4T8AAAA/MwQAAAAAAAABnQUAAGYAAACmyGfdYIroPxM8AJWX/uE/AAAAP0MEAAAAAAAAAZ4FAABmAAAA4cfs/BN+6D8TPACVl/7hPwAAAD9DBAAAAAAAAAGfBQAAZgAAABzHcRzHceg/EzwAlZf+4T8AAAA/UgQAAAAAAAABoAUAAGYAAAC6RjSsoGvoPxM8AJWX/uE/AAAAP2IEAAAAAAAAAaEFAABmAAAAV8b2O3pl6D8TPACVl/7hPwAAAD9iBAAAAAAAAAGiBQAAZgAAAPZFuctTX+g/XqapzxkG4j8AAAA/cQQAAAAAAAABowUAAGYAAACTxXtbLVnoP16mqc8ZBuI/AAAAP4EEAAAAAAAAAaQFAABmAAAAMUU+6wZT6D+qEFMKnA3iPwAAAD+BBAAAAAAAAAGlBQAAZgAAAM7EAHvgTOg/QeWlf6Ac4j8AAAA/gQQAAAAAAAABpgUAAGYAAABsRMMKukboP0HlpX+gHOI/AAAAP5EEAAAAAAAACw==</ink>
</athena>
</file>

<file path=customXml/item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6CQAAAAAAAAXu////DEFjdGlvblR5cGVWMQEAAAAHdmFsdWVfXwAIAgAAAAAAAAABBQAAAAQAAAAJEwAAAAkUAAAAgJQAAAAAAAAB6////+7///8AAAAAAQYAAAAEAAAACRYAAAAJFwAAAB2bAAAAAAAAAej////u////AAAAAAEHAAAABAAAAAkZAAAACRoAAAAAngAAAAAAAAHl////7v///wAAAAABCAAAAAQAAAAJHAAAAAkdAAAANKIAAAAAAAAB4v///+7///8AAAAAAQkAAAAEAAAACR8AAAAJIAAAAEa0AAAAAAAAAd/////u////AAAAAAEKAAAABAAAAAkiAAAACSMAAABdtwAAAAAAAAHc////7v///wAAAAABCwAAAAQAAAAJJQAAAAkmAAAAJ7wAAAAAAAAB2f///+7///8AAAAAAQwAAAAEAAAACSgAAAAJKQAAALrOAAAAAAAAAdb////u////AAAAAAENAAAABAAAAAkrAAAACSwAAADi9AAAAAAAAAHT////7v///wAAAAABDgAAAAQAAAAJLgAAAAkvAAAAZxkBAAAAAAAB0P///+7///8AAAAABQ8AAAANQ2xlYXJDYW52YXNWMQIAAAAJU3RhcnRUaW1lBFR5cGUABBAMQWN0aW9uVHlwZVYxAgAAAAIAAABBKw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GgEAABoBAAABEwAAABAAAAD/AJ5JAAAAAAAAACJAAAABzP///87///8BAAAAAAAAAAAAIkABFAAAABEAAAAJNQAAABwAAAAcAAAAARYAAAAQAAAA/wCeSQAAAAAAAAAiQAAAAcr////O////AQAAAAAAAAAAACJAARcAAAARAAAACTcAAAAUAAAAFAAAAAEZAAAAEAAAAP8AnkkAAAAAAAAAIkAAAAHI////zv///wEAAAAAAAAAAAAiQAEaAAAAEQAAAAk5AAAAFAAAABQAAAABHAAAABAAAAD/AJ5JAAAAAAAAACJAAAABxv///87///8BAAAAAAAAAAAAIkABHQAAABEAAAAJOwAAABQAAAAUAAAAAR8AAAAQAAAA/wCeSQAAAAAAAAAiQAAAAcT////O////AQAAAAAAAAAAACJAASAAAAARAAAACT0AAAAVAAAAFQAAAAEiAAAAEAAAAP8AnkkAAAAAAAAAIkAAAAHC////zv///wEAAAAAAAAAAAAiQAEjAAAAEQAAAAk/AAAAFgAAABYAAAABJQAAABAAAAD/AJ5JAAAAAAAAACJAAAABwP///87///8BAAAAAAAAAAAAIkABJgAAABEAAAAJQQAAAHoAAAB6AAAAASgAAAAQAAAA/wCeSQAAAAAAAAAiQAAAAb7////O////AQAAAAAAAAAAACJAASkAAAARAAAACUMAAABTAAAAUwAAAAErAAAAEAAAAP8AnkkAAAAAAAAAIkAAAAG8////zv///wEAAAAAAAAAAAAiQAEsAAAAEQAAAAlFAAAAHAAAABwAAAABLgAAABAAAAD/AJ5JAAAAAAAAACJAAAABuv///87///8BAAAAAAAAAAAAIkABLwAAABEAAAAJRwAAAIMAAACDAAAABzMAAAAAAQAAAAAC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DeYHNQAAAAABAAAAIAAAAAQKSW5rUG9pbnRWMQIAAAAJYgEAAAljAQAACWQBAAAJZQEAAAlmAQAACWcBAAAJaAEAAAlpAQAACWoBAAAJawEAAAlsAQAACW0BAAAJbgEAAAlvAQAACXABAAAJcQEAAAlyAQAACXMBAAAJdAEAAAl1AQAACXYBAAAJdwEAAAl4AQAACXkBAAAJegEAAAl7AQAACXwBAAAJfQEAAA0EBzcAAAAAAQAAACAAAAAECklua1BvaW50VjECAAAACX4BAAAJfwEAAAmAAQAACYEBAAAJggEAAAmDAQAACYQBAAAJhQEAAAmGAQAACYcBAAAJiAEAAAmJAQAACYoBAAAJiwEAAAmMAQAACY0BAAAJjgEAAAmPAQAACZABAAAJkQEAAA0MBzkAAAAAAQAAACAAAAAECklua1BvaW50VjECAAAACZIBAAAJkwEAAAmUAQAACZUBAAAJlgEAAAmXAQAACZgBAAAJmQEAAAmaAQAACZsBAAAJnAEAAAmdAQAACZ4BAAAJnwEAAAmgAQAACaEBAAAJogEAAAmjAQAACaQBAAAJpQEAAA0MBzsAAAAAAQAAACAAAAAECklua1BvaW50VjECAAAACaYBAAAJpwEAAAmoAQAACakBAAAJqgEAAAmrAQAACawBAAAJrQEAAAmuAQAACa8BAAAJsAEAAAmxAQAACbIBAAAJswEAAAm0AQAACbUBAAAJtgEAAAm3AQAACbgBAAAJuQEAAA0MBz0AAAAAAQAAACAAAAAECklua1BvaW50VjECAAAACboBAAAJuwEAAAm8AQAACb0BAAAJvgEAAAm/AQAACcABAAAJwQEAAAnCAQAACcMBAAAJxAEAAAnFAQAACcYBAAAJxwEAAAnIAQAACckBAAAJygEAAAnLAQAACcwBAAAJzQEAAAnOAQAADQsHPwAAAAABAAAAIAAAAAQKSW5rUG9pbnRWMQIAAAAJzwEAAAnQAQAACdEBAAAJ0gEAAAnTAQAACdQBAAAJ1QEAAAnWAQAACdcBAAAJ2AEAAAnZAQAACdoBAAAJ2wEAAAncAQAACd0BAAAJ3gEAAAnfAQAACeABAAAJ4QEAAAniAQAACeMBAAAJ5AEAAA0KB0EAAAAAAQAAAIAAAAAECklua1BvaW50VjECAA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0GB0MAAAAAAQAAAIAAAAAECklua1BvaW50VjECAA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0tB0UAAAAAAQAAACAAAAAECklua1BvaW50VjECAAAACbICAAAJswIAAAm0AgAACbUCAAAJtgIAAAm3AgAACbgCAAAJuQIAAAm6AgAACbsCAAAJvAIAAAm9AgAACb4CAAAJvwIAAAnAAgAACcECAAAJwgIAAAnDAgAACcQCAAAJxQIAAAnGAgAACccCAAAJyAIAAAnJAgAACcoCAAAJywIAAAnMAgAACc0CAAANBAdHAAAAAAEAAAAAAQAABApJbmtQb2ludFYxAgA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NfQVIAAAACklua1BvaW50VjEEAAAAAVgBWQ5QcmVzc3VyZUZhY3RvcglUaW1lU3RhbXAAAAAABgYLEAIAAAA7zYDRiADRP46nS+Rn+sQ/AAAAPwAAAAAAAAAAAUkAAABIAAAANGA0IkB40T+Op0vkZ/rEPwAAAD8AAAAAAAAAAAFKAAAASAAAAJ2ktBLDzdE/jqdL5Gf6xD8AAAA/EAAAAAAAAAABSwAAAEgAAAAG6TQDRiPSP46nS+Rn+sQ/AAAAPxAAAAAAAAAAAUwAAABIAAAA/nvoU/2a0j+Op0vkZ/rEPwAAAD8gAAAAAAAAAAFNAAAASAAAAGbAaESA8NI/jqdL5Gf6xD8AAAA/IAAAAAAAAAABTgAAAEgAAACp+jXFUXnTP7lIr+6AHMU/AAAAPy8AAAAAAAAAAU8AAABIAAAAMtwcdj0T1D+5SK/ugBzFPwAAAD8vAAAAAAAAAAFQAAAASAAAAARlHVdDvtQ/4+kS+Zk+xT8AAAA/PwAAAAAAAAABUQAAAEgAAAAdlTdoY3rVP+PpEvmZPsU/AAAAPz8AAAAAAAAAAVIAAABIAAAApnYeGU8U1j8Oi3YDs2DFPwAAAD9PAAAAAAAAAAFTAAAASAAAADBYBco6rtY/Dot2A7NgxT8AAAA/TwAAAAAAAAABVAAAAEgAAAAB4QWrQFnXPw6LdgOzYMU/AAAAP14AAAAAAAAAAVUAAABIAAAAQhvTKxLi1z8Oi3YDs2DFPwAAAD9eAAAAAAAAAAFWAAAASAAAABOk0wwYjdg/Dot2A7NgxT8AAAA/bgAAAAAAAAABVwAAAEgAAABW3qCN6RXZPw6LdgOzYMU/AAAAP24AAAAAAAAAAVgAAABIAAAA37+HPtWv2T8Oi3YDs2DFPwAAAD99AAAAAAAAAAFZAAAASAAAACH6VL+mONo/Dot2A7NgxT8AAAA/fQAAAAAAAAABWgAAAEgAAABhNCJAeMHaPw6LdgOzYMU/AAAAP40AAAAAAAAAAVsAAABIAAAAo27vwElK2z8Oi3YDs2DFPwAAAD+NAAAAAAAAAAFcAAAASAAAAJsBoxEBwts/Dot2A7NgxT8AAAA/nQAAAAAAAAABXQAAAEgAAACVlFZiuDncPw6LdgOzYMU/AAAAP50AAAAAAAAAAV4AAABIAAAA/djWUjuP3D8Oi3YDs2DFPwAAAD+sAAAAAAAAAAFfAAAASAAAAGUdV0O+5Nw/Dot2A7NgxT8AAAA/rAAAAAAAAAABYAAAAEgAAAAXCfFjW0vdP+PpEvmZPsU/AAAAP7wAAAAAAAAAAWEAAABIAAAAf01xVN6g3T/j6RL5mT7FPwAAAD+8AAAAAAAAAAFiAAAASAAAAMGHPtWvKd4/4+kS+Zk+xT8AAAA/zAAAAAAAAAABYwAAAEgAAAADwgtWgbLeP+PpEvmZPsU/AAAAP8wAAAAAAAAAAWQAAABIAAAAs62ldh4Z3z/j6RL5mT7FPwAAAD/bAAAAAAAAAAFlAAAASAAAAB3yJWehbt8/4+kS+Zk+xT8AAAA/6wAAAAAAAAABZgAAAEgAAAAVhdm3WObfP+PpEvmZPsU/AAAAP/oAAAAAAAAAAWcAAABIAAAAGhEgvGAV4D/j6RL5mT7FPwAAAD/6AAAAAAAAAAFoAAAASAAAAE8zYDQiQOA/4+kS+Zk+xT8AAAA/+gAAAAAAAAABaQAAAEgAAADfgZOUVmLgP+PpEvmZPsU/AAAAP/oAAAAAAAAAAWoAAABIAAAAy/y53P174D/j6RL5mT7FPwAAAD8KAQAAAAAAAAFrAAAASAAAABOk0wwYjeA/4+kS+Zk+xT8AAAA/CgEAAAAAAAABbAAAAEgAAAD/HvpUv6bgP+PpEvmZPsU/AAAAPxoBAAAAAAAAAW0AAABIAAAASMYThdm34D/j6RL5mT7FPwAAAD8aAQAAAAAAAAFuAAAASAAAADRBOs2A0eA/4+kS+Zk+xT8AAAA/KQEAAAAAAAABbwAAAEgAAAB86FP9muLgP+PpEvmZPsU/AAAAPzkBAAAAAAAAAXAAAABIAAAAxI9tLbXz4D/j6RL5mT7FPwAAAD85AQAAAAAAAAFxAAAASAAAALAKlHVcDeE/4+kS+Zk+xT8AAAA/OQEAAAAAAAABcgAAAEgAAACchbq9AyfhP+PpEvmZPsU/AAAAP0kBAAAAAAAAAXMAAABIAAAA5SzU7R044T/j6RL5mT7FPwAAAD9JAQAAAAAAAAF0AAAASAAAANGn+jXFUeE/4+kS+Zk+xT8AAAA/WAEAAAAAAAABdQAAAEgAAAC9IiF+bGvhP+PpEvmZPsU/AAAAP2gBAAAAAAAAAXYAAABIAAAAqZ1HxhOF4T/j6RL5mT7FPwAAAD9oAQAAAAAAAAF3AAAASAAAAJUYbg67nuE/4+kS+Zk+xT8AAAA/dwEAAAAAAAABeAAAAEgAAADKOq6GfMnhP+PpEvmZPsU/AAAAP3cBAAAAAAAAAXkAAABIAAAA/lzu/j304T/j6RL5mT7FPwAAAD+HAQAAAAAAAAF6AAAASAAAAB/6VL+mOOI/uUiv7oAcxT8AAAA/hwEAAAAAAAABewAAAEgAAABAl7t/D33iP7lIr+6AHMU/AAAAP5cBAAAAAAAAAXwAAABIAAAAvGAVKOu44j+Op0vkZ/rEPwAAAD+XAQAAAAAAAAF9AAAASAAAAJVWYrg57OI/jqdL5Gf6xD8AAAA/pgEAAAAAAAABfgAAAEgAAAC188h4ojDjP2QG6NlO2MQ/AAAAP6YBAAAAAAAAAX8AAABIAAAAMr0iIX5s4z9kBujZTtjEPwAAAD+2AQAAAAAAAAGAAAAASAAAAK6GfMlZqOM/OmWEzzW2xD8AAAA/tgEAAAAAAAABgQAAAEgAAAArUNZxNeTjPzplhM81tsQ/AAAAP8YBAAAAAAAAAYIAAABIAAAAS+08Mp4o5D8PxCDFHJTEPwAAAD/GAQAAAAAAAAGDAAAASAAAACTjicLsW+Q/5SK9ugNyxD8AAAA/1QEAAAAAAAABhAAAAEgAAACgrONqyJfkP7uBWbDqT8Q/AAAAP9UBAAAAAAAAAYUAAABIAAAAwUlKKzHc5D+Q4PWl0S3EPwAAAD/lAQAAAAAAAAGGAAAASAAAAD4TpNMMGOU/PJ4ukZ/pwz8AAAA/5QEAAAAAAAABhwAAAEgAAABesAqUdVzlP+ZbZ3xtpcM/AAAAP/QBAAAAAAAAAYgAAABIAAAAf01xVN6g5T+9ugNyVIPDPwAAAD/0AQAAAAAAAAGJAAAASAAAAEO+5CzU7eU/Z3g8XSI/wz8AAAA/BAIAAAAAAAABigAAAEgAAABjW0vtPDLmPz7X2FIJHcM/AAAAPwQCAAAAAAAAAYsAAABIAAAAhfixraV25j8TNnVI8PrCPwAAAD8UAgAAAAAAAAGMAAAASAAAALka8iVnoeY/v/OtM762wj8AAAA/FAIAAAAAAAABjQAAAEgAAADuPDKeKMzmP5RSSimllMI/AAAAPyMCAAAAAAAAAY4AAABIAAAAIl9yFur25j+UUkoppZTCPwAAAD8jAgAAAAAAAAGPAAAASAAAAGoGjEYECOc/abHmHoxywj8AAAA/MwIAAAAAAAABkAAAAEgAAABXgbKOqyHnPxVvHwpaLsI/AAAAPzMCAAAAAAAAAZEAAABIAAAAnyjMvsUy5z/rzbv/QAzCPwAAAD9DAgAAAAAAAAGSAAAASAAAAEL82NZSO+c/6827/0AMwj8AAAA/QwIAAAAAAAABkwAAAEgAAABC/NjWUjvnP8AsWPUn6sE/AAAAP1ICAAAAAAAAAZQAAABIAAAAiqPyBm1M5z+Wi/TqDsjBPwAAAD9SAgAAAAAAAAGVAAAASAAAAIqj8gZtTOc/bOqQ4PWlwT8AAAA/YgIAAAAAAAABlgAAAEgAAAAvd/8e+lTnP2zqkOD1pcE/AAAAP2ICAAAAAAAAAZcAAABIAAAAL3f/HvpU5z9BSS3W3IPBPwAAAD+BAgAAAAAAAAGYAAAASAAAAHceGU8UZuc/F6jJy8NhwT8AAAA/gQIAAAAAAAABmQAAAEgAAAC/xTJ/LnfnP+0GZsGqP8E/AAAAP4ECAAAAAAAAAZoAAABIAAAAY5k/l7t/5z/CZQK3kR3BPwAAAD+BAgAAAAAAAAGbAAAASAAAAKtAWcfVkOc/mMSerHj7wD8AAAA/kQIAAAAAAAABnAAAAEgAAADz53L376HnP24jO6Jf2cA/AAAAP5ECAAAAAAAAAZ0AAABIAAAAO4+MJwqz5z9DgteXRrfAPwAAAD+gAgAAAAAAAAGeAAAASAAAACgKs2+xzOc/7z8QgxRzwD8AAAA/oAIAAAAAAAABnwAAAEgAAADL3b+HPtXnP8SerHj7UMA/AAAAP7ACAAAAAAAAAaAAAABIAAAAuFjmz+Xu5z9wXOVjyQzAPwAAAD+wAgAAAAAAAAGhAAAASAAAAFws8+dy9+c/inYDs2DVvz8AAAA/wAIAAAAAAAABogAAAEgAAACk0wwYjQjoPzQ0PJ4ukb8/AAAAP8ACAAAAAAAAAaMAAABIAAAA7HomSKcZ6D+Mr610ygi/PwAAAD/PAgAAAAAAAAGkAAAASAAAAJFOM2A0Iug/Nm3mX5jEvj8AAAA/zwIAAAAAAAABpQAAAEgAAADZ9UyQTjPoP+QqH0tmgL4/AAAAP98CAAAAAAAAAaYAAABIAAAAxHBz2PVM6D+O6Fc2NDy+PwAAAD/fAgAAAAAAAAGnAAAASAAAAGlEgPCCVeg/OKaQIQL4vT8AAAA/7gIAAAAAAAABqAAAAEgAAAAMGI0IEF7oP5AhAvidb70/AAAAP+4CAAAAAAAAAakAAABIAAAAseuZIJ1m6D+QIQL4nW+9PwAAAD/+AgAAAAAAAAGqAAAASAAAAFW/pjgqb+g/5pxzzjnnvD8AAAA/DgMAAAAAAAABqwAAAEgAAAD5krNQt3foP5JarLkHo7w/AAAAPw4DAAAAAAAAAawAAABIAAAA+ZKzULd36D/o1R2Qoxq8PwAAAD8dAwAAAAAAAAGtAAAASAAAAJ1mwGhEgOg/QFGPZj+Suz8AAAA/HQMAAAAAAAABrgAAAEgAAABCOs2A0YjoP+oOyFENTrs/AAAAPy0DAAAAAAAAAa8AAABIAAAAQjrNgNGI6D/sR3ITd4G6PwAAAD8tAwAAAAAAAAGwAAAASAAAAEI6zYDRiOg/mAWr/kQ9uj8AAAA/PQMAAAAAAAABsQAAAEgAAABCOs2A0YjoP+6AHNXgtLk/AAAAPz0DAAAAAAAAAbIAAABIAAAA5Q3amF6R6D9E/I2rfCy5PwAAAD+aAwAAAAAAAAGzAAAASAAAAPmSs1C3d+g/AbvCZQK3sT8AAAA/ugMAAAAAAAABtAAAAEgAAABpRIDwglXoPxSwK1wmcKs/AAAAP7oDAAAAAAAAAbUAAABIAAAAxHBz2PVM6D8YIoDf+dapPwAAAD+6AwAAAAAAAAG2AAAASAAAACGdZsBoROg/HJTUYs09qD8AAAA/yQMAAAAAAAABtwAAAEgAAADZ9UyQTjPoP8iKtw8FLac/AAAAP8kDAAAAAAAAAbgAAABIAAAANCJAeMEq6D8gBinmoKSmPwAAAD/ZAwAAAAAAAAG5AAAASAAAAKTTDBiNCOg/evPuPxCDpD8AAAA/2QMAAAAAAAABugAAAEgAAABcLPPncvfnP35lQ8Pj6aI/AAAAP+gDAAAAAAAAAbsAAABIAAAAFIXZt1jm5z/W4LSZf2GiPwAAAD/oAwAAAAAAAAG8AAAASAAAAMvdv4c+1ec/LFwmcBvZoT8AAAA/+AMAAAAAAAABvQAAAEgAAACDNqZXJMTnP4LXl0a3UKE/AAAAPwgEAAAAAAAAAb4AAABIAAAA4GKZP5e75z/YUgkdU8igPwAAAD8IBAAAAAAAAAG/AAAASAAAAJi7fw99quc/Ls568+4/oD8AAAA/FwQAAAAAAAABwAAAAEgAAADz53L376HnPwyT2JMVb58/AAAAPxcEAAAAAAAAAcEAAABIAAAAUBRm32KZ5z8Mk9iTFW+fPwAAAD8XBAAAAAAAAAHCAAAASAAAAFAUZt9imec/uIm7QE1enj8AAAA/JwQAAAAAAAABwwAAAEgAAACrQFnH1ZDnP7iJu0BNXp4/AAAAPycEAAAAAAAAAcQAAABIAAAACG1Mr0iI5z9mgJ7thE2dPwAAAD83BAAAAAAAAAHFAAAASAAAAGOZP5e7f+c/ZoCe7YRNnT8AAAA/RgQAAAAAAAABxgAAAEgAAABjmT+Xu3/nPxJ3gZq8PJw/AAAAP1YEAAAAAAAAAccAAABIAAAAv8Uyfy535z8Sd4GavDycPwAAAD9WBAAAAAAAAAHIAAAASAAAABvyJWehbuc/wm1kR/Qrmz8AAAA/ZQQAAAAAAAAByQAAAEgAAAB3HhlPFGbnP25kR/QrG5o/AAAAP2UEAAAAAAAAAcoAAABIAAAA0koMN4dd5z9uZEf0KxuaPwAAAD9lBAAAAAAAAAHLAAAASAAAAC93/x76VOc/GlsqoWMKmT8AAAA/dQQAAAAAAAABzAAAAEgAAADnz+Xu30PnP8hRDU6b+Zc/AAAAP4UEAAAAAAAAAc0AAABIAAAAnyjMvsUy5z90SPD60uiWPwAAAD+FBAAAAAAAAAHOAAAASAAAALKtpXYeGec/dEjw+tLolj8AAAA/lAQAAAAAAAABzwAAAEgAAAAiX3IW6vbmP9A1tlRCx5Q/AAAAP5QEAAAAAAAAAdAAAABIAAAAkRA/trXU5j/QNbZUQseUPwAAAD+UBAAAAAAAAAHRAAAASAAAAKaVGG4Ou+Y/0DW2VELHlD8AAAA/pAQAAAAAAAAB0gAAAEgAAAC5GvIlZ6HmP3wsmQF6tpM/AAAAP7QEAAAAAAAAAdMAAABIAAAAcXPY9UyQ5j98LJkBeraTPwAAAD+0BAAAAAAAAAHUAAAASAAAAIX4sa2lduY/fCyZAXq2kz8AAAA/tAQAAAAAAAAB1QAAAEgAAAA9UZh9i2XmP3wsmQF6tpM/AAAAP9MEAAAAAAAAAdYAAABIAAAACC9YBco65j8qI3yusaWSPwAAAD/TBAAAAAAAAAHXAAAASAAAABu0Mb0iIeY/KiN8rrGlkj8AAAA/4gQAAAAAAAAB2AAAAEgAAAAwOQt1ewfmPyojfK6xpZI/AAAAP+IEAAAAAAAAAdkAAABIAAAAQ77kLNTt5T8qI3yusaWSPwAAAD8RBQAAAAAAAAHaAAAASAAAAHI15EvOQuU/KiN8rrGlkj8AAAA/MQUAAAAAAAAB2wAAAEgAAABEgPCCVaDkP9A1tlRCx5Q/AAAAPzEFAAAAAAAAAdwAAABIAAAAtDG9IiF+5D/QNbZUQseUPwAAAD8xBQAAAAAAAAHdAAAASAAAACTjicLsW+Q/Ij/TpwrYlT8AAAA/QAUAAAAAAAAB3gAAAEgAAACTlFZiuDnkPyI/06cK2JU/AAAAP1AFAAAAAAAAAd8AAABIAAAAA0YjAoQX5D8iP9OnCtiVPwAAAD9QBQAAAAAAAAHgAAAASAAAAHP376FP9eM/Ij/TpwrYlT8AAAA/XwUAAAAAAAAB4QAAAEgAAAA/1a8pjsrjPyI/06cK2JU/AAAAP28FAAAAAAAAAeIAAABIAAAA6hUJ8WNb4z8iP9OnCtiVPwAAAD+OBQAAAAAAAAHjAAAASAAAACwS4se2luI/KiN8rrGlkj8AAAA/ngUAAAAAAAAB5AAAAEgAAADr1xRH5Q3iP9gZX1vplJE/AAAAP54FAAAAAAAAAeUAAABIAAAAEuLHtpba4T/YGV9b6ZSRPwAAAD+uBQAAAAAAAAHmAAAASAAAANGn+jXFUeE/2BlfW+mUkT8AAAA/vQUAAAAAAAAB5wAAAEgAAACchbq9AyfhP9gZX1vplJE/AAAAP70FAAAAAAAAAegAAABIAAAADDeHXc8E4T/YGV9b6ZSRPwAAAD+9BQAAAAAAAAHpAAAASAAAADRBOs2A0eA/2BlfW+mUkT8AAAA/zQUAAAAAAAAB6gAAAEgAAACk8gZtTK/gPyojfK6xpZI/AAAAP80FAAAAAAAAAesAAABIAAAAt3fgJKWV4D98LJkBeraTPwAAAD/cBQAAAAAAAAHsAAAASAAAAMv8udz9e+A/0DW2VELHlD8AAAA/7AUAAAAAAAAB7QAAAEgAAAA7roZ8yVngP9A1tlRCx5Q/AAAAP+wFAAAAAAAAAe4AAABIAAAAYrg57Hom4D8iP9OnCtiVPwAAAD/8BQAAAAAAAAHvAAAASAAAAF0s8+dy998/yFENTpv5lz8AAAA//AUAAAAAAAAB8AAAAEgAAACFNqZXJMTfP8hRDU6b+Zc/AAAAPwsGAAAAAAAAAfEAAABIAAAAZZk/l7t/3z/IUQ1Om/mXPwAAAD8LBgAAAAAAAAHyAAAASAAAAEP82NZSO98/GlsqoWMKmT8AAAA/GwYAAAAAAAAB8wAAAEgAAADbt1jmz+XePxpbKqFjCpk/AAAAPxsGAAAAAAAAAfQAAABIAAAA4ySllRhu3j9uZEf0KxuaPwAAAD8rBgAAAAAAAAH1AAAASAAAAHfgJKWVGN4/bmRH9Csbmj8AAAA/OgYAAAAAAAAB9gAAAEgAAADH9IqE+LHdP25kR/QrG5o/AAAAPzoGAAAAAAAAAfcAAABIAAAAh7q9Aycp3T/CbWRH9CubPwAAAD9KBgAAAAAAAAH4AAAASAAAAI0nCrNvsdw/wm1kR/Qrmz8AAAA/SgYAAAAAAAAB+QAAAEgAAABN7TwynijcPxJ3gZq8PJw/AAAAP0oGAAAAAAAAAfoAAABIAAAA46i8QRvT2z8Sd4GavDycPwAAAD9ZBgAAAAAAAAH7AAAASAAAAHtkPFGYfds/EneBmrw8nD8AAAA/WQYAAAAAAAAB/AAAAEgAAACjbu/ASUrbPxJ3gZq8PJw/AAAAP2kGAAAAAAAAAf0AAABIAAAAyXiiMPsW2z9mgJ7thE2dPwAAAD95BgAAAAAAAAH+AAAASAAAAPGCVaCs49o/ZoCe7YRNnT8AAAA/eQYAAAAAAAAB/wAAAEgAAABhNCJAeMHaP7iJu0BNXp4/AAAAP3kGAAAAAAAAAQABAABIAAAA0eXu30Of2j+4ibtATV6ePwAAAD+IBgAAAAAAAAEBAQAASAAAAEGXu38Pfdo/uIm7QE1enj8AAAA/mAYAAAAAAAABAgEAAEgAAAD576FP9WvaP7iJu0BNXp4/AAAAP5gGAAAAAAAAAQMBAABIAAAAaaFu78BJ2j+4ibtATV6ePwAAAD+YBgAAAAAAAAEEAQAASAAAANlSO4+MJ9o/uIm7QE1enj8AAAA/qAYAAAAAAAABBQEAAEgAAAD/XO7+PfTZP7iJu0BNXp4/AAAAP7cGAAAAAAAAAQYBAABIAAAAJ2ehbu/A2T+4ibtATV6ePwAAAD/HBgAAAAAAAAEHAQAASAAAAC7U7R04Sdk/uIm7QE1enj8AAAA/1gYAAAAAAAABCAEAAEgAAAAON4ddzwTZP7iJu0BNXp4/AAAAP9YGAAAAAAAAAQkBAABIAAAAW0vtPDKe2D+4ibtATV6ePwAAAD/WBgAAAAAAAAEKAQAASAAAAINVoKzjatg/uIm7QE1enj8AAAA/5gYAAAAAAAABCwEAAEgAAACrX1MclTfYP7iJu0BNXp4/AAAAP+YGAAAAAAAAAQwBAABIAAAAisLsWyzz1z+4ibtATV6ePwAAAD/2BgAAAAAAAAENAQAASAAAAPpzufv30Nc/uIm7QE1enj8AAAA/BQcAAAAAAAABDgEAAEgAAABqJYabw67XP2aAnu2ETZ0/AAAAPxUHAAAAAAAAAQ8BAABIAAAAkS85C3V71z8Sd4GavDycPwAAAD8VBwAAAAAAAAEQAQAASAAAAEmIH9taatc/EneBmrw8nD8AAAA/JQcAAAAAAAABEQEAAEgAAAAB4QWrQFnXP8JtZEf0K5s/AAAAP0QHAAAAAAAAARIBAABIAAAAmJyFur0D1z9uZEf0KxuaPwAAAD9jBwAAAAAAAAETAQAASAAAABYo67ga8tU/GlsqoWMKmT8AAAA/cwcAAAAAAAABFAEAAEgAAAA+Mp4ozL7VPxpbKqFjCpk/AAAAP3MHAAAAAAAAARUBAABIAAAAZTxRmH2L1T8aWyqhYwqZPwAAAD+CBwAAAAAAAAEWAQAASAAAAI1GBAgvWNU/yFENTpv5lz8AAAA/ggcAAAAAAAABFwEAAEgAAAD999Cn+jXVP8hRDU6b+Zc/AAAAP5IHAAAAAAAAARgBAABIAAAAJAKEF6wC1T/IUQ1Om/mXPwAAAD+SBwAAAAAAAAEZAQAASAAAAARlHVdDvtQ/dEjw+tLolj8AAAA/kgcAAAAAAAABGgEAAEgAAACbIJ1mwGjUPyI/06cK2JU/AAAAP6IHAAAAAAAAARsBAABIAAAAeoM2plck1D/QNbZUQseUPwAAAD+iBwAAAAAAAAEcAQAASAAAAFrmz+Xu39M/0DW2VELHlD8AAAA/sQcAAAAAAAABHQEAAEgAAADxoU/1a4rTPyojfK6xpZI/AAAAP7EHAAAAAAAAAR4BAABIAAAAGawCZR1X0z8qI3yusaWSPwAAAD/BBwAAAAAAAAEfAQAASAAAAPgOnKS0EtM/2BlfW+mUkT8AAAA/wQcAAAAAAAABIAEAAEgAAAAeGU8UZt/SP9gZX1vplJE/AAAAP9AHAAAAAAAAASEBAABIAAAA/nvoU/2a0j/YGV9b6ZSRPwAAAD/QBwAAAAAAAAEiAQAASAAAACWGm8OuZ9I/hBBCCCGEkD8AAAA/4AcAAAAAAAABIwEAAEgAAAAG6TQDRiPSP4QQQgghhJA/AAAAP+AHAAAAAAAAASQBAABIAAAA5UvOQt3e0T+EEEIIIYSQPwAAAD//BwAAAAAAAAElAQAASAAAANKIAOEFq9A/FOnVHZCjij8AAAA/DwgAAAAAAAABJgEAAEgAAACx65kgnWbQPxTp1R2Qo4o/AAAAPx8IAAAAAAAAAScBAABIAAAAPlGYfYtlzj/Mw2HRbmCGPwAAAD8fCAAAAAAAAAEoAQAASAAAAI5l/lzu/s0/KLEnK94+hD8AAAA/LggAAAAAAAABKQEAAEgAAAC63P176FPNP4Ce7YRNHYI/AAAAPy4IAAAAAAAAASoBAABIAAAAeqIw+xbLzD+Anu2ETR2CPwAAAD8+CAAAAAAAAAErAQAASAAAADhoY3pFQsw/sBdnvXn3fz8AAAA/bQgAAAAAAAABLAEAAEgAAABUHJU3aGPKP9CnCtgVLnM/AAAAP20IAAAAAAAAAS0BAABIAAAAxM1h1zNByj/QpwrYFS5zPwAAAD8JCQAAAAAAAAEuAQAASAAAAFAzYDQiQMg/KLEnK94+hD8AAAA/KAkAAAAAAAABLwEAAEgAAAAwlvlzufvHP3TWm3f/gYg/AAAAPygJAAAAAAAAATABAABIAAAAMJb5c7n7xz+8+w/EIMWMPwAAAD84CQAAAAAAAAExAQAASAAAADCW+XO5+8c/ZA5KarHmjj8AAAA/RwkAAAAAAAABMgEAAEgAAAAwlvlzufvHP4QQQgghhJA/AAAAP1cJAAAAAAAAATMBAABIAAAAMJb5c7n7xz8iP9OnCtiVPwAAAD9nCQAAAAAAAAE0AQAASAAAADCW+XO5+8c/yFENTpv5lz8AAAA/ZwkAAAAAAAABNQEAAEgAAAAwlvlzufvHP25kR/QrG5o/AAAAP3YJAAAAAAAAATYBAABIAAAAMJb5c7n7xz8Sd4GavDycPwAAAD92CQAAAAAAAAE3AQAASAAAADCW+XO5+8c/KOrR7Edyoz8AAAA/lgkAAAAAAAABOAEAAEgAAAAwlvlzufvHP3rz7j8Qg6Q/AAAAP6UJAAAAAAAAATkBAABIAAAAMJb5c7n7xz8keH1pdAulPwAAAD+1CQAAAAAAAAE6AQAASAAAAMDkLNTtHcg/IAYp5qCkpj8AAAA/1AkAAAAAAAABOwEAAEgAAABQM2A0IkDIP2DVn6hHs68/AAAAP+QJAAAAAAAAATwBAABIAAAAUDNgNCJAyD+usaUSOqawPwAAAD/kCQAAAAAAAAE9AQAASAAAAFAzYDQiQMg/Thnhc40ttT8AAAA/AwoAAAAAAAABPgEAAEgAAABQM2A0IkDIP6Ei/sZVPrY/AAAAPyIKAAAAAAAAAT8BAABIAAAAUDNgNCJAyD+ad/+BGKS4PwAAAD8iCgAAAAAAAAFAAQAASAAAAFAzYDQiQMg/mj5VwK5wuT8AAAA/IgoAAAAAAAABQQEAAEgAAABQM2A0IkDIP5gFq/5EPbo/AAAAPzIKAAAAAAAAAUIBAABIAAAAUDNgNCJAyD/qDshRDU67PwAAAD9RCgAAAAAAAAFDAQAASAAAAFAzYDQiQMg/QFGPZj+Suz8AAAA/YQoAAAAAAAABRAEAAEgAAABQM2A0IkDIP+jVHZCjGrw/AAAAP4AKAAAAAAAAAUUBAABIAAAAAB/6VL+myD+O6Fc2NDy+PwAAAD+fCgAAAAAAAAFGAQAASAAAALIKlHVcDck/Q4LXl0a3wD8AAAA/nwoAAAAAAAABRwEAAEgAAACyCpR1XA3JP8JlAreRHcE/AAAAP68KAAAAAAAAAUgBAABIAAAAsgqUdVwNyT8XqMnLw2HBPwAAAD+vCgAAAAAAAAFJAQAASAAAALIKlHVcDck/wCxY9SfqwT8AAAA/vgoAAAAAAAABSgEAAEgAAACyCpR1XA3JP+vNu/9ADMI/AAAAP74KAAAAAAAAAUsBAABIAAAAQlnH1ZAvyT9AEIMUc1DCPwAAAD++CgAAAAAAAAFMAQAASAAAANKn+jXFUck/lFJKKaWUwj8AAAA/zgoAAAAAAAABTQEAAEgAAADSp/o1xVHJP7/zrTO+tsI/AAAAP84KAAAAAAAAAU4BAABIAAAA0qf6NcVRyT/olBE+19jCPwAAAD/eCgAAAAAAAAFPAQAASAAAANKn+jXFUck/khmgZzthwz8AAAA//QoAAAAAAAABUAEAAEgAAABi9i2W+XPJP+ZbZ3xtpcM/AAAAPw0LAAAAAAAAAVEBAABIAAAAYvYtlvlzyT88ni6Rn+nDPwAAAD8NCwAAAAAAAAFSAQAASAAAAGL2LZb5c8k/Zj+Sm7gLxD8AAAA/HAsAAAAAAAABUwEAAEgAAADyRGH2LZbJP7uBWbDqT8Q/AAAAP4oLAAAAAAAAAVQBAABIAAAARkL82NZSyz/j6RL5mT7FPwAAAD+KCwAAAAAAAAFVAQAASAAAABjL/Lnc/cs/Dot2A7NgxT8AAAA/mQsAAAAAAAABVgEAAEgAAADItpbaeWTMPzgs2g3MgsU/AAAAP5kLAAAAAAAAAVcBAABIAAAAWAXKOq6GzD84LNoNzILFPwAAAD+ZCwAAAAAAAAFYAQAASAAAAOhT/ZriqMw/Ys09GOWkxT8AAAA/mQsAAAAAAAABWQEAAEgAAAAK8WNbS+3MP2LNPRjlpMU/AAAAP7gLAAAAAAAAAVoBAABIAAAArgJlHVdDzj9izT0Y5aTFPwAAAD+4CwAAAAAAAAFbAQAASAAAAF7u/j30qc4/Ys09GOWkxT8AAAA/5wsAAAAAAAABXAEAAEgAAABCOs2A0YjQPzplhM81tsQ/AAAAP/cLAAAAAAAAAV0BAABIAAAAiuHmsOuZ0D86ZYTPNbbEPwAAAD8GDAAAAAAAAAFeAQAASAAAANKIAOEFq9A/OmWEzzW2xD8AAAA/VAwAAAAAAAABXwEAAEgAAAAaMBoRILzQPzplhM81tsQ/AAAAP1QMAAAAAAAAAWABAABIAAAAYtczQTrN0D8PxCDFHJTEPwAAAD90DAAAAAAAAAFhAQAASAAAAGLXM0E6zdA/5SK9ugNyxD8AAAA/EA0AAAAAAAABYgEAAEgAAABwscyfy93PP2SEzzW2VOI/AAAAPwAAAAAAAAAAAWMBAABIAAAASacZMBoR0D8anDbzL0ziPwAAAD/VAAAAAAAAAAFkAQAASAAAACGdZsBoRNA/Gpw28y9M4j8AAAA/1QAAAAAAAAABZQEAAEgAAABCOs2A0YjQP4TLBG4jO+I/AAAAP+UAAAAAAAAAAWYBAABIAAAAYtczQTrN0D+EywRuIzviPwAAAD/1AAAAAAAAAAFnAQAASAAAAIN0mgGjEdE/hMsEbiM74j8AAAA/9QAAAAAAAAABaAEAAEgAAACjEQHCC1bRPzrjayudMuI/AAAAP/UAAAAAAAAAAWkBAABIAAAAxa5ngnSa0T/w+tLoFiriPwAAAD8EAQAAAAAAAAFqAQAASAAAAOVLzkLd3tE/pBI6ppAh4j8AAAA/FAEAAAAAAAABawEAAEgAAABNkE4zYDTSP6QSOqaQIeI/AAAAPxQBAAAAAAAAAWwBAABIAAAAbi2188h40j+kEjqmkCHiPwAAAD8jAQAAAAAAAAFtAQAASAAAAI7KG7QxvdI/pBI6ppAh4j8AAAA/IwEAAAAAAAABbgEAAEgAAACvZ4J0mgHTP6QSOqaQIeI/AAAAPyMBAAAAAAAAAW8BAABIAAAAYVMclTdo0z+kEjqmkCHiPwAAAD8zAQAAAAAAAAFwAQAASAAAABI/trXUztM/pBI6ppAh4j8AAAA/QwEAAAAAAAABcQEAAEgAAABTeYM2plfUP6QSOqaQIeI/AAAAP0MBAAAAAAAAAXIBAABIAAAATAw3h13P1D+kEjqmkCHiPwAAAD9DAQAAAAAAAAFzAQAASAAAAGU8UZh9i9U/pBI6ppAh4j8AAAA/UgEAAAAAAAABdAEAAEgAAABezwTpNAPWP6QSOqaQIeI/AAAAP1IBAAAAAAAAAXUBAABIAAAAeP8e+lS/1j+kEjqmkCHiPwAAAD9yAQAAAAAAAAF2AQAASAAAAEmIH9taatc/pBI6ppAh4j8AAAA/cgEAAAAAAAABdwEAAEgAAACKwuxbLPPXP6QSOqaQIeI/AAAAP4EBAAAAAAAAAXgBAABIAAAAO66GfMlZ2D+kEjqmkCHiPwAAAD+RAQAAAAAAAAF5AQAASAAAAA43h13PBNk/pBI6ppAh4j8AAAA/sAEAAAAAAAABegEAAEgAAACXGG4Ou57ZP6QSOqaQIeI/AAAAP8ABAAAAAAAAAXsBAABIAAAA37+HPtWv2T+kEjqmkCHiPwAAAD/AAQAAAAAAAAF8AQAASAAAACdnoW7vwNk/pBI6ppAh4j8AAAA/zwEAAAAAAAABfQEAAEgAAABvDrueCdLZP6QSOqaQIeI/AAAAP88BAAAAAAAAAX4BAABIAAAAmJyFur0D1z92xtdWOmXkPwAAAD8AAAAAAAAAAAF/AQAASAAAAOBDn+rXFNc/dsbXVjpl5D8AAAA/TgAAAAAAAAABgAEAAEgAAABJiB/bWmrXP3bG11Y6ZeQ/AAAAP04AAAAAAAAAAYEBAABIAAAA+nO5+/fQ1z92xtdWOmXkPwAAAD9OAAAAAAAAAAGCAQAASAAAAKtfUxyVN9g/dsbXVjpl5D8AAAA/XgAAAAAAAAABgwEAAEgAAACk8gZtTK/YP3bG11Y6ZeQ/AAAAP20AAAAAAAAAAYQBAABIAAAALtTtHThJ2T92xtdWOmXkPwAAAD9tAAAAAAAAAAGFAQAASAAAALe11M4j49k/dsbXVjpl5D8AAAA/fQAAAAAAAAABhgEAAEgAAADR5e7fQ5/aP3bG11Y6ZeQ/AAAAP30AAAAAAAAAAYcBAABIAAAAM70iIX5s2z92xtdWOmXkPwAAAD99AAAAAAAAAAGIAQAASAAAAJWUVmK4Odw/dsbXVjpl5D8AAAA/jQAAAAAAAAABiQEAAEgAAAA9E6TTDBjdP3bG11Y6ZeQ/AAAAP5wAAAAAAAAAAYoBAABIAAAAn+rXFEfl3T92xtdWOmXkPwAAAD+cAAAAAAAAAAGLAQAASAAAALsa8iVnod4/dsbXVjpl5D8AAAA/rAAAAAAAAAABjAEAAEgAAADzBm1Mr0jgP3bG11Y6ZeQ/AAAAP8sAAAAAAAAAAY0BAABIAAAA34GTlFZi4D92xtdWOmXkPwAAAD/LAAAAAAAAAAGOAQAASAAAACcprcRwc+A/dsbXVjpl5D8AAAA/2wAAAAAAAAABjwEAAEgAAADL/Lnc/XvgPyrePhS0XOQ/AAAAP9sAAAAAAAAAAZABAABIAAAAb9DG9IqE4D8q3j4UtFzkPwAAAD9IAQAAAAAAAAGRAQAASAAAABOk0wwYjeA/Kt4+FLRc5D8AAAA/WAEAAAAAAAABkgEAAEgAAAD2a4qj8gblP8xBSS3W3OM/AAAAPwAAAAAAAAAAAZMBAABIAAAA9muKo/IG5T8WKuJvXOXjPwAAAD8QAAAAAAAAAAGUAQAASAAAAJo/l7t/D+U/Firib1zl4z8AAAA/HwAAAAAAAAABlQEAAEgAAAA+E6TTDBjlP2ISe7Li7eM/AAAAPy8AAAAAAAAAAZYBAABIAAAAhrq9Aycp5T/24qw37/7jPwAAAD8vAAAAAAAAAAGXAQAASAAAAHI15EvOQuU/QstFenUH5D8AAAA/LwAAAAAAAAABmAEAAEgAAABLKzHcHHblP4qz3rz7D+Q/AAAAPz4AAAAAAAAAAZkBAABIAAAAx/SKhPix5T/Wm3f/gRjkPwAAAD8+AAAAAAAAAAGaAQAASAAAAEO+5CzU7eU/1pt3/4EY5D8AAAA/TgAAAAAAAAABmwEAAEgAAABjW0vtPDLmPyCEEEIIIeQ/AAAAP04AAAAAAAAAAZwBAABIAAAAhfixraV25j8ghBBCCCHkPwAAAD9eAAAAAAAAAAGdAQAASAAAAAHCC1aBsuY/IIQQQggh5D8AAAA/bQAAAAAAAAABngEAAEgAAAAiX3IW6vbmPyCEEEIIIeQ/AAAAP34AAAAAAAAAAZ8BAABIAAAAiqPyBm1M5z8ghBBCCCHkPwAAAD+OAAAAAAAAAAGgAQAASAAAAAhtTK9IiOc/irPevPsP5D8AAAA/jgAAAAAAAAABoQEAAEgAAADgYpk/l7vnP/birDfv/uM/AAAAP54AAAAAAAAAAaIBAABIAAAAFIXZt1jm5z+s+hP1aPbjPwAAAD+eAAAAAAAAAAGjAQAASAAAANn1TJBOM+g/gFmw6k/U4z8AAAA/rQAAAAAAAAABpAEAAEgAAAB8yVmo2zvoPzZxF6jJy+M/AAAAP70AAAAAAAAAAaUBAABIAAAAIZ1mwGhE6D82cReoycvjPwAAAD+9AAAAAAAAAAGmAQAASAAAAMi2ltp5ZMw/NDht5l+Y5D8AAAA/AAAAAAAAAAABpwEAAEgAAABYBco6robMPzQ4beZfmOQ/AAAAP14AAAAAAAAAAagBAABIAAAAmj+Xu38PzT80OG3mX5jkPwAAAD9tAAAAAAAAAAGpAQAASAAAAI5l/lzu/s0/NDht5l+Y5D8AAAA/eAAAAAAAAAABqgEAAEgAAADuPDKeKMzOP+pP1KPZj+Q/AAAAP4gAAAAAAAAAAasBAABIAAAAcLHMn8vdzz+gZzthU4fkPwAAAD+IAAAAAAAAAAGsAQAASAAAAGlEgPCCVdA/VH+iHs1+5D8AAAA/iAAAAAAAAAABrQEAAEgAAABi1zNBOs3QP1R/oh7NfuQ/AAAAP5cAAAAAAAAAAa4BAABIAAAAE8PNYdcz0T8KlwncRnbkPwAAAD+nAAAAAAAAAAGvAQAASAAAAMWuZ4J0mtE/dsbXVjpl5D8AAAA/pwAAAAAAAAABsAEAAEgAAAAt8+dy9+/RP3bG11Y6ZeQ/AAAAP7cAAAAAAAAAAbEBAABIAAAAlTdoY3pF0j8q3j4UtFzkPwAAAD+3AAAAAAAAAAGyAQAASAAAAP576FP9mtI/4PWl0S1U5D8AAAA/xgAAAAAAAAABswEAAEgAAAAeGU8UZt/SP5YNDY+nS+Q/AAAAP8YAAAAAAAAAAbQBAABIAAAAQLa11M4j0z+WDQ2Pp0vkPwAAAD/WAAAAAAAAAAG1AQAASAAAABmsAmUdV9M/lg0Nj6dL5D8AAAA/1gAAAAAAAAABtgEAAEgAAADxoU/1a4rTPwA92wmbOuQ/AAAAP9YAAAAAAAAAAbcBAABIAAAAOUlpJYab0z8APdsJmzrkPwAAAD/mAAAAAAAAAAG4AQAASAAAAMqXnIW6vdM/AD3bCZs65D8AAAA/9QAAAAAAAAABuQEAAEgAAAASP7a11M7TP7ZUQscUMuQ/AAAAP/UAAAAAAAAAAboBAABIAAAAdx4ZTxRmvz8M1OTl4bDoPwAAAD8AAAAAAAAAAAG7AQAASAAAAJxmwGhEgMA/Vrx9KGi56D8AAAA/fQAAAAAAAAABvAEAAEgAAABAeMEqUNbBP6CkFmvuweg/AAAAP30AAAAAAAAAAb0BAABIAAAABCcprcRwwz82dUjw+tLoPwAAAD+NAAAAAAAAAAG+AQAASAAAAFgkxI9tLcU/ykV6dQfk6D8AAAA/jQAAAAAAAAABvwEAAEgAAAAc0ysS4sfGPxYuE7iN7Og/AAAAP5cAAAAAAAAAAcABAABIAAAAcNDG9IqEyD9gFqz6E/XoPwAAAD+XAAAAAAAAAAHBAQAASAAAAMTNYdczQco/qv5EPZr96D8AAAA/pwAAAAAAAAABwgEAAEgAAACIfMlZqNvLP/bm3X8gBuk/AAAAP7cAAAAAAAAAAcMBAABIAAAATCsx3Bx2zT/25t1/IAbpPwAAAD+3AAAAAAAAAAHEAQAASAAAAICLZf5c7s4/9ubdfyAG6T8AAAA/xgAAAAAAAAABxQEAAEgAAADZ9UyQTjPQP/bm3X8gBuk/AAAAP8YAAAAAAAAAAcYBAABIAAAAGjAaESC80D9Az3bCpg7pPwAAAD/WAAAAAAAAAAHHAQAASAAAADvNgNGIANE/QM92wqYO6T8AAAA/1gAAAAAAAAAByAEAAEgAAABbaueR8UTRP0DPdsKmDuk/AAAAP+YAAAAAAAAAAckBAABIAAAAoxEBwgtW0T9Az3bCpg7pPwAAAD/mAAAAAAAAAAHKAQAASAAAAOu4GvIlZ9E/QM92wqYO6T8AAAA/YwEAAAAAAAABywEAAEgAAAA0YDQiQHjRP0DPdsKmDuk/AAAAP3IBAAAAAAAAAcwBAABIAAAAxa5ngnSa0T+Ktw8FLRfpPwAAAD+CAQAAAAAAAAHNAQAASAAAAFX9muKovNE/1J+oR7Mf6T8AAAA/ggEAAAAAAAABzgEAAEgAAAB1mgGjEQHSP9SfqEezH+k/AAAAP5EBAAAAAAAAAc8BAABIAAAAgdGIAOEF2z92A7Ng1Z/oPwAAAD8AAAAAAAAAAAHQAQAASAAAAMl4ojD7Fts/dgOzYNWf6D8AAAA/LwAAAAAAAAAB0QEAAEgAAABbx9WQLznbPywbGh5Pl+g/AAAAP14AAAAAAAAAAdIBAABIAAAA6xUJ8WNb2z8sGxoeT5foPwAAAD9eAAAAAAAAAAHTAQAASAAAADO9IiF+bNs/LBsaHk+X6D8AAAA/bQAAAAAAAAAB1AEAAEgAAAB7ZDxRmH3bPywbGh5Pl+g/AAAAP20AAAAAAAAAAdUBAABIAAAAmwGjEQHC2z/gMoHbyI7oPwAAAD+NAAAAAAAAAAHWAQAASAAAAE3tPDKeKNw/lkromEKG6D8AAAA/jQAAAAAAAAAB1wEAAEgAAAC1Mb0iIX7cP5ZK6JhChug/AAAAP40AAAAAAAAAAdgBAABIAAAAD5yktBLD3T+2kR3Rr2zoPwAAAD+cAAAAAAAAAAHZAQAASAAAAFHWcTXkS94/tpEd0a9s6D8AAAA/rAAAAAAAAAAB2gEAAEgAAABrBoxGBAjfP2yphI4pZOg/AAAAP6wAAAAAAAAAAdsBAABIAAAAhTamVyTE3z/W2FIJHVPoPwAAAD+sAAAAAAAAAAHcAQAASAAAAAeMRgQIL+A/QgghhBBC6D8AAAA/vAAAAAAAAAAB3QEAAEgAAABv0Mb0ioTgP6w37/4DMeg/AAAAP8sAAAAAAAAAAd4BAABIAAAAkG0ttfPI4D8WZ7159x/oPwAAAD/LAAAAAAAAAAHfAQAASAAAACC8YBUo6+A/zH4kN3EX6D8AAAA/ywAAAAAAAAAB4AEAAEgAAACwCpR1XA3hP4KWi/TqDug/AAAAP9sAAAAAAAAAAeEBAABIAAAAQVnH1ZAv4T+Clov06g7oPwAAAD/bAAAAAAAAAAHiAQAASAAAAIkA4QWrQOE/gpaL9OoO6D8AAAA/6gAAAAAAAAAB4wEAAEgAAAAt1O0dOEnhP4KWi/TqDug/AAAAP/oAAAAAAAAAAeQBAABIAAAA0af6NcVR4T+Clov06g7oPwAAAD8KAQAAAAAAAAHlAQAASAAAALNvscyfy+U/bKmEjilk6D8AAAA/AAAAAAAAAAAB5gEAAEgAAABXQ77kLNTlP2yphI4pZOg/AAAAPwAAAAAAAAAAAecBAABIAAAA+xbL/Lnc5T9sqYSOKWToPwAAAD8fAAAAAAAAAAHoAQAASAAAAKDq1xRH5eU/bKmEjilk6D8AAAA/LwAAAAAAAAAB6QEAAEgAAADokfFEYfblP7aRHdGvbOg/AAAAPy8AAAAAAAAAAeoBAABIAAAAMDkLdXsH5j+2kR3Rr2zoPwAAAD8vAAAAAAAAAAHrAQAASAAAAGNbS+08MuY/tpEd0a9s6D8AAAA/LwAAAAAAAAAB7AEAAEgAAABQ1nE15EvmP7aRHdGvbOg/AAAAPz4AAAAAAAAAAe0BAABIAAAAPVGYfYtl5j+2kR3Rr2zoPwAAAD9OAAAAAAAAAAHuAQAASAAAAIX4sa2lduY/tpEd0a9s6D8AAAA/TgAAAAAAAAAB7wEAAEgAAADOn8vdv4fmP7aRHdGvbOg/AAAAP04AAAAAAAAAAfABAABIAAAAFkflDdqY5j+2kR3Rr2zoPwAAAD9eAAAAAAAAAAHxAQAASAAAAAHCC1aBsuY/tpEd0a9s6D8AAAA/bQAAAAAAAAAB8gEAAEgAAABJaSWGm8PmP7aRHdGvbOg/AAAAP20AAAAAAAAAAfMBAABIAAAA7jwynijM5j+2kR3Rr2zoPwAAAD99AAAAAAAAAAH0AQAASAAAAJEQP7a11OY/tpEd0a9s6D8AAAA/fQAAAAAAAAAB9QEAAEgAAADat1jmz+XmP7aRHdGvbOg/AAAAP4wAAAAAAAAAAfYBAABIAAAAxjJ/Lnf/5j8AerYTNnXoPwAAAD+MAAAAAAAAAAH3AQAASAAAALKtpXYeGec/AHq2EzZ16D8AAAA/nAAAAAAAAAAB+AEAAEgAAADnz+Xu30PnP0xiT1a8feg/AAAAP5wAAAAAAAAAAfkBAABIAAAA0koMN4dd5z+WSuiYQoboPwAAAD+sAAAAAAAAAAH6AQAASAAAAL/FMn8ud+c/lkromEKG6D8AAAA/uwAAAAAAAAAB+wEAAEgAAACrQFnH1ZDnP5ZK6JhChug/AAAAP8sAAAAAAAAAAfwBAABIAAAAFIXZt1jm5z+WSuiYQoboPwAAAD/LAAAAAAAAAAH9AQAASAAAAAEAAAAAAOg/lkromEKG6D8AAAA/2wAAAAAAAAAB/gEAAEgAAABJpxkwGhHoP5ZK6JhChug/AAAAP+oAAAAAAAAAAf8BAABIAAAAkU4zYDQi6D+WSuiYQoboPwAAAD8JAQAAAAAAAAEAAgAASAAAAMRwc9j1TOg/lkromEKG6D8AAAA/GQEAAAAAAAABAQIAAEgAAABpRIDwglXoP5ZK6JhChug/AAAAPxkBAAAAAAAAAQICAABIAAAADBiNCBBe6D+WSuiYQoboPwAAAD8oAQAAAAAAAAEDAgAASAAAAEI6zYDRiOg/lkromEKG6D8AAAA/KAEAAAAAAAABBAIAAEgAAAAttfPIeKLoP5ZK6JhChug/AAAAPzgBAAAAAAAAAQUCAABIAAAAGjAaESC86D+WSuiYQoboPwAAAD84AQAAAAAAAAEGAgAASAAAAKp+TXFU3ug/lkromEKG6D8AAAA/OAEAAAAAAAABBwIAAEgAAACW+XO5+/foP0xiT1a8feg/AAAAP0gBAAAAAAAAAQgCAABIAAAAJkinGTAa6T9MYk9WvH3oPwAAAD9XAQAAAAAAAAEJAgAASAAAADNgNCJAeOk/tpEd0a9s6D8AAAA/VwEAAAAAAAABCgIAAEgAAADErmeCdJrpP7aRHdGvbOg/AAAAP2cBAAAAAAAAAQsCAABIAAAAnKS0EsPN6T9sqYSOKWToPwAAAD92AQAAAAAAAAEMAgAASAAAAIkf21pq5+k/bKmEjilk6D8AAAA/dgEAAAAAAAABDQIAAEgAAAB1mgGjEQHqPyDB60ujW+g/AAAAP4YBAAAAAAAAAQ4CAABIAAAAYRUo67ga6j/W2FIJHVPoPwAAAD+GAQAAAAAAAAEPAgAASAAAAPJjW0vtPOo/1thSCR1T6D8AAAA/lgEAAAAAAAABEAIAAEgAAADd3oGTlFbqP0IIIYQQQug/AAAAP5YBAAAAAAAAARECAABIAAAAgrKOqyFf6j9CCCGEEELoPwAAAD+WAQAAAAAAAAESAgAASAAAACWGm8OuZ+o/9h+IQYo56D8AAAA/pQEAAAAAAAABEwIAAEgAAADKWajbO3DqP/YfiEGKOeg/AAAAP6UBAAAAAAAAARQCAABIAAAAbS2188h46j+sN+/+AzHoPwAAAD+1AQAAAAAAAAEVAgAASAAAALbUziPjieo/rDfv/gMx6D8AAAA/1AEAAAAAAAABFgIAAEgAAAD+e+hT/ZrqP6w37/4DMeg/AAAAP9QBAAAAAAAAARcCAABIAAAARiMChBes6j+sN+/+AzHoPwAAAD/kAQAAAAAAAAEYAgAASAAAAI7KG7Qxveo/rDfv/gMx6D8AAAA/8wEAAAAAAAABGQIAAEgAAAAeGU8UZt/qP6w37/4DMeg/AAAAPwMCAAAAAAAAARoCAABIAAAAr2eCdJoB6z+sN+/+AzHoPwAAAD8DAgAAAAAAAAEbAgAASAAAAD+2tdTOI+s/rDfv/gMx6D8AAAA/AwIAAAAAAAABHAIAAEgAAADPBOk0A0brP6w37/4DMeg/AAAAPxMCAAAAAAAAAR0CAABIAAAABCcprcRw6z+sN+/+AzHoPwAAAD8iAgAAAAAAAAEeAgAASAAAAEVh9i2W+es/rDfv/gMx6D8AAAA/IgIAAAAAAAABHwIAAEgAAAAeV0O+5CzsP/YfiEGKOeg/AAAAPzICAAAAAAAAASACAABIAAAArqV2HhlP7D/2H4hBijnoPwAAAD8yAgAAAAAAAAEhAgAASAAAAPZMkE4zYOw/9h+IQYo56D8AAAA/UQIAAAAAAAABIgIAAEgAAACGm8OuZ4LsP/YfiEGKOeg/AAAAP1ECAAAAAAAAASMCAABIAAAAcxbq9g6c7D/2H4hBijnoPwAAAD+AAgAAAAAAAAEkAgAASAAAAARlHVdDvuw/9h+IQYo56D8AAAA/gAIAAAAAAAABJQIAAEgAAACmOCpv0MbsP/YfiEGKOeg/AAAAP4ACAAAAAAAAASYCAABIAAAATAw3h13P7D/2H4hBijnoPwAAAD+QAgAAAAAAAAEnAgAASAAAAO7fQ5/q1+w/9h+IQYo56D8AAAA/nwIAAAAAAAABKAIAAEgAAACUs1C3d+DsP/YfiEGKOeg/AAAAP58CAAAAAAAAASkCAABIAAAA3Fpq55Hx7D/2H4hBijnoPwAAAD+/AgAAAAAAAAEqAgAASAAAAMjVkC85C+0/9h+IQYo56D8AAAA/vwIAAAAAAAABKwIAAEgAAAAQfapfUxztP/YfiEGKOeg/AAAAP84CAAAAAAAAASwCAABIAAAAtFC3d+Ak7T/2H4hBijnoPwAAAD/OAgAAAAAAAAEtAgAASAAAAKDL3b+HPu0/9h+IQYo56D8AAAA/3gIAAAAAAAABLgIAAEgAAADocvfvoU/tP/YfiEGKOeg/AAAAP94CAAAAAAAAAS8CAABIAAAAjEYECC9Y7T/2H4hBijnoPwAAAD/tAgAAAAAAAAEwAgAASAAAANTtHThJae0/9h+IQYo56D8AAAA//QIAAAAAAAABMQIAAEgAAAB4wSpQ1nHtP/YfiEGKOeg/AAAAPw0DAAAAAAAAATICAABIAAAAwGhEgPCC7T9CCCGEEELoPwAAAD8NAwAAAAAAAAEzAgAASAAAAAgQXrAKlO0/jPC5xpZK6D8AAAA/DQMAAAAAAAABNAIAAEgAAAD2ioT4sa3tP9bYUgkdU+g/AAAAPxwDAAAAAAAAATUCAABIAAAAmF6RED+27T/W2FIJHVPoPwAAAD80AwAAAAAAAAE2AgAASAAAAOAFq0BZx+0/1thSCR1T6D8AAAA/NAMAAAAAAAABNwIAAEgAAADOgNGIAOHtP9bYUgkdU+g/AAAAPzQDAAAAAAAAATgCAABIAAAAclTeoI3p7T/W2FIJHVPoPwAAAD9EAwAAAAAAAAE5AgAASAAAABYo67ga8u0/1thSCR1T6D8AAAA/RAMAAAAAAAABOgIAAEgAAAC6+/fQp/rtP9bYUgkdU+g/AAAAP1MDAAAAAAAAATsCAABIAAAAXs8E6TQD7j/W2FIJHVPoPwAAAD9jAwAAAAAAAAE8AgAASAAAAAKjEQHCC+4/1thSCR1T6D8AAAA/cgMAAAAAAAABPQIAAEgAAACmdh4ZTxTuP9bYUgkdU+g/AAAAP4IDAAAAAAAAAT4CAABIAAAASkorMdwc7j/W2FIJHVPoPwAAAD+CAwAAAAAAAAE/AgAASAAAAO4dOElpJe4/1thSCR1T6D8AAAA/ggMAAAAAAAABQAIAAEgAAAA2xVF5gzbuP9bYUgkdU+g/AAAAP5IDAAAAAAAAAUECAABIAAAA2phekRA/7j/W2FIJHVPoPwAAAD+SAwAAAAAAAAFCAgAASAAAAH5sa6mdR+4/1thSCR1T6D8AAAA/oQMAAAAAAAABQwIAAEgAAAAiQHjBKlDuP9bYUgkdU+g/AAAAP7EDAAAAAAAAAUQCAABIAAAAxhOF2bdY7j/W2FIJHVPoPwAAAD+xAwAAAAAAAAFFAgAASAAAAGrnkfFEYe4/1thSCR1T6D8AAAA/wQMAAAAAAAABRgIAAEgAAABYYrg57HruP9bYUgkdU+g/AAAAP9ADAAAAAAAAAUcCAABIAAAAoAnSaQaM7j/W2FIJHVPoPwAAAD/gAwAAAAAAAAFIAgAASAAAAIqE+LGtpe4/1thSCR1T6D8AAAA/4AMAAAAAAAABSQIAAEgAAAB4/x76VL/uP9bYUgkdU+g/AAAAP+8DAAAAAAAAAUoCAABIAAAAwKY4Km/Q7j/W2FIJHVPoPwAAAD/vAwAAAAAAAAFLAgAASAAAAKwhX3IW6u4/1thSCR1T6D8AAAA//wMAAAAAAAABTAIAAEgAAAD0yHiiMPvuP4zwucaWSug/AAAAPw8EAAAAAAAAAU0CAABIAAAA4EOf6tcU7z9CCCGEEELoPwAAAD8PBAAAAAAAAAFOAgAASAAAACjruBryJe8/QgghhBBC6D8AAAA/DwQAAAAAAAABTwIAAEgAAABwktJKDDfvP0IIIYQQQug/AAAAPx4EAAAAAAAAAVACAABIAAAAuDnseiZI7z/2H4hBijnoPwAAAD8eBAAAAAAAAAFRAgAASAAAAF4N+ZKzUO8/9h+IQYo56D8AAAA/LgQAAAAAAAABUgIAAEgAAAAA4QWrQFnvP/YfiEGKOeg/AAAAP10EAAAAAAAAAVMCAABIAAAAprQSw81h7z/2H4hBijnoPwAAAD9dBAAAAAAAAAFUAgAASAAAAEiIH9taau8/9h+IQYo56D8AAAA/XQQAAAAAAAABVQIAAEgAAADuWyzz53LvP6w37/4DMeg/AAAAP2wEAAAAAAAAAVYCAABIAAAANgNGIwKE7z+sN+/+AzHoPwAAAD9sBAAAAAAAAAFXAgAASAAAANrWUjuPjO8/rDfv/gMx6D8AAAA/fAQAAAAAAAABWAIAAEgAAAB+ql9THJXvP6w37/4DMeg/AAAAP3wEAAAAAAAAAVkCAABIAAAAIn5sa6md7z+sN+/+AzHoPwAAAD+MBAAAAAAAAAFaAgAASAAAAMZReYM2pu8/rDfv/gMx6D8AAAA/jAQAAAAAAAABWwIAAEgAAABqJYabw67vP6w37/4DMeg/AAAAP5sEAAAAAAAAAVwCAABIAAAADvmSs1C37z+sN+/+AzHoPwAAAD+7BAAAAAAAAAFdAgAASAAAALLMn8vdv+8/rDfv/gMx6D8AAAA/+QQAAAAAAAABXgIAAEgAAACeR8YThdnvP6w37/4DMeg/AAAAPwkFAAAAAAAAAV8CAABIAAAAGhEgvGAV4D+w5h6MctLqPwAAAD8AAAAAAAAAAAFgAgAASAAAAGK4Oex6JuA/sOYejHLS6j8AAAA/fQAAAAAAAAABYQIAAEgAAABPM2A0IkDgP7DmHoxy0uo/AAAAP30AAAAAAAAAAWICAABIAAAAO66GfMlZ4D+w5h6MctLqPwAAAD+NAAAAAAAAAAFjAgAASAAAAMv8udz9e+A/sOYejHLS6j8AAAA/jQAAAAAAAAABZAIAAEgAAACk8gZtTK/gP7DmHoxy0uo/AAAAP50AAAAAAAAAAWUCAABIAAAAfOhT/Zri4D+w5h6MctLqPwAAAD+dAAAAAAAAAAFmAgAASAAAAFTeoI3pFeE/sOYejHLS6j8AAAA/rAAAAAAAAAABZwIAAEgAAADRp/o1xVHhP7DmHoxy0uo/AAAAP6wAAAAAAAAAAWgCAABIAAAA8URh9i2W4T+w5h6MctLqPwAAAD+8AAAAAAAAAAFpAgAASAAAAG4Ou54J0uE/sOYejHLS6j8AAAA/vAAAAAAAAAABagIAAEgAAACPqyFfchbiP7DmHoxy0uo/AAAAP8wAAAAAAAAAAWsCAABIAAAAsEiIH9ta4j+w5h6MctLqPwAAAD/MAAAAAAAAAAFsAgAASAAAACwS4se2luI/sOYejHLS6j8AAAA/2wAAAAAAAAABbQIAAEgAAABNr0iIH9viP7DmHoxy0uo/AAAAP9sAAAAAAAAAAW4CAABIAAAAyXiiMPsW4z+w5h6MctLqPwAAAD/rAAAAAAAAAAFvAgAASAAAAEZC/NjWUuM/sOYejHLS6j8AAAA/6wAAAAAAAAABcAIAAEgAAABm32KZP5fjP7DmHoxy0uo/AAAAP/oAAAAAAAAAAXECAABIAAAAh3zJWajb4z+w5h6MctLqPwAAAD8KAQAAAAAAAAFyAgAASAAAAEvtPDKeKOQ/sOYejHLS6j8AAAA/CgEAAAAAAAABcwIAAEgAAABsiqPyBm3kP7DmHoxy0uo/AAAAPwoBAAAAAAAAAXQCAABIAAAAjCcKs2+x5D+w5h6MctLqPwAAAD8aAQAAAAAAAAF1AgAASAAAAFKYfYtl/uQ/sOYejHLS6j8AAAA/GgEAAAAAAAABdgIAAEgAAAByNeRLzkLlP7DmHoxy0uo/AAAAPykBAAAAAAAAAXcCAABIAAAA7/499Kl+5T+w5h6MctLqPwAAAD8pAQAAAAAAAAF4AgAASAAAAMf0ioT4seU/sOYejHLS6j8AAAA/OQEAAAAAAAABeQIAAEgAAABDvuQs1O3lP2b+hUnsyeo/AAAAPzkBAAAAAAAAAXoCAABIAAAAG7QxvSIh5j8cFu0GZsHqPwAAAD9WAQAAAAAAAAF7AgAASAAAAFDWcTXkS+Y/HBbtBmbB6j8AAAA/ZQEAAAAAAAABfAIAAEgAAABxc9j1TJDmPxwW7QZmweo/AAAAP2UBAAAAAAAAAX0CAABIAAAA7jwynijM5j8cFu0GZsHqPwAAAD9lAQAAAAAAAAF+AgAASAAAAA/amF6REOc/HBbtBmbB6j8AAAA/dQEAAAAAAAABfwIAAEgAAADSSgw3h13nPxwW7QZmweo/AAAAP3UBAAAAAAAAAYACAABIAAAAq0BZx9WQ5z8cFu0GZsHqPwAAAD+EAQAAAAAAAAGBAgAASAAAAOBimT+Xu+c/HBbtBmbB6j8AAAA/hAEAAAAAAAABggIAAEgAAABcLPPncvfnP9AtVMTfuOo/AAAAP5QBAAAAAAAAAYMCAABIAAAA7HomSKcZ6D/QLVTE37jqPwAAAD+kAQAAAAAAAAGEAgAASAAAAAwYjQgQXug/hkW7gVmw6j8AAAA/swEAAAAAAAABhQIAAEgAAAD5krNQt3foPzxdIj/Tp+o/AAAAP7MBAAAAAAAAAYYCAABIAAAAiuHmsOuZ6D88XSI/06fqPwAAAD/DAQAAAAAAAAGHAgAASAAAAHVcDfmSs+g/PF0iP9On6j8AAAA/wwEAAAAAAAABiAIAAEgAAACqfk1xVN7oPzxdIj/Tp+o/AAAAP8MBAAAAAAAAAYkCAABIAAAAO82A0YgA6T88XSI/06fqPwAAAD/TAQAAAAAAAAGKAgAASAAAACZIpxkwGuk/PF0iP9On6j8AAAA/EQIAAAAAAAABiwIAAEgAAADyY1tL7TzqP2b+hUnsyeo/AAAAP0ACAAAAAAAAAYwCAABIAAAA9w6cpLQS6z9m/oVJ7MnqPwAAAD9AAgAAAAAAAAGNAgAASAAAABesAmUdV+s/Zv6FSezJ6j8AAAA/QAIAAAAAAAABjgIAAEgAAAD9udz9e+jrP2b+hUnsyeo/AAAAP1ACAAAAAAAAAY8CAABIAAAA1q8pjsob7D9m/oVJ7MnqPwAAAD9QAgAAAAAAAAGQAgAASAAAAGb+XO7+Pew/Zv6FSezJ6j8AAAA/XwIAAAAAAAABkQIAAEgAAABTeYM2plfsP2b+hUnsyeo/AAAAP18CAAAAAAAAAZICAABIAAAAPvSpfk1x7D9m/oVJ7MnqPwAAAD9vAgAAAAAAAAGTAgAASAAAAIabw65nguw/Zv6FSezJ6j8AAAA/bwIAAAAAAAABlAIAAEgAAABzFur2DpzsP2b+hUnsyeo/AAAAP34CAAAAAAAAAZUCAABIAAAAF+r2Dpyk7D9m/oVJ7MnqPwAAAD9+AgAAAAAAAAGWAgAASAAAALy9Aycprew/Zv6FSezJ6j8AAAA/jgIAAAAAAAABlwIAAEgAAABekRA/trXsP2b+hUnsyeo/AAAAP54CAAAAAAAAAZgCAABIAAAABGUdV0O+7D9m/oVJ7MnqPwAAAD+eAgAAAAAAAAGZAgAASAAAAKY4Km/Qxuw/HBbtBmbB6j8AAAA/ngIAAAAAAAABmgIAAEgAAABMDDeHXc/sPxwW7QZmweo/AAAAP60CAAAAAAAAAZsCAABIAAAA7t9Dn+rX7D8cFu0GZsHqPwAAAD+tAgAAAAAAAAGcAgAASAAAAJSzULd34Ow/HBbtBmbB6j8AAAA/vQIAAAAAAAABnQIAAEgAAAA4h13PBOnsPxwW7QZmweo/AAAAP70CAAAAAAAAAZ4CAABIAAAA3Fpq55Hx7D8cFu0GZsHqPwAAAD/NAgAAAAAAAAGfAgAASAAAACQChBesAu0/HBbtBmbB6j8AAAA/zQIAAAAAAAABoAIAAEgAAABsqZ1HxhPtPxwW7QZmweo/AAAAP9wCAAAAAAAAAaECAABIAAAAtFC3d+Ak7T8cFu0GZsHqPwAAAD/cAgAAAAAAAAGiAgAASAAAAPz30Kf6Ne0/HBbtBmbB6j8AAAA/7AIAAAAAAAABowIAAEgAAABEn+rXFEftPxwW7QZmweo/AAAAP+wCAAAAAAAAAaQCAABIAAAAjEYECC9Y7T/QLVTE37jqPwAAAD/7AgAAAAAAAAGlAgAASAAAAMBoRIDwgu0/0C1UxN+46j8AAAA/+wIAAAAAAAABpgIAAEgAAACu42rIl5ztP4ZFu4FZsOo/AAAAPwsDAAAAAAAAAacCAABIAAAAmF6RED+27T+GRbuBWbDqPwAAAD8LAwAAAAAAAAGoAgAASAAAAIbZt1jmz+0/hkW7gVmw6j8AAAA/GwMAAAAAAAABqQIAAEgAAAByVN6gjentP4ZFu4FZsOo/AAAAPxsDAAAAAAAAAaoCAABIAAAAuvv30Kf67T+GRbuBWbDqPwAAAD8qAwAAAAAAAAGrAgAASAAAAAKjEQHCC+4/PF0iP9On6j8AAAA/OgMAAAAAAAABrAIAAEgAAADuHThJaSXuPzxdIj/Tp+o/AAAAPzoDAAAAAAAAAa0CAABIAAAAfmxrqZ1H7j88XSI/06fqPwAAAD86AwAAAAAAAAGuAgAASAAAAMYThdm3WO4/PF0iP9On6j8AAAA/SgMAAAAAAAABrwIAAEgAAACyjqshX3LuP/J0ifxMn+o/AAAAP1kDAAAAAAAAAbACAABIAAAA+jXFUXmD7j/ydIn8TJ/qPwAAAD+IAwAAAAAAAAGxAgAASAAAADBYBco6ru4/pozwucaW6j8AAAA/iAMAAAAAAAABsgIAAEgAAAAgMdwcdj1zP4z06g7IUe0/AAAAPwAAAAAAAAAAAbMCAABIAAAAqLxBG9Mrgj+M9OoOyFHtPwAAAD+5AAAAAAAAAAG0AgAASAAAAMAyfy53/44/jPTqDshR7T8AAAA/uQAAAAAAAAABtQIAAEgAAAB8JkinGTCaP4z06g7IUe0/AAAAP7kAAAAAAAAAAbYCAABIAAAACpR1XA35oj9ADFLMQUntPwAAAD/IAAAAAAAAAAG3AgAASAAAANoUR+UN2qg/9iO5ibtA7T8AAAA/yAAAAAAAAAABuAIAAEgAAADi5rDrmSCtP/YjuYm7QO0/AAAAP9gAAAAAAAAAAbkCAABIAAAANSJAeMEqsD/2I7mJu0DtPwAAAD/YAAAAAAAAAAG6AgAASAAAABluDrueCbI/YFOHBK8v7T8AAAA/5wAAAAAAAAABuwIAAEgAAACb4qi8QRuzP2BThwSvL+0/AAAAP+cAAAAAAAAAAbwCAABIAAAAHVdDvuQstD9gU4cEry/tPwAAAD/3AAAAAAAAAAG9AgAASAAAAJ/L3b+HPrU/FmvuwSgn7T8AAAA/BwEAAAAAAAABvgIAAEgAAAAjQHjBKlC2PxZr7sEoJ+0/AAAAPwcBAAAAAAAAAb8CAABIAAAAZXpFQvzYtj8Wa+7BKCftPwAAAD8HAQAAAAAAAAHAAgAASAAAAMVReYM2prc/yoJVf6Ie7T8AAAA/FgEAAAAAAAABwQIAAEgAAAAlKa3EcHO4P8qCVX+iHu0/AAAAPxYBAAAAAAAAAcICAABIAAAAaWN6RUL8uD/KglV/oh7tPwAAAD8mAQAAAAAAAAHDAgAASAAAAIsA4QWrQLk/yoJVf6Ie7T8AAAA/NgEAAAAAAAABxAIAAEgAAADr1xRH5Q26P4CavDwcFu0/AAAAPzYBAAAAAAAAAcUCAABIAAAATa9IiB/buj+Amrw8HBbtPwAAAD82AQAAAAAAAAHGAgAASAAAAM8j44nC7Ls/gJq8PBwW7T8AAAA/RQEAAAAAAAABxwIAAEgAAAAx+xbL/Lm8P4CavDwcFu0/AAAAP0UBAAAAAAAAAcgCAABIAAAA1QwYjQgQvj+Amrw8HBbtPwAAAD9VAQAAAAAAAAHJAgAASAAAADXkS85C3b4/gJq8PBwW7T8AAAA/VQEAAAAAAAABygIAAEgAAACXu38Pfaq/P4CavDwcFu0/AAAAP2QBAAAAAAAAAcsCAABIAAAA7HomSKcZwD82siP6lQ3tPwAAAD9kAQAAAAAAAAHMAgAASAAAAHzJWajbO8A/NrIj+pUN7T8AAAA/dAEAAAAAAAABzQIAAEgAAAAMGI0IEF7APzayI/qVDe0/AAAAP3QBAAAAAAAAAc4CAABIAAAA9oqE+LGt1T9QTlrtxVnvPwAAAD8AAAAAAAAAAAHPAgAASAAAAK3jasiXnNU/UE5a7cVZ7z8AAAA/AAAAAAAAAAAB0AIAAEgAAACt42rIl5zVP5o28y9MYu8/AAAAP5cAAAAAAAAAAdECAABIAAAAhtm3WObP1T+aNvMvTGLvPwAAAD/lAAAAAAAAAAHSAgAASAAAAF7PBOk0A9Y/mjbzL0xi7z8AAAA/5QAAAAAAAAAB0wIAAEgAAADHE4XZt1jWP5o28y9MYu8/AAAAP/UAAAAAAAAAAdQCAABIAAAACE5SWonh1j/mHoxy0mrvPwAAAD/1AAAAAAAAAAHVAgAASAAAAEmIH9taatc/5h6MctJq7z8AAAA/BAEAAAAAAAAB1gIAAEgAAABiuDnseibYP+YejHLSau8/AAAAPwQBAAAAAAAAAdcCAABIAAAAxo9tLbXz2D8wByW1WHPvPwAAAD8UAQAAAAAAAAHYAgAASAAAACdnoW7vwNk/MAcltVhz7z8AAAA/JAEAAAAAAAAB2QIAAEgAAACJPtWvKY7aPzAHJbVYc+8/AAAAPyQBAAAAAAAAAdoCAABIAAAAM70iIX5s2z8wByW1WHPvPwAAAD8zAQAAAAAAAAHbAgAASAAAAJWUVmK4Odw/MAcltVhz7z8AAAA/MwEAAAAAAAAB3AIAAEgAAAD1a4qj8gbdPzAHJbVYc+8/AAAAPzMBAAAAAAAAAd0CAABIAAAAD5yktBLD3T8wByW1WHPvPwAAAD9DAQAAAAAAAAHeAgAASAAAAHNz2PVMkN4/MAcltVhz7z8AAAA/QwEAAAAAAAAB3wIAAEgAAABrBoxGBAjfPzAHJbVYc+8/AAAAP1MBAAAAAAAAAeACAABIAAAA1UoMN4dd3z8wByW1WHPvPwAAAD9yAQAAAAAAAAHhAgAASAAAAK1AWcfVkN8/5h6MctJq7z8AAAA/sAEAAAAAAAAB4gIAAEgAAABlmT+Xu3/fP+YejHLSau8/AAAAP/4BAAAAAAAAAeMCAABIAAAAZZk/l7t/3z+aNvMvTGLvPwAAAD/UAgAAAAAAAAHkAgAASAAAAGWZP5e7f98/un0oaLlI7z8AAAA/4wIAAAAAAAAB5QIAAEgAAABlmT+Xu3/fPyat9uKsN+8/AAAAP/MCAAAAAAAAAeYCAABIAAAAZZk/l7t/3z+Q3MRdoCbvPwAAAD8CAwAAAAAAAAHnAgAASAAAAGWZP5e7f98/XOEygdvI7j8AAAA/AgMAAAAAAAAB6AIAAEgAAABlmT+Xu3/fP3woaLlIr+4/AAAAPxIDAAAAAAAAAekCAABIAAAAZZk/l7t/3z+cb53xtZXuPwAAAD8SAwAAAAAAAAHqAgAASAAAAGWZP5e7f98/3v0HYpBi7j8AAAA/IgMAAAAAAAAB6wIAAEgAAADVSgw3h13fPx6MctJqL+4/AAAAPyIDAAAAAAAAAewCAABIAAAAQ/zY1lI73z9eGt1CRfztPwAAAD8xAwAAAAAAAAHtAgAASAAAAEP82NZSO98/6pDg9aXR7T8AAAA/MQMAAAAAAAAB7gIAAEgAAAD7VL+mOCrfPwrYFS4TuO0/AAAAP0EDAAAAAAAAAe8CAABIAAAAs62ldh4Z3z8qH0tmgJ7tPwAAAD9RAwAAAAAAAAHwAgAASAAAALOtpXYeGd8/4DayI/qV7T8AAAA/UQMAAAAAAAAB8QIAAEgAAABrBoxGBAjfP0pmgJ7thO0/AAAAP1EDAAAAAAAAAfICAABIAAAAawaMRgQI3z8AfudbZ3ztPwAAAD9gAwAAAAAAAAHzAgAASAAAAGsGjEYECN8/tJVOGeFz7T8AAAA/fwMAAAAAAAAB9AIAAEgAAAAjX3IW6vbeP7SVThnhc+0/AAAAP48DAAAAAAAAAfUCAABIAAAA27dY5s/l3j8gxRyU1GLtPwAAAD/dAwAAAAAAAAH2AgAASAAAAJMQP7a11N4/1NyDUU5a7T8AAAA/7QMAAAAAAAAB9wIAAEgAAABLaSWGm8PeP0AMUsxBSe0/AAAAP+0DAAAAAAAAAfgCAABIAAAAS2klhpvD3j/2I7mJu0DtPwAAAD/tAwAAAAAAAAH5AgAASAAAAAPCC1aBst4/9iO5ibtA7T8AAAA//AMAAAAAAAAB+gIAAEgAAAC7GvIlZ6HeP/YjuYm7QO0/AAAAPzsEAAAAAAAAAfsCAABIAAAAK8y+xTJ/3j/2I7mJu0DtPwAAAD87BAAAAAAAAAH8AgAASAAAAJl9i2X+XN4/9iO5ibtA7T8AAAA/SwQAAAAAAAAB/QIAAEgAAABR1nE15EveP/YjuYm7QO0/AAAAP0sEAAAAAAAAAf4CAABIAAAAwYc+1a8p3j/2I7mJu0DtPwAAAD9aBAAAAAAAAAH/AgAASAAAAOeR8URh9t0/9iO5ibtA7T8AAAA/WgQAAAAAAAABAAMAAEgAAAB/TXFU3qDdP/YjuYm7QO0/AAAAP2oEAAAAAAAAAQEDAABIAAAAz2HXM0E63T/2I7mJu0DtPwAAAD9qBAAAAAAAAAECAwAASAAAAB12PROk09w/9iO5ibtA7T8AAAA/eQQAAAAAAAABAwMAAEgAAAAl44nC7FvcP/YjuYm7QO0/AAAAP3kEAAAAAAAAAQQDAABIAAAAc/fvoU/12z/2I7mJu0DtPwAAAD+JBAAAAAAAAAEFAwAASAAAADO9IiF+bNs/9iO5ibtA7T8AAAA/iQQAAAAAAAABBgMAAEgAAACp2ztwktLaP/YjuYm7QO0/AAAAP5kEAAAAAAAAAQcDAABIAAAA2VI7j4wn2j/2I7mJu0DtPwAAAD+oBAAAAAAAAAEIAwAASAAAAA43h13PBNk/rDsgRzU47T8AAAA/uAQAAAAAAAABCQMAAEgAAACk8gZtTK/YP6w7IEc1OO0/AAAAP7gEAAAAAAAAAQoDAABIAAAAq19THJU32D+sOyBHNTjtPwAAAD/IBAAAAAAAAAELAwAASAAAAEIb0ysS4tc/rDsgRzU47T8AAAA/yAQAAAAAAAABDAMAAEgAAACRLzkLdXvXP6w7IEc1OO0/AAAAP9cEAAAAAAAAAQ0DAABIAAAAcZLSSgw31z+sOyBHNTjtPwAAAD/XBAAAAAAAAAEOAwAASAAAAMCmOCpv0NY/9iO5ibtA7T8AAAA/1wQAAAAAAAABDwMAAEgAAABXYrg57HrWP/YjuYm7QO0/AAAAP+cEAAAAAAAAARADAABIAAAA7h04SWkl1j9ADFLMQUntPwAAAD/nBAAAAAAAAAERAwAASAAAAIbZt1jmz9U/jPTqDshR7T8AAAA/9gQAAAAAAAABEgMAAEgAAACNRgQIL1jVP9Tcg1FOWu0/AAAAP/YEAAAAAAAAARMDAABIAAAAbKmdR8YT1T/U3INRTlrtPwAAAD8GBQAAAAAAAAEUAwAASAAAAEwMN4ddz9Q/IMUclNRi7T8AAAA/BgUAAAAAAAABFQMAAEgAAAArb9DG9IrUP2qttdZaa+0/AAAAPxYFAAAAAAAAARYDAABIAAAAwypQ1nE11D9qrbXWWmvtPwAAAD8lBQAAAAAAAAEXAwAASAAAABI/trXUztM/tJVOGeFz7T8AAAA/JQUAAAAAAAABGAMAAEgAAACp+jXFUXnTP7SVThnhc+0/AAAAPzUFAAAAAAAAARkDAABIAAAAiV3PBOk00z+0lU4Z4XPtPwAAAD81BQAAAAAAAAEaAwAASAAAAGbAaESA8NI/tJVOGeFz7T8AAAA/RQUAAAAAAAABGwMAAEgAAACOyhu0Mb3SP7SVThnhc+0/AAAAP0UFAAAAAAAAARwDAABIAAAA/nvoU/2a0j+0lU4Z4XPtPwAAAD9UBQAAAAAAAAEdAwAASAAAACWGm8OuZ9I/tJVOGeFz7T8AAAA/kwUAAAAAAAABHgMAAEgAAACdpLQSw83RP7SVThnhc+0/AAAAP5MFAAAAAAAAAR8DAABIAAAADVaBso6r0T+0lU4Z4XPtPwAAAD+iBQAAAAAAAAEgAwAASAAAAMWuZ4J0mtE/tJVOGeFz7T8AAAA/wgUAAAAAAAABIQMAAEgAAAB8B05SWonRP7SVThnhc+0/AAAAP8IFAAAAAAAAASIDAABIAAAAxa5ngnSa0T+0lU4Z4XPtPwAAAD9tBgAAAAAAAAEjAwAASAAAAMWuZ4J0mtE/AH7nW2d87T8AAAA/bQYAAAAAAAABJAMAAEgAAAANVoGyjqvRPwB+51tnfO0/AAAAP30GAAAAAAAAASUDAABIAAAADVaBso6r0T9KZoCe7YTtPwAAAD+NBgAAAAAAAAEmAwAASAAAAFX9muKovNE/lE4Z4XON7T8AAAA/jQYAAAAAAAABJwMAAEgAAACdpLQSw83RP+A2siP6le0/AAAAP5wGAAAAAAAAASgDAABIAAAAnaS0EsPN0T90B+SoBqftPwAAAD+sBgAAAAAAAAEpAwAASAAAAHWaAaMRAdI/fmESe7Li7T8AAAA/ywYAAAAAAAABKgMAAEgAAAAG6TQDRiPSP9Kj2Y/kJu4/AAAAP8sGAAAAAAAAASsDAABIAAAATZBOM2A00j9odAsV8TfuPwAAAD/LBgAAAAAAAAEsAwAASAAAAE2QTjNgNNI/SC3W3INR7j8AAAA/2wYAAAAAAAABLQMAAEgAAACVN2hjekXSP979B2KQYu4/AAAAP9sGAAAAAAAAAS4DAABIAAAAlTdoY3pF0j9yzjnnnHPuPwAAAD8ZBwAAAAAAAAEvAwAASAAAALbUziPjidI/yBAB/M637j8AAAA/GQcAAAAAAAABMAMAAEgAAABGIwKEF6zSP/KxZAbo2e4/AAAAPzkHAAAAAAAAATEDAABIAAAAjsobtDG90j8cU8gQAfzuPwAAAD85BwAAAAAAAAEyAwAASAAAAI7KG7QxvdI/siP6lQ0N7z8AAAA/OQcAAAAAAAABMwMAAEgAAACOyhu0Mb3SP0b0KxsaHu8/AAAAPzkHAAAAAAAAATQDAABIAAAA1nE15EvO0j/axF2gJi/vPwAAAD9IBwAAAAAAAAE1AwAASAAAANZxNeRLztI/Jq324qw37z8AAAA/SAcAAAAAAAABNgMAAEgAAADWcTXkS87SP3CVjyUzQO8/AAAAP1gHAAAAAAAAATcDAABIAAAAHhlPFGbf0j9wlY8lM0DvPwAAAD93BwAAAAAAAAE4AwAASAAAAB4ZTxRm39I/un0oaLlI7z8AAAA/dwcAAAAAAAABOQMAAEgAAABmwGhEgPDSPwZmwao/Ue8/AAAAP4cHAAAAAAAAAToDAABIAAAAr2eCdJoB0z9QTlrtxVnvPwAAAD+WBwAAAAAAAAE7AwAASAAAAPgOnKS0EtM/mjbzL0xi7z8AAAA/lgcAAAAAAAABPAMAAEgAAADRBOk0A0bTPzAHJbVYc+8/AAAAP6YHAAAAAAAAAT0DAABIAAAAqfo1xVF50z/E11Y6ZYTvPwAAAD+mBwAAAAAAAAE+AwAASAAAAIHwglWgrNM/EMDvfOuM7z8AAAA/tgcAAAAAAAABPwMAAEgAAABa5s/l7t/TP6SQIQL4ne8/AAAAP7YHAAAAAAAAAUADAABIAAAAeoM2plck1D86YVOHBK/vPwAAAD/FBwAAAAAAAAFBAwAASAAAAJsgnWbAaNQ/0DGFDBHA7z8AAAA/xQcAAAAAAAABQgMAAEgAAAAEZR1XQ77UPxoaHk+XyO8/AAAAP8UHAAAAAAAAAUMDAABIAAAAbKmdR8YT1T+w6k/Uo9nvPwAAAD/kBwAAAAAAAAFEAwAASAAAAEWf6tcUR9U/sOpP1KPZ7z8AAAA/5AcAAAAAAAABRQMAAEgAAAAdlTdoY3rVP7DqT9Sj2e8/AAAAP+QHAAAAAAAAAUYDAABIAAAAreNqyJec1T+w6k/Uo9nvPwAAAD/0BwAAAAAAAAFHAwAASAAAAIbZt1jmz9U/sOpP1KPZ7z8AAAA/9AcAAAAAAAABSAMAAEgAAADOgNGIAOHVP7DqT9Sj2e8/AAAAPwQIAAAAAAAAAUkDAABIAAAAFijruBry1T+w6k/Uo9nvPwAAAD8ECAAAAAAAAAFKAwAASAAAAKZ2HhlPFNY/GhoeT5fI7z8AAAA/EwgAAAAAAAABSwMAAEgAAACmdh4ZTxTWP9AxhQwRwO8/AAAAPxMIAAAAAAAAAUwDAABIAAAApnYeGU8U1j+ESezJirfvPwAAAD8jCAAAAAAAAAFNAwAASAAAAKZ2HhlPFNY/8Hi6RH6m7z8AAAA/IwgAAAAAAAABTgMAAEgAAACmdh4ZTxTWP6SQIQL4ne8/AAAAPzMIAAAAAAAAAU8DAABIAAAApnYeGU8U1j9aqIi/cZXvPwAAAD9SCAAAAAAAAAFQAwAASAAAAF7PBOk0A9Y/WqiIv3GV7z8AAAA/YQgAAAAAAAAL</ink>
</athena>
</file>

<file path=customXml/item70.xml><?xml version="1.0" encoding="utf-8"?>
<athena xmlns="http://schemas.microsoft.com/edu/athena" version="0.1.3209.0">
  <media streamable="true" recordStart="0" recordEnd="86466" recordLength="223654"/>
</athena>
</file>

<file path=customXml/item7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P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iFQAAAAAAAAXu////DEFjdGlvblR5cGVWMQEAAAAHdmFsdWVfXwAIAgAAAAAAAAABBQAAAAQAAAAJEwAAAAkUAAAAgS0AAAAAAAAB6////+7///8AAAAAAQYAAAAEAAAACRYAAAAJFwAAAC84AAAAAAAAAej////u////AAAAAAEHAAAABAAAAAkZAAAACRoAAACIOgAAAAAAAAHl////7v///wAAAAABCAAAAAQAAAAJHAAAAAkdAAAAXz8AAAAAAAAB4v///+7///8AAAAAAQkAAAAEAAAACR8AAAAJIAAAAECPAAAAAAAAAd/////u////AAAAAAEKAAAABAAAAAkiAAAACSMAAAAQoAAAAAAAAAHc////7v///wAAAAABCwAAAAQAAAAJJQAAAAkmAAAA3agAAAAAAAAB2f///+7///8AAAAAAQwAAAAEAAAACSgAAAAJKQAAAITJAAAAAAAAAdb////u////AAAAAAENAAAABAAAAAkrAAAACSwAAADc2AAAAAAAAAHT////7v///wAAAAABDgAAAAQAAAAJLgAAAAkvAAAAZycBAAAAAAAB0P///+7///8AAAAABQ8AAAANQ2xlYXJDYW52YXNWMQIAAAAJU3RhcnRUaW1lBFR5cGUABBAMQWN0aW9uVHlwZVYxAgAAAAIAAADCUQEAAAAAAAHP////7v///wAAAAAFEAAAAA9QZW5BdHRyaWJ1dGVzVjEKAAAAB19jb2xvckEHX2NvbG9yUgdfY29sb3JHB19jb2xvckIKRml0VG9DdXJ2ZQZIZWlnaHQOSWdub3JlUHJlc3N1cmUNSXNIaWdobGlnaHRlcgVTaGFwZQVXaWR0aAAAAAAAAAAABAACAgICAQYBAQxCcnVzaFNoYXBlVjECAAAABgIAAAD/ALDwAAAAAAAAACJAAAAFzv///wxCcnVzaFNoYXBlVjEBAAAAB3ZhbHVlX18ACAIAAAABAAAAAAAAAAAAIkAFEQAAAApJbmtUcmFjZVYxAwAAAA1MaXN0YDErX2l0ZW1zDExpc3RgMStfc2l6ZQ9MaXN0YDErX3ZlcnNpb24EAAAYU2hhcmVkLklua2luZy5JbmtQb2ludFtdAgAAAAgIAgAAAAkzAAAAvwAAAL8AAAABEwAAABAAAAD/ALDwAAAAAAAAACJAAAABzP///87///8BAAAAAAAAAAAAIkABFAAAABEAAAAJNQAAAHkAAAB5AAAAARYAAAAQAAAA/wCw8AAAAAAAAAAiQAAAAcr////O////AQAAAAAAAAAAACJAARcAAAARAAAACTcAAAAfAAAAHwAAAAEZAAAAEAAAAP8AsPAAAAAAAAAAIkAAAAHI////zv///wEAAAAAAAAAAAAiQAEaAAAAEQAAAAk5AAAAGQAAABkAAAABHAAAABAAAAD/ALDwAAAAAAAAACJAAAABxv///87///8BAAAAAAAAAAAAIkABHQAAABEAAAAJOwAAAAcAAAAHAAAAAR8AAAAQAAAA/wCw8AAAAAAAAAAiQAAAAcT////O////AQAAAAAAAAAAACJAASAAAAARAAAACT0AAACTAAAAkwAAAAEiAAAAEAAAAP8AsPAAAAAAAAAAIkAAAAHC////zv///wEAAAAAAAAAAAAiQAEjAAAAEQAAAAk/AAAAJAAAACQAAAABJQAAABAAAAD/ALDwAAAAAAAAACJAAAABwP///87///8BAAAAAAAAAAAAIkABJgAAABEAAAAJQQAAAAgAAAAIAAAAASgAAAAQAAAA/wCw8AAAAAAAAAAiQAAAAb7////O////AQAAAAAAAAAAACJAASkAAAARAAAACUMAAABqAAAAagAAAAErAAAAEAAAAP8AsPAAAAAAAAAAIkAAAAG8////zv///wEAAAAAAAAAAAAiQAEsAAAAEQAAAAlFAAAAEgAAABIAAAABLgAAABAAAAD/ALDwAAAAAAAAACJAAAABuv///87///8BAAAAAAAAAAAAIkABLwAAABEAAAAJRwAAAPgAAAD4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1BBzUAAAAAAQAAAIAAAAAECklua1BvaW50VjECAA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NBwc3AAAAAAEAAAAgAAAABApJbmtQb2ludFYxAgAAAAmAAQAACYEBAAAJggEAAAmDAQAACYQBAAAJhQEAAAmGAQAACYcBAAAJiAEAAAmJAQAACYoBAAAJiwEAAAmMAQAACY0BAAAJjgEAAAmPAQAACZABAAAJkQEAAAmSAQAACZMBAAAJlAEAAAmVAQAACZYBAAAJlwEAAAmYAQAACZkBAAAJmgEAAAmbAQAACZwBAAAJnQEAAAmeAQAACgc5AAAAAAEAAAAgAAAABApJbmtQb2ludFYxAgAAAAmfAQAACaABAAAJoQEAAAmiAQAACaMBAAAJpAEAAAmlAQAACaYBAAAJpwEAAAmoAQAACakBAAAJqgEAAAmrAQAACawBAAAJrQEAAAmuAQAACa8BAAAJsAEAAAmxAQAACbIBAAAJswEAAAm0AQAACbUBAAAJtgEAAAm3AQAADQcHOwAAAAABAAAACAAAAAQKSW5rUG9pbnRWMQIAAAAJuAEAAAm5AQAACboBAAAJuwEAAAm8AQAACb0BAAAJvgEAAAoHPQAAAAABAAAAAAEAAAQKSW5rUG9pbnRWMQIA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NbQc/AAAAAAEAAABAAAAABApJbmtQb2ludFYxAgAAAAlSAgAACVMCAAAJVAIAAAlVAgAACVYCAAAJVwIAAAlYAgAACVkCAAAJWgIAAAlbAgAACVwCAAAJXQIAAAleAgAACV8CAAAJYAIAAAlhAgAACWICAAAJYwIAAAlkAgAACWUCAAAJZgIAAAlnAgAACWgCAAAJaQIAAAlqAgAACWsCAAAJbAIAAAltAgAACW4CAAAJbwIAAAlwAgAACXECAAAJcgIAAAlzAgAACXQCAAAJdQIAAA0cB0EAAAAAAQAAAAgAAAAECklua1BvaW50VjECAAAACXYCAAAJdwIAAAl4AgAACXkCAAAJegIAAAl7AgAACXwCAAAJfQIAAAdDAAAAAAEAAACAAAAABApJbmtQb2ludFYxAgA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DRYHRQAAAAABAAAAIAAAAAQKSW5rUG9pbnRWMQIAAAAJ6AIAAAnpAgAACeoCAAAJ6wIAAAnsAgAACe0CAAAJ7gIAAAnvAgAACfACAAAJ8QIAAAnyAgAACfMCAAAJ9AIAAAn1AgAACfYCAAAJ9wIAAAn4AgAACfkCAAANDgdHAAAAAAEAAAAAAQAABApJbmtQb2ludFYxAgA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NCAVIAAAACklua1BvaW50VjEEAAAAAVgBWQ5QcmVzc3VyZUZhY3RvcglUaW1lU3RhbXAAAAAABgYLEAIAAACHvwPi74DIP0wWUSGYB70/AAAAPwAAAAAAAAAAAUkAAABIAAAAhsuj4fJoyD9MFlEhmAe9PwAAAD8QAAAAAAAAAAFKAAAASAAAAITXQ+H1UMg/GvvDYOHIvD8AAAA/EAAAAAAAAAABSwAAAEgAAACGy6Ph8mjIPxr7w2DhyLw/AAAAP/oAAAAAAAAAAUwAAABIAAAAh78D4u+AyD8a+8Ng4ci8PwAAAD8KAQAAAAAAAAFNAAAASAAAAIybI+PmyMg/GvvDYOHIvD8AAAA/CgEAAAAAAAABTgAAAEgAAACPg+Pj4PjIPxr7w2DhyLw/AAAAPyQBAAAAAAAAAU8AAABIAAAAkHdD5N0QyT8a+8Ng4ci8PwAAAD8kAQAAAAAAAAFQAAAASAAAAJNfA+XXQMk/GvvDYOHIvD8AAAA/JAEAAAAAAAABUQAAAEgAAACWR8Pl0XDJPxr7w2DhyLw/AAAAP0MBAAAAAAAAAVIAAABIAAAAnguj58LoyT8a+8Ng4ci8PwAAAD9DAQAAAAAAAAFTAAAASAAAAKPnwui5MMo/GvvDYOHIvD8AAAA/QwEAAAAAAAABVAAAAEgAAACnw+LpsHjKPxr7w2DhyLw/AAAAP1MBAAAAAAAAAVUAAABIAAAAr4fC66Hwyj8a+8Ng4ci8PwAAAD9iAQAAAAAAAAFWAAAASAAAALwbIu+GyMs/GvvDYOHIvD8AAAA/cgEAAAAAAAABVwAAAEgAAADB90HwfRDMPxr7w2DhyLw/AAAAP3IBAAAAAAAAAVgAAABIAAAAx8fB8XFwzD/o3zagKoq8PwAAAD9yAQAAAAAAAAFZAAAASAAAAM9/AfRfAM0/6N82oCqKvD8AAAA/gQEAAAAAAAABWgAAAEgAAADXQ+H1UHjNP+jfNqAqirw/AAAAP4EBAAAAAAAAAVsAAABIAAAA3wfB90HwzT/o3zagKoq8PwAAAD+RAQAAAAAAAAFcAAAASAAAAOmzYPosmM4/6N82oCqKvD8AAAA/oQEAAAAAAAABXQAAAEgAAADxa6D8GijPP+jfNqAqirw/AAAAP6EBAAAAAAAAAV4AAABIAAAA+SPg/gi4zz/o3zagKoq8PwAAAD+wAQAAAAAAAAFfAAAASAAAAATovwD6L9A/6N82oCqKvD8AAAA/sAEAAAAAAAABYAAAAEgAAAAIuD8C7o/QP+jfNqAqirw/AAAAP8ABAAAAAAAAAWEAAABIAAAADo6Pg+Pj0D/o3zagKoq8PwAAAD/AAQAAAAAAAAFiAAAASAAAABRk3wTZN9E/6N82oCqKvD8AAAA/0AEAAAAAAAABYwAAAEgAAAAaNF8GzZfRP+jfNqAqirw/AAAAP9ABAAAAAAAAAWQAAABIAAAAIATfB8H30T/o3zagKoq8PwAAAD/fAQAAAAAAAAFlAAAASAAAACTg/gi4P9I/uMSp33NLvD8AAAA/3wEAAAAAAAABZgAAAEgAAAAovB4Kr4fSP7jEqd9zS7w/AAAAP+8BAAAAAAAAAWcAAABIAAAALJ4Oi6fD0j+4xKnfc0u8PwAAAD/vAQAAAAAAAAFoAAAASAAAADB6LoyeC9M/uMSp33NLvD8AAAA//gEAAAAAAAABaQAAAEgAAAA0XB4Nl0fTP7jEqd9zS7w/AAAAP/4BAAAAAAAAAWoAAABIAAAAODg+Do6P0z+4xKnfc0u8PwAAAD8OAgAAAAAAAAFrAAAASAAAADwUXg+F19M/uMSp33NLvD8AAAA/DgIAAAAAAAABbAAAAEgAAABC6q2QeivUP7jEqd9zS7w/AAAAPx4CAAAAAAAAAW0AAABIAAAASMD9EXB/1D+4xKnfc0u8PwAAAD8tAgAAAAAAAAFuAAAASAAAAE6WTZNl09Q/6N82oCqKvD8AAAA/LQIAAAAAAAABbwAAAEgAAABSbJ0UWyfVP+jfNqAqirw/AAAAPy0CAAAAAAAAAXAAAABIAAAAVki9FVJv1T/o3zagKoq8PwAAAD89AgAAAAAAAAFxAAAASAAAAFwYPRdGz9U/GvvDYOHIvD8AAAA/PQIAAAAAAAABcgAAAEgAAABi7oyYOyPWP0wWUSGYB70/AAAAP00CAAAAAAAAAXMAAABIAAAAaL4Mmi+D1j9MFlEhmAe9PwAAAD9NAgAAAAAAAAF0AAAASAAAAG6C7Jsg+9Y/fDHe4U5GvT8AAAA/XAIAAAAAAAABdQAAAEgAAAB2TJwdE2fXP3wx3uFORr0/AAAAP1wCAAAAAAAAAXYAAABIAAAAfBZMnwXT1z98Md7hTka9PwAAAD97AgAAAAAAAAF3AAAASAAAAIi2S6Ltktg/fDHe4U5GvT8AAAA/ewIAAAAAAAABeAAAAEgAAACOjJsj4+bYP3wx3uFORr0/AAAAP4sCAAAAAAAAAXkAAABIAAAAknRbJN0W2T98Md7hTka9PwAAAD+LAgAAAAAAAAF6AAAASAAAAJRi66TYOtk/fDHe4U5GvT8AAAA/mwIAAAAAAAABewAAAEgAAACWUHsl1F7ZP0wWUSGYB70/AAAAP5sCAAAAAAAAAXwAAABIAAAAlkTbJdF22T9MFlEhmAe9PwAAAD+bAgAAAAAAAAF9AAAASAAAAJg4OybOjtk/TBZRIZgHvT8AAAA/GAMAAAAAAAABfgAAAEgAAACg9kqovRLaP7jEqd9zS7w/AAAAP1YDAAAAAAAAAX8AAABIAAAApNg6KbZO2j9Ujo9eBs67PwAAAD9lAwAAAAAAAAGAAAAASAAAAKTSaqm0Wto/VI6PXgbOuz8AAAA/ZQMAAAAAAAABgQAAAEgAAACmzJops2baP1SOj14Gzrs/AAAAP4QDAAAAAAAAAYIAAABIAAAAqLoqqq6K2j8mcwKeT4+7PwAAAD+EAwAAAAAAAAGDAAAASAAAAKquiqqroto/JnMCnk+Puz8AAAA/pAMAAAAAAAABhAAAAEgAAACskHorpN7aP5AhW1wr07o/AAAAP6QDAAAAAAAAAYUAAABIAAAAsH4KrJ8C2z/8z7MaBxe6PwAAAD+zAwAAAAAAAAGGAAAASAAAALB4OiyeDts/zLQmWlDYuT8AAAA/swMAAAAAAAABhwAAAEgAAACwcmqsnBrbP8y0JlpQ2Lk/AAAAP7MDAAAAAAAAAYgAAABIAAAAsmyaLJsm2z+amZmZmZm5PwAAAD/iAwAAAAAAAAGJAAAASAAAALJmyqyZMts/OGN/GCwcuT8AAAA/4gMAAAAAAAABigAAAEgAAACyYPosmD7bPwZI8ld13bg/AAAAP+IDAAAAAAAAAYsAAABIAAAAtFoqrZZK2z/ULGWXvp64PwAAAD8BBAAAAAAAAAGMAAAASAAAALRaKq2WSts/pBHY1gdguD8AAAA/IQQAAAAAAAABjQAAAEgAAAC4NkqujZLbP0xT/JIIqbY/AAAAPyEEAAAAAAAAAY4AAABIAAAAuDB6Loye2z/oHOIRmyu2PwAAAD8hBAAAAAAAAAGPAAAASAAAALoqqq6Kqts/iObHkC2utT8AAAA/QAQAAAAAAAABkAAAAEgAAAC6JNouibbbPySwrQ/AMLU/AAAAP1AEAAAAAAAAAZEAAABIAAAAuh4Kr4fC2z/CeZOOUrO0PwAAAD9QBAAAAAAAAAGSAAAASAAAALwYOi+Gzts//gxfjHe4sz8AAAA/UAQAAAAAAAABkwAAAEgAAAC8GDovhs7bP8zx0cvAebM/AAAAP28EAAAAAAAAAZQAAABIAAAAvBg6L4bO2z+kToNIeAGyPwAAAD9+BAAAAAAAAAGVAAAASAAAALwYOi+Gzts/QhhpxwqEsT8AAAA/ngQAAAAAAAABlgAAAEgAAAC8GDovhs7bP0nasQJhpK0/AAAAP60EAAAAAAAAAZcAAABIAAAAvBg6L4bO2z8hN2N/GCysPwAAAD+tBAAAAAAAAAGYAAAASAAAALwYOi+Gzts/95MU/M+zqj8AAAA/vQQAAAAAAAABmQAAAEgAAAC8GDovhs7bP9HwxXiHO6k/AAAAP70EAAAAAAAAAZoAAABIAAAAuiTaLom22z9HF1100UWnPwAAAD+9BAAAAAAAAAGbAAAASAAAALgwei6Mnts/H3QO8YjNpT8AAAA/zQQAAAAAAAABnAAAAEgAAAC4NkqujZLbP/fQv21AVaQ/AAAAP80EAAAAAAAAAZ0AAABIAAAAtkLqrZB62z/RLXHq99yiPwAAAD/cBAAAAAAAAAGeAAAASAAAALZIui2Sbts/C8E86BzioT8AAAA/3AQAAAAAAAABnwAAAEgAAAC0VFotlVbbPwbPp8fN2J8/AAAAP+wEAAAAAAAAAaAAAABIAAAAsmD6LJg+2z+0iArBPOicPwAAAD/sBAAAAAAAAAGhAAAASAAAALJmyqyZMts/LK+hvIbymj8AAAA/+wQAAAAAAAABogAAAEgAAACyZsqsmTLbP2ZCbbqr95k/AAAAP/sEAAAAAAAAAaMAAABIAAAAsmyaLJsm2z+g1Ti40PyYPwAAAD8LBQAAAAAAAAGkAAAASAAAALJsmiybJts/2mgEtvUBmD8AAAA/GwUAAAAAAAABpQAAAEgAAACybJosmybbPxj8z7MaB5c/AAAAPxsFAAAAAAAAAaYAAABIAAAAsHJqrJwa2z9Sj5uxPwyWPwAAAD8bBQAAAAAAAAGnAAAASAAAALB4OiyeDts/jCJnr2QRlT8AAAA/KgUAAAAAAAABqAAAAEgAAACweDosng7bP8i1Mq2JFpQ/AAAAPyoFAAAAAAAAAakAAABIAAAAroTaK6H22j+0AmGkHSuQPwAAAD86BQAAAAAAAAGqAAAASAAAAK6Kqqui6to/VFLwP89qjD8AAAA/RAUAAAAAAAABqwAAAEgAAACskHorpN7aP8x4hzsZdYo/AAAAP1MFAAAAAAAAAawAAABIAAAArJZKq6XS2j+0xbUyrYmGPwAAAD9TBQAAAAAAAAGtAAAASAAAAKqi6qqouto/tMW1Mq2Jhj8AAAA/YwUAAAAAAAABrgAAAEgAAACqouqqqLraPyjsTC73k4Q/AAAAP2MFAAAAAAAAAa8AAABIAAAAqqi6Kqqu2j+kEuQpQZ6CPwAAAD9jBQAAAAAAAAGwAAAASAAAAKqouiqqrto/GDl7JYuogD8AAAA/cgUAAAAAAAABsQAAAEgAAACqroqqq6LaPxg5eyWLqIA/AAAAP4IFAAAAAAAAAbIAAABIAAAAqLRaKq2W2j8YOXsli6iAPwAAAD+hBQAAAAAAAAGzAAAASAAAAKi6Kqquito/GL8kQqplfT8AAAA/oQUAAAAAAAABtAAAAEgAAACowPopsH7aPxi/JEKqZX0/AAAAP7EFAAAAAAAAAbUAAABIAAAApsyaKbNm2j8YvyRCqmV9PwAAAD+xBQAAAAAAAAG2AAAASAAAAKTeCqm3Qto/CAxTOT56eT8AAAA/wQUAAAAAAAABtwAAAEgAAACi8HoovB7aPwgMUzk+enk/AAAAP8EFAAAAAAAAAbgAAABIAAAAngi7J8Lu2T/wWIEw0o51PwAAAD/QBQAAAAAAAAG5AAAASAAAAJosmybLptk/4KWvJ2ajcT8AAAA/0AUAAAAAAAABugAAAEgAAACUVkul1VLZP+Clrydmo3E/AAAAP+AFAAAAAAAAAbsAAABIAAAAjobLo+Hy2D/gpa8nZqNxPwAAAD/gBQAAAAAAAAG8AAAASAAAAIi8GyLvhtg/4KWvJ2ajcT8AAAA/7wUAAAAAAAABvQAAAEgAAACC7Jsg+ybYP+Clrydmo3E/AAAAP/8FAAAAAAAAAb4AAABIAAAAfBwcHwfH1z/gpa8nZqNxPwAAAD//BQAAAAAAAAG/AAAASAAAAHRYPB0WT9c/8FiBMNKOdT8AAAA/HgYAAAAAAAABwAAAAEgAAABaKq2WSqvVP6QS5ClBnoI/AAAAPy4GAAAAAAAAAcEAAABIAAAAToqtk2Lr1D+0xbUyrYmGPwAAAD8+BgAAAAAAAAHCAAAASAAAAEi6LZJui9Q/QJ8eN2N/iD8AAAA/PgYAAAAAAAABwwAAAEgAAABC9k2QfRPUP0CfHjdjf4g/AAAAPz4GAAAAAAAAAcQAAABIAAAAOiyeDoun0z/MeIc7GXWKPwAAAD9NBgAAAAAAAAHFAAAASAAAADJi7oyYO9M/zHiHOxl1ij8AAAA/TQYAAAAAAAABxgAAAEgAAAAqpN4KqbfSP1RS8D/Paow/AAAAP10GAAAAAAAAAccAAABIAAAAJOD+CLg/0j/cK1lEhWCOPwAAAD9dBgAAAAAAAAHIAAAASAAAABwWT4fF09E/3CtZRIVgjj8AAAA/bAYAAAAAAAAByQAAAEgAAAAUWD8F1k/RP3hvlab4JZE/AAAAP3wGAAAAAAAAAcoAAABIAAAADoi/A+Lv0D94b5Wm+CWRPwAAAD98BgAAAAAAAAHLAAAASAAAAAjE3wHxd9A/PtzJqNMgkj8AAAA/fAYAAAAAAAABzAAAAEgAAAAA+i+A/gvQPwJJ/qquG5M/AAAAP4wGAAAAAAAAAc0AAABIAAAA81Ng/RRYzz8CSf6qrhuTPwAAAD+MBgAAAAAAAAHOAAAASAAAAO2PgPsj4M4/yLUyrYkWlD8AAAA/+QYAAAAAAAABzwAAAEgAAACcF0PnxdDJP6DVOLjQ/Jg/AAAAP/kGAAAAAAAAAdAAAABIAAAAkHdD5N0QyT+g1Ti40PyYPwAAAD/5BgAAAAAAAAHRAAAASAAAAI2Pg+Pj4Mg/2mgEtvUBmD8AAAA/CQcAAAAAAAAB0gAAAEgAAACJs2Pi7JjIPxj8z7MaB5c/AAAAPwkHAAAAAAAAAdMAAABIAAAAh78D4u+AyD8Y/M+zGgeXPwAAAD8YBwAAAAAAAAHUAAAASAAAAIbLo+HyaMg/GPzPsxoHlz8AAAA/GAcAAAAAAAAB1QAAAEgAAACE10Ph9VDIPxj8z7MaB5c/AAAAPygHAAAAAAAAAdYAAABIAAAAg+Pj4Pg4yD8Y/M+zGgeXPwAAAD84BwAAAAAAAAHXAAAASAAAAIHvg+D7IMg/GPzPsxoHlz8AAAA/RwcAAAAAAAAB2AAAAEgAAACA+yPg/gjIPxj8z7MaB5c/AAAAP28HAAAAAAAAAdkAAABIAAAAfwfE3wHxxz8Y/M+zGgeXPwAAAD/dBwAAAAAAAAHaAAAASAAAAH8HxN8B8cc/2mgEtvUBmD8AAAA/7AcAAAAAAAAB2wAAAEgAAAB/B8TfAfHHP6DVOLjQ/Jg/AAAAPysIAAAAAAAAAdwAAABIAAAAfwfE3wHxxz9mQm26q/eZPwAAAD87CAAAAAAAAAHdAAAASAAAAH0TZN8E2cc/ZkJtuqv3mT8AAAA/OwgAAAAAAAAB3gAAAEgAAAB9E2TfBNnHPyyvobyG8po/AAAAP0oIAAAAAAAAAd8AAABIAAAAfB8E3wfBxz/uG9a+Ye2bPwAAAD9KCAAAAAAAAAHgAAAASAAAAHwfBN8Hwcc/evU+wxfjnT8AAAA/aQgAAAAAAAAB4QAAAEgAAAB8HwTfB8HHPz5ic8Xy3Z4/AAAAP3kIAAAAAAAAAeIAAABIAAAAfB8E3wfBxz8Gz6fHzdifPwAAAD95CAAAAAAAAAHjAAAASAAAAHwfBN8Hwcc/4x3uZNRpoD8AAAA/iQgAAAAAAAAB5AAAAEgAAAB8HwTfB8HHP0dUCOZB56A/AAAAP4kIAAAAAAAAAeUAAABIAAAAfB8E3wfBxz9v91Zpil+iPwAAAD+YCAAAAAAAAAHmAAAASAAAAHwfBN8Hwcc/0S1x6vfcoj8AAAA/mAgAAAAAAAAB5wAAAEgAAAB8HwTfB8HHP/fQv21AVaQ/AAAAP6gIAAAAAAAAAegAAABIAAAAfB8E3wfBxz8fdA7xiM2lPwAAAD+oCAAAAAAAAAHpAAAASAAAAHwfBN8Hwcc/5eBC82PIpj8AAAA/uAgAAAAAAAAB6gAAAEgAAAB8HwTfB8HHPwuEkXasQKg/AAAAP7gIAAAAAAAAAesAAABIAAAAfB8E3wfBxz81J+D59LipPwAAAD/HCAAAAAAAAAHsAAAASAAAAHwfBN8Hwcc/W8oufT0xqz8AAAA/xwgAAAAAAAAB7QAAAEgAAAB8HwTfB8HHP+Wjl4HzJq0/AAAAP9cIAAAAAAAAAe4AAABIAAAAfB8E3wfBxz9vfQCGqRyvPwAAAD/mCAAAAAAAAAHvAAAASAAAAHwfBN8Hwcc/fKs0xS+JsD8AAAA/5ggAAAAAAAAB8AAAAEgAAAB9E2TfBNnHP6ROg0h4AbI/AAAAP/YIAAAAAAAAAfEAAABIAAAAfRNk3wTZxz/CeZOOUrO0PwAAAD8GCQAAAAAAAAHyAAAASAAAAH0TZN8E2cc/iObHkC2utT8AAAA/BgkAAAAAAAAB8wAAAEgAAAB/B8TfAfHHP66JFhR2Jrc/AAAAPxUJAAAAAAAAAfQAAABIAAAAgPsj4P4IyD909koWUSG4PwAAAD8VCQAAAAAAAAH1AAAASAAAAIPj4+D4OMg/OGN/GCwcuT8AAAA/FQkAAAAAAAAB9gAAAEgAAACE10Ph9VDIPy7rQNu9Vbo/AAAAPyUJAAAAAAAAAfcAAABIAAAAhsuj4fJoyD+QIVtcK9O6PwAAAD8lCQAAAAAAAAH4AAAASAAAAIe/A+LvgMg/9Fd13ZhQuz8AAAA/NQkAAAAAAAAB+QAAAEgAAACJs2Pi7JjIPyZzAp5Pj7s/AAAAP0QJAAAAAAAAAfoAAABIAAAAibNj4uyYyD9Ujo9eBs67PwAAAD9ECQAAAAAAAAH7AAAASAAAAIqnw+LpsMg/hqkcH70MvD8AAAA/VAkAAAAAAAAB/AAAAEgAAACMmyPj5sjIP4apHB+9DLw/AAAAP2MJAAAAAAAAAf0AAABIAAAAjY+D4+PgyD+4xKnfc0u8PwAAAD+xCQAAAAAAAAH+AAAASAAAAI+D4+Pg+Mg/uMSp33NLvD8AAAA/wAkAAAAAAAAB/wAAAEgAAACQd0Pk3RDJP7jEqd9zS7w/AAAAP9AJAAAAAAAAAQABAABIAAAAkmuj5NooyT+4xKnfc0u8PwAAAD/gCQAAAAAAAAEBAQAASAAAAJNfA+XXQMk/uMSp33NLvD8AAAA/4AkAAAAAAAABAgEAAEgAAACVU2Pl1FjJP7jEqd9zS7w/AAAAP/8JAAAAAAAAAQMBAABIAAAAmDsj5s6IyT+4xKnfc0u8PwAAAD8PCgAAAAAAAAEEAQAASAAAAJkvg+bLoMk/uMSp33NLvD8AAAA/DwoAAAAAAAABBQEAAEgAAACaI+PmyLjJP7jEqd9zS7w/AAAAPx4KAAAAAAAAAQYBAABIAAAAnBdD58XQyT+4xKnfc0u8PwAAAD8eCgAAAAAAAAEHAQAASAAAAATfB8H3QcA/5n6Sgv95xj8AAAA/AAAAAAAAAAABCAEAAEgAAAAF02fB9FnAP+Z+koL/ecY/AAAAP24AAAAAAAAAAQkBAABIAAAAB8fHwfFxwD/mfpKC/3nGPwAAAD99AAAAAAAAAAEKAQAASAAAAAi7J8LuicA/5n6Sgv95xj8AAAA/fQAAAAAAAAABCwEAAEgAAAALo+fC6LnAP+Z+koL/ecY/AAAAP40AAAAAAAAAAQwBAABIAAAADounw+LpwD9/DNniWpnGPwAAAD+NAAAAAAAAAAENAQAASAAAAA9/B8TfAcE/fwzZ4lqZxj8AAAA/nAAAAAAAAAABDgEAAEgAAAASZ8fE2THBP38M2eJamcY/AAAAP5wAAAAAAAAAAQ8BAABIAAAAGiunxsqpwT9/DNniWpnGPwAAAD+sAAAAAAAAAAEQAQAASAAAACTj5si4OcI/fwzZ4lqZxj8AAAA/rAAAAAAAAAABEQEAAEgAAAArp8bKqbHCP38M2eJamcY/AAAAP7wAAAAAAAAAARIBAABIAAAAMmumzJopwz9/DNniWpnGPwAAAD+8AAAAAAAAAAETAQAASAAAAED/BdB/AcQ/fwzZ4lqZxj8AAAA/ywAAAAAAAAABFAEAAEgAAABHw+XRcHnEP07xSyKkWsY/AAAAP8sAAAAAAAAAARUBAABIAAAAUW+F1FshxT+1YwXCSDvGPwAAAD/bAAAAAAAAAAEWAQAASAAAAFonxdZJscU/Hda+Ye0bxj8AAAA/6wAAAAAAAAABFwEAAEgAAABk3wTZN0HGP+u6MaE23cU/AAAAP+sAAAAAAAAAARgBAABIAAAAbouk2yLpxj9TLetA273FPwAAAD/rAAAAAAAAAAEZAQAASAAAAHdD5N0Qecc/up+k4H+exT8AAAA/+gAAAAAAAAABGgEAAEgAAACA+yPg/gjIPyESXoAkf8U/AAAAPwoBAAAAAAAAARsBAABIAAAAjJsj4+bIyD+JhBcgyV/FPwAAAD8KAQAAAAAAAAEcAQAASAAAAJVTY+XUWMk/iYQXIMlfxT8AAAA/GQEAAAAAAAABHQEAAEgAAACcF0PnxdDJP4mEFyDJX8U/AAAAPxkBAAAAAAAAAR4BAABIAAAAps+C6bNgyj/w9tC/bUDFPwAAAD8pAQAAAAAAAAEfAQAASAAAAKqrouqqqMo/8PbQv21AxT8AAAA/KQEAAAAAAAABIAEAAEgAAACvh8LrofDKP/D20L9tQMU/AAAAPzkBAAAAAAAAASEBAABIAAAAs2Pi7Jg4yz/w9tC/bUDFPwAAAD85AQAAAAAAAAEiAQAASAAAALZLou2SaMs/8PbQv21AxT8AAAA/SAEAAAAAAAABIwEAAEgAAAC5M2LujJjLP/D20L9tQMU/AAAAP0gBAAAAAAAAASQBAABIAAAAvBsi74bIyz/w9tC/bUDFPwAAAD9YAQAAAAAAAAElAQAASAAAAL8D4u+A+Ms/8PbQv21AxT8AAAA/WAEAAAAAAAABJgEAAEgAAADB66HweijMP/D20L9tQMU/AAAAP2gBAAAAAAAAAScBAABIAAAAxdNh8XRYzD/w9tC/bUDFPwAAAD9oAQAAAAAAAAEoAQAASAAAAMmvgfJroMw/8PbQv21AxT8AAAA/dwEAAAAAAAABKQEAAEgAAADNi6HzYujMP/D20L9tQMU/AAAAP3cBAAAAAAAAASoBAABIAAAA0XNh9FwYzT/w9tC/bUDFPwAAAD+HAQAAAAAAAAErAQAASAAAANdD4fVQeM0/iYQXIMlfxT8AAAA/lgEAAAAAAAABLAEAAEgAAADbHwH3R8DNP4mEFyDJX8U/AAAAP5YBAAAAAAAAAS0BAABIAAAA4e+A+Dsgzj+JhBcgyV/FPwAAAD+WAQAAAAAAAAEuAQAASAAAAOmzYPosmM4/iYQXIMlfxT8AAAA/pgEAAAAAAAABLwEAAEgAAADxa6D8GijPP4mEFyDJX8U/AAAAP6YBAAAAAAAAATABAABIAAAA+xdA/wXQzz8hEl6AJH/FPwAAAD+2AQAAAAAAAAExAQAASAAAAALuj4D7I9A/IRJegCR/xT8AAAA/tgEAAAAAAAABMgEAAEgAAAAGyq+B8mvQPyESXoAkf8U/AAAAP9UBAAAAAAAAATMBAABIAAAACqyfAuun0D8hEl6AJH/FPwAAAD/VAQAAAAAAAAE0AQAASAAAAA6Oj4Pj49A/IRJegCR/xT8AAAA/1QEAAAAAAAABNQEAAEgAAAAScH8E3B/RPyESXoAkf8U/AAAAP9UBAAAAAAAAATYBAABIAAAAFFg/BdZP0T8hEl6AJH/FPwAAAD/lAQAAAAAAAAE3AQAASAAAABZGz4XRc9E/IRJegCR/xT8AAAA/5QEAAAAAAAABOAEAAEgAAAAaLo+Gy6PRPyESXoAkf8U/AAAAP/YBAAAAAAAAATkBAABIAAAAHBZPh8XT0T+6n6Tgf57FPwAAAD8GAgAAAAAAAAE6AQAASAAAACD+Doi/A9I/up+k4H+exT8AAAA/BgIAAAAAAAABOwEAAEgAAAAi5s6IuTPSP7qfpOB/nsU/AAAAPwYCAAAAAAAAATwBAABIAAAAJNReCbVX0j9TLetA273FPwAAAD8VAgAAAAAAAAE9AQAASAAAACjC7omwe9I/Uy3rQNu9xT8AAAA/FQIAAAAAAAABPgEAAEgAAAAqsH4KrJ/SP1Mt60DbvcU/AAAAPyUCAAAAAAAAAT8BAABIAAAALJ4Oi6fD0j/rujGhNt3FPwAAAD8lAgAAAAAAAAFAAQAASAAAAC6Mnguj59I/67oxoTbdxT8AAAA/NQIAAAAAAAABQQEAAEgAAAAwgP4LoP/SP4RIeAGS/MU/AAAAP3MCAAAAAAAAAUIBAABIAAAAOD4Ojo+D0z+1YwXCSDvGPwAAAD+DAgAAAAAAAAFDAQAASAAAAELqrZB6K9Q/5n6Sgv95xj8AAAA/gwIAAAAAAAABRAEAAEgAAABIxs2RcXPUPxeaH0O2uMY/AAAAP5ICAAAAAAAAAUUBAABIAAAASqi9Emqv1D+wJ2ajEdjGPwAAAD+iAgAAAAAAAAFGAQAASAAAAFZOjZVTY9U/E16AJH9Vxz8AAAA/sgIAAAAAAAABRwEAAEgAAABYPB0WT4fVPxNegCR/Vcc/AAAAP7ICAAAAAAAAAUgBAABIAAAAWiqtlkqr1T8TXoAkf1XHPwAAAD/BAgAAAAAAAAFJAQAASAAAAFweDZdHw9U/q+vGhNp0xz8AAAA/wQIAAAAAAAABSgEAAEgAAABeEm2XRNvVP6vrxoTadMc/AAAAP9ECAAAAAAAAAUsBAABIAAAAXgbNl0Hz1T+r68aE2nTHPwAAAD/RAgAAAAAAAAFMAQAASAAAAGD6LJg+C9Y/q+vGhNp0xz8AAAA/4QIAAAAAAAABTQEAAEgAAABi7oyYOyPWP6vrxoTadMc/AAAAP/ACAAAAAAAAAU4BAABIAAAAZOLsmDg71j+r68aE2nTHPwAAAD/wAgAAAAAAAAFPAQAASAAAAGbQfBk0X9Y/RHkN5TWUxz8AAAA/8AIAAAAAAAABUAEAAEgAAABovgyaL4PWP0R5DeU1lMc/AAAAPwADAAAAAAAAAVEBAABIAAAAaqycGiun1j9EeQ3lNZTHPwAAAD8PAwAAAAAAAAFSAQAASAAAAGyaLJsmy9Y/RHkN5TWUxz8AAAA/DwMAAAAAAAABUwEAAEgAAABwfBwcHwfXP0R5DeU1lMc/AAAAPw8DAAAAAAAAAVQBAABIAAAAcmTcHBk31z9EeQ3lNZTHPwAAAD8fAwAAAAAAAAFVAQAASAAAAHZA/B0Qf9c/RHkN5TWUxz8AAAA/HwMAAAAAAAABVgEAAEgAAAB6IuyeCLvXP0R5DeU1lMc/AAAAPy8DAAAAAAAAAVcBAABIAAAAgATcHwH31z9EeQ3lNZTHPwAAAD8+AwAAAAAAAAFYAQAASAAAAITg+yD4Ptg/RHkN5TWUxz8AAAA/PgMAAAAAAAABWQEAAEgAAACIwuuh8HrYP0R5DeU1lMc/AAAAPz4DAAAAAAAAAVoBAABIAAAAjJg7I+bO2D9EeQ3lNZTHPwAAAD9OAwAAAAAAAAFbAQAASAAAAJB6K6TeCtk/RHkN5TWUxz8AAAA/TgMAAAAAAAABXAEAAEgAAACWUHsl1F7ZP0R5DeU1lMc/AAAAP14DAAAAAAAAAV0BAABIAAAAmiybJsum2T9EeQ3lNZTHPwAAAD99AwAAAAAAAAFeAQAASAAAAKLweii8Hto/RHkN5TWUxz8AAAA/fQMAAAAAAAABXwEAAEgAAACk0mqptFraP0R5DeU1lMc/AAAAP30DAAAAAAAAAWABAABIAAAAqLRaKq2W2j9EeQ3lNZTHPwAAAD99AwAAAAAAAAFhAQAASAAAAK6Kqqui6to/RHkN5TWUxz8AAAA/jAMAAAAAAAABYgEAAEgAAACybJosmybbP0R5DeU1lMc/AAAAP5wDAAAAAAAAAWMBAABIAAAAtki6LZJu2z9EeQ3lNZTHPwAAAD+cAwAAAAAAAAFkAQAASAAAALok2i6Jtts/RHkN5TWUxz8AAAA/rAMAAAAAAAABZQEAAEgAAADA+imwfgrcP0R5DeU1lMc/AAAAP6wDAAAAAAAAAWYBAABIAAAAxsqpsXJq3D9EeQ3lNZTHPwAAAD+7AwAAAAAAAAFnAQAASAAAAMyg+TJovtw/RHkN5TWUxz8AAAA/uwMAAAAAAAABaAEAAEgAAADScHk0XB7dP0R5DeU1lMc/AAAAP8sDAAAAAAAAAWkBAABIAAAA1kbJtVFy3T9EeQ3lNZTHPwAAAD/LAwAAAAAAAAFqAQAASAAAANoi6bZIut0/RHkN5TWUxz8AAAA/2wMAAAAAAAABawEAAEgAAADmzoi5M2LeP0R5DeU1lMc/AAAAP+oDAAAAAAAAAWwBAABIAAAA6rB4Oiye3j+r68aE2nTHPwAAAD/qAwAAAAAAAAFtAQAASAAAAOyeCLsnwt4/q+vGhNp0xz8AAAA/+gMAAAAAAAABbgEAAEgAAADujJg7I+beP6vrxoTadMc/AAAAP/oDAAAAAAAAAW8BAABIAAAA7obIuyHy3j+r68aE2nTHPwAAAD8JBAAAAAAAAAFwAQAASAAAAPCA+Dsg/t4/q+vGhNp0xz8AAAA/CQQAAAAAAAABcQEAAEgAAADweii8HgrfP6vrxoTadMc/AAAAPxkEAAAAAAAAAXIBAABIAAAA8HRYPB0W3z+r68aE2nTHPwAAAD8oBAAAAAAAAAFzAQAASAAAAPJuiLwbIt8/q+vGhNp0xz8AAAA/OAQAAAAAAAABdAEAAEgAAADyaLg8Gi7fP6vrxoTadMc/AAAAPzgEAAAAAAAAAXUBAABIAAAA9FwYPRdG3z8TXoAkf1XHPwAAAD9IBAAAAAAAAAF2AQAASAAAAPRWSL0VUt8/E16AJH9Vxz8AAAA/VwQAAAAAAAABdwEAAEgAAAD2UHg9FF7fPxNegCR/Vcc/AAAAP2cEAAAAAAAAAXgBAABIAAAA9kqovRJq3z8TXoAkf1XHPwAAAD+GBAAAAAAAAAF5AQAASAAAAPZE2D0Rdt8/E16AJH9Vxz8AAAA/pQQAAAAAAAABegEAAEgAAAD4Pgi+D4LfPxNegCR/Vcc/AAAAP8UEAAAAAAAAAXsBAABIAAAA9kTYPRF23z8TXoAkf1XHPwAAAD/PBgAAAAAAAAF8AQAASAAAAPCA+Dsg/t4/etA5xCM2xz8AAAA/3wYAAAAAAAABfQEAAEgAAADqqqi6KqreP3rQOcQjNsc/AAAAP98GAAAAAAAAAX4BAABIAAAA5NoouTZK3j/hQvNjyBbHPwAAAD/vBgAAAAAAAAF/AQAASAAAAN4KqbdC6t0/SbWsA233xj8AAAA//gYAAAAAAAABgAEAAEgAAAAdE2fHxNnBP4apHB+9DLw/AAAAPwAAAAAAAAAAAYEBAABIAAAAGx8Hx8fBwT+4xKnfc0u8PwAAAD8PAAAAAAAAAAGCAQAASAAAABsfB8fHwcE/6N82oCqKvD8AAAA/HwAAAAAAAAABgwEAAEgAAAAbHwfHx8HBPxr7w2DhyLw/AAAAPy8AAAAAAAAAAYQBAABIAAAAGiunxsqpwT8a+8Ng4ci8PwAAAD8vAAAAAAAAAAGFAQAASAAAABorp8bKqcE/TBZRIZgHvT8AAAA/PgAAAAAAAAABhgEAAEgAAAAaK6fGyqnBP3wx3uFORr0/AAAAPz4AAAAAAAAAAYcBAABIAAAAGiunxsqpwT+uTGuiBYW9PwAAAD9OAAAAAAAAAAGIAQAASAAAABorp8bKqcE/4Gf4YrzDvT8AAAA/TgAAAAAAAAABiQEAAEgAAAAXQ+fF0HnBP+Bn+GK8w70/AAAAP14AAAAAAAAAAYoBAABIAAAAF0PnxdB5wT90uZ+k4H++PwAAAD9eAAAAAAAAAAGLAQAASAAAABRbJ8XWScE/ptQsZZe+vj8AAAA/bQAAAAAAAAABjAEAAEgAAAAUWyfF1knBP9bvuSVO/b4/AAAAP30AAAAAAAAAAY0BAABIAAAAEXNnxNwZwT84JtSmu3q/PwAAAD99AAAAAAAAAAGOAQAASAAAAA9/B8TfAcE/aEFhZ3K5vz8AAAA/fQAAAAAAAAABjwEAAEgAAAAOi6fD4unAP+a7PfRvG8A/AAAAP4wAAAAAAAAAAZABAABIAAAADounw+LpwD9+SYRUyzrAPwAAAD+cAAAAAAAAAAGRAQAASAAAAA6Lp8Pi6cA/F9fKtCZawD8AAAA/rAAAAAAAAAABkgEAAEgAAAAOi6fD4unAP7BkERWCecA/AAAAP6wAAAAAAAAAAZMBAABIAAAADounw+LpwD9J8ld13ZjAPwAAAD+sAAAAAAAAAAGUAQAASAAAAA6Lp8Pi6cA/4X+e1Ti4wD8AAAA/rAAAAAAAAAABlQEAAEgAAAAOi6fD4unAP3oN5TWU18A/AAAAP7sAAAAAAAAAAZYBAABIAAAADounw+LpwD8TmyuW7/bAPwAAAD/LAAAAAAAAAAGXAQAASAAAAA6Lp8Pi6cA/qyhy9koWwT8AAAA/2wAAAAAAAAABmAEAAEgAAAAOi6fD4unAP0S2uFamNcE/AAAAP9sAAAAAAAAAAZkBAABIAAAADounw+LpwD/cQ/+2AVXBPwAAAD/qAAAAAAAAAAGaAQAASAAAAA9/B8TfAcE/dNFFF110wT8AAAA/+gAAAAAAAAABmwEAAEgAAAARc2fE3BnBP3TRRRdddME/AAAAP/oAAAAAAAAAAZwBAABIAAAAEmfHxNkxwT900UUXXXTBPwAAAD8JAQAAAAAAAAGdAQAASAAAABVPh8XTYcE/dNFFF110wT8AAAA/GQEAAAAAAAABngEAAEgAAAAXQ+fF0HnBP3TRRRdddME/AAAAPxkBAAAAAAAAAZ8BAABIAAAAeiuk3gqpxz9MFlEhmAe9PwAAAD8AAAAAAAAAAAGgAQAASAAAAHk3RN4Nkcc/TBZRIZgHvT8AAAA/EAAAAAAAAAABoQEAAEgAAAB3Q+TdEHnHP3wx3uFORr0/AAAAPy8AAAAAAAAAAaIBAABIAAAAd0Pk3RB5xz+uTGuiBYW9PwAAAD8/AAAAAAAAAAGjAQAASAAAAHZPhN0TYcc/4Gf4YrzDvT8AAAA/TgAAAAAAAAABpAEAAEgAAAB0WyTdFknHP0KeEuQpQb4/AAAAP14AAAAAAAAAAaUBAABIAAAAcXNk3BwZxz+m1Cxll76+PwAAAD9uAAAAAAAAAAGmAQAASAAAAHFzZNwcGcc/1u+5JU79vj8AAAA/bgAAAAAAAAABpwEAAEgAAABwfwTcHwHHPzgm1Ka7er8/AAAAP30AAAAAAAAAAagBAABIAAAAbouk2yLpxj+aXO4nKfi/PwAAAD99AAAAAAAAAAGpAQAASAAAAG2XRNsl0cY/F9fKtCZawD8AAAA/jQAAAAAAAAABqgEAAEgAAABro+TaKLnGP+F/ntU4uMA/AAAAP5wAAAAAAAAAAasBAABIAAAAaq+E2iuhxj8TmyuW7/bAPwAAAD+cAAAAAAAAAAGsAQAASAAAAGi7JNouicY/dNFFF110wT8AAAA/nAAAAAAAAAABrQEAAEgAAABm02TZNFnGPz56GThv0sE/AAAAP6wAAAAAAAAAAa4BAABIAAAAZN8E2TdBxj8JI+1YgTDCPwAAAD+sAAAAAAAAAAGvAQAASAAAAGTfBNk3QcY/08vAeZOOwj8AAAA/vAAAAAAAAAABsAEAAEgAAABj66TYOinGP510lJql7MI/AAAAP+0AAAAAAAAAAbEBAABIAAAAY+uk2Dopxj80Atv6AAzDPwAAAD8cAQAAAAAAAAGyAQAASAAAAGPrpNg6KcY/zY8hW1wrwz8AAAA/HAEAAAAAAAABswEAAEgAAABh90TYPRHGP82PIVtcK8M/AAAAPysBAAAAAAAAAbQBAABIAAAAYfdE2D0Rxj80Atv6AAzDPwAAAD9KAQAAAAAAAAG1AQAASAAAAGi7JNouicY/Oj56GThvwj8AAAA/WgEAAAAAAAABtgEAAEgAAABro+TaKLnGPzo+ehk4b8I/AAAAP1oBAAAAAAAAAbcBAABIAAAAbouk2yLpxj+hsDO53E/CPwAAAD9qAQAAAAAAAAG4AQAASAAAAMAA+i+A/ts/6N82oCqKvD8AAAA/AAAAAAAAAAABuQEAAEgAAAC+BsqvgfLbP+jfNqAqirw/AAAAPw8AAAAAAAAAAboBAABIAAAAuiqqroqq2z/o3zagKoq8PwAAAD8vAAAAAAAAAAG7AQAASAAAALB+CqyfAts/rkxrogWFvT8AAAA/pQAAAAAAAAABvAEAAEgAAACg9kqovRLaP5pc7icp+L8/AAAAP7QAAAAAAAAAAb0BAABIAAAAng6Lp8Pi2T9J8ld13ZjAPwAAAD8xAQAAAAAAAAG+AQAASAAAAJwUWyfF1tk/SfJXdd2YwD8AAAA/cAEAAAAAAAABvwEAAEgAAAAeCq+HwuvRP6TI2StZROU/AAAAPwAAAAAAAAAAAcABAABIAAAAHgqvh8Lr0T89JchTgjzlPwAAAD8gAAAAAAAAAAHBAQAASAAAAB4QfwfE39E/PSXIU4I85T8AAAA/TwAAAAAAAAABwgEAAEgAAAAcFk+HxdPRPz0lyFOCPOU/AAAAP08AAAAAAAAAAcMBAABIAAAAHBwfB8fH0T89JchTgjzlPwAAAD9eAAAAAAAAAAHEAQAASAAAABoovwbKr9E/14G2e6s05T8AAAA/XgAAAAAAAAABxQEAAEgAAAAaLo+Gy6PRP9eBtnurNOU/AAAAP24AAAAAAAAAAcYBAABIAAAAFkbPhdFz0T/XgbZ7qzTlPwAAAD9uAAAAAAAAAAHHAQAASAAAABRk3wTZN9E/14G2e6s05T8AAAA/fQAAAAAAAAAByAEAAEgAAAAQfB8E3wfRP9eBtnurNOU/AAAAP30AAAAAAAAAAckBAABIAAAADKD/Aui/0D/XgbZ7qzTlPwAAAD+NAAAAAAAAAAHKAQAASAAAAAi4PwLuj9A/14G2e6s05T8AAAA/nQAAAAAAAAABywEAAEgAAAAG1k+B9VPQP9eBtnurNOU/AAAAP50AAAAAAAAAAcwBAABIAAAAAPovgP4L0D/XgbZ7qzTlPwAAAD+dAAAAAAAAAAHNAQAASAAAAPkj4P4IuM8/14G2e6s05T8AAAA/rAAAAAAAAAABzgEAAEgAAADzXwD9F0DPP9eBtnurNOU/AAAAP6wAAAAAAAAAAc8BAABIAAAA6bNg+iyYzj/XgbZ7qzTlPwAAAD+8AAAAAAAAAAHQAQAASAAAAOHvgPg7IM4/14G2e6s05T8AAAA/vAAAAAAAAAAB0QEAAEgAAADXN0H2TZDNP9eBtnurNOU/AAAAP8wAAAAAAAAAAdIBAABIAAAA0XNh9FwYzT/XgbZ7qzTlPwAAAD/bAAAAAAAAAAHTAQAASAAAAMe7IfJuiMw/14G2e6s05T8AAAA/6wAAAAAAAAAB1AEAAEgAAADB66HweijMPz0lyFOCPOU/AAAAP+sAAAAAAAAAAdUBAABIAAAAuTNi7oyYyz89JchTgjzlPwAAAD/rAAAAAAAAAAHWAQAASAAAALNj4uyYOMs/pMjZK1lE5T8AAAA/+gAAAAAAAAAB1wEAAEgAAACvh8LrofDKP6TI2StZROU/AAAAP/oAAAAAAAAAAdgBAABIAAAAqqui6qqoyj8JbOsDMEzlPwAAAD/6AAAAAAAAAAHZAQAASAAAAKfD4umweMo/CWzrAzBM5T8AAAA/CgEAAAAAAAAB2gEAAEgAAACk2yLptkjKPwls6wMwTOU/AAAAPxoBAAAAAAAAAdsBAABIAAAAofNi6LwYyj9wD/3bBlTlPwAAAD8aAQAAAAAAAAHcAQAASAAAAKD/Aui/AMo/cA/92wZU5T8AAAA/OQEAAAAAAAAB3QEAAEgAAACcF0PnxdDJP3AP/dsGVOU/AAAAPzkBAAAAAAAAAd4BAABIAAAAmiPj5si4yT9wD/3bBlTlPwAAAD85AQAAAAAAAAHfAQAASAAAAJg7I+bOiMk/cA/92wZU5T8AAAA/SQEAAAAAAAAB4AEAAEgAAACVU2Pl1FjJP3AP/dsGVOU/AAAAP0kBAAAAAAAAAeEBAABIAAAAkHdD5N0QyT9wD/3bBlTlPwAAAD9YAQAAAAAAAAHiAQAASAAAAIybI+PmyMg/cA/92wZU5T8AAAA/WAEAAAAAAAAB4wEAAEgAAACGy6Ph8mjIP3AP/dsGVOU/AAAAP2gBAAAAAAAAAeQBAABIAAAAfwfE3wHxxz9wD/3bBlTlPwAAAD9oAQAAAAAAAAHlAQAASAAAAHRbJN0WScc/CWzrAzBM5T8AAAA/dwEAAAAAAAAB5gEAAEgAAABqr4TaK6HGPwls6wMwTOU/AAAAP3cBAAAAAAAAAecBAABIAAAAXQ+F10PhxT8JbOsDMEzlPwAAAD+HAQAAAAAAAAHoAQAASAAAAFFvhdRbIcU/pMjZK1lE5T8AAAA/hwEAAAAAAAAB6QEAAEgAAABHw+XRcHnEP6TI2StZROU/AAAAP5cBAAAAAAAAAeoBAABIAAAAPgumz4Lpwz+kyNkrWUTlPwAAAD+zAQAAAAAAAAHrAQAASAAAADVTZs2UWcM/pMjZK1lE5T8AAAA/swEAAAAAAAAB7AEAAEgAAAAvg+bLoPnCP6TI2StZROU/AAAAP8MBAAAAAAAAAe0BAABIAAAAK6fGyqmxwj+kyNkrWUTlPwAAAD/DAQAAAAAAAAHuAQAASAAAACi/BsqvgcI/pMjZK1lE5T8AAAA/wwEAAAAAAAAB7wEAAEgAAAAny6bJsmnCP6TI2StZROU/AAAAP9MBAAAAAAAAAfABAABIAAAAJOPmyLg5wj+kyNkrWUTlPwAAAD/TAQAAAAAAAAHxAQAASAAAACLvhsi7IcI/pMjZK1lE5T8AAAA/4gEAAAAAAAAB8gEAAEgAAAAh+ybIvgnCP6TI2StZROU/AAAAP+IBAAAAAAAAAfMBAABIAAAAHwfHx8HxwT+kyNkrWUTlPwAAAD/yAQAAAAAAAAH0AQAASAAAABsfB8fHwcE/pMjZK1lE5T8AAAA/AQIAAAAAAAAB9QEAAEgAAAAYN0fGzZHBP6TI2StZROU/AAAAPwECAAAAAAAAAfYBAABIAAAAFU+HxdNhwT+kyNkrWUTlPwAAAD8RAgAAAAAAAAH3AQAASAAAABRbJ8XWScE/pMjZK1lE5T8AAAA/EQIAAAAAAAAB+AEAAEgAAAAPfwfE3wHBP6TI2StZROU/AAAAPxECAAAAAAAAAfkBAABIAAAADZdHw+XRwD+kyNkrWUTlPwAAAD8hAgAAAAAAAAH6AQAASAAAAAuj58LoucA/pMjZK1lE5T8AAAA/UAIAAAAAAAAB+wEAAEgAAAD+BdB/AfS/P6TI2StZROU/AAAAP1ACAAAAAAAAAfwBAABIAAAA8H0QfB8Evz+kyNkrWUTlPwAAAD9QAgAAAAAAAAH9AQAASAAAAOL1UHg9FL4/PSXIU4I85T8AAAA/UAIAAAAAAAAB/gEAAEgAAADWVVF1VVS9Pz0lyFOCPOU/AAAAP18CAAAAAAAAAf8BAABIAAAAxOXRcHk0vD89JchTgjzlPwAAAD9fAgAAAAAAAAEAAgAASAAAALJdEm2XRLs/PSXIU4I85T8AAAA/fgIAAAAAAAABAQIAAEgAAACi7ZJouyS6Pz0lyFOCPOU/AAAAP34CAAAAAAAAAQICAABIAAAAkmXTZNk0uT89JchTgjzlPwAAAD+OAgAAAAAAAAEDAgAASAAAAIbF02HxdLg/PSXIU4I85T8AAAA/jgIAAAAAAAABBAIAAEgAAAB4PRReD4W3Pz0lyFOCPOU/AAAAP44CAAAAAAAAAQUCAABIAAAAb4XUWyH1tj89JchTgjzlPwAAAD+eAgAAAAAAAAEGAgAASAAAAGbNlFkzZbY/PSXIU4I85T8AAAA/ngIAAAAAAAABBwIAAEgAAABZLZVWS6W1Pz0lyFOCPOU/AAAAP60CAAAAAAAAAQgCAABIAAAAUXVVVF0VtT89JchTgjzlPwAAAD+tAgAAAAAAAAEJAgAASAAAAEul1VJptbQ/pMjZK1lE5T8AAAA/vQIAAAAAAAABCgIAAEgAAABF1VVRdVW0P6TI2StZROU/AAAAP80CAAAAAAAAAQsCAABIAAAAQu2VUHsltD+kyNkrWUTlPwAAAD/cAgAAAAAAAAEMAgAASAAAADZNlk2TZbM/pMjZK1lE5T8AAAA/3AIAAAAAAAABDQIAAEgAAAAzZdZMmTWzP6TI2StZROU/AAAAP9wCAAAAAAAAAQ4CAABIAAAAJ8XWSbF1sj89JchTgjzlPwAAAD/sAgAAAAAAAAEPAgAASAAAABsl10bJtbE/14G2e6s05T8AAAA/7AIAAAAAAAABEAIAAEgAAAAPhddD4fWwP9eBtnurNOU/AAAAP/sCAAAAAAAAARECAABIAAAAA+XXQPk1sD9y3qSj1CzlPwAAAD/7AgAAAAAAAAESAgAASAAAAPopsH4KrK8/ct6ko9Qs5T8AAAA/CwMAAAAAAAABEwIAAEgAAADi6bB4OiyuP3LepKPULOU/AAAAPwsDAAAAAAAAARQCAABIAAAA0nkxdF4MrT9y3qSj1CzlPwAAAD8bAwAAAAAAAAEVAgAASAAAAMAJsm+C7Ks/ct6ko9Qs5T8AAAA/GwMAAAAAAAABFgIAAEgAAACmybJpsmyqP3LepKPULOU/AAAAPyoDAAAAAAAAARcCAABIAAAAlFkzZdZMqT9y3qSj1CzlPwAAAD86AwAAAAAAAAEYAgAASAAAAILps2D6LKg/ct6ko9Qs5T8AAAA/OgMAAAAAAAABGQIAAEgAAABqqbRaKq2mP3LepKPULOU/AAAAP0oDAAAAAAAAARoCAABIAAAAVGm1VFotpT9y3qSj1CzlPwAAAD9KAwAAAAAAAAEbAgAASAAAAEL5NVB+DaQ/ct6ko9Qs5T8AAAA/SgMAAAAAAAABHAIAAEgAAAAuibZLou2iP3LepKPULOU/AAAAP1kDAAAAAAAAAR0CAABIAAAAFkm3RdJtoT9y3qSj1CzlPwAAAD9ZAwAAAAAAAAEeAgAASAAAAAqpt0LqraA/ct6ko9Qs5T8AAAA/aQMAAAAAAAABHwIAAEgAAADycXB8HByfP3LepKPULOU/AAAAP2kDAAAAAAAAASACAABIAAAAzpFxc2TcnD9y3qSj1CzlPwAAAD94AwAAAAAAAAEhAgAASAAAAKqxcmqsnJo/ct6ko9Qs5T8AAAA/eAMAAAAAAAABIgIAAEgAAACScXNk3ByZP3LepKPULOU/AAAAP5gDAAAAAAAAASMCAABIAAAAejF0Xgydlz9y3qSj1CzlPwAAAD+YAwAAAAAAAAEkAgAASAAAAGLxdFg8HZY/ct6ko9Qs5T8AAAA/mAMAAAAAAAABJQIAAEgAAABKsXVSbJ2UP3LepKPULOU/AAAAP6cDAAAAAAAAASYCAABIAAAAMnF2TJwdkz9y3qSj1CzlPwAAAD+nAwAAAAAAAAEnAgAASAAAABoxd0bMnZE/ct6ko9Qs5T8AAAA/tAMAAAAAAAABKAIAAEgAAAAC8XdA/B2QP3LepKPULOU/AAAAP7QDAAAAAAAAASkCAABIAAAA1GHxdFg8jT9y3qSj1CzlPwAAAD/EAwAAAAAAAAEqAgAASAAAAKjh8mi4PIo/ct6ko9Qs5T8AAAA/xAMAAAAAAAABKwIAAEgAAACQofNi6LyIP3LepKPULOU/AAAAP9MDAAAAAAAAASwCAABIAAAAeGH0XBg9hz9y3qSj1CzlPwAAAD/TAwAAAAAAAAEtAgAASAAAAETh9VB4PYQ/ct6ko9Qs5T8AAAA/4wMAAAAAAAABLgIAAEgAAAAsofZKqL2CP3LepKPULOU/AAAAP/IDAAAAAAAAAS8CAABIAAAAyMHxcXB8fD9y3qSj1CzlPwAAAD8SBAAAAAAAAAEwAgAASAAAAHDB9FkwfXY/ct6ko9Qs5T8AAAA/EgQAAAAAAAABMQIAAEgAAABwwfRZMH12Pws7k8v9JOU/AAAAPyEEAAAAAAAAATICAABIAAAAQEH2TZB9cz8LO5PL/STlPwAAAD8hBAAAAAAAAAEzAgAASAAAAEBB9k2QfXM/pZeB8yYd5T8AAAA/ngQAAAAAAAABNAIAAEgAAABAQfZNkH1zPz/0bxtQFeU/AAAAP54EAAAAAAAAATUCAABIAAAAcMH0WTB9dj9yrUxrogXlPwAAAD+uBAAAAAAAAAE2AgAASAAAAHDB9FkwfXY/DAo7k8v95D8AAAA/vgQAAAAAAAABNwIAAEgAAACYQfNl0Hx5P9kfBgtH5uQ/AAAAP90EAAAAAAAAATgCAABIAAAAmEHzZdB8eT+nNdGCws7kPwAAAD/dBAAAAAAAAAE5AgAASAAAAJhB82XQfHk/QZK/quvG5D8AAAA/3QQAAAAAAAABOgIAAEgAAACYQfNl0Hx5P3RLnPo9t+Q/AAAAP+wEAAAAAAAAATsCAABIAAAAcMH0WTB9dj8PqIoiZ6/kPwAAAD/sBAAAAAAAAAE8AgAASAAAAEBB9k2QfXM/qAR5SpCn5D8AAAA//AQAAAAAAAABPQIAAEgAAABAQfZNkH1zP9y9VZril+Q/AAAAP/wEAAAAAAAAAT4CAABIAAAAQEH2TZB9cz92GkTCC5DkPwAAAD/8BAAAAAAAAAE/AgAASAAAAEBB9k2QfXM/D3cy6jSI5D8AAAA/DAUAAAAAAAABQAIAAEgAAABAQfZNkH1zP0MwDzqHeOQ/AAAAPxsFAAAAAAAAAUECAABIAAAAQEH2TZB9cz936euJ2WjkPwAAAD8bBQAAAAAAAAFCAgAASAAAAEBB9k2QfXM/EUbasQJh5D8AAAA/KwUAAAAAAAABQwIAAEgAAABAQfZNkH1zP0X/tgFVUeQ/AAAAPysFAAAAAAAAAUQCAABIAAAAQEH2TZB9cz/fW6UpfknkPwAAAD87BQAAAAAAAAFFAgAASAAAAEBB9k2QfXM/ExWCedA55D8AAAA/OwUAAAAAAAABRgIAAEgAAABAQfZNkH1zP0bOXskiKuQ/AAAAP0oFAAAAAAAAAUcCAABIAAAAQEH2TZB9cz96hzsZdRrkPwAAAD9pBQAAAAAAAAFIAgAASAAAABDB90HwfXA/R50GkfAC5D8AAAA/aQUAAAAAAAABSQIAAEgAAAAQwfdB8H1wP+H59LgZ++M/AAAAP3kFAAAAAAAAAUoCAABIAAAAsIHya6D8aj97VuPgQvPjPwAAAD95BQAAAAAAAAFLAgAASAAAALCB8mug/Go/FbPRCGzr4z8AAAA/xwUAAAAAAAABTAIAAEgAAACwgfJroPxqP64PwDCV4+M/AAAAP8cFAAAAAAAAAU0CAABIAAAAsIHya6D8aj9JbK5YvtvjPwAAAD/WBQAAAAAAAAFOAgAASAAAALCB8mug/Go/4sicgOfT4z8AAAA/5gUAAAAAAAABTwIAAEgAAACwgfJroPxqP3wli6gQzOM/AAAAP4IGAAAAAAAAAVACAABIAAAAsIHya6D8aj8WgnnQOcTjPwAAAD+SBgAAAAAAAAFRAgAASAAAALCB8mug/Go/sN5n+GK84z8AAAA/sQYAAAAAAAABUgIAAEgAAACi8HoovB7aP4ucvZJFVOg/AAAAPwAAAAAAAAAAAVMCAABIAAAAouqqqLoq2j+LnL2SRVToPwAAAD8/AAAAAAAAAAFUAgAASAAAAKLqqqi6Kto/Jfmrum5M6D8AAAA/PwAAAAAAAAABVQIAAEgAAACi5NoouTbaPyX5q7puTOg/AAAAP04AAAAAAAAAAVYCAABIAAAApN4KqbdC2j8l+au6bkzoPwAAAD9OAAAAAAAAAAFXAgAASAAAAKTYOim2Tto/Jfmrum5M6D8AAAA/XgAAAAAAAAABWAIAAEgAAACmzJops2baPyX5q7puTOg/AAAAP14AAAAAAAAAAVkCAABIAAAApsbKqbFy2j8l+au6bkzoPwAAAD9uAAAAAAAAAAFaAgAASAAAAKi6Kqquito/Jfmrum5M6D8AAAA/bgAAAAAAAAABWwIAAEgAAACqroqqq6LaPyX5q7puTOg/AAAAP30AAAAAAAAAAVwCAABIAAAArJwaK6fG2j8l+au6bkzoPwAAAD99AAAAAAAAAAFdAgAASAAAAK6Kqqui6to/Jfmrum5M6D8AAAA/jQAAAAAAAAABXgIAAEgAAACwcmqsnBrbPyX5q7puTOg/AAAAP40AAAAAAAAAAV8CAABIAAAAtFoqrZZK2z+LnL2SRVToPwAAAD+dAAAAAAAAAAFgAgAASAAAALZIui2Sbts/8j/Pahxc6D8AAAA/nQAAAAAAAAABYQIAAEgAAAC4MHoujJ7bP/I/z2ocXOg/AAAAP6wAAAAAAAAAAWICAABIAAAAvBJqr4Ta2z9X4+BC82PoPwAAAD+8AAAAAAAAAAFjAgAASAAAAMLuibB7Itw/V+PgQvNj6D8AAAA/vAAAAAAAAAABZAIAAEgAAADIvgmyb4LcP1fj4ELzY+g/AAAAP7wAAAAAAAAAAWUCAABIAAAAzo6Js2Pi3D9X4+BC82PoPwAAAD/LAAAAAAAAAAFmAgAASAAAANRYOTVWTt0/V+PgQvNj6D8AAAA/ywAAAAAAAAABZwIAAEgAAADaKLk2Sq7dP1fj4ELzY+g/AAAAP9sAAAAAAAAAAWgCAABIAAAA4Pg4OD4O3j9X4+BC82PoPwAAAD/bAAAAAAAAAAFpAgAASAAAAObIuDkybt4/vobyGspr6D8AAAA/6wAAAAAAAAABagIAAEgAAADsmDg7Js7eP76G8hrKa+g/AAAAP+sAAAAAAAAAAWsCAABIAAAA9FwYPRdG3z8kKgTzoHPoPwAAAD85AQAAAAAAAAFsAgAASAAAAJRfA+XXQOE/vLdKU/yS6D8AAAA/OQEAAAAAAAABbQIAAEgAAACWUHsl1F7hP7y3SlP8kug/AAAAP0gBAAAAAAAAAW4CAABIAAAAlkqrpdJq4T+8t0pT/JLoPwAAAD9IAQAAAAAAAAFvAgAASAAAAJdE2yXRduE/vLdKU/yS6D8AAAA/WAEAAAAAAAABcAIAAEgAAACYPgumz4LhP7y3SlP8kug/AAAAP1gBAAAAAAAAAXECAABIAAAAmTsj5s6I4T+8t0pT/JLoPwAAAD9oAQAAAAAAAAFyAgAASAAAAJhB82XQfOE/VxQ5eyWL6D8AAAA/AAQAAAAAAAABcwIAAEgAAACWSqul0mrhP1cUOXsli+g/AAAAPxAEAAAAAAAAAXQCAABIAAAAlFwbJddG4T9XFDl7JYvoPwAAAD8QBAAAAAAAAAF1AgAASAAAAJF3Q+TdEOE/8HAno06D6D8AAAA/HwQAAAAAAAABdgIAAEgAAAALo+fC6LnAP+UpQZ4S5Ok/AAAAPwAAAAAAAAAAAXcCAABIAAAADounw+LpwD/lKUGeEuTpPwAAAD8vAAAAAAAAAAF4AgAASAAAABRbJ8XWScE/5SlBnhLk6T8AAAA/PwAAAAAAAAABeQIAAEgAAAAUWyfF1knBP3+GL8Y73Ok/AAAAP04AAAAAAAAAAXoCAABIAAAAFU+HxdNhwT9/hi/GO9zpPwAAAD9eAAAAAAAAAAF7AgAASAAAABVPh8XTYcE/GeMd7mTU6T8AAAA/bgAAAAAAAAABfAIAAEgAAAAUWyfF1knBPxnjHe5k1Ok/AAAAP40AAAAAAAAAAX0CAABIAAAAFFsnxdZJwT+yPwwWjszpPwAAAD+dAAAAAAAAAAF+AgAASAAAACXdFkm3RbI/Pugc4hGb6z8AAAA/AAAAAAAAAAABfwIAAEgAAAAfDZdHw+WxP9dECwo7k+s/AAAAPwAAAAAAAAAAAYACAABIAAAAGyXXRsm1sT9yofkxZIvrPwAAAD8PAAAAAAAAAAGBAgAASAAAABg9F0bPhbE/cqH5MWSL6z8AAAA/DwAAAAAAAAABggIAAEgAAAAVVVdF1VWxP3Kh+TFki+s/AAAAPx8AAAAAAAAAAYMCAABIAAAAEm2XRNslsT9yofkxZIvrPwAAAD8+AAAAAAAAAAGEAgAASAAAAAydF0PnxbA/cqH5MWSL6z8AAAA/bQAAAAAAAAABhQIAAEgAAAAJtVdC7ZWwP3Kh+TFki+s/AAAAP4wAAAAAAAAAAYYCAABIAAAABs2XQfNlsD9yofkxZIvrPwAAAD+MAAAAAAAAAAGHAgAASAAAAAPl10D5NbA/cqH5MWSL6z8AAAA/rAAAAAAAAAABiAIAAEgAAAAA/RdA/wWwP3Kh+TFki+s/AAAAP7sAAAAAAAAAAYkCAABIAAAAAP0XQP8FsD/XRAsKO5PrPwAAAD+7AAAAAAAAAAGKAgAASAAAAAD9F0D/BbA/Pugc4hGb6z8AAAA/ywAAAAAAAAABiwIAAEgAAAD6KbB+CqyvPz7oHOIRm+s/AAAAP9oAAAAAAAAAAYwCAABIAAAA+imwfgqsrz+kiy666KLrPwAAAD/aAAAAAAAAAAGNAgAASAAAAPRZMH0WTK8/pIsuuuii6z8AAAA/6gAAAAAAAAABjgIAAEgAAADuibB7IuyuP3DSUWqWsus/AAAAP+oAAAAAAAAAAY8CAABIAAAA6Lkwei6Mrj9w0lFqlrLrPwAAAD/6AAAAAAAAAAGQAgAASAAAAOLpsHg6LK4/PBl1GkTC6z8AAAA/CQEAAAAAAAABkQIAAEgAAADi6bB4OiyuP6O8hvIayus/AAAAPwkBAAAAAAAAAZICAABIAAAA3Bkxd0bMrT8JYJjK8dHrPwAAAD8ZAQAAAAAAAAGTAgAASAAAANwZMXdGzK0/bwOqosjZ6z8AAAA/GQEAAAAAAAABlAIAAEgAAADYSbF1UmytP28DqqLI2es/AAAAPxkBAAAAAAAAAZUCAABIAAAA2EmxdVJsrT88Ss1SdunrPwAAAD8pAQAAAAAAAAGWAgAASAAAANJ5MXReDK0/oe3eKk3x6z8AAAA/MwEAAAAAAAABlwIAAEgAAADSeTF0XgytPwiR8AIk+es/AAAAP0IBAAAAAAAAAZgCAABIAAAA0nkxdF4MrT/T1xOz0QjsPwAAAD9SAQAAAAAAAAGZAgAASAAAANJ5MXReDK0/Onsli6gQ7D8AAAA/YQEAAAAAAAABmgIAAEgAAADMqbFyaqysPwbCSDtWIOw/AAAAP2EBAAAAAAAAAZsCAABIAAAAzKmxcmqsrD9sZVoTLSjsPwAAAD9xAQAAAAAAAAGcAgAASAAAAMypsXJqrKw/0whs6wMw7D8AAAA/cQEAAAAAAAABnQIAAEgAAADMqbFyaqysP59Pj5uxP+w/AAAAP4EBAAAAAAAAAZ4CAABIAAAAzKmxcmqsrD9slrJLX0/sPwAAAD+BAQAAAAAAAAGfAgAASAAAAMypsXJqrKw/0TnEIzZX7D8AAAA/kAEAAAAAAAABoAIAAEgAAADMqbFyaqysP56A59PjZuw/AAAAP5ABAAAAAAAAAaECAABIAAAAzKmxcmqsrD9qxwqEkXbsPwAAAD+gAQAAAAAAAAGiAgAASAAAAMypsXJqrKw/nbE/DBaO7D8AAAA/oAEAAAAAAAABowIAAEgAAADMqbFyaqysP2n4YrzDnew/AAAAP7ABAAAAAAAAAaQCAABIAAAAzKmxcmqsrD+b4pdESLXsPwAAAD+wAQAAAAAAAAGlAgAASAAAAMypsXJqrKw/aCm79PXE7D8AAAA/vwEAAAAAAAABpgIAAEgAAADMqbFyaqysP5sT8Hx63Ow/AAAAP78BAAAAAAAAAacCAABIAAAAzKmxcmqsrD/N/SQF//PsPwAAAD/PAQAAAAAAAAGoAgAASAAAAMypsXJqrKw//+dZjYML7T8AAAA/zwEAAAAAAAABqQIAAEgAAADMqbFyaqysP5d1oO3eKu0/AAAAP94BAAAAAAAAAaoCAABIAAAAzKmxcmqsrD+XpvglEVLtPwAAAD/eAQAAAAAAAAGrAgAASAAAAMypsXJqrKw/lddQXkN57T8AAAA/7gEAAAAAAAABrAIAAEgAAADMqbFyaqysPy5ll76emO0/AAAAP+4BAAAAAAAAAa0CAABIAAAAzKmxcmqsrD/H8t0e+rftPwAAAD/+AQAAAAAAAAGuAgAASAAAAMypsXJqrKw/xSM2Vyzf7T8AAAA//gEAAAAAAAABrwIAAEgAAADMqbFyaqysP16xfLeH/u0/AAAAPw0CAAAAAAAAAbACAABIAAAAzKmxcmqsrD+Rm7E/DBbuPwAAAD8NAgAAAAAAAAGxAgAASAAAAMypsXJqrKw/w4Xmx5At7j8AAAA/HQIAAAAAAAABsgIAAEgAAADMqbFyaqysP/ZvG1AVRe4/AAAAPy0CAAAAAAAAAbMCAABIAAAAzKmxcmqsrD/Ctj4Aw1TuPwAAAD88AgAAAAAAAAG0AgAASAAAAMypsXJqrKw/W0SFYB507j8AAAA/PAIAAAAAAAABtQIAAEgAAADMqbFyaqysP8Dnljj1e+4/AAAAP0wCAAAAAAAAAbYCAABIAAAAzKmxcmqsrD+NLrrooovuPwAAAD9MAgAAAAAAAAG3AgAASAAAAMypsXJqrKw/vxjvcCej7j8AAAA/WwIAAAAAAAABuAIAAEgAAADMqbFyaqysPyW8AEn+qu4/AAAAP1sCAAAAAAAAAbkCAABIAAAAzKmxcmqsrD/yAiT5q7ruPwAAAD9rAgAAAAAAAAG6AgAASAAAAMypsXJqrKw/V6Y10YLC7j8AAAA/awIAAAAAAAABuwIAAEgAAADMqbFyaqysP75JR6lZyu4/AAAAP2sCAAAAAAAAAbwCAABIAAAAzKmxcmqsrD8k7ViBMNLuPwAAAD97AgAAAAAAAAG9AgAASAAAAMypsXJqrKw/ipBqWQfa7j8AAAA/ewIAAAAAAAABvgIAAEgAAADMqbFyaqysP/AzfDHe4e4/AAAAP7kCAAAAAAAAAb8CAABIAAAAzKmxcmqsrD8iHrG5YvnuPwAAAD/JAgAAAAAAAAHAAgAASAAAAMypsXJqrKw/isHCkTkB7z8AAAA/2AIAAAAAAAABwQIAAEgAAADMqbFyaqysP+5k1GkQCe8/AAAAP/gCAAAAAAAAAcICAABIAAAAzKmxcmqsrD+8q/cZvhjvPwAAAD8HAwAAAAAAAAHDAgAASAAAAMypsXJqrKw/iPIaymso7z8AAAA/JwMAAAAAAAABxAIAAEgAAADMqbFyaqysP+6VLKJCMO8/AAAAPycDAAAAAAAAAcUCAABIAAAAzKmxcmqsrD9UOT56GTjvPwAAAD9GAwAAAAAAAAHGAgAASAAAAMypsXJqrKw/utxPUvA/7z8AAAA/VgMAAAAAAAABxwIAAEgAAADMqbFyaqysPyCAYSrHR+8/AAAAP2YDAAAAAAAAAcgCAABIAAAAzKmxcmqsrD+II3MCnk/vPwAAAD+VAwAAAAAAAAHJAgAASAAAAMbZMXF2TKw/iCNzAp5P7z8AAAA/tAMAAAAAAAABygIAAEgAAADG2TFxdkysP+zGhNp0V+8/AAAAP7QDAAAAAAAAAcsCAABIAAAAxtkxcXZMrD9UapayS1/vPwAAAD/TAwAAAAAAAAHMAgAASAAAAMbZMXF2TKw/ug2oiiJn7z8AAAA/4wMAAAAAAAABzQIAAEgAAADG2TFxdkysPx6xuWL5bu8/AAAAP+MDAAAAAAAAAc4CAABIAAAAxtkxcXZMrD+GVMs60HbvPwAAAD/jAwAAAAAAAAHPAgAASAAAAMbZMXF2TKw/7PfcEqd+7z8AAAA/8gMAAAAAAAAB0AIAAEgAAADG2TFxdkysP1Kb7up9hu8/AAAAP/IDAAAAAAAAAdECAABIAAAAxtkxcXZMrD+4PgDDVI7vPwAAAD8SBAAAAAAAAAHSAgAASAAAAMbZMXF2TKw/6ig1S9ml7z8AAAA/IQQAAAAAAAAB0wIAAEgAAADG2TFxdkysP1DMRiOwre8/AAAAPzEEAAAAAAAAAdQCAABIAAAAxtkxcXZMrD+2b1j7hrXvPwAAAD8xBAAAAAAAAAHVAgAASAAAAMbZMXF2TKw/HBNq01297z8AAAA/UAQAAAAAAAAB1gIAAEgAAADG2TFxdkysP4S2e6s0xe8/AAAAP1AEAAAAAAAAAdcCAABIAAAAzKmxcmqsrD+EtnurNMXvPwAAAD/dBAAAAAAAAAHYAgAASAAAANhJsXVSbK0/6FmNgwvN7z8AAAA/7AQAAAAAAAAB2QIAAEgAAADi6bB4OiyuP+hZjYMLze8/AAAAP+wEAAAAAAAAAdoCAABIAAAAAP0XQP8FsD9Q/Z5b4tTvPwAAAD/8BAAAAAAAAAHbAgAASAAAABg9F0bPhbE/UP2eW+LU7z8AAAA//AQAAAAAAAAB3AIAAEgAAAAtlVZLpdWyP1D9nlvi1O8/AAAAPwwFAAAAAAAAAd0CAABIAAAARdVVUXVVtD9Q/Z5b4tTvPwAAAD8bBQAAAAAAAAHeAgAASAAAAFdF1VVRdbU/tqCwM7nc7z8AAAA/GwUAAAAAAAAB3wIAAEgAAABj5dRYOTW2P7agsDO53O8/AAAAPxsFAAAAAAAAAeACAABIAAAAabVUWi2Vtj+2oLAzudzvPwAAAD8rBQAAAAAAAAHhAgAASAAAAG+F1Fsh9bY/tqCwM7nc7z8AAAA/KwUAAAAAAAAB4gIAAEgAAABybZRcGyW3P7agsDO53O8/AAAAPzoFAAAAAAAAAeMCAABIAAAAcm2UXBsltz9Q/Z5b4tTvPwAAAD9DBwAAAAAAAAHkAgAASAAAAHJtlFwbJbc/6FmNgwvN7z8AAAA/fwcAAAAAAAAB5QIAAEgAAABybZRcGyW3P4S2e6s0xe8/AAAAP48HAAAAAAAAAeYCAABIAAAAdVVUXRVVtz+EtnurNMXvPwAAAD+uBwAAAAAAAAHnAgAASAAAAHVVVF0VVbc/HBNq01297z8AAAA/rgcAAAAAAAAB6AIAAEgAAAD6KbB+CqyvP3Kh+TFki+s/AAAAPwAAAAAAAAAAAekCAABIAAAAAP0XQP8FsD9yofkxZIvrPwAAAD92AAAAAAAAAAHqAgAASAAAAAbNl0HzZbA/cqH5MWSL6z8AAAA/hQAAAAAAAAAB6wIAAEgAAAAMnRdD58WwP3Kh+TFki+s/AAAAP4UAAAAAAAAAAewCAABIAAAAGD0XRs+FsT9yofkxZIvrPwAAAD+VAAAAAAAAAAHtAgAASAAAACXdFkm3RbI/cqH5MWSL6z8AAAA/lQAAAAAAAAAB7gIAAEgAAAAzZdZMmTWzP3Kh+TFki+s/AAAAP6QAAAAAAAAAAe8CAABIAAAAPB0WT4fFsz9yofkxZIvrPwAAAD+kAAAAAAAAAAHwAgAASAAAAEi9FVJvhbQ/cqH5MWSL6z8AAAA/tAAAAAAAAAAB8QIAAEgAAABUXRVVV0W1P3Kh+TFki+s/AAAAP7QAAAAAAAAAAfICAABIAAAAWS2VVkultT9yofkxZIvrPwAAAD/EAAAAAAAAAAHzAgAASAAAAGPl1Fg5NbY/cqH5MWSL6z8AAAA/xAAAAAAAAAAB9AIAAEgAAABptVRaLZW2P3Kh+TFki+s/AAAAP9MAAAAAAAAAAfUCAABIAAAAb4XUWyH1tj9yofkxZIvrPwAAAD/jAAAAAAAAAAH2AgAASAAAAHJtlFwbJbc/cqH5MWSL6z8AAAA/EgEAAAAAAAAB9wIAAEgAAAB1VVRdFVW3P3Kh+TFki+s/AAAAPzEBAAAAAAAAAfgCAABIAAAAdVVUXRVVtz8L/udZjYPrPwAAAD9QAQAAAAAAAAH5AgAASAAAAHVVVF0VVbc/pVrWgbZ76z8AAAA/eQIAAAAAAAAB+gIAAEgAAADWTJk1U2blPzeIhBcgyc8/AAAAPwAAAAAAAAAAAfsCAABIAAAA1VVRdVVU5T+f+j23xKnPPwAAAD8AAAAAAAAAAAH8AgAASAAAANVYOTVWTuU/n/o9t8Spzz8AAAA/DwAAAAAAAAAB/QIAAEgAAADUXgm1V0LlP5/6PbfEqc8/AAAAP3EAAAAAAAAAAf4CAABIAAAAy6bJsmmy5D+f+j23xKnPPwAAAD+gAAAAAAAAAAH/AgAASAAAAMmyabJsmuQ/n/o9t8Spzz8AAAA/7gAAAAAAAAABAAMAAEgAAADC66HweijkPxmmcnz0MtA/AAAAP+4AAAAAAAAAAQEDAABIAAAAwPdB8H0Q5D/l7JUsokLQPwAAAD8OAQAAAAAAAAECAwAASAAAAL8Gyq+B8uM/fnrcjP1h0D8AAAA/DgEAAAAAAAABAwMAAEgAAAC+DJovg+bjP3563Iz9YdA/AAAAPw4BAAAAAAAAAQQDAABIAAAAvg+C74Pg4z9Kwf88q3HQPwAAAD8tAQAAAAAAAAEFAwAASAAAALwbIu+GyOM/Fggj7ViB0D8AAAA/XAEAAAAAAAABBgMAAEgAAAC7J8LuibDjP3vcjP1hsNA/AAAAP1wBAAAAAAAAAQcDAABIAAAAuyfC7omw4z9II7CtD8DQPwAAAD9cAQAAAAAAAAEIAwAASAAAALsqqq6KquM/FGrTXb3P0D8AAAA/awEAAAAAAAABCQMAAEgAAAC6LZJui6TjP+Cw9g1r39A/AAAAP9kBAAAAAAAAAQoDAABIAAAAt0i6LZJu4z+ou3qf4YvRPwAAAD/oAQAAAAAAAAELAwAASAAAALRdEm2XROM/PqtxcKH50T8AAAA/VgIAAAAAAAABDAMAAEgAAACxdVJsnRTjP9BeySIqBNM/AAAAP4UCAAAAAAAAAQ0DAABIAAAAsXg6LJ4O4z/BquvGhNrUPwAAAD/EAgAAAAAAAAEOAwAASAAAALB7IuyeCOM/6E06Ss1S1j8AAAA/fwMAAAAAAAABDwMAAEgAAAC1UXJtlFzjP3djQm26q9c/AAAAP54DAAAAAAAAARADAABIAAAAvB4Kr4fC4z9rTbSgsDPZPwAAAD/dAwAAAAAAAAERAwAASAAAAMLuibB7IuQ/NfaHwcKR2T8AAAA/DAQAAAAAAAABEgMAAEgAAADTZNk0WTblP2RzxfLdHto/AAAAPxsEAAAAAAAAARMDAABIAAAA2TdB9k2Q5T/8AAxTOT7aPwAAAD8bBAAAAAAAAAEUAwAASAAAANoouTZKruU/yEcvA+dN2j8AAAA/GwQAAAAAAAABFQMAAEgAAADdGTF3RszlP5SOUrOUXdo/AAAAPzsEAAAAAAAAARYDAABIAAAA4AHxd0D85T9h1XVjQm3aPwAAAD9KBAAAAAAAAAEXAwAASAAAAOTaKLk2SuY/kvACJPmr2j8AAAA/SgQAAAAAAAABGAMAAEgAAADlzoi5M2LmP143JtSmu9o/AAAAP3EEAAAAAAAAARkDAABIAAAA66fA+imw5j/DC5Dkr+raPwAAAD+QBAAAAAAAAAEaAwAASAAAAPF6KLweCuc/KOD59LgZ2z8AAAA/vwQAAAAAAAABGwMAAEgAAADzZdB8GTTnP8FtQFUUOds/AAAAPw0FAAAAAAAAARwDAABIAAAA9VZIvRVS5z/BbUBVFDnbPwAAAD8NBQAAAAAAAAEdAwAASAAAAPZQeD0UXuc/wW1AVRQ52z8AAAA/HAUAAAAAAAABHgMAAEgAAAD3R8D9EXDnP8FtQFUUOds/AAAAPxwFAAAAAAAAAR8DAABIAAAA+Dsg/g6I5z/BbUBVFDnbPwAAAD8cBQAAAAAAAAEgAwAASAAAAPoyaL4Mmuc/wW1AVRQ52z8AAAA/LAUAAAAAAAABIQMAAEgAAAD7Jsi+CbLnP8FtQFUUOds/AAAAPywFAAAAAAAAASIDAABIAAAA/RRYPwXW5z/BbUBVFDnbPwAAAD9LBQAAAAAAAAEjAwAASAAAAP8IuD8C7uc/9SYdpWYp2z8AAAA/SwUAAAAAAAABJAMAAEgAAAD////////nPyjg+fS4Gds/AAAAP0sFAAAAAAAAASUDAABIAAAAAvF3QPwd6D9cmdZECwrbPwAAAD9LBQAAAAAAAAEmAwAASAAAAALovwD6L+g/kFKzlF362j8AAAA/WwUAAAAAAAABJwMAAEgAAAAE3B8B90foP5BSs5Rd+to/AAAAP1sFAAAAAAAAASgDAABIAAAABdNnwfRZ6D+QUrOUXfraPwAAAD9rBQAAAAAAAAEpAwAASAAAAAbKr4Hya+g/kFKzlF362j8AAAA/awUAAAAAAAABKgMAAEgAAAAHxN8B8XfoP5BSs5Rd+to/AAAAP3oFAAAAAAAAASsDAABIAAAAB74Pgu+D6D+QUrOUXfraPwAAAD96BQAAAAAAAAEsAwAASAAAAAm1V0Ltleg/kFKzlF362j8AAAA/igUAAAAAAAABLQMAAEgAAAAKrJ8C66foP5BSs5Rd+to/AAAAP4oFAAAAAAAAAS4DAABIAAAAC6Pnwui56D+QUrOUXfraPwAAAD+ZBQAAAAAAAAEvAwAASAAAAAyaL4Pmy+g/kFKzlF362j8AAAA/qQUAAAAAAAABMAMAAEgAAAAOi6fD4unoP5BSs5Rd+to/AAAAP6kFAAAAAAAAATEDAABIAAAAEHk3RN4N6T+QUrOUXfraPwAAAD+pBQAAAAAAAAEyAwAASAAAABNnx8TZMek/kFKzlF362j8AAAA/uQUAAAAAAAABMwMAAEgAAAAWUm+F1FvpP5BSs5Rd+to/AAAAP9gFAAAAAAAAATQDAABIAAAAHRNnx8TZ6T/3xGw0AtvaPwAAAD/oBQAAAAAAAAE1AwAASAAAAB8E3wfB9+k/98RsNALb2j8AAAA/6AUAAAAAAAABNgMAAEgAAAAh74bIuyHqPyt+SYRUy9o/AAAAP+gFAAAAAAAAATcDAABIAAAAJOD+CLg/6j8rfkmEVMvaPwAAAD/3BQAAAAAAAAE4AwAASAAAACbOjomzY+o/Xjcm1Ka72j8AAAA/9wUAAAAAAAABOQMAAEgAAAAouTZKro3qP143JtSmu9o/AAAAP/cFAAAAAAAAAToDAABIAAAAKqquiqqr6j9eNybUprvaPwAAAD8WBgAAAAAAAAE7AwAASAAAAC6Mnguj5+o/Xjcm1Ka72j8AAAA/FgYAAAAAAAABPAMAAEgAAAAwgP4LoP/qP143JtSmu9o/AAAAPyYGAAAAAAAAAT0DAABIAAAAMnF2TJwd6z9eNybUprvaPwAAAD8mBgAAAAAAAAE+AwAASAAAADNl1kyZNes/Xjcm1Ka72j8AAAA/JgYAAAAAAAABPwMAAEgAAAA1UH4NlF/rP143JtSmu9o/AAAAPzYGAAAAAAAAAUADAABIAAAAOEH2TZB96z9eNybUprvaPwAAAD82BgAAAAAAAAFBAwAASAAAADosng6Lp+s/Xjcm1Ka72j8AAAA/dAYAAAAAAAABQgMAAEgAAABE2D0Rdk/sP/livMOdjNo/AAAAP34GAAAAAAAAAUMDAABIAAAARdJtkXRb7D/5YrzDnYzaPwAAAD+OBgAAAAAAAAFEAwAASAAAAEbJtVFybew/LRyZE/B82j8AAAA/nQYAAAAAAAABRQMAAEgAAABHw+XRcHnsPy0cmRPwfNo/AAAAP50GAAAAAAAAAUYDAABIAAAASbRdEm2X7D8tHJkT8HzaPwAAAD+tBgAAAAAAAAFHAwAASAAAAEqrpdJqqew/YdV1Y0Jt2j8AAAA/rQYAAAAAAAABSAMAAEgAAABLpdVSabXsP2HVdWNCbdo/AAAAP70GAAAAAAAAAUkDAABIAAAATJk1U2bN7D+UjlKzlF3aPwAAAD+9BgAAAAAAAAFKAwAASAAAAE6NlVNj5ew/lI5Ss5Rd2j8AAAA/zAYAAAAAAAABSwMAAEgAAABQeyXUXgntP5SOUrOUXdo/AAAAP8wGAAAAAAAAAUwDAABIAAAAU2Pl1Fg57T+UjlKzlF3aPwAAAD/sBgAAAAAAAAFNAwAASAAAAFg8HRZPh+0/lI5Ss5Rd2j8AAAA/7AYAAAAAAAABTgMAAEgAAABaJ8XWSbHtP5SOUrOUXdo/AAAAP+wGAAAAAAAAAU8DAABIAAAAXRVVV0XV7T+UjlKzlF3aPwAAAD/7BgAAAAAAAAFQAwAASAAAAF8GzZdB8+0/lI5Ss5Rd2j8AAAA/+wYAAAAAAAABUQMAAEgAAABg+iyYPgvuP2HVdWNCbdo/AAAAPwsHAAAAAAAAAVIDAABIAAAAYu6MmDsj7j9h1XVjQm3aPwAAAD8LBwAAAAAAAAFTAwAASAAAAGLl1Fg5Ne4/YdV1Y0Jt2j8AAAA/GgcAAAAAAAABVAMAAEgAAABk2TRZNk3uP2HVdWNCbdo/AAAAPxoHAAAAAAAAAVUDAABIAAAAZtB8GTRf7j9h1XVjQm3aPwAAAD9JBwAAAAAAAAFWAwAASAAAAGmybJosm+4/yEcvA+dN2j8AAAA/WQcAAAAAAAABVwMAAEgAAABpr4TaK6HuP/wADFM5Pto/AAAAP4gHAAAAAAAAAVgDAABIAAAAbJdE2yXR7j9kc8Xy3R7aPwAAAD+IBwAAAAAAAAFZAwAASAAAAG2RdFsk3e4/ZHPF8t0e2j8AAAA/twcAAAAAAAABWgMAAEgAAAByc2TcHBnvP/+eW+LU79k/AAAAP8YHAAAAAAAAAVsDAABIAAAAcmfE3Bkx7z//nlvi1O/ZPwAAAD/mBwAAAAAAAAFcAwAASAAAAHRbJN0WSe8/ZhEVgnnQ2T8AAAA/5gcAAAAAAAABXQMAAEgAAAB0WDwdFk/vP2YRFYJ50Nk/AAAAP+YHAAAAAAAAAV4DAABIAAAAdlVUXRVV7z/Ng84hHrHZPwAAAD8FCAAAAAAAAAFfAwAASAAAAHZMnB0TZ+8/AT2rcXCh2T8AAAA/FAgAAAAAAAABYAMAAEgAAAB4OiyeDovvP5xoQWFnctk/AAAAPzQIAAAAAAAAAWEDAABIAAAAeiLsngi77z9rTbSgsDPZPwAAAD80CAAAAAAAAAFiAwAASAAAAHwfBN8Hwe8/ngaR8AIk2T8AAAA/QwgAAAAAAAABYwMAAEgAAAB8HBwfB8fvP9K/bUBVFNk/AAAAP0MIAAAAAAAAAWQDAABIAAAAfBwcHwfH7z8GeUqQpwTZPwAAAD9TCAAAAAAAAAFlAwAASAAAAHwZNF8Gze8/BnlKkKcE2T8AAAA/YwgAAAAAAAABZgMAAEgAAAB8GTRfBs3vPzkyJ+D59Ng/AAAAP84IAAAAAAAAAWcDAABIAAAAfBk0XwbN7z+hpOB/ntXYPwAAAD/eCAAAAAAAAAFoAwAASAAAAHwWTJ8F0+8/oaTgf57V2D8AAAA/3ggAAAAAAAABaQMAAEgAAAB+E2TfBNnvPwgXmh9Dttg/AAAAP+0IAAAAAAAAAWoDAABIAAAAfhNk3wTZ7z880HZvlabYPwAAAD/tCAAAAAAAAAFrAwAASAAAAH4QfB8E3+8/b4lTv+eW2D8AAAA//QgAAAAAAAABbAMAAEgAAAB+DZRfA+XvP6NCMA86h9g/AAAAP/0IAAAAAAAAAW0DAABIAAAAfg2UXwPl7z/Y+wxfjHfYPwAAAD8MCQAAAAAAAAFuAwAASAAAAH4NlF8D5e8/C7Xprt5n2D8AAAA/agkAAAAAAAABbwMAAEgAAAB+DZRfA+XvP3Ino06DSNg/AAAAP3oJAAAAAAAAAXADAABIAAAAfg2UXwPl7z8NUzk+ehnYPwAAAD96CQAAAAAAAAFxAwAASAAAAH4NlF8D5e8/dcXy3R761z8AAAA/iQkAAAAAAAABcgMAAEgAAAB+DZRfA+XvP6h+zy1x6tc/AAAAP4kJAAAAAAAAAXMDAABIAAAAfg2UXwPl7z9DqmUdaLvXPwAAAD+ZCQAAAAAAAAF0AwAASAAAAH4QfB8E3+8/d2NCbbqr1z8AAAA/uAkAAAAAAAABdQMAAEgAAAB+E2TfBNnvPxKP2FyxfNc/AAAAP8gJAAAAAAAAAXYDAABIAAAAfhNk3wTZ7z95AZL8VV3XPwAAAD/ICQAAAAAAAAF3AwAASAAAAHwWTJ8F0+8/eQGS/FVd1z8AAAA/2AkAAAAAAAABeAMAAEgAAAB8FkyfBdPvP626bkyoTdc/AAAAP+cJAAAAAAAAAXkDAABIAAAAfBk0XwbN7z+tum5MqE3XPwAAAD/3CQAAAAAAAAF6AwAASAAAAHwcHB8Hx+8/4XNLnPo91z8AAAA/9wkAAAAAAAABewMAAEgAAAB8HwTfB8HvPxQtKOxMLtc/AAAAPwYKAAAAAAAAAXwDAABIAAAAfB8E3wfB7z9I5gQ8nx7XPwAAAD8WCgAAAAAAAAF9AwAASAAAAHwfBN8Hwe8/fJ/hi/EO1z8AAAA/FgoAAAAAAAABfgMAAEgAAAB6IuyeCLvvP3yf4YvxDtc/AAAAPyYKAAAAAAAAAX8DAABIAAAAfCXUXgm17z+vWL7bQ//WPwAAAD81CgAAAAAAAAGAAwAASAAAAHoovB4Kr+8/4xGbK5bv1j8AAAA/ZAoAAAAAAAABgQMAAEgAAAB6K6TeCqnvP+MRmyuW79Y/AAAAP3QKAAAAAAAAAYIDAABIAAAAeDRcHg2X7z/mr+q6MaHWPwAAAD+DCgAAAAAAAAGDAwAASAAAAHg6LJ4Oi+8/GmnHCoSR1j8AAAA/gwoAAAAAAAABhAMAAEgAAAB4OiyeDovvP00ipFrWgdY/AAAAP5MKAAAAAAAAAYUDAABIAAAAeED8HRB/7z+1lF36emLWPwAAAD+TCgAAAAAAAAGGAwAASAAAAHhD5N0Qee8/6E06Ss1S1j8AAAA/owoAAAAAAAABhwMAAEgAAAB4Q+TdEHnvP1DA8+lxM9Y/AAAAP6MKAAAAAAAAAYgDAABIAAAAdkbMnRFz7z+DedA5xCPWPwAAAD+yCgAAAAAAAAGJAwAASAAAAHZJtF0Sbe8/tzKtiRYU1j8AAAA/sgoAAAAAAAABigMAAEgAAAB2SbRdEm3vP+vridloBNY/AAAAP7IKAAAAAAAAAYsDAABIAAAAdkycHRNn7z/r64nZaATWPwAAAD/CCgAAAAAAAAGMAwAASAAAAHZMnB0TZ+8/Ul5DeQ3l1T8AAAA/wgoAAAAAAAABjQMAAEgAAAB2T4TdE2HvP4YXIMlf1dU/AAAAP9EKAAAAAAAAAY4DAABIAAAAdlJsnRRb7z+50PwYssXVPwAAAD/RCgAAAAAAAAGPAwAASAAAAHZSbJ0UW+8/7YnZaAS21T8AAAA/4QoAAAAAAAABkAMAAEgAAAB2VVRdFVXvP+2J2WgEttU/AAAAP/AKAAAAAAAAAZEDAABIAAAAdFg8HRZP7z8hQ7a4VqbVPwAAAD/wCgAAAAAAAAGSAwAASAAAAHRbJN0WSe8/VPySCKmW1T8AAAA/AAsAAAAAAAABkwMAAEgAAAByZNwcGTfvP4i1b1j7htU/AAAAPxALAAAAAAAAAZQDAABIAAAAcmqsnBor7z/vJyn4n2fVPwAAAD8QCwAAAAAAAAGVAwAASAAAAHJwfBwcH+8/vgycN+ko1T8AAAA/HwsAAAAAAAABlgMAAEgAAABwdkycHRPvP43xDncy6tQ/AAAAPx8LAAAAAAAAAZcDAABIAAAAb4LsmyD77j/DSDtWIIzUPwAAAD8vCwAAAAAAAAGYAwAASAAAAG2LpNsi6e4/+Z9nNQ4u1D8AAAA/LwsAAAAAAAABmQMAAEgAAABtkXRbJN3uPy/3kxT8z9M/AAAAPy8LAAAAAAAAAZoDAABIAAAAbJosmybL7j+ZB51DPGLTPwAAAD8/CwAAAAAAAAGbAwAASAAAAGuj5Nooue4/nKXs0tcT0z8AAAA/PwsAAAAAAAABnAMAAEgAAABqrJwaK6fuPzfRgsLO5NI/AAAAP04LAAAAAAAAAZ0DAABIAAAAabJsmiyb7j+eQzxic8XSPwAAAD9OCwAAAAAAAAGeAwAASAAAAGm4PBouj+4/0vwYssW10j8AAAA/XgsAAAAAAAABnwMAAEgAAABouyTaLonuP9L8GLLFtdI/AAAAP14LAAAAAAAAAaADAABIAAAAZ8H0WTB97j/S/BiyxbXSPwAAAD9tCwAAAAAAAAGhAwAASAAAAGbHxNkxce4/0vwYssW10j8AAAA/bQsAAAAAAAABogMAAEgAAABm0HwZNF/uP9L8GLLFtdI/AAAAP40LAAAAAAAAAaMDAABIAAAAZdNk2TRZ7j/S/BiyxbXSPwAAAD+NCwAAAAAAAAGkAwAASAAAAGPfBNk3Qe4/0vwYssW10j8AAAA/rAsAAAAAAAABpQMAAEgAAABi66TYOinuPzlv0lFqltI/AAAAP6wLAAAAAAAAAaYDAABIAAAAYu6MmDsj7j9tKK+hvIbSPwAAAD+8CwAAAAAAAAGnAwAASAAAAGD9FFg/Be4/Ow0i4QVI0j8AAAA/ywsAAAAAAAABqAMAAEgAAABfBs2XQfPtP2/G/jBYONI/AAAAP8sLAAAAAAAAAakDAABIAAAAXgm1V0Lt7T+jf9uAqijSPwAAAD/bCwAAAAAAAAGqAwAASAAAAF4MnRdD5+0/1ji40PwY0j8AAAA/2wsAAAAAAAABqwMAAEgAAABdFVVXRdXtPwrylCBPCdI/AAAAP+oLAAAAAAAAAawDAABIAAAAXB4Nl0fD7T8+q3FwofnRPwAAAD/qCwAAAAAAAAGtAwAASAAAAFsqrZZKq+0/cWROwPPp0T8AAAA/+gsAAAAAAAABrgMAAEgAAABYPB0WT4ftP6UdKxBG2tE/AAAAPwoMAAAAAAAAAa8DAABIAAAAVk6NlVNj7T+lHSsQRtrRPwAAAD8KDAAAAAAAAAGwAwAASAAAAFRg/RRYP+0/2dYHYJjK0T8AAAA/CgwAAAAAAAABsQMAAEgAAABRdVVUXRXtP9nWB2CYytE/AAAAPxkMAAAAAAAAAbIDAABIAAAAToqtk2Lr7D8MkOSv6rrRPwAAAD8ZDAAAAAAAAAGzAwAASAAAAEui7ZJou+w/QEnB/zyr0T8AAAA/KQwAAAAAAAABtAMAAEgAAABJt0XSbZHsP0BJwf88q9E/AAAAPykMAAAAAAAAAbUDAABIAAAARdVVUXVV7D/cdFfvM3zRPwAAAD85DAAAAAAAAAG2AwAASAAAAED2TZB9E+w/EC40P4Zs0T8AAAA/OQwAAAAAAAABtwMAAEgAAAA8Gi6PhsvrP3eg7d4qTdE/AAAAP0gMAAAAAAAAAbgDAABIAAAAN0TeDZF36z+rWcoufT3RPwAAAD9IDAAAAAAAAAG5AwAASAAAADJujoybI+s/q1nKLn090T8AAAA/WAwAAAAAAAABugMAAEgAAAAsng6Lp8PqP6tZyi59PdE/AAAAP1gMAAAAAAAAAbsDAABIAAAAJNdGybVR6j+rWcoufT3RPwAAAD9nDAAAAAAAAAG8AwAASAAAAB0TZ8fE2ek/q1nKLn090T8AAAA/ZwwAAAAAAAABvQMAAEgAAAAWSbdF0m3pP0PnEI/YXNE/AAAAP3cMAAAAAAAAAb4DAABIAAAAEm2XRNsl6T8QLjQ/hmzRPwAAAD93DAAAAAAAAAG/AwAASAAAAA6IvwPi7+g/EC40P4Zs0T8AAAA/fQwAAAAAAAABwAMAAEgAAAANlF8D5dfoP9x0V+8zfNE/AAAAP30MAAAAAAAAAcEDAABIAAAADJovg+bL6D/cdFfvM3zRPwAAAD+MDAAAAAAAAAHCAwAASAAAAAydF0Pnxeg/3HRX7zN80T8AAAA/jAwAAAAAAAABwwMAAEgAAAALoP8C6L/oPxAuND+GbNE/AAAAP5wMAAAAAAAAAcQDAABIAAAAC6D/Aui/6D+rWcoufT3RPwAAAD+cDAAAAAAAAAHFAwAASAAAAAupt0Lqreg/eT49bsb+0D8AAAA/rAwAAAAAAAABxgMAAEgAAAAKr4fC66HoP0gjsK0PwNA/AAAAP7sMAAAAAAAAAccDAABIAAAACLg/Au6P6D9Kwf88q3HQPwAAAD+7DAAAAAAAAAHIAwAASAAAAAi7J8Luieg/TF9PzEYj0D8AAAA/ywwAAAAAAAAByQMAAEgAAAAHxN8B8XfoPwVt91Zpis8/AAAAP8sMAAAAAAAAAcoDAABIAAAABsqvgfJr6D/TUWqWskvPPwAAAD/LDAAAAAAAAAHLAwAASAAAAAXQfwH0X+g/ozbd1fsMzz8AAAA/2gwAAAAAAAABzAMAAEgAAAAE1k+B9VPoP3EbUBVFzs4/AAAAP9oMAAAAAAAAAc0DAABIAAAABNwfAfdH6D9xG1AVRc7OPwAAAD/qDAAAAAAAAAHOAwAASAAAAATfB8H3Qeg/cRtQFUXOzj8AAAA/6gwAAAAAAAABzwMAAEgAAAAC6L8A+i/oP3EbUBVFzs4/AAAAPwkNAAAAAAAAAdADAABIAAAA/wXQfwH05z+jNt3V+wzPPwAAAD8JDQAAAAAAAAHRAwAASAAAAPsj4P4IuOc/01FqlrJLzz8AAAA/CQ0AAAAAAAAB0gMAAEgAAAD3Sqi9EmrnP80Vy3d76M8/AAAAPxkNAAAAAAAAAdMDAABIAAAA8XdA/B0Q5z9MX0/MRiPQPwAAAD8ZDQAAAAAAAAHUAwAASAAAAOuk2DoptuY/sTO53E9S0D8AAAA/KQ0AAAAAAAAB1QMAAEgAAADmyLg5Mm7mP3563Iz9YdA/AAAAPykNAAAAAAAAAdYDAABIAAAA4+mweDos5j9Kwf88q3HQPwAAAD84DQAAAAAAAAHXAwAASAAAAOAB8XdA/OU/SsH/PKtx0D8AAAA/OA0AAAAAAAAB2AMAAEgAAADeE2H3RNjlP0rB/zyrcdA/AAAAP0gNAAAAAAAAAdkDAABIAAAA3Rkxd0bM5T9Kwf88q3HQPwAAAD9IDQAAAAAAAAHaAwAASAAAANwcGTdHxuU/SsH/PKtx0D8AAAA/Vw0AAAAAAAAB2wMAAEgAAADcHwH3R8DlP0rB/zyrcdA/AAAAP3cNAAAAAAAAAdwDAABIAAAA2yXRdkm05T9+etyM/WHQPwAAAD+GDQAAAAAAAAHdAwAASAAAANoouTZKruU/sTO53E9S0D8AAAA/hg0AAAAAAAAB3gMAAEgAAADaLom2S6LlP7EzudxPUtA/AAAAP5YNAAAAAAAAAd8DAABIAAAA2jFxdkyc5T+xM7ncT1LQPwAAAD+WDQAAAAAAAAHgAwAASAAAANk0WTZNluU/sTO53E9S0D8AAAA/pg0AAAAAAAAB4QMAAEgAAADZN0H2TZDlP7EzudxPUtA/AAAAP7UNAAAAAAAAAeIDAABIAAAA2D0Rdk+E5T+xM7ncT1LQPwAAAD+1DQAAAAAAAAHjAwAASAAAANhD4fVQeOU/sTO53E9S0D8AAAA/tQ0AAAAAAAAB5AMAAEgAAADWTJk1U2blP7EzudxPUtA/AAAAP8UNAAAAAAAAAeUDAABIAAAA1VVRdVVU5T+xM7ncT1LQPwAAAD/UDQAAAAAAAAHmAwAASAAAANJqqbRaKuU/sTO53E9S0D8AAAA/1A0AAAAAAAAB5wMAAEgAAADScHk0XB7lP7EzudxPUtA/AAAAP+QNAAAAAAAAAegDAABIAAAA0HwZNF8G5T/l7JUsokLQPwAAAD/kDQAAAAAAAAHpAwAASAAAAM6F0XNh9OQ/GaZyfPQy0D8AAAA/9A0AAAAAAAAB6gMAAEgAAADOjomzY+LkPxmmcnz0MtA/AAAAPwMOAAAAAAAAAesDAABIAAAAzZRZM2XW5D9MX0/MRiPQPwAAAD9hDgAAAAAAAAHsAwAASAAAAMmvgfJroOQ/gBgsHJkT0D8AAAA/YQ4AAAAAAAAB7QMAAEgAAADJsmmybJrkP4AYLByZE9A/AAAAP3EOAAAAAAAAAe4DAABIAAAAybVRcm2U5D+AGCwcmRPQPwAAAD+lDgAAAAAAAAHvAwAASAAAAMm1UXJtlOQ/tNEIbOsD0D8AAAA/Mg8AAAAAAAAB8AMAAEgAAADJtVFybZTkP80Vy3d76M8/AAAAP2APAAAAAAAAAfEDAABIAAAAybVRcm2U5D83iIQXIMnPPwAAAD+PDwAAAAAAAAs=</ink>
</athena>
</file>

<file path=customXml/item72.xml><?xml version="1.0" encoding="utf-8"?>
<athena xmlns="http://schemas.microsoft.com/edu/athena" version="0.1.3209.0">
  <media streamable="true" recordStart="86466" recordEnd="153326" recordLength="223654"/>
</athena>
</file>

<file path=customXml/item7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fBAAAAAAAAAF9f///wxBY3Rpb25UeXBlVjEBAAAAB3ZhbHVlX18ACAIAAAAAAAAAAQUAAAAEAAAACQwAAAAJDQAAALgtAAAAAAAAAfL////1////AAAAAAEGAAAABAAAAAkPAAAACRAAAAD1PAAAAAAAAAHv////9f///wAAAAABBwAAAAQAAAAJEgAAAAkTAAAASGgAAAAAAAAB7P////X///8AAAAABQgAAAANQ2xlYXJDYW52YXNWMQIAAAAJU3RhcnRUaW1lBFR5cGUABBAMQWN0aW9uVHlwZVYxAgAAAAIAAAAsBQEAAAAAAAHr////9f///wAAAAAFCQAAAA9QZW5BdHRyaWJ1dGVzVjEKAAAAB19jb2xvckEHX2NvbG9yUgdfY29sb3JHB19jb2xvckIKRml0VG9DdXJ2ZQZIZWlnaHQOSWdub3JlUHJlc3N1cmUNSXNIaWdobGlnaHRlcgVTaGFwZQVXaWR0aAAAAAAAAAAABAACAgICAQYBAQxCcnVzaFNoYXBlVjECAAAABgIAAAD/ALDwAAAAAAAAACJAAAAF6v///wxCcnVzaFNoYXBlVjEBAAAAB3ZhbHVlX18ACAIAAAABAAAAAAAAAAAAIkAFCgAAAApJbmtUcmFjZVYxAwAAAA1MaXN0YDErX2l0ZW1zDExpc3RgMStfc2l6ZQ9MaXN0YDErX3ZlcnNpb24EAAAYU2hhcmVkLklua2luZy5JbmtQb2ludFtdAgAAAAgIAgAAAAkXAAAASQAAAEkAAAABDAAAAAkAAAD/ALDwAAAAAAAAACJAAAAB6P///+r///8BAAAAAAAAAAAAIkABDQAAAAoAAAAJGQAAACIAAAAiAAAAAQ8AAAAJAAAA/wCw8AAAAAAAAAAiQAAAAeb////q////AQAAAAAAAAAAACJAARAAAAAKAAAACRsAAAAcAAAAHAAAAAESAAAACQAAAP8AsPAAAAAAAAAAIkAAAAHk////6v///wEAAAAAAAAAAAAiQAETAAAACgAAAAkdAAAAsQAAALEAAAAHFwAAAAABAAAAgAA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03BxkAAAAAAQAAAEAAAAAECklua1BvaW50VjECAAAACWcAAAAJaAAAAAlpAAAACWoAAAAJawAAAAlsAAAACW0AAAAJbgAAAAlvAAAACXAAAAAJcQAAAAlyAAAACXMAAAAJdAAAAAl1AAAACXYAAAAJdwAAAAl4AAAACXkAAAAJegAAAAl7AAAACXwAAAAJfQAAAAl+AAAACX8AAAAJgAAAAAmBAAAACYIAAAAJgwAAAAmEAAAACYUAAAAJhgAAAAmHAAAACYgAAAANHgcbAAAAAAEAAAAgAAAABApJbmtQb2ludFYxAgAAAAmJAAAACYoAAAAJiwAAAAmMAAAACY0AAAAJjgAAAAmPAAAACZAAAAAJkQAAAAmSAAAACZMAAAAJlAAAAAmVAAAACZYAAAAJlwAAAAmYAAAACZkAAAAJmgAAAAmbAAAACZwAAAAJnQAAAAmeAAAACZ8AAAAJoAAAAAmhAAAACaIAAAAJowAAAAmkAAAADQQHHQAAAAABAAAAAAEAAAQKSW5rUG9pbnRWMQI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NTwUeAAAACklua1BvaW50VjEEAAAAAVgBWQ5QcmVzc3VyZUZhY3RvcglUaW1lU3RhbXAAAAAABgYLEAIAAAAgeFDhduZuP+Ab1r5h7Zs/AAAAPwAAAAAAAAAAAR8AAAAeAAAAoNdbNCzicj/gG9a+Ye2bPwAAAD8gAAAAAAAAAAEgAAAAHgAAAFBzD/gcUXY/4BvWvmHtmz8AAAA/PwAAAAAAAAABIQAAAB4AAABQcw/4HFF2P6Afavqhpp8/AAAAP14AAAAAAAAAASIAAAAeAAAA4A7Duw3AeT+gH2r6oaafPwAAAD+sAAAAAAAAAAEjAAAAHgAAAHCqdn/+Ln0/oB9q+qGmnz8AAAA/GQEAAAAAAAABJAAAAB4AAAAAI5Wh906AP7AR/xrxr6E/AAAAPygBAAAAAAAAASUAAAAeAAAAyPBuA3AGgj+wEf8a8a+hPwAAAD84AQAAAAAAAAEmAAAAHgAAAJC+SGXovYM/sBH/GvGvoT8AAAA/OAEAAAAAAAABJwAAAB4AAABgjCLHYHWFP5ATyTiRjKM/AAAAP0gBAAAAAAAAASgAAAAeAAAAKFr8KNkshz+QE8k4kYyjPwAAAD9XAQAAAAAAAAEpAAAAHgAAAPAn1opR5Ig/kBPJOJGMoz8AAAA/VwEAAAAAAAABKgAAAB4AAAC49a/syZuKP3AVk1YxaaU/AAAAP2cBAAAAAAAAASsAAAAeAAAASJFjsLoKjj9wFZNWMWmlPwAAAD92AQAAAAAAAAEsAAAAHgAAABBfPRIzwo8/UBdddNFFpz8AAAA/hgEAAAAAAAABLQAAAB4AAABUffjqkZiRP1AXXXTRRac/AAAAP4YBAAAAAAAAAS4AAAAeAAAAOGTlG050kj9QF1100UWnPwAAAD+WAQAAAAAAAAEvAAAAHgAAABxL0kwKUJM/UBdddNFFpz8AAAA/lgEAAAAAAAABMAAAAB4AAADkGKyuggeVP1AXXXTRRac/AAAAP6UBAAAAAAAAATEAAAAeAAAAmM1yQbealz9QF1100UWnPwAAAD+lAQAAAAAAAAEyAAAAHgAAAChpJgWoCZs/UBdddNFFpz8AAAA/tQEAAAAAAAABMwAAAB4AAABC6VmVCBigP1AXXXTRRac/AAAAP7UBAAAAAAAAATQAAAAeAAAAYhGXQBsZoz9QF1100UWnPwAAAD/FAQAAAAAAAAE1AAAAHgAAAPasSgQMiKY/UBdddNFFpz8AAAA/xQEAAAAAAAABNgAAAB4AAAAW1YevHompP1AXXXTRRac/AAAAP9QBAAAAAAAAATcAAAAeAAAAGuSxi+1lrT9QF1100UWnPwAAAD/kAQAAAAAAAAE4AAAAHgAAANe/sidvarA/UBdddNFFpz8AAAA/5AEAAAAAAAABOQAAAB4AAAChjYyJ5yGyP3AVk1YxaaU/AAAAP+QBAAAAAAAAAToAAAAeAAAAI5Wh904QtD9wFZNWMWmlPwAAAD8DAgAAAAAAAAE7AAAAHgAAAOtie1nHx7U/cBWTVjFppT8AAAA/AwIAAAAAAAABPAAAAB4AAAD/9hmvUEi3P3AVk1YxaaU/AAAAPwMCAAAAAAAAAT0AAAAeAAAAVVF9+OqRuD9wFZNWMWmlPwAAAD8TAgAAAAAAAAE+AAAAHgAAAPNxpTWWpLk/cBWTVjFppT8AAAA/EwIAAAAAAAABPwAAAB4AAADXWJJmUoC6P3AVk1YxaaU/AAAAPyICAAAAAAAAAUAAAAAeAAAAAwZEix8luz9wFZNWMWmlPwAAAD8yAgAAAAAAAAFBAAAAHgAAAKEmbMjKN7w/cBWTVjFppT8AAAA/MgIAAAAAAAABQgAAAB4AAADL0x3tl9y8P3AVk1YxaaU/AAAAP0ICAAAAAAAAAUMAAAAeAAAAPUeUBXZKvT9wFZNWMWmlPwAAAD9CAgAAAAAAAAFEAAAAHgAAAGn0RSpD770/kBPJOJGMoz8AAAA/UQIAAAAAAAABRQAAAB4AAACVofdOEJS+P5ATyTiRjKM/AAAAP2ECAAAAAAAAAUYAAAAeAAAAjFSG3jtBwD+gH2r6oaafPwAAAD9hAgAAAAAAAAFHAAAAHgAAALgBOAMJ5sA/4BvWvmHtmz8AAAA/kAIAAAAAAAABSAAAAB4AAACSY7C6Ch7EP2AYQoMhNJg/AAAAP58CAAAAAAAAAUkAAAAeAAAAKDoJTXFwxD9gGEKDITSYPwAAAD+vAgAAAAAAAAFKAAAAHgAAAJqtf2VP3sQ/YBhCgyE0mD8AAAA/rwIAAAAAAAABSwAAAB4AAABU57pxPhXFP2AYQoMhNJg/AAAAP68CAAAAAAAAAUwAAAAeAAAAMITY97UwxT9gGEKDITSYPwAAAD+vAgAAAAAAAAFNAAAAHgAAAAwh9n0tTMU/YBhCgyE0mD8AAAA/vwIAAAAAAAABTgAAAB4AAADovRMEpWfFP2AYQoMhNJg/AAAAP78CAAAAAAAAAU8AAAAeAAAAxloxihyDxT9gGEKDITSYPwAAAD/OAgAAAAAAAAFQAAAAHgAAAKL3ThCUnsU/YBhCgyE0mD8AAAA/zgIAAAAAAAABUQAAAB4AAAB+lGyWC7rFP2AYQoMhNJg/AAAAP/0CAAAAAAAAAVIAAAAeAAAAOM6novrwxT+AFK5H4XqUPwAAAD/9AgAAAAAAAAFTAAAAHgAAABRrxShyDMY/gBSuR+F6lD8AAAA//QIAAAAAAAABVAAAAB4AAADwB+Ou6SfGP8AQGgyhwZA/AAAAPw0DAAAAAAAAAVUAAAAeAAAAFGvFKHIMxj/AEBoMocGQPwAAAD9rBgAAAAAAAAFWAAAAHgAAABRrxShyDMY/gBSuR+F6lD8AAAA/IAgAAAAAAAABVwAAAB4AAAAUa8UocgzGP2AYQoMhNJg/AAAAPy8IAAAAAAAAAVgAAAAeAAAA8Afjruknxj9gGEKDITSYPwAAAD8vCAAAAAAAAAFZAAAAHgAAAM6kADVhQ8Y/YBhCgyE0mD8AAAA/PwgAAAAAAAABWgAAAB4AAACG3jtBUHrGP2AYQoMhNJg/AAAAPz8IAAAAAAAAAVsAAAAeAAAAYntZx8eVxj/gG9a+Ye2bPwAAAD9eCAAAAAAAAAFcAAAAHgAAABy1lNO2zMY/4BvWvmHtmz8AAAA/XggAAAAAAAABXQAAAB4AAADU7s/fpQPHP+Ab1r5h7Zs/AAAAP30IAAAAAAAAAV4AAAAeAAAAJP9jfvuMxz/gG9a+Ye2bPwAAAD99CAAAAAAAAAFfAAAAHgAAAACcgQRzqMc/4BvWvmHtmz8AAAA/fQgAAAAAAAABYAAAAB4AAADcOJ+K6sPHP+Ab1r5h7Zs/AAAAP40IAAAAAAAAAWEAAAAeAAAAutW8EGLfxz9gGEKDITSYPwAAAD+dCAAAAAAAAAFiAAAAHgAAAJZy2pbZ+sc/YBhCgyE0mD8AAAA/rAgAAAAAAAABYwAAAB4AAAByD/gcURbIP2AYQoMhNJg/AAAAP/oIAAAAAAAAAWQAAAAeAAAAUKwVo8gxyD+AFK5H4XqUPwAAAD/6CAAAAAAAAAFlAAAAHgAAACxJMylATcg/gBSuR+F6lD8AAAA/RAsAAAAAAAABZgAAAB4AAAAI5lCvt2jIP4AUrkfhepQ/AAAAP5ILAAAAAAAAAWcAAAAeAAAAiBY/SjbL5T/U2VKdLdXJPwAAAD8AAAAAAAAAAAFoAAAAHgAAAL99xisU0uU/1NlSnS3VyT8AAAA/oAAAAAAAAAABaQAAAB4AAAD35E0N8tjlP9TZUp0t1ck/AAAAP7AAAAAAAAAAAWoAAAAeAAAALUzV7s/f5T/U2VKdLdXJPwAAAD+wAAAAAAAAAAFrAAAAHgAAANOBa5Np9OU/VFrFpFVMyj8AAAA/vwAAAAAAAAABbAAAAB4AAAB4twE4AwnmP1RaxaRVTMo/AAAAP88AAAAAAAAAAW0AAAAeAAAAVVQfvnok5j9UWsWkVUzKPwAAAD/PAAAAAAAAAAFuAAAAHgAAAJ+/SweuTeY/VFrFpFVMyj8AAAA/zwAAAAAAAAABbwAAAB4AAADqKnhQ4XbmP1RaxaRVTMo/AAAAP98AAAAAAAAAAXAAAAAeAAAAo2SzXNCt5j/E2jesfcPKPwAAAD/fAAAAAAAAAAFxAAAAHgAAACY3Z4fh3eY/xNo3rH3Dyj8AAAA/7gAAAAAAAAABcgAAAB4AAADfcKKT0BTnPzxbqrOlOss/AAAAP+4AAAAAAAAAAXMAAAAeAAAAmKrdn79L5z88W6qzpTrLPwAAAD/+AAAAAAAAAAF0AAAAHgAAAFHkGKyuguc/tNscu82xyz8AAAA//gAAAAAAAAABdQAAAB4AAAAKHlS4nbnnP7TbHLvNscs/AAAAPw0BAAAAAAAAAXYAAAAeAAAA+74Wpmr35z+02xy7zbHLPwAAAD8NAQAAAAAAAAF3AAAAHgAAAOtf2ZM3Neg/LFyPwvUozD8AAAA/HQEAAAAAAAABeAAAAB4AAACkmRSgJmzoPyxcj8L1KMw/AAAAPx0BAAAAAAAAAXkAAAAeAAAAlTrXjfOp6D+c3AHKHaDMPwAAAD8tAQAAAAAAAAF6AAAAHgAAAE50Epri4Og/HF100UUXzT8AAAA/LQEAAAAAAAABewAAAB4AAAAHrk2m0RfpP5Td5thtjs0/AAAAPzwBAAAAAAAAAXwAAAAeAAAAUhl67wRB6T+U3ebYbY7NPwAAAD88AQAAAAAAAAF9AAAAHgAAAC+2l3V8XOk/BF5Z4JUFzj8AAAA/TAEAAAAAAAABfgAAAB4AAADV6y0aFnHpPwReWeCVBc4/AAAAP0wBAAAAAAAAAX8AAAAeAAAAeiHEvq+F6T8EXlnglQXOPwAAAD9cAQAAAAAAAAGAAAAAHgAAALGIS6CNjOk/BF5Z4JUFzj8AAAA/XAEAAAAAAAABgQAAAB4AAABWvuFEJ6HpPwReWeCVBc4/AAAAP2sBAAAAAAAAAYIAAAAeAAAAxIzwB+Ou6T8EXlnglQXOPwAAAD97AQAAAAAAAAGDAAAAHgAAAPzzd+nAtek/BF5Z4JUFzj8AAAA/ewEAAAAAAAABhAAAAB4AAAAzW//KnrzpP5Td5thtjs0/AAAAP4oBAAAAAAAAAYUAAAAeAAAAasKGrHzD6T8cXXTRRRfNPwAAAD+aAQAAAAAAAAGGAAAAHgAAAKEpDo5ayuk/HF100UUXzT8AAAA/mgEAAAAAAAABhwAAAB4AAADZkJVvONHpPxxddNFFF80/AAAAP6oBAAAAAAAAAYgAAAAeAAAA2ZCVbzjR6T+c3AHKHaDMPwAAAD+5AQAAAAAAAAGJAAAAHgAAABBfPRIzwo8/A+UOUO4A5T8AAAA/AAAAAAAAAAABigAAAB4AAABslgu61byQPwPlDlDuAOU/AAAAP20AAAAAAAAAAYsAAAAeAAAAVH346pGYkT8D5Q5Q7gDlPwAAAD99AAAAAAAAAAGMAAAAHgAAABxL0kwKUJM/A+UOUO4A5T8AAAA/fQAAAAAAAAABjQAAAB4AAADI/5jfPuOVPwPlDlDuAOU/AAAAP5wAAAAAAAAAAY4AAAAeAAAAJtBGxsTzoD/jRDJOJOPkPwAAAD+sAAAAAAAAAAGPAAAAHgAAAEb4g3HX9KM/40QyTiTj5D8AAAA/rAAAAAAAAAABkAAAAB4AAADakzc1yGOnP+NEMk4k4+Q/AAAAP6wAAAAAAAAAAZEAAAAeAAAA3qJhEZdAqz/jRDJOJOPkPwAAAD+8AAAAAAAAAAGSAAAAHgAAAMqYeB4i+a8/40QyTiTj5D8AAAA/ywAAAAAAAAABkwAAAB4AAADnU1F9+OqxP8ekVUxaxeQ/AAAAP8sAAAAAAAAAAZQAAAAeAAAAlQgYEC1+tD/HpFVMWsXkPwAAAD/bAAAAAAAAAAGVAAAAHgAAAEW93qJhEbc/x6RVTFrF5D8AAAA/2wAAAAAAAAABlgAAAB4AAADzcaU1lqS5P8ekVUxaxeQ/AAAAPxkBAAAAAAAAAZcAAAAeAAAApDL03gmCwj+pBHlKkKfkPwAAAD8ZAQAAAAAAAAGYAAAAHgAAABamavfn78I/qQR5SpCn5D8AAAA/GQEAAAAAAAABmQAAAB4AAACIGeEPxl3DP6kEeUqQp+Q/AAAAPykBAAAAAAAAAZoAAAAeAAAAHvA5oiywwz+pBHlKkKfkPwAAAD85AQAAAAAAAAGbAAAAHgAAALTGkjSTAsQ/qQR5SpCn5D8AAAA/OQEAAAAAAAABnAAAAB4AAABMnevG+VTEP6kEeUqQp+Q/AAAAPzkBAAAAAAAAAZ0AAAAeAAAA4nNEWWCnxD+pBHlKkKfkPwAAAD9IAQAAAAAAAAGeAAAAHgAAAL4QYt/XwsQ/qQR5SpCn5D8AAAA/SAEAAAAAAAABnwAAAB4AAAB2Sp3rxvnEP6kEeUqQp+Q/AAAAP1gBAAAAAAAAAaAAAAAeAAAAVOe6cT4VxT+pBHlKkKfkPwAAAD9YAQAAAAAAAAGhAAAAHgAAADCE2Pe1MMU/qQR5SpCn5D8AAAA/ZwEAAAAAAAABogAAAB4AAAAMIfZ9LUzFP6kEeUqQp+Q/AAAAP3cBAAAAAAAAAaMAAAAeAAAA6L0TBKVnxT+pBHlKkKfkPwAAAD+HAQAAAAAAAAGkAAAAHgAAAOi9EwSlZ8U/iWScSMaJ5D8AAAA/1gIAAAAAAAABpQAAAB4AAAC4z3iFQrrcP6vOlupsqe4/AAAAPwAAAAAAAAAAAaYAAAAeAAAAJp6HSP7H3D+rzpbqbKnuPwAAAD/5AAAAAAAAAAGnAAAAHgAAAJRslgu61dw/q86W6myp7j8AAAA/CAEAAAAAAAABqAAAAB4AAAACO6XOdePcP6vOlupsqe4/AAAAPxgBAAAAAAAAAakAAAAeAAAAcAm0kTHx3D+rzpbqbKnuPwAAAD8YAQAAAAAAAAGqAAAAHgAAAN7XwlTt/tw/q86W6myp7j8AAAA/GAEAAAAAAAABqwAAAB4AAABOptEXqQzdP6vOlupsqe4/AAAAPygBAAAAAAAAAawAAAAeAAAAvHTg2mQa3T+rzpbqbKnuPwAAAD8oAQAAAAAAAAGtAAAAHgAAAJgR/mDcNd0/q86W6myp7j8AAAA/NwEAAAAAAAABrgAAAB4AAAAG4AwkmEPdP40uuuiii+4/AAAAPzcBAAAAAAAAAa8AAAAeAAAAdK4b51NR3T+NLrrooovuPwAAAD9HAQAAAAAAAAGwAAAAHgAAAOJ8KqoPX90/jS666KKL7j8AAAA/RwEAAAAAAAABsQAAAB4AAADAGUgwh3rdP40uuuiii+4/AAAAP1cBAAAAAAAAAbIAAAAeAAAALuhW80KI3T9vjt3m2G3uPwAAAD9mAQAAAAAAAAGzAAAAHgAAAHpTgzx2sd0/b47d5tht7j8AAAA/ZgEAAAAAAAABtAAAAB4AAADEvq+FqdrdP2+O3ebYbe4/AAAAP3YBAAAAAAAAAbUAAAAeAAAAfvjqkZgR3j9vjt3m2G3uPwAAAD92AQAAAAAAAAG2AAAAHgAAABTPQyT/Y94/b47d5tht7j8AAAA/hQEAAAAAAAABtwAAAB4AAACqpZy2ZbbeP2+O3ebYbe4/AAAAP5UBAAAAAAAAAbgAAAAeAAAAPnz1SMwI3z9vjt3m2G3uPwAAAD+VAQAAAAAAAAG5AAAAHgAAALLva2Gqdt8/jS666KKL7j8AAAA/lQEAAAAAAAABugAAAB4AAAAkY+J5iOTfP40uuuiii+4/AAAAP6UBAAAAAAAAAbsAAAAeAAAAS2ssSTMp4D+rzpbqbKnuPwAAAD+lAQAAAAAAAAG8AAAAHgAAADsM7zYAZ+A/q86W6myp7j8AAAA/tAEAAAAAAAABvQAAAB4AAAC93qJhEZfgP8luc+w2x+4/AAAAP8QBAAAAAAAAAb4AAAAeAAAAP7FWjCLH4D/JbnPsNsfuPwAAAD/EAQAAAAAAAAG/AAAAHgAAAFO1+/N36eA/yW5z7DbH7j8AAAA/1AEAAAAAAAABwAAAAB4AAABnuaBbzQvhP8luc+w2x+4/AAAAP9QBAAAAAAAAAcEAAAAeAAAAe71FwyIu4T/JbnPsNsfuPwAAAD/jAQAAAAAAAAHCAAAAHgAAAFdaY0maSeE/yW5z7DbH7j8AAAA/4wEAAAAAAAABwwAAAB4AAADZLBd0q3nhP8luc+w2x+4/AAAAP/MBAAAAAAAAAcQAAAAeAAAAtck0+iKV4T/JbnPsNsfuPwAAAD/zAQAAAAAAAAHFAAAAHgAAAMrN2WF4t+E/yW5z7DbH7j8AAAA/AgIAAAAAAAABxgAAAB4AAAAUOQarq+DhP8luc+w2x+4/AAAAPxICAAAAAAAAAccAAAAeAAAAKD2rEgED4j/JbnPsNsfuPwAAAD8iAgAAAAAAAAHIAAAAHgAAAL4TBKVnVeI/yW5z7DbH7j8AAAA/IgIAAAAAAAAByQAAAB4AAAAJfzDumn7iP8luc+w2x+4/AAAAPyICAAAAAAAAAcoAAAAeAAAAVOpcN86n4j/JbnPsNsfuPwAAAD8xAgAAAAAAAAHLAAAAHgAAAESLHyWb5eI/yW5z7DbH7j8AAAA/MQIAAAAAAAABzAAAAB4AAACP9ktuzg7jP8luc+w2x+4/AAAAP0ECAAAAAAAAAc0AAAAeAAAAEcn/mN8+4z/JbnPsNsfuPwAAAD9BAgAAAAAAAAHOAAAAHgAAACTNpAA1YeM/yW5z7DbH7j8AAAA/UQIAAAAAAAABzwAAAB4AAABvONFJaIrjP8luc+w2x+4/AAAAP2ACAAAAAAAAAdAAAAAeAAAAhDx2sb2s4z/JbnPsNsfuPwAAAD9wAgAAAAAAAAHRAAAAHgAAAOGrR2JG+OM/yW5z7DbH7j8AAAA/cAIAAAAAAAAB0gAAAB4AAAAsF3SreSHkP8luc+w2x+4/AAAAP3ACAAAAAAAAAdMAAAAeAAAAd4Kg9KxK5D/JbnPsNsfuPwAAAD9/AgAAAAAAAAHUAAAAHgAAAMLtzD3gc+Q/yW5z7DbH7j8AAAA/fwIAAAAAAAAB1QAAAB4AAACgiurDV4/kP8luc+w2x+4/AAAAP48CAAAAAAAAAdYAAAAeAAAAfCcISs+q5D/JbnPsNsfuPwAAAD+PAgAAAAAAAAHXAAAAHgAAAFnEJdBGxuQ/yW5z7DbH7j8AAAA/nwIAAAAAAAAB2AAAAB4AAAA2YUNWvuHkP8luc+w2x+4/AAAAP64CAAAAAAAAAdkAAAAeAAAA2pbZ+lf25D/JbnPsNsfuPwAAAD+uAgAAAAAAAAHaAAAAHgAAALcz94DPEeU/yW5z7DbH7j8AAAA/rgIAAAAAAAAB2wAAAB4AAACT0BQHRy3lP8luc+w2x+4/AAAAP74CAAAAAAAAAdwAAAAeAAAAOQarq+BB5T/JbnPsNsfuPwAAAD++AgAAAAAAAAHdAAAAHgAAAN47QVB6VuU/yW5z7DbH7j8AAAA/zgIAAAAAAAAB3gAAAB4AAACEcdf0E2vlP8luc+w2x+4/AAAAP90CAAAAAAAAAd8AAAAeAAAAKadtma1/5T+rzpbqbKnuPwAAAD/dAgAAAAAAAAHgAAAAHgAAAJd1fFxpjeU/q86W6myp7j8AAAA/7QIAAAAAAAAB4QAAAB4AAADP3AM+R5TlP6vOlupsqe4/AAAAP/wCAAAAAAAAAeIAAAAeAAAABkSLHyWb5T+rzpbqbKnuPwAAAD/8AgAAAAAAAAHjAAAAHgAAAD2rEgEDouU/q86W6myp7j8AAAA/DAMAAAAAAAAB5AAAAB4AAAB0Epri4KjlP6vOlupsqe4/AAAAPxwDAAAAAAAAAeUAAAAeAAAA4uCopZy25T+rzpbqbKnuPwAAAD8cAwAAAAAAAAHmAAAAHgAAAFGvt2hYxOU/q86W6myp7j8AAAA/KwMAAAAAAAAB5wAAAB4AAAC/fcYrFNLlP6vOlupsqe4/AAAAPzsDAAAAAAAAAegAAAAeAAAALUzV7s/f5T+rzpbqbKnuPwAAAD87AwAAAAAAAAHpAAAAHgAAANOBa5Np9OU/q86W6myp7j8AAAA/SwMAAAAAAAAB6gAAAB4AAAB4twE4AwnmP6vOlupsqe4/AAAAP0sDAAAAAAAAAesAAAAeAAAAVVQfvnok5j+rzpbqbKnuPwAAAD9aAwAAAAAAAAHsAAAAHgAAAPuJtWIUOeY/q86W6myp7j8AAAA/WgMAAAAAAAAB7QAAAB4AAACfv0sHrk3mP6vOlupsqe4/AAAAP2oDAAAAAAAAAe4AAAAeAAAARfXhq0di5j+rzpbqbKnuPwAAAD95AwAAAAAAAAHvAAAAHgAAAOoqeFDhduY/q86W6myp7j8AAAA/eQMAAAAAAAAB8AAAAB4AAACQYA71eovmP6vOlupsqe4/AAAAP4kDAAAAAAAAAfEAAAAeAAAANZakmRSg5j+rzpbqbKnuPwAAAD+JAwAAAAAAAAHyAAAAHgAAANvLOj6utOY/q86W6myp7j8AAAA/iQMAAAAAAAAB8wAAAB4AAABJmkkBasLmP6vOlupsqe4/AAAAP5kDAAAAAAAAAfQAAAAeAAAA78/fpQPX5j+rzpbqbKnuPwAAAD+oAwAAAAAAAAH1AAAAHgAAAMxs/St78uY/q86W6myp7j8AAAA/qAMAAAAAAAAB9gAAAB4AAAA6OwzvNgDnP6vOlupsqe4/AAAAP6gDAAAAAAAAAfcAAAAeAAAAF9gpda4b5z+rzpbqbKnuPwAAAD+4AwAAAAAAAAH4AAAAHgAAAPN0R/slN+c/q86W6myp7j8AAAA/uAMAAAAAAAAB+QAAAB4AAAA+4HNEWWDnP40uuuiii+4/AAAAP8gDAAAAAAAAAfoAAAAeAAAAG32RytB75z+NLrrooovuPwAAAD/XAwAAAAAAAAH7AAAAHgAAAC6BNjImnuc/jS666KKL7j8AAAA/1wMAAAAAAAAB/AAAAB4AAAAKHlS4nbnnP40uuuiii+4/AAAAP9cDAAAAAAAAAf0AAAAeAAAAVYmAAdHi5z+NLrrooovuPwAAAD/nAwAAAAAAAAH+AAAAHgAAADImnodI/uc/jS666KKL7j8AAAA/5wMAAAAAAAAB/wAAAB4AAAAOw7sNwBnoP40uuuiii+4/AAAAP/YDAAAAAAAAAQABAAAeAAAAI8dgdRU86D+NLrrooovuPwAAAD8GBAAAAAAAAAEBAQAAHgAAAMj89hmvUOg/jS666KKL7j8AAAA/BgQAAAAAAAABAgEAAB4AAAA2ywXdal7oP40uuuiii+4/AAAAPwYEAAAAAAAAAQMBAAAeAAAApJkUoCZs6D+NLrrooovuPwAAAD8WBAAAAAAAAAEEAQAAHgAAANwAnIEEc+g/jS666KKL7j8AAAA/RQQAAAAAAAABBQEAAB4AAAADCeZQr7foP6vOlupsqe4/AAAAP1QEAAAAAAAAAQYBAAAeAAAAhduZe8Dn6D/JbnPsNsfuPwAAAD9kBAAAAAAAAAEHAQAAHgAAANFGxsTzEOk/5Q5Q7gDl7j8AAAA/bAQAAAAAAAABCAEAAB4AAACt4+NKayzpP+UOUO4A5e4/AAAAP2wEAAAAAAAAAQkBAAAeAAAAioAB0eJH6T/lDlDuAOXuPwAAAD97BAAAAAAAAAEKAQAAHgAAAC+2l3V8XOk/5Q5Q7gDl7j8AAAA/iwQAAAAAAAABCwEAAB4AAADV6y0aFnHpP+UOUO4A5e4/AAAAP4sEAAAAAAAAAQwBAAAeAAAAeiHEvq+F6T/lDlDuAOXuPwAAAD+LBAAAAAAAAAENAQAAHgAAAOjv0oFrk+k/5Q5Q7gDl7j8AAAA/mwQAAAAAAAABDgEAAB4AAACOJWkmBajpP+UOUO4A5e4/AAAAP5sEAAAAAAAAAQ8BAAAeAAAA/PN36cC16T/lDlDuAOXuPwAAAD+qBAAAAAAAAAEQAQAAHgAAAGrChqx8w+k/5Q5Q7gDl7j8AAAA/qgQAAAAAAAABEQEAAB4AAADZkJVvONHpP+UOUO4A5e4/AAAAP7oEAAAAAAAAARIBAAAeAAAAR1+kMvTe6T8FryzwygLvPwAAAD/KBAAAAAAAAAETAQAAHgAAAOyUOteN8+k/IU8J8pQg7z8AAAA/ygQAAAAAAAABFAEAAB4AAADIMVhdBQ/qPz/v5fNePu8/AAAAP8oEAAAAAAAAARUBAAAeAAAAE52Epjg46j9dj8L1KFzvPwAAAD/ZBAAAAAAAAAEWAQAAHgAAACihKQ6OWuo/XY/C9Shc7z8AAAA/2QQAAAAAAAABFwEAAB4AAAByDFZXwYPqP12PwvUoXO8/AAAAP+kEAAAAAAAAARgBAAAeAAAAhRD7vham6j9dj8L1KFzvPwAAAD/pBAAAAAAAAAEZAQAAHgAAANB7JwhKz+o/XY/C9Shc7z8AAAA/+AQAAAAAAAABGgEAAB4AAADlf8xvn/HqP12PwvUoXO8/AAAAP/gEAAAAAAAAARsBAAAeAAAAZlKAmrAh6z8hTwnylCDvPwAAAD8IBQAAAAAAAAEcAQAAHgAAAOkkNMXBUes/5Q5Q7gDl7j8AAAA/GAUAAAAAAAABHQEAAB4AAAAzkGAO9XrrP8luc+w2x+4/AAAAPxgFAAAAAAAAAR4BAAAeAAAAtmIUOQar6z+NLrrooovuPwAAAD8YBQAAAAAAAAEfAQAAHgAAAJP/Mb99xus/b47d5tht7j8AAAA/JwUAAAAAAAABIAEAAB4AAACmA9cm0+jrPzNOJONEMu4/AAAAP0cFAAAAAAAAASEBAAAeAAAAugd8jigL7D8zTiTjRDLuPwAAAD9HBQAAAAAAAAEiAQAAHgAAACjWilHkGOw/Fa5H4XoU7j8AAAA/RwUAAAAAAAABIwEAAB4AAACXpJkUoCbsPxWuR+F6FO4/AAAAP0cFAAAAAAAAASQBAAAeAAAABXOo11s07D8VrkfhehTuPwAAAD9WBQAAAAAAAAElAQAAHgAAAKqoPnz1SOw/Fa5H4XoU7j8AAAA/VgUAAAAAAAABJgEAAB4AAACGRVwCbWTsPxWuR+F6FO4/AAAAP2YFAAAAAAAAAScBAAAeAAAAY+J5iOR/7D9T7gDlDlDuPwAAAD9mBQAAAAAAAAEoAQAAHgAAAHfmHvA5ouw/b47d5tht7j8AAAA/dQUAAAAAAAABKQEAAB4AAABUgzx2sb3sP40uuuiii+4/AAAAP4UFAAAAAAAAASoBAAAeAAAAZ4fh3Qbg7D+rzpbqbKnuPwAAAD+FBQAAAAAAAAErAQAAHgAAALLyDSc6Ce0/yW5z7DbH7j8AAAA/lQUAAAAAAAABLAEAAB4AAACOjyutsSTtP8luc+w2x+4/AAAAP5UFAAAAAAAAAS0BAAAeAAAANMXBUUs57T/JbnPsNsfuPwAAAD+VBQAAAAAAAAEuAQAAHgAAANn6V/bkTe0/yW5z7DbH7j8AAAA/pAUAAAAAAAABLwEAAB4AAAB/MO6afmLtP8luc+w2x+4/AAAAP7QFAAAAAAAAATABAAAeAAAAtpd1fFxp7T/JbnPsNsfuPwAAAD+0BQAAAAAAAAExAQAAHgAAAO3+/F06cO0/yW5z7DbH7j8AAAA/xAUAAAAAAAABMgEAAB4AAACSNJMC1ITtP8luc+w2x+4/AAAAP8QFAAAAAAAAATMBAAAeAAAAypsa5LGL7T/JbnPsNsfuPwAAAD/TBQAAAAAAAAE0AQAAHgAAAHHRsIhLoO0/yW5z7DbH7j8AAAA/0wUAAAAAAAABNQEAAB4AAAAVB0ct5bTtP8luc+w2x+4/AAAAP+MFAAAAAAAAATYBAAAeAAAAuzzd0X7J7T/JbnPsNsfuPwAAAD/jBQAAAAAAAAE3AQAAHgAAAF9yc3YY3u0/yW5z7DbH7j8AAAA/8gUAAAAAAAABOAEAAB4AAACr3Z+/SwfuP+UOUO4A5e4/AAAAP/IFAAAAAAAAATkBAAAeAAAAh3q9RcMi7j8FryzwygLvPwAAAD8CBgAAAAAAAAE6AQAAHgAAAOfpjvZLbu4/P+/l814+7z8AAAA/EgYAAAAAAAABOwEAAB4AAAAxVbs/f5fuP12PwvUoXO8/AAAAPxIGAAAAAAAAATwBAAAeAAAADfLYxfay7j97L5/38nnvPwAAAD8hBgAAAAAAAAE9AQAAHgAAACH2fS1M1e4/ey+f9/J57z8AAAA/IQYAAAAAAAABPgEAAB4AAADHKxTS5enuP3svn/fyee8/AAAAPzEGAAAAAAAAAT8BAAAeAAAANfoilaH37j97L5/38nnvPwAAAD8xBgAAAAAAAAFAAQAAHgAAAKPIMVhdBe8/ey+f9/J57z8AAAA/QQYAAAAAAAABQQEAAB4AAADZL7k5OwzvP3svn/fyee8/AAAAP1AGAAAAAAAAAUIBAAAeAAAAEZdAGxkT7z97L5/38nnvPwAAAD9QBgAAAAAAAAFDAQAAHgAAAEn+x/z2Ge8/ey+f9/J57z8AAAA/bwYAAAAAAAABRAEAAB4AAAB/ZU/e1CDvP3svn/fyee8/AAAAP38GAAAAAAAAAUUBAAAeAAAA7zNeoZAu7z97L5/38nnvPwAAAD9/BgAAAAAAAAFGAQAAHgAAAF0CbWRMPO8/ey+f9/J57z8AAAA/fwYAAAAAAAABRwEAAB4AAADL0HsnCErvP3svn/fyee8/AAAAP44GAAAAAAAAAUgBAAAeAAAAOZ+K6sNX7z97L5/38nnvPwAAAD+OBgAAAAAAAAFJAQAAHgAAAN3UII9dbO8/ey+f9/J57z8AAAA/ngYAAAAAAAABSgEAAB4AAABNoy9SGXrvP3svn/fyee8/AAAAP54GAAAAAAAAAUsBAAAeAAAA89jF9rKO7z97L5/38nnvPwAAAD+uBgAAAAAAAAFMAQAAHgAAAGGn1LlunO8/ey+f9/J57z8AAAA/vQYAAAAAAAABTQEAAB4AAACXDlybTKPvP3svn/fyee8/AAAAP80GAAAAAAAAAU4BAAAeAAAAz3XjfCqq7z97L5/38nnvPwAAAD/NBgAAAAAAAAFPAQAAHgAAAAXdal4Ise8/ey+f9/J57z8AAAA/zQYAAAAAAAABUAEAAB4AAAA9RPI/5rfvP3svn/fyee8/AAAAPxsHAAAAAAAAAVEBAAAeAAAAc6t5IcS+7z97L5/38nnvPwAAAD8rBwAAAAAAAAFSAQAAHgAAAKsSAQOixe8/ey+f9/J57z8AAAA/SgcAAAAAAAABUwEAAB4AAAAZ4Q/GXdPvP3svn/fyee8/AAAAP1kHAAAAAAAAAVQBAAAeAAAAUUiXpzva7z97L5/38nnvPwAAAD9pBwAAAAAAAAFVAQAAHgAAAIevHokZ4e8/ey+f9/J57z8AAAA/BgkAAAAAAAAL</ink>
</athena>
</file>

<file path=customXml/item74.xml><?xml version="1.0" encoding="utf-8"?>
<athena xmlns="http://schemas.microsoft.com/edu/athena" version="0.1.3209.0">
  <media streamable="true" recordStart="153326" recordEnd="218728" recordLength="223654"/>
</athena>
</file>

<file path=customXml/item7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AgsAAAAAAAAF5v///wxBY3Rpb25UeXBlVjEBAAAAB3ZhbHVlX18ACAIAAAAAAAAAAQUAAAAEAAAACRsAAAAJHAAAAIgXAAAAAAAAAeP////m////AAAAAAEGAAAABAAAAAkeAAAACR8AAAB8NgAAAAAAAAHg////5v///wAAAAABBwAAAAQAAAAJIQAAAAkiAAAAs0kAAAAAAAAB3f///+b///8AAAAAAQgAAAAEAAAACSQAAAAJJQAAADFUAAAAAAAAAdr////m////AAAAAAEJAAAABAAAAAknAAAACSgAAADtXwAAAAAAAAHX////5v///wAAAAABCgAAAAQAAAAJKgAAAAkrAAAA5GsAAAAAAAAB1P///+b///8AAAAAAQsAAAAEAAAACS0AAAAJLgAAADBvAAAAAAAAAdH////m////AAAAAAEMAAAABAAAAAkwAAAACTEAAADPcQAAAAAAAAHO////5v///wAAAAABDQAAAAQAAAAJMwAAAAk0AAAAD3UAAAAAAAABy////+b///8AAAAAAQ4AAAAEAAAACTYAAAAJNwAAADt4AAAAAAAAAcj////m////AAAAAAEPAAAABAAAAAk5AAAACToAAABXfwAAAAAAAAHF////5v///wAAAAABEAAAAAQAAAAJPAAAAAk9AAAAlIIAAAAAAAABwv///+b///8AAAAAAREAAAAEAAAACT8AAAAJQAAAAHSdAAAAAAAAAb/////m////AAAAAAESAAAABAAAAAlCAAAACUMAAADKuwAAAAAAAAG8////5v///wAAAAABEwAAAAQAAAAJRQAAAAlGAAAAd74AAAAAAAABuf///+b///8AAAAAARQAAAAEAAAACUgAAAAJSQAAAN3AAAAAAAAAAbb////m////AAAAAAEVAAAABAAAAAlLAAAACUwAAAB0xAAAAAAAAAGz////5v///wAAAAABFgAAAAQAAAAJTgAAAAlPAAAA78sAAAAAAAABsP///+b///8AAAAABRcAAAANQ2xlYXJDYW52YXNWMQIAAAAJU3RhcnRUaW1lBFR5cGUABBAMQWN0aW9uVHlwZVYxAgAAAAIAAAB6/wAAAAAAAAGv////5v///wAAAAAFGAAAAA9QZW5BdHRyaWJ1dGVzVjEKAAAAB19jb2xvckEHX2NvbG9yUgdfY29sb3JHB19jb2xvckIKRml0VG9DdXJ2ZQZIZWlnaHQOSWdub3JlUHJlc3N1cmUNSXNIaWdobGlnaHRlcgVTaGFwZQVXaWR0aAAAAAAAAAAABAACAgICAQYBAQxCcnVzaFNoYXBlVjECAAAABgIAAAD/ALDwAAAAAAAAACJAAAAFrv///wxCcnVzaFNoYXBlVjEBAAAAB3ZhbHVlX18ACAIAAAABAAAAAAAAAAAAIkAFGQAAAApJbmtUcmFjZVYxAwAAAA1MaXN0YDErX2l0ZW1zDExpc3RgMStfc2l6ZQ9MaXN0YDErX3ZlcnNpb24EAAAYU2hhcmVkLklua2luZy5JbmtQb2ludFtdAgAAAAgIAgAAAAlTAAAA4wAAAOMAAAABGwAAABgAAAD/ALDwAAAAAAAAACJAAAABrP///67///8BAAAAAAAAAAAAIkABHAAAABkAAAAJVQAAAGEAAABhAAAAAR4AAAAYAAAA/wCw8AAAAAAAAAAiQAAAAar///+u////AQAAAAAAAAAAACJAAR8AAAAZAAAACVcAAACkAAAApAAAAAEhAAAAGAAAAP8AsPAAAAAAAAAAIkAAAAGo////rv///wEAAAAAAAAAAAAiQAEiAAAAGQAAAAlZAAAAkgAAAJIAAAABJAAAABgAAAD/ALDwAAAAAAAAACJAAAABpv///67///8BAAAAAAAAAAAAIkABJQAAABkAAAAJWwAAAGcAAABnAAAAAScAAAAYAAAA/wCw8AAAAAAAAAAiQAAAAaT///+u////AQAAAAAAAAAAACJAASgAAAAZAAAACV0AAAAWAAAAFgAAAAEqAAAAGAAAAP8AsPAAAAAAAAAAIkAAAAGi////rv///wEAAAAAAAAAAAAiQAErAAAAGQAAAAlfAAAAGwAAABsAAAABLQAAABgAAAD/ALDwAAAAAAAAACJAAAABoP///67///8BAAAAAAAAAAAAIkABLgAAABkAAAAJYQAAABYAAAAWAAAAATAAAAAYAAAA/wCw8AAAAAAAAAAiQAAAAZ7///+u////AQAAAAAAAAAAACJAATEAAAAZAAAACWMAAAAeAAAAHgAAAAEzAAAAGAAAAP8AsPAAAAAAAAAAIkAAAAGc////rv///wEAAAAAAAAAAAAiQAE0AAAAGQAAAAllAAAAIQAAACEAAAABNgAAABgAAAD/ALDwAAAAAAAAACJAAAABmv///67///8BAAAAAAAAAAAAIkABNwAAABkAAAAJZwAAABYAAAAWAAAAATkAAAAYAAAA/wCw8AAAAAAAAAAiQAAAAZj///+u////AQAAAAAAAAAAACJAAToAAAAZAAAACWkAAAASAAAAEgAAAAE8AAAAGAAAAP8AsPAAAAAAAAAAIkAAAAGW////rv///wEAAAAAAAAAAAAiQAE9AAAAGQAAAAlrAAAAPwAAAD8AAAABPwAAABgAAAD/ALDwAAAAAAAAACJAAAABlP///67///8BAAAAAAAAAAAAIkABQAAAABkAAAAJbQAAALsAAAC7AAAAAUIAAAAYAAAA/wCw8AAAAAAAAAAiQAAAAZL///+u////AQAAAAAAAAAAACJAAUMAAAAZAAAACW8AAAARAAAAEQAAAAFFAAAAGAAAAP8AsPAAAAAAAAAAIkAAAAGQ////rv///wEAAAAAAAAAAAAiQAFGAAAAGQAAAAlxAAAAEwAAABMAAAABSAAAABgAAAD/ALDwAAAAAAAAACJAAAABjv///67///8BAAAAAAAAAAAAIkABSQAAABkAAAAJcwAAABoAAAAaAAAAAUsAAAAYAAAA/wCw8AAAAAAAAAAiQAAAAYz///+u////AQAAAAAAAAAAACJAAUwAAAAZAAAACXUAAAAYAAAAGAAAAAFOAAAAGAAAAP8AsPAAAAAAAAAAIkAAAAGK////rv///wEAAAAAAAAAAAAiQAFPAAAAGQAAAAl3AAAAeAAAAHg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DR0HVQAAAAABAAAAgAAAAAQKSW5rUG9pbnRWMQIA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0fB1cAAAAAAQAAAAABAAAECklua1BvaW50VjECAA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1cB1kAAAAAAQAAAAABAAAECklua1BvaW50VjECAA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1uB1sAAAAAAQAAAIAAAAAECklua1BvaW50VjECAA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NGQddAAAAAAEAAAAgAAAABApJbmtQb2ludFYxAgAAAAlZAwAACVoDAAAJWwMAAAlcAwAACV0DAAAJXgMAAAlfAwAACWADAAAJYQMAAAliAwAACWMDAAAJZAMAAAllAwAACWYDAAAJZwMAAAloAwAACWkDAAAJagMAAAlrAwAACWwDAAAJbQMAAAluAwAADQoHXwAAAAABAAAAIAAAAAQKSW5rUG9pbnRWMQIAAAAJbwMAAAlwAwAACXEDAAAJcgMAAAlzAwAACXQDAAAJdQMAAAl2AwAACXcDAAAJeAMAAAl5AwAACXoDAAAJewMAAAl8AwAACX0DAAAJfgMAAAl/AwAACYADAAAJgQMAAAmCAwAACYMDAAAJhAMAAAmFAwAACYYDAAAJhwMAAAmIAwAACYkDAAANBQdhAAAAAAEAAAAgAAAABApJbmtQb2ludFYxAgAAAAmKAwAACYsDAAAJjAMAAAmNAwAACY4DAAAJjwMAAAmQAwAACZEDAAAJkgMAAAmTAwAACZQDAAAJlQMAAAmWAwAACZcDAAAJmAMAAAmZAwAACZoDAAAJmwMAAAmcAwAACZ0DAAAJngMAAAmfAwAADQoHYwAAAAABAAAAIAAAAAQKSW5rUG9pbnRWMQIAAAAJoAMAAAmhAwAACaIDAAAJowMAAAmkAwAACaUDAAAJpgMAAAmnAwAACagDAAAJqQMAAAmqAwAACasDAAAJrAMAAAmtAwAACa4DAAAJrwMAAAmwAwAACbEDAAAJsgMAAAmzAwAACbQDAAAJtQMAAAm2AwAACbcDAAAJuAMAAAm5AwAACboDAAAJuwMAAAm8AwAACb0DAAANAgdlAAAAAAEAAABAAAAABApJbmtQb2ludFYxAgAAAAm+AwAACb8DAAAJwAMAAAnBAwAACcIDAAAJwwMAAAnEAwAACcUDAAAJxgMAAAnHAwAACcgDAAAJyQMAAAnKAwAACcsDAAAJzAMAAAnNAwAACc4DAAAJzwMAAAnQAwAACdEDAAAJ0gMAAAnTAwAACdQDAAAJ1QMAAAnWAwAACdcDAAAJ2AMAAAnZAwAACdoDAAAJ2wMAAAncAwAACd0DAAAJ3gMAAA0fB2cAAAAAAQAAACAAAAAECklua1BvaW50VjECAAAACd8DAAAJ4AMAAAnhAwAACeIDAAAJ4wMAAAnkAwAACeUDAAAJ5gMAAAnnAwAACegDAAAJ6QMAAAnqAwAACesDAAAJ7AMAAAntAwAACe4DAAAJ7wMAAAnwAwAACfEDAAAJ8gMAAAnzAwAACfQDAAANCgdpAAAAAAEAAAAgAAAABApJbmtQb2ludFYxAgAAAAn1AwAACfYDAAAJ9wMAAAn4AwAACfkDAAAJ+gMAAAn7AwAACfwDAAAJ/QMAAAn+AwAACf8DAAAJAAQAAAkBBAAACQIEAAAJAwQAAAkEBAAACQUEAAAJBgQAAA0OB2sAAAAAAQAAAEAAAAAECklua1BvaW50VjECA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gdtAAAAAAEAAAAAAQAABApJbmtQb2ludFYxAgA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DUUHbwAAAAABAAAAIAAAAAQKSW5rUG9pbnRWMQIAAAAJAQUAAAkCBQAACQMFAAAJBAUAAAkFBQAACQYFAAAJBwUAAAkIBQAACQkFAAAJCgUAAAkLBQAACQwFAAAJDQUAAAkOBQAACQ8FAAAJEAUAAAkRBQAADQ8HcQAAAAABAAAAIAAAAAQKSW5rUG9pbnRWMQIAAAAJEgUAAAkTBQAACRQFAAAJFQUAAAkWBQAACRcFAAAJGAUAAAkZBQAACRoFAAAJGwUAAAkcBQAACR0FAAAJHgUAAAkfBQAACSAFAAAJIQUAAAkiBQAACSMFAAAJJAUAAA0NB3MAAAAAAQAAACAAAAAECklua1BvaW50VjECAAAACSUFAAAJJgUAAAknBQAACSgFAAAJKQUAAAkqBQAACSsFAAAJLAUAAAktBQAACS4FAAAJLwUAAAkwBQAACTEFAAAJMgUAAAkzBQAACTQFAAAJNQUAAAk2BQAACTcFAAAJOAUAAAk5BQAACToFAAAJOwUAAAk8BQAACT0FAAAJPgUAAA0GB3UAAAAAAQAAACAAAAAECklua1BvaW50VjECAAAACT8FAAAJQAUAAAlBBQAACUIFAAAJQwUAAAlEBQAACUUFAAAJRgUAAAlHBQAACUgFAAAJSQUAAAlKBQAACUsFAAAJTAUAAAlNBQAACU4FAAAJTwUAAAlQBQAACVEFAAAJUgUAAAlTBQAACVQFAAAJVQUAAAlWBQAADQgHdwAAAAABAAAAgAAAAAQKSW5rUG9pbnRWMQIA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NCAV4AAAACklua1BvaW50VjEEAAAAAVgBWQ5QcmVzc3VyZUZhY3RvcglUaW1lU3RhbXAAAAAABgYLEAIAAABAYlaWsRrQP/jTiy8xVsA/AAAAPwAAAAAAAAAAAXkAAAB4AAAAePIU42sy0D/404svMVbAPwAAAD8AAAAAAAAAAAF6AAAAeAAAAMzKMlYDVtA/+NOLLzFWwD8AAAA/AAAAAAAAAAABewAAAHgAAAAho1DJmnnQP/jTiy8xVsA/AAAAPw8AAAAAAAAAAXwAAAB4AAAAdXtuPDKd0D/404svMVbAPwAAAD8PAAAAAAAAAAF9AAAAeAAAAMpTjK/JwNA/+NOLLzFWwD8AAAA/HwAAAAAAAAABfgAAAHgAAAA6dAlJPvDQP+8aqVY2OMA/AAAAPy4AAAAAAAAAAX8AAAB4AAAAq5SG4rIf0T/vGqlWNjjAPwAAAD8uAAAAAAAAAAGAAAAAeAAAAOGtnogzotE/7xqpVjY4wD8AAAA/PgAAAAAAAAABgQAAAHgAAABSzhsiqNHRP+8aqVY2OMA/AAAAP04AAAAAAAAAAYIAAAB4AAAAwu6YuxwB0j/vGqlWNjjAPwAAAD9OAAAAAAAAAAGDAAAAeAAAADMPFlWRMNI/7xqpVjY4wD8AAAA/XQAAAAAAAAABhAAAAHgAAADdv1E7wHfSP+dhxn07GsA/AAAAP8sAAAAAAAAAAYUAAAB4AAAA6j3KeUME1T+L+3Y0oES/PwAAAD/LAAAAAAAAAAGGAAAAeAAAAJB3X7k4ttU/i/t2NKBEvz8AAAA/ywAAAAAAAAABhwAAAHgAAAAd4Dt5ivHVP4v7djSgRL8/AAAAP9oAAAAAAAAAAYgAAAB4AAAAq0gYOdws1j+L+3Y0oES/PwAAAD/aAAAAAAAAAAGJAAAAeAAAAKnRcZKil9Y/i/t2NKBEvz8AAAA/6gAAAAAAAAABigAAAHgAAAAZ8u4rF8fWP4v7djSgRL8/AAAAP+oAAAAAAAAAAYsAAAB4AAAAbsoMn67q1j+L+3Y0oES/PwAAAD/6AAAAAAAAAAGMAAAAeAAAAN7qiTgjGtc/e4mxgqoIvz8AAAA/CQEAAAAAAAABjQAAAHgAAABPCwfSl0nXP2sX7NC0zL4/AAAAPxkBAAAAAAAAAY4AAAB4AAAAwCuEawx51z9KM2FtyVS+PwAAAD8ZAQAAAAAAAAGPAAAAeAAAAGncv1E7wNc/OsGbu9MYvj8AAAA/GQEAAAAAAAABkAAAAHgAAADZ/Dzrr+/XPylP1gne3L0/AAAAPygBAAAAAAAAAZEAAAB4AAAAgq140d422D8Ja0um8mS9PwAAAD8oAQAAAAAAAAGSAAAAeAAAACtetLcNftg/CWtLpvJkvT8AAAA/KAEAAAAAAAABkwAAAHgAAAC4xpB3X7nYP/j4hfT8KL0/AAAAPzgBAAAAAAAAAZQAAAB4AAAARS9tN7H02D/ohsBCB+28PwAAAD84AQAAAAAAAAGVAAAAeAAAALZP6tAlJNk/1xT7kBGxvD8AAAA/SAEAAAAAAAABlgAAAHgAAABfACa3VGvZP8eiNd8bdbw/AAAAP0gBAAAAAAAAAZcAAAB4AAAAs9hDKuyO2T+3MHAtJjm8PwAAAD9XAQAAAAAAAAGYAAAAeAAAACT5wMNgvtk/tzBwLSY5vD8AAAA/ZwEAAAAAAAABmQAAAHgAAAB40d42+OHZP7cwcC0mObw/AAAAP2cBAAAAAAAAAZoAAAB4AAAAzan8qY8F2j+3MHAtJjm8PwAAAD93AQAAAAAAAAGbAAAAeAAAAAY6u/ZJHdo/tzBwLSY5vD8AAAA/hgEAAAAAAAABnAAAAHgAAAAighodJynaP7cwcC0mObw/AAAAP5YBAAAAAAAAAZ0AAAB4AAAAPsp5QwQ12j+3MHAtJjm8PwAAAD+WAQAAAAAAAAGeAAAAeAAAAFsS2WnhQNo/tzBwLSY5vD8AAAA/pQEAAAAAAAABnwAAAHgAAABbEtlp4UDaP6a+qnsw/bs/AAAAP7UBAAAAAAAAAaAAAAB4AAAAk6KXtptY2j+mvqp7MP27PwAAAD/FAQAAAAAAAAGhAAAAeAAAAK/q9tx4ZNo/lkzlyTrBuz8AAAA/1AEAAAAAAAABogAAAHgAAADnerUpM3zaP5ZM5ck6wbs/AAAAP+QBAAAAAAAAAaMAAAB4AAAAIAt0du2T2j+WTOXJOsG7PwAAAD/0AQAAAAAAAAGkAAAAeAAAAFibMsOnq9o/hdofGEWFuz8AAAA/9AEAAAAAAAABpQAAAHgAAAB045HphLfaP4XaHxhFhbs/AAAAPwMCAAAAAAAAAaYAAAB4AAAArHNQNj/P2j+F2h8YRYW7PwAAAD8DAgAAAAAAAAGnAAAAeAAAAMm7r1wc29o/dWhaZk9Juz8AAAA/EwIAAAAAAAABqAAAAHgAAADlAw+D+ebaP3VoWmZPSbs/AAAAPxMCAAAAAAAAAakAAAB4AAAAAUxuqdby2j91aFpmT0m7PwAAAD8iAgAAAAAAAAGqAAAAeAAAAB2Uzc+z/to/dWhaZk9Juz8AAAA/MgIAAAAAAAABqwAAAHgAAAA53Cz2kArbP3VoWmZPSbs/AAAAP1ECAAAAAAAAAawAAAB4AAAAjrRKaSgu2z91aFpmT0m7PwAAAD9RAgAAAAAAAAGtAAAAeAAAAI60SmkoLts/ZfaUtFkNuz8AAAA/YQIAAAAAAAABrgAAAHgAAACq/KmPBTrbP2X2lLRZDbs/AAAAP2ECAAAAAAAAAa8AAAB4AAAAxkQJtuJF2z9l9pS0WQ27PwAAAD+AAgAAAAAAAAGwAAAAeAAAAOKMaNy/Uds/ZfaUtFkNuz8AAAA/gAIAAAAAAAABsQAAAHgAAAD+1McCnV3bP2X2lLRZDbs/AAAAP5ACAAAAAAAAAbIAAAB4AAAAGx0nKXpp2z9l9pS0WQ27PwAAAD+QAgAAAAAAAAGzAAAAeAAAADdlhk9Xdds/ZfaUtFkNuz8AAAA/nwIAAAAAAAABtAAAAHgAAABv9UScEY3bP2X2lLRZDbs/AAAAP58CAAAAAAAAAbUAAAB4AAAAiz2kwu6Y2z9l9pS0WQ27PwAAAD+vAgAAAAAAAAG2AAAAeAAAAKeFA+nLpNs/ZfaUtFkNuz8AAAA/vwIAAAAAAAABtwAAAHgAAADEzWIPqbDbP2X2lLRZDbs/AAAAP84CAAAAAAAAAbgAAAB4AAAA4BXCNYa82z9l9pS0WQ27PwAAAD/uAgAAAAAAAAG5AAAAeAAAABimgIJA1Ns/ZfaUtFkNuz8AAAA/7gIAAAAAAAABugAAAHgAAAA07t+oHeDbP2X2lLRZDbs/AAAAP/0CAAAAAAAAAbsAAAB4AAAAUDY/z/rr2z9l9pS0WQ27PwAAAD8NAwAAAAAAAAG8AAAAeAAAAG1+nvXX99s/VITPAmTRuj8AAAA/DQMAAAAAAAABvQAAAHgAAACJxv0btQPcP1SEzwJk0bo/AAAAPxwDAAAAAAAAAb4AAAB4AAAApQ5dQpIP3D9UhM8CZNG6PwAAAD88AwAAAAAAAAG/AAAAeAAAAN2eG49MJ9w/RBIKUW6Vuj8AAAA/PAMAAAAAAAABwAAAAHgAAAD55nq1KTPcP0QSClFulbo/AAAAP0sDAAAAAAAAAcEAAAB4AAAA+eZ6tSkz3D8zoESfeFm6PwAAAD9LAwAAAAAAAAHCAAAAeAAAABYv2tsGP9w/M6BEn3hZuj8AAAA/WwMAAAAAAAABwwAAAHgAAAAydzkC5ErcPyMuf+2CHbo/AAAAP2sDAAAAAAAAAcQAAAB4AAAATr+YKMFW3D8TvLk7jeG5PwAAAD96AwAAAAAAAAHFAAAAeAAAAIZPV3V7btw/E7y5O43huT8AAAA/egMAAAAAAAABxgAAAHgAAACjl7abWHrcPxO8uTuN4bk/AAAAP4oDAAAAAAAAAccAAAB4AAAA2yd16BKS3D8CSvSJl6W5PwAAAD+KAwAAAAAAAAHIAAAAeAAAABO4MzXNqdw/8tcu2KFpuT8AAAA/mQMAAAAAAAAByQAAAHgAAABnkFGoZM3cP+JlaSasLbk/AAAAP5kDAAAAAAAAAcoAAAB4AAAAu2hvG/zw3D/Bgd7CwLW4PwAAAD+pAwAAAAAAAAHLAAAAeAAAABFBjY6TFN0/oJ1TX9U9uD8AAAA/qQMAAAAAAAABzAAAAHgAAABJ0UvbTSzdP3+5yPvpxbc/AAAAP7kDAAAAAAAAAc0AAAB4AAAAnalpTuVP3T9e1T2Y/k23PwAAAD+5AwAAAAAAAAHOAAAAeAAAANU5KJufZ90/HQ0o0Sdetj8AAAA/yAMAAAAAAAABzwAAAHgAAAArEkYON4vdP+y217tGqrU/AAAAP8gDAAAAAAAAAdAAAAB4AAAAf+pjgc6u3T+q7sH0b7q0PwAAAD/YAwAAAAAAAAHRAAAAeAAAAJsyw6erut0/aSasLZnKsz8AAAA/2AMAAAAAAAAB0gAAAHgAAADvCuEaQ97dPxfs0LTMnrI/AAAAP+gDAAAAAAAAAdMAAAB4AAAAJ5ufZ/313T/llYCf6+qxPwAAAD/oAwAAAAAAAAHUAAAAeAAAAF8rXrS3Dd4/k1ulJh+/sD8AAAA/9wMAAAAAAAAB1QAAAHgAAACZuxwBciXeP6UmH7+Qnq8/AAAAP/cDAAAAAAAAAdYAAAB4AAAAmbscAXIl3j9Den6UzjauPwAAAD8HBAAAAAAAAAHXAAAAeAAAAJm7HAFyJd4/4M3daQzPrD8AAAA/FgQAAAAAAAAB2AAAAHgAAACZuxwBciXeP34hPT9KZ6s/AAAAPxYEAAAAAAAAAdkAAAB4AAAAmbscAXIl3j8bdZwUiP+pPwAAAD8WBAAAAAAAAAHaAAAAeAAAAF8rXrS3Dd4/ucj76cWXqD8AAAA/JgQAAAAAAAAB2wAAAHgAAABD4/6N2gHeP3gA5iLvp6c/AAAAPzYEAAAAAAAAAdwAAAB4AAAAC1NAQSDq3T9XHFu/AzCnPwAAAD82BAAAAAAAAAHdAAAAeAAAANPCgfRl0t0/9G+6lEHIpT8AAAA/ZQQAAAAAAAAB3gAAAHgAAAC58ch0wlvdPw8z7tvRgKI/AAAAP2UEAAAAAAAAAd8AAAB4AAAASdFL200s3T+thk2xDxmhPwAAAD90BAAAAAAAAAHgAAAAeAAAANmwzkHZ/Nw/EiQuf+2CnT8AAAA/hAQAAAAAAAAB4QAAAHgAAACfIBD1HuXcP46TAvE/o5s/AAAAP4QEAAAAAAAAAeIAAAB4AAAAg9iwzkHZ3D8LA9diksOZPwAAAD+EBAAAAAAAAAHjAAAAeAAAAEtI8oGHwdw/iHKr1OTjlz8AAAA/kwQAAAAAAAAB5AAAAHgAAAATuDM1zancPwXif0Y3BJY/AAAAP6MEAAAAAAAAAeUAAAB4AAAA2yd16BKS3D+CUVS4iSSUPwAAAD+jBAAAAAAAAAHmAAAAeAAAAGoH+E6eYtw//8AoKtxEkj8AAAA/owQAAAAAAAAB5wAAAHgAAAAWL9rbBj/cP734EmMFVZE/AAAAP7MEAAAAAAAAAegAAAB4AAAAwVa8aG8b3D900M6pr+qOPwAAAD+zBAAAAAAAAAHpAAAAeAAAADTu36gd4Ns/bq93jVQriz8AAAA/wgQAAAAAAAAB6gAAAHgAAADEzWIPqbDbP+oeTP+mS4k/AAAAP8IEAAAAAAAAAesAAAB4AAAAGx0nKXpp2z9ojiBx+WuHPwAAAD/SBAAAAAAAAAHsAAAAeAAAAKr8qY8FOts/aI4gcflrhz8AAAA/4gQAAAAAAAAB7QAAAHgAAAAdlM3Ps/7aP2iOIHH5a4c/AAAAP+IEAAAAAAAAAe4AAAB4AAAAdOOR6YS32j9ojiBx+WuHPwAAAD/iBAAAAAAAAAHvAAAAeAAAAK/q9tx4ZNo/5P304kuMhT8AAAA/8QQAAAAAAAAB8AAAAHgAAADNqfypjwXaP+T99OJLjIU/AAAAP/EEAAAAAAAAAfEAAAB4AAAAJPnAw2C+2T/k/fTiS4yFPwAAAD8BBQAAAAAAAAHyAAAAeAAAAAooCES9R9k/5P304kuMhT8AAAA/AQUAAAAAAAAB8wAAAHgAAABhd8xdjgDZP+T99OJLjIU/AAAAPxAFAAAAAAAAAfQAAAB4AAAAnH4xUYKt2D/k/fTiS4yFPwAAAD8QBQAAAAAAAAH1AAAAeAAAANeFlkR2Wtg/5P304kuMhT8AAAA/IAUAAAAAAAAB9gAAAHgAAAD1RJwRjfvXP2BtyVSerIM/AAAAPyAFAAAAAAAAAfcAAAB4AAAAMEwBBYGo1z9gbclUnqyDPwAAAD8wBQAAAAAAAAH4AAAAeAAAAKPjJEUvbdc/3tydxvDMgT8AAAA/MAUAAAAAAAAB+QAAAHgAAADe6ok4IxrXP97cncbwzIE/AAAAPz8FAAAAAAAAAfoAAAB4AAAANTpOUvTS1j+1mORwhtp/PwAAAD8/BQAAAAAAAAH7AAAAeAAAAHBBs0Xof9Y/r3eNVCsbfD8AAAA/TwUAAAAAAAAB/AAAAHgAAADHkHdfuTjWP693jVQrG3w/AAAAP08FAAAAAAAAAf0AAAB4AAAAHeA7eYrx1T+vd41UKxt8PwAAAD9fBQAAAAAAAAH+AAAAeAAAAJB3X7k4ttU/qVY2ONBbeD8AAAA/bgUAAAAAAAAB/wAAAHgAAADnxiPTCW/VP6lWNjjQW3g/AAAAP24FAAAAAAAAAQABAAB4AAAAk+4FYHJL1T+pVjY40Ft4PwAAAD9uBQAAAAAAAAEBAQAAeAAAAAaGKaAgENU/ozXfG3WcdD8AAAA/fgUAAAAAAAABAgEAAHgAAACyrQstiezUP6M13xt1nHQ/AAAAP34FAAAAAAAAAQMBAAB4AAAAQY2OkxS91D+jNd8bdZx0PwAAAD+NBQAAAAAAAAEEAQAAeAAAAOy0cCB9mdQ/ozXfG3WcdD8AAAA/jQUAAAAAAAABBQEAAHgAAAB8lPOGCGrUP6M13xt1nHQ/AAAAP50FAAAAAAAAAQYBAAB4AAAAC3R27ZM61D+bFIj/Gd1wPwAAAD+dBQAAAAAAAAEHAQAAeAAAAH4Lmi1C/9M/mxSI/xndcD8AAAA/rQUAAAAAAAABCAEAAHgAAAAqM3y6qtvTP5sUiP8Z3XA/AAAAP60FAAAAAAAAAQkBAAB4AAAA1VpeRxO40z+bFIj/Gd1wPwAAAD+8BQAAAAAAAAEKAQAAeAAAAIGCQNR7lNM/mxSI/xndcD8AAAA/vAUAAAAAAAABCwEAAHgAAABJ8oGHwXzTP5sUiP8Z3XA/AAAAP8wFAAAAAAAAAQwBAAB4AAAA9BlkFCpZ0z+bFIj/Gd1wPwAAAD/cBQAAAAAAAAENAQAAeAAAAKBBRqGSNdM/mxSI/xndcD8AAAA/6wUAAAAAAAABDgEAAHgAAABLaSgu+xHTP5sUiP8Z3XA/AAAAP+sFAAAAAAAAAQ8BAAB4AAAA95AKu2Pu0j+bFIj/Gd1wPwAAAD/rBQAAAAAAAAEQAQAAeAAAAL4ATG6p1tI/mxSI/xndcD8AAAA/+wUAAAAAAAABEQEAAHgAAACGcI0h777SP5sUiP8Z3XA/AAAAP/sFAAAAAAAAARIBAAB4AAAATuDO1DSn0j+bFIj/Gd1wPwAAAD8KBgAAAAAAAAETAQAAeAAAABVQEIh6j9I/mxSI/xndcD8AAAA/CgYAAAAAAAABFAEAAHgAAADdv1E7wHfSP5sUiP8Z3XA/AAAAPxoGAAAAAAAAARUBAAB4AAAAwXfyFONr0j+jNd8bdZx0PwAAAD8aBgAAAAAAAAEWAQAAeAAAAKUvk+4FYNI/qVY2ONBbeD8AAAA/KgYAAAAAAAABFwEAAHgAAABsn9ShS0jSP6lWNjjQW3g/AAAAPyoGAAAAAAAAARgBAAB4AAAAMw8WVZEw0j+vd41UKxt8PwAAAD85BgAAAAAAAAEZAQAAeAAAAPt+VwjXGNI/tZjkcIbafz8AAAA/OQYAAAAAAAABGgEAAHgAAADC7pi7HAHSP2BtyVSerIM/AAAAP0kGAAAAAAAAARsBAAB4AAAAbhZ7SIXd0T/k/fTiS4yFPwAAAD9JBgAAAAAAAAEcAQAAeAAAABk+XdXtudE/aI4gcflrhz8AAAA/WQYAAAAAAAABHQEAAHgAAADFZT9iVpbRP/A/oxsCC40/AAAAP1kGAAAAAAAAAR4BAAB4AAAAVEXCyOFm0T98MP2bLmWQPwAAAD9oBgAAAAAAAAEfAQAAeAAAAABtpFVKQ9E//8AoKtxEkj8AAAA/aAYAAAAAAAABIAEAAHgAAACrlIbish/RP8MZan9gFJU/AAAAP3gGAAAAAAAAASEBAAB4AAAAHiyqImHk0D9GqpUNDvSWPwAAAD94BgAAAAAAAAEiAQAAeAAAAK4LLYnstNA/iHKr1OTjlz8AAAA/hwYAAAAAAAABIwEAAHgAAAB1e248Mp3QP8o6wZu705g/AAAAP5cGAAAAAAAAASQBAAB4AAAAIaNQyZp50D8LA9diksOZPwAAAD+XBgAAAAAAAAElAQAAeAAAAMzKMlYDVtA/CwPXYpLDmT8AAAA/lwYAAAAAAAABJgEAAHgAAACwgtMvJkrQPwsD12KSw5k/AAAAP6cGAAAAAAAAAScBAAB4AAAAlDp0CUk+0D9My+wpabOaPwAAAD+nBgAAAAAAAAEoAQAAeAAAAHjyFONrMtA/TMvsKWmzmj8AAAA/tgYAAAAAAAABKQEAAHgAAAB48hTjazLQP46TAvE/o5s/AAAAP8YGAAAAAAAAASoBAAB4AAAAQGJWlrEa0D+OkwLxP6ObPwAAAD/GBgAAAAAAAAErAQAAeAAAACMa92/UDtA/jpMC8T+jmz8AAAA/1gYAAAAAAAABLAEAAHgAAAAH0pdJ9wLQP9BbGLgWk5w/AAAAP+YGAAAAAAAAAS0BAAB4AAAAnYOy+XnWzz/QWxi4FpOcPwAAAD/mBgAAAAAAAAEuAQAAeAAAAPPSdhNLj88/UuxDRsRynj8AAAA/9gYAAAAAAAABLwEAAHgAAACDsvl51l/PP5S0WQ2bYp8/AAAAP/YGAAAAAAAAATABAAB4AAAAE5J84GEwzz9rvjfqOCmgPwAAAD/2BgAAAAAAAAExAQAAeAAAANsBvpOnGM8/rYZNsQ8ZoT8AAAA/BQcAAAAAAAABMgEAAHgAAAAxUYKteNHOP62GTbEPGaE/AAAAPxUHAAAAAAAAATMBAAB4AAAAwTAFFASizj/uTmN45giiPwAAAD8VBwAAAAAAAAE0AQAAeAAAAE8QiHqPcs4/DzPu29GAoj8AAAA/FQcAAAAAAAABNQEAAHgAAADf7wrhGkPOP1H7A6OocKM/AAAAPyUHAAAAAAAAATYBAAB4AAAAp19MlGArzj9R+wOjqHCjPwAAAD80BwAAAAAAAAE3AQAAeAAAAG/PjUemE84/ksMZan9gpD8AAAA/RAcAAAAAAAABOAEAAHgAAAA3P8/66/vNP7OnpM1q2KQ/AAAAP0QHAAAAAAAAATkBAAB4AAAAxR5SYXfMzT/0b7qUQcilPwAAAD9EBwAAAAAAAAE6AQAAeAAAAMUeUmF3zM0/FVRF+CxApj8AAAA/VAcAAAAAAAABOwEAAHgAAACNjpMUvbTNPzY40FsYuKY/AAAAP1QHAAAAAAAAATwBAAB4AAAAjY6TFL20zT9XHFu/AzCnPwAAAD9jBwAAAAAAAAE9AQAAeAAAAFX+1McCnc0/VxxbvwMwpz8AAAA/cwcAAAAAAAABPgEAAHgAAAAdbhZ7SIXNP3gA5iLvp6c/AAAAP3MHAAAAAAAAAT8BAAB4AAAAHW4We0iFzT/arIZNsQ+pPwAAAD+CBwAAAAAAAAFAAQAAeAAAAB1uFntIhc0/+5ARsZyHqT8AAAA/ggcAAAAAAAABQQEAAHgAAACtTZnh01XNPxt1nBSI/6k/AAAAP5IHAAAAAAAAAUIBAAB4AAAArU2Z4dNVzT9dPbLbXu+qPwAAAD+SBwAAAAAAAAFDAQAAeAAAAK1NmeHTVc0/v+lSBiFXrD8AAAA/ogcAAAAAAAABRAEAAHgAAACtTZnh01XNP+DN3WkMz6w/AAAAP6IHAAAAAAAAAUUBAAB4AAAArU2Z4dNVzT8hlvMw476tPwAAAD+xBwAAAAAAAAFGAQAAeAAAAK1NmeHTVc0/Y14J+Lmurj8AAAA/wQcAAAAAAAABRwEAAHgAAACtTZnh01XNP4VClFulJq8/AAAAP8EHAAAAAAAAAUgBAAB4AAAA5d1XLo5tzT+D6d90KYOwPwAAAD/BBwAAAAAAAAFJAQAAeAAAAB1uFntIhc0/pM1q2BT7sD8AAAA/0QcAAAAAAAABSgEAAHgAAABV/tTHAp3NP9Uju+31rrE/AAAAP9EHAAAAAAAAAUsBAAB4AAAAjY6TFL20zT/2B0ZR4SayPwAAAD/wBwAAAAAAAAFMAQAAeAAAAP2uEK4x5M0/WLTme6OOsz8AAAA/8AcAAAAAAAABTQEAAHgAAABvz41HphPOP6ruwfRvurQ/AAAAP/AHAAAAAAAAAU4BAAB4AAAAp19MlGArzj/L0kxYWzK1PwAAAD//BwAAAAAAAAFPAQAAeAAAAN/vCuEaQ84//CidbTzmtT8AAAA//wcAAAAAAAABUAEAAHgAAADf7wrhGkPOPy1/7YIdmrY/AAAAPw8IAAAAAAAAAVEBAAB4AAAA3+8K4RpDzj9e1T2Y/k23PwAAAD8fCAAAAAAAAAFSAQAAeAAAAN/vCuEaQ84/oJ1TX9U9uD8AAAA/HwgAAAAAAAABUwEAAHgAAADf7wrhGkPOP+JlaSasLbk/AAAAP3wIAAAAAAAAAVQBAAB4AAAAF4DJLdVazj/ohsBCB+28PwAAAD+MCAAAAAAAAAFVAQAAeAAAAE8QiHqPcs4/6IbAQgftvD8AAAA/nAgAAAAAAAABVgEAAHgAAACJoEbHSYrOP+iGwEIH7bw/AAAAP7sIAAAAAAAAAVcBAAB4AAAA+cDDYL65zj/ohsBCB+28PwAAAD/LCAAAAAAAAAFYAQAAeAAAADFRgq140c4/6IbAQgftvD8AAAA/2ggAAAAAAAABWQEAAHgAAABp4UD6MunOP+iGwEIH7bw/AAAAP+oIAAAAAAAAAVoBAAB4AAAAoXH/Ru0Azz/4+IX0/Ci9PwAAAD/qCAAAAAAAAAFbAQAAeAAAAEtpKC77EdM/6+qR3fZ6xz8AAAA/AAAAAAAAAAABXAEAAHgAAAAvIckHHgbTP+vqkd32esc/AAAAPxAAAAAAAAAAAV0BAAB4AAAALyHJBx4G0z/0o3S28ZjHPwAAAD9eAAAAAAAAAAFeAQAAeAAAAEtpKC77EdM/9KN0tvGYxz8AAAA/XgAAAAAAAAABXwEAAHgAAABnsYdU2B3TP/SjdLbxmMc/AAAAP20AAAAAAAAAAWABAAB4AAAAg/nmerUp0z/0o3S28ZjHPwAAAD9tAAAAAAAAAAFhAQAAeAAAALyJpcdvQdM/9KN0tvGYxz8AAAA/iwAAAAAAAAABYgEAAHgAAAAsqiJh5HDTP/SjdLbxmMc/AAAAP5sAAAAAAAAAAWMBAAB4AAAAgYJA1HuU0z/0o3S28ZjHPwAAAD+bAAAAAAAAAAFkAQAAeAAAACozfLqq29M/9KN0tvGYxz8AAAA/mwAAAAAAAAABZQEAAHgAAADvKxfHti7UP/SjdLbxmMc/AAAAP6oAAAAAAAAAAWYBAAB4AAAA0GwR+p+N1D/0o3S28ZjHPwAAAD+qAAAAAAAAAAFnAQAAeAAAAM71alNm+NQ/9KN0tvGYxz8AAAA/ugAAAAAAAAABaAEAAHgAAAAED4P55nrVP/SjdLbxmMc/AAAAP7oAAAAAAAAAAWkBAAB4AAAAOSibn2f91T/0o3S28ZjHPwAAAD/JAAAAAAAAAAFqAQAAeAAAAMUZ0bh/o9Y/9KN0tvGYxz8AAAA/yQAAAAAAAAABawEAAHgAAAAXe0iF3THXP+vqkd32esc/AAAAP+kAAAAAAAAAAWwBAAB4AAAAoWx+nvXX1z/jMa8E/FzHPwAAAD/pAAAAAAAAAAFtAQAAeAAAAA8WVZEwctg/23jMKwE/xz8AAAA/6QAAAAAAAAABbgEAAHgAAABhd8xdjgDZP9O/6VIGIcc/AAAAP+kAAAAAAAAAAW8BAAB4AAAAl5DkAw+D2T/KBgd6CwPHPwAAAD/4AAAAAAAAAAFwAQAAeAAAAJQZPl3V7dk/wk0koRDlxj8AAAA/+AAAAAAAAAABcQEAAHgAAAB3WjiQvkzaP7qUQcgVx8Y/AAAAPxgBAAAAAAAAAXIBAAB4AAAAWJsyw6er2j+y217vGqnGPwAAAD8YAQAAAAAAAAFzAQAAeAAAABsdJyl6ads/stte7xqpxj8AAAA/JwEAAAAAAAABdAEAAHgAAADgFcI1hrzbP7LbXu8aqcY/AAAAPycBAAAAAAAAAXUBAAB4AAAAwVa8aG8b3D+y217vGqnGPwAAAD83AQAAAAAAAAF2AQAAeAAAAKOXtptYetw/stte7xqpxj8AAAA/NwEAAAAAAAABdwEAAHgAAACD2LDOQdncP7LbXu8aqcY/AAAAP0YBAAAAAAAAAXgBAAB4AAAAnalpTuVP3T+y217vGqnGPwAAAD9GAQAAAAAAAAF5AQAAeAAAAJsyw6erut0/stte7xqpxj8AAAA/VgEAAAAAAAABegEAAHgAAAB9c73alBneP7LbXu8aqcY/AAAAP2YBAAAAAAAAAXsBAAB4AAAAI61SGorL3j+y217vGqnGPwAAAD9mAQAAAAAAAAF8AQAAeAAAAM1djgC5Et8/stte7xqpxj8AAAA/dQEAAAAAAAABfQEAAHgAAACRVikNxWXfP7LbXu8aqcY/AAAAP3UBAAAAAAAAAX4BAAB4AAAAV0/EGdG43z+y217vGqnGPwAAAD+FAQAAAAAAAAF/AQAAeAAAAOO3oNki9N8/stte7xqpxj8AAAA/hQEAAAAAAAABgAEAAHgAAABU2B1zlyPgP6kifBYgi8Y/AAAAP5UBAAAAAAAAAYEBAAB4AAAAqLA75i5H4D+pInwWIIvGPwAAAD+VAQAAAAAAAAGCAQAAeAAAAO/kKcbXZOA/qSJ8FiCLxj8AAAA/pAEAAAAAAAABgwEAAHgAAAAodegSknzgP6kifBYgi8Y/AAAAP6QBAAAAAAAAAYQBAAB4AAAAfE0Ghimg4D+pInwWIIvGPwAAAD+0AQAAAAAAAAGFAQAAeAAAAN7JU4yvyeA/stte7xqpxj8AAAA/tAEAAAAAAAABhgEAAHgAAAAXWhLZaeHgP7LbXu8aqcY/AAAAP8MBAAAAAAAAAYcBAAB4AAAAT+rQJST54D+y217vGqnGPwAAAD/TAQAAAAAAAAGIAQAAeAAAAJYevwXNFuE/upRByBXHxj8AAAA/4wEAAAAAAAABiQEAAHgAAADq9tx4ZDrhP7qUQcgVx8Y/AAAAP+MBAAAAAAAAAYoBAAB4AAAAP8/66/td4T/CTSShEOXGPwAAAD/jAQAAAAAAAAGLAQAAeAAAAIUD6cuke+E/wk0koRDlxj8AAAA/4wEAAAAAAAABjAEAAHgAAADofzbSKqXhP8JNJKEQ5cY/AAAAP/IBAAAAAAAAAY0BAAB4AAAALrQkstPC4T/CTSShEOXGPwAAAD/yAQAAAAAAAAGOAQAAeAAAAJEwcrhZ7OE/wk0koRDlxj8AAAA/AgIAAAAAAAABjwEAAHgAAAD0rL++3xXiP8JNJKEQ5cY/AAAAPwICAAAAAAAAAZABAAB4AAAAOuGtnogz4j/CTSShEOXGPwAAAD8SAgAAAAAAAAGRAQAAeAAAAI65yxEgV+I/wk0koRDlxj8AAAA/EgIAAAAAAAABkgEAAHgAAADjkemEt3riP8JNJKEQ5cY/AAAAPyECAAAAAAAAAZMBAAB4AAAAN2oH+E6e4j/CTSShEOXGPwAAAD8hAgAAAAAAAAGUAQAAeAAAAH6e9df3u+I/wk0koRDlxj8AAAA/MQIAAAAAAAABlQEAAHgAAADTdhNLj9/iP8JNJKEQ5cY/AAAAPzECAAAAAAAAAZYBAAB4AAAANfNgURUJ4z/CTSShEOXGPwAAAD9AAgAAAAAAAAGXAQAAeAAAAInLfsSsLOM/wk0koRDlxj8AAAA/UAIAAAAAAAABmAEAAHgAAAAIkCvxD2LjP8JNJKEQ5cY/AAAAP1ACAAAAAAAAAZkBAAB4AAAAh1TYHXOX4z/KBgd6CwPHPwAAAD9gAgAAAAAAAAGaAQAAeAAAAPd0VbfnxuM/07/pUgYhxz8AAAA/YAIAAAAAAAABmwEAAHgAAACF3TF3OQLkP9t4zCsBP8c/AAAAP28CAAAAAAAAAZwBAAB4AAAA9v2uEK4x5D/jMa8E/FzHPwAAAD9vAgAAAAAAAAGdAQAAeAAAAGYeLKoiYeQ/6+qR3fZ6xz8AAAA/fwIAAAAAAAABngEAAHgAAADXPqlDl5DkP+vqkd32esc/AAAAP38CAAAAAAAAAZ8BAAB4AAAAObv2SR265D/r6pHd9nrHPwAAAD+PAgAAAAAAAAGgAQAAeAAAAKrbc+OR6eQ/6+qR3fZ6xz8AAAA/jwIAAAAAAAABoQEAAHgAAAD+s5FWKQ3lP+vqkd32esc/AAAAP68CAAAAAAAAAaIBAAB4AAAAU4yvycAw5T/r6pHd9nrHPwAAAD+vAgAAAAAAAAGjAQAAeAAAAIscbhZ7SOU/6+qR3fZ6xz8AAAA/vwIAAAAAAAABpAEAAHgAAAC2CP3PRlrlP+vqkd32esc/AAAAP78CAAAAAAAAAaUBAAB4AAAA7pi7HAFy5T/0o3S28ZjHPwAAAD/OAgAAAAAAAAGmAQAAeAAAABiFStbMg+U/9KN0tvGYxz8AAAA/zgIAAAAAAAABpwEAAHgAAAA0zan8qY/lP/SjdLbxmMc/AAAAP94CAAAAAAAAAagBAAB4AAAAUBUJI4eb5T/0o3S28ZjHPwAAAD/eAgAAAAAAAAGpAQAAeAAAAGxdaElkp+U/9KN0tvGYxz8AAAA/7gIAAAAAAAABqgEAAHgAAACXSfcCMLnlP/SjdLbxmMc/AAAAP+4CAAAAAAAAAasBAAB4AAAAs5FWKQ3F5T/0o3S28ZjHPwAAAD/9AgAAAAAAAAGsAQAAeAAAAME1hrz7yuU/9KN0tvGYxz8AAAA//QIAAAAAAAABrQEAAHgAAADsIRV2x9zlP/SjdLbxmMc/AAAAPw0DAAAAAAAAAa4BAAB4AAAA+cVECbbi5T/0o3S28ZjHPwAAAD8NAwAAAAAAAAGvAQAAeAAAACSy08KB9OU/9KN0tvGYxz8AAAA/HQMAAAAAAAABsAEAAHgAAABA+jLpXgDmP/SjdLbxmMc/AAAAPx0DAAAAAAAAAbEBAAB4AAAAXEKSDzwM5j/0o3S28ZjHPwAAAD8sAwAAAAAAAAGyAQAAeAAAAHiK8TUZGOY/9KN0tvGYxz8AAAA/PAMAAAAAAAABswEAAHgAAACHLiHJBx7mP/SjdLbxmMc/AAAAPzwDAAAAAAAAAbQBAAB4AAAAldJQXPYj5j/7XFeP7LbHPwAAAD88AwAAAAAAAAG1AQAAeAAAAKN2gO/kKeY/+1xXj+y2xz8AAAA/egMAAAAAAAABtgEAAHgAAACxGrCC0y/mP/tcV4/stsc/AAAAP+gDAAAAAAAAAbcBAAB4AAAAv77fFcI15j/7XFeP7LbHPwAAAD/3AwAAAAAAAAG4AQAAeAAAAM1iD6mwO+Y/+1xXj+y2xz8AAAA/BwQAAAAAAAABuQEAAHgAAADcBj88n0HmP/tcV4/stsc/AAAAPxcEAAAAAAAAAboBAAB4AAAA6apuz41H5j/7XFeP7LbHPwAAAD82BAAAAAAAAAG7AQAAeAAAAPhOnmJ8TeY/+1xXj+y2xz8AAAA/NgQAAAAAAAABvAEAAHgAAABwP2JWlrFqP455JeDnuto/AAAAPwAAAAAAAAAAAb0BAAB4AAAAyCYDwxRQcD+OeSXg57raPwAAAD/HAAAAAAAAAAG+AQAAeAAAANAt1VpeR3M/jnkl4Oe62j8AAAA/1wAAAAAAAAABvwEAAHgAAADoO3mK8TV5P455JeDnuto/AAAAP9cAAAAAAAAAAcABAAB4AAAA8EJLIjstfD+OeSXg57raPwAAAD/XAAAAAAAAAAHBAQAAeAAAAISo9yjnDYE/jnkl4Oe62j8AAAA/5gAAAAAAAAABwgEAAHgAAACMr8nAMAWEP455JeDnuto/AAAAP/YAAAAAAAAAAcMBAAB4AAAAHLqEJB94iD+OeSXg57raPwAAAD/2AAAAAAAAAAHEAQAAeAAAAKzEP4gN64w/jnkl4Oe62j8AAAA/9gAAAAAAAAABxQEAAHgAAABm6fFb0GyRP455JeDnuto/AAAAPwUBAAAAAAAAAcYBAAB4AAAArm7PjUemkz+OeSXg57raPwAAAD8FAQAAAAAAAAHHAQAAeAAAALZ1oSWRnZY/jnkl4Oe62j8AAAA/FQEAAAAAAAAByAEAAHgAAABGgFyJfxCbP455JeDnuto/AAAAPxUBAAAAAAAAAckBAAB4AAAA2ooX7W2Dnz+OeSXg57raPwAAAD8lAQAAAAAAAAHKAQAAeAAAAJeLY1sXWqI/jnkl4Oe62j8AAAA/JQEAAAAAAAABywEAAHgAAAC/UTvAd/KkPwodtHPqq9o/AAAAPzQBAAAAAAAAAcwBAAB4AAAAzVgNWMHppz+FwEIH7ZzaPwAAAD9EAQAAAAAAAAHNAQAAeAAAANdf3+8K4ao/AmTRmu+N2j8AAAA/RAEAAAAAAAABzgEAAHgAAADhZrGHVNitPwJk0Zrvjdo/AAAAP0QBAAAAAAAAAc8BAAB4AAAASBg53Cz2sD9+B2Au8n7aPwAAAD9UAQAAAAAAAAHQAQAAeAAAACB9mXQvALM/fgdgLvJ+2j8AAAA/YwEAAAAAAAAB0QEAAHgAAAAWof/ZSKu0P34HYC7yfto/AAAAP2MBAAAAAAAAAdIBAAB4AAAA7gVgcku1tj9+B2Au8n7aPwAAAD9zAQAAAAAAAAHTAQAAeAAAAOQpxtdkYLg/fgdgLvJ+2j8AAAA/cwEAAAAAAAAB1AEAAHgAAABqLa+jCdy5P34HYC7yfto/AAAAP4IBAAAAAAAAAdUBAAB4AAAA7jCYb65Xuz9+B2Au8n7aPwAAAD+CAQAAAAAAAAHWAQAAeAAAAHQ0gTtT07w/fgdgLvJ+2j8AAAA/kgEAAAAAAAAB1wEAAHgAAACKF+1tgx++P34HYC7yfto/AAAAP5IBAAAAAAAAAdgBAAB4AAAAoPpYoLNrvz8CZNGa743aPwAAAD+iAQAAAAAAAAHZAQAAeAAAABL/IDasc8A/hcBCB+2c2j8AAAA/ogEAAAAAAAAB2gEAAHgAAAAs0Nm1T+rAP4XAQgftnNo/AAAAP7EBAAAAAAAAAdsBAAB4AAAAfjFRgq14wT+FwEIH7ZzaPwAAAD+xAQAAAAAAAAHcAQAAeAAAAAgjh5vFHsI/hcBCB+2c2j8AAAA/wQEAAAAAAAAB3QEAAHgAAAAi9D8baZXCP4XAQgftnNo/AAAAP8EBAAAAAAAAAd4BAAB4AAAA5nU0gTtTwz8KHbRz6qvaPwAAAD/RAQAAAAAAAAHfAQAAeAAAAKj3KOcNEcQ/Ch20c+qr2j8AAAA/0QEAAAAAAAAB4AEAAHgAAABreR1N4M7EPwodtHPqq9o/AAAAP/ABAAAAAAAAAeEBAAB4AAAAYZ2Dsvl5xj+OeSXg57raPwAAAD//AQAAAAAAAAHiAQAAeAAAACQfeBjMN8c/jnkl4Oe62j8AAAA//wEAAAAAAAAB4wEAAHgAAADnoGx+nvXHP455JeDnuto/AAAAPw8CAAAAAAAAAeQBAAB4AAAALyZKsBUvyj8S1pZM5cnaPwAAAD8fAgAAAAAAAAHlAQAAeAAAAPOnPhbo7Mo/ljIIueLY2j8AAAA/HwIAAAAAAAAB5gEAAHgAAACzKTN8uqrLP5YyCLni2No/AAAAPy4CAAAAAAAAAecBAAB4AAAAPxtpldJQzD8aj3kl4OfaPwAAAD8uAgAAAAAAAAHoAQAAeAAAAAOdXfukDs0/Go95JeDn2j8AAAA/LgIAAAAAAAAB6QEAAHgAAACNjpMUvbTNP57r6pHd9to/AAAAPz4CAAAAAAAAAeoBAAB4AAAAF4DJLdVazj+e6+qR3fbaPwAAAD9OAgAAAAAAAAHrAQAAeAAAADFRgq140c4/nuvqkd322j8AAAA/TgIAAAAAAAAB7AEAAHgAAABLIjstHEjPP57r6pHd9to/AAAAP3sCAAAAAAAAAe0BAAB4AAAAnYOy+XnWzz+e6+qR3fbaPwAAAD97AgAAAAAAAAHuAQAAeAAAAEBiVpaxGtA/nuvqkd322j8AAAA/iwIAAAAAAAAB7wEAAHgAAADMyjJWA1bQP57r6pHd9to/AAAAP4sCAAAAAAAAAfABAAB4AAAAPeuv73eF0D+e6+qR3fbaPwAAAD+LAgAAAAAAAAHxAQAAeAAAAJLDzWIPqdA/Go95JeDn2j8AAAA/mgIAAAAAAAAB8gEAAHgAAAAC5Er8g9jQPxqPeSXg59o/AAAAP6oCAAAAAAAAAfMBAAB4AAAAcwTIlfgH0T8aj3kl4OfaPwAAAD+qAgAAAAAAAAH0AQAAeAAAAOMkRS9tN9E/Go95JeDn2j8AAAA/ugIAAAAAAAAB9QEAAHgAAABwjSHvvnLRPxqPeSXg59o/AAAAP7oCAAAAAAAAAfYBAAB4AAAA/fX9rhCu0T8aj3kl4OfaPwAAAD/JAgAAAAAAAAH3AQAAeAAAAG4We0iF3dE/Go95JeDn2j8AAAA/yQIAAAAAAAAB+AEAAHgAAADeNvjh+QzSPxqPeSXg59o/AAAAP9kCAAAAAAAAAfkBAAB4AAAAMw8WVZEw0j+WMgi54tjaPwAAAD/ZAgAAAAAAAAH6AQAAeAAAAMF38hTja9I/jnkl4Oe62j8AAAA/6QIAAAAAAAAB+wEAAHgAAABO4M7UNKfSPwodtHPqq9o/AAAAP+kCAAAAAAAAAfwBAAB4AAAAorjsR8zK0j+FwEIH7ZzaPwAAAD/4AgAAAAAAAAH9AQAAeAAAABPZaeFA+tI/AmTRmu+N2j8AAAA/CAMAAAAAAAAB/gEAAHgAAABnsYdU2B3TP34HYC7yfto/AAAAPwgDAAAAAAAAAf8BAAB4AAAAg/nmerUp0z/5qu7B9G/aPwAAAD8IAwAAAAAAAAEAAgAAeAAAAKBBRqGSNdM/+aruwfRv2j8AAAA/FwMAAAAAAAABAQIAAHgAAACgQUahkjXTP3VOfVX3YNo/AAAAPxcDAAAAAAAAAQICAAB4AAAAvImlx29B0z91Tn1V92DaPwAAAD8nAwAAAAAAAAEDAgAAeAAAANjRBO5MTdM/dU59Vfdg2j8AAAA/VgMAAAAAAAABBAIAAHgAAAD0GWQUKlnTP3VOfVX3YNo/AAAAP2YDAAAAAAAAAQUCAAB4AAAAEGLDOgdl0z/y8Qvp+VHaPwAAAD91AwAAAAAAAAEGAgAAeAAAAEnygYfBfNM/8vEL6flR2j8AAAA/dQMAAAAAAAABBwIAAHgAAACdyp/6WKDTP/LxC+n5Udo/AAAAP4UDAAAAAAAAAQgCAAB4AAAAuRL/IDas0z/y8Qvp+VHaPwAAAD+UAwAAAAAAAAEJAgAAeAAAAPKivW3ww9M/8vEL6flR2j8AAAA/pAMAAAAAAAABCgIAAHgAAAAO6xyUzc/TP/LxC+n5Udo/AAAAP6QDAAAAAAAAAQsCAAB4AAAAKjN8uqrb0z/y8Qvp+VHaPwAAAD+kAwAAAAAAAAEMAgAAeAAAACozfLqq29M/bZWafPxC2j8AAAA/tAMAAAAAAAABDQIAAHgAAABGe9vgh+fTP22Vmnz8Qto/AAAAP7QDAAAAAAAAAQ4CAAB4AAAAYsM6B2Xz0z9tlZp8/ELaPwAAAD8RBAAAAAAAAAEPAgAAeAAAAOy0cCB9mdQ/bZWafPxC2j8AAAA/EQQAAAAAAAABEAIAAHgAAAAJ/c9GWqXUP22Vmnz8Qto/AAAAPyEEAAAAAAAAARECAAB4AAAAQY2OkxS91D9tlZp8/ELaPwAAAD8hBAAAAAAAAAESAgAAeAAAAF3V7bnxyNQ/bZWafPxC2j8AAAA/MQQAAAAAAAABEwIAAHgAAACVZawGrODUP22Vmnz8Qto/AAAAP0AEAAAAAAAAARQCAAB4AAAAsq0LLYns1D9tlZp8/ELaPwAAAD9QBAAAAAAAAAEVAgAAeAAAAM71alNm+NQ/8vEL6flR2j8AAAA/YAQAAAAAAAABFgIAAHgAAADqPcp5QwTVP/LxC+n5Udo/AAAAP2AEAAAAAAAAARcCAAB4AAAABoYpoCAQ1T/y8Qvp+VHaPwAAAD9vBAAAAAAAAAEYAgAAeAAAACLOiMb9G9U/dU59Vfdg2j8AAAA/bwQAAAAAAAABGQIAAHgAAAA+Fujs2ifVP3VOfVX3YNo/AAAAP34EAAAAAAAAARoCAAB4AAAAW15HE7gz1T91Tn1V92DaPwAAAD+NBAAAAAAAAAEbAgAAeAAAAHempjmVP9U/+aruwfRv2j8AAAA/nQQAAAAAAAABHAIAAHgAAACT7gVgckvVP/mq7sH0b9o/AAAAP50EAAAAAAAAAR0CAAB4AAAArzZlhk9X1T/5qu7B9G/aPwAAAD+tBAAAAAAAAAEeAgAAeAAAAMt+xKwsY9U/+aruwfRv2j8AAAA/vAQAAAAAAAABHwIAAHgAAADnxiPTCW/VP/mq7sH0b9o/AAAAP7wEAAAAAAAAASACAAB4AAAABA+D+eZ61T/5qu7B9G/aPwAAAD/MBAAAAAAAAAEhAgAAeAAAACBX4h/EhtU/+aruwfRv2j8AAAA/3AQAAAAAAAABIgIAAHgAAABY56Bsfp7VP/mq7sH0b9o/AAAAP+sEAAAAAAAAASMCAAB4AAAAdC8Ak1uq1T/5qu7B9G/aPwAAAD/rBAAAAAAAAAEkAgAAeAAAAJB3X7k4ttU/fgdgLvJ+2j8AAAA/+wQAAAAAAAABJQIAAHgAAADJBx4G883VP34HYC7yfto/AAAAP/sEAAAAAAAAASYCAAB4AAAA5U99LNDZ1T8CZNGa743aPwAAAD8KBQAAAAAAAAEnAgAAeAAAAAGY3FKt5dU/AmTRmu+N2j8AAAA/CgUAAAAAAAABKAIAAHgAAAA5KJufZ/3VPwJk0Zrvjdo/AAAAPxoFAAAAAAAAASkCAAB4AAAAjgC5Ev8g1j+FwEIH7ZzaPwAAAD8qBQAAAAAAAAEqAgAAeAAAABxpldJQXNY/hcBCB+2c2j8AAAA/KgUAAAAAAAABKwIAAHgAAACMiRJsxYvWP4XAQgftnNo/AAAAPyoFAAAAAAAAASwCAAB4AAAA4WEw31yv1j8KHbRz6qvaPwAAAD85BQAAAAAAAAEtAgAAeAAAADU6TlL00tY/Ch20c+qr2j8AAAA/SQUAAAAAAAABLgIAAHgAAABuygyfrurWPwodtHPqq9o/AAAAP1kFAAAAAAAAAS8CAAB4AAAAplrL62gC1z8KHbRz6qvaPwAAAD9ZBQAAAAAAAAEwAgAAeAAAAN7qiTgjGtc/Ch20c+qr2j8AAAA/WQUAAAAAAAABMQIAAHgAAAD7MuleACbXPwodtHPqq9o/AAAAP2gFAAAAAAAAATICAAB4AAAAF3tIhd0x1z8KHbRz6qvaPwAAAD/WBQAAAAAAAAEzAgAAeAAAADPDp6u6Pdc/Ch20c+qr2j8AAAA/1gUAAAAAAAABNAIAAHgAAABPCwfSl0nXPwodtHPqq9o/AAAAP+UFAAAAAAAAATUCAAB4AAAAa1Nm+HRV1z8KHbRz6qvaPwAAAD/1BQAAAAAAAAE2AgAAeAAAAIebxR5SYdc/Ch20c+qr2j8AAAA/9QUAAAAAAAABNwIAAHgAAACj4yRFL23XPwodtHPqq9o/AAAAPwQGAAAAAAAAATgCAAB4AAAAwCuEawx51z8KHbRz6qvaPwAAAD8EBgAAAAAAAAE5AgAAeAAAANxz45HphNc/jnkl4Oe62j8AAAA/FAYAAAAAAAABOgIAAHgAAAD4u0K4xpDXP455JeDnuto/AAAAPyQGAAAAAAAAATsCAAB4AAAAFASi3qOc1z8S1pZM5cnaPwAAAD8zBgAAAAAAAAE8AgAAeAAAADBMAQWBqNc/EtaWTOXJ2j8AAAA/UwYAAAAAAAABPQIAAHgAAABMlGArXrTXPxLWlkzlydo/AAAAP2IGAAAAAAAAAT4CAAB4AAAAady/UTvA1z8S1pZM5cnaPwAAAD9yBgAAAAAAAAE/AgAAeAAAAIUkH3gYzNc/EtaWTOXJ2j8AAAA/gQYAAAAAAAABQAIAAHgAAAChbH6e9dfXPxLWlkzlydo/AAAAP6kGAAAAAAAAAUECAAB4AAAAvbTdxNLj1z8S1pZM5cnaPwAAAD+5BgAAAAAAAAFCAgAAeAAAANn8POuv79c/EtaWTOXJ2j8AAAA/uQYAAAAAAAABQwIAAHgAAAASjfs3agfYPxLWlkzlydo/AAAAP8kGAAAAAAAAAUQCAAB4AAAASh26hCQf2D8S1pZM5cnaPwAAAD/JBgAAAAAAAAFFAgAAeAAAAJ711/e7Qtg/EtaWTOXJ2j8AAAA/2AYAAAAAAAABRgIAAHgAAADzzfVqU2bYPxLWlkzlydo/AAAAP9gGAAAAAAAAAUcCAAB4AAAAK160tw1+2D8S1pZM5cnaPwAAAD/oBgAAAAAAAAFIAgAAeAAAAJx+MVGCrdg/jnkl4Oe62j8AAAA/6AYAAAAAAAABSQIAAHgAAADUDvCdPMXYP455JeDnuto/AAAAP/cGAAAAAAAAAUoCAAB4AAAADZ+u6vbc2D8KHbRz6qvaPwAAAD/3BgAAAAAAAAFLAgAAeAAAAGF3zF2OANk/Ch20c+qr2j8AAAA/BwcAAAAAAAABTAIAAHgAAAC2T+rQJSTZPwodtHPqq9o/AAAAPwcHAAAAAAAAAU0CAAB4AAAA0pdJ9wIw2T8KHbRz6qvaPwAAAD8XBwAAAAAAAAFOAgAAeAAAAO7fqB3gO9k/Ch20c+qr2j8AAAA/FwcAAAAAAAABTwIAAHgAAAAKKAhEvUfZPwodtHPqq9o/AAAAPyYHAAAAAAAAAVACAAB4AAAAJnBnappT2T8KHbRz6qvaPwAAAD90BwAAAAAAAAFRAgAAeAAAACZwZ2qaU9k/hcBCB+2c2j8AAAA/hAcAAAAAAAABUgIAAHgAAABCuMaQd1/ZP4XAQgftnNo/AAAAP4QHAAAAAAAAAVMCAAB4AAAAQrjGkHdf2T8CZNGa743aPwAAAD+UBwAAAAAAAAFUAgAAeAAAAF8AJrdUa9k/AmTRmu+N2j8AAAA/wwcAAAAAAAABVQIAAHgAAAB7SIXdMXfZPwJk0Zrvjdo/AAAAP/EHAAAAAAAAAVYCAAB4AAAAl5DkAw+D2T8CZNGa743aPwAAAD9fCAAAAAAAAAFXAgAAeAAAAJeQ5AMPg9k/fgdgLvJ+2j8AAAA/nQgAAAAAAAABWAIAAHgAAACz2EMq7I7ZP34HYC7yfto/AAAAP6oIAAAAAAAAAVkCAAB4AAAAzyCjUMma2T9+B2Au8n7aPwAAAD8XCQAAAAAAAAFaAgAAeAAAAOtoAnemptk/fgdgLvJ+2j8AAAA/JwkAAAAAAAABWwIAAHgAAAAHsWGdg7LZP34HYC7yfto/AAAAP0YJAAAAAAAAAVwCAAB4AAAAJPnAw2C+2T9+B2Au8n7aPwAAAD9GCQAAAAAAAAFdAgAAeAAAACT5wMNgvtk/+aruwfRv2j8AAAA/VgkAAAAAAAABXgIAAHgAAABAQSDqPcrZP/mq7sH0b9o/AAAAP1YJAAAAAAAAAV8CAAB4AAAAXIl/EBvW2T/5qu7B9G/aPwAAAD9lCQAAAAAAAAFgAgAAeAAAAGSGT1d1e+4/yFSerBO82T8AAAA/AAAAAAAAAAABYQIAAHgAAAAeUmF3zF3uP0T4LEAWrdk/AAAAP04AAAAAAAAAAWICAAB4AAAA0N42+OH57D+X/k2XMgjZPwAAAD9OAAAAAAAAAAFjAgAAeAAAAIqqSBg53Ow/l/5NlzII2T8AAAA/bQAAAAAAAAABZAIAAHgAAADFsa0LLYnsP5f+TZcyCNk/AAAAP20AAAAAAAAAAWUCAAB4AAAAVZEwcrhZ7D8bW78DMBfZPwAAAD9tAAAAAAAAAAFmAgAAeAAAAORws9hDKuw/oLcwcC0m2T8AAAA/fQAAAAAAAAABZwIAAHgAAABXCNcY8u7rP6dwE0koRNk/AAAAP30AAAAAAAAAAWgCAAB4AAAA2EMq7I656z8szYS1JVPZPwAAAD+MAAAAAAAAAAFpAgAAeAAAAGcjrVIaius/uOLY+h2A2T8AAAA/jAAAAAAAAAABagIAAHgAAADoXgAmt1TrP8Cbu9MYntk/AAAAP5wAAAAAAAAAAWsCAAB4AAAATlL00nYT6z/RDYGFDtrZPwAAAD+cAAAAAAAAAAFsAgAAeAAAAOvVpszw6eo/XSPVygYH2j8AAAA/rAAAAAAAAAABbQIAAHgAAAD88HwGGYXqP/LxC+n5Udo/AAAAP7sAAAAAAAAAAW4CAAB4AAAAmXQvAJNb6j/5qu7B9G/aPwAAAD+7AAAAAAAAAAFvAgAAeAAAADf44fkMMuo/AmTRmu+N2j8AAAA/ywAAAAAAAAABcAIAAHgAAADww/MZZBTqPwodtHPqq9o/AAAAP8sAAAAAAAAAAXECAAB4AAAAjkemE97q6T8S1pZM5cnaPwAAAD/aAAAAAAAAAAFyAgAAeAAAADhviKBGx+k/ljIIueLY2j8AAAA/2gAAAAAAAAABcwIAAHgAAAAA38lTjK/pPxqPeSXg59o/AAAAP+oAAAAAAAAAAXQCAAB4AAAAx04LB9KX6T+e6+qR3fbaPwAAAD/qAAAAAAAAAAF1AgAAeAAAAKsGrOD0i+k/I0hc/toF2z8AAAA/+gAAAAAAAAABdgIAAHgAAACBGh0nKXrpPyoBP9fVI9s/AAAAP/oAAAAAAAAAAXcCAAB4AAAAVy6ObV1o6T+vXbBD0zLbPwAAAD8JAQAAAAAAAAF4AgAAeAAAAB6ezyCjUOk/thaTHM5Q2z8AAAA/CQEAAAAAAAABeQIAAHgAAADmDRHU6DjpP0Ms52HGfds/AAAAPxkBAAAAAAAAAXoCAAB4AAAAoNki9D8b6T9L5ck6wZvbPwAAAD8pAQAAAAAAAAF7AgAAeAAAAGhJZKeFA+k/VJ6sE7y52z8AAAA/KQEAAAAAAAABfAIAAHgAAAATcUY07t/oP+CzAFm05ts/AAAAPykBAAAAAAAAAX0CAAB4AAAAzDxYVEXC6D/obOMxrwTcPwAAAD84AQAAAAAAAAF+AgAAeAAAAKNQyZp5sOg/8CXGCqoi3D8AAAA/OAEAAAAAAAABfwIAAHgAAAB4ZDrhrZ7oP/AlxgqqItw/AAAAP0gBAAAAAAAAAYACAAB4AAAATnirJ+KM6D/43qjjpEDcPwAAAD9XAQAAAAAAAAGBAgAAeAAAAEDUe5Tzhug/+N6o46RA3D8AAAA/VwEAAAAAAAABggIAAHgAAAAyMEwBBYHoP3w7GlCiT9w/AAAAP1cBAAAAAAAAAYMCAAB4AAAAI4wcbhZ76D98OxpQok/cPwAAAD9nAQAAAAAAAAGEAgAAeAAAABbo7Nondeg/fDsaUKJP3D8AAAA/dwEAAAAAAAABhQIAAHgAAAAW6OzaJ3XoPwGYi7yfXtw/AAAAP4YBAAAAAAAAAYYCAAB4AAAAB0S9Rzlv6D+F9PwonW3cPwAAAD+GAQAAAAAAAAGHAgAAeAAAAAdEvUc5b+g/CFFulZp83D8AAAA/rwEAAAAAAAABiAIAAHgAAAAHRL1HOW/oP5VmwtqSqdw/AAAAP74BAAAAAAAAAYkCAAB4AAAAB0S9Rzlv6D8ZwzNHkLjcPwAAAD++AQAAAAAAAAGKAgAAeAAAAAdEvUc5b+g/nR+ls43H3D8AAAA/zgEAAAAAAAABiwIAAHgAAAAHRL1HOW/oP6bYh4yI5dw/AAAAP84BAAAAAAAAAYwCAAB4AAAAB0S9Rzlv6D8pNfn4hfTcPwAAAD/dAQAAAAAAAAGNAgAAeAAAAAdEvUc5b+g/rpFqZYMD3T8AAAA/3QEAAAAAAAABjgIAAHgAAAAHRL1HOW/oPzLu29GAEt0/AAAAP+0BAAAAAAAAAY8CAAB4AAAAFujs2id16D8y7tvRgBLdPwAAAD/9AQAAAAAAAAGQAgAAeAAAABbo7Nondeg/tkpNPn4h3T8AAAA//QEAAAAAAAABkQIAAHgAAAAW6OzaJ3XoPzqnvqp7MN0/AAAAP/0BAAAAAAAAAZICAAB4AAAAFujs2id16D++AzAXeT/dPwAAAD8MAgAAAAAAAAGTAgAAeAAAABbo7Nondeg/QmChg3ZO3T8AAAA/HAIAAAAAAAABlAIAAHgAAAAW6OzaJ3XoP0oZhFxxbN0/AAAAPxwCAAAAAAAAAZUCAAB4AAAAFujs2id16D9T0mY1bIrdPwAAAD8sAgAAAAAAAAGWAgAAeAAAACOMHG4We+g/3+e6emS33T8AAAA/LAIAAAAAAAABlwIAAHgAAAAjjBxuFnvoP2v9DsBc5N0/AAAAPzsCAAAAAAAAAZgCAAB4AAAAI4wcbhZ76D97b9RxUiDePwAAAD87AgAAAAAAAAGZAgAAeAAAACOMHG4We+g/CIUot0pN3j8AAAA/SwIAAAAAAAABmgIAAHgAAAAjjBxuFnvoPxn37WhAid4/AAAAP0sCAAAAAAAAAZsCAAB4AAAAI4wcbhZ76D+sxSSHM9TePwAAAD9aAgAAAAAAAAGcAgAAeAAAACOMHG4We+g/vTfqOCkQ3z8AAAA/WgIAAAAAAAABnQIAAHgAAAAW6OzaJ3XoP82pr+oeTN8/AAAAP2oCAAAAAAAAAZ4CAAB4AAAAB0S9Rzlv6D/dG3WcFIjfPwAAAD96AgAAAAAAAAGfAgAAeAAAAAdEvUc5b+g/90YdJwXi3z8AAAA/egIAAAAAAAABoAIAAHgAAAD6n420SmnoP8YKqiJ8FuA/AAAAP3oCAAAAAAAAAaECAAB4AAAA+p+NtEpp6D8QcsWx9TvgPwAAAD+JAgAAAAAAAAGiAgAAeAAAAOv7XSFcY+g/nIcZ9+1o4D8AAAA/iQIAAAAAAAABowIAAHgAAADr+10hXGPoP2tLpvJkneA/AAAAP5kCAAAAAAAAAaQCAAB4AAAA3lcujm1d6D85DzPu29HgPwAAAD+ZAgAAAAAAAAGlAgAAeAAAAMEPz2eQUeg/zd1pDM8c4T8AAAA/qQIAAAAAAAABpgIAAHgAAAClx29Bs0XoPyD+Z3RDYOE/AAAAP6kCAAAAAAAAAacCAAB4AAAAetvgh+cz6D/3etdItbLhPwAAAD+4AgAAAAAAAAGoAgAAeAAAAFHvUc4bIug/zfdGHScF4j8AAAA/uAIAAAAAAAABqQIAAHgAAAA1p/KnPhboP+Ui76cXX+I/AAAAP8gCAAAAAAAAAaoCAAB4AAAACrtj7nIE6D+DqgifBcjiPwAAAD/XAgAAAAAAAAGrAgAAeAAAAPwWNFuE/uc/m9WwKfYh4z8AAAA/1wIAAAAAAAABrAIAAHgAAADgztQ0p/LnP/WukWplg+M/AAAAP9cCAAAAAAAAAa0CAAB4AAAA0Sqlobjs5z/V5OMX0vPjPwAAAD/nAgAAAAAAAAGuAgAAeAAAANEqpaG47Oc/L77EWEFV5D8AAAA/9wIAAAAAAAABrwIAAHgAAADDhnUOyubnP8xF3k8vvuQ/AAAAP/cCAAAAAAAAAbACAAB4AAAAteJFe9vg5z9ozfdGHSflPwAAAD8GAwAAAAAAAAGxAgAAeAAAAKc+Fujs2uc/w6bYh4yI5T8AAAA/BgMAAAAAAAABsgIAAHgAAACnPhbo7NrnPx6Aucj76eU/AAAAPxYDAAAAAAAAAbMCAAB4AAAApz4W6Oza5z+AEn3iZWnmPwAAAD8WAwAAAAAAAAG0AgAAeAAAAMOGdQ7K5uc/JVN5sk7w5j8AAAA/JgMAAAAAAAABtQIAAHgAAADRKqWhuOznP8Lakqk8Wec/AAAAPyYDAAAAAAAAAbYCAAB4AAAA/BY0W4T+5z8dtHPqq7rnPwAAAD81AwAAAAAAAAG3AgAAeAAAABhfk4FhCug/b9RxUiD+5z8AAAA/NQMAAAAAAAABuAIAAHgAAAAYX5OBYQroP39GNwQWOug/AAAAP0UDAAAAAAAAAbkCAAB4AAAAJgPDFFAQ6D9OCsT/jG7oPwAAAD9FAwAAAAAAAAG6AgAAeAAAACYDwxRQEOg/VcOm2IeM6D8AAAA/VAMAAAAAAAABuwIAAHgAAAAmA8MUUBDoP158ibGCqug/AAAAP1QDAAAAAAAAAbwCAAB4AAAAJgPDFFAQ6D8khzPU/sDoPwAAAD9kAwAAAAAAAAG9AgAAeAAAACYDwxRQEOg/LUAWrfne6D8AAAA/ZAMAAAAAAAABvgIAAHgAAAAmA8MUUBDoP3anMTxzBOk/AAAAP3QDAAAAAAAAAb8CAAB4AAAAGF+TgWEK6D9/YBQVbiLpPwAAAD90AwAAAAAAAAHAAgAAeAAAAPwWNFuE/uc/hxn37WhA6T8AAAA/gwMAAAAAAAABwQIAAHgAAADgztQ0p/LnP9GAEn3iZek/AAAAP5MDAAAAAAAAAcICAAB4AAAAw4Z1Dsrm5z+Xi7yfXnzpPwAAAD+TAwAAAAAAAAHDAgAAeAAAAKc+Fujs2uc/4fLXLtih6T8AAAA/kwMAAAAAAAABxAIAAHgAAACL9rbBD8/nP6f9gVFUuOk/AAAAP6MDAAAAAAAAAcUCAAB4AAAAfVKHLiHJ5z/yZJ3gzd3pPwAAAD+jAwAAAAAAAAHGAgAAeAAAAGEKKAhEvec/PMy4b0cD6j8AAAA/sgMAAAAAAAABxwIAAHgAAABFwsjhZrHnP8jhDLU/MOo/AAAAP8EDAAAAAAAAAcgCAAB4AAAAKHppu4ml5z8SSShEuVXqPwAAAD/RAwAAAAAAAAHJAgAAeAAAABrWOSibn+c/XbBD0zJ76j8AAAA/4AMAAAAAAAABygIAAHgAAAD+jdoBvpPnPyx00M6pr+o/AAAAP+ADAAAAAAAAAcsCAAB4AAAA8Omqbs+N5z+4iSQUotzqPwAAAD/gAwAAAAAAAAHMAgAAeAAAAPDpqm7Pjec/wEIH7Zz66j8AAAA/8AMAAAAAAAABzQIAAHgAAADiRXvb4IfnP0xYWzKVJ+s/AAAAP/ADAAAAAAAAAc4CAAB4AAAA1KFLSPKB5z9UET4LkEXrPwAAAD8ABAAAAAAAAAHPAgAAeAAAAMX9G7UDfOc/4SaSUIhy6z8AAAA/AAQAAAAAAAAB0AIAAHgAAADF/Ru1A3znPyqOrd8BmOs/AAAAP04EAAAAAAAAAdECAAB4AAAA4kV72+CH5z+2vd41Uq3sPwAAAD9OBAAAAAAAAAHSAgAAeAAAAP6N2gG+k+c/ASX6xMvS7D8AAAA/XQQAAAAAAAAB0wIAAHgAAAD+jdoBvpPnP4WBazHJ4ew/AAAAP10EAAAAAAAAAdQCAAB4AAAADDIKlayZ5z8J3tydxvDsPwAAAD9tBAAAAAAAAAHVAgAAeAAAAAwyCpWsmec/S4wVVEX47D8AAAA/bQQAAAAAAAAB1gIAAHgAAAAMMgqVrJnnP406TgrE/+w/AAAAP20EAAAAAAAAAdcCAAB4AAAADDIKlayZ5z/P6IbAQgftPwAAAD99BAAAAAAAAAHYAgAAeAAAABrWOSibn+c/EZe/dsEO7T8AAAA/jAQAAAAAAAAB2QIAAHgAAAAa1jkom5/nP5bzMOO+He0/AAAAP5wEAAAAAAAAAdoCAAB4AAAAKHppu4ml5z/XoWmZPSXtPwAAAD+sBAAAAAAAAAHbAgAAeAAAAEXCyOFmsec/nawTvLk77T8AAAA/rAQAAAAAAAAB3AIAAHgAAABSZvh0VbfnPyIJhSi3Su0/AAAAP7sEAAAAAAAAAd0CAAB4AAAAYQooCES95z9kt73eNVLtPwAAAD+7BAAAAAAAAAHeAgAAeAAAAG6uV5syw+c/6BMvSzNh7T8AAAA/ywQAAAAAAAAB3wIAAHgAAAB9UocuIcnnPyrCZwGyaO0/AAAAP8sEAAAAAAAAAeACAAB4AAAAi/a2wQ/P5z+uHtltr3ftPwAAAD/aBAAAAAAAAAHhAgAAeAAAAJma5lT+1Oc/8MwRJC5/7T8AAAA/6gQAAAAAAAAB4gIAAHgAAAC14kV72+DnP3Upg5Arju0/AAAAP+oEAAAAAAAAAeMCAAB4AAAAteJFe9vg5z+217tGqpXtPwAAAD/6BAAAAAAAAAHkAgAAeAAAAMOGdQ7K5uc/tte7RqqV7T8AAAA/+gQAAAAAAAAB5QIAAHgAAADDhnUOyubnP/iF9Pwone0/AAAAPwkFAAAAAAAAAeYCAAB4AAAA0Sqlobjs5z+217tGqpXtPwAAAD84BQAAAAAAAAHnAgAAeAAAAO5yBMiV+Oc/MntK2qyG7T8AAAA/SAUAAAAAAAAB6AIAAHgAAAD8FjRbhP7nP64e2W2vd+0/AAAAP1cFAAAAAAAAAekCAAB4AAAAJgPDFFAQ6D8qwmcBsmjtPwAAAD9XBQAAAAAAAAHqAgAAeAAAAF6TgWEKKOg/ZLe93jVS7T8AAAA/ZwUAAAAAAAAB6wIAAHgAAACXI0CuxD/oP+BaTHI4Q+0/AAAAP2cFAAAAAAAAAewCAAB4AAAA3lcujm1d6D9c/toFOzTtPwAAAD93BQAAAAAAAAHtAgAAeAAAAAdEvUc5b+g/16FpmT0l7T8AAAA/dwUAAAAAAAAB7gIAAHgAAABA1HuU84boP1RF+CxAFu0/AAAAP4YFAAAAAAAAAe8CAAB4AAAAXBzbutCS6D+NOk4KxP/sPwAAAD+GBQAAAAAAAAHwAgAAeAAAAGrACk6/mOg/jTpOCsT/7D8AAAA/lgUAAAAAAAAB8QIAAHgAAAB4ZDrhrZ7oP0uMFVRF+Ow/AAAAP6YFAAAAAAAAAfICAAB4AAAAOCMa92/U7j9E+CxAFq3ZPwAAAD8AAAAAAAAAAAHzAgAAeAAAAFRreR1N4O4/RPgsQBat2T8AAAA/TgAAAAAAAAAB9AIAAHgAAABiD6mwO+buP0T4LEAWrdk/AAAAP14AAAAAAAAAAfUCAAB4AAAAcLPYQyrs7j9E+CxAFq3ZPwAAAD9eAAAAAAAAAAH2AgAAeAAAAIz7N2oH+O4/RPgsQBat2T8AAAA/bQAAAAAAAAAB9wIAAHgAAAC258Yj0wnvP0T4LEAWrdk/AAAAP20AAAAAAAAAAfgCAAB4AAAA0i8mSrAV7z9E+CxAFq3ZPwAAAD99AAAAAAAAAAH5AgAAeAAAAO53hXCNIe8/RPgsQBat2T8AAAA/fQAAAAAAAAAB+gIAAHgAAAAKwOSWai3vP0T4LEAWrdk/AAAAP30AAAAAAAAAAfsCAAB4AAAAGmQUKlkz7z9E+CxAFq3ZPwAAAD+NAAAAAAAAAAH8AgAAeAAAADasc1A2P+8/RPgsQBat2T8AAAA/nAAAAAAAAAAB/QIAAHgAAABS9NJ2E0vvP0T4LEAWrdk/AAAAP5wAAAAAAAAAAf4CAAB4AAAAYJgCCgJR7z9E+CxAFq3ZPwAAAD+sAAAAAAAAAAH/AgAAeAAAAHzgYTDfXO8/yFSerBO82T8AAAA/rAAAAAAAAAABAAMAAHgAAACKhJHDzWLvP8hUnqwTvNk/AAAAP7sAAAAAAAAAAQEDAAB4AAAApszw6apu7z/IVJ6sE7zZPwAAAD+7AAAAAAAAAAECAwAAeAAAAMIUUBCIeu8/yFSerBO82T8AAAA/ywAAAAAAAAABAwMAAHgAAADeXK82ZYbvP0yxDxkRy9k/AAAAP8sAAAAAAAAAAQQDAAB4AAAA+qQOXUKS7z9MsQ8ZEcvZPwAAAD/bAAAAAAAAAAEFAwAAeAAAAAhJPvAwmO8/TLEPGRHL2T8AAAA/2wAAAAAAAAABBgMAAHgAAAAkkZ0WDqTvP9ENgYUO2tk/AAAAP+oAAAAAAAAAAQcDAAB4AAAAQNn8POuv7z/RDYGFDtrZPwAAAD/6AAAAAAAAAAEIAwAAeAAAAFB9LNDZte8/VGry8Qvp2T8AAAA/+gAAAAAAAAABCQMAAHgAAABcIVxjyLvvP1Rq8vEL6dk/AAAAPwoBAAAAAAAAAQoDAAB4AAAAbMWL9rbB7z9UavLxC+nZPwAAAD8KAQAAAAAAAAELAwAAeAAAAHhpu4mlx+8/2MZjXgn42T8AAAA/CgEAAAAAAAABDAMAAHgAAACIDesclM3vP9jGY14J+Nk/AAAAPxkBAAAAAAAAAQ0DAAB4AAAAiA3rHJTN7z9dI9XKBgfaPwAAAD8pAQAAAAAAAAEOAwAAeAAAAIgN6xyUze8/4X9GNwQW2j8AAAA/KQEAAAAAAAABDwMAAHgAAACUsRqwgtPvP2Tct6MBJdo/AAAAPykBAAAAAAAAARADAAB4AAAApFVKQ3HZ7z9k3LejASXaPwAAAD84AQAAAAAAAAERAwAAeAAAAKRVSkNx2e8/bZWafPxC2j8AAAA/OAEAAAAAAAABEgMAAHgAAACkVUpDcdnvP/LxC+n5Udo/AAAAP0gBAAAAAAAAARMDAAB4AAAAwJ2paU7l7z91Tn1V92DaPwAAAD9IAQAAAAAAAAEUAwAAeAAAAMCdqWlO5e8/fgdgLvJ+2j8AAAA/WAEAAAAAAAABFQMAAHgAAADAnalpTuXvP4XAQgftnNo/AAAAP2cBAAAAAAAAARYDAAB4AAAAsvl51l/f7z+/z3X1yG7bPwAAAD+mAQAAAAAAAAEXAwAAeAAAAKRVSkNx2e8/S+XJOsGb2z8AAAA/pgEAAAAAAAABGAMAAHgAAACIDesclM3vP9f6HYC5yNs/AAAAP7UBAAAAAAAAARkDAAB4AAAAbMWL9rbB7z/obOMxrwTcPwAAAD+1AQAAAAAAAAEaAwAAeAAAAFB9LNDZte8/fDsaUKJP3D8AAAA/xQEAAAAAAAABGwMAAHgAAAAkkZ0WDqTvP5VmwtqSqdw/AAAAP8UBAAAAAAAAARwDAAB4AAAA+qQOXUKS7z8y7tvRgBLdPwAAAD/VAQAAAAAAAAEdAwAAeAAAANC4f6N2gO8/ShmEXHFs3T8AAAA/9AEAAAAAAAABHgMAAHgAAABgmAIKAlHvPzEilvMw494/AAAAP/QBAAAAAAAAAR8DAAB4AAAAQlCj4yRF7z9RBiFXHFvfPwAAAD/0AQAAAAAAAAEgAwAAeAAAABpkFCpZM+8/90YdJwXi3z8AAAA/BAIAAAAAAAABIQMAAHgAAAD+G7UDfCfvP4wVVEX4LOA/AAAAPwQCAAAAAAAAASIDAAB4AAAA4NNV3Z4b7z8g5Ipj63fgPwAAAD8TAgAAAAAAAAEjAwAAeAAAANIvJkqwFe8/cgSJy1+74D8AAAA/EwIAAAAAAAABJAMAAHgAAADSLyZKsBXvP8YkhzPU/uA/AAAAPyMCAAAAAAAAASUDAAB4AAAAtufGI9MJ7z8YRYWbSELhPwAAAD8jAgAAAAAAAAEmAwAAeAAAALbnxiPTCe8/rBO8uTuN4T8AAAA/MgIAAAAAAAABJwMAAHgAAAC258Yj0wnvP4OQK46t3+E/AAAAP1ICAAAAAAAAASgDAAB4AAAAtufGI9MJ7z+kdLbxmFfiPwAAAD9hAgAAAAAAAAEpAwAAeAAAAJqfZ/31/e4/SM+P0tnG4z8AAAA/cQIAAAAAAAABKgMAAHgAAACM+zdqB/juPx9M/6ZLGeQ/AAAAP3ECAAAAAAAAASsDAAB4AAAAflcI1xjy7j83d6cxPHPkPwAAAD+BAgAAAAAAAAEsAwAAeAAAAGIPqbA75u4/zEXeTy++5D8AAAA/gQIAAAAAAAABLQMAAHgAAABGx0mKXtruPx5m3LejAeU/AAAAP5ACAAAAAAAAAS4DAAB4AAAAKn/qY4HO7j/04kuMFVTlPwAAAD+gAgAAAAAAAAEvAwAAeAAAABzbutCSyO4/RwNK9ImX5T8AAAA/oAIAAAAAAAABMAMAAHgAAAAc27rQksjuP9vRgBJ94uU/AAAAP68CAAAAAAAAATEDAAB4AAAADjeLPaTC7j8u8n568SXmPwAAAD+vAgAAAAAAAAEyAwAAeAAAAA43iz2kwu4/w8C1mORw5j8AAAA/rwIAAAAAAAABMwMAAHgAAAAc27rQksjuPxXhswBZtOY/AAAAP78CAAAAAAAAATQDAAB4AAAAVGt5HU3g7j8tDFyLSQ7nPwAAAD/PAgAAAAAAAAE1AwAAeAAAAIz7N2oH+O4/BInLX7tg5z8AAAA/zwIAAAAAAAABNgMAAHgAAADEi/a2wQ/vP9sFOzQts+c/AAAAP88CAAAAAAAAATcDAAB4AAAACsDklmot7z9v1HFSIP7nPwAAAD/eAgAAAAAAAAE4AwAAeAAAAEJQo+MkRe8/A6OocBNJ6D8AAAA/3gIAAAAAAAABOQMAAHgAAABuPDKd8FbvPxQVbiIJheg/AAAAP+4CAAAAAAAAAToDAAB4AAAAioSRw81i7z/i2PodgLnoPwAAAD/uAgAAAAAAAAE7AwAAeAAAAJgowVa8aO8/sJyHGfft6D8AAAA//gIAAAAAAAABPAMAAHgAAACmzPDpqm7vP39gFBVuIuk/AAAAPw0DAAAAAAAAAT0DAAB4AAAApszw6apu7z9OJKEQ5VbpPwAAAD8dAwAAAAAAAAE+AwAAeAAAAKbM8Omqbu8/2jn1Vd2D6T8AAAA/HQMAAAAAAAABPwMAAHgAAACmzPDpqm7vPyShEOVWqek/AAAAPx0DAAAAAAAAAUADAAB4AAAAmCjBVrxo7z8sWvO9UcfpPwAAAD8sAwAAAAAAAAFBAwAAeAAAAIqEkcPNYu8/NBPWlkzl6T8AAAA/LAMAAAAAAAABQgMAAHgAAACKhJHDzWLvP3968SXGCuo/AAAAP0wDAAAAAAAAAUMDAAB4AAAAioSRw81i7z8LkEVrvjfqPwAAAD9MAwAAAAAAAAFEAwAAeAAAAIqEkcPNYu8/j+y217tG6j8AAAA/TAMAAAAAAAABRQMAAHgAAACKhJHDzWLvP1X3YPo3Xeo/AAAAP1sDAAAAAAAAAUYDAAB4AAAAioSRw81i7z/ZU9JmNWzqPwAAAD9bAwAAAAAAAAFHAwAAeAAAAIqEkcPNYu8/XbBD0zJ76j8AAAA/awMAAAAAAAABSAMAAHgAAACYKMFWvGjvPyO77fWukeo/AAAAP2sDAAAAAAAAAUkDAAB4AAAApszw6apu7z9tIgmFKLfqPwAAAD97AwAAAAAAAAFKAwAAeAAAALRwIH2ZdO8/My2zp6TN6j8AAAA/igMAAAAAAAABSwMAAHgAAAC0cCB9mXTvP7iJJBSi3Oo/AAAAP5oDAAAAAAAAAUwDAAB4AAAAtHAgfZl07z/5N13KIOTqPwAAAD+aAwAAAAAAAAFNAwAAeAAAAMIUUBCIeu8/POaVgJ/r6j8AAAA/mgMAAAAAAAABTgMAAHgAAADCFFAQiHrvP8BCB+2c+uo/AAAAP6kDAAAAAAAAAU8DAAB4AAAAwhRQEIh67z8C8T+jGwLrPwAAAD/oAwAAAAAAAAFQAwAAeAAAAMIUUBCIeu8/wEIH7Zz66j8AAAA/VQQAAAAAAAABUQMAAHgAAADCFFAQiHrvP36UzjYe8+o/AAAAP2UEAAAAAAAAAVIDAAB4AAAA0Lh/o3aA7z885pWAn+vqPwAAAD9lBAAAAAAAAAFTAwAAeAAAAN5crzZlhu8/+TddyiDk6j8AAAA/dQQAAAAAAAABVAMAAHgAAADsAN/JU4zvP7iJJBSi3Oo/AAAAP4QEAAAAAAAAAVUDAAB4AAAA7ADfyVOM7z8zLbOnpM3qPwAAAD+EBAAAAAAAAAFWAwAAeAAAAPqkDl1Cku8/My2zp6TN6j8AAAA/lAQAAAAAAAABVwMAAHgAAAD6pA5dQpLvP/J+evElxuo/AAAAP5QEAAAAAAAAAVgDAAB4AAAA+qQOXUKS7z+w0EE7p77qPwAAAD+jBAAAAAAAAAFZAwAAeAAAAJB3X7k4ttU//k2XMgi54j8AAAA/AAAAAAAAAAABWgMAAHgAAACtv77fFcLVP0D8z+iGwOI/AAAAPz4AAAAAAAAAAVsDAAB4AAAArb++3xXC1T+DqgifBcjiPwAAAD8+AAAAAAAAAAFcAwAAeAAAAMkHHgbzzdU/g6oInwXI4j8AAAA/TgAAAAAAAAABXQMAAHgAAADlT30s0NnVP8RYQVWEz+I/AAAAP04AAAAAAAAAAV4DAAB4AAAAHeA7eYrx1T9JtbLBgd7iPwAAAD9eAAAAAAAAAAFfAwAAeAAAAI4AuRL/INY/D8Bc5P304j8AAAA/XgAAAAAAAAABYAMAAHgAAAAAITasc1DWP9XKBgd6C+M/AAAAP20AAAAAAAAAAWEDAAB4AAAAjIkSbMWL1j8fMiKW8zDjPwAAAD9tAAAAAAAAAAFiAwAAeAAAAP2pjwU6u9Y/aZk9JW1W4z8AAAA/fQAAAAAAAAABYwMAAHgAAACKEmzFi/bWP3FSIP5ndOM/AAAAP4wAAAAAAAAAAWQDAAB4AAAAF3tIhd0x1z+8uTuN4ZnjPwAAAD+MAAAAAAAAAAFlAwAAeAAAAIebxR5SYdc/xHIeZty34z8AAAA/jAAAAAAAAAABZgMAAHgAAADcc+OR6YTXP8wrAT/X1eM/AAAAP5wAAAAAAAAAAWcDAAB4AAAATJRgK1601z8WkxzOUPvjPwAAAD+cAAAAAAAAAAFoAwAAeAAAAL203cTS49c/3J3G8MwR5D8AAAA/rAAAAAAAAAABaQMAAHgAAAD1RJwRjfvXP6KocBNJKOQ/AAAAP6wAAAAAAAAAAWoDAAB4AAAAEo37N2oH2D/lVqnJxy/kPwAAAD+7AAAAAAAAAAFrAwAAeAAAAC7VWl5HE9g/aLMaNsU+5D8AAAA/uwAAAAAAAAABbAMAAHgAAABKHbqEJB/YP2izGjbFPuQ/AAAAP8sAAAAAAAAAAW0DAAB4AAAASh26hCQf2D+rYVPsQ0bkPwAAAD/LAAAAAAAAAAFuAwAAeAAAABKN+zdqB9g/Yfo3Xcog5D8AAAA/tQEAAAAAAAABbwMAAHgAAABMlGArXrTXP1BulZp8/OI/AAAAPwAAAAAAAAAAAXADAAB4AAAAMEwBBYGo1z9QbpWafPziPwAAAD8vAAAAAAAAAAFxAwAAeAAAABQEot6jnNc/UG6Vmnz84j8AAAA/PgAAAAAAAAABcgMAAHgAAAD4u0K4xpDXP1BulZp8/OI/AAAAP04AAAAAAAAAAXMDAAB4AAAAwCuEawx51z9QbpWafPziPwAAAD9dAAAAAAAAAAF0AwAAeAAAAKPjJEUvbdc/1coGB3oL4z8AAAA/XQAAAAAAAAABdQMAAHgAAACHm8UeUmHXP9XKBgd6C+M/AAAAP20AAAAAAAAAAXYDAAB4AAAATwsH0pdJ1z8WeT+9+BLjPwAAAD9tAAAAAAAAAAF3AwAAeAAAABd7SIXdMdc/WSd4c3ca4z8AAAA/fQAAAAAAAAABeAMAAHgAAACmWsvraALXPx8yIpbzMOM/AAAAP4wAAAAAAAAAAXkDAAB4AAAAGfLuKxfH1j/lPMy4b0fjPwAAAD+MAAAAAAAAAAF6AwAAeAAAAMUZ0bh/o9Y/q0d22+td4z8AAAA/jAAAAAAAAAABewMAAHgAAAA4sfT4LWjWP7QAWbTme+M/AAAAP5wAAAAAAAAAAXwDAAB4AAAAq0gYOdws1j96CwPXYpLjPwAAAD+cAAAAAAAAAAF9AwAAeAAAAK2/vt8VwtU/BiFXHFu/4z8AAAA/rAAAAAAAAAABfgMAAHgAAADLfsSsLGPVPw/aOfVV3eM/AAAAP6wAAAAAAAAAAX8DAAB4AAAAIs6Ixv0b1T9YQVWEzwLkPwAAAD+7AAAAAAAAAAGAAwAAeAAAAEGNjpMUvdQ/Yfo3Xcog5D8AAAA/uwAAAAAAAAABgQMAAHgAAACY3FKt5XXUP6thU+xDRuQ/AAAAP8sAAAAAAAAAAYIDAAB4AAAAQwQ1Ok5S1D9xbP0OwFzkPwAAAD/aAAAAAAAAAAGDAwAAeAAAAAt0du2TOtQ/sxo2xT5k5D8AAAA/2gAAAAAAAAABhAMAAHgAAAC3m1h6/BbUPzd3pzE8c+Q/AAAAP9oAAAAAAAAAAYUDAAB4AAAAm1P5Ux8L1D95JeDnunrkPwAAAD/qAAAAAAAAAAGGAwAAeAAAAH4Lmi1C/9M/eSXg57p65D8AAAA/6gAAAAAAAAABhwMAAHgAAABiwzoHZfPTP3kl4Oe6euQ/AAAAP/oAAAAAAAAAAYgDAAB4AAAA1VpeRxO40z83d6cxPHPkPwAAAD9nAQAAAAAAAAGJAwAAeAAAANVaXkcTuNM/9chue71r5D8AAAA/lgEAAAAAAAABigMAAHgAAADvKxfHti7UP0fpbOMxr+Q/AAAAPwAAAAAAAAAAAYsDAAB4AAAAC3R27ZM61D9H6WzjMa/kPwAAAD8PAAAAAAAAAAGMAwAAeAAAACe81RNxRtQ/R+ls4zGv5D8AAAA/HwAAAAAAAAABjQMAAHgAAABDBDU6TlLUP0fpbOMxr+Q/AAAAPx8AAAAAAAAAAY4DAAB4AAAAYEyUYCte1D9H6WzjMa/kPwAAAD8fAAAAAAAAAAGPAwAAeAAAAJjcUq3lddQ/R+ls4zGv5D8AAAA/LwAAAAAAAAABkAMAAHgAAADQbBH6n43UP4mXpZmwtuQ/AAAAPz4AAAAAAAAAAZEDAAB4AAAAeR1N4M7U1D9Qok+8LM3kPwAAAD8+AAAAAAAAAAGSAwAAeAAAAFteRxO4M9U/mglrS6by5D8AAAA/TgAAAAAAAAABkwMAAHgAAABY56Bsfp7VP2EUFW4iCeU/AAAAP14AAAAAAAAAAZQDAAB4AAAAAZjcUq3l1T9ozfdGHSflPwAAAD9eAAAAAAAAAAGVAwAAeAAAAHK4WewhFdY/7Slpsxo25T8AAAA/fQAAAAAAAAABlgMAAHgAAAAcaZXSUFzWPzeRhEKUW+U/AAAAP30AAAAAAAAAAZcDAAB4AAAAVPlTHwt01j+67fWukWrlPwAAAD+MAAAAAAAAAAGYAwAAeAAAAFT5Ux8LdNY//ZsuZRBy5T8AAAA/nAAAAAAAAAABmQMAAHgAAABU+VMfC3TWPz9KZxuPeeU/AAAAP5wAAAAAAAAAAZoDAAB4AAAAcEGzReh/1j8/Smcbj3nlPwAAAD+7AAAAAAAAAAGbAwAAeAAAAHBBs0Xof9Y/gfif0Q2B5T8AAAA/uwAAAAAAAAABnAMAAHgAAACMiRJsxYvWP8Om2IeMiOU/AAAAP+oAAAAAAAAAAZ0DAAB4AAAAqdFxkqKX1j/DptiHjIjlPwAAAD/5AAAAAAAAAAGeAwAAeAAAAKnRcZKil9Y/BVURPguQ5T8AAAA/+QAAAAAAAAABnwMAAHgAAADFGdG4f6PWPwVVET4LkOU/AAAAPygBAAAAAAAAAaADAAB4AAAAqdFxkqKX1j/ct6MBJfrkPwAAAD8AAAAAAAAAAAGhAwAAeAAAAIyJEmzFi9Y/3LejASX65D8AAAA/EAAAAAAAAAABogMAAHgAAABwQbNF6H/WP9y3owEl+uQ/AAAAPyAAAAAAAAAAAaMDAAB4AAAAVPlTHwt01j/ct6MBJfrkPwAAAD8vAAAAAAAAAAGkAwAAeAAAADix9PgtaNY/3LejASX65D8AAAA/PwAAAAAAAAABpQMAAHgAAAAcaZXSUFzWP9y3owEl+uQ/AAAAP04AAAAAAAAAAaYDAAB4AAAAACE2rHNQ1j/ct6MBJfrkPwAAAD9rAAAAAAAAAAGnAwAAeAAAAOPY1oWWRNY/3LejASX65D8AAAA/igAAAAAAAAABqAMAAHgAAADHkHdfuTjWP2EUFW4iCeU/AAAAP5oAAAAAAAAAAakDAAB4AAAAjgC5Ev8g1j9hFBVuIgnlPwAAAD+aAAAAAAAAAAGqAwAAeAAAAFZw+sVECdY/5HCG2h8Y5T8AAAA/qgAAAAAAAAABqwMAAHgAAAABmNxSreXVPycfv5CeH+U/AAAAP6oAAAAAAAAAAawDAAB4AAAArb++3xXC1T8nH7+Qnh/lPwAAAD+5AAAAAAAAAAGtAwAAeAAAADyfQUahktU/qnsw/Zsu5T8AAAA/uQAAAAAAAAABrgMAAHgAAADnxiPTCW/VP+0pabMaNuU/AAAAP8kAAAAAAAAAAa8DAAB4AAAAd6amOZU/1T9xhtofGEXlPwAAAD/JAAAAAAAAAAGwAwAAeAAAACLOiMb9G9U/cYbaHxhF5T8AAAA/2AAAAAAAAAABsQMAAHgAAADO9WpTZvjUP3GG2h8YReU/AAAAP9gAAAAAAAAAAbIDAAB4AAAAlWWsBqzg1D+zNBPWlkzlPwAAAD/oAAAAAAAAAAGzAwAAeAAAACVFL203sdQ/9OJLjBVU5T8AAAA/6AAAAAAAAAABtAMAAHgAAADstHAgfZnUP/TiS4wVVOU/AAAAP/gAAAAAAAAAAbUDAAB4AAAAtCSy08KB1D83kYRClFvlPwAAAD/4AAAAAAAAAAG2AwAAeAAAAHyU84YIatQ/N5GEQpRb5T8AAAA/BwEAAAAAAAABtwMAAHgAAABgTJRgK17UPzeRhEKUW+U/AAAAPwcBAAAAAAAAAbgDAAB4AAAAQwQ1Ok5S1D95P734EmPlPwAAAD8XAQAAAAAAAAG5AwAAeAAAAEMENTpOUtQ/uu31rpFq5T8AAAA/FwEAAAAAAAABugMAAHgAAAAnvNUTcUbUP7rt9a6RauU/AAAAPycBAAAAAAAAAbsDAAB4AAAAJ7zVE3FG1D/9my5lEHLlPwAAAD9VAQAAAAAAAAG8AwAAeAAAAEMENTpOUtQ//ZsuZRBy5T8AAAA/pAEAAAAAAAABvQMAAHgAAABDBDU6TlLUPz9KZxuPeeU/AAAAP7MBAAAAAAAAAb4DAAB4AAAAzvVqU2b41D8Vx9bvAMzlPwAAAD8AAAAAAAAAAAG/AwAAeAAAAOo9ynlDBNU/FcfW7wDM5T8AAAA/HwAAAAAAAAABwAMAAHgAAAAGhimgIBDVPxXH1u8AzOU/AAAAPx8AAAAAAAAAAcEDAAB4AAAAIs6Ixv0b1T8Vx9bvAMzlPwAAAD8vAAAAAAAAAAHCAwAAeAAAAFteRxO4M9U/mSNIXP7a5T8AAAA/LwAAAAAAAAABwwMAAHgAAACvNmWGT1fVPx6Aucj76eU/AAAAPz4AAAAAAAAAAcQDAAB4AAAABA+D+eZ61T9fLvJ+evHlPwAAAD8+AAAAAAAAAAHFAwAAeAAAAFjnoGx+ntU/5Ipj63cA5j8AAAA/TgAAAAAAAAABxgMAAHgAAADJBx4G883VP2jn1Fd1D+Y/AAAAP14AAAAAAAAAAccDAAB4AAAAcrhZ7CEV1j8u8n568SXmPwAAAD9eAAAAAAAAAAHIAwAAeAAAAOPY1oWWRNY/9PwonW085j8AAAA/XgAAAAAAAAAByQMAAHgAAABU+VMfC3TWP7oH07/pUuY/AAAAP20AAAAAAAAAAcoDAAB4AAAAcEGzReh/1j/8tQt2aFrmPwAAAD9tAAAAAAAAAAHLAwAAeAAAAKnRcZKil9Y/P2RELOdh5j8AAAA/fQAAAAAAAAABzAMAAHgAAACp0XGSopfWP4ASfeJlaeY/AAAAP4wAAAAAAAAAAc0DAAB4AAAAxRnRuH+j1j+AEn3iZWnmPwAAAD+MAAAAAAAAAAHOAwAAeAAAAMUZ0bh/o9Y/w8C1mORw5j8AAAA/nAAAAAAAAAABzwMAAHgAAADFGdG4f6PWPwVv7k5jeOY/AAAAP6wAAAAAAAAAAdADAAB4AAAA4WEw31yv1j8Fb+5OY3jmPwAAAD+7AAAAAAAAAAHRAwAAeAAAAOFhMN9cr9Y/Rh0nBeJ/5j8AAAA/uwAAAAAAAAAB0gMAAHgAAAD9qY8FOrvWP4nLX7tgh+Y/AAAAP8sAAAAAAAAAAdMDAAB4AAAA/amPBTq71j/LeZhx347mPwAAAD/bAAAAAAAAAAHUAwAAeAAAABny7isXx9Y/y3mYcd+O5j8AAAA/6gAAAAAAAAAB1QMAAHgAAAAZ8u4rF8fWPwwo0SdeluY/AAAAP/oAAAAAAAAAAdYDAAB4AAAANTpOUvTS1j8MKNEnXpbmPwAAAD/6AAAAAAAAAAHXAwAAeAAAAFKCrXjR3tY/DCjRJ16W5j8AAAA/GQEAAAAAAAAB2AMAAHgAAABuygyfrurWP0/WCd7cneY/AAAAPykBAAAAAAAAAdkDAAB4AAAAihJsxYv21j9P1gne3J3mPwAAAD9YAQAAAAAAAAHaAwAAeAAAAKZay+toAtc/T9YJ3tyd5j8AAAA/ZwEAAAAAAAAB2wMAAHgAAADCoioSRg7XP5GEQpRbpeY/AAAAP4YBAAAAAAAAAdwDAAB4AAAA3uqJOCMa1z+RhEKUW6XmPwAAAD+WAQAAAAAAAAHdAwAAeAAAAN7qiTgjGtc/T9YJ3tyd5j8AAAA/pgEAAAAAAAAB3gMAAHgAAADCoioSRg7XPwwo0SdeluY/AAAAP7UBAAAAAAAAAd8DAAB4AAAANTpOUvTS1j+JsYKqCJ/lPwAAAD8AAAAAAAAAAAHgAwAAeAAAABny7isXx9Y/ibGCqgif5T8AAAA/EAAAAAAAAAAB4QMAAHgAAAD9qY8FOrvWP4mxgqoIn+U/AAAAPyAAAAAAAAAAAeIDAAB4AAAA4WEw31yv1j+JsYKqCJ/lPwAAAD8gAAAAAAAAAAHjAwAAeAAAAMUZ0bh/o9Y/ibGCqgif5T8AAAA/LwAAAAAAAAAB5AMAAHgAAACMiRJsxYvWP8tfu2CHpuU/AAAAPy8AAAAAAAAAAeUDAAB4AAAAcEGzReh/1j8NDvQWBq7lPwAAAD8vAAAAAAAAAAHmAwAAeAAAAFT5Ux8LdNY/T7wszYS15T8AAAA/PgAAAAAAAAAB5wMAAHgAAAAAITasc1DWP5JqZYMDveU/AAAAP04AAAAAAAAAAegDAAB4AAAAq0gYOdws1j8Vx9bvAMzlPwAAAD9OAAAAAAAAAAHpAwAAeAAAAHK4WewhFdY/WHUPpn/T5T8AAAA/TgAAAAAAAAAB6gMAAHgAAAAd4Dt5ivHVP1h1D6Z/0+U/AAAAP14AAAAAAAAAAesDAAB4AAAA5U99LNDZ1T/b0YASfeLlPwAAAD/LAAAAAAAAAAHsAwAAeAAAAMt+xKwsY9U/ugfTv+lS5j8AAAA/2wAAAAAAAAAB7QMAAHgAAADLfsSsLGPVPz9kRCznYeY/AAAAP9sAAAAAAAAAAe4DAAB4AAAAy37ErCxj1T+AEn3iZWnmPwAAAD/qAAAAAAAAAAHvAwAAeAAAAMt+xKwsY9U/w8C1mORw5j8AAAA/+gAAAAAAAAAB8AMAAHgAAADLfsSsLGPVPwVv7k5jeOY/AAAAPxkBAAAAAAAAAfEDAAB4AAAAy37ErCxj1T9GHScF4n/mPwAAAD8pAQAAAAAAAAHyAwAAeAAAAMt+xKwsY9U/ictfu2CH5j8AAAA/SAEAAAAAAAAB8wMAAHgAAADLfsSsLGPVP8t5mHHfjuY/AAAAP2cBAAAAAAAAAfQDAAB4AAAA58Yj0wlv1T+Jy1+7YIfmPwAAAD+HAQAAAAAAAAH1AwAAeAAAAM8go1DJmtk/l4u8n1586T8AAAA/AAAAAAAAAAAB9gMAAHgAAADraAJ3pqbZP5eLvJ9efOk/AAAAPw8AAAAAAAAAAfcDAAB4AAAAB7FhnYOy2T/aOfVV3YPpPwAAAD8fAAAAAAAAAAH4AwAAeAAAAEBBIOo9ytk/2jn1Vd2D6T8AAAA/LwAAAAAAAAAB+QMAAHgAAABciX8QG9bZP16WZsLakuk/AAAAPy8AAAAAAAAAAfoDAAB4AAAAeNHeNvjh2T+gRJ94WZrpPwAAAD8+AAAAAAAAAAH7AwAAeAAAALBhnYOy+dk/oESfeFma6T8AAAA/TgAAAAAAAAAB/AMAAHgAAADNqfypjwXaP6BEn3hZmuk/AAAAP04AAAAAAAAAAf0DAAB4AAAA6fFb0GwR2j+gRJ94WZrpPwAAAD9OAAAAAAAAAAH+AwAAeAAAAAY6u/ZJHdo/oESfeFma6T8AAAA/XQAAAAAAAAAB/wMAAHgAAAAighodJynaP16WZsLakuk/AAAAP20AAAAAAAAAAQAEAAB4AAAAIoIaHScp2j/aOfVV3YPpPwAAAD+MAAAAAAAAAAEBBAAAeAAAACKCGh0nKdo/0YASfeJl6T8AAAA/nAAAAAAAAAABAgQAAHgAAAAighodJynaP04koRDlVuk/AAAAP5wAAAAAAAAAAQMEAAB4AAAABjq79kkd2j9OJKEQ5VbpPwAAAD+sAAAAAAAAAAEEBAAAeAAAAAY6u/ZJHdo/C3ZoWmZP6T8AAAA/uwAAAAAAAAABBQQAAHgAAADp8VvQbBHaPwt2aFpmT+k/AAAAP8sAAAAAAAAAAQYEAAB4AAAAzan8qY8F2j8LdmhaZk/pPwAAAD/LAAAAAAAAAAEHBAAAeAAAAOd6tSkzfNo/0YASfeJl6T8AAAA/AAAAAAAAAAABCAQAAHgAAAAgC3R27ZPaP9GAEn3iZek/AAAAP24AAAAAAAAAAQkEAAB4AAAAPFPTnMqf2j/RgBJ94mXpPwAAAD9uAAAAAAAAAAEKBAAAeAAAAHTjkemEt9o/0YASfeJl6T8AAAA/fQAAAAAAAAABCwQAAHgAAADJu69cHNvaP04koRDlVuk/AAAAP40AAAAAAAAAAQwEAAB4AAAAHZTNz7P+2j9OJKEQ5VbpPwAAAD+NAAAAAAAAAAENBAAAeAAAAKr8qY8FOts/C3ZoWmZP6T8AAAA/jQAAAAAAAAABDgQAAHgAAABv9UScEY3bP8nHL6TnR+k/AAAAP5wAAAAAAAAAAQ8EAAB4AAAAGKaAgkDU2z/Jxy+k50fpPwAAAD+cAAAAAAAAAAEQBAAAeAAAAN2eG49MJ9w/hxn37WhA6T8AAAA/rAAAAAAAAAABEQQAAHgAAACjl7abWHrcP4cZ9+1oQOk/AAAAP8sAAAAAAAAAARIEAAB4AAAA9fgtaLYI3T9Fa7436jjpPwAAAD/LAAAAAAAAAAETBAAAeAAAAH/qY4HOrt0/RWu+N+o46T8AAAA/2wAAAAAAAAABFAQAAHgAAAAnm59n/fXdP0VrvjfqOOk/AAAAP9sAAAAAAAAAARUEAAB4AAAA7ZM6dAlJ3j9Fa7436jjpPwAAAD/rAAAAAAAAAAEWBAAAeAAAAAdl8/Osv94/hxn37WhA6T8AAAA/6wAAAAAAAAABFwQAAHgAAADnpe0mlh7fP8nHL6TnR+k/AAAAP/oAAAAAAAAAARgEAAB4AAAAyebnWX993z/Jxy+k50fpPwAAAD/6AAAAAAAAAAEZBAAAeAAAAI/fgmaL0N8/yccvpOdH6T8AAAA/CgEAAAAAAAABGgQAAHgAAAA4kL5MuhfgP8nHL6TnR+k/AAAAPykBAAAAAAAAARsEAAB4AAAAGdG4f6N24D9Fa7436jjpPwAAAD8pAQAAAAAAAAEcBAAAeAAAAES9RzlviOA/A72FgWsx6T8AAAA/OQEAAAAAAAABHQQAAHgAAABRYXfMXY7gP8EOTcvsKek/AAAAPzkBAAAAAAAAAR4EAAB4AAAAbqnW8jqa4D9/YBQVbiLpPwAAAD9IAQAAAAAAAAEfBAAAeAAAAHxNBoYpoOA/PbLbXu8a6T8AAAA/WAEAAAAAAAABIAQAAHgAAACK8TUZGKbgPz2y217vGuk/AAAAP4cBAAAAAAAAASEEAAB4AAAAmJVlrAas4D89stte7xrpPwAAAD+mAQAAAAAAAAEiBAAAeAAAAKY5lT/1seA/PbLbXu8a6T8AAAA/pgEAAAAAAAABIwQAAHgAAACYlWWsBqzgPz2y217vGuk/AAAAP0UCAAAAAAAAASQEAAB4AAAApjmVP/Wx4D89stte7xrpPwAAAD90AgAAAAAAAAElBAAAeAAAANElJPnAw+A/PbLbXu8a6T8AAAA/dAIAAAAAAAABJgQAAHgAAAD6EbOyjNXgP/sDo6hwE+k/AAAAP3QCAAAAAAAAAScEAAB4AAAACbbiRXvb4D/7A6OocBPpPwAAAD+DAgAAAAAAAAEoBAAAeAAAABdaEtlp4eA/+wOjqHAT6T8AAAA/gwIAAAAAAAABKQQAAHgAAAAl/kFsWOfgP7lVavLxC+k/AAAAP5MCAAAAAAAAASoEAAB4AAAAM6Jx/0bt4D+5VWry8QvpPwAAAD+TAgAAAAAAAAErBAAAeAAAAEFGoZI18+A/uVVq8vEL6T8AAAA/ogIAAAAAAAABLAQAAHgAAABdjgC5Ev/gP7lVavLxC+k/AAAAP7ICAAAAAAAAAS0EAAB4AAAAetZf3+8K4T+5VWry8QvpPwAAAD/CAgAAAAAAAAEuBAAAeAAAAId6j3LeEOE/uVVq8vEL6T8AAAA/wgIAAAAAAAABLwQAAHgAAACWHr8FzRbhP7lVavLxC+k/AAAAP9ECAAAAAAAAATAEAAB4AAAAo8LumLsc4T+5VWry8QvpPwAAAD/RAgAAAAAAAAExBAAAeAAAALJmHiyqIuE/uVVq8vEL6T8AAAA/4QIAAAAAAAABMgQAAHgAAAC/Ck6/mCjhP7lVavLxC+k/AAAAP/ECAAAAAAAAATMEAAB4AAAAvwpOv5go4T92pzE8cwTpPwAAAD8AAwAAAAAAAAE0BAAAeAAAAM6ufVKHLuE/NPn4hfT86D8AAAA/AAMAAAAAAAABNQQAAHgAAADcUq3ldTThP/NKwM919eg/AAAAPxADAAAAAAAAATYEAAB4AAAA3FKt5XU04T+wnIcZ9+3oPwAAAD8fAwAAAAAAAAE3BAAAeAAAANxSreV1NOE/bu5OY3jm6D8AAAA/HwMAAAAAAAABOAQAAHgAAADq9tx4ZDrhP27uTmN45ug/AAAAPz8DAAAAAAAAATkEAAB4AAAA6vbceGQ64T8tQBat+d7oPwAAAD8/AwAAAAAAAAE6BAAAeAAAAOr23HhkOuE/6pHd9nrX6D8AAAA/fQMAAAAAAAABOwQAAHgAAADcUq3ldTThP6jjpED8z+g/AAAAP40DAAAAAAAAATwEAAB4AAAAzq59Uocu4T9mNWyKfcjoPwAAAD+NAwAAAAAAAAE9BAAAeAAAAM6ufVKHLuE/oCrCZwGy6D8AAAA/jQMAAAAAAAABPgQAAHgAAADOrn1Shy7hP158ibGCqug/AAAAP5wDAAAAAAAAAT8EAAB4AAAAzq59Uocu4T8czlD7A6PoPwAAAD+cAwAAAAAAAAFABAAAeAAAAM6ufVKHLuE/2h8YRYWb6D8AAAA/rAMAAAAAAAABQQQAAHgAAAC/Ck6/mCjhP5hx344GlOg/AAAAP7wDAAAAAAAAAUIEAAB4AAAAsmYeLKoi4T+Ycd+OBpToPwAAAD8EBAAAAAAAAAFDBAAAeAAAAKPC7pi7HOE/2h8YRYWb6D8AAAA/FAQAAAAAAAABRAQAAHgAAACWHr8FzRbhP9ofGEWFm+g/AAAAPxQEAAAAAAAAAUUEAAB4AAAAlh6/Bc0W4T8czlD7A6PoPwAAAD8jBAAAAAAAAAFGBAAAeAAAAB2Uzc+z/to/yccvpOdH6T8AAAA/AAAAAAAAAAABRwQAAHgAAADlAw+D+ebaP0VrvjfqOOk/AAAAPxAAAAAAAAAAAUgEAAB4AAAA5QMPg/nm2j8DvYWBazHpPwAAAD8/AAAAAAAAAAFJBAAAeAAAAOUDD4P55to/wQ5Ny+wp6T8AAAA/PwAAAAAAAAABSgQAAHgAAADlAw+D+ebaP39gFBVuIuk/AAAAP14AAAAAAAAAAUsEAAB4AAAA5QMPg/nm2j89stte7xrpPwAAAD9eAAAAAAAAAAFMBAAAeAAAAOUDD4P55to/+wOjqHAT6T8AAAA/bgAAAAAAAAABTQQAAHgAAADlAw+D+ebaP3anMTxzBOk/AAAAP24AAAAAAAAAAU4EAAB4AAAAAUxuqdby2j+wnIcZ9+3oPwAAAD99AAAAAAAAAAFPBAAAeAAAADncLPaQCts/qOOkQPzP6D8AAAA/jQAAAAAAAAABUAQAAHgAAAA53Cz2kArbP+LY+h2Aueg/AAAAP40AAAAAAAAAAVEEAAB4AAAAOdws9pAK2z/aHxhFhZvoPwAAAD+cAAAAAAAAAAFSBAAAeAAAAFUkjBxuFts/TgrE/4xu6D8AAAA/rAAAAAAAAAABUwQAAHgAAABVJIwcbhbbPwOjqHATSeg/AAAAP9sAAAAAAAAAAVQEAAB4AAAAcmzrQksi2z+I5TzMuG/nPwAAAD/rAAAAAAAAAAFVBAAAeAAAAHJs60JLIts/BInLX7tg5z8AAAA/CgEAAAAAAAABVgQAAHgAAACOtEppKC7bP7FozfdGHec/AAAAPwoBAAAAAAAAAVcEAAB4AAAAqvypjwU62z+qr+oeTP/mPwAAAD8ZAQAAAAAAAAFYBAAAeAAAAOKMaNy/Uds/ZwGyaM335j8AAAA/GQEAAAAAAAABWQQAAHgAAADijGjcv1HbP6H2B0ZR4eY/AAAAPykBAAAAAAAAAVoEAAB4AAAAGx0nKXpp2z9fSM+P0tnmPwAAAD8pAQAAAAAAAAFbBAAAeAAAABsdJyl6ads/HZqW2VPS5j8AAAA/OQEAAAAAAAABXAQAAHgAAAA3ZYZPV3XbP9vrXSPVyuY/AAAAP0gBAAAAAAAAAV0EAAB4AAAAU63ldTSB2z/b610j1crmPwAAAD9YAQAAAAAAAAFeBAAAeAAAAFOt5XU0gds/mT0lbVbD5j8AAAA/WAEAAAAAAAABXwQAAHgAAABv9UScEY3bP1eP7LbXu+Y/AAAAP2gBAAAAAAAAAWAEAAB4AAAAb/VEnBGN2z8V4bMAWbTmPwAAAD93AQAAAAAAAAFhBAAAeAAAAKeFA+nLpNs/FeGzAFm05j8AAAA/dwEAAAAAAAABYgQAAHgAAADEzWIPqbDbP9Mye0rarOY/AAAAP4cBAAAAAAAAAWMEAAB4AAAA/F0hXGPI2z+RhEKUW6XmPwAAAD+WAQAAAAAAAAFkBAAAeAAAABimgIJA1Ns/T9YJ3tyd5j8AAAA/lgEAAAAAAAABZQQAAHgAAAA07t+oHeDbPwwo0SdeluY/AAAAP6YBAAAAAAAAAWYEAAB4AAAAicb9G7UD3D/LeZhx347mPwAAAD+mAQAAAAAAAAFnBAAAeAAAAMFWvGhvG9w/ictfu2CH5j8AAAA/tgEAAAAAAAABaAQAAHgAAAD55nq1KTPcP4nLX7tgh+Y/AAAAP7YBAAAAAAAAAWkEAAB4AAAAMnc5AuRK3D8Fb+5OY3jmPwAAAD/QAQAAAAAAAAFqBAAAeAAAAGoH+E6eYtw/w8C1mORw5j8AAAA/4AEAAAAAAAABawQAAHgAAABqB/hOnmLcP4ASfeJlaeY/AAAAP+ABAAAAAAAAAWwEAAB4AAAAhk9XdXtu3D+AEn3iZWnmPwAAAD/wAQAAAAAAAAFtBAAAeAAAAIZPV3V7btw/P2RELOdh5j8AAAA/8AEAAAAAAAABbgQAAHgAAACjl7abWHrcP/y1C3ZoWuY/AAAAP/ABAAAAAAAAAW8EAAB4AAAAmzLDp6u63T/0/CidbTzmPwAAAD+rAgAAAAAAAAFwBAAAeAAAAEPj/o3aAd4/9PwonW085j8AAAA/qwIAAAAAAAABcQQAAHgAAADRS9tNLD3eP/T8KJ1tPOY/AAAAP7sCAAAAAAAAAXIEAAB4AAAAe/wWNFuE3j/0/CidbTzmPwAAAD+7AgAAAAAAAAFzBAAAeAAAAAdl8/Osv94/9PwonW085j8AAAA/ygIAAAAAAAABdAQAAHgAAADnpe0mlh7fP/T8KJ1tPOY/AAAAP8oCAAAAAAAAAXUEAAB4AAAAyebnWX993z/0/CidbTzmPwAAAD/aAgAAAAAAAAF2BAAAeAAAAKsn4oxo3N8/9PwonW085j8AAAA/2gIAAAAAAAABdwQAAHgAAABGNO7fqB3gP/T8KJ1tPOY/AAAAP+oCAAAAAAAAAXgEAAB4AAAA05zKn/pY4D82q2FT7EPmPwAAAD/qAgAAAAAAAAF5BAAAeAAAAFFhd8xdjuA/eVmaCWtL5j8AAAA/+QIAAAAAAAABegQAAHgAAADeyVOMr8ngP3lZmglrS+Y/AAAAPwkDAAAAAAAAAXsEAAB4AAAA6vbceGQ64T/8tQt2aFrmPwAAAD8JAwAAAAAAAAF8BAAAeAAAAGi7iaXHb+E/P2RELOdh5j8AAAA/GAMAAAAAAAABfQQAAHgAAAAEyJX4B7HhP4ASfeJlaeY/AAAAPxgDAAAAAAAAAX4EAAB4AAAAgoxCJWvm4T/DwLWY5HDmPwAAAD8oAwAAAAAAAAF/BAAAeAAAAB6ZTnirJ+I/BW/uTmN45j8AAAA/OAMAAAAAAAABgAQAAHgAAACdXfukDl3iP0YdJwXif+Y/AAAAPzgDAAAAAAAAAYEEAAB4AAAAN2oH+E6e4j9GHScF4n/mPwAAAD84AwAAAAAAAAGCBAAAeAAAAOAaQ9595eI/ictfu2CH5j8AAAA/RwMAAAAAAAABgwQAAHgAAAB8J08xvibjP8t5mHHfjuY/AAAAP0cDAAAAAAAAAYQEAAB4AAAACJAr8Q9i4z/LeZhx347mPwAAAD9XAwAAAAAAAAGFBAAAeAAAAKOcN0RQo+M/y3mYcd+O5j8AAAA/VwMAAAAAAAABhgQAAHgAAAAiYeRws9jjP8t5mHHfjuY/AAAAP2cDAAAAAAAAAYcEAAB4AAAAvW3ww/MZ5D/LeZhx347mPwAAAD9nAwAAAAAAAAGIBAAAeAAAAFh6/BY0W+Q/y3mYcd+O5j8AAAA/dgMAAAAAAAABiQQAAHgAAADXPqlDl5DkP8t5mHHfjuY/AAAAP4YDAAAAAAAAAYoEAAB4AAAAHXOXI0Cu5D/LeZhx347mPwAAAD+GAwAAAAAAAAGLBAAAeAAAAIDv5CnG1+Q/DCjRJ16W5j8AAAA/lQMAAAAAAAABjAQAAHgAAADGI9MJb/XkP0/WCd7cneY/AAAAP5UDAAAAAAAAAY0EAAB4AAAA8Q9iwzoH5T9P1gne3J3mPwAAAD+VAwAAAAAAAAGOBAAAeAAAABr88HwGGeU/kYRClFul5j8AAAA/pQMAAAAAAAABjwQAAHgAAAA3RFCj4yTlP5GEQpRbpeY/AAAAP7UDAAAAAAAAAZAEAAB4AAAAU4yvycAw5T/TMntK2qzmPwAAAD+1AwAAAAAAAAGRBAAAeAAAAGEw31yvNuU/0zJ7Stqs5j8AAAA/xAMAAAAAAAABkgQAAHgAAACLHG4We0jlP9Mye0rarOY/AAAAP8QDAAAAAAAAAZMEAAB4AAAAp2TNPFhU5T/TMntK2qzmPwAAAD/EAwAAAAAAAAGUBAAAeAAAANJQXPYjZuU/0zJ7Stqs5j8AAAA/1AMAAAAAAAABlQQAAHgAAAD8POuv73flP9Mye0rarOY/AAAAP+QDAAAAAAAAAZYEAAB4AAAAJyl6abuJ5T/TMntK2qzmPwAAAD/kAwAAAAAAAAGXBAAAeAAAAF+5OLZ1oeU/0zJ7Stqs5j8AAAA/8wMAAAAAAAABmAQAAHgAAACXSfcCMLnlP9Mye0rarOY/AAAAP/MDAAAAAAAAAZkEAAB4AAAA3X3l4tjW5T/TMntK2qzmPwAAAD8DBAAAAAAAAAGaBAAAeAAAABUOpC+T7uU/0zJ7Stqs5j8AAAA/AwQAAAAAAAABmwQAAHgAAABr5sGiKhLmP9Mye0rarOY/AAAAPxIEAAAAAAAAAZwEAAB4AAAAzWIPqbA75j8V4bMAWbTmPwAAAD8SBAAAAAAAAAGdBAAAeAAAACE7LRxIX+Y/V4/stte75j8AAAA/IgQAAAAAAAABngQAAHgAAACSW6q1vI7mP9vrXSPVyuY/AAAAPyIEAAAAAAAAAZ8EAAB4AAAAESBX4h/E5j/b610j1crmPwAAAD8yBAAAAAAAAAGgBAAAeAAAAJDkAw+D+eY/X0jPj9LZ5j8AAAA/MgQAAAAAAAABoQQAAHgAAAAABYGo9yjnP19Iz4/S2eY/AAAAP0EEAAAAAAAAAaIEAAB4AAAAgMkt1Vpe5z+h9gdGUeHmPwAAAD9BBAAAAAAAAAGjBAAAeAAAANShS0jygec/ofYHRlHh5j8AAAA/UQQAAAAAAAABpAQAAHgAAAAoemm7iaXnP6H2B0ZR4eY/AAAAP1EEAAAAAAAAAaUEAAB4AAAAbq5XmzLD5z+h9gdGUeHmPwAAAD9hBAAAAAAAAAGmBAAAeAAAAJma5lT+1Oc/ofYHRlHh5j8AAAA/YQQAAAAAAAABpwQAAHgAAAC14kV72+DnP6H2B0ZR4eY/AAAAP3AEAAAAAAAAAagEAAB4AAAA0Sqlobjs5z+h9gdGUeHmPwAAAD9wBAAAAAAAAAGpBAAAeAAAAODO1DSn8uc/ofYHRlHh5j8AAAA/gAQAAAAAAAABqgQAAHgAAADucgTIlfjnP6H2B0ZR4eY/AAAAP4AEAAAAAAAAAasEAAB4AAAA7nIEyJX45z9fSM+P0tnmPwAAAD+PBAAAAAAAAAGsBAAAeAAAAPwWNFuE/uc/X0jPj9LZ5j8AAAA/nwQAAAAAAAABrQQAAHgAAAAKu2PucgToP19Iz4/S2eY/AAAAP58EAAAAAAAAAa4EAAB4AAAAJgPDFFAQ6D9fSM+P0tnmPwAAAD+vBAAAAAAAAAGvBAAAeAAAADWn8qc+Fug/X0jPj9LZ5j8AAAA/vgQAAAAAAAABsAQAAHgAAABR71HOGyLoP19Iz4/S2eY/AAAAP84EAAAAAAAAAbEEAAB4AAAAbTex9Pgt6D9fSM+P0tnmPwAAAD/eBAAAAAAAAAGyBAAAeAAAAHrb4IfnM+g/ofYHRlHh5j8AAAA/7QQAAAAAAAABswQAAHgAAACJfxAb1jnoP6H2B0ZR4eY/AAAAP/0EAAAAAAAAAbQEAAB4AAAAlyNArsQ/6D+h9gdGUeHmPwAAAD/9BAAAAAAAAAG1BAAAeAAAAKXHb0GzReg/ofYHRlHh5j8AAAA/DAUAAAAAAAABtgQAAHgAAAClx29Bs0XoP+SkQPzP6OY/AAAAPwwFAAAAAAAAAbcEAAB4AAAAs2uf1KFL6D/kpED8z+jmPwAAAD8MBQAAAAAAAAG4BAAAeAAAAMEPz2eQUeg/5KRA/M/o5j8AAAA/HAUAAAAAAAABuQQAAHgAAADPs/76flfoPyVTebJO8OY/AAAAPywFAAAAAAAAAboEAAB4AAAA3lcujm1d6D8lU3myTvDmPwAAAD8sBQAAAAAAAAG7BAAAeAAAAOv7XSFcY+g/ZwGyaM335j8AAAA/OwUAAAAAAAABvAQAAHgAAAD6n420SmnoP2cBsmjN9+Y/AAAAPzsFAAAAAAAAAb0EAAB4AAAAFujs2id16D9nAbJozffmPwAAAD9LBQAAAAAAAAG+BAAAeAAAACOMHG4We+g/qq/qHkz/5j8AAAA/SwUAAAAAAAABvwQAAHgAAAAyMEwBBYHoP+tdI9XKBuc/AAAAP1sFAAAAAAAAAcAEAAB4AAAAXBzbutCS6D/rXSPVygbnPwAAAD9bBQAAAAAAAAHBBAAAeAAAAFwc27rQkug/LQxci0kO5z8AAAA/agUAAAAAAAABwgQAAHgAAABqwApOv5joPy0MXItJDuc/AAAAP2oFAAAAAAAAAcMEAAB4AAAAasAKTr+Y6D9wupRByBXnPwAAAD96BQAAAAAAAAHEBAAAeAAAAIcIanScpOg/sWjN90Yd5z8AAAA/egUAAAAAAAABxQQAAHgAAACUrJkHi6roP/QWBq7FJOc/AAAAP4kFAAAAAAAAAcYEAAB4AAAAlKyZB4uq6D82xT5kRCznPwAAAD+ZBQAAAAAAAAHHBAAAeAAAAKNQyZp5sOg/d3N3GsMz5z8AAAA/mQUAAAAAAAAByAQAAHgAAACw9PgtaLboP7ohsNBBO+c/AAAAP6kFAAAAAAAAAckEAAB4AAAAsPT4LWi26D/8z+iGwELnPwAAAD/WBQAAAAAAAAHKBAAAeAAAAL+YKMFWvOg/PX4hPT9K5z8AAAA/5gUAAAAAAAABywQAAHgAAAC/mCjBVrzoP4AsWvO9Uec/AAAAP+YFAAAAAAAAAcwEAAB4AAAAv5gowVa86D8Eictfu2DnPwAAAD/1BQAAAAAAAAHNBAAAeAAAAL+YKMFWvOg/ypN1gjd35z8AAAA/9QUAAAAAAAABzgQAAHgAAADMPFhURcLoP5CeH6Wzjec/AAAAPwUGAAAAAAAAAc8EAAB4AAAA2+CH5zPI6D8dtHPqq7rnPwAAAD8FBgAAAAAAAAHQBAAAeAAAANvgh+czyOg/JW1Ww6bY5z8AAAA/FAYAAAAAAAAB0QQAAHgAAADphLd6Is7oP/Mw474dDeg/AAAAPyQGAAAAAAAAAdIEAAB4AAAA6YS3eiLO6D89mP5NlzLoPwAAAD8kBgAAAAAAAAHTBAAAeAAAAOmEt3oizug/ya1Sk49f6D8AAAA/JAYAAAAAAAAB1AQAAHgAAADphLd6Is7oPxQVbiIJheg/AAAAP0MGAAAAAAAAAdUEAAB4AAAA6YS3eiLO6D+gKsJnAbLoPwAAAD+xBgAAAAAAAAHWBAAAeAAAAM+z/vp+V+g/dsEOTcvs6T8AAAA/wAYAAAAAAAAB1wQAAHgAAADBD89nkFHoP7hvRwNK9Ok/AAAAP8AGAAAAAAAAAdgEAAB4AAAAiX8QG9Y56D/6HYC5yPvpPwAAAD/gBgAAAAAAAAHZBAAAeAAAAFHvUc4bIug/wCgq3EQS6j8AAAA/4AYAAAAAAAAB2gQAAHgAAAAmA8MUUBDoPwLXYpLDGeo/AAAAP+8GAAAAAAAAAdsEAAB4AAAA/BY0W4T+5z9FhZtIQiHqPwAAAD/vBgAAAAAAAAHcBAAAeAAAAKc+Fujs2uc/yOEMtT8w6j8AAAA/7wYAAAAAAAAB3QQAAHgAAABFwsjhZrHnPwuQRWu+N+o/AAAAP/8GAAAAAAAAAd4EAAB4AAAA4kV72+CH5z8LkEVrvjfqPwAAAD8OBwAAAAAAAAHfBAAAeAAAAIDJLdVaXuc/TD5+IT0/6j8AAAA/DgcAAAAAAAAB4AQAAHgAAAAr8Q9iwzrnP4/stte7Ruo/AAAAPz0HAAAAAAAAAeEEAAB4AAAAWsvraAJ35j8SSShEuVXqPwAAAD89BwAAAAAAAAHiBAAAeAAAANwGPzyfQeY/EkkoRLlV6j8AAAA/PQcAAAAAAAAB4wQAAHgAAABA+jLpXgDmPxJJKES5Veo/AAAAP00HAAAAAAAAAeQEAAB4AAAAs5FWKQ3F5T8SSShEuVXqPwAAAD9dBwAAAAAAAAHlBAAAeAAAAG/UDvCdPOU/EkkoRLlV6j8AAAA/bAcAAAAAAAAB5gQAAHgAAAAsF8e2LrTkPxJJKES5Veo/AAAAP2wHAAAAAAAAAecEAAB4AAAAg2aL0P9s5D/Rmu+NOk7qPwAAAD9sBwAAAAAAAAHoBAAAeAAAAPb9rhCuMeQ/j+y217tG6j8AAAA/iwcAAAAAAAAB6QQAAHgAAADbLPaQCrvjP0w+fiE9P+o/AAAAP5sHAAAAAAAAAeoEAAB4AAAAQSDqPcp54z9MPn4hPT/qPwAAAD+rBwAAAAAAAAHrBAAAeAAAAF/f7wrhGuM/C5BFa7436j8AAAA/ugcAAAAAAAAB7AQAAHgAAACMQiVr5sHiPwuQRWu+N+o/AAAAP7oHAAAAAAAAAe0EAAB4AAAAGyKo0XGS4j8LkEVrvjfqPwAAAD/KBwAAAAAAAAHuBAAAeAAAAJ7UoUtI8uE/yOEMtT8w6j8AAAA/2gcAAAAAAAAB7wQAAHgAAAAutCSy08LhP8jhDLU/MOo/AAAAP9oHAAAAAAAAAfAEAAB4AAAAzDfXq02Z4T/I4Qy1PzDqPwAAAD/pBwAAAAAAAAHxBAAAeAAAAIUD6cuke+E/hjPU/sAo6j8AAAA/NwgAAAAAAAAB8gQAAHgAAAB8TQaGKaDgP3bBDk3L7Ok/AAAAP0cIAAAAAAAAAfMEAAB4AAAANRkYpoCC4D/yZJ3gzd3pPwAAAD9HCAAAAAAAAAH0BAAAeAAAAOFA+jLpXuA/sLZkKk/W6T8AAAA/RwgAAAAAAAAB9QQAAHgAAAB/xKwsYzXgPyxa871Rx+k/AAAAP0cIAAAAAAAAAfYEAAB4AAAAKuyOucsR4D+n/YFRVLjpPwAAAD9XCAAAAAAAAAH3BAAAeAAAAFdPxBnRuN8/JKEQ5Vap6T8AAAA/8wgAAAAAAAAB+AQAAHgAAABD4/6N2gHeP1Xdg+nfdOk/AAAAPwIJAAAAAAAAAfkEAAB4AAAA08KB9GXS3T9V3YPp33TpPwAAAD8CCQAAAAAAAAH6BAAAeAAAALd6Is6Ixt0/Vd2D6d906T8AAAA/EgkAAAAAAAAB+wQAAHgAAACbMsOnq7rdP1Xdg+nfdOk/AAAAPxIJAAAAAAAAAfwEAAB4AAAAf+pjgc6u3T9V3YPp33TpPwAAAD8xCQAAAAAAAAH9BAAAeAAAAGOiBFvxot0/Vd2D6d906T8AAAA/UQkAAAAAAAAB/gQAAHgAAAB/6mOBzq7dP1Xdg+nfdOk/AAAAP/YJAAAAAAAAAf8EAAB4AAAAf+pjgc6u3T8UL0szYW3pPwAAAD/CCgAAAAAAAAEABQAAeAAAAH/qY4HOrt0/j9LZxmNe6T8AAAA/0QoAAAAAAAABAQUAAHgAAACJOCMa92/EPwE/19Uju+0/AAAAPwAAAAAAAAAAAQIFAAB4AAAAwsjhZrGHxD8BP9fVI7vtPwAAAD9qAAAAAAAAAAEDBQAAeAAAADLpXgAmt8Q/AT/X1SO77T8AAAA/agAAAAAAAAABBAUAAHgAAACjCdyZmubEPwE/19Uju+0/AAAAP3oAAAAAAAAAAQUFAAB4AAAATLoXgMktxT9C7Q+MosLtPwAAAD96AAAAAAAAAAEGBQAAeAAAAL3alBk+XcU/Qu0PjKLC7T8AAAA/iQAAAAAAAAABBwUAAHgAAAAt+xGzsozFP0LtD4yiwu0/AAAAP4kAAAAAAAAAAQgFAAB4AAAAnhuPTCe8xT9C7Q+MosLtPwAAAD+ZAAAAAAAAAAEJBQAAeAAAAEfMyjJWA8Y/Qu0PjKLC7T8AAAA/mQAAAAAAAAABCgUAAHgAAADwfAYZhUrGP0LtD4yiwu0/AAAAP6gAAAAAAAAAAQsFAAB4AAAAYZ2Dsvl5xj9C7Q+MosLtPwAAAD+oAAAAAAAAAAEMBQAAeAAAAJotQv+zkcY/Qu0PjKLC7T8AAAA/yAAAAAAAAAABDQUAAHgAAAALTr+YKMHGP0LtD4yiwu0/AAAAP8gAAAAAAAAAAQ4FAAB4AAAAQ9595eLYxj9C7Q+MosLtPwAAAD/3AAAAAAAAAAEPBQAAeAAAAEPefeXi2MY/AT/X1SO77T8AAAA/ZAEAAAAAAAABEAUAAHgAAABD3n3l4tjGP76Qnh+ls+0/AAAAP4MBAAAAAAAAAREFAAB4AAAAe248Mp3wxj984mVpJqztPwAAAD+yAQAAAAAAAAESBQAAeAAAAAt595WLY8s/fOJlaSas7T8AAAA/AAAAAAAAAAABEwUAAHgAAABDCbbiRXvLP3ziZWkmrO0/AAAAPx8AAAAAAAAAARQFAAB4AAAAQwm24kV7yz++kJ4fpbPtPwAAAD8vAAAAAAAAAAEVBQAAeAAAALMpM3y6qss/vpCeH6Wz7T8AAAA/LwAAAAAAAAABFgUAAHgAAADtufHIdMLLP76Qnh+ls+0/AAAAPz4AAAAAAAAAARcFAAB4AAAAXdpuYunxyz8BP9fVI7vtPwAAAD8+AAAAAAAAAAEYBQAAeAAAAM366/tdIcw/AT/X1SO77T8AAAA/TgAAAAAAAAABGQUAAHgAAAB3qyfijGjMPwE/19Uju+0/AAAAP04AAAAAAAAAARoFAAB4AAAAA51d+6QOzT8BP9fVI7vtPwAAAD9eAAAAAAAAAAEbBQAAeAAAAMUeUmF3zM0/AT/X1SO77T8AAAA/XgAAAAAAAAABHAUAAHgAAABPEIh6j3LOPwE/19Uju+0/AAAAP5wAAAAAAAAAAR0FAAB4AAAAdXtuPDKd0D8BP9fVI7vtPwAAAD+sAAAAAAAAAAEeBQAAeAAAAOab69WmzNA/AT/X1SO77T8AAAA/rAAAAAAAAAABHwUAAHgAAAAC5Er8g9jQPwE/19Uju+0/AAAAP+oAAAAAAAAAASAFAAB4AAAAHiyqImHk0D8BP9fVI7vtPwAAAD8KAQAAAAAAAAEhBQAAeAAAADp0CUk+8NA/AT/X1SO77T8AAAA/CgEAAAAAAAABIgUAAHgAAABXvGhvG/zQPwE/19Uju+0/AAAAPxkBAAAAAAAAASMFAAB4AAAAcwTIlfgH0T8BP9fVI7vtPwAAAD8ZAQAAAAAAAAEkBQAAeAAAAKuUhuKyH9E/AT/X1SO77T8AAAA/KQEAAAAAAAABJQUAAHgAAAABmNxSreXVP0LtD4yiwu0/AAAAPwAAAAAAAAAAASYFAAB4AAAAVnD6xUQJ1j9C7Q+MosLtPwAAAD9OAAAAAAAAAAEnBQAAeAAAAMeQd1+5ONY/x0mB+J/R7T8AAAA/TgAAAAAAAAABKAUAAHgAAACp0XGSopfWPwj4ua4e2e0/AAAAP14AAAAAAAAAASkFAAB4AAAA3uqJOCMa1z+NVCsbHOjtPwAAAD9eAAAAAAAAAAEqBQAAeAAAADBMAQWBqNc/EbGchxn37T8AAAA/bQAAAAAAAAABKwUAAHgAAADXhZZEdlrYPxGxnIcZ9+0/AAAAP20AAAAAAAAAASwFAAB4AAAAfb8rhGsM2T+VDQ70FgbuPwAAAD99AAAAAAAAAAEtBQAAeAAAALBhnYOy+dk/lQ0O9BYG7j8AAAA/fQAAAAAAAAABLgUAAHgAAAAdlM3Ps/7aP9e7RqqVDe4/AAAAP40AAAAAAAAAAS8FAAB4AAAAFi/a2wY/3D/Xu0aqlQ3uPwAAAD+cAAAAAAAAAAEwBQAAeAAAACsSRg43i90/17tGqpUN7j8AAAA/nAAAAAAAAAABMQUAAHgAAABftLcNfnjeP9e7RqqVDe4/AAAAP5wAAAAAAAAAATIFAAB4AAAAPX4Lmi1C3z9TX9U9mP7tPwAAAD+sAAAAAAAAAAEzBQAAeAAAAKsn4oxo3N8/EbGchxn37T8AAAA/rAAAAAAAAAABNAUAAHgAAAB/xKwsYzXgP84CZNGa7+0/AAAAP7sAAAAAAAAAATUFAAB4AAAA7+Qpxtdk4D+NVCsbHOjtPwAAAD+7AAAAAAAAAAE2BQAAeAAAAG6p1vI6muA/CPi5rh7Z7T8AAAA/ywAAAAAAAAABNwUAAHgAAACYlWWsBqzgP8dJgfif0e0/AAAAP9sAAAAAAAAAATgFAAB4AAAAwoH0ZdK94D/HSYH4n9HtPwAAAD/bAAAAAAAAAAE5BQAAeAAAAN7JU4yvyeA/x0mB+J/R7T8AAAA/6gAAAAAAAAABOgUAAHgAAADtbYMfns/gP8dJgfif0e0/AAAAP+oAAAAAAAAAATsFAAB4AAAA+hGzsozV4D/HSYH4n9HtPwAAAD/6AAAAAAAAAAE8BQAAeAAAAPoRs7KM1eA/hZtIQiHK7T8AAAA/+gAAAAAAAAABPQUAAHgAAAAXWhLZaeHgP4WbSEIhyu0/AAAAPwoBAAAAAAAAAT4FAAB4AAAAJf5BbFjn4D+Fm0hCIcrtPwAAAD+HAQAAAAAAAAE/BQAAeAAAAJrmVP7Ux+I/lQ0O9BYG7j8AAAA/AAAAAAAAAAABQAUAAHgAAAC2LrQkstPiP5UNDvQWBu4/AAAAP14AAAAAAAAAAUEFAAB4AAAA775ycWzr4j+VDQ70FgbuPwAAAD9tAAAAAAAAAAFCBQAAeAAAADXzYFEVCeM/lQ0O9BYG7j8AAAA/bQAAAAAAAAABQwUAAHgAAADBWz0RZ0TjP5UNDvQWBu4/AAAAP30AAAAAAAAAAUQFAAB4AAAAQSDqPcp54z+VDQ70FgbuPwAAAD99AAAAAAAAAAFFBQAAeAAAAPd0VbfnxuM/lQ0O9BYG7j8AAAA/jQAAAAAAAAABRgUAAHgAAADLESBX4h/kP5UNDvQWBu4/AAAAP40AAAAAAAAAAUcFAAB4AAAAyJp5sKiK5D+VDQ70FgbuPwAAAD+cAAAAAAAAAAFIBQAAeAAAANXHAp1d++Q/lQ0O9BYG7j8AAAA/nAAAAAAAAAABSQUAAHgAAAAK4RpD3n3lP5UNDvQWBu4/AAAAP6wAAAAAAAAAAUoFAAB4AAAAa+bBoioS5j+VDQ70FgbuPwAAAD+7AAAAAAAAAAFLBQAAeAAAAL1HOW+IoOY/lQ0O9BYG7j8AAAA/uwAAAAAAAAABTAUAAHgAAADzYFEVCSPnP5UNDvQWBu4/AAAAP8sAAAAAAAAAAU0FAAB4AAAADDIKlayZ5z9TX9U9mP7tPwAAAD/LAAAAAAAAAAFOBQAAeAAAAO5yBMiV+Oc/U1/VPZj+7T8AAAA/2wAAAAAAAAABTwUAAHgAAACXI0CuxD/oP84CZNGa7+0/AAAAP9sAAAAAAAAAAVAFAAB4AAAAMjBMAQWB6D9LpvJkneDtPwAAAD/qAAAAAAAAAAFRBQAAeAAAAJSsmQeLqug/CPi5rh7Z7T8AAAA/6gAAAAAAAAABUgUAAHgAAADphLd6Is7oP8dJgfif0e0/AAAAP/oAAAAAAAAAAVMFAAB4AAAAE3FGNO7f6D+Fm0hCIcrtPwAAAD/6AAAAAAAAAAFUBQAAeAAAACEVdsfc5eg/hZtIQiHK7T8AAAA/+gAAAAAAAAABVQUAAHgAAAAwuaVay+voP0LtD4yiwu0/AAAAPwoBAAAAAAAAAVYFAAB4AAAAIRV2x9zl6D9C7Q+MosLtPwAAAD+HAQAAAAAAAAFXBQAAeAAAALJmHiyqIuE/UZOPX0jP7z8AAAA/AAAAAAAAAAABWAUAAHgAAAC/Ck6/mCjhP1GTj19Iz+8/AAAAPx8AAAAAAAAAAVkFAAB4AAAAzq59Uocu4T9Rk49fSM/vPwAAAD8vAAAAAAAAAAFaBQAAeAAAANxSreV1NOE/UZOPX0jP7z8AAAA/PwAAAAAAAAABWwUAAHgAAAAGPzyfQUbhP1GTj19Iz+8/AAAAP04AAAAAAAAAAVwFAAB4AAAAP8/66/td4T+TQcgVx9bvPwAAAD9OAAAAAAAAAAFdBQAAeAAAAGi7iaXHb+E/k0HIFcfW7z8AAAA/TgAAAAAAAAABXgUAAHgAAAB3X7k4tnXhP5NByBXH1u8/AAAAP14AAAAAAAAAAV8FAAB4AAAAk6cYX5OB4T+TQcgVx9bvPwAAAD9uAAAAAAAAAAFgBQAAeAAAAL2Tpxhfk+E/1+8AzEXe7z8AAAA/bgAAAAAAAAABYQUAAHgAAADofzbSKqXhP9fvAMxF3u8/AAAAP24AAAAAAAAAAWIFAAB4AAAAIBD1HuW84T/X7wDMRd7vPwAAAD9uAAAAAAAAAAFjBQAAeAAAAEr8g9iwzuE/1+8AzEXe7z8AAAA/fgAAAAAAAAABZAUAAHgAAAB16BKSfODhP9fvAMxF3u8/AAAAP34AAAAAAAAAAWUFAAB4AAAArXjR3jb44T/X7wDMRd7vPwAAAD+NAAAAAAAAAAFmBQAAeAAAAPSsv77fFeI/k0HIFcfW7z8AAAA/rQAAAAAAAAABZwUAAHgAAABkzTxYVEXiP842HvNKwO8/AAAAP60AAAAAAAAAAWgFAAB4AAAAqgErOP1i4j/ONh7zSsDvPwAAAD+tAAAAAAAAAAFpBQAAeAAAAOOR6YS3euI/Stqshk2x7z8AAAA/rQAAAAAAAAABagUAAHgAAAA3agf4Tp7iP8V9OxpQou8/AAAAP7wAAAAAAAAAAWsFAAB4AAAAb/rFRAm24j/FfTsaUKLvPwAAAD+8AAAAAAAAAAFsBQAAeAAAAMTS47eg2eI//3KR99OL7z8AAAA/zAAAAAAAAAABbQUAAHgAAADvvnJxbOviP/9ykffTi+8/AAAAP8wAAAAAAAAAAW4FAAB4AAAAGKsBKzj94j97FiCL1nzvPwAAAD/cAAAAAAAAAAFvBQAAeAAAAEOXkOQDD+M/OWjn1Fd17z8AAAA/3AAAAAAAAAABcAUAAHgAAABf3+8K4RrjPzlo59RXde8/AAAAP+sAAAAAAAAAAXEFAAB4AAAAict+xKws4z+1C3ZoWmbvPwAAAD/7AAAAAAAAAAFyBQAAeAAAAJhvrlebMuM/c109stte7z8AAAA/+wAAAAAAAAABcwUAAHgAAAC0tw1+eD7jPzGvBPxcV+8/AAAAP/sAAAAAAAAAAXQFAAB4AAAA0P9spFVK4z/vAMxF3k/vPwAAAD8KAQAAAAAAAAF1BQAAeAAAAND/bKRVSuM/KfYhI2I57z8AAAA/CgEAAAAAAAABdgUAAHgAAADsR8zKMlbjP6WZsLZkKu8/AAAAPxoBAAAAAAAAAXcFAAB4AAAA+uv7XSFc4z+d4M3daQzvPwAAAD8qAQAAAAAAAAF4BQAAeAAAAAiQK/EPYuM/19Uju+317j8AAAA/SQEAAAAAAAABeQUAAHgAAAAWNFuE/mfjP3z8Qnp+lO4/AAAAP0kBAAAAAAAAAXoFAAB4AAAAFjRbhP5n4z9zQ2Chg3buPwAAAD9JAQAAAAAAAAF7BQAAeAAAABY0W4T+Z+M/rTi2fgdg7j8AAAA/SQEAAAAAAAABfAUAAHgAAAAWNFuE/mfjP+ctDFyLSe4/AAAAP1kBAAAAAAAAAX0FAAB4AAAACJAr8Q9i4z8hI2I5DzPuPwAAAD9ZAQAAAAAAAAF+BQAAeAAAAPrr+10hXOM/33Qpg5Ar7j8AAAA/aAEAAAAAAAABfwUAAHgAAAD66/tdIVzjP53G8MwRJO4/AAAAP2gBAAAAAAAAAYAFAAB4AAAA7EfMyjJW4z9bGLgWkxzuPwAAAD94AQAAAAAAAAGBBQAAeAAAAOxHzMoyVuM/GWp/YBQV7j8AAAA/hwEAAAAAAAABggUAAHgAAADeo5w3RFDjP9e7RqqVDe4/AAAAP4cBAAAAAAAAAYMFAAB4AAAA3qOcN0RQ4z+VDQ70FgbuPwAAAD+XAQAAAAAAAAGEBQAAeAAAAND/bKRVSuM/U1/VPZj+7T8AAAA/pwEAAAAAAAABhQUAAHgAAADQ/2ykVUrjPxGxnIcZ9+0/AAAAP7YBAAAAAAAAAYYFAAB4AAAAwVs9EWdE4z/OAmTRmu/tPwAAAD/GAQAAAAAAAAGHBQAAeAAAALS3DX54PuM/jVQrGxzo7T8AAAA/xgEAAAAAAAABiAUAAHgAAAClE97qiTjjP0um8mSd4O0/AAAAP9YBAAAAAAAAAYkFAAB4AAAAmG+uV5sy4z/HSYH4n9HtPwAAAD/WAQAAAAAAAAGKBQAAeAAAAG2DH57PIOM/hZtIQiHK7T8AAAA/5QEAAAAAAAABiwUAAHgAAABf3+8K4RrjPwE/19Uju+0/AAAAP+UBAAAAAAAAAYwFAAB4AAAAJ08xviYD4z984mVpJqztPwAAAD/1AQAAAAAAAAGNBQAAeAAAAO++cnFs6+I/+IX0/Cid7T8AAAA/9QEAAAAAAAABjgUAAHgAAADTdhNLj9/iP7bXu0aqle0/AAAAPwQCAAAAAAAAAY8FAAB4AAAAti60JLLT4j91KYOQK47tPwAAAD8EAgAAAAAAAAGQBQAAeAAAAIxCJWvmweI/8MwRJC5/7T8AAAA/FAIAAAAAAAABkQUAAHgAAABGDjeLPaTiP2xwoLcwcO0/AAAAPxQCAAAAAAAAAZIFAAB4AAAA/9lIq5SG4j8qwmcBsmjtPwAAAD8kAgAAAAAAAAGTBQAAeAAAAI65yxEgV+I/ZLe93jVS7T8AAAA/JAIAAAAAAAABlAUAAHgAAAA64a2eiDPiPyIJhSi3Su0/AAAAPzMCAAAAAAAAAZUFAAB4AAAA5QiQK/EP4j/gWkxyOEPtPwAAAD9DAgAAAAAAAAGWBQAAeAAAAJEwcrhZ7OE/nawTvLk77T8AAAA/QwIAAAAAAAABlwUAAHgAAABYoLNrn9ThP1z+2gU7NO0/AAAAP1MCAAAAAAAAAZgFAAB4AAAAIBD1HuW84T9c/toFOzTtPwAAAD9TAgAAAAAAAAGZBQAAeAAAAPUjZmUZq+E/GlCiT7ws7T8AAAA/UwIAAAAAAAABmgUAAHgAAADMN9erTZnhPxpQok+8LO0/AAAAP2gCAAAAAAAAAZsFAAB4AAAAk6cYX5OB4T8aUKJPvCztPwAAAD9oAgAAAAAAAAGcBQAAeAAAAGi7iaXHb+E/GlCiT7ws7T8AAAA/eAIAAAAAAAABnQUAAHgAAAAwK8tYDVjhPxpQok+8LO0/AAAAP3gCAAAAAAAAAZ4FAAB4AAAA3FKt5XU04T+drBO8uTvtPwAAAD+HAgAAAAAAAAGfBQAAeAAAAKPC7pi7HOE/nawTvLk77T8AAAA/hwIAAAAAAAABoAUAAHgAAABdjgC5Ev/gP+BaTHI4Q+0/AAAAP5cCAAAAAAAAAaEFAAB4AAAAJf5BbFjn4D9kt73eNVLtPwAAAD+XAgAAAAAAAAGiBQAAeAAAAN7JU4yvyeA/pmX2lLRZ7T8AAAA/pwIAAAAAAAABowUAAHgAAAC03cTS47fgP2xwoLcwcO0/AAAAP6cCAAAAAAAAAaQFAAB4AAAAivE1GRim4D+uHtltr3ftPwAAAD8UAwAAAAAAAAGlBQAAeAAAAO/kKcbXZOA/x0mB+J/R7T8AAAA/FAMAAAAAAAABpgUAAHgAAADhQPoy6V7gP0um8mSd4O0/AAAAPyQDAAAAAAAAAacFAAB4AAAAxfiaDAxT4D+NVCsbHOjtPwAAAD8kAwAAAAAAAAGoBQAAeAAAALdUa3kdTeA/zgJk0Zrv7T8AAAA/MwMAAAAAAAABqQUAAHgAAAC3VGt5HU3gP5UNDvQWBu4/AAAAPzMDAAAAAAAAAaoFAAB4AAAAqLA75i5H4D8Zan9gFBXuPwAAAD9DAwAAAAAAAAGrBQAAeAAAAJsMDFNAQeA/33Qpg5Ar7j8AAAA/QwMAAAAAAAABrAUAAHgAAACMaNy/UTvgP2PRmu+NOu4/AAAAP1MDAAAAAAAAAa0FAAB4AAAAjGjcv1E74D8p3EQSClHuPwAAAD9TAwAAAAAAAAGuBQAAeAAAAH/ErCxjNeA/rTi2fgdg7j8AAAA/YgMAAAAAAAABrwUAAHgAAAB/xKwsYzXgPzKVJ+sEb+4/AAAAP2IDAAAAAAAAAbAFAAB4AAAAf8SsLGM14D+28ZhXAn7uPwAAAD9yAwAAAAAAAAGxBQAAeAAAAH/ErCxjNeA/Ok4KxP+M7j8AAAA/cgMAAAAAAAABsgUAAHgAAAB/xKwsYzXgP3z8Qnp+lO4/AAAAP4EDAAAAAAAAAbMFAAB4AAAAf8SsLGM14D8AWbTme6PuPwAAAD+BAwAAAAAAAAG0BQAAeAAAAIxo3L9RO+A/QgftnPqq7j8AAAA/kQMAAAAAAAABtQUAAHgAAACMaNy/UTvgP4S1JVN5su4/AAAAP5EDAAAAAAAAAbYFAAB4AAAAjGjcv1E74D/HY14J+LnuPwAAAD+hAwAAAAAAAAG3BQAAeAAAAJsMDFNAQeA/x2NeCfi57j8AAAA/oQMAAAAAAAABuAUAAHgAAACbDAxTQEHgPwgSl792we4/AAAAP7ADAAAAAAAAAbkFAAB4AAAAmwwMU0BB4D9KwM919cjuPwAAAD+wAwAAAAAAAAG6BQAAeAAAAJsMDFNAQeA/jW4ILHTQ7j8AAAA/wAMAAAAAAAABuwUAAHgAAACosDvmLkfgPxDLeZhx3+4/AAAAP9ADAAAAAAAAAbwFAAB4AAAAt1RreR1N4D/X1SO77fXuPwAAAD/QAwAAAAAAAAG9BQAAeAAAALdUa3kdTeA/WjKVJ+sE7z8AAAA/0AMAAAAAAAABvgUAAHgAAADTnMqf+ljgPyA9P0pnG+8/AAAAP98DAAAAAAAAAb8FAAB4AAAA4UD6Mule4D/nR+ls4zHvPwAAAD/fAwAAAAAAAAHABQAAeAAAAO/kKcbXZOA/Ma8E/FxX7z8AAAA/7wMAAAAAAAABwQUAAHgAAADv5CnG12TgP7ULdmhaZu8/AAAAP/4DAAAAAAAAAcIFAAB4AAAADC2J7LRw4D97FiCL1nzvPwAAAD/+AwAAAAAAAAHDBQAAeAAAACh16BKSfOA/QSHKrVKT7z8AAAA//gMAAAAAAAABxAUAAHgAAAA1GRimgILgPwgsdNDOqe8/AAAAPw4EAAAAAAAAAcUFAAB4AAAAUWF3zF2O4D+LiOU8zLjvPwAAAD8eBAAAAAAAAAHGBQAAeAAAAGAFp19MlOA/zjYe80rA7z8AAAA/HgQAAAAAAAABxwUAAHgAAABuqdbyOprgP1GTj19Iz+8/AAAAPy0EAAAAAAAAAcgFAAB4AAAAfE0Ghimg4D9Rk49fSM/vPwAAAD9cBAAAAAAAAAHJBQAAeAAAAHxNBoYpoOA/k0HIFcfW7z8AAAA/XAQAAAAAAAABygUAAHgAAACmOZU/9bHgP842HvNKwO8/AAAAP3sEAAAAAAAAAcsFAAB4AAAApjmVP/Wx4D9K2qyGTbHvPwAAAD+LBAAAAAAAAAHMBQAAeAAAAKY5lT/1seA/hM8CZNGa7z8AAAA/iwQAAAAAAAABzQUAAHgAAACmOZU/9bHgP/9ykffTi+8/AAAAP5sEAAAAAAAAAc4FAAB4AAAAtN3E0uO34D97FiCL1nzvPwAAAD+bBAAAAAAAAAs=</ink>
</athena>
</file>

<file path=customXml/item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aCEAAAAAAAAF+P///wxBY3Rpb25UeXBlVjEBAAAAB3ZhbHVlX18ACAIAAAAAAAAABQUAAAANQ2xlYXJDYW52YXNWMQIAAAAJU3RhcnRUaW1lBFR5cGUABBAMQWN0aW9uVHlwZVYxAgAAAAIAAAB+LQAAAAAAAAH3////+P///wAAAAAFBgAAAA9QZW5BdHRyaWJ1dGVzVjEKAAAAB19jb2xvckEHX2NvbG9yUgdfY29sb3JHB19jb2xvckIKRml0VG9DdXJ2ZQZIZWlnaHQOSWdub3JlUHJlc3N1cmUNSXNIaWdobGlnaHRlcgVTaGFwZQVXaWR0aAAAAAAAAAAABAACAgICAQYBAQxCcnVzaFNoYXBlVjECAAAABgIAAAD/AJ5JAAAAAAAAACJAAAAF9v///wxCcnVzaFNoYXBlVjEBAAAAB3ZhbHVlX18ACAIAAAABAAAAAAAAAAAAIkAFBwAAAApJbmtUcmFjZVYxAwAAAA1MaXN0YDErX2l0ZW1zDExpc3RgMStfc2l6ZQ9MaXN0YDErX3ZlcnNpb24EAAAYU2hhcmVkLklua2luZy5JbmtQb2ludFtdAgAAAAgIAgAAAAkLAAAAjwAAAI8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DXEFDAAAAApJbmtQb2ludFYxBAAAAAFYAVkOUHJlc3N1cmVGYWN0b3IJVGltZVN0YW1wAAAAAAYGCxACAAAAEJzACZzAyT9S7MRO7MTtPwAAAD8AAAAAAAAAAAENAAAADAAAABCcwAmcwMk/xk7sxE7s7T8AAAA/DwAAAAAAAAABDgAAAAwAAADwoA7qoA7KP8ZO7MRO7O0/AAAAPy8AAAAAAAAAAQ8AAAAMAAAA8KAO6qAOyj8+sRM7sRPuPwAAAD8vAAAAAAAAAAEQAAAADAAAANClXMqlXMo/shM7sRM77j8AAAA/PgAAAAAAAAABEQAAAAwAAACQr/iKr/jKP7ITO7ETO+4/AAAAPz4AAAAAAAAAARIAAAAMAAAAcLRGa7RGyz8qdmIndmLuPwAAAD9OAAAAAAAAAAETAAAADAAAADC+4iu+4ss/otiJndiJ7j8AAAA/TgAAAAAAAAABFAAAAAwAAADwx37sx37MP6LYiZ3Yie4/AAAAP14AAAAAAAAAARUAAAAMAAAAcNu2bdu2zT8SO7ETO7HuPwAAAD9eAAAAAAAAAAEWAAAADAAAANDzPM/zPM8/EjuxEzux7j8AAAA/bQAAAAAAAAABFwAAAAwAAAAchmEYhmHQP4qd2Imd2O4/AAAAP20AAAAAAAAAARgAAAAMAAAATJIkSZIk0T+KndiJndjuPwAAAD99AAAAAAAAAAEZAAAADAAAAFyjNVqjNdI/AgAAAAAA7z8AAAA/fQAAAAAAAAABGgAAAAwAAAD8sR/7sR/TP3ZiJ3ZiJ+8/AAAAP4wAAAAAAAAAARsAAAAMAAAA7Md+7Md+1D/uxE7sxE7vPwAAAD+MAAAAAAAAAAEcAAAADAAAAFDgBE7gBNY/7sRO7MRO7z8AAAA/nAAAAAAAAAABHQAAAAwAAABE9mM/9mPXP+7ETuzETu8/AAAAP5wAAAAAAAAAAR4AAAAMAAAAEBERERER2T/uxE7sxE7vPwAAAD+sAAAAAAAAAAEfAAAADAAAAOQrvuIrvto/7sRO7MRO7z8AAAA/rAAAAAAAAAABIAAAAAwAAAAoSZIkSZLcP+7ETuzETu8/AAAAP7sAAAAAAAAAASEAAAAMAAAA/GM/9mM/3j/uxE7sxE7vPwAAAD+7AAAAAAAAAAEiAAAADAAAAMh+7Md+7N8/7sRO7MRO7z8AAAA/ywAAAAAAAAABIwAAAAwAAAAGTuAETuDgP3ZiJ3ZiJ+8/AAAAP8sAAAAAAAAAASQAAAAMAAAA4N3d3d3d4T+KndiJndjuPwAAAD/bAAAAAAAAAAElAAAADAAAAIDsx37sx+I/KnZiJ3Zi7j8AAAA/2wAAAAAAAAABJgAAAAwAAAAg+7Ef+7HjP1LsxE7sxO0/AAAAP+oAAAAAAAAAAScAAAAMAAAAwAmcwAmc5D/uxE7sxE7tPwAAAD/qAAAAAAAAAAEoAAAADAAAACyXcimXcuU/jp3YiZ3Y7D8AAAA/AgEAAAAAAAABKQAAAAwAAAAEJ3ACJ3DmP7ITO7ETO+w/AAAAPxEBAAAAAAAAASoAAAAMAAAAbLRGa7RG5z9iJ3ZiJ3brPwAAAD8RAQAAAAAAAAErAAAADAAAABDDMAzDMOg//v//////6j8AAAA/EQEAAAAAAAABLAAAAAwAAACw0Rqt0RrpP57YiZ3Yieo/AAAAPyEBAAAAAAAAAS0AAAAMAAAAFF/xFV/x6T/GTuzETuzpPwAAAD8hAQAAAAAAAAEuAAAADAAAAIDsx37sx+o/2omd2Imd6T8AAAA/MQEAAAAAAAABLwAAAAwAAADseZ7neZ7rP3ZiJ3ZiJ+k/AAAAP0ABAAAAAAAAATAAAAAMAAAA4ARO4ARO7D8WO7ETO7HoPwAAAD9AAQAAAAAAAAExAAAADAAAANyP/diP/ew/TuzETuzE5z8AAAA/QAEAAAAAAAABMgAAAAwAAABkGIZhGIbtP/7//////+Y/AAAAP1ABAAAAAAAAATMAAAAMAAAAtB/7sR/77T9S7MRO7MTlPwAAAD9gAQAAAAAAAAE0AAAADAAAAAQncAIncO4/ip3YiZ3Y5D8AAAA/YAEAAAAAAAABNQAAAAwAAAAcrdEardHuP8ZO7MRO7OM/AAAAP28BAAAAAAAAATYAAAAMAAAAxDAMwzAM7z/+///////iPwAAAD9vAQAAAAAAAAE3AAAADAAAADQzMzMzM+8/OrETO7ET4j8AAAA/fwEAAAAAAAABOAAAAAwAAADctm3btm3vP+rETuzETuE/AAAAP38BAAAAAAAAATkAAAAMAAAAFDiBEziB7z8WO7ETO7HgPwAAAD+OAQAAAAAAAAE6AAAADAAAAEy5lEu5lO8/jJ3YiZ3Y3z8AAAA/jgEAAAAAAAABOwAAAAwAAACEOqiDOqjvP9yJndiJnd4/AAAAP54BAAAAAAAAATwAAAAMAAAAhDqogzqo7z9U7MRO7MTcPwAAAD+uAQAAAAAAAAE9AAAADAAAAIQ6qIM6qO8/nNiJndiJ2z8AAAA/rgEAAAAAAAABPgAAAAwAAACEOqiDOqjvPwQAAAAAANo/AAAAP64BAAAAAAAAAT8AAAAMAAAAhDqogzqo7z9M7MRO7MTYPwAAAD+9AQAAAAAAAAFAAAAADAAAABQ4gRM4ge8/tBM7sRM71z8AAAA/vQEAAAAAAAABQQAAAAwAAACkNVqjNVrvP/z//////9U/AAAAP80BAAAAAAAAAUIAAAAMAAAAbLRGa7RG7z9U7MRO7MTUPwAAAD/NAQAAAAAAAAFDAAAADAAAADQzMzMzM+8/nNiJndiJ0z8AAAA/3QEAAAAAAAABRAAAAAwAAABULuVSLuXuP+zETuzETtI/AAAAP90BAAAAAAAAAUUAAAAMAAAArKqqqqqq7j88sRM7sRPRPwAAAD8bAgAAAAAAAAFGAAAADAAAAFDgBE7gBOo/YOzETuzErj8AAAA/OgIAAAAAAAABRwAAAAwAAAAg1EEd1EHpP4Cd2Imd2Kk/AAAAP0oCAAAAAAAAAUgAAAAMAAAAtEZrtEZr6D9AdmIndmKnPwAAAD9KAgAAAAAAAAFJAAAADAAAALy7u7u7u+c/YCd2Yid2oj8AAAA/WgIAAAAAAAABSgAAAAwAAADEMAzDMAznPyAAAAAAAKA/AAAAP1oCAAAAAAAAAUsAAAAMAAAABCdwAidw5j8gAAAAAACgPwAAAD9pAgAAAAAAAAFMAAAADAAAAEQd1EEd1OU/IAAAAAAAoD8AAAA/aQIAAAAAAAABTQAAAAwAAAAsl3Ipl3LlPyAAAAAAAKA/AAAAP3kCAAAAAAAAAU4AAAAMAAAA3I/92I/95D8gAAAAAACgPwAAAD95AgAAAAAAAAFPAAAADAAAAMAJnMAJnOQ/QLETO7ETmz8AAAA/iAIAAAAAAAABUAAAAAwAAACogzqogzrkP0CxEzuxE5s/AAAAP4gCAAAAAAAAAVEAAAAMAAAAIPuxH/ux4z9AsRM7sRObPwAAAD+YAgAAAAAAAAFSAAAADAAAANDzPM/zPOM/gGIndmInlj8AAAA/mAIAAAAAAAABUwAAAAwAAACA7Md+7MfiP4BiJ3ZiJ5Y/AAAAP6gCAAAAAAAAAVQAAAAMAAAAwOIrvuIr4j+AYid2YieWPwAAAD+oAgAAAAAAAAFVAAAADAAAAFZVVVVVVeE/gGIndmInlj8AAAA/xwIAAAAAAAABVgAAAAwAAADux37sx37gP0CxEzuxE5s/AAAAP8cCAAAAAAAAAVcAAAAMAAAAnHIpl3Ip3z9gJ3ZiJ3aiPwAAAD/HAgAAAAAAAAFYAAAADAAAAHxQB3VQB90/wE7sxE7spD8AAAA/xwIAAAAAAAABWQAAAAwAAADEMAzDMAzbP4Cd2Imd2Kk/AAAAP9cCAAAAAAAAAVoAAAAMAAAAEBERERER2T9g7MRO7MSuPwAAAD/XAgAAAAAAAAFbAAAADAAAAGTxFV/xFdc/QLETO7ETsz8AAAA/5gIAAAAAAAABXAAAAAwAAAAc1EEd1EHVP5DYiZ3YibU/AAAAP+YCAAAAAAAAAV0AAAAMAAAATLmUS7mU0z/AEzuxEzu5PwAAAD/2AgAAAAAAAAFeAAAADAAAAAycwAmcwNE/EDuxEzuxuz8AAAA/9gIAAAAAAAABXwAAAAwAAAA8gRM4gRPQPyB2Yid2Yr8/AAAAPwUDAAAAAAAAAWAAAAAMAAAA0MzMzMzMzD+g2Imd2InBPwAAAD8FAwAAAAAAAAFhAAAADAAAABCcwAmcwMk/UOzETuzEwj8AAAA/FQMAAAAAAAABYgAAAAwAAAAwcAIncALHP9iJndiJncQ/AAAAPxUDAAAAAAAAAWMAAAAMAAAAKEmSJEmSxD+QndiJndjFPwAAAD8lAwAAAAAAAAFkAAAADAAAACgiIiIiIsI/OLETO7ETxz8AAAA/NAMAAAAAAAABZQAAAAwAAABA9mM/9mO/P8BO7MRO7Mg/AAAAPzQDAAAAAAAAAWYAAAAMAAAAQKiDOqiDuj94Yid2YifKPwAAAD9EAwAAAAAAAAFnAAAADAAAAABkP/ZjP7Y/SOzETuzEyj8AAAA/RAMAAAAAAAABaAAAAAwAAACwH/uxH/uxP+CJndiJncw/AAAAP1QDAAAAAAAAAWkAAAAMAAAA4N3d3d3drT+IndiJndjNPwAAAD9UAwAAAAAAAAFqAAAADAAAAGB8xVd8xac/EDuxEzuxzz8AAAA/YwMAAAAAAAABawAAAAwAAADgQR3UQR2kP0zsxE7sxNA/AAAAP2MDAAAAAAAAAWwAAAAMAAAA4Bqt0RqtoT8UO7ETO7HRPwAAAD9zAwAAAAAAAAFtAAAADAAAAMDneZ7neZ4/1Imd2Imd0j8AAAA/cwMAAAAAAAABbgAAAAwAAADAmZmZmZmZP5zYiZ3YidM/AAAAP5IDAAAAAAAAAW8AAAAMAAAAwCRJkiRJkj+0EzuxEzvXPwAAAD+iAwAAAAAAAAFwAAAADAAAAID7sR/7sY8/TOzETuzE2D8AAAA/ogMAAAAAAAABcQAAAAwAAACA+7Ef+7GPPwQAAAAAANo/AAAAP6IDAAAAAAAAAXIAAAAMAAAAgK3RGq3Rij+0EzuxEzvbPwAAAD+xAwAAAAAAAAFzAAAADAAAAIBf8RVf8YU/ZCd2Yid23D8AAAA/wQMAAAAAAAABdAAAAAwAAACAX/EVX/GFP/z//////90/AAAAP8EDAAAAAAAAAXUAAAAMAAAAgF/xFV/xhT+MndiJndjfPwAAAD/BAwAAAAAAAAF2AAAADAAAAIBf8RVf8YU/FjuxEzux4D8AAAA/0QMAAAAAAAABdwAAAAwAAACAX/EVX/GFP1LsxE7sxOE/AAAAP9EDAAAAAAAAAXgAAAAMAAAAgF/xFV/xhT+KndiJndjiPwAAAD/gAwAAAAAAAAF5AAAADAAAAIBf8RVf8YU/xk7sxE7s4z8AAAA/4AMAAAAAAAABegAAAAwAAACAX/EVX/GFP+7ETuzETuU/AAAAP/ADAAAAAAAAAXsAAAAMAAAAgF/xFV/xhT86sRM7sRPmPwAAAD/wAwAAAAAAAAF8AAAADAAAAICt0Rqt0Yo/ip3YiZ3Y5j8AAAA//wMAAAAAAAABfQAAAAwAAADAJEmSJEmSPz6xEzuxE+g/AAAAP/8DAAAAAAAAAX4AAAAMAAAAwEu5lEu5lD8WO7ETO7HoPwAAAD8PBAAAAAAAAAF/AAAADAAAAMCZmZmZmZk/2omd2Imd6T8AAAA/DwQAAAAAAAABgAAAAAwAAABgB3VQB3WgP7ITO7ETO+o/AAAAPx8EAAAAAAAAAYEAAAAMAAAA4GiN1miNpj+KndiJndjqPwAAAD8fBAAAAAAAAAGCAAAADAAAAGDKpVzKpaw/2omd2Imd6z8AAAA/LgQAAAAAAAABgwAAAAwAAADwFV/xFV+xP8ZO7MRO7Os/AAAAPz4EAAAAAAAAAYQAAAAMAAAAAGQ/9mM/tj+e2Imd2InsPwAAAD8+BAAAAAAAAAGFAAAADAAAAICe53me57k/jp3YiZ3Y7D8AAAA/PgQAAAAAAAABhgAAAAwAAADA4iu+4iu+PwIAAAAAAO0/AAAAP04EAAAAAAAAAYcAAAAMAAAAqA7qoA7qwD8CAAAAAADtPwAAAD9OBAAAAAAAAAGIAAAADAAAAKg1WqM1WsM/AgAAAAAA7T8AAAA/XQQAAAAAAAABiQAAAAwAAADQV3zFV3zFP3ZiJ3ZiJ+0/AAAAP10EAAAAAAAAAYoAAAAMAAAAsIM6qIM6yD92Yid2YiftPwAAAD9tBAAAAAAAAAGLAAAADAAAAHC0Rmu0Rss/dmIndmIn7T8AAAA/bQQAAAAAAAABjAAAAAwAAAAQ6qAO6qDOP3ZiJ3ZiJ+0/AAAAP3wEAAAAAAAAAY0AAAAMAAAATJIkSZIk0T/uxE7sxE7tPwAAAD+MBAAAAAAAAAGOAAAADAAAAByt0Rqt0dI/7sRO7MRO7T8AAAA/jAQAAAAAAAABjwAAAAwAAABcyqVcyqXUP2IndmIndu0/AAAAP4wEAAAAAAAAAZAAAAAMAAAA4N3d3d3d1T/aiZ3YiZ3tPwAAAD+cBAAAAAAAAAGRAAAADAAAABTqoA7qoNY/UuzETuzE7T8AAAA/nAQAAAAAAAABkgAAAAwAAADU8zzP8zzXP1LsxE7sxO0/AAAAP6sEAAAAAAAAAZMAAAAMAAAAtPiKr/iK1z/GTuzETuztPwAAAD+rBAAAAAAAAAGUAAAADAAAACT7sR/7sdc/xk7sxE7s7T8AAAA/uwQAAAAAAAABlQAAAAwAAAAk+7Ef+7HXP9qJndiJne0/AAAAP/kEAAAAAAAAAZYAAAAMAAAAJPuxH/ux1z9iJ3ZiJ3btPwAAAD/5BAAAAAAAAAGXAAAADAAAACT7sR/7sdc/7sRO7MRO7T8AAAA/CQUAAAAAAAABmAAAAAwAAAAk+7Ef+7HXP3ZiJ3ZiJ+0/AAAAPwkFAAAAAAAAAZkAAAAMAAAAtPiKr/iK1z92Yid2YiftPwAAAD8oBQAAAAAAAAGaAAAADAAAAET2Yz/2Y9c/dmIndmIn7T8AAAA/PwUAAAAAAAAL</ink>
</athena>
</file>

<file path=customXml/item9.xml><?xml version="1.0" encoding="utf-8"?>
<athena xmlns="http://schemas.microsoft.com/edu/athena" version="0.1.2681.0">
  <media streamable="true" recordStart="247933" recordEnd="319461" recordLength="1304921" start="247933" end="319461" audioFormat="{00001610-0000-0010-8000-00AA00389B71}" audioRate="44100" muted="false" volume="0.8" fadeIn="0" fadeOut="0" videoFormat="{34363248-0000-0010-8000-00AA00389B71}" videoRate="30" videoWidth="960" videoHeight="720"/>
</athena>
</file>

<file path=customXml/itemProps1.xml><?xml version="1.0" encoding="utf-8"?>
<ds:datastoreItem xmlns:ds="http://schemas.openxmlformats.org/officeDocument/2006/customXml" ds:itemID="{85F3FEC6-7A91-47F2-BE07-85FDADBD5222}">
  <ds:schemaRefs>
    <ds:schemaRef ds:uri="http://schemas.microsoft.com/edu/athena"/>
  </ds:schemaRefs>
</ds:datastoreItem>
</file>

<file path=customXml/itemProps10.xml><?xml version="1.0" encoding="utf-8"?>
<ds:datastoreItem xmlns:ds="http://schemas.openxmlformats.org/officeDocument/2006/customXml" ds:itemID="{B5363CEE-7FF0-4397-9350-8111827A3B7E}">
  <ds:schemaRefs>
    <ds:schemaRef ds:uri="http://schemas.microsoft.com/edu/athena"/>
  </ds:schemaRefs>
</ds:datastoreItem>
</file>

<file path=customXml/itemProps11.xml><?xml version="1.0" encoding="utf-8"?>
<ds:datastoreItem xmlns:ds="http://schemas.openxmlformats.org/officeDocument/2006/customXml" ds:itemID="{4C333AD3-2F35-44CC-9427-2F0526C51857}">
  <ds:schemaRefs>
    <ds:schemaRef ds:uri="http://schemas.microsoft.com/edu/athena"/>
  </ds:schemaRefs>
</ds:datastoreItem>
</file>

<file path=customXml/itemProps12.xml><?xml version="1.0" encoding="utf-8"?>
<ds:datastoreItem xmlns:ds="http://schemas.openxmlformats.org/officeDocument/2006/customXml" ds:itemID="{65A805FD-54EB-4D52-B978-B3AD0A1B6D42}">
  <ds:schemaRefs>
    <ds:schemaRef ds:uri="http://schemas.microsoft.com/edu/athena"/>
  </ds:schemaRefs>
</ds:datastoreItem>
</file>

<file path=customXml/itemProps13.xml><?xml version="1.0" encoding="utf-8"?>
<ds:datastoreItem xmlns:ds="http://schemas.openxmlformats.org/officeDocument/2006/customXml" ds:itemID="{0AA2A203-455B-490B-A562-1EB196299C41}">
  <ds:schemaRefs>
    <ds:schemaRef ds:uri="http://schemas.microsoft.com/edu/athena"/>
  </ds:schemaRefs>
</ds:datastoreItem>
</file>

<file path=customXml/itemProps14.xml><?xml version="1.0" encoding="utf-8"?>
<ds:datastoreItem xmlns:ds="http://schemas.openxmlformats.org/officeDocument/2006/customXml" ds:itemID="{D439DE43-EFBD-4907-B64F-1CDABB4C23EA}">
  <ds:schemaRefs>
    <ds:schemaRef ds:uri="http://schemas.microsoft.com/edu/athena"/>
  </ds:schemaRefs>
</ds:datastoreItem>
</file>

<file path=customXml/itemProps15.xml><?xml version="1.0" encoding="utf-8"?>
<ds:datastoreItem xmlns:ds="http://schemas.openxmlformats.org/officeDocument/2006/customXml" ds:itemID="{C692F58A-8ECB-4212-B094-132605662CED}">
  <ds:schemaRefs>
    <ds:schemaRef ds:uri="http://schemas.microsoft.com/edu/athena"/>
  </ds:schemaRefs>
</ds:datastoreItem>
</file>

<file path=customXml/itemProps16.xml><?xml version="1.0" encoding="utf-8"?>
<ds:datastoreItem xmlns:ds="http://schemas.openxmlformats.org/officeDocument/2006/customXml" ds:itemID="{08C84853-0936-4343-ADB7-9C8EECB8B973}">
  <ds:schemaRefs>
    <ds:schemaRef ds:uri="http://schemas.microsoft.com/edu/athena"/>
  </ds:schemaRefs>
</ds:datastoreItem>
</file>

<file path=customXml/itemProps17.xml><?xml version="1.0" encoding="utf-8"?>
<ds:datastoreItem xmlns:ds="http://schemas.openxmlformats.org/officeDocument/2006/customXml" ds:itemID="{E75CE0EE-81A6-44B8-AC52-904C36B4430D}">
  <ds:schemaRefs>
    <ds:schemaRef ds:uri="http://schemas.microsoft.com/edu/athena"/>
  </ds:schemaRefs>
</ds:datastoreItem>
</file>

<file path=customXml/itemProps18.xml><?xml version="1.0" encoding="utf-8"?>
<ds:datastoreItem xmlns:ds="http://schemas.openxmlformats.org/officeDocument/2006/customXml" ds:itemID="{911969B8-142F-4048-80BB-373D42BED717}">
  <ds:schemaRefs>
    <ds:schemaRef ds:uri="http://schemas.microsoft.com/edu/athena"/>
  </ds:schemaRefs>
</ds:datastoreItem>
</file>

<file path=customXml/itemProps19.xml><?xml version="1.0" encoding="utf-8"?>
<ds:datastoreItem xmlns:ds="http://schemas.openxmlformats.org/officeDocument/2006/customXml" ds:itemID="{F44C2C58-B6E4-4EA3-9900-29A7F2AB6107}">
  <ds:schemaRefs>
    <ds:schemaRef ds:uri="http://schemas.microsoft.com/edu/athena"/>
  </ds:schemaRefs>
</ds:datastoreItem>
</file>

<file path=customXml/itemProps2.xml><?xml version="1.0" encoding="utf-8"?>
<ds:datastoreItem xmlns:ds="http://schemas.openxmlformats.org/officeDocument/2006/customXml" ds:itemID="{C30BE26A-A932-48AB-84DE-DCDB17BBA1B4}">
  <ds:schemaRefs>
    <ds:schemaRef ds:uri="http://schemas.microsoft.com/edu/athena"/>
  </ds:schemaRefs>
</ds:datastoreItem>
</file>

<file path=customXml/itemProps20.xml><?xml version="1.0" encoding="utf-8"?>
<ds:datastoreItem xmlns:ds="http://schemas.openxmlformats.org/officeDocument/2006/customXml" ds:itemID="{9E88AA3F-099A-4EDF-88D4-A28BE52E97E8}">
  <ds:schemaRefs>
    <ds:schemaRef ds:uri="http://schemas.microsoft.com/edu/athena"/>
  </ds:schemaRefs>
</ds:datastoreItem>
</file>

<file path=customXml/itemProps21.xml><?xml version="1.0" encoding="utf-8"?>
<ds:datastoreItem xmlns:ds="http://schemas.openxmlformats.org/officeDocument/2006/customXml" ds:itemID="{61C7EE97-CE42-4816-85EE-6FF73CF13123}">
  <ds:schemaRefs>
    <ds:schemaRef ds:uri="http://schemas.microsoft.com/edu/athena"/>
  </ds:schemaRefs>
</ds:datastoreItem>
</file>

<file path=customXml/itemProps22.xml><?xml version="1.0" encoding="utf-8"?>
<ds:datastoreItem xmlns:ds="http://schemas.openxmlformats.org/officeDocument/2006/customXml" ds:itemID="{27064CF1-FDB5-4337-B928-33C95091590A}">
  <ds:schemaRefs>
    <ds:schemaRef ds:uri="http://schemas.microsoft.com/edu/athena"/>
  </ds:schemaRefs>
</ds:datastoreItem>
</file>

<file path=customXml/itemProps23.xml><?xml version="1.0" encoding="utf-8"?>
<ds:datastoreItem xmlns:ds="http://schemas.openxmlformats.org/officeDocument/2006/customXml" ds:itemID="{7587D110-6A5B-4AC7-9BCC-D4C508B70FB8}">
  <ds:schemaRefs>
    <ds:schemaRef ds:uri="http://schemas.microsoft.com/edu/athena"/>
  </ds:schemaRefs>
</ds:datastoreItem>
</file>

<file path=customXml/itemProps24.xml><?xml version="1.0" encoding="utf-8"?>
<ds:datastoreItem xmlns:ds="http://schemas.openxmlformats.org/officeDocument/2006/customXml" ds:itemID="{1BE5BD87-EA67-40B9-8E5A-3319F9F908B1}">
  <ds:schemaRefs>
    <ds:schemaRef ds:uri="http://schemas.microsoft.com/edu/athena"/>
  </ds:schemaRefs>
</ds:datastoreItem>
</file>

<file path=customXml/itemProps25.xml><?xml version="1.0" encoding="utf-8"?>
<ds:datastoreItem xmlns:ds="http://schemas.openxmlformats.org/officeDocument/2006/customXml" ds:itemID="{7B6602DC-129D-4C36-9EB2-1E0BF7D983EE}">
  <ds:schemaRefs>
    <ds:schemaRef ds:uri="http://schemas.microsoft.com/edu/athena"/>
  </ds:schemaRefs>
</ds:datastoreItem>
</file>

<file path=customXml/itemProps26.xml><?xml version="1.0" encoding="utf-8"?>
<ds:datastoreItem xmlns:ds="http://schemas.openxmlformats.org/officeDocument/2006/customXml" ds:itemID="{951932AD-6E66-4EFB-AA71-2C48C1025612}">
  <ds:schemaRefs>
    <ds:schemaRef ds:uri="http://schemas.microsoft.com/edu/athena"/>
  </ds:schemaRefs>
</ds:datastoreItem>
</file>

<file path=customXml/itemProps27.xml><?xml version="1.0" encoding="utf-8"?>
<ds:datastoreItem xmlns:ds="http://schemas.openxmlformats.org/officeDocument/2006/customXml" ds:itemID="{ECD6EC4E-27C8-452D-BF3B-D436CF7EAF40}">
  <ds:schemaRefs>
    <ds:schemaRef ds:uri="http://schemas.microsoft.com/edu/athena"/>
  </ds:schemaRefs>
</ds:datastoreItem>
</file>

<file path=customXml/itemProps28.xml><?xml version="1.0" encoding="utf-8"?>
<ds:datastoreItem xmlns:ds="http://schemas.openxmlformats.org/officeDocument/2006/customXml" ds:itemID="{66730C17-759B-4EC8-918C-AE20B91AB6A1}">
  <ds:schemaRefs>
    <ds:schemaRef ds:uri="http://schemas.microsoft.com/edu/athena"/>
  </ds:schemaRefs>
</ds:datastoreItem>
</file>

<file path=customXml/itemProps29.xml><?xml version="1.0" encoding="utf-8"?>
<ds:datastoreItem xmlns:ds="http://schemas.openxmlformats.org/officeDocument/2006/customXml" ds:itemID="{02E893D3-6FB2-4B9E-9E21-E995AC034880}">
  <ds:schemaRefs>
    <ds:schemaRef ds:uri="http://schemas.microsoft.com/edu/athena"/>
  </ds:schemaRefs>
</ds:datastoreItem>
</file>

<file path=customXml/itemProps3.xml><?xml version="1.0" encoding="utf-8"?>
<ds:datastoreItem xmlns:ds="http://schemas.openxmlformats.org/officeDocument/2006/customXml" ds:itemID="{DC0C7BA9-C769-4509-90CC-CB6264029FEB}">
  <ds:schemaRefs>
    <ds:schemaRef ds:uri="http://schemas.microsoft.com/edu/athena"/>
  </ds:schemaRefs>
</ds:datastoreItem>
</file>

<file path=customXml/itemProps30.xml><?xml version="1.0" encoding="utf-8"?>
<ds:datastoreItem xmlns:ds="http://schemas.openxmlformats.org/officeDocument/2006/customXml" ds:itemID="{54B6DAD7-7094-4324-ACCE-099A1F5C54D0}">
  <ds:schemaRefs>
    <ds:schemaRef ds:uri="http://schemas.microsoft.com/edu/athena"/>
  </ds:schemaRefs>
</ds:datastoreItem>
</file>

<file path=customXml/itemProps31.xml><?xml version="1.0" encoding="utf-8"?>
<ds:datastoreItem xmlns:ds="http://schemas.openxmlformats.org/officeDocument/2006/customXml" ds:itemID="{6D6D2298-DFE9-4856-816B-5873CA37D61E}">
  <ds:schemaRefs>
    <ds:schemaRef ds:uri="http://schemas.microsoft.com/edu/athena"/>
  </ds:schemaRefs>
</ds:datastoreItem>
</file>

<file path=customXml/itemProps32.xml><?xml version="1.0" encoding="utf-8"?>
<ds:datastoreItem xmlns:ds="http://schemas.openxmlformats.org/officeDocument/2006/customXml" ds:itemID="{527316CE-E83B-4210-9412-2367C117BC74}">
  <ds:schemaRefs>
    <ds:schemaRef ds:uri="http://schemas.microsoft.com/edu/athena"/>
  </ds:schemaRefs>
</ds:datastoreItem>
</file>

<file path=customXml/itemProps33.xml><?xml version="1.0" encoding="utf-8"?>
<ds:datastoreItem xmlns:ds="http://schemas.openxmlformats.org/officeDocument/2006/customXml" ds:itemID="{7266C1BF-4287-4B65-A7CA-F2EBA1AA8490}">
  <ds:schemaRefs>
    <ds:schemaRef ds:uri="http://schemas.microsoft.com/edu/athena"/>
  </ds:schemaRefs>
</ds:datastoreItem>
</file>

<file path=customXml/itemProps34.xml><?xml version="1.0" encoding="utf-8"?>
<ds:datastoreItem xmlns:ds="http://schemas.openxmlformats.org/officeDocument/2006/customXml" ds:itemID="{6F5AAD41-1FB8-426B-B16D-9DF99E15A10D}">
  <ds:schemaRefs>
    <ds:schemaRef ds:uri="http://schemas.microsoft.com/edu/athena"/>
  </ds:schemaRefs>
</ds:datastoreItem>
</file>

<file path=customXml/itemProps35.xml><?xml version="1.0" encoding="utf-8"?>
<ds:datastoreItem xmlns:ds="http://schemas.openxmlformats.org/officeDocument/2006/customXml" ds:itemID="{5F09FC8D-92FB-47A0-B4F8-1AB774663BE0}">
  <ds:schemaRefs>
    <ds:schemaRef ds:uri="http://schemas.microsoft.com/edu/athena"/>
  </ds:schemaRefs>
</ds:datastoreItem>
</file>

<file path=customXml/itemProps36.xml><?xml version="1.0" encoding="utf-8"?>
<ds:datastoreItem xmlns:ds="http://schemas.openxmlformats.org/officeDocument/2006/customXml" ds:itemID="{65ECD5B9-0987-48E8-A6B6-837F408B3160}">
  <ds:schemaRefs>
    <ds:schemaRef ds:uri="http://schemas.microsoft.com/edu/athena"/>
  </ds:schemaRefs>
</ds:datastoreItem>
</file>

<file path=customXml/itemProps37.xml><?xml version="1.0" encoding="utf-8"?>
<ds:datastoreItem xmlns:ds="http://schemas.openxmlformats.org/officeDocument/2006/customXml" ds:itemID="{D85161E1-0454-4C2A-8AEE-44BA55AF4BDB}">
  <ds:schemaRefs>
    <ds:schemaRef ds:uri="http://schemas.microsoft.com/edu/athena"/>
  </ds:schemaRefs>
</ds:datastoreItem>
</file>

<file path=customXml/itemProps38.xml><?xml version="1.0" encoding="utf-8"?>
<ds:datastoreItem xmlns:ds="http://schemas.openxmlformats.org/officeDocument/2006/customXml" ds:itemID="{B7E80823-D01F-4FBE-BCD6-AA59107DF9E2}">
  <ds:schemaRefs>
    <ds:schemaRef ds:uri="http://schemas.microsoft.com/edu/athena"/>
  </ds:schemaRefs>
</ds:datastoreItem>
</file>

<file path=customXml/itemProps39.xml><?xml version="1.0" encoding="utf-8"?>
<ds:datastoreItem xmlns:ds="http://schemas.openxmlformats.org/officeDocument/2006/customXml" ds:itemID="{72E99244-67DE-4A6B-982F-2D5EF1FF9217}">
  <ds:schemaRefs>
    <ds:schemaRef ds:uri="http://schemas.microsoft.com/edu/athena"/>
  </ds:schemaRefs>
</ds:datastoreItem>
</file>

<file path=customXml/itemProps4.xml><?xml version="1.0" encoding="utf-8"?>
<ds:datastoreItem xmlns:ds="http://schemas.openxmlformats.org/officeDocument/2006/customXml" ds:itemID="{F0F6E5D5-9169-4A6C-991B-4CDB8DFBAD69}">
  <ds:schemaRefs>
    <ds:schemaRef ds:uri="http://schemas.microsoft.com/edu/athena"/>
  </ds:schemaRefs>
</ds:datastoreItem>
</file>

<file path=customXml/itemProps40.xml><?xml version="1.0" encoding="utf-8"?>
<ds:datastoreItem xmlns:ds="http://schemas.openxmlformats.org/officeDocument/2006/customXml" ds:itemID="{60FD6444-47F3-49EF-9BF4-5C7546796E59}">
  <ds:schemaRefs>
    <ds:schemaRef ds:uri="http://schemas.microsoft.com/edu/athena"/>
  </ds:schemaRefs>
</ds:datastoreItem>
</file>

<file path=customXml/itemProps41.xml><?xml version="1.0" encoding="utf-8"?>
<ds:datastoreItem xmlns:ds="http://schemas.openxmlformats.org/officeDocument/2006/customXml" ds:itemID="{748E43CE-17AD-46EB-9D59-B758E04F4D5A}">
  <ds:schemaRefs>
    <ds:schemaRef ds:uri="http://schemas.microsoft.com/edu/athena"/>
  </ds:schemaRefs>
</ds:datastoreItem>
</file>

<file path=customXml/itemProps42.xml><?xml version="1.0" encoding="utf-8"?>
<ds:datastoreItem xmlns:ds="http://schemas.openxmlformats.org/officeDocument/2006/customXml" ds:itemID="{B051D52D-74B3-45D1-BEE3-77AF743AAD21}">
  <ds:schemaRefs>
    <ds:schemaRef ds:uri="http://schemas.microsoft.com/edu/athena"/>
  </ds:schemaRefs>
</ds:datastoreItem>
</file>

<file path=customXml/itemProps43.xml><?xml version="1.0" encoding="utf-8"?>
<ds:datastoreItem xmlns:ds="http://schemas.openxmlformats.org/officeDocument/2006/customXml" ds:itemID="{455CCE42-72D2-4AFC-B97B-A89CEE0549CF}">
  <ds:schemaRefs>
    <ds:schemaRef ds:uri="http://schemas.microsoft.com/edu/athena"/>
  </ds:schemaRefs>
</ds:datastoreItem>
</file>

<file path=customXml/itemProps44.xml><?xml version="1.0" encoding="utf-8"?>
<ds:datastoreItem xmlns:ds="http://schemas.openxmlformats.org/officeDocument/2006/customXml" ds:itemID="{0E68EAB7-23D6-409F-BF64-38AD713779C0}">
  <ds:schemaRefs>
    <ds:schemaRef ds:uri="http://schemas.microsoft.com/edu/athena"/>
  </ds:schemaRefs>
</ds:datastoreItem>
</file>

<file path=customXml/itemProps45.xml><?xml version="1.0" encoding="utf-8"?>
<ds:datastoreItem xmlns:ds="http://schemas.openxmlformats.org/officeDocument/2006/customXml" ds:itemID="{9B012E17-2020-4CA5-A172-1689A895F9BC}">
  <ds:schemaRefs>
    <ds:schemaRef ds:uri="http://schemas.microsoft.com/edu/athena"/>
  </ds:schemaRefs>
</ds:datastoreItem>
</file>

<file path=customXml/itemProps46.xml><?xml version="1.0" encoding="utf-8"?>
<ds:datastoreItem xmlns:ds="http://schemas.openxmlformats.org/officeDocument/2006/customXml" ds:itemID="{94A401FA-0005-4A81-948F-577D58BDC9B2}">
  <ds:schemaRefs>
    <ds:schemaRef ds:uri="http://schemas.microsoft.com/edu/athena"/>
  </ds:schemaRefs>
</ds:datastoreItem>
</file>

<file path=customXml/itemProps47.xml><?xml version="1.0" encoding="utf-8"?>
<ds:datastoreItem xmlns:ds="http://schemas.openxmlformats.org/officeDocument/2006/customXml" ds:itemID="{7854394C-DBAE-4ABB-9886-2548848A0FBC}">
  <ds:schemaRefs>
    <ds:schemaRef ds:uri="http://schemas.microsoft.com/edu/athena"/>
  </ds:schemaRefs>
</ds:datastoreItem>
</file>

<file path=customXml/itemProps48.xml><?xml version="1.0" encoding="utf-8"?>
<ds:datastoreItem xmlns:ds="http://schemas.openxmlformats.org/officeDocument/2006/customXml" ds:itemID="{B29038CC-BC9B-40F9-B2DC-B06E074B413D}">
  <ds:schemaRefs>
    <ds:schemaRef ds:uri="http://schemas.microsoft.com/edu/athena"/>
  </ds:schemaRefs>
</ds:datastoreItem>
</file>

<file path=customXml/itemProps49.xml><?xml version="1.0" encoding="utf-8"?>
<ds:datastoreItem xmlns:ds="http://schemas.openxmlformats.org/officeDocument/2006/customXml" ds:itemID="{E948352E-A006-479E-8432-512B2267630F}">
  <ds:schemaRefs>
    <ds:schemaRef ds:uri="http://schemas.microsoft.com/edu/athena"/>
  </ds:schemaRefs>
</ds:datastoreItem>
</file>

<file path=customXml/itemProps5.xml><?xml version="1.0" encoding="utf-8"?>
<ds:datastoreItem xmlns:ds="http://schemas.openxmlformats.org/officeDocument/2006/customXml" ds:itemID="{F77FE369-DF50-43C8-96E0-4C3CA384733C}">
  <ds:schemaRefs>
    <ds:schemaRef ds:uri="http://schemas.microsoft.com/edu/athena"/>
  </ds:schemaRefs>
</ds:datastoreItem>
</file>

<file path=customXml/itemProps50.xml><?xml version="1.0" encoding="utf-8"?>
<ds:datastoreItem xmlns:ds="http://schemas.openxmlformats.org/officeDocument/2006/customXml" ds:itemID="{F254CBEB-D28E-42DD-B012-120D5DE8BCA5}">
  <ds:schemaRefs>
    <ds:schemaRef ds:uri="http://schemas.microsoft.com/edu/athena"/>
  </ds:schemaRefs>
</ds:datastoreItem>
</file>

<file path=customXml/itemProps51.xml><?xml version="1.0" encoding="utf-8"?>
<ds:datastoreItem xmlns:ds="http://schemas.openxmlformats.org/officeDocument/2006/customXml" ds:itemID="{5D043EA8-96E8-4FBD-A233-1EB9FA0F162A}">
  <ds:schemaRefs>
    <ds:schemaRef ds:uri="http://schemas.microsoft.com/edu/athena"/>
  </ds:schemaRefs>
</ds:datastoreItem>
</file>

<file path=customXml/itemProps52.xml><?xml version="1.0" encoding="utf-8"?>
<ds:datastoreItem xmlns:ds="http://schemas.openxmlformats.org/officeDocument/2006/customXml" ds:itemID="{BDF4E992-D255-4912-99F9-1D362A7EFC07}">
  <ds:schemaRefs>
    <ds:schemaRef ds:uri="http://schemas.microsoft.com/edu/athena"/>
  </ds:schemaRefs>
</ds:datastoreItem>
</file>

<file path=customXml/itemProps53.xml><?xml version="1.0" encoding="utf-8"?>
<ds:datastoreItem xmlns:ds="http://schemas.openxmlformats.org/officeDocument/2006/customXml" ds:itemID="{A665B9F6-DB3D-4940-BA72-6A3574FBCD89}">
  <ds:schemaRefs>
    <ds:schemaRef ds:uri="http://schemas.microsoft.com/edu/athena"/>
  </ds:schemaRefs>
</ds:datastoreItem>
</file>

<file path=customXml/itemProps54.xml><?xml version="1.0" encoding="utf-8"?>
<ds:datastoreItem xmlns:ds="http://schemas.openxmlformats.org/officeDocument/2006/customXml" ds:itemID="{12A6A374-D082-46F2-A67D-1AB94E07CD11}">
  <ds:schemaRefs>
    <ds:schemaRef ds:uri="http://schemas.microsoft.com/edu/athena"/>
  </ds:schemaRefs>
</ds:datastoreItem>
</file>

<file path=customXml/itemProps55.xml><?xml version="1.0" encoding="utf-8"?>
<ds:datastoreItem xmlns:ds="http://schemas.openxmlformats.org/officeDocument/2006/customXml" ds:itemID="{9B3789C8-D067-41DA-B8E6-1FF92C7962F4}">
  <ds:schemaRefs>
    <ds:schemaRef ds:uri="http://schemas.microsoft.com/edu/athena"/>
  </ds:schemaRefs>
</ds:datastoreItem>
</file>

<file path=customXml/itemProps56.xml><?xml version="1.0" encoding="utf-8"?>
<ds:datastoreItem xmlns:ds="http://schemas.openxmlformats.org/officeDocument/2006/customXml" ds:itemID="{2E448580-30B5-457A-BC30-338BDEDB56AD}">
  <ds:schemaRefs>
    <ds:schemaRef ds:uri="http://schemas.microsoft.com/edu/athena"/>
  </ds:schemaRefs>
</ds:datastoreItem>
</file>

<file path=customXml/itemProps57.xml><?xml version="1.0" encoding="utf-8"?>
<ds:datastoreItem xmlns:ds="http://schemas.openxmlformats.org/officeDocument/2006/customXml" ds:itemID="{1994BDA1-1F34-4928-A0C6-0B6D38A572B6}">
  <ds:schemaRefs>
    <ds:schemaRef ds:uri="http://schemas.microsoft.com/edu/athena"/>
  </ds:schemaRefs>
</ds:datastoreItem>
</file>

<file path=customXml/itemProps58.xml><?xml version="1.0" encoding="utf-8"?>
<ds:datastoreItem xmlns:ds="http://schemas.openxmlformats.org/officeDocument/2006/customXml" ds:itemID="{C455ED74-E584-4A5F-8DF3-85861FA57886}">
  <ds:schemaRefs>
    <ds:schemaRef ds:uri="http://schemas.microsoft.com/edu/athena"/>
  </ds:schemaRefs>
</ds:datastoreItem>
</file>

<file path=customXml/itemProps59.xml><?xml version="1.0" encoding="utf-8"?>
<ds:datastoreItem xmlns:ds="http://schemas.openxmlformats.org/officeDocument/2006/customXml" ds:itemID="{6347B666-FBC4-4EB5-B009-1CFE141019D6}">
  <ds:schemaRefs>
    <ds:schemaRef ds:uri="http://schemas.microsoft.com/edu/athena"/>
  </ds:schemaRefs>
</ds:datastoreItem>
</file>

<file path=customXml/itemProps6.xml><?xml version="1.0" encoding="utf-8"?>
<ds:datastoreItem xmlns:ds="http://schemas.openxmlformats.org/officeDocument/2006/customXml" ds:itemID="{332DBD02-E9BA-4CA5-94FE-63BC610E6F24}">
  <ds:schemaRefs>
    <ds:schemaRef ds:uri="http://schemas.microsoft.com/edu/athena"/>
  </ds:schemaRefs>
</ds:datastoreItem>
</file>

<file path=customXml/itemProps60.xml><?xml version="1.0" encoding="utf-8"?>
<ds:datastoreItem xmlns:ds="http://schemas.openxmlformats.org/officeDocument/2006/customXml" ds:itemID="{571D21BF-CE2F-4E65-8FC9-56E64DBEBC4F}">
  <ds:schemaRefs>
    <ds:schemaRef ds:uri="http://schemas.microsoft.com/edu/athena"/>
  </ds:schemaRefs>
</ds:datastoreItem>
</file>

<file path=customXml/itemProps61.xml><?xml version="1.0" encoding="utf-8"?>
<ds:datastoreItem xmlns:ds="http://schemas.openxmlformats.org/officeDocument/2006/customXml" ds:itemID="{0617847E-C5B5-40D1-8088-36D08C7E13A8}">
  <ds:schemaRefs>
    <ds:schemaRef ds:uri="http://schemas.microsoft.com/edu/athena"/>
  </ds:schemaRefs>
</ds:datastoreItem>
</file>

<file path=customXml/itemProps62.xml><?xml version="1.0" encoding="utf-8"?>
<ds:datastoreItem xmlns:ds="http://schemas.openxmlformats.org/officeDocument/2006/customXml" ds:itemID="{738A0D51-5A93-483A-8C16-7F45B3ACE451}">
  <ds:schemaRefs>
    <ds:schemaRef ds:uri="http://schemas.microsoft.com/edu/athena"/>
  </ds:schemaRefs>
</ds:datastoreItem>
</file>

<file path=customXml/itemProps63.xml><?xml version="1.0" encoding="utf-8"?>
<ds:datastoreItem xmlns:ds="http://schemas.openxmlformats.org/officeDocument/2006/customXml" ds:itemID="{C7AF164F-E08D-4C1C-A9C7-AF25116ED28A}">
  <ds:schemaRefs>
    <ds:schemaRef ds:uri="http://schemas.microsoft.com/edu/athena"/>
  </ds:schemaRefs>
</ds:datastoreItem>
</file>

<file path=customXml/itemProps64.xml><?xml version="1.0" encoding="utf-8"?>
<ds:datastoreItem xmlns:ds="http://schemas.openxmlformats.org/officeDocument/2006/customXml" ds:itemID="{BA0AD318-74C6-400E-BA43-D558A048AFDF}">
  <ds:schemaRefs>
    <ds:schemaRef ds:uri="http://schemas.microsoft.com/edu/athena"/>
  </ds:schemaRefs>
</ds:datastoreItem>
</file>

<file path=customXml/itemProps65.xml><?xml version="1.0" encoding="utf-8"?>
<ds:datastoreItem xmlns:ds="http://schemas.openxmlformats.org/officeDocument/2006/customXml" ds:itemID="{6BA32D6F-B555-4098-B0E9-948F3F7BA2CC}">
  <ds:schemaRefs>
    <ds:schemaRef ds:uri="http://schemas.microsoft.com/edu/athena"/>
  </ds:schemaRefs>
</ds:datastoreItem>
</file>

<file path=customXml/itemProps66.xml><?xml version="1.0" encoding="utf-8"?>
<ds:datastoreItem xmlns:ds="http://schemas.openxmlformats.org/officeDocument/2006/customXml" ds:itemID="{52B0758D-1630-475D-94BB-E1FD63DCDA15}">
  <ds:schemaRefs>
    <ds:schemaRef ds:uri="http://schemas.microsoft.com/edu/athena"/>
  </ds:schemaRefs>
</ds:datastoreItem>
</file>

<file path=customXml/itemProps67.xml><?xml version="1.0" encoding="utf-8"?>
<ds:datastoreItem xmlns:ds="http://schemas.openxmlformats.org/officeDocument/2006/customXml" ds:itemID="{78283BE8-8110-43DD-BF27-1E343835D332}">
  <ds:schemaRefs>
    <ds:schemaRef ds:uri="http://schemas.microsoft.com/edu/athena"/>
  </ds:schemaRefs>
</ds:datastoreItem>
</file>

<file path=customXml/itemProps68.xml><?xml version="1.0" encoding="utf-8"?>
<ds:datastoreItem xmlns:ds="http://schemas.openxmlformats.org/officeDocument/2006/customXml" ds:itemID="{19D73C40-B5FD-4B26-A414-1D06523A15B1}">
  <ds:schemaRefs>
    <ds:schemaRef ds:uri="http://schemas.microsoft.com/edu/athena"/>
  </ds:schemaRefs>
</ds:datastoreItem>
</file>

<file path=customXml/itemProps69.xml><?xml version="1.0" encoding="utf-8"?>
<ds:datastoreItem xmlns:ds="http://schemas.openxmlformats.org/officeDocument/2006/customXml" ds:itemID="{0F2EB904-FD3C-4AF2-8439-3078918B75E5}">
  <ds:schemaRefs>
    <ds:schemaRef ds:uri="http://schemas.microsoft.com/edu/athena"/>
  </ds:schemaRefs>
</ds:datastoreItem>
</file>

<file path=customXml/itemProps7.xml><?xml version="1.0" encoding="utf-8"?>
<ds:datastoreItem xmlns:ds="http://schemas.openxmlformats.org/officeDocument/2006/customXml" ds:itemID="{6F0D88F6-0CCD-4A0D-A71B-D8AD0268AD14}">
  <ds:schemaRefs>
    <ds:schemaRef ds:uri="http://schemas.microsoft.com/edu/athena"/>
  </ds:schemaRefs>
</ds:datastoreItem>
</file>

<file path=customXml/itemProps70.xml><?xml version="1.0" encoding="utf-8"?>
<ds:datastoreItem xmlns:ds="http://schemas.openxmlformats.org/officeDocument/2006/customXml" ds:itemID="{FEFEFA8F-C728-4CAF-9000-005F35E5B0BA}">
  <ds:schemaRefs>
    <ds:schemaRef ds:uri="http://schemas.microsoft.com/edu/athena"/>
  </ds:schemaRefs>
</ds:datastoreItem>
</file>

<file path=customXml/itemProps71.xml><?xml version="1.0" encoding="utf-8"?>
<ds:datastoreItem xmlns:ds="http://schemas.openxmlformats.org/officeDocument/2006/customXml" ds:itemID="{6A259943-590A-4ECF-805A-31863C336AAE}">
  <ds:schemaRefs>
    <ds:schemaRef ds:uri="http://schemas.microsoft.com/edu/athena"/>
  </ds:schemaRefs>
</ds:datastoreItem>
</file>

<file path=customXml/itemProps72.xml><?xml version="1.0" encoding="utf-8"?>
<ds:datastoreItem xmlns:ds="http://schemas.openxmlformats.org/officeDocument/2006/customXml" ds:itemID="{84F4196C-C4FA-4A53-88F9-71885576BCE7}">
  <ds:schemaRefs>
    <ds:schemaRef ds:uri="http://schemas.microsoft.com/edu/athena"/>
  </ds:schemaRefs>
</ds:datastoreItem>
</file>

<file path=customXml/itemProps73.xml><?xml version="1.0" encoding="utf-8"?>
<ds:datastoreItem xmlns:ds="http://schemas.openxmlformats.org/officeDocument/2006/customXml" ds:itemID="{52C21CA7-1289-4651-86C2-EC92D9AD921E}">
  <ds:schemaRefs>
    <ds:schemaRef ds:uri="http://schemas.microsoft.com/edu/athena"/>
  </ds:schemaRefs>
</ds:datastoreItem>
</file>

<file path=customXml/itemProps74.xml><?xml version="1.0" encoding="utf-8"?>
<ds:datastoreItem xmlns:ds="http://schemas.openxmlformats.org/officeDocument/2006/customXml" ds:itemID="{32115CDF-C476-4201-B348-800461A6239B}">
  <ds:schemaRefs>
    <ds:schemaRef ds:uri="http://schemas.microsoft.com/edu/athena"/>
  </ds:schemaRefs>
</ds:datastoreItem>
</file>

<file path=customXml/itemProps75.xml><?xml version="1.0" encoding="utf-8"?>
<ds:datastoreItem xmlns:ds="http://schemas.openxmlformats.org/officeDocument/2006/customXml" ds:itemID="{84F02826-3697-4C42-9EF5-5078E157C6B3}">
  <ds:schemaRefs>
    <ds:schemaRef ds:uri="http://schemas.microsoft.com/edu/athena"/>
  </ds:schemaRefs>
</ds:datastoreItem>
</file>

<file path=customXml/itemProps8.xml><?xml version="1.0" encoding="utf-8"?>
<ds:datastoreItem xmlns:ds="http://schemas.openxmlformats.org/officeDocument/2006/customXml" ds:itemID="{01E1B4D0-3075-4DA5-9890-767BE82E3114}">
  <ds:schemaRefs>
    <ds:schemaRef ds:uri="http://schemas.microsoft.com/edu/athena"/>
  </ds:schemaRefs>
</ds:datastoreItem>
</file>

<file path=customXml/itemProps9.xml><?xml version="1.0" encoding="utf-8"?>
<ds:datastoreItem xmlns:ds="http://schemas.openxmlformats.org/officeDocument/2006/customXml" ds:itemID="{4A52DD3B-6F75-43B1-83DB-80ABC1B83C67}">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35440</TotalTime>
  <Words>1221</Words>
  <Application>Microsoft Office PowerPoint</Application>
  <PresentationFormat>On-screen Show (4:3)</PresentationFormat>
  <Paragraphs>159</Paragraphs>
  <Slides>19</Slides>
  <Notes>5</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19</vt:i4>
      </vt:variant>
    </vt:vector>
  </HeadingPairs>
  <TitlesOfParts>
    <vt:vector size="33"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XIII: Layer 11B Part 2 </vt:lpstr>
      <vt:lpstr>Functionality of 21 HPC-ABDS Layers</vt:lpstr>
      <vt:lpstr>NoSQL: Column  Also see Apache Flink in Programming</vt:lpstr>
      <vt:lpstr>Google Bigtable &amp;  Apache HBase</vt:lpstr>
      <vt:lpstr>Google Megastore</vt:lpstr>
      <vt:lpstr>Google Spanner</vt:lpstr>
      <vt:lpstr>Apache Cassandra</vt:lpstr>
      <vt:lpstr>Apache Accumulo RYA</vt:lpstr>
      <vt:lpstr>SQRRL</vt:lpstr>
      <vt:lpstr>NoSQL: Graph</vt:lpstr>
      <vt:lpstr>Neo4J</vt:lpstr>
      <vt:lpstr>Yarcdata Urika</vt:lpstr>
      <vt:lpstr>AllegroGraph</vt:lpstr>
      <vt:lpstr>Facebook Tao I</vt:lpstr>
      <vt:lpstr>Facebook Tao II</vt:lpstr>
      <vt:lpstr>Titan:db</vt:lpstr>
      <vt:lpstr>NoSQL: Triple Store</vt:lpstr>
      <vt:lpstr>Apache Jena</vt:lpstr>
      <vt:lpstr>Sesame</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715</cp:revision>
  <dcterms:created xsi:type="dcterms:W3CDTF">2014-02-25T01:32:12Z</dcterms:created>
  <dcterms:modified xsi:type="dcterms:W3CDTF">2015-04-05T19:35:12Z</dcterms:modified>
</cp:coreProperties>
</file>