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2"/>
    <p:sldMasterId id="2147483673" r:id="rId43"/>
    <p:sldMasterId id="2147483681" r:id="rId44"/>
    <p:sldMasterId id="2147483689" r:id="rId45"/>
    <p:sldMasterId id="2147483697" r:id="rId46"/>
    <p:sldMasterId id="2147483705" r:id="rId47"/>
    <p:sldMasterId id="2147483713" r:id="rId48"/>
    <p:sldMasterId id="2147483735" r:id="rId49"/>
  </p:sldMasterIdLst>
  <p:notesMasterIdLst>
    <p:notesMasterId r:id="rId69"/>
  </p:notesMasterIdLst>
  <p:sldIdLst>
    <p:sldId id="522" r:id="rId50"/>
    <p:sldId id="803" r:id="rId51"/>
    <p:sldId id="811" r:id="rId52"/>
    <p:sldId id="812" r:id="rId53"/>
    <p:sldId id="683" r:id="rId54"/>
    <p:sldId id="801" r:id="rId55"/>
    <p:sldId id="799" r:id="rId56"/>
    <p:sldId id="808" r:id="rId57"/>
    <p:sldId id="802" r:id="rId58"/>
    <p:sldId id="810" r:id="rId59"/>
    <p:sldId id="798" r:id="rId60"/>
    <p:sldId id="800" r:id="rId61"/>
    <p:sldId id="805" r:id="rId62"/>
    <p:sldId id="813" r:id="rId63"/>
    <p:sldId id="718" r:id="rId64"/>
    <p:sldId id="807" r:id="rId65"/>
    <p:sldId id="804" r:id="rId66"/>
    <p:sldId id="809" r:id="rId67"/>
    <p:sldId id="806" r:id="rId68"/>
  </p:sldIdLst>
  <p:sldSz cx="9144000" cy="6858000" type="screen4x3"/>
  <p:notesSz cx="6858000" cy="91440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38" d="100"/>
          <a:sy n="138" d="100"/>
        </p:scale>
        <p:origin x="1008"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Master" Target="slideMasters/slideMaster1.xml"/><Relationship Id="rId47" Type="http://schemas.openxmlformats.org/officeDocument/2006/relationships/slideMaster" Target="slideMasters/slideMaster6.xml"/><Relationship Id="rId50" Type="http://schemas.openxmlformats.org/officeDocument/2006/relationships/slide" Target="slides/slide1.xml"/><Relationship Id="rId55" Type="http://schemas.openxmlformats.org/officeDocument/2006/relationships/slide" Target="slides/slide6.xml"/><Relationship Id="rId63" Type="http://schemas.openxmlformats.org/officeDocument/2006/relationships/slide" Target="slides/slide14.xml"/><Relationship Id="rId68" Type="http://schemas.openxmlformats.org/officeDocument/2006/relationships/slide" Target="slides/slide19.xml"/><Relationship Id="rId7" Type="http://schemas.openxmlformats.org/officeDocument/2006/relationships/customXml" Target="../customXml/item7.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Master" Target="slideMasters/slideMaster4.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8.xml"/><Relationship Id="rId57" Type="http://schemas.openxmlformats.org/officeDocument/2006/relationships/slide" Target="slides/slide8.xml"/><Relationship Id="rId61" Type="http://schemas.openxmlformats.org/officeDocument/2006/relationships/slide" Target="slides/slide12.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Master" Target="slideMasters/slideMaster3.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2.xml"/><Relationship Id="rId48" Type="http://schemas.openxmlformats.org/officeDocument/2006/relationships/slideMaster" Target="slideMasters/slideMaster7.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slide" Target="slides/slide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5.xml"/><Relationship Id="rId59" Type="http://schemas.openxmlformats.org/officeDocument/2006/relationships/slide" Target="slides/slide10.xml"/><Relationship Id="rId67"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229675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en.wikipedia.org/wiki/CUBRID"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Comparison_of_relational_database_management_systems" TargetMode="External"/><Relationship Id="rId2" Type="http://schemas.openxmlformats.org/officeDocument/2006/relationships/hyperlink" Target="http://en.wikipedia.org/wiki/Oracle_Database" TargetMode="External"/><Relationship Id="rId1" Type="http://schemas.openxmlformats.org/officeDocument/2006/relationships/slideLayout" Target="../slideLayouts/slideLayout2.xml"/><Relationship Id="rId4" Type="http://schemas.openxmlformats.org/officeDocument/2006/relationships/hyperlink" Target="http://en.wikipedia.org/wiki/Oracle_Spatial_and_Grap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scidb.org/" TargetMode="External"/><Relationship Id="rId2" Type="http://schemas.openxmlformats.org/officeDocument/2006/relationships/hyperlink" Target="http://en.wikipedia.org/wiki/SciDB"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rasdaman.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pivotal.io/big-data/pivotal-greenplum-database"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developers.google.com/cloud-sql/" TargetMode="External"/><Relationship Id="rId2" Type="http://schemas.openxmlformats.org/officeDocument/2006/relationships/hyperlink" Target="http://msdn.microsoft.com/en-us/library/azure/dn133151.aspx" TargetMode="External"/><Relationship Id="rId1" Type="http://schemas.openxmlformats.org/officeDocument/2006/relationships/slideLayout" Target="../slideLayouts/slideLayout2.xml"/><Relationship Id="rId4" Type="http://schemas.openxmlformats.org/officeDocument/2006/relationships/hyperlink" Target="http://aws.amazon.com/rd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research.google.com/pubs/pub38125.html"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01.ibm.com/software/data/dashdb/"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b-engines.com/en/ranking_defini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s://http/db.apache.org/derb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QLite" TargetMode="External"/><Relationship Id="rId2" Type="http://schemas.openxmlformats.org/officeDocument/2006/relationships/hyperlink" Target="http://www.sqlite.org/"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en.wikipedia.org/wiki/MySQL"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wikivs.com/wiki/MySQL_vs_PostgreSQL" TargetMode="External"/><Relationship Id="rId2" Type="http://schemas.openxmlformats.org/officeDocument/2006/relationships/hyperlink" Target="http://en.wikipedia.org/wiki/PostgreSQL" TargetMode="External"/><Relationship Id="rId1" Type="http://schemas.openxmlformats.org/officeDocument/2006/relationships/slideLayout" Target="../slideLayouts/slideLayout2.xml"/><Relationship Id="rId5" Type="http://schemas.openxmlformats.org/officeDocument/2006/relationships/hyperlink" Target="http://db-engines.com/en/ranking"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XIV: Layer 11C</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38110"/>
            <a:ext cx="9144000" cy="4525963"/>
          </a:xfrm>
        </p:spPr>
        <p:txBody>
          <a:bodyPr>
            <a:normAutofit fontScale="92500" lnSpcReduction="10000"/>
          </a:bodyPr>
          <a:lstStyle/>
          <a:p>
            <a:r>
              <a:rPr lang="en-US" sz="2400" dirty="0">
                <a:hlinkClick r:id="rId2"/>
              </a:rPr>
              <a:t>http://</a:t>
            </a:r>
            <a:r>
              <a:rPr lang="en-US" sz="2400" dirty="0" smtClean="0">
                <a:hlinkClick r:id="rId2"/>
              </a:rPr>
              <a:t>en.wikipedia.org/wiki/CUBRID</a:t>
            </a:r>
            <a:endParaRPr lang="en-US" sz="2400" dirty="0" smtClean="0"/>
          </a:p>
          <a:p>
            <a:r>
              <a:rPr lang="en-US" sz="2400" dirty="0"/>
              <a:t>http://www.cubrid.org/</a:t>
            </a:r>
            <a:endParaRPr lang="en-US" sz="2400" dirty="0" smtClean="0"/>
          </a:p>
          <a:p>
            <a:r>
              <a:rPr lang="en-US" sz="2400" dirty="0" smtClean="0"/>
              <a:t>CUBRID is </a:t>
            </a:r>
            <a:r>
              <a:rPr lang="en-US" sz="2400" dirty="0"/>
              <a:t>open source SQL-based relational database management system (RDBMS) with object </a:t>
            </a:r>
            <a:r>
              <a:rPr lang="en-US" sz="2400" dirty="0" smtClean="0"/>
              <a:t>extensions developed </a:t>
            </a:r>
            <a:r>
              <a:rPr lang="en-US" sz="2400" dirty="0"/>
              <a:t>by </a:t>
            </a:r>
            <a:r>
              <a:rPr lang="en-US" sz="2400" dirty="0" err="1"/>
              <a:t>Naver</a:t>
            </a:r>
            <a:r>
              <a:rPr lang="en-US" sz="2400" dirty="0"/>
              <a:t> Corporation for </a:t>
            </a:r>
            <a:r>
              <a:rPr lang="en-US" sz="2400" b="1" dirty="0"/>
              <a:t>web applications</a:t>
            </a:r>
            <a:r>
              <a:rPr lang="en-US" sz="2400" dirty="0" smtClean="0"/>
              <a:t>. </a:t>
            </a:r>
            <a:r>
              <a:rPr lang="en-US" sz="2400" dirty="0"/>
              <a:t>The name CUBRID is a combination of the two words cube and bridge, cube standing for a sealed box that provides security for its contents while bridge standing for data bridge</a:t>
            </a:r>
            <a:r>
              <a:rPr lang="en-US" sz="2400" dirty="0" smtClean="0"/>
              <a:t>.</a:t>
            </a:r>
          </a:p>
          <a:p>
            <a:r>
              <a:rPr lang="en-US" sz="2400" dirty="0" smtClean="0"/>
              <a:t>First released November 2008 and written in C</a:t>
            </a:r>
          </a:p>
          <a:p>
            <a:r>
              <a:rPr lang="en-US" sz="2400" dirty="0"/>
              <a:t>The feature that distinguishes CUBRID database from other relational database systems is its 3-tier client-server </a:t>
            </a:r>
            <a:r>
              <a:rPr lang="en-US" sz="2400" dirty="0" smtClean="0"/>
              <a:t>architecture, which </a:t>
            </a:r>
            <a:r>
              <a:rPr lang="en-US" sz="2400" dirty="0"/>
              <a:t>consists of the database server, the connection </a:t>
            </a:r>
            <a:r>
              <a:rPr lang="en-US" sz="2400" dirty="0" smtClean="0"/>
              <a:t>broker </a:t>
            </a:r>
            <a:r>
              <a:rPr lang="en-US" sz="2400" dirty="0"/>
              <a:t>and the application </a:t>
            </a:r>
            <a:r>
              <a:rPr lang="en-US" sz="2400" dirty="0" smtClean="0"/>
              <a:t>layer</a:t>
            </a:r>
          </a:p>
          <a:p>
            <a:r>
              <a:rPr lang="en-US" sz="2400" dirty="0" smtClean="0"/>
              <a:t>Note Server GNU but clients more lenient BSD style license</a:t>
            </a:r>
          </a:p>
          <a:p>
            <a:r>
              <a:rPr lang="en-US" sz="2400" dirty="0"/>
              <a:t>Ranked #153 March 2015 at </a:t>
            </a:r>
            <a:r>
              <a:rPr lang="en-US" sz="2400" dirty="0">
                <a:hlinkClick r:id="rId3"/>
              </a:rPr>
              <a:t>http://</a:t>
            </a:r>
            <a:r>
              <a:rPr lang="en-US" sz="2400" dirty="0" smtClean="0">
                <a:hlinkClick r:id="rId3"/>
              </a:rPr>
              <a:t>db-engines.com/en/ranking</a:t>
            </a:r>
            <a:r>
              <a:rPr lang="en-US" sz="2400" dirty="0" smtClean="0"/>
              <a:t> </a:t>
            </a:r>
            <a:endParaRPr lang="en-US" sz="2400" dirty="0"/>
          </a:p>
        </p:txBody>
      </p:sp>
      <p:pic>
        <p:nvPicPr>
          <p:cNvPr id="1026" name="Picture 2" descr="CUBRID RDBMS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 y="0"/>
            <a:ext cx="554355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8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316" y="-5917"/>
            <a:ext cx="4754880" cy="1143000"/>
          </a:xfrm>
        </p:spPr>
        <p:txBody>
          <a:bodyPr>
            <a:normAutofit fontScale="90000"/>
          </a:bodyPr>
          <a:lstStyle/>
          <a:p>
            <a:r>
              <a:rPr lang="en-US" dirty="0" smtClean="0"/>
              <a:t>Oracle, DB2, SQL Server</a:t>
            </a:r>
            <a:endParaRPr lang="en-US" dirty="0"/>
          </a:p>
        </p:txBody>
      </p:sp>
      <p:sp>
        <p:nvSpPr>
          <p:cNvPr id="3" name="Content Placeholder 2"/>
          <p:cNvSpPr>
            <a:spLocks noGrp="1"/>
          </p:cNvSpPr>
          <p:nvPr>
            <p:ph idx="1"/>
          </p:nvPr>
        </p:nvSpPr>
        <p:spPr>
          <a:xfrm>
            <a:off x="0" y="852053"/>
            <a:ext cx="9144000" cy="6005947"/>
          </a:xfrm>
        </p:spPr>
        <p:txBody>
          <a:bodyPr>
            <a:normAutofit fontScale="85000" lnSpcReduction="10000"/>
          </a:bodyPr>
          <a:lstStyle/>
          <a:p>
            <a:r>
              <a:rPr lang="en-US" sz="2400" dirty="0"/>
              <a:t>Dominant commercial  object-relational (objects, classes and </a:t>
            </a:r>
            <a:r>
              <a:rPr lang="en-US" sz="2400" dirty="0" smtClean="0"/>
              <a:t/>
            </a:r>
            <a:br>
              <a:rPr lang="en-US" sz="2400" dirty="0" smtClean="0"/>
            </a:br>
            <a:r>
              <a:rPr lang="en-US" sz="2400" dirty="0" smtClean="0"/>
              <a:t>inheritance </a:t>
            </a:r>
            <a:r>
              <a:rPr lang="en-US" sz="2400" dirty="0"/>
              <a:t>are directly supported in database schemas and </a:t>
            </a:r>
            <a:r>
              <a:rPr lang="en-US" sz="2400" dirty="0" smtClean="0"/>
              <a:t/>
            </a:r>
            <a:br>
              <a:rPr lang="en-US" sz="2400" dirty="0" smtClean="0"/>
            </a:br>
            <a:r>
              <a:rPr lang="en-US" sz="2400" dirty="0" smtClean="0"/>
              <a:t>in </a:t>
            </a:r>
            <a:r>
              <a:rPr lang="en-US" sz="2400" dirty="0"/>
              <a:t>the query </a:t>
            </a:r>
            <a:r>
              <a:rPr lang="en-US" sz="2400" dirty="0" smtClean="0"/>
              <a:t>language) database </a:t>
            </a:r>
            <a:r>
              <a:rPr lang="en-US" sz="2400" dirty="0"/>
              <a:t>management </a:t>
            </a:r>
            <a:r>
              <a:rPr lang="en-US" sz="2400" dirty="0" smtClean="0"/>
              <a:t>system ORDBMS </a:t>
            </a:r>
            <a:r>
              <a:rPr lang="en-US" sz="2400" dirty="0"/>
              <a:t>with reputation for high quality and high cost </a:t>
            </a:r>
            <a:r>
              <a:rPr lang="en-US" sz="2400" dirty="0">
                <a:hlinkClick r:id="rId2"/>
              </a:rPr>
              <a:t>http://</a:t>
            </a:r>
            <a:r>
              <a:rPr lang="en-US" sz="2400" dirty="0" smtClean="0">
                <a:hlinkClick r:id="rId2"/>
              </a:rPr>
              <a:t>en.wikipedia.org/wiki/Oracle_Database</a:t>
            </a:r>
            <a:endParaRPr lang="en-US" sz="2400" dirty="0" smtClean="0"/>
          </a:p>
          <a:p>
            <a:r>
              <a:rPr lang="en-US" sz="2400" dirty="0"/>
              <a:t>Started in </a:t>
            </a:r>
            <a:r>
              <a:rPr lang="en-US" sz="2400" dirty="0" smtClean="0"/>
              <a:t>1977 when </a:t>
            </a:r>
            <a:r>
              <a:rPr lang="en-US" sz="2400" dirty="0"/>
              <a:t>Larry Ellison and friends founded Software Development Laboratories (SDL).</a:t>
            </a:r>
          </a:p>
          <a:p>
            <a:r>
              <a:rPr lang="en-US" sz="2400" dirty="0" smtClean="0">
                <a:hlinkClick r:id="rId3"/>
              </a:rPr>
              <a:t>http</a:t>
            </a:r>
            <a:r>
              <a:rPr lang="en-US" sz="2400" dirty="0">
                <a:hlinkClick r:id="rId3"/>
              </a:rPr>
              <a:t>://</a:t>
            </a:r>
            <a:r>
              <a:rPr lang="en-US" sz="2400" dirty="0" smtClean="0">
                <a:hlinkClick r:id="rId3"/>
              </a:rPr>
              <a:t>en.wikipedia.org/wiki/Comparison_of_relational_database_management_systems</a:t>
            </a:r>
            <a:r>
              <a:rPr lang="en-US" sz="2400" dirty="0" smtClean="0"/>
              <a:t> compares many other proprietary and open source systems</a:t>
            </a:r>
          </a:p>
          <a:p>
            <a:r>
              <a:rPr lang="en-US" sz="2400" dirty="0" smtClean="0"/>
              <a:t>Microsoft SQL Server, IBM DB2 and to a lesser extent Sybase and Teradata are other major commercial RDBMS</a:t>
            </a:r>
          </a:p>
          <a:p>
            <a:r>
              <a:rPr lang="en-US" sz="2400" dirty="0" smtClean="0"/>
              <a:t>Has all sorts of extensions such as spatial </a:t>
            </a:r>
            <a:r>
              <a:rPr lang="en-US" sz="2400" dirty="0"/>
              <a:t>query support </a:t>
            </a:r>
            <a:r>
              <a:rPr lang="en-US" sz="2400" dirty="0">
                <a:hlinkClick r:id="rId4"/>
              </a:rPr>
              <a:t>http://</a:t>
            </a:r>
            <a:r>
              <a:rPr lang="en-US" sz="2400" dirty="0" smtClean="0">
                <a:hlinkClick r:id="rId4"/>
              </a:rPr>
              <a:t>en.wikipedia.org/wiki/Oracle_Spatial_and_Graph</a:t>
            </a:r>
            <a:r>
              <a:rPr lang="en-US" sz="2400" dirty="0" smtClean="0"/>
              <a:t> and all sorts of “editions” (Enterprise, Standard, Express)</a:t>
            </a:r>
          </a:p>
          <a:p>
            <a:r>
              <a:rPr lang="en-US" sz="2400" dirty="0" smtClean="0"/>
              <a:t>There is substantial debate comparing this classic approach to Hadoop based approaches like Hive which parallelize with greater performance</a:t>
            </a:r>
          </a:p>
          <a:p>
            <a:r>
              <a:rPr lang="en-US" sz="2400" dirty="0" smtClean="0"/>
              <a:t>Oracle supports ACID </a:t>
            </a:r>
            <a:r>
              <a:rPr lang="en-US" sz="2400" dirty="0"/>
              <a:t>(Atomicity, Consistency, Isolation, Durability) is a set of properties that guarantee that database transactions are processed reliably</a:t>
            </a:r>
            <a:r>
              <a:rPr lang="en-US" sz="2400" dirty="0" smtClean="0"/>
              <a:t>.</a:t>
            </a:r>
          </a:p>
          <a:p>
            <a:pPr lvl="1"/>
            <a:r>
              <a:rPr lang="en-US" sz="2000" dirty="0"/>
              <a:t>Compare with Eventually consistent services </a:t>
            </a:r>
            <a:r>
              <a:rPr lang="en-US" sz="2000" dirty="0" smtClean="0"/>
              <a:t>which provide BASE </a:t>
            </a:r>
            <a:r>
              <a:rPr lang="en-US" sz="2000" dirty="0"/>
              <a:t>(Basically Available, Soft state, Eventual consistency) semantics, </a:t>
            </a:r>
            <a:endParaRPr lang="en-US" sz="2000" dirty="0" smtClean="0"/>
          </a:p>
          <a:p>
            <a:pPr lvl="1"/>
            <a:r>
              <a:rPr lang="en-US" sz="2000" dirty="0" smtClean="0"/>
              <a:t>BASE gets inconsistent answers before convergence of multiple distributed updates</a:t>
            </a:r>
            <a:endParaRPr lang="en-US" sz="2000" dirty="0"/>
          </a:p>
        </p:txBody>
      </p:sp>
    </p:spTree>
    <p:extLst>
      <p:ext uri="{BB962C8B-B14F-4D97-AF65-F5344CB8AC3E}">
        <p14:creationId xmlns:p14="http://schemas.microsoft.com/office/powerpoint/2010/main" val="38213398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SciDB</a:t>
            </a:r>
            <a:endParaRPr lang="en-US" dirty="0"/>
          </a:p>
        </p:txBody>
      </p:sp>
      <p:sp>
        <p:nvSpPr>
          <p:cNvPr id="3" name="Content Placeholder 2"/>
          <p:cNvSpPr>
            <a:spLocks noGrp="1"/>
          </p:cNvSpPr>
          <p:nvPr>
            <p:ph idx="1"/>
          </p:nvPr>
        </p:nvSpPr>
        <p:spPr>
          <a:xfrm>
            <a:off x="0" y="985059"/>
            <a:ext cx="9144000" cy="5872941"/>
          </a:xfrm>
        </p:spPr>
        <p:txBody>
          <a:bodyPr>
            <a:normAutofit/>
          </a:bodyPr>
          <a:lstStyle/>
          <a:p>
            <a:r>
              <a:rPr lang="en-US" sz="2400" dirty="0" err="1" smtClean="0"/>
              <a:t>SciDB</a:t>
            </a:r>
            <a:r>
              <a:rPr lang="en-US" sz="2400" dirty="0"/>
              <a:t> </a:t>
            </a:r>
            <a:r>
              <a:rPr lang="en-US" sz="2400" dirty="0" smtClean="0">
                <a:hlinkClick r:id="rId2"/>
              </a:rPr>
              <a:t>http</a:t>
            </a:r>
            <a:r>
              <a:rPr lang="en-US" sz="2400" dirty="0">
                <a:hlinkClick r:id="rId2"/>
              </a:rPr>
              <a:t>://</a:t>
            </a:r>
            <a:r>
              <a:rPr lang="en-US" sz="2400" dirty="0" smtClean="0">
                <a:hlinkClick r:id="rId2"/>
              </a:rPr>
              <a:t>en.wikipedia.org/wiki/SciDB</a:t>
            </a:r>
            <a:r>
              <a:rPr lang="en-US" sz="2400" dirty="0" smtClean="0"/>
              <a:t> </a:t>
            </a:r>
            <a:br>
              <a:rPr lang="en-US" sz="2400" dirty="0" smtClean="0"/>
            </a:br>
            <a:r>
              <a:rPr lang="en-US" sz="2400" dirty="0">
                <a:hlinkClick r:id="rId3"/>
              </a:rPr>
              <a:t>http://www.scidb.org/</a:t>
            </a:r>
            <a:r>
              <a:rPr lang="en-US" sz="2400" dirty="0"/>
              <a:t> </a:t>
            </a:r>
            <a:r>
              <a:rPr lang="en-US" sz="2400" dirty="0" smtClean="0"/>
              <a:t>is </a:t>
            </a:r>
            <a:r>
              <a:rPr lang="en-US" sz="2400" dirty="0"/>
              <a:t>an array database designed for multidimensional data management and analytics common to scientific, geospatial, financial, and industrial applications. </a:t>
            </a:r>
            <a:endParaRPr lang="en-US" sz="2400" dirty="0" smtClean="0"/>
          </a:p>
          <a:p>
            <a:pPr lvl="1"/>
            <a:r>
              <a:rPr lang="en-US" sz="2000" dirty="0" smtClean="0"/>
              <a:t>Arrays are natively supported including parallel operations on them</a:t>
            </a:r>
          </a:p>
          <a:p>
            <a:pPr lvl="1"/>
            <a:r>
              <a:rPr lang="en-US" sz="2000" dirty="0" smtClean="0"/>
              <a:t>It </a:t>
            </a:r>
            <a:r>
              <a:rPr lang="en-US" sz="2000" dirty="0"/>
              <a:t>is developed by </a:t>
            </a:r>
            <a:r>
              <a:rPr lang="en-US" sz="2000" dirty="0" smtClean="0"/>
              <a:t>company Paradigm4</a:t>
            </a:r>
            <a:r>
              <a:rPr lang="en-US" sz="2000" dirty="0"/>
              <a:t>, co-founded by Michael </a:t>
            </a:r>
            <a:r>
              <a:rPr lang="en-US" sz="2000" dirty="0" err="1" smtClean="0"/>
              <a:t>Stonebraker</a:t>
            </a:r>
            <a:r>
              <a:rPr lang="en-US" sz="2000" dirty="0" smtClean="0"/>
              <a:t> of PostgreSQL fame.</a:t>
            </a:r>
          </a:p>
          <a:p>
            <a:pPr lvl="1"/>
            <a:r>
              <a:rPr lang="en-US" sz="2000" dirty="0"/>
              <a:t>License is </a:t>
            </a:r>
            <a:r>
              <a:rPr lang="en-US" sz="2000" dirty="0" err="1"/>
              <a:t>Affero</a:t>
            </a:r>
            <a:r>
              <a:rPr lang="en-US" sz="2000" dirty="0"/>
              <a:t> General Public </a:t>
            </a:r>
            <a:r>
              <a:rPr lang="en-US" sz="2000" dirty="0" smtClean="0"/>
              <a:t>License AGPL</a:t>
            </a:r>
          </a:p>
          <a:p>
            <a:r>
              <a:rPr lang="en-US" sz="2400" dirty="0" smtClean="0"/>
              <a:t>Key features include:</a:t>
            </a:r>
          </a:p>
          <a:p>
            <a:pPr lvl="1"/>
            <a:r>
              <a:rPr lang="en-US" sz="2000" dirty="0" smtClean="0"/>
              <a:t>Support of provenance</a:t>
            </a:r>
          </a:p>
          <a:p>
            <a:pPr lvl="1"/>
            <a:r>
              <a:rPr lang="en-US" sz="2000" dirty="0" smtClean="0"/>
              <a:t>Out of memory arrays</a:t>
            </a:r>
          </a:p>
          <a:p>
            <a:pPr lvl="1"/>
            <a:r>
              <a:rPr lang="en-US" sz="2000" dirty="0" smtClean="0"/>
              <a:t>Massive </a:t>
            </a:r>
            <a:r>
              <a:rPr lang="en-US" sz="2000" dirty="0"/>
              <a:t>scale math on the arrays for linear algebra and analytics.</a:t>
            </a:r>
          </a:p>
          <a:p>
            <a:pPr lvl="1"/>
            <a:r>
              <a:rPr lang="en-US" sz="2000" dirty="0"/>
              <a:t>Uncertainty can be modeled by associating error-bars with data.</a:t>
            </a:r>
          </a:p>
          <a:p>
            <a:pPr lvl="1"/>
            <a:r>
              <a:rPr lang="en-US" sz="2000" dirty="0"/>
              <a:t>Efficient storage</a:t>
            </a:r>
            <a:r>
              <a:rPr lang="en-US" sz="2000" dirty="0" smtClean="0"/>
              <a:t>.</a:t>
            </a:r>
          </a:p>
          <a:p>
            <a:r>
              <a:rPr lang="en-US" sz="2400" dirty="0" smtClean="0"/>
              <a:t>Partly motivated as a database community answer to Hadoop</a:t>
            </a:r>
            <a:endParaRPr lang="en-US" sz="2400" dirty="0"/>
          </a:p>
          <a:p>
            <a:endParaRPr lang="en-US" sz="2400" dirty="0"/>
          </a:p>
        </p:txBody>
      </p:sp>
      <p:sp>
        <p:nvSpPr>
          <p:cNvPr id="6" name="Rectangle 5"/>
          <p:cNvSpPr/>
          <p:nvPr/>
        </p:nvSpPr>
        <p:spPr>
          <a:xfrm>
            <a:off x="6540759" y="3726363"/>
            <a:ext cx="2472613" cy="9233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 </a:t>
            </a:r>
            <a:r>
              <a:rPr lang="en-US" dirty="0">
                <a:hlinkClick r:id="rId4"/>
              </a:rPr>
              <a:t>http://</a:t>
            </a:r>
            <a:r>
              <a:rPr lang="en-US" dirty="0" smtClean="0">
                <a:hlinkClick r:id="rId4"/>
              </a:rPr>
              <a:t>db-engines.com/en/ranking</a:t>
            </a:r>
            <a:r>
              <a:rPr lang="en-US" dirty="0" smtClean="0"/>
              <a:t> </a:t>
            </a:r>
            <a:r>
              <a:rPr lang="en-US" dirty="0"/>
              <a:t>March 2015</a:t>
            </a:r>
            <a:r>
              <a:rPr lang="en-US" dirty="0" smtClean="0"/>
              <a:t>: #150 </a:t>
            </a:r>
            <a:endParaRPr lang="en-US" dirty="0"/>
          </a:p>
        </p:txBody>
      </p:sp>
    </p:spTree>
    <p:extLst>
      <p:ext uri="{BB962C8B-B14F-4D97-AF65-F5344CB8AC3E}">
        <p14:creationId xmlns:p14="http://schemas.microsoft.com/office/powerpoint/2010/main" val="302027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525" y="98586"/>
            <a:ext cx="3405051" cy="789688"/>
          </a:xfrm>
        </p:spPr>
        <p:txBody>
          <a:bodyPr/>
          <a:lstStyle/>
          <a:p>
            <a:r>
              <a:rPr lang="en-US" dirty="0" err="1" smtClean="0"/>
              <a:t>Rasdaman</a:t>
            </a:r>
            <a:endParaRPr lang="en-US" dirty="0"/>
          </a:p>
        </p:txBody>
      </p:sp>
      <p:sp>
        <p:nvSpPr>
          <p:cNvPr id="3" name="Content Placeholder 2"/>
          <p:cNvSpPr>
            <a:spLocks noGrp="1"/>
          </p:cNvSpPr>
          <p:nvPr>
            <p:ph idx="1"/>
          </p:nvPr>
        </p:nvSpPr>
        <p:spPr>
          <a:xfrm>
            <a:off x="0" y="1739537"/>
            <a:ext cx="8098971" cy="4992189"/>
          </a:xfrm>
        </p:spPr>
        <p:txBody>
          <a:bodyPr>
            <a:normAutofit fontScale="85000" lnSpcReduction="20000"/>
          </a:bodyPr>
          <a:lstStyle/>
          <a:p>
            <a:r>
              <a:rPr lang="en-US" b="1" dirty="0" err="1"/>
              <a:t>Rasdaman</a:t>
            </a:r>
            <a:r>
              <a:rPr lang="en-US" dirty="0"/>
              <a:t> ("raster data manager") </a:t>
            </a:r>
            <a:r>
              <a:rPr lang="en-US" dirty="0" smtClean="0"/>
              <a:t/>
            </a:r>
            <a:br>
              <a:rPr lang="en-US" dirty="0" smtClean="0"/>
            </a:br>
            <a:r>
              <a:rPr lang="en-US" dirty="0" smtClean="0"/>
              <a:t>is a</a:t>
            </a:r>
            <a:r>
              <a:rPr lang="en-US" dirty="0"/>
              <a:t> Database Management System </a:t>
            </a:r>
            <a:r>
              <a:rPr lang="en-US" dirty="0" smtClean="0"/>
              <a:t/>
            </a:r>
            <a:br>
              <a:rPr lang="en-US" dirty="0" smtClean="0"/>
            </a:br>
            <a:r>
              <a:rPr lang="en-US" dirty="0" smtClean="0"/>
              <a:t>which </a:t>
            </a:r>
            <a:r>
              <a:rPr lang="en-US" dirty="0"/>
              <a:t>adds capabilities for storage </a:t>
            </a:r>
            <a:r>
              <a:rPr lang="en-US" dirty="0" smtClean="0"/>
              <a:t/>
            </a:r>
            <a:br>
              <a:rPr lang="en-US" dirty="0" smtClean="0"/>
            </a:br>
            <a:r>
              <a:rPr lang="en-US" dirty="0" smtClean="0"/>
              <a:t>and </a:t>
            </a:r>
            <a:r>
              <a:rPr lang="en-US" dirty="0"/>
              <a:t>retrieval of massive multi-dimensional arrays, such as sensor, image, and statistics data. </a:t>
            </a:r>
            <a:endParaRPr lang="en-US" dirty="0" smtClean="0"/>
          </a:p>
          <a:p>
            <a:r>
              <a:rPr lang="en-US" dirty="0" smtClean="0"/>
              <a:t>A </a:t>
            </a:r>
            <a:r>
              <a:rPr lang="en-US" dirty="0"/>
              <a:t>frequently used synonym to arrays is raster data, such as in 2-D raster graphics; this actually has motivated the name </a:t>
            </a:r>
            <a:r>
              <a:rPr lang="en-US" dirty="0" err="1" smtClean="0"/>
              <a:t>Rasdaman</a:t>
            </a:r>
            <a:r>
              <a:rPr lang="en-US" dirty="0"/>
              <a:t>. </a:t>
            </a:r>
            <a:endParaRPr lang="en-US" dirty="0" smtClean="0"/>
          </a:p>
          <a:p>
            <a:r>
              <a:rPr lang="en-US" dirty="0" smtClean="0"/>
              <a:t>However</a:t>
            </a:r>
            <a:r>
              <a:rPr lang="en-US" dirty="0"/>
              <a:t>, </a:t>
            </a:r>
            <a:r>
              <a:rPr lang="en-US" dirty="0" err="1" smtClean="0"/>
              <a:t>Rasdaman</a:t>
            </a:r>
            <a:r>
              <a:rPr lang="en-US" dirty="0" smtClean="0"/>
              <a:t> </a:t>
            </a:r>
            <a:r>
              <a:rPr lang="en-US" dirty="0"/>
              <a:t>has no limitation in the number of dimensions - it can serve, for example, 1-D measurement data, 2-D satellite imagery, 3-D x/y/t image time series and x/y/z exploration data, 4-D ocean and climate </a:t>
            </a:r>
            <a:r>
              <a:rPr lang="en-US" dirty="0" smtClean="0"/>
              <a:t>data.</a:t>
            </a:r>
            <a:r>
              <a:rPr lang="en-US" dirty="0"/>
              <a:t> </a:t>
            </a:r>
          </a:p>
          <a:p>
            <a:r>
              <a:rPr lang="en-US" dirty="0" smtClean="0"/>
              <a:t>There </a:t>
            </a:r>
            <a:r>
              <a:rPr lang="en-US" dirty="0"/>
              <a:t>is a </a:t>
            </a:r>
            <a:r>
              <a:rPr lang="en-US" dirty="0" err="1"/>
              <a:t>R</a:t>
            </a:r>
            <a:r>
              <a:rPr lang="en-US" dirty="0" err="1" smtClean="0"/>
              <a:t>asdaman</a:t>
            </a:r>
            <a:r>
              <a:rPr lang="en-US" dirty="0" smtClean="0"/>
              <a:t> </a:t>
            </a:r>
            <a:r>
              <a:rPr lang="en-US" dirty="0"/>
              <a:t>query language, </a:t>
            </a:r>
            <a:r>
              <a:rPr lang="en-US" b="1" dirty="0" err="1" smtClean="0"/>
              <a:t>rasql</a:t>
            </a:r>
            <a:r>
              <a:rPr lang="en-US" dirty="0" smtClean="0"/>
              <a:t>.</a:t>
            </a:r>
            <a:endParaRPr lang="en-US" dirty="0"/>
          </a:p>
        </p:txBody>
      </p:sp>
      <p:pic>
        <p:nvPicPr>
          <p:cNvPr id="2050" name="Picture 2" descr="rasdaman logo (used with permission of copyright h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33575" cy="990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3848" y="1267878"/>
            <a:ext cx="2939266" cy="369332"/>
          </a:xfrm>
          <a:prstGeom prst="rect">
            <a:avLst/>
          </a:prstGeom>
        </p:spPr>
        <p:txBody>
          <a:bodyPr wrap="none">
            <a:spAutoFit/>
          </a:bodyPr>
          <a:lstStyle/>
          <a:p>
            <a:r>
              <a:rPr lang="en-US" dirty="0">
                <a:hlinkClick r:id="rId3"/>
              </a:rPr>
              <a:t>http://www.rasdaman.com</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042149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756"/>
            <a:ext cx="6785264" cy="1143000"/>
          </a:xfrm>
        </p:spPr>
        <p:txBody>
          <a:bodyPr/>
          <a:lstStyle/>
          <a:p>
            <a:r>
              <a:rPr lang="en-US" dirty="0" smtClean="0"/>
              <a:t>Pivotal </a:t>
            </a:r>
            <a:r>
              <a:rPr lang="en-US" dirty="0" err="1" smtClean="0"/>
              <a:t>Greenplum</a:t>
            </a:r>
            <a:endParaRPr lang="en-US" dirty="0"/>
          </a:p>
        </p:txBody>
      </p:sp>
      <p:sp>
        <p:nvSpPr>
          <p:cNvPr id="3" name="Content Placeholder 2"/>
          <p:cNvSpPr>
            <a:spLocks noGrp="1"/>
          </p:cNvSpPr>
          <p:nvPr>
            <p:ph idx="1"/>
          </p:nvPr>
        </p:nvSpPr>
        <p:spPr>
          <a:xfrm>
            <a:off x="0" y="2332037"/>
            <a:ext cx="9144000" cy="4525963"/>
          </a:xfrm>
        </p:spPr>
        <p:txBody>
          <a:bodyPr>
            <a:normAutofit/>
          </a:bodyPr>
          <a:lstStyle/>
          <a:p>
            <a:r>
              <a:rPr lang="en-US" sz="2800" dirty="0">
                <a:hlinkClick r:id="rId2"/>
              </a:rPr>
              <a:t>http://</a:t>
            </a:r>
            <a:r>
              <a:rPr lang="en-US" sz="2800" dirty="0" smtClean="0">
                <a:hlinkClick r:id="rId2"/>
              </a:rPr>
              <a:t>pivotal.io/big-data/pivotal-greenplum-database</a:t>
            </a:r>
            <a:endParaRPr lang="en-US" sz="2800" dirty="0" smtClean="0"/>
          </a:p>
          <a:p>
            <a:r>
              <a:rPr lang="en-US" sz="2800" dirty="0" err="1" smtClean="0"/>
              <a:t>Greenplum</a:t>
            </a:r>
            <a:r>
              <a:rPr lang="en-US" sz="2800" dirty="0" smtClean="0"/>
              <a:t> is a classic SQL database acquired by EMC in 2010 and bundled in their spinoff Pivotal in 2012</a:t>
            </a:r>
          </a:p>
          <a:p>
            <a:r>
              <a:rPr lang="en-US" sz="2800" dirty="0" err="1" smtClean="0"/>
              <a:t>Greenplum</a:t>
            </a:r>
            <a:r>
              <a:rPr lang="en-US" sz="2800" dirty="0" smtClean="0"/>
              <a:t> commercial and built on </a:t>
            </a:r>
            <a:r>
              <a:rPr lang="en-US" sz="2800" dirty="0" err="1" smtClean="0"/>
              <a:t>PostgresSQL</a:t>
            </a:r>
            <a:r>
              <a:rPr lang="en-US" sz="2800" dirty="0" smtClean="0"/>
              <a:t> and aimed at data warehousing</a:t>
            </a:r>
          </a:p>
          <a:p>
            <a:pPr lvl="1"/>
            <a:r>
              <a:rPr lang="en-US" sz="2400" dirty="0" smtClean="0"/>
              <a:t>Note </a:t>
            </a:r>
            <a:r>
              <a:rPr lang="en-US" sz="2400" dirty="0" err="1" smtClean="0"/>
              <a:t>PostgresSQL</a:t>
            </a:r>
            <a:r>
              <a:rPr lang="en-US" sz="2400" dirty="0" smtClean="0"/>
              <a:t> license encourages use in commercial products whereas MySQL GNU license doesn’t</a:t>
            </a:r>
          </a:p>
          <a:p>
            <a:r>
              <a:rPr lang="en-US" sz="2800" dirty="0" smtClean="0"/>
              <a:t>Parallelism by master-slave replication</a:t>
            </a:r>
          </a:p>
          <a:p>
            <a:r>
              <a:rPr lang="en-US" sz="2800" dirty="0" smtClean="0"/>
              <a:t>#</a:t>
            </a:r>
            <a:r>
              <a:rPr lang="en-US" sz="2800" dirty="0"/>
              <a:t>36 in march 2015 </a:t>
            </a:r>
            <a:r>
              <a:rPr lang="en-US" sz="2800" dirty="0">
                <a:hlinkClick r:id="rId3"/>
              </a:rPr>
              <a:t>http://</a:t>
            </a:r>
            <a:r>
              <a:rPr lang="en-US" sz="2800" dirty="0" smtClean="0">
                <a:hlinkClick r:id="rId3"/>
              </a:rPr>
              <a:t>db-engines.com/en/ranking</a:t>
            </a:r>
            <a:r>
              <a:rPr lang="en-US" sz="2800" dirty="0" smtClean="0"/>
              <a:t> </a:t>
            </a:r>
          </a:p>
          <a:p>
            <a:endParaRPr lang="en-US" sz="2800" dirty="0"/>
          </a:p>
        </p:txBody>
      </p:sp>
      <p:pic>
        <p:nvPicPr>
          <p:cNvPr id="5" name="Picture 4"/>
          <p:cNvPicPr>
            <a:picLocks noChangeAspect="1"/>
          </p:cNvPicPr>
          <p:nvPr/>
        </p:nvPicPr>
        <p:blipFill>
          <a:blip r:embed="rId4"/>
          <a:stretch>
            <a:fillRect/>
          </a:stretch>
        </p:blipFill>
        <p:spPr>
          <a:xfrm>
            <a:off x="0" y="0"/>
            <a:ext cx="1438275" cy="371475"/>
          </a:xfrm>
          <a:prstGeom prst="rect">
            <a:avLst/>
          </a:prstGeom>
        </p:spPr>
      </p:pic>
    </p:spTree>
    <p:extLst>
      <p:ext uri="{BB962C8B-B14F-4D97-AF65-F5344CB8AC3E}">
        <p14:creationId xmlns:p14="http://schemas.microsoft.com/office/powerpoint/2010/main" val="3494565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478582"/>
          </a:xfrm>
        </p:spPr>
        <p:txBody>
          <a:bodyPr>
            <a:normAutofit/>
          </a:bodyPr>
          <a:lstStyle/>
          <a:p>
            <a:r>
              <a:rPr lang="en-US" dirty="0" smtClean="0"/>
              <a:t>Public Cloud </a:t>
            </a:r>
            <a:br>
              <a:rPr lang="en-US" dirty="0" smtClean="0"/>
            </a:br>
            <a:r>
              <a:rPr lang="en-US" dirty="0" smtClean="0"/>
              <a:t>SQL as a Service</a:t>
            </a:r>
            <a:endParaRPr lang="en-US" dirty="0"/>
          </a:p>
        </p:txBody>
      </p:sp>
      <p:sp>
        <p:nvSpPr>
          <p:cNvPr id="3" name="Content Placeholder 2"/>
          <p:cNvSpPr>
            <a:spLocks noGrp="1"/>
          </p:cNvSpPr>
          <p:nvPr>
            <p:ph idx="1"/>
          </p:nvPr>
        </p:nvSpPr>
        <p:spPr>
          <a:xfrm>
            <a:off x="0" y="1600200"/>
            <a:ext cx="9144000" cy="4525963"/>
          </a:xfrm>
        </p:spPr>
        <p:txBody>
          <a:bodyPr>
            <a:normAutofit fontScale="92500" lnSpcReduction="10000"/>
          </a:bodyPr>
          <a:lstStyle/>
          <a:p>
            <a:r>
              <a:rPr lang="en-US" dirty="0" smtClean="0"/>
              <a:t>Provides traditional databases </a:t>
            </a:r>
            <a:br>
              <a:rPr lang="en-US" dirty="0" smtClean="0"/>
            </a:br>
            <a:r>
              <a:rPr lang="en-US" dirty="0" smtClean="0"/>
              <a:t>as a service on clouds</a:t>
            </a:r>
          </a:p>
          <a:p>
            <a:r>
              <a:rPr lang="en-US" dirty="0" smtClean="0"/>
              <a:t>Azure </a:t>
            </a:r>
            <a:r>
              <a:rPr lang="en-US" dirty="0"/>
              <a:t>SQL Service </a:t>
            </a:r>
            <a:r>
              <a:rPr lang="en-US" dirty="0">
                <a:hlinkClick r:id="rId2"/>
              </a:rPr>
              <a:t>http://</a:t>
            </a:r>
            <a:r>
              <a:rPr lang="en-US" dirty="0" smtClean="0">
                <a:hlinkClick r:id="rId2"/>
              </a:rPr>
              <a:t>msdn.microsoft.com/en-us/library/azure/dn133151.aspx</a:t>
            </a:r>
            <a:r>
              <a:rPr lang="en-US" dirty="0" smtClean="0"/>
              <a:t> based on SQL Server</a:t>
            </a:r>
            <a:endParaRPr lang="en-US" dirty="0"/>
          </a:p>
          <a:p>
            <a:r>
              <a:rPr lang="en-US" dirty="0" smtClean="0"/>
              <a:t>Google Cloud </a:t>
            </a:r>
            <a:r>
              <a:rPr lang="en-US" dirty="0"/>
              <a:t>SQL </a:t>
            </a:r>
            <a:r>
              <a:rPr lang="en-US" dirty="0">
                <a:hlinkClick r:id="rId3"/>
              </a:rPr>
              <a:t>https://developers.google.com/cloud-sql</a:t>
            </a:r>
            <a:r>
              <a:rPr lang="en-US" dirty="0" smtClean="0">
                <a:hlinkClick r:id="rId3"/>
              </a:rPr>
              <a:t>/</a:t>
            </a:r>
            <a:r>
              <a:rPr lang="en-US" dirty="0" smtClean="0"/>
              <a:t> based on MySQL</a:t>
            </a:r>
          </a:p>
          <a:p>
            <a:r>
              <a:rPr lang="en-US" dirty="0"/>
              <a:t>Amazon Relational Database Service (Amazon RDS) </a:t>
            </a:r>
            <a:r>
              <a:rPr lang="en-US" dirty="0" smtClean="0"/>
              <a:t> </a:t>
            </a:r>
            <a:r>
              <a:rPr lang="en-US" dirty="0" smtClean="0">
                <a:hlinkClick r:id="rId4"/>
              </a:rPr>
              <a:t>http</a:t>
            </a:r>
            <a:r>
              <a:rPr lang="en-US" dirty="0">
                <a:hlinkClick r:id="rId4"/>
              </a:rPr>
              <a:t>://aws.amazon.com/rds</a:t>
            </a:r>
            <a:r>
              <a:rPr lang="en-US" dirty="0" smtClean="0">
                <a:hlinkClick r:id="rId4"/>
              </a:rPr>
              <a:t>/</a:t>
            </a:r>
            <a:r>
              <a:rPr lang="en-US" dirty="0" smtClean="0"/>
              <a:t> with MySQL, PostgreSQL, Oracle and SQL Server </a:t>
            </a:r>
            <a:endParaRPr lang="en-US" dirty="0"/>
          </a:p>
        </p:txBody>
      </p:sp>
    </p:spTree>
    <p:extLst>
      <p:ext uri="{BB962C8B-B14F-4D97-AF65-F5344CB8AC3E}">
        <p14:creationId xmlns:p14="http://schemas.microsoft.com/office/powerpoint/2010/main" val="790813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N1QL</a:t>
            </a:r>
            <a:endParaRPr lang="en-US" dirty="0"/>
          </a:p>
        </p:txBody>
      </p:sp>
      <p:sp>
        <p:nvSpPr>
          <p:cNvPr id="3" name="Content Placeholder 2"/>
          <p:cNvSpPr>
            <a:spLocks noGrp="1"/>
          </p:cNvSpPr>
          <p:nvPr>
            <p:ph idx="1"/>
          </p:nvPr>
        </p:nvSpPr>
        <p:spPr>
          <a:xfrm>
            <a:off x="-1" y="1522867"/>
            <a:ext cx="8952411" cy="1803808"/>
          </a:xfrm>
        </p:spPr>
        <p:txBody>
          <a:bodyPr>
            <a:normAutofit/>
          </a:bodyPr>
          <a:lstStyle/>
          <a:p>
            <a:r>
              <a:rPr lang="en-US" sz="2400" dirty="0"/>
              <a:t>N1QL builds on the SQL language and includes many of SQL's features in addition to features associated with document-oriented databases. </a:t>
            </a:r>
            <a:endParaRPr lang="en-US" sz="2400" dirty="0" smtClean="0"/>
          </a:p>
          <a:p>
            <a:r>
              <a:rPr lang="en-US" sz="2400" dirty="0" smtClean="0"/>
              <a:t>Designed for </a:t>
            </a:r>
            <a:r>
              <a:rPr lang="en-US" sz="2400" dirty="0" err="1" smtClean="0"/>
              <a:t>Couchbase</a:t>
            </a:r>
            <a:r>
              <a:rPr lang="en-US" sz="2400" dirty="0" smtClean="0"/>
              <a:t> document oriented caching NoSQL store</a:t>
            </a:r>
            <a:endParaRPr lang="en-US" sz="2400" dirty="0"/>
          </a:p>
        </p:txBody>
      </p:sp>
      <p:pic>
        <p:nvPicPr>
          <p:cNvPr id="4098" name="Picture 2" descr="http://image.slidesharecdn.com/n1qlarichquerylanguageforcouchbase-141125122739-conversion-gate02/95/n1ql-a-rich-query-language-for-couchbase-presented-by-don-pinto-couchbase-9-638.jpg?cb=1416940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3438525"/>
            <a:ext cx="6076950" cy="34194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1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22"/>
            <a:ext cx="1533888" cy="1533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315" y="3776382"/>
            <a:ext cx="3001735" cy="2554545"/>
          </a:xfrm>
          <a:prstGeom prst="rect">
            <a:avLst/>
          </a:prstGeom>
        </p:spPr>
        <p:txBody>
          <a:bodyPr wrap="square">
            <a:spAutoFit/>
          </a:bodyPr>
          <a:lstStyle/>
          <a:p>
            <a:r>
              <a:rPr lang="en-US" sz="2000" dirty="0" smtClean="0">
                <a:solidFill>
                  <a:srgbClr val="4A4947"/>
                </a:solidFill>
                <a:latin typeface="Kievit OT"/>
              </a:rPr>
              <a:t>N1QL </a:t>
            </a:r>
            <a:r>
              <a:rPr lang="en-US" sz="2000" dirty="0">
                <a:solidFill>
                  <a:srgbClr val="4A4947"/>
                </a:solidFill>
                <a:latin typeface="Kievit OT"/>
              </a:rPr>
              <a:t>allows for joins, filter expressions, aggregate expressions, subqueries, data manipulation language (DML), and many other features to build a rich application. </a:t>
            </a:r>
            <a:endParaRPr lang="en-US" sz="2000" dirty="0"/>
          </a:p>
        </p:txBody>
      </p:sp>
    </p:spTree>
    <p:extLst>
      <p:ext uri="{BB962C8B-B14F-4D97-AF65-F5344CB8AC3E}">
        <p14:creationId xmlns:p14="http://schemas.microsoft.com/office/powerpoint/2010/main" val="1319652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F1</a:t>
            </a:r>
            <a:endParaRPr lang="en-US" dirty="0"/>
          </a:p>
        </p:txBody>
      </p:sp>
      <p:sp>
        <p:nvSpPr>
          <p:cNvPr id="3" name="Content Placeholder 2"/>
          <p:cNvSpPr>
            <a:spLocks noGrp="1"/>
          </p:cNvSpPr>
          <p:nvPr>
            <p:ph idx="1"/>
          </p:nvPr>
        </p:nvSpPr>
        <p:spPr>
          <a:xfrm>
            <a:off x="-69669" y="744845"/>
            <a:ext cx="9144000" cy="2336790"/>
          </a:xfrm>
        </p:spPr>
        <p:txBody>
          <a:bodyPr>
            <a:normAutofit fontScale="92500"/>
          </a:bodyPr>
          <a:lstStyle/>
          <a:p>
            <a:r>
              <a:rPr lang="en-US" sz="2400" dirty="0">
                <a:hlinkClick r:id="rId2"/>
              </a:rPr>
              <a:t>http://</a:t>
            </a:r>
            <a:r>
              <a:rPr lang="en-US" sz="2400" dirty="0" smtClean="0">
                <a:hlinkClick r:id="rId2"/>
              </a:rPr>
              <a:t>research.google.com/pubs/pub38125.html</a:t>
            </a:r>
            <a:r>
              <a:rPr lang="en-US" sz="2400" dirty="0" smtClean="0"/>
              <a:t> </a:t>
            </a:r>
            <a:br>
              <a:rPr lang="en-US" sz="2400" dirty="0" smtClean="0"/>
            </a:br>
            <a:r>
              <a:rPr lang="en-US" sz="2400" dirty="0" smtClean="0"/>
              <a:t>supports </a:t>
            </a:r>
            <a:r>
              <a:rPr lang="en-US" sz="2400" dirty="0" err="1" smtClean="0"/>
              <a:t>Adwords</a:t>
            </a:r>
            <a:endParaRPr lang="en-US" sz="2400" dirty="0" smtClean="0"/>
          </a:p>
          <a:p>
            <a:r>
              <a:rPr lang="en-US" sz="2400" dirty="0"/>
              <a:t>The strong consistency properties of F1 and its </a:t>
            </a:r>
            <a:r>
              <a:rPr lang="en-US" sz="2400" dirty="0" smtClean="0"/>
              <a:t>storage </a:t>
            </a:r>
            <a:br>
              <a:rPr lang="en-US" sz="2400" dirty="0" smtClean="0"/>
            </a:br>
            <a:r>
              <a:rPr lang="en-US" sz="2400" dirty="0" smtClean="0"/>
              <a:t>system </a:t>
            </a:r>
            <a:r>
              <a:rPr lang="en-US" sz="2400" dirty="0"/>
              <a:t>come at the cost of higher write latencies compared to MySQL. </a:t>
            </a:r>
            <a:endParaRPr lang="en-US" sz="2400" dirty="0" smtClean="0"/>
          </a:p>
          <a:p>
            <a:r>
              <a:rPr lang="en-US" sz="2400" dirty="0"/>
              <a:t>The commit latency on F1 is quite high (at 50-100ms). Read latency takes a hit as well, with simple reads in the 5-10ms range. </a:t>
            </a:r>
            <a:endParaRPr lang="en-US" sz="2400" dirty="0" smtClean="0"/>
          </a:p>
        </p:txBody>
      </p:sp>
      <p:pic>
        <p:nvPicPr>
          <p:cNvPr id="1026" name="Picture 2" descr="http://jbcdn2.b0.upaiyun.com/2012/09/google-spanner-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736" y="3370434"/>
            <a:ext cx="5042263" cy="3487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gei blog pic 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4494146"/>
            <a:ext cx="3283131" cy="2363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503" y="2994549"/>
            <a:ext cx="3997233" cy="1754326"/>
          </a:xfrm>
          <a:prstGeom prst="rect">
            <a:avLst/>
          </a:prstGeom>
          <a:noFill/>
        </p:spPr>
        <p:txBody>
          <a:bodyPr wrap="square" rtlCol="0">
            <a:spAutoFit/>
          </a:bodyPr>
          <a:lstStyle/>
          <a:p>
            <a:pPr marL="0" lvl="1"/>
            <a:r>
              <a:rPr lang="en-US" dirty="0" smtClean="0"/>
              <a:t>Google’s core </a:t>
            </a:r>
            <a:r>
              <a:rPr lang="en-US" dirty="0"/>
              <a:t>ad business runs on F1, </a:t>
            </a:r>
            <a:br>
              <a:rPr lang="en-US" dirty="0"/>
            </a:br>
            <a:r>
              <a:rPr lang="en-US" dirty="0"/>
              <a:t>at a scale of 10s of TBs across 1000s of machines. Ability to keep good enough performance by scaling the system matters </a:t>
            </a:r>
            <a:r>
              <a:rPr lang="en-US" dirty="0" smtClean="0"/>
              <a:t>more than individual latency.</a:t>
            </a:r>
            <a:endParaRPr lang="en-US" dirty="0"/>
          </a:p>
          <a:p>
            <a:endParaRPr lang="en-US" dirty="0"/>
          </a:p>
        </p:txBody>
      </p:sp>
    </p:spTree>
    <p:extLst>
      <p:ext uri="{BB962C8B-B14F-4D97-AF65-F5344CB8AC3E}">
        <p14:creationId xmlns:p14="http://schemas.microsoft.com/office/powerpoint/2010/main" val="4038068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a:t>
            </a:r>
            <a:r>
              <a:rPr lang="en-US" dirty="0" err="1" smtClean="0"/>
              <a:t>dashDB</a:t>
            </a:r>
            <a:endParaRPr lang="en-US" dirty="0"/>
          </a:p>
        </p:txBody>
      </p:sp>
      <p:sp>
        <p:nvSpPr>
          <p:cNvPr id="3" name="Content Placeholder 2"/>
          <p:cNvSpPr>
            <a:spLocks noGrp="1"/>
          </p:cNvSpPr>
          <p:nvPr>
            <p:ph idx="1"/>
          </p:nvPr>
        </p:nvSpPr>
        <p:spPr>
          <a:xfrm>
            <a:off x="78378" y="1992086"/>
            <a:ext cx="2858044" cy="4525963"/>
          </a:xfrm>
        </p:spPr>
        <p:txBody>
          <a:bodyPr>
            <a:normAutofit fontScale="92500"/>
          </a:bodyPr>
          <a:lstStyle/>
          <a:p>
            <a:r>
              <a:rPr lang="en-US" sz="2800" dirty="0" smtClean="0"/>
              <a:t>Similar to Amazon Redshift (level 15A) offering warehouse capabilities for data stored in NoSQL </a:t>
            </a:r>
            <a:r>
              <a:rPr lang="en-US" sz="2800" dirty="0" err="1" smtClean="0"/>
              <a:t>Cloudant</a:t>
            </a:r>
            <a:endParaRPr lang="en-US" sz="2800" dirty="0" smtClean="0"/>
          </a:p>
          <a:p>
            <a:r>
              <a:rPr lang="en-US" sz="2600" dirty="0">
                <a:hlinkClick r:id="rId2"/>
              </a:rPr>
              <a:t>http://www-01.ibm.com/software/data/dashdb</a:t>
            </a:r>
            <a:r>
              <a:rPr lang="en-US" sz="2600" dirty="0" smtClean="0">
                <a:hlinkClick r:id="rId2"/>
              </a:rPr>
              <a:t>/</a:t>
            </a:r>
            <a:r>
              <a:rPr lang="en-US" sz="2600" dirty="0" smtClean="0"/>
              <a:t> </a:t>
            </a:r>
            <a:endParaRPr lang="en-US" sz="2600" dirty="0"/>
          </a:p>
        </p:txBody>
      </p:sp>
      <p:pic>
        <p:nvPicPr>
          <p:cNvPr id="5" name="Picture 4"/>
          <p:cNvPicPr>
            <a:picLocks noChangeAspect="1"/>
          </p:cNvPicPr>
          <p:nvPr/>
        </p:nvPicPr>
        <p:blipFill>
          <a:blip r:embed="rId3"/>
          <a:stretch>
            <a:fillRect/>
          </a:stretch>
        </p:blipFill>
        <p:spPr>
          <a:xfrm>
            <a:off x="0" y="0"/>
            <a:ext cx="1857375" cy="1838325"/>
          </a:xfrm>
          <a:prstGeom prst="rect">
            <a:avLst/>
          </a:prstGeom>
        </p:spPr>
      </p:pic>
      <p:pic>
        <p:nvPicPr>
          <p:cNvPr id="5124" name="Picture 4" descr="http://image.slidesharecdn.com/dashdbslideshare-141103120916-conversion-gate01/95/learn-more-about-dashdb-data-warehousing-and-analytics-power-at-your-fingertips-in-the-cloud-9-638.jpg?cb=14186837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286" y="2117765"/>
            <a:ext cx="6313714" cy="474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620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694" y="-109538"/>
            <a:ext cx="2396144" cy="1143000"/>
          </a:xfrm>
        </p:spPr>
        <p:txBody>
          <a:bodyPr/>
          <a:lstStyle/>
          <a:p>
            <a:r>
              <a:rPr lang="en-US" dirty="0" err="1" smtClean="0"/>
              <a:t>BlinkDB</a:t>
            </a:r>
            <a:endParaRPr lang="en-US" dirty="0"/>
          </a:p>
        </p:txBody>
      </p:sp>
      <p:sp>
        <p:nvSpPr>
          <p:cNvPr id="3" name="Content Placeholder 2"/>
          <p:cNvSpPr>
            <a:spLocks noGrp="1"/>
          </p:cNvSpPr>
          <p:nvPr>
            <p:ph idx="1"/>
          </p:nvPr>
        </p:nvSpPr>
        <p:spPr>
          <a:xfrm>
            <a:off x="-95794" y="1759948"/>
            <a:ext cx="9083040" cy="2585629"/>
          </a:xfrm>
        </p:spPr>
        <p:txBody>
          <a:bodyPr>
            <a:normAutofit fontScale="85000" lnSpcReduction="10000"/>
          </a:bodyPr>
          <a:lstStyle/>
          <a:p>
            <a:r>
              <a:rPr lang="en-US" dirty="0" err="1" smtClean="0"/>
              <a:t>BlinkDB</a:t>
            </a:r>
            <a:r>
              <a:rPr lang="en-US" dirty="0"/>
              <a:t>, a massively parallel, </a:t>
            </a:r>
            <a:r>
              <a:rPr lang="en-US" dirty="0" smtClean="0"/>
              <a:t>approximate query </a:t>
            </a:r>
            <a:r>
              <a:rPr lang="en-US" dirty="0"/>
              <a:t>engine for running interactive SQL </a:t>
            </a:r>
            <a:r>
              <a:rPr lang="en-US" dirty="0" smtClean="0"/>
              <a:t>queries on </a:t>
            </a:r>
            <a:r>
              <a:rPr lang="en-US" dirty="0"/>
              <a:t>large volumes of data. </a:t>
            </a:r>
            <a:endParaRPr lang="en-US" dirty="0" smtClean="0"/>
          </a:p>
          <a:p>
            <a:r>
              <a:rPr lang="en-US" dirty="0" err="1" smtClean="0"/>
              <a:t>BlinkDB</a:t>
            </a:r>
            <a:r>
              <a:rPr lang="en-US" dirty="0" smtClean="0"/>
              <a:t> </a:t>
            </a:r>
            <a:r>
              <a:rPr lang="en-US" dirty="0"/>
              <a:t>allows users to </a:t>
            </a:r>
            <a:r>
              <a:rPr lang="en-US" dirty="0" smtClean="0"/>
              <a:t>tradeoff query </a:t>
            </a:r>
            <a:r>
              <a:rPr lang="en-US" dirty="0"/>
              <a:t>accuracy for response time, enabling </a:t>
            </a:r>
            <a:r>
              <a:rPr lang="en-US" dirty="0" smtClean="0"/>
              <a:t>interactive queries </a:t>
            </a:r>
            <a:r>
              <a:rPr lang="en-US" dirty="0"/>
              <a:t>over massive data by running queries on data </a:t>
            </a:r>
            <a:r>
              <a:rPr lang="en-US" dirty="0" smtClean="0"/>
              <a:t>samples and </a:t>
            </a:r>
            <a:r>
              <a:rPr lang="en-US" dirty="0"/>
              <a:t>presenting results annotated with meaningful error bars</a:t>
            </a:r>
            <a:r>
              <a:rPr lang="en-US" dirty="0" smtClean="0"/>
              <a:t>.</a:t>
            </a:r>
            <a:endParaRPr lang="en-US" dirty="0"/>
          </a:p>
        </p:txBody>
      </p:sp>
      <p:pic>
        <p:nvPicPr>
          <p:cNvPr id="5" name="Picture 4"/>
          <p:cNvPicPr>
            <a:picLocks noChangeAspect="1"/>
          </p:cNvPicPr>
          <p:nvPr/>
        </p:nvPicPr>
        <p:blipFill>
          <a:blip r:embed="rId2"/>
          <a:stretch>
            <a:fillRect/>
          </a:stretch>
        </p:blipFill>
        <p:spPr>
          <a:xfrm>
            <a:off x="905791" y="836023"/>
            <a:ext cx="4933950" cy="923925"/>
          </a:xfrm>
          <a:prstGeom prst="rect">
            <a:avLst/>
          </a:prstGeom>
        </p:spPr>
      </p:pic>
      <p:pic>
        <p:nvPicPr>
          <p:cNvPr id="3076" name="Picture 4" descr="http://blogs.cisco.com/wp-content/uploads/BAMPLab-Stack-Speed_Accuracy-550x4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929" y="4163584"/>
            <a:ext cx="3650071" cy="26944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8194" y="4263798"/>
            <a:ext cx="5176066" cy="2308324"/>
          </a:xfrm>
          <a:prstGeom prst="rect">
            <a:avLst/>
          </a:prstGeom>
        </p:spPr>
        <p:txBody>
          <a:bodyPr wrap="square">
            <a:spAutoFit/>
          </a:bodyPr>
          <a:lstStyle/>
          <a:p>
            <a:r>
              <a:rPr lang="en-US" sz="2400" dirty="0"/>
              <a:t>Builds on Hive/Shark but uses sampling to get high performance</a:t>
            </a:r>
          </a:p>
          <a:p>
            <a:r>
              <a:rPr lang="en-US" sz="2400" dirty="0"/>
              <a:t>Using a 100 node cluster </a:t>
            </a:r>
            <a:r>
              <a:rPr lang="en-US" sz="2400" dirty="0" err="1"/>
              <a:t>BlinkDB</a:t>
            </a:r>
            <a:r>
              <a:rPr lang="en-US" sz="2400" dirty="0"/>
              <a:t> can answer queries on up to 17 TBs of data in less than 2 seconds (over 200× faster than Hive), with an error of 2-10%</a:t>
            </a:r>
          </a:p>
        </p:txBody>
      </p:sp>
    </p:spTree>
    <p:extLst>
      <p:ext uri="{BB962C8B-B14F-4D97-AF65-F5344CB8AC3E}">
        <p14:creationId xmlns:p14="http://schemas.microsoft.com/office/powerpoint/2010/main" val="1299610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b="1" dirty="0">
                <a:solidFill>
                  <a:srgbClr val="FF0000"/>
                </a:solidFill>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4030904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Rankings I</a:t>
            </a:r>
            <a:endParaRPr lang="en-US" dirty="0"/>
          </a:p>
        </p:txBody>
      </p:sp>
      <p:sp>
        <p:nvSpPr>
          <p:cNvPr id="3" name="Content Placeholder 2"/>
          <p:cNvSpPr>
            <a:spLocks noGrp="1"/>
          </p:cNvSpPr>
          <p:nvPr>
            <p:ph idx="1"/>
          </p:nvPr>
        </p:nvSpPr>
        <p:spPr>
          <a:xfrm>
            <a:off x="0" y="1614196"/>
            <a:ext cx="9144000" cy="5243804"/>
          </a:xfrm>
        </p:spPr>
        <p:txBody>
          <a:bodyPr>
            <a:normAutofit fontScale="55000" lnSpcReduction="20000"/>
          </a:bodyPr>
          <a:lstStyle/>
          <a:p>
            <a:pPr>
              <a:lnSpc>
                <a:spcPct val="120000"/>
              </a:lnSpc>
            </a:pPr>
            <a:r>
              <a:rPr lang="en-US" dirty="0">
                <a:hlinkClick r:id="rId2"/>
              </a:rPr>
              <a:t>http://</a:t>
            </a:r>
            <a:r>
              <a:rPr lang="en-US" dirty="0" smtClean="0">
                <a:hlinkClick r:id="rId2"/>
              </a:rPr>
              <a:t>db-engines.com/en/ranking_definition</a:t>
            </a:r>
            <a:endParaRPr lang="en-US" dirty="0" smtClean="0"/>
          </a:p>
          <a:p>
            <a:pPr>
              <a:lnSpc>
                <a:spcPct val="120000"/>
              </a:lnSpc>
            </a:pPr>
            <a:r>
              <a:rPr lang="en-US" dirty="0" smtClean="0"/>
              <a:t>Covers NoSQL and SQL</a:t>
            </a:r>
          </a:p>
          <a:p>
            <a:pPr>
              <a:lnSpc>
                <a:spcPct val="120000"/>
              </a:lnSpc>
            </a:pPr>
            <a:r>
              <a:rPr lang="en-US" b="1" dirty="0" smtClean="0"/>
              <a:t>Number </a:t>
            </a:r>
            <a:r>
              <a:rPr lang="en-US" b="1" dirty="0"/>
              <a:t>of mentions of the system on websites</a:t>
            </a:r>
            <a:r>
              <a:rPr lang="en-US" dirty="0"/>
              <a:t>, measured as number of results in search engines queries. At the moment, we use Google and Bing for this measurement. In order to count only relevant results, we are searching for &lt;system name&gt; together with the term database, e.g. "Oracle" and "database</a:t>
            </a:r>
            <a:r>
              <a:rPr lang="en-US" dirty="0" smtClean="0"/>
              <a:t>".</a:t>
            </a:r>
            <a:endParaRPr lang="en-US" dirty="0"/>
          </a:p>
          <a:p>
            <a:pPr>
              <a:lnSpc>
                <a:spcPct val="120000"/>
              </a:lnSpc>
            </a:pPr>
            <a:r>
              <a:rPr lang="en-US" b="1" dirty="0"/>
              <a:t>General interest in the system. </a:t>
            </a:r>
            <a:r>
              <a:rPr lang="en-US" dirty="0"/>
              <a:t>For this measurement, we use the frequency of searches in Google Trends</a:t>
            </a:r>
            <a:r>
              <a:rPr lang="en-US" dirty="0" smtClean="0"/>
              <a:t>.</a:t>
            </a:r>
            <a:endParaRPr lang="en-US" dirty="0"/>
          </a:p>
          <a:p>
            <a:pPr>
              <a:lnSpc>
                <a:spcPct val="120000"/>
              </a:lnSpc>
            </a:pPr>
            <a:r>
              <a:rPr lang="en-US" b="1" dirty="0"/>
              <a:t>Frequency of technical discussions about the system</a:t>
            </a:r>
            <a:r>
              <a:rPr lang="en-US" dirty="0"/>
              <a:t>. We use the number of related questions and the number of interested users on the well-known IT-related Q&amp;A sites Stack Overflow and DBA Stack Exchange</a:t>
            </a:r>
            <a:r>
              <a:rPr lang="en-US" dirty="0" smtClean="0"/>
              <a:t>.</a:t>
            </a:r>
            <a:endParaRPr lang="en-US" dirty="0"/>
          </a:p>
          <a:p>
            <a:pPr>
              <a:lnSpc>
                <a:spcPct val="120000"/>
              </a:lnSpc>
            </a:pPr>
            <a:r>
              <a:rPr lang="en-US" b="1" dirty="0"/>
              <a:t>Number of job offers, in which the system is mentioned</a:t>
            </a:r>
            <a:r>
              <a:rPr lang="en-US" dirty="0"/>
              <a:t>. We use the number of offers on the leading job search engines Indeed and Simply Hired</a:t>
            </a:r>
            <a:r>
              <a:rPr lang="en-US" dirty="0" smtClean="0"/>
              <a:t>.</a:t>
            </a:r>
            <a:endParaRPr lang="en-US" dirty="0"/>
          </a:p>
          <a:p>
            <a:pPr>
              <a:lnSpc>
                <a:spcPct val="120000"/>
              </a:lnSpc>
            </a:pPr>
            <a:r>
              <a:rPr lang="en-US" b="1" dirty="0"/>
              <a:t>Number of profiles in professional networks, in which the system is mentioned</a:t>
            </a:r>
            <a:r>
              <a:rPr lang="en-US" dirty="0"/>
              <a:t>. We use the internationally most popular professional network LinkedIn</a:t>
            </a:r>
            <a:r>
              <a:rPr lang="en-US" dirty="0" smtClean="0"/>
              <a:t>.</a:t>
            </a:r>
            <a:endParaRPr lang="en-US" dirty="0"/>
          </a:p>
          <a:p>
            <a:pPr>
              <a:lnSpc>
                <a:spcPct val="120000"/>
              </a:lnSpc>
            </a:pPr>
            <a:r>
              <a:rPr lang="en-US" b="1" dirty="0"/>
              <a:t>Relevance in social networks</a:t>
            </a:r>
            <a:r>
              <a:rPr lang="en-US" dirty="0"/>
              <a:t>. We count the number of Twitter tweets, in which the system is mentioned.</a:t>
            </a:r>
          </a:p>
        </p:txBody>
      </p:sp>
      <p:pic>
        <p:nvPicPr>
          <p:cNvPr id="2050" name="Picture 2" descr="http://db-engines.com/db-engin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367" y="905393"/>
            <a:ext cx="220027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734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338" y="3692589"/>
            <a:ext cx="2437199" cy="1143000"/>
          </a:xfrm>
        </p:spPr>
        <p:txBody>
          <a:bodyPr>
            <a:normAutofit fontScale="90000"/>
          </a:bodyPr>
          <a:lstStyle/>
          <a:p>
            <a:r>
              <a:rPr lang="en-US" dirty="0" smtClean="0"/>
              <a:t>Database Rankings II</a:t>
            </a:r>
            <a:endParaRPr lang="en-US" dirty="0"/>
          </a:p>
        </p:txBody>
      </p:sp>
      <p:pic>
        <p:nvPicPr>
          <p:cNvPr id="2050" name="Picture 2" descr="http://db-engines.com/db-engi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801" y="5813295"/>
            <a:ext cx="2200275" cy="609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31640" t="21584" r="15231"/>
          <a:stretch/>
        </p:blipFill>
        <p:spPr>
          <a:xfrm>
            <a:off x="0" y="0"/>
            <a:ext cx="6550332" cy="6885992"/>
          </a:xfrm>
          <a:prstGeom prst="rect">
            <a:avLst/>
          </a:prstGeom>
        </p:spPr>
      </p:pic>
      <p:sp>
        <p:nvSpPr>
          <p:cNvPr id="5" name="Left Arrow 4"/>
          <p:cNvSpPr/>
          <p:nvPr/>
        </p:nvSpPr>
        <p:spPr>
          <a:xfrm>
            <a:off x="2276669" y="1240970"/>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Left Arrow 6"/>
          <p:cNvSpPr/>
          <p:nvPr/>
        </p:nvSpPr>
        <p:spPr>
          <a:xfrm>
            <a:off x="2317102" y="2046513"/>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Left Arrow 7"/>
          <p:cNvSpPr/>
          <p:nvPr/>
        </p:nvSpPr>
        <p:spPr>
          <a:xfrm>
            <a:off x="2357535" y="2852056"/>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Left Arrow 8"/>
          <p:cNvSpPr/>
          <p:nvPr/>
        </p:nvSpPr>
        <p:spPr>
          <a:xfrm>
            <a:off x="2276669" y="2449284"/>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Left Arrow 9"/>
          <p:cNvSpPr/>
          <p:nvPr/>
        </p:nvSpPr>
        <p:spPr>
          <a:xfrm>
            <a:off x="2144485" y="3243660"/>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Left Arrow 10"/>
          <p:cNvSpPr/>
          <p:nvPr/>
        </p:nvSpPr>
        <p:spPr>
          <a:xfrm>
            <a:off x="2276669" y="3462215"/>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Left Arrow 11"/>
          <p:cNvSpPr/>
          <p:nvPr/>
        </p:nvSpPr>
        <p:spPr>
          <a:xfrm>
            <a:off x="1816358" y="3889582"/>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Left Arrow 12"/>
          <p:cNvSpPr/>
          <p:nvPr/>
        </p:nvSpPr>
        <p:spPr>
          <a:xfrm>
            <a:off x="1971868" y="4219257"/>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Left Arrow 13"/>
          <p:cNvSpPr/>
          <p:nvPr/>
        </p:nvSpPr>
        <p:spPr>
          <a:xfrm>
            <a:off x="2197358" y="4437812"/>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Left Arrow 14"/>
          <p:cNvSpPr/>
          <p:nvPr/>
        </p:nvSpPr>
        <p:spPr>
          <a:xfrm>
            <a:off x="2076060" y="4835589"/>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Left Arrow 15"/>
          <p:cNvSpPr/>
          <p:nvPr/>
        </p:nvSpPr>
        <p:spPr>
          <a:xfrm>
            <a:off x="2095063" y="5018835"/>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Left Arrow 16"/>
          <p:cNvSpPr/>
          <p:nvPr/>
        </p:nvSpPr>
        <p:spPr>
          <a:xfrm>
            <a:off x="2210669" y="5229141"/>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Left Arrow 17"/>
          <p:cNvSpPr/>
          <p:nvPr/>
        </p:nvSpPr>
        <p:spPr>
          <a:xfrm>
            <a:off x="1730141" y="6604504"/>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Left Arrow 18"/>
          <p:cNvSpPr/>
          <p:nvPr/>
        </p:nvSpPr>
        <p:spPr>
          <a:xfrm>
            <a:off x="2688085" y="6422895"/>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Left Arrow 19"/>
          <p:cNvSpPr/>
          <p:nvPr/>
        </p:nvSpPr>
        <p:spPr>
          <a:xfrm>
            <a:off x="7683694" y="3304568"/>
            <a:ext cx="345233" cy="19538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p:cNvSpPr txBox="1"/>
          <p:nvPr/>
        </p:nvSpPr>
        <p:spPr>
          <a:xfrm>
            <a:off x="6868378" y="3217594"/>
            <a:ext cx="842503" cy="369332"/>
          </a:xfrm>
          <a:prstGeom prst="rect">
            <a:avLst/>
          </a:prstGeom>
          <a:noFill/>
        </p:spPr>
        <p:txBody>
          <a:bodyPr wrap="square" rtlCol="0">
            <a:spAutoFit/>
          </a:bodyPr>
          <a:lstStyle/>
          <a:p>
            <a:r>
              <a:rPr lang="en-US" dirty="0" smtClean="0"/>
              <a:t>NoSQL</a:t>
            </a:r>
            <a:endParaRPr lang="en-US" dirty="0"/>
          </a:p>
        </p:txBody>
      </p:sp>
    </p:spTree>
    <p:extLst>
      <p:ext uri="{BB962C8B-B14F-4D97-AF65-F5344CB8AC3E}">
        <p14:creationId xmlns:p14="http://schemas.microsoft.com/office/powerpoint/2010/main" val="1139479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Derby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hlinkClick r:id="rId2"/>
              </a:rPr>
              <a:t>http</a:t>
            </a:r>
            <a:r>
              <a:rPr lang="en-US" dirty="0">
                <a:hlinkClick r:id="rId2"/>
              </a:rPr>
              <a:t>://db.apache.org/derby</a:t>
            </a:r>
            <a:r>
              <a:rPr lang="en-US" dirty="0" smtClean="0">
                <a:hlinkClick r:id="rId2"/>
              </a:rPr>
              <a:t>/</a:t>
            </a:r>
            <a:endParaRPr lang="en-US" dirty="0" smtClean="0"/>
          </a:p>
          <a:p>
            <a:r>
              <a:rPr lang="en-US" dirty="0"/>
              <a:t>Apache Derby </a:t>
            </a:r>
            <a:r>
              <a:rPr lang="en-US" dirty="0" smtClean="0"/>
              <a:t>is </a:t>
            </a:r>
            <a:r>
              <a:rPr lang="en-US" dirty="0"/>
              <a:t>a relational database </a:t>
            </a:r>
            <a:r>
              <a:rPr lang="en-US" dirty="0" smtClean="0"/>
              <a:t>management system written in Java and based on the SQL and JDBC standards</a:t>
            </a:r>
          </a:p>
          <a:p>
            <a:r>
              <a:rPr lang="en-US" dirty="0" smtClean="0"/>
              <a:t>Derby offers a </a:t>
            </a:r>
            <a:r>
              <a:rPr lang="en-US" dirty="0"/>
              <a:t>small </a:t>
            </a:r>
            <a:r>
              <a:rPr lang="en-US" dirty="0" smtClean="0"/>
              <a:t>footprint (~2.6 megabytes), an </a:t>
            </a:r>
            <a:r>
              <a:rPr lang="en-US" dirty="0"/>
              <a:t>embedded JDBC </a:t>
            </a:r>
            <a:r>
              <a:rPr lang="en-US" dirty="0" smtClean="0"/>
              <a:t>driver, and </a:t>
            </a:r>
            <a:r>
              <a:rPr lang="en-US" dirty="0"/>
              <a:t>is easy to </a:t>
            </a:r>
            <a:r>
              <a:rPr lang="en-US" dirty="0" smtClean="0"/>
              <a:t>deploy </a:t>
            </a:r>
            <a:r>
              <a:rPr lang="en-US" dirty="0"/>
              <a:t>and use.</a:t>
            </a:r>
          </a:p>
          <a:p>
            <a:r>
              <a:rPr lang="en-US" dirty="0" smtClean="0"/>
              <a:t>Derby originated in 1996 as a startup out of Oakland, CA called Cloudscape Inc.  Cloudscape was acquired by Informix and then later by IBM.  IBM donated the code to Apache in 2004, creating the Derby incubator project.  </a:t>
            </a:r>
          </a:p>
          <a:p>
            <a:r>
              <a:rPr lang="en-US" dirty="0" smtClean="0"/>
              <a:t>Derby is a subproject of Apache DB.</a:t>
            </a:r>
          </a:p>
          <a:p>
            <a:r>
              <a:rPr lang="en-US" dirty="0" smtClean="0"/>
              <a:t>Derby has been included as part of the Java API since the Java 7 release, rebranded as “</a:t>
            </a:r>
            <a:r>
              <a:rPr lang="en-US" dirty="0" err="1" smtClean="0"/>
              <a:t>JavaDB</a:t>
            </a:r>
            <a:r>
              <a:rPr lang="en-US" dirty="0" smtClean="0"/>
              <a:t>”.  </a:t>
            </a:r>
          </a:p>
          <a:p>
            <a:r>
              <a:rPr lang="en-US" dirty="0" smtClean="0"/>
              <a:t>Typically used as an embedded database. Performance not competitive as a standalone system.</a:t>
            </a:r>
            <a:endParaRPr lang="en-US" dirty="0"/>
          </a:p>
        </p:txBody>
      </p:sp>
      <p:sp>
        <p:nvSpPr>
          <p:cNvPr id="6" name="TextBox 5"/>
          <p:cNvSpPr txBox="1"/>
          <p:nvPr/>
        </p:nvSpPr>
        <p:spPr>
          <a:xfrm>
            <a:off x="2108718" y="6368931"/>
            <a:ext cx="6923315" cy="369332"/>
          </a:xfrm>
          <a:prstGeom prst="rect">
            <a:avLst/>
          </a:prstGeom>
          <a:noFill/>
        </p:spPr>
        <p:txBody>
          <a:bodyPr wrap="square" rtlCol="0">
            <a:spAutoFit/>
          </a:bodyPr>
          <a:lstStyle/>
          <a:p>
            <a:r>
              <a:rPr lang="en-US" dirty="0" smtClean="0"/>
              <a:t>Derby #50 March 2015 </a:t>
            </a:r>
            <a:r>
              <a:rPr lang="en-US" dirty="0" smtClean="0">
                <a:hlinkClick r:id="rId3"/>
              </a:rPr>
              <a:t>http</a:t>
            </a:r>
            <a:r>
              <a:rPr lang="en-US" dirty="0">
                <a:hlinkClick r:id="rId3"/>
              </a:rPr>
              <a:t>://db-engines.com/en/ranking</a:t>
            </a:r>
            <a:r>
              <a:rPr lang="en-US" dirty="0"/>
              <a:t> </a:t>
            </a:r>
          </a:p>
        </p:txBody>
      </p:sp>
    </p:spTree>
    <p:extLst>
      <p:ext uri="{BB962C8B-B14F-4D97-AF65-F5344CB8AC3E}">
        <p14:creationId xmlns:p14="http://schemas.microsoft.com/office/powerpoint/2010/main" val="1327086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SQLite</a:t>
            </a:r>
            <a:endParaRPr lang="en-US" dirty="0"/>
          </a:p>
        </p:txBody>
      </p:sp>
      <p:sp>
        <p:nvSpPr>
          <p:cNvPr id="3" name="Content Placeholder 2"/>
          <p:cNvSpPr>
            <a:spLocks noGrp="1"/>
          </p:cNvSpPr>
          <p:nvPr>
            <p:ph idx="1"/>
          </p:nvPr>
        </p:nvSpPr>
        <p:spPr>
          <a:xfrm>
            <a:off x="0" y="835429"/>
            <a:ext cx="9144000" cy="5806440"/>
          </a:xfrm>
        </p:spPr>
        <p:txBody>
          <a:bodyPr>
            <a:normAutofit fontScale="92500"/>
          </a:bodyPr>
          <a:lstStyle/>
          <a:p>
            <a:r>
              <a:rPr lang="en-US" sz="2400" dirty="0" smtClean="0"/>
              <a:t>Public domain </a:t>
            </a:r>
            <a:r>
              <a:rPr lang="en-US" sz="2400" dirty="0" smtClean="0">
                <a:hlinkClick r:id="rId2"/>
              </a:rPr>
              <a:t>http</a:t>
            </a:r>
            <a:r>
              <a:rPr lang="en-US" sz="2400" dirty="0">
                <a:hlinkClick r:id="rId2"/>
              </a:rPr>
              <a:t>://www.sqlite.org</a:t>
            </a:r>
            <a:r>
              <a:rPr lang="en-US" sz="2400" dirty="0" smtClean="0">
                <a:hlinkClick r:id="rId2"/>
              </a:rPr>
              <a:t>/</a:t>
            </a:r>
            <a:r>
              <a:rPr lang="en-US" sz="2400" dirty="0"/>
              <a:t> </a:t>
            </a:r>
            <a:r>
              <a:rPr lang="en-US" sz="2400" dirty="0" smtClean="0"/>
              <a:t/>
            </a:r>
            <a:br>
              <a:rPr lang="en-US" sz="2400" dirty="0" smtClean="0"/>
            </a:br>
            <a:r>
              <a:rPr lang="en-US" sz="2400" dirty="0" smtClean="0">
                <a:hlinkClick r:id="rId3"/>
              </a:rPr>
              <a:t>http</a:t>
            </a:r>
            <a:r>
              <a:rPr lang="en-US" sz="2400" dirty="0">
                <a:hlinkClick r:id="rId3"/>
              </a:rPr>
              <a:t>://</a:t>
            </a:r>
            <a:r>
              <a:rPr lang="en-US" sz="2400" dirty="0" smtClean="0">
                <a:hlinkClick r:id="rId3"/>
              </a:rPr>
              <a:t>en.wikipedia.org/wiki/SQLite</a:t>
            </a:r>
            <a:r>
              <a:rPr lang="en-US" sz="2400" dirty="0" smtClean="0"/>
              <a:t>  </a:t>
            </a:r>
            <a:r>
              <a:rPr lang="en-US" sz="2400" dirty="0"/>
              <a:t>is </a:t>
            </a:r>
            <a:r>
              <a:rPr lang="en-US" sz="2400" dirty="0" smtClean="0"/>
              <a:t>a lightweight RDBMS designed to be used as a library (i.e. embedded) rather than a standalone server</a:t>
            </a:r>
          </a:p>
          <a:p>
            <a:r>
              <a:rPr lang="en-US" sz="2400" dirty="0"/>
              <a:t>The browsers Google Chrome, Opera, Safari and the Android Browser all allow for storing information in, and retrieving it from, a SQLite database within the browser, using the Web SQL Database technology http://en.wikipedia.org/wiki/Web_SQL_Database.</a:t>
            </a:r>
          </a:p>
          <a:p>
            <a:r>
              <a:rPr lang="en-US" sz="2400" dirty="0"/>
              <a:t>Mozilla Firefox and Mozilla Thunderbird store a variety of configuration data (bookmarks, cookies, contacts etc.) in internally managed SQLite databases, and even offer an add-on to manage SQLite databases</a:t>
            </a:r>
            <a:r>
              <a:rPr lang="en-US" sz="2400" dirty="0" smtClean="0"/>
              <a:t>.</a:t>
            </a:r>
          </a:p>
          <a:p>
            <a:r>
              <a:rPr lang="en-US" sz="2400" dirty="0"/>
              <a:t>Skype is a widely deployed application that uses </a:t>
            </a:r>
            <a:r>
              <a:rPr lang="en-US" sz="2400" dirty="0" smtClean="0"/>
              <a:t>SQLite</a:t>
            </a:r>
          </a:p>
          <a:p>
            <a:r>
              <a:rPr lang="en-US" sz="2400" dirty="0" smtClean="0"/>
              <a:t>It used inside main smartphone O/S – Apple, Microsoft, Blackberry, Symbian, Android</a:t>
            </a:r>
          </a:p>
          <a:p>
            <a:r>
              <a:rPr lang="en-US" sz="2400" dirty="0"/>
              <a:t>SQLite is ACID-compliant and implements most of the SQL standard, using a dynamically and weakly typed SQL syntax </a:t>
            </a:r>
          </a:p>
        </p:txBody>
      </p:sp>
      <p:sp>
        <p:nvSpPr>
          <p:cNvPr id="6" name="TextBox 5"/>
          <p:cNvSpPr txBox="1"/>
          <p:nvPr/>
        </p:nvSpPr>
        <p:spPr>
          <a:xfrm>
            <a:off x="2108718" y="6368931"/>
            <a:ext cx="6923315" cy="369332"/>
          </a:xfrm>
          <a:prstGeom prst="rect">
            <a:avLst/>
          </a:prstGeom>
          <a:noFill/>
        </p:spPr>
        <p:txBody>
          <a:bodyPr wrap="square" rtlCol="0">
            <a:spAutoFit/>
          </a:bodyPr>
          <a:lstStyle/>
          <a:p>
            <a:r>
              <a:rPr lang="en-US" dirty="0" smtClean="0"/>
              <a:t>SQLite #9 March 2015 </a:t>
            </a:r>
            <a:r>
              <a:rPr lang="en-US" dirty="0" smtClean="0">
                <a:hlinkClick r:id="rId4"/>
              </a:rPr>
              <a:t>http</a:t>
            </a:r>
            <a:r>
              <a:rPr lang="en-US" dirty="0">
                <a:hlinkClick r:id="rId4"/>
              </a:rPr>
              <a:t>://db-engines.com/en/ranking</a:t>
            </a:r>
            <a:r>
              <a:rPr lang="en-US" dirty="0"/>
              <a:t> </a:t>
            </a:r>
          </a:p>
        </p:txBody>
      </p:sp>
    </p:spTree>
    <p:extLst>
      <p:ext uri="{BB962C8B-B14F-4D97-AF65-F5344CB8AC3E}">
        <p14:creationId xmlns:p14="http://schemas.microsoft.com/office/powerpoint/2010/main" val="3160586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62128"/>
          </a:xfrm>
        </p:spPr>
        <p:txBody>
          <a:bodyPr/>
          <a:lstStyle/>
          <a:p>
            <a:r>
              <a:rPr lang="en-US" dirty="0" smtClean="0"/>
              <a:t>MySQL</a:t>
            </a:r>
            <a:endParaRPr lang="en-US" dirty="0"/>
          </a:p>
        </p:txBody>
      </p:sp>
      <p:sp>
        <p:nvSpPr>
          <p:cNvPr id="3" name="Content Placeholder 2"/>
          <p:cNvSpPr>
            <a:spLocks noGrp="1"/>
          </p:cNvSpPr>
          <p:nvPr>
            <p:ph idx="1"/>
          </p:nvPr>
        </p:nvSpPr>
        <p:spPr>
          <a:xfrm>
            <a:off x="0" y="943495"/>
            <a:ext cx="9144000" cy="5914505"/>
          </a:xfrm>
        </p:spPr>
        <p:txBody>
          <a:bodyPr>
            <a:normAutofit fontScale="85000" lnSpcReduction="20000"/>
          </a:bodyPr>
          <a:lstStyle/>
          <a:p>
            <a:r>
              <a:rPr lang="en-US" sz="2400" dirty="0" smtClean="0"/>
              <a:t>Popular GNU license SQL </a:t>
            </a:r>
            <a:r>
              <a:rPr lang="en-US" sz="2400" dirty="0"/>
              <a:t>database </a:t>
            </a:r>
            <a:r>
              <a:rPr lang="en-US" sz="2400" dirty="0" smtClean="0"/>
              <a:t>or relational database </a:t>
            </a:r>
            <a:br>
              <a:rPr lang="en-US" sz="2400" dirty="0" smtClean="0"/>
            </a:br>
            <a:r>
              <a:rPr lang="en-US" sz="2400" dirty="0" smtClean="0"/>
              <a:t>management </a:t>
            </a:r>
            <a:r>
              <a:rPr lang="en-US" sz="2400" dirty="0"/>
              <a:t>system (RDBMS</a:t>
            </a:r>
            <a:r>
              <a:rPr lang="en-US" sz="2400" dirty="0" smtClean="0"/>
              <a:t>), </a:t>
            </a:r>
            <a:r>
              <a:rPr lang="en-US" sz="2400" dirty="0" smtClean="0">
                <a:hlinkClick r:id="rId2"/>
              </a:rPr>
              <a:t>http</a:t>
            </a:r>
            <a:r>
              <a:rPr lang="en-US" sz="2400" dirty="0">
                <a:hlinkClick r:id="rId2"/>
              </a:rPr>
              <a:t>://</a:t>
            </a:r>
            <a:r>
              <a:rPr lang="en-US" sz="2400" dirty="0" smtClean="0">
                <a:hlinkClick r:id="rId2"/>
              </a:rPr>
              <a:t>en.wikipedia.org/wiki/MySQL</a:t>
            </a:r>
            <a:r>
              <a:rPr lang="en-US" sz="2400" dirty="0" smtClean="0"/>
              <a:t> </a:t>
            </a:r>
          </a:p>
          <a:p>
            <a:pPr lvl="1"/>
            <a:r>
              <a:rPr lang="en-US" sz="2000" dirty="0" smtClean="0"/>
              <a:t>Second in number of installations to SQLite as an open source RDBMS</a:t>
            </a:r>
          </a:p>
          <a:p>
            <a:r>
              <a:rPr lang="en-US" sz="2400" dirty="0" smtClean="0"/>
              <a:t>Now owned by Oracle with open source and supported versions.</a:t>
            </a:r>
          </a:p>
          <a:p>
            <a:r>
              <a:rPr lang="en-US" sz="2400" dirty="0" smtClean="0"/>
              <a:t>Part of LAMP which refers to archetypal </a:t>
            </a:r>
            <a:r>
              <a:rPr lang="en-US" sz="2400" dirty="0"/>
              <a:t>model of web service solution stacks, originally consisting of </a:t>
            </a:r>
            <a:r>
              <a:rPr lang="en-US" sz="2400" dirty="0" smtClean="0"/>
              <a:t>four components</a:t>
            </a:r>
            <a:r>
              <a:rPr lang="en-US" sz="2400" dirty="0"/>
              <a:t>: Linux, the Apache HTTP Server, the MySQL relational database management system, and the PHP programming language. </a:t>
            </a:r>
            <a:endParaRPr lang="en-US" sz="2400" dirty="0" smtClean="0"/>
          </a:p>
          <a:p>
            <a:pPr lvl="1"/>
            <a:r>
              <a:rPr lang="en-US" sz="2000" dirty="0" smtClean="0"/>
              <a:t>As </a:t>
            </a:r>
            <a:r>
              <a:rPr lang="en-US" sz="2000" dirty="0"/>
              <a:t>a solution stack, LAMP is suitable for building dynamic web sites and web applications</a:t>
            </a:r>
            <a:r>
              <a:rPr lang="en-US" sz="2000" dirty="0" smtClean="0"/>
              <a:t>.</a:t>
            </a:r>
            <a:r>
              <a:rPr lang="en-US" sz="2000" dirty="0"/>
              <a:t>	</a:t>
            </a:r>
            <a:endParaRPr lang="en-US" sz="2000" dirty="0" smtClean="0"/>
          </a:p>
          <a:p>
            <a:r>
              <a:rPr lang="en-US" sz="2400" dirty="0" smtClean="0"/>
              <a:t>Used in cloud architectures but not often as central storage engine but rather for “small” metadata </a:t>
            </a:r>
            <a:r>
              <a:rPr lang="en-US" sz="2400" dirty="0"/>
              <a:t>and </a:t>
            </a:r>
            <a:r>
              <a:rPr lang="en-US" sz="2400" dirty="0" smtClean="0"/>
              <a:t>such</a:t>
            </a:r>
          </a:p>
          <a:p>
            <a:r>
              <a:rPr lang="en-US" sz="2400" dirty="0" smtClean="0"/>
              <a:t>Though </a:t>
            </a:r>
            <a:r>
              <a:rPr lang="en-US" sz="2400" dirty="0"/>
              <a:t>MySQL began as a low-end alternative to more powerful proprietary databases, it has gradually evolved to support higher-scale needs as well. It is still most commonly used in small to medium scale single-server deployments, either as a component in a LAMP-based web application or as a standalone database server. </a:t>
            </a:r>
            <a:endParaRPr lang="en-US" sz="2400" dirty="0" smtClean="0"/>
          </a:p>
          <a:p>
            <a:r>
              <a:rPr lang="en-US" sz="2400" dirty="0" smtClean="0"/>
              <a:t>Much </a:t>
            </a:r>
            <a:r>
              <a:rPr lang="en-US" sz="2400" dirty="0"/>
              <a:t>of MySQL's appeal originates in its relative simplicity and ease of use, which is enabled by an ecosystem of open source tools such as </a:t>
            </a:r>
            <a:r>
              <a:rPr lang="en-US" sz="2400" dirty="0" err="1"/>
              <a:t>phpMyAdmin</a:t>
            </a:r>
            <a:r>
              <a:rPr lang="en-US" sz="2400" dirty="0"/>
              <a:t>. </a:t>
            </a:r>
            <a:endParaRPr lang="en-US" sz="2400" dirty="0" smtClean="0"/>
          </a:p>
          <a:p>
            <a:r>
              <a:rPr lang="en-US" sz="2400" dirty="0" smtClean="0"/>
              <a:t>In </a:t>
            </a:r>
            <a:r>
              <a:rPr lang="en-US" sz="2400" dirty="0"/>
              <a:t>the medium range, MySQL can be scaled by deploying it on more powerful hardware, such as a multi-processor </a:t>
            </a:r>
            <a:r>
              <a:rPr lang="en-US" sz="2400" dirty="0" smtClean="0"/>
              <a:t>server</a:t>
            </a:r>
          </a:p>
        </p:txBody>
      </p:sp>
      <p:pic>
        <p:nvPicPr>
          <p:cNvPr id="1026" name="Picture 2" descr="MyS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112"/>
            <a:ext cx="1625187" cy="8450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08718" y="6368931"/>
            <a:ext cx="6923315" cy="369332"/>
          </a:xfrm>
          <a:prstGeom prst="rect">
            <a:avLst/>
          </a:prstGeom>
          <a:noFill/>
        </p:spPr>
        <p:txBody>
          <a:bodyPr wrap="square" rtlCol="0">
            <a:spAutoFit/>
          </a:bodyPr>
          <a:lstStyle/>
          <a:p>
            <a:r>
              <a:rPr lang="en-US" dirty="0" smtClean="0"/>
              <a:t>MySQL #2 behind Oracle March 2015 </a:t>
            </a:r>
            <a:r>
              <a:rPr lang="en-US" dirty="0" smtClean="0">
                <a:hlinkClick r:id="rId4"/>
              </a:rPr>
              <a:t>http</a:t>
            </a:r>
            <a:r>
              <a:rPr lang="en-US" dirty="0">
                <a:hlinkClick r:id="rId4"/>
              </a:rPr>
              <a:t>://db-engines.com/en/ranking</a:t>
            </a:r>
            <a:r>
              <a:rPr lang="en-US" dirty="0"/>
              <a:t> </a:t>
            </a:r>
          </a:p>
        </p:txBody>
      </p:sp>
    </p:spTree>
    <p:extLst>
      <p:ext uri="{BB962C8B-B14F-4D97-AF65-F5344CB8AC3E}">
        <p14:creationId xmlns:p14="http://schemas.microsoft.com/office/powerpoint/2010/main" val="3707662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90" y="-5917"/>
            <a:ext cx="5879573" cy="1143000"/>
          </a:xfrm>
        </p:spPr>
        <p:txBody>
          <a:bodyPr/>
          <a:lstStyle/>
          <a:p>
            <a:r>
              <a:rPr lang="en-US" dirty="0"/>
              <a:t> </a:t>
            </a:r>
            <a:r>
              <a:rPr lang="en-US" dirty="0" err="1"/>
              <a:t>Galera</a:t>
            </a:r>
            <a:r>
              <a:rPr lang="en-US" dirty="0"/>
              <a:t> Cluster</a:t>
            </a:r>
          </a:p>
        </p:txBody>
      </p:sp>
      <p:sp>
        <p:nvSpPr>
          <p:cNvPr id="3" name="Content Placeholder 2"/>
          <p:cNvSpPr>
            <a:spLocks noGrp="1"/>
          </p:cNvSpPr>
          <p:nvPr>
            <p:ph idx="1"/>
          </p:nvPr>
        </p:nvSpPr>
        <p:spPr>
          <a:xfrm>
            <a:off x="65315" y="3061133"/>
            <a:ext cx="9078685" cy="2969451"/>
          </a:xfrm>
        </p:spPr>
        <p:txBody>
          <a:bodyPr>
            <a:normAutofit fontScale="85000" lnSpcReduction="10000"/>
          </a:bodyPr>
          <a:lstStyle/>
          <a:p>
            <a:r>
              <a:rPr lang="en-US" dirty="0" err="1" smtClean="0"/>
              <a:t>Galera</a:t>
            </a:r>
            <a:r>
              <a:rPr lang="en-US" dirty="0" smtClean="0"/>
              <a:t> is </a:t>
            </a:r>
            <a:r>
              <a:rPr lang="en-US" dirty="0"/>
              <a:t>a multi-master extension for MySQL that enables multiple MySQL nodes to handle reads and writes, synchronizing the writes on each node simultaneously. </a:t>
            </a:r>
            <a:endParaRPr lang="en-US" dirty="0" smtClean="0"/>
          </a:p>
          <a:p>
            <a:r>
              <a:rPr lang="en-US" dirty="0" smtClean="0"/>
              <a:t>There is also a MySQL Cluster version; </a:t>
            </a:r>
            <a:r>
              <a:rPr lang="en-US" dirty="0" err="1" smtClean="0"/>
              <a:t>Galera</a:t>
            </a:r>
            <a:r>
              <a:rPr lang="en-US" dirty="0" smtClean="0"/>
              <a:t> comes from a fork of MySQL</a:t>
            </a:r>
          </a:p>
          <a:p>
            <a:r>
              <a:rPr lang="en-US" dirty="0" err="1"/>
              <a:t>MariaDB</a:t>
            </a:r>
            <a:r>
              <a:rPr lang="en-US" dirty="0"/>
              <a:t>, a MySQL fork, now ships </a:t>
            </a:r>
            <a:r>
              <a:rPr lang="en-US" dirty="0" err="1"/>
              <a:t>MariaDB</a:t>
            </a:r>
            <a:r>
              <a:rPr lang="en-US" dirty="0"/>
              <a:t> </a:t>
            </a:r>
            <a:r>
              <a:rPr lang="en-US" dirty="0" err="1"/>
              <a:t>Galera</a:t>
            </a:r>
            <a:r>
              <a:rPr lang="en-US" dirty="0"/>
              <a:t> Cluster as its cluster solution too.</a:t>
            </a:r>
          </a:p>
        </p:txBody>
      </p:sp>
      <p:pic>
        <p:nvPicPr>
          <p:cNvPr id="5" name="Picture 4"/>
          <p:cNvPicPr>
            <a:picLocks noChangeAspect="1"/>
          </p:cNvPicPr>
          <p:nvPr/>
        </p:nvPicPr>
        <p:blipFill>
          <a:blip r:embed="rId2"/>
          <a:stretch>
            <a:fillRect/>
          </a:stretch>
        </p:blipFill>
        <p:spPr>
          <a:xfrm>
            <a:off x="2501809" y="1082891"/>
            <a:ext cx="2381250" cy="1924050"/>
          </a:xfrm>
          <a:prstGeom prst="rect">
            <a:avLst/>
          </a:prstGeom>
        </p:spPr>
      </p:pic>
      <p:pic>
        <p:nvPicPr>
          <p:cNvPr id="7" name="Picture 6"/>
          <p:cNvPicPr>
            <a:picLocks noChangeAspect="1"/>
          </p:cNvPicPr>
          <p:nvPr/>
        </p:nvPicPr>
        <p:blipFill>
          <a:blip r:embed="rId3"/>
          <a:stretch>
            <a:fillRect/>
          </a:stretch>
        </p:blipFill>
        <p:spPr>
          <a:xfrm>
            <a:off x="0" y="11329"/>
            <a:ext cx="2143125" cy="2143125"/>
          </a:xfrm>
          <a:prstGeom prst="rect">
            <a:avLst/>
          </a:prstGeom>
        </p:spPr>
      </p:pic>
      <p:sp>
        <p:nvSpPr>
          <p:cNvPr id="6" name="TextBox 5"/>
          <p:cNvSpPr txBox="1"/>
          <p:nvPr/>
        </p:nvSpPr>
        <p:spPr>
          <a:xfrm>
            <a:off x="2435291" y="6084935"/>
            <a:ext cx="5980922" cy="369332"/>
          </a:xfrm>
          <a:prstGeom prst="rect">
            <a:avLst/>
          </a:prstGeom>
          <a:noFill/>
        </p:spPr>
        <p:txBody>
          <a:bodyPr wrap="square" rtlCol="0">
            <a:spAutoFit/>
          </a:bodyPr>
          <a:lstStyle/>
          <a:p>
            <a:r>
              <a:rPr lang="en-US" dirty="0" err="1" smtClean="0"/>
              <a:t>MariaDB</a:t>
            </a:r>
            <a:r>
              <a:rPr lang="en-US" dirty="0" smtClean="0"/>
              <a:t> #25 March 2015 </a:t>
            </a:r>
            <a:r>
              <a:rPr lang="en-US" dirty="0" smtClean="0">
                <a:hlinkClick r:id="rId4"/>
              </a:rPr>
              <a:t>http</a:t>
            </a:r>
            <a:r>
              <a:rPr lang="en-US" dirty="0">
                <a:hlinkClick r:id="rId4"/>
              </a:rPr>
              <a:t>://db-engines.com/en/ranking</a:t>
            </a:r>
            <a:r>
              <a:rPr lang="en-US" dirty="0"/>
              <a:t> </a:t>
            </a:r>
          </a:p>
        </p:txBody>
      </p:sp>
    </p:spTree>
    <p:extLst>
      <p:ext uri="{BB962C8B-B14F-4D97-AF65-F5344CB8AC3E}">
        <p14:creationId xmlns:p14="http://schemas.microsoft.com/office/powerpoint/2010/main" val="1422306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094" y="-5917"/>
            <a:ext cx="4039986" cy="973340"/>
          </a:xfrm>
        </p:spPr>
        <p:txBody>
          <a:bodyPr/>
          <a:lstStyle/>
          <a:p>
            <a:r>
              <a:rPr lang="en-US" dirty="0" smtClean="0"/>
              <a:t>PostgreSQL</a:t>
            </a:r>
            <a:endParaRPr lang="en-US" dirty="0"/>
          </a:p>
        </p:txBody>
      </p:sp>
      <p:sp>
        <p:nvSpPr>
          <p:cNvPr id="3" name="Content Placeholder 2"/>
          <p:cNvSpPr>
            <a:spLocks noGrp="1"/>
          </p:cNvSpPr>
          <p:nvPr>
            <p:ph idx="1"/>
          </p:nvPr>
        </p:nvSpPr>
        <p:spPr>
          <a:xfrm>
            <a:off x="0" y="1267691"/>
            <a:ext cx="9144000" cy="5590309"/>
          </a:xfrm>
        </p:spPr>
        <p:txBody>
          <a:bodyPr>
            <a:normAutofit/>
          </a:bodyPr>
          <a:lstStyle/>
          <a:p>
            <a:r>
              <a:rPr lang="en-US" sz="2400" dirty="0"/>
              <a:t>PostgreSQL </a:t>
            </a:r>
            <a:r>
              <a:rPr lang="en-US" sz="2400" dirty="0">
                <a:hlinkClick r:id="rId2"/>
              </a:rPr>
              <a:t>http://</a:t>
            </a:r>
            <a:r>
              <a:rPr lang="en-US" sz="2400" dirty="0" smtClean="0">
                <a:hlinkClick r:id="rId2"/>
              </a:rPr>
              <a:t>en.wikipedia.org/wiki/PostgreSQL</a:t>
            </a:r>
            <a:r>
              <a:rPr lang="en-US" sz="2400" dirty="0" smtClean="0"/>
              <a:t> </a:t>
            </a:r>
            <a:br>
              <a:rPr lang="en-US" sz="2400" dirty="0" smtClean="0"/>
            </a:br>
            <a:r>
              <a:rPr lang="en-US" sz="2400" dirty="0" smtClean="0"/>
              <a:t>is an open source high quality object-relational database ORDBMS with many similarities to MySQL</a:t>
            </a:r>
          </a:p>
          <a:p>
            <a:r>
              <a:rPr lang="en-US" sz="2400" dirty="0" smtClean="0"/>
              <a:t>According to </a:t>
            </a:r>
            <a:r>
              <a:rPr lang="en-US" sz="2400" dirty="0" smtClean="0">
                <a:hlinkClick r:id="rId3"/>
              </a:rPr>
              <a:t>http</a:t>
            </a:r>
            <a:r>
              <a:rPr lang="en-US" sz="2400" dirty="0">
                <a:hlinkClick r:id="rId3"/>
              </a:rPr>
              <a:t>://</a:t>
            </a:r>
            <a:r>
              <a:rPr lang="en-US" sz="2400" dirty="0" smtClean="0">
                <a:hlinkClick r:id="rId3"/>
              </a:rPr>
              <a:t>www.wikivs.com/wiki/MySQL_vs_PostgreSQL</a:t>
            </a:r>
            <a:r>
              <a:rPr lang="en-US" sz="2400" dirty="0" smtClean="0"/>
              <a:t> originally PostgreSQL was known for my features and MySQL for more performance and better ease of use but with time, the systems have become more similar</a:t>
            </a:r>
          </a:p>
          <a:p>
            <a:r>
              <a:rPr lang="en-US" sz="2400" dirty="0"/>
              <a:t>PostgreSQL is developed by the PostgreSQL Global Development Group, a diverse group of many companies and individual </a:t>
            </a:r>
            <a:r>
              <a:rPr lang="en-US" sz="2400" dirty="0" smtClean="0"/>
              <a:t>contributors. It </a:t>
            </a:r>
            <a:r>
              <a:rPr lang="en-US" sz="2400" dirty="0"/>
              <a:t>is free and open source software, released under the terms of the PostgreSQL License, a permissive free software license</a:t>
            </a:r>
            <a:r>
              <a:rPr lang="en-US" sz="2400" dirty="0" smtClean="0"/>
              <a:t>.</a:t>
            </a:r>
          </a:p>
          <a:p>
            <a:r>
              <a:rPr lang="en-US" sz="2400" dirty="0"/>
              <a:t>Michael </a:t>
            </a:r>
            <a:r>
              <a:rPr lang="en-US" sz="2400" dirty="0" err="1"/>
              <a:t>Stonebraker</a:t>
            </a:r>
            <a:r>
              <a:rPr lang="en-US" sz="2400" dirty="0"/>
              <a:t>, </a:t>
            </a:r>
            <a:r>
              <a:rPr lang="en-US" sz="2400" dirty="0" smtClean="0"/>
              <a:t>a distinguished Berkeley faculty member developed Ingres 1970-1985 on which </a:t>
            </a:r>
            <a:r>
              <a:rPr lang="en-US" sz="2400" dirty="0"/>
              <a:t>PostgreSQL </a:t>
            </a:r>
            <a:r>
              <a:rPr lang="en-US" sz="2400" dirty="0" smtClean="0"/>
              <a:t>(</a:t>
            </a:r>
            <a:r>
              <a:rPr lang="en-US" sz="2400" dirty="0"/>
              <a:t>Post Ingres</a:t>
            </a:r>
            <a:r>
              <a:rPr lang="en-US" sz="2400" dirty="0" smtClean="0"/>
              <a:t>) is based. He just got Turing award!</a:t>
            </a:r>
          </a:p>
          <a:p>
            <a:endParaRPr lang="en-US" sz="2400" dirty="0"/>
          </a:p>
        </p:txBody>
      </p:sp>
      <p:pic>
        <p:nvPicPr>
          <p:cNvPr id="2050" name="Picture 2" descr="PostgreSQ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396"/>
            <a:ext cx="965027" cy="9650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9741" y="6408101"/>
            <a:ext cx="4161566" cy="369332"/>
          </a:xfrm>
          <a:prstGeom prst="rect">
            <a:avLst/>
          </a:prstGeom>
          <a:noFill/>
        </p:spPr>
        <p:txBody>
          <a:bodyPr wrap="square" rtlCol="0">
            <a:spAutoFit/>
          </a:bodyPr>
          <a:lstStyle/>
          <a:p>
            <a:r>
              <a:rPr lang="en-US" dirty="0" smtClean="0"/>
              <a:t>#5 </a:t>
            </a:r>
            <a:r>
              <a:rPr lang="en-US" dirty="0">
                <a:hlinkClick r:id="rId5"/>
              </a:rPr>
              <a:t>http://db-engines.com/en/ranking</a:t>
            </a:r>
            <a:r>
              <a:rPr lang="en-US" dirty="0"/>
              <a:t> </a:t>
            </a:r>
          </a:p>
        </p:txBody>
      </p:sp>
    </p:spTree>
    <p:extLst>
      <p:ext uri="{BB962C8B-B14F-4D97-AF65-F5344CB8AC3E}">
        <p14:creationId xmlns:p14="http://schemas.microsoft.com/office/powerpoint/2010/main" val="140050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IV: Layer 11C &amp;quot;&quot;/&gt;&lt;property id=&quot;20307&quot; value=&quot;522&quot;/&gt;&lt;/object&gt;&lt;object type=&quot;3&quot; unique_id=&quot;340926&quot;&gt;&lt;property id=&quot;20148&quot; value=&quot;5&quot;/&gt;&lt;property id=&quot;20300&quot; value=&quot;Slide 5 - &amp;quot;Apache Derby&amp;quot;&quot;/&gt;&lt;property id=&quot;20307&quot; value=&quot;683&quot;/&gt;&lt;/object&gt;&lt;object type=&quot;3&quot; unique_id=&quot;359486&quot;&gt;&lt;property id=&quot;20148&quot; value=&quot;5&quot;/&gt;&lt;property id=&quot;20300&quot; value=&quot;Slide 15 - &amp;quot;Public Cloud  SQL as a Service&amp;quot;&quot;/&gt;&lt;property id=&quot;20307&quot; value=&quot;718&quot;/&gt;&lt;/object&gt;&lt;object type=&quot;3&quot; unique_id=&quot;395684&quot;&gt;&lt;property id=&quot;20148&quot; value=&quot;5&quot;/&gt;&lt;property id=&quot;20300&quot; value=&quot;Slide 7 - &amp;quot;MySQL&amp;quot;&quot;/&gt;&lt;property id=&quot;20307&quot; value=&quot;799&quot;/&gt;&lt;/object&gt;&lt;object type=&quot;3&quot; unique_id=&quot;395685&quot;&gt;&lt;property id=&quot;20148&quot; value=&quot;5&quot;/&gt;&lt;property id=&quot;20300&quot; value=&quot;Slide 12 - &amp;quot;SciDB&amp;quot;&quot;/&gt;&lt;property id=&quot;20307&quot; value=&quot;800&quot;/&gt;&lt;/object&gt;&lt;object type=&quot;3&quot; unique_id=&quot;395686&quot;&gt;&lt;property id=&quot;20148&quot; value=&quot;5&quot;/&gt;&lt;property id=&quot;20300&quot; value=&quot;Slide 11 - &amp;quot;Oracle, DB2, SQL Server&amp;quot;&quot;/&gt;&lt;property id=&quot;20307&quot; value=&quot;798&quot;/&gt;&lt;/object&gt;&lt;object type=&quot;3&quot; unique_id=&quot;395741&quot;&gt;&lt;property id=&quot;20148&quot; value=&quot;5&quot;/&gt;&lt;property id=&quot;20300&quot; value=&quot;Slide 6 - &amp;quot;SQLite&amp;quot;&quot;/&gt;&lt;property id=&quot;20307&quot; value=&quot;801&quot;/&gt;&lt;/object&gt;&lt;object type=&quot;3&quot; unique_id=&quot;395742&quot;&gt;&lt;property id=&quot;20148&quot; value=&quot;5&quot;/&gt;&lt;property id=&quot;20300&quot; value=&quot;Slide 9 - &amp;quot;PostgreSQL&amp;quot;&quot;/&gt;&lt;property id=&quot;20307&quot; value=&quot;802&quot;/&gt;&lt;/object&gt;&lt;object type=&quot;3&quot; unique_id=&quot;513372&quot;&gt;&lt;property id=&quot;20148&quot; value=&quot;5&quot;/&gt;&lt;property id=&quot;20300&quot; value=&quot;Slide 2 - &amp;quot;Functionality of 21 HPC-ABDS Layers&amp;quot;&quot;/&gt;&lt;property id=&quot;20307&quot; value=&quot;803&quot;/&gt;&lt;/object&gt;&lt;object type=&quot;3&quot; unique_id=&quot;513410&quot;&gt;&lt;property id=&quot;20148&quot; value=&quot;5&quot;/&gt;&lt;property id=&quot;20300&quot; value=&quot;Slide 17 - &amp;quot;Google F1&amp;quot;&quot;/&gt;&lt;property id=&quot;20307&quot; value=&quot;804&quot;/&gt;&lt;/object&gt;&lt;object type=&quot;3&quot; unique_id=&quot;513712&quot;&gt;&lt;property id=&quot;20148&quot; value=&quot;5&quot;/&gt;&lt;property id=&quot;20300&quot; value=&quot;Slide 13 - &amp;quot;Rasdaman&amp;quot;&quot;/&gt;&lt;property id=&quot;20307&quot; value=&quot;805&quot;/&gt;&lt;/object&gt;&lt;object type=&quot;3&quot; unique_id=&quot;513713&quot;&gt;&lt;property id=&quot;20148&quot; value=&quot;5&quot;/&gt;&lt;property id=&quot;20300&quot; value=&quot;Slide 19 - &amp;quot;BlinkDB&amp;quot;&quot;/&gt;&lt;property id=&quot;20307&quot; value=&quot;806&quot;/&gt;&lt;/object&gt;&lt;object type=&quot;3&quot; unique_id=&quot;514084&quot;&gt;&lt;property id=&quot;20148&quot; value=&quot;5&quot;/&gt;&lt;property id=&quot;20300&quot; value=&quot;Slide 16 - &amp;quot;N1QL&amp;quot;&quot;/&gt;&lt;property id=&quot;20307&quot; value=&quot;807&quot;/&gt;&lt;/object&gt;&lt;object type=&quot;3&quot; unique_id=&quot;514085&quot;&gt;&lt;property id=&quot;20148&quot; value=&quot;5&quot;/&gt;&lt;property id=&quot;20300&quot; value=&quot;Slide 8 - &amp;quot; Galera Cluster&amp;quot;&quot;/&gt;&lt;property id=&quot;20307&quot; value=&quot;808&quot;/&gt;&lt;/object&gt;&lt;object type=&quot;3&quot; unique_id=&quot;514086&quot;&gt;&lt;property id=&quot;20148&quot; value=&quot;5&quot;/&gt;&lt;property id=&quot;20300&quot; value=&quot;Slide 18 - &amp;quot;IBM dashDB&amp;quot;&quot;/&gt;&lt;property id=&quot;20307&quot; value=&quot;809&quot;/&gt;&lt;/object&gt;&lt;object type=&quot;3&quot; unique_id=&quot;514139&quot;&gt;&lt;property id=&quot;20148&quot; value=&quot;5&quot;/&gt;&lt;property id=&quot;20300&quot; value=&quot;Slide 10&quot;/&gt;&lt;property id=&quot;20307&quot; value=&quot;810&quot;/&gt;&lt;/object&gt;&lt;object type=&quot;3&quot; unique_id=&quot;514364&quot;&gt;&lt;property id=&quot;20148&quot; value=&quot;5&quot;/&gt;&lt;property id=&quot;20300&quot; value=&quot;Slide 3 - &amp;quot;Database Rankings I&amp;quot;&quot;/&gt;&lt;property id=&quot;20307&quot; value=&quot;811&quot;/&gt;&lt;/object&gt;&lt;object type=&quot;3&quot; unique_id=&quot;514365&quot;&gt;&lt;property id=&quot;20148&quot; value=&quot;5&quot;/&gt;&lt;property id=&quot;20300&quot; value=&quot;Slide 4 - &amp;quot;Database Rankings II&amp;quot;&quot;/&gt;&lt;property id=&quot;20307&quot; value=&quot;812&quot;/&gt;&lt;/object&gt;&lt;object type=&quot;3&quot; unique_id=&quot;514426&quot;&gt;&lt;property id=&quot;20148&quot; value=&quot;5&quot;/&gt;&lt;property id=&quot;20300&quot; value=&quot;Slide 14 - &amp;quot;Pivotal Greenplum&amp;quot;&quot;/&gt;&lt;property id=&quot;20307&quot; value=&quot;813&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aA0AAAAAAAAF+P///wxBY3Rpb25UeXBlVjEBAAAAB3ZhbHVlX18ACAIAAAAAAAAABQUAAAANQ2xlYXJDYW52YXNWMQIAAAAJU3RhcnRUaW1lBFR5cGUABBAMQWN0aW9uVHlwZVYxAgAAAAIAAADYXwAAAAAAAAH3////+P///wAAAAAFBgAAAA9QZW5BdHRyaWJ1dGVzVjEKAAAAB19jb2xvckEHX2NvbG9yUgdfY29sb3JHB19jb2xvckIKRml0VG9DdXJ2ZQZIZWlnaHQOSWdub3JlUHJlc3N1cmUNSXNIaWdobGlnaHRlcgVTaGFwZQVXaWR0aAAAAAAAAAAABAACAgICAQYBAQxCcnVzaFNoYXBlVjECAAAABgIAAAD//wAAAAAAAAAAAAhAAAAF9v///wxCcnVzaFNoYXBlVjEBAAAAB3ZhbHVlX18ACAIAAAABAAAAAAAAAAAACEAFBwAAAApJbmtUcmFjZVYxAwAAAA1MaXN0YDErX2l0ZW1zDExpc3RgMStfc2l6ZQ9MaXN0YDErX3ZlcnNpb24EAAAYU2hhcmVkLklua2luZy5JbmtQb2ludFtdAgAAAAgIAgAAAAkLAAAAywAAAMs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DTUFDAAAAApJbmtQb2ludFYxBAAAAAFYAVkOUHJlc3N1cmVGYWN0b3IJVGltZVN0YW1wAAAAAAYGCxACAAAAoIUsZCELuT9sP1kCm/brPwAAAD8AAAAAAAAAAAENAAAADAAAAKCFLGQhC7k/FD2+CwfR6z8AAAA/EAAAAAAAAAABDgAAAAwAAACQgNXxpYy5PxQ9vgsH0es/AAAAP30AAAAAAAAAAQ8AAAAMAAAAgHt+fyoOuj8UPb4LB9HrPwAAAD+NAAAAAAAAAAEQAAAADAAAAHB2Jw2vj7o/FD2+CwfR6z8AAAA/nQAAAAAAAAABEQAAAAwAAABgcdCaMxG7PxQ9vgsH0es/AAAAP6wAAAAAAAAAARIAAAAMAAAAIFgdX8qYvT8UPb4LB9HrPwAAAD+sAAAAAAAAAAETAAAADAAAAOCcidjyUMA/FD2+CwfR6z8AAAA/rAAAAAAAAAABFAAAAAwAAACwjYSBgNXBPxQ9vgsH0es/AAAAP7wAAAAAAAAAARUAAAAMAAAAaHTRRRddxD8UPb4LB9HrPwAAAD/MAAAAAAAAAAEWAAAADAAAAAhWx5cyZsc/bD9ZApv26z8AAAA/zAAAAAAAAAABFwAAAAwAAACgMmZ30vDKP2w/WQKb9us/AAAAP9sAAAAAAAAAARgAAAAMAAAAMA8FV3J7zj9sP1kCm/brPwAAAD/bAAAAAAAAAAEZAAAADAAAAGBzJmLLQ9E/xEH0+C4c7D8AAAA/2wAAAAAAAAABGgAAAAwAAADgnTS8PmrTPyBEj+/CQew/AAAAP+sAAAAAAAAAARsAAAAMAAAAGAetOROx1T94RirmVmfsPwAAAD/rAAAAAAAAAAEcAAAADAAAAJgxu5OG19c/eEYq5lZn7D8AAAA/+gAAAAAAAAABHQAAAAwAAACQ2Z00vD7aP9BIxdzqjOw/AAAAPwoBAAAAAAAAAR4AAAAMAAAAiIGA1fGl3D/QSMXc6ozsPwAAAD8KAQAAAAAAAAEfAAAADAAAAIApY3YnDd8/KEtg036y7D8AAAA/GgEAAAAAAAABIAAAAAwAAAC86KKLLrrgPyhLYNN+suw/AAAAPxoBAAAAAAAAASEAAAAMAAAAnN70pje94T8oS2DTfrLsPwAAAD8pAQAAAAAAAAEiAAAADAAAAIDURsJAwOI/KEtg036y7D8AAAA/KQEAAAAAAAABIwAAAAwAAAAEq+NLGbPjPyhLYNN+suw/AAAAPzkBAAAAAAAAASQAAAAMAAAAhIGA1fGl5D8oS2DTfrLsPwAAAD85AQAAAAAAAAElAAAADAAAAAxYHV/KmOU/KEtg036y7D8AAAA/SQEAAAAAAAABJgAAAAwAAABIbSQMBKzmPyhLYNN+suw/AAAAP0kBAAAAAAAAAScAAAAMAAAAzEPBldye5z8oS2DTfrLsPwAAAD9iAQAAAAAAAAEoAAAADAAAAFAaXh+1keg/hE37yRLY7D8AAAA/cgEAAAAAAAABKQAAAAwAAAB40UUXXXTpP4RN+8kS2Ow/AAAAP3IBAAAAAAAAASoAAAAMAAAAPGl4fdRG6j+ETfvJEtjsPwAAAD9yAQAAAAAAAAErAAAADAAAAAQBq+NLGes/hE37yRLY7D8AAAA/gQEAAAAAAAABLAAAAAwAAACY3J7fn4rrP4RN+8kS2Ow/AAAAP4EBAAAAAAAAAS0AAAAMAAAAcHkouJLb6z8oS2DTfrLsPwAAAD+RAQAAAAAAAAEuAAAADAAAAIjXR20kDOw/KEtg036y7D8AAAA/kQEAAAAAAAABLwAAAAwAAADo9vz+VBzsP9BIxdzqjOw/AAAAP6EBAAAAAAAAATAAAAAMAAAARBaykIUs7D/QSMXc6ozsPwAAAD/vAQAAAAAAAAExAAAADAAAAKQ1ZyK2POw/0EjF3OqM7D8AAAA//gEAAAAAAAABMgAAAAwAAAC8k4bXR23sPyhLYNN+suw/AAAAP/4BAAAAAAAAATMAAAAMAAAA2PGljNmd7D+ETfvJEtjsPwAAAD/+AQAAAAAAAAE0AAAADAAAAPBPxUFrzuw/3E+WwKb97D8AAAA/DgIAAAAAAAABNQAAAAwAAACsji9lzO7sP9xPlsCm/ew/AAAAPw4CAAAAAAAAATYAAAAMAAAADK7k9vz+7D/cT5bApv3sPwAAAD8eAgAAAAAAAAE3AAAADAAAAGjNmYgtD+0/3E+WwKb97D8AAAA/LQIAAAAAAAABOAAAAAwAAAAkDASsji/tP9xPlsCm/ew/AAAAP5sCAAAAAAAAATkAAAAMAAAAZCELWchC7j94RirmVmfsPwAAAD+bAgAAAAAAAAE6AAAADAAAABRbHgqu5O4/FD2+CwfR6z8AAAA/qgIAAAAAAAABOwAAAAwAAACM2PJQcCXvP2A4iB7fhes/AAAAP6oCAAAAAAAAATwAAAAMAAAABFbHlzJm7z9UMbc6IxXrPwAAAD+6AgAAAAAAAAE9AAAADAAAAMCUMbuThu8/SCrmVmek6j8AAAA/ugIAAAAAAAABPgAAAAwAAADc8lBwJbfvPzwjFXOrM+o/AAAAP8oCAAAAAAAAAT8AAAAMAAAAOBIGAlbH7z8wHESP78LpPwAAAD/KAgAAAAAAAAFAAAAADAAAAJgxu5OG1+8/yhLYtJ8s6T8AAAA/2QIAAAAAAAABQQAAAAwAAAD0UHAlt+fvP7IENu0nS+g/AAAAP9kCAAAAAAAAAUIAAAAMAAAA9FBwJbfn7z/2+C4cRI/nPwAAAD/pAgAAAAAAAAFDAAAADAAAAPRQcCW35+8/4OqMVMyt5j8AAAA/6QIAAAAAAAABRAAAAAwAAAD0UHAlt+fvP8bc6oxUzOU/AAAAP/gCAAAAAAAAAUUAAAAMAAAA9FBwJbfn7z8I0eO7cBDlPwAAAD/4AgAAAAAAAAFGAAAADAAAAJgxu5OG1+8/SsXc6oxU5D8AAAA/CAMAAAAAAAABRwAAAAwAAAA4EgYCVsfvP4y51RmpmOM/AAAAPwgDAAAAAAAAAUgAAAAMAAAAfNOb3vSm7z90qzNSMbfiPwAAAD8YAwAAAAAAAAFJAAAADAAAAGR1fCljdu8/XJ2RirnV4T8AAAA/GAMAAAAAAAABSgAAAAwAAACoNhIGAlbvP56RirnVGeE/AAAAPycDAAAAAAAAAUsAAAAMAAAAjNjyUHAl7z+s/WQJbNrfPwAAAD8nAwAAAAAAAAFMAAAADAAAABRbHgqu5O4/YNN+sgQ23T8AAAA/NwMAAAAAAAABTQAAAAwAAACc3UnD66PuP4CyBDbtJ9s/AAAAPzcDAAAAAAAAAU4AAAAMAAAAZCELWchC7j88iB7fhYPYPwAAAD9HAwAAAAAAAAFPAAAADAAAANBFF1100e0/9F04iB7f1T8AAAA/RwMAAAAAAAABUAAAAAwAAABAaiNhIGDtPxA9vgsH0dM/AAAAP1YDAAAAAAAAAVEAAAAMAAAAaM2ZiC0P7T/gIHp8Fw7SPwAAAD9WAwAAAAAAAAFSAAAADAAAAJQwELA6vuw/BAAAAAAA0D8AAAA/ZgMAAAAAAAABUwAAAAwAAAB40vD6qI3sPwjR47twEM0/AAAAP2YDAAAAAAAAAVQAAAAMAAAAYHTRRRdd7D8Qosd34SDKPwAAAD91AwAAAAAAAAFVAAAADAAAAEQWspCFLOw/GHOrM1Ixxz8AAAA/dQMAAAAAAAABVgAAAAwAAAAsuJLb8/vrP4BN+8kS2MQ/AAAAP3UDAAAAAAAAAVcAAAAMAAAAcHkouJLb6z/wJ0tg037CPwAAAD91AwAAAAAAAAFYAAAADAAAAFQbCQMBq+s/8PFdOIgevz8AAAA/hQMAAAAAAAABWQAAAAwAAACY3J7fn4rrP5C51RmpmLs/AAAAP4UDAAAAAAAAAVoAAAAMAAAAfH5/Kg5a6z/wkyWwaT+5PwAAAD+UAwAAAAAAAAFbAAAADAAAAMA/FQetOes/oFudkYq5tT8AAAA/pAMAAAAAAAABXAAAAAwAAACk4fVRGwnrP0AjFXOrM7I/AAAAP6QDAAAAAAAAAV0AAAAMAAAA6KKLLrro6j9wED2+CwexPwAAAD+kAwAAAAAAAAFeAAAADAAAACxkIQtZyOo/cBA9vgsHsT8AAAA/tAMAAAAAAAABXwAAAAwAAABwJbfn96fqP2D7yRLYtK8/AAAAP7QDAAAAAAAAAWAAAAAMAAAAWMeXMmZ36j/A1RmpmFutPwAAAD/DAwAAAAAAAAFhAAAADAAAADxpeH3URuo/wNUZqZhbrT8AAAA/wwMAAAAAAAABYgAAAAwAAAAkC1nIQhbqP8DVGamYW60/AAAAP9MDAAAAAAAAAWMAAAAMAAAACK05E7Hl6T/A1RmpmFutPwAAAD/TAwAAAAAAAAFkAAAADAAAAPBOGl4ftek/wNUZqZhbrT8AAAA/4gMAAAAAAAABZQAAAAwAAADU8PqojYTpP0CwaT9ZAqs/AAAAP/IDAAAAAAAAAWYAAAAMAAAAAFRx0Joz6T+girnVGamoPwAAAD/yAwAAAAAAAAFnAAAADAAAAGx4fdRGwug/oIq51RmpqD8AAAA/AgQAAAAAAAABaAAAAAwAAAB4fdRGwkDoPwBlCWzaT6Y/AAAAPwIEAAAAAAAAAWkAAAAMAAAAbCQMBKyO5z/gGamYW52hPwAAAD8CBAAAAAAAAAFqAAAADAAAAASsji9lzOY/gOjxXTiInj8AAAA/EQQAAAAAAAABawAAAAwAAABAFFzJ7fnlP4CdkYq51Zk/AAAAPxEEAAAAAAAAAWwAAAAMAAAA1Jve9KY35T8AB9Hju3CQPwAAAD8hBAAAAAAAAAFtAAAADAAAAAwErI4vZeQ/gHfhIHp8hz8AAAA/IQQAAAAAAAABbgAAAAwAAAAEq+NLGbPjP4B34SB6fIc/AAAAPzEEAAAAAAAAAW8AAAAMAAAA+FEbCQMB4z8Aw0H0+C58PwAAAD8xBAAAAAAAAAFwAAAADAAAAOz4UsbsTuI/AMNB9PgufD8AAAA/QAQAAAAAAAABcQAAAAwAAACc3vSmN73hPwDDQfT4Lnw/AAAAP0AEAAAAAAAAAXIAAAAMAAAA8KTh9VEb4T8Aw0H0+C58PwAAAD9QBAAAAAAAAAFzAAAADAAAAKCKg9acieA/AMNB9PgufD8AAAA/UAQAAAAAAAABdAAAAAwAAACo4Epuz+/fPwDDQfT4Lnw/AAAAP18EAAAAAAAAAXUAAAAMAAAA2O9PxUFr3j8Aw0H0+C58PwAAAD9/BAAAAAAAAAF2AAAADAAAAEgYCFgdX9o/AAfR47twkD8AAAA/jgQAAAAAAAABdwAAAAwAAAB4Jw2vj9rYP0BSMbc6I5U/AAAAP44EAAAAAAAAAXgAAAAMAAAA6Pen4qA11z+A6PFdOIiePwAAAD+OBAAAAAAAAAF5AAAADAAAABgHrTkTsdU/gD9ZApv2oz8AAAA/ngQAAAAAAAABegAAAAwAAABIFrKQhSzUP0CwaT9ZAqs/AAAAP54EAAAAAAAAAXsAAAAMAAAAMGQhC1nI0j9AIxVzqzOyPwAAAD+uBAAAAAAAAAF8AAAADAAAABiykIUsZNE/oFudkYq5tT8AAAA/rgQAAAAAAAABfQAAAAwAAADw+qiNhIHQP/CTJbBpP7k/AAAAP70EAAAAAAAAAX4AAAAMAAAAIAqu5Pb8zj9QzK3OSMW8PwAAAD+9BAAAAAAAAAF/AAAADAAAAEAUXMnt+c0/8PFdOIgevz8AAAA/zQQAAAAAAAABgAAAAAwAAABgHgqu5PbMP8ALB9Hju8A/AAAAP9wEAAAAAAAAAYEAAAAMAAAA8KWM2Z00zD+IHt+Fg+jBPwAAAD/cBAAAAAAAAAGCAAAADAAAAACr40sZs8s/8CdLYNN+wj8AAAA/7AQAAAAAAAABgwAAAAwAAAAQsDq+lDHLP8A6IxVzq8M/AAAAP+wEAAAAAAAAAYQAAAAMAAAAsDe96U1vyj8gRI/vwkHEPwAAAD/sBAAAAAAAAAGFAAAADAAAAMA8FFzJ7ck/IESP78JBxD8AAAA//AQAAAAAAAABhgAAAAwAAADQQWvORGzJP4BN+8kS2MQ/AAAAP/wEAAAAAAAAAYcAAAAMAAAAYMnt+f2pyD9QYNN+sgTGPwAAAD8bBQAAAAAAAAGIAAAADAAAAMjsThpeH8U/sGk/WQKbxj8AAAA/GwUAAAAAAAABiQAAAAwAAAB4eSi4ktvDP7BpP1kCm8Y/AAAAPysFAAAAAAAAAYoAAAAMAAAAkIPWnInYwj8Yc6szUjHHPwAAAD9KBQAAAAAAAAGLAAAADAAAAABOb3rTm74/GHOrM1Ixxz8AAAA/SgUAAAAAAAABjAAAAAwAAABAYstDwZW8P4B8Fw6ix8c/AAAAP0oFAAAAAAAAAY0AAAAMAAAAcHYnDa+Puj/ghYPo8V3IPwAAAD9ZBQAAAAAAAAGOAAAADAAAAKCFLGQhC7k/4IWD6PFdyD8AAAA/WQUAAAAAAAABjwAAAAwAAADQmYgtDwW3P0iP78JB9Mg/AAAAP2kFAAAAAAAAAZAAAAAMAAAAMLiS2/P7sz8Qosd34SDKPwAAAD9pBQAAAAAAAAGRAAAADAAAAJDWnInY8rA/EKLHd+Egyj8AAAA/eQUAAAAAAAABkgAAAAwAAACg35+Kg9asP9i0nyyBTcs/AAAAP3kFAAAAAAAAAZMAAAAMAAAAYBy05kzEpj+ox3fhIHrMPwAAAD+IBQAAAAAAAAGUAAAADAAAAOBEbHkouKI/aNpPlsCmzT8AAAA/iAUAAAAAAAABlQAAAAwAAACA2kgYCFidPzjtJ0tg084/AAAAP5gFAAAAAAAAAZYAAAAMAAAAgBdddNFFlz8EAAAAAADQPwAAAD+oBQAAAAAAAAGXAAAADAAAAABUcdCaM5E/tAQ27SdL0D8AAAA/qAUAAAAAAAABmAAAAAwAAAAA+VLG7E6KPxgOosd34dA/AAAAP6gFAAAAAAAAAZkAAAAMAAAAAErD66M2gj/MEti0nyzRPwAAAD+3BQAAAAAAAAGaAAAADAAAAADm9vz+VHw/MBxEj+/C0T8AAAA/twUAAAAAAAABmwAAAAwAAAAA5vb8/lR8P+AgenwXDtI/AAAAP8cFAAAAAAAAAZwAAAAMAAAAADZnIrY8dD+YJbBpP1nSPwAAAD/WBQAAAAAAAAGdAAAADAAAAAA2ZyK2PHQ/SCrmVmek0j8AAAA/5gUAAAAAAAABngAAAAwAAAAANmcitjx0P/guHESP79I/AAAAP+YFAAAAAAAAAZ8AAAAMAAAAADZnIrY8dD8QPb4LB9HTPwAAAD/2BQAAAAAAAAGgAAAADAAAAAA2ZyK2PHQ/eEYq5lZn1D8AAAA/9gUAAAAAAAABoQAAAAwAAAAAEK+P2khoP5BUzK3OSNU/AAAAPwUGAAAAAAAAAaIAAAAMAAAAABCvj9pIaD+kYm51RirWPwAAAD8FBgAAAAAAAAGjAAAADAAAAAAQr4/aSGg/dHVGKuZW1z8AAAA/FQYAAAAAAAABpAAAAAwAAAAAEK+P2khoP+yMVMytztg/AAAAPxUGAAAAAAAAAaUAAAAMAAAAABCvj9pIaD+4nyyBTfvZPwAAAD8lBgAAAAAAAAGmAAAADAAAAAAQr4/aSGg/0K3OSMXc2j8AAAA/YwYAAAAAAAABpwAAAAwAAAAASsProzaCP/T4LhxEj98/AAAAP3MGAAAAAAAAAagAAAAMAAAAAErD66M2gj+s/WQJbNrfPwAAAD9zBgAAAAAAAAGpAAAADAAAAAAiC1nIQoY/LoFN+8kS4D8AAAA/cwYAAAAAAAABqgAAAAwAAAAA+VLG7E6KP+KFg+jxXeA/AAAAP4IGAAAAAAAAAasAAAAMAAAAAPlSxuxOij+SirnVGangPwAAAD+CBgAAAAAAAAGsAAAADAAAAADRmjMRW44/Ro/vwkH04D8AAAA/kgYAAAAAAAABrQAAAAwAAAAAVHHQmjORP/iTJbBpP+E/AAAAP5IGAAAAAAAAAa4AAAAMAAAAAEAVB605kz9cnZGKudXhPwAAAD+xBgAAAAAAAAGvAAAADAAAAIAXXXTRRZc/gLIENu0n4z8AAAA/sQYAAAAAAAABsAAAAAwAAAAAAwGr40uZP4y51RmpmOM/AAAAP7EGAAAAAAAAAbEAAAAMAAAAAAMBq+NLmT/ywkH0+C7kPwAAAD/QBgAAAAAAAAGyAAAADAAAAIDaSBgIWJ0/CNHju3AQ5T8AAAA/0AYAAAAAAAABswAAAAwAAACAxuxOGl6fP8bc6oxUzOU/AAAAP+AGAAAAAAAAAbQAAAAMAAAAAFnIQhayoD944SB6fBfmPwAAAD/gBgAAAAAAAAG1AAAADAAAAABPGl4ftaE/hOjxXTiI5j8AAAA/4AYAAAAAAAABtgAAAAwAAADgRGx5KLiiP5DvwkH0+OY/AAAAP/AGAAAAAAAAAbcAAAAMAAAAwDq+lDG7oz+c9pMlsGnnPwAAAD/wBgAAAAAAAAG4AAAADAAAAKAwELA6vqQ/AgAAAAAA6D8AAAA//wYAAAAAAAABuQAAAAwAAACAJmLLQ8GlP74LB9Hju+g/AAAAP/8GAAAAAAAAAboAAAAMAAAAYBy05kzEpj9+Fw6ix3fpPwAAAD8PBwAAAAAAAAG7AAAADAAAACAIWB1fyqg/lCWwaT9Z6j8AAAA/HwcAAAAAAAABvAAAAAwAAAAgCFgdX8qoP6wzUjG3Ous/AAAAPx8HAAAAAAAAAb0AAAAMAAAAIP6pOGjNqT8UPb4LB9HrPwAAAD8fBwAAAAAAAAG+AAAADAAAACD+qThozak/0EjF3OqM7D8AAAA/LgcAAAAAAAABvwAAAAwAAADg8/tTcdCqP4xUzK3OSO0/AAAAPy4HAAAAAAAAAcAAAAAMAAAA4OlNb3rTqz9MYNN+sgTuPwAAAD8+BwAAAAAAAAHBAAAADAAAAODpTW9606s/DGzaT5bA7j8AAAA/PgcAAAAAAAABwgAAAAwAAACg1fGljNmtPxhzqzNSMe8/AAAAP00HAAAAAAAAAcMAAAAMAAAAoNXxpYzZrT9wdUYq5lbvPwAAAD9NBwAAAAAAAAHEAAAADAAAAKDV8aWM2a0/JHp8Fw6i7z8AAAA/XQcAAAAAAAABxQAAAAwAAABgy0PBldyuP3x8Fw6ix+8/AAAAP10HAAAAAAAAAcYAAAAMAAAAYMGV3J7frz98fBcOosfvPwAAAD/+BwAAAAAAAAHHAAAADAAAAJDb8/tTcbA/fHwXDqLH7z8AAAA/DggAAAAAAAAByAAAAAwAAABwzO6k4fWxP3x8Fw6ix+8/AAAAPw4IAAAAAAAAAckAAAAMAAAAUMeXMmZ3sj8kenwXDqLvPwAAAD8eCAAAAAAAAAHKAAAADAAAADC96U1verM/yHfhIHp87z8AAAA/HggAAAAAAAABywAAAAwAAAAgsztpeH20P3B1RirmVu8/AAAAPx4IAAAAAAAAAcwAAAAMAAAAEK7k9vz+tD8Yc6szUjHvPwAAAD8tCAAAAAAAAAHNAAAADAAAAACpjYSBgLU/GHOrM1Ix7z8AAAA/PQgAAAAAAAABzgAAAAwAAADgnt+fioO2P7xwED2+C+8/AAAAPz0IAAAAAAAAAc8AAAAMAAAA4J7fn4qDtj9kbnVGKubuPwAAAD9MCAAAAAAAAAHQAAAADAAAANCZiC0PBbc/ZG51Rirm7j8AAAA/XAgAAAAAAAAB0QAAAAwAAADQmYgtDwW3Pwxs2k+WwO4/AAAAP3sIAAAAAAAAAdIAAAAMAAAAwJQxu5OGtz8MbNpPlsDuPwAAAD+LCAAAAAAAAAHTAAAADAAAAMCUMbuThrc/sGk/WQKb7j8AAAA/iwgAAAAAAAAB1AAAAAwAAADAj9pIGAi4P7BpP1kCm+4/AAAAP5sIAAAAAAAAAdUAAAAMAAAAwI/aSBgIuD9YZ6RibnXuPwAAAD+bCAAAAAAAAAHWAAAADAAAAKCKg9acibg/WGekYm517j8AAAA/qggAAAAAAAAL</ink>
</athena>
</file>

<file path=customXml/item10.xml><?xml version="1.0" encoding="utf-8"?>
<athena xmlns="http://schemas.microsoft.com/edu/athena" version="0.1.2681.0">
  <media streamable="true" recordStart="416220" recordEnd="540671" recordLength="647488" start="416220" end="540671"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2681.0">
  <media streamable="true" recordStart="348964" recordEnd="416220" recordLength="647488" start="348964" end="416220"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2681.0">
  <media streamable="true" recordStart="540671" recordEnd="610900" recordLength="647488" start="540671" end="610900"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2681.0">
  <timings duration="17437"/>
</athena>
</file>

<file path=customXml/item1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qQkAAAAAAAAF5v///wxBY3Rpb25UeXBlVjEBAAAAB3ZhbHVlX18ACAIAAAAAAAAAAQUAAAAEAAAACRsAAAAJHAAAAEkiAAAAAAAAAeP////m////AAAAAAEGAAAABAAAAAkeAAAACR8AAABpVgAAAAAAAAHg////5v///wAAAAABBwAAAAQAAAAJIQAAAAkiAAAAv2kAAAAAAAAB3f///+b///8AAAAAAQgAAAAEAAAACSQAAAAJJQAAAPhsAAAAAAAAAdr////m////AAAAAAEJAAAABAAAAAknAAAACSgAAAAycAAAAAAAAAHX////5v///wAAAAABCgAAAAQAAAAJKgAAAAkrAAAAqHMAAAAAAAAB1P///+b///8AAAAAAQsAAAAEAAAACS0AAAAJLgAAACyKAAAAAAAAAdH////m////AAAAAAEMAAAABAAAAAkwAAAACTEAAAB3jwAAAAAAAAHO////5v///wAAAAABDQAAAAQAAAAJMwAAAAk0AAAALqEAAAAAAAABy////+b///8AAAAAAQ4AAAAEAAAACTYAAAAJNwAAAFfBAAAAAAAAAcj////m////AAAAAAEPAAAABAAAAAk5AAAACToAAAAaxQAAAAAAAAHF////5v///wAAAAABEAAAAAQAAAAJPAAAAAk9AAAAAdMAAAAAAAABwv///+b///8AAAAAAREAAAAEAAAACT8AAAAJQAAAAGDjAAAAAAAAAb/////m////AAAAAAESAAAABAAAAAlCAAAACUMAAABAFwEAAAAAAAG8////5v///wAAAAABEwAAAAQAAAAJRQAAAAlGAAAAdx8BAAAAAAABuf///+b///8AAAAAARQAAAAEAAAACUgAAAAJSQAAABMnAQAAAAAAAbb////m////AAAAAAEVAAAABAAAAAlLAAAACUwAAAAZjQEAAAAAAAGz////5v///wAAAAABFgAAAAQAAAAJTgAAAAlPAAAA27ABAAAAAAABsP///+b///8AAAAABRcAAAANQ2xlYXJDYW52YXNWMQIAAAAJU3RhcnRUaW1lBFR5cGUABBAMQWN0aW9uVHlwZVYxAgAAAAIAAAAj5gEAAAAAAAGv////5v///wAAAAAFGAAAAA9QZW5BdHRyaWJ1dGVzVjEKAAAAB19jb2xvckEHX2NvbG9yUgdfY29sb3JHB19jb2xvckIKRml0VG9DdXJ2ZQZIZWlnaHQOSWdub3JlUHJlc3N1cmUNSXNIaWdobGlnaHRlcgVTaGFwZQVXaWR0aAAAAAAAAAAABAACAgICAQYBAQxCcnVzaFNoYXBlVjECAAAABgIAAAD//wAAAAAAAAAAACJAAAAFrv///wxCcnVzaFNoYXBlVjEBAAAAB3ZhbHVlX18ACAIAAAABAAAAAAAAAAAAIkAFGQAAAApJbmtUcmFjZVYxAwAAAA1MaXN0YDErX2l0ZW1zDExpc3RgMStfc2l6ZQ9MaXN0YDErX3ZlcnNpb24EAAAYU2hhcmVkLklua2luZy5JbmtQb2ludFtdAgAAAAgIAgAAAAlTAAAAegAAAHoAAAABGwAAABgAAAD//wAAAAAAAAAAACJAAAABrP///67///8BAAAAAAAAAAAAIkABHAAAABkAAAAJVQAAABEBAAARAQAAAR4AAAAYAAAA//8AAAAAAAAAAAAiQAAAAar///+u////AQAAAAAAAAAAACJAAR8AAAAZAAAACVcAAAAOAAAADgAAAAEhAAAAGAAAAP//AAAAAAAAAAAAIkAAAAGo////rv///wEAAAAAAAAAAAAiQAEiAAAAGQAAAAlZAAAAGwAAABsAAAABJAAAABgAAAD//wAAAAAAAAAAACJAAAABpv///67///8BAAAAAAAAAAAAIkABJQAAABkAAAAJWwAAACIAAAAiAAAAAScAAAAYAAAA//8AAAAAAAAAAAAiQAAAAaT///+u////AQAAAAAAAAAAACJAASgAAAAZAAAACV0AAAAYAAAAGAAAAAEqAAAAGAAAAP//AAAAAAAAAAAAIkAAAAGi////rv///wEAAAAAAAAAAAAiQAErAAAAGQAAAAlfAAAAEAAAABAAAAABLQAAABgAAAD//wAAAAAAAAAAACJAAAABoP///67///8BAAAAAAAAAAAAIkABLgAAABkAAAAJYQAAAA0AAAANAAAAATAAAAAYAAAA//8AAAAAAAAAAAAiQAAAAZ7///+u////AQAAAAAAAAAAACJAATEAAAAZAAAACWMAAAARAAAAEQAAAAEzAAAAGAAAAP//AAAAAAAAAAAAIkAAAAGc////rv///wEAAAAAAAAAAAAiQAE0AAAAGQAAAAllAAAAiQAAAIkAAAABNgAAABgAAAD//wAAAAAAAAAAACJAAAABmv///67///8BAAAAAAAAAAAAIkABNwAAABkAAAAJZwAAAAEAAAABAAAAATkAAAAYAAAA//8AAAAAAAAAAAAiQAAAAZj///+u////AQAAAAAAAAAAACJAAToAAAAZAAAACWkAAACRAAAAkQAAAAE8AAAAGAAAAP//AAAAAAAAAAAAIkAAAAGW////rv///wEAAAAAAAAAAAAiQAE9AAAAGQAAAAlrAAAAFwAAABcAAAABPwAAABgAAAD//wAAAAAAAAAAACJAAAABlP///67///8BAAAAAAAAAAAAIkABQAAAABkAAAAJbQAAAIoAAACKAAAAAUIAAAAYAAAA//8AAAAAAAAAAAAiQAAAAZL///+u////AQAAAAAAAAAAACJAAUMAAAAZAAAACW8AAAAtAAAALQAAAAFFAAAAGAAAAP//AAAAAAAAAAAAIkAAAAGQ////rv///wEAAAAAAAAAAAAiQAFGAAAAGQAAAAlxAAAAEwAAABMAAAABSAAAABgAAAD//wAAAAAAAAAAACJAAAABjv///67///8BAAAAAAAAAAAAIkABSQAAABkAAAAJcwAAAD0AAAA9AAAAAUsAAAAYAAAA//8AAAAAAAAAAAAiQAAAAYz///+u////AQAAAAAAAAAAACJAAUwAAAAZAAAACXUAAAARAAAAEQAAAAFOAAAAGAAAAP//AAAAAAAAAAAAIkAAAAGK////rv///wEAAAAAAAAAAAAiQAFPAAAAGQAAAAl3AAAAHwAAAB8AAAAHUwAAAAABAAAAgAA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DQYHVQAAAAABAAAAAAIAAAQKSW5rUG9pbnRWMQI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N7wdXAAAAAAEAAAAQAAAABApJbmtQb2ludFYxAgAAAAkDAgAACQQCAAAJBQIAAAkGAgAACQcCAAAJCAIAAAkJAgAACQoCAAAJCwIAAAkMAgAACQ0CAAAJDgIAAAkPAgAACRACAAANAgdZAAAAAAEAAAAgAAAABApJbmtQb2ludFYxAgAAAAkRAgAACRICAAAJEwIAAAkUAgAACRUCAAAJFgIAAAkXAgAACRgCAAAJGQIAAAkaAgAACRsCAAAJHAIAAAkdAgAACR4CAAAJHwIAAAkgAgAACSECAAAJIgIAAAkjAgAACSQCAAAJJQIAAAkmAgAACScCAAAJKAIAAAkpAgAACSoCAAAJKwIAAA0FB1sAAAAAAQAAAEAAAAAECklua1BvaW50VjECAAAACSwCAAAJLQIAAAkuAgAACS8CAAAJMAIAAAkxAgAACTICAAAJMwIAAAk0AgAACTUCAAAJNgIAAAk3AgAACTgCAAAJOQIAAAk6AgAACTsCAAAJPAIAAAk9AgAACT4CAAAJPwIAAAlAAgAACUECAAAJQgIAAAlDAgAACUQCAAAJRQIAAAlGAgAACUcCAAAJSAIAAAlJAgAACUoCAAAJSwIAAAlMAgAACU0CAAANHgddAAAAAAEAAAAgAAAABApJbmtQb2ludFYxAgAAAAlOAgAACU8CAAAJUAIAAAlRAgAACVICAAAJUwIAAAlUAgAACVUCAAAJVgIAAAlXAgAACVgCAAAJWQIAAAlaAgAACVsCAAAJXAIAAAldAgAACV4CAAAJXwIAAAlgAgAACWECAAAJYgIAAAljAgAACWQCAAAJZQIAAA0IB18AAAAAAQAAABAAAAAECklua1BvaW50VjECAAAACWYCAAAJZwIAAAloAgAACWkCAAAJagIAAAlrAgAACWwCAAAJbQIAAAluAgAACW8CAAAJcAIAAAlxAgAACXICAAAJcwIAAAl0AgAACXUCAAAHYQAAAAABAAAAEAAAAAQKSW5rUG9pbnRWMQIAAAAJdgIAAAl3AgAACXgCAAAJeQIAAAl6AgAACXsCAAAJfAIAAAl9AgAACX4CAAAJfwIAAAmAAgAACYECAAAJggIAAA0DB2MAAAAAAQAAACAAAAAECklua1BvaW50VjECAAAACYMCAAAJhAIAAAmFAgAACYYCAAAJhwIAAAmIAgAACYkCAAAJigIAAAmLAgAACYwCAAAJjQIAAAmOAgAACY8CAAAJkAIAAAmRAgAACZICAAAJkwIAAA0PB2UAAAAAAQAAAAABAAAECklua1BvaW50VjECAA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13B2cAAAAAAQAAAAQAAAAECklua1BvaW50VjECAAAACR0DAAANAwdpAAAAAAEAAAAAAQAABApJbmtQb2ludFYxAgA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DW8HawAAAAABAAAAIAAAAAQKSW5rUG9pbnRWMQIAAAAJrwMAAAmwAwAACbEDAAAJsgMAAAmzAwAACbQDAAAJtQMAAAm2AwAACbcDAAAJuAMAAAm5AwAACboDAAAJuwMAAAm8AwAACb0DAAAJvgMAAAm/AwAACcADAAAJwQMAAAnCAwAACcMDAAAJxAMAAAnFAwAADQkHbQAAAAABAAAAAAEAAAQKSW5rUG9pbnRWMQIA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NdgdvAAAAAAEAAABAAAAABApJbmtQb2ludFYxAgA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0TB3EAAAAAAQAAACAAAAAECklua1BvaW50VjECAAAACX0EAAAJfgQAAAl/BAAACYAEAAAJgQQAAAmCBAAACYMEAAAJhAQAAAmFBAAACYYEAAAJhwQAAAmIBAAACYkEAAAJigQAAAmLBAAACYwEAAAJjQQAAAmOBAAACY8EAAANDQdzAAAAAAEAAABAAAAABApJbmtQb2ludFYxAgA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DQMHdQAAAAABAAAAIAAAAAQKSW5rUG9pbnRWMQIAAAAJzQQAAAnOBAAACc8EAAAJ0AQAAAnRBAAACdIEAAAJ0wQAAAnUBAAACdUEAAAJ1gQAAAnXBAAACdgEAAAJ2QQAAAnaBAAACdsEAAAJ3AQAAAndBAAADQ8HdwAAAAABAAAAIAAAAAQKSW5rUG9pbnRWMQIAAAAJ3gQAAAnfBAAACeAEAAAJ4QQAAAniBAAACeMEAAAJ5AQAAAnlBAAACeYEAAAJ5wQAAAnoBAAACekEAAAJ6gQAAAnrBAAACewEAAAJ7QQAAAnuBAAACe8EAAAJ8AQAAAnxBAAACfIEAAAJ8wQAAAn0BAAACfUEAAAJ9gQAAAn3BAAACfgEAAAJ+QQAAAn6BAAACfsEAAAJ/AQAAAoFeAAAAApJbmtQb2ludFYxBAAAAAFYAVkOUHJlc3N1cmVGYWN0b3IJVGltZVN0YW1wAAAAAAYGCxACAAAAHDmgiE0L1T8Pop2POHqfPwAAAD8AAAAAAAAAAAF5AAAAeAAAAFu/kQOK2NQ//rQgy2Z+nj8AAAA/AAAAAAAAAAABegAAAHgAAAC5CPy7ZIzUP/60IMtmfp4/AAAAPwAAAAAAAAAAAXsAAAB4AAAAaC0xGFJm1D/+tCDLZn6ePwAAAD8QAAAAAAAAAAF8AAAAeAAAAKezIpOOM9Q//rQgy2Z+nj8AAAA/HwAAAAAAAAABfQAAAHgAAADmORQOywDUP/60IMtmfp4/AAAAPy8AAAAAAAAAAX4AAAB4AAAAJcAFiQfO0z/+tCDLZn6ePwAAAD8vAAAAAAAAAAF/AAAAeAAAANXkOuX0p9M//rQgy2Z+nj8AAAA/TgAAAAAAAAABgAAAAHgAAACSdw9Wqg/TP5BHDSoFO6A/AAAAP04AAAAAAAAAAYEAAAB4AAAA0f0A0ebc0j8YvksM7rigPwAAAD9OAAAAAAAAAAGCAAAAeAAAAPHAeQ6Fw9I/GL5LDO64oD8AAAA/XgAAAAAAAAABgwAAAHgAAACg5a5qcp3SP6A0iu7WNqE/AAAAP14AAAAAAAAAAYQAAAB4AAAAMEdricGQ0j8oq8jQv7ShPwAAAD9tAAAAAAAAAAGFAAAAeAAAAN9roOWuatI/OZhFlZGwoj8AAAA/jQAAAAAAAAABhgAAAHgAAAD/LhkjTVHSP8AOhHd6LqM/AAAAP8gAAAAAAAAAAYcAAAB4AAAAnf50VmTS0T9WZOhf2gisPwAAAD/IAAAAAAAAAAGIAAAAeAAAALzB7ZMCudE/dj7i6H0Arj8AAAA/yAAAAAAAAAABiQAAAHgAAAD7R98OP4bRPxi+SwzuuLA/AAAAP9cAAAAAAAAAAYoAAAB4AAAAGwtYTN1s0T+xIQezqDKyPwAAAD/nAAAAAAAAAAGLAAAAeAAAADrO0Il7U9E/0fsAPEwqtD8AAAA/5wAAAAAAAAABjAAAAHgAAABakUnHGTrRPyYknXESZbU/AAAAPwYBAAAAAAAAAY0AAAB4AAAA6vIF5mgt0T9Y6xO/h1i4PwAAAD8GAQAAAAAAAAGOAAAAeAAAAOryBeZoLdE/aNiQg1lUuT8AAAA/BgEAAAAAAAABjwAAAHgAAADq8gXmaC3RP3jFDUgrULo/AAAAPxYBAAAAAAAAAZAAAAB4AAAA6vIF5mgt0T+IsooM/Uu7PwAAAD8WAQAAAAAAAAGRAAAAeAAAAFqRSccZOtE/mZ8H0c5HvD8AAAA/JQEAAAAAAAABkgAAAHgAAACrbBRrLGDRP+7HowaVgr0/AAAAPyUBAAAAAAAAAZMAAAB4AAAAa+Yi8O+S0T/+tCDLZn6+PwAAAD81AQAAAAAAAAGUAAAAeAAAAA2duDcV39E/Ut28AC25vz8AAAA/NQEAAAAAAAABlQAAAHgAAACPkNVBnETSP5BHDSoFO8A/AAAAP1QBAAAAAAAAAZYAAAB4AAAA41La+bw10z9C0hknUVbBPwAAAD+TAQAAAAAAAAGXAAAAeAAAAHuwUn2YXdg/qOcyIemMwz8AAAA/kwEAAAAAAAABmAAAAHgAAAC+HX4M4/XYP0mFwlljrMM/AAAAP5MBAAAAAAAAAZkAAAB4AAAAAYupmy2O2T+OwOHKV+vDPwAAAD+iAQAAAAAAAAGaAAAAeAAAAET41Cp4Jto/0fsAPEwqxD8AAAA/ogEAAAAAAAABmwAAAHgAAACHZQC6wr7aP3SZkHTGScQ/AAAAP7IBAAAAAAAAAZwAAAB4AAAAWTToZ1xK2z8VNyCtQGnEPwAAAD+yAQAAAAAAAAGdAAAAeAAAACwD0BX21ds/FTcgrUBpxD8AAAA/wgEAAAAAAAABngAAAHgAAAAelTABLkjcPxU3IK1AacQ/AAAAP8IBAAAAAAAAAZ8AAAB4AAAA8GMYr8fT3D8VNyCtQGnEPwAAAD/RAQAAAAAAAAGgAAAAeAAAAMQyAF1hX90/dJmQdMZJxD8AAAA/0QEAAAAAAAABoQAAAHgAAACWAegK++rdPy9ecQPSCsQ/AAAAP+EBAAAAAAAAAaIAAAB4AAAAaNDPuJR23j9JhcJZY6zDPwAAAD/hAQAAAAAAAAGjAAAAeAAAAMoAdIV99d4/wA6Ed3ouwz8AAAA/8AEAAAAAAAABpAAAAHgAAABM9JCPBFvfP5f6tVwXkcI/AAAAP/ABAAAAAAAAAaUAAAB4AAAAzuetmYvA3z9t5udBtPPBPwAAAD8AAgAAAAAAAAGmAAAAeAAAADjPoXBYBuA/5G+pX8t1wT8AAAA/AAIAAAAAAAABpwAAAHgAAAAYDCkzuh/gP1z5an3i98A/AAAAPxACAAAAAAAAAagAAAB4AAAAwXkOhcMy4D/Tgiyb+XnAPwAAAD8vAgAAAAAAAAGpAAAAeAAAANmFN7h9UuA/D6Kdjzh6vz8AAAA/LwIAAAAAAAABqgAAAHgAAAARVdko1ljgP4YrX61P/L4/AAAAP04CAAAAAAAAAasAAAB4AAAAgfMcCodl4D8yA8N3icG9PwAAAD9OAgAAAAAAAAGsAAAAeAAAAIHzHAqHZeA/qYyElaBDvT8AAAA/XgIAAAAAAAABrQAAAHgAAACB8xwKh2XgPyIWRrO3xbw/AAAAP14CAAAAAAAAAa4AAAB4AAAAgfMcCodl4D/d2iZCw4a8PwAAAD9eAgAAAAAAAAGvAAAAeAAAAIHzHAqHZeA/VmToX9oIvD8AAAA/bQIAAAAAAAABsAAAAHgAAACB8xwKh2XgPxEpye7lybs/AAAAP20CAAAAAAAAAbEAAAB4AAAAgfMcCodl4D+IsooM/Uu7PwAAAD99AgAAAAAAAAGyAAAAeAAAAIHzHAqHZeA/vAAtuR+Puj8AAAA/jQIAAAAAAAABswAAAHgAAAC6wr5632vgP2jYkINZVLk/AAAAP5wCAAAAAAAAAbQAAAB4AAAA8pFg6zdy4D9Y6xO/h1i4PwAAAD+cAgAAAAAAAAG1AAAAeAAAAPKRYOs3cuA/z3TV3J7atz8AAAA/rAIAAAAAAAABtgAAAHgAAADykWDrN3LgP0f+lvq1XLc/AAAAP6wCAAAAAAAAAbcAAAB4AAAA8pFg6zdy4D8Dw3eJwR23PwAAAD+8AgAAAAAAAAG4AAAAeAAAAPKRYOs3cuA/vodYGM3etj8AAAA/vAIAAAAAAAABuQAAAHgAAADykWDrN3LgPzcRGjbkYLY/AAAAP7wCAAAAAAAAAboAAAB4AAAA8pFg6zdy4D/y1frE7yG2PwAAAD+8AgAAAAAAAAG7AAAAeAAAAPKRYOs3cuA/rprbU/vitT8AAAA/zAIAAAAAAAABvAAAAHgAAADykWDrN3LgP2pfvOIGpLU/AAAAP8wCAAAAAAAAAb0AAAB4AAAA8pFg6zdy4D/i6H0AHia1PwAAAD/bAgAAAAAAAAG+AAAAeAAAAPKRYOs3cuA/nq1ejynntD8AAAA/2wIAAAAAAAABvwAAAHgAAAC6wr5632vgP1pyPx41qLQ/AAAAP+sCAAAAAAAAAcAAAAB4AAAAusK+et9r4D+OwOHKV+uzPwAAAD/7AgAAAAAAAAHBAAAAeAAAAIHzHAqHZeA/SYXCWWOssz8AAAA/+wIAAAAAAAABwgAAAHgAAACB8xwKh2XgP8AOhHd6LrM/AAAAP/sCAAAAAAAAAcMAAAB4AAAAEVXZKNZY4D85mEWVkbCyPwAAAD8KAwAAAAAAAAHEAAAAeAAAAKG2lUclTOA/bebnQbTzsT8AAAA/GgMAAAAAAAABxQAAAHgAAAAxGFJmdD/gP6A0iu7WNrE/AAAAPxoDAAAAAAAAAcYAAAB4AAAAwXkOhcMy4D+XGNxxIfivPwAAAD8qAwAAAAAAAAHHAAAAeAAAAFDbyqMSJuA//rQgy2Z+rj8AAAA/KgMAAAAAAAAByAAAAHgAAACobeVRCRPgP93aJkLDhqw/AAAAP1gDAAAAAAAAAckAAAB4AAAAXklquNqz3z/y1frE7yGmPwAAAD9YAwAAAAAAAAHKAAAAeAAAAIx6ggpBKN8/KKvI0L+0oT8AAAA/aAMAAAAAAAABywAAAHgAAAB6Janhas/eP/60IMtmfp4/AAAAP2gDAAAAAAAAAcwAAAB4AAAAGPUEFYJQ3j+bJjMwfJeYPwAAAD9oAwAAAAAAAAHNAAAAeAAAAEYmHWfoxN0/SYXCWWOskz8AAAA/eAMAAAAAAAABzgAAAHgAAABzVzW5TjndP+7HowaVgo0/AAAAP3gDAAAAAAAAAc8AAAB4AAAAL+oJKgSh3D9qX7ziBqSFPwAAAD+HAwAAAAAAAAHQAAAAeAAAAOx83pq5CNw/D6Kdjzh6fz8AAAA/lwMAAAAAAAAB0QAAAHgAAACqD7MLb3DbP0mFwlljrHM/AAAAP5cDAAAAAAAAAdIAAAB4AAAA10DLXdXk2j+MObZrqptnPwAAAD+XAwAAAAAAAAHTAAAAeAAAAAVy4687Wdo/jDm2a6qbZz8AAAA/pwMAAAAAAAAB1AAAAHgAAAAT4ILEA+fZPw+inY84el8/AAAAP6cDAAAAAAAAAdUAAAB4AAAAkexlunyB2T8Pop2POHpfPwAAAD/VAwAAAAAAAAHWAAAAeAAAAAcr1YfZhdc/SYXCWWOscz8AAAA/5QMAAAAAAAAB1wAAAHgAAAAVmXScoRPXP83tqX3xins/AAAAP+UDAAAAAAAAAdgAAAB4AAAAIwcUsWmh1j8oq8jQv7SBPwAAAD/lAwAAAAAAAAHZAAAAeAAAAFE4LAPQFdY/jDm2a6qbhz8AAAA/9QMAAAAAAAAB2gAAAHgAAADvB4g255bVP83tqX3xios/AAAAP/UDAAAAAAAAAdsAAAB4AAAAHDmgiE0L1T8YvksM7riQPwAAAD8EBAAAAAAAAAHcAAAAeAAAAElquNqzf9Q/WnI/HjWolD8AAAA/FAQAAAAAAAAB3QAAAHgAAADmORQOywDUP5smMzB8l5g/AAAAPxQEAAAAAAAAAd4AAAB4AAAAZUb3A0Sb0z+8AC25H4+aPwAAAD8kBAAAAAAAAAHfAAAAeAAAAONS2vm8NdM/7sejBpWCnT8AAAA/JAQAAAAAAAAB4AAAAHgAAACyOoiTSPbSPw+inY84ep8/AAAAPyQEAAAAAAAAAeEAAAB4AAAA8cB5DoXD0j+gNIru1jahPwAAAD8zBAAAAAAAAAHiAAAAeAAAADBHa4nBkNI/sSEHs6gyoj8AAAA/QwQAAAAAAAAB4wAAAHgAAADfa6DlrmrSPzmYRZWRsKI/AAAAP0MEAAAAAAAAAeQAAAB4AAAAb81cBP5d0j/ADoR3ei6jPwAAAD9SBAAAAAAAAAHlAAAAeAAAAP8uGSNNUdI/SYXCWWOsoz8AAAA/UgQAAAAAAAAB5gAAAHgAAAAe8pFg6zfSP9H7ADxMKqQ/AAAAP1IEAAAAAAAAAecAAAB4AAAAHvKRYOs30j9acj8eNaikPwAAAD9iBAAAAAAAAAHoAAAAeAAAAK5TTn86K9I/4uh9AB4mpT8AAAA/gQQAAAAAAAAB6QAAAHgAAAA+tQqeiR7SP2pfvOIGpKU/AAAAP5EEAAAAAAAAAeoAAAB4AAAAPrUKnoke0j/y1frE7yGmPwAAAD+hBAAAAAAAAAHrAAAAeAAAAM4Wx7zYEdI/8tX6xO8hpj8AAAA/sAQAAAAAAAAB7AAAAHgAAADOFse82BHSP3tMOafYn6Y/AAAAP7AEAAAAAAAAAe0AAAB4AAAAXXiD2ycF0j8Dw3eJwR2nPwAAAD/ABAAAAAAAAAHuAAAAeAAAAF14g9snBdI/jDm2a6qbpz8AAAA/3wQAAAAAAAAB7wAAAHgAAADt2T/6dvjRP4w5tmuqm6c/AAAAP98EAAAAAAAAAfAAAAB4AAAA7dk/+nb40T8TsPRNkxmoPwAAAD97BQAAAAAAAAHxAAAAeAAAAF14g9snBdI/myYzMHyXqD8AAAA/mwUAAAAAAAAB8gAAAHgAAABz+tNZkUnnP4sqI2El6NA/AAAAPwAAAAAAAAAAAfMAAAB4AAAAqsl1yulP5z+LKiNhJejQPwAAAD9jAgAAAAAAAAH0AAAAeAAAABpouauaXOc/XPlqfeL30D8AAAA/cwIAAAAAAAAB9QAAAHgAAAD7pEBu/HXnP1z5an3i99A/AAAAP3MCAAAAAAAAAfYAAAB4AAAAM3Ti3lR85z8tyLKZnwfRPwAAAD+DAgAAAAAAAAH3AAAAeAAAAKQSJsAFiec/LciymZ8H0T8AAAA/gwIAAAAAAAAB+AAAAHgAAADb4ccwXo/nPy3IspmfB9E/AAAAP5ICAAAAAAAAAfkAAAB4AAAAFLFpobaV5z8tyLKZnwfRPwAAAD+SAgAAAAAAAAH6AAAAeAAAAEuACxIPnOc/LciymZ8H0T8AAAA/ogIAAAAAAAAB+wAAAHgAAACET62CZ6LnPy3IspmfB9E/AAAAP14EAAAAAAAAAfwAAAB4AAAAvB5P87+o5z8tyLKZnwfRPwAAAD9tBAAAAAAAAAH9AAAAeAAAAPTt8GMYr+c/LciymZ8H0T8AAAA/fQQAAAAAAAAB/gAAAHgAAAAsvZLUcLXnPy3IspmfB9E/AAAAP30EAAAAAAAAAf8AAAB4AAAAnFvWtSHC5z8tyLKZnwfRPwAAAD+MBAAAAAAAAAEAAQAAeAAAANUqeCZ6yOc/LciymZ8H0T8AAAA/jAQAAAAAAAABAQEAAHgAAABFybsHK9XnPy3IspmfB9E/AAAAP5wEAAAAAAAAAQIBAAB4AAAAfZhdeIPb5z8tyLKZnwfRPwAAAD+sBAAAAAAAAAEDAQAAeAAAALVn/+jb4ec/LciymZ8H0T8AAAA/rAQAAAAAAAABBAEAAHgAAADtNqFZNOjnPy3IspmfB9E/AAAAP6wEAAAAAAAAAQUBAAB4AAAAJQZDyozu5z8tyLKZnwfRPwAAAD+7BAAAAAAAAAEGAQAAeAAAAF3V5Drl9Oc/LciymZ8H0T8AAAA/uwQAAAAAAAABBwEAAHgAAACWpIarPfvnPy3IspmfB9E/AAAAP+oEAAAAAAAAAQgBAAB4AAAAzXMoHJYB6D8tyLKZnwfRPwAAAD+mBQAAAAAAAAEJAQAAeAAAAAZDyozuB+g/LciymZ8H0T8AAAA/tQUAAAAAAAABCgEAAHgAAAA9Emz9Rg7oPy3IspmfB9E/AAAAP8UFAAAAAAAAAQsBAAB4AAAAduENbp8U6D8tyLKZnwfRPwAAAD/FBQAAAAAAAAEMAQAAeAAAAK6wr973Gug/LciymZ8H0T8AAAA/1QUAAAAAAAABDQEAAHgAAADmf1FPUCHoPy3IspmfB9E/AAAAP+QFAAAAAAAAAQ4BAAB4AAAAH0/zv6gn6D/+lvq1XBfRPwAAAD/0BQAAAAAAAAEPAQAAeAAAAFcelTABLug//pb6tVwX0T8AAAA/AwYAAAAAAAABEAEAAHgAAACP7TahWTToP/6W+rVcF9E/AAAAPwMGAAAAAAAAAREBAAB4AAAAx7zYEbI66D/+lvq1XBfRPwAAAD8TBgAAAAAAAAESAQAAeAAAAP+LeoIKQeg/z2VC0hkn0T8AAAA/EwYAAAAAAAABEwEAAHgAAABwKr5ju03oP89lQtIZJ9E/AAAAPyMGAAAAAAAAARQBAAB4AAAAp/lf1BNU6D/PZULSGSfRPwAAAD8jBgAAAAAAAAEVAQAAeAAAABeYo7XEYOg/z2VC0hkn0T8AAAA/MgYAAAAAAAABFgEAAHgAAABQZ0UmHWfoP89lQtIZJ9E/AAAAPzIGAAAAAAAAARcBAAB4AAAAwAWJB85z6D/PZULSGSfRPwAAAD9CBgAAAAAAAAEYAQAAeAAAAPjUKngmeug/z2VC0hkn0T8AAAA/QgYAAAAAAAABGQEAAHgAAAAxpMzofoDoP89lQtIZJ9E/AAAAP1IGAAAAAAAAARoBAAB4AAAAaHNuWdeG6D/PZULSGSfRPwAAAD9SBgAAAAAAAAEbAQAAeAAAANgRsjqIk+g/z2VC0hkn0T8AAAA/YQYAAAAAAAABHAEAAHgAAAAR4VOr4JnoP89lQtIZJ9E/AAAAP2EGAAAAAAAAAR0BAAB4AAAASbD1Gzmg6D/PZULSGSfRPwAAAD9xBgAAAAAAAAEeAQAAeAAAAIF/l4yRpug/z2VC0hkn0T8AAAA/cQYAAAAAAAABHwEAAHgAAAC5Tjn96azoP89lQtIZJ9E/AAAAP4AGAAAAAAAAASABAAB4AAAA8R3bbUKz6D/PZULSGSfRPwAAAD+ABgAAAAAAAAEhAQAAeAAAACntfN6aueg/z2VC0hkn0T8AAAA/kAYAAAAAAAABIgEAAHgAAACZi8C/S8boP89lQtIZJ9E/AAAAP6AGAAAAAAAAASMBAAB4AAAA0lpiMKTM6D/PZULSGSfRPwAAAD+gBgAAAAAAAAEkAQAAeAAAAAkqBKH80ug/z2VC0hkn0T8AAAA/rwYAAAAAAAABJQEAAHgAAABC+aURVdnoP89lQtIZJ9E/AAAAP68GAAAAAAAAASYBAAB4AAAAeshHgq3f6D/PZULSGSfRPwAAAD+/BgAAAAAAAAEnAQAAeAAAALKX6fIF5ug/z2VC0hkn0T8AAAA/vwYAAAAAAAABKAEAAHgAAAAjNi3UtvLoP89lQtIZJ9E/AAAAP88GAAAAAAAAASkBAAB4AAAAWgXPRA/56D/PZULSGSfRPwAAAD/eBgAAAAAAAAEqAQAAeAAAAJPUcLVn/+g/z2VC0hkn0T8AAAA/3gYAAAAAAAABKwEAAHgAAADKoxImwAXpP89lQtIZJ9E/AAAAP94GAAAAAAAAASwBAAB4AAAAA3O0lhgM6T/PZULSGSfRPwAAAD/uBgAAAAAAAAEtAQAAeAAAADtCVgdxEuk/z2VC0hkn0T8AAAA//QYAAAAAAAABLgEAAHgAAABzEfh3yRjpP89lQtIZJ9E/AAAAPw0HAAAAAAAAAS8BAAB4AAAAq+CZ6CEf6T/PZULSGSfRPwAAAD8dBwAAAAAAAAEwAQAAeAAAAOOvO1l6Jek/z2VC0hkn0T8AAAA/XAcAAAAAAAABMQEAAHgAAAAbf93J0ivpP89lQtIZJ9E/AAAAP2sHAAAAAAAAATIBAAB4AAAAVE5/Oisy6T/PZULSGSfRPwAAAD97BwAAAAAAAAEzAQAAeAAAAIsdIauDOOk/z2VC0hkn0T8AAAA/ewcAAAAAAAABNAEAAHgAAADE7MIb3D7pP89lQtIZJ9E/AAAAP4oHAAAAAAAAATUBAAB4AAAA+7tkjDRF6T/PZULSGSfRPwAAAD+aBwAAAAAAAAE2AQAAeAAAADSLBv2MS+k/z2VC0hkn0T8AAAA/mgcAAAAAAAABNwEAAHgAAABsWqht5VHpP89lQtIZJ9E/AAAAP6oHAAAAAAAAATgBAAB4AAAAbFqobeVR6T+gNIru1jbRPwAAAD/JBwAAAAAAAAE5AQAAeAAAAKQpSt49WOk/oDSK7tY20T8AAAA/2QcAAAAAAAABOgEAAHgAAADc+OtOll7pP6A0iu7WNtE/AAAAP/gHAAAAAAAAATsBAAB4AAAAFciNv+5k6T+gNIru1jbRPwAAAD8HCAAAAAAAAAE8AQAAeAAAAEyXLzBHa+k/oDSK7tY20T8AAAA/BwgAAAAAAAABPQEAAHgAAAC8NXMR+HfpP6A0iu7WNtE/AAAAPxcIAAAAAAAAAT4BAAB4AAAA9QQVglB+6T+gNIru1jbRPwAAAD8nCAAAAAAAAAE/AQAAeAAAAC3UtvKohOk/oDSK7tY20T8AAAA/NggAAAAAAAABQAEAAHgAAABlo1hjAYvpP6A0iu7WNtE/AAAAP5QIAAAAAAAAAUEBAAB4AAAAnXL601mR6T+gNIru1jbRPwAAAD+UCAAAAAAAAAFCAQAAeAAAAA0RPrUKnuk/oDSK7tY20T8AAAA/lAgAAAAAAAABQwEAAHgAAAB9r4GWu6rpP6A0iu7WNtE/AAAAP6QIAAAAAAAAAUQBAAB4AAAAtn4jBxSx6T+gNIru1jbRPwAAAD+kCAAAAAAAAAFFAQAAeAAAAO1NxXdst+k/oDSK7tY20T8AAAA/swgAAAAAAAABRgEAAHgAAAAmHWfoxL3pP6A0iu7WNtE/AAAAP8MIAAAAAAAAAUcBAAB4AAAAXuwIWR3E6T+gNIru1jbRPwAAAD/DCAAAAAAAAAFIAQAAeAAAAJa7qsl1yuk/oDSK7tY20T8AAAA/4ggAAAAAAAABSQEAAHgAAADOikw6ztDpP6A0iu7WNtE/AAAAP/IIAAAAAAAAAUoBAAB4AAAAB1ruqibX6T+gNIru1jbRPwAAAD8BCQAAAAAAAAFLAQAAeAAAAD4pkBt/3ek/oDSK7tY20T8AAAA/IQkAAAAAAAABTAEAAHgAAADnlnVtiPDpP6A0iu7WNtE/AAAAPzAJAAAAAAAAAU0BAAB4AAAAjwRbv5ED6j/PZULSGSfRPwAAAD8wCQAAAAAAAAFOAQAAeAAAAP+inqBCEOo/z2VC0hkn0T8AAAA/QAkAAAAAAAABTwEAAHgAAAA4ckARmxbqP/6W+rVcF9E/AAAAP0AJAAAAAAAAAVABAAB4AAAAb0HigfMc6j/+lvq1XBfRPwAAAD9QCQAAAAAAAAFRAQAAeAAAAG9B4oHzHOo/LciymZ8H0T8AAAA/UAkAAAAAAAABUgEAAHgAAADf3yVjpCnqPy3IspmfB9E/AAAAP18JAAAAAAAAAVMBAAB4AAAAGK/H0/wv6j8tyLKZnwfRPwAAAD+eCQAAAAAAAAFUAQAAeAAAAFB+aURVNuo/LciymZ8H0T8AAAA/ngkAAAAAAAABVQEAAHgAAACITQu1rTzqPy3IspmfB9E/AAAAP60JAAAAAAAAAVYBAAB4AAAAwRytJQZD6j8tyLKZnwfRPwAAAD+9CQAAAAAAAAFXAQAAeAAAAPnrTpZeSeo/LciymZ8H0T8AAAA/zQkAAAAAAAABWAEAAHgAAAAxu/AGt0/qPy3IspmfB9E/AAAAP80JAAAAAAAAAVkBAAB4AAAAaYqSdw9W6j8tyLKZnwfRPwAAAD/sCQAAAAAAAAFaAQAAeAAAAGmKkncPVuo/XPlqfeL30D8AAAA/+wkAAAAAAAABWwEAAHgAAAChWTToZ1zqP1z5an3i99A/AAAAP/sJAAAAAAAAAVwBAAB4AAAA2SjWWMBi6j9c+Wp94vfQPwAAAD8LCgAAAAAAAAFdAQAAeAAAANko1ljAYuo/iyojYSXo0D8AAAA/GwoAAAAAAAABXgEAAHgAAAAS+HfJGGnqP4sqI2El6NA/AAAAPxsKAAAAAAAAAV8BAAB4AAAASccZOnFv6j+LKiNhJejQPwAAAD86CgAAAAAAAAFgAQAAeAAAAEnHGTpxb+o/ulvbRGjY0D8AAAA/OgoAAAAAAAABYQEAAHgAAACClruqyXXqP7pb20Ro2NA/AAAAP0oKAAAAAAAAAWIBAAB4AAAAuWVdGyJ86j+6W9tEaNjQPwAAAD+nCgAAAAAAAAFjAQAAeAAAAPI0/4t6guo/ulvbRGjY0D8AAAA/twoAAAAAAAABZAEAAHgAAAAqBKH80ojqP7pb20Ro2NA/AAAAP9YKAAAAAAAAAWUBAAB4AAAAKgSh/NKI6j/pjJMoq8jQPwAAAD/WCgAAAAAAAAFmAQAAeAAAAGLTQm0rj+o/6YyTKKvI0D8AAAA/1goAAAAAAAABZwEAAHgAAACaouTdg5XqPxi+SwzuuNA/AAAAP+YKAAAAAAAAAWgBAAB4AAAA03GGTtyb6j9H7wPwMKnQPwAAAD/mCgAAAAAAAAFpAQAAeAAAAApBKL80ouo/R+8D8DCp0D8AAAA/9QoAAAAAAAABagEAAHgAAABDEMovjajqP0fvA/AwqdA/AAAAPyQLAAAAAAAAAWsBAAB4AAAAy7o2RPjU6j+lUXS3tonQPwAAAD8kCwAAAAAAAAFsAQAAeAAAADtZeiWp4eo/pVF0t7aJ0D8AAAA/JAsAAAAAAAABbQEAAHgAAADkxl93svTqP9OCLJv5edA/AAAAPzQLAAAAAAAAAW4BAAB4AAAAHJYB6Ar76j/Tgiyb+XnQPwAAAD9ECwAAAAAAAAFvAQAAeAAAAFRlo1hjAes/04Ism/l50D8AAAA/WAsAAAAAAAABcAEAAHgAAABUZaNYYwHrPwO05H48atA/AAAAP78MAAAAAAAAAXEBAAB4AAAAVGWjWGMB6z+QRw0qBTvQPwAAAD+/DAAAAAAAAAFyAQAAeAAAAFRlo1hjAes/v3jFDUgr0D8AAAA/vwwAAAAAAAABcwEAAHgAAABUZaNYYwHrP+2pffGKG9A/AAAAP78MAAAAAAAAAXQBAAB4AAAAVGWjWGMB6z8c2zXVzQvQPwAAAD/PDAAAAAAAAAF1AQAAeAAAAByWAegK++o/lxjccSH4zz8AAAA/3gwAAAAAAAABdgEAAHgAAAAclgHoCvvqP/V6TDmn2M8/AAAAP+4MAAAAAAAAAXcBAAB4AAAAHJYB6Ar76j9S3bwALbnPPwAAAD/+DAAAAAAAAAF4AQAAeAAAAOTGX3ey9Oo/Ut28AC25zz8AAAA//gwAAAAAAAABeQEAAHgAAADkxl93svTqP7E/Lciymc8/AAAAP/4MAAAAAAAAAXoBAAB4AAAAq/e9Blru6j+xPy3IspnPPwAAAD8NDQAAAAAAAAF7AQAAeAAAAKv3vQZa7uo/D6Kdjzh6zz8AAAA/DQ0AAAAAAAABfAEAAHgAAAB0KByWAejqP2wEDle+Ws8/AAAAPx0NAAAAAAAAAX0BAAB4AAAAO1l6Janh6j/LZn4eRDvPPwAAAD8tDQAAAAAAAAF+AQAAeAAAAASK2LRQ2+o/Kcnu5ckbzz8AAAA/Ww0AAAAAAAABfwEAAHgAAACT65TTn87qP/60IMtmfs4/AAAAP1sNAAAAAAAAAYABAAB4AAAAk+uU05/O6j+6eQFacj/OPwAAAD95DQAAAAAAAAGBAQAAeAAAAJPrlNOfzuo/GNxxIfgfzj8AAAA/iQ0AAAAAAAABggEAAHgAAACT65TTn87qP3Y+4uh9AM4/AAAAP4kNAAAAAAAAAYMBAAB4AAAAWxzzYkfI6j/UoFKwA+HNPwAAAD+YDQAAAAAAAAGEAQAAeAAAAFsc82JHyOo/MgPDd4nBzT8AAAA/mA0AAAAAAAABhQEAAHgAAABbHPNiR8jqP5BlMz8Pos0/AAAAP5gNAAAAAAAAAYYBAAB4AAAAWxzzYkfI6j/ux6MGlYLNPwAAAD/mDQAAAAAAAAGHAQAAeAAAACNNUfLuweo/TCoUzhpjzT8AAAA/VA4AAAAAAAABiAEAAHgAAADrfa+BlrvqP6mMhJWgQ80/AAAAP3MOAAAAAAAAAYkBAAB4AAAAs64NET616j+pjISVoEPNPwAAAD/BDgAAAAAAAAGKAQAAeAAAAHrfa6Dlruo/qYyElaBDzT8AAAA/0Q4AAAAAAAABiwEAAHgAAAAKQSi/NKLqP6mMhJWgQ80/AAAAP9EOAAAAAAAAAYwBAAB4AAAA03GGTtyb6j+pjISVoEPNPwAAAD/gDgAAAAAAAAGNAQAAeAAAAJqi5N2Dleo/qYyElaBDzT8AAAA/4A4AAAAAAAABjgEAAHgAAABi00JtK4/qP6mMhJWgQ80/AAAAP/AOAAAAAAAAAY8BAAB4AAAAKgSh/NKI6j+pjISVoEPNPwAAAD8ADwAAAAAAAAGQAQAAeAAAAPI0/4t6guo/qYyElaBDzT8AAAA/Dw8AAAAAAAABkQEAAHgAAAC5ZV0bInzqP6mMhJWgQ80/AAAAPx8PAAAAAAAAAZIBAAB4AAAAgpa7qsl16j+pjISVoEPNPwAAAD8fDwAAAAAAAAGTAQAAeAAAABL4d8kYaeo/qYyElaBDzT8AAAA/Lw8AAAAAAAABlAEAAHgAAABpipJ3D1bqP6mMhJWgQ80/AAAAPy8PAAAAAAAAAZUBAAB4AAAAGK/H0/wv6j+pjISVoEPNPwAAAD8+DwAAAAAAAAGWAQAAeAAAADhyQBGbFuo/qYyElaBDzT8AAAA/Pg8AAAAAAAABlwEAAHgAAABXNblOOf3pP6mMhJWgQ80/AAAAP04PAAAAAAAAAZgBAAB4AAAAPimQG3/d6T+pjISVoEPNPwAAAD9ODwAAAAAAAAGZAQAAeAAAAJa7qsl1yuk/qYyElaBDzT8AAAA/XQ8AAAAAAAABmgEAAHgAAADtTcV3bLfpP6mMhJWgQ80/AAAAP10PAAAAAAAAAZsBAAB4AAAAtn4jBxSx6T+pjISVoEPNPwAAAD9tDwAAAAAAAAGcAQAAeAAAAEbg3yVjpOk/qYyElaBDzT8AAAA/bQ8AAAAAAAABnQEAAHgAAADVQZxEspfpP6mMhJWgQ80/AAAAP30PAAAAAAAAAZ4BAAB4AAAAnXL601mR6T+pjISVoEPNPwAAAD+WDwAAAAAAAAGfAQAAeAAAAGWjWGMBi+k/qYyElaBDzT8AAAA/pg8AAAAAAAABoAEAAHgAAAAt1LbyqITpP6mMhJWgQ80/AAAAP7YPAAAAAAAAAaEBAAB4AAAA9QQVglB+6T+pjISVoEPNPwAAAD/0DwAAAAAAAAGiAQAAeAAAAOOvO1l6Jek/qYyElaBDzT8AAAA/9A8AAAAAAAABowEAAHgAAAADc7SWGAzpPwjv9FwmJM0/AAAAPwQQAAAAAAAAAaQBAAB4AAAAIzYt1Lby6D8I7/RcJiTNPwAAAD8EEAAAAAAAAAGlAQAAeAAAAHrIR4Kt3+g/CO/0XCYkzT8AAAA/BBAAAAAAAAABpgEAAHgAAADSWmIwpMzoPwjv9FwmJM0/AAAAPxMQAAAAAAAAAacBAAB4AAAAKe183pq56D9lUWUkrATNPwAAAD8TEAAAAAAAAAGoAQAAeAAAAPEd221Cs+g/ZVFlJKwEzT8AAAA/IxAAAAAAAAABqQEAAHgAAACBf5eMkaboP2VRZSSsBM0/AAAAPyMQAAAAAAAAAaoBAAB4AAAASbD1Gzmg6D9lUWUkrATNPwAAAD8zEAAAAAAAAAGrAQAAeAAAANgRsjqIk+g/w7PV6zHlzD8AAAA/QhAAAAAAAAABrAEAAHgAAAChQhDKL43oP8Oz1esx5cw/AAAAP0IQAAAAAAAAAa0BAAB4AAAAaHNuWdeG6D/Ds9XrMeXMPwAAAD9CEAAAAAAAAAGuAQAAeAAAAPjUKngmeug/IhZGs7fFzD8AAAA/UhAAAAAAAAABrwEAAHgAAADABYkHznPoPyIWRrO3xcw/AAAAP2EQAAAAAAAAAbABAAB4AAAAiDbnlnVt6D8iFkazt8XMPwAAAD9hEAAAAAAAAAGxAQAAeAAAAODIAUVsWug/IhZGs7fFzD8AAAA/YRAAAAAAAAABsgEAAHgAAABwKr5ju03oPyIWRrO3xcw/AAAAP3EQAAAAAAAAAbMBAAB4AAAAj+02oVk06D9/eLZ6PabMPwAAAD9xEAAAAAAAAAG0AQAAeAAAAK6wr973Gug/f3i2ej2mzD8AAAA/gRAAAAAAAAABtQEAAHgAAADNcygclgHoP93aJkLDhsw/AAAAP4EQAAAAAAAAAbYBAAB4AAAAJQZDyozu5z/d2iZCw4bMPwAAAD+QEAAAAAAAAAG3AQAAeAAAAEXJuwcr1ec/3domQsOGzD8AAAA/kBAAAAAAAAABuAEAAHgAAACcW9a1IcLnP93aJkLDhsw/AAAAP6AQAAAAAAAAAbkBAAB4AAAA9O3wYxiv5z/d2iZCw4bMPwAAAD+wEAAAAAAAAAG6AQAAeAAAALweT/O/qOc/3domQsOGzD8AAAA/sBAAAAAAAAABuwEAAHgAAAAUsWmhtpXnP93aJkLDhsw/AAAAP78QAAAAAAAAAbwBAAB4AAAApBImwAWJ5z88PZcJSWfMPwAAAD+/EAAAAAAAAAG9AQAAeAAAAPukQG78dec/PD2XCUlnzD8AAAA/vxAAAAAAAAABvgEAAHgAAACLBv2MS2nnPzw9lwlJZ8w/AAAAP88QAAAAAAAAAb8BAAB4AAAAGmi5q5pc5z+ZnwfRzkfMPwAAAD/eEAAAAAAAAAHAAQAAeAAAAOOYFztCVuc/mZ8H0c5HzD8AAAA/3hAAAAAAAAABwQEAAHgAAABz+tNZkUnnP5mfB9HOR8w/AAAAP94QAAAAAAAAAcIBAAB4AAAAOisy6ThD5z+ZnwfRzkfMPwAAAD/uEAAAAAAAAAHDAQAAeAAAAMqM7geINuc/mZ8H0c5HzD8AAAA//hAAAAAAAAABxAEAAHgAAACSvUyXLzDnP5mfB9HOR8w/AAAAPw0RAAAAAAAAAcUBAAB4AAAAIh8Jtn4j5z+ZnwfRzkfMPwAAAD8NEQAAAAAAAAHGAQAAeAAAAOlPZ0UmHec/mZ8H0c5HzD8AAAA/DREAAAAAAAABxwEAAHgAAACygMXUzRbnP5mfB9HOR8w/AAAAPx0RAAAAAAAAAcgBAAB4AAAAebEjZHUQ5z+ZnwfRzkfMPwAAAD8dEQAAAAAAAAHJAQAAeAAAAEHigfMcCuc/mZ8H0c5HzD8AAAA/LREAAAAAAAABygEAAHgAAAAJE+CCxAPnP5mfB9HOR8w/AAAAPy0RAAAAAAAAAcsBAAB4AAAACRPggsQD5z88PZcJSWfMPwAAAD88EQAAAAAAAAHMAQAAeAAAANFDPhJs/eY/PD2XCUlnzD8AAAA/PBEAAAAAAAABzQEAAHgAAACZdJyhE/fmPzw9lwlJZ8w/AAAAP5oRAAAAAAAAAc4BAAB4AAAAmXScoRP35j/d2iZCw4bMPwAAAD+aEQAAAAAAAAHPAQAAeAAAAJl0nKET9+Y/f3i2ej2mzD8AAAA/qhEAAAAAAAAB0AEAAHgAAABhpfowu/DmPyIWRrO3xcw/AAAAP7kRAAAAAAAAAdEBAAB4AAAAYaX6MLvw5j/Ds9XrMeXMPwAAAD/JEQAAAAAAAAHSAQAAeAAAACjWWMBi6uY/ZVFlJKwEzT8AAAA/yREAAAAAAAAB0wEAAHgAAADxBrdPCuTmPwjv9FwmJM0/AAAAP8kRAAAAAAAAAdQBAAB4AAAA8Qa3Twrk5j9MKhTOGmPNPwAAAD/YEQAAAAAAAAHVAQAAeAAAALg3Fd+x3eY/7sejBpWCzT8AAAA/2BEAAAAAAAAB1gEAAHgAAAC4NxXfsd3mP5BlMz8Pos0/AAAAP+gRAAAAAAAAAdcBAAB4AAAAuDcV37Hd5j8yA8N3icHNPwAAAD/4EQAAAAAAAAHYAQAAeAAAAIFoc25Z1+Y/1KBSsAPhzT8AAAA/+BEAAAAAAAAB2QEAAHgAAACBaHNuWdfmP3Y+4uh9AM4/AAAAP/gRAAAAAAAAAdoBAAB4AAAAgWhzblnX5j8Y3HEh+B/OPwAAAD8HEgAAAAAAAAHbAQAAeAAAAIFoc25Z1+Y/unkBWnI/zj8AAAA/JxIAAAAAAAAB3AEAAHgAAACBaHNuWdfmP1wXkZLsXs4/AAAAP0YSAAAAAAAAAd0BAAB4AAAAgWhzblnX5j/+tCDLZn7OPwAAAD9VEgAAAAAAAAHeAQAAeAAAAIFoc25Z1+Y/oFKwA+Gdzj8AAAA/ZRIAAAAAAAAB3wEAAHgAAACBaHNuWdfmP0PwPzxbvc4/AAAAP3USAAAAAAAAAeABAAB4AAAAgWhzblnX5j/ljc901dzOPwAAAD+EEgAAAAAAAAHhAQAAeAAAAIFoc25Z1+Y/hitfrU/8zj8AAAA/pBIAAAAAAAAB4gEAAHgAAACBaHNuWdfmPynJ7uXJG88/AAAAP7MSAAAAAAAAAeMBAAB4AAAAgWhzblnX5j/LZn4eRDvPPwAAAD/DEgAAAAAAAAHkAQAAeAAAAIFoc25Z1+Y/bAQOV75azz8AAAA/wxIAAAAAAAAB5QEAAHgAAACBaHNuWdfmP7E/Lciymc8/AAAAP8MSAAAAAAAAAeYBAAB4AAAAgWhzblnX5j9S3bwALbnPPwAAAD/SEgAAAAAAAAHnAQAAeAAAAIFoc25Z1+Y/9XpMOafYzz8AAAA/4hIAAAAAAAAB6AEAAHgAAACBaHNuWdfmP5cY3HEh+M8/AAAAP+ISAAAAAAAAAekBAAB4AAAAuDcV37Hd5j8c2zXVzQvQPwAAAD/yEgAAAAAAAAHqAQAAeAAAALg3Fd+x3eY/7al98Yob0D8AAAA/ARMAAAAAAAAB6wEAAHgAAAC4NxXfsd3mP794xQ1IK9A/AAAAPxETAAAAAAAAAewBAAB4AAAA8Qa3Twrk5j+/eMUNSCvQPwAAAD8hEwAAAAAAAAHtAQAAeAAAAPEGt08K5OY/kEcNKgU70D8AAAA/IRMAAAAAAAAB7gEAAHgAAADxBrdPCuTmP2AWVUbCStA/AAAAPzATAAAAAAAAAe8BAAB4AAAAKNZYwGLq5j8y5Zxif1rQPwAAAD9AEwAAAAAAAAHwAQAAeAAAACjWWMBi6uY/A7Tkfjxq0D8AAAA/TxMAAAAAAAAB8QEAAHgAAABhpfowu/DmP6VRdLe2idA/AAAAP08TAAAAAAAAAfIBAAB4AAAAYaX6MLvw5j92ILzTc5nQPwAAAD9fEwAAAAAAAAHzAQAAeAAAAGGl+jC78OY/R+8D8DCp0D8AAAA/XxMAAAAAAAAB9AEAAHgAAACZdJyhE/fmP0fvA/AwqdA/AAAAP28TAAAAAAAAAfUBAAB4AAAAmXScoRP35j8YvksM7rjQPwAAAD9vEwAAAAAAAAH2AQAAeAAAAJl0nKET9+Y/6YyTKKvI0D8AAAA/fhMAAAAAAAAB9wEAAHgAAADRQz4SbP3mP+mMkyiryNA/AAAAP54TAAAAAAAAAfgBAAB4AAAACRPggsQD5z/pjJMoq8jQPwAAAD9iFAAAAAAAAAH5AQAAeAAAAEHigfMcCuc/6YyTKKvI0D8AAAA/YhQAAAAAAAAB+gEAAHgAAAB5sSNkdRDnP7pb20Ro2NA/AAAAP3EUAAAAAAAAAfsBAAB4AAAAsoDF1M0W5z+6W9tEaNjQPwAAAD9xFAAAAAAAAAH8AQAAeAAAAOlPZ0UmHec/ulvbRGjY0D8AAAA/oBQAAAAAAAAB/QEAAHgAAAAiHwm2fiPnP7pb20Ro2NA/AAAAP88UAAAAAAAAAf4BAAB4AAAAWe6qJtcp5z+6W9tEaNjQPwAAAD/fFAAAAAAAAAH/AQAAeAAAAJK9TJcvMOc/ulvbRGjY0D8AAAA//hQAAAAAAAABAAIAAHgAAADKjO4HiDbnP7pb20Ro2NA/AAAAPw4VAAAAAAAAAQECAAB4AAAAyozuB4g25z/pjJMoq8jQPwAAAD88FQAAAAAAAAECAgAAeAAAAMqM7geINuc/GL5LDO640D8AAAA/XBUAAAAAAAABAwIAAHgAAAApkBt/3cnCP0f+lvq1XNc/AAAAPwAAAAAAAAAAAQQCAAB4AAAA6gkqBKH8wj9H/pb6tVzXPwAAAD+NAAAAAAAAAAEFAgAAeAAAAIvAv0vGSMM/F83eFnNs1z8AAAA/ywAAAAAAAAABBgIAAHgAAADhsAxAV9jHPy3XRaQku9c/AAAAP8sAAAAAAAAAAQcCAAB4AAAAR8jqIE4iyT/PdNXcntrXPwAAAD/LAAAAAAAAAAEIAgAAeAAAAOxlunyBOco/oEMd+Vvq1z8AAAA/2gAAAAAAAAABCQIAAHgAAAByQBGbFmrLP3ISZRUZ+tc/AAAAP+oAAAAAAAAAAQoCAAB4AAAAFt7g9kmBzD9yEmUVGfrXPwAAAD/qAAAAAAAAAAELAgAAeAAAALx7sFJ9mM0/chJlFRn61z8AAAA/6gAAAAAAAAABDAIAAHgAAADAYupmi2POP3ISZRUZ+tc/AAAAPwkBAAAAAAAAAQ0CAAB4AAAABNAV9tX7zj9yEmUVGfrXPwAAAD8JAQAAAAAAAAEOAgAAeAAAAGYAusK+es8/chJlFRn61z8AAAA/CQEAAAAAAAABDwIAAHgAAAAGt08K5MbPP3ISZRUZ+tc/AAAAPwkBAAAAAAAAARACAAB4AAAA5vPWzEXgzz9yEmUVGfrXPwAAAD8ZAQAAAAAAAAERAgAAeAAAADHSFCXvHuw/7sejBpWC3T8AAAA/AAAAAAAAAAABEgIAAHgAAAAx0hQl7x7sP5BlMz8Pot0/AAAAP08AAAAAAAAAARMCAAB4AAAAoXBYBqAr7D9hNHtbzLHdPwAAAD9eAAAAAAAAAAEUAgAAeAAAAErePVipPuw/A9IKlEbR3T8AAAA/XgAAAAAAAAABFQIAAHgAAACBrd/IAUXsP9SgUrAD4d0/AAAAP24AAAAAAAAAARYCAAB4AAAA8ksjqrJR7D92PuLofQDePwAAAD9uAAAAAAAAAAEXAgAAeAAAAGPqZotjXuw/Rw0qBTsQ3j8AAAA/fQAAAAAAAAABGAIAAHgAAACbuQj8u2TsPxjccSH4H94/AAAAP30AAAAAAAAAARkCAAB4AAAAC1hM3Wxx7D+6eQFacj/ePwAAAD+NAAAAAAAAAAEaAgAAeAAAAEMn7k3Fd+w/i0hJdi9P3j8AAAA/jQAAAAAAAAABGwIAAHgAAAC0xTEvdoTsPy3m2K6pbt4/AAAAP6wAAAAAAAAAARwCAAB4AAAA65TTn86K7D/+tCDLZn7ePwAAAD+sAAAAAAAAAAEdAgAAeAAAACRkdRAnkew/oFKwA+Gd3j8AAAA/rAAAAAAAAAABHgIAAHgAAACUArnx153sP3Eh+B+erd4/AAAAP6wAAAAAAAAAAR8CAAB4AAAAzNFaYjCk7D9D8D88W73ePwAAAD+8AAAAAAAAAAEgAgAAeAAAAASh/NKIquw/5Y3PdNXc3j8AAAA/zAAAAAAAAAABIQIAAHgAAAB1P0C0ObfsP+WNz3TV3N4/AAAAP8wAAAAAAAAAASICAAB4AAAArA7iJJK97D+2XBeRkuzePwAAAD/MAAAAAAAAAAEjAgAAeAAAAOXdg5Xqw+w/hitfrU/83j8AAAA/2wAAAAAAAAABJAIAAHgAAADl3YOV6sPsP1j6pskMDN8/AAAAPxoBAAAAAAAAASUCAAB4AAAAHK0lBkPK7D9Y+qbJDAzfPwAAAD8pAQAAAAAAAAEmAgAAeAAAABytJQZDyuw/+Zc2Aocr3z8AAAA/KQEAAAAAAAABJwIAAHgAAABVfMd2m9DsP8tmfh5EO98/AAAAPzkBAAAAAAAAASgCAAB4AAAAjUtp5/PW7D9sBA5XvlrfPwAAAD85AQAAAAAAAAEpAgAAeAAAAI1Laefz1uw/PtNVc3tq3z8AAAA/SQEAAAAAAAABKgIAAHgAAADFGgtYTN3sPz7TVXN7at8/AAAAP0kBAAAAAAAAASsCAAB4AAAA/emsyKTj7D8+01Vze2rfPwAAAD/CAQAAAAAAAAEsAgAAeAAAAMUaC1hM3ew/pW+azMDw3T8AAAA/AAAAAAAAAAABLQIAAHgAAACNS2nn89bsP6VvmszA8N0/AAAAPxAAAAAAAAAAAS4CAAB4AAAAVXzHdpvQ7D92PuLofQDePwAAAD8fAAAAAAAAAAEvAgAAeAAAABytJQZDyuw/Rw0qBTsQ3j8AAAA/LwAAAAAAAAABMAIAAHgAAAAcrSUGQ8rsPxjccSH4H94/AAAAPy8AAAAAAAAAATECAAB4AAAA5d2DlerD7D/pqrk9tS/ePwAAAD8+AAAAAAAAAAEyAgAAeAAAAKwO4iSSvew/unkBWnI/3j8AAAA/PgAAAAAAAAABMwIAAHgAAACsDuIkkr3sP4tISXYvT94/AAAAP04AAAAAAAAAATQCAAB4AAAAdT9AtDm37D9cF5GS7F7ePwAAAD9OAAAAAAAAAAE1AgAAeAAAADxwnkPhsOw/LebYrqlu3j8AAAA/XgAAAAAAAAABNgIAAHgAAAAEofzSiKrsP8+DaOcjjt4/AAAAP14AAAAAAAAAATcCAAB4AAAAzNFaYjCk7D+gUrAD4Z3ePwAAAD9tAAAAAAAAAAE4AgAAeAAAAJQCufHXnew/cSH4H56t3j8AAAA/bQAAAAAAAAABOQIAAHgAAABbMxeBf5fsPxO/h1gYzd4/AAAAP30AAAAAAAAAAToCAAB4AAAA65TTn86K7D/ljc901dzePwAAAD99AAAAAAAAAAE7AgAAeAAAALTFMS92hOw/tlwXkZLs3j8AAAA/jQAAAAAAAAABPAIAAHgAAAALWEzdbHHsP1j6pskMDN8/AAAAP40AAAAAAAAAAT0CAAB4AAAAm7kI/Ltk7D8pye7lyRvfPwAAAD+cAAAAAAAAAAE+AgAAeAAAACobxRoLWOw/+Zc2Aocr3z8AAAA/nAAAAAAAAAABPwIAAHgAAACBrd/IAUXsP8tmfh5EO98/AAAAP6wAAAAAAAAAAUACAAB4AAAAEQ+c51A47D+cNcY6AUvfPwAAAD+sAAAAAAAAAAFBAgAAeAAAAKFwWAagK+w/bAQOV75a3z8AAAA/uwAAAAAAAAABQgIAAHgAAAAx0hQl7x7sPz7TVXN7at8/AAAAP8sAAAAAAAAAAUMCAAB4AAAA+QJztJYY7D8Pop2POHrfPwAAAD/LAAAAAAAAAAFEAgAAeAAAAMAz0UM+Euw/33Dlq/WJ3z8AAAA/2wAAAAAAAAABRQIAAHgAAADAM9FDPhLsP7E/Lciymd8/AAAAP9sAAAAAAAAAAUYCAAB4AAAAiWQv0+UL7D+xPy3IspnfPwAAAD/bAAAAAAAAAAFHAgAAeAAAAIlkL9PlC+w/gg515G+p3z8AAAA/6gAAAAAAAAABSAIAAHgAAABQlY1ijQXsP4IOdeRvqd8/AAAAP+oAAAAAAAAAAUkCAAB4AAAAUJWNYo0F7D9S3bwALbnfPwAAAD/6AAAAAAAAAAFKAgAAeAAAABnG6/E0/+s/JKwEHerI3z8AAAA/+gAAAAAAAAABSwIAAHgAAAAZxuvxNP/rP/V6TDmn2N8/AAAAPxkBAAAAAAAAAUwCAAB4AAAA4PZJgdz46z/1ekw5p9jfPwAAAD8ZAQAAAAAAAAFNAgAAeAAAAOD2SYHc+Os/xUmUVWTo3z8AAAA/SAEAAAAAAAABTgIAAHgAAABvE5pFg37mP6acU+xPC+I/AAAAPwAAAAAAAAAAAU8CAAB4AAAAbxOaRYN+5j8OhHd6LhPiPwAAAD9OAAAAAAAAAAFQAgAAeAAAAPe9BlruquY/DoR3ei4T4j8AAAA/XgAAAAAAAAABUQIAAHgAAABnXEo7n7fmPw6Ed3ouE+I/AAAAP14AAAAAAAAAAVICAAB4AAAASJnR/QDR5j8OhHd6LhPiPwAAAD9eAAAAAAAAAAFTAgAAeAAAAJl0nKET9+Y/DoR3ei4T4j8AAAA/bQAAAAAAAAABVAIAAHgAAADpT2dFJh3nPw6Ed3ouE+I/AAAAP20AAAAAAAAAAVUCAAB4AAAAqsl1yulP5z8OhHd6LhPiPwAAAD99AAAAAAAAAAFWAgAAeAAAAGtDhE+tguc/DoR3ei4T4j8AAAA/fQAAAAAAAAABVwIAAHgAAABljDRFybvnPw6Ed3ouE+I/AAAAP40AAAAAAAAAAVgCAAB4AAAAzXMoHJYB6D8OhHd6LhPiPwAAAD+NAAAAAAAAAAFZAgAAeAAAAHAqvmO7Teg/DoR3ei4T4j8AAAA/nAAAAAAAAAABWgIAAHgAAADYEbI6iJPoP6acU+xPC+I/AAAAP5wAAAAAAAAAAVsCAAB4AAAAQvmlEVXZ6D/VzQvQkvvhPwAAAD+sAAAAAAAAAAFcAgAAeAAAAHMR+HfJGOk/bebnQbTz4T8AAAA/rAAAAAAAAAABXQIAAHgAAAD7u2SMNEXpP5sXoCX34+E/AAAAP7sAAAAAAAAAAV4CAAB4AAAATJcvMEdr6T/LSFgJOtThPwAAAD+7AAAAAAAAAAFfAgAAeAAAAPUEFYJQfuk/y0hYCTrU4T8AAAA/ywAAAAAAAAABYAIAAHgAAABlo1hjAYvpP8tIWAk61OE/AAAAP8sAAAAAAAAAAWECAAB4AAAAnXL601mR6T/LSFgJOtThPwAAAD/bAAAAAAAAAAFiAgAAeAAAAA0RPrUKnuk/YmE0e1vM4T8AAAA/2wAAAAAAAAABYwIAAHgAAABG4N8lY6TpP2JhNHtbzOE/AAAAP+oAAAAAAAAAAWQCAAB4AAAAfa+Blruq6T9iYTR7W8zhPwAAAD9MAQAAAAAAAAFlAgAAeAAAALZ+IwcUsek/YmE0e1vM4T8AAAA/XAEAAAAAAAABZgIAAHgAAAAHcRLJXqbrP7EhB7OoMuI/AAAAPwAAAAAAAAAAAWcCAAB4AAAAP0C0Obes6z+xIQezqDLiPwAAAD/aAAAAAAAAAAFoAgAAeAAAAHU/QLQ5t+w/PrUvXnED4j8AAAA/2gAAAAAAAAABaQIAAHgAAABVfMd2m9DsP9XNC9CS++E/AAAAP+oAAAAAAAAAAWoCAAB4AAAANblOOf3p7D9t5udBtPPhPwAAAD/qAAAAAAAAAAFrAgAAeAAAABb21fteA+0/BP/Ds9Xr4T8AAAA/6gAAAAAAAAABbAIAAHgAAAD2Ml2+wBztPwT/w7PV6+E/AAAAPwkBAAAAAAAAAW0CAAB4AAAAft3J0itJ7T+bF6Al9+PhPwAAAD8JAQAAAAAAAAFuAgAAeAAAAF8aUZWNYu0/mxegJffj4T8AAAA/OAEAAAAAAAABbwIAAHgAAACCxAPnORTuP6acU+xPC+I/AAAAPzgBAAAAAAAAAXACAAB4AAAAC29w+6RA7j93a5sIDRviPwAAAD84AQAAAAAAAAFxAgAAeAAAAMzofoBoc+4/SDrjJMoq4j8AAAA/SAEAAAAAAAABcgIAAHgAAAAdxEkke5nuP7EhB7OoMuI/AAAAP0gBAAAAAAAAAXMCAAB4AAAA/QDR5tyy7j8ZCStBhzriPwAAAD9XAQAAAAAAAAF0AgAAeAAAAKZutjjmxe4/GQkrQYc64j8AAAA/VwEAAAAAAAABdQIAAHgAAACmbrY45sXuP4HwTs9lQuI/AAAAP2cBAAAAAAAAAXYCAAB4AAAAqeFqz/7R1z/VzQvQkvvhPwAAAD8AAAAAAAAAAAF3AgAAeAAAABmArrCv3tc/1c0L0JL74T8AAAA/jQAAAAAAAAABeAIAAHgAAAD5vDVzEfjXP9XNC9CS++E/AAAAP5wAAAAAAAAAAXkCAAB4AAAAujZE+NQq2D/VzQvQkvvhPwAAAD+cAAAAAAAAAAF6AgAAeAAAAMyLHSGrg9g/1c0L0JL74T8AAAA/rAAAAAAAAAABewIAAHgAAABNfzorMunYP9XNC9CS++E/AAAAP6wAAAAAAAAAAXwCAAB4AAAAQRGbFmpb2T/VzQvQkvvhPwAAAD+7AAAAAAAAAAF9AgAAeAAAAMIEuCDxwNk/1c0L0JL74T8AAAA/uwAAAAAAAAABfgIAAHgAAAC0lhgMKTPaP9XNC9CS++E/AAAAP9sAAAAAAAAAAX8CAAB4AAAANoo1FrCY2j/VzQvQkvvhPwAAAD/bAAAAAAAAAAGAAgAAeAAAAEjfDj+G8do/1c0L0JL74T8AAAA/2wAAAAAAAAABgQIAAHgAAADJ0itJDVfbP23m50G08+E/AAAAPwoBAAAAAAAAAYICAAB4AAAAnKET96bi2z+bF6Al9+PhPwAAAD8ZAQAAAAAAAAGDAgAAeAAAAKO1xGBImcE/YmE0e1vM4T8AAAA/AAAAAAAAAAABhAIAAHgAAAAlqeFqz/7BP2JhNHtbzOE/AAAAP20AAAAAAAAAAYUCAAB4AAAAd7L0SlLDxT+bF6Al9+PhPwAAAD+cAAAAAAAAAAGGAgAAeAAAANRwtWf/6Ms/PrUvXnED4j8AAAA/nAAAAAAAAAABhwIAAHgAAACY0f0A0ebMP6acU+xPC+I/AAAAP6wAAAAAAAAAAYgCAAB4AAAAIpOOM3Tizj+mnFPsTwviPwAAAD+sAAAAAAAAAAGJAgAAeAAAACZ6yEeCrc8/ppxT7E8L4j8AAAA/rAAAAAAAAAABigIAAHgAAACUMAEuSDzQP6acU+xPC+I/AAAAP8sAAAAAAAAAAYsCAAB4AAAANueWdW2I0D8OhHd6LhPiPwAAAD/qAAAAAAAAAAGMAgAAeAAAAN9roOWuatI/4FK/lusi4j8AAAA/+gAAAAAAAAABjQIAAHgAAAAi2ct0+QLTP+BSv5brIuI/AAAAP/oAAAAAAAAAAY4CAAB4AAAA41La+bw10z/gUr+W6yLiPwAAAD/6AAAAAAAAAAGPAgAAeAAAADMupZ3PW9M/4FK/lusi4j8AAAA/CgEAAAAAAAABkAIAAHgAAACECXBB4oHTP+BSv5brIuI/AAAAPxkBAAAAAAAAAZECAAB4AAAA9KezIpOO0z/gUr+W6yLiPwAAAD8ZAQAAAAAAAAGSAgAAeAAAAGVG9wNEm9M/4FK/lusi4j8AAAA/GQEAAAAAAAABkwIAAHgAAADV5Drl9KfTP+BSv5brIuI/AAAAPykBAAAAAAAAAZQCAAB4AAAAFZl0nKET1z9nfh5EOx/hPwAAAD8AAAAAAAAAAAGVAgAAeAAAABWZdJyhE9c//pb6tVwX4T8AAAA/fQAAAAAAAAABlgIAAHgAAACFN7h9UiDXP5Wv1id+D+E/AAAAP40AAAAAAAAAAZcCAAB4AAAAhTe4fVIg1z8tyLKZnwfhPwAAAD+sAAAAAAAAAAGYAgAAeAAAAPbV+14DLdc/XPlqfeL34D8AAAA/uwAAAAAAAAABmQIAAHgAAABmdD9AtDnXPyJD/9JG4OA/AAAAP7sAAAAAAAAAAZoCAAB4AAAAZnQ/QLQ51z/pjJMoq8jgPwAAAD+7AAAAAAAAAAGbAgAAeAAAAGZ0P0C0Odc/r9Ynfg+x4D8AAAA/uwAAAAAAAAABnAIAAHgAAABmdD9AtDnXPw05mEWVkeA/AAAAP8sAAAAAAAAAAZ0CAAB4AAAAZnQ/QLQ51z/Tgiyb+XngPwAAAD/LAAAAAAAAAAGeAgAAeAAAAGZ0P0C0Odc/mszA8F1i4D8AAAA/6gAAAAAAAAABnwIAAHgAAABmdD9AtDnXP2AWVUbCSuA/AAAAP+oAAAAAAAAAAaACAAB4AAAAZnQ/QLQ51z9WkaF/aSPgPwAAAD/qAAAAAAAAAAGhAgAAeAAAAGZ0P0C0Odc/hcJZY6wT4D8AAAA/+gAAAAAAAAABogIAAHgAAABmdD9AtDnXP7TzEUfvA+A/AAAAP/oAAAAAAAAAAaMCAAB4AAAAZnQ/QLQ51z+XGNxxIfjfPwAAAD8KAQAAAAAAAAGkAgAAeAAAAGZ0P0C0Odc/9XpMOafY3z8AAAA/CgEAAAAAAAABpQIAAHgAAABmdD9AtDnXP1LdvAAtud8/AAAAPxkBAAAAAAAAAaYCAAB4AAAA9tX7XgMt1z+CDnXkb6nfPwAAAD8ZAQAAAAAAAAGnAgAAeAAAAIU3uH1SINc/33Dlq/WJ3z8AAAA/KQEAAAAAAAABqAIAAHgAAAAVmXScoRPXPw+inY84et8/AAAAPykBAAAAAAAAAakCAAB4AAAApfowu/AG1z8+01Vze2rfPwAAAD84AQAAAAAAAAGqAgAAeAAAAMW9qfiO7dY/bAQOV75a3z8AAAA/OAEAAAAAAAABqwIAAHgAAABUH2YX3uDWP2wEDle+Wt8/AAAAP0gBAAAAAAAAAawCAAB4AAAABESbc8u61j/LZn4eRDvfPwAAAD9YAQAAAAAAAAGtAgAAeAAAAEPKjO4HiNY/y2Z+HkQ73z8AAAA/WAEAAAAAAAABrgIAAHgAAADy7sFK9WHWP8tmfh5EO98/AAAAP1gBAAAAAAAAAa8CAAB4AAAAoRP3puI71j/5lzYChyvfPwAAAD9nAQAAAAAAAAGwAgAAeAAAAMHWb+SAItY/+Zc2Aocr3z8AAAA/dwEAAAAAAAABsQIAAHgAAABw+6RAbvzVP/mXNgKHK98/AAAAP3cBAAAAAAAAAbICAAB4AAAAkL4dfgzj1T8pye7lyRvfPwAAAD+HAQAAAAAAAAGzAgAAeAAAAM9ED/lIsNU/Kcnu5ckb3z8AAAA/hwEAAAAAAAABtAIAAHgAAADvB4g255bVPynJ7uXJG98/AAAAP5YBAAAAAAAAAbUCAAB4AAAADssAdIV91T8pye7lyRvfPwAAAD+kAQAAAAAAAAG2AgAAeAAAAC6OebEjZNU/Kcnu5ckb3z8AAAA/tAEAAAAAAAABtwIAAHgAAABNUfLuwUrVPynJ7uXJG98/AAAAP8MBAAAAAAAAAbgCAAB4AAAAjNfjaf4X1T8pye7lyRvfPwAAAD/TAQAAAAAAAAG5AgAAeAAAABw5oIhNC9U/Kcnu5ckb3z8AAAA/0wEAAAAAAAABugIAAHgAAACsmlynnP7UPynJ7uXJG98/AAAAP9MBAAAAAAAAAbsCAAB4AAAAy13V5Drl1D8pye7lyRvfPwAAAD/jAQAAAAAAAAG8AgAAeAAAAOsgTiLZy9Q/+Zc2Aocr3z8AAAA/4wEAAAAAAAABvQIAAHgAAAAJ5MZfd7LUP/mXNgKHK98/AAAAP+MBAAAAAAAAAb4CAAB4AAAAmUWDfsal1D/LZn4eRDvfPwAAAD/yAQAAAAAAAAG/AgAAeAAAACmnP50VmdQ/nDXGOgFL3z8AAAA/AgIAAAAAAAABwAIAAHgAAABJarjas3/UP5w1xjoBS98/AAAAPxICAAAAAAAAAcECAAB4AAAA2Mt0+QJz1D9sBA5XvlrfPwAAAD8hAgAAAAAAAAHCAgAAeAAAAGgtMRhSZtQ/bAQOV75a3z8AAAA/bwIAAAAAAAABwwIAAHgAAAA3Fd+x3SbUP1LdvAAtud8/AAAAP38CAAAAAAAAAcQCAAB4AAAA5jkUDssA1D/FSZRVZOjfPwAAAD+PAgAAAAAAAAHFAgAAeAAAAAb9jEtp59M/lxjccSH43z8AAAA/jwIAAAAAAAABxgIAAHgAAACWXklquNrTPxzbNdXNC+A/AAAAP48CAAAAAAAAAccCAAB4AAAAtSHCp1bB0z+FwlljrBPgPwAAAD+PAgAAAAAAAAHIAgAAeAAAAGVG9wNEm9M/VpGhf2kj4D8AAAA/ngIAAAAAAAAByQIAAHgAAAD0p7Mik47TPydg6ZsmM+A/AAAAP54CAAAAAAAAAcoCAAB4AAAAw49hvB5P0z9gFlVGwkrgPwAAAD+9AgAAAAAAAAHLAgAAeAAAAFPxHdttQtM/yf141KBS4D8AAAA/vQIAAAAAAAABzAIAAHgAAABztJYYDCnTPzLlnGJ/WuA/AAAAP90CAAAAAAAAAc0CAAB4AAAAkncPVqoP0z88alAp2IHgPwAAAD/dAgAAAAAAAAHOAgAAeAAAACLZy3T5AtM/DTmYRZWR4D8AAAA/7AIAAAAAAAABzwIAAHgAAAAi2ct0+QLTP3YgvNNzmeA/AAAAP+wCAAAAAAAAAdACAAB4AAAAItnLdPkC0z/eB+BhUqHgPwAAAD/8AgAAAAAAAAHRAgAAeAAAALI6iJNI9tI/3gfgYVKh4D8AAAA//AIAAAAAAAAB0gIAAHgAAACyOoiTSPbSP6/WJ34PseA/AAAAP/wCAAAAAAAAAdMCAAB4AAAAsjqIk0j20j8YvksM7rjgPwAAAD8MAwAAAAAAAAHUAgAAeAAAAEGcRLKX6dI/GL5LDO644D8AAAA/GwMAAAAAAAAB1QIAAHgAAADR/QDR5tzSP4Clb5rMwOA/AAAAPxsDAAAAAAAAAdYCAAB4AAAA0f0A0ebc0j/pjJMoq8jgPwAAAD8bAwAAAAAAAAHXAgAAeAAAAGFfve810NI/UXS3tonQ4D8AAAA/KwMAAAAAAAAB2AIAAHgAAABhX73vNdDSP7pb20Ro2OA/AAAAPysDAAAAAAAAAdkCAAB4AAAA8cB5DoXD0j8iQ//SRuDgPwAAAD86AwAAAAAAAAHaAgAAeAAAAIEiNi3UttI/9BFH7wPw4D8AAAA/SgMAAAAAAAAB2wIAAHgAAACBIjYt1LbSP1z5an3i9+A/AAAAP0oDAAAAAAAAAdwCAAB4AAAAgSI2LdS20j/E4I4Lwf/gPwAAAD9KAwAAAAAAAAHdAgAAeAAAABCE8ksjqtI/xOCOC8H/4D8AAAA/WgMAAAAAAAAB3gIAAHgAAAAQhPJLI6rSPy3IspmfB+E/AAAAP2kDAAAAAAAAAd8CAAB4AAAAEITySyOq0j+Vr9Ynfg/hPwAAAD9pAwAAAAAAAAHgAgAAeAAAAKDlrmpyndI//pb6tVwX4T8AAAA/eQMAAAAAAAAB4QIAAHgAAACg5a5qcp3SP2d+HkQ7H+E/AAAAP3kDAAAAAAAAAeICAAB4AAAAoOWuanKd0j/PZULSGSfhPwAAAD+JAwAAAAAAAAHjAgAAeAAAAKDlrmpyndI/OE1mYPgu4T8AAAA/qAMAAAAAAAAB5AIAAHgAAACg5a5qcp3SP3ED0gqURuE/AAAAP7cDAAAAAAAAAeUCAAB4AAAAoOWuanKd0j8ToWFDDmbhPwAAAD+3AwAAAAAAAAHmAgAAeAAAAKDlrmpyndI/fIiF0ext4T8AAAA/xAMAAAAAAAAB5wIAAHgAAACg5a5qcp3SPx4mFQpnjeE/AAAAP+MDAAAAAAAAAegCAAB4AAAAoOWuanKd0j+RkuxenrzhPwAAAD/zAwAAAAAAAAHpAgAAeAAAAKDlrmpyndI/+XkQ7XzE4T8AAAA/8wMAAAAAAAAB6gIAAHgAAACg5a5qcp3SP2JhNHtbzOE/AAAAPwMEAAAAAAAAAesCAAB4AAAAoOWuanKd0j/LSFgJOtThPwAAAD8SBAAAAAAAAAHsAgAAeAAAABCE8ksjqtI/bebnQbTz4T8AAAA/IgQAAAAAAAAB7QIAAHgAAADxwHkOhcPSP9XNC9CS++E/AAAAPyIEAAAAAAAAAe4CAAB4AAAAYV+97zXQ0j8+tS9ecQPiPwAAAD8iBAAAAAAAAAHvAgAAeAAAANH9ANHm3NI/ppxT7E8L4j8AAAA/MQQAAAAAAAAB8AIAAHgAAACyOoiTSPbSP3drmwgNG+I/AAAAPzEEAAAAAAAAAfECAAB4AAAAkncPVqoP0z9IOuMkyiriPwAAAD9BBAAAAAAAAAHyAgAAeAAAAHO0lhgMKdM/GQkrQYc64j8AAAA/UQQAAAAAAAAB8wIAAHgAAAAzLqWdz1vTP+rXcl1ESuI/AAAAP1EEAAAAAAAAAfQCAAB4AAAAhAlwQeKB0z+7prp5AVriPwAAAD9wBAAAAAAAAAH1AgAAeAAAAHab0Cwa9NM/xituQFqB4j8AAAA/cAQAAAAAAAAB9gIAAHgAAABX2Ffvew3UP8YrbkBageI/AAAAP3AEAAAAAAAAAfcCAAB4AAAAF1JmdD9A1D8uE5LOOIniPwAAAD+ABAAAAAAAAAH4AgAAeAAAAPiO7TahWdQ/l/q1XBeR4j8AAAA/gAQAAAAAAAAB+QIAAHgAAADYy3T5AnPUPwDi2er1mOI/AAAAP48EAAAAAAAAAfoCAAB4AAAAKac/nRWZ1D8A4tnq9ZjiPwAAAD+PBAAAAAAAAAH7AgAAeAAAAAnkxl93stQ/Z8n9eNSg4j8AAAA/nwQAAAAAAAAB/AIAAHgAAADrIE4i2cvUP2fJ/XjUoOI/AAAAP58EAAAAAAAAAf0CAAB4AAAAy13V5Drl1D9nyf141KDiPwAAAD+uBAAAAAAAAAH+AgAAeAAAAKyaXKec/tQ/Z8n9eNSg4j8AAAA/rgQAAAAAAAAB/wIAAHgAAAD9dSdLryTVP2fJ/XjUoOI/AAAAP74EAAAAAAAAAQADAAB4AAAATVHy7sFK1T9nyf141KDiPwAAAD++BAAAAAAAAAEBAwAAeAAAAC6OebEjZNU/Z8n9eNSg4j8AAAA/3QQAAAAAAAABAgMAAHgAAADPRA/5SLDVPwDi2er1mOI/AAAAP90EAAAAAAAAAQMDAAB4AAAAr4GWu6rJ1T+X+rVcF5HiPwAAAD/dBAAAAAAAAAEEAwAAeAAAAJC+HX4M49U/LhOSzjiJ4j8AAAA/7QQAAAAAAAABBQMAAHgAAABw+6RAbvzVP8YrbkBageI/AAAAP+0EAAAAAAAAAQYDAAB4AAAAUTgsA9AV1j9dREqye3niPwAAAD/9BAAAAAAAAAEHAwAAeAAAAMHWb+SAItY/9FwmJJ1x4j8AAAA//QQAAAAAAAABCAMAAHgAAAAxdbPFMS/WP4x1Apa+aeI/AAAAPwwFAAAAAAAAAQkDAAB4AAAAoRP3puI71j8kjt4H4GHiPwAAAD8MBQAAAAAAAAEKAwAAeAAAABKyOoiTSNY/u6a6eQFa4j8AAAA/HAUAAAAAAAABCwMAAHgAAACCUH5pRFXWP1O/lusiUuI/AAAAPzsFAAAAAAAAAQwDAAB4AAAA8u7BSvVh1j/q13JdREriPwAAAD87BQAAAAAAAAENAwAAeAAAAEPKjO4HiNY/SDrjJMoq4j8AAAA/OwUAAAAAAAABDgMAAHgAAACzaNDPuJTWP3drmwgNG+I/AAAAPzsFAAAAAAAAAQ8DAAB4AAAAk6VXkhqu1j+mnFPsTwviPwAAAD9LBQAAAAAAAAEQAwAAeAAAAAREm3PLutY/1c0L0JL74T8AAAA/WgUAAAAAAAABEQMAAHgAAADkgCI2LdTWP5sXoCX34+E/AAAAP2oFAAAAAAAAARIDAAB4AAAAVB9mF97g1j+RkuxenrzhPwAAAD9qBQAAAAAAAAETAwAAeAAAAMW9qfiO7dY/v8OkQuGs4T8AAAA/agUAAAAAAAABFAMAAHgAAAA1XO3ZP/rWP+/0XCYkneE/AAAAP3oFAAAAAAAAARUDAAB4AAAANVzt2T/61j+GDTmYRZXhPwAAAD+JBQAAAAAAAAEWAwAAeAAAADVc7dk/+tY/HiYVCmeN4T8AAAA/iQUAAAAAAAABFwMAAHgAAAA1XO3ZP/rWP7U+8XuIheE/AAAAP5kFAAAAAAAAARgDAAB4AAAANVzt2T/61j9MV83tqX3hPwAAAD+oBQAAAAAAAAEZAwAAeAAAADVc7dk/+tY/5G+pX8t14T8AAAA/qAUAAAAAAAABGgMAAHgAAADFvan4ju3WP3yIhdHsbeE/AAAAP+QFAAAAAAAAARsDAAB4AAAAxb2p+I7t1j8ToWFDDmbhPwAAAD8iBgAAAAAAAAEcAwAAeAAAAMW9qfiO7dY/q7k9tS9e4T8AAAA/IgYAAAAAAAABHQMAAHgAAADS5tyyrg2RPxtUCnYgvOM/AAAAPwAAAAAAAAAAAR4DAAB4AAAA2LRQ28qjkj+ybObnQbTjPwAAAD8AAAAAAAAAAAEfAwAAeAAAANTNFse82JE/smzm50G04z8AAAA/TwAAAAAAAAABIAMAAHgAAADO/6KeoEKQP7Js5udBtOM/AAAAP14AAAAAAAAAASEDAAB4AAAAlDHSFCXvjj+ybObnQbTjPwAAAD99AAAAAAAAAAEiAwAAeAAAAIhjXuwIWY0/smzm50G04z8AAAA/jQAAAAAAAAABIwMAAHgAAACIY17sCFmNP0mFwlljrOM/AAAAP40AAAAAAAAAASQDAAB4AAAAgJXqw+zCiz9JhcJZY6zjPwAAAD+dAAAAAAAAAAElAwAAeAAAAHzHdpvQLIo/SYXCWWOs4z8AAAA/rAAAAAAAAAABJgMAAHgAAAB0+QJztJaIP0mFwlljrOM/AAAAP7wAAAAAAAAAAScDAAB4AAAAbCuPSpgAhz9JhcJZY6zjPwAAAD/MAAAAAAAAAAEoAwAAeAAAAGRdGyJ8aoU/SYXCWWOs4z8AAAA/zAAAAAAAAAABKQMAAHgAAABgj6f5X9SDP0mFwlljrOM/AAAAP8wAAAAAAAAAASoDAAB4AAAAWMEz0UM+gj9JhcJZY6zjPwAAAD/MAAAAAAAAAAErAwAAeAAAAFDzv6gnqIA/SYXCWWOs4z8AAAA/2wAAAAAAAAABLAMAAHgAAACQSpgAFyR+P0mFwlljrOM/AAAAPyMBAAAAAAAAAS0DAAB4AAAAgK6wr973ej9JhcJZY6zjPwAAAD9DAQAAAAAAAAEuAwAAeAAAAICusK/e93o/smzm50G04z8AAAA/zwEAAAAAAAABLwMAAHgAAACArrCv3vd6PxtUCnYgvOM/AAAAP98BAAAAAAAAATADAAB4AAAAgK6wr973ej/rIlKS3cvjPwAAAD/fAQAAAAAAAAExAwAAeAAAAICusK/e93o/VAp2ILzT4z8AAAA/7gEAAAAAAAABMgMAAHgAAACArrCv3vd6P7zxma6a2+M/AAAAP/4BAAAAAAAAATMDAAB4AAAAgK6wr973ej8l2b08eePjPwAAAD/+AQAAAAAAAAE0AwAAeAAAAICusK/e93o/jsDhylfr4z8AAAA/DgIAAAAAAAABNQMAAHgAAACArrCv3vd6P16PKecU++M/AAAAPw4CAAAAAAAAATYDAAB4AAAAgK6wr973ej/Hdk118wLkPwAAAD8OAgAAAAAAAAE3AwAAeAAAAICusK/e93o/L15xA9IK5D8AAAA/HQIAAAAAAAABOAMAAHgAAACArrCv3vd6P5hFlZGwEuQ/AAAAPy0CAAAAAAAAATkDAAB4AAAAgK6wr973ej8BLbkfjxrkPwAAAD8tAgAAAAAAAAE6AwAAeAAAAICusK/e93o/0fsAPEwq5D8AAAA/LQIAAAAAAAABOwMAAHgAAACArrCv3vd6PzrjJMoqMuQ/AAAAPz0CAAAAAAAAATwDAAB4AAAAgK6wr973ej+iykhYCTrkPwAAAD9cAgAAAAAAAAE9AwAAeAAAAICusK/e93o/RGjYkINZ5D8AAAA/XAIAAAAAAAABPgMAAHgAAACArrCv3vd6P61P/B5iYeQ/AAAAP2sCAAAAAAAAAT8DAAB4AAAAgK6wr973ej8VNyCtQGnkPwAAAD9rAgAAAAAAAAFAAwAAeAAAAICusK/e93o/fh5EOx9x5D8AAAA/ewIAAAAAAAABQQMAAHgAAACArrCv3vd6P7fUr+W6iOQ/AAAAP3sCAAAAAAAAAUIDAAB4AAAAgK6wr973ej+Io/cBeJjkPwAAAD+LAgAAAAAAAAFDAwAAeAAAAICusK/e93o/8YobkFag5D8AAAA/iwIAAAAAAAABRAMAAHgAAACArrCv3vd6P1pyPx41qOQ/AAAAP5oCAAAAAAAAAUUDAAB4AAAAgK6wr973ej/CWWOsE7DkPwAAAD+aAgAAAAAAAAFGAwAAeAAAAICusK/e93o/KkGHOvK35D8AAAA/qgIAAAAAAAABRwMAAHgAAACArrCv3vd6P5Moq8jQv+Q/AAAAP6oCAAAAAAAAAUgDAAB4AAAAgK6wr973ej9k9/Lkjc/kPwAAAD/JAgAAAAAAAAFJAwAAeAAAAICusK/e93o/NsY6AUvf5D8AAAA/yQIAAAAAAAABSgMAAHgAAACArrCv3vd6P56tXo8p5+Q/AAAAP8kCAAAAAAAAAUsDAAB4AAAAgK6wr973ej8GlYIdCO/kPwAAAD/ZAgAAAAAAAAFMAwAAeAAAAICusK/e93o/b3ymq+b25D8AAAA/2QIAAAAAAAABTQMAAHgAAACArrCv3vd6P6kyElaCDuU/AAAAP+gCAAAAAAAAAU4DAAB4AAAAgK6wr973ej95AVpyPx7lPwAAAD/oAgAAAAAAAAFPAwAAeAAAAHASyV6my3c/4uh9AB4m5T8AAAA/+AIAAAAAAAABUAMAAHgAAABwEslepst3P7O3xRzbNeU/AAAAP/gCAAAAAAAAAVEDAAB4AAAAcBLJXqbLdz+Ehg05mEXlPwAAAD8IAwAAAAAAAAFSAwAAeAAAAHASyV6my3c/7G0xx3ZN5T8AAAA/CAMAAAAAAAABUwMAAHgAAABwEslepst3P1VVVVVVVeU/AAAAPxcDAAAAAAAAAVQDAAB4AAAAcBLJXqbLdz+9PHnjM13lPwAAAD8nAwAAAAAAAAFVAwAAeAAAAHASyV6my3c/JiSdcRJl5T8AAAA/SAMAAAAAAAABVgMAAHgAAABwEslepst3P48Lwf/wbOU/AAAAP1cDAAAAAAAAAVcDAAB4AAAAcBLJXqbLdz/38uSNz3TlPwAAAD9nAwAAAAAAAAFYAwAAeAAAAHASyV6my3c/YNoIHK585T8AAAA/dgMAAAAAAAABWQMAAHgAAABwEslepst3P8jBLKqMhOU/AAAAP4YDAAAAAAAAAVoDAAB4AAAAcBLJXqbLdz8wqVA4a4zlPwAAAD+GAwAAAAAAAAFbAwAAeAAAAHASyV6my3c/mZB0xkmU5T8AAAA/lgMAAAAAAAABXAMAAHgAAABwEslepst3PwJ4mFQonOU/AAAAP6UDAAAAAAAAAV0DAAB4AAAAcBLJXqbLdz9qX7ziBqTlPwAAAD+1AwAAAAAAAAFeAwAAeAAAAHASyV6my3c/00bgcOWr5T8AAAA/1AMAAAAAAAABXwMAAHgAAABwEslepst3PzsuBP/Ds+U/AAAAP/MDAAAAAAAAAWADAAB4AAAAcBLJXqbLdz+jFSiNorvlPwAAAD8DBAAAAAAAAAFhAwAAeAAAAHASyV6my3c/DP1LG4HD5T8AAAA/EwQAAAAAAAABYgMAAHgAAABwEslepst3P3Xkb6lfy+U/AAAAPyIEAAAAAAAAAWMDAAB4AAAAcBLJXqbLdz/dy5M3PtPlPwAAAD8iBAAAAAAAAAFkAwAAeAAAAGB24Q1un3Q/RrO3xRzb5T8AAAA/MgQAAAAAAAABZQMAAHgAAABgduENbp90P66a21P74uU/AAAAPzIEAAAAAAAAAWYDAAB4AAAAUNr5vDVzcT8Wgv/h2erlPwAAAD9CBAAAAAAAAAFnAwAAeAAAAFDa+bw1c3E/f2kjcLjy5T8AAAA/UQQAAAAAAAABaAMAAHgAAABQ2vm8NXNxP+hQR/6W+uU/AAAAP2EEAAAAAAAAAWkDAAB4AAAAUNr5vDVzcT9QOGuMdQLmPwAAAD9hBAAAAAAAAAFqAwAAeAAAAFDa+bw1c3E/uR+PGlQK5j8AAAA/gAQAAAAAAAABawMAAHgAAABQ2vm8NXNxPyEHs6gyEuY/AAAAP58EAAAAAAAAAWwDAAB4AAAAgHwk2PqNbD8hB7OoMhLmPwAAAD/OBAAAAAAAAAFtAwAAeAAAAIB8JNj6jWw/ie7WNhEa5j8AAAA/3gQAAAAAAAABbgMAAHgAAACAfCTY+o1sP/LV+sTvIeY/AAAAP/0EAAAAAAAAAW8DAAB4AAAAgHwk2PqNbD9bvR5TzinmPwAAAD8sBQAAAAAAAAFwAwAAeAAAAIB8JNj6jWw/xKRC4awx5j8AAAA/WwUAAAAAAAABcQMAAHgAAACAfCTY+o1sPyyMZm+LOeY/AAAAP1sFAAAAAAAAAXIDAAB4AAAAgHwk2PqNbD+Vc4r9aUHmPwAAAD97BQAAAAAAAAFzAwAAeAAAAIB8JNj6jWw//Vqui0hJ5j8AAAA/igUAAAAAAAABdAMAAHgAAACAfCTY+o1sP2VC0hknUeY/AAAAP6oFAAAAAAAAAXUDAAB4AAAAgHwk2PqNbD/OKfanBVnmPwAAAD+qBQAAAAAAAAF2AwAAeAAAAIB8JNj6jWw/NxEaNuRg5j8AAAA/uQUAAAAAAAABdwMAAHgAAACAfCTY+o1sP5/4PcTCaOY/AAAAP8kFAAAAAAAAAXgDAAB4AAAAgHwk2PqNbD9wx4Xgf3jmPwAAAD/JBQAAAAAAAAF5AwAAeAAAAIB8JNj6jWw/2K6pbl6A5j8AAAA/2AUAAAAAAAABegMAAHgAAACAfCTY+o1sP0GWzfw8iOY/AAAAP9gFAAAAAAAAAXsDAAB4AAAAgHwk2PqNbD+qffGKG5DmPwAAAD/oBQAAAAAAAAF8AwAAeAAAAIB8JNj6jWw/EmUVGfqX5j8AAAA/6AUAAAAAAAABfQMAAHgAAACAfCTY+o1sP3tMOafYn+Y/AAAAP/gFAAAAAAAAAX4DAAB4AAAAgHwk2PqNbD/jM101t6fmPwAAAD/4BQAAAAAAAAF/AwAAeAAAAIB8JNj6jWw/SxuBw5Wv5j8AAAA/FwYAAAAAAAABgAMAAHgAAACAfCTY+o1sP7QCpVF0t+Y/AAAAP2UGAAAAAAAAAYEDAAB4AAAAgHwk2PqNbD8d6sjfUr/mPwAAAD+EBgAAAAAAAAGCAwAAeAAAAIB8JNj6jWw/hdHsbTHH5j8AAAA/lAYAAAAAAAABgwMAAHgAAACAfCTY+o1sP+64EPwPz+Y/AAAAP6QGAAAAAAAAAYQDAAB4AAAAgHwk2PqNbD9XoDSK7tbmPwAAAD+zBgAAAAAAAAGFAwAAeAAAAIB8JNj6jWw/vodYGM3e5j8AAAA/wwYAAAAAAAABhgMAAHgAAACAfCTY+o1sPydvfKar5uY/AAAAP8MGAAAAAAAAAYcDAAB4AAAAgHwk2PqNbD+QVqA0iu7mPwAAAD/SBgAAAAAAAAGIAwAAeAAAAIB8JNj6jWw/+D3Ewmj25j8AAAA/8gYAAAAAAAABiQMAAHgAAACAfCTY+o1sP2El6FBH/uY/AAAAPwEHAAAAAAAAAYoDAAB4AAAAgHwk2PqNbD/KDAzfJQbnPwAAAD8RBwAAAAAAAAGLAwAAeAAAAFDa+bw1c3E/MfQvbQQO5z8AAAA/MAcAAAAAAAABjAMAAHgAAABQ2vm8NXNxP5rbU/viFec/AAAAPzAHAAAAAAAAAY0DAAB4AAAAUNr5vDVzcT8Dw3eJwR3nPwAAAD9PBwAAAAAAAAGOAwAAeAAAAGB24Q1un3Q/a6qbF6Al5z8AAAA/wwcAAAAAAAABjwMAAHgAAABwEslepst3P2uqmxegJec/AAAAP9IHAAAAAAAAAZADAAB4AAAAcBLJXqbLdz/Ukb+lfi3nPwAAAD/SBwAAAAAAAAGRAwAAeAAAAICusK/e93o/1JG/pX4t5z8AAAA/0gcAAAAAAAABkgMAAHgAAABQ87+oJ6iAP9SRv6V+Lec/AAAAP+IHAAAAAAAAAZMDAAB4AAAAWMEz0UM+gj89eeMzXTXnPwAAAD/iBwAAAAAAAAGUAwAAeAAAAGCPp/lf1IM/PXnjM1015z8AAAA/8gcAAAAAAAABlQMAAHgAAABkXRsifGqFP6RgB8I7Pec/AAAAP/IHAAAAAAAAAZYDAAB4AAAAbCuPSpgAhz+kYAfCOz3nPwAAAD8BCAAAAAAAAAGXAwAAeAAAAGwrj0qYAIc/DUgrUBpF5z8AAAA/EQgAAAAAAAABmAMAAHgAAAB0+QJztJaIPw1IK1AaRec/AAAAP18IAAAAAAAAAZkDAAB4AAAAfMd2m9Asij8NSCtQGkXnPwAAAD9vCAAAAAAAAAGaAwAAeAAAAIhjXuwIWY0/DUgrUBpF5z8AAAA/fggAAAAAAAABmwMAAHgAAADO/6KeoEKQPw1IK1AaRec/AAAAP34IAAAAAAAAAZwDAAB4AAAA1M0Wx7zYkT8NSCtQGkXnPwAAAD+OCAAAAAAAAAGdAwAAeAAAAOCCxAPnOZQ/DUgrUBpF5z8AAAA/jggAAAAAAAABngMAAHgAAADmUDgsA9CVP3YvT974TOc/AAAAP54IAAAAAAAAAZ8DAAB4AAAA8B6sVB9mlz92L0/e+EznPwAAAD+eCAAAAAAAAAGgAwAAeAAAAPIF5mgtMZg/di9P3vhM5z8AAAA/rQgAAAAAAAABoQMAAHgAAAD27B99O/yYP3YvT974TOc/AAAAP60IAAAAAAAAAaIDAAB4AAAA+tNZkUnHmT92L0/e+EznPwAAAD+9CAAAAAAAAAGjAwAAeAAAAP66k6VXkpo/di9P3vhM5z8AAAA/zAgAAAAAAAABpAMAAHgAAAACos25ZV2bP3YvT974TOc/AAAAPwsJAAAAAAAAAaUDAAB4AAAACnBB4oHznD92L0/e+EznPwAAAD86CQAAAAAAAAGmAwAAeAAAAI95sSNkdaA/di9P3vhM5z8AAAA/aQkAAAAAAAABpwMAAHgAAAAj8O+SMdKkP3YvT974TOc/AAAAP3gJAAAAAAAAAagDAAB4AAAAJ9cppz+dpT92L0/e+EznPwAAAD94CQAAAAAAAAGpAwAAeAAAAKnKRrHGAqY/di9P3vhM5z8AAAA/eAkAAAAAAAABqgMAAHgAAAArvmO7TWimPw1IK1AaRec/AAAAP5gJAAAAAAAAAasDAAB4AAAAq7GAxdTNpj8NSCtQGkXnPwAAAD+YCQAAAAAAAAGsAwAAeAAAAKuxgMXUzaY/pGAHwjs95z8AAAA//woAAAAAAAABrQMAAHgAAAArvmO7TWimPz154zNdNec/AAAAPx4LAAAAAAAAAa4DAAB4AAAAK75ju01opj/Ukb+lfi3nPwAAAD8uCwAAAAAAAAGvAwAAeAAAAOo3ckARm5Y/eLZ6Paac4z8AAAA/AAAAAAAAAAABsAMAAHgAAADmUDgsA9CVP3i2ej2mnOM/AAAAPy8AAAAAAAAAAbEDAAB4AAAA6jdyQBGblj94tno9ppzjPwAAAD/6AAAAAAAAAAGyAwAAeAAAAPIF5mgtMZg/eLZ6Paac4z8AAAA/+gAAAAAAAAABswMAAHgAAAD27B99O/yYP3i2ej2mnOM/AAAAPwoBAAAAAAAAAbQDAAB4AAAA+tNZkUnHmT94tno9ppzjPwAAAD8ZAQAAAAAAAAG1AwAAeAAAAP66k6VXkpo/eLZ6Paac4z8AAAA/GQEAAAAAAAABtgMAAHgAAAACos25ZV2bP3i2ej2mnOM/AAAAPxkBAAAAAAAAAbcDAAB4AAAABokHznMonD94tno9ppzjPwAAAD8pAQAAAAAAAAG4AwAAeAAAAA5Xe/aPvp0/D89Wr8eU4z8AAAA/KQEAAAAAAAABuQMAAHgAAAAOPrUKnomePw/PVq/HlOM/AAAAPzgBAAAAAAAAAboDAAB4AAAAEiXvHqxUnz+o5zIh6YzjPwAAAD9IAQAAAAAAAAG7AwAAeAAAAA2GlBndD6A/qOcyIemM4z8AAAA/WAEAAAAAAAABvAMAAHgAAACPebEjZHWgP6jnMiHpjOM/AAAAP2cBAAAAAAAAAb0DAAB4AAAAD23OLevaoD+o5zIh6YzjPwAAAD93AQAAAAAAAAG+AwAAeAAAAJFg6zdyQKE/qOcyIemM4z8AAAA/hwEAAAAAAAABvwMAAHgAAAATVAhC+aWhP6jnMiHpjOM/AAAAP5YBAAAAAAAAAcADAAB4AAAAlUclTIALoj+o5zIh6YzjPwAAAD+WAQAAAAAAAAHBAwAAeAAAABk7QlYHcaI/PwAPkwqF4z8AAAA/pgEAAAAAAAABwgMAAHgAAAAbInxqFTyjPz8AD5MKheM/AAAAP7UBAAAAAAAAAcMDAAB4AAAAHwm2fiMHpD8/AA+TCoXjPwAAAD+1AQAAAAAAAAHEAwAAeAAAAKH80oiqbKQ/1hjrBCx94z8AAAA/tQEAAAAAAAABxQMAAHgAAAAj8O+SMdKkP9YY6wQsfeM/AAAAP9ABAAAAAAAAAcYDAAB4AAAAOLh9UiA33j9k9/Lkjc/kPwAAAD8AAAAAAAAAAAHHAwAAeAAAAKhWwTPRQ94/ZPfy5I3P5D8AAAA/PwAAAAAAAAAByAMAAHgAAACIk0j2Ml3eP2T38uSNz+Q/AAAAP04AAAAAAAAAAckDAAB4AAAAaNDPuJR23j9k9/Lkjc/kPwAAAD9OAAAAAAAAAAHKAwAAeAAAALqrmlynnN4/zd4Wc2zX5D8AAAA/XgAAAAAAAAABywMAAHgAAAAKh2UAusLePzbGOgFL3+Q/AAAAP20AAAAAAAAAAcwDAAB4AAAAWmIwpMzo3j+erV6PKefkPwAAAD9tAAAAAAAAAAHNAwAAeAAAADqft2YuAt8/nq1ejynn5D8AAAA/bQAAAAAAAAABzgMAAHgAAAD8GMbr8TTfPwaVgh0I7+Q/AAAAP30AAAAAAAAAAc8DAAB4AAAATPSQjwRb3z8GlYIdCO/kPwAAAD+NAAAAAAAAAAHQAwAAeAAAAJ7PWzMXgd8/BpWCHQjv5D8AAAA/jQAAAAAAAAAB0QMAAHgAAADuqibXKaffP298pqvm9uQ/AAAAP40AAAAAAAAAAdIDAAB4AAAAriQ1XO3Z3z9vfKar5vbkPwAAAD+cAAAAAAAAAAHTAwAAeAAAAAAAAAAAAOA/b3ymq+b25D8AAAA/nAAAAAAAAAAB1AMAAHgAAADgPIfCYRngP298pqvm9uQ/AAAAP6wAAAAAAAAAAdUDAAB4AAAAwXkOhcMy4D9vfKar5vbkPwAAAD+8AAAAAAAAAAHWAwAAeAAAANmFN7h9UuA/b3ymq+b25D8AAAA/vAAAAAAAAAAB1wMAAHgAAADykWDrN3LgP9djyjnF/uQ/AAAAP7wAAAAAAAAAAdgDAAB4AAAACp6JHvKR4D/XY8o5xf7kPwAAAD/LAAAAAAAAAAHZAwAAeAAAAOvaEOFTq+A/12PKOcX+5D8AAAA/ywAAAAAAAAAB2gMAAHgAAAAE5zkUDsvgP0BL7sejBuU/AAAAP9sAAAAAAAAAAdsDAAB4AAAAVMIEuCDx4D9AS+7HowblPwAAAD/qAAAAAAAAAAHcAwAAeAAAADX/i3qCCuE/QEvux6MG5T8AAAA/6gAAAAAAAAAB3QMAAHgAAADdbHHMix3hP0BL7sejBuU/AAAAP+oAAAAAAAAAAd4DAAB4AAAAhdpWHpUw4T9AS+7HowblPwAAAD/6AAAAAAAAAAHfAwAAeAAAAC5IPHCeQ+E/QEvux6MG5T8AAAA/CgEAAAAAAAAB4AMAAHgAAADWtSHCp1bhP0BL7sejBuU/AAAAPwoBAAAAAAAAAeEDAAB4AAAAfyMHFLFp4T9AS+7HowblPwAAAD8KAQAAAAAAAAHiAwAAeAAAACaR7GW6fOE/QEvux6MG5T8AAAA/GQEAAAAAAAAB4wMAAHgAAACXLzBHa4nhP0BL7sejBuU/AAAAPykBAAAAAAAAAeQDAAB4AAAAP50VmXSc4T9AS+7HowblPwAAAD8pAQAAAAAAAAHlAwAAeAAAAOcK++p9r+E/qTISVoIO5T8AAAA/OQEAAAAAAAAB5gMAAHgAAABXqT7MLrzhP6kyElaCDuU/AAAAPzkBAAAAAAAAAecDAAB4AAAAABckHjjP4T+pMhJWgg7lPwAAAD85AQAAAAAAAAHoAwAAeAAAAHG1Z//o2+E/qTISVoIO5T8AAAA/SAEAAAAAAAAB6QMAAHgAAAAZI01R8u7hP6kyElaCDuU/AAAAP1gBAAAAAAAAAeoDAAB4AAAAwZAyo/sB4j+pMhJWgg7lPwAAAD9YAQAAAAAAAAHrAwAAeAAAAPpf1BNUCOI/qTISVoIO5T8AAAA/ZwEAAAAAAAAB7AMAAHgAAABq/hf1BBXiP6kyElaCDuU/AAAAP2cBAAAAAAAAAe0DAAB4AAAA2pxb1rUh4j+pMhJWgg7lPwAAAD93AQAAAAAAAAHuAwAAeAAAABJs/UYOKOI/qTISVoIO5T8AAAA/dwEAAAAAAAAB7wMAAHgAAABLO5+3Zi7iP6kyElaCDuU/AAAAP4cBAAAAAAAAAfADAAB4AAAAggpBKL804j+pMhJWgg7lPwAAAD+WAQAAAAAAAAHxAwAAeAAAALvZ4pgXO+I/qTISVoIO5T8AAAA/tgEAAAAAAAAB8gMAAHgAAADyqIQJcEHiP6kyElaCDuU/AAAAP8UBAAAAAAAAAfMDAAB4AAAAK3gmeshH4j+pMhJWgg7lPwAAAD/FAQAAAAAAAAH0AwAAeAAAAGNHyOogTuI/qTISVoIO5T8AAAA/1QEAAAAAAAAB9QMAAHgAAABjR8jqIE7iPxEaNuRgFuU/AAAAP9UBAAAAAAAAAfYDAAB4AAAAmxZqW3lU4j8RGjbkYBblPwAAAD/eAQAAAAAAAAH3AwAAeAAAANPlC8zRWuI/ERo25GAW5T8AAAA/7gEAAAAAAAAB+AMAAHgAAAB8U/Ed223iPxEaNuRgFuU/AAAAP+4BAAAAAAAAAfkDAAB4AAAAsyKTjjN04j8RGjbkYBblPwAAAD/+AQAAAAAAAAH6AwAAeAAAAOzxNP+LeuI/ERo25GAW5T8AAAA//gEAAAAAAAAB+wMAAHgAAAAjwdZv5IDiPxEaNuRgFuU/AAAAPw0CAAAAAAAAAfwDAAB4AAAAXJB44DyH4j8RGjbkYBblPwAAAD9MAgAAAAAAAAH9AwAAeAAAAJRfGlGVjeI/qTISVoIO5T8AAAA/IQgAAAAAAAAB/gMAAHgAAADMLrzB7ZPiP6kyElaCDuU/AAAAPyEIAAAAAAAAAf8DAAB4AAAABP5dMkaa4j+pMhJWgg7lPwAAAD8hCAAAAAAAAAEABAAAeAAAAD3N/6KeoOI/QEvux6MG5T8AAAA/MAgAAAAAAAABAQQAAHgAAACta0OET63iP0BL7sejBuU/AAAAPzAIAAAAAAAAAQIEAAB4AAAAVdko1ljA4j9AS+7HowblPwAAAD9ACAAAAAAAAAEDBAAAeAAAAMV3bLcJzeI/QEvux6MG5T8AAAA/QAgAAAAAAAABBAQAAHgAAAD9Rg4oYtPiP9djyjnF/uQ/AAAAP1AIAAAAAAAAAQUEAAB4AAAAbuVRCRPg4j/XY8o5xf7kPwAAAD9fCAAAAAAAAAEGBAAAeAAAAKW083lr5uI/12PKOcX+5D8AAAA/XwgAAAAAAAABBwQAAHgAAADeg5Xqw+ziP9djyjnF/uQ/AAAAP18IAAAAAAAAAQgEAAB4AAAAFVM3Wxzz4j/XY8o5xf7kPwAAAD9vCAAAAAAAAAEJBAAAeAAAAE4i2ct0+eI/12PKOcX+5D8AAAA/bwgAAAAAAAABCgQAAHgAAACG8Xo8zf/iP298pqvm9uQ/AAAAP38IAAAAAAAAAQsEAAB4AAAA9o++HX4M4z9vfKar5vbkPwAAAD9/CAAAAAAAAAEMBAAAeAAAAC9fYI7WEuM/BpWCHQjv5D8AAAA/jggAAAAAAAABDQQAAHgAAACf/aNvhx/jPwaVgh0I7+Q/AAAAP44IAAAAAAAAAQ4EAAB4AAAA1sxF4N8l4z8GlYIdCO/kPwAAAD+eCAAAAAAAAAEPBAAAeAAAAEdricGQMuM/BpWCHQjv5D8AAAA/nggAAAAAAAABEAQAAHgAAAC3Cc2iQT/jP56tXo8p5+Q/AAAAP60IAAAAAAAAAREEAAB4AAAAJ6gQhPJL4z82xjoBS9/kPwAAAD+tCAAAAAAAAAESBAAAeAAAAGB3svRKUuM/NsY6AUvf5D8AAAA/vQgAAAAAAAABEwQAAHgAAACXRlRlo1jjPzbGOgFL3+Q/AAAAP80IAAAAAAAAARQEAAB4AAAA0BX21fte4z82xjoBS9/kPwAAAD/NCAAAAAAAAAEVBAAAeAAAAAfll0ZUZeM/zd4Wc2zX5D8AAAA/zQgAAAAAAAABFgQAAHgAAABAtDm3rGvjP83eFnNs1+Q/AAAAP+wIAAAAAAAAARcEAAB4AAAAeIPbJwVy4z/N3hZzbNfkPwAAAD/8CAAAAAAAAAEYBAAAeAAAALBSfZhdeOM/ZPfy5I3P5D8AAAA/GwkAAAAAAAABGQQAAHgAAADoIR8Jtn7jP2T38uSNz+Q/AAAAPyoJAAAAAAAAARoEAAB4AAAAIfHAeQ6F4z9k9/Lkjc/kPwAAAD9KCQAAAAAAAAEbBAAAeAAAAFjAYupmi+M/ZPfy5I3P5D8AAAA/WQkAAAAAAAABHAQAAHgAAACRjwRbv5HjP2T38uSNz+Q/AAAAP2kJAAAAAAAAAR0EAAB4AAAAyF6myxeY4z9k9/Lkjc/kPwAAAD+ICQAAAAAAAAEeBAAAeAAAAAEuSDxwnuM/ZPfy5I3P5D8AAAA/iAkAAAAAAAABHwQAAHgAAAA5/emsyKTjP2T38uSNz+Q/AAAAP5gJAAAAAAAAASAEAAB4AAAAccyLHSGr4z9k9/Lkjc/kPwAAAD+nCQAAAAAAAAEhBAAAeAAAAKmbLY55seM/ZPfy5I3P5D8AAAA/pwkAAAAAAAABIgQAAHgAAAAZOnFvKr7jP2T38uSNz+Q/AAAAP7cJAAAAAAAAASMEAAB4AAAAUgkT4ILE4z/8D89Wr8fkPwAAAD+3CQAAAAAAAAEkBAAAeAAAAInYtFDbyuM//A/PVq/H5D8AAAA/1gkAAAAAAAABJQQAAHgAAADCp1bBM9HjP/wPz1avx+Q/AAAAP9YJAAAAAAAAASYEAAB4AAAA+Xb4MYzX4z/8D89Wr8fkPwAAAD/WCQAAAAAAAAEnBAAAeAAAADJGmqLk3eM//A/PVq/H5D8AAAA/5gkAAAAAAAABKAQAAHgAAACi5N2DlerjP/wPz1avx+Q/AAAAPxUKAAAAAAAAASkEAAB4AAAAE4MhZUb34z/8D89Wr8fkPwAAAD8lCgAAAAAAAAEqBAAAeAAAAGNe7AhZHeQ//A/PVq/H5D8AAAA/NQoAAAAAAAABKwQAAHgAAACcLY55sSPkP/wPz1avx+Q/AAAAPzUKAAAAAAAAASwEAAB4AAAARJtzy7o25D/8D89Wr8fkPwAAAD9ECgAAAAAAAAEtBAAAeAAAAHxqFTwTPeQ//A/PVq/H5D8AAAA/RAoAAAAAAAABLgQAAHgAAAAk2PqNHFDkP/wPz1avx+Q/AAAAP1QKAAAAAAAAAS8EAAB4AAAAzUXg3yVj5D/8D89Wr8fkPwAAAD9UCgAAAAAAAAEwBAAAeAAAAD3kI8HWb+Q//A/PVq/H5D8AAAA/VAoAAAAAAAABMQQAAHgAAADlUQkT4ILkP/wPz1avx+Q/AAAAP2QKAAAAAAAAATIEAAB4AAAAxY6Q1UGc5D/8D89Wr8fkPwAAAD9zCgAAAAAAAAEzBAAAeAAAAG78dSdLr+Q//A/PVq/H5D8AAAA/gwoAAAAAAAABNAQAAHgAAABPOf3prMjkP/wPz1avx+Q/AAAAP4MKAAAAAAAAATUEAAB4AAAAL3aErA7i5D/8D89Wr8fkPwAAAD+DCgAAAAAAAAE2BAAAeAAAAJ8UyI2/7uQ//A/PVq/H5D8AAAA/gwoAAAAAAAABNwQAAHgAAABHgq3fyAHlP/wPz1avx+Q/AAAAP5IKAAAAAAAAATgEAAB4AAAAKL80oiob5T/8D89Wr8fkPwAAAD+iCgAAAAAAAAE5BAAAeAAAANEsGvQzLuU//A/PVq/H5D8AAAA/ogoAAAAAAAABOgQAAHgAAACxaaG2lUflP/wPz1avx+Q/AAAAP7IKAAAAAAAAATsEAAB4AAAAkaYoefdg5T/8D89Wr8fkPwAAAD+yCgAAAAAAAAE8BAAAeAAAAOKB8xwKh+U//A/PVq/H5D8AAAA/sgoAAAAAAAABPQQAAHgAAAAzXb7AHK3lP/wPz1avx+Q/AAAAP8EKAAAAAAAAAT4EAAB4AAAA28qjEibA5T/8D89Wr8fkPwAAAD/RCgAAAAAAAAE/BAAAeAAAAPTWzEXg3+U//A/PVq/H5D8AAAA/0QoAAAAAAAABQAQAAHgAAAB9gTlaSwzmP/wPz1avx+Q/AAAAP/AKAAAAAAAAAUEEAAB4AAAABSymbrY45j+TKKvI0L/kPwAAAD/wCgAAAAAAAAFCBAAAeAAAAHXK6U9nReY/kyiryNC/5D8AAAA/8AoAAAAAAAABQwQAAHgAAADmaC0xGFLmP5Moq8jQv+Q/AAAAPwALAAAAAAAAAUQEAAB4AAAAHjjPoXBY5j+TKKvI0L/kPwAAAD8PCwAAAAAAAAFFBAAAeAAAAFYHcRLJXuY/kyiryNC/5D8AAAA/PgsAAAAAAAABRgQAAHgAAACP1hKDIWXmP5Moq8jQv+Q/AAAAP04LAAAAAAAAAUcEAAB4AAAA/3RWZNJx5j+TKKvI0L/kPwAAAD9eCwAAAAAAAAFIBAAAeAAAADZE+NQqeOY/kyiryNC/5D8AAAA/bQsAAAAAAAABSQQAAHgAAACn4ju224TmP5Moq8jQv+Q/AAAAP20LAAAAAAAAAUoEAAB4AAAAF4F/l4yR5j+TKKvI0L/kPwAAAD99CwAAAAAAAAFLBAAAeAAAAE9QIQjll+Y/kyiryNC/5D8AAAA/fQsAAAAAAAABTAQAAHgAAACHH8N4PZ7mP5Moq8jQv+Q/AAAAP4wLAAAAAAAAAU0EAAB4AAAAwO5k6ZWk5j+TKKvI0L/kPwAAAD+MCwAAAAAAAAFOBAAAeAAAAMDuZOmVpOY/KkGHOvK35D8AAAA/rgwAAAAAAAABTwQAAHgAAACHH8N4PZ7mPypBhzryt+Q/AAAAPysNAAAAAAAAAVAEAAB4AAAAet9roOWu6j+2mGO7prrpPwAAAD8AAAAAAAAAAAFRBAAAeAAAALOuDRE+teo/tphju6a66T8AAAA/rAAAAAAAAAABUgQAAHgAAAAjTVHy7sHqP7aYY7umuuk/AAAAP7wAAAAAAAAAAVMEAAB4AAAAy7o2RPjU6j+2mGO7prrpPwAAAD/bAAAAAAAAAAFUBAAAeAAAAGxxzIsdIes/tphju6a66T8AAAA/2wAAAAAAAAABVQQAAHgAAABNrlNOfzrrP7aYY7umuuk/AAAAP+oAAAAAAAAAAVYEAAB4AAAA9hs5oIhN6z+2mGO7prrpPwAAAD/qAAAAAAAAAAFXBAAAeAAAANZYwGLqZus/TrE/Lciy6T8AAAA/+gAAAAAAAAABWAQAAHgAAADuZOmVpIbrP+bJG5/pquk/AAAAP/oAAAAAAAAAAVkEAAB4AAAAB3ESyV6m6z/myRuf6arpPwAAAD/6AAAAAAAAAAFaBAAAeAAAAOitmYvAv+s/feL3EAuj6T8AAAA/CgEAAAAAAAABWwQAAHgAAAA4iWQv0+XrP33i9xALo+k/AAAAPxkBAAAAAAAAAVwEAAB4AAAAUJWNYo0F7D8U+9OCLJvpPwAAAD8ZAQAAAAAAAAFdBAAAeAAAAKFwWAagK+w/FPvTgiyb6T8AAAA/KQEAAAAAAAABXgQAAHgAAAAqG8UaC1jsPxT704Ism+k/AAAAPykBAAAAAAAAAV8EAAB4AAAAe/aPvh1+7D+sE7D0TZPpPwAAAD85AQAAAAAAAAFgBAAAeAAAAMzRWmIwpOw/rBOw9E2T6T8AAAA/SAEAAAAAAAABYQQAAHgAAAAcrSUGQ8rsP6wTsPRNk+k/AAAAP6ABAAAAAAAAAWIEAAB4AAAAGd0PEG3O7T9DLIxmb4vpPwAAAD+wAQAAAAAAAAFjBAAAeAAAAPJiR8jqIO4/QyyMZm+L6T8AAAA/vwEAAAAAAAABZAQAAHgAAACz3FVNrlPuP0MsjGZvi+k/AAAAP94BAAAAAAAAAWUEAAB4AAAABbgg8cB57j+sE7D0TZPpPwAAAD/eAQAAAAAAAAFmBAAAeAAAAHVWZNJxhu4/rBOw9E2T6T8AAAA/3gEAAAAAAAABZwQAAHgAAACtJQZDyozuP6wTsPRNk+k/AAAAP+4BAAAAAAAAAWgEAAB4AAAAxjEvdoSs7j8U+9OCLJvpPwAAAD/uAQAAAAAAAAFpBAAAeAAAAG6fFMiNv+4/FPvTgiyb6T8AAAA/DQIAAAAAAAABagQAAHgAAAAWDfoZl9LuPxT704Ism+k/AAAAPw0CAAAAAAAAAWsEAAB4AAAATtybiu/Y7j8U+9OCLJvpPwAAAD8NAgAAAAAAAAFsBAAAeAAAAC4ZI01R8u4/FPvTgiyb6T8AAAA/DQIAAAAAAAABbQQAAHgAAADYhgifWgXvPxT704Ism+k/AAAAPx0CAAAAAAAAAW4EAAB4AAAASCVMgAsS7z994vcQC6PpPwAAAD8dAgAAAAAAAAFvBAAAeAAAALjDj2G8Hu8/feL3EAuj6T8AAAA/LQIAAAAAAAABcAQAAHgAAADwkjHSFCXvP33i9xALo+k/AAAAPzwCAAAAAAAAAXEEAAB4AAAAKGLTQm0r7z994vcQC6PpPwAAAD9bAgAAAAAAAAFyBAAAeAAAAGAxdbPFMe8/feL3EAuj6T8AAAA/WwIAAAAAAAABcwQAAHgAAACYABckHjjvP33i9xALo+k/AAAAP2sCAAAAAAAAAXQEAAB4AAAA0M+4lHY+7z994vcQC6PpPwAAAD+KAgAAAAAAAAF1BAAAeAAAALAMQFfYV+8/FPvTgiyb6T8AAAA/igIAAAAAAAABdgQAAHgAAACqVfBM9JDvPxT704Ism+k/AAAAP5oCAAAAAAAAAXcEAAB4AAAAGvQzLqWd7z8U+9OCLJvpPwAAAD+aAgAAAAAAAAF4BAAAeAAAAIqSdw9Wqu8/FPvTgiyb6T8AAAA/qgIAAAAAAAABeQQAAHgAAAD6MLvwBrfvPxT704Ism+k/AAAAP7kCAAAAAAAAAXoEAAB4AAAAas/+0bfD7z8U+9OCLJvpPwAAAD/JAgAAAAAAAAF7BAAAeAAAAEwMhpQZ3e8/FPvTgiyb6T8AAAA/2AIAAAAAAAABfAQAAHgAAACC2ycFcuPvP6wTsPRNk+k/AAAAP9gCAAAAAAAAAX0EAAB4AAAAgNz4606Wzj/sMeWcYn/qPwAAAD8AAAAAAAAAAAF+BAAAeAAAAEJWB3ESyc4/vAAtuR+P6j8AAAA/fQAAAAAAAAABfwQAAHgAAAAE0BX21fvOP7wALbkfj+o/AAAAP40AAAAAAAAAAYAEAAB4AAAAxEkke5kuzz+8AC25H4/qPwAAAD+NAAAAAAAAAAGBBAAAeAAAAITDMgBdYc8/vAAtuR+P6j8AAAA/nQAAAAAAAAABggQAAHgAAAAmeshHgq3PPyXoUEf+luo/AAAAP50AAAAAAAAAAYMEAAB4AAAABrdPCuTGzz8l6FBH/pbqPwAAAD+sAAAAAAAAAAGEBAAAeAAAANO28qiECdA/JehQR/6W6j8AAAA/vAAAAAAAAAABhQQAAHgAAAC083lr5iLQPyXoUEf+luo/AAAAP7wAAAAAAAAAAYYEAAB4AAAAlDABLkg80D8l6FBH/pbqPwAAAD/MAAAAAAAAAAGHBAAAeAAAAOULzNFaYtA/JehQR/6W6j8AAAA/zAAAAAAAAAABiAQAAHgAAADFSFOUvHvQPyXoUEf+luo/AAAAP9sAAAAAAAAAAYkEAAB4AAAAp4XaVh6V0D8l6FBH/pbqPwAAAD/rAAAAAAAAAAGKBAAAeAAAAIfCYRmArtA/JehQR/6W6j8AAAA/CgEAAAAAAAABiwQAAHgAAAApefdgpfrQPyXoUEf+luo/AAAAPxoBAAAAAAAAAYwEAAB4AAAAeVTCBLgg0T8l6FBH/pbqPwAAAD8aAQAAAAAAAAGNBAAAeAAAAOryBeZoLdE/JehQR/6W6j8AAAA/KQEAAAAAAAABjgQAAHgAAABakUnHGTrRPyXoUEf+luo/AAAAPzkBAAAAAAAAAY8EAAB4AAAAyi+NqMpG0T8l6FBH/pbqPwAAAD9JAQAAAAAAAAGQBAAAeAAAAPm8NXMR+Nc/otnbYo7t6j8AAAA/AAAAAAAAAAABkQQAAHgAAAD5vDVzEfjXPwvB//Bs9eo/AAAAP8ABAAAAAAAAAZIEAAB4AAAAaVt5VMIE2D8Lwf/wbPXqPwAAAD/QAQAAAAAAAAGTBAAAeAAAANr5vDVzEdg/C8H/8Gz16j8AAAA/4AEAAAAAAAABlAQAAHgAAABKmAAXJB7YPwvB//Bs9eo/AAAAP+ABAAAAAAAAAZUEAAB4AAAAujZE+NQq2D8Lwf/wbPXqPwAAAD/vAQAAAAAAAAGWBAAAeAAAACrVh9mFN9g/C8H/8Gz16j8AAAA/7wEAAAAAAAABlwQAAHgAAAALEg+c51DYPwvB//Bs9eo/AAAAP/8BAAAAAAAAAZgEAAB4AAAAe7BSfZhd2D8Lwf/wbPXqPwAAAD//AQAAAAAAAAGZBAAAeAAAAFvt2T/6dtg/C8H/8Gz16j8AAAA/DgIAAAAAAAABmgQAAHgAAACsyKTjDJ3YPwvB//Bs9eo/AAAAPw4CAAAAAAAAAZsEAAB4AAAAbUKzaNDP2D8Lwf/wbPXqPwAAAD9AAgAAAAAAAAGcBAAAeAAAANByVzW5Ttk/C8H/8Gz16j8AAAA/QAIAAAAAAAABnQQAAHgAAACR7GW6fIHZPwvB//Bs9eo/AAAAP0ACAAAAAAAAAZ4EAAB4AAAAM6P7AaLN2T8Lwf/wbPXqPwAAAD9PAgAAAAAAAAGfBAAAeAAAAGS7TWgWDdo/C8H/8Gz16j8AAAA/TwIAAAAAAAABoAQAAHgAAAB1ECeR7GXaPwvB//Bs9eo/AAAAP18CAAAAAAAAAaEEAAB4AAAApih592Cl2j8Lwf/wbPXqPwAAAD9fAgAAAAAAAAGiBAAAeAAAAGeih3wk2No/C8H/8Gz16j8AAAA/bwIAAAAAAAABowQAAHgAAAAoHJYB6ArbPwvB//Bs9eo/AAAAP28CAAAAAAAAAaQEAAB4AAAAefdgpfow2z8Lwf/wbPXqPwAAAD9+AgAAAAAAAAGlBAAAeAAAAFk06GdcSts/C8H/8Gz16j8AAAA/fgIAAAAAAAABpgQAAHgAAADJ0itJDVfbPwvB//Bs9eo/AAAAP44CAAAAAAAAAacEAAB4AAAAOnFvKr5j2z8Lwf/wbPXqPwAAAD+OAgAAAAAAAAGoBAAAeAAAAKoPswtvcNs/C8H/8Gz16j8AAAA/nQIAAAAAAAABqQQAAHgAAAAarvbsH33bPwvB//Bs9eo/AAAAP50CAAAAAAAAAaoEAAB4AAAAikw6ztCJ2z8Lwf/wbPXqPwAAAD+tAgAAAAAAAAGrBAAAeAAAAPvqfa+Blts/C8H/8Gz16j8AAAA/vQIAAAAAAAABrAQAAHgAAADbJwVy46/bPwvB//Bs9eo/AAAAP70CAAAAAAAAAa0EAAB4AAAAS8ZIU5S82z8Lwf/wbPXqPwAAAD/MAgAAAAAAAAGuBAAAeAAAAJyhE/em4ts/C8H/8Gz16j8AAAA/zAIAAAAAAAABrwQAAHgAAADsfN6auQjcP6LZ22KO7eo/AAAAP9wCAAAAAAAAAbAEAAB4AAAAPVipPswu3D+i2dtiju3qPwAAAD/cAgAAAAAAAAGxBAAAeAAAAG5w+6RAbtw/otnbYo7t6j8AAAA/7AIAAAAAAAABsgQAAHgAAAAv6gkqBKHcP6LZ22KO7eo/AAAAP+wCAAAAAAAAAbMEAAB4AAAA8GMYr8fT3D+i2dtiju3qPwAAAD/7AgAAAAAAAAG0BAAAeAAAALHdJjSLBt0/otnbYo7t6j8AAAA/+wIAAAAAAAABtQQAAHgAAAACufHXnSzdP6LZ22KO7eo/AAAAPwsDAAAAAAAAAbYEAAB4AAAAU5S8e7BS3T+i2dtiju3qPwAAAD8aAwAAAAAAAAG3BAAAeAAAAKRvhx/DeN0/otnbYo7t6j8AAAA/GgMAAAAAAAABuAQAAHgAAACErA7iJJLdP6LZ22KO7eo/AAAAPyoDAAAAAAAAAbkEAAB4AAAA9EpSw9We3T+i2dtiju3qPwAAAD8qAwAAAAAAAAG6BAAAeAAAAPRKUsPVnt0/OvK31K/l6j8AAAA/OgMAAAAAAAABuwQAAHgAAABk6ZWkhqvdPzryt9Sv5eo/AAAAP3gDAAAAAAAAAbwEAAB4AAAA1ofZhTe43T868rfUr+XqPwAAAD+IAwAAAAAAAAG9BAAAeAAAAEYmHWfoxN0/OvK31K/l6j8AAAA/pwMAAAAAAAABvgQAAHgAAAC2xGBImdHdPzryt9Sv5eo/AAAAPxUFAAAAAAAAAb8EAAB4AAAAqFbBM9FD3j868rfUr+XqPwAAAD8lBQAAAAAAAAHABAAAeAAAACpK3j1Yqd4/OvK31K/l6j8AAAA/JQUAAAAAAAABwQQAAHgAAADqw+zCG9zePzryt9Sv5eo/AAAAPyUFAAAAAAAAAcIEAAB4AAAArD37R98O3z868rfUr+XqPwAAAD8lBQAAAAAAAAHDBAAAeAAAAPwYxuvxNN8/0gqURtHd6j8AAAA/NQUAAAAAAAABxAQAAHgAAADcVU2uU07fP9IKlEbR3eo/AAAAP0QFAAAAAAAAAcUEAAB4AAAAvJLUcLVn3z/SCpRG0d3qPwAAAD9EBQAAAAAAAAHGBAAAeAAAAJ7PWzMXgd8/0gqURtHd6j8AAAA/VAUAAAAAAAABxwQAAHgAAAAObp8UyI3fP9IKlEbR3eo/AAAAP2QFAAAAAAAAAcgEAAB4AAAAfgzj9Xia3z/SCpRG0d3qPwAAAD9zBQAAAAAAAAHJBAAAeAAAAO6qJtcpp98/0gqURtHd6j8AAAA/sgUAAAAAAAABygQAAHgAAABeSWq42rPfP9IKlEbR3eo/AAAAP8EFAAAAAAAAAcsEAAB4AAAAzuetmYvA3z/SCpRG0d3qPwAAAD/hBQAAAAAAAAHMBAAAeAAAAK4kNVzt2d8/0gqURtHd6j8AAAA/8AUAAAAAAAABzQQAAHgAAAD4Gmi5q5rMPzC440LwP+w/AAAAPwAAAAAAAAAAAc4EAAB4AAAA2Ffvew20zD8wuONC8D/sPwAAAD8+AAAAAAAAAAHPBAAAeAAAALiUdj5vzcw/MLjjQvA/7D8AAAA/dQAAAAAAAAAB0AQAAHgAAACY0f0A0ebMPzC440LwP+w/AAAAP5QAAAAAAAAAAdEEAAB4AAAAeg6FwzIAzT8wuONC8D/sPwAAAD+zAAAAAAAAAAHSBAAAeAAAAJy4NxXfsc0/MLjjQvA/7D8AAAA/4gAAAAAAAAAB0wQAAHgAAAAFz0QP+UjQPwKHK1+tT+w/AAAAP+IAAAAAAAAAAdQEAAB4AAAAh8JhGYCu0D8ChytfrU/sPwAAAD/iAAAAAAAAAAHVBAAAeAAAACl592Cl+tA/AocrX61P7D8AAAA/4gAAAAAAAAAB1gQAAHgAAACrbBRrLGDRPwKHK1+tT+w/AAAAP/IAAAAAAAAAAdcEAAB4AAAAvMHtkwK50T+ZnwfRzkfsPwAAAD/yAAAAAAAAAAHYBAAAeAAAAF14g9snBdI/MLjjQvA/7D8AAAA/AgEAAAAAAAAB2QQAAHgAAAAe8pFg6zfSP8nQv7QROOw/AAAAPwIBAAAAAAAAAdoEAAB4AAAA32ug5a5q0j9g6ZsmMzDsPwAAAD8RAQAAAAAAAAHbBAAAeAAAAMCoJ6gQhNI/YOmbJjMw7D8AAAA/QAEAAAAAAAAB3AQAAHgAAACBIjYt1LbSPyYzMHyXGOw/AAAAP0ABAAAAAAAAAd0EAAB4AAAA8cB5DoXD0j8mMzB8lxjsPwAAAD9vAQAAAAAAAAHeBAAAeAAAAOOYFztCVuc/JKwEHerI7z8AAAA/AAAAAAAAAAAB3wQAAHgAAAAaaLmrmlznP7vE4I4Lwe8/AAAAP50AAAAAAAAAAeAEAAB4AAAAiwb9jEtp5z+7xOCOC8HvPwAAAD+dAAAAAAAAAAHhBAAAeAAAAPukQG78dec/Ut28AC257z8AAAA/rAAAAAAAAAAB4gQAAHgAAABrQ4RPrYLnP1LdvAAtue8/AAAAP6wAAAAAAAAAAeMEAAB4AAAA2+HHMF6P5z/r9ZhyTrHvPwAAAD+8AAAAAAAAAAHkBAAAeAAAABSxaaG2lec/6/WYck6x7z8AAAA/zAAAAAAAAAAB5QQAAHgAAAAsvZLUcLXnP4IOdeRvqe8/AAAAP9sAAAAAAAAAAeYEAAB4AAAAZYw0Rcm75z8ZJ1FWkaHvPwAAAD/bAAAAAAAAAAHnBAAAeAAAAAz6GZfSzuc/sT8tyLKZ7z8AAAA/2wAAAAAAAAAB6AQAAHgAAAB9mF14g9vnP0hYCTrUke8/AAAAP+sAAAAAAAAAAekEAAB4AAAA7TahWTTo5z9IWAk61JHvPwAAAD/rAAAAAAAAAAHqBAAAeAAAAF3V5Drl9Oc/33Dlq/WJ7z8AAAA/+gAAAAAAAAAB6wQAAHgAAACWpIarPfvnPw+inY84eu8/AAAAPwoBAAAAAAAAAewEAAB4AAAAzXMoHJYB6D+munkBWnLvPwAAAD8KAQAAAAAAAAHtBAAAeAAAAAZDyozuB+g/prp5AVpy7z8AAAA/GgEAAAAAAAAB7gQAAHgAAAB24Q1unxToPz7TVXN7au8/AAAAPxoBAAAAAAAAAe8EAAB4AAAArrCv3vca6D/V6zHlnGLvPwAAAD8pAQAAAAAAAAHwBAAAeAAAAOZ/UU9QIeg/bAQOV75a7z8AAAA/OQEAAAAAAAAB8QQAAHgAAAAfT/O/qCfoP2wEDle+Wu8/AAAAPzkBAAAAAAAAAfIEAAB4AAAAH0/zv6gn6D8EHerI31LvPwAAAD9JAQAAAAAAAAHzBAAAeAAAAFcelTABLug/BB3qyN9S7z8AAAA/BAIAAAAAAAAB9AQAAHgAAADHvNgRsjroPwQd6sjfUu8/AAAAP0MCAAAAAAAAAfUEAAB4AAAAcCq+Y7tN6D8EHerI31LvPwAAAD9DAgAAAAAAAAH2BAAAeAAAAODIAUVsWug/BB3qyN9S7z8AAAA/UwIAAAAAAAAB9wQAAHgAAACINueWdW3oPwQd6sjfUu8/AAAAP2ICAAAAAAAAAfgEAAB4AAAAaHNuWdeG6D8EHerI31LvPwAAAD9iAgAAAAAAAAH5BAAAeAAAABHhU6vgmeg/BB3qyN9S7z8AAAA/cgIAAAAAAAAB+gQAAHgAAACBf5eMkaboPwQd6sjfUu8/AAAAP4ECAAAAAAAAAfsEAAB4AAAAuU45/ems6D8EHerI31LvPwAAAD+BAgAAAAAAAAH8BAAAeAAAAPEd221Cs+g/BB3qyN9S7z8AAAA/oQIAAAAAAAAL</ink>
</athena>
</file>

<file path=customXml/item1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DEHAAAAAAAABe3///8MQWN0aW9uVHlwZVYxAQAAAAd2YWx1ZV9fAAgCAAAAAAAAAAEFAAAABAAAAAkUAAAACRUAAACpKQAAAAAAAAHq////7f///wAAAAABBgAAAAQAAAAJFwAAAAkYAAAA8zwAAAAAAAAB5////+3///8AAAAAAQcAAAAEAAAACRoAAAAJGwAAABtPAAAAAAAAAeT////t////AAAAAAEIAAAABAAAAAkdAAAACR4AAAB2bgAAAAAAAAHh////7f///wAAAAABCQAAAAQAAAAJIAAAAAkhAAAAOoEAAAAAAAAB3v///+3///8AAAAAAQoAAAAEAAAACSMAAAAJJAAAAEWNAAAAAAAAAdv////t////AAAAAAELAAAABAAAAAkmAAAACScAAAB2pQAAAAAAAAHY////7f///wAAAAABDAAAAAQAAAAJKQAAAAkqAAAAYLMAAAAAAAAB1f///+3///8AAAAAAQ0AAAAEAAAACSwAAAAJLQAAABLDAAAAAAAAAdL////t////AAAAAAEOAAAABAAAAAkvAAAACTAAAACC0wAAAAAAAAHP////7f///wAAAAABDwAAAAQAAAAJMgAAAAkzAAAAxd8AAAAAAAABzP///+3///8AAAAABRAAAAANQ2xlYXJDYW52YXNWMQIAAAAJU3RhcnRUaW1lBFR5cGUABBAMQWN0aW9uVHlwZVYxAgAAAAIAAAAxDQE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7AAAAOwAAAABFAAAABEAAAD//wAAAAAAAAAAACJAAAAByP///8r///8BAAAAAAAAAAAAIkABFQAAABIAAAAJOQAAAEAAAABAAAAAARcAAAARAAAA//8AAAAAAAAAAAAiQAAAAcb////K////AQAAAAAAAAAAACJAARgAAAASAAAACTsAAAAoAAAAKAAAAAEaAAAAEQAAAP//AAAAAAAAAAAAIkAAAAHE////yv///wEAAAAAAAAAAAAiQAEbAAAAEgAAAAk9AAAAHwAAAB8AAAABHQAAABEAAAD//wAAAAAAAAAAACJAAAABwv///8r///8BAAAAAAAAAAAAIkABHgAAABIAAAAJPwAAAC8AAAAvAAAAASAAAAARAAAA//8AAAAAAAAAAAAiQAAAAcD////K////AQAAAAAAAAAAACJAASEAAAASAAAACUEAAAAkAAAAJAAAAAEjAAAAEQAAAP//AAAAAAAAAAAAIkAAAAG+////yv///wEAAAAAAAAAAAAiQAEkAAAAEgAAAAlDAAAAgQAAAIEAAAABJgAAABEAAAD//wAAAAAAAAAAACJAAAABvP///8r///8BAAAAAAAAAAAAIkABJwAAABIAAAAJRQAAAIAAAACAAAAAASkAAAARAAAA//8AAAAAAAAAAAAiQAAAAbr////K////AQAAAAAAAAAAACJAASoAAAASAAAACUcAAAAsAAAALAAAAAEsAAAAEQAAAP//AAAAAAAAAAAAIkAAAAG4////yv///wEAAAAAAAAAAAAiQAEtAAAAEgAAAAlJAAAAowAAAKMAAAABLwAAABEAAAD//wAAAAAAAAAAACJAAAABtv///8r///8BAAAAAAAAAAAAIkABMAAAABIAAAAJSwAAACgAAAAoAAAAATIAAAARAAAA//8AAAAAAAAAAAAiQAAAAbT////K////AQAAAAAAAAAAACJAATMAAAASAAAACU0AAABEAAAARA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NFAc5AAAAAAEAAABAAAAABApJbmtQb2ludFYxAgA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BzsAAAAAAQAAAEAAAAAECklua1BvaW50VjECAAAACXoBAAAJewEAAAl8AQAACX0BAAAJfgEAAAl/AQAACYABAAAJgQEAAAmCAQAACYMBAAAJhAEAAAmFAQAACYYBAAAJhwEAAAmIAQAACYkBAAAJigEAAAmLAQAACYwBAAAJjQEAAAmOAQAACY8BAAAJkAEAAAmRAQAACZIBAAAJkwEAAAmUAQAACZUBAAAJlgEAAAmXAQAACZgBAAAJmQEAAAmaAQAACZsBAAAJnAEAAAmdAQAACZ4BAAAJnwEAAAmgAQAACaEBAAANGAc9AAAAAAEAAAAgAAAABApJbmtQb2ludFYxAgAAAAmiAQAACaMBAAAJpAEAAAmlAQAACaYBAAAJpwEAAAmoAQAACakBAAAJqgEAAAmrAQAACawBAAAJrQEAAAmuAQAACa8BAAAJsAEAAAmxAQAACbIBAAAJswEAAAm0AQAACbUBAAAJtgEAAAm3AQAACbgBAAAJuQEAAAm6AQAACbsBAAAJvAEAAAm9AQAACb4BAAAJvwEAAAnAAQAACgc/AAAAAAEAAABAAAAABApJbmtQb2ludFYxAgA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NEQdBAAAAAAEAAABAAAAABApJbmtQb2ludFYxAgAAAAnwAQAACfEBAAAJ8gEAAAnzAQAACfQBAAAJ9QEAAAn2AQAACfcBAAAJ+AEAAAn5AQAACfoBAAAJ+wEAAAn8AQAACf0BAAAJ/gEAAAn/AQAACQACAAAJAQIAAAkCAgAACQMCAAAJBAIAAAkFAgAACQYCAAAJBwIAAAkIAgAACQkCAAAJCgIAAAkLAgAACQwCAAAJDQIAAAkOAgAACQ8CAAAJEAIAAAkRAgAACRICAAAJEwIAAA0cB0MAAAAAAQAAAAABAAAECklua1BvaW50VjECAA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DX8HRQAAAAABAAAAgAAAAAQKSW5rUG9pbnRWMQIA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B0cAAAAAAQAAAEAAAAAECklua1BvaW50VjECAA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0UB0kAAAAAAQAAAAABAAAECklua1BvaW50VjECAA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NXQdLAAAAAAEAAABAAAAABApJbmtQb2ludFYxAgAAAAnkAwAACeUDAAAJ5gMAAAnnAwAACegDAAAJ6QMAAAnqAwAACesDAAAJ7AMAAAntAwAACe4DAAAJ7wMAAAnwAwAACfEDAAAJ8gMAAAnzAwAACfQDAAAJ9QMAAAn2AwAACfcDAAAJ+AMAAAn5AwAACfoDAAAJ+wMAAAn8AwAACf0DAAAJ/gMAAAn/AwAACQAEAAAJAQQAAAkCBAAACQMEAAAJBAQAAAkFBAAACQYEAAAJBwQAAAkIBAAACQkEAAAJCgQAAAkLBAAADRgHTQAAAAABAAAAgAAAAAQKSW5rUG9pbnRWMQIA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DTwFTgAAAApJbmtQb2ludFYxBAAAAAFYAVkOUHJlc3N1cmVGYWN0b3IJVGltZVN0YW1wAAAAAAYGCxACAAAAQEJKnmVEbz/FdkZonV7HPwAAAD8AAAAAAAAAAAFPAAAATgAAAOB99G6TG3M/xXZGaJ1exz8AAAA/EAAAAAAAAAABUAAAAE4AAAAQVeiW6/mDP8V2RmidXsc/AAAAPyAAAAAAAAAAAVEAAABOAAAA+OMSC7fvkD/FdkZonV7HPwAAAD8gAAAAAAAAAAFSAAAATgAAAIBp7oK/ipM/xXZGaJ1exz8AAAA/PwAAAAAAAAABUwAAAE4AAAAI78n6xyWWPyNOSWa4y8c/AAAAPz8AAAAAAAAAAVQAAABOAAAAmHSlctDAmD9D6/S6FvDHPwAAAD8/AAAAAAAAAAFVAAAATgAAAPgijcKAfZo/Y4igD3UUyD8AAAA/TwAAAAAAAAABVgAAAE4AAABQ0XQSMTqcP6LC97gxXcg/AAAAP14AAAAAAAAAAVcAAABOAAAACC5EspGznz/g/E5i7qXIPwAAAD9eAAAAAAAAAAFYAAAATgAAAMjZDxVNJ6E/IDemC6vuyD8AAAA/XgAAAAAAAAABWQAAAE4AAAC4c/F4KVOjP0DUUWAJE8k/AAAAP24AAAAAAAAAAVoAAABOAAAAQPnM8DHupT+fq1ReJIDJPwAAAD9uAAAAAAAAAAFbAAAATgAAAPhVnJCSZ6k/vUgAs4KkyT8AAAA/bgAAAAAAAAABXAAAAE4AAAAYx3Ecx3GsP/2CV1w/7ck/AAAAP24AAAAAAAAAAV0AAABOAAAA0CNBvCfrrz88va4F/DXKPwAAAD9+AAAAAAAAAAFeAAAATgAAAKxUDhoYQ7E/XFpaWlpayj8AAAA/fgAAAAAAAAABXwAAAE4AAAA8DflfMsiyP3z3Ba+4fso/AAAAP44AAAAAAAAAAWAAAABOAAAAONrpkSDesz+6MV1YdcfKPwAAAD+dAAAAAAAAAAFhAAAATgAAADCn2sMO9LQ/ujFdWHXHyj8AAAA/nQAAAAAAAAABYgAAAE4AAAAodMv1/Am2P9rOCK3T68o/AAAAP50AAAAAAAAAAWMAAABOAAAAVEu/HVXotj/5a7QBMhDLPwAAAD+tAAAAAAAAAAFkAAAATgAAAIQis0Wtxrc/GQlgVpA0yz8AAAA/rQAAAAAAAAABZQAAAE4AAADoA6pjb224PxkJYFaQNMs/AAAAP70AAAAAAAAAAWYAAABOAAAA4NCalV2DuT85pgur7ljLPwAAAD/7AAAAAAAAAAFnAAAATgAAAEg2cvZDRcM/9lQRpyQzzD8AAAA/SQEAAAAAAAABaAAAAE4AAAD+SwZZkvrKP9Ogwve4Mc0/AAAAP0kBAAAAAAAAAWkAAABOAAAAsLwBaPNNyz/ToML3uDHNPwAAAD9JAQAAAAAAAAFqAAAATgAAAEao+3sfvcs/8T1uTBdWzT8AAAA/SQEAAAAAAAABawAAAE4AAADck/WPSyzMPxHbGaF1es0/AAAAP1kBAAAAAAAAAWwAAABOAAAAWvrtqEK3zD8R2xmhdXrNPwAAAD9oAQAAAAAAAAFtAAAATgAAALzb5MYEXs0/MXjF9dOezT8AAAA/aAEAAAAAAAABbgAAAE4AAADostjuXDzOPzF4xfXTns0/AAAAP3gBAAAAAAAAAW8AAABOAAAAyPrHJRZuzz8xeMX1057NPwAAAD94AQAAAAAAAAFwAAAATgAAAMbe2jDNXdA/UBVxSjLDzT8AAAA/iAEAAAAAAAABcQAAAE4AAACCeE/WPy7RP1AVcUoyw80/AAAAP4gBAAAAAAAAAXIAAABOAAAAV5fFdufi0T9QFXFKMsPNPwAAAD+nAQAAAAAAAAFzAAAATgAAAM/AGIrMFtU/kE/I8+4Lzj8AAAA/twEAAAAAAAABdAAAAE4AAAC/ZJAlqa/VP5BPyPPuC84/AAAAP7cBAAAAAAAAAXUAAABOAAAArwgIwYVI1j+w7HNITTDOPwAAAD/GAQAAAAAAAAF2AAAATgAAALkxgVeXxdY/sOxzSE0wzj8AAAA/xgEAAAAAAAABdwAAAE4AAADBWvrtqELXP7Dsc0hNMM4/AAAAP8YBAAAAAAAAAXgAAABOAAAAAY52eiSI1z+w7HNITTDOPwAAAD/WAQAAAAAAAAF5AAAATgAAALH+cYmF29c/sOxzSE0wzj8AAAA/5QEAAAAAAAABegAAAE4AAAAJt+8QNgXYP7Dsc0hNMM4/AAAAP+UBAAAAAAAAAXsAAABOAAAA1azsGsw82D+w7HNITTDOPwAAAD/1AQAAAAAAAAF8AAAATgAAAC1laqJ8Ztg/sOxzSE0wzj8AAAA/9QEAAAAAAAABfQAAAE4AAAD5WmesEp7YP7Dsc0hNMM4/AAAAPwUCAAAAAAAAAX4AAABOAAAAN47jOI7j2D+w7HNITTDOPwAAAD8FAgAAAAAAAAF/AAAATgAAAOn+3kfvNtk/sOxzSE0wzj8AAAA/FAIAAAAAAAABgAAAAE4AAAANrVnZNZjZP7Dsc0hNMM4/AAAAPxQCAAAAAAAAAYEAAABOAAAApZhT7WEH2j+w7HNITTDOPwAAAD8kAgAAAAAAAAGCAAAATgAAAJM8y4g+oNo/kE/I8+4Lzj8AAAA/JAIAAAAAAAABgwAAAE4AAACB4EIkGznbP3CyHJ+Q580/AAAAPzQCAAAAAAAAAYQAAABOAAAAc4S6v/fR2z9wshyfkOfNPwAAAD9DAgAAAAAAAAGFAAAATgAAANVlsd25eNw/UBVxSjLDzT8AAAA/QwIAAAAAAAABhgAAAE4AAADFCSl5lhHdPzF4xfXTns0/AAAAP1MCAAAAAAAAAYcAAABOAAAAs62gFHOq3T8R2xmhdXrNPwAAAD9TAgAAAAAAAAGIAAAATgAAAC8UmS1qNd4/8T1uTBdWzT8AAAA/UwIAAAAAAAABiQAAAE4AAAAhuBDJRs7eP9Ogwve4Mc0/AAAAP2ICAAAAAAAAAYoAAABOAAAAt6MK3XI93z+zAxejWg3NPwAAAD9iAgAAAAAAAAGLAAAATgAAAGkUBuzTkN8/swMXo1oNzT8AAAA/cgIAAAAAAAABjAAAAE4AAAClR4J4T9bfP3TJv/mdxMw/AAAAP3ICAAAAAAAAAY0AAABOAAAALNy+Q9gU4D9ULBSlP6DMPwAAAD9yAgAAAAAAAAGOAAAATgAAABBXvUijMOA/VCwUpT+gzD8AAAA/cgIAAAAAAAABjwAAAE4AAACElDzLiD7gP1QsFKU/oMw/AAAAP4ECAAAAAAAAAZAAAABOAAAA9tG7TW5M4D80j2hQ4XvMPwAAAD+BAgAAAAAAAAGRAAAATgAAAGoPO9BTWuA/NI9oUOF7zD8AAAA/kQIAAAAAAAABkgAAAE4AAAAkrnqRRmHgPxbyvPuCV8w/AAAAP5ECAAAAAAAAAZMAAABOAAAA3ky6Ujlo4D/2VBGnJDPMPwAAAD+hAgAAAAAAAAGUAAAATgAAAJbr+RMsb+A/1rdlUsYOzD8AAAA/oQIAAAAAAAABlQAAAE4AAAAKKXmWEX3gP7Yauv1n6ss/AAAAP7ACAAAAAAAAAZYAAABOAAAAxMe4VwSE4D+XfQ6pCcbLPwAAAD/AAgAAAAAAAAGXAAAATgAAADYFONrpkeA/d+BiVKuhyz8AAAA/wAIAAAAAAAABmAAAAE4AAACoQrdcz5/gPzmmC6vuWMs/AAAAP8ACAAAAAAAAAZkAAABOAAAAYuH2HcKm4D8ZCWBWkDTLPwAAAD/PAgAAAAAAAAGaAAAATgAAANQedqCntOA/2s4IrdPryj8AAAA/zwIAAAAAAAABmwAAAE4AAABIXPUijcLgP5qUsQMXo8o/AAAAP98CAAAAAAAAAZwAAABOAAAAAvs05H/J4D9cWlpaWlrKPwAAAD/fAgAAAAAAAAGdAAAATgAAALqZdKVy0OA/PL2uBfw1yj8AAAA/7wIAAAAAAAABngAAAE4AAAB0OLRmZdfgP/2CV1w/7ck/AAAAP+8CAAAAAAAAAZ8AAABOAAAALNfzJ1je4D+9SACzgqTJPwAAAD/+AgAAAAAAAAGgAAAATgAAAOh1M+lK5eA/n6tUXiSAyT8AAAA/DgMAAAAAAAABoQAAAE4AAADodTPpSuXgP19x/bRnN8k/AAAAPw4DAAAAAAAAAaIAAABOAAAA6HUz6Url4D9A1FFgCRPJPwAAAD8OAwAAAAAAAAGjAAAATgAAAOh1M+lK5eA/IDemC6vuyD8AAAA/HgMAAAAAAAABpAAAAE4AAADodTPpSuXgPwCa+rZMysg/AAAAPx4DAAAAAAAAAaUAAABOAAAA6HUz6Url4D/CX6MNkIHIPwAAAD8tAwAAAAAAAAGmAAAATgAAACzX8ydY3uA/giVMZNM4yD8AAAA/LQMAAAAAAAABpwAAAE4AAAAs1/MnWN7gPyNOSWa4y8c/AAAAPz0DAAAAAAAAAagAAABOAAAAdDi0ZmXX4D8FsZ0RWqfHPwAAAD9MAwAAAAAAAAGpAAAATgAAAHQ4tGZl1+A/xXZGaJ1exz8AAAA/TAMAAAAAAAABqgAAAE4AAAB0OLRmZdfgP4Y8777gFcc/AAAAP1wDAAAAAAAAAasAAABOAAAAupl0pXLQ4D9GApgVJM3GPwAAAD9cAwAAAAAAAAGsAAAATgAAALqZdKVy0OA/CMhAbGeExj8AAAA/bAMAAAAAAAABrQAAAE4AAAC6mXSlctDgP8mN6cKqO8Y/AAAAP2wDAAAAAAAAAa4AAABOAAAAupl0pXLQ4D+JU5IZ7vLFPwAAAD97AwAAAAAAAAGvAAAATgAAALqZdKVy0OA/Sxk7cDGqxT8AAAA/ewMAAAAAAAABsAAAAE4AAAC6mXSlctDgPwvf48Z0YcU/AAAAP4sDAAAAAAAAAbEAAABOAAAAupl0pXLQ4D/MpIwduBjFPwAAAD+LAwAAAAAAAAGyAAAATgAAALqZdKVy0OA/bs2JH52rxD8AAAA/mwMAAAAAAAABswAAAE4AAAAC+zTkf8ngPy+TMnbgYsQ/AAAAP5sDAAAAAAAAAbQAAABOAAAASFz1Io3C4D+RgdjOCK3DPwAAAD+qAwAAAAAAAAG1AAAATgAAAI69tWGau+A/829+JzH3wj8AAAA/qgMAAAAAAAABtgAAAE4AAAAcgDbftK3gP3X7z9S3ZcI/AAAAP8kDAAAAAAAAAbcAAABOAAAAfGb4GPeK4D973n3BK66/PwAAAD/ZAwAAAAAAAAG4AAAATgAAAAopeZYRfeA/ffUgHDmLvj8AAAA/2QMAAAAAAAABuQAAAE4AAACW6/kTLG/gP4IMxHZGaL0/AAAAP/gDAAAAAAAAAboAAABOAAAAyvX8CZY34D/SuUrlRQK4PwAAAD8IBAAAAAAAAAG7AAAATgAAAJ4ZPsa9IuA/l5aWlpaWtj8AAAA/CAQAAAAAAAABvAAAAE4AAAAs3L5D2BTgP5utOfGjc7U/AAAAPwgEAAAAAAAAAb0AAABOAAAAuJ4/wfIG4D+exNxLsVC0PwAAAD8nBAAAAAAAAAG+AAAATgAAABmFAfs05N8/o9t/pr4tsz8AAAA/JwQAAAAAAAABvwAAAE4AAAClR4J4T9bfPyRn0VNFnLI/AAAAPycEAAAAAAAAAcAAAABOAAAAMwoD9mnI3z+m8iIBzAqyPwAAAD9GBAAAAAAAAAHBAAAATgAAAPPWhmnugt8/as9ushyfsD8AAAA/VgQAAAAAAAABwgAAAE4AAAAPXIhkI2ffP+xawF+jDbA/AAAAP1YEAAAAAAAAAcMAAABOAAAAnR4J4j1Z3z9aQdJszYmvPwAAAD9mBAAAAAAAAAHEAAAATgAAAENmi1qNL98/3MwjGlT4rj8AAAA/dQQAAAAAAAABxQAAAE4AAAB3cI5Q9/feP15YdcfaZq4/AAAAP9YEAAAAAAAAAcYAAABOAAAAJ+sfl1i43T9onV7XAv6qPwAAAD8FBQAAAAAAAAHHAAAATgAAAGtRq/Hl59w/cMukjB24qD8AAAA/BQUAAAAAAAAByAAAAE4AAACF1qzsGszcP/NW9jmkJqg/AAAAPxUFAAAAAAAAAckAAABOAAAAn1uu50+w3D/zVvY5pCaoPwAAAD8VBQAAAAAAAAHKAAAATgAAALvgr+KElNw/dOJH5yqVpz8AAAA/FQUAAAAAAAABywAAAE4AAABjKDJb1GrcP/ZtmZSxA6c/AAAAPxUFAAAAAAAAAcwAAABOAAAAlzI1UT4z3D/2bZmUsQOnPwAAAD80BQAAAAAAAAHNAAAATgAAAD16t8mNCdw/d/nqQThypj8AAAA/RAUAAAAAAAABzgAAAE4AAACNCby6LLbbP/mEPO++4KU/AAAAP1MFAAAAAAAAAc8AAABOAAAAGcw8OEeo2z/5hDzvvuClPwAAAD9TBQAAAAAAAAHQAAAATgAAAMETv7CWfts/fBCOnEVPpT8AAAA/YwUAAAAAAAAB0QAAAE4AAADbmMCry2LbP3wQjpxFT6U/AAAAP2MFAAAAAAAAAdIAAABOAAAAgeBCJBs52z/9m99JzL2kPwAAAD9zBQAAAAAAAAHTAAAATgAAALfqRRqFAds//ZvfScy9pD8AAAA/cwUAAAAAAAAB1AAAAE4AAABfMsiS1NfaP/2b30nMvaQ/AAAAP3MFAAAAAAAAAdUAAABOAAAAB3pKCySu2j9/JzH3UiykPwAAAD+CBQAAAAAAAAHWAAAATgAAADuETQGOdto/ALOCpNmaoz8AAAA/ogUAAAAAAAAB1wAAAE4AAAC/HVXoluvZP4I+1FFgCaM/AAAAP6IFAAAAAAAAAdgAAABOAAAAf+rYWxum2T+CPtRRYAmjPwAAAD+xBQAAAAAAAAHZAAAATgAAAM953Uy6Utk/hlV3rG3moT8AAAA/sQUAAAAAAAAB2gAAAE4AAAD5WmesEp7YP4ZVd6xt5qE/AAAAP9AFAAAAAAAAAdsAAABOAAAAY29tmOYu2D8I4chZ9FShPwAAAD/QBQAAAAAAAAHcAAAATgAAAD/B8gagzdc/COHIWfRUoT8AAAA/4AUAAAAAAAAB3QAAAE4AAAAbE3h1WWzXP4lsGgd7w6A/AAAAP/8FAAAAAAAAAd4AAABOAAAATScRo8Oh1T8iNcF4K/ucPwAAAD8PBgAAAAAAAAHfAAAATgAAAKsSnviFtdQ/Jkxk0zjYmz8AAAA/HwYAAAAAAAAB4AAAAE4AAAAVJ6TkWUbUPypjBy5GtZo/AAAAPx8GAAAAAAAAAeEAAABOAAAAfTuq0C3X0z8ueqqIU5KZPwAAAD8fBgAAAAAAAAHiAAAATgAAAM3KrsHMg9M/MZFN42BvmD8AAAA/PgYAAAAAAAAB4wAAAE4AAABPZLao1fjSPzWo8D1uTJc/AAAAP00GAAAAAAAAAeQAAABOAAAACAjBhUg20j81qPA9bkyXPwAAAD9dBgAAAAAAAAHlAAAATgAAABlkSeprndE/NajwPW5Mlz8AAAA/XQYAAAAAAAAB5gAAAE4AAADaMM1d8FfRPzWo8D1uTJc/AAAAP20GAAAAAAAAAecAAABOAAAAgnhP1j8u0T81qPA9bkyXPwAAAD98BgAAAAAAAAHoAAAATgAAAOuMVcITv9A/NajwPW5Mlz8AAAA/jAYAAAAAAAAB6QAAAE4AAABEYcA+DfnPPzWo8D1uTJc/AAAAP6YGAAAAAAAAAeoAAABOAAAA4n/JIEtSzz81qPA9bkyXPwAAAD/FBgAAAAAAAAHrAAAATgAAAFr67ahCt8w/OL+TmHsplj8AAAA/xQYAAAAAAAAB7AAAAE4AAAASnviFtfTLPz3WNvOIBpU/AAAAP9QGAAAAAAAAAe0AAABOAAAA2Kch/0sGyT9A7dlNluOTPwAAAD/kBgAAAAAAAAHuAAAATgAAAKrQLdfzJ8g/QwR9qKPAkj8AAAA/EwcAAAAAAAAB7wAAAE4AAABaiGQjZz/EP0oyw12+epA/AAAAPyMHAAAAAAAAAfAAAABOAAAAEixvANp8wz+eksxwl6+OPwAAAD8yBwAAAAAAAAHxAAAATgAAAJbFdufi8cI/pMASJrJpjD8AAAA/QgcAAAAAAAAB8gAAAE4AAADmVHvYgZ7CP6zuWNvMI4o/AAAAP1EHAAAAAAAAAfMAAABOAAAANOR/ySBLwj+s7ljbzCOKPwAAAD9RBwAAAAAAAAH0AAAATgAAAJ74hbX028E/ukrlRQKYhT8AAAA/UQcAAAAAAAAB9QAAAE4AAAAGDYyhyGzBP7pK5UUCmIU/AAAAP1EHAAAAAAAAAfYAAABOAAAAiqaTiNHhwD/CeCv7HFKDPwAAAD9hBwAAAAAAAAH3AAAATgAAAPS6mXSlcsA/wngr+xxSgz8AAAA/YQcAAAAAAAAB+AAAAE4AAADsqEK3XM+/P8qmcbA3DIE/AAAAP3EHAAAAAAAAAfkAAABOAAAAwNFOjwTxvj/KpnGwNwyBPwAAAD+ABwAAAAAAAAH6AAAATgAAAJT6WmesEr4/o6lvy6SMfT8AAAA/gAcAAAAAAAAB+wAAAE4AAADIN20rKMW8P6Opb8ukjH0/AAAAP4AHAAAAAAAAAfwAAABOAAAAnGB5A9Dmuz+jqW/LpIx9PwAAAD+QBwAAAAAAAAH9AAAATgAAAHCJhdt3CLs/o6lvy6SMfT8AAAA/kAcAAAAAAAAB/gAAAE4AAACsxpef87q5P6Opb8ukjH0/AAAAP6AHAAAAAAAAAf8AAABOAAAAgO+jd5vcuD+vBfw12gB5PwAAAD+gBwAAAAAAAAEAAQAATgAAAFAYsE9D/rc/rwX8NdoAeT8AAAA/rwcAAAAAAAABAQEAAE4AAAAgQbwn6x+3P68F/DXaAHk/AAAAP68HAAAAAAAAAQIBAABOAAAAwF/FCSl5tj+vBfw12gB5PwAAAD/OBwAAAAAAAAEDAQAATgAAADCn2sMO9LQ/vWGIoA91dD8AAAA/3gcAAAAAAAABBAEAAE4AAADMxeOlTE20P71hiKAPdXQ/AAAAP94HAAAAAAAAAQUBAABOAAAAONrpkSDesz+9YYigD3V0PwAAAD/eBwAAAAAAAAEGAQAATgAAANT48nNeN7M/vWGIoA91dD8AAAA/7gcAAAAAAAABBwEAAE4AAACoIf9LBlmyP71hiKAPdXQ/AAAAP+4HAAAAAAAAAQgBAABOAAAATHMX/FWcsD+9YYigD3V0PwAAAD/9BwAAAAAAAAEJAQAATgAAAHh1WWx3Lq4/vWGIoA91dD8AAAA//QcAAAAAAAABCgEAAE4AAACA23cImwKsP71hiKAPdXQ/AAAAPx0IAAAAAAAAAQsBAABOAAAAwBiKzBa1qj+9YYigD3V0PwAAAD8sCAAAAAAAAAEMAQAATgAAAMh+qGg6iag/rwX8NdoAeT8AAAA/LAgAAAAAAAABDQEAAE4AAAAwk65UDhqoP68F/DXaAHk/AAAAPzwIAAAAAAAAAQ4BAABOAAAAMJOuVA4aqD+jqW/LpIx9PwAAAD9LCAAAAAAAAAEPAQAATgAAAKCntEDiqqc/o6lvy6SMfT8AAAA/WwgAAAAAAAABEAEAAE4AAACgp7RA4qqnP8qmcbA3DIE/AAAAP1sIAAAAAAAAAREBAABOAAAACLy6LLY7pz/CeCv7HFKDPwAAAD9rCAAAAAAAAAESAQAATgAAAHDQwBiKzKY/ukrlRQKYhT8AAAA/awgAAAAAAAABEwEAAE4AAADY5MYEXl2mP7pK5UUCmIU/AAAAP2sIAAAAAAAAARQBAABOAAAA2OTGBF5dpj+yHJ+Q592HPwAAAD96CAAAAAAAAAEVAQAATgAAAED5zPAx7qU/rO5Y28wjij8AAAA/mggAAAAAAAABFgEAAE4AAACoDdPcBX+lP0oyw12+epA/AAAAP5oIAAAAAAAAARcBAABOAAAAGCLZyNkPpT9HGyADsZ2RPwAAAD/pCAAAAAAAAAEYAQAATgAAALhz8XgpU6M/IjXBeCv7nD8AAAA/GAkAAAAAAAABGQEAAE4AAADI2Q8VTSehP15YdcfaZq4/AAAAPycJAAAAAAAAARoBAABOAAAACC5EspGznz8gUC75N7+zPwAAAD83CQAAAAAAAAEbAQAATgAAAAguRLKRs58/HTmLniritD8AAAA/NwkAAAAAAAABHAEAAE4AAADYVlCKOdWeP1hcP+3ZTbY/AAAAP0YJAAAAAAAAAR0BAABOAAAA2FZQijnVnj8VC0XpDyi3PwAAAD9GCQAAAAAAAAEeAQAATgAAANhWUIo51Z4/lH/zO4m5tz8AAAA/ZgkAAAAAAAABHwEAAE4AAADYVlCKOdWeP49oUOF73Lg/AAAAP2YJAAAAAAAAASABAABOAAAA2FZQijnVnj9OF1bdsba5PwAAAD9mCQAAAAAAAAEhAQAATgAAANhWUIo51Z4/y4sEMCtIuj8AAAA/dQkAAAAAAAABIgEAAE4AAADYVlCKOdWeP0kAs4Kk2bo/AAAAP3UJAAAAAAAAASMBAABOAAAA2FZQijnVnj8Gr7h+2rO7PwAAAD+FCQAAAAAAAAEkAQAATgAAANhWUIo51Z4/A5gVJM3WvD8AAAA/hQkAAAAAAAABJQEAAE4AAACof1xi4fadP/+Acsm/+b0/AAAAP5UJAAAAAAAAASYBAABOAAAAUNF0EjE6nD973n3BK66/PwAAAD+VCQAAAAAAAAEnAQAATgAAAPgijcKAfZo/GjtwMarVwD8AAAA/pAkAAAAAAAABKAEAAE4AAACYdKVy0MCYPzbBeCv7HMI/AAAAP6QJAAAAAAAAASkBAABOAAAAOMa9IiAElz9SR4ElTGTDPwAAAD+0CQAAAAAAAAEqAQAATgAAAAjvyfrHJZY/TjDeyj6HxD8AAAA/tAkAAAAAAAABKwEAAE4AAAAI78n6xyWWP0sZO3AxqsU/AAAAP8MJAAAAAAAAASwBAABOAAAACO/J+scllj/oKpUXCWDGPwAAAD/TCQAAAAAAAAEtAQAATgAAANgX1tJvR5U/I05JZrjLxz8AAAA/0wkAAAAAAAABLgEAAE4AAADYF9bSb0eVP2OIoA91FMg/AAAAP+MJAAAAAAAAAS8BAABOAAAA2BfW0m9HlT/CX6MNkIHIPwAAAD/jCQAAAAAAAAEwAQAATgAAANgX1tJvR5U/4PxOYu6lyD8AAAA/8gkAAAAAAAABMQEAAE4AAADYF9bSb0eVPyA3pgur7sg/AAAAP/IJAAAAAAAAATIBAABOAAAA2BfW0m9HlT9A1FFgCRPJPwAAAD8CCgAAAAAAAAEzAQAATgAAANgX1tJvR5U/X3H9tGc3yT8AAAA/EgoAAAAAAAABNAEAAE4AAADYF9bSb0eVP38OqQnGW8k/AAAAPyEKAAAAAAAAATUBAABOAAAA2BfW0m9HlT+fq1ReJIDJPwAAAD8xCgAAAAAAAAE2AQAATgAAALBA4qoXaZQ/vUgAs4KkyT8AAAA/MQoAAAAAAAABNwEAAE4AAACwQOKqF2mUP93lqwfhyMk/AAAAP0AKAAAAAAAAATgBAABOAAAAsEDiqhdplD/9gldcP+3JPwAAAD9ACgAAAAAAAAE5AQAATgAAALBA4qoXaZQ/HCADsZ0Ryj8AAAA/UAoAAAAAAAABOgEAAE4AAAC+sJZ+O6rAP4IlTGTTOMg/AAAAPwAAAAAAAAAAATsBAABOAAAApCuVgwbGwD+CJUxk0zjIPwAAAD/BAAAAAAAAAAE8AQAATgAAAIqmk4jR4cA/giVMZNM4yD8AAAA/wQAAAAAAAAABPQEAAE4AAABwIZKNnP3AP4IlTGTTOMg/AAAAP8EAAAAAAAAAAT4BAABOAAAAIJKNnP1QwT+CJUxk0zjIPwAAAD/QAAAAAAAAAAE/AQAATgAAAOyHiqaTiME/giVMZNM4yD8AAAA/0AAAAAAAAAABQAEAAE4AAACEc4S6v/fBP2OIoA91FMg/AAAAP+AAAAAAAAAAAUEBAABOAAAAys953Uy6wj9jiKAPdRTIPwAAAD/vAAAAAAAAAAFCAQAATgAAAEADYygyW8Q/I05JZrjLxz8AAAA//wAAAAAAAAABQwEAAE4AAAAeS1Jf64zFPwWxnRFap8c/AAAAP/8AAAAAAAAAAUQBAABOAAAA/pJBlqS+xj/lE/K8+4LHPwAAAD//AAAAAAAAAAFFAQAATgAAAJBLLNy+Q8g/xXZGaJ1exz8AAAA//wAAAAAAAAABRgEAAE4AAABUDhoYQ5HJP6bZmhM/Osc/AAAAPw8BAAAAAAAAAUcBAABOAAAAGNEHVMfeyj+GPO++4BXHPwAAAD8PAQAAAAAAAAFIAQAATgAAANyT9Y9LLMw/Zp9DaoLxxj8AAAA/HgEAAAAAAAABSQEAAE4AAAC82+TGBF7NP0YCmBUkzcY/AAAAPy4BAAAAAAAAAUoBAABOAAAAzi3X8ydYzj8oZezAxajGPwAAAD8uAQAAAAAAAAFLAQAATgAAAOJ/ySBLUs8/CMhAbGeExj8AAAA/PgEAAAAAAAABTAEAAE4AAAAVbt8hbArQP+gqlRcJYMY/AAAAPz4BAAAAAAAAAU0BAABOAAAAU6FbrudP0D/oKpUXCWDGPwAAAD9NAQAAAAAAAAFOAQAATgAAAJPU1zpjldA/yY3pwqo7xj8AAAA/bAEAAAAAAAABTwEAAE4AAABo803bCkrRP6nwPW5MF8Y/AAAAP2wBAAAAAAAAAVABAABOAAAApibKZ4aP0T+JU5IZ7vLFPwAAAD98AQAAAAAAAAFRAQAATgAAAHEcx3Ecx9E/a7bmxI/OxT8AAAA/mwEAAAAAAAABUgEAAE4AAAD3qzghJc/SPyt8jxvThcU/AAAAP5sBAAAAAAAAAVMBAABOAAAANd+0raAU0z8rfI8b04XFPwAAAD+bAQAAAAAAAAFUAQAATgAAAOdPsLwBaNM/C9/jxnRhxT8AAAA/qwEAAAAAAAABVQEAAE4AAACxRa3Gl5/TP+xBOHIWPcU/AAAAP6sBAAAAAAAAAVYBAABOAAAAfTuq0C3X0z/MpIwduBjFPwAAAD+7AQAAAAAAAAFXAQAATgAAAEkxp9rDDtQ/zKSMHbgYxT8AAAA/uwEAAAAAAAABWAEAAE4AAAAVJ6TkWUbUP6wH4chZ9MQ/AAAAP8oBAAAAAAAAAVkBAABOAAAA3xyh7u991D+OajV0+8/EPwAAAD/KAQAAAAAAAAFaAQAATgAAAKsSnviFtdQ/jmo1dPvPxD8AAAA/2gEAAAAAAAABWwEAAE4AAABbg5kH5wjVP45qNXT7z8Q/AAAAP9oBAAAAAAAAAVwBAABOAAAAD/SUFkhc1T9uzYkfnavEPwAAAD/pAQAAAAAAAAFdAQAATgAAAL9kkCWpr9U/TjDeyj6HxD8AAAA/6QEAAAAAAAABXgEAAE4AAADjEgu37xDWPy+TMnbgYsQ/AAAAP/kBAAAAAAAAAV8BAABOAAAArwgIwYVI1j8vkzJ24GLEPwAAAD/5AQAAAAAAAAFgAQAATgAAAO07hE0BjtY/D/aGIYI+xD8AAAA/CQIAAAAAAAABYQEAAE4AAABF9AHVsbfWPw/2hiGCPsQ/AAAAPxgCAAAAAAAAAWIBAABOAAAAgyd+YS391j/vWNvMIxrEPwAAAD8oAgAAAAAAAAFjAQAATgAAAGmifGb4GNc/71jbzCMaxD8AAAA/KAIAAAAAAAABZAEAAE4AAADBWvrtqELXP9G7L3jF9cM/AAAAPygCAAAAAAAAAWUBAABOAAAAp9X48nNe1z/Ruy94xfXDPwAAAD8oAgAAAAAAAAFmAQAATgAAAAGOdnokiNc/0bsveMX1wz8AAAA/RwIAAAAAAAABZwEAAE4AAAA/wfIGoM3XP9G7L3jF9cM/AAAAP1cCAAAAAAAAAWgBAABOAAAAJTzxC2vp1z/Ruy94xfXDPwAAAD9XAgAAAAAAAAFpAQAATgAAAAm37xA2Bdg/0bsveMX1wz8AAAA/VwIAAAAAAAABagEAAE4AAAB99G6TGxPYP7EehCNn0cM/AAAAP2YCAAAAAAAAAWsBAABOAAAAY29tmOYu2D+xHoQjZ9HDPwAAAD+gAgAAAAAAAAFsAQAATgAAALsn6x+XWNg/sR6EI2fRwz8AAAA/sAIAAAAAAAABbQEAAE4AAAAdCeI9Wf/YP5GB2M4IrcM/AAAAP8ACAAAAAAAAAW4BAABOAAAAz3ndTLpS2T9x5Cx6qojDPwAAAD/AAgAAAAAAAAFvAQAATgAAAJlv2lZQitk/ceQseqqIwz8AAAA/zwIAAAAAAAABcAEAAE4AAADZolbjy8/ZP3HkLHqqiMM/AAAAP88CAAAAAAAAAXEBAABOAAAApZhT7WEH2j9SR4ElTGTDPwAAAD/fAgAAAAAAAAFyAQAATgAAAP1Q0XQSMdo/UkeBJUxkwz8AAAA//gIAAAAAAAABcwEAAE4AAADJRs5+qGjaP1JHgSVMZMM/AAAAP/4CAAAAAAAAAXQBAABOAAAAO4RNAY522j9SR4ElTGTDPwAAAD8OAwAAAAAAAAF1AQAATgAAADuETQGOdto/MqrV0O0/wz8AAAA/JwQAAAAAAAABdgEAAE4AAADJRs5+qGjaPzKq1dDtP8M/AAAAPzcEAAAAAAAAAXcBAABOAAAAVQlP/MJa2j8yqtXQ7T/DPwAAAD9GBAAAAAAAAAF4AQAATgAAAFUJT/zCWto/Eg0qfI8bwz8AAAA/dQQAAAAAAAABeQEAAE4AAADjy8953UzaPxINKnyPG8M/AAAAP4UEAAAAAAAAAXoBAABOAAAASJ5lRB9QrT+RgdjOCK3DPwAAAD8AAAAAAAAAAAF7AQAATgAAANiJX1hLv60/kYHYzgitwz8AAAA/uwAAAAAAAAABfAEAAE4AAADQI0G8J+uvP7EehCNn0cM/AAAAP8sAAAAAAAAAAX0BAABOAAAATHMX/FWcsD+xHoQjZ9HDPwAAAD/LAAAAAAAAAAF+AQAATgAAAOReERCCC7E/0bsveMX1wz8AAAA/2wAAAAAAAAABfwEAAE4AAACsVA4aGEOxP9G7L3jF9cM/AAAAP9sAAAAAAAAAAYABAABOAAAAEDYFONrpsT/Ruy94xfXDPwAAAD/qAAAAAAAAAAGBAQAATgAAANwrAkJwIbI/0bsveMX1wz8AAAA/6gAAAAAAAAABggEAAE4AAAB0F/xVnJCyP9G7L3jF9cM/AAAAP/oAAAAAAAAAAYMBAABOAAAACAP2acj/sj/Ruy94xfXDPwAAAD/6AAAAAAAAAAGEAQAATgAAAGzk7IeKprM/0bsveMX1wz8AAAA/CgEAAAAAAAABhQEAAE4AAACYu+Cv4oS0P9G7L3jF9cM/AAAAPwoBAAAAAAAAAYYBAABOAAAAkIjR4dCatT/Ruy94xfXDPwAAAD8ZAQAAAAAAAAGHAQAATgAAAIxVwhO/sLY/71jbzCMaxD8AAAA/KQEAAAAAAAABiAEAAE4AAACEIrNFrca3P+9Y28wjGsQ/AAAAPzgBAAAAAAAAAYkBAABOAAAATOWggTEUuT/vWNvMIxrEPwAAAD84AQAAAAAAAAGKAQAATgAAAESykbMfKro/71jbzCMaxD8AAAA/OAEAAAAAAAABiwEAAE4AAAAEdX/vo3e7Pw/2hiGCPsQ/AAAAPzgBAAAAAAAAAYwBAABOAAAAyDdtKyjFvD8P9oYhgj7EPwAAAD9IAQAAAAAAAAGNAQAATgAAAMgEXl0W270/D/aGIYI+xD8AAAA/SAEAAAAAAAABjgEAAE4AAAD021GFbrm+Pw/2hiGCPsQ/AAAAP1gBAAAAAAAAAY8BAABOAAAA7KhCt1zPvz8vkzJ24GLEPwAAAD9YAQAAAAAAAAGQAQAATgAAAPS6mXSlcsA/L5MyduBixD8AAAA/ZwEAAAAAAAABkQEAAE4AAACKppOI0eHAPy+TMnbgYsQ/AAAAP2cBAAAAAAAAAZIBAABOAAAABg2MochswT8vkzJ24GLEPwAAAD93AQAAAAAAAAGTAQAATgAAAJ74hbX028E/TjDeyj6HxD8AAAA/9wEAAAAAAAABlAEAAE4AAACIX1hLvx3FP27NiR+dq8Q/AAAAPzYCAAAAAAAAAZUBAABOAAAALGo1vvycxz+OajV0+8/EPwAAAD9FAgAAAAAAAAGWAQAATgAAAHbGKuGJX8g/rAfhyFn0xD8AAAA/RQIAAAAAAAABlwEAAE4AAAAmNybw6rLIP6wH4chZ9MQ/AAAAP0UCAAAAAAAAAZgBAABOAAAA8iwj+oDqyD+sB+HIWfTEPwAAAD9VAgAAAAAAAAGZAQAATgAAAKSdHgniPck/rAfhyFn0xD8AAAA/VQIAAAAAAAABmgEAAE4AAACIGB0OrVnJP8ykjB24GMU/AAAAP2QCAAAAAAAAAZsBAABOAAAAIAQXItnIyT/MpIwduBjFPwAAAD90AgAAAAAAAAGcAQAATgAAAAZ/FSek5Mk/zKSMHbgYxT8AAAA/hAIAAAAAAAABnQEAAE4AAADQdBIxOhzKP8ykjB24GMU/AAAAP4QCAAAAAAAAAZ4BAABOAAAAtu8QNgU4yj/MpIwduBjFPwAAAD+TAgAAAAAAAAGfAQAATgAAAJxqDzvQU8o/zKSMHbgYxT8AAAA/8QIAAAAAAAABoAEAAE4AAACC5Q1Am2/KP8ykjB24GMU/AAAAPwEDAAAAAAAAAaEBAABOAAAAaGAMRWaLyj/MpIwduBjFPwAAAD8gAwAAAAAAAAGiAQAATgAAANFvRxW65do/irmXYqEo3T8AAAA/AAAAAAAAAAABowEAAE4AAADRb0cVuuXaPxmI7YzQOt0/AAAAPxAAAAAAAAAAAaQBAABOAAAARa3Gl5/z2j8ZiO2M0DrdPwAAAD8/AAAAAAAAAAGlAQAATgAAALfqRRqFAds/GYjtjNA63T8AAAA/XgAAAAAAAAABpgEAAE4AAAArKMWcag/bPxmI7YzQOt0/AAAAP14AAAAAAAAAAacBAABOAAAAEaPDoTUr2z8ZiO2M0DrdPwAAAD9uAAAAAAAAAAGoAQAATgAAAIHgQiQbOds/GYjtjNA63T8AAAA/fQAAAAAAAAABqQEAAE4AAADbmMCry2LbPxmI7YzQOt0/AAAAP30AAAAAAAAAAaoBAABOAAAAM1E+M3yM2z8ZiO2M0DrdPwAAAD+NAAAAAAAAAAGrAQAATgAAAI0JvLostts/GYjtjNA63T8AAAA/jQAAAAAAAAABrAEAAE4AAABZ/7jEwu3bPxmI7YzQOt0/AAAAP5wAAAAAAAAAAa0BAABOAAAAr7c2THMX3D8ZiO2M0DrdPwAAAD+cAAAAAAAAAAGuAQAATgAAAJcyNVE+M9w/GYjtjNA63T8AAAA/rAAAAAAAAAABrwEAAE4AAABjKDJb1GrcPxmI7YzQOt0/AAAAP6wAAAAAAAAAAbABAABOAAAASaMwYJ+G3D8ZiO2M0DrdPwAAAD+sAAAAAAAAAAGxAQAATgAAAJ9brudPsNw/GYjtjNA63T8AAAA/vAAAAAAAAAABsgEAAE4AAABrUavx5efcPxmI7YzQOt0/AAAAP8sAAAAAAAAAAbMBAABOAAAAN0eo+3sf3T8ZiO2M0DrdPwAAAD/LAAAAAAAAAAG0AQAATgAAAAM9pQUSV90/GYjtjNA63T8AAAA/2wAAAAAAAAABtQEAAE4AAACzraAUc6rdPxmI7YzQOt0/AAAAP9sAAAAAAAAAAbYBAABOAAAA8+Acoe7v3T+KuZdioSjdPwAAAD/rAAAAAAAAAAG3AQAATgAAAC8UmS1qNd4/+epBOHIW3T8AAAA/6wAAAAAAAAABuAEAAE4AAABvRxW65XreP/nqQThyFt0/AAAAP/oAAAAAAAAAAbkBAABOAAAArXqRRmHA3j9qHOwNQwTdPwAAAD8KAQAAAAAAAAG6AQAATgAAAAUzD84R6t4/202W4xPy3D8AAAA/CgEAAAAAAAABuwEAAE4AAADrrQ3T3AXfP9tNluMT8tw/AAAAPwoBAAAAAAAAAbwBAABOAAAA0SgM2Kch3z9Kf0C55N/cPwAAAD8ZAQAAAAAAAAG9AQAATgAAACnhiV9YS98/Sn9AueTf3D8AAAA/GQEAAAAAAAABvgEAAE4AAAAPXIhkI2ffP7uw6o61zdw/AAAAPykBAAAAAAAAAb8BAABOAAAA89aGae6C3z+7sOqOtc3cPwAAAD8pAQAAAAAAAAHAAQAATgAAAGkUBuzTkN8/u7DqjrXN3D8AAAA/KQEAAAAAAAABwQEAAE4AAADg++jdJjfmP1YqLxLArOA/AAAAPwAAAAAAAAAAAcIBAABOAAAAmJoonxk+5j9WKi8SwKzgPwAAAD8PAAAAAAAAAAHDAQAATgAAAJiaKJ8ZPuY/nhFap9e14D8AAAA/LgAAAAAAAAABxAEAAE4AAADEdufi8VLmP+b4hDzvvuA/AAAAPz4AAAAAAAAAAcUBAABOAAAAZJAlqa915j8u4K/RBsjgPwAAAD9OAAAAAAAAAAHGAQAATgAAAEoLJK56keY/vq4F/DXa4D8AAAA/TgAAAAAAAAABxwEAAE4AAACiw6E1K7vmP76uBfw12uA/AAAAP10AAAAAAAAAAcgBAABOAAAA+nsfvdvk5j++rgX8NdrgPwAAAD9dAAAAAAAAAAHJAQAATgAAAFI0nUSMDuc/vq4F/DXa4D8AAAA/XQAAAAAAAAABygEAAE4AAACs7BrMPDjnP76uBfw12uA/AAAAP20AAAAAAAAAAcsBAABOAAAA6h+XWLh95z++rgX8NdrgPwAAAD99AAAAAAAAAAHMAQAATgAAAOLxUqYmyuc/vq4F/DXa4D8AAAA/fQAAAAAAAAABzQEAAE4AAACSYk61hx3oP76uBfw12uA/AAAAP4wAAAAAAAAAAc4BAABOAAAALEl9rTNW6T9OfVsmZezgPwAAAD+rAAAAAAAAAAHPAQAATgAAACQbOfuhouk/lmSGu3z14D8AAAA/qwAAAAAAAAAB0AEAAE4AAACor3XGKuHpP5Zkhrt89eA/AAAAP8sAAAAAAAAAAdEBAABOAAAAJBZu3yFs6j+WZIa7fPXgPwAAAD/LAAAAAAAAAAHSAQAATgAAAOjdJjcm8Oo/3UuxUJT+4D8AAAA/2gAAAAAAAAAB0wEAAE4AAAAmEaPDoTXrP91LsVCU/uA/AAAAP9oAAAAAAAAAAdQBAABOAAAArKXfjip06z8mM9zlqwfhPwAAAD/qAAAAAAAAAAHVAQAATgAAAKR3m9yYwOs/JjPc5asH4T8AAAA/+gAAAAAAAAAB1gEAAE4AAABubZjmLvjrP20aB3vDEOE/AAAAP/oAAAAAAAAAAdcBAABOAAAAyCUWbt8h7D9tGgd7wxDhPwAAAD/6AAAAAAAAAAHYAQAATgAAAJIbE3h1Wew/bRoHe8MQ4T8AAAA/KAEAAAAAAAAB2QEAAE4AAAA8XsrURPnsP20aB3vDEOE/AAAAPzgBAAAAAAAAAdoBAABOAAAA2ncImwIc7T9tGgd7wxDhPwAAAD84AQAAAAAAAAHbAQAATgAAAAhUx97aMO0/bRoHe8MQ4T8AAAA/SAEAAAAAAAAB3AEAAE4AAAA0MIYis0XtP20aB3vDEOE/AAAAP0gBAAAAAAAAAd0BAABOAAAApm0FpZhT7T9tGgd7wxDhPwAAAD9XAQAAAAAAAAHeAQAATgAAANJJxOhwaO0/bRoHe8MQ4T8AAAA/ZwEAAAAAAAAB3wEAAE4AAAAsAkJwIZLtP20aB3vDEOE/AAAAP3cBAAAAAAAAAeABAABOAAAAVt4AtPmm7T+1ATIQ2xnhPwAAAD+jAQAAAAAAAAHhAQAATgAAANRE+czwMe4/jbeyzyE14T8AAAA/wgEAAAAAAAAB4gEAAE4AAAAcoe7vffTuP2RtM49oUOE/AAAAP8IBAAAAAAAAAeMBAABOAAAASH2tM1YJ7z9kbTOPaFDhPwAAAD/SAQAAAAAAAAHkAQAATgAAALy6LLY7F+8/ZG0zj2hQ4T8AAAA/4QEAAAAAAAAB5QEAAE4AAAB2WWx3Lh7vP2RtM49oUOE/AAAAP+EBAAAAAAAAAeYBAABOAAAAoDUruwYz7z9kbTOPaFDhPwAAAD/xAQAAAAAAAAHnAQAATgAAAEBPaYHEVe8/ZG0zj2hQ4T8AAAA/AQIAAAAAAAAB6AEAAE4AAAB+guUNQJvvP2RtM49oUOE/AAAAPxACAAAAAAAAAekBAABOAAAAql6kURiw7z9kbTOPaFDhPwAAAD8QAgAAAAAAAAHqAQAATgAAAB6cI9T9ve8/ZG0zj2hQ4T8AAAA/LwIAAAAAAAAB6wEAAE4AAACQ2aJW48vvP2RtM49oUOE/AAAAPy8CAAAAAAAAAewBAABOAAAASnjiF9bS7z9kbTOPaFDhPwAAAD9PAgAAAAAAAAHtAQAATgAAAEp44hfW0u8/HYYI+lBH4T8AAAA/vAIAAAAAAAAB7gEAAE4AAAC8tWGau+DvP423ss8hNeE/AAAAP8wCAAAAAAAAAe8BAABOAAAAAhci2cjZ7z+Nt7LPITXhPwAAAD+mAwAAAAAAAAHwAQAATgAAAF7K1ET5zNA/m/q2TMrY4T8AAAA/AAAAAAAAAAAB8QEAAE4AAABERdNJxOjQP5v6tkzK2OE/AAAAP20AAAAAAAAAAfIBAABOAAAAnP1Q0XQS0T+b+rZMytjhPwAAAD99AAAAAAAAAAHzAQAATgAAAGjzTdsKStE/m/q2TMrY4T8AAAA/jQAAAAAAAAAB9AEAAE4AAAAz6UrloIHRP5v6tkzK2OE/AAAAP40AAAAAAAAAAfUBAABOAAAAcRzHcRzH0T/j4eHh4eHhPwAAAD+cAAAAAAAAAAH2AQAATgAAAJXKQQNjKNI/4+Hh4eHh4T8AAAA/nAAAAAAAAAAB9wEAAE4AAABHOz0SxHvSP+Ph4eHh4eE/AAAAP6wAAAAAAAAAAfgBAABOAAAAw6E1K7sG0z8qyQx3+erhPwAAAD+sAAAAAAAAAAH5AQAATgAAALFFrcaXn9M/c7A3DBH04T8AAAA/uwAAAAAAAAAB+gEAAE4AAAC7biZdqRzUP3OwNwwR9OE/AAAAP7sAAAAAAAAAAfsBAABOAAAAHVAde2vD1D+6l2KhKP3hPwAAAD8QAQAAAAAAAAH8AQAATgAAAIExFJktatU/An+NNkAG4j8AAAA/IAEAAAAAAAAB/QEAAE4AAAC5MYFXl8XWPwJ/jTZABuI/AAAAPyABAAAAAAAAAf4BAABOAAAAjVD39z561z8Cf402QAbiPwAAAD8vAQAAAAAAAAH/AQAATgAAAGNvbZjmLtg/An+NNkAG4j8AAAA/LwEAAAAAAAABAAIAAE4AAADFUGS2qNXYPwJ/jTZABuI/AAAAPz8BAAAAAAAAAQECAABOAAAAmW/aVlCK2T8Cf402QAbiPwAAAD8/AQAAAAAAAAECAgAATgAAAJ1lRB9QHds/An+NNkAG4j8AAAA/XgEAAAAAAAABAwIAAE4AAAAZzDw4R6jbPwJ/jTZABuI/AAAAP14BAAAAAAAAAQQCAABOAAAAI/W1zlgl3D8Cf402QAbiPwAAAD9uAQAAAAAAAAEFAgAATgAAALvgr+KElNw/An+NNkAG4j8AAAA/bgEAAAAAAAABBgIAAE4AAABRzKn2sAPdPwJ/jTZABuI/AAAAP30BAAAAAAAAAQcCAABOAAAAd3okiPdk3T8Cf402QAbiPwAAAD99AQAAAAAAAAEIAgAATgAAAJkonxk+xt0/An+NNkAG4j8AAAA/jQEAAAAAAAABCQIAAE4AAAC/1hmrhCfePwJ/jTZABuI/AAAAP40BAAAAAAAAAQoCAABOAAAAb0cVuuV63j8Cf402QAbiPwAAAD+sAQAAAAAAAAELAgAATgAAAJH1j0ss3N4/An+NNkAG4j8AAAA/rAEAAAAAAAABDAIAAE4AAABpFAbs05DfPwJ/jTZABuI/AAAAP7wBAAAAAAAAAQ0CAABOAAAAi8KAfRry3z8Cf402QAbiPwAAAD+8AQAAAAAAAAEOAgAATgAAAOZ6/gTLG+A/An+NNkAG4j8AAAA/zAEAAAAAAAABDwIAAE4AAACElDzLiD7gPwJ/jTZABuI/AAAAP8wBAAAAAAAAARACAABOAAAAsHD7DmFT4D8Cf402QAbiPwAAAD/MAQAAAAAAAAERAgAATgAAAN5MulI5aOA/updioSj94T8AAAA/2wEAAAAAAAABEgIAAE4AAACW6/kTLG/gP3OwNwwR9OE/AAAAP9sBAAAAAAAAARMCAABOAAAAUIo51R524D9zsDcMEfThPwAAAD/rAQAAAAAAAAEUAgAATgAAACTw6rLY7sw/+1BHgSVM5D8AAAA/AAAAAAAAAAABFQIAAE4AAADw5ee8bibNP/tQR4ElTOQ/AAAAP40AAAAAAAAAARYCAABOAAAAvNvkxgRezT/7UEeBJUzkPwAAAD+cAAAAAAAAAAEXAgAATgAAAB692+TGBM4/+1BHgSVM5D8AAAA/rAAAAAAAAAABGAIAAE4AAACS8MQvrKXPP/tQR4ElTOQ/AAAAP6wAAAAAAAAAARkCAABOAAAAORxas7Jr0D9COHIWPVXkPwAAAD+8AAAAAAAAAAEaAgAATgAAALaCUsyp9tA/QjhyFj1V5D8AAAA/vAAAAAAAAAABGwIAAE4AAACmJspnho/RP0I4chY9VeQ/AAAAP8sAAAAAAAAAARwCAABOAAAAPRLEe7L+0T9COHIWPVXkPwAAAD/bAAAAAAAAAAEdAgAATgAAAEc7PRLEe9I/ih+dq1Re5D8AAAA/2wAAAAAAAAABHgIAAE4AAADdJjcm8OrSP9MGyEBsZ+Q/AAAAP9sAAAAAAAAAAR8CAABOAAAAj5cyNVE+0z/TBshAbGfkPwAAAD/rAAAAAAAAAAEgAgAATgAAALFFrcaXn9M/0wbIQGxn5D8AAAA/6wAAAAAAAAABIQIAAE4AAADxeClTE+XTP9MGyEBsZ+Q/AAAAP/oAAAAAAAAAASICAABOAAAAu24mXakc1D/TBshAbGfkPwAAAD/6AAAAAAAAAAEjAgAATgAAABUnpORZRtQ/0wbIQGxn5D8AAAA/CgEAAAAAAAABJAIAAE4AAABt3yFsCnDUP9MGyEBsZ+Q/AAAAPykBAAAAAAAAASUCAABOAAAAOdUedqCn1D/TBshAbGfkPwAAAD8pAQAAAAAAAAEmAgAATgAAAKsSnviFtdQ/0wbIQGxn5D8AAAA/OQEAAAAAAAABJwIAAE4AAACrEp74hbXUP4ofnatUXuQ/AAAAP7oCAAAAAAAAASgCAABOAAAAqxKe+IW11D/7UEeBJUzkPwAAAD/JAgAAAAAAAAEpAgAATgAAAB1QHXtrw9Q/I5vGwd4w5D8AAAA/yQIAAAAAAAABKgIAAE4AAAADyxuANt/UP0zlRQKYFeQ/AAAAP9kCAAAAAAAAASsCAABOAAAA6UUahQH71D+deUSDCt/jPwAAAD/ZAgAAAAAAAAEsAgAATgAAAEP+lwyyJNU/7Q1DBH2o4z8AAAA/6QIAAAAAAAABLQIAAE4AAAC1OxePlzLVP4aJbBoHe+M/AAAAP+kCAAAAAAAAAS4CAABOAAAAm7YVlGJO1T/WHWubeUTjPwAAAD/4AgAAAAAAAAEvAgAATgAAAA/0lBZIXNU/J7JpHOwN4z8AAAA/+AIAAAAAAAABMAIAAE4AAAAP9JQWSFzVPwcVvseN6eI/AAAAPwgDAAAAAAAAATECAABOAAAAD/SUFkhc1T8wXz0IR87iPwAAAD8IAwAAAAAAAAEyAgAATgAAAA/0lBZIXNU/WKm8SACz4j8AAAA/FwMAAAAAAAABMwIAAE4AAAAP9JQWSFzVP4DzO4m5l+I/AAAAPxcDAAAAAAAAATQCAABOAAAAD/SUFkhc1T/wJOZeioXiPwAAAD8nAwAAAAAAAAE1AgAATgAAAJu2FZRiTtU/YVaQNFtz4j8AAAA/JwMAAAAAAAABNgIAAE4AAAApeZYRfUDVPxlvZZ9DauI/AAAAPzcDAAAAAAAAATcCAABOAAAAKXmWEX1A1T+JoA91FFjiPwAAAD83AwAAAAAAAAE4AgAATgAAALU7F4+XMtU/+dG5SuVF4j8AAAA/RgMAAAAAAAABOQIAAE4AAADPwBiKzBbVP7HqjrXNPOI/AAAAP0YDAAAAAAAAAToCAABOAAAAW4OZB+cI1T8iHDmLniriPwAAAD9WAwAAAAAAAAE7AgAATgAAAHcImwIc7dQ/kk3jYG8Y4j8AAAA/ZgMAAAAAAAABPAIAAE4AAAADyxuANt/UP0pmuMtXD+I/AAAAP2YDAAAAAAAAAT0CAABOAAAAHVAde2vD1D+6l2KhKP3hPwAAAD+FAwAAAAAAAAE+AgAATgAAABUnpORZRtQ/UxOMt7LP4T8AAAA/hQMAAAAAAAABPwIAAE4AAABJMafaww7UPwssYSKbxuE/AAAAP5QDAAAAAAAAAUACAABOAAAA8XgpUxPl0z/DRDaNg73hPwAAAD+UAwAAAAAAAAFBAgAATgAAAJfAq8tiu9M/e10L+Gu04T8AAAA/pAMAAAAAAAABQgIAAE4AAAA/CC5EspHTPzN24GJUq+E/AAAAP6QDAAAAAAAAAUMCAABOAAAA50+wvAFo0z/sjrXNPKLhPwAAAD+0AwAAAAAAAAFEAgAATgAAABtas7JrMNM/7I61zTyi4T8AAAA/tAMAAAAAAAABRQIAAE4AAADDoTUruwbTP+yOtc08ouE/AAAAP8MDAAAAAAAAAUYCAABOAAAAa+m3owrd0j+jp4o4JZnhPwAAAD/DAwAAAAAAAAFHAgAATgAAAIVuuZ4/wdI/o6eKOCWZ4T8AAAA/wwMAAAAAAAABSAIAAE4AAAArtjsXj5fSP6OnijglmeE/AAAAP9MDAAAAAAAAAUkCAABOAAAA0/29j95t0j+jp4o4JZnhPwAAAD/jAwAAAAAAAAFKAgAATgAAAAgIwYVINtI/XMBfow2Q4T8AAAA/4wMAAAAAAAABSwIAAE4AAAA9EsR7sv7RP1zAX6MNkOE/AAAAP/IDAAAAAAAAAUwCAABOAAAAV5fFdufi0T9cwF+jDZDhPwAAAD/yAwAAAAAAAAFNAgAATgAAAP7eR+82udE/XMBfow2Q4T8AAAA/AgQAAAAAAAABTgIAAE4AAAAz6UrloIHRP1zAX6MNkOE/AAAAPwIEAAAAAAAAAU8CAABOAAAA2jDNXfBX0T9cwF+jDZDhPwAAAD8CBAAAAAAAAAFQAgAATgAAAIJ4T9Y/LtE/XMBfow2Q4T8AAAA/EQQAAAAAAAABUQIAAE4AAAApwNFOjwTRP1zAX6MNkOE/AAAAPyEEAAAAAAAAAVICAABOAAAA0QdUx97a0D9cwF+jDZDhPwAAAD8xBAAAAAAAAAFTAgAATgAAAHhP1j8usdA/XMBfow2Q4T8AAAA/QAQAAAAAAAABVAIAAE4AAACsWdk1mHnQP6OnijglmeE/AAAAP0AEAAAAAAAAAVUCAABOAAAAU6FbrudP0D+jp4o4JZnhPwAAAD9QBAAAAAAAAAFWAgAATgAAAG0mXakcNNA/o6eKOCWZ4T8AAAA/UAQAAAAAAAABVwIAAE4AAABEYcA+DfnPPzN24GJUq+E/AAAAP2AEAAAAAAAAAVgCAABOAAAAeGvDNHfBzz8zduBiVKvhPwAAAD9gBAAAAAAAAAFZAgAATgAAAJLwxC+spc8/M3bgYlSr4T8AAAA/bwQAAAAAAAABWgIAAE4AAADI+sclFm7PP3tdC/hrtOE/AAAAP28EAAAAAAAAAVsCAABOAAAA/ATLG4A2zz97XQv4a7ThPwAAAD9/BAAAAAAAAAFcAgAATgAAABaKzBa1Gs8/w0Q2jYO94T8AAAA/fwQAAAAAAAABXQIAAE4AAABMlM8MH+POP8NENo2DveE/AAAAP44EAAAAAAAAAV4CAABOAAAAgJ7SAomrzj8LLGEim8bhPwAAAD+OBAAAAAAAAAFfAgAATgAAAM4t1/MnWM4/UxOMt7LP4T8AAAA/ngQAAAAAAAABYAIAAE4AAAAevdvkxgTOP5v6tkzK2OE/AAAAP64EAAAAAAAAAWECAABOAAAAolbjy895zT9zsDcMEfThPwAAAD+uBAAAAAAAAAFiAgAATgAAAPDl57xuJs0/updioSj94T8AAAA/vQQAAAAAAAABYwIAAE4AAAA+deytDdPMP0pmuMtXD+I/AAAAP70EAAAAAAAAAWQCAABOAAAAjgTxnqx/zD+STeNgbxjiPwAAAD/NBAAAAAAAAAFlAgAATgAAAPgY94qAEMw/agNkILYz4j8AAAA/zQQAAAAAAAABZgIAAE4AAABgLf12VKHLP0G55N/8TuI/AAAAP90EAAAAAAAAAWcCAABOAAAAsLwBaPNNyz8Zb2WfQ2riPwAAAD/sBAAAAAAAAAFoAgAATgAAAP5LBlmS+so/YVaQNFtz4j8AAAA//AQAAAAAAAABaQIAAE4AAACC5Q1Am2/KPzkMEfShjuI/AAAAP/wEAAAAAAAAAWoCAABOAAAAtu8QNgU4yj/I2mYe0aDiPwAAAD/8BAAAAAAAAAFrAgAATgAAANB0EjE6HMo/WKm8SACz4j8AAAA/CwUAAAAAAAABbAIAAE4AAADq+RMsbwDKP6CQ590XvOI/AAAAPwsFAAAAAAAAAW0CAABOAAAA6vkTLG8Ayj/odxJzL8XiPwAAAD8bBQAAAAAAAAFuAgAATgAAAOr5EyxvAMo/MF89CEfO4j8AAAA/GwUAAAAAAAABbwIAAE4AAADq+RMsbwDKP3dGaJ1e1+I/AAAAPysFAAAAAAAAAXACAABOAAAA6vkTLG8Ayj/ALZMyduDiPwAAAD86BQAAAAAAAAFxAgAATgAAAOr5EyxvAMo/T/zoXKXy4j8AAAA/OgUAAAAAAAABcgIAAE4AAADq+RMsbwDKP9/KPofUBOM/AAAAPzoFAAAAAAAAAXMCAABOAAAA6vkTLG8Ayj9vmZSxAxfjPwAAAD9KBQAAAAAAAAF0AgAATgAAAOr5EyxvAMo/Rk8VcUoy4z8AAAA/SgUAAAAAAAABdQIAAE4AAADq+RMsbwDKP9Yda5t5ROM/AAAAP1oFAAAAAAAAAXYCAABOAAAA6vkTLG8Ayj9m7MDFqFbjPwAAAD95BQAAAAAAAAF3AgAATgAAAJxqDzvQU8o/holsGgd74z8AAAA/eQUAAAAAAAABeAIAAE4AAACC5Q1Am2/KP10/7dlNluM/AAAAP4gFAAAAAAAAAXkCAABOAAAATtsKSjGnyj+lJhhvZZ/jPwAAAD+IBQAAAAAAAAF6AgAATgAAABjRB1TH3so/fdyYLqy64z8AAAA/iAUAAAAAAAABewIAAE4AAADkxgReXRbLPwyr7ljbzOM/AAAAP4gFAAAAAAAAAXwCAABOAAAAlDcAbb5pyz+deUSDCt/jPwAAAD+YBQAAAAAAAAF9AgAATgAAAEao+3sfvcs/LEiarTnx4z8AAAA/mAUAAAAAAAABfgIAAE4AAAASnviFtfTLP3QvxUJR+uM/AAAAP5gFAAAAAAAAAX8CAABOAAAA3JP1j0sszD+7FvDXaAPkPwAAAD+YBQAAAAAAAAGAAgAATgAAAI4E8Z6sf8w/TOVFApgV5D8AAAA/pwUAAAAAAAABgQIAAE4AAABa+u2oQrfMP0zlRQKYFeQ/AAAAP7cFAAAAAAAAAYICAABOAAAAJPDqstjuzD/bs5ssxyfkPwAAAD+3BQAAAAAAAAGDAgAATgAAAPDl57xuJs0/I5vGwd4w5D8AAAA/xwUAAAAAAAABhAIAAE4AAAC82+TGBF7NPyObxsHeMOQ/AAAAP8cFAAAAAAAAAYUCAABOAAAAolbjy895zT9qgvFW9jnkPwAAAD/mBQAAAAAAAAGGAgAATgAAAFLH3towzc0/s2kc7A1D5D8AAAA/5gUAAAAAAAABhwIAAE4AAAAEONrpkSDOP7NpHOwNQ+Q/AAAAP+YFAAAAAAAAAYgCAABOAAAA6LLY7lw8zj+zaRzsDUPkPwAAAD/1BQAAAAAAAAGJAgAATgAAALSo1fjyc84/s2kc7A1D5D8AAAA/9QUAAAAAAAABigIAAE4AAACaI9T9vY/OP7NpHOwNQ+Q/AAAAPwUGAAAAAAAAAYsCAABOAAAAZhnRB1THzj+zaRzsDUPkPwAAAD8FBgAAAAAAAAGMAgAATgAAAEyUzwwf484/s2kc7A1D5D8AAAA/FQYAAAAAAAABjQIAAE4AAAAwD84R6v7OP7NpHOwNQ+Q/AAAAPyQGAAAAAAAAAY4CAABOAAAAForMFrUazz+zaRzsDUPkPwAAAD80BgAAAAAAAAGPAgAATgAAAPwEyxuANs8/s2kc7A1D5D8AAAA/cgYAAAAAAAABkAIAAE4AAADif8kgS1LPP7NpHOwNQ+Q/AAAAP4IGAAAAAAAAAZECAABOAAAAyPrHJRZuzz+zaRzsDUPkPwAAAD+CBgAAAAAAAAGSAgAATgAAAK51xirhic8/aoLxVvY55D8AAAA/ggYAAAAAAAABkwIAAE4AAACS8MQvrKXPP2qC8Vb2OeQ/AAAAP5IGAAAAAAAAAZQCAABOAAAAkvDEL6ylzz8jm8bB3jDkPwAAAD/BBgAAAAAAAAGVAgAATgAAAJif87qZdOU/63Ut4K/R5j8AAAA/AAAAAAAAAAABlgIAAE4AAACYn/O6mXTlPzJdWHXH2uY/AAAAPxAAAAAAAAAAAZcCAABOAAAAmJ/zupl05T/DK66f9uzmPwAAAD8fAAAAAAAAAAGYAgAATgAAAJif87qZdOU/ChPZNA725j8AAAA/HwAAAAAAAAABmQIAAE4AAAAK3XI9f4LlP5rhLl89COc/AAAAPy8AAAAAAAAAAZoCAABOAAAAfhryv2SQ5T8qsISJbBrnPwAAAD8vAAAAAAAAAAGbAgAATgAAAPBXcUJKnuU/uX7as5ss5z8AAAA/PwAAAAAAAAABnAIAAE4AAABilfDEL6zlPwFmBUmzNec/AAAAPz8AAAAAAAAAAZ0CAABOAAAAjnGvCAjB5T+RNFtz4kfnPwAAAD9OAAAAAAAAAAGeAgAATgAAALxNbkzg1eU/IQOxnRFa5z8AAAA/TgAAAAAAAAABnwIAAE4AAAAui+3OxePlP7HRBshAbOc/AAAAP14AAAAAAAAAAaACAABOAAAAzKQrlYMG5j9AoFzyb37nPwAAAD9eAAAAAAAAAAGhAgAATgAAAPqA6thbG+Y/0W6yHJ+Q5z8AAAA/bQAAAAAAAAABogIAAE4AAAAmXakcNDDmP2A9CEfOouc/AAAAP30AAAAAAAAAAaMCAABOAAAAxHbn4vFS5j/vC15x/bTnPwAAAD99AAAAAAAAAAGkAgAATgAAAPBSpibKZ+Y/7wtecf205z8AAAA/fQAAAAAAAAABpQIAAE4AAAAeL2VqonzmPzfziAYVvuc/AAAAP40AAAAAAAAAAaYCAABOAAAAdufi8VKm5j8384gGFb7nPwAAAD+cAAAAAAAAAAGnAgAATgAAAIg+oDr21uY/gNqzmyzH5z8AAAA/nAAAAAAAAAABqAIAAE4AAAAoWN4AtPnmP4Das5ssx+c/AAAAP6wAAAAAAAAAAakCAABOAAAA8k3bCkox5z+A2rObLMfnPwAAAD+sAAAAAAAAAAGqAgAATgAAAEwGWZL6Wuc/gNqzmyzH5z8AAAA/vAAAAAAAAAABqwIAAE4AAAAW/FWckJLnP4Das5ssx+c/AAAAP7wAAAAAAAAAAawCAABOAAAAbrTTI0G85z+A2rObLMfnPwAAAD/LAAAAAAAAAAGtAgAATgAAAIILkWzk7Oc/gNqzmyzH5z8AAAA/2wAAAAAAAAABrgIAAE4AAADaww70lBboPzfziAYVvuc/AAAAP9sAAAAAAAAAAa8CAABOAAAAMnyMe0VA6D/vC15x/bTnPwAAAD/bAAAAAAAAAAGwAgAATgAAAIw0CgP2aeg/0W6yHJ+Q5z8AAAA/6gAAAAAAAAABsQIAAE4AAABwrwgIwYXoP0CgXPJvfuc/AAAAP+oAAAAAAAAAAbICAABOAAAAnIvHS5ma6D9o6tsyKWPnPwAAAD/6AAAAAAAAAAGzAgAATgAAABDJRs5+qOg/kTRbc+JH5z8AAAA/+gAAAAAAAAABtAIAAE4AAACCBsZQZLboPwFmBUmzNec/AAAAPwoBAAAAAAAAAbUCAABOAAAA9kNF00nE6D8qsISJbBrnPwAAAD8KAQAAAAAAAAG2AgAATgAAALDihJQ8y+g/UvoDyiX/5j8AAAA/GQEAAAAAAAABtwIAAE4AAABogcRVL9LoP8Mrrp/27OY/AAAAPxkBAAAAAAAAAbgCAABOAAAA2r5D2BTg6D/rdS3gr9HmPwAAAD8pAQAAAAAAAAG5AgAATgAAAE78wlr67eg/W6fXtYC/5j8AAAA/KQEAAAAAAAABugIAAE4AAAAImwIc7fToP8vYgYtRreY/AAAAPzkBAAAAAAAAAbsCAABOAAAACJsCHO306D88CixhIpvmPwAAAD85AQAAAAAAAAG8AgAATgAAAMA5Qt3f++g/qzvWNvOI5j8AAAA/SAEAAAAAAAABvQIAAE4AAADAOULd3/voPxxtgAzEduY/AAAAP0gBAAAAAAAAAb4CAABOAAAAetiBntIC6T9Et/9MfVvmPwAAAD9nAQAAAAAAAAG/AgAATgAAADR3wV/FCek/lUv+ze8k5j8AAAA/ZwEAAAAAAAABwAIAAE4AAACmtEDiqhfpPy3HJ+R59+U/AAAAP2cBAAAAAAAAAcECAABOAAAAYFOAo50e6T/GQlH6A8rlPwAAAD93AQAAAAAAAAHCAgAATgAAAGBTgKOdHuk/X756EI6c5T8AAAA/dwEAAAAAAAABwwIAAE4AAAAY8r9kkCXpPz8hz7sveOU/AAAAP4cBAAAAAAAAAcQCAABOAAAAGPK/ZJAl6T/YnPjRuUrlPwAAAD+HAQAAAAAAAAHFAgAATgAAABjyv2SQJek/cBgi6EMd5T8AAAA/lgEAAAAAAAABxgIAAE4AAAAY8r9kkCXpP5hioSj9AeU/AAAAP5YBAAAAAAAAAccCAABOAAAAGPK/ZJAl6T/BrCBptubkPwAAAD+mAQAAAAAAAAHIAgAATgAAABjyv2SQJek/Md7KPofU5D8AAAA/tgEAAAAAAAAByQIAAE4AAABgU4CjnR7pP6IPdRRYwuQ/AAAAP7YBAAAAAAAAAcoCAABOAAAAprRA4qoX6T8RQR/qKLDkPwAAAD+2AQAAAAAAAAHLAgAATgAAAKa0QOKqF+k/yln0VBGn5D8AAAA/xQEAAAAAAAABzAIAAE4AAAA0d8FfxQnpP4Jyyb/5neQ/AAAAP+QBAAAAAAAAAc0CAABOAAAA2r5D2BTg6D8a7vLVg3DkPwAAAD/kAQAAAAAAAAHOAgAATgAAALDihJQ8y+g/0wbIQGxn5D8AAAA/5AEAAAAAAAABzwIAAE4AAAA8pQUSV73oP4ofnatUXuQ/AAAAP/QBAAAAAAAAAdACAABOAAAAEMlGzn6o6D9COHIWPVXkPwAAAD/0AQAAAAAAAAHRAgAATgAAAOTsh4qmk+g/QjhyFj1V5D8AAAA/BAIAAAAAAAAB0gIAAE4AAAD+cYmF23foP/tQR4ElTOQ/AAAAPwQCAAAAAAAAAdMCAABOAAAAGPeKgBBc6D+zaRzsDUPkPwAAAD8TAgAAAAAAAAHUAgAATgAAAHjdTLpSOeg/s2kc7A1D5D8AAAA/EwIAAAAAAAAB1QIAAE4AAADaww70lBboP7NpHOwNQ+Q/AAAAPzMCAAAAAAAAAdYCAABOAAAA9EgQ78n65z+zaRzsDUPkPwAAAD8zAgAAAAAAAAHXAgAATgAAAJyQkmcZ0ec/s2kc7A1D5D8AAAA/MwIAAAAAAAAB2AIAAE4AAAC2FZRiTrXnP7NpHOwNQ+Q/AAAAPzMCAAAAAAAAAdkCAABOAAAA0JqVXYOZ5z+zaRzsDUPkPwAAAD9CAgAAAAAAAAHaAgAATgAAADCBV5fFduc/s2kc7A1D5D8AAAA/QgIAAAAAAAAB2wIAAE4AAACSZxnRB1TnP7NpHOwNQ+Q/AAAAP1ICAAAAAAAAAdwCAABOAAAAOK+bSVcq5z+zaRzsDUPkPwAAAD9hAgAAAAAAAAHdAgAATgAAAM6fYHkD0OY/QjhyFj1V5D8AAAA/cQIAAAAAAAAB3gIAAE4AAAAEqmNvbZjmP9MGyEBsZ+Q/AAAAP3ECAAAAAAAAAd8CAABOAAAAqvHl57xu5j8a7vLVg3DkPwAAAD9xAgAAAAAAAAHgAgAATgAAAArYpyH/S+Y/qrxIALOC5D8AAAA/gQIAAAAAAAAB4QIAAE4AAAAmXakcNDDmPzqLnirilOQ/AAAAP4ECAAAAAAAAAeICAABOAAAAQOKqF2kU5j/KWfRUEafkPwAAAD+QAgAAAAAAAAHjAgAATgAAABQG7NOQ/+U/WihKf0C55D8AAAA/kAIAAAAAAAAB5AIAAE4AAAAui+3OxePlPzHeyj6H1OQ/AAAAP6ACAAAAAAAAAeUCAABOAAAAvE1uTODV5T96xfXTnt3kPwAAAD+gAgAAAAAAAAHmAgAATgAAAI5xrwgIweU/UXt2k+X45D8AAAA/sAIAAAAAAAAB5wIAAE4AAAAcNDCGIrPlP+BJzL0UC+U/AAAAP78CAAAAAAAAAegCAABOAAAAqPawAz2l5T9wGCLoQx3lPwAAAD/PAgAAAAAAAAHpAgAATgAAADa5MYFXl+U/R86ip4o45T8AAAA/zwIAAAAAAAAB6gIAAE4AAADEe7L+cYnlP9ic+NG5SuU/AAAAP88CAAAAAAAAAesCAABOAAAACt1yPX+C5T9na0786FzlPwAAAD/PAgAAAAAAAAHsAgAATgAAAJif87qZdOU/9zmkJhhv5T8AAAA/3gIAAAAAAAAB7QIAAE4AAADeALT5pm3lP4cI+lBHgeU/AAAAP+4CAAAAAAAAAe4CAABOAAAA3gC0+aZt5T8X1097dpPlPwAAAD/uAgAAAAAAAAHvAgAATgAAAN4AtPmmbeU/X756EI6c5T8AAAA//gIAAAAAAAAB8AIAAE4AAAAkYnQ4tGblP+6M0Dq9ruU/AAAAP/4CAAAAAAAAAfECAABOAAAAJGJ0OLRm5T83dPvP1LflPwAAAD8NAwAAAAAAAAHyAgAATgAAACRidDi0ZuU/xkJR+gPK5T8AAAA/HQMAAAAAAAAB8wIAAE4AAAAkYnQ4tGblP1URpyQz3OU/AAAAPy0DAAAAAAAAAfQCAABOAAAAJGJ0OLRm5T91rlJ5kQDmPwAAAD8tAwAAAAAAAAH1AgAATgAAACRidDi0ZuU/TWTTONgb5j8AAAA/LQMAAAAAAAAB9gIAAE4AAAAkYnQ4tGblPyQaVPgeN+Y/AAAAPzwDAAAAAAAAAfcCAABOAAAAJGJ0OLRm5T+16KkiTknmPwAAAD88AwAAAAAAAAH4AgAATgAAACRidDi0ZuU/jZ4q4pRk5j8AAAA/TAMAAAAAAAAB+QIAAE4AAADeALT5pm3lP2RUq6Hbf+Y/AAAAP0wDAAAAAAAAAfoCAABOAAAAmJ/zupl05T/0IgHMCpLmPwAAAD9bAwAAAAAAAAH7AgAATgAAAJif87qZdOU/y9iBi1Gt5j8AAAA/WwMAAAAAAAAB/AIAAE4AAABQPjN8jHvlP6OOAkuYyOY/AAAAP2sDAAAAAAAAAf0CAABOAAAAxHuy/nGJ5T8yXVh1x9rmPwAAAD97AwAAAAAAAAH+AgAATgAAAH4a8r9kkOU/wyuun/bs5j8AAAA/ewMAAAAAAAAB/wIAAE4AAADwV3FCSp7lP1L6A8ol/+Y/AAAAP3sDAAAAAAAAAQADAABOAAAAqPawAz2l5T/hyFn0VBHnPwAAAD+KAwAAAAAAAAEBAwAATgAAAGKV8MQvrOU/cpevHoQj5z8AAAA/igMAAAAAAAABAgMAAE4AAAAcNDCGIrPlP7l+2rObLOc/AAAAP5oDAAAAAAAAAQMDAABOAAAA1tJvRxW65T8BZgVJszXnPwAAAD+aAwAAAAAAAAEEAwAATgAAAI5xrwgIweU/Sk0w3so+5z8AAAA/qgMAAAAAAAABBQMAAE4AAABIEO/J+sflP5E0W3PiR+c/AAAAP6oDAAAAAAAAAQYDAABOAAAAAq8ui+3O5T/ZG4YI+lDnPwAAAD+5AwAAAAAAAAEHAwAATgAAALxNbkzg1eU/IQOxnRFa5z8AAAA/uQMAAAAAAAABCAMAAE4AAAB07K0N09zlP7HRBshAbOc/AAAAP8kDAAAAAAAAAQkDAABOAAAALovtzsXj5T/5uDFdWHXnPwAAAD/JAwAAAAAAAAEKAwAATgAAAOYpLZC46uU/QKBc8m9+5z8AAAA/2AMAAAAAAAABCwMAAE4AAACiyGxRq/HlP4iHh4eHh+c/AAAAP9gDAAAAAAAAAQwDAABOAAAAFAbs05D/5T/RbrIcn5DnPwAAAD/4AwAAAAAAAAENAwAATgAAAPqA6thbG+Y/qCQz3OWr5z8AAAA/+AMAAAAAAAABDgMAAE4AAAAmXakcNDDmPzfziAYVvuc/AAAAP/gDAAAAAAAAAQ8DAABOAAAAUjloYAxF5j8384gGFb7nPwAAAD8HBAAAAAAAAAEQAwAATgAAAMR25+LxUuY/gNqzmyzH5z8AAAA/BwQAAAAAAAABEQMAAE4AAADwUqYmymfmP4Das5ssx+c/AAAAPxcEAAAAAAAAARIDAABOAAAAqvHl57xu5j/Iwd4wRNDnPwAAAD8XBAAAAAAAAAETAwAATgAAAGSQJamvdeY/yMHeMETQ5z8AAAA/JwQAAAAAAAABFAMAAE4AAABkkCWpr3XmP4Das5ssx+c/AAAAP1UEAAAAAAAAARUDAABOAAAAYcA+Dflf0j8+CEfOoqfqPwAAAD8AAAAAAAAAAAEWAwAATgAAAGHAPg35X9I/hu9xY7qw6j8AAAA/5gAAAAAAAAABFwMAAE4AAACf87qZdKXSP87WnPjRueo/AAAAP+YAAAAAAAAAARgDAABOAAAA3SY3JvDq0j/O1pz40bnqPwAAAD/1AAAAAAAAAAEZAwAATgAAAKkcNDCGItM/ztac+NG56j8AAAA/9QAAAAAAAAABGgMAAE4AAADnT7C8AWjTP87WnPjRueo/AAAAPwUBAAAAAAAAARsDAABOAAAAJYMsSX2t0z/O1pz40bnqPwAAAD8FAQAAAAAAAAEcAwAATgAAAGO2qNX48tM/ztac+NG56j8AAAA/FAEAAAAAAAABHQMAAE4AAACHZCNnP1TUP87WnPjRueo/AAAAPyQBAAAAAAAAAR4DAABOAAAAxZef87qZ1D/O1pz40bnqPwAAAD8kAQAAAAAAAAEfAwAATgAAAFuDmQfnCNU/ztac+NG56j8AAAA/JAEAAAAAAAABIAMAAE4AAAAP9JQWSFzVP87WnPjRueo/AAAAPzQBAAAAAAAAASEDAABOAAAATScRo8Oh1T/O1pz40bnqPwAAAD80AQAAAAAAAAEiAwAATgAAAP2XDLIk9dU/ztac+NG56j8AAAA/QwEAAAAAAAABIwMAAE4AAAA7y4g+oDrWP87WnPjRueo/AAAAP0MBAAAAAAAAASQDAABOAAAAB8GFSDZy1j/O1pz40bnqPwAAAD9TAQAAAAAAAAElAwAATgAAALkxgVeXxdY/ztac+NG56j8AAAA/UwEAAAAAAAABJgMAAE4AAACDJ35hLf3WP87WnPjRueo/AAAAP2MBAAAAAAAAAScDAABOAAAAwVr67ahC1z/O1pz40bnqPwAAAD9jAQAAAAAAAAEoAwAATgAAAAGOdnokiNc/ztac+NG56j8AAAA/cgEAAAAAAAABKQMAAE4AAAAlPPELa+nXP87WnPjRueo/AAAAP3IBAAAAAAAAASoDAABOAAAA1azsGsw82D/O1pz40bnqPwAAAD+CAQAAAAAAAAErAwAATgAAAN/VZbHdudg/hu9xY7qw6j8AAAA/ggEAAAAAAAABLAMAAE4AAABbPF7K1ETZP4bvcWO6sOo/AAAAP5EBAAAAAAAAAS0DAABOAAAAZWXXYObB2T8+CEfOoqfqPwAAAD+RAQAAAAAAAAEuAwAATgAAAG+OUPf3Pto/PghHzqKn6j8AAAA/oQEAAAAAAAABLwMAAE4AAADRb0cVuuXaP/cgHDmLnuo/AAAAP6EBAAAAAAAAATADAABOAAAAwRO/sJZ+2z/3IBw5i57qPwAAAD+xAQAAAAAAAAExAwAATgAAAFn/uMTC7ds/9yAcOYue6j8AAAA/wAEAAAAAAAABMgMAAE4AAAB9rTNWCU/cP/cgHDmLnuo/AAAAP8ABAAAAAAAAATMDAABOAAAALx4vZWqi3D/3IBw5i57qPwAAAD/AAQAAAAAAAAE0AwAATgAAAPkTLG8A2tw/9yAcOYue6j8AAAA/0AEAAAAAAAABNQMAAE4AAADFCSl5lhHdP/cgHDmLnuo/AAAAP+8BAAAAAAAAATYDAABOAAAAAz2lBRJX3T/3IBw5i57qPwAAAD//AQAAAAAAAAE3AwAATgAAAFv1Io3CgN0/9yAcOYue6j8AAAA//wEAAAAAAAABOAMAAE4AAADNMqIPqI7dP/cgHDmLnuo/AAAAP/8BAAAAAAAAATkDAABOAAAAQXAhko2c3T/3IBw5i57qPwAAAD//AQAAAAAAAAE6AwAATgAAALOtoBRzqt0/9yAcOYue6j8AAAA/DgIAAAAAAAABOwMAAE4AAAAn6x+XWLjdP/cgHDmLnuo/AAAAPw4CAAAAAAAAATwDAABOAAAAmSifGT7G3T/3IBw5i57qPwAAAD8eAgAAAAAAAAE9AwAATgAAAA1mHpwj1N0/9yAcOYue6j8AAAA/PQIAAAAAAAABPgMAAE4AAABlHpwj1P3dP/cgHDmLnuo/AAAAPz0CAAAAAAAAAT8DAABOAAAAZR6cI9T93T+uOfGjc5XqPwAAAD9NAgAAAAAAAAFAAwAATgAAANlbG6a5C94/rjnxo3OV6j8AAAA/TQIAAAAAAAABQQMAAE4AAAAcgDbftK3gP89VKi8SwOw/AAAAPwAAAAAAAAAAAUIDAABOAAAA1B52oKe04D/PVSovEsDsPwAAAD+8AAAAAAAAAAFDAwAATgAAAEAusXD7DuE/z1UqLxLA7D8AAAA/vAAAAAAAAAABRAMAAE4AAADeR+82uTHhP89VKi8SwOw/AAAAP8sAAAAAAAAAAUUDAABOAAAANgBtvmlb4T/PVSovEsDsPwAAAD/LAAAAAAAAAAFGAwAATgAAAAL2acj/kuE/z1UqLxLA7D8AAAA/2wAAAAAAAAABRwMAAE4AAADO62bSlcrhP4du/5n6tuw/AAAAP9sAAAAAAAAAAUgDAABOAAAA4EIkGzn74T+Hbv+Z+rbsPwAAAD/rAAAAAAAAAAFJAwAATgAAAKw4ISXPMuI/+J+pb8uk7D8AAAA/6wAAAAAAAAABSgMAAE4AAAAE8Z6sf1ziP/ifqW/LpOw/AAAAP/oAAAAAAAAAAUsDAABOAAAAogrdcj1/4j+vuH7as5vsPwAAAD/6AAAAAAAAAAFMAwAATgAAALRhmrvgr+I/aNFTRZyS7D8AAAA/CgEAAAAAAAABTQMAAE4AAACa3JjAq8viPyDqKLCEiew/AAAAPwoBAAAAAAAAAU4DAABOAAAAgFeXxXbn4j8g6iiwhInsPwAAAD8ZAQAAAAAAAAFPAwAATgAAAPSUFkhc9eI/IOoosISJ7D8AAAA/GQEAAAAAAAABUAMAAE4AAADYDxVNJxHjP5Eb04VVd+w/AAAAPykBAAAAAAAAAVEDAABOAAAABuzTkP8l4z+RG9OFVXfsPwAAAD8pAQAAAAAAAAFSAwAATgAAAHgpUxPlM+M/SDSo8D1u7D8AAAA/OQEAAAAAAAABUwMAAE4AAACkBRJXvUjjP0g0qPA9buw/AAAAPzkBAAAAAAAAAVQDAABOAAAA0uHQmpVd4z8ATX1bJmXsPwAAAD9IAQAAAAAAAAFVAwAATgAAAEQfUB17a+M/uWVSxg5c7D8AAAA/SAEAAAAAAAABVgMAAE4AAAAqmk4iRofjP7llUsYOXOw/AAAAP1gBAAAAAAAAAVcDAABOAAAAVnYNZh6c4z+5ZVLGDlzsPwAAAD9oAQAAAAAAAAFYAwAATgAAAIJSzKn2sOM/uWVSxg5c7D8AAAA/dwEAAAAAAAABWQMAAE4AAABozcquwczjP7llUsYOXOw/AAAAP3cBAAAAAAAAAVoDAABOAAAA2gpKMafa4z+5ZVLGDlzsPwAAAD93AQAAAAAAAAFbAwAATgAAAAbnCHV/7+M/uWVSxg5c7D8AAAA/dwEAAAAAAAABXAMAAE4AAAB6JIj3ZP3jP7llUsYOXOw/AAAAP4cBAAAAAAAAAV0DAABOAAAA7GEHekoL5D+5ZVLGDlzsPwAAAD+HAQAAAAAAAAFeAwAATgAAAKYARzs9EuQ/uWVSxg5c7D8AAAA/lgEAAAAAAAABXwMAAE4AAABen4b8LxnkP7llUsYOXOw/AAAAP7ACAAAAAAAAAWADAABOAAAAGj7GvSIg5D+5ZVLGDlzsPwAAAD+wAgAAAAAAAAFhAwAATgAAAIx7RUAILuQ/uWVSxg5c7D8AAAA/vwIAAAAAAAABYgMAAE4AAAD+uMTC7TvkP7llUsYOXOw/AAAAP78CAAAAAAAAAWMDAABOAAAAcvZDRdNJ5D+5ZVLGDlzsPwAAAD/PAgAAAAAAAAFkAwAATgAAAJ7SAomrXuQ/uWVSxg5c7D8AAAA/zwIAAAAAAAABZQMAAE4AAAAQEIILkWzkP7llUsYOXOw/AAAAP98CAAAAAAAAAWYDAABOAAAAgk0BjnZ65D9xficx91LsPwAAAD/fAgAAAAAAAAFnAwAATgAAADzsQE9pgeQ/cX4nMfdS7D8AAAA/7gIAAAAAAAABaAMAAE4AAAD2ioAQXIjkP3F+JzH3Uuw/AAAAP/4CAAAAAAAAAWkDAABOAAAAsCnA0U6P5D8ol/yb30nsPwAAAD/+AgAAAAAAAAFqAwAATgAAAGjI/5JBluQ/KJf8m99J7D8AAAA/DQMAAAAAAAABawMAAE4AAAAiZz9UNJ3kPyiX/JvfSew/AAAAPy0DAAAAAAAAAWwDAABOAAAA3AV/FSek5D/hr9EGyEDsPwAAAD9cAwAAAAAAAAFtAwAATgAAAJakvtYZq+Q/4a/RBshA7D8AAAA/XAMAAAAAAAABbgMAAE4AAABOQ/6XDLLkP+Gv0QbIQOw/AAAAP1wDAAAAAAAAAW8DAABOAAAACOI9Wf+45D/hr9EGyEDsPwAAAD9cAwAAAAAAAAFwAwAATgAAAMKAfRryv+Q/mcimcbA37D8AAAA/bAMAAAAAAAABcQMAAE4AAAB8H73b5MbkP1Hhe9yYLuw/AAAAP3sDAAAAAAAAAXIDAABOAAAANL78nNfN5D9R4XvcmC7sPwAAAD97AwAAAAAAAAFzAwAATgAAAO5cPF7K1OQ/CvpQR4El7D8AAAA/iwMAAAAAAAABdAMAAE4AAACm+3sfvdvkP8ISJrJpHOw/AAAAP4sDAAAAAAAAAXUDAABOAAAAYJq74K/i5D/CEiayaRzsPwAAAD+bAwAAAAAAAAF2AwAATgAAABo5+6Gi6eQ/eSv7HFIT7D8AAAA/mwMAAAAAAAABdwMAAE4AAAAaOfuhounkPzJE0Ic6Cuw/AAAAP6oDAAAAAAAAAXgDAABOAAAA1Nc6Y5Xw5D/qXKXyIgHsPwAAAD+6AwAAAAAAAAF5AwAATgAAANTXOmOV8OQ/onV6XQv46z8AAAA/ygMAAAAAAAABegMAAE4AAADU1zpjlfDkP1uOT8jz7us/AAAAP+kDAAAAAAAAAXsDAABOAAAAjHZ6JIj35D8SpyQz3OXrPwAAAD/4AwAAAAAAAAF8AwAATgAAAIx2eiSI9+Q/O/Gjc5XK6z8AAAA/+AMAAAAAAAABfQMAAE4AAABGFbrlev7kP2M7I7ROr+s/AAAAPwgEAAAAAAAAAX4DAABOAAAAALT5pm0F5T/UbM2JH53rPwAAAD8IBAAAAAAAAAF/AwAATgAAALpSOWhgDOU/Q553X/CK6z8AAAA/GAQAAAAAAAABgAMAAE4AAAC6UjloYAzlP2vo9p+pb+s/AAAAPxgEAAAAAAAAAYEDAABOAAAAdPF4KVMT5T8kAcwKkmbrPwAAAD83BAAAAAAAAAGCAwAATgAAAHTxeClTE+U/lDJ24GJU6z8AAAA/NwQAAAAAAAABgwMAAE4AAAB08XgpUxPlPwRkILYzQus/AAAAPzcEAAAAAAAAAYQDAABOAAAAdPF4KVMT5T91lcqLBDDrPwAAAD83BAAAAAAAAAGFAwAATgAAAHTxeClTE+U/La6f9uwm6z8AAAA/RwQAAAAAAAABhgMAAE4AAAB08XgpUxPlP+XGdGHVHes/AAAAP0cEAAAAAAAAAYcDAABOAAAAdPF4KVMT5T9V+B43pgvrPwAAAD9WBAAAAAAAAAGIAwAATgAAAHTxeClTE+U/xSnJDHf56j8AAAA/dQQAAAAAAAABiQMAAE4AAAAAtPmmbQXlPzVbc+JH5+o/AAAAP3UEAAAAAAAAAYoDAABOAAAARhW65Xr+5D/tc0hNMN7qPwAAAD+FBAAAAAAAAAGLAwAATgAAAEYVuuV6/uQ/powduBjV6j8AAAA/hQQAAAAAAAABjAMAAE4AAACMdnokiPfkP16l8iIBzOo/AAAAP5UEAAAAAAAAAY0DAABOAAAAjHZ6JIj35D8VvseN6cLqPwAAAD+kBAAAAAAAAAGOAwAATgAAAIx2eiSI9+Q/ztac+NG56j8AAAA/tAQAAAAAAAABjwMAAE4AAADU1zpjlfDkP4bvcWO6sOo/AAAAP8QEAAAAAAAAAZADAABOAAAA1Nc6Y5Xw5D8+CEfOoqfqPwAAAD/EBAAAAAAAAAGRAwAATgAAANTXOmOV8OQ/9yAcOYue6j8AAAA/0wQAAAAAAAABkgMAAE4AAAAaOfuhounkP6458aNzleo/AAAAP9MEAAAAAAAAAZMDAABOAAAAYJq74K/i5D9mUsYOXIzqPwAAAD/jBAAAAAAAAAGUAwAATgAAAGCau+Cv4uQ/H2ubeUSD6j8AAAA/8gQAAAAAAAABlQMAAE4AAACm+3sfvdvkP9eDcOQseuo/AAAAP/IEAAAAAAAAAZYDAABOAAAApvt7H73b5D+PnEVPFXHqPwAAAD8CBQAAAAAAAAGXAwAATgAAAO5cPF7K1OQ//83vJOZe6j8AAAA/AgUAAAAAAAABmAMAAE4AAADuXDxeytTkP7fmxI/OVeo/AAAAPxIFAAAAAAAAAZkDAABOAAAANL78nNfN5D8oGG9ln0PqPwAAAD8SBQAAAAAAAAGaAwAATgAAAMKAfRryv+Q/mEkZO3Ax6j8AAAA/IQUAAAAAAAABmwMAAE4AAAAI4j1Z/7jkP1Bi7qVYKOo/AAAAPyEFAAAAAAAAAZwDAABOAAAATkP+lwyy5D8Ie8MQQR/qPwAAAD8xBQAAAAAAAAGdAwAATgAAANwFfxUnpOQ/eKxt5hEN6j8AAAA/MQUAAAAAAAABngMAAE4AAABoyP+SQZbkP3isbeYRDeo/AAAAP0EFAAAAAAAAAZ8DAABOAAAA9oqAEFyI5D8wxUJR+gPqPwAAAD9BBQAAAAAAAAGgAwAATgAAAMquwcyDc+Q/MMVCUfoD6j8AAAA/UAUAAAAAAAABoQMAAE4AAACe0gKJq17kPzDFQlH6A+o/AAAAP1AFAAAAAAAAAaIDAABOAAAAuFcEhOBC5D8wxUJR+gPqPwAAAD9gBQAAAAAAAAGjAwAATgAAAF6fhvwvGeQ/6d0XvOL66T8AAAA/bwUAAAAAAAABpAMAAE4AAAB6JIj3ZP3jP+ndF7zi+uk/AAAAP3YFAAAAAAAAAaUDAABOAAAA2gpKMafa4z/p3Re84vrpPwAAAD+GBQAAAAAAAAGmAwAATgAAADzxC2vpt+M/6d0XvOL66T8AAAA/hgUAAAAAAAABpwMAAE4AAADiOI7jOI7jP+ndF7zi+uk/AAAAP5YFAAAAAAAAAagDAABOAAAA0uHQmpVd4z/p3Re84vrpPwAAAD+WBQAAAAAAAAGpAwAATgAAAAbs05D/JeM/6d0XvOL66T8AAAA/pQUAAAAAAAABqgMAAE4AAACAV5fFdufiP+ndF7zi+uk/AAAAP6UFAAAAAAAAAasDAABOAAAAtGGau+Cv4j/p3Re84vrpPwAAAD+1BQAAAAAAAAGsAwAATgAAAKIK3XI9f+I/6d0XvOL66T8AAAA/tQUAAAAAAAABrQMAAE4AAAAedqCntEDiPzDFQlH6A+o/AAAAP8UFAAAAAAAAAa4DAABOAAAAUoCjnR4J4j94rG3mEQ3qPwAAAD/FBQAAAAAAAAGvAwAATgAAAIiKppOI0eE/eKxt5hEN6j8AAAA/1AUAAAAAAAABsAMAAE4AAAAu0igM2KfhP3isbeYRDeo/AAAAP9QFAAAAAAAAAbEDAABOAAAAZNwrAkJw4T/Bk5h7KRbqPwAAAD/kBQAAAAAAAAGyAwAATgAAAH5hLf12VOE/wZOYeykW6j8AAAA/5AUAAAAAAAABswMAAE4AAACY5i74qzjhP8GTmHspFuo/AAAAP/MFAAAAAAAAAbQDAABOAAAAsmsw8+Ac4T/Bk5h7KRbqPwAAAD/zBQAAAAAAAAG1AwAATgAAAPjM8DHuFeE/wZOYeykW6j8AAAA/AwYAAAAAAAABtgMAAE4AAACGj3GvCAjhP8GTmHspFuo/AAAAPwMGAAAAAAAAAbcDAABOAAAAElLyLCP64D/Bk5h7KRbqPwAAAD8TBgAAAAAAAAG4AwAATgAAAFqzsmsw8+A/wZOYeykW6j8AAAA/IgYAAAAAAAABuQMAAE4AAABas7JrMPPgPwh7wxBBH+o/AAAAP/0GAAAAAAAAAboDAABOAAAAWrOyazDz4D9QYu6lWCjqPwAAAD8cBwAAAAAAAAG7AwAATgAAAKAUc6o97OA/mEkZO3Ax6j8AAAA/HAcAAAAAAAABvAMAAE4AAACgFHOqPezgP98wRNCHOuo/AAAAPywHAAAAAAAAAb0DAABOAAAAoBRzqj3s4D9w/5n6tkzqPwAAAD8sBwAAAAAAAAG+AwAATgAAAOh1M+lK5eA/t+bEj85V6j8AAAA/LAcAAAAAAAABvwMAAE4AAADodTPpSuXgP//N7yTmXuo/AAAAPzwHAAAAAAAAAcADAABOAAAA6HUz6Url4D9HtRq6/WfqPwAAAD88BwAAAAAAAAHBAwAATgAAACzX8ydY3uA/j5xFTxVx6j8AAAA/SwcAAAAAAAABwgMAAE4AAAB0OLRmZdfgPx9rm3lEg+o/AAAAP1sHAAAAAAAAAcMDAABOAAAAupl0pXLQ4D9mUsYOXIzqPwAAAD9bBwAAAAAAAAHEAwAATgAAAAL7NOR/yeA/9yAcOYue6j8AAAA/WwcAAAAAAAABxQMAAE4AAAAC+zTkf8ngP4bvcWO6sOo/AAAAP2oHAAAAAAAAAcYDAABOAAAASFz1Io3C4D/O1pz40bnqPwAAAD9qBwAAAAAAAAHHAwAATgAAAI69tWGau+A/XqXyIgHM6j8AAAA/egcAAAAAAAAByAMAAE4AAACOvbVhmrvgP+1zSE0w3uo/AAAAP3oHAAAAAAAAAckDAABOAAAA1B52oKe04D81W3PiR+fqPwAAAD+KBwAAAAAAAAHKAwAATgAAANQedqCntOA/xSnJDHf56j8AAAA/igcAAAAAAAABywMAAE4AAADUHnagp7TgPw0R9KGOAus/AAAAP5kHAAAAAAAAAcwDAABOAAAAHIA237St4D9V+B43pgvrPwAAAD+pBwAAAAAAAAHNAwAATgAAAByANt+0reA/nt9JzL0U6z8AAAA/qQcAAAAAAAABzgMAAE4AAAAcgDbftK3gP+XGdGHVHes/AAAAP7kHAAAAAAAAAc8DAABOAAAAHIA237St4D8trp/27CbrPwAAAD+5BwAAAAAAAAHQAwAATgAAAByANt+0reA/dZXKiwQw6z8AAAA/yAcAAAAAAAAB0QMAAE4AAAAcgDbftK3gP7x89SAcOes/AAAAP8gHAAAAAAAAAdIDAABOAAAAHIA237St4D9NS0tLS0vrPwAAAD/YBwAAAAAAAAHTAwAATgAAAByANt+0reA/lDJ24GJU6z8AAAA/2AcAAAAAAAAB1AMAAE4AAAAcgDbftK3gP9wZoXV6Xes/AAAAP+cHAAAAAAAAAdUDAABOAAAAHIA237St4D8kAcwKkmbrPwAAAD/nBwAAAAAAAAHWAwAATgAAAByANt+0reA/tM8hNcF46z8AAAA/9wcAAAAAAAAB1wMAAE4AAAAcgDbftK3gP/y2TMrYges/AAAAP/cHAAAAAAAAAdgDAABOAAAAHIA237St4D+LhaL0B5TrPwAAAD8HCAAAAAAAAAHZAwAATgAAAGLh9h3CpuA/G1T4Hjem6z8AAAA/BwgAAAAAAAAB2gMAAE4AAABi4fYdwqbgP6siTklmuOs/AAAAPxYIAAAAAAAAAdsDAABOAAAAqEK3XM+f4D/yCXnefcHrPwAAAD8WCAAAAAAAAAHcAwAATgAAAKhCt1zPn+A/g9jOCK3T6z8AAAA/JggAAAAAAAAB3QMAAE4AAACoQrdcz5/gP8q/+Z3E3Os/AAAAPyYIAAAAAAAAAd4DAABOAAAAqEK3XM+f4D8SpyQz3OXrPwAAAD82CAAAAAAAAAHfAwAATgAAAKhCt1zPn+A/onV6XQv46z8AAAA/RQgAAAAAAAAB4AMAAE4AAACoQrdcz5/gPzJE0Ic6Cuw/AAAAP5MIAAAAAAAAAeEDAABOAAAAHIA237St4D9xficx91LsPwAAAD/SCAAAAAAAAAHiAwAATgAAANQedqCntOA/SDSo8D1u7D8AAAA/0ggAAAAAAAAB4wMAAE4AAACOvbVhmrvgP0g0qPA9buw/AAAAP9IIAAAAAAAAAeQDAABOAAAAxt7aMM1d0D/CkbPoqSLuPwAAAD8AAAAAAAAAAAHlAwAATgAAAKxZ2TWYedA/wpGz6Kki7j8AAAA/PgAAAAAAAAAB5gMAAE4AAAAgl1i4fYfQP8KRs+ipIu4/AAAAPz4AAAAAAAAAAecDAABOAAAAk9TXOmOV0D/CkbPoqSLuPwAAAD9OAAAAAAAAAAHoAwAATgAAAHhP1j8usdA/wpGz6Kki7j8AAAA/TgAAAAAAAAAB6QMAAE4AAADrjFXCE7/QP8KRs+ipIu4/AAAAP10AAAAAAAAAAeoDAABOAAAAXsrURPnM0D/CkbPoqSLuPwAAAD9tAAAAAAAAAAHrAwAATgAAANEHVMfe2tA/wpGz6Kki7j8AAAA/bQAAAAAAAAAB7AMAAE4AAABERdNJxOjQP8KRs+ipIu4/AAAAP20AAAAAAAAAAe0DAABOAAAAtoJSzKn20D/CkbPoqSLuPwAAAD99AAAAAAAAAAHuAwAATgAAAJz9UNF0EtE/wpGz6Kki7j8AAAA/jAAAAAAAAAAB7wMAAE4AAACCeE/WPy7RP8KRs+ipIu4/AAAAP4wAAAAAAAAAAfADAABOAAAATW5M4NVl0T/CkbPoqSLuPwAAAD+cAAAAAAAAAAHxAwAATgAAAIyhyGxRq9E/wpGz6Kki7j8AAAA/nAAAAAAAAAAB8gMAAE4AAADK1ET5zPDRP8KRs+ipIu4/AAAAP6sAAAAAAAAAAfMDAABOAAAA7oK/ihNS0j/CkbPoqSLuPwAAAD+7AAAAAAAAAAH0AwAATgAAABExOhxas9I/wpGz6Kki7j8AAAA/uwAAAAAAAAAB9QMAAE4AAACPlzI1UT7TP8KRs+ipIu4/AAAAP7sAAAAAAAAAAfYDAABOAAAAfTuq0C3X0z/CkbPoqSLuPwAAAD/LAAAAAAAAAAH3AwAATgAAAIdkI2c/VNQ/wpGz6Kki7j8AAAA/ywAAAAAAAAAB+AMAAE4AAADpRRqFAfvUP8KRs+ipIu4/AAAAP9oAAAAAAAAAAfkDAABOAAAA2emRIN6T1T/CkbPoqSLuPwAAAD/aAAAAAAAAAAH6AwAATgAAAFdQijnVHtY/wpGz6Kki7j8AAAA/6gAAAAAAAAAB+wMAAE4AAABF9AHVsbfWP8KRs+ipIu4/AAAAP+oAAAAAAAAAAfwDAABOAAAATx17a8M01z/CkbPoqSLuPwAAAD/6AAAAAAAAAAH9AwAATgAAAOUIdX/vo9c/wpGz6Kki7j8AAAA/+gAAAAAAAAAB/gMAAE4AAAB99G6TGxPYP8KRs+ipIu4/AAAAPwkBAAAAAAAAAf8DAABOAAAALWVqonxm2D/CkbPoqSLuPwAAAD8JAQAAAAAAAAEABAAATgAAAPlaZ6wSntg/wpGz6Kki7j8AAAA/GQEAAAAAAAABAQQAAE4AAADFUGS2qNXYP8KRs+ipIu4/AAAAPxkBAAAAAAAAAQIEAABOAAAAHQniPVn/2D/CkbPoqSLuPwAAAD8oAQAAAAAAAAEDBAAATgAAAHXBX8UJKdk/wpGz6Kki7j8AAAA/KAEAAAAAAAABBAQAAE4AAADPed1MulLZP8KRs+ipIu4/AAAAPzgBAAAAAAAAAQUEAABOAAAAs/TbUYVu2T/CkbPoqSLuPwAAAD84AQAAAAAAAAEGBAAATgAAAJlv2lZQitk/wpGz6Kki7j8AAAA/SAEAAAAAAAABBwQAAE4AAAB/6thbG6bZP8KRs+ipIu4/AAAAP0gBAAAAAAAAAQgEAABOAAAA8ydY3gC02T/CkbPoqSLuPwAAAD9XAQAAAAAAAAEJBAAATgAAAGVl12Dmwdk/wpGz6Kki7j8AAAA/VwEAAAAAAAABCgQAAE4AAADZolbjy8/ZP8KRs+ipIu4/AAAAP2cBAAAAAAAAAQsEAABOAAAAS+DVZbHd2T/CkbPoqSLuPwAAAD9nAQAAAAAAAAEMBAAATgAAAIirXqRRGNA/j4O9YYig7z8AAAA/AAAAAAAAAAABDQQAAE4AAABEYcA+DfnPP4+DvWGIoO8/AAAAPw8AAAAAAAAAAQ4EAABOAAAAXubBOULdzz+Pg71hiKDvPwAAAD8PAAAAAAAAAAEPBAAATgAAAHhrwzR3wc8/j4O9YYig7z8AAAA/HwAAAAAAAAABEAQAAE4AAACudcYq4YnPP4+DvWGIoO8/AAAAPx8AAAAAAAAAAREEAABOAAAAyPrHJRZuzz+Pg71hiKDvPwAAAD8uAAAAAAAAAAESBAAATgAAAOJ/ySBLUs8/j4O9YYig7z8AAAA/LgAAAAAAAAABEwQAAE4AAAD8BMsbgDbPP4+DvWGIoO8/AAAAP10AAAAAAAAAARQEAABOAAAAForMFrUazz+Pg71hiKDvPwAAAD9dAAAAAAAAAAEVBAAATgAAAOJ/ySBLUs8/j4O9YYig7z8AAAA/ywAAAAAAAAABFgQAAE4AAAAVbt8hbArQP4+DvWGIoO8/AAAAP9oAAAAAAAAAARcEAABOAAAAxt7aMM1d0D8eUhOMt7LvPwAAAD/aAAAAAAAAAAEYBAAATgAAANEHVMfe2tA/HlITjLey7z8AAAA/6gAAAAAAAAABGQQAAE4AAABNbkzg1WXRP2Y5PiHPu+8/AAAAP/oAAAAAAAAAARoEAABOAAAAPRLEe7L+0T+tIGm25sTvPwAAAD/6AAAAAAAAAAEbBAAATgAAACu2OxePl9I/9QeUS/7N7z8AAAA/+gAAAAAAAAABHAQAAE4AAACPlzI1UT7TP/UHlEv+ze8/AAAAPwkBAAAAAAAAAR0EAABOAAAA8XgpUxPl0z/1B5RL/s3vPwAAAD8JAQAAAAAAAAEeBAAATgAAAFNaIHHVi9Q/Pe++4BXX7z8AAAA/GQEAAAAAAAABHwQAAE4AAABD/pcMsiTVPz3vvuAV1+8/AAAAPygBAAAAAAAAASAEAABOAAAA2emRIN6T1T89777gFdfvPwAAAD8oAQAAAAAAAAEhBAAATgAAAHHVizQKA9Y/Pe++4BXX7z8AAAA/KAEAAAAAAAABIgQAAE4AAAAhRodDa1bWPz3vvuAV1+8/AAAAPzgBAAAAAAAAASMEAABOAAAARfQB1bG31j89777gFdfvPwAAAD84AQAAAAAAAAEkBAAATgAAAIMnfmEt/dY/Pe++4BXX7z8AAAA/SAEAAAAAAAABJQQAAE4AAABPHXtrwzTXPz3vvuAV1+8/AAAAP0gBAAAAAAAAASYEAABOAAAAGxN4dVls1z89777gFdfvPwAAAD9nAQAAAAAAAAEnBAAATgAAAOUIdX/vo9c/9QeUS/7N7z8AAAA/ZwEAAAAAAAABKAQAAE4AAAAlPPELa+nXP/UHlEv+ze8/AAAAP2cBAAAAAAAAASkEAABOAAAA7zHuFQEh2D/1B5RL/s3vPwAAAD92AQAAAAAAAAEqBAAATgAAAC1laqJ8Ztg/9QeUS/7N7z8AAAA/hQEAAAAAAAABKwQAAE4AAADf1WWx3bnYP/UHlEv+ze8/AAAAP4UBAAAAAAAAASwEAABOAAAAj0ZhwD4N2T/1B5RL/s3vPwAAAD+FAQAAAAAAAAEtBAAATgAAAEG3XM+fYNk/9QeUS/7N7z8AAAA/lQEAAAAAAAABLgQAAE4AAABlZddg5sHZP/UHlEv+ze8/AAAAP5UBAAAAAAAAAS8EAABOAAAAixNS8iwj2j/1B5RL/s3vPwAAAD+VAQAAAAAAAAEwBAAATgAAADuETQGOdto/9QeUS/7N7z8AAAA/pAEAAAAAAAABMQQAAE4AAADRb0cVuuXaP/UHlEv+ze8/AAAAP6QBAAAAAAAAATIEAABOAAAAEaPDoTUr2z/1B5RL/s3vPwAAAD+0AQAAAAAAAAEzBAAATgAAAE3WPy6xcNs/9QeUS/7N7z8AAAA/tAEAAAAAAAABNAQAAE4AAAAZzDw4R6jbP/UHlEv+ze8/AAAAP8QBAAAAAAAAATUEAABOAAAAWf+4xMLt2z/1B5RL/s3vPwAAAD/jAQAAAAAAAAE2BAAATgAAALvgr+KElNw/rSBptubE7z8AAAA/8wEAAAAAAAABNwQAAE4AAADfjip0y/XcP2Y5PiHPu+8/AAAAP/MBAAAAAAAAATgEAABOAAAAQXAhko2c3T9mOT4hz7vvPwAAAD8CAgAAAAAAAAE5BAAATgAAAPPgHKHu790/Zjk+Ic+77z8AAAA/EgIAAAAAAAABOgQAAE4AAABvRxW65XreP2Y5PiHPu+8/AAAAPyECAAAAAAAAATsEAABOAAAAnR4J4j1Z3z9mOT4hz7vvPwAAAD8xAgAAAAAAAAE8BAAATgAAAE2PBPGerN8/Zjk+Ic+77z8AAAA/MQIAAAAAAAABPQQAAE4AAAC4nj/B8gbgP2Y5PiHPu+8/AAAAPzECAAAAAAAAAT4EAABOAAAAEFe9SKMw4D9mOT4hz7vvPwAAAD9BAgAAAAAAAAE/BAAATgAAACSuepFGYeA/HlITjLey7z8AAAA/QQIAAAAAAAABQAQAAE4AAAAKKXmWEX3gP9Zq6Pafqe8/AAAAP1ACAAAAAAAAAUEEAABOAAAANgU42umR4D+Pg71hiKDvPwAAAD9QAgAAAAAAAAFCBAAATgAAAGLh9h3CpuA/j4O9YYig7z8AAAA/YAIAAAAAAAABQwQAAE4AAAAcgDbftK3gP0acksxwl+8/AAAAP2ACAAAAAAAAAUQEAABOAAAA1B52oKe04D9GnJLMcJfvPwAAAD9wAgAAAAAAAAFFBAAATgAAAI69tWGau+A/RpySzHCX7z8AAAA/cAIAAAAAAAABRgQAAE4AAACOvbVhmrvgP/60ZzdZju8/AAAAP64CAAAAAAAAAUcEAABOAAAASFz1Io3C4D/+tGc3WY7vPwAAAD++AgAAAAAAAAFIBAAATgAAAAL7NOR/yeA//rRnN1mO7z8AAAA/vgIAAAAAAAABSQQAAE4AAAB0OLRmZdfgP/60ZzdZju8/AAAAP80CAAAAAAAAAUoEAABOAAAA6HUz6Url4D/+tGc3WY7vPwAAAD/NAgAAAAAAAAFLBAAATgAAAKAUc6o97OA//rRnN1mO7z8AAAA/3QIAAAAAAAABTAQAAE4AAAASUvIsI/rgP/60ZzdZju8/AAAAP+0CAAAAAAAAAU0EAABOAAAAzPAx7hUB4T/+tGc3WY7vPwAAAD8MAwAAAAAAAAFOBAAATgAAAIaPca8ICOE//rRnN1mO7z8AAAA/SgMAAAAAAAABTwQAAE4AAABALrFw+w7hP/60ZzdZju8/AAAAP94DAAAAAAAACw==</ink>
</athena>
</file>

<file path=customXml/item1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EYWAAAAAAAABe3///8MQWN0aW9uVHlwZVYxAQAAAAd2YWx1ZV9fAAgCAAAAAAAAAAEFAAAABAAAAAkUAAAACRUAAADKNgAAAAAAAAHq////7f///wAAAAABBgAAAAQAAAAJFwAAAAkYAAAA9j0AAAAAAAAB5////+3///8AAAAAAQcAAAAEAAAACRoAAAAJGwAAAA5eAAAAAAAAAeT////t////AAAAAAEIAAAABAAAAAkdAAAACR4AAAAhbAAAAAAAAAHh////7f///wAAAAABCQAAAAQAAAAJIAAAAAkhAAAAk60AAAAAAAAB3v///+3///8AAAAAAQoAAAAEAAAACSMAAAAJJAAAAIC+AAAAAAAAAdv////t////AAAAAAELAAAABAAAAAkmAAAACScAAABi1QAAAAAAAAHY////7f///wAAAAABDAAAAAQAAAAJKQAAAAkqAAAAFdsAAAAAAAAB1f///+3///8AAAAAAQ0AAAAEAAAACSwAAAAJLQAAAJTlAAAAAAAAAdL////t////AAAAAAEOAAAABAAAAAkvAAAACTAAAABt9gAAAAAAAAHP////7f///wAAAAABDwAAAAQAAAAJMgAAAAkzAAAAWvsAAAAAAAABzP///+3///8AAAAABRAAAAANQ2xlYXJDYW52YXNWMQIAAAAJU3RhcnRUaW1lBFR5cGUABBAMQWN0aW9uVHlwZVYxAgAAAAIAAABVEgE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MQAAADEAAAABFAAAABEAAAD//wAAAAAAAAAAACJAAAAByP///8r///8BAAAAAAAAAAAAIkABFQAAABIAAAAJOQAAAB8AAAAfAAAAARcAAAARAAAA//8AAAAAAAAAAAAiQAAAAcb////K////AQAAAAAAAAAAACJAARgAAAASAAAACTsAAAA4AAAAOAAAAAEaAAAAEQAAAP//AAAAAAAAAAAAIkAAAAHE////yv///wEAAAAAAAAAAAAiQAEbAAAAEgAAAAk9AAAAfgAAAH4AAAABHQAAABEAAAD//wAAAAAAAAAAACJAAAABwv///8r///8BAAAAAAAAAAAAIkABHgAAABIAAAAJPwAAAH0AAAB9AAAAASAAAAARAAAA//8AAAAAAAAAAAAiQAAAAcD////K////AQAAAAAAAAAAACJAASEAAAASAAAACUEAAAAgAAAAIAAAAAEjAAAAEQAAAP//AAAAAAAAAAAAIkAAAAG+////yv///wEAAAAAAAAAAAAiQAEkAAAAEgAAAAlDAAAAGgAAABoAAAABJgAAABEAAAD//wAAAAAAAAAAACJAAAABvP///8r///8BAAAAAAAAAAAAIkABJwAAABIAAAAJRQAAABYAAAAWAAAAASkAAAARAAAA//8AAAAAAAAAAAAiQAAAAbr////K////AQAAAAAAAAAAACJAASoAAAASAAAACUcAAAAoAAAAKAAAAAEsAAAAEQAAAP//AAAAAAAAAAAAIkAAAAG4////yv///wEAAAAAAAAAAAAiQAEtAAAAEgAAAAlJAAAAOQAAADkAAAABLwAAABEAAAD//wAAAAAAAAAAACJAAAABtv///8r///8BAAAAAAAAAAAAIkABMAAAABIAAAAJSwAAABwAAAAcAAAAATIAAAARAAAA//8AAAAAAAAAAAAiQAAAAbT////K////AQAAAAAAAAAAACJAATMAAAASAAAACU0AAAAhAAAAIQAAAAc3AAAAAAEAAABAAA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DQ8HOQAAAAABAAAAIAAAAAQKSW5rUG9pbnRWMQIAAAAJfwAAAAmAAAAACYEAAAAJggAAAAmDAAAACYQAAAAJhQAAAAmGAAAACYcAAAAJiAAAAAmJAAAACYoAAAAJiwAAAAmMAAAACY0AAAAJjgAAAAmPAAAACZAAAAAJkQAAAAmSAAAACZMAAAAJlAAAAAmVAAAACZYAAAAJlwAAAAmYAAAACZkAAAAJmgAAAAmbAAAACZwAAAAJnQAAAAoHOwAAAAABAAAAQAAAAAQKSW5rUG9pbnRWMQI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DQgHPQAAAAABAAAAgAAAAAQKSW5rUG9pbnRWMQI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NAgc/AAAAAAEAAACAAAAABApJbmtQb2ludFYxAgA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NAwdBAAAAAAEAAAAgAAAABApJbmtQb2ludFYxAgAAAAnRAQAACdIBAAAJ0wEAAAnUAQAACdUBAAAJ1gEAAAnXAQAACdgBAAAJ2QEAAAnaAQAACdsBAAAJ3AEAAAndAQAACd4BAAAJ3wEAAAngAQAACeEBAAAJ4gEAAAnjAQAACeQBAAAJ5QEAAAnmAQAACecBAAAJ6AEAAAnpAQAACeoBAAAJ6wEAAAnsAQAACe0BAAAJ7gEAAAnvAQAACfABAAAHQwAAAAABAAAAIAAAAAQKSW5rUG9pbnRWMQIAAAAJ8QEAAAnyAQAACfMBAAAJ9AEAAAn1AQAACfYBAAAJ9wEAAAn4AQAACfkBAAAJ+gEAAAn7AQAACfwBAAAJ/QEAAAn+AQAACf8BAAAJAAIAAAkBAgAACQICAAAJAwIAAAkEAgAACQUCAAAJBgIAAAkHAgAACQgCAAAJCQIAAAkKAgAADQYHRQAAAAABAAAAIAAAAAQKSW5rUG9pbnRWMQIAAAAJCwIAAAkMAgAACQ0CAAAJDgIAAAkPAgAACRACAAAJEQIAAAkSAgAACRMCAAAJFAIAAAkVAgAACRYCAAAJFwIAAAkYAgAACRkCAAAJGgIAAAkbAgAACRwCAAAJHQIAAAkeAgAACR8CAAAJIAIAAA0KB0cAAAAAAQAAAEAAAAAECklua1BvaW50VjECAAAACSECAAAJIgIAAAkjAgAACSQCAAAJJQIAAAkmAgAACScCAAAJKAIAAAkpAgAACSoCAAAJKwIAAAksAgAACS0CAAAJLgIAAAkvAgAACTACAAAJMQIAAAkyAgAACTMCAAAJNAIAAAk1AgAACTYCAAAJNwIAAAk4AgAACTkCAAAJOgIAAAk7AgAACTwCAAAJPQIAAAk+AgAACT8CAAAJQAIAAAlBAgAACUICAAAJQwIAAAlEAgAACUUCAAAJRgIAAAlHAgAACUgCAAANGAdJAAAAAAEAAABAAAAABApJbmtQb2ludFYxAgA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0HB0sAAAAAAQAAACAAAAAECklua1BvaW50VjECAAAACYICAAAJgwIAAAmEAgAACYUCAAAJhgIAAAmHAgAACYgCAAAJiQIAAAmKAgAACYsCAAAJjAIAAAmNAgAACY4CAAAJjwIAAAmQAgAACZECAAAJkgIAAAmTAgAACZQCAAAJlQIAAAmWAgAACZcCAAAJmAIAAAmZAgAACZoCAAAJmwIAAAmcAgAACZ0CAAANBAdNAAAAAAEAAABAAAAABApJbmtQb2ludFYxAgAAAAmeAgAACZ8CAAAJoAIAAAmhAgAACaICAAAJowIAAAmkAgAACaUCAAAJpgIAAAmnAgAACagCAAAJqQIAAAmqAgAACasCAAAJrAIAAAmtAgAACa4CAAAJrwIAAAmwAgAACbECAAAJsgIAAAmzAgAACbQCAAAJtQIAAAm2AgAACbcCAAAJuAIAAAm5AgAACboCAAAJuwIAAAm8AgAACb0CAAAJvgIAAA0fBU4AAAAKSW5rUG9pbnRWMQQAAAABWAFZDlByZXNzdXJlRmFjdG9yCVRpbWVTdGFtcAAAAAAGBgsQAgAAAIXmDYTmDdw/cN+w9g1rjz8AAAA/AAAAAAAAAAABTwAAAE4AAAA1byA0byDcP3DfsPYNa48/AAAAP14AAAAAAAAAAVAAAABOAAAAlYBFlIBF3D9w37D2DWuPPwAAAD9tAAAAAAAAAAFRAAAATgAAAPWRavSRatw/EF100UUXjT8AAAA/bQAAAAAAAAABUgAAAE4AAAC1tLS0tLTcPxBddNFFF40/AAAAP30AAAAAAAAAAVMAAABOAAAAddf+dNf+3D/A2jesfcOKPwAAAD99AAAAAAAAAAFUAAAATgAAAJcLbpULbt0/wNo3rH3Dij8AAAA/jQAAAAAAAAABVQAAAE4AAABnyO9lyO/dP3BY+4a1b4g/AAAAP40AAAAAAAAAAVYAAABOAAAA5w2E5g2E3j8g1r5h7RuGPwAAAD+sAAAAAAAAAAFXAAAATgAAAOX3MuT3MuA/wFOCPCXIgz8AAAA/uwAAAAAAAAABWAAAAE4AAAAWxtkUxtngP3DRRRdddIE/AAAAP7sAAAAAAAAAAVkAAABOAAAAhnE2hXE24T9w0UUXXXSBPwAAAD/LAAAAAAAAAAFaAAAATgAAAJ7YiZ3YieE/QJ4S5ClBfj8AAAA/ywAAAAAAAAABWwAAAE4AAABf+9Nd+9PhP0CeEuQpQX4/AAAAP9sAAAAAAAAAAVwAAABOAAAAb5ULbpUL4j9AnhLkKUF+PwAAAD/bAAAAAAAAAAFdAAAATgAAANdzTNZzTOI/QJ4S5ClBfj8AAAA/6gAAAAAAAAABXgAAAE4AAACQyXqOyXriP6CZmZmZmXk/AAAAP+oAAAAAAAAAAV8AAABOAAAA8Nqf7tqf4j+gmZmZmZl5PwAAAD8KAQAAAAAAAAFgAAAATgAAAPinu/anu+I/oJmZmZmZeT8AAAA/CgEAAAAAAAABYQAAAE4AAAAAddf+dNfiPwCVIE8J8nQ/AAAAPwoBAAAAAAAAAWIAAABOAAAACELzBkLz4j8AlSBPCfJ0PwAAAD8KAQAAAAAAAAFjAAAATgAAALjKBbfKBeM/AJUgTwnydD8AAAA/GQEAAAAAAAABZAAAAE4AAAAQDw8PDw/jPwCVIE8J8nQ/AAAAPxkBAAAAAAAAAWUAAABOAAAAaFMYZ1MY4z8AlSBPCfJ0PwAAAD8pAQAAAAAAAAFmAAAATgAAAMCXIb+XIeM/AJUgTwnydD8AAAA/KQEAAAAAAAABZwAAAE4AAAAY3CoX3CrjPwCVIE8J8nQ/AAAAPzgBAAAAAAAAAWgAAABOAAAAcCA0byA04z8AlSBPCfJ0PwAAAD9IAQAAAAAAAAFpAAAATgAAAMhkPcdkPeM/AJUgTwnydD8AAAA/ZwEAAAAAAAABagAAAE4AAAAgqUYfqUbjPwCVIE8J8nQ/AAAAP3cBAAAAAAAAAWsAAABOAAAAeO1Pd+1P4z8AlSBPCfJ0PwAAAD+WAQAAAAAAAAFsAAAATgAAANAxWc8xWeM/AJUgTwnydD8AAAA/lgEAAAAAAAABbQAAAE4AAAAodmIndmLjPwCVIE8J8nQ/AAAAP6YBAAAAAAAAAW4AAABOAAAA2P501/504z8AlSBPCfJ0PwAAAD+1AQAAAAAAAAFvAAAATgAAADBDfi9DfuM/AJUgTwnydD8AAAA/tQEAAAAAAAABcAAAAE4AAADgy5Dfy5DjPwCVIE8J8nQ/AAAAP8UBAAAAAAAAAXEAAABOAAAAOBCaNxCa4z8AlSBPCfJ0PwAAAD/FAQAAAAAAAAFyAAAATgAAAJBUo49Uo+M/AJUgTwnydD8AAAA/1QEAAAAAAAABcwAAAE4AAABB3bU/3bXjPwCVIE8J8nQ/AAAAP9UBAAAAAAAAAXQAAABOAAAAmSG/lyG/4z8AlSBPCfJ0PwAAAD/0AQAAAAAAAAF1AAAATgAAAFF37U937eM/AJUgTwnydD8AAAA/9AEAAAAAAAABdgAAAE4AAAABAAAAAADkPwCVIE8J8nQ/AAAAPwQCAAAAAAAAAXcAAABOAAAAWUQJWEQJ5D8AlSBPCfJ0PwAAAD8EAgAAAAAAAAF4AAAATgAAAAnNGwjNG+Q/AJUgTwnydD8AAAA/BAIAAAAAAAABeQAAAE4AAAC5VS64VS7kPwCVIE8J8nQ/AAAAPxMCAAAAAAAAAXoAAABOAAAAad5AaN5A5D8AlSBPCfJ0PwAAAD8jAgAAAAAAAAF7AAAATgAAAMEiSsAiSuQ/AJUgTwnydD8AAAA/IwIAAAAAAAABfAAAAE4AAABxq1xwq1zkPwCVIE8J8nQ/AAAAPzICAAAAAAAAAX0AAABOAAAAye9lyO9l5D8AlSBPCfJ0PwAAAD9CAgAAAAAAAAF+AAAATgAAACE0byA0b+Q/AJUgTwnydD8AAAA/cQIAAAAAAAABfwAAAE4AAAAwHh4eHh5+PyTIU4I8Jag/AAAAPwAAAAAAAAAAAYAAAABOAAAAMB4eHh4efj+86KKLLrqoPwAAAD8+AAAAAAAAAAGBAAAATgAAADAeHh4eHn4/5ClBnhLkqT8AAAA/TgAAAAAAAAABggAAAE4AAAAwHh4eHh5+P3hKkKcEeao/AAAAP10AAAAAAAAAAYMAAABOAAAAIPJ7GfJ7eT+giy666KKrPwAAAD9dAAAAAAAAAAGEAAAATgAAACDyexnye3k/ZO0b1r5hrT8AAAA/XQAAAAAAAAABhQAAAE4AAAAgxtkUxtl0P/QNa9+w9q0/AAAAP20AAAAAAAAAAYYAAABOAAAAIMbZFMbZdD8kTwnylCCvPwAAAD9tAAAAAAAAAAGHAAAATgAAACDG2RTG2XQ/JshTgjwlsD8AAAA/jAAAAAAAAAABiAAAAE4AAAAgxtkUxtl0P7rooosuurA/AAAAP5wAAAAAAAAAAYkAAABOAAAAIMbZFMbZdD8Oa9+w9g2zPwAAAD+cAAAAAAAAAAGKAAAATgAAACDG2RTG2XQ/oosuuuiisz8AAAA/rAAAAAAAAAABiwAAAE4AAAAgxtkUxtl0P4A8JchTgrQ/AAAAP6wAAAAAAAAAAYwAAABOAAAAIMbZFMbZdD8YXXTRRRe1PwAAAD/LAAAAAAAAAAGNAAAATgAAACDG2RTG2XQ/9g1r37D2tT8AAAA/6gAAAAAAAAABjgAAAE4AAAAg8nsZ8nt5PxTkKUGeErw/AAAAP+oAAAAAAAAAAY8AAABOAAAAIPJ7GfJ7eT88JchTgjy9PwAAAD/qAAAAAAAAAAGQAAAATgAAADAeHh4eHn4/ZGZmZmZmvj8AAAA/+gAAAAAAAAABkQAAAE4AAAAwHh4eHh5+P9w3rH3D2r8/AAAAP/oAAAAAAAAAAZIAAABOAAAAGCVgESVggT9edNFFF13APwAAAD8JAQAAAAAAAAGTAAAATgAAABglYBElYIE/8pQgTwnywD8AAAA/GQEAAAAAAAABlAAAAE4AAAAYJWARJWCBP2LtG9a+YcE/AAAAPxkBAAAAAAAAAZUAAABOAAAAGCVgESVggT+sfcPaN6zBPwAAAD84AQAAAAAAAAGWAAAATgAAABglYBElYIE/Qp4S5ClBwj8AAAA/dwEAAAAAAAABlwAAAE4AAAAYO7ETO7GDP7rooosuusQ/AAAAP5YBAAAAAAAAAZgAAABOAAAAGDuxEzuxgz900UUXXXTFPwAAAD+2AQAAAAAAAAGZAAAATgAAABg7sRM7sYM/eEqQpwR5xj8AAAA/xgEAAAAAAAABmgAAAE4AAAAYJWARJWCBP3hKkKcEecY/AAAAP1wDAAAAAAAAAZsAAABOAAAAGCVgESVggT9UgjwlyFPGPwAAAD97AwAAAAAAAAGcAAAATgAAABglYBElYIE/Lrrooosuxj8AAAA/ewMAAAAAAAABnQAAAE4AAAAYJWARJWCBPwjylCBPCcY/AAAAP4sDAAAAAAAAAZ4AAABOAAAAMEN+L0N+4z/C2jesfcPGPwAAAD8AAAAAAAAAAAGfAAAATgAAAODLkN/LkOM/6KKLLrroxj8AAAA/jQAAAAAAAAABoAAAAE4AAADomKznmKzjP+iiiy666MY/AAAAP40AAAAAAAAAAaEAAABOAAAASarRR6rR4z/ooosuuujGPwAAAD+dAAAAAAAAAAGiAAAATgAAAKm79qe79uM/6KKLLrroxj8AAAA/twAAAAAAAAABowAAAE4AAAAJzRsIzRvkP+iiiy666MY/AAAAP7cAAAAAAAAAAaQAAABOAAAAGWdTGGdT5D8Oa9+w9g3HPwAAAD/HAAAAAAAAAAGlAAAATgAAANG8gdC8geQ/DmvfsPYNxz8AAAA/xwAAAAAAAAABpgAAAE4AAAAxzqYwzqbkPw5r37D2Dcc/AAAAP8cAAAAAAAAAAacAAABOAAAAQmjeQGje5D8Oa9+w9g3HPwAAAD/XAAAAAAAAAAGoAAAATgAAAKJ5A6F5A+U/DmvfsPYNxz8AAAA/5gAAAAAAAAABqQAAAE4AAAACiygBiyjlPw5r37D2Dcc/AAAAP+YAAAAAAAAAAaoAAABOAAAAY5xNYZxN5T8Oa9+w9g3HPwAAAD/mAAAAAAAAAAGrAAAATgAAAHM2hXE2heU/DmvfsPYNxz8AAAA/9gAAAAAAAAABrAAAAE4AAADTR6rRR6rlPw5r37D2Dcc/AAAAPxUBAAAAAAAAAa0AAABOAAAAS8AiSsAi5j8Oa9+w9g3HPwAAAD9EAQAAAAAAAAGuAAAATgAAAOw5Jus5Juc/6KKLLrroxj8AAAA/YwEAAAAAAAABrwAAAE4AAABksp5jsp7nP+iiiy666MY/AAAAP2MBAAAAAAAAAbAAAABOAAAAbH+6a3+65z/ooosuuujGPwAAAD9jAQAAAAAAAAGxAAAATgAAAMyQ38uQ3+c/wto3rH3Dxj8AAAA/cwEAAAAAAAABsgAAAE4AAAAtogQsogToP54S5ClBnsY/AAAAP3MBAAAAAAAAAbMAAABOAAAAjrMpjLMp6D+eEuQpQZ7GPwAAAD+CAQAAAAAAAAG0AAAATgAAAEYJWEQJWOg/eEqQpwR5xj8AAAA/ggEAAAAAAAABtQAAAE4AAACu55is55joPy666KKLLsY/AAAAP5IBAAAAAAAAAbYAAABOAAAAbgrjbArj6D8I8pQgTwnGPwAAAD+iAQAAAAAAAAG3AAAATgAAAH6kGn2kGuk/CPKUIE8Jxj8AAAA/ogEAAAAAAAABuAAAAE4AAADvT3ftT3fpPwjylCBPCcY/AAAAP6IBAAAAAAAAAbkAAABOAAAACLfKBbfK6T8I8pQgTwnGPwAAAD+xAQAAAAAAAAG6AAAATgAAAMjZFMbZFOo/CPKUIE8Jxj8AAAA/sQEAAAAAAAABuwAAAE4AAACI/F6G/F7qPwjylCBPCcY/AAAAP8EBAAAAAAAAAbwAAABOAAAAmJaWlpaW6j8I8pQgTwnGPwAAAD/RAQAAAAAAAAG9AAAATgAAAAB11/501+o/CPKUIE8Jxj8AAAA/0QEAAAAAAAABvgAAAE4AAABghvxehvzqPwjylCBPCcY/AAAAP9EBAAAAAAAAAb8AAABOAAAAwJchv5ch6z8I8pQgTwnGPwAAAD8PAgAAAAAAAAHAAAAATgAAAODLkN/LkOs/CPKUIE8Jxj8AAAA/DwIAAAAAAAABwQAAAE4AAAA5EJo3EJrrPwjylCBPCcY/AAAAPx8CAAAAAAAAAcIAAABOAAAA6Zis55is6z8I8pQgTwnGPwAAAD8fAgAAAAAAAAHDAAAATgAAAJkhv5chv+s/CPKUIE8Jxj8AAAA/HwIAAAAAAAABxAAAAE4AAADwZcjvZcjrPwjylCBPCcY/AAAAPy4CAAAAAAAAAcUAAABOAAAA8GXI72XI6z/kKUGeEuTFPwAAAD8+AgAAAAAAAAHGAAAATgAAAEmq0Ueq0es/5ClBnhLkxT8AAAA/TgIAAAAAAAABxwAAAE4AAACg7tqf7trrP+QpQZ4S5MU/AAAAPwMEAAAAAAAAAcgAAABOAAAA+TLk9zLk6z/kKUGeEuTFPwAAAD8DBAAAAAAAAAHJAAAATgAAAFB37U937es/5ClBnhLkxT8AAAA/EwQAAAAAAAABygAAAE4AAAAAAAAAAADsP+QpQZ4S5MU/AAAAPxMEAAAAAAAAAcsAAABOAAAAYRElYBEl7D/kKUGeEuTFPwAAAD8jBAAAAAAAAAHMAAAATgAAAMEiSsAiSuw/5ClBnhLkxT8AAAA/MgQAAAAAAAABzQAAAE4AAADRvIHQvIHsP+QpQZ4S5MU/AAAAPzIEAAAAAAAAAc4AAABOAAAAihKwiBKw7D/kKUGeEuTFPwAAAD9CBAAAAAAAAAHPAAAATgAAAFrPMVnPMe0/wGHtG9a+xT8AAAA/UgQAAAAAAAAB0AAAAE4AAADDrXLBrXLtP8Bh7RvWvsU/AAAAP1IEAAAAAAAAAdEAAABOAAAAegOheQOh7T/AYe0b1r7FPwAAAD9SBAAAAAAAAAHSAAAATgAAAIqd2Imd2O0/wGHtG9a+xT8AAAA/YQQAAAAAAAAB0wAAAE4AAADqrv3prv3tP8Bh7RvWvsU/AAAAP3EEAAAAAAAAAdQAAABOAAAASsAiSsAi7j/AYe0b1r7FPwAAAD+ABAAAAAAAAAHVAAAATgAAAPpINfpINe4/wGHtG9a+xT8AAAA/gAQAAAAAAAAB1gAAAE4AAABxq1xwq1zkP8LaN6x9w8Y/AAAAPwAAAAAAAAAAAdcAAABOAAAAye9lyO9l5D/C2jesfcPGPwAAAD99AAAAAAAAAAHYAAAATgAAAMnvZcjvZeQ/nhLkKUGexj8AAAA/nAAAAAAAAAAB2QAAAE4AAADJ72XI72XkP1SCPCXIU8Y/AAAAP6sAAAAAAAAAAdoAAABOAAAAITRvIDRv5D8uuuiiiy7GPwAAAD+7AAAAAAAAAAHbAAAATgAAACE0byA0b+Q/CPKUIE8Jxj8AAAA/uwAAAAAAAAAB3AAAAE4AAAAhNG8gNG/kP+QpQZ4S5MU/AAAAP8sAAAAAAAAAAd0AAABOAAAAITRvIDRv5D+YmZmZmZnFPwAAAD/LAAAAAAAAAAHeAAAATgAAACE0byA0b+Q/dNFFF110xT8AAAA/2gAAAAAAAAAB3wAAAE4AAAAhNG8gNG/kPypBnhLkKcU/AAAAP9oAAAAAAAAAAeAAAABOAAAAeXh4eHh45D/esPYNa9/EPwAAAD/qAAAAAAAAAAHhAAAATgAAAHl4eHh4eOQ/lCBPCfKUxD8AAAA/6gAAAAAAAAAB4gAAAE4AAADRvIHQvIHkP0qQpwR5SsQ/AAAAP/oAAAAAAAAAAeMAAABOAAAA0byB0LyB5D8AAAAAAADEPwAAAD84AQAAAAAAAAHkAAAATgAAACkBiygBi+Q/Qp4S5ClBwj8AAAA/VwEAAAAAAAAB5QAAAE4AAAApAYsoAYvkP9JFF1100cE/AAAAP4YBAAAAAAAAAeYAAABOAAAAKQGLKAGL5D9i7RvWvmHBPwAAAD+GAQAAAAAAAAHnAAAATgAAACkBiygBi+Q/PCXIU4I8wT8AAAA/TgIAAAAAAAAB6AAAAE4AAACBRZSARZTkPxZddNFFF8E/AAAAP04CAAAAAAAAAekAAABOAAAAgUWUgEWU5D/ylCBPCfLAPwAAAD+cAgAAAAAAAAHqAAAATgAAAIFFlIBFlOQ/zMzMzMzMwD8AAAA/qwIAAAAAAAAB6wAAAE4AAACBRZSARZTkP6gEeUqQp8A/AAAAP7sCAAAAAAAAAewAAABOAAAAgUWUgEWU5D+CPCXIU4LAPwAAAD/aAgAAAAAAAAHtAAAATgAAAIFFlIBFlOQ/XnTRRRddwD8AAAA/+gIAAAAAAAAB7gAAAE4AAADZiZ3YiZ3kPzisfcPaN8A/AAAAPzgDAAAAAAAAAe8AAABOAAAA2Ymd2Imd5D8S5ClBnhLAPwAAAD9XAwAAAAAAAAHwAAAATgAAANmJndiJneQ/3DesfcPavz8AAAA/ZwMAAAAAAAAB8QAAAE4AAAAxzqYwzqbkP5CnBHlKkL8/AAAAP2cDAAAAAAAAAfIAAABOAAAAMc6mMM6m5D9EF1100UW/PwAAAD+GAwAAAAAAAAHzAAAATgAAAIkSsIgSsOQ/+Ia1b1j7vj8AAAA/pQMAAAAAAAAB9AAAAE4AAACJErCIErDkP7D2DWvfsL4/AAAAP6UDAAAAAAAAAfUAAABOAAAA4Va54Fa55D+w9g1r37C+PwAAAD+lAwAAAAAAAAH2AAAATgAAAOFWueBWueQ/ZGZmZmZmvj8AAAA/tQMAAAAAAAAB9wAAAE4AAAA5m8I4m8LkP2RmZmZmZr4/AAAAPw4EAAAAAAAAAfgAAABOAAAAkt/LkN/L5D9kZmZmZma+PwAAAD8OBAAAAAAAAAH5AAAATgAAAOoj1egj1eQ/ZGZmZmZmvj8AAAA/HgQAAAAAAAAB+gAAAE4AAABCaN5AaN7kP2RmZmZmZr4/AAAAPz0EAAAAAAAAAfsAAABOAAAAQmjeQGje5D+w9g1r37C+PwAAAD9NBAAAAAAAAAH8AAAATgAAAJqs55is5+Q/sPYNa9+wvj8AAAA/TQQAAAAAAAAB/QAAAE4AAADy8PDw8PDkP7D2DWvfsL4/AAAAP10EAAAAAAAAAf4AAABOAAAASjX6SDX65D+w9g1r37C+PwAAAD9sBAAAAAAAAAH/AAAATgAAAKJ5A6F5A+U/sPYNa9+wvj8AAAA/bAQAAAAAAAABAAEAAE4AAABSAhZRAhblP7D2DWvfsL4/AAAAP3wEAAAAAAAAAQEBAABOAAAAAosoAYso5T+w9g1r37C+PwAAAD+LBAAAAAAAAAECAQAATgAAAGOcTWGcTeU/+Ia1b1j7vj8AAAA/mwQAAAAAAAABAwEAAE4AAAATJWARJWDlP/iGtW9Y+74/AAAAP5sEAAAAAAAAAQQBAABOAAAAa2lpaWlp5T/4hrVvWPu+PwAAAD+bBAAAAAAAAAEFAQAATgAAABvyexnye+U/+Ia1b1j7vj8AAAA/qwQAAAAAAAABBgEAAE4AAABzNoVxNoXlP/iGtW9Y+74/AAAAP6sEAAAAAAAAAQcBAABOAAAAy3qOyXqO5T/4hrVvWPu+PwAAAD+6BAAAAAAAAAEIAQAATgAAACO/lyG/l+U/+Ia1b1j7vj8AAAA/ugQAAAAAAAABCQEAAE4AAAB7A6F5A6HlP0QXXXTRRb8/AAAAP8oEAAAAAAAAAQoBAABOAAAA00eq0Ueq5T9EF1100UW/PwAAAD/aBAAAAAAAAAELAQAATgAAACuMsymMs+U/RBdddNFFvz8AAAA/GAUAAAAAAAABDAEAAE4AAACTavSRavTlP0QXXXTRRb8/AAAAPygFAAAAAAAAAQ0BAABOAAAAQ/MGQvMG5j9EF1100UW/PwAAAD8oBQAAAAAAAAEOAQAATgAAAKMELKIELOY/RBdddNFFvz8AAAA/KAUAAAAAAAABDwEAAE4AAABTjT5SjT7mP0QXXXTRRb8/AAAAPzcFAAAAAAAAARABAABOAAAAq9FHqtFH5j9EF1100UW/PwAAAD83BQAAAAAAAAERAQAATgAAAFtaWlpaWuY/RBdddNFFvz8AAAA/RwUAAAAAAAABEgEAAE4AAACznmOynmPmP0QXXXTRRb8/AAAAP1cFAAAAAAAAARMBAABOAAAAC+NsCuNs5j9EF1100UW/PwAAAD9mBQAAAAAAAAEUAQAATgAAAGMndmInduY/RBdddNFFvz8AAAA/hQUAAAAAAAABFQEAAE4AAAC7a3+6a3/mP0QXXXTRRb8/AAAAP5UFAAAAAAAAARYBAABOAAAAbPSRavSR5j9EF1100UW/PwAAAD+lBQAAAAAAAAEXAQAATgAAAMQ4m8I4m+Y/RBdddNFFvz8AAAA/pQUAAAAAAAABGAEAAE4AAADMBbfKBbfmP0QXXXTRRb8/AAAAP6UFAAAAAAAAARkBAABOAAAA1NLS0tLS5j+QpwR5SpC/PwAAAD/EBQAAAAAAAAEaAQAATgAAAIwoAYsoAec/kKcEeUqQvz8AAAA/xAUAAAAAAAABGwEAAE4AAAA8sRM7sRPnP5CnBHlKkL8/AAAAP9QFAAAAAAAAARwBAABOAAAARH4vQ34v5z+QpwR5SpC/PwAAAD/UBQAAAAAAAAEdAQAATgAAAPQGQvMGQuc/kKcEeUqQvz8AAAA/1AUAAAAAAAABHgEAAE4AAACkj1Sjj1TnP5CnBHlKkL8/AAAAP+MFAAAAAAAAAR8BAABOAAAA/NNd+9Nd5z+QpwR5SpC/PwAAAD/jBQAAAAAAAAEgAQAATgAAAFQYZ1MYZ+c/kKcEeUqQvz8AAAA/8wUAAAAAAAABIQEAAE4AAACsXHCrXHDnP5CnBHlKkL8/AAAAPwIGAAAAAAAAASIBAABOAAAABKF5A6F55z+QpwR5SpC/PwAAAD8CBgAAAAAAAAEjAQAATgAAAFzlglvlguc/kKcEeUqQvz8AAAA/FAYAAAAAAAABJAEAAE4AAAC0KYyzKYznP5CnBHlKkL8/AAAAPzQGAAAAAAAAASUBAABOAAAADG6VC26V5z+QpwR5SpC/PwAAAD9DBgAAAAAAAAEmAQAATgAAAGSynmOynuc/kKcEeUqQvz8AAAA/UwYAAAAAAAABJwEAAE4AAAC89qe79qfnP5CnBHlKkL8/AAAAP1MGAAAAAAAAASgBAABOAAAAFDuxEzux5z+QpwR5SpC/PwAAAD9jBgAAAAAAAAEpAQAATgAAAGx/umt/uuc/kKcEeUqQvz8AAAA/YwYAAAAAAAABKgEAAE4AAAAcCM0bCM3nP5CnBHlKkL8/AAAAP4IGAAAAAAAAASsBAABOAAAAdEzWc0zW5z/cN6x9w9q/PwAAAD+CBgAAAAAAAAEsAQAATgAAAMyQ38uQ3+c/3DesfcPavz8AAAA/ggYAAAAAAAABLQEAAE4AAAB9GfJ7GfLnP9w3rH3D2r8/AAAAP5EGAAAAAAAAAS4BAABOAAAA1V3701375z8S5ClBnhLAPwAAAD+RBgAAAAAAAAEvAQAATgAAAIXmDYTmDeg/EuQpQZ4SwD8AAAA/oQYAAAAAAAABMAEAAE4AAADdKhfcKhfoPzisfcPaN8A/AAAAP7EGAAAAAAAAATEBAABOAAAAjrMpjLMp6D84rH3D2jfAPwAAAD+xBgAAAAAAAAEyAQAATgAAAOb3MuT3Mug/OKx9w9o3wD8AAAA/sQYAAAAAAAABMwEAAE4AAACWgEWUgEXoPzisfcPaN8A/AAAAP8AGAAAAAAAAATQBAABOAAAA7sRO7MRO6D84rH3D2jfAPwAAAD/QBgAAAAAAAAE1AQAATgAAAEYJWEQJWOg/OKx9w9o3wD8AAAA/0AYAAAAAAAABNgEAAE4AAACeTWGcTWHoPzisfcPaN8A/AAAAP+AGAAAAAAAAATcBAABOAAAA9pFq9JFq6D84rH3D2jfAPwAAAD/vBgAAAAAAAAE4AQAATgAAAE7Wc0zWc+g/OKx9w9o3wD8AAAA/TQcAAAAAAAABOQEAAE4AAACmGn2kGn3oPzisfcPaN8A/AAAAP10HAAAAAAAAAToBAABOAAAA/l6G/F6G6D84rH3D2jfAPwAAAD98BwAAAAAAAAE7AQAATgAAAFWjj1Sjj+g/OKx9w9o3wD8AAAA/fAcAAAAAAAABPAEAAE4AAACu55is55joPzisfcPaN8A/AAAAP3wHAAAAAAAAAT0BAABOAAAABSyiBCyi6D8S5ClBnhLAPwAAAD+LBwAAAAAAAAE+AQAATgAAAF5wq1xwq+g/EuQpQZ4SwD8AAAA/qwcAAAAAAAABPwEAAE4AAABecKtccKvoPzisfcPaN8A/AAAAPwwJAAAAAAAAAUABAABOAAAAXnCrXHCr6D+CPCXIU4LAPwAAAD87CQAAAAAAAAFBAQAATgAAAF5wq1xwq+g/Yu0b1r5hwT8AAAA/SwkAAAAAAAABQgEAAE4AAABecKtccKvoP4a1b1j7hsE/AAAAP0sJAAAAAAAAAUMBAABOAAAAXnCrXHCr6D+sfcPaN6zBPwAAAD9bCQAAAAAAAAFEAQAATgAAALW0tLS0tOg/0kUXXXTRwT8AAAA/agkAAAAAAAABRQEAAE4AAAC1tLS0tLToP/YNa9+w9sE/AAAAP2oJAAAAAAAAAUYBAABOAAAAtbS0tLS06D8c1r5h7RvCPwAAAD96CQAAAAAAAAFHAQAATgAAAA75vQz5veg/ZmZmZmZmwj8AAAA/egkAAAAAAAABSAEAAE4AAAAO+b0M+b3oP7D2DWvfsMI/AAAAP3oJAAAAAAAAAUkBAABOAAAADvm9DPm96D/WvmHtG9bCPwAAAD+JCQAAAAAAAAFKAQAATgAAAA75vQz5veg/IE8J8pQgwz8AAAA/iQkAAAAAAAABSwEAAE4AAAAO+b0M+b3oP0YXXXTRRcM/AAAAP5kJAAAAAAAAAUwBAABOAAAADvm9DPm96D+QpwR5SpDDPwAAAD+ZCQAAAAAAAAFNAQAATgAAAGU9x2Q9x+g/tm9Y+4a1wz8AAAA/qQkAAAAAAAABTgEAAE4AAABlPcdkPcfoP9o3rH3D2sM/AAAAP7gJAAAAAAAAAU8BAABOAAAAZT3HZD3H6D8AAAAAAADEPwAAAD/nCQAAAAAAAAFQAQAATgAAAL6B0LyB0Og/BHlKkKcExT8AAAA/BgoAAAAAAAABUQEAAE4AAAC+gdC8gdDoP5iZmZmZmcU/AAAAPwYKAAAAAAAAAVIBAABOAAAAvoHQvIHQ6D/AYe0b1r7FPwAAAD8GCgAAAAAAAAFTAQAATgAAAL6B0LyB0Og/5ClBnhLkxT8AAAA/FgoAAAAAAAABVAEAAE4AAABecKtccKvoP8zMzMzMzMA/AAAAPwAAAAAAAAAAAVUBAABOAAAAXnCrXHCr6D+oBHlKkKfAPwAAAD8fAAAAAAAAAAFWAQAATgAAALW0tLS0tOg/qAR5SpCnwD8AAAA/LwAAAAAAAAABVwEAAE4AAAAO+b0M+b3oP6gEeUqQp8A/AAAAPz4AAAAAAAAAAVgBAABOAAAADvm9DPm96D+CPCXIU4LAPwAAAD9wAAAAAAAAAAFZAQAATgAAAGU9x2Q9x+g/gjwlyFOCwD8AAAA/fwAAAAAAAAABWgEAAE4AAAC+gdC8gdDoP4I8JchTgsA/AAAAP48AAAAAAAAAAVsBAABOAAAAFcbZFMbZ6D9edNFFF13APwAAAD+fAAAAAAAAAAFcAQAATgAAAG4K42wK4+g/XnTRRRddwD8AAAA/nwAAAAAAAAABXQEAAE4AAADFTuzETuzoP1500UUXXcA/AAAAP64AAAAAAAAAAV4BAABOAAAAddf+dNf+6D84rH3D2jfAPwAAAD+uAAAAAAAAAAFfAQAATgAAAM4bCM0bCOk/OKx9w9o3wD8AAAA/vgAAAAAAAAABYAEAAE4AAAB+pBp9pBrpPzisfcPaN8A/AAAAP74AAAAAAAAAAWEBAABOAAAALi0tLS0t6T84rH3D2jfAPwAAAD/NAAAAAAAAAAFiAQAATgAAAIVxNoVxNuk/OKx9w9o3wD8AAAA/zQAAAAAAAAABYwEAAE4AAACOPlKNPlLpPzisfcPaN8A/AAAAP90AAAAAAAAAAWQBAABOAAAAPsdkPcdk6T84rH3D2jfAPwAAAD/dAAAAAAAAAAFlAQAATgAAAO9Pd+1Pd+k/OKx9w9o3wD8AAAA/7QAAAAAAAAABZgEAAE4AAAD3HJP1HJPpPzisfcPaN8A/AAAAP+0AAAAAAAAAAWcBAABOAAAA/+mu/emu6T84rH3D2jfAPwAAAD/8AAAAAAAAAAFoAQAATgAAAAi3ygW3yuk/OKx9w9o3wD8AAAA//AAAAAAAAAABaQEAAE4AAAAPhOYNhObpPxLkKUGeEsA/AAAAPwwBAAAAAAAAAWoBAABOAAAAGFECFlEC6j8S5ClBnhLAPwAAAD8cAQAAAAAAAAFrAQAATgAAAH8vQ34vQ+o/3DesfcPavz8AAAA/HAEAAAAAAAABbAEAAE4AAAA4hXE2hXHqP5CnBHlKkL8/AAAAPysBAAAAAAAAAW0BAABOAAAAP1KNPlKN6j9EF1100UW/PwAAAD87AQAAAAAAAAFuAQAATgAAAEgfqUYfqeo/RBdddNFFvz8AAAA/OwEAAAAAAAABbwEAAE4AAAD4p7v2p7vqP0QXXXTRRb8/AAAAPzsBAAAAAAAAAXABAABOAAAAAHXX/nTX6j9EF1100UW/PwAAAD9KAQAAAAAAAAFxAQAATgAAALD96a796eo/RBdddNFFvz8AAAA/SgEAAAAAAAABcgEAAE4AAABghvxehvzqP0QXXXTRRb8/AAAAP1oBAAAAAAAAAXMBAABOAAAAEA8PDw8P6z9EF1100UW/PwAAAD9qAQAAAAAAAAF0AQAATgAAAMCXIb+XIes/RBdddNFFvz8AAAA/agEAAAAAAAABdQEAAE4AAABwIDRvIDTrP0QXXXTRRb8/AAAAP2oBAAAAAAAAAXYBAABOAAAAIKlGH6lG6z9EF1100UW/PwAAAD95AQAAAAAAAAF3AQAATgAAANAxWc8xWes/RBdddNFFvz8AAAA/iQEAAAAAAAABeAEAAE4AAADZ/nTX/nTrP0QXXXTRRb8/AAAAP4kBAAAAAAAAAXkBAABOAAAAiYeHh4eH6z9EF1100UW/PwAAAD+JAQAAAAAAAAF6AQAATgAAAJBUo49Uo+s/RBdddNFFvz8AAAA/mQEAAAAAAAABewEAAE4AAACZIb+XIb/rP0QXXXTRRb8/AAAAP6gBAAAAAAAAAXwBAABOAAAAoO7an+7a6z9EF1100UW/PwAAAD+oAQAAAAAAAAF9AQAATgAAAFB37U937es/RBdddNFFvz8AAAA/qAEAAAAAAAABfgEAAE4AAAAJzRsIzRvsP0QXXXTRRb8/AAAAP7gBAAAAAAAAAX8BAABOAAAAwSJKwCJK7D9EF1100UW/PwAAAD/HAQAAAAAAAAGAAQAATgAAAHp4eHh4eOw/RBdddNFFvz8AAAA/xwEAAAAAAAABgQEAAE4AAACKErCIErDsP0QXXXTRRb8/AAAAP9cBAAAAAAAAAYIBAABOAAAAmqznmKzn7D9EF1100UW/PwAAAD/XAQAAAAAAAAGDAQAATgAAAKpGH6lGH+0/kKcEeUqQvz8AAAA/5wEAAAAAAAABhAEAAE4AAAATJWARJWDtP5CnBHlKkL8/AAAAP/YBAAAAAAAAAYUBAABOAAAAynqOyXqO7T/cN6x9w9q/PwAAAD8WAgAAAAAAAAGGAQAATgAAAJo3EJo3EO4/3DesfcPavz8AAAA/NQIAAAAAAAABhwEAAE4AAACq0Ueq0UfuP9w3rH3D2r8/AAAAPzUCAAAAAAAAAYgBAABOAAAABBZRAhZR7j/cN6x9w9q/PwAAAD9UAgAAAAAAAAGJAQAATgAAAFxaWlpaWu4/3DesfcPavz8AAAA/ZAIAAAAAAAABigEAAE4AAAAM42wK42zuP9w3rH3D2r8/AAAAP2QCAAAAAAAAAYsBAABOAAAAZCd2Yid27j/cN6x9w9q/PwAAAD9zAgAAAAAAAAGMAQAATgAAAGz0kWr0ke4/3DesfcPavz8AAAA/cwIAAAAAAAABjQEAAE4AAAAcfaQafaTuP9w3rH3D2r8/AAAAP4MCAAAAAAAAAY4BAABOAAAAJErAIkrA7j/cN6x9w9q/PwAAAD+DAgAAAAAAAAGPAQAATgAAACwX3CoX3O4/3DesfcPavz8AAAA/gwIAAAAAAAABkAEAAE4AAAA05Pcy5PfuP9w3rH3D2r8/AAAAP6ICAAAAAAAAAZEBAABOAAAApI9Uo49U7z/cN6x9w9q/PwAAAD/RAgAAAAAAAAGSAQAATgAAAASheQOhee8/3DesfcPavz8AAAA/4AIAAAAAAAABkwEAAE4AAABc5YJb5YLvP9w3rH3D2r8/AAAAPx8DAAAAAAAAAZQBAABOAAAAtCmMsymM7z/cN6x9w9q/PwAAAD8uAwAAAAAAAAGVAQAATgAAAAxulQtule8/3DesfcPavz8AAAA/XQMAAAAAAAABlgEAAE4AAABksp5jsp7vP5CnBHlKkL8/AAAAP10DAAAAAAAAAZcBAABOAAAAvvanu/an7z+QpwR5SpC/PwAAAD9tAwAAAAAAAAGYAQAATgAAABQ7sRM7se8/kKcEeUqQvz8AAAA/fQMAAAAAAAABmQEAAE4AAABuf7prf7rvP5CnBHlKkL8/AAAAP4wDAAAAAAAAAZoBAABOAAAAHgjNGwjN7z9EF1100UW/PwAAAD+MAwAAAAAAAAGbAQAATgAAAB4IzRsIze8/kKcEeUqQvz8AAAA/OAQAAAAAAAABnAEAAE4AAAAeCM0bCM3vP9w3rH3D2r8/AAAAPzgEAAAAAAAAAZ0BAABOAAAAHgjNGwjN7z8S5ClBnhLAPwAAAD9IBAAAAAAAAAGeAQAATgAAAB4IzRsIze8/OKx9w9o3wD8AAAA/SAQAAAAAAAABnwEAAE4AAAAeCM0bCM3vP1500UUXXcA/AAAAP1cEAAAAAAAAAaABAABOAAAAHgjNGwjN7z+CPCXIU4LAPwAAAD9XBAAAAAAAAAGhAQAATgAAAB4IzRsIze8/zMzMzMzMwD8AAAA/ZwQAAAAAAAABogEAAE4AAAAeCM0bCM3vP/KUIE8J8sA/AAAAP3cEAAAAAAAAAaMBAABOAAAAHgjNGwjN7z88JchTgjzBPwAAAD93BAAAAAAAAAGkAQAATgAAAB4IzRsIze8/hrVvWPuGwT8AAAA/dwQAAAAAAAABpQEAAE4AAAAeCM0bCM3vP6x9w9o3rME/AAAAP4YEAAAAAAAAAaYBAABOAAAAHgjNGwjN7z/SRRdddNHBPwAAAD+GBAAAAAAAAAGnAQAATgAAAB4IzRsIze8/9g1r37D2wT8AAAA/lgQAAAAAAAABqAEAAE4AAAB2TNZzTNbvPxzWvmHtG8I/AAAAP6UEAAAAAAAAAakBAABOAAAAdkzWc0zW7z9CnhLkKUHCPwAAAD+lBAAAAAAAAAGqAQAATgAAAHZM1nNM1u8/ZmZmZmZmwj8AAAA/tQQAAAAAAAABqwEAAE4AAAB2TNZzTNbvP4wuuuiii8I/AAAAP8UEAAAAAAAAAawBAABOAAAAdkzWc0zW7z+w9g1r37DCPwAAAD/FBAAAAAAAAAGtAQAATgAAAHZM1nNM1u8/1r5h7RvWwj8AAAA/xQQAAAAAAAABrgEAAE4AAAB2TNZzTNbvPyBPCfKUIMM/AAAAP9QEAAAAAAAAAa8BAABOAAAAdkzWc0zW7z9GF1100UXDPwAAAD/UBAAAAAAAAAGwAQAATgAAAHZM1nNM1u8/tm9Y+4a1wz8AAAA/5AQAAAAAAAABsQEAAE4AAAB2TNZzTNbvPwAAAAAAAMQ/AAAAP+QEAAAAAAAAAbIBAABOAAAAdkzWc0zW7z8myFOCPCXEPwAAAD/0BAAAAAAAAAGzAQAATgAAAHZM1nNM1u8/cFj7hrVvxD8AAAA/9AQAAAAAAAABtAEAAE4AAAB2TNZzTNbvP7rooosuusQ/AAAAPwMFAAAAAAAAAbUBAABOAAAAdkzWc0zW7z/esPYNa9/EPwAAAD8TBQAAAAAAAAG2AQAATgAAAHZM1nNM1u8/KkGeEuQpxT8AAAA/IgUAAAAAAAABtwEAAE4AAAB2TNZzTNbvP5iZmZmZmcU/AAAAPzIFAAAAAAAAAbgBAABOAAAAdkzWc0zW7z/AYe0b1r7FPwAAAD9RBQAAAAAAAAG5AQAATgAAAHZM1nNM1u8/5ClBnhLkxT8AAAA/kAUAAAAAAAABugEAAE4AAAAeCM0bCM3vPwjylCBPCcY/AAAAP94FAAAAAAAAAbsBAABOAAAAbn+6a3+67z94SpCnBHnGPwAAAD/uBQAAAAAAAAG8AQAATgAAAL72p7v2p+8/eEqQpwR5xj8AAAA/7gUAAAAAAAABvQEAAE4AAABksp5jsp7vP3hKkKcEecY/AAAAP/0FAAAAAAAAAb4BAABOAAAAXOWCW+WC7z94SpCnBHnGPwAAAD/9BQAAAAAAAAG/AQAATgAAAKxccKtccO8/eEqQpwR5xj8AAAA/DQYAAAAAAAABwAEAAE4AAAD80137013vP3hKkKcEecY/AAAAPw0GAAAAAAAAAcEBAABOAAAATEtLS0tL7z94SpCnBHnGPwAAAD8cBgAAAAAAAAHCAQAATgAAAJzCOJvCOO8/eEqQpwR5xj8AAAA/LAYAAAAAAAABwwEAAE4AAADsOSbrOSbvP3hKkKcEecY/AAAAPzwGAAAAAAAAAcQBAABOAAAANOT3MuT37j+eEuQpQZ7GPwAAAD9bBgAAAAAAAAHFAQAATgAAACRKwCJKwO4/wto3rH3Dxj8AAAA/WwYAAAAAAAABxgEAAE4AAADMBbfKBbfuP8LaN6x9w8Y/AAAAP2sGAAAAAAAAAccBAABOAAAAdMGtcsGt7j/C2jesfcPGPwAAAD9rBgAAAAAAAAHIAQAATgAAABx9pBp9pO4/wto3rH3Dxj8AAAA/egYAAAAAAAAByQEAAE4AAABs9JFq9JHuP8LaN6x9w8Y/AAAAP8gGAAAAAAAAAcoBAABOAAAA1Eeq0Ueq7T9OCfKUIE/FPwAAAD/YBgAAAAAAAAHLAQAATgAAAHoDoXkDoe0/TgnylCBPxT8AAAA/FgcAAAAAAAABzAEAAE4AAAAjv5chv5ftP04J8pQgT8U/AAAAPxYHAAAAAAAAAc0BAABOAAAAynqOyXqO7T9OCfKUIE/FPwAAAD8mBwAAAAAAAAHOAQAATgAAACO/lyG/l+0/TgnylCBPxT8AAAA/0gcAAAAAAAABzwEAAE4AAAAjv5chv5ftP3TRRRdddMU/AAAAP+EHAAAAAAAAAdABAABOAAAAegOheQOh7T900UUXXXTFPwAAAD/hBwAAAAAAAAHRAQAATgAAAJkhv5chv+M/blj7hrVv3j8AAAA/AAAAAAAAAAAB0gEAAE4AAADomKznmKzjP25Y+4a1b94/AAAAPwAAAAAAAAAAAdMBAABOAAAAQd21P9214z9uWPuGtW/ePwAAAD+GAAAAAAAAAAHUAQAATgAAAKHu2p/u2uM/XHTRRRdd3j8AAAA/lgAAAAAAAAAB1QEAAE4AAAABAAAAAADkPzasfcPaN94/AAAAP5YAAAAAAAAAAdYBAABOAAAAEZo3EJo35D82rH3D2jfePwAAAD+lAAAAAAAAAAHXAQAATgAAAMnvZcjvZeQ/EuQpQZ4S3j8AAAA/tQAAAAAAAAAB2AEAAE4AAAApAYsoAYvkPwAAAAAAAN4/AAAAP7UAAAAAAAAAAdkBAABOAAAAiRKwiBKw5D/aN6x9w9rdPwAAAD+1AAAAAAAAAAHaAQAATgAAAEJo3kBo3uQ/yFOCPCXI3T8AAAA/xAAAAAAAAAAB2wEAAE4AAABSAhZRAhblP6KLLrroot0/AAAAP8QAAAAAAAAAAdwBAABOAAAAC1hECVhE5T+iiy666KLdPwAAAD/UAAAAAAAAAAHdAQAATgAAAGtpaWlpaeU/fsPaN6x93T8AAAA/1AAAAAAAAAAB3gEAAE4AAAAjv5chv5flP2rfsPYNa90/AAAAP+QAAAAAAAAAAd8BAABOAAAAg9C8gdC85T9Y+4a1b1jdPwAAAD/kAAAAAAAAAAHgAQAATgAAAJNq9JFq9OU/WPuGtW9Y3T8AAAA/8wAAAAAAAAAB4QEAAE4AAABLwCJKwCLmP0YXXXTRRd0/AAAAP/MAAAAAAAAAAeIBAABOAAAAq9FHqtFH5j9GF1100UXdPwAAAD8DAQAAAAAAAAHjAQAATgAAALtrf7prf+Y/RhdddNFF3T8AAAA/EwEAAAAAAAAB5AEAAE4AAADcn+7an+7mPzIzMzMzM90/AAAAPyIBAAAAAAAAAeUBAABOAAAAlPUck/Uc5z8gTwnylCDdPwAAAD8iAQAAAAAAAAHmAQAATgAAAPzTXfvTXec/DmvfsPYN3T8AAAA/MgEAAAAAAAAB5wEAAE4AAAAMbpULbpXnPw5r37D2Dd0/AAAAPzIBAAAAAAAAAegBAABOAAAAHAjNGwjN5z8Oa9+w9g3dPwAAAD9BAQAAAAAAAAHpAQAATgAAAN0qF9wqF+g/+oa1b1j73D8AAAA/QQEAAAAAAAAB6gEAAE4AAABGCVhECVjoP/qGtW9Y+9w/AAAAP1EBAAAAAAAAAesBAABOAAAAVaOPVKOP6D/6hrVvWPvcPwAAAD9RAQAAAAAAAAHsAQAATgAAAGU9x2Q9x+g/6KKLLrro3D8AAAA/YQEAAAAAAAAB7QEAAE4AAADFTuzETuzoP+iiiy666Nw/AAAAP3ABAAAAAAAAAe4BAABOAAAAzhsIzRsI6T/WvmHtG9bcPwAAAD+AAQAAAAAAAAHvAQAATgAAAC4tLS0tLek/1r5h7RvW3D8AAAA/gAEAAAAAAAAB8AEAAE4AAACFcTaFcTbpP8LaN6x9w9w/AAAAP5ABAAAAAAAAAfEBAABOAAAA/16G/F6GvD+RpwR5SpDgPwAAAD8AAAAAAAAAAAHyAQAATgAAAH+kGn2kGr0/kacEeUqQ4D8AAAA/EAAAAAAAAAAB8wEAAE4AAAD/6a796a69P5GnBHlKkOA/AAAAPy8AAAAAAAAAAfQBAABOAAAAgbprf7prvz+HtW9Y+4bgPwAAAD8vAAAAAAAAAAH1AQAATgAAAAAAAAAAAMA/fcPaN6x94D8AAAA/LwAAAAAAAAAB9gEAAE4AAABgESVgESXAP33D2jesfeA/AAAAP00AAAAAAAAAAfcBAABOAAAAwCJKwCJKwD99w9o3rH3gPwAAAD9NAAAAAAAAAAH4AQAATgAAACA0byA0b8A/fcPaN6x94D8AAAA/XAAAAAAAAAAB+QEAAE4AAABCaN5AaN7AP33D2jesfeA/AAAAP1wAAAAAAAAAAfoBAABOAAAAAosoAYsowT99w9o3rH3gPwAAAD9sAAAAAAAAAAH7AQAATgAAACK/lyG/l8E/fcPaN6x94D8AAAA/bAAAAAAAAAAB/AEAAE4AAAACFlECFlHCP33D2jesfeA/AAAAP3sAAAAAAAAAAf0BAABOAAAABKF5A6F5wz99w9o3rH3gPwAAAD97AAAAAAAAAAH+AQAATgAAAAYsogQsosQ/fcPaN6x94D8AAAA/iwAAAAAAAAAB/wEAAE4AAAAm6zkm6znGP33D2jesfeA/AAAAP4sAAAAAAAAAAQACAABOAAAASKrRR6rRxz99w9o3rH3gPwAAAD+bAAAAAAAAAAEBAgAATgAAAMp6jsl6jsk/fcPaN6x94D8AAAA/qgAAAAAAAAABAgIAAE4AAADsOSbrOSbLP33D2jesfeA/AAAAP6oAAAAAAAAAAQMCAABOAAAArOeYrOeYzD99w9o3rH3gPwAAAD+qAAAAAAAAAAEEAgAATgAAAK5ywa1ywc0/fcPaN6x94D8AAAA/ugAAAAAAAAABBQIAAE4AAABQ7MRO7MTOP33D2jesfeA/AAAAP8oAAAAAAAAAAQYCAABOAAAAkFSjj1Sjzz99w9o3rH3gPwAAAD/KAAAAAAAAAAEHAgAATgAAAAnNGwjNG9A/fcPaN6x94D8AAAA/2QAAAAAAAAABCAIAAE4AAABp3kBo3kDQP33D2jesfeA/AAAAP9kAAAAAAAAAAQkCAABOAAAAGWdTGGdT0D99w9o3rH3gPwAAAD/pAAAAAAAAAAEKAgAATgAAAMnvZcjvZdA/fcPaN6x94D8AAAA/+AAAAAAAAAABCwIAAE4AAABaWlpaWlrSPwAAAAAAAOc/AAAAPwAAAAAAAAAAAQwCAABOAAAAC+NsCuNs0j8AAAAAAADnPwAAAD8uAAAAAAAAAAENAgAATgAAAHuOyXqOydI/AAAAAAAA5z8AAAA/LgAAAAAAAAABDgIAAE4AAACcwjibwjjTPwAAAAAAAOc/AAAAPy4AAAAAAAAAAQ8CAABOAAAAHAjNGwjN0z8AAAAAAADnPwAAAD89AAAAAAAAAAEQAgAATgAAAJ1NYZxNYdQ/CPKUIE8J5z8AAAA/TQAAAAAAAAABEQIAAE4AAAAtLS0tLS3VPxLkKUGeEuc/AAAAP00AAAAAAAAAARICAABOAAAAvwz5vQz51T8lyFOCPCXnPwAAAD9dAAAAAAAAAAETAgAATgAAAE7sxE7sxNY/JchTgjwl5z8AAAA/XQAAAAAAAAABFAIAAE4AAADhy5Dfy5DXPy666KKLLuc/AAAAP3wAAAAAAAAAARUCAABOAAAAITRvIDRv2D8uuuiiiy7nPwAAAD+LAAAAAAAAAAEWAgAATgAAAINb5YJb5do/Lrrooosu5z8AAAA/iwAAAAAAAAABFwIAAE4AAAClGn2kGn3cPy666KKLLuc/AAAAP5sAAAAAAAAAARgCAABOAAAA1egj1egj3T8lyFOCPCXnPwAAAD+bAAAAAAAAAAEZAgAATgAAAKelpaWlpd0/JchTgjwl5z8AAAA/qwAAAAAAAAABGgIAAE4AAADH2RTG2RTePxzWvmHtG+c/AAAAP7oAAAAAAAAAARsCAABOAAAA5w2E5g2E3j8c1r5h7RvnPwAAAD/KAAAAAAAAAAEcAgAATgAAAAdC8wZC894/HNa+Ye0b5z8AAAA/ygAAAAAAAAABHQIAAE4AAABpUxhnUxjfPxzWvmHtG+c/AAAAP9oAAAAAAAAAAR4CAABOAAAAyWQ9x2Q93z8c1r5h7RvnPwAAAD/aAAAAAAAAAAEfAgAATgAAAHntT3ftT98/HNa+Ye0b5z8AAAA/2gAAAAAAAAABIAIAAE4AAAApdmIndmLfPxzWvmHtG+c/AAAAP/kAAAAAAAAAASECAABOAAAAwq1ywa1ywT+dEuQpQZ7pPwAAAD8AAAAAAAAAAAEiAgAATgAAAMKtcsGtcsE/pwR5SpCn6T8AAAA/LgAAAAAAAAABIwIAAE4AAAAiv5chv5fBP7H2DWvfsOk/AAAAPy4AAAAAAAAAASQCAABOAAAA4uHh4eHhwT+56KKLLrrpPwAAAD8+AAAAAAAAAAElAgAATgAAAKIELKIELMI/w9o3rH3D6T8AAAA/PgAAAAAAAAABJgIAAE4AAABkJ3ZiJ3bCP8PaN6x9w+k/AAAAP04AAAAAAAAAAScCAABOAAAARH4vQ34vwz/D2jesfcPpPwAAAD9OAAAAAAAAAAEoAgAATgAAAMTDw8PDw8M/w9o3rH3D6T8AAAA/XQAAAAAAAAABKQIAAE4AAAAGLKIELKLEP8PaN6x9w+k/AAAAP10AAAAAAAAAASoCAABOAAAABrfKBbfKxT/D2jesfcPpPwAAAD9tAAAAAAAAAAErAgAATgAAAGZTGGdTGMc/w9o3rH3D6T8AAAA/fQAAAAAAAAABLAIAAE4AAACs0Ueq0UfKP8PaN6x9w+k/AAAAP4wAAAAAAAAAAS0CAABOAAAAbH+6a3+6yz/D2jesfcPpPwAAAD+MAAAAAAAAAAEuAgAATgAAAI4+Uo0+Us0/w9o3rH3D6T8AAAA/twAAAAAAAAABLwIAAE4AAAC64Fa54FbRP7nooosuuuk/AAAAP8cAAAAAAAAAATACAABOAAAAPLETO7ET0z+x9g1r37DpPwAAAD/HAAAAAAAAAAExAgAATgAAAHwZ8nsZ8tM/pwR5SpCn6T8AAAA/xwAAAAAAAAABMgIAAE4AAAAN+b0M+b3UP50S5ClBnuk/AAAAP9cAAAAAAAAAATMCAABOAAAAntiJndiJ1T+VIE8J8pTpPwAAAD/mAAAAAAAAAAE0AgAATgAAAH4vQ34vQ9Y/iy666KKL6T8AAAA/5gAAAAAAAAABNQIAAE4AAACv/emu/enWP4E8JchTguk/AAAAPwYBAAAAAAAAATYCAABOAAAAMs6mMM6m2D9vWPuGtW/pPwAAAD8lAQAAAAAAAAE3AgAATgAAACK/lyG/l9k/ZWZmZmZm6T8AAAA/cwEAAAAAAAABOAIAAE4AAAAFLKIELKLcP1100UUXXek/AAAAP5IBAAAAAAAAATkCAABOAAAAtbS0tLS03D9ddNFFF13pPwAAAD/gAQAAAAAAAAE6AgAATgAAAGU9x2Q9x9w/XXTRRRdd6T8AAAA/4AEAAAAAAAABOwIAAE4AAAAVxtkUxtncP1100UUXXek/AAAAP/ABAAAAAAAAATwCAABOAAAAxU7sxE7s3D9ddNFFF13pPwAAAD8AAgAAAAAAAAE9AgAATgAAAHXX/nTX/tw/XXTRRRdd6T8AAAA/nAIAAAAAAAABPgIAAE4AAAAlYBElYBHdP1100UUXXek/AAAAP6sCAAAAAAAAAT8CAABOAAAA1egj1egj3T9ddNFFF13pPwAAAD+7AgAAAAAAAAFAAgAATgAAAIVxNoVxNt0/XXTRRRdd6T8AAAA/uwIAAAAAAAABQQIAAE4AAAA3+kg1+kjdP1100UUXXek/AAAAP8oCAAAAAAAAAUICAABOAAAAlwtulQtu3T9ddNFFF13pPwAAAD/aAgAAAAAAAAFDAgAATgAAAEeUgEWUgN0/XXTRRRdd6T8AAAA/2gIAAAAAAAABRAIAAE4AAACnpaWlpaXdP1100UUXXek/AAAAP+oCAAAAAAAAAUUCAABOAAAAB7fKBbfK3T9ddNFFF13pPwAAAD/qAgAAAAAAAAFGAgAATgAAALc/3bU/3d0/XXTRRRdd6T8AAAA/+QIAAAAAAAABRwIAAE4AAABnyO9lyO/dP1100UUXXek/AAAAP/kCAAAAAAAAAUgCAABOAAAAF1ECFlEC3j9TgjwlyFPpPwAAAD8JAwAAAAAAAAFJAgAATgAAAAIWUQIWUcI/uuiiiy666z8AAAA/AAAAAAAAAAABSgIAAE4AAABkJ3ZiJ3bCP7rooosuuus/AAAAP20AAAAAAAAAAUsCAABOAAAAxDibwjibwj+66KKLLrrrPwAAAD9tAAAAAAAAAAFMAgAATgAAAIRb5YJb5cI/uuiiiy666z8AAAA/bQAAAAAAAAABTQIAAE4AAACkj1Sjj1TDP8LaN6x9w+s/AAAAP30AAAAAAAAAAU4CAABOAAAAxMPDw8PDwz/C2jesfcPrPwAAAD+MAAAAAAAAAAFPAgAATgAAAOb3MuT3MsQ/wto3rH3D6z8AAAA/jAAAAAAAAAABUAIAAE4AAADGTuzETuzEP8LaN6x9w+s/AAAAP6sAAAAAAAAAAVECAABOAAAA5g2E5g2Exj/C2jesfcPrPwAAAD+rAAAAAAAAAAFSAgAATgAAAIiHh4eHh8c/wto3rH3D6z8AAAA/uwAAAAAAAAABUwIAAE4AAAAKWEQJWETJP8zMzMzMzOs/AAAAP8oAAAAAAAAAAVQCAABOAAAA6q796a79yT/MzMzMzMzrPwAAAD/KAAAAAAAAAAFVAgAATgAAAMwFt8oFt8o/zMzMzMzM6z8AAAA/ygAAAAAAAAABVgIAAE4AAACsXHCrXHDLP8zMzMzMzOs/AAAAP9oAAAAAAAAAAVcCAABOAAAA7MRO7MROzD/MzMzMzMzrPwAAAD/aAAAAAAAAAAFYAgAATgAAAGwK42wK48w/zMzMzMzM6z8AAAA/6QAAAAAAAAABWQIAAE4AAABOYZxNYZzNP8zMzMzMzOs/AAAAP/kAAAAAAAAAAVoCAABOAAAAsP3prv3pzj/MzMzMzMzrPwAAAD8JAQAAAAAAAAFbAgAATgAAAFlECVhECdA/zMzMzMzM6z8AAAA/CQEAAAAAAAABXAIAAE4AAAApAYsoAYvQP8zMzMzMzOs/AAAAPwkBAAAAAAAAAV0CAABOAAAAqUYfqUYf0T/C2jesfcPrPwAAAD8oAQAAAAAAAAFeAgAATgAAAPpINfpINdI/uuiiiy666z8AAAA/KAEAAAAAAAABXwIAAE4AAAB7jsl6jsnSP7D2DWvfsOs/AAAAPygBAAAAAAAAAWACAABOAAAArFxwq1xw0z+w9g1r37DrPwAAAD84AQAAAAAAAAFhAgAATgAAABwIzRsIzdM/pgR5SpCn6z8AAAA/OAEAAAAAAAABYgIAAE4AAAA9PDw8PDzUP6YEeUqQp+s/AAAAP0cBAAAAAAAAAWMCAABOAAAA/V6G/F6G1D+mBHlKkKfrPwAAAD9HAQAAAAAAAAFkAgAATgAAAF1wq1xwq9Q/nhLkKUGe6z8AAAA/VwEAAAAAAAABZQIAAE4AAAC9gdC8gdDUP54S5ClBnus/AAAAP1cBAAAAAAAAAWYCAABOAAAAbQrjbArj1D+eEuQpQZ7rPwAAAD9mAQAAAAAAAAFnAgAATgAAAB2T9RyT9dQ/nhLkKUGe6z8AAAA/ZgEAAAAAAAABaAIAAE4AAADNGwjNGwjVP54S5ClBnus/AAAAP3YBAAAAAAAAAWkCAABOAAAAfaQafaQa1T+eEuQpQZ7rPwAAAD+GAQAAAAAAAAFqAgAATgAAAC0tLS0tLdU/nhLkKUGe6z8AAAA/hgEAAAAAAAABawIAAE4AAAA9x2Q9x2TVP54S5ClBnus/AAAAP5UBAAAAAAAAAWwCAABOAAAA7U937U931T+eEuQpQZ7rPwAAAD+VAQAAAAAAAAFtAgAATgAAAP7prv3prtU/nhLkKUGe6z8AAAA/pQEAAAAAAAABbgIAAE4AAAAPhOYNhObVP54S5ClBnus/AAAAP7UBAAAAAAAAAW8CAABOAAAAHx4eHh4e1j+eEuQpQZ7rPwAAAD+1AQAAAAAAAAFwAgAATgAAAC64VS64VdY/nhLkKUGe6z8AAAA/tQEAAAAAAAABcQIAAE4AAACOyXqOyXrWP54S5ClBnus/AAAAP8QBAAAAAAAAAXICAABOAAAAnmOynmOy1j+eEuQpQZ7rPwAAAD/EAQAAAAAAAAFzAgAATgAAAP501/5019Y/nhLkKUGe6z8AAAA/1AEAAAAAAAABdAIAAE4AAABfhvxehvzWP54S5ClBnus/AAAAP9QBAAAAAAAAAXUCAABOAAAAwJchv5ch1z+eEuQpQZ7rPwAAAD/jAQAAAAAAAAF2AgAATgAAACGpRh+pRtc/nhLkKUGe6z8AAAA/4wEAAAAAAAABdwIAAE4AAACBumt/umvXP54S5ClBnus/AAAAP/MBAAAAAAAAAXgCAABOAAAAMUN+L0N+1z+eEuQpQZ7rPwAAAD/zAQAAAAAAAAF5AgAATgAAAOHLkN/LkNc/nhLkKUGe6z8AAAA/AwIAAAAAAAABegIAAE4AAACRVKOPVKPXP54S5ClBnus/AAAAPxICAAAAAAAAAXsCAABOAAAAQd21P9211z+eEuQpQZ7rPwAAAD8SAgAAAAAAAAF8AgAATgAAAPFlyO9lyNc/nhLkKUGe6z8AAAA/EgIAAAAAAAABfQIAAE4AAABRd+1Pd+3XP54S5ClBnus/AAAAPyICAAAAAAAAAX4CAABOAAAAsYgSsIgS2D+eEuQpQZ7rPwAAAD8yAgAAAAAAAAF/AgAATgAAAMEiSsAiStg/nhLkKUGe6z8AAAA/UQIAAAAAAAABgAIAAE4AAAByNoVxNoXZP54S5ClBnus/AAAAP4ACAAAAAAAAAYECAABOAAAA09LS0tLS2j+eEuQpQZ7rPwAAAD+9AgAAAAAAAAGCAgAATgAAAHXX/nTX/rQ/KkGeEuQp7j8AAAA/AAAAAAAAAAABgwIAAE4AAAA3+kg1+ki1PypBnhLkKe4/AAAAPx8AAAAAAAAAAYQCAABOAAAA9xyT9RyTtT8qQZ4S5CnuPwAAAD8vAAAAAAAAAAGFAgAATgAAALc/3bU/3bU/KkGeEuQp7j8AAAA/LwAAAAAAAAABhgIAAE4AAAD5p7v2p7u2PypBnhLkKe4/AAAAPz8AAAAAAAAAAYcCAABOAAAAORCaNxCatz8qQZ4S5CnuPwAAAD8/AAAAAAAAAAGIAgAATgAAAHl4eHh4eLg/KkGeEuQp7j8AAAA/TgAAAAAAAAABiQIAAE4AAAA7Jus5Juu5PypBnhLkKe4/AAAAP14AAAAAAAAAAYoCAABOAAAAO7ETO7ETuz8qQZ4S5CnuPwAAAD9eAAAAAAAAAAGLAgAATgAAAH+kGn2kGr0/KkGeEuQp7j8AAAA/bgAAAAAAAAABjAIAAE4AAABB3bU/3bW/PypBnhLkKe4/AAAAP24AAAAAAAAAAY0CAABOAAAAYpxNYZxNwT8qQZ4S5CnuPwAAAD9uAAAAAAAAAAGOAgAATgAAAORsCuNsCsM/KkGeEuQp7j8AAAA/fQAAAAAAAAABjwIAAE4AAABmPcdkPcfEPypBnhLkKe4/AAAAP40AAAAAAAAAAZACAABOAAAABkLzBkLzxj8qQZ4S5CnuPwAAAD+NAAAAAAAAAAGRAgAATgAAAEo1+kg1+sg/KkGeEuQp7j8AAAA/nAAAAAAAAAABkgIAAE4AAADsOSbrOSbLPypBnhLkKe4/AAAAP5wAAAAAAAAAAZMCAABOAAAA7k937U93zT8qQZ4S5CnuPwAAAD+sAAAAAAAAAAGUAgAATgAAADBDfi9Dfs8/KkGeEuQp7j8AAAA/rAAAAAAAAAABlQIAAE4AAADZiZ3YiZ3QPyBPCfKUIO4/AAAAP7wAAAAAAAAAAZYCAABOAAAAGvJ7GfJ70T8gTwnylCDuPwAAAD+8AAAAAAAAAAGXAgAATgAAAErAIkrAItI/IE8J8pQg7j8AAAA/ywAAAAAAAAABmAIAAE4AAAArF9wqF9zSPyBPCfKUIO4/AAAAP8sAAAAAAAAAAZkCAABOAAAAnMI4m8I40z8gTwnylCDuPwAAAD9IAQAAAAAAAAGaAgAATgAAAH4vQ34vQ9Y/KkGeEuQp7j8AAAA/SAEAAAAAAAABmwIAAE4AAACv/emu/enWPypBnhLkKe4/AAAAP1gBAAAAAAAAAZwCAABOAAAAcCA0byA01z8qQZ4S5CnuPwAAAD9oAQAAAAAAAAGdAgAATgAAACGpRh+pRtc/KkGeEuQp7j8AAAA/aAEAAAAAAAABngIAAE4AAAA9PDw8PDy8P9a+Ye0b1u8/AAAAPwAAAAAAAAAAAZ8CAABOAAAAv4HQvIHQvD/WvmHtG9bvPwAAAD9OAAAAAAAAAAGgAgAATgAAAP901/50174/1r5h7RvW7z8AAAA/TgAAAAAAAAABoQIAAE4AAABB3bU/3bW/P9a+Ye0b1u8/AAAAP04AAAAAAAAAAaICAABOAAAAIDRvIDRvwD/WvmHtG9bvPwAAAD9OAAAAAAAAAAGjAgAATgAAAKJ5A6F5A8E/1r5h7RvW7z8AAAA/fQAAAAAAAAABpAIAAE4AAADEOJvCOJvCP9a+Ye0b1u8/AAAAP30AAAAAAAAAAaUCAABOAAAARH4vQ34vwz/MzMzMzMzvPwAAAD99AAAAAAAAAAGmAgAATgAAAOb3MuT3MsQ/zMzMzMzM7z8AAAA/fQAAAAAAAAABpwIAAE4AAAAmYBElYBHFP8zMzMzMzO8/AAAAP4wAAAAAAAAAAagCAABOAAAAxtkUxtkUxj/MzMzMzMzvPwAAAD+MAAAAAAAAAAGpAgAATgAAAMhkPcdkPcc/zMzMzMzM7z8AAAA/nAAAAAAAAAABqgIAAE4AAADqI9XoI9XIP8LaN6x9w+8/AAAAP5wAAAAAAAAAAasCAABOAAAAbPSRavSRyj/C2jesfcPvPwAAAD+rAAAAAAAAAAGsAgAATgAAAOzETuzETsw/uuiiiy667z8AAAA/qwAAAAAAAAABrQIAAE4AAADOpjDOpjDOP7rooosuuu8/AAAAP7sAAAAAAAAAAa4CAABOAAAAUHftT3ftzz+w9g1r37DvPwAAAD/LAAAAAAAAAAGvAgAATgAAAHoDoXkDodE/sPYNa9+w7z8AAAA/2gAAAAAAAAABsAIAAE4AAACq0Ueq0UfSP7D2DWvfsO8/AAAAP9oAAAAAAAAAAbECAABOAAAAjCgBiygB0z+w9g1r37DvPwAAAD/aAAAAAAAAAAGyAgAATgAAAAxulQtuldM/sPYNa9+w7z8AAAA/6gAAAAAAAAABswIAAE4AAAB8GfJ7GfLTP7D2DWvfsO8/AAAAP+oAAAAAAAAAAbQCAABOAAAAjLMpjLMp1D+w9g1r37DvPwAAAD8JAQAAAAAAAAG1AgAATgAAAK3nmKznmNQ/pgR5SpCn7z8AAAA/GQEAAAAAAAABtgIAAE4AAAAN+b0M+b3UP54S5ClBnu8/AAAAPxkBAAAAAAAAAbcCAABOAAAAvYHQvIHQ1D+eEuQpQZ7vPwAAAD8ZAQAAAAAAAAG4AgAATgAAAB2T9RyT9dQ/nhLkKUGe7z8AAAA/KAEAAAAAAAABuQIAAE4AAADNGwjNGwjVP54S5ClBnu8/AAAAPygBAAAAAAAAAboCAABOAAAALS0tLS0t1T+eEuQpQZ7vPwAAAD84AQAAAAAAAAG7AgAATgAAAN21P921P9U/lCBPCfKU7z8AAAA/SAEAAAAAAAABvAIAAE4AAAA9x2Q9x2TVP5QgTwnylO8/AAAAP0gBAAAAAAAAAb0CAABOAAAA7U937U931T+UIE8J8pTvPwAAAD9nAQAAAAAAAAG+AgAATgAAAJ7YiZ3YidU/lCBPCfKU7z8AAAA/dwEAAAAAAAAL</ink>
</athena>
</file>

<file path=customXml/item17.xml><?xml version="1.0" encoding="utf-8"?>
<athena xmlns="http://schemas.microsoft.com/edu/athena" version="0.1.2681.0">
  <media streamable="true" recordStart="24536" recordEnd="41973" recordLength="647488" start="24536" end="41973" audioFormat="{00001610-0000-0010-8000-00AA00389B71}" audioRate="44100" muted="false" volume="0.8" fadeIn="0" fadeOut="0" videoFormat="{34363248-0000-0010-8000-00AA00389B71}" videoRate="30" videoWidth="960" videoHeight="720"/>
</athena>
</file>

<file path=customXml/item1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cAAAAYAAAABwMAAAAAAQAAACAAAAAECUlua0F0b21WMQIAAAAJBAAAAAkFAAAACQYAAAAJBwAAAAkIAAAACQkAAAAJCgAAAAkLAAAACQwAAAAJDQAAAAkOAAAACQ8AAAAJEAAAAAkRAAAACRIAAAAJEwAAAAkUAAAACRUAAAAJFgAAAAkXAAAACRgAAAAJGQAAAAkaAAAADQkFBAAAAAtQZW5TdHJva2VWMQQAAAAKQXR0cmlidXRlcwVUcmFjZQlTdGFydFRpbWUEVHlwZQQEAAQPUGVuQXR0cmlidXRlc1YxAgAAAApJbmtUcmFjZVYxAgAAABAMQWN0aW9uVHlwZVYxAgAAAAIAAAAJGwAAAAkcAAAAFgoAAAAAAAAF4////wxBY3Rpb25UeXBlVjEBAAAAB3ZhbHVlX18ACAIAAAAAAAAAAQUAAAAEAAAACR4AAAAJHwAAAOIwAAAAAAAAAeD////j////AAAAAAEGAAAABAAAAAkhAAAACSIAAAAtewAAAAAAAAHd////4////wAAAAABBwAAAAQAAAAJJAAAAAklAAAAzpEAAAAAAAAB2v///+P///8AAAAAAQgAAAAEAAAACScAAAAJKAAAAGvQAAAAAAAAAdf////j////AAAAAAEJAAAABAAAAAkqAAAACSsAAAAi4QAAAAAAAAHU////4////wAAAAABCgAAAAQAAAAJLQAAAAkuAAAAZusAAAAAAAAB0f///+P///8AAAAAAQsAAAAEAAAACTAAAAAJMQAAAAz/AAAAAAAAAc7////j////AAAAAAEMAAAABAAAAAkzAAAACTQAAAB0BQEAAAAAAAHL////4////wAAAAABDQAAAAQAAAAJNgAAAAk3AAAABgkBAAAAAAAByP///+P///8AAAAAAQ4AAAAEAAAACTkAAAAJOgAAAL8RAQAAAAAAAcX////j////AAAAAAEPAAAABAAAAAk8AAAACT0AAABTFgEAAAAAAAHC////4////wAAAAABEAAAAAQAAAAJPwAAAAlAAAAA4U0BAAAAAAABv////+P///8AAAAAAREAAAAEAAAACUIAAAAJQwAAAGB7AQAAAAAAAbz////j////AAAAAAESAAAABAAAAAlFAAAACUYAAAB/iwEAAAAAAAG5////4////wAAAAABEwAAAAQAAAAJSAAAAAlJAAAAGY4BAAAAAAABtv///+P///8AAAAAARQAAAAEAAAACUsAAAAJTAAAAJTOAQAAAAAAAbP////j////AAAAAAEVAAAABAAAAAlOAAAACU8AAAAk3wEAAAAAAAGw////4////wAAAAABFgAAAAQAAAAJUQAAAAlSAAAAJugBAAAAAAABrf///+P///8AAAAAARcAAAAEAAAACVQAAAAJVQAAAKTyAQAAAAAAAar////j////AAAAAAEYAAAABAAAAAlXAAAACVgAAAA+HwIAAAAAAAGn////4////wAAAAABGQAAAAQAAAAJWgAAAAlbAAAAQzUCAAAAAAABpP///+P///8AAAAABRoAAAANQ2xlYXJDYW52YXNWMQIAAAAJU3RhcnRUaW1lBFR5cGUABBAMQWN0aW9uVHlwZVYxAgAAAAIAAAAYXAIAAAAAAAGj////4////wAAAAAFGwAAAA9QZW5BdHRyaWJ1dGVzVjEKAAAAB19jb2xvckEHX2NvbG9yUgdfY29sb3JHB19jb2xvckIKRml0VG9DdXJ2ZQZIZWlnaHQOSWdub3JlUHJlc3N1cmUNSXNIaWdobGlnaHRlcgVTaGFwZQVXaWR0aAAAAAAAAAAABAACAgICAQYBAQxCcnVzaFNoYXBlVjECAAAABgIAAAD//wAAAAAAAAAAACJAAAAFov///wxCcnVzaFNoYXBlVjEBAAAAB3ZhbHVlX18ACAIAAAABAAAAAAAAAAAAIkAFHAAAAApJbmtUcmFjZVYxAwAAAA1MaXN0YDErX2l0ZW1zDExpc3RgMStfc2l6ZQ9MaXN0YDErX3ZlcnNpb24EAAAYU2hhcmVkLklua2luZy5JbmtQb2ludFtdAgAAAAgIAgAAAAlfAAAA0QAAANEAAAABHgAAABsAAAD//wAAAAAAAAAAACJAAAABoP///6L///8BAAAAAAAAAAAAIkABHwAAABwAAAAJYQAAAM8AAADPAAAAASEAAAAbAAAA//8AAAAAAAAAAAAiQAAAAZ7///+i////AQAAAAAAAAAAACJAASIAAAAcAAAACWMAAABUAAAAVAAAAAEkAAAAGwAAAP//AAAAAAAAAAAAIkAAAAGc////ov///wEAAAAAAAAAAAAiQAElAAAAHAAAAAllAAAALQAAAC0AAAABJwAAABsAAAD//wAAAAAAAAAAACJAAAABmv///6L///8BAAAAAAAAAAAAIkABKAAAABwAAAAJZwAAACQAAAAkAAAAASoAAAAbAAAA//8AAAAAAAAAAAAiQAAAAZj///+i////AQAAAAAAAAAAACJAASsAAAAcAAAACWkAAAAjAAAAIwAAAAEtAAAAGwAAAP//AAAAAAAAAAAAIkAAAAGW////ov///wEAAAAAAAAAAAAiQAEuAAAAHAAAAAlrAAAARQAAAEUAAAABMAAAABsAAAD//wAAAAAAAAAAACJAAAABlP///6L///8BAAAAAAAAAAAAIkABMQAAABwAAAAJbQAAABkAAAAZAAAAATMAAAAbAAAA//8AAAAAAAAAAAAiQAAAAZL///+i////AQAAAAAAAAAAACJAATQAAAAcAAAACW8AAAAMAAAADAAAAAE2AAAAGwAAAP//AAAAAAAAAAAAIkAAAAGQ////ov///wEAAAAAAAAAAAAiQAE3AAAAHAAAAAlxAAAAHgAAAB4AAAABOQAAABsAAAD//wAAAAAAAAAAACJAAAABjv///6L///8BAAAAAAAAAAAAIkABOgAAABwAAAAJcwAAABQAAAAUAAAAATwAAAAbAAAA//8AAAAAAAAAAAAiQAAAAYz///+i////AQAAAAAAAAAAACJAAT0AAAAcAAAACXUAAAAYAAAAGAAAAAE/AAAAGwAAAP//AAAAAAAAAAAAIkAAAAGK////ov///wEAAAAAAAAAAAAiQAFAAAAAHAAAAAl3AAAAkgAAAJIAAAABQgAAABsAAAD//wAAAAAAAAAAACJAAAABiP///6L///8BAAAAAAAAAAAAIkABQwAAABwAAAAJeQAAAEkAAABJAAAAAUUAAAAbAAAA//8AAAAAAAAAAAAiQAAAAYb///+i////AQAAAAAAAAAAACJAAUYAAAAcAAAACXsAAAABAAAAAQAAAAFIAAAAGwAAAP//AAAAAAAAAAAAIkAAAAGE////ov///wEAAAAAAAAAAAAiQAFJAAAAHAAAAAl9AAAASAAAAEgAAAABSwAAABsAAAD//wAAAAAAAAAAACJAAAABgv///6L///8BAAAAAAAAAAAAIkABTAAAABwAAAAJfwAAAF8AAABfAAAAAU4AAAAbAAAA//8AAAAAAAAAAAAiQAAAAYD///+i////AQAAAAAAAAAAACJAAU8AAAAcAAAACYEAAAA/AAAAPwAAAAFRAAAAGwAAAP//AAAAAAAAAAAAIkAAAAF+////ov///wEAAAAAAAAAAAAiQAFSAAAAHAAAAAmDAAAAVQAAAFUAAAABVAAAABsAAAD//wAAAAAAAAAAACJAAAABfP///6L///8BAAAAAAAAAAAAIkABVQAAABwAAAAJhQAAACEAAAAhAAAAAVcAAAAbAAAA//8AAAAAAAAAAAAiQAAAAXr///+i////AQAAAAAAAAAAACJAAVgAAAAcAAAACYcAAAAXAAAAFwAAAAFaAAAAGwAAAP//AAAAAAAAAAAAIkAAAAF4////ov///wEAAAAAAAAAAAAiQAFbAAAAHAAAAAmJAAAAbQAAAG0AAAAHXwAAAAABAAAAAAEAAAQKSW5rUG9pbnRWMQI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DS8HYQAAAAABAAAAAAEAAAQKSW5rUG9pbnRWMQIA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NMQdjAAAAAAEAAACAAAAABApJbmtQb2ludFYxAgA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0sB2UAAAAAAQAAAEAAAAAECklua1BvaW50VjECAA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DRMHZwAAAAABAAAAQAAAAAQKSW5rUG9pbnRWMQIAAAAJqwIAAAmsAgAACa0CAAAJrgIAAAmvAgAACbACAAAJsQIAAAmyAgAACbMCAAAJtAIAAAm1AgAACbYCAAAJtwIAAAm4AgAACbkCAAAJugIAAAm7AgAACbwCAAAJvQIAAAm+AgAACb8CAAAJwAIAAAnBAgAACcICAAAJwwIAAAnEAgAACcUCAAAJxgIAAAnHAgAACcgCAAAJyQIAAAnKAgAACcsCAAAJzAIAAAnNAgAACc4CAAANHAdpAAAAAAEAAABAAAAABApJbmtQb2ludFYxAgAAAAnPAgAACdACAAAJ0QIAAAnSAgAACdMCAAAJ1AIAAAnVAgAACdYCAAAJ1wIAAAnYAgAACdkCAAAJ2gIAAAnbAgAACdwCAAAJ3QIAAAneAgAACd8CAAAJ4AIAAAnhAgAACeICAAAJ4wIAAAnkAgAACeUCAAAJ5gIAAAnnAgAACegCAAAJ6QIAAAnqAgAACesCAAAJ7AIAAAntAgAACe4CAAAJ7wIAAAnwAgAACfECAAANHQdrAAAAAAEAAACAAAAABApJbmtQb2ludFYxAgA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07B20AAAAAAQAAACAAAAAECklua1BvaW50VjECAAAACTcDAAAJOAMAAAk5AwAACToDAAAJOwMAAAk8AwAACT0DAAAJPgMAAAk/AwAACUADAAAJQQMAAAlCAwAACUMDAAAJRAMAAAlFAwAACUYDAAAJRwMAAAlIAwAACUkDAAAJSgMAAAlLAwAACUwDAAAJTQMAAAlOAwAACU8DAAANBwdvAAAAAAEAAAAQAAAABApJbmtQb2ludFYxAgAAAAlQAwAACVEDAAAJUgMAAAlTAwAACVQDAAAJVQMAAAlWAwAACVcDAAAJWAMAAAlZAwAACVoDAAAJWwMAAA0EB3EAAAAAAQAAACAAAAAECklua1BvaW50VjECAAAACVwDAAAJXQMAAAleAwAACV8DAAAJYAMAAAlhAwAACWIDAAAJYwMAAAlkAwAACWUDAAAJZgMAAAlnAwAACWgDAAAJaQMAAAlqAwAACWsDAAAJbAMAAAltAwAACW4DAAAJbwMAAAlwAwAACXEDAAAJcgMAAAlzAwAACXQDAAAJdQMAAAl2AwAACXcDAAAJeAMAAAl5AwAADQIHcwAAAAABAAAAIAAAAAQKSW5rUG9pbnRWMQIAAAAJegMAAAl7AwAACXwDAAAJfQMAAAl+AwAACX8DAAAJgAMAAAmBAwAACYIDAAAJgwMAAAmEAwAACYUDAAAJhgMAAAmHAwAACYgDAAAJiQMAAAmKAwAACYsDAAAJjAMAAAmNAwAADQwHdQAAAAABAAAAIAAAAAQKSW5rUG9pbnRWMQIAAAAJjgMAAAmPAwAACZADAAAJkQMAAAmSAwAACZMDAAAJlAMAAAmVAwAACZYDAAAJlwMAAAmYAwAACZkDAAAJmgMAAAmbAwAACZwDAAAJnQMAAAmeAwAACZ8DAAAJoAMAAAmhAwAACaIDAAAJowMAAAmkAwAACaUDAAANCAd3AAAAAAEAAAAAAQAABApJbmtQb2ludFYxAgA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Nbgd5AAAAAAEAAACAAAAABApJbmtQb2ludFYxAgA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DTcHewAAAAABAAAABAAAAAQKSW5rUG9pbnRWMQIAAAAJgQQAAA0DB30AAAAAAQAAAIAAAAAECklua1BvaW50VjECA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DTgHfwAAAAABAAAAgAAAAAQKSW5rUG9pbnRWMQIA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DSEHgQAAAAABAAAAQAAAAAQKSW5rUG9pbnRWMQIA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KB4MAAAAAAQAAAIAAAAAECklua1BvaW50VjECAA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NKweFAAAAAAEAAABAAAAABApJbmtQb2ludFYxAgAAAAm9BQAACb4FAAAJvwUAAAnABQAACcEFAAAJwgUAAAnDBQAACcQFAAAJxQUAAAnGBQAACccFAAAJyAUAAAnJBQAACcoFAAAJywUAAAnMBQAACc0FAAAJzgUAAAnPBQAACdAFAAAJ0QUAAAnSBQAACdMFAAAJ1AUAAAnVBQAACdYFAAAJ1wUAAAnYBQAACdkFAAAJ2gUAAAnbBQAACdwFAAAJ3QUAAA0fB4cAAAAAAQAAACAAAAAECklua1BvaW50VjECAAAACd4FAAAJ3wUAAAngBQAACeEFAAAJ4gUAAAnjBQAACeQFAAAJ5QUAAAnmBQAACecFAAAJ6AUAAAnpBQAACeoFAAAJ6wUAAAnsBQAACe0FAAAJ7gUAAAnvBQAACfAFAAAJ8QUAAAnyBQAACfMFAAAJ9AUAAA0JB4kAAAAAAQAAAIAAAAAECklua1BvaW50VjECAA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NEwWKAAAACklua1BvaW50VjEEAAAAAVgBWQ5QcmVzc3VyZUZhY3RvcglUaW1lU3RhbXAAAAAABgYLEAIAAAAiIiIiIiLSP+togBoHdsA/AAAAPwAAAAAAAAAAAYsAAACKAAAA7SW0l9Be0j/raIAaB3bAPwAAAD9uAAAAAAAAAAGMAAAAigAAAAn45tXEs9I/5MAOuv+YwD8AAAA/fQAAAAAAAAABjQAAAIoAAADHZlulRDnTP+TADrr/mMA/AAAAP40AAAAAAAAAAY4AAACKAAAA16NwPQrX0z/kwA66/5jAPwAAAD+NAAAAAAAAAAGPAAAAigAAABBI1rnygNQ/5MAOuv+YwD8AAAA/nAAAAAAAAAABkAAAAIoAAACZutz+IEPVP+TADrr/mMA/AAAAP5wAAAAAAAAAAZEAAACKAAAAS5QzKHIR1j/kwA66/5jAPwAAAD+sAAAAAAAAAAGSAAAAigAAAPxtilHD39Y/5MAOuv+YwD8AAAA/rAAAAAAAAAABkwAAAIoAAADXrjFfN7rXP+TADrr/mMA/AAAAP6wAAAAAAAAAAZQAAACKAAAAA755NfGs2D/kwA66/5jAPwAAAD+8AAAAAAAAAAGVAAAAigAAALWX0F5Ce9k/5MAOuv+YwD8AAAA/ywAAAAAAAAABlgAAAIoAAAC4P8hQ2WHaP+togBoHdsA/AAAAP8sAAAAAAAAAAZcAAACKAAAAQbLOlQck2z/raIAaB3bAPwAAAD/bAAAAAAAAAAGYAAAAigAAAMok1do15ts/8RDyeg5TwD8AAAA/2wAAAAAAAAABmQAAAIoAAAArMIs7QZzcP/EQ8noOU8A/AAAAP9sAAAAAAAAAAZoAAACKAAAAO22g0wY63T/4uGPbFTDAPwAAAD/rAAAAAAAAAAGbAAAAigAAAPnbFKOGv90/+Lhj2xUwwD8AAAA/+gAAAAAAAAABnAAAAIoAAAA+FZjFnSDeP/i4Y9sVMMA/AAAAP/oAAAAAAAAAAZ0AAACKAAAACBkqO0xd3j/4uGPbFTDAPwAAAD8yAQAAAAAAAAGeAAAAigAAAKq1a8zXjd4/+Lhj2xUwwD8AAAA/QQEAAAAAAAABnwAAAIoAAAD8gwyVHabeP/i4Y9sVMMA/AAAAP1EBAAAAAAAAAaAAAACKAAAA/IMMlR2m3j8KEo44SdS/PwAAAD+pAgAAAAAAAAGhAAAAigAAAPyDDJUdpt4/SqL+/JJ2vj8AAAA/qQIAAAAAAAABogAAAIoAAAD8gwyVHabeP4DiiwDOXr0/AAAAP7gCAAAAAAAAAaMAAACKAAAA/IMMlR2m3j/Owt+FJru7PwAAAD+4AgAAAAAAAAGkAAAAigAAAPyDDJUdpt4/D1NQSnBduj8AAAA/yAIAAAAAAAABpQAAAIoAAADUHLyw+pneP14zpM/Iubg/AAAAP8gCAAAAAAAAAaYAAACKAAAAqrVrzNeN3j+5Y9sVMNC2PwAAAD/IAgAAAAAAAAGnAAAAigAAAKq1a8zXjd4/76NoGWu4tT8AAAA/2AIAAAAAAAABqAAAAIoAAACCThvotIHePzA02d20WrQ/AAAAP+cCAAAAAAAAAakAAACKAAAAgk4b6LSB3j9YJIMg4YizPwAAAD/nAgAAAAAAAAGqAAAAigAAAFrnygOSdd4/i2QQJBxxsj8AAAA/9wIAAAAAAAABqwAAAIoAAABa58oDknXeP7NUumZIn7E/AAAAP/cCAAAAAAAAAawAAACKAAAAWufKA5J13j/N9IDoZROxPwAAAD8HAwAAAAAAAAGtAAAAigAAAFrnygOSdd4/55RHaoOHsD8AAAA/BwMAAAAAAAABrgAAAIoAAABa58oDknXePziqqdt8364/AAAAPxYDAAAAAAAAAa8AAACKAAAAWufKA5J13j9s6jbft8etPwAAAD8WAwAAAAAAAAGwAAAAigAAAFrnygOSdd4/usqKZBAkrD8AAAA/JgMAAAAAAAABsQAAAIoAAABa58oDknXeP+4KGGhLDKs/AAAAPyYDAAAAAAAAAbIAAACKAAAAWufKA5J13j8+62vto2ipPwAAAD81AwAAAAAAAAGzAAAAigAAAFrnygOSdd4/jMu/cvzEpz8AAAA/QAMAAAAAAAABtAAAAIoAAABa58oDknXeP8ELTXY3raY/AAAAP1ADAAAAAAAAAbUAAACKAAAAWufKA5J13j8O7KD7jwmlPwAAAD9QAwAAAAAAAAG2AAAAigAAAFrnygOSdd4/RCwu/8rxoz8AAAA/YAMAAAAAAAABtwAAAIoAAABa58oDknXeP3dsuwIG2qI/AAAAP2ADAAAAAAAAAbgAAACKAAAAWufKA5J13j+trEgGQcKhPwAAAD9vAwAAAAAAAAG5AAAAigAAADKAeh9vad4/4OzVCXyqoD8AAAA/bwMAAAAAAAABugAAAIoAAAAygHofb2neP/qMnIuZHqA/AAAAP38DAAAAAAAAAbsAAACKAAAAMoB6H29p3j9emlMeqQ2ePwAAAD9/AwAAAAAAAAG8AAAAigAAAAgZKjtMXd4/ktrgIeT1nD8AAAA/jwMAAAAAAAABvQAAAIoAAAAIGSo7TF3eP8YabiUf3ps/AAAAP54DAAAAAAAAAb4AAACKAAAACBkqO0xd3j8wm4gsla6ZPwAAAD+eAwAAAAAAAAG/AAAAigAAAAgZKjtMXd4/ZNsVMNCWmD8AAAA/rgMAAAAAAAABwAAAAIoAAADgsdlWKVHeP5gbozMLf5c/AAAAP70DAAAAAAAAAcEAAACKAAAA4LHZVilR3j8CnL06gU+VPwAAAD/NAwAAAAAAAAHCAAAAigAAALhKiXIGRd4/NtxKPrw3lD8AAAA/zQMAAAAAAAABwwAAAIoAAAC4SolyBkXeP2oc2EH3H5M/AAAAP90DAAAAAAAAAcQAAACKAAAAjuM4juM43j9qHNhB9x+TPwAAAD/8AwAAAAAAAAHFAAAAigAAAI7jOI7jON4/nlxlRTIIkj8AAAA//AMAAAAAAAABxgAAAIoAAACO4ziO4zjeP9Sc8kht8JA/AAAAPwwEAAAAAAAAAccAAACKAAAAjuM4juM43j8Quv+YULGPPwAAAD8bBAAAAAAAAAHIAAAAigAAAGZ86KnALN4/ejoaoMaBjT8AAAA/GwQAAAAAAAAByQAAAIoAAABmfOipwCzeP+K6NKc8Uos/AAAAPxsEAAAAAAAAAcoAAACKAAAAPhWYxZ0g3j9MO0+usiKJPwAAAD8rBAAAAAAAAAHLAAAAigAAABauR+F6FN4/TDtPrrIiiT8AAAA/OgQAAAAAAAABzAAAAIoAAAAWrkfhehTeP7S7abUo84Y/AAAAPzoEAAAAAAAAAc0AAACKAAAA7Eb3/FcI3j+0u2m1KPOGPwAAAD9KBAAAAAAAAAHOAAAAigAAAMTfphg1/N0/tLtptSjzhj8AAAA/WgQAAAAAAAABzwAAAIoAAACceFY0EvDdP7S7abUo84Y/AAAAP2kEAAAAAAAAAdAAAACKAAAAchEGUO/j3T+0u2m1KPOGPwAAAD9pBAAAAAAAAAHRAAAAigAAAEqqtWvM190/tLtptSjzhj8AAAA/eQQAAAAAAAAB0gAAAIoAAAAiQ2WHqcvdP7S7abUo84Y/AAAAP4kEAAAAAAAAAdMAAACKAAAA0HTEvmOz3T+0u2m1KPOGPwAAAD+JBAAAAAAAAAHUAAAAigAAAKgNdNpAp90/tLtptSjzhj8AAAA/mAQAAAAAAAAB1QAAAIoAAABXP9MR+47dP7S7abUo84Y/AAAAP6gEAAAAAAAAAdYAAACKAAAABnEySbV23T+0u2m1KPOGPwAAAD+oBAAAAAAAAAHXAAAAigAAAIw7QZxMUt0/tLtptSjzhj8AAAA/twQAAAAAAAAB2AAAAIoAAAA7baDTBjrdP7S7abUo84Y/AAAAP7cEAAAAAAAAAdkAAACKAAAAwTevJp4V3T+0u2m1KPOGPwAAAD/HBAAAAAAAAAHaAAAAigAAAEcCvnk18dw/tLtptSjzhj8AAAA/xwQAAAAAAAAB2wAAAIoAAADOzMzMzMzcP7S7abUo84Y/AAAAP8cEAAAAAAAAAdwAAACKAAAAKzCLO0Gc3D+0u2m1KPOGPwAAAD/XBAAAAAAAAAHdAAAAigAAAGEs+cWSX9w/tLtptSjzhj8AAAA/5gQAAAAAAAAB3gAAAIoAAACVKGdQ5CLcP7S7abUo84Y/AAAAP+YEAAAAAAAAAd8AAACKAAAAeVY0EvDN2z+0u2m1KPOGPwAAAD/mBAAAAAAAAAHgAAAAigAAAK5SopxBkds/tLtptSjzhj8AAAA/9gQAAAAAAAAB4QAAAIoAAACSgG9eTTzbP7S7abUo84Y/AAAAPwYFAAAAAAAAAeIAAACKAAAA8OMtzcEL2z9MO0+usiKJPwAAAD8GBQAAAAAAAAHjAAAAigAAAPx4S3Pwwto/TDtPrrIiiT8AAAA/FQUAAAAAAAAB5AAAAIoAAAAJDmkZH3raP+K6NKc8Uos/AAAAPxUFAAAAAAAAAeUAAACKAAAAPgrXo3A92j/iujSnPFKLPwAAAD8lBQAAAAAAAAHmAAAAigAAAHMGRS7CANo/4ro0pzxSiz8AAAA/JQUAAAAAAAAB5wAAAIoAAABXNBLwzavZP+K6NKc8Uos/AAAAPzQFAAAAAAAAAegAAACKAAAAZMkvlvxi2T/iujSnPFKLPwAAAD80BQAAAAAAAAHpAAAAigAAAJnFnSBOJtk/4ro0pzxSiz8AAAA/RAUAAAAAAAAB6gAAAIoAAAB982riWdHYP+K6NKc8Uos/AAAAP14FAAAAAAAAAesAAACKAAAAsu/YbKuU2D9MO0+usiKJPwAAAD9eBQAAAAAAAAHsAAAAigAAAG22VUqUM9g/tLtptSjzhj8AAAA/XgUAAAAAAAAB7QAAAIoAAAB5S3PwwurXPx48hLyew4Q/AAAAP20FAAAAAAAAAe4AAACKAAAANBLwzauJ1z+GvJ7DFJSCPwAAAD9tBQAAAAAAAAHvAAAAigAAAPDYbKuUKNc/rHqnowFqfD8AAAA/fQUAAAAAAAAB8AAAAIoAAABa0UjAN6/WP3x73LHtCng/AAAAP30FAAAAAAAAAfEAAACKAAAA7TB1uf1B1j9QfBHA2atzPwAAAD+NBQAAAAAAAAHyAAAAigAAAKj38Zbm4NU/UHwRwNmrcz8AAAA/jQUAAAAAAAAB8wAAAIoAAAC1jA89FZjVP1B8EcDZq3M/AAAAP5wFAAAAAAAAAfQAAACKAAAAmbrc/iBD1T9QfBHA2atzPwAAAD+cBQAAAAAAAAH1AAAAigAAAM62SolyBtU/UHwRwNmrcz8AAAA/uwUAAAAAAAAB9gAAAIoAAAAsGgn45tXUP1B8EcDZq3M/AAAAP7sFAAAAAAAAAfcAAACKAAAAEEjWufKA1D9QfBHA2atzPwAAAD+7BQAAAAAAAAH4AAAAigAAAJYS5QyKXNQ/UHwRwNmrcz8AAAA/ywUAAAAAAAAB+QAAAIoAAABFRERERETUP1B8EcDZq3M/AAAAP9sFAAAAAAAAAfoAAACKAAAA9HWje/4r1D98e9yx7Qp4PwAAAD/bBQAAAAAAAAH7AAAAigAAAKKnArO4E9Q/fHvcse0KeD8AAAA/2wUAAAAAAAAB/AAAAIoAAAB5QLLOlQfUP3x73LHtCng/AAAAP+oFAAAAAAAAAf0AAACKAAAAKHIRBlDv0z98e9yx7Qp4PwAAAD/6BQAAAAAAAAH+AAAAigAAANejcD0K19M/fHvcse0KeD8AAAA/+gUAAAAAAAAB/wAAAIoAAACG1c90xL7TP3x73LHtCng/AAAAPwoGAAAAAAAAAQABAACKAAAAXW5/kKGy0z+seqejAWp8PwAAAD8KBgAAAAAAAAEBAQAAigAAALvRPf8VgtM/rHqnowFqfD8AAAA/KQYAAAAAAAABAgEAAIoAAAB2mLrc/iDTP6x6p6MBanw/AAAAPzgGAAAAAAAAAQMBAACKAAAAPvRUYBZ30j+seqejAWp8PwAAAD84BgAAAAAAAAEEAQAAigAAAJxXE8+KRtI/rHqnowFqfD8AAAA/SAYAAAAAAAABBQEAAIoAAAD6utE9/xXSP+w8ucqKZIA/AAAAP0gGAAAAAAAAAQYBAACKAAAAgIXgkJbx0T+GvJ7DFJSCPwAAAD9IBgAAAAAAAAEHAQAAigAAAAZQ7+MtzdE/hryewxSUgj8AAAA/WAYAAAAAAAABCAEAAIoAAACNGv42xajRPx48hLyew4Q/AAAAP2cGAAAAAAAAAQkBAACKAAAAZLOtUqKc0T8ePIS8nsOEPwAAAD9nBgAAAAAAAAEKAQAAigAAADxMXW5/kNE/HjyEvJ7DhD8AAAA/9AYAAAAAAAABCwEAAIoAAAA8TF1uf5DRP7S7abUo84Y/AAAAPwQHAAAAAAAAAQwBAACKAAAAE+UMilyE0T+0u2m1KPOGPwAAAD8TBwAAAAAAAAENAQAAigAAAOp9vKU5eNE/TDtPrrIiiT8AAAA/MgcAAAAAAAABDgEAAIoAAADqfbylOXjRP+K6NKc8Uos/AAAAP0IHAAAAAAAAAQ8BAACKAAAAwhZswRZs0T/iujSnPFKLPwAAAD9SBwAAAAAAAAEQAQAAigAAAMIWbMEWbNE/ejoaoMaBjT8AAAA/UgcAAAAAAAABEQEAAIoAAACZrxvd81/RPxC6/5hQsY8/AAAAP2EHAAAAAAAAARIBAACKAAAAma8b3fNf0T/UnPJIbfCQPwAAAD9hBwAAAAAAAAETAQAAigAAAHFIy/jQU9E/nlxlRTIIkj8AAAA/cQcAAAAAAAABFAEAAIoAAABxSMv40FPRPzbcSj68N5Q/AAAAP3EHAAAAAAAAARUBAACKAAAAcUjL+NBT0T8CnL06gU+VPwAAAD+BBwAAAAAAAAEWAQAAigAAAEjhehSuR9E/zFswN0Znlj8AAAA/gQcAAAAAAAABFwEAAIoAAABI4XoUrkfRPzCbiCyVrpk/AAAAP5AHAAAAAAAAARgBAACKAAAAIHoqMIs70T/GGm4lH96bPwAAAD+QBwAAAAAAAAEZAQAAigAAACB6KjCLO9E/XppTHqkNnj8AAAA/oAcAAAAAAAABGgEAAIoAAAD3EtpLaC/RP/qMnIuZHqA/AAAAP6AHAAAAAAAAARsBAACKAAAA9xLaS2gv0T/HTA+IXjahPwAAAD+vBwAAAAAAAAEcAQAAigAAAPcS2ktoL9E/kwyChCNOoj8AAAA/zwcAAAAAAAABHQEAAIoAAAD3EtpLaC/RPyqMZ32tfaQ/AAAAP88HAAAAAAAAAR4BAACKAAAA9xLaS2gv0T/1S9p5cpWlPwAAAD/PBwAAAAAAAAEfAQAAigAAAPcS2ktoL9E/p2uG9Bk5pz8AAAA/zwcAAAAAAAABIAEAAIoAAAAgeiowizvRP3Ir+fDeUKg/AAAAP94HAAAAAAAAASEBAACKAAAAIHoqMIs70T8+62vto2ipPwAAAD/eBwAAAAAAAAEiAQAAigAAACB6KjCLO9E/Ikula4b0qT8AAAA/7gcAAAAAAAABIwEAAIoAAABI4XoUrkfRP+4KGGhLDKs/AAAAP+4HAAAAAAAAASQBAACKAAAASOF6FK5H0T+6yopkECSsPwAAAD8NCAAAAAAAAAElAQAAigAAAEjhehSuR9E/hor9YNU7rT8AAAA/DQgAAAAAAAABJgEAAIoAAABI4XoUrkfRP1BKcF2aU64/AAAAPw0IAAAAAAAAAScBAACKAAAASOF6FK5H0T8cCuNZX2uvPwAAAD8NCAAAAAAAAAEoAQAAigAAAEjhehSuR9E/55RHaoOHsD8AAAA/HQgAAAAAAAABKQEAAIoAAABI4XoUrkfRP830gOhlE7E/AAAAPywIAAAAAAAAASoBAACKAAAASOF6FK5H0T+lBNelOeWxPwAAAD8sCAAAAAAAAAErAQAAigAAAEjhehSuR9E/fhQtYw23sj8AAAA/LAgAAAAAAAABLAEAAIoAAABI4XoUrkfRP2R0ZuHvQrM/AAAAPzwIAAAAAAAAAS0BAACKAAAASOF6FK5H0T9K1J9f0s6zPwAAAD88CAAAAAAAAAEuAQAAigAAAEjhehSuR9E/IuT1HKagtD8AAAA/WwgAAAAAAAABLwEAAIoAAABI4XoUrkfRPwlEL5uILLU/AAAAP1sIAAAAAAAAATABAACKAAAASOF6FK5H0T/vo2gZa7i1PwAAAD9bCAAAAAAAAAExAQAAigAAAEjhehSuR9E/4VOFWFz+tT8AAAA/awgAAAAAAAABMgEAAIoAAABI4XoUrkfRP9UDopdNRLY/AAAAP2sIAAAAAAAAATMBAACKAAAASOF6FK5H0T+5Y9sVMNC2PwAAAD9rCAAAAAAAAAE0AQAAigAAAEjhehSuR9E/rRP4VCEWtz8AAAA/ewgAAAAAAAABNQEAAIoAAABI4XoUrkfRP6DDFJQSXLc/AAAAP3sIAAAAAAAAATYBAACKAAAASOF6FK5H0T+SczHTA6K3PwAAAD+KCAAAAAAAAAE3AQAAigAAAEjhehSuR9E/hiNOEvXntz8AAAA/mggAAAAAAAABOAEAAIoAAABI4XoUrkfRP3jTalHmLbg/AAAAP5oIAAAAAAAAATkBAACKAAAASOF6FK5H0T9eM6TPyLm4PwAAAD+pCAAAAAAAAAE6AQAAigAAAEjhehSuR9E/RJPdTatFuT8AAAA/qQgAAAAAAAABOwEAAIoAAABI4XoUrkfRPyrzFsyN0bk/AAAAP7kIAAAAAAAAATwBAACKAAAASOF6FK5H0T8dozMLfxe6PwAAAD+5CAAAAAAAAAE9AQAAigAAAEjhehSuR9E/AwNtiWGjuj8AAAA/yQgAAAAAAAABPgEAAIoAAABI4XoUrkfRP+lipgdEL7s/AAAAP+gIAAAAAAAAAT8BAACKAAAASOF6FK5H0T+m0jVD+oy8PwAAAD/oCAAAAAAAAAFAAQAAigAAAEjhehSuR9E/jDJvwdwYvT8AAAA/6AgAAAAAAAABQQEAAIoAAABI4XoUrkfRP3KSqD+/pL0/AAAAP/gIAAAAAAAAAUIBAACKAAAASOF6FK5H0T9kQsV+sOq9PwAAAD/4CAAAAAAAAAFDAQAAigAAAEjhehSuR9E/SqL+/JJ2vj8AAAA/BwkAAAAAAAABRAEAAIoAAABI4XoUrkfRPz5SGzyEvL4/AAAAPwcJAAAAAAAAAUUBAACKAAAASOF6FK5H0T8wAjh7dQK/PwAAAD8XCQAAAAAAAAFGAQAAigAAAEjhehSuR9E/JLJUumZIvz8AAAA/JgkAAAAAAAABRwEAAIoAAABI4XoUrkfRPxZicflXjr8/AAAAPyYJAAAAAAAAAUgBAACKAAAAcUjL+NBT0T8WYnH5V46/PwAAAD/SCgAAAAAAAAFJAQAAigAAAHFIy/jQU9E/ChKOOEnUvz8AAAA/0goAAAAAAAABSgEAAIoAAABxSMv40FPRP/5g1TsdDcA/AAAAP/EKAAAAAAAAAUsBAACKAAAAma8b3fNf0T/4uGPbFTDAPwAAAD8RCwAAAAAAAAFMAQAAigAAAJmvG93zX9E/8RDyeg5TwD8AAAA/IAsAAAAAAAABTQEAAIoAAACZrxvd81/RP+togBoHdsA/AAAAP1QLAAAAAAAAAU4BAACKAAAAma8b3fNf0T/kwA66/5jAPwAAAD9zCwAAAAAAAAFPAQAAigAAAMIWbMEWbNE/3hidWfi7wD8AAAA/ggsAAAAAAAABUAEAAIoAAADCFmzBFmzRP9dwK/nw3sA/AAAAP5ILAAAAAAAAAVEBAACKAAAA6n28pTl40T/QyLmY6QHBPwAAAD+iCwAAAAAAAAFSAQAAigAAABPlDIpchNE/0Mi5mOkBwT8AAAA/ogsAAAAAAAABUwEAAIoAAAA8TF1uf5DRP8kgSDjiJME/AAAAP7ELAAAAAAAAAVQBAACKAAAAPExdbn+Q0T/DeNbX2kfBPwAAAD/RCwAAAAAAAAFVAQAAigAAAGSzrVKinNE/w3jW19pHwT8AAAA/TgwAAAAAAAABVgEAAIoAAACNGv42xajRP8N41tfaR8E/AAAAP04MAAAAAAAAAVcBAACKAAAA3uie/wrB0T/DeNbX2kfBPwAAAD9dDAAAAAAAAAFYAQAAigAAAAZQ7+MtzdE/w3jW19pHwT8AAAA/bQwAAAAAAAABWQEAAIoAAAAvtz/IUNnRP8N41tfaR8E/AAAAP3wMAAAAAAAAAVoBAACKAAAAWB6QrHPl0T/DeNbX2kfBPwAAAD+MDAAAAAAAAAFbAQAAigAAAIieCsziTpA/M2/B3BidyT8AAAA/AAAAAAAAAAABXAEAAIoAAACIngrM4k6QPy3HT3wRwMk/AAAAPw8AAAAAAAAAAV0BAACKAAAAEBERERERkT8tx098EcDJPwAAAD9tAAAAAAAAAAFeAQAAigAAAJqDF1Y/05E/LcdPfBHAyT8AAAA/fQAAAAAAAAABXwEAAIoAAAAk9h2bbZWSPy3HT3wRwMk/AAAAP30AAAAAAAAAAWABAACKAAAAONsqJcoZlD8tx098EcDJPwAAAD+MAAAAAAAAAAFhAQAAigAAAErAN68mnpU/Jx/eGwrjyT8AAAA/jAAAAAAAAAABYgEAAIoAAABcpUQ5gyKXPycf3hsK48k/AAAAP5wAAAAAAAAAAWMBAACKAAAA+PxXCA5pmT8nH94bCuPJPwAAAD+cAAAAAAAAAAFkAQAAigAAAAziZJJq7Zo/Jx/eGwrjyT8AAAA/rAAAAAAAAAABZQEAAIoAAACmOXhh9TOdPycf3hsK48k/AAAAP7sAAAAAAAAAAWYBAACKAAAAb3TPf4XgoD8nH94bCuPJPwAAAD+7AAAAAAAAAAFnAQAAigAAAMWSXyz5xaI/IHdsuwIGyj8AAAA/uwAAAAAAAAABaAEAAIoAAAAfse/YbKukPxnP+lr7KMo/AAAAP8sAAAAAAAAAAWkBAACKAAAAdc9/heCQpj8Zz/pa+yjKPwAAAD/bAAAAAAAAAAFqAQAAigAAAIe0jA89Fag/Gc/6Wvsoyj8AAAA/2wAAAAAAAAABawEAAIoAAADf0hy8sPqpPxMnifrzS8o/AAAAP+oAAAAAAAAAAWwBAACKAAAA8bcpRg1/qz8TJ4n680vKPwAAAD/qAAAAAAAAAAFtAQAAigAAAMFjs61Soqw/EyeJ+vNLyj8AAAA/+gAAAAAAAAABbgEAAIoAAADTSMA3ryauPxMnifrzS8o/AAAAP/oAAAAAAAAAAW8BAACKAAAAofRJn/RJrz8TJ4n680vKPwAAAD8JAQAAAAAAAAFwAQAAigAAADbQaQOdNrA/EyeJ+vNLyj8AAAA/CQEAAAAAAAABcQEAAIoAAAAepi63P8iwPxMnifrzS8o/AAAAPxkBAAAAAAAAAXIBAACKAAAABHzzauJZsT8TJ4n680vKPwAAAD8ZAQAAAAAAAAFzAQAAigAAAOxRuB6F67E/EyeJ+vNLyj8AAAA/RAEAAAAAAAABdAEAAIoAAADUJ33SJ32yPxMnifrzS8o/AAAAP1MBAAAAAAAAAXUBAACKAAAARHBIy/jQsz8TJ4n680vKPwAAAD9TAQAAAAAAAAF2AQAAigAAAMziThAnk7Q/EyeJ+vNLyj8AAAA/YwEAAAAAAAABdwEAAIoAAABWVVVVVVW1PxMnifrzS8o/AAAAP2MBAAAAAAAAAXgBAACKAAAAgmSdKw9Itj8TJ4n680vKPwAAAD9zAQAAAAAAAAF5AQAAigAAAArXo3A9Crc/EyeJ+vNLyj8AAAA/cwEAAAAAAAABegEAAIoAAADYgi3Ygi24PxMnifrzS8o/AAAAP4IBAAAAAAAAAXsBAACKAAAAYvUzHbHvuD8TJ4n680vKPwAAAD+CAQAAAAAAAAF8AQAAigAAAEjL+NBTgbk/EyeJ+vNLyj8AAAA/kgEAAAAAAAABfQEAAIoAAACMBHzzauK5PxMnifrzS8o/AAAAP5IBAAAAAAAAAX4BAACKAAAAdNpApw10uj8TJ4n680vKPwAAAD+hAQAAAAAAAAF/AQAAigAAALgTxMkk1bo/EyeJ+vNLyj8AAAA/oQEAAAAAAAABgAEAAIoAAAD8TEfsOza7PxMnifrzS8o/AAAAP7EBAAAAAAAAAYEBAACKAAAAQobKDlOXuz8TJ4n680vKPwAAAD+xAQAAAAAAAAGCAQAAigAAAIa/TTFq+Ls/EyeJ+vNLyj8AAAA/wQEAAAAAAAABgwEAAIoAAADM+NBTgVm8PxMnifrzS8o/AAAAP8EBAAAAAAAAAYQBAACKAAAAtM6VByTrvD8TJ4n680vKPwAAAD/QAQAAAAAAAAGFAQAAigAAAJqkWrvGfL0/EyeJ+vNLyj8AAAA/0AEAAAAAAAABhgEAAIoAAAAkF2EA9T6+PxMnifrzS8o/AAAAP+ABAAAAAAAAAYcBAACKAAAArIlnRSMBvz8TJ4n680vKPwAAAD/wAQAAAAAAAAGIAQAAigAAADb8bYpRw78/EyeJ+vNLyj8AAAA/8AEAAAAAAAABiQEAAIoAAADoqcAs7gTBPxnP+lr7KMo/AAAAP/8BAAAAAAAAAYoBAACKAAAAfrHkF0t+wT8gd2y7AgbKPwAAAD//AQAAAAAAAAGLAQAAigAAABS5CAOo98E/IHdsuwIGyj8AAAA/DwIAAAAAAAABjAEAAIoAAABNXW5/kKHCPyB3bLsCBso/AAAAPw8CAAAAAAAAAY0BAACKAAAAkZbxoacCwz8gd2y7AgbKPwAAAD8eAgAAAAAAAAGOAQAAigAAANbPdMS+Y8M/IHdsuwIGyj8AAAA/HgIAAAAAAAABjwEAAIoAAAAaCfjm1cTDPyB3bLsCBso/AAAAPy4CAAAAAAAAAZABAACKAAAAX0J7Ce0lxD8gd2y7AgbKPwAAAD8uAgAAAAAAAAGRAQAAigAAAFKtXWO+bsQ/IHdsuwIGyj8AAAA/PgIAAAAAAAABkgEAAIoAAABGGEC9j7fEPyB3bLsCBso/AAAAPz4CAAAAAAAAAZMBAACKAAAA6LSBThvoxD8gd2y7AgbKPwAAAD9NAgAAAAAAAAGUAQAAigAAANsfZKjsMMU/IHdsuwIGyj8AAAA/TQIAAAAAAAABlQEAAIoAAADPikYCvnnFPyB3bLsCBso/AAAAP10CAAAAAAAAAZYBAACKAAAAE8TJJNXaxT8gd2y7AgbKPwAAAD9tAgAAAAAAAAGXAQAAigAAAKrL7Q8yVMY/IHdsuwIGyj8AAAA/bQIAAAAAAAABmAEAAIoAAADvBHEySbXGPyB3bLsCBso/AAAAP9oCAAAAAAAAAZkBAACKAAAAqtauMV83yj8zb8HcGJ3JPwAAAD/5AgAAAAAAAAGaAQAAigAAAFLD36YYNcw/OhczPSB6yT8AAAA/KAMAAAAAAAABmwEAAIoAAAAS2ktoL6HNP0G/pJ0nV8k/AAAAPzgDAAAAAAAAAZwBAACKAAAAtnaN+brRzT9Bv6SdJ1fJPwAAAD84AwAAAAAAAAGdAQAAigAAAFgTz4pGAs4/Qb+knSdXyT8AAAA/OAMAAAAAAAABngEAAIoAAACo4W9TjBrOP0G/pJ0nV8k/AAAAP0cDAAAAAAAAAZ8BAACKAAAA+q8QHNIyzj9HZxb+LjTJPwAAAD9HAwAAAAAAAAGgAQAAigAAAJ5MUq1dY84/R2cW/i40yT8AAAA/VwMAAAAAAAABoQEAAIoAAADuGvN1o3vOP0dnFv4uNMk/AAAAP1cDAAAAAAAAAaIBAACKAAAAkLc0By+szj9HZxb+LjTJPwAAAD9nAwAAAAAAAAGjAQAAigAAADJUdpi63M4/R2cW/i40yT8AAAA/ZwMAAAAAAAABpAEAAIoAAADU8LcpRg3PP0dnFv4uNMk/AAAAP3YDAAAAAAAAAaUBAACKAAAAdo35utE9zz9HZxb+LjTJPwAAAD92AwAAAAAAAAGmAQAAigAAAGr42xSjhs8/R2cW/i40yT8AAAA/hgMAAAAAAAABpwEAAIoAAAAAAAAAAADQP0dnFv4uNMk/AAAAP4YDAAAAAAAAAagBAACKAAAAejXxrGgk0D9HZxb+LjTJPwAAAD+VAwAAAAAAAAGpAQAAigAAAB3SMj70VNA/Tg+IXjYRyT8AAAA/pQMAAAAAAAABqgEAAIoAAACWByTrXHnQP04PiF42Eck/AAAAP6UDAAAAAAAAAasBAACKAAAAED0VmMWd0D9OD4heNhHJPwAAAD+1AwAAAAAAAAGsAQAAigAAAIpyBkUuwtA/Tg+IXjYRyT8AAAA/tQMAAAAAAAABrQEAAIoAAAAEqPfxlubQP04PiF42Eck/AAAAP7UDAAAAAAAAAa4BAACKAAAAfd3onv8K0T9Ut/m+Pe7IPwAAAD/EAwAAAAAAAAGvAQAAigAAAEjhehSuR9E/VLf5vj3uyD8AAAA/xAMAAAAAAAABsAEAAIoAAADCFmzBFmzRP1pfax9Fy8g/AAAAP9QDAAAAAAAAAbEBAACKAAAAE+UMilyE0T9aX2sfRcvIPwAAAD/kAwAAAAAAAAGyAQAAigAAAGSzrVKinNE/Wl9rH0XLyD8AAAA/5AMAAAAAAAABswEAAIoAAAC1gU4b6LTRP1pfax9Fy8g/AAAAP+QDAAAAAAAAAbQBAACKAAAABlDv4y3N0T9aX2sfRcvIPwAAAD/zAwAAAAAAAAG1AQAAigAAAFgekKxz5dE/Wl9rH0XLyD8AAAA/8wMAAAAAAAABtgEAAIoAAACAheCQlvHRP1pfax9Fy8g/AAAAPwMEAAAAAAAAAbcBAACKAAAA0VOBWdwJ0j9aX2sfRcvIPwAAAD8DBAAAAAAAAAG4AQAAigAAAPq60T3/FdI/Wl9rH0XLyD8AAAA/EgQAAAAAAAABuQEAAIoAAABLiXIGRS7SP1S3+b497sg/AAAAPxIEAAAAAAAAAboBAACKAAAAdPDC6mc60j9Ut/m+Pe7IPwAAAD8iBAAAAAAAAAG7AQAAigAAAMW+Y7OtUtI/VLf5vj3uyD8AAAA/MgQAAAAAAAABvAEAAIoAAAAWjQR882rSP04PiF42Eck/AAAAPzIEAAAAAAAAAb0BAACKAAAAPvRUYBZ30j9OD4heNhHJPwAAAD8yBAAAAAAAAAG+AQAAigAAALgpRg1/m9I/Tg+IXjYRyT8AAAA/QQQAAAAAAAABvwEAAIoAAADhkJbxoafSP0dnFv4uNMk/AAAAP0EEAAAAAAAAAcABAACKAAAAWsaHngrM0j9HZxb+LjTJPwAAAD9RBAAAAAAAAAHBAQAAigAAAKuUKGdQ5NI/R2cW/i40yT8AAAA/UQQAAAAAAAABwgEAAIoAAAAlyhkUuQjTP0dnFv4uNMk/AAAAP2EEAAAAAAAAAcMBAACKAAAAdpi63P4g0z9Bv6SdJ1fJPwAAAD9wBAAAAAAAAAHEAQAAigAAAMdmW6VEOdM/Qb+knSdXyT8AAAA/gAQAAAAAAAABxQEAAIoAAACSau0a83XTPzoXMz0gesk/AAAAP4AEAAAAAAAAAcYBAACKAAAA4ziO4ziO0z86FzM9IHrJPwAAAD/8BQAAAAAAAAHHAQAAigAAAAyg3sdbmtM/OhczPSB6yT8AAAA//AUAAAAAAAAByAEAAIoAAAA1By+sfqbTPzoXMz0gesk/AAAAPwwGAAAAAAAAAckBAACKAAAAXW5/kKGy0z86FzM9IHrJPwAAAD8MBgAAAAAAAAHKAQAAigAAAK48IFnnytM/OhczPSB6yT8AAAA/HAYAAAAAAAABywEAAIoAAABR2WHqcvvTPzoXMz0gesk/AAAAPysGAAAAAAAAAcwBAACKAAAAyg5Tl9sf1D86FzM9IHrJPwAAAD87BgAAAAAAAAHNAQAAigAAAB3d818hONQ/OhczPSB6yT8AAAA/OwYAAAAAAAABzgEAAIoAAABuq5QoZ1DUPzoXMz0gesk/AAAAPzsGAAAAAAAAAc8BAACKAAAA5+CF1c901D86FzM9IHrJPwAAAD9KBgAAAAAAAAHQAQAAigAAABBI1rnygNQ/OhczPSB6yT8AAAA/SgYAAAAAAAAB0QEAAIoAAABhFneCOJnUPzoXMz0gesk/AAAAP1oGAAAAAAAAAdIBAACKAAAAsuQXS36x1D86FzM9IHrJPwAAAD9aBgAAAAAAAAHTAQAAigAAANtLaC+hvdQ/OhczPSB6yT8AAAA/agYAAAAAAAAB1AEAAIoAAAADs7gTxMnUPzoXMz0gesk/AAAAP2oGAAAAAAAAAdUBAACKAAAALBoJ+ObV1D86FzM9IHrJPwAAAD/nBgAAAAAAAAHWAQAAigAAAFSBWdwJ4tQ/OhczPSB6yT8AAAA/JwcAAAAAAAAB1wEAAIoAAAB96KnALO7UPzoXMz0gesk/AAAAP0cHAAAAAAAAAdgBAACKAAAApk/6pE/61D86FzM9IHrJPwAAAD9mBwAAAAAAAAHZAQAAigAAAM62SolyBtU/OhczPSB6yT8AAAA/dQcAAAAAAAAB2gEAAIoAAAD3HZttlRLVPzoXMz0gesk/AAAAP3UHAAAAAAAAAdsBAACKAAAAcFOMGv421T86FzM9IHrJPwAAAD+VBwAAAAAAAAHcAQAAigAAADtXHpCsc9U/OhczPSB6yT8AAAA/pAcAAAAAAAAB3QEAAIoAAAAGW7AFW7DVPzoXMz0gesk/AAAAP6QHAAAAAAAAAd4BAACKAAAAVylRzqDI1T8zb8HcGJ3JPwAAAD+kBwAAAAAAAAHfAQAAigAAANFeQnsJ7dU/M2/B3BidyT8AAAA/tAcAAAAAAAAB4AEAAIoAAAAiLeNDTwXWPzNvwdwYnck/AAAAP7QHAAAAAAAAAeEBAACKAAAAc/uDDJUd1j8zb8HcGJ3JPwAAAD/EBwAAAAAAAAHiAQAAigAAAMTJJNXaNdY/M2/B3BidyT8AAAA/0wcAAAAAAAAB4wEAAIoAAADtMHW5/UHWPzNvwdwYnck/AAAAP9MHAAAAAAAAAeQBAACKAAAAFpjFnSBO1j8zb8HcGJ3JPwAAAD/TBwAAAAAAAAHlAQAAigAAAD7/FYJDWtY/M2/B3BidyT8AAAA/MQgAAAAAAAAB5gEAAIoAAABnZmZmZmbWPzNvwdwYnck/AAAAPzEIAAAAAAAAAecBAACKAAAAuDQHL6x+1j8zb8HcGJ3JPwAAAD8xCAAAAAAAAAHoAQAAigAAAOCbVxPPitY/M2/B3BidyT8AAAA/QQgAAAAAAAAB6QEAAIoAAABa0UjAN6/WPzNvwdwYnck/AAAAP1AIAAAAAAAAAeoBAACKAAAAq5/piH3H1j8zb8HcGJ3JPwAAAD9QCAAAAAAAAAHrAQAAigAAAPxtilHD39Y/M2/B3BidyT8AAAA/YAgAAAAAAAAB7AEAAIoAAABOPCsaCfjWPzNvwdwYnck/AAAAP2AIAAAAAAAAAe0BAACKAAAAx3Ecx3Ec1z8zb8HcGJ3JPwAAAD9vCAAAAAAAAAHuAQAAigAAAEGnDXTaQNc/M2/B3BidyT8AAAA/bwgAAAAAAAAB7wEAAIoAAACSda48IFnXPzNvwdwYnck/AAAAP38IAAAAAAAAAfABAACKAAAADKuf6Yh91z8zb8HcGJ3JPwAAAD9/CAAAAAAAAAHxAQAAigAAAF15QLLOldc/M2/B3BidyT8AAAA/jwgAAAAAAAAB8gEAAIoAAACuR+F6FK7XPzNvwdwYnck/AAAAP48IAAAAAAAAAfMBAACKAAAA164xXze61z8zb8HcGJ3JPwAAAD+eCAAAAAAAAAH0AQAAigAAACh90id90tc/M2/B3BidyT8AAAA/rggAAAAAAAAB9QEAAIoAAAB5S3PwwurXPzNvwdwYnck/AAAAP64IAAAAAAAAAfYBAACKAAAAobLD1OX21z8zb8HcGJ3JPwAAAD++CAAAAAAAAAH3AQAAigAAAMoZFLkIA9g/M2/B3BidyT8AAAA/zQgAAAAAAAAB+AEAAIoAAADzgGSdKw/YPy3HT3wRwMk/AAAAP80IAAAAAAAAAfkBAACKAAAAG+i0gU4b2D8tx098EcDJPwAAAD/dCAAAAAAAAAH6AQAAigAAAG22VUqUM9g/LcdPfBHAyT8AAAA/3QgAAAAAAAAB+wEAAIoAAADn60b3/FfYPycf3hsK48k/AAAAP+wIAAAAAAAAAfwBAACKAAAAYSE4pGV82D8nH94bCuPJPwAAAD/sCAAAAAAAAAH9AQAAigAAAAO+eTXxrNg/IHdsuwIGyj8AAAA//AgAAAAAAAAB/gEAAIoAAADOwQurn+nYPyB3bLsCBso/AAAAP/wIAAAAAAAAAf8BAACKAAAASPf8VwgO2T8gd2y7AgbKPwAAAD8MCQAAAAAAAAEAAgAAigAAAMEs7gRxMtk/IHdsuwIGyj8AAAA/KwkAAAAAAAABAQIAAIoAAACoArO4E8TZPxMnifrzS8o/AAAAPzsJAAAAAAAAAQICAACKAAAA+dBTgVnc2T8TJ4n680vKPwAAAD87CQAAAAAAAAEDAgAAigAAAHMGRS7CANo/EyeJ+vNLyj8AAAA/OwkAAAAAAAABBAIAAIoAAACcbZUS5QzaPxMnifrzS8o/AAAAP0oJAAAAAAAAAQUCAACKAAAAxNTl9gcZ2j8TJ4n680vKPwAAAD9KCQAAAAAAAAEGAgAAigAAAO07NtsqJdo/EyeJ+vNLyj8AAAA/WQkAAAAAAAABBwIAAIoAAAAVo4a/TTHaPxMnifrzS8o/AAAAP1kJAAAAAAAAAQgCAACKAAAAPgrXo3A92j8TJ4n680vKPwAAAD9pCQAAAAAAAAEJAgAAigAAAI/Yd2y2Vdo/EyeJ+vNLyj8AAAA/aQkAAAAAAAABCgIAAIoAAAC4P8hQ2WHaPxMnifrzS8o/AAAAP4gJAAAAAAAAAQsCAACKAAAACQ5pGR962j8TJ4n680vKPwAAAD+YCQAAAAAAAAEMAgAAigAAADF1uf1Bhto/EyeJ+vNLyj8AAAA/qAkAAAAAAAABDQIAAIoAAACCQ1rGh57aPxMnifrzS8o/AAAAP6gJAAAAAAAAAQ4CAACKAAAA/HhLc/DC2j8TJ4n680vKPwAAAD+oCQAAAAAAAAEPAgAAigAAAHauPCBZ59o/EyeJ+vNLyj8AAAA/twkAAAAAAAABEAIAAIoAAAAYS36x5BfbPxMnifrzS8o/AAAAP7cJAAAAAAAAARECAACKAAAAkoBvXk082z8TJ4n680vKPwAAAD/HCQAAAAAAAAESAgAAigAAAAy2YAu2YNs/EyeJ+vNLyj8AAAA/xwkAAAAAAAABEwIAAIoAAACF61G4HoXbPxMnifrzS8o/AAAAP9YJAAAAAAAAARQCAACKAAAAJ4iTSaq12z8TJ4n680vKPwAAAD/WCQAAAAAAAAEVAgAAigAAAKG9hPYS2ts/EyeJ+vNLyj8AAAA/5gkAAAAAAAABFgIAAIoAAADKJNXaNebbPxMnifrzS8o/AAAAP/YJAAAAAAAAARcCAACKAAAAG/N1o3v+2z8TJ4n680vKPwAAAD/2CQAAAAAAAAEYAgAAigAAAENaxoeeCtw/EyeJ+vNLyj8AAAA/BQoAAAAAAAABGQIAAIoAAABswRZswRbcPxMnifrzS8o/AAAAPwUKAAAAAAAAARoCAACKAAAAlShnUOQi3D8TJ4n680vKPwAAAD8lCgAAAAAAAAEbAgAAigAAAL2PtzQHL9w/EyeJ+vNLyj8AAAA/cwoAAAAAAAABHAIAAIoAAABhLPnFkl/cPxnP+lr7KMo/AAAAP6IKAAAAAAAAAR0CAACKAAAAsvqZjth33D8gd2y7AgbKPwAAAD+iCgAAAAAAAAEeAgAAigAAANph6nL7g9w/IHdsuwIGyj8AAAA/4AoAAAAAAAABHwIAAIoAAAADyTpXHpDcPyB3bLsCBso/AAAAP/AKAAAAAAAAASACAACKAAAAA8k6Vx6Q3D8nH94bCuPJPwAAAD//CgAAAAAAAAEhAgAAigAAACswiztBnNw/Jx/eGwrjyT8AAAA//woAAAAAAAABIgIAAIoAAABUl9sfZKjcPycf3hsK48k/AAAAP5cLAAAAAAAAASMCAACKAAAAVJfbH2So3D8tx098EcDJPwAAAD+nCwAAAAAAAAEkAgAAigAAAH3+KwSHtNw/LcdPfBHAyT8AAAA/tgsAAAAAAAABJQIAAIoAAAB9/isEh7TcPzNvwdwYnck/AAAAPwQMAAAAAAAAASYCAACKAAAApWV86KnA3D8zb8HcGJ3JPwAAAD+RDAAAAAAAAAEnAgAAigAAAKVlfOipwNw/OhczPSB6yT8AAAA/kQwAAAAAAAABKAIAAIoAAADOzMzMzMzcPzoXMz0gesk/AAAAP7AMAAAAAAAAASkCAACKAAAAzszMzMzM3D9Bv6SdJ1fJPwAAAD9MDQAAAAAAAAEqAgAAigAAABPlDIpchNE/SqL+/JJ2vj8AAAA/AAAAAAAAAAABKwIAAIoAAAA8TF1uf5DRP0qi/vySdr4/AAAAP14AAAAAAAAAASwCAACKAAAAZLOtUqKc0T9Kov78kna+PwAAAD9tAAAAAAAAAAEtAgAAigAAALWBThvotNE/SqL+/JJ2vj8AAAA/bQAAAAAAAAABLgIAAIoAAAAGUO/jLc3RP0qi/vySdr4/AAAAP30AAAAAAAAAAS8CAACKAAAAgIXgkJbx0T9Kov78kna+PwAAAD99AAAAAAAAAAEwAgAAigAAAPq60T3/FdI/SqL+/JJ2vj8AAAA/qQAAAAAAAAABMQIAAIoAAAB08MLqZzrSP0qi/vySdr4/AAAAP6kAAAAAAAAAATICAACKAAAAFo0EfPNq0j9Kov78kna+PwAAAD+4AAAAAAAAAAEzAgAAigAAALgpRg1/m9I/SqL+/JJ2vj8AAAA/uAAAAAAAAAABNAIAAIoAAACrlChnUOTSP1jy4b2hML4/AAAAP8gAAAAAAAAAATUCAACKAAAATjFq+NsU0z9Y8uG9oTC+PwAAAD/IAAAAAAAAAAE2AgAAigAAABk1/G2KUdM/ZELFfrDqvT8AAAA/2AAAAAAAAAABNwIAAIoAAADjOI7jOI7TP2RCxX6w6r0/AAAAP9gAAAAAAAAAATgCAACKAAAArjwgWefK0z9kQsV+sOq9PwAAAD/nAAAAAAAAAAE5AgAAigAAAHlAss6VB9Q/ZELFfrDqvT8AAAA/5wAAAAAAAAABOgIAAIoAAABFRERERETUP3KSqD+/pL0/AAAAP/cAAAAAAAAAATsCAACKAAAAEEjWufKA1D9ykqg/v6S9PwAAAD8GAQAAAAAAAAE8AgAAigAAAIp9x2ZbpdQ/cpKoP7+kvT8AAAA/BgEAAAAAAAABPQIAAIoAAAAsGgn45tXUP3KSqD+/pL0/AAAAPwYBAAAAAAAAAT4CAACKAAAAzrZKiXIG1T9ykqg/v6S9PwAAAD8WAQAAAAAAAAE/AgAAigAAAJm63P4gQ9U/gOKLAM5evT8AAAA/JgEAAAAAAAABQAIAAIoAAAA7Vx6QrHPVP4wyb8HcGL0/AAAAPyYBAAAAAAAAAUECAACKAAAA3vNfITik1T+MMm/B3Bi9PwAAAD81AQAAAAAAAAFCAgAAigAAAICQobLD1NU/moJSguvSvD8AAAA/NQEAAAAAAAABQwIAAIoAAAD6xZJfLPnVP5qCUoLr0rw/AAAAPzUBAAAAAAAAAUQCAACKAAAAc/uDDJUd1j+aglKC69K8PwAAAD9FAQAAAAAAAAFFAgAAigAAABaYxZ0gTtY/moJSguvSvD8AAAA/RQEAAAAAAAABRgIAAIoAAAC4NAcvrH7WP5qCUoLr0rw/AAAAP1UBAAAAAAAAAUcCAACKAAAAgziZpFq71j+aglKC69K8PwAAAD9VAQAAAAAAAAFIAgAAigAAACXV2jXm69Y/moJSguvSvD8AAAA/ZAEAAAAAAAABSQIAAIoAAADHcRzHcRzXP5qCUoLr0rw/AAAAP3QBAAAAAAAAAUoCAACKAAAADKuf6Yh91z+aglKC69K8PwAAAD+DAQAAAAAAAAFLAgAAigAAAK5H4XoUrtc/moJSguvSvD8AAAA/gwEAAAAAAAABTAIAAIoAAAB5S3PwwurXP5qCUoLr0rw/AAAAP4MBAAAAAAAAAU0CAACKAAAARE8FZnEn2D+aglKC69K8PwAAAD+TAQAAAAAAAAFOAgAAigAAAOfrRvf8V9g/moJSguvSvD8AAAA/kwEAAAAAAAABTwIAAIoAAACJiIiIiIjYP5qCUoLr0rw/AAAAP6MBAAAAAAAAAVACAACKAAAALCXKGRS52D+aglKC69K8PwAAAD+jAQAAAAAAAAFRAgAAigAAAKVau8Z83dg/moJSguvSvD8AAAA/sgEAAAAAAAABUgIAAIoAAABI9/xXCA7ZP6bSNUP6jLw/AAAAP7IBAAAAAAAAAVMCAACKAAAAwSzuBHEy2T+m0jVD+oy8PwAAAD/SAQAAAAAAAAFUAgAAigAAAN3+IENlh9k/wXL8xBcBvD8AAAA/4QEAAAAAAAABVQIAAIoAAACoArO4E8TZP87C34Umu7s/AAAAP/EBAAAAAAAAAVYCAACKAAAAIjikZXzo2T/Owt+FJru7PwAAAD/xAQAAAAAAAAFXAgAAigAAAJxtlRLlDNo/zsLfhSa7uz8AAAA/EAIAAAAAAAABWAIAAIoAAACrqqqqqqraP87C34Umu7s/AAAAPxACAAAAAAAAAVkCAACKAAAATUfsOzbb2j/Owt+FJru7PwAAAD8QAgAAAAAAAAFaAgAAigAAABhLfrHkF9s/zsLfhSa7uz8AAAA/IAIAAAAAAAABWwIAAIoAAADjThAnk1TbP87C34Umu7s/AAAAPyACAAAAAAAAAVwCAACKAAAAhetRuB6F2z/Owt+FJru7PwAAAD8vAgAAAAAAAAFdAgAAigAAAP8gQ2WHqds/zsLfhSa7uz8AAAA/LwIAAAAAAAABXgIAAIoAAAB5VjQS8M3bP87C34Umu7s/AAAAPz8CAAAAAAAAAV8CAACKAAAAG/N1o3v+2z/Owt+FJru7PwAAAD9PAgAAAAAAAAFgAgAAigAAAJUoZ1DkItw/zsLfhSa7uz8AAAA/TwIAAAAAAAABYQIAAIoAAAAPXlj9TEfcP87C34Umu7s/AAAAP24CAAAAAAAAAWICAACKAAAAsvqZjth33D/Owt+FJru7PwAAAD9uAgAAAAAAAAFjAgAAigAAANph6nL7g9w/zsLfhSa7uz8AAAA/bgIAAAAAAAABZAIAAIoAAAADyTpXHpDcP87C34Umu7s/AAAAP30CAAAAAAAAAWUCAACKAAAAKzCLO0Gc3D/Owt+FJru7PwAAAD+NAgAAAAAAAAFmAgAAigAAAFSX2x9kqNw/zsLfhSa7uz8AAAA/nQIAAAAAAAABZwIAAIoAAAB9/isEh7TcP87C34Umu7s/AAAAP50CAAAAAAAAAWgCAACKAAAAzszMzMzM3D/BcvzEFwG8PwAAAD+sAgAAAAAAAAFpAgAAigAAAEcCvnk18dw/tCIZBAlHvD8AAAA/rAIAAAAAAAABagIAAIoAAADBN68mnhXdP6bSNUP6jLw/AAAAP7wCAAAAAAAAAWsCAACKAAAAO22g0wY63T+aglKC69K8PwAAAD+8AgAAAAAAAAFsAgAAigAAAN0J4mSSat0/moJSguvSvD8AAAA/zAIAAAAAAAABbQIAAIoAAAB/piP2HZvdP4wyb8HcGL0/AAAAP8wCAAAAAAAAAW4CAACKAAAAIkNlh6nL3T+MMm/B3Bi9PwAAAD/bAgAAAAAAAAFvAgAAigAAAMTfphg1/N0/jDJvwdwYvT8AAAA/2wIAAAAAAAABcAIAAIoAAAA+FZjFnSDeP4DiiwDOXr0/AAAAP+sCAAAAAAAAAXECAACKAAAAuEqJcgZF3j+A4osAzl69PwAAAD/rAgAAAAAAAAFyAgAAigAAADKAeh9vad4/gOKLAM5evT8AAAA/+gIAAAAAAAABcwIAAIoAAACCThvotIHeP4DiiwDOXr0/AAAAP/oCAAAAAAAAAXQCAACKAAAAqrVrzNeN3j+A4osAzl69PwAAAD8KAwAAAAAAAAF1AgAAigAAAPyDDJUdpt4/gOKLAM5evT8AAAA/CgMAAAAAAAABdgIAAIoAAABMUq1dY77eP4DiiwDOXr0/AAAAPxoDAAAAAAAAAXcCAACKAAAAdrn9QYbK3j+A4osAzl69PwAAAD8aAwAAAAAAAAF4AgAAigAAAJ4gTiap1t4/gOKLAM5evT8AAAA/KQMAAAAAAAABeQIAAIoAAADGh54KzOLeP4DiiwDOXr0/AAAAPykDAAAAAAAAAXoCAACKAAAA8O7u7u7u3j+A4osAzl69PwAAAD85AwAAAAAAAAF7AgAAigAAAEC9j7c0B98/gOKLAM5evT8AAAA/OQMAAAAAAAABfAIAAIoAAABoJOCbVxPfP4DiiwDOXr0/AAAAP0kDAAAAAAAAAX0CAACKAAAAkoswgHof3z+A4osAzl69PwAAAD9YAwAAAAAAAAF+AgAAigAAAN0J4mSSat0/mErXDOkz0j8AAAA/AAAAAAAAAAABfwIAAIoAAADdCeJkkmrdP5R2nlxlRdI/AAAAP04AAAAAAAAAAYACAACKAAAABnEySbV23T+Udp5cZUXSPwAAAD9dAAAAAAAAAAGBAgAAigAAAC7Ygi3Ygt0/lHaeXGVF0j8AAAA/bQAAAAAAAAABggIAAIoAAABXP9MR+47dP5CiZazhVtI/AAAAP4wAAAAAAAAAAYMCAACKAAAAf6Yj9h2b3T+QomWs4VbSPwAAAD+MAAAAAAAAAAGEAgAAigAAAKgNdNpAp90/kKJlrOFW0j8AAAA/jAAAAAAAAAABhQIAAIoAAADQdMS+Y7PdP5CiZazhVtI/AAAAP5wAAAAAAAAAAYYCAACKAAAA+dsUo4a/3T+QomWs4VbSPwAAAD+sAAAAAAAAAAGHAgAAigAAACJDZYepy90/kKJlrOFW0j8AAAA/uwAAAAAAAAABiAIAAIoAAABKqrVrzNfdP47OLPxdaNI/AAAAP8sAAAAAAAAAAYkCAACKAAAAxN+mGDX83T+Oziz8XWjSPwAAAD/LAAAAAAAAAAGKAgAAigAAABauR+F6FN4/js4s/F1o0j8AAAA/ywAAAAAAAAABiwIAAIoAAACO4ziO4zjeP4r680vaedI/AAAAP9oAAAAAAAAAAYwCAACKAAAACBkqO0xd3j+K+vNL2nnSPwAAAD/aAAAAAAAAAAGNAgAAigAAAIJOG+i0gd4/ivrzS9p50j8AAAA/6gAAAAAAAAABjgIAAIoAAAD8gwyVHabeP4r680vaedI/AAAAPwkBAAAAAAAAAY8CAACKAAAAuvKAZJ0r3z+K+vNL2nnSPwAAAD8JAQAAAAAAAAGQAgAAigAAAIT2EtpLaN8/ivrzS9p50j8AAAA/GQEAAAAAAAABkQIAAIoAAADWxLOikYDfP4r680vaedI/AAAAPxkBAAAAAAAAAZICAACKAAAAKJNUa9eY3z+K+vNL2nnSPwAAAD8pAQAAAAAAAAGTAgAAigAAAFD6pE/6pN8/ivrzS9p50j8AAAA/KQEAAAAAAAABlAIAAIoAAAB4YfUzHbHfP4r680vaedI/AAAAPzgBAAAAAAAAAZUCAACKAAAAoMhFGEC93z+K+vNL2nnSPwAAAD9IAQAAAAAAAAGWAgAAigAAAMovlvxiyd8/ivrzS9p50j8AAAA/VwEAAAAAAAABlwIAAIoAAADylubghdXfP4r680vaedI/AAAAP3cBAAAAAAAAAZgCAACKAAAAGv42xajh3z+K+vNL2nnSPwAAAD+GAQAAAAAAAAGZAgAAigAAAERlh6nL7d8/ivrzS9p50j8AAAA/lgEAAAAAAAABmgIAAIoAAABszNeN7vnfP4r680vaedI/AAAAP8UBAAAAAAAAAZsCAACKAAAAyhkUuQgD4D+K+vNL2nnSPwAAAD/UAQAAAAAAAAGcAgAAigAAAPOAZJ0rD+A/ivrzS9p50j8AAAA/1AEAAAAAAAABnQIAAIoAAACHtIwPPRXgP4r680vaedI/AAAAP+QBAAAAAAAAAZ4CAACKAAAAG+i0gU4b4D+K+vNL2nnSPwAAAD/kAQAAAAAAAAGfAgAAigAAAERPBWZxJ+A/ivrzS9p50j8AAAA/9AEAAAAAAAABoAIAAIoAAABttlVKlDPgP4r680vaedI/AAAAP/QBAAAAAAAAAaECAACKAAAAAep9vKU54D+Oziz8XWjSPwAAAD8DAgAAAAAAAAGiAgAAigAAAL6E9hLaS+A/js4s/F1o0j8AAAA/AwIAAAAAAAABowIAAIoAAABSuB6F61HgP47OLPxdaNI/AAAAPxMCAAAAAAAAAaQCAACKAAAAex9vaQ5e4D+Oziz8XWjSPwAAAD8TAgAAAAAAAAGlAgAAigAAAA9Tl9sfZOA/js4s/F1o0j8AAAA/IwIAAAAAAAABpgIAAIoAAACkhr9NMWrgP47OLPxdaNI/AAAAPyMCAAAAAAAAAacCAACKAAAAOLrnv0Jw4D+Oziz8XWjSPwAAAD9CAgAAAAAAAAGoAgAAigAAAPVUYBZ3guA/js4s/F1o0j8AAAA/UQIAAAAAAAABqQIAAIoAAACJiIiIiIjgP47OLPxdaNI/AAAAP1ECAAAAAAAAAaoCAACKAAAAHbyw+pmO4D+Oziz8XWjSPwAAAD96AgAAAAAAAAGrAgAAigAAAPRfITikZcw/5pHa4CHk1T8AAAA/AAAAAAAAAAABrAIAAIoAAABGLsIA6n3MP+aR2uAh5NU/AAAAP2oBAAAAAAAAAa0CAACKAAAAlvxiyS+WzD/mkdrgIeTVPwAAAD96AQAAAAAAAAGuAgAAigAAAOjKA5J1rsw/5pHa4CHk1T8AAAA/mQEAAAAAAAABrwIAAIoAAAA4maRau8bMP+aR2uAh5NU/AAAAP+ECAAAAAAAAAbACAACKAAAALASHtIwPzT/mkdrgIeTVPwAAAD8QAwAAAAAAAAGxAgAAigAAAM6gyEUYQM0/5pHa4CHk1T8AAAA/IAMAAAAAAAABsgIAAIoAAADuGvN1o3vOP+aR2uAh5NU/AAAAP14DAAAAAAAAAbMCAACKAAAArjFfN7rnzz/mkdrgIeTVPwAAAD9eAwAAAAAAAAG0AgAAigAAAFHOoMhFGNA/5pHa4CHk1T8AAAA/bgMAAAAAAAABtQIAAIoAAACjnEGRizDQP+aR2uAh5NU/AAAAP24DAAAAAAAAAbYCAACKAAAAzAOSda480D/mkdrgIeTVPwAAAD9+AwAAAAAAAAG3AgAAigAAAPRq4lnRSNA/5pHa4CHk1T8AAAA/fgMAAAAAAAABuAIAAIoAAABFOYMiF2HQP+plE5Gl0tU/AAAAP40DAAAAAAAAAbkCAACKAAAAlgck61x50D/qZRORpdLVPwAAAD+NAwAAAAAAAAG6AgAAigAAABA9FZjFndA/6mUTkaXS1T8AAAA/nQMAAAAAAAABuwIAAIoAAABhC7ZgC7bQP+w5TEEpwdU/AAAAP6wDAAAAAAAAAbwCAACKAAAAfd3onv8K0T/sOUxBKcHVPwAAAD+8AwAAAAAAAAG9AgAAigAAAPcS2ktoL9E/7DlMQSnB1T8AAAA/vAMAAAAAAAABvgIAAIoAAACZrxvd81/RP+w5TEEpwdU/AAAAP7wDAAAAAAAAAb8CAACKAAAA6n28pTl40T/wDYXxrK/VPwAAAD/MAwAAAAAAAAHAAgAAigAAADxMXW5/kNE/8A2F8ayv1T8AAAA/zAMAAAAAAAABwQIAAIoAAABks61SopzRP/ANhfGsr9U/AAAAP9sDAAAAAAAAAcICAACKAAAAjRr+NsWo0T/wDYXxrK/VPwAAAD+4BQAAAAAAAAHDAgAAigAAALWBThvotNE/8A2F8ayv1T8AAAA/yAUAAAAAAAABxAIAAIoAAADe6J7/CsHRP/ANhfGsr9U/AAAAP9gFAAAAAAAAAcUCAACKAAAABlDv4y3N0T/wDYXxrK/VPwAAAD/YBQAAAAAAAAHGAgAAigAAAFgekKxz5dE/9OG9oTCe1T8AAAA/5wUAAAAAAAABxwIAAIoAAADRU4FZ3AnSP/ThvaEwntU/AAAAP+cFAAAAAAAAAcgCAACKAAAAS4lyBkUu0j/04b2hMJ7VPwAAAD/3BQAAAAAAAAHJAgAAigAAAHTwwupnOtI/9OG9oTCe1T8AAAA/9wUAAAAAAAABygIAAIoAAADFvmOzrVLSP/ThvaEwntU/AAAAPwYGAAAAAAAAAcsCAACKAAAAFo0EfPNq0j/04b2hMJ7VPwAAAD8GBgAAAAAAAAHMAgAAigAAAD70VGAWd9I/9rX2UbSM1T8AAAA/FgYAAAAAAAABzQIAAIoAAABnW6VEOYPSP/a19lG0jNU/AAAAPxYGAAAAAAAAAc4CAACKAAAAkML1KFyP0j/2tfZRtIzVPwAAAD8mBgAAAAAAAAHPAgAAigAAAE48KxoJ+NY/1m2+b4871j8AAAA/AAAAAAAAAAAB0AIAAIoAAAB2o3v+KwTXP9Ztvm+PO9Y/AAAAP5wAAAAAAAAAAdECAACKAAAA8Nhsq5Qo1z/Wbb5vjzvWPwAAAD+cAAAAAAAAAAHSAgAAigAAAGkOXlj9TNc/1m2+b4871j8AAAA/qwAAAAAAAAAB0wIAAIoAAAAMq5/piH3XP9Ztvm+PO9Y/AAAAP6sAAAAAAAAAAdQCAACKAAAA/xWCQ1rG1z/Wbb5vjzvWPwAAAD+7AAAAAAAAAAHVAgAAigAAAPOAZJ0rD9g/0pmFvwtN1j8AAAA/2gAAAAAAAAAB1gIAAIoAAACJiIiIiIjYP9KZhb8LTdY/AAAAP9oAAAAAAAAAAdcCAACKAAAAVIwa/jbF2D/SmYW/C03WPwAAAD/aAAAAAAAAAAHYAgAAigAAAB+QrHPlAdk/0pmFvwtN1j8AAAA/2gAAAAAAAAAB2QIAAIoAAADBLO4EcTLZP9KZhb8LTdY/AAAAP+oAAAAAAAAAAdoCAACKAAAAZMkvlvxi2T/SmYW/C03WPwAAAD/qAAAAAAAAAAHbAgAAigAAAN3+IENlh9k/0pmFvwtN1j8AAAA/+gAAAAAAAAAB3AIAAIoAAABXNBLwzavZP9KZhb8LTdY/AAAAP/oAAAAAAAAAAd0CAACKAAAA+dBTgVnc2T/SmYW/C03WPwAAAD8JAQAAAAAAAAHeAgAAigAAAJxtlRLlDNo/0pmFvwtN1j8AAAA/GQEAAAAAAAAB3wIAAIoAAAAVo4a/TTHaP9KZhb8LTdY/AAAAPxkBAAAAAAAAAeACAACKAAAAuD/IUNlh2j/SmYW/C03WPwAAAD8oAQAAAAAAAAHhAgAAigAAAFrcCeJkkto/0pmFvwtN1j8AAAA/KAEAAAAAAAAB4gIAAIoAAABNR+w7NtvaP9KZhb8LTdY/AAAAPzgBAAAAAAAAAeMCAACKAAAAaRkfeiow2z/SmYW/C03WPwAAAD84AQAAAAAAAAHkAgAAigAAAF2EAdT7eNs/1m2+b4871j8AAAA/SAEAAAAAAAAB5QIAAIoAAADKJNXaNebbP9Ztvm+PO9Y/AAAAP0gBAAAAAAAAAeYCAACKAAAA5/YHGSo73D/Wbb5vjzvWPwAAAD9XAQAAAAAAAAHnAgAAigAAANph6nL7g9w/1m2+b4871j8AAAA/VwEAAAAAAAAB6AIAAIoAAAAfm22VEuXcP9Ztvm+PO9Y/AAAAP2cBAAAAAAAAAekCAACKAAAAO22g0wY63T/Wbb5vjzvWPwAAAD9nAQAAAAAAAAHqAgAAigAAAAZxMkm1dt0/0pmFvwtN1j8AAAA/dwEAAAAAAAAB6wIAAIoAAACoDXTaQKfdP9KZhb8LTdY/AAAAP3cBAAAAAAAAAewCAACKAAAAIkNlh6nL3T/SmYW/C03WPwAAAD+GAQAAAAAAAAHtAgAAigAAAJx4VjQS8N0/0pmFvwtN1j8AAAA/hgEAAAAAAAAB7gIAAIoAAADE36YYNfzdP9KZhb8LTdY/AAAAP5YBAAAAAAAAAe8CAACKAAAA7Eb3/FcI3j/SmYW/C03WPwAAAD+1AQAAAAAAAAHwAgAAigAAABauR+F6FN4/0pmFvwtN1j8AAAA/tQEAAAAAAAAB8QIAAIoAAAA+FZjFnSDeP9KZhb8LTdY/AAAAP0sDAAAAAAAAAfICAACKAAAAWtwJ4mSS4j/SmYW/C03WPwAAAD8AAAAAAAAAAAHzAgAAigAAAINDWsaHnuI/0pmFvwtN1j8AAAA/fQAAAAAAAAAB9AIAAIoAAAAWd4I4maTiP9KZhb8LTdY/AAAAP30AAAAAAAAAAfUCAACKAAAAq6qqqqqq4j/SmYW/C03WPwAAAD+MAAAAAAAAAAH2AgAAigAAAD/e0hy8sOI/0pmFvwtN1j8AAAA/jAAAAAAAAAAB9wIAAIoAAADUEfuOzbbiP9KZhb8LTdY/AAAAP6wAAAAAAAAAAfgCAACKAAAAkKxz5QHJ4j/SmYW/C03WPwAAAD+sAAAAAAAAAAH5AgAAigAAACXgm1cTz+I/0pmFvwtN1j8AAAA/rAAAAAAAAAAB+gIAAIoAAAC5E8TJJNXiP9KZhb8LTdY/AAAAP8sAAAAAAAAAAfsCAACKAAAAdq48IFnn4j/SmYW/C03WPwAAAD/LAAAAAAAAAAH8AgAAigAAAJ8VjQR88+I/0pmFvwtN1j8AAAA/2gAAAAAAAAAB/QIAAIoAAADHfN3onv/iP9KZhb8LTdY/AAAAP9oAAAAAAAAAAf4CAACKAAAAgxdWP9MR4z/SmYW/C03WPwAAAD8jAQAAAAAAAAH/AgAAigAAAGkZH3oqMOM/0pmFvwtN1j8AAAA/MwEAAAAAAAABAAMAAIoAAAB4gjiZpFrjP9KZhb8LTdY/AAAAPzMBAAAAAAAAAQEDAACKAAAA8rcpRg1/4z/SmYW/C03WPwAAAD9DAQAAAAAAAAECAwAAigAAAJRUa9eYr+M/0pmFvwtN1j8AAAA/QwEAAAAAAAABAwMAAIoAAAA28axoJODjP9KZhb8LTdY/AAAAP1IBAAAAAAAAAQQDAACKAAAAsCaeFY0E5D/Wbb5vjzvWPwAAAD9SAQAAAAAAAAEFAwAAigAAAL2PtzQHL+Q/2kH3HxMq1j8AAAA/YgEAAAAAAAABBgMAAIoAAABgLPnFkl/kP9pB9x8TKtY/AAAAP2IBAAAAAAAAAQcDAACKAAAARi7CAOp95D/aQfcfEyrWPwAAAD9yAQAAAAAAAAEIAwAAigAAAL9js61SouQ/2kH3HxMq1j8AAAA/gQEAAAAAAAABCQMAAIoAAACkZXzoqcDkP9pB9x8TKtY/AAAAP4EBAAAAAAAAAQoDAACKAAAA9TMdse/Y5D/aQfcfEyrWPwAAAD+BAQAAAAAAAAELAwAAigAAAEYCvnk18eQ/2kH3HxMq1j8AAAA/kQEAAAAAAAABDAMAAIoAAAAEnTbQaQPlP9pB9x8TKtY/AAAAP5EBAAAAAAAAAQ0DAACKAAAAwDevJp4V5T/aQfcfEyrWPwAAAD+gAQAAAAAAAAEOAwAAigAAAH7SJ33SJ+U/2kH3HxMq1j8AAAA/oAEAAAAAAAABDwMAAIoAAADPoMhFGEDlP9pB9x8TKtY/AAAAP7ABAAAAAAAAARADAACKAAAASNa58oBk5T/aQfcfEyrWPwAAAD/AAQAAAAAAAAERAwAAigAAAMILq5/piOU/2kH3HxMq1j8AAAA/wAEAAAAAAAABEgMAAIoAAAD52xSjhr/lP9Ztvm+PO9Y/AAAAP88BAAAAAAAAARMDAACKAAAAxN+mGDX85T/SmYW/C03WPwAAAD/PAQAAAAAAAAEUAwAAigAAACMXYQD1PuY/0pmFvwtN1j8AAAA/3wEAAAAAAAABFQMAAIoAAAAWgkNaxofmP9KZhb8LTdY/AAAAP98BAAAAAAAAARYDAACKAAAAdrn9QYbK5j/SmYW/C03WPwAAAD/fAQAAAAAAAAEXAwAAigAAANTwtylGDec/0pmFvwtN1j8AAAA/7wEAAAAAAAABGAMAAIoAAAA0KHIRBlDnP9KZhb8LTdY/AAAAP/4BAAAAAAAAARkDAACKAAAA1sSzopGA5z/SmYW/C03WPwAAAD/+AQAAAAAAAAEaAwAAigAAAA2VHaYut+c/0pmFvwtN1j8AAAA/DgIAAAAAAAABGwMAAIoAAABDZYepy+3nP9Ztvm+PO9Y/AAAAPw4CAAAAAAAAARwDAACKAAAAvZp4VjQS6D/aQfcfEyrWPwAAAD8OAgAAAAAAAAEdAwAAigAAAA5pGR96Kug/2kH3HxMq1j8AAAA/HQIAAAAAAAABHgMAAIoAAADMA5J1rjzoP9wVMNCWGNY/AAAAPx0CAAAAAAAAAR8DAACKAAAA9GriWdFI6D/cFTDQlhjWPwAAAD8tAgAAAAAAAAEgAwAAigAAAIieCsziTug/4OlogBoH1j8AAAA/LQIAAAAAAAABIQMAAIoAAAAd0jI+9FToP+K9oTCe9dU/AAAAP1wCAAAAAAAAASIDAACKAAAAsAVbsAVb6D/mkdrgIeTVPwAAAD9sAgAAAAAAAAEjAwAAigAAAEU5gyIXYeg/5pHa4CHk1T8AAAA/iwIAAAAAAAABJAMAAIoAAADZbKuUKGfoP+aR2uAh5NU/AAAAP4sCAAAAAAAAASUDAACKAAAA2WyrlChn6D/qZRORpdLVPwAAAD+aAgAAAAAAAAEmAwAAigAAAG6g0wY6beg/6mUTkaXS1T8AAAA/qgIAAAAAAAABJwMAAIoAAAAC1Pt4S3PoP+plE5Gl0tU/AAAAP6oCAAAAAAAAASgDAACKAAAAlgck61x56D/qZRORpdLVPwAAAD+qAgAAAAAAAAEpAwAAigAAAFOinEGRi+g/6mUTkaXS1T8AAAA/ugIAAAAAAAABKgMAAIoAAAB7Ce0ltJfoP+plE5Gl0tU/AAAAP7oCAAAAAAAAASsDAACKAAAAOaRlfOip6D/qZRORpdLVPwAAAD/JAgAAAAAAAAEsAwAAigAAAIpyBkUuwug/6mUTkaXS1T8AAAA/yQIAAAAAAAABLQMAAIoAAABvdM9/heDoP+w5TEEpwdU/AAAAP9kCAAAAAAAAAS4DAACKAAAAERERERER6T/wDYXxrK/VPwAAAD/ZAgAAAAAAAAEvAwAAigAAAItGAr55Nek/9OG9oTCe1T8AAAA/6QIAAAAAAAABMAMAAIoAAACZrxvd81/pP/a19lG0jNU/AAAAP+kCAAAAAAAAATEDAACKAAAAf7HkF0t+6T/6iS8COHvVPwAAAD/4AgAAAAAAAAEyAwAAigAAAGSzrVKinOk/ADKhYj9Y1T8AAAA/+AIAAAAAAAABMwMAAIoAAAC1gU4b6LTpPwAyoWI/WNU/AAAAPwgDAAAAAAAAATQDAACKAAAAcxzHcRzH6T8G2hLDRjXVPwAAAD8XAwAAAAAAAAE1AwAAigAAAJuDF1Y/0+k/Cq5Lc8oj1T8AAAA/JwMAAAAAAAABNgMAAIoAAAAGUO/jLc3pPwquS3PKI9U/AAAAPzEEAAAAAAAAATcDAACKAAAAWrAFW7AFuz9G/fkl7TzZPwAAAD8AAAAAAAAAAAE4AwAAigAAAPxMR+w7Nrs/Rv35Je082T8AAAA/nQAAAAAAAAABOQMAAIoAAACe6Yh9x2a7P0b9+SXtPNk/AAAAP6wAAAAAAAAAAToDAACKAAAA5CIMoN7Huz9CKcF1aU7ZPwAAAD+sAAAAAAAAAAE7AwAAigAAAMz40FOBWbw/PlWIxeVf2T8AAAA/rAAAAAAAAAABPAMAAIoAAABulRLlDIq8Pz5ViMXlX9k/AAAAP7wAAAAAAAAAAT0DAACKAAAAVmvXmK8bvT84rRZl3oLZPwAAAD/LAAAAAAAAAAE+AwAAigAAAJqkWrvGfL0/OK0WZd6C2T8AAAA/ywAAAAAAAAABPwMAAIoAAAAkF2EA9T6+PzitFmXegtk/AAAAP9sAAAAAAAAAAUADAACKAAAAlF8s+cWSvz84rRZl3oLZPwAAAD/rAAAAAAAAAAFBAwAAigAAADl4YfUzHcE/OK0WZd6C2T8AAAA/6wAAAAAAAAABQgMAAIoAAADD6mc6Yt/BPzitFmXegtk/AAAAP/oAAAAAAAAAAUMDAACKAAAAnisPSNa5wj88gU8VYnHZPwAAAD/6AAAAAAAAAAFEAwAAigAAAMk6Vx6QrMM/PlWIxeVf2T8AAAA/CgEAAAAAAAABRQMAAIoAAAD1SZ/0SZ/EPz5ViMXlX9k/AAAAPwoBAAAAAAAAAUYDAACKAAAAfrylOXhhxT9CKcF1aU7ZPwAAAD8aAQAAAAAAAAFHAwAAigAAAGWSau0a88U/QinBdWlO2T8AAAA/GgEAAAAAAAABSAMAAIoAAACeNtBpA53GP0IpwXVpTtk/AAAAPykBAAAAAAAAAUkDAACKAAAAhAyVHaYuxz9CKcF1aU7ZPwAAAD85AQAAAAAAAAFKAwAAigAAAAHqfbylOcg/QinBdWlO2T8AAAA/WAEAAAAAAAABSwMAAIoAAACKXIQB1PvIP0IpwXVpTtk/AAAAP1gBAAAAAAAAAUwDAACKAAAAilyEAdT7yD8+VYjF5V/ZPwAAAD9YAQAAAAAAAAFNAwAAigAAANsqJcoZFMk/PlWIxeVf2T8AAAA/aAEAAAAAAAABTgMAAIoAAAAs+cWSXyzJPz5ViMXlX9k/AAAAP88BAAAAAAAAAU8DAACKAAAAfsdmW6VEyT8+VYjF5V/ZPwAAAD/+AQAAAAAAAAFQAwAAigAAAKYutz/IUOE/wtwYnVn42z8AAAA/AAAAAAAAAAABUQMAAIoAAABkyS+W/GLhP8LcGJ1Z+Ns/AAAAP30AAAAAAAAAAVIDAACKAAAAIGSo7DB14T/ACODs1QncPwAAAD99AAAAAAAAAAFTAwAAigAAAHEySbV2jeE/wAjg7NUJ3D8AAAA/fQAAAAAAAAABVAMAAIoAAABXNBLwzavhP7hgbozOLNw/AAAAP4wAAAAAAAAAAVUDAACKAAAAPDbbKiXK4T+2jDXcSj7cPwAAAD+cAAAAAAAAAAFWAwAAigAAAN7SHLyw+uE/tow13Eo+3D8AAAA/nAAAAAAAAAABVwMAAIoAAACBb15NPCviP7aMNdxKPtw/AAAAP6wAAAAAAAAAAVgDAACKAAAAIwyg3sdb4j+2jDXcSj7cPwAAAD+sAAAAAAAAAAFZAwAAigAAAMWo4W9TjOI/tow13Eo+3D8AAAA/uwAAAAAAAAABWgMAAIoAAACQrHPlAcniP7aMNdxKPtw/AAAAPwkBAAAAAAAAAVsDAACKAAAACuJkkmrt4j/GsFFN3ebbPwAAAD8ZAQAAAAAAAAFcAwAAigAAADttoNMGOuU/zFjDreTD2z8AAAA/AAAAAAAAAAABXQMAAIoAAACmOXhh9TPlP8qEiv1g1ds/AAAAPw8AAAAAAAAAAV4DAACKAAAAEQZQ7+Mt5T/KhIr9YNXbPwAAAD8fAAAAAAAAAAFfAwAAigAAABEGUO/jLeU/xrBRTd3m2z8AAAA/HwAAAAAAAAABYAMAAIoAAACmOXhh9TPlP8awUU3d5ts/AAAAP4wAAAAAAAAAAWEDAACKAAAAZNTwtylG5T/C3BidWfjbPwAAAD+cAAAAAAAAAAFiAwAAigAAACBvaQ5eWOU/wtwYnVn42z8AAAA/nAAAAAAAAAABYwMAAIoAAADdCeJkkmrlP8LcGJ1Z+Ns/AAAAP6wAAAAAAAAAAWQDAACKAAAALtiCLdiC5T/C3BidWfjbPwAAAD+sAAAAAAAAAAFlAwAAigAAAKgNdNpAp+U/wtwYnVn42z8AAAA/uwAAAAAAAAABZgMAAIoAAAAiQ2WHqcvlP8LcGJ1Z+Ns/AAAAP7sAAAAAAAAAAWcDAACKAAAAm3hWNBLw5T/C3BidWfjbPwAAAD/LAAAAAAAAAAFoAwAAigAAAD4VmMWdIOY/xrBRTd3m2z8AAAA/ywAAAAAAAAABaQMAAIoAAADgsdlWKVHmP8awUU3d5ts/AAAAP9sAAAAAAAAAAWoDAACKAAAAFoJDWsaH5j/KhIr9YNXbPwAAAD/bAAAAAAAAAAFrAwAAigAAALgehetRuOY/zFjDreTD2z8AAAA/6gAAAAAAAAABbAMAAIoAAADv7u7u7u7mP9As/F1osts/AAAAP/oAAAAAAAAAAW0DAACKAAAA/VcIDmkZ5z/W1G2+b4/bPwAAAD/6AAAAAAAAAAFuAwAAigAAAONZ0UjAN+c/2qimbvN92z8AAAA/CQEAAAAAAAABbwMAAIoAAADJW5qDF1bnP9qopm7zfds/AAAAPwkBAAAAAAAAAXADAACKAAAArl1jvm505z/efN8ed2zbPwAAAD8JAQAAAAAAAAFxAwAAigAAAP8rBIe0jOc/3nzfHnds2z8AAAA/GQEAAAAAAAABcgMAAIoAAADlLc3BC6vnP+BQGM/6Wts/AAAAPykBAAAAAAAAAXMDAACKAAAAochFGEC95z/gUBjP+lrbPwAAAD8pAQAAAAAAAAF0AwAAigAAAMovlvxiyec/4FAYz/pa2z8AAAA/KQEAAAAAAAABdQMAAIoAAABeY75udM/nP+QkUX9+Sds/AAAAPzgBAAAAAAAAAXYDAACKAAAA8pbm4IXV5z/kJFF/fknbPwAAAD9IAQAAAAAAAAF3AwAAigAAAIfKDlOX2+c/5CRRf35J2z8AAAA/WAEAAAAAAAABeAMAAIoAAACHyg5Tl9vnP+j4iS8CONs/AAAAP8UBAAAAAAAAAXkDAACKAAAAG/42xajh5z/o+IkvAjjbPwAAAD/ZAQAAAAAAAAF6AwAAigAAAPxXCA5pGY8/Jhxxkqg/3z8AAAA/AAAAAAAAAAABewMAAIoAAACIngrM4k6QPyYccZKoP98/AAAAPxAAAAAAAAAAAXwDAACKAAAAmoMXVj/TkT8mHHGSqD/fPwAAAD8QAAAAAAAAAAF9AwAAigAAAK5oJOCbV5M/Jhxxkqg/3z8AAAA/EAAAAAAAAAABfgMAAIoAAABKwDevJp6VPyYccZKoP98/AAAAPyAAAAAAAAAAAX8DAACKAAAA5hdLfrHklz8mHHGSqD/fPwAAAD8/AAAAAAAAAAGAAwAAigAAALoehetRuJ4/KvCpQiwu3z8AAAA/PwAAAAAAAAABgQMAAIoAAADZd2y2VUqkPyrwqUIsLt8/AAAAPz8AAAAAAAAAAYIDAACKAAAA/0GGyg5Tpz8q8KlCLC7fPwAAAD9OAAAAAAAAAAGDAwAAigAAAKt+piP2Has/KvCpQiwu3z8AAAA/TgAAAAAAAAABhAMAAIoAAAAXgkNaxoeuPyrwqUIsLt8/AAAAP14AAAAAAAAAAYUDAACKAAAAHqYutz/IsD8q8KlCLC7fPwAAAD9eAAAAAAAAAAGGAwAAigAAABhhAPU+3rI/KvCpQiwu3z8AAAA/bgAAAAAAAAABhwMAAIoAAADM4k4QJ5O0PyrwqUIsLt8/AAAAP24AAAAAAAAAAYgDAACKAAAA4MdbmoMXtj8q8KlCLC7fPwAAAD99AAAAAAAAAAGJAwAAigAAAPKsaCTgm7c/KvCpQiwu3z8AAAA/jQAAAAAAAAABigMAAIoAAAC+WPKLJb+4PyrwqUIsLt8/AAAAP40AAAAAAAAAAYsDAACKAAAA6mc6Yt+xuT8q8KlCLC7fPwAAAD+NAAAAAAAAAAGMAwAAigAAAHTaQKcNdLo/KvCpQiwu3z8AAAA/nQAAAAAAAAABjQMAAIoAAAAWd4I4maS6PyrwqUIsLt8/AAAAP6wAAAAAAAAAAY4DAACKAAAAGFY/0xH75j8mHHGSqD/fPwAAAD8AAAAAAAAAAAGPAwAAigAAABhWP9MR++Y/Ikg44iRR3z8AAAA/LwAAAAAAAAABkAMAAIoAAACsiWdFIwHnPyJIOOIkUd8/AAAAPy8AAAAAAAAAAZEDAACKAAAAuvKAZJ0r5z8iSDjiJFHfPwAAAD8/AAAAAAAAAAGSAwAAigAAAKD0SZ/0Sec/Ikg44iRR3z8AAAA/PwAAAAAAAAABkwMAAIoAAACuXWO+bnTnPyJIOOIkUd8/AAAAP04AAAAAAAAAAZQDAACKAAAAJ5NUa9eY5z8mHHGSqD/fPwAAAD9OAAAAAAAAAAGVAwAAigAAAMovlvxiyec/KvCpQiwu3z8AAAA/XgAAAAAAAAABlgMAAIoAAACwMV83uufnPyzE4vKvHN8/AAAAP14AAAAAAAAAAZcDAACKAAAAlTMochEG6D8ybFRTt/nePwAAAD9tAAAAAAAAAAGYAwAAigAAAA5pGR96Kug/MmxUU7f53j8AAAA/fQAAAAAAAAABmQMAAIoAAAD0auJZ0UjoPzZAjQM76N4/AAAAP30AAAAAAAAAAZoDAACKAAAAsAVbsAVb6D84FMazvtbePwAAAD99AAAAAAAAAAGbAwAAigAAAALU+3hLc+g/POj+Y0LF3j8AAAA/jQAAAAAAAAABnAMAAIoAAAC/bnTPf4XoPzzo/mNCxd4/AAAAP40AAAAAAAAAAZ0DAACKAAAAewntJbSX6D886P5jQsXePwAAAD+cAAAAAAAAAAGeAwAAigAAADmkZXzoqeg/POj+Y0LF3j8AAAA/nAAAAAAAAAABnwMAAIoAAABhC7ZgC7boPzzo/mNCxd4/AAAAP6wAAAAAAAAAAaADAACKAAAAHqYutz/I6D886P5jQsXePwAAAD+sAAAAAAAAAAGhAwAAigAAAEYNf5ti1Og/POj+Y0LF3j8AAAA/wAAAAAAAAAABogMAAIoAAABvdM9/heDoPzzo/mNCxd4/AAAAP88AAAAAAAAAAaMDAACKAAAABKj38Zbm6D886P5jQsXePwAAAD/PAAAAAAAAAAGkAwAAigAAAJfbH2So7Og/POj+Y0LF3j8AAAA/3wAAAAAAAAABpQMAAIoAAAAsD0jWufLoPzzo/mNCxd4/AAAAP98AAAAAAAAAAaYDAACKAAAA8Nhsq5Qo1z8ZnVn4u9DkPwAAAD8AAAAAAAAAAAGnAwAAigAAAPDYbKuUKNc/GDM9IHrZ5D8AAAA/LwAAAAAAAAABqAMAAIoAAACfCsziThDXPxgzPSB62eQ/AAAAPz4AAAAAAAAAAakDAACKAAAAJdXaNebr1j8YMz0getnkPwAAAD8+AAAAAAAAAAGqAwAAigAAAKuf6Yh9x9Y/GDM9IHrZ5D8AAAA/TgAAAAAAAAABqwMAAIoAAABa0UjAN6/WPxfJIEg44uQ/AAAAP04AAAAAAAAAAawDAACKAAAA4JtXE8+K1j8XySBIOOLkPwAAAD+TAAAAAAAAAAGtAwAAigAAAGdmZmZmZtY/FF8EcPbq5D8AAAA/ogAAAAAAAAABrgMAAIoAAAAWmMWdIE7WPxP155e08+Q/AAAAP6IAAAAAAAAAAa8DAACKAAAAxMkk1do11j8T9eeXtPPkPwAAAD+iAAAAAAAAAAGwAwAAigAAAPrFkl8s+dU/E/Xnl7Tz5D8AAAA/sgAAAAAAAAABsQMAAIoAAACAkKGyw9TVPxP155e08+Q/AAAAP7IAAAAAAAAAAbIDAACKAAAA3vNfITik1T8T9eeXtPPkPwAAAD/BAAAAAAAAAAGzAwAAigAAABPwzauJZ9U/E/Xnl7Tz5D8AAAA/wQAAAAAAAAABtAMAAIoAAABI7Ds22yrVPxP155e08+Q/AAAAP9EAAAAAAAAAAbUDAACKAAAApk/6pE/61D8Si8u/cvzkPwAAAD/RAAAAAAAAAAG2AwAAigAAAIp9x2ZbpdQ/EovLv3L85D8AAAA/4QAAAAAAAAABtwMAAIoAAAC/eTXxrGjUPxKLy79y/OQ/AAAAP+EAAAAAAAAAAbgDAACKAAAA9HWje/4r1D8RIa/nMAXlPwAAAD/wAAAAAAAAAAG5AwAAigAAAP8KwSEt49M/ESGv5zAF5T8AAAA/8AAAAAAAAAABugMAAIoAAABdbn+QobLTPxEhr+cwBeU/AAAAPwABAAAAAAAAAbsDAACKAAAAu9E9/xWC0z8RIa/nMAXlPwAAAD8QAQAAAAAAAAG8AwAAigAAAEGcTFKtXdM/ESGv5zAF5T8AAAA/EAEAAAAAAAABvQMAAIoAAADHZlulRDnTPw63kg/vDeU/AAAAPxABAAAAAAAAAb4DAACKAAAATjFq+NsU0z8Ot5IP7w3lPwAAAD8fAQAAAAAAAAG/AwAAigAAANT7eEtz8NI/DreSD+8N5T8AAAA/HwEAAAAAAAABwAMAAIoAAAAyXze657/SPw63kg/vDeU/AAAAPy8BAAAAAAAAAcEDAACKAAAA4ZCW8aGn0j8NTXY3rRblPwAAAD8vAQAAAAAAAAHCAwAAigAAAGdbpUQ5g9I/DU12N60W5T8AAAA/PgEAAAAAAAABwwMAAIoAAADFvmOzrVLSPw1NdjetFuU/AAAAPz4BAAAAAAAAAcQDAACKAAAAS4lyBkUu0j8M41lfax/lPwAAAD9OAQAAAAAAAAHFAwAAigAAAKnsMHW5/dE/DONZX2sf5T8AAAA/TgEAAAAAAAABxgMAAIoAAAAvtz/IUNnRPwl5PYcpKOU/AAAAP14BAAAAAAAAAccDAACKAAAAjRr+NsWo0T8JeT2HKSjlPwAAAD9tAQAAAAAAAAHIAwAAigAAAOp9vKU5eNE/CXk9hyko5T8AAAA/bQEAAAAAAAAByQMAAIoAAABI4XoUrkfRPwl5PYcpKOU/AAAAP20BAAAAAAAAAcoDAACKAAAAVXaYutz+0D8IDyGv5zDlPwAAAD99AQAAAAAAAAHLAwAAigAAALLZVilRztA/B6UE16U55T8AAAA/fQEAAAAAAAABzAMAAIoAAAAQPRWYxZ3QPwelBNelOeU/AAAAP40BAAAAAAAAAc0DAACKAAAARTmDIhdh0D8HpQTXpTnlPwAAAD+cAQAAAAAAAAHOAwAAigAAAKOcQZGLMNA/B6UE16U55T8AAAA/nAEAAAAAAAABzwMAAIoAAAAMlR2mLrfPPwelBNelOeU/AAAAP6wBAAAAAAAAAdADAACKAAAAdo35utE9zz8HpQTXpTnlPwAAAD+7AQAAAAAAAAHRAwAAigAAAEDpkz7pk84/BDvo/mNC5T8AAAA/ywEAAAAAAAAB0gMAAIoAAAC2do35utHNPwQ76P5jQuU/AAAAP8sBAAAAAAAAAdMDAACKAAAAwgurn+mIzT8D0csmIkvlPwAAAD/LAQAAAAAAAAHUAwAAigAAAM6gyEUYQM0/A9HLJiJL5T8AAAA/2wEAAAAAAAAB1QMAAIoAAADaNebrRvfMPwPRyyYiS+U/AAAAP+oBAAAAAAAAAdYDAACKAAAA6MoDknWuzD8D0csmIkvlPwAAAD/qAQAAAAAAAAHXAwAAigAAAAD1Pt7SHMw/AmevTuBT5T8AAAA/+gEAAAAAAAAB2AMAAIoAAAAOilyEAdTLPwJnr07gU+U/AAAAPwoCAAAAAAAAAdkDAACKAAAAyVDZYepyyz///JJ2nlzlPwAAAD8KAgAAAAAAAAHaAwAAigAAANXl9gcZKss///ySdp5c5T8AAAA/CgIAAAAAAAAB2wMAAIoAAACRrHPlAcnKP//8knaeXOU/AAAAPxkCAAAAAAAAAdwDAACKAAAATHPwwupnyj///JJ2nlzlPwAAAD8ZAgAAAAAAAAHdAwAAigAAAFkIDmkZH8o//Shaxhpu5T8AAAA/WAIAAAAAAAAB3gMAAIoAAAD0VGAWd4LIP/q+Pe7YduU/AAAAP1gCAAAAAAAAAd8DAACKAAAAo4a/TTFqyD/6vj3u2HblPwAAAD9YAgAAAAAAAAHgAwAAigAAAAHqfbylOcg/+VQhFpd/5T8AAAA/ZwIAAAAAAAAB4QMAAIoAAABfTTwrGgnIP/lUIRaXf+U/AAAAP2cCAAAAAAAAAeIDAACKAAAADn+bYtTwxz/5VCEWl3/lPwAAAD93AgAAAAAAAAHjAwAAigAAALyw+pmO2Mc/+OoEPlWI5T8AAAA/dwIAAAAAAAAB5AMAAIoAAABr4lnRSMDHP/jqBD5ViOU/AAAAP6YCAAAAAAAAAeUDAACKAAAAQNMR+47Nxj/46gQ+VYjlPwAAAD+1AgAAAAAAAAHmAwAAigAAAPuZjth3bMY/+OoEPlWI5T8AAAA/tQIAAAAAAAAB5wMAAIoAAAC2YAu2YAvGP/jqBD5ViOU/AAAAP7UCAAAAAAAAAegDAACKAAAAIFnnygOSxT/46gQ+VYjlPwAAAD/FAgAAAAAAAAHpAwAAigAAANsfZKjsMMU/+OoEPlWI5T8AAAA/1QIAAAAAAAAB6gMAAIoAAADotIFOG+jEP/jqBD5ViOU/AAAAP9UCAAAAAAAAAesDAACKAAAAUq1dY75uxD/46gQ+VYjlPwAAAD/kAgAAAAAAAAHsAwAAigAAALAQHNIyPsQ/+OoEPlWI5T8AAAA/BAMAAAAAAAAB7QMAAIoAAADJOlcekKzDP/jqBD5ViOU/AAAAPxMDAAAAAAAAAe4DAACKAAAA1s90xL5jwz/5VCEWl3/lPwAAAD8jAwAAAAAAAAHvAwAAigAAADQzMzMzM8M/+VQhFpd/5T8AAAA/IwMAAAAAAAAB8AMAAIoAAABAyFDZYerCP/q+Pe7YduU/AAAAPyMDAAAAAAAAAfEDAACKAAAATV1uf5Chwj/6vj3u2HblPwAAAD8yAwAAAAAAAAHyAwAAigAAAKrALO4EccI//Shaxhpu5T8AAAA/MgMAAAAAAAAB8wMAAIoAAABmh6nL7Q/CP/0oWsYabuU/AAAAP1IDAAAAAAAAAfQDAACKAAAAOXhh9TMdwT/+knaeXGXlPwAAAD9hAwAAAAAAAAH1AwAAigAAAKRwPQrXo8A//pJ2nlxl5T8AAAA/cQMAAAAAAAAB9gMAAIoAAABfN7rnv0LAP//8knaeXOU/AAAAP4EDAAAAAAAAAfcDAACKAAAAvZp4VjQSwD///JJ2nlzlPwAAAD+BAwAAAAAAAAH4AwAAigAAANiYrxvd878/AmevTuBT5T8AAAA/kAMAAAAAAAAB+QMAAIoAAAA2/G2KUcO/PwJnr07gU+U/AAAAP5ADAAAAAAAAAfoDAACKAAAAlF8s+cWSvz8CZ69O4FPlPwAAAD+gAwAAAAAAAAH7AwAAigAAAPDC6mc6Yr8/A9HLJiJL5T8AAAA/rwMAAAAAAAAB/AMAAIoAAABOJqnWrjG/PwPRyyYiS+U/AAAAP68DAAAAAAAAAf0DAACKAAAACu0ltJfQvj8D0csmIkvlPwAAAD+/AwAAAAAAAAH+AwAAigAAACQXYQD1Pr4/A9HLJiJL5T8AAAA/vwMAAAAAAAAB/wMAAIoAAACapFq7xny9PwPRyyYiS+U/AAAAP88DAAAAAAAAAQAEAACKAAAAQobKDlOXuz8D0csmIkvlPwAAAD/eAwAAAAAAAAEBBAAAigAAALgTxMkk1bo/A9HLJiJL5T8AAAA/3gMAAAAAAAABAgQAAIoAAACMBHzzauK5PwQ76P5jQuU/AAAAP+4DAAAAAAAAAQMEAACKAAAAHLyw+pmOuD8HpQTXpTnlPwAAAD/uAwAAAAAAAAEEBAAAigAAAPKsaCTgm7c/CA8hr+cw5T8AAAA//gMAAAAAAAABBQQAAIoAAAAkAd+8mni2PwgPIa/nMOU/AAAAP/4DAAAAAAAAAQYEAACKAAAAVlVVVVVVtT8M41lfax/lPwAAAD8NBAAAAAAAAAEHBAAAigAAAMziThAnk7Q/DU12N60W5T8AAAA/DQQAAAAAAAABCAQAAIoAAADmDIpchAG0Pw1NdjetFuU/AAAAPx0EAAAAAAAAAQkEAACKAAAA/jbFqOFvsz8Ot5IP7w3lPwAAAD8dBAAAAAAAAAEKBAAAigAAAFyagxdWP7M/ESGv5zAF5T8AAAA/LAQAAAAAAAABCwQAAIoAAAC6/UGGyg6zPxKLy79y/OQ/AAAAPywEAAAAAAAAAQwEAACKAAAAdsS+Y7Otsj8Si8u/cvzkPwAAAD88BAAAAAAAAAENBAAAigAAANQnfdInfbI/EovLv3L85D8AAAA/PAQAAAAAAAABDgQAAIoAAAAyiztBnEyyPxP155e08+Q/AAAAP0wEAAAAAAAAAQ8EAACKAAAAju75rxAcsj8T9eeXtPPkPwAAAD9rBAAAAAAAAAEQBAAAigAAAGLfsdlWKbE/E/Xnl7Tz5D8AAAA/awQAAAAAAAABEQQAAIoAAAB8Ce0ltJewPxP155e08+Q/AAAAP2sEAAAAAAAAARIEAACKAAAANtBpA502sD8T9eeXtPPkPwAAAD97BAAAAAAAAAETBAAAigAAAKH0SZ/0Sa8/E/Xnl7Tz5D8AAAA/igQAAAAAAAABFAQAAIoAAACNDz0VmMWtPxP155e08+Q/AAAAP4oEAAAAAAAAARUEAACKAAAAwWOzrVKirD8T9eeXtPPkPwAAAD+KBAAAAAAAAAEWBAAAigAAAPG3KUYNf6s/E/Xnl7Tz5D8AAAA/mgQAAAAAAAABFwQAAIoAAAAjDKDex1uqPxP155e08+Q/AAAAP5oEAAAAAAAAARgEAACKAAAAmZmZmZmZqT8T9eeXtPPkPwAAAD+pBAAAAAAAAAEZBAAAigAAAFVgFneCOKk/E/Xnl7Tz5D8AAAA/AwUAAAAAAAABGgQAAIoAAAARJ5NUa9eoPxP155e08+Q/AAAAPxMFAAAAAAAAARsEAACKAAAAze0PMlR2qD8T9eeXtPPkPwAAAD8TBQAAAAAAAAEcBAAAigAAAIe0jA89Fag/E/Xnl7Tz5D8AAAA/IgUAAAAAAAABHQQAAIoAAABDewntJbSnPxP155e08+Q/AAAAP4AFAAAAAAAAAR4EAACKAAAA/0GGyg5Tpz8T9eeXtPPkPwAAAD+ABQAAAAAAAAEfBAAAigAAAHXPf4XgkKY/E/Xnl7Tz5D8AAAA/nwUAAAAAAAABIAQAAIoAAADtXHlAss6lPxP155e08+Q/AAAAP58FAAAAAAAAASEEAACKAAAAH7Hv2GyrpD8T9eeXtPPkPwAAAD+fBQAAAAAAAAEiBAAAigAAAAvM4k4QJ6M/E/Xnl7Tz5D8AAAA/rwUAAAAAAAABIwQAAIoAAAA9IFnnygOiPxKLy79y/OQ/AAAAP68FAAAAAAAAASQEAACKAAAAb3TPf4XgoD8Si8u/cvzkPwAAAD+/BQAAAAAAAAElBAAAigAAAEKRizCAep8/EovLv3L85D8AAAA/vwUAAAAAAAABJgQAAIoAAACmOXhh9TOdPxEhr+cwBeU/AAAAP84FAAAAAAAAAScEAACKAAAAlFRr15ivmz8RIa/nMAXlPwAAAD/OBQAAAAAAAAEoBAAAigAAAAziZJJq7Zo/ESGv5zAF5T8AAAA/3gUAAAAAAAABKQQAAIoAAAAM4mSSau2aPw63kg/vDeU/AAAAP94FAAAAAAAAASoEAACKAAAAgG9eTTwrmj8Ot5IP7w3lPwAAAD/uBQAAAAAAAAErBAAAigAAAPj8VwgOaZk/DreSD+8N5T8AAAA/LAYAAAAAAAABLAQAAIoAAADmF0t+seSXPw63kg/vDeU/AAAAPywGAAAAAAAAAS0EAACKAAAAXKVEOYMilz8Ot5IP7w3lPwAAAD88BgAAAAAAAAEuBAAAigAAANIyPvRUYJY/DreSD+8N5T8AAAA/PAYAAAAAAAABLwQAAIoAAABKwDevJp6VPw63kg/vDeU/AAAAP0sGAAAAAAAAATAEAACKAAAAwE0xavjblD8Ot5IP7w3lPwAAAD9bBgAAAAAAAAExBAAAigAAADjbKiXKGZQ/DreSD+8N5T8AAAA/WwYAAAAAAAABMgQAAIoAAACuaCTgm1eTPw63kg/vDeU/AAAAPz4KAAAAAAAAATMEAACKAAAAJPYdm22Vkj8Ot5IP7w3lPwAAAD89DAAAAAAAAAE0BAAAigAAACT2HZttlZI/ESGv5zAF5T8AAAA/XAwAAAAAAAABNQQAAIoAAACagxdWP9ORPxEhr+cwBeU/AAAAP2sMAAAAAAAAATYEAACKAAAAEBERERERkT8RIa/nMAXlPwAAAD/HDQAAAAAAAAE3BAAAigAAAIieCsziTpA/ESGv5zAF5T8AAAA/1g0AAAAAAAABOAQAAIoAAADIqOFvU4yKP0GNAzvo/uM/AAAAPwAAAAAAAAAAATkEAACKAAAA2I3u+a8QjD9BjQM76P7jPwAAAD8+AAAAAAAAAAE6BAAAigAAAOYXS36x5Jc/QY0DO+j+4z8AAAA/dgAAAAAAAAABOwQAAIoAAADZd2y2VUqkP0GNAzvo/uM/AAAAP5UAAAAAAAAAATwEAACKAAAA00jAN68mrj9BjQM76P7jPwAAAD+VAAAAAAAAAAE9BAAAigAAAFu7xnzd6K4/QY0DO+j+4z8AAAA/lQAAAAAAAAABPgQAAIoAAACUMyhyEQawP0GNAzvo/uM/AAAAP6UAAAAAAAAAAT8EAACKAAAAfAntJbSXsD9BjQM76P7jPwAAAD+lAAAAAAAAAAFABAAAigAAAGLfsdlWKbE/QY0DO+j+4z8AAAA/tAAAAAAAAAABQQQAAIoAAACmGDX8bYqxP0GNAzvo/uM/AAAAP8QAAAAAAAAAAUIEAACKAAAA7FG4HoXrsT9BjQM76P7jPwAAAD/EAAAAAAAAAAFDBAAAigAAAHbEvmOzrbI/QY0DO+j+4z8AAAA/xAAAAAAAAAABRAQAAIoAAABEcEjL+NCzP0GNAzvo/uM/AAAAP9QAAAAAAAAAAUUEAACKAAAAbn+QobLDtD9BjQM76P7jPwAAAD/jAAAAAAAAAAFGBAAAigAAAIJknSsPSLY/QY0DO+j+4z8AAAA/4wAAAAAAAAABRwQAAIoAAACUSaq1a8y3P0GNAzvo/uM/AAAAP/MAAAAAAAAAAUgEAACKAAAASMv40FOBuT9BjQM76P7jPwAAAD/zAAAAAAAAAAFJBAAAigAAAPxMR+w7Nrs/QY0DO+j+4z8AAAA/AwEAAAAAAAABSgQAAIoAAAAQMlR2mLq8P0GNAzvo/uM/AAAAPwMBAAAAAAAAAUsEAACKAAAAaFDkIgygvj9BjQM76P7jPwAAAD8SAQAAAAAAAAFMBAAAigAAAA5pGR96KsA/QY0DO+j+4z8AAAA/EgEAAAAAAAABTQQAAIoAAADoqcAs7gTBP0GNAzvo/uM/AAAAPyIBAAAAAAAAAU4EAACKAAAAcRzHcRzHwT9BjQM76P7jPwAAAD8iAQAAAAAAAAFPBAAAigAAAPyOzbZKicI/QY0DO+j+4z8AAAA/MQEAAAAAAAABUAQAAIoAAAA0MzMzMzPDP0GNAzvo/uM/AAAAPzEBAAAAAAAAAVEEAACKAAAAGgn45tXEwz9BjQM76P7jPwAAAD9BAQAAAAAAAAFSBAAAigAAAF9CewntJcQ/Q/cfEyr24z8AAAA/QQEAAAAAAAABUwQAAIoAAABGGEC9j7fEP0VhPOtr7eM/AAAAP1EBAAAAAAAAAVQEAACKAAAAilHD36YYxT9FYTzra+3jPwAAAD9gAQAAAAAAAAFVBAAAigAAAM+KRgK+ecU/RWE862vt4z8AAAA/cAEAAAAAAAABVgQAAIoAAAAIL6x+piPGP0bLWMOt5OM/AAAAP3ABAAAAAAAAAVcEAACKAAAAnjbQaQOdxj9Gy1jDreTjPwAAAD+AAQAAAAAAAAFYBAAAigAAALyw+pmO2Mc/SZ+RczHT4z8AAAA/gAEAAAAAAAABWQQAAIoAAAD0VGAWd4LIP0mfkXMx0+M/AAAAP48BAAAAAAAAAVoEAACKAAAA2yolyhkUyT9Jn5FzMdPjPwAAAD+PAQAAAAAAAAFbBAAAigAAABPPikYCvsk/SZ+RczHT4z8AAAA/nwEAAAAAAAABXAQAAIoAAACdQZGLMIDKP0mfkXMx0+M/AAAAP58BAAAAAAAAAV0EAACKAAAAM0m1do35yj9Jn5FzMdPjPwAAAD+uAQAAAAAAAAFeBAAAigAAAGvtGvN1o8s/SZ+RczHT4z8AAAA/rgEAAAAAAAABXwQAAIoAAAAA9T7e0hzMP0mfkXMx0+M/AAAAP74BAAAAAAAAAWAEAACKAAAAlvxiyS+WzD9Jn5FzMdPjPwAAAD++AQAAAAAAAAFhBAAAigAAACwEh7SMD80/SZ+RczHT4z8AAAA/3QEAAAAAAAABYgQAAIoAAABwPQrXo3DNP0mfkXMx0+M/AAAAP90BAAAAAAAAAWMEAACKAAAABkUuwgDqzT9Jn5FzMdPjPwAAAD/dAQAAAAAAAAFkBAAAigAAAPqvEBzSMs4/SZ+RczHT4z8AAAA/3QEAAAAAAAABZQQAAIoAAABA6ZM+6ZPOP0mfkXMx0+M/AAAAP+0BAAAAAAAAAWYEAACKAAAAhCIXYQD1zj9Jn5FzMdPjPwAAAD/tAQAAAAAAAAFnBAAAigAAABgqO0xdbs8/SZ+RczHT4z8AAAA//QEAAAAAAAABaAQAAIoAAABeY75udM/PP0mfkXMx0+M/AAAAP/0BAAAAAAAAAWkEAACKAAAAo5xBkYsw0D9Jn5FzMdPjPwAAAD8MAgAAAAAAAAFqBAAAigAAAG6g0wY6bdA/SZ+RczHT4z8AAAA/HAIAAAAAAAABawQAAIoAAAA5pGV86KnQP0sJrktzyuM/AAAAPxwCAAAAAAAAAWwEAACKAAAABKj38Zbm0D9LCa5Lc8rjPwAAAD8cAgAAAAAAAAFtBAAAigAAAH3d6J7/CtE/TXPKI7XB4z8AAAA/KwIAAAAAAAABbgQAAIoAAAAgeiowizvRP01zyiO1weM/AAAAPysCAAAAAAAAAW8EAACKAAAAma8b3fNf0T9Nc8ojtcHjPwAAAD87AgAAAAAAAAFwBAAAigAAAOp9vKU5eNE/Tt3m+/a44z8AAAA/OwIAAAAAAAABcQQAAIoAAAA8TF1uf5DRP07d5vv2uOM/AAAAP0sCAAAAAAAAAXIEAACKAAAAZLOtUqKc0T9O3eb79rjjPwAAAD9LAgAAAAAAAAFzBAAAigAAAI0a/jbFqNE/Tt3m+/a44z8AAAA/WgIAAAAAAAABdAQAAIoAAADe6J7/CsHRP07d5vv2uOM/AAAAP1oCAAAAAAAAAXUEAACKAAAABlDv4y3N0T9O3eb79rjjPwAAAD96AgAAAAAAAAF2BAAAigAAAC+3P8hQ2dE/UEcD1Diw4z8AAAA/iQIAAAAAAAABdwQAAIoAAACAheCQlvHRP1BHA9Q4sOM/AAAAP4kCAAAAAAAAAXgEAACKAAAAqewwdbn90T9QRwPUOLDjPwAAAD+ZAgAAAAAAAAF5BAAAigAAAEuJcgZFLtI/UEcD1Diw4z8AAAA/mQIAAAAAAAABegQAAIoAAACcVxPPikbSP1KxH6x6p+M/AAAAP6gCAAAAAAAAAXsEAACKAAAAFo0EfPNq0j9SsR+seqfjPwAAAD+oAgAAAAAAAAF8BAAAigAAAJDC9Shcj9I/UrEfrHqn4z8AAAA/uAIAAAAAAAABfQQAAIoAAAAJ+ObVxLPSP1KxH6x6p+M/AAAAP8gCAAAAAAAAAX4EAACKAAAAgy3Ygi3Y0j9TGzyEvJ7jPwAAAD/IAgAAAAAAAAF/BAAAigAAANT7eEtz8NI/Uxs8hLye4z8AAAA/1wIAAAAAAAABgAQAAIoAAAD9YskvlvzSP1MbPIS8nuM/AAAAP9cCAAAAAAAAAYEEAACKAAAAWtFIwDev1j+Pauo237fnPwAAAD8AAAAAAAAAAAGCBAAAigAAAGdmZmZmZtY/pTZ4CHk95z8AAAA/AAAAAAAAAAABgwQAAIoAAADgm1cTz4rWP6U2eAh5Pec/AAAAP3sAAAAAAAAAAYQEAACKAAAAWtFIwDev1j+lNngIeT3nPwAAAD+LAAAAAAAAAAGFBAAAigAAANQGOm2g09Y/pTZ4CHk95z8AAAA/iwAAAAAAAAABhgQAAIoAAACfCsziThDXP6U2eAh5Pec/AAAAP5oAAAAAAAAAAYcEAACKAAAA40NPBWZx1z+lNngIeT3nPwAAAD+aAAAAAAAAAAGIBAAAigAAAHlLc/DC6tc/pTZ4CHk95z8AAAA/qgAAAAAAAAABiQQAAIoAAADn60b3/FfYP6U2eAh5Pec/AAAAP7oAAAAAAAAAAYoEAACKAAAALCXKGRS52D+lNngIeT3nPwAAAD+6AAAAAAAAAAGLBAAAigAAAJnFnSBOJtk/pTZ4CHk95z8AAAA/2QAAAAAAAAABjAQAAIoAAABKn/RJn/TZP6iglOC6NOc/AAAAPwgBAAAAAAAAAY0EAACKAAAA/yBDZYep2z+vsiIZBAnnPwAAAD8IAQAAAAAAAAGOBAAAigAAAENaxoeeCtw/s4ZbyYf35j8AAAA/CAEAAAAAAAABjwQAAIoAAADn9gcZKjvcP7OGW8mH9+Y/AAAAPxcBAAAAAAAAAZAEAACKAAAA2mHqcvuD3D+08Hehye7mPwAAAD8XAQAAAAAAAAGRBAAAigAAAKVlfOipwNw/tlqUeQvm5j8AAAA/JwEAAAAAAAABkgQAAIoAAABwaQ5eWP3cP7ZalHkL5uY/AAAAPycBAAAAAAAAAZMEAACKAAAAjDtBnExS3T+2WpR5C+bmPwAAAD83AQAAAAAAAAGUBAAAigAAAH+mI/Ydm90/tlqUeQvm5j8AAAA/NwEAAAAAAAABlQQAAIoAAACceFY0EvDdP7jEsFFN3eY/AAAAP0YBAAAAAAAAAZYEAACKAAAAuEqJcgZF3j+5Ls0pj9TmPwAAAD9GAQAAAAAAAAGXBAAAigAAAPyDDJUdpt4/uS7NKY/U5j8AAAA/VgEAAAAAAAABmAQAAIoAAABAvY+3NAffP7kuzSmP1OY/AAAAP1YBAAAAAAAAAZkEAACKAAAAhPYS2kto3z+7mOkB0cvmPwAAAD9lAQAAAAAAAAGaBAAAigAAAMovlvxiyd8/vQIG2hLD5j8AAAA/ZQEAAAAAAAABmwQAAIoAAACHtIwPPRXgP75sIrJUuuY/AAAAP3UBAAAAAAAAAZwEAACKAAAAKlHOoMhF4D/CQFti2KjmPwAAAD91AQAAAAAAAAGdBAAAigAAAMztDzJUduA/xRSUElyX5j8AAAA/hQEAAAAAAAABngQAAIoAAACx79hsq5TgP8d+sOqdjuY/AAAAP4UBAAAAAAAAAZ8EAACKAAAAAr55NfGs4D/JUumaIX3mPwAAAD+UAQAAAAAAAAGgBAAAigAAAMBY8oslv+A/y7wFc2N05j8AAAA/lAEAAAAAAAABoQQAAIoAAAB882riWdHgP8u8BXNjdOY/AAAAP6QBAAAAAAAAAaIEAACKAAAApFq7xnzd4D/NJiJLpWvmPwAAAD+kAQAAAAAAAAGjBAAAigAAAGL1Mx2x7+A/zpA+I+di5j8AAAA/tAEAAAAAAAABpAQAAIoAAACKXIQB1PvgP86QPiPnYuY/AAAAP8MBAAAAAAAAAaUEAACKAAAAR/f8VwgO4T/OkD4j52LmPwAAAD/DAQAAAAAAAAGmBAAAigAAAG9eTTwrGuE/zpA+I+di5j8AAAA/wwEAAAAAAAABpwQAAIoAAAAt+cWSXyzhP86QPiPnYuY/AAAAP9MBAAAAAAAAAagEAACKAAAA6pM+6ZM+4T/OkD4j52LmPwAAAD/TAQAAAAAAAAGpBAAAigAAAKYutz/IUOE/zpA+I+di5j8AAAA/4gEAAAAAAAABqgQAAIoAAABkyS+W/GLhP86QPiPnYuY/AAAAP/IBAAAAAAAAAasEAACKAAAAjDCAeh9v4T/OkD4j52LmPwAAAD/yAQAAAAAAAAGsBAAAigAAAEnL+NBTgeE/zpA+I+di5j8AAAA/8gEAAAAAAAABrQQAAIoAAAAGZnEniJPhP86QPiPnYuY/AAAAPwICAAAAAAAAAa4EAACKAAAAL83BC6uf4T/OkD4j52LmPwAAAD8CAgAAAAAAAAGvBAAAigAAAMIA6n28peE/zpA+I+di5j8AAAA/EQIAAAAAAAABsAQAAIoAAABXNBLwzavhP86QPiPnYuY/AAAAPxECAAAAAAAAAbEEAACKAAAA62c6Yt+x4T/OkD4j52LmPwAAAD9bAgAAAAAAAAGyBAAAigAAAICbYtTwt+E/zpA+I+di5j8AAAA/awIAAAAAAAABswQAAIoAAAATz4pGAr7hP80mIkula+Y/AAAAP2sCAAAAAAAAAbQEAACKAAAAPDbbKiXK4T/NJiJLpWvmPwAAAD96AgAAAAAAAAG1BAAAigAAAGWdKw9I1uE/zSYiS6Vr5j8AAAA/egIAAAAAAAABtgQAAIoAAAD50FOBWdzhP80mIkula+Y/AAAAP4oCAAAAAAAAAbcEAACKAAAAIjikZXzo4T/NJiJLpWvmPwAAAD+aAgAAAAAAAAG4BAAAigAAALZrzNeN7uE/y7wFc2N05j8AAAA/mgIAAAAAAAABuQQAAIoAAABLn/RJn/ThP8u8BXNjdOY/AAAAP5oCAAAAAAAAAboEAACKAAAA3tIcvLD64T/LvAVzY3TmPwAAAD+pAgAAAAAAAAG7BAAAigAAAHMGRS7CAOI/yVLpmiF95j8AAAA/NgMAAAAAAAABvAQAAIoAAAAHOm2g0wbiP8lS6ZohfeY/AAAAPzYDAAAAAAAAAb0EAACKAAAAnG2VEuUM4j/JUumaIX3mPwAAAD9GAwAAAAAAAAG+BAAAigAAAJxtlRLlDOI/yOjMwt+F5j8AAAA/VQMAAAAAAAABvwQAAIoAAAAvob2E9hLiP8jozMLfheY/AAAAP2UDAAAAAAAAAcAEAACKAAAAxNTl9gcZ4j/I6MzC34XmPwAAAD90AwAAAAAAAAHBBAAAigAAAFgIDmkZH+I/yOjMwt+F5j8AAAA/dAMAAAAAAAABwgQAAIoAAADtOzbbKiXiP8jozMLfheY/AAAAP4QDAAAAAAAAAcMEAACKAAAAgW9eTTwr4j/I6MzC34XmPwAAAD+EAwAAAAAAAAHEBAAAigAAAKnWrjFfN+I/yOjMwt+F5j8AAAA/lAMAAAAAAAABxQQAAIoAAAA+CtejcD3iP8jozMLfheY/AAAAP6MDAAAAAAAAAcYEAACKAAAA0j3/FYJD4j/I6MzC34XmPwAAAD+jAwAAAAAAAAHHBAAAigAAAPqkT/qkT+I/yOjMwt+F5j8AAAA/owMAAAAAAAAByAQAAIoAAACP2HdstlXiP8jozMLfheY/AAAAP7MDAAAAAAAAAckEAACKAAAAIwyg3sdb4j/I6MzC34XmPwAAAD/DAwAAAAAAAAHKBAAAigAAAB+F61G4HtU/JurPL2nn6T8AAAA/AAAAAAAAAAABywQAAIoAAABI7Ds22yrVPybqzy9p5+k/AAAAPz8AAAAAAAAAAcwEAACKAAAAcFOMGv421T8m6s8vaefpPwAAAD9PAAAAAAAAAAHNBAAAigAAAJm63P4gQ9U/JurPL2nn6T8AAAA/bgAAAAAAAAABzgQAAIoAAADCIS3jQ0/VPybqzy9p5+k/AAAAP40AAAAAAAAAAc8EAACKAAAA6oh9x2Zb1T8m6s8vaefpPwAAAD+dAAAAAAAAAAHQBAAAigAAABPwzauJZ9U/JurPL2nn6T8AAAA/rAAAAAAAAAAB0QQAAIoAAABkvm50z3/VPybqzy9p5+k/AAAAP6wAAAAAAAAAAdIEAACKAAAAjCW/WPKL1T8m6s8vaefpPwAAAD+8AAAAAAAAAAHTBAAAigAAAAZbsAVbsNU/JurPL2nn6T8AAAA/zAAAAAAAAAAB1AQAAIoAAADRXkJ7Ce3VPybqzy9p5+k/AAAAP8wAAAAAAAAAAdUEAACKAAAAnGLU8Lcp1j8m6s8vaefpPwAAAD/bAAAAAAAAAAHWBAAAigAAAGdmZmZmZtY/JurPL2nn6T8AAAA/2wAAAAAAAAAB1wQAAIoAAACrn+mIfcfWPybqzy9p5+k/AAAAP9sAAAAAAAAAAdgEAACKAAAAdqN7/isE1z8m6s8vaefpPwAAAD/rAAAAAAAAAAHZBAAAigAAAJJ1rjwgWdc/JurPL2nn6T8AAAA/6wAAAAAAAAAB2gQAAIoAAABdeUCyzpXXPybqzy9p5+k/AAAAP/oAAAAAAAAAAdsEAACKAAAAKH3SJ33S1z8m6s8vaefpPwAAAD/6AAAAAAAAAAHcBAAAigAAAKGyw9Tl9tc/JurPL2nn6T8AAAA/CgEAAAAAAAAB3QQAAIoAAABETwVmcSfYPybqzy9p5+k/AAAAPxoBAAAAAAAAAd4EAACKAAAAv4T2EtpL2D8m6s8vaefpPwAAAD8aAQAAAAAAAAHfBAAAigAAABBTl9sfZNg/JurPL2nn6T8AAAA/KQEAAAAAAAAB4AQAAIoAAAA4uue/QnDYPybqzy9p5+k/AAAAPykBAAAAAAAAAeEEAACKAAAAiYiIiIiI2D8m6s8vaefpPwAAAD8pAQAAAAAAAAHiBAAAigAAANtWKVHOoNg/JurPL2nn6T8AAAA/OQEAAAAAAAAB4wQAAIoAAAADvnk18azYPybqzy9p5+k/AAAAP0kBAAAAAAAAAeQEAACKAAAAffNq4lnR2D8m6s8vaefpPwAAAD9JAQAAAAAAAAHlBAAAigAAAPYoXI/C9dg/JurPL2nn6T8AAAA/WAEAAAAAAAAB5gQAAIoAAABwXk08KxrZPybqzy9p5+k/AAAAP1gBAAAAAAAAAecEAACKAAAA6pM+6ZM+2T8m6s8vaefpPwAAAD9oAQAAAAAAAAHoBAAAigAAAC7NwQurn9k/JurPL2nn6T8AAAA/dwEAAAAAAAAB6QQAAIoAAABKn/RJn/TZPybqzy9p5+k/AAAAP3cBAAAAAAAAAeoEAACKAAAAPgrXo3A92j8m6s8vaefpPwAAAD+HAQAAAAAAAAHrBAAAigAAAKuqqqqqqto/JurPL2nn6T8AAAA/hwEAAAAAAAAB7AQAAIoAAADw4y3NwQvbPybqzy9p5+k/AAAAP5cBAAAAAAAAAe0EAACKAAAAhetRuB6F2z8m6s8vaefpPwAAAD+XAQAAAAAAAAHuBAAAigAAAPKLJb9Y8ts/JurPL2nn6T8AAAA/tgEAAAAAAAAB7wQAAIoAAAADyTpXHpDcPybqzy9p5+k/AAAAP7YBAAAAAAAAAfAEAACKAAAApWV86KnA3D8nVOwHq97pPwAAAD+2AQAAAAAAAAHxBAAAigAAAB+bbZUS5dw/J1TsB6ve6T8AAAA/xgEAAAAAAAAB8gQAAIoAAABHAr55NfHcPydU7Aer3uk/AAAAP8YBAAAAAAAAAfMEAACKAAAAcGkOXlj93D8nVOwHq97pPwAAAD/VAQAAAAAAAAH0BAAAigAAAJnQXkJ7Cd0/J1TsB6ve6T8AAAA/9AEAAAAAAAAB9QQAAIoAAAA7baDTBjrdPydU7Aer3uk/AAAAP/QBAAAAAAAAAfYEAACKAAAAtKKRgG9e3T8nVOwHq97pPwAAAD8EAgAAAAAAAAH3BAAAigAAAC7Ygi3Ygt0/J1TsB6ve6T8AAAA/FAIAAAAAAAAB+AQAAIoAAADQdMS+Y7PdPydU7Aer3uk/AAAAPxQCAAAAAAAAAfkEAACKAAAAxN+mGDX83T8nVOwHq97pPwAAAD8UAgAAAAAAAAH6BAAAigAAAAgZKjtMXd4/J1TsB6ve6T8AAAA/IwIAAAAAAAAB+wQAAIoAAAAk61x5QLLePydU7Aer3uk/AAAAPzMCAAAAAAAAAfwEAACKAAAAaCTgm1cT3z8nVOwHq97pPwAAAD8zAgAAAAAAAAH9BAAAigAAANbEs6KRgN8/Kr4I4OzV6T8AAAA/MwIAAAAAAAAB/gQAAIoAAABEZYepy+3fPyq+CODs1ek/AAAAP0MCAAAAAAAAAf8EAACKAAAARE8FZnEn4D8qvgjg7NXpPwAAAD9DAgAAAAAAAAEABQAAigAAAFK4HoXrUeA/Kr4I4OzV6T8AAAA/UgIAAAAAAAABAQUAAIoAAAA4uue/QnDgPyq+CODs1ek/AAAAP2ICAAAAAAAAAQIFAACKAAAAHbyw+pmO4D8qvgjg7NXpPwAAAD9iAgAAAAAAAAEDBQAAigAAAG6KUcPfpuA/Kr4I4OzV6T8AAAA/YgIAAAAAAAABBAUAAIoAAAArJcoZFLngPyq+CODs1ek/AAAAP3ECAAAAAAAAAQUFAACKAAAA6L9CcEjL4D8qvgjg7NXpPwAAAD9xAgAAAAAAAAEGBQAAigAAABEnk1Rr1+A/KygluC7N6T8AAAA/gQIAAAAAAAABBwUAAIoAAAA5juM4juPgPysoJbguzek/AAAAP4ECAAAAAAAAAQgFAACKAAAAYvUzHbHv4D8rKCW4Ls3pPwAAAD+RAgAAAAAAAAEJBQAAigAAAPYoXI/C9eA/KygluC7N6T8AAAA/kQIAAAAAAAABCgUAAIoAAAAekKxz5QHhPysoJbguzek/AAAAP6ACAAAAAAAAAQsFAACKAAAAR/f8VwgO4T8rKCW4Ls3pPwAAAD+gAgAAAAAAAAEMBQAAigAAAASSda48IOE/LJJBkHDE6T8AAAA/sAIAAAAAAAABDQUAAIoAAAAt+cWSXyzhPyySQZBwxOk/AAAAP7ACAAAAAAAAAQ4FAACKAAAAfsdmW6VE4T8skkGQcMTpPwAAAD/AAgAAAAAAAAEPBQAAigAAADti37HZVuE/LJJBkHDE6T8AAAA/zwIAAAAAAAABEAUAAIoAAAD4/FcIDmnhPyySQZBwxOk/AAAAP88CAAAAAAAAAREFAACKAAAA3f4gQ2WH4T8skkGQcMTpPwAAAD/fAgAAAAAAAAESBQAAigAAAJqZmZmZmeE/LJJBkHDE6T8AAAA/7gIAAAAAAAABEwUAAIoAAABXNBLwzavhPyySQZBwxOk/AAAAP+4CAAAAAAAAARQFAACKAAAAPDbbKiXK4T8skkGQcMTpPwAAAD8OAwAAAAAAAAEVBQAAigAAAI0EfPNq4uE/LJJBkHDE6T8AAAA/HQMAAAAAAAABFgUAAIoAAABzBkUuwgDiPy/8XWiyu+k/AAAAPx0DAAAAAAAAARcFAACKAAAAL6G9hPYS4j8v/F1osrvpPwAAAD8dAwAAAAAAAAEYBQAAigAAAFgIDmkZH+I/L/xdaLK76T8AAAA/PQMAAAAAAAABGQUAAIoAAAA+CtejcD3iPzBmekD0suk/AAAAP0wDAAAAAAAAARoFAACKAAAA4KYYNfxt4j8x0JYYNqrpPwAAAD9MAwAAAAAAAAEbBQAAigAAADF1uf1BhuI/Mjqz8Heh6T8AAAA/TAMAAAAAAAABHAUAAIoAAAAWd4I4maTiPzI6s/B3oek/AAAAP1wDAAAAAAAAAR0FAACKAAAA/HhLc/DC4j8yOrPwd6HpPwAAAD9cAwAAAAAAAAEeBQAAigAAAHauPCBZ5+I/Mjqz8Heh6T8AAAA/awMAAAAAAAABHwUAAIoAAADHfN3onv/iPzI6s/B3oek/AAAAP2sDAAAAAAAAASAFAACKAAAAgxdWP9MR4z8yOrPwd6HpPwAAAD97AwAAAAAAAAEhBQAAigAAAKx+piP2HeM/Mjqz8Heh6T8AAAA/ewMAAAAAAAABIgUAAIoAAABpGR96KjDjPzI6s/B3oek/AAAAP4sDAAAAAAAAASMFAACKAAAA/kxH7Ds24z8yOrPwd6HpPwAAAD+aAwAAAAAAAAEkBQAAigAAAJKAb15NPOM/Mjqz8Heh6T8AAAA/ugMAAAAAAAABJQUAAIoAAACSgG9eTTzjPzWkz8i5mOk/AAAAP8kDAAAAAAAAASYFAACKAAAAJ7SX0F5C4z81pM/IuZjpPwAAAD/JAwAAAAAAAAEnBQAAigAAALvnv0JwSOM/NaTPyLmY6T8AAAA/6AMAAAAAAAABKAUAAIoAAAC7579CcEjjPzYO7KD7j+k/AAAAP+gDAAAAAAAAASkFAACKAAAAIHoqMIs70T/nLZgbozPrPwAAAD8AAAAAAAAAAAEqBQAAigAAAEjhehSuR9E/5y2YG6Mz6z8AAAA/rAAAAAAAAAABKwUAAIoAAADCFmzBFmzRP+ctmBujM+s/AAAAP7wAAAAAAAAAASwFAACKAAAAPExdbn+Q0T/nLZgbozPrPwAAAD+8AAAAAAAAAAEtBQAAigAAALWBThvotNE/5y2YG6Mz6z8AAAA/8wAAAAAAAAABLgUAAIoAAAAvtz/IUNnRP+ctmBujM+s/AAAAPwMBAAAAAAAAAS8FAACKAAAAdPDC6mc60j/nLZgbozPrPwAAAD8TAQAAAAAAAAEwBQAAigAAAGdbpUQ5g9I/5y2YG6Mz6z8AAAA/EwEAAAAAAAABMQUAAIoAAABaxoeeCszSP+ctmBujM+s/AAAAPxMBAAAAAAAAATIFAACKAAAAdpi63P4g0z/nLZgbozPrPwAAAD8iAQAAAAAAAAEzBQAAigAAAJJq7RrzddM/5y2YG6Mz6z8AAAA/IgEAAAAAAAABNAUAAIoAAADXo3A9CtfTP+ctmBujM+s/AAAAPzIBAAAAAAAAATUFAACKAAAA9HWje/4r1D/nLZgbozPrPwAAAD8yAQAAAAAAAAE2BQAAigAAAGEWd4I4mdQ/5sN7Q2E86z8AAAA/QgEAAAAAAAABNwUAAIoAAACmT/qkT/rUP+bDe0NhPOs/AAAAP0IBAAAAAAAAATgFAACKAAAAE/DNq4ln1T/mw3tDYTzrPwAAAD9RAQAAAAAAAAE5BQAAigAAANFeQnsJ7dU/5sN7Q2E86z8AAAA/UQEAAAAAAAABOgUAAIoAAAAJA6j38ZbWP+bDe0NhPOs/AAAAP2EBAAAAAAAAATsFAACKAAAAGEC9j7c01z/mw3tDYTzrPwAAAD9wAQAAAAAAAAE8BQAAigAAAFDkIgyg3tc/5sN7Q2E86z8AAAA/cAEAAAAAAAABPQUAAIoAAABhITikZXzYP+bDe0NhPOs/AAAAP3ABAAAAAAAAAT4FAACKAAAAcF5NPCsa2T/mw3tDYTzrPwAAAD+AAQAAAAAAAAE/BQAAigAAAKgCs7gTxNk/5sN7Q2E86z8AAAA/gAEAAAAAAAABQAUAAIoAAAC4P8hQ2WHaP+bDe0NhPOs/AAAAP5ABAAAAAAAAAUEFAACKAAAAdq48IFnn2j/mw3tDYTzrPwAAAD+QAQAAAAAAAAFCBQAAigAAAONOECeTVNs/5sN7Q2E86z8AAAA/nwEAAAAAAAABQwUAAIoAAAD/IENlh6nbP+ctmBujM+s/AAAAP58BAAAAAAAAAUQFAACKAAAAyiTV2jXm2z/nLZgbozPrPwAAAD+vAQAAAAAAAAFFBQAAigAAAJUoZ1DkItw/5y2YG6Mz6z8AAAA/rwEAAAAAAAABRgUAAIoAAAAPXlj9TEfcP+ctmBujM+s/AAAAP84BAAAAAAAAAUcFAACKAAAAVJfbH2So3D/nLZgbozPrPwAAAD8sAgAAAAAAAAFIBQAAigAAAI7jOI7jON4/5y2YG6Mz6z8AAAA/agIAAAAAAAABSQUAAIoAAACgyEUYQL3fP+mXtPPkKus/AAAAP2oCAAAAAAAAAUoFAACKAAAA8pbm4IXV3z/pl7Tz5CrrPwAAAD9qAgAAAAAAAAFLBQAAigAAAERlh6nL7d8/6Ze08+Qq6z8AAAA/egIAAAAAAAABTAUAAIoAAABeTTwrGgngP+mXtPPkKus/AAAAP4oCAAAAAAAAAU0FAACKAAAAG+i0gU4b4D/pl7Tz5CrrPwAAAD+ZAgAAAAAAAAFOBQAAigAAAOfrRvf8V+A/6wHRyyYi6z8AAAA/qQIAAAAAAAABTwUAAIoAAAA4uue/QnDgP+sB0csmIus/AAAAP6kCAAAAAAAAAVAFAACKAAAA9VRgFneC4D/rAdHLJiLrPwAAAD+5AgAAAAAAAAFRBQAAigAAAB28sPqZjuA/6wHRyyYi6z8AAAA/uQIAAAAAAAABUgUAAIoAAADaVilRzqDgP+sB0csmIus/AAAAP8gCAAAAAAAAAVMFAACKAAAAAr55NfGs4D/rAdHLJiLrPwAAAD/IAgAAAAAAAAFUBQAAigAAAFOMGv42xeA/7Gvto2gZ6z8AAAA/2AIAAAAAAAABVQUAAIoAAAB882riWdHgP+xr7aNoGes/AAAAP9gCAAAAAAAAAVYFAACKAAAAOY7jOI7j4D/sa+2jaBnrPwAAAD/nAgAAAAAAAAFXBQAAigAAAPYoXI/C9eA/7tUJfKoQ6z8AAAA/5wIAAAAAAAABWAUAAIoAAAAekKxz5QHhP+7VCXyqEOs/AAAAP/cCAAAAAAAAAVkFAACKAAAA3ColyhkU4T/u1Ql8qhDrPwAAAD8HAwAAAAAAAAFaBQAAigAAAC35xZJfLOE/7tUJfKoQ6z8AAAA/BwMAAAAAAAABWwUAAIoAAAB+x2ZbpUThP/A/JlTsB+s/AAAAPwcDAAAAAAAAAVwFAACKAAAAz5UHJOtc4T/xqUIsLv/qPwAAAD8WAwAAAAAAAAFdBQAAigAAAPj8VwgOaeE/8alCLC7/6j8AAAA/FgMAAAAAAAABXgUAAIoAAABJy/jQU4HhP/GpQiwu/+o/AAAAPyYDAAAAAAAAAV8FAACKAAAABmZxJ4iT4T/xqUIsLv/qPwAAAD8mAwAAAAAAAAFgBQAAigAAAFc0EvDNq+E/8alCLC7/6j8AAAA/NgMAAAAAAAABYQUAAIoAAACAm2LU8LfhP/MTXwRw9uo/AAAAPzYDAAAAAAAAAWIFAACKAAAAqAKzuBPE4T/zE18EcPbqPwAAAD9FAwAAAAAAAAFjBQAAigAAANFpA5020OE/8xNfBHD26j8AAAA/RQMAAAAAAAABZAUAAIoAAABlnSsPSNbhP/MTXwRw9uo/AAAAP1UDAAAAAAAAAWUFAACKAAAA+dBTgVnc4T/zE18EcPbqPwAAAD9VAwAAAAAAAAFmBQAAigAAAI0EfPNq4uE/8xNfBHD26j8AAAA/ZAMAAAAAAAABZwUAAIoAAACNBHzzauLhP/V9e9yx7eo/AAAAP6MDAAAAAAAAAWgFAACKAAAACRkqO0xd5j/Wn1/SzpPrPwAAAD8AAAAAAAAAAAFpBQAAigAAADGAeh9vaeY/1p9f0s6T6z8AAAA/FgEAAAAAAAABagUAAIoAAAD8gwyVHabmP9lzmIJSgus/AAAAPyUBAAAAAAAAAWsFAACKAAAAniBOJqnW5j/Zc5iCUoLrPwAAAD8lAQAAAAAAAAFsBQAAigAAAO/u7u7u7uY/2920WpR56z8AAAA/JQEAAAAAAAABbQUAAIoAAADU8LcpRg3nP9vdtFqUees/AAAAPzUBAAAAAAAAAW4FAACKAAAATiap1q4x5z/cR9Ey1nDrPwAAAD81AQAAAAAAAAFvBQAAigAAAIX2EtpLaOc/3rHtChho6z8AAAA/NQEAAAAAAAABcAUAAIoAAAAnk1Rr15jnP+AbCuNZX+s/AAAAP1QBAAAAAAAAAXEFAACKAAAAh8oOU5fb5z/hhSa7m1brPwAAAD9UAQAAAAAAAAFyBQAAigAAAHo18axoJOg/4YUmu5tW6z8AAAA/VAEAAAAAAAABcwUAAIoAAABuoNMGOm3oP+LvQpPdTes/AAAAP2QBAAAAAAAAAXQFAACKAAAAzNeN7vmv6D/lWV9rH0XrPwAAAD9kAQAAAAAAAAF1BQAAigAAAFV2mLrc/ug/5sN7Q2E86z8AAAA/cwEAAAAAAAABdgUAAIoAAAC0rVKinEHpP+ctmBujM+s/AAAAP3MBAAAAAAAAAXcFAACKAAAAE+UMilyE6T/pl7Tz5CrrPwAAAD+DAQAAAAAAAAF4BQAAigAAAHMcx3Ecx+k/6wHRyyYi6z8AAAA/gwEAAAAAAAABeQUAAIoAAAA9IFnnygPqP+xr7aNoGes/AAAAP5MBAAAAAAAAAXoFAACKAAAAt1VKlDMo6j/u1Ql8qhDrPwAAAD+TAQAAAAAAAAF7BQAAigAAADGLO0GcTOo/8D8mVOwH6z8AAAA/ogEAAAAAAAABfAUAAIoAAACrwCzuBHHqP/GpQiwu/+o/AAAAP6IBAAAAAAAAAX0FAACKAAAA/I7NtkqJ6j/zE18EcPbqPwAAAD+yAQAAAAAAAAF+BQAAigAAALgpRg1/m+o/9X173LHt6j8AAAA/sgEAAAAAAAABfwUAAIoAAAAJ+ObVxLPqP/bnl7Tz5Oo/AAAAP8EBAAAAAAAAAYAFAACKAAAAWsaHngrM6j/255e08+TqPwAAAD/RAQAAAAAAAAGBBQAAigAAABhhAPU+3uo/9ueXtPPk6j8AAAA/0QEAAAAAAAABggUAAIoAAADU+3hLc/DqP/hRtIw13Oo/AAAAP+EBAAAAAAAAAYMFAACKAAAAkZbxoacC6z/6u9Bkd9PqPwAAAD/hAQAAAAAAAAGEBQAAigAAAHaYutz+IOs/+rvQZHfT6j8AAAA/4QEAAAAAAAABhQUAAIoAAABcmoMXVj/rP/q70GR30+o/AAAAP/ABAAAAAAAAAYYFAACKAAAA1s90xL5j6z/7Je08ucrqPwAAAD8AAgAAAAAAAAGHBQAAigAAACeeFY0EfOs/+yXtPLnK6j8AAAA/AAIAAAAAAAABiAUAAIoAAAB4bLZVSpTrP/sl7Ty5yuo/AAAAPwACAAAAAAAAAYkFAACKAAAAXm5/kKGy6z/9jwkV+8HqPwAAAD8fAgAAAAAAAAGKBQAAigAAAAELwSEt4+s//vkl7Ty56j8AAAA/HwIAAAAAAAABiwUAAIoAAAC9pTl4YfXrP/75Je08ueo/AAAAPy8CAAAAAAAAAYwFAACKAAAAekCyzpUH7D8AZELFfrDqPwAAAD8vAgAAAAAAAAGNBQAAigAAADfbKiXKGew/AGRCxX6w6j8AAAA/PgIAAAAAAAABjgUAAIoAAAD0daN7/ivsPwBkQsV+sOo/AAAAPz4CAAAAAAAAAY8FAACKAAAAHN3zXyE47D8AZELFfrDqPwAAAD9OAgAAAAAAAAGQBQAAigAAALAQHNIyPuw/AGRCxX6w6j8AAAA/TgIAAAAAAAABkQUAAIoAAADZd2y2VUrsPwBkQsV+sOo/AAAAP04CAAAAAAAAAZIFAACKAAAA2XdstlVK7D8Czl6dwKfqPwAAAD9OAgAAAAAAAAGTBQAAigAAAG6rlChnUOw/As5encCn6j8AAAA/XQIAAAAAAAABlAUAAIoAAACWEuUMilzsPwLOXp3Ap+o/AAAAP4wCAAAAAAAAAZUFAACKAAAAU61dY75u7D8Czl6dwKfqPwAAAD+cAgAAAAAAAAGWBQAAigAAAOfghdXPdOw/As5encCn6j8AAAA/nAIAAAAAAAABlwUAAIoAAAAQSNa58oDsPwLOXp3Ap+o/AAAAP5wCAAAAAAAAAZgFAACKAAAAzOJOECeT7D8DOHt1Ap/qPwAAAD+rAgAAAAAAAAGZBQAAigAAALLkF0t+sew/Azh7dQKf6j8AAAA/qwIAAAAAAAABmgUAAIoAAACX5uCF1c/sPwM4e3UCn+o/AAAAP7sCAAAAAAAAAZsFAACKAAAA6LSBThvo7D8FopdNRJbqPwAAAD/LAgAAAAAAAAGcBQAAigAAAM62SolyBu0/Bwy0JYaN6j8AAAA/ywIAAAAAAAABnQUAAIoAAACzuBPEySTtPwcMtCWGjeo/AAAAP8sCAAAAAAAAAZ4FAACKAAAAwiEt40NP7T8IdtD9x4TqPwAAAD/aAgAAAAAAAAGfBQAAigAAAH+8pTl4Ye0/CHbQ/ceE6j8AAAA/6gIAAAAAAAABoAUAAIoAAAA7Vx6QrHPtPwrg7NUJfOo/AAAAP+oCAAAAAAAAAaEFAACKAAAA+fGW5uCF7T8K4OzVCXzqPwAAAD/6AgAAAAAAAAGiBQAAigAAAErAN68mnu0/CuDs1Ql86j8AAAA/+gIAAAAAAAABowUAAIoAAAByJ4iTSartPwrg7NUJfOo/AAAAPwkDAAAAAAAAAaQFAACKAAAAm47Yd2y27T8K4OzVCXzqPwAAAD8JAwAAAAAAAAGlBQAAigAAAC/CAOp9vO0/CuDs1Ql86j8AAAA/GQMAAAAAAAABpgUAAIoAAABXKVHOoMjtPwrg7NUJfOo/AAAAPygDAAAAAAAAAacFAACKAAAAFcTJJNXa7T8K4OzVCXzqPwAAAD84AwAAAAAAAAGoBQAAigAAANFeQnsJ7e0/CuDs1Ql86j8AAAA/OAMAAAAAAAABqQUAAIoAAAD6xZJfLPntPwrg7NUJfOo/AAAAP0gDAAAAAAAAAaoFAACKAAAAIi3jQ08F7j8K4OzVCXzqPwAAAD9IAwAAAAAAAAGrBQAAigAAAODHW5qDF+4/CuDs1Ql86j8AAAA/VwMAAAAAAAABrAUAAIoAAACCZJ0rD0juPwrg7NUJfOo/AAAAP1cDAAAAAAAAAa0FAACKAAAA+5mO2Hds7j8K4OzVCXzqPwAAAD9nAwAAAAAAAAGuBQAAigAAAAkDqPfxlu4/DEoJrktz6j8AAAA/ZwMAAAAAAAABrwUAAIoAAADvBHEySbXuPwxKCa5Lc+o/AAAAP3cDAAAAAAAAAbAFAACKAAAAaTpi37HZ7j8NtCWGjWrqPwAAAD93AwAAAAAAAAGxBQAAigAAAE08KxoJ+O4/Dx5CXs9h6j8AAAA/lgMAAAAAAAABsgUAAIoAAACfCsziThDvPw8eQl7PYeo/AAAAP6UDAAAAAAAAAbMFAACKAAAAx3Ecx3Ec7z8S8noOU1DqPwAAAD+lAwAAAAAAAAG0BQAAigAAAF2lRDmDIu8/EvJ6DlNQ6j8AAAA/tQMAAAAAAAABtQUAAIoAAADv2GyrlCjvPxLyeg5TUOo/AAAAP/AEAAAAAAAAAbYFAACKAAAA8axoJOCb7z8S8noOU1DqPwAAAD8fBQAAAAAAAAG3BQAAigAAABsUuQgDqO8/EvJ6DlNQ6j8AAAA/LgUAAAAAAAABuAUAAIoAAACvR+F6FK7vPxLyeg5TUOo/AAAAPz4FAAAAAAAAAbkFAACKAAAAKX3SJ33S7z8S8noOU1DqPwAAAD9dBQAAAAAAAAG6BQAAigAAAOUXS36x5O8/EvJ6DlNQ6j8AAAA/XQUAAAAAAAABuwUAAIoAAABR5CIMoN7vPxLyeg5TUOo/AAAAPygGAAAAAAAAAbwFAACKAAAAvbD6mY7Y7z8RiF42EVnqPwAAAD9SBgAAAAAAAAG9BQAAigAAAFAb6LSBTms/rUWZt2Bu7D8AAAA/AAAAAAAAAAABvgUAAIoAAADQ143u+a9wP61Fmbdgbuw/AAAAPwAAAAAAAAAAAb8FAACKAAAA+KGnArO4cz+tRZm3YG7sPwAAAD8AAAAAAAAAAAHABQAAigAAABhswRZswXY/rUWZt2Bu7D8AAAA/DwAAAAAAAAABwQUAAIoAAABANtsqJcp5P61Fmbdgbuw/AAAAPx8AAAAAAAAAAcIFAACKAAAAYAD1Pt7SfD+tRZm3YG7sPwAAAD8+AAAAAAAAAAHDBQAAigAAAFRKlDMocoE/rUWZt2Bu7D8AAAA/TgAAAAAAAAABxAUAAIoAAAB4FK5H4XqEP61Fmbdgbuw/AAAAP04AAAAAAAAAAcUFAACKAAAApN7HW5qDhz+tRZm3YG7sPwAAAD9eAAAAAAAAAAHGBQAAigAAALTD1OX2B4k/rq+1j6Jl7D8AAAA/XgAAAAAAAAABxwUAAIoAAAD8VwgOaRmPP66vtY+iZew/AAAAP20AAAAAAAAAAcgFAACKAAAAJPYdm22Vkj+ur7WPomXsPwAAAD9tAAAAAAAAAAHJBQAAigAAAFylRDmDIpc/rq+1j6Jl7D8AAAA/fQAAAAAAAAABygUAAIoAAAAM4mSSau2aP66vtY+iZew/AAAAP4wAAAAAAAAAAcsFAACKAAAA5QHJOlceoD+ur7WPomXsPwAAAD+MAAAAAAAAAAHMBQAAigAAAE8FZnEniKM/rq+1j6Jl7D8AAAA/nAAAAAAAAAABzQUAAIoAAAAxlvxiyS+mP66vtY+iZew/AAAAP5wAAAAAAAAAAc4FAACKAAAAmZmZmZmZqT+ur7WPomXsPwAAAD+sAAAAAAAAAAHPBQAAigAAAMBCcEjL+LA/rq+1j6Jl7D8AAAA/uwAAAAAAAAAB0AUAAIoAAAC6/UGGyg6zP66vtY+iZew/AAAAP7sAAAAAAAAAAdEFAACKAAAAzOJOECeTtD+ur7WPomXsPwAAAD/LAAAAAAAAAAHSBQAAigAAAODHW5qDF7Y/rq+1j6Jl7D8AAAA/ywAAAAAAAAAB0wUAAIoAAACuc+UByTq3P66vtY+iZew/AAAAP9sAAAAAAAAAAdQFAACKAAAANubrRvf8tz+ur7WPomXsPwAAAD/bAAAAAAAAAAHVBQAAigAAAHofb2kOXrg/rq+1j6Jl7D8AAAA/6gAAAAAAAAAB1gUAAIoAAAAcvLD6mY64P66vtY+iZew/AAAAP+oAAAAAAAAAAdcFAACKAAAAvljyiyW/uD+ur7WPomXsPwAAAD9IAQAAAAAAAAHYBQAAigAAAGL1Mx2x77g/rxnSZ+Rc7D8AAAA/SAEAAAAAAAAB2QUAAIoAAAAEknWuPCC5P68Z0mfkXOw/AAAAP1gBAAAAAAAAAdoFAACKAAAApi63P8hQuT+vGdJn5FzsPwAAAD93AQAAAAAAAAHbBQAAigAAAEjL+NBTgbk/soPuPyZU7D8AAAA/lgEAAAAAAAAB3AUAAIoAAADqZzpi37G5P7KD7j8mVOw/AAAAP5YBAAAAAAAAAd0FAACKAAAAjAR882riuT+yg+4/JlTsPwAAAD+1AQAAAAAAAAHeBQAAigAAAMeHngrM4uY/CN1/TKjY7z8AAAA/AAAAAAAAAAAB3wUAAIoAAADv7u7u7u7mPwjdf0yo2O8/AAAAP8gAAAAAAAAAAeAFAACKAAAAGFY/0xH75j8I3X9MqNjvPwAAAD/YAAAAAAAAAAHhBQAAigAAANTwtylGDec/CN1/TKjY7z8AAAA/2AAAAAAAAAAB4gUAAIoAAACSizCAeh/nPwjdf0yo2O8/AAAAP+cAAAAAAAAAAeMFAACKAAAATiap1q4x5z8I3X9MqNjvPwAAAD/3AAAAAAAAAAHkBQAAigAAAK5dY75udOc/CN1/TKjY7z8AAAA/9wAAAAAAAAAB5QUAAIoAAACUXyz5xZLnPwjdf0yo2O8/AAAAPwcBAAAAAAAAAeYFAACKAAAAeWH1Mx2x5z8I3X9MqNjvPwAAAD8HAQAAAAAAAAHnBQAAigAAAF5jvm50z+c/CN1/TKjY7z8AAAA/FgEAAAAAAAAB6AUAAIoAAABDZYepy+3nPwjdf0yo2O8/AAAAPxYBAAAAAAAAAekFAACKAAAAvZp4VjQS6D8I3X9MqNjvPwAAAD8mAQAAAAAAAAHqBQAAigAAAA5pGR96Kug/CN1/TKjY7z8AAAA/JgEAAAAAAAAB6wUAAIoAAABfN7rnv0LoPwpHnCTqz+8/AAAAPzYBAAAAAAAAAewFAACKAAAAsAVbsAVb6D8KR5wk6s/vPwAAAD82AQAAAAAAAAHtBQAAigAAAJYHJOtceeg/CkecJOrP7z8AAAA/RQEAAAAAAAAB7gUAAIoAAADo1cSzopHoPwyxuPwrx+8/AAAAP0UBAAAAAAAAAe8FAACKAAAAOaRlfOip6D8OG9XUbb7vPwAAAD9VAQAAAAAAAAHwBQAAigAAAGELtmALtug/DhvV1G2+7z8AAAA/VQEAAAAAAAAB8QUAAIoAAACKcgZFLsLoPw4b1dRtvu8/AAAAP2QBAAAAAAAAAfIFAACKAAAAHqYutz/I6D8OG9XUbb7vPwAAAD90AQAAAAAAAAHzBQAAigAAALLZVilRzug/DhvV1G2+7z8AAAA/dAEAAAAAAAAB9AUAAIoAAACy2VYpUc7oPw6F8ayvte8/AAAAP3QBAAAAAAAAAfUFAACKAAAAHdIyPvRU6D8W+FQhFpffPwAAAD8AAAAAAAAAAAH2BQAAigAAAEU5gyIXYeg/HKDGgR103z8AAAA/LwAAAAAAAAAB9wUAAIoAAAAC1Pt4S3PoPyB0/zGhYt8/AAAAPz4AAAAAAAAAAfgFAACKAAAAU6KcQZGL6D8iSDjiJFHfPwAAAD8+AAAAAAAAAAH5BQAAigAAAKRwPQrXo+g/KvCpQiwu3z8AAAA/TgAAAAAAAAAB+gUAAIoAAABhC7ZgC7boPzJsVFO3+d4/AAAAP04AAAAAAAAAAfsFAACKAAAAstlWKVHO6D84FMazvtbePwAAAD9dAAAAAAAAAAH8BQAAigAAAASo9/GW5ug/QpBwxEmi3j8AAAA/bQAAAAAAAAAB/QUAAIoAAADAQnBIy/joP0g44iRRf94/AAAAP20AAAAAAAAAAf4FAACKAAAA6KnALO4E6T9Q4FOFWFzePwAAAD9tAAAAAAAAAAH/BQAAigAAABEREREREek/Wlz+leMn3j8AAAA/fQAAAAAAAAABAAYAAIoAAACmRDmDIhfpP1wwN0ZnFt4/AAAAP4wAAAAAAAAAAQEGAACKAAAAzquJZ0Uj6T9mrOFW8uHdPwAAAD+cAAAAAAAAAAECBgAAigAAAGLfsdlWKek/bFRTt/m+3T8AAAA/nAAAAAAAAAABAwYAAIoAAABi37HZVinpP3AojGd9rd0/AAAAP5wAAAAAAAAAAQQGAACKAAAA9xLaS2gv6T920P3HhIrdPwAAAD+cAAAAAAAAAAEFBgAAigAAAPcS2ktoL+k/fnhvKIxn3T8AAAA/rAAAAAAAAAABBgYAAIoAAAD3EtpLaC/pP4BMqNgPVt0/AAAAP6wAAAAAAAAAAQcGAACKAAAA9xLaS2gv6T+EIOGIk0TdPwAAAD+7AAAAAAAAAAEIBgAAigAAAPcS2ktoL+k/ishS6Zoh3T8AAAA/uwAAAAAAAAABCQYAAIoAAAD3EtpLaC/pP5JwxEmi/tw/AAAAP8sAAAAAAAAAAQoGAACKAAAA9xLaS2gv6T+URP35Je3cPwAAAD/LAAAAAAAAAAELBgAAigAAAPcS2ktoL+k/nOxuWi3K3D8AAAA/2gAAAAAAAAABDAYAAIoAAAD3EtpLaC/pP6KU4Lo0p9w/AAAAP+oAAAAAAAAAAQ0GAACKAAAA9xLaS2gv6T+maBlruJXcPwAAAD/qAAAAAAAAAAEOBgAAigAAAPcS2ktoL+k/ruTDe0Nh3D8AAAA/+gAAAAAAAAABDwYAAIoAAAD3EtpLaC/pP7aMNdxKPtw/AAAAP/oAAAAAAAAAARAGAACKAAAA9xLaS2gv6T+4YG6MzizcPwAAAD/6AAAAAAAAAAERBgAAigAAAPcS2ktoL+k/wAjg7NUJ3D8AAAA/CQEAAAAAAAABEgYAAIoAAAD3EtpLaC/pP8awUU3d5ts/AAAAPxkBAAAAAAAAARMGAACKAAAA9xLaS2gv6T/KhIr9YNXbPwAAAD8ZAQAAAAAAAAEUBgAAigAAAPcS2ktoL+k/0Cz8XWiy2z8AAAA/KQEAAAAAAAABFQYAAIoAAAD3EtpLaC/pP9QANQ7soNs/AAAAPykBAAAAAAAAARYGAACKAAAA9xLaS2gv6T/W1G2+b4/bPwAAAD84AQAAAAAAAAEXBgAAigAAAGLfsdlWKek/2qimbvN92z8AAAA/SAEAAAAAAAABGAYAAIoAAABi37HZVinpP9583x53bNs/AAAAP0gBAAAAAAAAARkGAACKAAAAzquJZ0Uj6T/efN8ed2zbPwAAAD9XAQAAAAAAAAEaBgAAigAAADp4YfUzHek/3nzfHnds2z8AAAA/VwEAAAAAAAABGwYAAIoAAAARERERERHpP+BQGM/6Wts/AAAAP2cBAAAAAAAAARwGAACKAAAA6KnALO4E6T/gUBjP+lrbPwAAAD9nAQAAAAAAAAEdBgAAigAAAMBCcEjL+Og/4FAYz/pa2z8AAAA/dwEAAAAAAAABHgYAAIoAAACX2x9kqOzoP+BQGM/6Wts/AAAAP3cBAAAAAAAAAR8GAACKAAAAstlWKVHO6D/kJFF/fknbPwAAAD+GAQAAAAAAAAEgBgAAigAAADmkZXzoqeg/6szC34Um2z8AAAA/hgEAAAAAAAABIQYAAIoAAAAqO0xdbn/oP+6g+48JFds/AAAAP5YBAAAAAAAAASIGAACKAAAARTmDIhdh6D/uoPuPCRXbPwAAAD+WAQAAAAAAAAEjBgAAigAAAF83uue/Qug/8HQ0QI0D2z8AAAA/pgEAAAAAAAABJAYAAIoAAAAOaRkfeiroP/RIbfAQ8to/AAAAP7UBAAAAAAAAASUGAACKAAAAAQAAAAAA6D/4HKaglODaPwAAAD/0AQAAAAAAAAEmBgAAigAAAF2PwvUoXOc/BG2JYaOa2j8AAAA/AwIAAAAAAAABJwYAAIoAAACg9Emf9EnnPwRtiWGjmto/AAAAPxMCAAAAAAAAASgGAACKAAAATiap1q4x5z8EbYlho5raPwAAAD8TAgAAAAAAAAEpBgAAigAAAJKLMIB6H+c/BG2JYaOa2j8AAAA/IwIAAAAAAAABKgYAAIoAAADU8LcpRg3nPwCZULEfrNo/AAAAPyMCAAAAAAAAASsGAACKAAAAGFY/0xH75j/+xBcBnL3aPwAAAD9CAgAAAAAAAAEsBgAAigAAAO/u7u7u7uY/+BymoJTg2j8AAAA/QgIAAAAAAAABLQYAAIoAAADHh54KzOLmP/RIbfAQ8to/AAAAP1ECAAAAAAAAAS4GAACKAAAACe0ltJfQ5j/qzMLfhSbbPwAAAD9hAgAAAAAAAAEvBgAAigAAAHa5/UGGyuY/6PiJLwI42z8AAAA/YQIAAAAAAAABMAYAAIoAAADhhdXPdMTmP+QkUX9+Sds/AAAAP2ECAAAAAAAAATEGAACKAAAATVKtXWO+5j/efN8ed2zbPwAAAD9hAgAAAAAAAAEyBgAAigAAAE1SrV1jvuY/2qimbvN92z8AAAA/cQIAAAAAAAABMwYAAIoAAAC4HoXrUbjmP9bUbb5vj9s/AAAAP3ECAAAAAAAAATQGAACKAAAAuB6F61G45j/UADUO7KDbPwAAAD+AAgAAAAAAAAE1BgAAigAAALgehetRuOY/0Cz8XWiy2z8AAAA/gAIAAAAAAAABNgYAAIoAAAC4HoXrUbjmP8qEiv1g1ds/AAAAP5ACAAAAAAAAATcGAACKAAAAuB6F61G45j/GsFFN3ebbPwAAAD+gAgAAAAAAAAE4BgAAigAAALgehetRuOY/wtwYnVn42z8AAAA/oAIAAAAAAAABOQYAAIoAAAC4HoXrUbjmP8AI4OzVCdw/AAAAP68CAAAAAAAAAToGAACKAAAAuB6F61G45j+8NKc8UhvcPwAAAD+vAgAAAAAAAAE7BgAAigAAALgehetRuOY/uGBujM4s3D8AAAA/vwIAAAAAAAABPAYAAIoAAAAl61x5QLLmP7K4/CvHT9w/AAAAP78CAAAAAAAAAT0GAACKAAAAJetceUCy5j+sEIvLv3LcPwAAAD/OAgAAAAAAAAE+BgAAigAAACXrXHlAsuY/qDxSGzyE3D8AAAA/zgIAAAAAAAABPwYAAIoAAAAl61x5QLLmP6KU4Lo0p9w/AAAAP94CAAAAAAAAAUAGAACKAAAAJetceUCy5j+ewKcKsbjcPwAAAD/eAgAAAAAAAAFBBgAAigAAACXrXHlAsuY/lET9+SXt3D8AAAA/7gIAAAAAAAABQgYAAIoAAAAl61x5QLLmP5JwxEmi/tw/AAAAP+4CAAAAAAAAAUMGAACKAAAAuB6F61G45j+I9Bk5FzPdPwAAAD/9AgAAAAAAAAFEBgAAigAAAE1SrV1jvuY/gEyo2A9W3T8AAAA//QIAAAAAAAABRQYAAIoAAABNUq1dY77mP3qkNngIed0/AAAAPw0DAAAAAAAAAUYGAACKAAAA4YXVz3TE5j90/MQXAZzdPwAAAD8dAwAAAAAAAAFHBgAAigAAAAntJbSX0OY/aoAaB3bQ3T8AAAA/HQMAAAAAAAABSAYAAIoAAACeIE4mqdbmP2as4Vby4d0/AAAAPx0DAAAAAAAAAUkGAACKAAAAniBOJqnW5j9gBHD26gTePwAAAD8sAwAAAAAAAAFKBgAAigAAADJUdpi63OY/VojF5V853j8AAAA/LAMAAAAAAAABSwYAAIoAAABbu8Z83ejmP1K0jDXcSt4/AAAAPzwDAAAAAAAAAUwGAACKAAAA7+7u7u7u5j9Q4FOFWFzePwAAAD88AwAAAAAAAAFNBgAAigAAABhWP9MR++Y/SDjiJFF/3j8AAAA/SwMAAAAAAAABTgYAAIoAAACsiWdFIwHnP0ZkqXTNkN4/AAAAP0sDAAAAAAAAAU8GAACKAAAAQb2PtzQH5z9AvDcUxrPePwAAAD9bAwAAAAAAAAFQBgAAigAAAP1XCA5pGec/POj+Y0LF3j8AAAA/WwMAAAAAAAABUQYAAIoAAAAlv1jyiyXnPzzo/mNCxd4/AAAAP2sDAAAAAAAAAVIGAACKAAAAuvKAZJ0r5z84FMazvtbePwAAAD9rAwAAAAAAAAFTBgAAigAAAONZ0UjAN+c/NkCNAzvo3j8AAAA/egMAAAAAAAABVAYAAIoAAAALwSEt40PnPzZAjQM76N4/AAAAP3oDAAAAAAAAAVUGAACKAAAAoPRJn/RJ5z82QI0DO+jePwAAAD+KAwAAAAAAAAFWBgAAigAAAMlbmoMXVuc/NkCNAzvo3j8AAAA/mgMAAAAAAAABVwYAAIoAAADxwupnOmLnPzZAjQM76N4/AAAAP5oDAAAAAAAAAVgGAACKAAAAhfYS2kto5z82QI0DO+jePwAAAD+pAwAAAAAAAAFZBgAAigAAAEORizCAeuc/NkCNAzvo3j8AAAA/qQMAAAAAAAABWgYAAIoAAABr+NsUo4bnPzgUxrO+1t4/AAAAP7kDAAAAAAAAAVsGAACKAAAAlF8s+cWS5z886P5jQsXePwAAAD/IAwAAAAAAAAFcBgAAigAAACeTVGvXmOc/QpBwxEmi3j8AAAA/yAMAAAAAAAABXQYAAIoAAAC8xnzd6J7nP0KQcMRJot4/AAAAP8gDAAAAAAAAAV4GAACKAAAAUPqkT/qk5z9GZKl0zZDePwAAAD/YAwAAAAAAAAFfBgAAigAAAOUtzcELq+c/RmSpdM2Q3j8AAAA/2AMAAAAAAAABYAYAAIoAAADlLc3BC6vnP0g44iRRf94/AAAAP+gDAAAAAAAAAWEGAACKAAAA5S3NwQur5z9MDBvV1G3ePwAAAD9VBAAAAAAAAAs=</ink>
</athena>
</file>

<file path=customXml/item1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LUNAAAAAAAABff///8MQWN0aW9uVHlwZVYxAQAAAAd2YWx1ZV9fAAgCAAAAAAAAAAEFAAAABAAAAAkKAAAACQsAAACnIgAAAAAAAAH0////9////wAAAAAFBgAAAA1DbGVhckNhbnZhc1YxAgAAAAlTdGFydFRpbWUEVHlwZQAEEAxBY3Rpb25UeXBlVjECAAAAAgAAAB1EAAAAAAAAAfP////3////AAAAAAUHAAAAD1BlbkF0dHJpYnV0ZXNWMQoAAAAHX2NvbG9yQQdfY29sb3JSB19jb2xvckcHX2NvbG9yQgpGaXRUb0N1cnZlBkhlaWdodA5JZ25vcmVQcmVzc3VyZQ1Jc0hpZ2hsaWdodGVyBVNoYXBlBVdpZHRoAAAAAAAAAAAEAAICAgIBBgEBDEJydXNoU2hhcGVWMQIAAAAGAgAAAP//AAAAAAAAAAAAIkAAAAXy////DEJydXNoU2hhcGVWMQEAAAAHdmFsdWVfXwAIAgAAAAEAAAAAAAAAAAAiQAUIAAAACklua1RyYWNlVjEDAAAADUxpc3RgMStfaXRlbXMMTGlzdGAxK19zaXplD0xpc3RgMStfdmVyc2lvbgQAABhTaGFyZWQuSW5raW5nLklua1BvaW50W10CAAAACAgCAAAACQ8AAACFAQAAhQEAAAEKAAAABwAAAP//AAAAAAAAAAAAIkAAAAHw////8v///wEAAAAAAAAAAAAiQAELAAAACAAAAAkRAAAAHgAAAB4AAAAHDwAAAAABAAAAAAI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DXsHEQAAAAABAAAAIAAAAAQKSW5rUG9pbnRWMQIAAAAJlwEAAAmYAQAACZkBAAAJmgEAAAmbAQAACZwBAAAJnQEAAAmeAQAACZ8BAAAJoAEAAAmhAQAACaIBAAAJowEAAAmkAQAACaUBAAAJpgEAAAmnAQAACagBAAAJqQEAAAmqAQAACasBAAAJrAEAAAmtAQAACa4BAAAJrwEAAAmwAQAACbEBAAAJsgEAAAmzAQAACbQBAAANAgUSAAAACklua1BvaW50VjEEAAAAAVgBWQ5QcmVzc3VyZUZhY3RvcglUaW1lU3RhbXAAAAAABgYLEAIAAAALnNanARjMP5hP+qRP+tw/AAAAPwAAAAAAAAAAARMAAAASAAAAfZeUaonIyz9ARERERETcPwAAAD8AAAAAAAAAAAEUAAAAEgAAAJ93xr0/nMk/eC3Ygi3Y2j8AAAA/EAAAAAAAAAABFQAAABIAAAAXSjJZjYHGP2gcx3Ecx9k/AAAAPxAAAAAAAAAAARYAAAASAAAAbzxsoSSTxT/AFmzBFmzZPwAAAD8QAAAAAAAAAAEXAAAAEgAAAJaC5X8+isQ/EBERERER2T8AAAA/HwAAAAAAAAABGAAAABIAAACqJSJvywXEPxAREREREdk/AAAAPy8AAAAAAAAAARkAAAASAAAA7nQfyNWbwz8QERERERHZPwAAAD8/AAAAAAAAAAEaAAAAEgAAADHEHCHgMcM/EBERERER2T8AAAA/PwAAAAAAAAABGwAAABIAAACjv9rjZ+LCP1gLtmALttg/AAAAPz8AAAAAAAAAARwAAAASAAAARWdZEG2twj9YC7ZgC7bYPwAAAD9OAAAAAAAAAAEdAAAAEgAAALhiF9P0XcI/WAu2YAu22D8AAAA/TgAAAAAAAAABHgAAABIAAAAqXtWVfA7CP7AFW7AFW9g/AAAAP14AAAAAAAAAAR8AAAASAAAAzAVUwoHZwT/4///////XPwAAAD9eAAAAAAAAAAEgAAAAEgAAAD4BEoUJisE/+P//////1z8AAAA/fQAAAAAAAAABIQAAABIAAAA2m8r5pWbAP6D0SZ/0Sdc/AAAAP30AAAAAAAAAASIAAAASAAAAqZaIvC0XwD/o7u7u7u7WPwAAAD+NAAAAAAAAAAEjAAAAEgAAAHpzild1Jb8/OOmTPumT1j8AAAA/jQAAAAAAAAABJAAAABIAAABEYYJilOe9P5DjOI7jONY/AAAAP5wAAAAAAAAAASUAAAASAAAADk96bbOpvD8o2IIt2ILVPwAAAD+cAAAAAAAAAAEmAAAAEgAAADiV80vNoLs/KNiCLdiC1T8AAAA/rAAAAAAAAAABJwAAABIAAAAAg+tW7GK6PyjYgi3YgtU/AAAAP6wAAAAAAAAAASgAAAASAAAAKMlkNQZauT+A0id90ifVPwAAAD+8AAAAAAAAAAEpAAAAEgAAAAzA4LoVu7g/yMzMzMzM1D8AAAA/ywAAAAAAAAABKgAAABIAAADytlxAJRy4P8jMzMzMzNQ/AAAAP8sAAAAAAAAAASsAAAASAAAAeFVX8jlItz/IzMzMzMzUPwAAAD/LAAAAAAAAAAEsAAAAEgAAAF5M03dJqbY/GMdxHMdx1D8AAAA/2wAAAAAAAAABLQAAABIAAADk6s0pXtW1P3DBFmzBFtQ/AAAAP9sAAAAAAAAAAS4AAAASAAAAaonI23IBtT9wwRZswRbUPwAAAD/6AAAAAAAAAAEvAAAAEgAAADR3wOaRw7M/ALZgC7Zg0z8AAAA/+gAAAAAAAAABMAAAABIAAAAabjxsoSSzPwC2YAu2YNM/AAAAPwoBAAAAAAAAATEAAAASAAAA/mS48bCFsj8AtmALtmDTPwAAAD8KAQAAAAAAAAEyAAAAEgAAAEK0tUq7G7I/WLAFW7AF0z8AAAA/CgEAAAAAAAABMwAAABIAAAAmqzHQynyxP1iwBVuwBdM/AAAAPxkBAAAAAAAAATQAAAASAAAAaPouKdUSsT9YsAVbsAXTPwAAAD8ZAQAAAAAAAAE1AAAAEgAAAE7xqq7kc7A/WLAFW7AF0z8AAAA/KQEAAAAAAAABNgAAABIAAADwmCnb6T6wP6iqqqqqqtI/AAAAPykBAAAAAAAAATcAAAASAAAAZ9BNaOiprz+oqqqqqqrSPwAAAD85AQAAAAAAAAE4AAAAEgAAADG+RXMHbK4/qKqqqqqq0j8AAAA/OQEAAAAAAAABOQAAABIAAAC3XEAlHJitP6iqqqqqqtI/AAAAP0gBAAAAAAAAAToAAAASAAAAPfs61zDErD+oqqqqqqrSPwAAAD9IAQAAAAAAAAE7AAAAEgAAAMWZNYlF8Ks/qKqqqqqq0j8AAAA/WAEAAAAAAAABPAAAABIAAABJODA7WhyrP6iqqqqqqtI/AAAAP1gBAAAAAAAAAT0AAAASAAAAz9Yq7W5Iqj+oqqqqqqrSPwAAAD9nAQAAAAAAAAE+AAAAEgAAAFd1JZ+DdKk/qKqqqqqq0j8AAAA/ZwEAAAAAAAABPwAAABIAAACbxCL4jQqpP6iqqqqqqtI/AAAAP3cBAAAAAAAAAUAAAAASAAAAIWMdqqI2qD+oqqqqqqrSPwAAAD93AQAAAAAAAAFBAAAAEgAAAGOyGgOtzKc/qKqqqqqq0j8AAAA/hwEAAAAAAAABQgAAABIAAACnARhct2KnP6iqqqqqqtI/AAAAP5YBAAAAAAAAAUMAAAASAAAA61AVtcH4pj+oqqqqqqrSPwAAAD+WAQAAAAAAAAFEAAAAEgAAAHHvD2fWJKY/WLAFW7AF0z8AAAA/pgEAAAAAAAABRQAAABIAAAC1Pg3A4LqlP1iwBVuwBdM/AAAAP6YBAAAAAAAAAUYAAAASAAAAO90HcvXmpD8AtmALtmDTPwAAAD+mAQAAAAAAAAFHAAAAEgAAAH8sBcv/fKQ/uLu7u7u70z8AAAA/tgEAAAAAAAABSAAAABIAAADBewIkChOkP7i7u7u7u9M/AAAAP8UBAAAAAAAAAUkAAAASAAAABcv/fBSpoz9wwRZswRbUPwAAAD/FAQAAAAAAAAFKAAAAEgAAAEga/dUeP6M/cMEWbMEW1D8AAAA/xQEAAAAAAAABSwAAABIAAACLafouKdWiP3DBFmzBFtQ/AAAAP9UBAAAAAAAAAUwAAAASAAAAi2n6LinVoj8Yx3Ecx3HUPwAAAD/kAQAAAAAAAAFNAAAAEgAAAM6494cza6I/yMzMzMzM1D8AAAA/5AEAAAAAAAABTgAAABIAAAASCPXgPQGiP8jMzMzMzNQ/AAAAP/QBAAAAAAAAAU8AAAASAAAAVVfyOUiXoT/IzMzMzMzUPwAAAD/0AQAAAAAAAAFQAAAAEgAAAJmm75JSLaE/gNInfdIn1T8AAAA/HwIAAAAAAAABUQAAABIAAADc9ezrXMOgP4DSJ33SJ9U/AAAAPx8CAAAAAAAAAVIAAAASAAAAH0XqRGdZoD8o2IIt2ILVPwAAAD8uAgAAAAAAAAFTAAAAEgAAAMQozzvj3p8/KNiCLdiC1T8AAAA/LgIAAAAAAAABVAAAABIAAABKx8nt9wqfP9jd3d3d3dU/AAAAPz4CAAAAAAAAAVUAAAASAAAA0GXEnww3nj/Y3d3d3d3VPwAAAD9OAgAAAAAAAAFWAAAAEgAAAFgEv1EhY50/kOM4juM41j8AAAA/XQIAAAAAAAABVwAAABIAAABkQbS1SrubPzjpkz7pk9Y/AAAAP20CAAAAAAAAAVgAAAASAAAAcn6pGXQTmj846ZM+6ZPWPwAAAD98AgAAAAAAAAFZAAAAEgAAAPocpMuIP5k/6O7u7u7u1j8AAAA/fAIAAAAAAAABWgAAABIAAAAGWpkvspeXP+ju7u7u7tY/AAAAP4wCAAAAAAAAAVsAAAASAAAAiviT4cbDlj+g9Emf9EnXPwAAAD+MAgAAAAAAAAFcAAAAEgAAAJg1iUXwG5U/SPqkT/qk1z8AAAA/nAIAAAAAAAABXQAAABIAAAAsEXlbLqCSP/j//////9c/AAAAP6sCAAAAAAAAAV4AAAASAAAAOk5uv1f4kD+wBVuwBVvYPwAAAD+rAgAAAAAAAAFfAAAAEgAAAMDsaHFsJJA/sAVbsAVb2D8AAAA/uwIAAAAAAAABYAAAABIAAACYU7yqK/mMP1gLtmALttg/AAAAP7sCAAAAAAAAAWEAAAASAAAApJCxDlVRiz9YC7ZgC7bYPwAAAD/LAgAAAAAAAAFiAAAAEgAAAMAKnNanAYg/EBERERER2T8AAAA/ywIAAAAAAAABYwAAABIAAADMR5E60VmGPxAREREREdk/AAAAP/kCAAAAAAAAAWQAAAASAAAA6MF7AiQKgz9oHMdxHMfZPwAAAD/5AgAAAAAAAAFlAAAAEgAAAPj+cGZNYoE/aBzHcRzH2T8AAAA/CQMAAAAAAAABZgAAABIAAAD4/nBmTWKBPyAiIiIiIto/AAAAPxkDAAAAAAAAAWcAAAASAAAACHjMlO10fz8gIiIiIiLaPwAAAD8oAwAAAAAAAAFoAAAAEgAAAAh4zJTtdH8/0Cd90id92j8AAAA/OAMAAAAAAAABaQAAABIAAAAg8rZcQCV8P3gt2IIt2No/AAAAP0gDAAAAAAAAAWoAAAASAAAAOGyhJJPVeD94LdiCLdjaPwAAAD9nAwAAAAAAAAFrAAAAEgAAADhsoSST1Xg/MDMzMzMz2z8AAAA/ZwMAAAAAAAABbAAAABIAAAA4bKEkk9V4P+A4juM4jts/AAAAP3YDAAAAAAAAAW0AAAASAAAAVOaL7OWFdT+IPumTPunbPwAAAD+GAwAAAAAAAAFuAAAAEgAAAFTmi+zlhXU/QERERERE3D8AAAA/hgMAAAAAAAABbwAAABIAAABwYHa0ODZyP/BJn/RJn9w/AAAAP5YDAAAAAAAAAXAAAAASAAAAcGB2tDg2cj+YT/qkT/rcPwAAAD+WAwAAAAAAAAFxAAAAEgAAABC1wfgWzW0/UFVVVVVV3T8AAAA/lgMAAAAAAAABcgAAABIAAAAQtcH4Fs1tPwhbsAVbsN0/AAAAP6UDAAAAAAAAAXMAAAASAAAAELXB+BbNbT9gZmZmZmbePwAAAD/FAwAAAAAAAAF0AAAAEgAAABC1wfgWzW0/GGzBFmzB3j8AAAA/xQMAAAAAAAABdQAAABIAAAAQtcH4Fs1tP8BxHMdxHN8/AAAAP+QDAAAAAAAAAXYAAAASAAAAELXB+BbNbT/MzMzMzMzgPwAAAD/zAwAAAAAAAAF3AAAAEgAAABC1wfgWzW0/fNInfdIn4T8AAAA/8wMAAAAAAAABeAAAABIAAAAQtcH4Fs1tPwRbsAVbsOE/AAAAP/MDAAAAAAAAAXkAAAASAAAAELXB+BbNbT+0YAu2YAviPwAAAD8DBAAAAAAAAAF6AAAAEgAAABC1wfgWzW0/ZGZmZmZm4j8AAAA/AwQAAAAAAAABewAAABIAAAAQtcH4Fs1tP+zu7u7u7uI/AAAAPxMEAAAAAAAAAXwAAAASAAAAELXB+BbNbT+c9Emf9EnjPwAAAD8TBAAAAAAAAAF9AAAAEgAAABC1wfgWzW0/TPqkT/qk4z8AAAA/IgQAAAAAAAABfgAAABIAAAAQtcH4Fs1tP/z//////+M/AAAAPyMEAAAAAAAAAX8AAAASAAAAELXB+BbNbT/Ugi3Ygi3kPwAAAD9DBAAAAAAAAAGAAAAAEgAAAHBgdrQ4NnI/PI7jOI7j5D8AAAA/QwQAAAAAAAABgQAAABIAAABU5ovs5YV1PwwREREREeU/AAAAP1IEAAAAAAAAAYIAAAASAAAAOGyhJJPVeD/EFmzBFmzlPwAAAD9SBAAAAAAAAAGDAAAAEgAAAAh4zJTtdH8/lJmZmZmZ5T8AAAA/YgQAAAAAAAABhAAAABIAAAD4/nBmTWKBP0yf9Emf9OU/AAAAP2IEAAAAAAAAAYUAAAASAAAA6MF7AiQKgz/8pE/6pE/mPwAAAD9iBAAAAAAAAAGGAAAAEgAAAMAKnNanAYg/1Cd90id95j8AAAA/cQQAAAAAAAABhwAAABIAAACkkLEOVVGLP4Qt2IIt2OY/AAAAP5EEAAAAAAAAAYgAAAASAAAA+hyky4g/mT/kOI7jOI7nPwAAAD+gBAAAAAAAAAGJAAAAEgAAANz17Otcw6A/bMEWbMEW6D8AAAA/oAQAAAAAAAABigAAABIAAACLafouKdWiPzxEREREROg/AAAAP6AEAAAAAAAAAYsAAAASAAAA+Y0KGetQpT8cx3Ecx3HoPwAAAD+wBAAAAAAAAAGMAAAAEgAAAKcBGFy3Yqc/9Emf9Emf6D8AAAA/sAQAAAAAAAABjQAAABIAAACbxCL4jQqpP8zMzMzMzOg/AAAAP8AEAAAAAAAAAY4AAAASAAAASTgwO1ocqz+kT/qkT/roPwAAAD/ABAAAAAAAAAGPAAAAEgAAAD37OtcwxKw/fNInfdIn6T8AAAA/zwQAAAAAAAABkAAAABIAAAAxvkVzB2yuP3zSJ33SJ+k/AAAAP98EAAAAAAAAAZEAAAASAAAA8Jgp2+k+sD9UVVVVVVXpPwAAAD/fBAAAAAAAAAGSAAAAEgAAAGj6LinVErE/VFVVVVVV6T8AAAA/3wQAAAAAAAABkwAAABIAAABcvTnFq7qyPyzYgi3Yguk/AAAAP+4EAAAAAAAAAZQAAAASAAAAks9Buoz4sz8EW7AFW7DpPwAAAD/+BAAAAAAAAAGVAAAAEgAAACY6y4Joa7U/3N3d3d3d6T8AAAA//gQAAAAAAAABlgAAABIAAABeTNN3Sam2P7RgC7ZgC+o/AAAAPw4FAAAAAAAAAZcAAAASAAAAUA/eEyBRuD+M4ziO4zjqPwAAAD8OBQAAAAAAAAGYAAAAEgAAAETS6K/2+Lk/POmTPumT6j8AAAA/DgUAAAAAAAABmQAAABIAAAB65PCk1za7P+zu7u7u7uo/AAAAPx0FAAAAAAAAAZoAAAASAAAADk96bbOpvD/s7u7u7u7qPwAAAD8dBQAAAAAAAAGbAAAAEgAAAOYIAY+Zsr0/nPRJn/RJ6z8AAAA/LQUAAAAAAAABnAAAABIAAAB6c4pXdSW/P0z6pE/6pOs/AAAAPy0FAAAAAAAAAZ0AAAASAAAA2EJJJqsxwD8kfdInfdLrPwAAAD89BQAAAAAAAAGeAAAAEgAAAMSfDDcetsA/JH3SJ33S6z8AAAA/TAUAAAAAAAABnwAAABIAAADgqJCxDlXBP9SCLdiCLew/AAAAP1wFAAAAAAAAAaAAAAASAAAAzAVUwoHZwT/Ugi3Ygi3sPwAAAD9cBQAAAAAAAAGhAAAAEgAAALhiF9P0XcI/rAVbsAVb7D8AAAA/XAUAAAAAAAABogAAABIAAAACGFy3YhfDP4yIiIiIiOw/AAAAP1wFAAAAAAAAAaMAAAASAAAA7nQfyNWbwz80juM4juPsPwAAAD9rBQAAAAAAAAGkAAAAEgAAAAh+o0LGOsQ/NI7jOI7j7D8AAAA/awUAAAAAAAABpQAAABIAAAAjhye9ttnEP+STPumTPu0/AAAAP3sFAAAAAAAAAaYAAAASAAAAEOTqzSlexT+8FmzBFmztPwAAAD+LBQAAAAAAAAGnAAAAEgAAACvtbkga/cU/vBZswRZs7T8AAAA/iwUAAAAAAAABqAAAABIAAAB1orMsiLbGP5yZmZmZme0/AAAAP5oFAAAAAAAAAakAAAASAAAAkKs3p3hVxz9sHMdxHMftPwAAAD+qBQAAAAAAAAGqAAAAEgAAALIaA63MF8k/JCIiIiIi7j8AAAA/qgUAAAAAAAABqwAAABIAAAD9z0eROtHJP/SkT/qkT+4/AAAAP7oFAAAAAAAAAawAAAASAAAAGNnLCytwyj/0pE/6pE/uPwAAAD+6BQAAAAAAAAGtAAAAEgAAADPiT4YbD8s/1Cd90id97j8AAAA/yQUAAAAAAAABrgAAABIAAABO69MADK7LP9QnfdInfe4/AAAAP8kFAAAAAAAAAa8AAAASAAAAafRXe/xMzD/UJ33SJ33uPwAAAD/ZBQAAAAAAAAGwAAAAEgAAALOpnF9qBs0/1Cd90id97j8AAAA/2QUAAAAAAAABsQAAABIAAACfBmBw3YrNP6yqqqqqqu4/AAAAP+gFAAAAAAAAAbIAAAASAAAAuw/k6s0pzj+sqqqqqqruPwAAAD/oBQAAAAAAAAGzAAAAEgAAANcYaGW+yM4/rKqqqqqq7j8AAAA/6AUAAAAAAAABtAAAABIAAADBdSt2MU3PP6yqqqqqqu4/AAAAP/gFAAAAAAAAAbUAAAASAAAAfyYuHSe3zz+sqqqqqqruPwAAAD8IBgAAAAAAAAG2AAAAEgAAALXB+BbNHdA/rKqqqqqq7j8AAAA/FwYAAAAAAAABtwAAABIAAABaHBsJhHrQP6yqqqqqqu4/AAAAPxcGAAAAAAAAAbgAAAASAAAAuHSc3H6v0D+sqqqqqqruPwAAAD8nBgAAAAAAAAG5AAAAEgAAAC4j/mS48dA/rKqqqqqq7j8AAAA/JwYAAAAAAAABugAAABIAAACk0V/t8TPRP6yqqqqqqu4/AAAAPycGAAAAAAAAAbsAAAASAAAAMtahKmqD0T+sqqqqqqruPwAAAD8xBgAAAAAAAAG8AAAAEgAAAKeEA7OjxdE/rKqqqqqq7j8AAAA/QAYAAAAAAAABvQAAABIAAAAdM2U73QfSP6yqqqqqqu4/AAAAP0AGAAAAAAAAAb4AAAASAAAAk+HGwxZK0j+sqqqqqqruPwAAAD9ABgAAAAAAAAG/AAAAEgAAAAqQKExQjNI/rKqqqqqq7j8AAAA/UAYAAAAAAAABwAAAABIAAACAPorUic7SP3wt2IIt2O4/AAAAP1AGAAAAAAAAAcEAAAASAAAA9uzrXMMQ0z98LdiCLdjuPwAAAD9fBgAAAAAAAAHCAAAAEgAAAJtHDk96bdM/XLAFW7AF7z8AAAA/XwYAAAAAAAABwwAAABIAAAAoTFCM8rzTPzQzMzMzM+8/AAAAP28GAAAAAAAAAcQAAAASAAAAzaZyfqkZ1D80MzMzMzPvPwAAAD9vBgAAAAAAAAHFAAAAEgAAAHIBlXBgdtQ/NDMzMzMz7z8AAAA/jgYAAAAAAAABxgAAABIAAACRvbywAqfVPzQzMzMzM+8/AAAAP44GAAAAAAAAAccAAAASAAAAB2weOTzp1T80MzMzMzPvPwAAAD+eBgAAAAAAAAHIAAAAEgAAAH0agMF1K9Y/NDMzMzMz7z8AAAA/ngYAAAAAAAAByQAAABIAAADyyOFJr23WPzQzMzMzM+8/AAAAP64GAAAAAAAAAcoAAAASAAAAgc0jhye91j80MzMzMzPvPwAAAD+uBgAAAAAAAAHLAAAAEgAAAN8lpVoi8tY/NDMzMzMz7z8AAAA/vQYAAAAAAAABzAAAABIAAABV1AbjWzTXPzQzMzMzM+8/AAAAP+wGAAAAAAAAAc0AAAASAAAAupLPQbqM2D9csAVbsAXvPwAAAD/8BgAAAAAAAAHOAAAAEgAAAI+Zsp3uA9k/fC3Ygi3Y7j8AAAA//AYAAAAAAAABzwAAABIAAAAcnvTaZlPZP9QnfdInfe4/AAAAPwsHAAAAAAAAAdAAAAASAAAAqaI2GN+i2T/0pE/6pE/uPwAAAD8LBwAAAAAAAAHRAAAAEgAAAE/9WAqW/9k/JCIiIiIi7j8AAAA/CwcAAAAAAAAB0gAAABIAAADEq7qSz0HaPyQiIiIiIu4/AAAAPxsHAAAAAAAAAdMAAAASAAAAUrD8z0eR2j9Mn/RJn/TtPwAAAD8rBwAAAAAAAAHUAAAAEgAAAPcKH8L+7do/nJmZmZmZ7T8AAAA/KwcAAAAAAAAB1QAAABIAAAC1uyFp9FfbP7wWbMEWbO0/AAAAPysHAAAAAAAAAdYAAAASAAAAcWwkEOrB2z/kkz7pkz7tPwAAAD86BwAAAAAAAAHXAAAAEgAAAC4dJ7ffK9w/FBERERER7T8AAAA/OgcAAAAAAAAB2AAAABIAAADTd0mplojcP1wLtmALtuw/AAAAP1kHAAAAAAAAAdkAAAASAAAAeNJrm03l3D+sBVuwBVvsPwAAAD9ZBwAAAAAAAAHaAAAAEgAAADWDbkJDT90/1IIt2IIt7D8AAAA/WQcAAAAAAAAB2wAAABIAAADCh7B/u57dP9SCLdiCLew/AAAAP2kHAAAAAAAAAdwAAAASAAAAfzizJrEI3j8kfdInfdLrPwAAAD9pBwAAAAAAAAHdAAAAEgAAAPXmFK/qSt4/TPqkT/qk6z8AAAA/aQcAAAAAAAAB3gAAABIAAACaQTehoafeP0z6pE/6pOs/AAAAP3kHAAAAAAAAAd8AAAASAAAAEPCYKdvp3j98d3d3d3frPwAAAD95BwAAAAAAAAHgAAAAEgAAAIae+rEULN8/fHd3d3d36z8AAAA/iAcAAAAAAAAB4QAAABIAAAAUozzvjHvfP3x3d3d3d+s/AAAAP5gHAAAAAAAAAeIAAAASAAAAilGed8a93z98d3d3d3frPwAAAD+oBwAAAAAAAAHjAAAAEgAAAAAAAAAAAOA/fHd3d3d36z8AAAA/qAcAAAAAAAAB5AAAABIAAABTLRF5Wy7gP3x3d3d3d+s/AAAAP8cHAAAAAAAAAeUAAAASAAAA+zrXMMQc4T/EcRzHcRzrPwAAAD80CAAAAAAAAAHmAAAAEgAAAOaFFTitT+M/VFVVVVVV6T8AAAA/bwgAAAAAAAAB5wAAABIAAAAcmB0tjo3kP/RJn/RJn+g/AAAAP44IAAAAAAAAAegAAAASAAAAK3YxTd8l5T/0SZ/0SZ/oPwAAAD+OCAAAAAAAAAHpAAAAEgAAAE73gVy9OeU/9Emf9Emf6D8AAAA/nggAAAAAAAAB6gAAABIAAACKzrIg2lrlP/RJn/RJn+g/AAAAP60IAAAAAAAAAesAAAASAAAAuXpzild15T/0SZ/0SZ/oPwAAAD/cCAAAAAAAAAHsAAAAEgAAAJ1fagbdhOY/pE/6pE/66D8AAAA/7AgAAAAAAAAB7QAAABIAAABxZk1iEfzmP3zSJ33SJ+k/AAAAP+wIAAAAAAAAAe4AAAASAAAAuGjugM0j5z980id90ifpPwAAAD/7CAAAAAAAAAHvAAAAEgAAACHs365nX+c/VFVVVVVV6T8AAAA/CwkAAAAAAAAB8AAAABIAAACw8CHs367nP1RVVVVVVek/AAAAPzoJAAAAAAAAAfEAAAASAAAAQagH7wmQ6D8s2IIt2ILpPwAAAD9JCQAAAAAAAAHyAAAAEgAAAJPVGGhlvug/LNiCLdiC6T8AAAA/iAkAAAAAAAAB8wAAABIAAABUOb/UDLrpPyzYgi3Yguk/AAAAP4gJAAAAAAAAAfQAAAASAAAApmbQTWjo6T9UVVVVVVXpPwAAAD+YCQAAAAAAAAH1AAAAEgAAAOxocWwkEOo/VFVVVVVV6T8AAAA/twkAAAAAAAAB9gAAABIAAACe7gO5enPqP1RVVVVVVek/AAAAP8YJAAAAAAAAAfcAAAASAAAA8BsVMtah6j9UVVVVVVXpPwAAAD/GCQAAAAAAAAH4AAAAEgAAADcetlCSyeo/fNInfdIn6T8AAAA/1gkAAAAAAAAB+QAAABIAAACKS8fJ7ffqP3zSJ33SJ+k/AAAAP9YJAAAAAAAAAfoAAAASAAAA3HjYQkkm6z+kT/qkT/roPwAAAD/WCQAAAAAAAAH7AAAAEgAAADrRWRZEW+s/zMzMzMzM6D8AAAA/5gkAAAAAAAAB/AAAABIAAACYKdvpPpDrPxzHcRzHceg/AAAAPwUKAAAAAAAAAf0AAAASAAAAbjC+RXMH7D9swRZswRboPwAAAD8VCgAAAAAAAAH+AAAAEgAAABOL4DcqZOw/lD7pkz7p5z8AAAA/JAoAAAAAAAAB/wAAABIAAABNYhH8RoXsP7S7u7u7u+c/AAAAPyQKAAAAAAAAAQABAAASAAAAfA7SZcSf7D/kOI7jOI7nPwAAAD80CgAAAAAAAAEBAQAAEgAAALjlAirhwOw/DLZgC7Zg5z8AAAA/UwoAAAAAAAABAgEAABIAAABg88jhSa/tP/ykT/qkT+Y/AAAAP3EKAAAAAAAAAQMBAAASAAAAyna6D+Tq7T9Mn/RJn/TlPwAAAD+ACgAAAAAAAAEEAQAAEgAAAEElHJgdLe4/lJmZmZmZ5T8AAAA/kAoAAAAAAAABBQEAABIAAAAgV29O8aruP4SIiIiIiOQ/AAAAP5AKAAAAAAAAAQYBAAASAAAAi9pgfIvm7j/8///////jPwAAAD+gCgAAAAAAAAEHAQAAEgAAAN0HcvXmFO8/TPqkT/qk4z8AAAA/rwoAAAAAAAABCAEAABIAAABqDLQyX2TvP4zjOI7jOOI/AAAAP68KAAAAAAAAAQkBAAASAAAAgmKU551x7z+0YAu2YAviPwAAAD+/CgAAAAAAAAEKAQAAEgAAAI6NBEI9eO8/3N3d3d3d4T8AAAA/7goAAAAAAAABCwEAABIAAADguhW7mKbvP/RJn/RJn+A/AAAAP+4KAAAAAAAAAQwBAAASAAAA+BD2b9ez7z8cx3Ecx3HgPwAAAD/9CgAAAAAAAAENAQAAEgAAABySRn+1x+8/KH3SJ33S3z8AAAA//QoAAAAAAAABDgEAABIAAAAckkZ/tcfvP3B3d3d3d98/AAAAPw0LAAAAAAAAAQ8BAAASAAAAJr222VTO7z8YbMEWbMHePwAAAD8NCwAAAAAAAAEQAQAAEgAAAD4Tl46T2+8/sGALtmAL3j8AAAA/HQsAAAAAAAABEQEAABIAAAA+E5eOk9vvP1BVVVVVVd0/AAAAPx0LAAAAAAAAARIBAAASAAAAPhOXjpPb7z/wSZ/0SZ/cPwAAAD8sCwAAAAAAAAETAQAAEgAAAEo+B+ky4u8/QERERERE3D8AAAA/LAsAAAAAAAABFAEAABIAAABKPgfpMuLvP4g+6ZM+6ds/AAAAPzwLAAAAAAAAARUBAAASAAAASj4H6TLi7z8wMzMzMzPbPwAAAD88CwAAAAAAAAEWAQAAEgAAAEo+B+ky4u8/eC3Ygi3Y2j8AAAA/PAsAAAAAAAABFwEAABIAAABKPgfpMuLvPyAiIiIiIto/AAAAP0sLAAAAAAAAARgBAAASAAAASj4H6TLi7z/AFmzBFmzZPwAAAD9bCwAAAAAAAAEZAQAAEgAAAEo+B+ky4u8/sAVbsAVb2D8AAAA/WwsAAAAAAAABGgEAABIAAABKPgfpMuLvP0j6pE/6pNc/AAAAP1sLAAAAAAAAARsBAAASAAAASj4H6TLi7z846ZM+6ZPWPwAAAD9rCwAAAAAAAAEcAQAAEgAAAEo+B+ky4u8/gNInfdIn1T8AAAA/awsAAAAAAAABHQEAABIAAABKPgfpMuLvP3DBFmzBFtQ/AAAAP3oLAAAAAAAAAR4BAAASAAAASj4H6TLi7z/wpE/6pE/SPwAAAD+KCwAAAAAAAAEfAQAAEgAAAEo+B+ky4u8/4JM+6ZM+0T8AAAA/igsAAAAAAAABIAEAABIAAABKPgfpMuLvP4iIiIiIiNA/AAAAP5oLAAAAAAAAASEBAAASAAAASj4H6TLi7z+A4ziO4zjOPwAAAD+pCwAAAAAAAAEiAQAAEgAAAD4Tl46T2+8/QJ/0SZ/0yT8AAAA/uQsAAAAAAAABIwEAABIAAAAckkZ/tcfvP7BxHMdxHMc/AAAAP7kLAAAAAAAAASQBAAASAAAA+BD2b9ez7z8AW7AFW7DFPwAAAD/ICwAAAAAAAAElAQAAEgAAANSPpWD5n+8/4DiO4ziOwz8AAAA/yAsAAAAAAAABJgEAABIAAACwDlVRG4zvPyAiIiIiIsI/AAAAP9gLAAAAAAAAAScBAAASAAAAdjckjf5q7z8AAAAAAADAPwAAAD/3CwAAAAAAAAEoAQAAEgAAAAGJwgTFKO8/4KRP+qRPuj8AAAA/9wsAAAAAAAABKQEAABIAAADdB3L15hTvP4B3d3d3d7c/AAAAP/cLAAAAAAAAASoBAAASAAAArluxi2n67j/gSZ/0SZ+0PwAAAD8HDAAAAAAAAAErAQAAEgAAAIvaYHyL5u4/QDMzMzMzsz8AAAA/BwwAAAAAAAABLAEAABIAAABzhIDHTNnuP2Acx3Ecx7E/AAAAPwcMAAAAAAAAAS0BAAASAAAARNi/Xc++7j+ABVuwBVuwPwAAAD8XDAAAAAAAAAEuAQAAEgAAACBXb07xqu4/wN3d3d3drT8AAAA/FwwAAAAAAAABLwEAABIAAAD91R4/E5fuP4CCLdiCLag/AAAAPyYMAAAAAAAAATABAAASAAAAzile1ZV87j9AVVVVVVWlPwAAAD8mDAAAAAAAAAExAQAAEgAAAKqoDca3aO4/wCd90id9oj8AAAA/NgwAAAAAAAABMgEAABIAAABw0dwBm0fuP8AnfdInfaI/AAAAPzYMAAAAAAAAATMBAAASAAAAQSUcmB0t7j8A9Emf9EmfPwAAAD9FDAAAAAAAAAE0AQAAEgAAABB5Wy6gEu4/gJmZmZmZmT8AAAA/RQwAAAAAAAABNQEAABIAAADWoSpqg/HtP4CZmZmZmZk/AAAAP1UMAAAAAAAAATYBAAASAAAAg3QZ8SfD7T+AmZmZmZmZPwAAAD9VDAAAAAAAAAE3AQAAEgAAACUcmB0tju0/gJmZmZmZmT8AAAA/ZQwAAAAAAAABOAEAABIAAAC7mKbvklLtP4CZmZmZmZk/AAAAP2UMAAAAAAAAATkBAAASAAAAOb/UDLoJ7T+AmZmZmZmZPwAAAD90DAAAAAAAAAE6AQAAEgAAADUMMUcIeOw/wCd90id9oj8AAAA/hAwAAAAAAAABOwEAABIAAAC0Ml9kLy/sP0BVVVVVVaU/AAAAP5QMAAAAAAAAATwBAAASAAAAMlmNgVbm6z+Agi3Ygi2oPwAAAD+UDAAAAAAAAAE9AQAAEgAAAJgp2+k+kOs/QLAFW7AFqz8AAAA/lAwAAAAAAAABPgEAABIAAAALJZmsxkDrP0CwBVuwBas/AAAAP6MMAAAAAAAAAT8BAAASAAAAcvXmFK/q6j9AsAVbsAWrPwAAAD+zDAAAAAAAAAFAAQAAEgAAANjFNH2XlOo/QLAFW7AFqz8AAAA/swwAAAAAAAABQQEAABIAAAAzaxKL4DfqP0CwBVuwBas/AAAAP7MMAAAAAAAAAUIBAAASAAAAmztg88jh6T9AsAVbsAWrPwAAAD/CDAAAAAAAAAFDAQAAEgAAAN2KXUzTd+k/wN3d3d3drT8AAAA/0gwAAAAAAAABRAEAABIAAAA4MDtaHBvpP4AFW7AFW7A/AAAAP9IMAAAAAAAAAUUBAAASAAAAh6qoDca36D9gHMdxHMexPwAAAD/SDAAAAAAAAAFGAQAAEgAAANYkFsFvVOg/4Emf9EmftD8AAAA/4gwAAAAAAAABRwEAABIAAAAZdBMaeurnP4B3d3d3d7c/AAAAP+IMAAAAAAAAAUgBAAASAAAAae6AzSOH5z9g0id90ie9PwAAAD/xDAAAAAAAAAFJAQAAEgAAALho7oDNI+c/UAu2YAu2wD8AAAA/AQ0AAAAAAAABSgEAABIAAAD7t+vZ17nmP3At2IIt2MI/AAAAPwENAAAAAAAAAUsBAAASAAAAPgfpMuJP5j+QT/qkT/rEPwAAAD8RDQAAAAAAAAFMAQAAEgAAAI2BVuaL7OU/YGZmZmZmxj8AAAA/EQ0AAAAAAAABTQEAABIAAADFpePk9nvlP4CIiIiIiMg/AAAAPyANAAAAAAAAAU4BAAASAAAAB/XgPQES5T+gqqqqqqrKPwAAAD8gDQAAAAAAAAFPAQAAEgAAAGKavktKteQ/YMEWbMEWzD8AAAA/MA0AAAAAAAABUAEAABIAAAC9P5xZk1jkPxDYgi3Ygs0/AAAAPz8NAAAAAAAAAVEBAAASAAAAgLXHz8Sl4z/w7u7u7u7OPwAAAD9PDQAAAAAAAAFSAQAAEgAAAPKwhZJMVuM/QPqkT/qkzz8AAAA/Tw0AAAAAAAABUwEAABIAAABw17Ovcw3jP0D6pE/6pM8/AAAAP08NAAAAAAAAAVQBAAASAAAA7f3hzJrE4j/Qgi3Ygi3QPwAAAD9PDQAAAAAAAAFVAQAAEgAAAGD5n48ideI/iIiIiIiI0D8AAAA/Xw0AAAAAAAABVgEAABIAAADT9F1SqiXiPziO4ziO49A/AAAAP18NAAAAAAAAAVcBAAASAAAARfAbFTLW4T84juM4juPQPwAAAD9uDQAAAAAAAAFYAQAAEgAAAKzAaX0agOE/4JM+6ZM+0T8AAAA/fg0AAAAAAAABWQEAABIAAAATkbflAirhP5iZmZmZmdE/AAAAP34NAAAAAAAAAVoBAAASAAAAVuC0Pg3A4D9In/RJn/TRPwAAAD+ODQAAAAAAAAFbAQAAEgAAALGFkkxWY+A/SJ/0SZ/00T8AAAA/jg0AAAAAAAABXAEAABIAAAAAAAAAAADgP6iqqqqqqtI/AAAAP50NAAAAAAAAAV0BAAASAAAAhp76sRQs3z9YsAVbsAXTPwAAAD+dDQAAAAAAAAFeAQAAEgAAAPXmFK/qSt4/uLu7u7u70z8AAAA/rQ0AAAAAAAABXwEAABIAAAB7hQ9h/3bdPxjHcRzHcdQ/AAAAP60NAAAAAAAAAWABAAASAAAA680pXtWV3D+A0id90ifVPwAAAD+8DQAAAAAAAAFhAQAAEgAAAInCBMUoz9s/KNiCLdiC1T8AAAA/vA0AAAAAAAABYgEAABIAAAAmt98rfAjbP5DjOI7jONY/AAAAP8wNAAAAAAAAAWMBAAASAAAA9Fd7/Exc2j+g9Emf9EnXPwAAAD/MDQAAAAAAAAFkAQAAEgAAANlO94Fcvdk/+P//////1z8AAAA/3A0AAAAAAAABZQEAABIAAAC+RXMHbB7ZP1gLtmALttg/AAAAP9wNAAAAAAAAAWYBAAASAAAAupLPQbqM2D/AFmzBFmzZPwAAAD/rDQAAAAAAAAFnAQAAEgAAALffK3wI+9c/ICIiIiIi2j8AAAA/+w0AAAAAAAABaAEAABIAAADLgmhrlXbXP3gt2IIt2No/AAAAP/sNAAAAAAAAAWkBAAASAAAAyM/EpePk1j+IPumTPunbPwAAAD8LDgAAAAAAAAFqAQAAEgAAAAofwv7tetY/QERERERE3D8AAAA/Cw4AAAAAAAABawEAABIAAAA2GN+iuQPWP5hP+qRP+tw/AAAAPwsOAAAAAAAAAWwBAAASAAAAeWfc+8OZ1T9QVVVVVVXdPwAAAD8aDgAAAAAAAAFtAQAAEgAAAL222VTOL9U/CFuwBVuw3T8AAAA/Gg4AAAAAAAABbgEAABIAAADor/b4mbjUPwhbsAVbsN0/AAAAPyoOAAAAAAAAAW8BAAASAAAALP/zUaRO1D8IW7AFW7DdPwAAAD8qDgAAAAAAAAFwAQAAEgAAAChMUIzyvNM/CFuwBVuw3T8AAAA/OQ4AAAAAAAABcQEAABIAAAAlmazGQCvTPwhbsAVbsN0/AAAAPzkOAAAAAAAAAXIBAAASAAAAOTzptc2m0j8IW7AFW7DdPwAAAD9JDgAAAAAAAAFzAQAAEgAAAEzfJaVaItI/CFuwBVuw3T8AAAA/WQ4AAAAAAAABdAEAABIAAAB42EJJJqvRPwhbsAVbsN0/AAAAP1kOAAAAAAAAAXUBAAASAAAApNFf7fEz0T8IW7AFW7DdPwAAAD9ZDgAAAAAAAAF2AQAAEgAAANDKfJG9vNA/CFuwBVuw3T8AAAA/aA4AAAAAAAABdwEAABIAAAATGnrqx1LQPwhbsAVbsN0/AAAAP2gOAAAAAAAAAXgBAAASAAAA3X6v8CHszz9QVVVVVVXdPwAAAD94DgAAAAAAAAF5AQAAEgAAAMF1K3YxTc8/mE/6pE/63D8AAAA/iA4AAAAAAAABegEAABIAAACnbKf7QK7OP5hP+qRP+tw/AAAAP4gOAAAAAAAAAXsBAAASAAAAuw/k6s0pzj/wSZ/0SZ/cPwAAAD+IDgAAAAAAAAF8AQAAEgAAAM+yINpapc0/8Emf9Emf3D8AAAA/rw4AAAAAAAABfQEAABIAAACm3Q1Jo7/KP0BERERERNw/AAAAP68OAAAAAAAAAX4BAAASAAAAi9SJzrIgyj9ARERERETcPwAAAD+/DgAAAAAAAAF/AQAAEgAAAG/LBVTCgck/iD7pkz7p2z8AAAA/vw4AAAAAAAABgAEAABIAAAAlFsFvVMjIP+A4juM4jts/AAAAP88OAAAAAAAAAYEBAAASAAAA2mB8i+YOyD94LdiCLdjaPwAAAD/PDgAAAAAAAAGCAQAAEgAAAGH/dj37Osc/0Cd90id92j8AAAA/zw4AAAAAAAABgwEAABIAAAAXSjJZjYHGPyAiIiIiIto/AAAAP94OAAAAAAAAAYQBAAASAAAA/ECu3pzixT/AFmzBFmzZPwAAAD/uDgAAAAAAAAGFAQAAEgAAAECQqzeneMU/wBZswRZs2T8AAAA/7g4AAAAAAAABhgEAABIAAADFLqbpu6TEP1gLtmALttg/AAAAP/4OAAAAAAAAAYcBAAASAAAAOCpkrENVxD+wBVuwBVvYPwAAAD8NDwAAAAAAAAGIAQAAEgAAAKolIm/LBcQ/+P//////1z8AAAA/DQ8AAAAAAAABiQEAABIAAAAdIeAxU7bDP/j//////9c/AAAAPx0PAAAAAAAAAYoBAAASAAAAMcQcIeAxwz/4///////XPwAAAD8dDwAAAAAAAAGLAQAAEgAAAHQTGnrqx8I/SPqkT/qk1z8AAAA/LA8AAAAAAAABjAEAABIAAAC4YhfT9F3CP0j6pE/6pNc/AAAAPywPAAAAAAAAAY0BAAASAAAAWQqW//kowj9I+qRP+qTXPwAAAD88DwAAAAAAAAGOAQAAEgAAAMwFVMKB2cE/SPqkT/qk1z8AAAA/TA8AAAAAAAABjwEAABIAAACCUA/eEyDBP0j6pE/6pNc/AAAAP0wPAAAAAAAAAZABAAASAAAA9EvNoJvQwD9I+qRP+qTXPwAAAD9bDwAAAAAAAAGRAQAAEgAAAGZHi2MjgcA/SPqkT/qk1z8AAAA/Ww8AAAAAAAABkgEAABIAAACploi8LRfAP0j6pE/6pNc/AAAAP3sPAAAAAAAAAZMBAAASAAAAHBsJhHrwvj/4///////XPwAAAD97DwAAAAAAAAGUAQAAEgAAAKK5AzaPHL4/sAVbsAVb2D8AAAA/ew8AAAAAAAABlQEAABIAAADmCAGPmbK9P7AFW7AFW9g/AAAAP/gPAAAAAAAAAZYBAAASAAAAiLB/u559vT+wBVuwBVvYPwAAAD8XEAAAAAAAAAGXAQAAEgAAAFCARGGCYrQ/TJ/0SZ/05T8AAAA/AAAAAAAAAAABmAEAABIAAACu2MU0fZe0P0yf9Emf9OU/AAAAP9sAAAAAAAAAAZkBAAASAAAADDFHCHjMtD9Mn/RJn/TlPwAAAD/bAAAAAAAAAAGaAQAAEgAAAGqJyNtyAbU/TJ/0SZ/05T8AAAA/6wAAAAAAAAABmwEAABIAAADI4UmvbTa1P0yf9Emf9OU/AAAAP+sAAAAAAAAAAZwBAAASAAAAhpJMVmOgtT8cIiIiIiLmPwAAAD/6AAAAAAAAAAGdAQAAEgAAAKCb0NBTP7Y/HCIiIiIi5j8AAAA/+gAAAAAAAAABngEAABIAAABeTNN3Sam2PxwiIiIiIuY/AAAAPwoBAAAAAAAAAZ8BAAASAAAAGv3VHj8Ttz/8pE/6pE/mPwAAAD8KAQAAAAAAAAGgAQAAEgAAAPK2XEAlHLg/1Cd90id95j8AAAA/GQEAAAAAAAABoQEAABIAAAAMwOC6Fbu4P9QnfdInfeY/AAAAPxkBAAAAAAAAAaIBAAASAAAAKMlkNQZauT/UJ33SJ33mPwAAAD8pAQAAAAAAAAGjAQAAEgAAAETS6K/2+Lk/pKqqqqqq5j8AAAA/KQEAAAAAAAABpAEAABIAAAC+M+794cy6P6SqqqqqquY/AAAAPzkBAAAAAAAAAaUBAAASAAAA2DxyeNJruz+ELdiCLdjmPwAAAD85AQAAAAAAAAGmAQAAEgAAAPRF9vLCCrw/hC3Ygi3Y5j8AAAA/WAEAAAAAAAABpwEAABIAAAAOT3pts6m8P4Qt2IIt2OY/AAAAP1gBAAAAAAAAAagBAAASAAAAzP98FKkTvT+ELdiCLdjmPwAAAD9YAQAAAAAAAAGpAQAAEgAAAOYIAY+Zsr0/hC3Ygi3Y5j8AAAA/aAEAAAAAAAABqgEAABIAAACiuQM2jxy+P1ywBVuwBec/AAAAP2gBAAAAAAAAAasBAAASAAAAYGoG3YSGvj9csAVbsAXnPwAAAD9oAQAAAAAAAAGsAQAAEgAAABwbCYR68L4/XLAFW7AF5z8AAAA/dwEAAAAAAAABrQEAABIAAAB6c4pXdSW/P1ywBVuwBec/AAAAP4cBAAAAAAAAAa4BAAASAAAAOCSN/mqPvz9csAVbsAXnPwAAAD+WAQAAAAAAAAGvAQAAEgAAAJZ8DtJlxL8/XLAFW7AF5z8AAAA/pgEAAAAAAAABsAEAABIAAAD01I+lYPm/P1ywBVuwBec/AAAAP6YBAAAAAAAAAbEBAAASAAAAqZaIvC0XwD9csAVbsAXnPwAAAD+2AQAAAAAAAAGyAQAAEgAAAAfvCZAoTMA/XLAFW7AF5z8AAAA/tgEAAAAAAAABswEAABIAAAA2m8r5pWbAP1ywBVuwBec/AAAAP8UBAAAAAAAAAbQBAAASAAAAZkeLYyOBwD9csAVbsAXnPwAAAD/VAQAAAAAAAAs=</ink>
</athena>
</file>

<file path=customXml/item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AULAAAAAAAABfD///8MQWN0aW9uVHlwZVYxAQAAAAd2YWx1ZV9fAAgCAAAAAAAAAAEFAAAABAAAAAkRAAAACRIAAADQPwAAAAAAAAHt////8P///wAAAAABBgAAAAQAAAAJFAAAAAkVAAAAflgAAAAAAAAB6v////D///8AAAAAAQcAAAAEAAAACRcAAAAJGAAAAH9tAAAAAAAAAef////w////AAAAAAEIAAAABAAAAAkaAAAACRsAAADzdAAAAAAAAAHk////8P///wAAAAABCQAAAAQAAAAJHQAAAAkeAAAA27QAAAAAAAAB4f////D///8AAAAAAQoAAAAEAAAACSAAAAAJIQAAAK+9AAAAAAAAAd7////w////AAAAAAELAAAABAAAAAkjAAAACSQAAAD//AAAAAAAAAHb////8P///wAAAAABDAAAAAQAAAAJJgAAAAknAAAAKhQBAAAAAAAB2P////D///8AAAAABQ0AAAANQ2xlYXJDYW52YXNWMQIAAAAJU3RhcnRUaW1lBFR5cGUABBAMQWN0aW9uVHlwZVYxAgAAAAIAAADmRQE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DwEAAA8BAAABEQAAAA4AAAD//wAAAAAAAAAAACJAAAAB1P///9b///8BAAAAAAAAAAAAIkABEgAAAA8AAAAJLQAAAHUAAAB1AAAAARQAAAAOAAAA//8AAAAAAAAAAAAiQAAAAdL////W////AQAAAAAAAAAAACJAARUAAAAPAAAACS8AAAAkAAAAJAAAAAEXAAAADgAAAP//AAAAAAAAAAAAIkAAAAHQ////1v///wEAAAAAAAAAAAAiQAEYAAAADwAAAAkxAAAAHwAAAB8AAAABGgAAAA4AAAD//wAAAAAAAAAAACJAAAABzv///9b///8BAAAAAAAAAAAAIkABGwAAAA8AAAAJMwAAACcAAAAnAAAAAR0AAAAOAAAA//8AAAAAAAAAAAAiQAAAAcz////W////AQAAAAAAAAAAACJAAR4AAAAPAAAACTUAAABNAAAATQAAAAEgAAAADgAAAP//AAAAAAAAAAAAIkAAAAHK////1v///wEAAAAAAAAAAAAiQAEhAAAADwAAAAk3AAAALAAAACwAAAABIwAAAA4AAAD//wAAAAAAAAAAACJAAAAByP///9b///8BAAAAAAAAAAAAIkABJAAAAA8AAAAJOQAAAHsAAAB7AAAAASYAAAAOAAAA//8AAAAAAAAAAAAiQAAAAcb////W////AQAAAAAAAAAAACJAAScAAAAPAAAACTsAAAAzAAAAMwAAAAcrAAAAAAEAAAAAAg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DfEHLQAAAAABAAAAgAAAAAQKSW5rUG9pbnRWMQIA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NCwcvAAAAAAEAAABAAAAABApJbmtQb2ludFYxAgAAAAnAAQAACcEBAAAJwgEAAAnDAQAACcQBAAAJxQEAAAnGAQAACccBAAAJyAEAAAnJAQAACcoBAAAJywEAAAnMAQAACc0BAAAJzgEAAAnPAQAACdABAAAJ0QEAAAnSAQAACdMBAAAJ1AEAAAnVAQAACdYBAAAJ1wEAAAnYAQAACdkBAAAJ2gEAAAnbAQAACdwBAAAJ3QEAAAneAQAACd8BAAAJ4AEAAAnhAQAACeIBAAAJ4wEAAA0cBzEAAAAAAQAAACAAAAAECklua1BvaW50VjECAAAACeQBAAAJ5QEAAAnmAQAACecBAAAJ6AEAAAnpAQAACeoBAAAJ6wEAAAnsAQAACe0BAAAJ7gEAAAnvAQAACfABAAAJ8QEAAAnyAQAACfMBAAAJ9AEAAAn1AQAACfYBAAAJ9wEAAAn4AQAACfkBAAAJ+gEAAAn7AQAACfwBAAAJ/QEAAAn+AQAACf8BAAAJAAIAAAkBAgAACQICAAAKBzMAAAAAAQAAAEAAAAAECklua1BvaW50VjECAAAACQMCAAAJBAIAAAkFAgAACQYCAAAJBwIAAAkIAgAACQkCAAAJCgIAAAkLAgAACQwCAAAJDQIAAAkOAgAACQ8CAAAJEAIAAAkRAgAACRICAAAJEwIAAAkUAgAACRUCAAAJFgIAAAkXAgAACRgCAAAJGQIAAAkaAgAACRsCAAAJHAIAAAkdAgAACR4CAAAJHwIAAAkgAgAACSECAAAJIgIAAAkjAgAACSQCAAAJJQIAAAkmAgAACScCAAAJKAIAAAkpAgAADRkHNQAAAAABAAAAgAAAAAQKSW5rUG9pbnRWMQIA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DTMHNwAAAAABAAAAQAAAAAQKSW5rUG9pbnRWMQIA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DRQHOQAAAAABAAAAgAAAAAQKSW5rUG9pbnRWMQIA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NBQc7AAAAAAEAAABAAAAABApJbmtQb2ludFYxAgA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0NBTwAAAAKSW5rUG9pbnRWMQQAAAABWAFZDlByZXNzdXJlRmFjdG9yCVRpbWVTdGFtcAAAAAAGBgsQAgAAANdoPyM+qsc/eNYMdWfNwD8AAAA/AAAAAAAAAAABPQAAADwAAADXaD8jPqrHP6iEudef7cA/AAAAPz8AAAAAAAAAAT4AAAA8AAAARQ03UcHYxz+ohLnXn+3APwAAAD8/AAAAAAAAAAE/AAAAPAAAAFcoIkQJTcg/qIS515/twD8AAAA/TgAAAAAAAAABQAAAADwAAADX5wRl1O/IP6iEudef7cA/AAAAP04AAAAAAAAAAUEAAAA8AAAAINXr7l17yT+ohLnXn+3APwAAAD9eAAAAAAAAAAFCAAAAPAAAAKCUzg8pHso/qIS515/twD8AAAA/bgAAAAAAAAABQwAAADwAAABFiocWhKnLP6iEudef7cA/AAAAP24AAAAAAAAAAUQAAAA8AAAA+xtmzpBjzD+ohLnXn+3APwAAAD99AAAAAAAAAAFFAAAAPAAAALWtRIadHc0/2TJmOtgNwT8AAAA/fQAAAAAAAAABRgAAADwAAAChER/V6+7NP9kyZjrYDcE/AAAAP40AAAAAAAAAAUcAAAA8AAAAx0f1unvXzj/ZMmY62A3BPwAAAD+NAAAAAAAAAAFIAAAAPAAAACFQxzdN188/2TJmOtgNwT8AAAA/nQAAAAAAAAABSQAAADwAAAAH2lDDTVTQPwrhEp0QLsE/AAAAP6wAAAAAAAAAAUoAAAA8AAAAGfU7tpXI0D8K4RKdEC7BPwAAAD+sAAAAAAAAAAFLAAAAPAAAAEf5pHR+SNE/CuESnRAuwT8AAAA/rAAAAAAAAAABTAAAADwAAAB1/Q0zZ8jRPwrhEp0QLsE/AAAAP7wAAAAAAAAAAU0AAAA8AAAAvur0vPBT0j8K4RKdEC7BPwAAAD+8AAAAAAAAAAFOAAAAPAAAAAjY20Z639I/CuESnRAuwT8AAAA/ywAAAAAAAAABTwAAADwAAAA23EQFY1/TPwrhEp0QLsE/AAAAP8sAAAAAAAAAAVAAAAA8AAAAf8krj+zq0z8K4RKdEC7BPwAAAD/bAAAAAAAAAAFRAAAAPAAAAKzNlE3VatQ/CuESnRAuwT8AAAA/2wAAAAAAAAABUgAAADwAAACj/wF1fNPUPwrhEp0QLsE/AAAAP9sAAAAAAAAAAVMAAAA8AAAA0QNrM2VT1T8K4RKdEC7BPwAAAD/bAAAAAAAAAAFUAAAAPAAAAKxMWo9rsNU/CuESnRAuwT8AAAA/6gAAAAAAAAABVQAAADwAAACIlUnrcQ3WPwrhEp0QLsE/AAAAP+oAAAAAAAAAAVYAAAA8AAAASfW6e9de1j8K4RKdEC7BPwAAAD/6AAAAAAAAAAFXAAAAPAAAAO1rrkCcpNY/CuESnRAuwT8AAAA/CgEAAAAAAAABWAAAADwAAACtyx/RAfbWPwrhEp0QLsE/AAAAPwoBAAAAAAAAAVkAAAA8AAAAiRQPLQhT1z8K4RKdEC7BPwAAAD8KAQAAAAAAAAFaAAAAPAAAAC2LAvLMmNc/CuESnRAuwT8AAAA/GQEAAAAAAAABWwAAADwAAAAI1PFN0/XXPwrhEp0QLsE/AAAAPxkBAAAAAAAAAVwAAAA8AAAArUrlEpg72D8K4RKdEC7BPwAAAD8pAQAAAAAAAAFdAAAAPAAAAIiT1G6emNg/CuESnRAuwT8AAAA/OAEAAAAAAAABXgAAADwAAABk3MPKpPXYPwrhEp0QLsE/AAAAP0gBAAAAAAAAAV8AAAA8AAAA7Wk5xMgv2T8K4RKdEC7BPwAAAD9IAQAAAAAAAAFgAAAAPAAAAK3JqlQugdk/CuESnRAuwT8AAAA/SAEAAAAAAAABYQAAADwAAAAbbqKCsa/ZPwrhEp0QLsE/AAAAP1gBAAAAAAAAAWIAAAA8AAAApPsXfNXp2T8K4RKdEC7BPwAAAD9YAQAAAAAAAAFjAAAAPAAAABGgD6pYGNo/CuESnRAuwT8AAAA/ZwEAAAAAAAABZAAAADwAAACcLYWjfFLaPwrhEp0QLsE/AAAAP2cBAAAAAAAAAWUAAAA8AAAACdJ80f+A2j8K4RKdEC7BPwAAAD93AQAAAAAAAAFmAAAAPAAAAFyN9jPio9o/CuESnRAuwT8AAAA/dwEAAAAAAAABZwAAADwAAACuSHCWxMbaPwrhEp0QLsE/AAAAP4cBAAAAAAAAAWgAAAA8AAAAAATq+Kbp2j8K4RKdEC7BPwAAAD+HAQAAAAAAAAFpAAAAPAAAAG6o4SYqGNs/CuESnRAuwT8AAAA/lgEAAAAAAAABagAAADwAAADAY1uJDDvbPwrhEp0QLsE/AAAAP5YBAAAAAAAAAWsAAAA8AAAALghTt49p2z8K4RKdEC7BPwAAAD+mAQAAAAAAAAFsAAAAPAAAAJusSuUSmNs/CuESnRAuwT8AAAA/tQEAAAAAAAABbQAAADwAAAB39TlBGfXbPwrhEp0QLsE/AAAAP8UBAAAAAAAAAW4AAAA8AAAA5Zkxb5wj3D/ZMmY62A3BPwAAAD/FAQAAAAAAAAFvAAAAPAAAAFI+KZ0fUtw/eNYMdWfNwD8AAAA/xQEAAAAAAAABcAAAADwAAADA4iDLooDcP0coYBIvrcA/AAAAP9UBAAAAAAAAAXEAAAA8AAAA97QcYuSX3D8VerOv9ozAPwAAAD/VAQAAAAAAAAFyAAAAPAAAAElwlsTGutw/FXqzr/aMwD8AAAA/5AEAAAAAAAABcwAAADwAAACbKxAnqd3cP+XLBk2+bMA/AAAAP/QBAAAAAAAAAXQAAAA8AAAACdAHVSwM3T+Db62HTSzAPwAAAD/0AQAAAAAAAAF1AAAAPAAAAECiA+xtI90/g2+th00swD8AAAA/BAIAAAAAAAABdgAAADwAAAB2dP+CrzrdP1PBACUVDMA/AAAAPwQCAAAAAAAAAXcAAAA8AAAAkl19TlBG3T9TwQAlFQzAPwAAAD8TAgAAAAAAAAF4AAAAPAAAAMoveeWRXd0/QyaohLnXvz8AAAA/EwIAAAAAAAABeQAAADwAAADKL3nlkV3dP+HJTr9Il78/AAAAPyMCAAAAAAAAAXoAAAA8AAAA5Bj3sDJp3T/hyU6/SJe/PwAAAD8jAgAAAAAAAAF7AAAAPAAAAAACdXzTdN0/4clOv0iXvz8AAAA/MgIAAAAAAAABfAAAADwAAAAc6/JHdIDdP31t9fnXVr8/AAAAPzICAAAAAAAAAX0AAAA8AAAAUr3u3rWX3T99bfX511a/PwAAAD9CAgAAAAAAAAF+AAAAPAAAAG6mbKpWo90/HRGcNGcWvz8AAAA/QgIAAAAAAAABfwAAADwAAACkeGhBmLrdP7u0Qm/21b4/AAAAP1ICAAAAAAAAAYAAAAA8AAAA3Epk2NnR3T/3+4/kFFW+PwAAAD9SAgAAAAAAAAGBAAAAPAAAABIdYG8b6d0/l582H6QUvj8AAAA/YQIAAAAAAAABggAAADwAAABI71sGXQDeP9Pmg5TCk70/AAAAP3ECAAAAAAAAAYMAAAA8AAAAgMFXnZ4X3j9xiirPUVO9PwAAAD9xAgAAAAAAAAGEAAAAPAAAALiTUzTgLt4/r9F3RHDSvD8AAAA/cQIAAAAAAAABhQAAADwAAADUfNH/gDreP011Hn//kbw/AAAAP4ECAAAAAAAAAYYAAAA8AAAACk/NlsJR3j/rGMW5jlG8PwAAAD+QAgAAAAAAAAGHAAAAPAAAACY4S2JjXd4/J2ASL63Quz8AAAA/oAIAAAAAAAABiAAAADwAAABcCkf5pHTeP8UDuWk8kLs/AAAAP6ACAAAAAAAAAYkAAAA8AAAAePPExEWA3j9lp1+ky0+7PwAAAD+gAgAAAAAAAAGKAAAAPAAAAJTcQpDmi94/oe6sGerOuj8AAAA/rwIAAAAAAAABiwAAADwAAACuxcBbh5fePz+SU1R5jro/AAAAP68CAAAAAAAAAYwAAAA8AAAArsXAW4eX3j/dNfqOCE66PwAAAD/PAgAAAAAAAAGNAAAAPAAAAMquPicoo94/9Wc7tNQLuT8AAAA/zwIAAAAAAAABjgAAADwAAADKrj4nKKPePzKviCnzirg/AAAAP94CAAAAAAAAAY8AAAA8AAAAyq4+Jyij3j8NmnzZoMm3PwAAAD/eAgAAAAAAAAGQAAAAPAAAAMquPicoo94/6IRwiU4Itz8AAAA/+wIAAAAAAAABkQAAADwAAADKrj4nKKPeP8NvZDn8RrY/AAAAP/sCAAAAAAAAAZIAAAA8AAAAyq4+Jyij3j8At7GuGsa1PwAAAD8LAwAAAAAAAAGTAAAAPAAAAMquPicoo94/26GlXsgEtT8AAAA/CwMAAAAAAAABlAAAADwAAADKrj4nKKPeP7aMmQ52Q7Q/AAAAPxoDAAAAAAAAAZUAAAA8AAAAyq4+Jyij3j+Rd42+I4KzPwAAAD8aAwAAAAAAAAGWAAAAPAAAAMquPicoo94/a2KBbtHAsj8AAAA/KgMAAAAAAAABlwAAADwAAADKrj4nKKPeP6mpzuPvP7I/AAAAPyoDAAAAAAAAAZgAAAA8AAAAyq4+Jyij3j+DlMKTnX6xPwAAAD8qAwAAAAAAAAGZAAAAPAAAAMquPicoo94/Xn+2Q0u9sD8AAAA/OQMAAAAAAAABmgAAADwAAACuxcBbh5feP3LUVOfx968/AAAAP1kDAAAAAAAAAZsAAAA8AAAAlNxCkOaL3j+iONcxinOtPwAAAD9ZAwAAAAAAAAGcAAAAPAAAAHjzxMRFgN4/4H8kp6jyrD8AAAA/WQMAAAAAAAABnQAAADwAAABcCkf5pHTeP1gOv5Hl8Ks/AAAAP2gDAAAAAAAAAZ4AAAA8AAAAQCHJLQRp3j/SnFl8Iu+qPwAAAD9oAwAAAAAAAAGfAAAAPAAAAApPzZbCUd4/iHJB3H1sqT8AAAA/eAMAAAAAAAABoAAAADwAAADuZU/LIUbePwAB3Ma6aqg/AAAAP3gDAAAAAAAAAaEAAAA8AAAAuJNTNOAu3j+21sMmFuimPwAAAD+IAwAAAAAAAAGiAAAAPAAAAIDBV52eF94/MGVeEVPmpT8AAAA/iAMAAAAAAAABowAAADwAAAAuBt46vPTdP2DJ4FvrYaM/AAAAP5cDAAAAAAAAAaQAAAA8AAAA9jPio3rd3T8Wn8i7Rt+hPwAAAD+2AwAAAAAAAAGlAAAAPAAAAKR4aEGYut0/EXj7IYG3nz8AAAA/tgMAAAAAAAABpgAAADwAAACIj+p1967dP4sGlgy+tZ4/AAAAP8YDAAAAAAAAAacAAAA8AAAAbqZsqlaj3T8FlTD3+rOdPwAAAD/WAwAAAAAAAAGoAAAAPAAAAG6mbKpWo90/fyPL4TeynD8AAAA/1gMAAAAAAAABqQAAADwAAABSve7etZfdP/exZcx0sJs/AAAAP/UDAAAAAAAAAaoAAAA8AAAAUr3u3rWX3T9xQAC3sa6aPwAAAD/1AwAAAAAAAAGrAAAAPAAAADbUcBMVjN0/6c6aoe6smT8AAAA/9QMAAAAAAAABrAAAADwAAAAAAnV803TdP93rz3ZoqZc/AAAAPwUEAAAAAAAAAa0AAAA8AAAA5Bj3sDJp3T9VemphpaeWPwAAAD8UBAAAAAAAAAGuAAAAPAAAAK5G+xnxUd0/R5efNh+klD8AAAA/FAQAAAAAAAABrwAAADwAAAB2dP+CrzrdP8MlOiFcopM/AAAAPxQEAAAAAAAAAbAAAAA8AAAAQKID7G0j3T87tNQLmaCSPwAAAD8kBAAAAAAAAAGxAAAAPAAAAAnQB1UsDN0/tUJv9tWekT8AAAA/JAQAAAAAAAABsgAAADwAAAC3FI7ySencPy3RCeESnZA/AAAAPzMEAAAAAAAAAbMAAAA8AAAAgEKSWwjS3D9Ov0iXnzaPPwAAAD8zBAAAAAAAAAG0AAAAPAAAAC6HGPklr9w/Tr9Il582jz8AAAA/QwQAAAAAAAABtQAAADwAAAD3tBxi5JfcP0LcfWwZM40/AAAAP0MEAAAAAAAAAbYAAAA8AAAAwOIgy6KA3D8y+bJBky+LPwAAAD9TBAAAAAAAAAG3AAAAPAAAAIkQJTRhadw/MvmyQZMviz8AAAA/UwQAAAAAAAABuAAAADwAAABSPimdH1LcPzL5skGTL4s/AAAAP3IEAAAAAAAAAbkAAAA8AAAArsc12FoM3D8mFugWDSyJPwAAAD+CBAAAAAAAAAG6AAAAPAAAAFsMvHV46ds/JhboFg0siT8AAAA/ggQAAAAAAAABuwAAADwAAAAJUUITlsbbPyYW6BYNLIk/AAAAP4IEAAAAAAAAAbwAAAA8AAAAgMPMGXKM2z8mFugWDSyJPwAAAD+RBAAAAAAAAAG9AAAAPAAAABIf1evuXds/JhboFg0siT8AAAA/kQQAAAAAAAABvgAAADwAAACJkV/yyiPbPyYW6BYNLIk/AAAAP6EEAAAAAAAAAb8AAAA8AAAAHO1nxEf12j8mFugWDSyJPwAAAD+hBAAAAAAAAAHAAAAAPAAAAFyN9jPio9o/JhboFg0siT8AAAA/sAQAAAAAAAABwQAAADwAAADS/4A6vmnaPyYW6BYNLIk/AAAAP8AEAAAAAAAAAcIAAAA8AAAA9raR3rcM2j8mFugWDSyJPwAAAD/ABAAAAAAAAAHDAAAAPAAAAFFAnhnzxtk/JhboFg0siT8AAAA/0AQAAAAAAAABxAAAADwAAAB296697GnZPyYW6BYNLIk/AAAAP9AEAAAAAAAAAcUAAAA8AAAAm66/YeYM2T8aMx3shiiHPwAAAD/QBAAAAAAAAAHGAAAAPAAAAPY3zJwhx9g/DFBSwQAlhT8AAAA/3wQAAAAAAAABxwAAADwAAAAb79xAG2rYPwBth5Z6IYM/AAAAP98EAAAAAAAAAcgAAAA8AAAAJL1vGXQB2D/wibxr9B2BPwAAAD/vBAAAAAAAAAHJAAAAPAAAAEl0gL1tpNc/8Im8a/QdgT8AAAA//wQAAAAAAAABygAAADwAAABtK5FhZ0fXP8hN44HcNH4/AAAAP/8EAAAAAAAAAcsAAAA8AAAAkuKhBWHq1j+sh00s0C16PwAAAD8OBQAAAAAAAAHMAAAAPAAAAJuwNN65gdY/rIdNLNAtej8AAAA/DgUAAAAAAAABzQAAADwAAAD1OUEZ9TvWP6yHTSzQLXo/AAAAPw4FAAAAAAAAAc4AAAA8AAAANdrPiI/q1T+sh00s0C16PwAAAD8eBQAAAAAAAAHPAAAAPAAAAJFj3MPKpNU/rIdNLNAtej8AAAA/LQUAAAAAAAAB0AAAADwAAABIdvU5QRnVP6yHTSzQLXo/AAAAPz0FAAAAAAAAAdEAAAA8AAAAv+h/QB3f1D+sh00s0C16PwAAAD89BQAAAAAAAAHSAAAAPAAAADVbCkf5pNQ/rIdNLNAtej8AAAA/TQUAAAAAAAAB0wAAADwAAAB1+5i2k1PUP6yHTSzQLXo/AAAAP00FAAAAAAAAAdQAAAA8AAAA0YSl8c4N1D+sh00s0C16PwAAAD9NBQAAAAAAAAHVAAAAPAAAABElNGFpvNM/rIdNLNAtej8AAAA/XAUAAAAAAAAB1gAAADwAAAA23EQFY1/TP6yHTSzQLXo/AAAAP1wFAAAAAAAAAdcAAAA8AAAAWpNVqVwC0z+sh00s0C16PwAAAD9sBQAAAAAAAAHYAAAAPAAAAH9KZk1WpdI/rIdNLNAtej8AAAA/fAUAAAAAAAAB2QAAADwAAADZ03KIkV/SP6yHTSzQLXo/AAAAP3wFAAAAAAAAAdoAAAA8AAAAUEb9jm0l0j+sh00s0C16PwAAAD+LBQAAAAAAAAHbAAAAPAAAAKzPCcqo39E/rIdNLNAtej8AAAA/iwUAAAAAAAAB3AAAADwAAAA+KxKcJbHRP6yHTSzQLXo/AAAAP5sFAAAAAAAAAd0AAAA8AAAA7G+YOUOO0T+sh00s0C16PwAAAD+qBQAAAAAAAAHeAAAAPAAAALWdnKIBd9E/rIdNLNAtej8AAAA/qgUAAAAAAAAB3wAAADwAAABi4iJAH1TRP6yHTSzQLXo/AAAAP7oFAAAAAAAAAeAAAAA8AAAAECep3Twx0T+sh00s0C16PwAAAD+6BQAAAAAAAAHhAAAAPAAAAL5rL3taDtE/rIdNLNAtej8AAAA/ygUAAAAAAAAB4gAAADwAAACHmTPkGPfQP6yHTSzQLXo/AAAAP8oFAAAAAAAAAeMAAAA8AAAAUMc3Tdff0D+sh00s0C16PwAAAD/KBQAAAAAAAAHkAAAAPAAAABn1O7aVyNA/rIdNLNAtej8AAAA/2QUAAAAAAAAB5QAAADwAAADHOcJTs6XQP5TBt9bDJnY/AAAAP9kFAAAAAAAAAeYAAAA8AAAAdX5I8dCC0D+UwbfWwyZ2PwAAAD/5BQAAAAAAAAHnAAAAPAAAAFkiw86O7s8/lMG31sMmdj8AAAA/CAYAAAAAAAAB6AAAADwAAADr/gVfdXrOP3j7IYG3H3I/AAAAPwgGAAAAAAAAAekAAAA8AAAANW0np2jAzT94+yGBtx9yPwAAAD8IBgAAAAAAAAHqAAAAPAAAAHvbSO9bBs0/ePshgbcfcj8AAAA/GAYAAAAAAAAB6wAAADwAAAD7G2bOkGPMP3j7IYG3H3I/AAAAPxgGAAAAAAAAAewAAAA8AAAAsy5/RAfYyz94+yGBtx9yPwAAAD8nBgAAAAAAAAHtAAAAPAAAAKETlFG/Y8s/ePshgbcfcj8AAAA/JwYAAAAAAAAB7gAAADwAAADFyqT1uAbLP3j7IYG3H3I/AAAAPzcGAAAAAAAAAe8AAAA8AAAAs6+5AnGSyj94+yGBtx9yPwAAAD83BgAAAAAAAAHwAAAAPAAAANdmyqZqNco/ePshgbcfcj8AAAA/RwYAAAAAAAAB8QAAADwAAAD7HdtKZNjJP3j7IYG3H3I/AAAAP0cGAAAAAAAAAfIAAAA8AAAAjnnjHOGpyT94+yGBtx9yPwAAAD9WBgAAAAAAAAHzAAAAPAAAACDV6+5de8k/ePshgbcfcj8AAAA/VgYAAAAAAAAB9AAAADwAAADpAvBXHGTJP3j7IYG3H3I/AAAAP2YGAAAAAAAAAfUAAAA8AAAAsjD0wNpMyT94+yGBtx9yPwAAAD92BgAAAAAAAAH2AAAAPAAAAHxe+CmZNck/ePshgbcfcj8AAAA/0wYAAAAAAAAB9wAAADwAAAAOOzu6f8HHP8hN44HcNH4/AAAAP+MGAAAAAAAAAfgAAAA8AAAAVqlcAnMHxz8aMx3shiiHPwAAAD/jBgAAAAAAAAH5AAAAPAAAALIyaT2uwcY/JhboFg0siT8AAAA/8wYAAAAAAAAB+gAAADwAAABEjnEPK5PGPyYW6BYNLIk/AAAAP/MGAAAAAAAAAfsAAAA8AAAADbx1eOl7xj8y+bJBky+LPwAAAD8CBwAAAAAAAAH8AAAAPAAAANbpeeGnZMY/MvmyQZMviz8AAAA/AgcAAAAAAAAB/QAAADwAAACfF35KZk3GP0LcfWwZM40/AAAAPxIHAAAAAAAAAf4AAAA8AAAAaUWCsyQ2xj9C3H1sGTONPwAAAD8SBwAAAAAAAAH/AAAAPAAAADJzhhzjHsY/Tr9Il582jz8AAAA/IQcAAAAAAAABAAEAADwAAAD7oIqFoQfGPy3RCeESnZA/AAAAP0EHAAAAAAAAAQEBAAA8AAAA+6CKhaEHxj+1Qm/21Z6RPwAAAD9QBwAAAAAAAAECAQAAPAAAAMTOju5f8MU/O7TUC5mgkj8AAAA/UAcAAAAAAAABAwEAADwAAADEzo7uX/DFP8MlOiFcopM/AAAAP2AHAAAAAAAAAQQBAAA8AAAAxM6O7l/wxT9Hl582H6SUPwAAAD9gBwAAAAAAAAEFAQAAPAAAAI38klce2cU/zwgFTOKllT8AAAA/cAcAAAAAAAABBgEAADwAAACN/JJXHtnFP1V6amGlp5Y/AAAAP3AHAAAAAAAAAQcBAAA8AAAAjfySVx7ZxT/d6892aKmXPwAAAD9/BwAAAAAAAAEIAQAAPAAAAI38klce2cU/6c6aoe6smT8AAAA/fwcAAAAAAAABCQEAADwAAABWKpfA3MHFP3FAALexrpo/AAAAP48HAAAAAAAAAQoBAAA8AAAAViqXwNzBxT9/I8vhN7KcPwAAAD+PBwAAAAAAAAELAQAAPAAAAB9YmymbqsU/BZUw9/qznT8AAAA/ngcAAAAAAAABDAEAADwAAAAfWJspm6rFP4sGlgy+tZ4/AAAAP54HAAAAAAAAAQ0BAAA8AAAAH1ibKZuqxT/MdLAbolygPwAAAD+uBwAAAAAAAAEOAQAAPAAAAOmFn5JZk8U/Fp/Iu0bfoT8AAAA/rgcAAAAAAAABDwEAADwAAADphZ+SWZPFP54QLtEJ4aI/AAAAP74HAAAAAAAAARABAAA8AAAA6YWfklmTxT8kgpPmzOKjPwAAAD++BwAAAAAAAAERAQAAPAAAALKzo/sXfMU/qvP4+4/kpD8AAAA/zQcAAAAAAAABEgEAADwAAAB74adk1mTFPzBlXhFT5qU/AAAAP80HAAAAAAAAARMBAAA8AAAARA+szZRNxT96j3ax92inPwAAAD/dBwAAAAAAAAEUAQAAPAAAAEQPrM2UTcU/xLmOUZzrqD8AAAA/3QcAAAAAAAABFQEAADwAAAANPbA2UzbFP0or9GZf7ak/AAAAP+0HAAAAAAAAARYBAAA8AAAADT2wNlM2xT/SnFl8Iu+qPwAAAD/tBwAAAAAAAAEXAQAAPAAAANZqtJ8RH8U/WA6/keXwqz8AAAA//AcAAAAAAAABGAEAADwAAADWarSfER/FP6I41zGKc60/AAAAP/wHAAAAAAAAARkBAAA8AAAA1mq0nxEfxT8qqjxHTXWuPwAAAD8MCAAAAAAAAAEaAQAAPAAAANZqtJ8RH8U/sBuiXBB3rz8AAAA/DAgAAAAAAAABGwEAADwAAADWarSfER/FP5vGA7lpPLA/AAAAPxsIAAAAAAAAARwBAAA8AAAA1mq0nxEfxT/A2w8JvP2wPwAAAD8rCAAAAAAAAAEdAQAAPAAAANZqtJ8RH8U/R011Hn//sT8AAAA/KwgAAAAAAAABHgEAADwAAADWarSfER/FP86+2jNCAbM/AAAAPzsIAAAAAAAAAR8BAAA8AAAA1mq0nxEfxT9UMEBJBQO0PwAAAD87CAAAAAAAAAEgAQAAPAAAANZqtJ8RH8U/eEVMmVfEtD8AAAA/OwgAAAAAAAABIQEAADwAAADWarSfER/FP2ETC3SLBrY/AAAAP0oIAAAAAAAAASIBAAA8AAAA1mq0nxEfxT/ohHCJTgi3PwAAAD9KCAAAAAAAAAEjAQAAPAAAANZqtJ8RH8U/DZp82aDJtz8AAAA/WggAAAAAAAABJAEAADwAAADWarSfER/FPzKviCnzirg/AAAAP2oIAAAAAAAAASUBAAA8AAAA1mq0nxEfxT9WxJR5RUy5PwAAAD9qCAAAAAAAAAEmAQAAPAAAANZqtJ8RH8U/Gn1HBCfNuT8AAAA/aggAAAAAAAABJwEAADwAAAANPbA2UzbFP6HurBnqzro/AAAAP3kIAAAAAAAAASgBAAA8AAAADT2wNlM2xT8CSwbfWg+7PwAAAD95CAAAAAAAAAEpAQAAPAAAAA09sDZTNsU/J2ASL63Quz8AAAA/iQgAAAAAAAABKgEAADwAAABED6zNlE3FP4m8a/QdEbw/AAAAP4kIAAAAAAAAASsBAAA8AAAARA+szZRNxT9NdR5//5G8PwAAAD+YCAAAAAAAAAEsAQAAPAAAAHvhp2TWZMU/Dy7RCeESvT8AAAA/mAgAAAAAAAABLQEAADwAAACys6P7F3zFP9Pmg5TCk70/AAAAP6gIAAAAAAAAAS4BAAA8AAAAsrOj+xd8xT+XnzYfpBS+PwAAAD+oCAAAAAAAAAEvAQAAPAAAAOmFn5JZk8U/HRGcNGcWvz8AAAA/uAgAAAAAAAABMAEAADwAAADphZ+SWZPFP+HJTr9Il78/AAAAP8cIAAAAAAAAATEBAAA8AAAA6YWfklmTxT+Db62HTSzAPwAAAD/HCAAAAAAAAAEyAQAAPAAAAOmFn5JZk8U/FXqzr/aMwD8AAAA/xwgAAAAAAAABMwEAADwAAADphZ+SWZPFP6iEudef7cA/AAAAP9cIAAAAAAAAATQBAAA8AAAA6YWfklmTxT86j7//SE7BPwAAAD/nCAAAAAAAAAE1AQAAPAAAAOmFn5JZk8U/nesYxbmOwT8AAAA/5wgAAAAAAAABNgEAADwAAADphZ+SWZPFP86ZxSfyrsE/AAAAP/YIAAAAAAAAATcBAAA8AAAA6YWfklmTxT/+R3KKKs/BPwAAAD/2CAAAAAAAAAE4AQAAPAAAAOmFn5JZk8U/L/Ye7WLvwT8AAAA/BgkAAAAAAAABOQEAADwAAAAfWJspm6rFPy/2Hu1i78E/AAAAP+YJAAAAAAAAAToBAAA8AAAAViqXwNzBxT8v9h7tYu/BPwAAAD/mCQAAAAAAAAE7AQAAPAAAAI38klce2cU/L/Ye7WLvwT8AAAA/9QkAAAAAAAABPAEAADwAAADEzo7uX/DFPy/2Hu1i78E/AAAAPxQKAAAAAAAAAT0BAAA8AAAAxM6O7l/wxT/+R3KKKs/BPwAAAD8UCgAAAAAAAAE+AQAAPAAAAPugioWhB8Y//kdyiirPwT8AAAA/QwoAAAAAAAABPwEAADwAAAAyc4Yc4x7GP/5Hcooqz8E/AAAAP4IKAAAAAAAAAUABAAA8AAAAaUWCsyQ2xj/+R3KKKs/BPwAAAD+RCgAAAAAAAAFBAQAAPAAAAJ8XfkpmTcY//kdyiirPwT8AAAA/oQoAAAAAAAABQgEAADwAAADW6Xnhp2TGP/5Hcooqz8E/AAAAP8AKAAAAAAAAAUMBAAA8AAAARI5xDyuTxj/OmcUn8q7BPwAAAD/ACgAAAAAAAAFEAQAAPAAAAHtgbaZsqsY/zpnFJ/KuwT8AAAA/0AoAAAAAAAABRQEAADwAAACyMmk9rsHGP86ZxSfyrsE/AAAAP+AKAAAAAAAAAUYBAAA8AAAA6ARl1O/Yxj/OmcUn8q7BPwAAAD9XCwAAAAAAAAFHAQAAPAAAAB/XYGsx8MY/zpnFJ/KuwT8AAAA/IgwAAAAAAAABSAEAADwAAABWqVwCcwfHP86ZxSfyrsE/AAAAPzEMAAAAAAAAAUkBAAA8AAAAjXtYmbQexz/OmcUn8q7BPwAAAD9BDAAAAAAAAAFKAQAAPAAAAMVNVDD2Ncc/zpnFJ/KuwT8AAAA/YAwAAAAAAAABSwEAADwAAABJcJbExrrcP/myQZMvG9Q/AAAAPwAAAAAAAAAAAUwBAAA8AAAAZFkUkGfG3D/5skGTLxvUPwAAAD8pAQAAAAAAAAFNAQAAPAAAALcUjvJJ6dw/+bJBky8b1D8AAAA/KQEAAAAAAAABTgEAADwAAAAkuYUgzRfdP/myQZMvG9Q/AAAAPzgBAAAAAAAAAU8BAAA8AAAAkl19TlBG3T/5skGTLxvUPwAAAD9IAQAAAAAAAAFQAQAAPAAAADbUcBMVjN0/+bJBky8b1D8AAAA/SAEAAAAAAAABUQEAADwAAADAYeYMOcbdP/myQZMvG9Q/AAAAP0gBAAAAAAAAAVIBAAA8AAAAZtjZ0f0L3j/5skGTLxvUPwAAAD9YAQAAAAAAAAFTAQAAPAAAACY4S2JjXd4/+bJBky8b1D8AAAA/ZwEAAAAAAAABVAEAADwAAADKrj4nKKPePylh7vVnO9Q/AAAAP3cBAAAAAAAAAVUBAAA8AAAAiA6wt4303j8pYe71ZzvUPwAAAD93AQAAAAAAAAFWAQAAPAAAAGRXnxOUUd8/KWHu9Wc71D8AAAA/dwEAAAAAAAABVwEAADwAAABAoI5vmq7fPylh7vVnO9Q/AAAAP4cBAAAAAAAAAVgBAAA8AAAA5BaCNF/03z8pYe71ZzvUPwAAAD+HAQAAAAAAAAFZAQAAPAAAAOGvOMiyKOA/KWHu9Wc71D8AAAA/lgEAAAAAAAABWgEAADwAAABPVDD2NVfgPylh7vVnO9Q/AAAAP5YBAAAAAAAAAVsBAAA8AAAASe3miYmL4D9CuEQnhEvUPwAAAD+WAQAAAAAAAAFcAQAAPAAAALeR3rcMuuA/QrhEJ4RL1D8AAAA/pgEAAAAAAAABXQEAADwAAACzKpVLYO7gP0K4RCeES9Q/AAAAP7UBAAAAAAAAAV4BAAA8AAAAPLgKRYQo4T9CuEQnhEvUPwAAAD+1AQAAAAAAAAFfAQAAPAAAAKpcAnMHV+E/QrhEJ4RL1D8AAAA/xQEAAAAAAAABYAEAADwAAACl9bgGW4vhP0K4RCeES9Q/AAAAP8UBAAAAAAAAAWEBAAA8AAAAhaXxzg204T9aD5tYoFvUPwAAAD/VAQAAAAAAAAFiAQAAPAAAAPNJ6fyQ4uE/Wg+bWKBb1D8AAAA/1QEAAAAAAAABYwEAADwAAABh7uAqFBHiP1oPm1igW9Q/AAAAP+QBAAAAAAAAAWQBAAA8AAAAzpLYWJc/4j9aD5tYoFvUPwAAAD/kAQAAAAAAAAFlAQAAPAAAAK9CESFKaOI/cmbxibxr1D8AAAA/9AEAAAAAAAABZgEAADwAAAA40IYabqLiP6QUnuz0i9Q/AAAAP/QBAAAAAAAAAWcBAAA8AAAAF4C/4iDL4j+8a/QdEZzUPwAAAD8EAgAAAAAAAAFoAQAAPAAAAIUktxCk+eI/1cJKTy2s1D8AAAA/BAIAAAAAAAABaQEAADwAAADzyK4+JyjjP+0ZoYBJvNQ/AAAAPxMCAAAAAAAAAWoBAAA8AAAAfFYkOEti4z8FcfexZczUPwAAAD8TAgAAAAAAAAFrAQAAPAAAAFwGXQD+iuM/HshN44Hc1D8AAAA/IwIAAAAAAAABbAEAADwAAABziJFf8srjPzYfpBSe7NQ/AAAAPyMCAAAAAAAAAW0BAAA8AAAA/RUHWRYF5D9OdvpFuvzUPwAAAD8yAgAAAAAAAAFuAQAAPAAAAPiuvexpOeQ/Tnb6Rbr81D8AAAA/MgIAAAAAAAABbwEAADwAAACBPDPmjXPkP2fNUHfWDNU/AAAAP0ICAAAAAAAAAXABAAA8AAAAmL5nRYKz5D9nzVB31gzVPwAAAD9CAgAAAAAAAAFxAQAAPAAAAK9AnKR28+Q/Z81Qd9YM1T8AAAA/UgIAAAAAAAABcgEAADwAAADGwtADazPlP2fNUHfWDNU/AAAAP1ICAAAAAAAAAXMBAAA8AAAA3EQFY19z5T9/JKeo8hzVPwAAAD9hAgAAAAAAAAF0AQAAPAAAAPTGOcJTs+U/fySnqPIc1T8AAAA/YQIAAAAAAAABdQEAADwAAADUdnKKBtzlP38kp6jyHNU/AAAAP3ECAAAAAAAAAXYBAAA8AAAAee1lT8sh5j9/JKeo8hzVPwAAAD9xAgAAAAAAAAF3AQAAPAAAAAJ720jvW+Y/fySnqPIc1T8AAAA/gQIAAAAAAAABeAEAADwAAAD9E5LcQpDmP38kp6jyHNU/AAAAP5ACAAAAAAAAAXkBAAA8AAAAgjq+abr+5j9/JKeo8hzVPwAAAD+gAgAAAAAAAAF6AQAAPAAAAH3TdP0NM+c/fySnqPIc1T8AAAA/oAIAAAAAAAABewEAADwAAADqd2wrkWHnP38kp6jyHNU/AAAAP6ACAAAAAAAAAXwBAAA8AAAAcwXiJLWb5z9/JKeo8hzVPwAAAD+vAgAAAAAAAAF9AQAAPAAAAOKp2VI4yuc/fySnqPIc1T8AAAA/rwIAAAAAAAABfgEAADwAAABQTtGAu/jnP38kp6jyHNU/AAAAP78CAAAAAAAAAX8BAAA8AAAAvvLIrj4n6D9/JKeo8hzVPwAAAD/PAgAAAAAAAAGAAQAAPAAAACuXwNzBVeg/fySnqPIc1T8AAAA/zwIAAAAAAAABgQEAADwAAAAmMHdwFYroP38kp6jyHNU/AAAAP88CAAAAAAAAAYIBAAA8AAAAeOvw0ves6D9/JKeo8hzVPwAAAD/eAgAAAAAAAAGDAQAAPAAAAOaP6AB72+g/fySnqPIc1T8AAAA/7gIAAAAAAAABhAEAADwAAADHPyHJLQTpP38kp6jyHNU/AAAAP+4CAAAAAAAAAYUBAAA8AAAAGfuaKxAn6T9/JKeo8hzVPwAAAD/+AgAAAAAAAAGGAQAAPAAAABSUUb9jW+k/fySnqPIc1T8AAAA//gIAAAAAAAABhwEAADwAAACCOEnt5onpP38kp6jyHNU/AAAAPw0DAAAAAAAAAYgBAAA8AAAADMa+5grE6T9/JKeo8hzVPwAAAD8dAwAAAAAAAAGJAQAAPAAAAFka79xAG+o/fySnqPIc1T8AAAA/LAMAAAAAAAABigEAADwAAADeQBtquInqP38kp6jyHNU/AAAAPzwDAAAAAAAAAYsBAAA8AAAABt46vPQ96z9/JKeo8hzVPwAAAD9MAwAAAAAAAAGMAQAAPAAAAKtULoG5g+s/fySnqPIc1T8AAAA/TAMAAAAAAAABjQEAADwAAACn7eQUDbjrP8gpqjxHTdU/AAAAP1sDAAAAAAAAAY4BAAA8AAAAMHtaDjHy6z8rhgMCuI3VPwAAAD9bAwAAAAAAAAGPAQAAPAAAABErk9bjGuw/WzSwZPCt1T8AAAA/awMAAAAAAAABkAEAADwAAACauAjQB1XsP4ziXMcoztU/AAAAP2sDAAAAAAAAAZEBAAA8AAAAB10A/oqD7D+kObP4RN7VPwAAAD97AwAAAAAAAAGSAQAAPAAAAOcMOcY9rOw/vZAJKmHu1T8AAAA/ewMAAAAAAAABkwEAADwAAACs0/PCT8nsP72QCSph7tU/AAAAP4oDAAAAAAAAAZQBAAA8AAAAcJquv2Hm7D+9kAkqYe7VPwAAAD+KAwAAAAAAAAGVAQAAPAAAAKdsqlaj/ew/1edfW33+1T8AAAA/mgMAAAAAAAABlgEAADwAAADCVSgiRAntP9XnX1t9/tU/AAAAP5oDAAAAAAAAAZcBAAA8AAAAbDNlU7Ua7T/V519bff7VPwAAAD+pAwAAAAAAAAGYAQAAPAAAAIcc4x5WJu0/1edfW33+1T8AAAA/qQMAAAAAAAABmQEAADwAAACjBWHq9jHtP9XnX1t9/tU/AAAAP7kDAAAAAAAAAZoBAAA8AAAAvu7etZc97T/V519bff7VPwAAAD+5AwAAAAAAAAGbAQAAPAAAAEvjnRtoQ+0/vZAJKmHu1T8AAAA/yQMAAAAAAAABnAEAADwAAAD1wNpM2VTtP72QCSph7tU/AAAAP8kDAAAAAAAAAZ0BAAA8AAAAgrWZsqla7T+kObP4RN7VPwAAAD/LAwAAAAAAAAGeAQAAPAAAACyT1uMabO0/jOJcxyjO1T8AAAA/ywMAAAAAAAABnwEAADwAAABHfFSvu3ftP3SLBpYMvtU/AAAAP9sDAAAAAAAAAaABAAA8AAAA8FmR4CyJ7T90iwaWDL7VPwAAAD/bAwAAAAAAAAGhAQAAPAAAAJo3zhGemu0/dIsGlgy+1T8AAAA/6wMAAAAAAAABogEAADwAAADQCcqo37HtP3SLBpYMvtU/AAAAP+sDAAAAAAAAAaMBAAA8AAAAldCEpfHO7T9bNLBk8K3VPwAAAD/6AwAAAAAAAAGkAQAAPAAAAOiL/gfU8e0/Q91ZM9Sd1T8AAAA/+gMAAAAAAAABpQEAADwAAAA6R3hqthTuPyuGAwK4jdU/AAAAPwoEAAAAAAAAAaYBAAA8AAAA/g0zZ8gx7j8rhgMCuI3VPwAAAD8KBAAAAAAAAAGnAQAAPAAAAN+9ay97Wu4/Ei+t0Jt91T8AAAA/GQQAAAAAAAABqAEAADwAAABNYmNd/ojuP/nXVp9/bdU/AAAAPxkEAAAAAAAAAakBAAA8AAAAnx3dv+Cr7j/511aff23VPwAAAD8pBAAAAAAAAAGqAQAAPAAAAH/NFYiT1O4/4IAAbmNd1T8AAAA/KQQAAAAAAAABqwEAADwAAABDlNCEpfHuP8gpqjxHTdU/AAAAPzkEAAAAAAAAAawBAAA8AAAAeWbMG+cI7z+w0lMLKz3VPwAAAD85BAAAAAAAAAGtAQAAPAAAACNECU1YGu8/sNJTCys91T8AAAA/SAQAAAAAAAABrgEAADwAAAA9LYcY+SXvP5d7/dkOLdU/AAAAP0gEAAAAAAAAAa8BAAA8AAAA5wrESWo37z9/JKeo8hzVPwAAAD9YBAAAAAAAAAGwAQAAPAAAAAP0QRULQ+8/fySnqPIc1T8AAAA/WAQAAAAAAAABsQEAADwAAACR6AB720jvP2fNUHfWDNU/AAAAP2gEAAAAAAAAAbIBAAA8AAAAq9F+RnxU7z9nzVB31gzVPwAAAD+WBAAAAAAAAAGzAQAAPAAAADVf9D+gju8/Tnb6Rbr81D8AAAA/pgQAAAAAAAABtAEAADwAAACJGm6igrHvPzYfpBSe7NQ/AAAAP6YEAAAAAAAAAbUBAAA8AAAAowPsbSO97z82H6QUnuzUPwAAAD+2BAAAAAAAAAG2AQAAPAAAAL/saTnEyO8/HshN44Hc1D8AAAA/tgQAAAAAAAABtwEAADwAAABN4SiflM7vPwVx97FlzNQ/AAAAP7YEAAAAAAAAAbgBAAA8AAAAZ8qmajXa7z8FcfexZczUPwAAAD/FBAAAAAAAAAG5AQAAPAAAAPW+ZdAF4O8/BXH3sWXM1D8AAAA/xQQAAAAAAAABugEAADwAAACDsyQ21uXvPwVx97FlzNQ/AAAAP+UEAAAAAAAAAbsBAAA8AAAAg7MkNtbl7z/tGaGASbzUPwAAAD+BBQAAAAAAAAG8AQAAPAAAAPW+ZdAF4O8/7RmhgEm81D8AAAA/kAUAAAAAAAABvQEAADwAAABnyqZqNdrvP+0ZoYBJvNQ/AAAAPywGAAAAAAAAAb4BAAA8AAAA29XnBGXU7z/VwkpPLazUPwAAAD88BgAAAAAAAAG/AQAAPAAAAE3hKJ+Uzu8/1cJKTy2s1D8AAAA/SwYAAAAAAAABwAEAADwAAACfmLgI0AfFP6SCAUoqGOA/AAAAPwAAAAAAAAAAAcEBAAA8AAAAn5i4CNAHxT8xrqxiOCDgPwAAAD8KAQAAAAAAAAHCAQAAPAAAANZqtJ8RH8U/Ma6sYjgg4D8AAAA/OQEAAAAAAAABwwEAADwAAAANPbA2UzbFPzGurGI4IOA/AAAAP0kBAAAAAAAAAcQBAAA8AAAAe+GnZNZkxT8xrqxiOCDgPwAAAD9JAQAAAAAAAAHFAQAAPAAAAB9YmymbqsU/Ma6sYjgg4D8AAAA/WAEAAAAAAAABxgEAADwAAAD7oIqFoQfGPzGurGI4IOA/AAAAP1gBAAAAAAAAAccBAAA8AAAAe2Btpmyqxj8xrqxiOCDgPwAAAD9oAQAAAAAAAAHIAQAAPAAAAMVNVDD2Ncc/Ma6sYjgg4D8AAAA/aAEAAAAAAAAByQEAADwAAAB83zLoAvDHPzGurGI4IOA/AAAAP3cBAAAAAAAAAcoBAAA8AAAAMnERoA+qyD8xrqxiOCDgPwAAAD+HAQAAAAAAAAHLAQAAPAAAAOkC8FccZMk/vdlXe0Yo4D8AAAA/lwEAAAAAAAABzAEAADwAAAAy8Nbhpe/JP73ZV3tGKOA/AAAAP5cBAAAAAAAAAc0BAAA8AAAAs6+5AnGSyj+92Vd7RijgPwAAAD+XAQAAAAAAAAHOAQAAPAAAAI34qF5378o/vdlXe0Yo4D8AAAA/pgEAAAAAAAABzwEAADwAAABrQZi6fUzLP73ZV3tGKOA/AAAAP6YBAAAAAAAAAdABAAA8AAAAD7iLf0KSyz+92Vd7RijgPwAAAD+2AQAAAAAAAAHRAQAAPAAAALMuf0QH2Ms/vdlXe0Yo4D8AAAA/tgEAAAAAAAAB0gEAADwAAADpAHvbSO/LP73ZV3tGKOA/AAAAP8YBAAAAAAAAAdMBAAA8AAAAV6VyCcwdzD+92Vd7RijgPwAAAD/GAQAAAAAAAAHUAQAAPAAAAI13bqANNcw/vdlXe0Yo4D8AAAA/1QEAAAAAAAAB1QEAADwAAADFSWo3T0zMP73ZV3tGKOA/AAAAP9UBAAAAAAAAAdYBAAA8AAAAM+5hZdJ6zD+92Vd7RijgPwAAAD/lAQAAAAAAAAHXAQAAPAAAAGnAXfwTksw/vdlXe0Yo4D8AAAA/5QEAAAAAAAAB2AEAADwAAACfklmTVanMP73ZV3tGKOA/AAAAP/QBAAAAAAAAAdkBAAA8AAAADTdRwdjXzD+92Vd7RijgPwAAAD/0AQAAAAAAAAHaAQAAPAAAAHvbSO9bBs0/Ma6sYjgg4D8AAAA/BAIAAAAAAAAB2wEAADwAAAAhUjy0IEzNPzGurGI4IOA/AAAAPwQCAAAAAAAAAdwBAAA8AAAAx8gveeWRzT8xrqxiOCDgPwAAAD8UAgAAAAAAAAHdAQAAPAAAANnjGmwtBs4/Ma6sYjgg4D8AAAA/FAIAAAAAAAAB3gEAADwAAADr/gVfdXrOPzGurGI4IOA/AAAAPyMCAAAAAAAAAd8BAAA8AAAAx0f1unvXzj8xrqxiOCDgPwAAAD8zAgAAAAAAAAHgAQAAPAAAAGu+6H9AHc8/Ma6sYjgg4D8AAAA/MwIAAAAAAAAB4QEAADwAAAAPNdxEBWPPPzGurGI4IOA/AAAAP0MCAAAAAAAAAeIBAAA8AAAAs6vPCcqozz+kggFKKhjgPwAAAD9DAgAAAAAAAAHjAQAAPAAAAOt9y6ALwM8/pIIBSioY4D8AAAA/UgIAAAAAAAAB5AEAADwAAACIp2ZL4Si/Pw3jyiqGA+I/AAAAPwAAAAAAAAAAAeUBAAA8AAAA0JRN1Wq0vz8N48oqhgPiPwAAAD9eAAAAAAAAAAHmAQAAPAAAAHrlkV19TsA/DePKKoYD4j8AAAA/XgAAAAAAAAAB5wEAADwAAAD6pHR+SPHAPw3jyiqGA+I/AAAAP20AAAAAAAAAAegBAAA8AAAAQ5JbCNJ8wT8N48oqhgPiPwAAAD9tAAAAAAAAAAHpAQAAPAAAAPojOsDeNsI/DePKKoYD4j8AAAA/fQAAAAAAAAAB6gEAADwAAAAfWhCmbh/DPw3jyiqGA+I/AAAAP30AAAAAAAAAAesBAAA8AAAA1uvuXXvZwz8N48oqhgPiPwAAAD+NAAAAAAAAAAHsAQAAPAAAAPshxUMLwsQ/DePKKoYD4j8AAAA/jQAAAAAAAAAB7QEAADwAAADphZ+SWZPFPw3jyiqGA+I/AAAAP5wAAAAAAAAAAe4BAAA8AAAARI5xDyuTxj8N48oqhgPiPwAAAD+cAAAAAAAAAAHvAQAAPAAAAKCWQ4z8ksc/DePKKoYD4j8AAAA/rAAAAAAAAAAB8AEAADwAAAD8nhUJzpLIPw3jyiqGA+I/AAAAP6wAAAAAAAAAAfEBAAA8AAAAINXr7l17yT8N48oqhgPiPwAAAD+7AAAAAAAAAAHyAQAAPAAAAA05xj2sTMo/DePKKoYD4j8AAAA/ywAAAAAAAAAB8wEAADwAAABrQZi6fUzLPw3jyiqGA+I/AAAAP8sAAAAAAAAAAfQBAAA8AAAAV6VyCcwdzD8N48oqhgPiPwAAAD/bAAAAAAAAAAH1AQAAPAAAAOt/QB3fNM0/DePKKoYD4j8AAAA/2wAAAAAAAAAB9gEAADwAAAB9Wg4x8kvOPw3jyiqGA+I/AAAAP9sAAAAAAAAAAfcBAAA8AAAAfdnTcoiRzz8N48oqhgPiPwAAAD/qAAAAAAAAAAH4AQAAPAAAAAfaUMNNVNA/DePKKoYD4j8AAAA/6gAAAAAAAAAB+QEAADwAAABssLUYeOvQPw3jyiqGA+I/AAAAP/oAAAAAAAAAAfoBAAA8AAAAtZ2cogF30T8N48oqhgPiPwAAAD8ZAQAAAAAAAAH7AQAAPAAAAAjY20Z639I/DePKKoYD4j8AAAA/GQEAAAAAAAAB/AEAADwAAADIN03X3zDTPw3jyiqGA+I/AAAAPykBAAAAAAAAAf0BAAA8AAAAbK5AnKR20z8N48oqhgPiPwAAAD8pAQAAAAAAAAH+AQAAPAAAANpSOMonpdM/DePKKoYD4j8AAAA/OAEAAAAAAAAB/wEAADwAAAARJTRhabzTPw3jyiqGA+I/AAAAPzgBAAAAAAAAAQACAAA8AAAALA6yLArI0z8N48oqhgPiPwAAAD9IAQAAAAAAAAEBAgAAPAAAACwOsiwKyNM/gbcfEnj74T8AAAA/KAIAAAAAAAABAgIAADwAAAARJTRhabzTP4G3HxJ4++E/AAAAP0cCAAAAAAAAAQMCAAA8AAAALomNdfkj2j+ZDnZDlAviPwAAAD8AAAAAAAAAAAEEAgAAPAAAAElyC0GaL9o/mQ52Q5QL4j8AAAA/VwAAAAAAAAABBQIAADwAAACARAfY20baP5kOdkOUC+I/AAAAP2cAAAAAAAAAAQYCAAA8AAAA0v+AOr5p2j+ZDnZDlAviPwAAAD+GAAAAAAAAAAEHAgAAPAAAABztZ8RH9do/mQ52Q5QL4j8AAAA/hgAAAAAAAAABCAIAADwAAADAY1uJDDvbP5kOdkOUC+I/AAAAP5YAAAAAAAAAAQkCAAA8AAAAm6xK5RKY2z8mOiFcohPiPwAAAD+WAAAAAAAAAAEKAgAAPAAAAFsMvHV46ds/JjohXKIT4j8AAAA/lgAAAAAAAAABCwIAADwAAAAbbC0G3jrcPyY6IVyiE+I/AAAAP6UAAAAAAAAAAQwCAAA8AAAA97QcYuSX3D+xZcx0sBviPwAAAD+1AAAAAAAAAAENAgAAPAAAANL9C77q9Nw/PpF3jb4j4j8AAAA/tQAAAAAAAAABDgIAADwAAACuRvsZ8VHdPz6Rd42+I+I/AAAAP8QAAAAAAAAAAQ8CAAA8AAAAUr3u3rWX3T8+kXeNviPiPwAAAD/EAAAAAAAAAAEQAgAAPAAAABIdYG8b6d0/yrwipswr4j8AAAA/xAAAAAAAAAABEQIAADwAAAAKT82WwlHeP8q8IqbMK+I/AAAAP9QAAAAAAAAAARICAAA8AAAA5pe88siu3j/KvCKmzCviPwAAAD/UAAAAAAAAAAETAgAAPAAAAMDgq07PC98/yrwipswr4j8AAAA/5AAAAAAAAAABFAIAADwAAABkV58TlFHfP8q8IqbMK+I/AAAAP+QAAAAAAAAAARUCAAA8AAAAQKCOb5qu3z/KvCKmzCviPwAAAD/zAAAAAAAAAAEWAgAAPAAAAI/0vmXQBeA/yrwipswr4j8AAAA/8wAAAAAAAAABFwIAADwAAAD8mLaTUzTgP8q8IqbMK+I/AAAAPwMBAAAAAAAAARgCAAA8AAAA9zFtJ6do4D/KvCKmzCviPwAAAD8TAQAAAAAAAAEZAgAAPAAAAPPKI7v6nOA/yrwipswr4j8AAAA/EwEAAAAAAAABGgIAADwAAAB8WJm0HtfgP1bozb7aM+I/AAAAPyIBAAAAAAAAARsCAAA8AAAAd/FPSHIL4T/iE3nX6DviPwAAAD8iAQAAAAAAAAEcAgAAPAAAAI5zhKdmS+E/bz8k8PZD4j8AAAA/IgEAAAAAAAABHQIAADwAAAAz6ndsK5HhP/pqzwgFTOI/AAAAP0EBAAAAAAAAAR4CAAA8AAAARQVjX3MF4j+HlnohE1TiPwAAAD9BAQAAAAAAAAEfAgAAPAAAAF2Hl75nReI/h5Z6IRNU4j8AAAA/UQEAAAAAAAABIAIAADwAAADmFA24i3/iP4eWeiETVOI/AAAAP1EBAAAAAAAAASECAAA8AAAAU7kE5g6u4j+HlnohE1TiPwAAAD9hAQAAAAAAAAEiAgAAPAAAAKZ0fkjx0OI/h5Z6IRNU4j8AAAA/YQEAAAAAAAABIwIAADwAAACFJLcQpPniP4eWeiETVOI/AAAAP3ABAAAAAAAAASQCAAA8AAAASutxDbYW4z/6as8IBUziPwAAAD9wAQAAAAAAAAElAgAAPAAAAIG9baT3LeM/4hN51+g74j8AAAA/gAEAAAAAAAABJgIAADwAAAC4j2k7OUXjP8q8IqbMK+I/AAAAP5ABAAAAAAAAAScCAAA8AAAAYW2mbKpW4z8+kXeNviPiPwAAAD+fAQAAAAAAAAEoAgAAPAAAAHxWJDhLYuM/JjohXKIT4j8AAAA/nwEAAAAAAAABKQIAADwAAAAKS+OdG2jjP5kOdkOUC+I/AAAAP58BAAAAAAAAASoCAAA8AAAAZFefE5RR3z+01AuZoBLmPwAAAD8AAAAAAAAAAAErAgAAPAAAAGRXnxOUUd8/QAC3sa4a5j8AAAA/XgAAAAAAAAABLAIAADwAAAC4Ehl2dnTfP0AAt7GuGuY/AAAAP24AAAAAAAAAAS0CAAA8AAAAQKCOb5qu3z9AALexrhrmPwAAAD9uAAAAAAAAAAEuAgAAPAAAABzpfcugC+A/zStiyrwi5j8AAAA/fQAAAAAAAAABLwIAADwAAAAza7IqlUvgP1hXDePKKuY/AAAAP30AAAAAAAAAATACAAA8AAAA88oju/qc4D/lgrj72DLmPwAAAD+NAAAAAAAAAAExAgAAPAAAALMqlUtg7uA/ca5jFOc65j8AAAA/jQAAAAAAAAABMgIAADwAAAAAf8VBlkXhP4kFukUDS+Y/AAAAP50AAAAAAAAAATMCAAA8AAAATtP1N8yc4T8WMWVeEVPmPwAAAD/rAAAAAAAAAAE0AgAAPAAAAP0VB1kWBeQ/Loi7jy1j5j8AAAA/6wAAAAAAAAABNQIAADwAAABmU7Ua7WfkPy6Iu48tY+Y/AAAAP+sAAAAAAAAAATYCAAA8AAAA0/esSHCW5D8uiLuPLWPmPwAAAD/6AAAAAAAAAAE3AgAAPAAAAEGcpHbzxOQ/Loi7jy1j5j8AAAA/+gAAAAAAAAABOAIAADwAAAA9NVsKR/nkPy6Iu48tY+Y/AAAAPwoBAAAAAAAAATkCAAA8AAAAq9lSOMon5T8uiLuPLWPmPwAAAD8aAQAAAAAAAAE6AgAAPAAAAMFbh5e+Z+U/oVwQdx9b5j8AAAA/GgEAAAAAAAABOwIAADwAAADY3bv2sqflP6FcEHcfW+Y/AAAAPxoBAAAAAAAAATwCAAA8AAAA1HZyigbc5T+hXBB3H1vmPwAAAD8pAQAAAAAAAAE9AgAAPAAAAF0E6IMqFuY/oVwQdx9b5j8AAAA/KQEAAAAAAAABPgIAADwAAAB0hhzjHlbmPxYxZV4RU+Y/AAAAPzkBAAAAAAAAAT8CAAA8AAAAiwhRQhOW5j8WMWVeEVPmPwAAAD9IAQAAAAAAAAFAAgAAPAAAAKGKhaEH1uY/iQW6RQNL5j8AAAA/SAEAAAAAAAABQQIAADwAAACdIzw1WwrnP4kFukUDS+Y/AAAAP0gBAAAAAAAAAUICAAA8AAAAmLzyyK4+5z+JBbpFA0vmPwAAAD9oAQAAAAAAAAFDAgAAPAAAAI/uX/BVp+c/iQW6RQNL5j8AAAA/dwEAAAAAAAABRAIAADwAAADCWRIb6/LnP4kFukUDS+Y/AAAAP3cBAAAAAAAAAUUCAAA8AAAAoglL450b6D+JBbpFA0vmPwAAAD93AQAAAAAAAAFGAgAAPAAAABCuQhEhSug/iQW6RQNL5j8AAAA/hwEAAAAAAAABRwIAADwAAADvXXvZ03LoP4kFukUDS+Y/AAAAP5cBAAAAAAAAAUgCAAA8AAAAXQJzB1eh6D/92Q4t9ULmPwAAAD+XAQAAAAAAAAFJAgAAPAAAAMumajXaz+g//dkOLfVC5j8AAAA/pgEAAAAAAAABSgIAADwAAADHPyHJLQTpP/3ZDi31QuY/AAAAP6YBAAAAAAAAAUsCAAA8AAAANOQY97Ay6T/92Q4t9ULmPwAAAD+2AQAAAAAAAAFMAgAAPAAAAC99z4oEZ+k//dkOLfVC5j8AAAA/xQEAAAAAAAABTQIAADwAAAC4CkWEKKHpP3GuYxTnOuY/AAAAP8UBAAAAAAAAAU4CAAA8AAAAtKP7F3zV6T9xrmMU5zrmPwAAAD/YAQAAAAAAAAFPAgAAPAAAACJI80X/A+o/5YK4+9gy5j8AAAA/+AEAAAAAAAABUAIAADwAAADip2TWZFXqP+WCuPvYMuY/AAAAP/gBAAAAAAAAAVECAAA8AAAAUExcBOiD6j/lgrj72DLmPwAAAD/4AQAAAAAAAAFSAgAAPAAAADD8lMyarOo/5YK4+9gy5j8AAAA/BwIAAAAAAAABUwIAADwAAACCtw4vfc/qP+WCuPvYMuY/AAAAPwcCAAAAAAAAAVQCAAA8AAAAYmdH9y/46j/lgrj72DLmPwAAAD8XAgAAAAAAAAFVAgAAPAAAAEIXgL/iIOs/5YK4+9gy5j8AAAA/FwIAAAAAAAABVgIAADwAAACV0vkhxUPrP+WCuPvYMuY/AAAAPycCAAAAAAAAAVcCAAA8AAAA541zhKdm6z/lgrj72DLmPwAAAD8nAgAAAAAAAAFYAgAAPAAAAKtULoG5g+s/5YK4+9gy5j8AAAA/NgIAAAAAAAABWQIAADwAAABwG+l9y6DrP+WCuPvYMuY/AAAAPzYCAAAAAAAAAVoCAAA8AAAANeKjet296z/lgrj72DLmPwAAAD9GAgAAAAAAAAFbAgAAPAAAAIedHd2/4Os/5YK4+9gy5j8AAAA/RgIAAAAAAAABXAIAADwAAADaWJc/ogPsP80rYsq8IuY/AAAAP1UCAAAAAAAAAV0CAAA8AAAAnh9SPLQg7D8nqWCAkgrmPwAAAD9VAgAAAAAAAAFeAgAAPAAAAAvESWo3T+w/D1IKT3b65T8AAAA/ZQIAAAAAAAABXwIAADwAAABef8PMGXLsP2rPCAVM4uU/AAAAP3UCAAAAAAAAAWACAAA8AAAAx7xxjvDU7D85IVyiE8LlPwAAAD+EAgAAAAAAAAFhAgAAPAAAADVhabxzA+0/OSFcohPC5T8AAAA/hAIAAAAAAAABYgIAADwAAAAUEaKEJiztPzkhXKITwuU/AAAAP4QCAAAAAAAAAWMCAAA8AAAA2tdcgThJ7T+u9bCJBbrlPwAAAD+UAgAAAAAAAAFkAgAAPAAAAJ6eF35KZu0/rvWwiQW65T8AAAA/pAIAAAAAAAABZQIAADwAAADUcBMVjH3tP671sIkFuuU/AAAAP6QCAAAAAAAAAWYCAAA8AAAADEMPrM2U7T+u9bCJBbrlPwAAAD/DAgAAAAAAAAFnAgAAPAAAANAJyqjfse0/rvWwiQW65T8AAAA/wwIAAAAAAAABaAIAADwAAADs8kd0gL3tP671sIkFuuU/AAAAP8MCAAAAAAAAAWkCAAA8AAAAeucG2lDD7T+u9bCJBbrlPwAAAD/DAgAAAAAAAAFqAgAAPAAAAAfcxT8hye0/rvWwiQW65T8AAAA/0gIAAAAAAAABawIAADwAAACV0ISl8c7tP671sIkFuuU/AAAAP9ICAAAAAAAAAWwCAAA8AAAAI8VDC8LU7T+u9bCJBbrlPwAAAD/iAgAAAAAAAAFtAgAAPAAAAD6uwdZi4O0/rvWwiQW65T8AAAA/4gIAAAAAAAABbgIAADwAAADMooA8M+btP671sIkFuuU/AAAAP/ICAAAAAAAAAW8CAAA8AAAAdYC9baT37T8hygVx97HlPwAAAD8BAwAAAAAAAAFwAgAAPAAAAKxSuQTmDu4/IcoFcfex5T8AAAA/EQMAAAAAAAABcQIAADwAAABQyazJqlTuPwlzrz/boeU/AAAAPxEDAAAAAAAAAXICAAA8AAAAh5uoYOxr7j98RwQnzZnlPwAAAD8hAwAAAAAAAAFzAgAAPAAAADF55ZFdfe4/fEcEJ82Z5T8AAAA/MAMAAAAAAAABdAIAADwAAABNYmNd/ojuP/AbWQ6/keU/AAAAPzADAAAAAAAAAXUCAAA8AAAAZ0vhKJ+U7j/wG1kOv5HlPwAAAD8wAwAAAAAAAAF2AgAAPAAAAPU/oI5vmu4/8BtZDr+R5T8AAAA/QAMAAAAAAAABdwIAADwAAACwfUzbySlqP7vYe7SLvec/AAAAPwAAAAAAAAAAAXgCAAA8AAAAgAtBmi/6bz+72Hu0i73nPwAAAD8/AAAAAAAAAAF5AgAAPAAAAJjMmqxK5XI/u9h7tIu95z8AAAA/PwAAAAAAAAABegIAADwAAAAooQlL4517P7vYe7SLvec/AAAAP04AAAAAAAAAAXsCAAA8AAAAcBf/hCS3gD+72Hu0i73nPwAAAD9OAAAAAAAAAAF8AgAAPAAAALiBNtRwE4U/u9h7tIu95z8AAAA/XgAAAAAAAAABfQIAADwAAAAI7G0jvW+JP7vYe7SLvec/AAAAP14AAAAAAAAAAX4CAAA8AAAAvHli4iJAjz+72Hu0i73nPwAAAD9uAAAAAAAAAAF/AgAAPAAAACqnaMBd/JM/u9h7tIu95z8AAAA/bgAAAAAAAAABgAIAADwAAAC+f8FXnZ6XP7vYe7SLvec/AAAAP30AAAAAAAAAAYECAAA8AAAATlga79xAmz+72Hu0i73nPwAAAD99AAAAAAAAAAGCAgAAPAAAAJrCUT4pnZ8/u9h7tIu95z8AAAA/jQAAAAAAAAABgwIAADwAAACVTdVqtJ+hP0cEJ82Zxec/AAAAP40AAAAAAAAAAYQCAAA8AAAAA3GS2s0Toz9HBCfNmcXnPwAAAD+dAAAAAAAAAAGFAgAAPAAAAE3dPqbt5KQ/RwQnzZnF5z8AAAA/nQAAAAAAAAABhgIAADwAAAC7APwVB1mmP0cEJ82Zxec/AAAAP6wAAAAAAAAAAYcCAAA8AAAABW2o4SYqqD9HBCfNmcXnPwAAAD+sAAAAAAAAAAGIAgAAPAAAAE3ZVK1G+6k/RwQnzZnF5z8AAAA/vAAAAAAAAAABiQIAADwAAAC9/BEdYG+rP0cEJ82Zxec/AAAAP7wAAAAAAAAAAYoCAAA8AAAAKyDPjHnjrD9HBCfNmcXnPwAAAD/LAAAAAAAAAAGLAgAAPAAAAJdDjPySV64/RwQnzZnF5z8AAAA/ywAAAAAAAAABjAIAADwAAABP1Wq0nxGvP0cEJ82Zxec/AAAAP9sAAAAAAAAAAY0CAAA8AAAABWdJbKzLrz9HBCfNmcXnPwAAAD/rAAAAAAAAAAGOAgAAPAAAAF78E5LcQrA/RwQnzZnF5z8AAAA/+gAAAAAAAAABjwIAADwAAADMoAvAX3GwP0cEJ82Zxec/AAAAPx0CAAAAAAAAAZACAAA8AAAAOkUD7uKfsD9HBCfNmcXnPwAAAD8sAgAAAAAAAAGRAgAAPAAAAKjp+htmzrA/RwQnzZnF5z8AAAA/PAIAAAAAAAABkgIAADwAAAAUjvJJ6fywP0cEJ82Zxec/AAAAP1sCAAAAAAAAAZMCAAA8AAAAgjLqd2wrsT9HBCfNmcXnPwAAAD9rAgAAAAAAAAGUAgAAPAAAAPLW4aXvWbE/RwQnzZnF5z8AAAA/egIAAAAAAAABlQIAADwAAABge9nTcoixP0cEJ82Zxec/AAAAP4oCAAAAAAAAAZYCAAA8AAAAOsTIL3nlsT9HBCfNmcXnPwAAAD+KAgAAAAAAAAGXAgAAPAAAABYNuIt/QrI/RwQnzZnF5z8AAAA/mgIAAAAAAAABmAIAADwAAABe+p4VCc6yP0cEJ82Zxec/AAAAP5oCAAAAAAAAAZkCAAA8AAAAFox9zRWIsz9HBCfNmcXnPwAAAD+pAgAAAAAAAAGaAgAAPAAAAF55ZFefE7Q/RwQnzZnF5z8AAAA/qQIAAAAAAAABmwIAADwAAADMHVyFIkK0P0cEJ82Zxec/AAAAP7kCAAAAAAAAAZwCAAA8AAAAqGZL4SiftD9HBCfNmcXnPwAAAD+5AgAAAAAAAAGdAgAAPAAAAISvOj0v/LQ/RwQnzZnF5z8AAAA/yAIAAAAAAAABngIAADwAAABg+CmZNVm1P0cEJ82Zxec/AAAAP8gCAAAAAAAAAZ8CAAA8AAAAzpwhx7iHtT9HBCfNmcXnPwAAAD/YAgAAAAAAAAGgAgAAPAAAADxBGfU7trU/RwQnzZnF5z8AAAA/2AIAAAAAAAABoQIAADwAAACq5RAjv+S1P0cEJ82Zxec/AAAAP+gCAAAAAAAAAaICAAA8AAAAquUQI7/ktT+72Hu0i73nPwAAAD8tBAAAAAAAAAGjAgAAPAAAAFBaj2uwtXg/dYziXMco7j8AAAA/AAAAAAAAAAABpAIAADwAAAAooQlL4517P3WM4lzHKO4/AAAAP50AAAAAAAAAAaUCAAA8AAAACOiDKhaGfj91jOJcxyjuPwAAAD+dAAAAAAAAAAGmAgAAPAAAAHAX/4Qkt4A/dYziXMco7j8AAAA/nQAAAAAAAAABpwIAADwAAABMXnlkV5+DP3WM4lzHKO4/AAAAP6wAAAAAAAAAAagCAAA8AAAAuIE21HAThT8BuI111TDuPwAAAD+8AAAAAAAAAAGpAgAAPAAAAAjsbSO9b4k/AbiNddUw7j8AAAA/vAAAAAAAAAABqgIAADwAAABQVqVyCcyNPwG4jXXVMO4/AAAAP7wAAAAAAAAAAasCAAA8AAAAAvLMmDfOkT8BuI111TDuPwAAAD/MAAAAAAAAAAGsAgAAPAAAAALu4p+Q5JY/AbiNddUw7j8AAAA/zAAAAAAAAAABrQIAADwAAACaxjs30IaaPwG4jXXVMO4/AAAAP+sAAAAAAAAAAa4CAAA8AAAAmsJRPimdnz8BuI111TDuPwAAAD/rAAAAAAAAAAGvAgAAPAAAAJVN1Wq0n6E/AbiNddUw7j8AAAA/6wAAAAAAAAABsAIAADwAAAC7AnGS2s2jPwG4jXXVMO4/AAAAP+sAAAAAAAAAAbECAAA8AAAA37cMugD8pT8BuI111TDuPwAAAD/6AAAAAAAAAAGyAgAAPAAAACkkuYUgzac/dYziXMco7j8AAAA/CgEAAAAAAAABswIAADwAAABxkGVRQJ6pP3WM4lzHKO4/AAAAPwoBAAAAAAAAAbQCAAA8AAAAmUUBeWbMqz/pYDdEuSDuPwAAAD8KAQAAAAAAAAG1AgAAPAAAAJdDjPySV64/6WA3RLkg7j8AAAA/GgEAAAAAAAABtgIAADwAAADwVxxkWRSwP+lgN0S5IO4/AAAAPykBAAAAAAAAAbcCAAA8AAAAYHvZ03KIsT/pYDdEuSDuPwAAAD8pAQAAAAAAAAG4AgAAPAAAAPJVp+eFn7I/6WA3RLkg7j8AAAA/OQEAAAAAAAABuQIAADwAAABeeWRXnxO0P+lgN0S5IO4/AAAAPzkBAAAAAAAAAboCAAA8AAAAquUQI7/ktT/pYDdEuSDuPwAAAD9JAQAAAAAAAAG7AgAAPAAAABgJzpLYWLc/6WA3RLkg7j8AAAA/SQEAAAAAAAABvAIAADwAAADOGXKMe1i5P+lgN0S5IO4/AAAAP1gBAAAAAAAAAb0CAAA8AAAAquEmKhj7uj/pYDdEuSDuPwAAAD9YAQAAAAAAAAG+AgAAPAAAAIap28e0nbw/6WA3RLkg7j8AAAA/aAEAAAAAAAABvwIAADwAAADyzJg3zhG+P+lgN0S5IO4/AAAAP2gBAAAAAAAAAcACAAA8AAAAYvBVp+eFvz/pYDdEuSDuPwAAAD93AQAAAAAAAAHBAgAAPAAAAOiJiYsAfcA/6WA3RLkg7j8AAAA/dwEAAAAAAAABwgIAADwAAAD6pHR+SPHAP+lgN0S5IO4/AAAAP4cBAAAAAAAAAcMCAAA8AAAADMBfcZBlwT/pYDdEuSDuPwAAAD+HAQAAAAAAAAHEAgAAPAAAAFatRvsZ8cE/6WA3RLkg7j8AAAA/lwEAAAAAAAABxQIAADwAAAD6IzrA3jbCP+lgN0S5IO4/AAAAP5cBAAAAAAAAAcYCAAA8AAAAn5othaN8wj/pYDdEuSDuPwAAAD+mAQAAAAAAAAHHAgAAPAAAAAw/JbMmq8I/6WA3RLkg7j8AAAA/tgEAAAAAAAAByAIAADwAAAB64xzhqdnCP+lgN0S5IO4/AAAAP7YBAAAAAAAAAckCAAA8AAAA6IcUDy0Iwz/pYDdEuSDuPwAAAD+2AQAAAAAAAAHKAgAAPAAAAB9aEKZuH8M/6WA3RLkg7j8AAAA/xgEAAAAAAAABywIAADwAAACM/gfU8U3DP+lgN0S5IO4/AAAAP9EBAAAAAAAAAcwCAAA8AAAAaUf3L/iqwz/pYDdEuSDuPwAAAD/gAQAAAAAAAAHNAgAAPAAAAESQ5ov+B8Q/XTWMK6sY7j8AAAA/8AEAAAAAAAABzgIAADwAAAAg2dXnBGXEP9AJ4RKdEO4/AAAAP/ABAAAAAAAAAc8CAAA8AAAA+yHFQwvCxD/QCeESnRDuPwAAAD//AQAAAAAAAAHQAgAAPAAAAA09sDZTNsU/0AnhEp0Q7j8AAAA/DwIAAAAAAAAB0QIAADwAAABWKpfA3MHFP0XeNfqOCO4/AAAAPw8CAAAAAAAAAdICAAA8AAAAnxd+SmZNxj9F3jX6jgjuPwAAAD8PAgAAAAAAAAHTAgAAPAAAAHtgbaZsqsY/uLKK4YAA7j8AAAA/HwIAAAAAAAAB1AIAADwAAABWqVwCcwfHP7iyiuGAAO4/AAAAPx8CAAAAAAAAAdUCAAA8AAAAM/JLXnlkxz+4sorhgADuPwAAAD8uAgAAAAAAAAHWAgAAPAAAAEUNN1HB2Mc/uLKK4YAA7j8AAAA/PgIAAAAAAAAB1wIAADwAAAAgViatxzXIPyyH38hy+O0/AAAAPz4CAAAAAAAAAdgCAAA8AAAAxcwZcox7yD8sh9/IcvjtPwAAAD8+AgAAAAAAAAHZAgAAPAAAADJxEaAPqsg/LIffyHL47T8AAAA/TgIAAAAAAAAB2gIAADwAAAAOugD8FQfJPyyH38hy+O0/AAAAP10CAAAAAAAAAdsCAAA8AAAAfF74KZk1yT8sh9/IcvjtPwAAAD9dAgAAAAAAAAHcAgAAPAAAAOkC8FccZMk/LIffyHL47T8AAAA/bQIAAAAAAAAB3QIAADwAAAAg1evuXXvJPyyH38hy+O0/AAAAP20CAAAAAAAAAd4CAAA8AAAAjnnjHOGpyT8sh9/IcvjtPwAAAD98AgAAAAAAAAHfAgAAPAAAAPsd20pk2Mk/LIffyHL47T8AAAA/fAIAAAAAAAAB4AIAADwAAAAy8Nbhpe/JPyyH38hy+O0/AAAAP4wCAAAAAAAAAeECAAA8AAAA12bKpmo1yj8sh9/IcvjtPwAAAD+MAgAAAAAAAAHiAgAAPAAAAEULwtTtY8o/LIffyHL47T8AAAA/jAIAAAAAAAAB4wIAADwAAADpgbWZsqnKPyyH38hy+O0/AAAAP5wCAAAAAAAAAeQCAAA8AAAAjfioXnfvyj8sh9/IcvjtPwAAAD+rAgAAAAAAAAHlAgAAPAAAAGtBmLp9TMs/LIffyHL47T8AAAA/qwIAAAAAAAAB5gIAADwAAAAPuIt/QpLLPyyH38hy+O0/AAAAP6sCAAAAAAAAAecCAAA8AAAAsy5/RAfYyz8sh9/IcvjtPwAAAD+7AgAAAAAAAAHoAgAAPAAAAFelcgnMHcw/oFs0sGTw7T8AAAA/ywIAAAAAAAAB6QIAADwAAAD7G2bOkGPMP6BbNLBk8O0/AAAAP8sCAAAAAAAAAeoCAAA8AAAAn5JZk1WpzD+gWzSwZPDtPwAAAD/qAgAAAAAAAAHrAgAAPAAAAHvbSO9bBs0/oFs0sGTw7T8AAAA/+QIAAAAAAAAB7AIAADwAAACP9jPio3rNPxQwiZdW6O0/AAAAP/kCAAAAAAAAAe0CAAA8AAAAx8gveeWRzT8UMImXVujtPwAAAD8JAwAAAAAAAAHuAgAAPAAAAP2aKxAnqc0/FDCJl1bo7T8AAAA/CQMAAAAAAAAB7wIAADwAAAA1bSenaMDNP4cE3n5I4O0/AAAAPxkDAAAAAAAAAfACAAA8AAAAaz8jPqrXzT+HBN5+SODtPwAAAD8ZAwAAAAAAAAHxAgAAPAAAAKERH9Xr7s0/hwTefkjg7T8AAAA/KAMAAAAAAAAB8gIAADwAAADZ4xpsLQbOP4cE3n5I4O0/AAAAPzgDAAAAAAAAAfMCAAA8AAAAD7YWA28dzj+HBN5+SODtPwAAAD84AwAAAAAAAAH0AgAAPAAAAEeIEpqwNM4/hwTefkjg7T8AAAA/SAMAAAAAAAAB9QIAADwAAAC1LArIM2POP4cE3n5I4O0/AAAAP0gDAAAAAAAAAfYCAAA8AAAAIdEB9raRzj+HBN5+SODtPwAAAD9XAwAAAAAAAAH3AgAAPAAAAI91+SM6wM4/hwTefkjg7T8AAAA/VwMAAAAAAAAB+AIAADwAAABrvuh/QB3PP4cE3n5I4O0/AAAAP2cDAAAAAAAAAfkCAAA8AAAADzXcRAVjzz+HBN5+SODtPwAAAD92AwAAAAAAAAH6AgAAPAAAAOt9y6ALwM8/+9gyZjrY7T8AAAA/dgMAAAAAAAAB+wIAADwAAABZIsPOju7PP/vYMmY62O0/AAAAP4YDAAAAAAAAAfwCAAA8AAAAY2Nd/ogO0D/72DJmOtjtPwAAAD+GAwAAAAAAAAH9AgAAPAAAAJk1WZXKJdA/+9gyZjrY7T8AAAA/lgMAAAAAAAAB/gIAADwAAAC1HtdgazHQP/vYMmY62O0/AAAAP5YDAAAAAAAAAf8CAAA8AAAA0AdVLAw90D/72DJmOtjtPwAAAD+lAwAAAAAAAAEAAwAAPAAAAOzw0vesSNA/+9gyZjrY7T8AAAA/pQMAAAAAAAABAQMAADwAAAAH2lDDTVTQP/vYMmY62O0/AAAAP8UDAAAAAAAAAQIDAAA8AAAAI8POju5f0D/72DJmOtjtPwAAAD/UAwAAAAAAAAEDAwAAPAAAAD6sTFqPa9A/b62HTSzQ7T8AAAA/1AMAAAAAAAABBAMAADwAAAB1fkjx0ILQP2+th00s0O0/AAAAP9QDAAAAAAAAAQUDAAA8AAAAkGfGvHGO0D9vrYdNLNDtPwAAAD/kAwAAAAAAAAEGAwAAPAAAAOMiQB9UsdA/b62HTSzQ7T8AAAA/5AMAAAAAAAABBwMAADwAAAAZ9Tu2lcjQP2+th00s0O0/AAAAP/MDAAAAAAAAAQgDAAA8AAAAbLC1GHjr0D9vrYdNLNDtPwAAAD/zAwAAAAAAAAEJAwAAPAAAAL5rL3taDtE/b62HTSzQ7T8AAAA/AwQAAAAAAAABCgMAADwAAADZVK1G+xnRP2+th00s0O0/AAAAPxMEAAAAAAAAAQsDAAA8AAAAECep3Twx0T9vrYdNLNDtPwAAAD8TBAAAAAAAAAEMAwAAPAAAAEf5pHR+SNE/b62HTSzQ7T8AAAA/EwQAAAAAAAABDQMAADwAAABi4iJAH1TRP2+th00s0O0/AAAAPzIEAAAAAAAAAQ4DAAA8AAAAfsugC8Bf0T9vrYdNLNDtPwAAAD+ABAAAAAAAAAEPAwAAPAAAAJm0Htdga9E/b62HTSzQ7T8AAAA/kAQAAAAAAAABEAMAADwAAADQhhpuooLRP2+th00s0O0/AAAAP58EAAAAAAAAAREDAAA8AAAA7G+YOUOO0T9vrYdNLNDtPwAAAD+fBAAAAAAAAAESAwAAPAAAACJClNCEpdE/b62HTSzQ7T8AAAA/rwQAAAAAAAABEwMAADwAAAA+KxKcJbHRP2+th00s0O0/AAAAP68EAAAAAAAAARQDAAA8AAAAWRSQZ8a80T9vrYdNLNDtPwAAAD8sBQAAAAAAAAEVAwAAPAAAAHX9DTNnyNE/b62HTSzQ7T8AAAA/PAUAAAAAAAABFgMAADwAAACQ5ov+B9TRP2+th00s0O0/AAAAP0sFAAAAAAAAARcDAAA8AAAA4qEFYer20T9vrYdNLNDtPwAAAD9LBQAAAAAAAAEYAwAAPAAAABl0AfgrDtI/b62HTSzQ7T8AAAA/WwUAAAAAAAABGQMAADwAAAA1XX/DzBnSP2+th00s0O0/AAAAP2oFAAAAAAAAARoDAAA8AAAAbC97Wg4x0j9vrYdNLNDtPwAAAD9qBQAAAAAAAAEbAwAAPAAAAIcY+SWvPNI/b62HTSzQ7T8AAAA/agUAAAAAAAABHAMAADwAAACiAXfxT0jSP2+th00s0O0/AAAAP3oFAAAAAAAAAR0DAAA8AAAAvur0vPBT0j9vrYdNLNDtPwAAAD+KBQAAAAAAAAEeAwAAPAAAAA28dXjpe8Y/ZDn8RpbD7z8AAAA/AAAAAAAAAAABHwMAADwAAAANvHV46XvGP/Bkp1+ky+8/AAAAP4wAAAAAAAAAASADAAA8AAAARI5xDyuTxj/wZKdfpMvvPwAAAD/zAAAAAAAAAAEhAwAAPAAAAB/XYGsx8MY/8GSnX6TL7z8AAAA/8wAAAAAAAAABIgMAADwAAACglkOM/JLHP/Bkp1+ky+8/AAAAPwIBAAAAAAAAASMDAAA8AAAAjvod20pkyD/wZKdfpMvvPwAAAD8CAQAAAAAAAAEkAwAAPAAAAOkC8FccZMk/8GSnX6TL7z8AAAA/EgEAAAAAAAABJQMAADwAAAANOcY9rEzKP/Bkp1+ky+8/AAAAPxIBAAAAAAAAASYDAAA8AAAAa0GYun1Myz/wZKdfpMvvPwAAAD8iAQAAAAAAAAEnAwAAPAAAAMVJajdPTMw/8GSnX6TL7z8AAAA/IgEAAAAAAAABKAMAADwAAAAhUjy0IEzNP/Bkp1+ky+8/AAAAPzEBAAAAAAAAASkDAAA8AAAAfVoOMfJLzj/wZKdfpMvvPwAAAD8xAQAAAAAAAAEqAwAAPAAAAKGQ5BaCNM8/8GSnX6TL7z8AAAA/QQEAAAAAAAABKwMAADwAAABHet8y6ALQP/Bkp1+ky+8/AAAAP0EBAAAAAAAAASwDAAA8AAAAdX5I8dCC0D/wZKdfpMvvPwAAAD9QAQAAAAAAAAEtAwAAPAAAAFDHN03X39A/8GSnX6TL7z8AAAA/UAEAAAAAAAABLgMAADwAAAB+y6ALwF/RP/Bkp1+ky+8/AAAAP2ABAAAAAAAAAS8DAAA8AAAArM8Jyqjf0T/wZKdfpMvvPwAAAD9gAQAAAAAAAAEwAwAAPAAAANnTcoiRX9I/8GSnX6TL7z8AAAA/cAEAAAAAAAABMQMAADwAAAAI2NtGet/SP/Bkp1+ky+8/AAAAP38BAAAAAAAAATIDAAA8AAAANtxEBWNf0z/wZKdfpMvvPwAAAD9/AQAAAAAAAAEzAwAAPAAAAGPgrcNL39M/8GSnX6TL7z8AAAA/fwEAAAAAAAABNAMAADwAAABaEhvr8kfUP/Bkp1+ky+8/AAAAP48BAAAAAAAAATUDAAA8AAAAbC0G3jq81D98kFJ4stPvPwAAAD+PAQAAAAAAAAE2AwAAPAAAAGNfcwXiJNU/fJBSeLLT7z8AAAA/nwEAAAAAAAABNwMAADwAAAA/qGJh6IHVP3yQUniy0+8/AAAAP58BAAAAAAAAATgDAAA8AAAAGvFRve7e1T98kFJ4stPvPwAAAD+uAQAAAAAAAAE5AwAAPAAAAL5nRYKzJNY/fJBSeLLT7z8AAAA/rgEAAAAAAAABOgMAADwAAAB/x7YSGXbWPwi8/ZDA2+8/AAAAP74BAAAAAAAAATsDAAA8AAAACVUsDD2w1j8IvP2QwNvvPwAAAD/NAQAAAAAAAAE8AwAAPAAAAMm0nZyiAdc/CLz9kMDb7z8AAAA/zQEAAAAAAAABPQMAADwAAAA2WZXKJTDXPwi8/ZDA2+8/AAAAP90BAAAAAAAAAT4DAAA8AAAAv+YKxElq1z8IvP2QwNvvPwAAAD/dAQAAAAAAAAE/AwAAPAAAAPa4BluLgdc/CLz9kMDb7z8AAAA/7QEAAAAAAAABQAMAADwAAABkXf6IDrDXPwi8/ZDA2+8/AAAAP+0BAAAAAAAAAUEDAAA8AAAAmy/6H1DH1z8IvP2QwNvvPwAAAD/tAQAAAAAAAAFCAwAAPAAAANIB9raR3tc/CLz9kMDb7z8AAAA//AEAAAAAAAABQwMAADwAAADt6nOCMurXPwi8/ZDA2+8/AAAAPwwCAAAAAAAAAUQDAAA8AAAAP6bt5BQN2D8IvP2QwNvvPwAAAD8MAgAAAAAAAAFFAwAAPAAAAHZ46XtWJNg/CLz9kMDb7z8AAAA/HAIAAAAAAAABRgMAADwAAACtSuUSmDvYPwi8/ZDA2+8/AAAAPxwCAAAAAAAAAUcDAAA8AAAA/wVfdXpe2D8IvP2QwNvvPwAAAD8rAgAAAAAAAAFIAwAAPAAAADbYWgy8ddg/CLz9kMDb7z8AAAA/KwIAAAAAAAABSQMAADwAAACIk9RunpjYPwi8/ZDA2+8/AAAAPzsCAAAAAAAAAUoDAAA8AAAAv2XQBeCv2D8IvP2QwNvvPwAAAD87AgAAAAAAAAFLAwAAPAAAAPY3zJwhx9g/CLz9kMDb7z8AAAA/SgIAAAAAAAABTAMAADwAAAAtCsgzY97YPwi8/ZDA2+8/AAAAP0oCAAAAAAAAAU0DAAA8AAAASPNF/wPq2D8IvP2QwNvvPwAAAD9aAgAAAAAAAAFOAwAAPAAAAGTcw8qk9dg/CLz9kMDb7z8AAAA/agIAAAAAAAABTwMAADwAAAB/xUGWRQHZPwi8/ZDA2+8/AAAAP6gCAAAAAAAAAVADAAA8AAAAm66/YeYM2T8IvP2QwNvvPwAAAD/HAgAAAAAAAAs=</ink>
</athena>
</file>

<file path=customXml/item20.xml><?xml version="1.0" encoding="utf-8"?>
<athena xmlns="http://schemas.microsoft.com/edu/athena" version="0.1.3209.0">
  <media streamable="true" recordStart="0" recordEnd="19360" recordLength="32670"/>
</athena>
</file>

<file path=customXml/item2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QAAAAGAAAABwMAAAAAAQAAAAQAAAAECUlua0F0b21WMQIAAAAJBAAAAAkFAAAACQYAAAAJBwAAAAUEAAAAC1BlblN0cm9rZVYxBAAAAApBdHRyaWJ1dGVzBVRyYWNlCVN0YXJ0VGltZQRUeXBlBAQABA9QZW5BdHRyaWJ1dGVzVjECAAAACklua1RyYWNlVjECAAAAEAxBY3Rpb25UeXBlVjECAAAAAgAAAAkIAAAACQkAAAAcDAAAAAAAAAX2////DEFjdGlvblR5cGVWMQEAAAAHdmFsdWVfXwAIAgAAAAAAAAABBQAAAAQAAAAJCwAAAAkMAAAA3x8AAAAAAAAB8/////b///8AAAAAAQYAAAAEAAAACQ4AAAAJDwAAAPQiAAAAAAAAAfD////2////AAAAAAUHAAAADUNsZWFyQ2FudmFzVjECAAAACVN0YXJ0VGltZQRUeXBlAAQQDEFjdGlvblR5cGVWMQIAAAACAAAAoEsAAAAAAAAB7/////b///8AAAAABQgAAAAPUGVuQXR0cmlidXRlc1YxCgAAAAdfY29sb3JBB19jb2xvclIHX2NvbG9yRwdfY29sb3JCCkZpdFRvQ3VydmUGSGVpZ2h0Dklnbm9yZVByZXNzdXJlDUlzSGlnaGxpZ2h0ZXIFU2hhcGUFV2lkdGgAAAAAAAAAAAQAAgICAgEGAQEMQnJ1c2hTaGFwZVYxAgAAAAYCAAAA//8AAAAAAAAAAAAiQAAABe7///8MQnJ1c2hTaGFwZVYxAQAAAAd2YWx1ZV9fAAgCAAAAAQAAAAAAAAAAACJABQkAAAAKSW5rVHJhY2VWMQMAAAANTGlzdGAxK19pdGVtcwxMaXN0YDErX3NpemUPTGlzdGAxK192ZXJzaW9uBAAAGFNoYXJlZC5JbmtpbmcuSW5rUG9pbnRbXQIAAAAICAIAAAAJEwAAAOcAAADnAAAAAQsAAAAIAAAA//8AAAAAAAAAAAAiQAAAAez////u////AQAAAAAAAAAAACJAAQwAAAAJAAAACRUAAAAjAAAAIwAAAAEOAAAACAAAAP//AAAAAAAAAAAAIkAAAAHq////7v///wEAAAAAAAAAAAAiQAEPAAAACQAAAAkXAAAALgAAAC4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NGQcVAAAAAAEAAABAAAAABApJbmtQb2ludFYxAgAAAAn/AAAACQABAAAJAQEAAAkCAQAACQMBAAAJBAEAAAkFAQAACQYBAAAJBwEAAAkIAQAACQkBAAAJCgEAAAkLAQAACQwBAAAJDQEAAAkOAQAACQ8BAAAJEAEAAAkRAQAACRIBAAAJEwEAAAkUAQAACRUBAAAJFgEAAAkXAQAACRgBAAAJGQEAAAkaAQAACRsBAAAJHAEAAAkdAQAACR4BAAAJHwEAAAkgAQAACSEBAAANHQcXAAAAAAEAAABAAAAABApJbmtQb2ludFYxAgA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DRIFGAAAAApJbmtQb2ludFYxBAAAAAFYAVkOUHJlc3N1cmVGYWN0b3IJVGltZVN0YW1wAAAAAAYGCxACAAAA0NE3R98c3T/AZ91ginziPwAAAD8AAAAAAAAAAAEZAAAAGAAAANDRN0ffHN0/UOSzbjBF4j8AAAA/LgAAAAAAAAABGgAAABgAAABg1HtR70XdP1Dks24wReI/AAAAPz4AAAAAAAAAARsAAAAYAAAAYNR7Ue9F3T/YYIp81g3iPwAAAD8+AAAAAAAAAAEcAAAAGAAAAGDUe1HvRd0/YN1ginzW4T8AAAA/XQAAAAAAAAABHQAAABgAAADy1r9b/27dP2DdYIp81uE/AAAAP20AAAAAAAAAAR4AAAAYAAAAgtkDZg+Y3T/wWTeYIp/hPwAAAD+MAAAAAAAAAAEfAAAAGAAAABTcR3Afwd0/eNYNpshn4T8AAAA/jAAAAAAAAAABIAAAABgAAACk3ot6L+rdP3jWDabIZ+E/AAAAP5wAAAAAAAAAASEAAAAYAAAANOHPhD8T3j+Qz7rBFPngPwAAAD+cAAAAAAAAAAEiAAAAGAAAAFbmV5lfZd4/kM+6wRT54D8AAAA/qwAAAAAAAAABIwAAABgAAABW5leZX2XePxhMkc+6weA/AAAAP6sAAAAAAAAAASQAAAAYAAAA6Oibo2+O3j8YTJHPusHgPwAAAD+7AAAAAAAAAAElAAAAGAAAAHjr361/t94/oMhn3WCK4D8AAAA/uwAAAAAAAAABJgAAABgAAAAK7iO4j+DePzBFPusGU+A/AAAAP8oAAAAAAAAAAScAAAAYAAAACu4juI/g3j+AfNYNpsjfPwAAAD/aAAAAAAAAAAEoAAAAGAAAAAruI7iP4N4/sG4wRT7r3j8AAAA/2gAAAAAAAAABKQAAABgAAAAK7iO4j+DeP8Bn3WCKfN4/AAAAP+oAAAAAAAAAASoAAAAYAAAACu4juI/g3j/wWTeYIp/dPwAAAD/qAAAAAAAAAAErAAAAGAAAAAruI7iP4N4/EEyRz7rB3D8AAAA/+QAAAAAAAAABLAAAABgAAAAK7iO4j+DeP1A3mCKfdds/AAAAP/kAAAAAAAAAAS0AAAAYAAAACu4juI/g3j9wKfJZN5jaPwAAAD8JAQAAAAAAAAEuAAAAGAAAAAruI7iP4N4/oBtMkc+62T8AAAA/CQEAAAAAAAABLwAAABgAAAAK7iO4j+DeP7AU+awbTNk/AAAAPxkBAAAAAAAAATAAAAAYAAAACu4juI/g3j/gBlPks27YPwAAAD8ZAQAAAAAAAAExAAAAGAAAAAruI7iP4N4/8P//////1z8AAAA/KAEAAAAAAAABMgAAABgAAAAK7iO4j+DePxD5rBtMkdc/AAAAPygBAAAAAAAAATMAAAAYAAAAeOvfrX+33j8g8lk3mCLXPwAAAD84AQAAAAAAAAE0AAAAGAAAAOjom6Nvjt4/QOSzbjBF1j8AAAA/OAEAAAAAAAABNQAAABgAAADG4xOPTzzeP3DWDabIZ9U/AAAAP0cBAAAAAAAAATYAAAAYAAAANOHPhD8T3j+gyGfdYIrUPwAAAD9HAQAAAAAAAAE3AAAAGAAAAILZA2YPmN0/4LNuMEU+0z8AAAA/VwEAAAAAAAABOAAAABgAAAA+z/M8z/PcPyCfdYMp8tE/AAAAP1cBAAAAAAAAATkAAAAYAAAAHMprKK+h3D9ginzWDabQPwAAAD9nAQAAAAAAAAE6AAAAGAAAAEe9F/Ve1Ns/APmsG0yRzz8AAAA/ZwEAAAAAAAABOwAAABgAAACVtUvWLlnbP2DdYIp81s0/AAAAP3YBAAAAAAAAATwAAAAYAAAAvqj3ot6L2j/gs24wRT7LPwAAAD92AQAAAAAAAAE9AAAAGAAAAFmZX2V+ldk/IJgin3WDyT8AAAA/hgEAAAAAAAABPgAAABgAAAA/gvsI7iPYP8BginzWDcY/AAAAP4YBAAAAAAAAAT8AAAAYAAAAJ2uXrF2y1j9AN5gin3XDPwAAAD+WAQAAAAAAAAFAAAAAGAAAAA1UM1DNQNU/oBtMkc+6wT8AAAA/lgEAAAAAAAABQQAAABgAAAD0PM/zPM/TP4DIZ91girw/AAAAP6UBAAAAAAAAAUIAAAAYAAAA2yVrl6xd0j/ArBtMkc+6PwAAAD+lAQAAAAAAAAFDAAAAGAAAAFMRS0UsFdE/gHWDKfJZtz8AAAA/tQEAAAAAAAABRAAAABgAAADtAbMHzB7QP8BZN5gin7U/AAAAP7UBAAAAAAAAAUUAAAAYAAAAD+U1lNdQzj9APusGU+SzPwAAAD/EAQAAAAAAAAFGAAAAGAAAAIfQFUJXCM0/QD7rBlPksz8AAAA/xAEAAAAAAAABRwAAABgAAAAhwX0E9xHMP4Ain3WDKbI/AAAAP9QBAAAAAAAAAUgAAAAYAAAAu7HlxpYbyz/ABlPks26wPwAAAD/UAQAAAAAAAAFJAAAAGAAAAHen1Z1Wd8o/gNYNpshnrT8AAAA/5AEAAAAAAAABSgAAABgAAAARmD1g9oDJPwCfdYMp8qk/AAAAPwwCAAAAAAAAAUsAAAAYAAAAq4ilIpaKyD+AZ91ginymPwAAAD8bAgAAAAAAAAFMAAAAGAAAAEZ5DeU1lMc/ADBFPusGoz8AAAA/KwIAAAAAAAABTQAAABgAAADeaXWn1Z3GPwAwRT7rBqM/AAAAPysCAAAAAAAAAU4AAAAYAAAAeVrdaXWnxT8A8lk3mCKfPwAAAD8rAgAAAAAAAAFPAAAAGAAAABJLRSwVscQ/APJZN5ginz8AAAA/OwIAAAAAAAABUAAAABgAAACtO63utLrDPwDyWTeYIp8/AAAAPzsCAAAAAAAAAVEAAAAYAAAAJSeNnDRywj8A8lk3mCKfPwAAAD9KAgAAAAAAAAFSAAAAGAAAAJwSbUq0KcE/APJZN5ginz8AAAA/SgIAAAAAAAABUwAAABgAAAAo/JnwZ8K/PwDyWTeYIp8/AAAAP1oCAAAAAAAAAVQAAAAYAAAAkL45+ubouz8A8lk3mCKfPwAAAD9pAgAAAAAAAAFVAAAAGAAAAMSfCX8m/Lk/gGfdYIp8pj8AAAA/aQIAAAAAAAABVgAAABgAAAC0dsnaJWu3P4Bn3WCKfKY/AAAAP3kCAAAAAAAAAVcAAAAYAAAA6FeZX2V+tT+A1g2myGetPwAAAD95AgAAAAAAAAFYAAAAGAAAABw5aeSkkbM/gNYNpshnrT8AAAA/iQIAAAAAAAABWQAAABgAAADYLlm7ZO2yP8AGU+SzbrA/AAAAP4kCAAAAAAAAAVoAAAAYAAAAlCRJkiRJsj/ABlPks26wPwAAAD+YAgAAAAAAAAFbAAAAGAAAAAwQKUCkALE/wAZT5LNusD8AAAA/mAIAAAAAAAABXAAAABgAAAAMEClApACxP4Ain3WDKbI/AAAAP6gCAAAAAAAAAV0AAAAYAAAAyAUZF2RcsD+AIp91gymyPwAAAD+oAgAAAAAAAAFeAAAAGAAAAH3i8YnHJ64/wFk3mCKftT8AAAA/uAIAAAAAAAABXwAAABgAAAD3zdE3R9+sP8BZN5gin7U/AAAAP8cCAAAAAAAAAWAAAAAYAAAA5aSRk0ZOqj9Akc+6wRS5PwAAAD/HAgAAAAAAAAFhAAAAGAAAAE9nMZ3FdKY/wKwbTJHPuj8AAAA/1wIAAAAAAAABYgAAABgAAAA9PvH4xOOjP0Dks24wRb4/AAAAP9cCAAAAAAAAAWMAAAAYAAAAtSnRpkSboj9gKfJZN5jCPwAAAD/mAgAAAAAAAAFkAAAAGAAAACqvobyG8po/4FLks24wxT8AAAA/5gIAAAAAAAABZQAAABgAAAAKXSF0hdCVP0CKfNYNpsg/AAAAP/YCAAAAAAAAAWYAAAAYAAAA+jPhz4Q/kz/gs24wRT7LPwAAAD/2AgAAAAAAAAFnAAAAGAAAAOoKoSuErpA/YN1ginzWzT8AAAA/BgMAAAAAAAABaAAAABgAAAC0w8EOBzuMP2CKfNYNptA/AAAAPwYDAAAAAAAAAWkAAAAYAAAAlHFBxgUZhz8gn3WDKfLRPwAAAD8VAwAAAAAAAAFqAAAAGAAAAJRxQcYFGYc/8KwbTJHP0j8AAAA/FQMAAAAAAAABawAAABgAAACUcUHGBRmHP+CzbjBFPtM/AAAAPzUDAAAAAAAAAWwAAAAYAAAAlHFBxgUZhz/AusEU+azTPwAAAD81AwAAAAAAAAFtAAAAGAAAAJRxQcYFGYc/sMEU+awb1D8AAAA/RAMAAAAAAAABbgAAABgAAADqCqErhK6QP6DIZ91gitQ/AAAAP0QDAAAAAAAAAW8AAAAYAAAA+jPhz4Q/kz+Az7rBFPnUPwAAAD9UAwAAAAAAAAFwAAAAGAAAABqGYRiGYZg/IPJZN5gi1z8AAAA/YwMAAAAAAAABcQAAABgAAACnAJECRAqgP7AU+awbTNk/AAAAP2MDAAAAAAAAAXIAAAAYAAAAtSnRpkSboj8wPusGU+TbPwAAAD9jAwAAAAAAAAFzAAAAGAAAAE9nMZ3FdKY/sG4wRT7r3j8AAAA/cwMAAAAAAAABdAAAABgAAABdkHFBxgWpP5DPusEU+eA/AAAAP3MDAAAAAAAAAXUAAAAYAAAAbbmx5caWqz/AZ91ginziPwAAAD+DAwAAAAAAAAF2AAAAGAAAAPfN0TdH36w/gHzWDabI4z8AAAA/kgMAAAAAAAABdwAAABgAAAAF9xHcR3CvP0CRz7rBFOU/AAAAP5IDAAAAAAAAAXgAAAAYAAAABfcR3Edwrz+oG0yRz7rlPwAAAD+SAwAAAAAAAAF5AAAAGAAAAAwQKUCkALE/CKbIZ91g5j8AAAA/ogMAAAAAAAABegAAABgAAABQGjlp5KSxP/isG0yRz+Y/AAAAP7IDAAAAAAAAAXsAAAAYAAAAlCRJkiRJsj/4rBtMkc/mPwAAAD+yAwAAAAAAAAF8AAAAGAAAANguWbtk7bI/cDBFPusG5z8AAAA/wQMAAAAAAAABfQAAABgAAAAcOWnkpJGzP3AwRT7rBuc/AAAAP9EDAAAAAAAAAX4AAAAYAAAAHDlp5KSRsz/gs24wRT7nPwAAAD/gAwAAAAAAAAF/AAAAGAAAAGBDeQ3lNbQ/4LNuMEU+5z8AAAA/4AMAAAAAAAABgAAAABgAAADoV5lfZX61P1g3mCKfdec/AAAAP/ADAAAAAAAAAYEAAAAYAAAALGKpiKUitj9APusGU+TnPwAAAD/wAwAAAAAAAAGCAAAAGAAAAPiA2QNmD7g/uMEU+awb6D8AAAA/AAQAAAAAAAABgwAAABgAAAA8i+ksprO4P6DIZ91giug/AAAAPwAEAAAAAAAAAYQAAAAYAAAAxJ8Jfyb8uT+Qz7rBFPnoPwAAAD8sBAAAAAAAAAGFAAAAGAAAAJC+Ofrm6Ls/eNYNpshn6T8AAAA/LAQAAAAAAAABhgAAABgAAAAY01lMZzG9P2DdYIp81uk/AAAAPzwEAAAAAAAAAYcAAAAYAAAA5vGJxycevz/AZ91ginzqPwAAAD88BAAAAAAAAAGIAAAAGAAAAJwSbUq0KcE/IPJZN5gi6z8AAAA/TAQAAAAAAAABiQAAABgAAAADIgWIFCDCPxD5rBtMkes/AAAAP1sEAAAAAAAAAYoAAAAYAAAArTut7rS6wz9wgynyWTfsPwAAAD9bBAAAAAAAAAGLAAAAGAAAABJLRSwVscQ/WIp81g2m7D8AAAA/WwQAAAAAAAABjAAAABgAAACbX2V+lfnFP0CRz7rBFO0/AAAAP2sEAAAAAAAAAY0AAAAYAAAA3ml1p9Wdxj9Akc+6wRTtPwAAAD9rBAAAAAAAAAGOAAAAGAAAACJ0hdAVQsc/uBT5rBtM7T8AAAA/egQAAAAAAAABjwAAABgAAABGeQ3lNZTHP7gU+awbTO0/AAAAP3oEAAAAAAAAAZAAAAAYAAAAzY0tN7bcyD8wmCKfdYPtPwAAAD+KBAAAAAAAAAGRAAAAGAAAAO+StUvWLsk/MJgin3WD7T8AAAA/igQAAAAAAAABkgAAABgAAAAzncV0FtPJP6AbTJHPuu0/AAAAP5oEAAAAAAAAAZMAAAAYAAAAd6fVnVZ3yj+QIp91gynuPwAAAD+aBAAAAAAAAAGUAAAAGAAAAN22bdu2bcs/kCKfdYMp7j8AAAA/qQQAAAAAAAABlQAAABgAAABDxgUZF2TMPwimyGfdYO4/AAAAP7kEAAAAAAAAAZYAAAAYAAAAU+9FvRf1zj/4rBtMkc/uPwAAAD+5BAAAAAAAAAGXAAAAGAAAAA8HOxzscNA/aDBFPusG7z8AAAA/uQQAAAAAAAABmAAAABgAAAAGGRdkXJDRP2gwRT7rBu8/AAAAP8kEAAAAAAAAAZkAAAAYAAAAIDB7wOwB0z9oMEU+6wbvPwAAAD/JBAAAAAAAAAGaAAAAGAAAAMlJIyeNnNQ/aDBFPusG7z8AAAA/2AQAAAAAAAABmwAAABgAAAB0Y8uNLTfWP2gwRT7rBu8/AAAAP9gEAAAAAAAAAZwAAAAYAAAAHX1z9M3R1z/4rBtMkc/uPwAAAD/oBAAAAAAAAAGdAAAAGAAAAMiWG1tubNk/CKbIZ91g7j8AAAA/9wQAAAAAAAABngAAABgAAABxsMPBDgfbPxifdYMp8u0/AAAAP/cEAAAAAAAAAZ8AAAAYAAAA2L9b/2792z9Akc+6wRTtPwAAAD/3BAAAAAAAAAGgAAAAGAAAAGDUe1HvRd0/4AZT5LNu7D8AAAA/BwUAAAAAAAABoQAAABgAAACk3ot6L+rdP4B81g2myOs/AAAAPxcFAAAAAAAAAaIAAAAYAAAAVuZXmV9l3j+YdYMp8lnrPwAAAD8XBQAAAAAAAAGjAAAAGAAAAHjr361/t94/sG4wRT7r6j8AAAA/JgUAAAAAAAABpAAAABgAAAAK7iO4j+DePzjrBlPks+o/AAAAPyYFAAAAAAAAAaUAAAAYAAAACu4juI/g3j/AZ91ginzqPwAAAD82BQAAAAAAAAGmAAAAGAAAAJrwZ8KfCd8/wGfdYIp86j8AAAA/NgUAAAAAAAABpwAAABgAAACa8GfCnwnfP9hginzWDeo/AAAAP0YFAAAAAAAAAagAAAAYAAAAmvBnwp8J3z9g3WCKfNbpPwAAAD9VBQAAAAAAAAGpAAAAGAAAACzzq8yvMt8/eNYNpshn6T8AAAA/VQUAAAAAAAABqgAAABgAAABO+DPhz4TfP5DPusEU+eg/AAAAP2UFAAAAAAAAAasAAAAYAAAA3vp369+t3z8wRT7rBlPoPwAAAD9lBQAAAAAAAAGsAAAAGAAAAAAAAAAAAOA/QD7rBlPk5z8AAAA/dAUAAAAAAAABrQAAABgAAACRAkQKECngP/isG0yRz+Y/AAAAP3QFAAAAAAAAAa4AAAAYAAAAawaqGahm4D+QIp91gynmPwAAAD+EBQAAAAAAAAGvAAAAGAAAALMHzB4we+A/MJgin3WD5T8AAAA/hAUAAAAAAAABsAAAABgAAABEChApQKTgP9ANpshn3eQ/AAAAP5QFAAAAAAAAAbEAAAAYAAAAjQsyLsi44D/gBlPks27kPwAAAD+UBQAAAAAAAAGyAAAAGAAAAI0LMi7IuOA/cIMp8lk35D8AAAA/owUAAAAAAAABswAAABgAAADVDFQzUM3gP/j//////+M/AAAAP6MFAAAAAAAAAbQAAAAYAAAA1QxUM1DN4D+AfNYNpsjjPwAAAD+zBQAAAAAAAAG1AAAAGAAAANUMVDNQzeA/EPmsG0yR4z8AAAA/0gUAAAAAAAABtgAAABgAAADVDFQzUM3gP5h1gynyWeM/AAAAP9IFAAAAAAAAAbcAAAAYAAAAHg52ONjh4D8g8lk3mCLjPwAAAD/iBQAAAAAAAAG4AAAAGAAAAGcPmD1g9uA/OOsGU+Sz4j8AAAA/4gUAAAAAAAABuQAAABgAAACvELpC6ArhP1Dks24wReI/AAAAP/EFAAAAAAAAAboAAAAYAAAA+BHcR3Af4T941g2myGfhPwAAAD/xBQAAAAAAAAG7AAAAGAAAAIkUIFKASOE/GEyRz7rB4D8AAAA/AQYAAAAAAAABvAAAABgAAABiGIZhGIbhP7jBFPmsG+A/AAAAPwEGAAAAAAAAAb0AAAAYAAAAqxmoZqCa4T/AZ91ginzePwAAAD8RBgAAAAAAAAG+AAAAGAAAADwc7HCww+E/8Fk3mCKf3T8AAAA/IAYAAAAAAAABvwAAABgAAACEHQ52ONjhPxBMkc+6wdw/AAAAPyAGAAAAAAAAAcAAAAAYAAAAzR4we8Ds4T8gRT7rBlPcPwAAAD8gBgAAAAAAAAHBAAAAGAAAAM0eMHvA7OE/MD7rBlPk2z8AAAA/MAYAAAAAAAABwgAAABgAAADNHjB7wOzhP1A3mCKfdds/AAAAPzAGAAAAAAAAAcMAAAAYAAAAzR4we8Ds4T9gMEU+6wbbPwAAAD88BgAAAAAAAAHEAAAAGAAAAM0eMHvA7OE/cCnyWTeY2j8AAAA/SwYAAAAAAAABxQAAABgAAADNHjB7wOzhP5Ain3WDKdo/AAAAP1sGAAAAAAAAAcYAAAAYAAAAzR4we8Ds4T+wFPmsG0zZPwAAAD9bBgAAAAAAAAHHAAAAGAAAAM0eMHvA7OE/8P//////1z8AAAA/agYAAAAAAAAByAAAABgAAADNHjB7wOzhPxD5rBtMkdc/AAAAP2oGAAAAAAAAAckAAAAYAAAAzR4we8Ds4T8w6wZT5LPWPwAAAD96BgAAAAAAAAHKAAAAGAAAAM0eMHvA7OE/YN1ginzW1T8AAAA/egYAAAAAAAABywAAABgAAADNHjB7wOzhP4DPusEU+dQ/AAAAP4oGAAAAAAAAAcwAAAAYAAAAzR4we8Ds4T+wwRT5rBvUPwAAAD+KBgAAAAAAAAHNAAAAGAAAAM0eMHvA7OE/4LNuMEU+0z8AAAA/mQYAAAAAAAABzgAAABgAAACEHQ52ONjhP+CzbjBFPtM/AAAAP5kGAAAAAAAAAc8AAAAYAAAAhB0OdjjY4T/wrBtMkc/SPwAAAD+pBgAAAAAAAAHQAAAAGAAAADwc7HCww+E/AKbIZ91g0j8AAAA/uQYAAAAAAAAB0QAAABgAAADzGsprKK/hPwCmyGfdYNI/AAAAP8gGAAAAAAAAAdIAAAAYAAAAqxmoZqCa4T8Apshn3WDSPwAAAD/YBgAAAAAAAAHTAAAAGAAAAGIYhmEYhuE/AKbIZ91g0j8AAAA/5wYAAAAAAAAB1AAAABgAAAAaF2RckHHhPwCmyGfdYNI/AAAAP/cGAAAAAAAAAdUAAAAYAAAAGhdkXJBx4T8gn3WDKfLRPwAAAD/3BgAAAAAAAAHWAAAAGAAAANEVQlcIXeE/IJ91gyny0T8AAAA/BwcAAAAAAAAB1wAAABgAAACJFCBSgEjhPyCfdYMp8tE/AAAAPwcHAAAAAAAAAdgAAAAYAAAA+BHcR3Af4T8gn3WDKfLRPwAAAD8WBwAAAAAAAAHZAAAAGAAAAK8QukLoCuE/MJgin3WD0T8AAAA/FgcAAAAAAAAB2gAAABgAAABnD5g9YPbgPzCYIp91g9E/AAAAPyYHAAAAAAAAAdsAAAAYAAAAHg52ONjh4D8wmCKfdYPRPwAAAD82BwAAAAAAAAHcAAAAGAAAANUMVDNQzeA/QJHPusEU0T8AAAA/NgcAAAAAAAAB3QAAABgAAACNCzIuyLjgP0CRz7rBFNE/AAAAP0UHAAAAAAAAAd4AAAAYAAAARAoQKUCk4D9Akc+6wRTRPwAAAD9FBwAAAAAAAAHfAAAAGAAAAPwI7iO4j+A/QJHPusEU0T8AAAA/RQcAAAAAAAAB4AAAABgAAACzB8weMHvgP0CRz7rBFNE/AAAAP1UHAAAAAAAAAeEAAAAYAAAAawaqGahm4D9Akc+6wRTRPwAAAD9kBwAAAAAAAAHiAAAAGAAAACIFiBQgUuA/QJHPusEU0T8AAAA/ZAcAAAAAAAAB4wAAABgAAADaA2YPmD3gPzCYIp91g9E/AAAAP2QHAAAAAAAAAeQAAAAYAAAASQEiBYgU4D8wmCKfdYPRPwAAAD90BwAAAAAAAAHlAAAAGAAAAAAAAAAAAOA/MJgin3WD0T8AAAA/hAcAAAAAAAAB5gAAABgAAABw/bv179bfPzCYIp91g9E/AAAAP4QHAAAAAAAAAecAAAAYAAAA3vp369+t3z8wmCKfdYPRPwAAAD+EBwAAAAAAAAHoAAAAGAAAALz179a/W98/MJgin3WD0T8AAAA/kwcAAAAAAAAB6QAAABgAAAAs86vMrzLfPzCYIp91g9E/AAAAP9IHAAAAAAAAAeoAAAAYAAAAmvBnwp8J3z8wmCKfdYPRPwAAAD/xBwAAAAAAAAHrAAAAGAAAAAruI7iP4N4/MJgin3WD0T8AAAA/8QcAAAAAAAAB7AAAABgAAAB469+tf7fePzCYIp91g9E/AAAAPxAIAAAAAAAAAe0AAAAYAAAA6Oibo2+O3j8wmCKfdYPRPwAAAD8gCAAAAAAAAAHuAAAAGAAAAFbmV5lfZd4/MJgin3WD0T8AAAA/MAgAAAAAAAAB7wAAABgAAADG4xOPTzzePzCYIp91g9E/AAAAP0cIAAAAAAAAAfAAAAAYAAAAxuMTj0883j9Akc+6wRTRPwAAAD9mCAAAAAAAAAHxAAAAGAAAADThz4Q/E94/QJHPusEU0T8AAAA/dggAAAAAAAAB8gAAABgAAAA04c+EPxPeP2CKfNYNptA/AAAAPzEJAAAAAAAAAfMAAAAYAAAANOHPhD8T3j9wgynyWTfQPwAAAD9gCQAAAAAAAAH0AAAAGAAAAKTei3ov6t0/cIMp8lk30D8AAAA/fwkAAAAAAAAB9QAAABgAAAAU3EdwH8HdP3CDKfJZN9A/AAAAP64JAAAAAAAAAfYAAAAYAAAAgtkDZg+Y3T9wgynyWTfQPwAAAD/NCQAAAAAAAAH3AAAAGAAAAPLWv1v/bt0/cIMp8lk30D8AAAA/3QkAAAAAAAAB+AAAABgAAADy1r9b/27dP2CKfNYNptA/AAAAPwwKAAAAAAAAAfkAAAAYAAAAYNR7Ue9F3T9Akc+6wRTRPwAAAD8cCgAAAAAAAAH6AAAAGAAAANDRN0ffHN0/QJHPusEU0T8AAAA/SgoAAAAAAAAB+wAAABgAAAA+z/M8z/PcP0CRz7rBFNE/AAAAP1oKAAAAAAAAAfwAAAAYAAAAPs/zPM/z3D8wmCKfdYPRPwAAAD+NCgAAAAAAAAH9AAAAGAAAAK7MrzK/ytw/MJgin3WD0T8AAAA/nQoAAAAAAAAB/gAAABgAAAAcymsor6HcPzCYIp91g9E/AAAAP7wKAAAAAAAAAf8AAAAYAAAApN6Lei/q3T/YYIp81g3iPwAAAD8AAAAAAAAAAAEAAQAAGAAAADThz4Q/E94/2GCKfNYN4j8AAAA/XgAAAAAAAAABAQEAABgAAADo6Jujb47eP9hginzWDeI/AAAAP24AAAAAAAAAAQIBAAAYAAAACu4juI/g3j/YYIp81g3iPwAAAD9uAAAAAAAAAAEDAQAAGAAAAN76d+vfrd8/2GCKfNYN4j8AAAA/fQAAAAAAAAABBAEAABgAAACRAkQKECngP9hginzWDeI/AAAAP30AAAAAAAAAAQUBAAAYAAAAjQsyLsi44D9Q5LNuMEXiPwAAAD+NAAAAAAAAAAEGAQAAGAAAAKsZqGagmuE/wGfdYIp84j8AAAA/jQAAAAAAAAABBwEAABgAAACAJvyZ8GfiPzjrBlPks+I/AAAAP50AAAAAAAAAAQgBAAAYAAAA5TWU11Be4z846wZT5LPiPwAAAD+dAAAAAAAAAAEJAQAAGAAAAEtFLBWxVOQ/OOsGU+Sz4j8AAAA/rAAAAAAAAAABCgEAABgAAACyVMRSEUvlPzjrBlPks+I/AAAAP7wAAAAAAAAAAQsBAAAYAAAAYGV+lflV5j846wZT5LPiPwAAAD+8AAAAAAAAAAEMAQAAGAAAAMZ0FtNZTOc/OOsGU+Sz4j8AAAA/ywAAAAAAAAABDQEAABgAAAC+hvIaymvoPzjrBlPks+I/AAAAP8sAAAAAAAAAAQ4BAAAYAAAA25RoU6JN6T846wZT5LPiPwAAAD/LAAAAAAAAAAEPAQAAGAAAAPii3ot6L+o/sG4wRT7r4j8AAAA/2wAAAAAAAAABEAEAABgAAAAWsVTEUhHrP7BuMEU+6+I/AAAAP+sAAAAAAAAAAREBAAAYAAAAo7yG8hrK6z8g8lk3mCLjPwAAAD/rAAAAAAAAAAESAQAAGAAAAJ3FdBbTWew/IPJZN5gi4z8AAAA/6wAAAAAAAAABEwEAABgAAACZzmI6i+nsP5h1gynyWeM/AAAAP/oAAAAAAAAAARQBAAAYAAAABdUMVDNQ7T+YdYMp8lnjPwAAAD8KAQAAAAAAAAEVAQAAGAAAACfalGhTou0/mHWDKfJZ4z8AAAA/CgEAAAAAAAABFgEAABgAAABJ3xx9c/TtP5h1gynyWeM/AAAAPxoBAAAAAAAAARcBAAAYAAAAIuOCjAsy7j+YdYMp8lnjPwAAAD8aAQAAAAAAAAEYAQAAGAAAAPzm6Jujb+4/mHWDKfJZ4z8AAAA/KQEAAAAAAAABGQEAABgAAADW6k6rO63uP5h1gynyWeM/AAAAPykBAAAAAAAAARoBAAAYAAAAru60utPq7j+YdYMp8lnjPwAAAD85AQAAAAAAAAEbAQAAGAAAAIjyGsprKO8/mHWDKfJZ4z8AAAA/OQEAAAAAAAABHAEAABgAAABi9oDZA2bvP5h1gynyWeM/AAAAP0gBAAAAAAAAAR0BAAAYAAAA8vjE4xOP7z+YdYMp8lnjPwAAAD9IAQAAAAAAAAEeAQAAGAAAADz65uibo+8/mHWDKfJZ4z8AAAA/WAEAAAAAAAABHwEAABgAAADy+MTjE4/vP5h1gynyWeM/AAAAP/QBAAAAAAAAASABAAAYAAAAqvei3ot67z+YdYMp8lnjPwAAAD/0AQAAAAAAAAEhAQAAGAAAAGL2gNkDZu8/mHWDKfJZ4z8AAAA/BAIAAAAAAAABIgEAABgAAABVxFIRS0XsP7BuMEU+694/AAAAPwAAAAAAAAAAASMBAAAYAAAAe8DsAbMH7D+wbjBFPuvePwAAAD9eAAAAAAAAAAEkAQAAGAAAAOu9qPei3us/sG4wRT7r3j8AAAA/XgAAAAAAAAABJQEAABgAAADKuCDjgozrP7BuMEU+694/AAAAP24AAAAAAAAAASYBAAAYAAAAza8yv8r86j+gdYMp8lnfPwAAAD9uAAAAAAAAAAEnAQAAGAAAAEGkAJECROo/uMEU+awb4D8AAAA/fQAAAAAAAAABKAEAABgAAACTk0ZOGjnpP5DPusEU+eA/AAAAP30AAAAAAAAAASkBAAAYAAAAvobyGspr6D8AU+SzbjDhPwAAAD+NAAAAAAAAAAEqAQAAGAAAADB7wOwBs+c/YN1ginzW4T8AAAA/jQAAAAAAAAABKwEAABgAAADtcLDDwQ7nP1Dks24wReI/AAAAP5wAAAAAAAAAASwBAAAYAAAA8WfCnwl/5j846wZT5LPiPwAAAD+cAAAAAAAAAAEtAQAAGAAAAIdhGIZhGOY/IPJZN5gi4z8AAAA/rAAAAAAAAAABLgEAABgAAACtXbJ2ydrlP5h1gynyWeM/AAAAP6wAAAAAAAAAAS8BAAAYAAAA1FlMZzGd5T8Q+awbTJHjPwAAAD+8AAAAAAAAAAEwAQAAGAAAAItYKmKpiOU/gHzWDabI4z8AAAA/vAAAAAAAAAABMQEAABgAAAD6VeZXmV/lP4B81g2myOM/AAAAP8sAAAAAAAAAATIBAAAYAAAA+lXmV5lf5T/4///////jPwAAAD/bAAAAAAAAAAEzAQAAGAAAAENXCF0hdOU/cIMp8lk35D8AAAA/OQEAAAAAAAABNAEAABgAAACLWCpiqYjlP3CDKfJZN+Q/AAAAPzkBAAAAAAAAATUBAAAYAAAAHFtubLmx5T9wgynyWTfkPwAAAD9IAQAAAAAAAAE2AQAAGAAAAK1dsnbJ2uU/4AZT5LNu5D8AAAA/SAEAAAAAAAABNwEAABgAAAA+YPaA2QPmP9ANpshn3eQ/AAAAP1gBAAAAAAAAATgBAAAYAAAAz2I6i+ks5j+4FPmsG0zlPwAAAD9oAQAAAAAAAAE5AQAAGAAAAPFnwp8Jf+Y/GJ91gyny5T8AAAA/aAEAAAAAAAABOgEAABgAAACkb46+OfrmP/isG0yRz+Y/AAAAP3cBAAAAAAAAATsBAAAYAAAAV3da3Wl15z/QusEU+aznPwAAAD93AQAAAAAAAAE8AQAAGAAAAAt/JvyZ8Oc/oMhn3WCK6D8AAAA/dwEAAAAAAAABPQEAABgAAAAGiBQgUoDoP/BZN5gin+k/AAAAP4cBAAAAAAAAAT4BAAAYAAAAuY/gPoL76D9Q5LNuMEXqPwAAAD+HAQAAAAAAAAE/AQAAGAAAAGyXrF2yduk/IPJZN5gi6z8AAAA/lgEAAAAAAAABQAEAABgAAAAfn3h84vHpP4B81g2myOs/AAAAP5YBAAAAAAAAAUEBAAAYAAAAQaQAkQJE6j9wgynyWTfsPwAAAD+mAQAAAAAAAAFCAQAAGAAAAKuqqqqqquo/WIp81g2m7D8AAAA/tgEAAAAAAAABQwEAABgAAADNrzK/yvzqP9ANpshn3ew/AAAAP7YBAAAAAAAAAUQBAAAYAAAAObbc2HJj6z9Akc+6wRTtPwAAAD/FAQAAAAAAAAFFAQAAGAAAABK6QugKoes/QJHPusEU7T8AAAA/xQEAAAAAAAABRgEAABgAAABau2TtkrXrP0CRz7rBFO0/AAAAP9UBAAAAAAAAAUcBAAAYAAAAo7yG8hrK6z9Akc+6wRTtPwAAAD/VAQAAAAAAAAFIAQAAGAAAAFq7ZO2Stes/0A2myGfd7D8AAAA/ZAIAAAAAAAABSQEAABgAAAASukLoCqHrP1iKfNYNpuw/AAAAP2QCAAAAAAAAAUoBAAAYAAAAgbf+3fp36z/gBlPks27sPwAAAD90AgAAAAAAAAFLAQAAGAAAADm23NhyY+s/4AZT5LNu7D8AAAA/gwIAAAAAAAABTAEAABgAAADwtLrT6k7rP3CDKfJZN+w/AAAAP4MCAAAAAAAAAU0BAAAYAAAAqLOYzmI66z/4///////rPwAAAD+TAgAAAAAAAAFOAQAAGAAAAM2vMr/K/Oo/+P//////6z8AAAA/kwIAAAAAAAABTwEAABgAAACFrhC6QujqP4B81g2myOs/AAAAP6ICAAAAAAAACw==</ink>
</athena>
</file>

<file path=customXml/item22.xml><?xml version="1.0" encoding="utf-8"?>
<athena xmlns="http://schemas.microsoft.com/edu/athena" version="0.1.3209.0">
  <media streamable="true" recordStart="0" recordEnd="103524" recordLength="232431"/>
</athena>
</file>

<file path=customXml/item2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IAAAAW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CDEQAAAAAAAAXo////DEFjdGlvblR5cGVWMQEAAAAHdmFsdWVfXwAIAgAAAAAAAAABBQAAAAQAAAAJGQAAAAkaAAAAhEYAAAAAAAAB5f///+j///8AAAAAAQYAAAAEAAAACRwAAAAJHQAAAFdUAAAAAAAAAeL////o////AAAAAAEHAAAABAAAAAkfAAAACSAAAAAiVwAAAAAAAAHf////6P///wAAAAABCAAAAAQAAAAJIgAAAAkjAAAAWa4AAAAAAAAB3P///+j///8AAAAAAQkAAAAEAAAACSUAAAAJJgAAAJ2yAAAAAAAAAdn////o////AAAAAAEKAAAABAAAAAkoAAAACSkAAAAq3gAAAAAAAAHW////6P///wAAAAABCwAAAAQAAAAJKwAAAAksAAAA5+gAAAAAAAAB0////+j///8AAAAAAQwAAAAEAAAACS4AAAAJLwAAACPxAAAAAAAAAdD////o////AAAAAAENAAAABAAAAAkxAAAACTIAAACB/gAAAAAAAAHN////6P///wAAAAABDgAAAAQAAAAJNAAAAAk1AAAAHQ0BAAAAAAAByv///+j///8AAAAAAQ8AAAAEAAAACTcAAAAJOAAAADQQAQAAAAAAAcf////o////AAAAAAEQAAAABAAAAAk6AAAACTsAAABXHgEAAAAAAAHE////6P///wAAAAABEQAAAAQAAAAJPQAAAAk+AAAAjC4BAAAAAAABwf///+j///8AAAAAARIAAAAEAAAACUAAAAAJQQAAAFwyAQAAAAAAAb7////o////AAAAAAETAAAABAAAAAlDAAAACUQAAABFSQEAAAAAAAG7////6P///wAAAAABFAAAAAQAAAAJRgAAAAlHAAAAXXEBAAAAAAABuP///+j///8AAAAABRUAAAANQ2xlYXJDYW52YXNWMQIAAAAJU3RhcnRUaW1lBFR5cGUABBAMQWN0aW9uVHlwZVYxAgAAAAIAAABklAEAAAAAAAG3////6P///wAAAAAFFgAAAA9QZW5BdHRyaWJ1dGVzVjEKAAAAB19jb2xvckEHX2NvbG9yUgdfY29sb3JHB19jb2xvckIKRml0VG9DdXJ2ZQZIZWlnaHQOSWdub3JlUHJlc3N1cmUNSXNIaWdobGlnaHRlcgVTaGFwZQVXaWR0aAAAAAAAAAAABAACAgICAQYBAQxCcnVzaFNoYXBlVjECAAAABgIAAAD//wAAAAAAAAAAACJAAAAFtv///wxCcnVzaFNoYXBlVjEBAAAAB3ZhbHVlX18ACAIAAAABAAAAAAAAAAAAIkAFFwAAAApJbmtUcmFjZVYxAwAAAA1MaXN0YDErX2l0ZW1zDExpc3RgMStfc2l6ZQ9MaXN0YDErX3ZlcnNpb24EAAAYU2hhcmVkLklua2luZy5JbmtQb2ludFtdAgAAAAgIAgAAAAlLAAAAaQEAAGkBAAABGQAAABYAAAD//wAAAAAAAAAAACJAAAABtP///7b///8BAAAAAAAAAAAAIkABGgAAABcAAAAJTQAAAFwBAABcAQAAARwAAAAWAAAA//8AAAAAAAAAAAAiQAAAAbL///+2////AQAAAAAAAAAAACJAAR0AAAAXAAAACU8AAAAUAAAAFAAAAAEfAAAAFgAAAP//AAAAAAAAAAAAIkAAAAGw////tv///wEAAAAAAAAAAAAiQAEgAAAAFwAAAAlRAAAAGAAAABgAAAABIgAAABYAAAD//wAAAAAAAAAAACJAAAABrv///7b///8BAAAAAAAAAAAAIkABIwAAABcAAAAJUwAAACcAAAAnAAAAASUAAAAWAAAA//8AAAAAAAAAAAAiQAAAAaz///+2////AQAAAAAAAAAAACJAASYAAAAXAAAACVUAAAA0AAAANAAAAAEoAAAAFgAAAP//AAAAAAAAAAAAIkAAAAGq////tv///wEAAAAAAAAAAAAiQAEpAAAAFwAAAAlXAAAAIQAAACEAAAABKwAAABYAAAD//wAAAAAAAAAAACJAAAABqP///7b///8BAAAAAAAAAAAAIkABLAAAABcAAAAJWQAAAFoAAABaAAAAAS4AAAAWAAAA//8AAAAAAAAAAAAiQAAAAab///+2////AQAAAAAAAAAAACJAAS8AAAAXAAAACVsAAAAvAAAALwAAAAExAAAAFgAAAP//AAAAAAAAAAAAIkAAAAGk////tv///wEAAAAAAAAAAAAiQAEyAAAAFwAAAAldAAAAQgAAAEIAAAABNAAAABYAAAD//wAAAAAAAAAAACJAAAABov///7b///8BAAAAAAAAAAAAIkABNQAAABcAAAAJXwAAABQAAAAUAAAAATcAAAAWAAAA//8AAAAAAAAAAAAiQAAAAaD///+2////AQAAAAAAAAAAACJAATgAAAAXAAAACWEAAAAnAAAAJwAAAAE6AAAAFgAAAP//AAAAAAAAAAAAIkAAAAGe////tv///wEAAAAAAAAAAAAiQAE7AAAAFwAAAAljAAAAMQAAADEAAAABPQAAABYAAAD//wAAAAAAAAAAACJAAAABnP///7b///8BAAAAAAAAAAAAIkABPgAAABcAAAAJZQAAABkAAAAZAAAAAUAAAAAWAAAA//8AAAAAAAAAAAAiQAAAAZr///+2////AQAAAAAAAAAAACJAAUEAAAAXAAAACWcAAAAvAAAALwAAAAFDAAAAFgAAAP//AAAAAAAAAAAAIkAAAAGY////tv///wEAAAAAAAAAAAAiQAFEAAAAFwAAAAlpAAAAHwAAAB8AAAABRgAAABYAAAD//wAAAAAAAAAAACJAAAABlv///7b///8BAAAAAAAAAAAAIkABRwAAABcAAAAJawAAACkAAAApAAAAB0sAAAAAAQAAAAAC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NlwdNAAAAAAEAAAAAAgAABApJbmtQb2ludFYxAgA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2kB08AAAAAAQAAACAAAAAECklua1BvaW50VjECAAAACTEDAAAJMgMAAAkzAwAACTQDAAAJNQMAAAk2AwAACTcDAAAJOAMAAAk5AwAACToDAAAJOwMAAAk8AwAACT0DAAAJPgMAAAk/AwAACUADAAAJQQMAAAlCAwAACUMDAAAJRAMAAA0MB1EAAAAAAQAAACAAAAAECklua1BvaW50VjECAAAACUUDAAAJRgMAAAlHAwAACUgDAAAJSQMAAAlKAwAACUsDAAAJTAMAAAlNAwAACU4DAAAJTwMAAAlQAwAACVEDAAAJUgMAAAlTAwAACVQDAAAJVQMAAAlWAwAACVcDAAAJWAMAAAlZAwAACVoDAAAJWwMAAAlcAwAADQgHUwAAAAABAAAAQAAAAAQKSW5rUG9pbnRWMQIAAAAJXQMAAAleAwAACV8DAAAJYAMAAAlhAwAACWIDAAAJYwMAAAlkAwAACWUDAAAJZgMAAAlnAwAACWgDAAAJaQMAAAlqAwAACWsDAAAJbAMAAAltAwAACW4DAAAJbwMAAAlwAwAACXEDAAAJcgMAAAlzAwAACXQDAAAJdQMAAAl2AwAACXcDAAAJeAMAAAl5AwAACXoDAAAJewMAAAl8AwAACX0DAAAJfgMAAAl/AwAACYADAAAJgQMAAAmCAwAACYMDAAANGQdVAAAAAAEAAABAAAAABApJbmtQb2ludFYxAgA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DQwHVwAAAAABAAAAQAAAAAQKSW5rUG9pbnRWMQIAAAAJuAMAAAm5AwAACboDAAAJuwMAAAm8AwAACb0DAAAJvgMAAAm/AwAACcADAAAJwQMAAAnCAwAACcMDAAAJxAMAAAnFAwAACcYDAAAJxwMAAAnIAwAACckDAAAJygMAAAnLAwAACcwDAAAJzQMAAAnOAwAACc8DAAAJ0AMAAAnRAwAACdIDAAAJ0wMAAAnUAwAACdUDAAAJ1gMAAAnXAwAACdgDAAANHwdZAAAAAAEAAACAAAAABApJbmtQb2ludFYxAgA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0mB1sAAAAAAQAAAEAAAAAECklua1BvaW50VjECA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0RB10AAAAAAQAAAIAAAAAECklua1BvaW50VjECA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DT4HXwAAAAABAAAAIAAAAAQKSW5rUG9pbnRWMQIAAAAJpAQAAAmlBAAACaYEAAAJpwQAAAmoBAAACakEAAAJqgQAAAmrBAAACawEAAAJrQQAAAmuBAAACa8EAAAJsAQAAAmxBAAACbIEAAAJswQAAAm0BAAACbUEAAAJtgQAAAm3BAAADQwHYQAAAAABAAAAQAAAAAQKSW5rUG9pbnRWMQIAAAAJuAQAAAm5BAAACboEAAAJuwQAAAm8BAAACb0EAAAJvgQAAAm/BAAACcAEAAAJwQQAAAnCBAAACcMEAAAJxAQAAAnFBAAACcYEAAAJxwQAAAnIBAAACckEAAAJygQAAAnLBAAACcwEAAAJzQQAAAnOBAAACc8EAAAJ0AQAAAnRBAAACdIEAAAJ0wQAAAnUBAAACdUEAAAJ1gQAAAnXBAAACdgEAAAJ2QQAAAnaBAAACdsEAAAJ3AQAAAndBAAACd4EAAANGQdjAAAAAAEAAABAAAAABApJbmtQb2ludFYxAgA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DQ8HZQAAAAABAAAAIAAAAAQKSW5rUG9pbnRWMQIAAAAJEAUAAAkRBQAACRIFAAAJEwUAAAkUBQAACRUFAAAJFgUAAAkXBQAACRgFAAAJGQUAAAkaBQAACRsFAAAJHAUAAAkdBQAACR4FAAAJHwUAAAkgBQAACSEFAAAJIgUAAAkjBQAACSQFAAAJJQUAAAkmBQAACScFAAAJKAUAAA0HB2cAAAAAAQAAAEAAAAAECklua1BvaW50VjECAA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0RB2kAAAAAAQAAACAAAAAECklua1BvaW50VjECAAAACVgFAAAJWQUAAAlaBQAACVsFAAAJXAUAAAldBQAACV4FAAAJXwUAAAlgBQAACWEFAAAJYgUAAAljBQAACWQFAAAJZQUAAAlmBQAACWcFAAAJaAUAAAlpBQAACWoFAAAJawUAAAlsBQAACW0FAAAJbgUAAAlvBQAACXAFAAAJcQUAAAlyBQAACXMFAAAJdAUAAAl1BQAACXYFAAAKB2sAAAAAAQAAAEAAAAAECklua1BvaW50VjECAAAACXcFAAAJeAUAAAl5BQAACXoFAAAJewUAAAl8BQAACX0FAAAJfgUAAAl/BQAACYAFAAAJgQUAAAmCBQAACYMFAAAJhAUAAAmFBQAACYYFAAAJhwUAAAmIBQAACYkFAAAJigUAAAmLBQAACYwFAAAJjQUAAAmOBQAACY8FAAAJkAUAAAmRBQAACZIFAAAJkwUAAAmUBQAACZUFAAAJlgUAAAmXBQAACZgFAAAJmQUAAAmaBQAACZsFAAAJnAUAAAmdBQAACZ4FAAAJnwUAAA0XBWwAAAAKSW5rUG9pbnRWMQQAAAABWAFZDlByZXNzdXJlRmFjdG9yCVRpbWVTdGFtcAAAAAAGBgsQAgAAANmWivvLS8Q/6hFN4sJCwD8AAAA/AAAAAAAAAAABbQAAAGwAAADZlor7y0vEP4oYdB1YI8A/AAAAPy8AAAAAAAAAAW4AAABsAAAAbgesgZNjxD+KGHQdWCPAPwAAAD9OAAAAAAAAAAFvAAAAbAAAAJfo7o0ik8Q/ihh0HVgjwD8AAAA/XgAAAAAAAAABcAAAAGwAAADpqnSmQPLEP4oYdB1YI8A/AAAAP14AAAAAAAAAAXEAAABsAAAAPG36vl5RxT+KGHQdWCPAPwAAAD9uAAAAAAAAAAFyAAAAbAAAAE2B5GnT98U/ihh0HVgjwD8AAAA/bgAAAAAAAAABcwAAAGwAAADyBfCaD7bGP4oYdB1YI8A/AAAAP30AAAAAAAAAAXQAAABsAAAAl4r7y0t0xz+KGHQdWCPAPwAAAD99AAAAAAAAAAF1AAAAbAAAANB/KINPSsg/ihh0HVgjwD8AAAA/jQAAAAAAAAABdgAAAGwAAAAJdVU6UyDJP4oYdB1YI8A/AAAAP40AAAAAAAAAAXcAAABsAAAA2Nqjdx4Oyj+KGHQdWCPAPwAAAD+cAAAAAAAAAAF4AAAAbAAAABLQ0C4i5Mo/ihh0HVgjwD8AAAA/nAAAAAAAAAABeQAAAGwAAABLxf3lJbrLP4oYdB1YI8A/AAAAP6wAAAAAAAAAAXoAAABsAAAAGStMI/GnzD+KGHQdWCPAPwAAAD+sAAAAAAAAAAF7AAAAbAAAAL6vV1QtZs0/ihh0HVgjwD8AAAA/vAAAAAAAAAABfAAAAGwAAAD4pIQLMTzOP4oYdB1YI8A/AAAAP7wAAAAAAAAAAX0AAABsAAAAnSmQPG36zj/qEU3iwkLAPwAAAD/LAAAAAAAAAAF+AAAAbAAAAP///////88/Sgsmpy1iwD8AAAA/ywAAAAAAAAABfwAAAGwAAAB8o8gkrY7QP6oE/2uYgcA/AAAAP9sAAAAAAAAAAYAAAABsAAAAro6AhnYR0T8I/tcwA6HAPwAAAD/bAAAAAAAAAAGBAAAAbAAAAHPqWW4HrNE/aPew9W3AwD8AAAA/6wAAAAAAAAABggAAAGwAAAA6RjNWmEbSP8jwibrY38A/AAAAP+sAAAAAAAAAAYMAAABsAAAAAKIMPinh0j/m3BQJGT7BPwAAAD/6AAAAAAAAAAGEAAAAbAAAADGNxJ/yY9M/5twUCRk+wT8AAAA/+gAAAAAAAAABhQAAAGwAAABieHwBvObTP0bW7c2DXcE/AAAAPwoBAAAAAAAAAYYAAABsAAAASasjoKFd1D9G1u3Ng13BPwAAAD8KAQAAAAAAAAGHAAAAbAAAAOYlunujyNQ/ps/Gku58wT8AAAA/GQEAAAAAAAABiAAAAGwAAAA46D+UwSfVP6bPxpLufME/AAAAPykBAAAAAAAAAYkAAABsAAAAi6rFrN+G1T8GyZ9XWZzBPwAAAD8pAQAAAAAAAAGKAAAAbAAAAJS0OgIa2tU/ZMJ4HMS7wT8AAAA/OQEAAAAAAAABiwAAAGwAAACcvq9XVC3WP2TCeBzEu8E/AAAAPzkBAAAAAAAAAYwAAABsAAAAD1gDJ8do1j9kwngcxLvBPwAAAD85AQAAAAAAAAGNAAAAbAAAAIPxVvY5pNY/xLtR4S7bwT8AAAA/SAEAAAAAAAABjgAAAGwAAACs0pkCydPWP8S7UeEu28E/AAAAP0gBAAAAAAAAAY8AAABsAAAAi/vLS3T31j/Eu1HhLtvBPwAAAD9YAQAAAAAAAAGQAAAAbAAAACBs7dE7D9c/xLtR4S7bwT8AAAA/aAEAAAAAAAABkQAAAGwAAAD/lB8b5zLXP8S7UeEu28E/AAAAP2gBAAAAAAAAAZIAAABsAAAAkwVBoa5K1z9kwngcxLvBPwAAAD93AQAAAAAAAAGTAAAAbAAAAN29UWSSVtc/BsmfV1mcwT8AAAA/dwEAAAAAAAABlAAAAGwAAAC85oOtPXrXP6bPxpLufME/AAAAP4cBAAAAAAAAAZUAAABsAAAAB5+UcCGG1z9G1u3Ng13BPwAAAD+HAQAAAAAAAAGWAAAAbAAAAFFXpTMFktc/RtbtzYNdwT8AAAA/lgEAAAAAAAABlwAAAGwAAADmx8a5zKnXP0bW7c2DXcE/AAAAP5YBAAAAAAAAAZgAAABsAAAAMIDXfLC11z9G1u3Ng13BPwAAAD+mAQAAAAAAAAGZAAAAbAAAAA+pCcZb2dc/RtbtzYNdwT8AAAA/pgEAAAAAAAABmgAAAGwAAACjGStMI/HXP0bW7c2DXcE/AAAAP7YBAAAAAAAAAZsAAABsAAAAgkJdlc4U2D9G1u3Ng13BPwAAAD+2AQAAAAAAAAGcAAAAbAAAAGFrj955ONg/RtbtzYNdwT8AAAA/xQEAAAAAAAABnQAAAGwAAABAlMEnJVzYP0bW7c2DXcE/AAAAP8UBAAAAAAAAAZ4AAABsAAAAH73zcNB/2D9G1u3Ng13BPwAAAD/VAQAAAAAAAAGfAAAAbAAAAP7lJbp7o9g/RtbtzYNdwT8AAAA/1QEAAAAAAAABoAAAAGwAAADdDlgDJ8fYP0bW7c2DXcE/AAAAP+UBAAAAAAAAAaEAAABsAAAAJ8doxgrT2D9G1u3Ng13BPwAAAD/lAQAAAAAAAAGiAAAAbAAAALw3ikzS6tg/RtbtzYNdwT8AAAA/9AEAAAAAAAABowAAAGwAAACaYLyVfQ7ZP0bW7c2DXcE/AAAAP/QBAAAAAAAAAaQAAABsAAAA5RjNWGEa2T9G1u3Ng13BPwAAAD8EAgAAAAAAAAGlAAAAbAAAAC/R3RtFJtk/RtbtzYNdwT8AAAA/BAIAAAAAAAABpgAAAGwAAADEQf+hDD7ZP0bW7c2DXcE/AAAAPxMCAAAAAAAAAacAAABsAAAAWLIgKNRV2T9G1u3Ng13BPwAAAD8jAgAAAAAAAAGoAAAAbAAAAO0iQq6bbdk/RtbtzYNdwT8AAAA/IwIAAAAAAAABqQAAAGwAAAA321Jxf3nZP0bW7c2DXcE/AAAAPyMCAAAAAAAAAaoAAABsAAAAzEt090aR2T9G1u3Ng13BPwAAAD8zAgAAAAAAAAGrAAAAbAAAAPYstwPWwNk/RtbtzYNdwT8AAAA/MwIAAAAAAAABrAAAAGwAAADVVelMgeTZP+bcFAkZPsE/AAAAP0ICAAAAAAAAAa0AAABsAAAAk6dN39cr2j/m3BQJGT7BPwAAAD9SAgAAAAAAAAGuAAAAbAAAALyIkOtmW9o/5twUCRk+wT8AAAA/UgIAAAAAAAABrwAAAGwAAAAvIuS62ZbaP+bcFAkZPsE/AAAAP1ICAAAAAAAAAbAAAABsAAAA7XNITTDe2j/m3BQJGT7BPwAAAD9iAgAAAAAAAAGxAAAAbAAAAKvFrN+GJds/5twUCRk+wT8AAAA/YgIAAAAAAAABsgAAAGwAAACzzyE1wXjbP+bcFAkZPsE/AAAAP3ECAAAAAAAAAbMAAABsAAAAu9mWivvL2z/m3BQJGT7BPwAAAD9xAgAAAAAAAAG0AAAAbAAAAA2cHKMZK9w/5twUCRk+wT8AAAA/gQIAAAAAAAABtQAAAGwAAAA/h9QE463cP+bcFAkZPsE/AAAAP4ECAAAAAAAAAbYAAABsAAAA/dg4lzn13D/m3BQJGT7BPwAAAD+QAgAAAAAAAAG3AAAAbAAAAC7E8PgCeN0/5twUCRk+wT8AAAA/kAIAAAAAAAABuAAAAGwAAACBhnYRIdfdP+bcFAkZPsE/AAAAP6ACAAAAAAAAAbkAAABsAAAA1Ej8KT823j/m3BQJGT7BPwAAAD+wAgAAAAAAAAG6AAAAbAAAACYLgkJdld4/KOpif0P/wD8AAAA/sAIAAAAAAAABuwAAAGwAAACZpNUR0NDeP8jwibrY38A/AAAAP7ACAAAAAAAAAbwAAABsAAAAoq5KZwok3z8I/tcwA6HAPwAAAD+/AgAAAAAAAAG9AAAAbAAAABVInjZ9X98/CP7XMAOhwD8AAAA/zwIAAAAAAAABvgAAAGwAAADTmQLJ06bfP6oE/2uYgcA/AAAAP88CAAAAAAAAAb8AAABsAAAA/HpF1WLW3z9KCyanLWLAPwAAAD/fAgAAAAAAAAHAAAAAbAAAABIuxPD4AuA/Sgsmpy1iwD8AAAA/3wIAAAAAAAABwQAAAGwAAACCQl2VzhTgP0oLJqctYsA/AAAAP+4CAAAAAAAAAcIAAABsAAAA8Vb2OaQm4D/qEU3iwkLAPwAAAD/uAgAAAAAAAAHDAAAAbAAAADsPB/2HMuA/6hFN4sJCwD8AAAA//gIAAAAAAAABxAAAAGwAAACGxxfAaz7gP+oRTeLCQsA/AAAAP/4CAAAAAAAAAcUAAABsAAAAqyOgoV1E4D/qEU3iwkLAPwAAAD8NAwAAAAAAAAHGAAAAbAAAAPXbsGRBUOA/6hFN4sJCwD8AAAA/HQMAAAAAAAABxwAAAGwAAAA/lMEnJVzgP+oRTeLCQsA/AAAAPx0DAAAAAAAAAcgAAABsAAAAZPBJCRdi4D/qEU3iwkLAPwAAAD8dAwAAAAAAAAHJAAAAbAAAAGl1BDS0i+A/mUuEJwXJvz8AAAA/LQMAAAAAAAABygAAAGwAAABHnjZ9X6/gP9lY0p0vir8/AAAAPzwDAAAAAAAAAcsAAABsAAAAAWvg5BjN4D8bZiAUWku/PwAAAD88AwAAAAAAAAHMAAAAbAAAAFCoq9KZAuE/W3NuioQMvz8AAAA/TAMAAAAAAAABzQAAAGwAAAB5ie7eKDLhP1tzboqEDL8/AAAAP0wDAAAAAAAAAc4AAABsAAAAWLIgKNRV4T9bc26KhAy/PwAAAD9cAwAAAAAAAAHPAAAAbAAAAIGTYzRjheE/W3NuioQMvz8AAAA/XAMAAAAAAAAB0AAAAGwAAAD0LLcD1sDhP1tzboqEDL8/AAAAP2sDAAAAAAAAAdEAAABsAAAAQ2qC8Vb24T9bc26KhAy/PwAAAD9rAwAAAAAAAAHSAAAAbAAAAJKnTd/XK+I/W3NuioQMvz8AAAA/ewMAAAAAAAAB0wAAAGwAAACWLAgKdVXiP1tzboqEDL8/AAAAP3sDAAAAAAAAAdQAAABsAAAAmrHCNBJ/4j9bc26KhAy/PwAAAD+KAwAAAAAAAAHVAAAAbAAAAJ42fV+vqOI/W3NuioQMvz8AAAA/igMAAAAAAAAB1gAAAGwAAAAOSxYEhbriP1tzboqEDL8/AAAAP5oDAAAAAAAAAdcAAABsAAAAWAMnx2jG4j9bc26KhAy/PwAAAD+aAwAAAAAAAAHYAAAAbAAAAKK7N4pM0uI/W3NuioQMvz8AAAA/qgMAAAAAAAAB2QAAAGwAAADHF8BrPtjiP1tzboqEDL8/AAAAP7kDAAAAAAAAAdoAAABsAAAAEdDQLiLk4j+dgLwAr82+PwAAAD+5AwAAAAAAAAHbAAAAbAAAAFuI4fEF8OI/3Y0Kd9mOvj8AAAA/yQMAAAAAAAAB3AAAAGwAAACB5GnT9/XiP1+opmMuEb4/AAAAP8kDAAAAAAAAAd0AAABsAAAApkDytOn74j9fqKZjLhG+PwAAAD/JAwAAAAAAAAHeAAAAbAAAAPD4AnjNB+M/48JCUIOTvT8AAAA/2QMAAAAAAAAB3wAAAGwAAAA6sRM7sRPjPyPQkMatVL0/AAAAP9kDAAAAAAAAAeAAAABsAAAAqsWs34Yl4z8j0JDGrVS9PwAAAD/oAwAAAAAAAAHhAAAAbAAAAPV9vaJqMeM/Y93ePNgVvT8AAAA/+AMAAAAAAAAB4gAAAGwAAABjklZHQEPjP2Pd3jzYFb0/AAAAP/gDAAAAAAAAAeMAAABsAAAAHl8Ar/lg4z+l6iyzAte8PwAAAD/4AwAAAAAAAAHkAAAAbAAAALLPITXBeOM/peosswLXvD8AAAA/BwQAAAAAAAAB5QAAAGwAAACR+FN+bJzjP6XqLLMC17w/AAAAPxcEAAAAAAAAAeYAAABsAAAAcCGGxxfA4z+l6iyzAte8PwAAAD8XBAAAAAAAAAHnAAAAbAAAAE9KuBDD4+M/5/d6KS2YvD8AAAA/JwQAAAAAAAAB6AAAAGwAAABUz3I7YA3kPycFyZ9XWbw/AAAAPycEAAAAAAAAAekAAABsAAAAfbC1R+885D9pEhcWghq8PwAAAD82BAAAAAAAAAHqAAAAbAAAAKaR+FN+bOQ/aRIXFoIavD8AAAA/NgQAAAAAAAAB6wAAAGwAAADPcjtgDZzkP+ssswLXnLs/AAAAP0YEAAAAAAAAAewAAABsAAAA0/f1iqrF5D8rOgF5AV67PwAAAD9GBAAAAAAAAAHtAAAAbAAAAPzYOJc59eQ/rVSdZVbguj8AAAA/VgQAAAAAAAAB7gAAAGwAAABLFgSFuirlP+1h69uAobo/AAAAP1YEAAAAAAAAAe8AAABsAAAABOOt7HNI5T9xfIfI1SO6PwAAAD9lBAAAAAAAAAHwAAAAbAAAAOML4DUfbOU/s4nVPgDluT8AAAA/ZQQAAAAAAAAB8QAAAGwAAADCNBJ/yo/lP/OWI7Uqprk/AAAAP3UEAAAAAAAAAfIAAABsAAAAVqUzBZKn5T8zpHErVWe5PwAAAD91BAAAAAAAAAHzAAAAbAAAAOsVVYtZv+U/M6RxK1VnuT8AAAA/hAQAAAAAAAAB9AAAAGwAAAA2zmVOPcvlP7W+DRiq6bg/AAAAP4QEAAAAAAAAAfUAAABsAAAApeL+8hLd5T+1vg0Yqum4PwAAAD+UBAAAAAAAAAH2AAAAbAAAAPCaD7b26OU/98tbjtSquD8AAAA/lAQAAAAAAAAB9wAAAGwAAABgr6hazPrlP/fLW47Uqrg/AAAAP6QEAAAAAAAAAfgAAABsAAAAhAsxPL4A5j/3y1uO1Kq4PwAAAD+kBAAAAAAAAAH5AAAAbAAAAPQfyuCTEuY/N9mpBP9ruD8AAAA/swQAAAAAAAAB+gAAAGwAAAA+2Nqjdx7mP3nm93opLbg/AAAAP8MEAAAAAAAAAfsAAABsAAAAiZDrZlsq5j/7AJRnfq+3PwAAAD/DBAAAAAAAAAH8AAAAbAAAANNI/Ck/NuY/PA7i3ahwtz8AAAA/wwQAAAAAAAAB/QAAAGwAAAAdAQ3tIkLmP30bMFTTMbc/AAAAP9MEAAAAAAAAAf4AAABsAAAAaLkdsAZO5j//NcxAKLS2PwAAAD/TBAAAAAAAAAH/AAAAbAAAALJxLnPqWeY/glBoLX02tj8AAAA/4gQAAAAAAAABAAEAAGwAAAD8KT82zmXmPwRrBBrSuLU/AAAAP+IEAAAAAAAAAQEBAABsAAAAaz7Y2qN35j/Hku58Ufy0PwAAAD/yBAAAAAAAAAECAQAAbAAAAJGaYLyVfeY/irrY39A/tD8AAAA/8gQAAAAAAAABAwEAAGwAAAAAr/lga4/mPwzVdMwlwrM/AAAAPwEFAAAAAAAAAQQBAABsAAAAJQuCQl2V5j+O7xC5ekSzPwAAAD8RBQAAAAAAAAEFAQAAbAAAAHDDkgVBoeY/URf7G/qHsj8AAAA/EQUAAAAAAAABBgEAAGwAAACUHxvnMqfmP9MxlwhPCrI/AAAAPxEFAAAAAAAAAQcBAABsAAAAunujyCSt5j8VP+V+ecuxPwAAAD8hBQAAAAAAAAEIAQAAbAAAAN/XK6oWs+Y/llmBa85NsT8AAAA/MAUAAAAAAAABCQEAAGwAAADf1yuqFrPmPxh0HVgj0LA/AAAAPzAFAAAAAAAAAQoBAABsAAAA39crqhaz5j9agWvOTZGwPwAAAD9ABQAAAAAAAAELAQAAbAAAAN/XK6oWs+Y/mo65RHhSsD8AAAA/QAUAAAAAAAABDAEAAGwAAADf1yuqFrPmP7psR0/vK68/AAAAP0AFAAAAAAAAAQ0BAABsAAAA39crqhaz5j8+h+M7RK6uPwAAAD9QBQAAAAAAAAEOAQAAbAAAAN/XK6oWs+Y/QrwbFe6yrT8AAAA/ZAUAAAAAAAABDwEAAGwAAADf1yuqFrPmP8gL8NrsOaw/AAAAP2QFAAAAAAAAARABAABsAAAA39crqhaz5j/MQCi0lj6rPwAAAD90BQAAAAAAAAERAQAAbAAAAJQfG+cyp+Y/0HVgjUBDqj8AAAA/dAUAAAAAAAABEgEAAGwAAABww5IFQaHmP9rf0D+UTKg/AAAAP3QFAAAAAAAAARMBAABsAAAA21Jxf3mJ5j/gSUHy51WmPwAAAD+DBQAAAAAAAAEUAQAAbAAAAJGaYLyVfeY/aJkVuObcpD8AAAA/kwUAAAAAAAABFQEAAGwAAADWzbZU3F/mP+7o6X3lY6M/AAAAP5MFAAAAAAAAARYBAABsAAAA+KSECzE85j/2UlowOW2hPwAAAD+jBQAAAAAAAAEXAQAAbAAAAPQfyuCTEuY/+ERd7G/onz8AAAA/owUAAAAAAAABGAEAAGwAAACl4v7yEt3lPwbkBXht9pw/AAAAP7IFAAAAAAAAARkBAABsAAAAoV1EyHWz5T8Qg64DawSaPwAAAD+yBQAAAAAAAAEaAQAAbAAAAJ3YiZ3YieU/HiJXj2gSlz8AAAA/wgUAAAAAAAABGwEAAGwAAAAqPzbOZU7lPyzB/xpmIJQ/AAAAP8IFAAAAAAAAARwBAABsAAAAAF7zwdYe5T8yK3DNuSmSPwAAAD/SBQAAAAAAAAEdAQAAbAAAAPzYOJc59eQ/PJXgfw0zkD8AAAA/4QUAAAAAAAABHgEAAGwAAADT9/WKqsXkP4CUMbJub44/AAAAP+EFAAAAAAAAAR8BAABsAAAAqhazfhuW5D+I/qFkwniMPwAAAD/hBQAAAAAAAAEgAQAAbAAAAIA1cHKMZuQ/iP6hZMJ4jD8AAAA/8QUAAAAAAAABIQEAAGwAAAANnByjGSvkP5BoEhcWgoo/AAAAP/EFAAAAAAAAASIBAABsAAAAv15RtZj14z+QaBIXFoKKPwAAAD8ABgAAAAAAAAEjAQAAbAAAAJV9DqkJxuM/lNKCyWmLiD8AAAA/AAYAAAAAAAABJAEAAGwAAAD9hzL4pITjP5TSgslpi4g/AAAAPxAGAAAAAAAAASUBAABsAAAArkpnCiRP4z+U0oLJaYuIPwAAAD8QBgAAAAAAAAEmAQAAbAAAADqxEzuxE+M/lNKCyWmLiD8AAAA/IAYAAAAAAAABJwEAAGwAAADHF8BrPtjiP5TSgslpi4g/AAAAPyAGAAAAAAAAASgBAABsAAAALyLkutmW4j+U0oLJaYuIPwAAAD8vBgAAAAAAAAEpAQAAbAAAAHHQfyiDT+I/lNKCyWmLiD8AAAA/LwYAAAAAAAABKgEAAGwAAAD9NixZEBTiP5TSgslpi4g/AAAAPz8GAAAAAAAAASsBAABsAAAA1FXpTIHk4T+U0oLJaYuIPwAAAD8/BgAAAAAAAAEsAQAAbAAAANDQLiLkuuE/lNKCyWmLiD8AAAA/TwYAAAAAAAABLQEAAGwAAAA7YA2cHKPhP5TSgslpi4g/AAAAP08GAAAAAAAAAS4BAABsAAAApu/rFVWL4T+U0oLJaYuIPwAAAD9eBgAAAAAAAAEvAQAAbAAAADbbUnF/eeE/lNKCyWmLiD8AAAA/XgYAAAAAAAABMAEAAGwAAADIxrnMqWfhP5TSgslpi4g/AAAAP24GAAAAAAAAATEBAABsAAAAWLIgKNRV4T+U0oLJaYuIPwAAAD9uBgAAAAAAAAEyAQAAbAAAAOmdh4P+Q+E/lNKCyWmLiD8AAAA/fQYAAAAAAAABMwEAAGwAAABULWb9NizhP5TSgslpi4g/AAAAP40GAAAAAAAAATQBAABsAAAAv7xEd28U4T+U0oLJaYuIPwAAAD+NBgAAAAAAAAE1AQAAbAAAAOGTEi7E8OA/lNKCyWmLiD8AAAA/nQYAAAAAAAABNgEAAGwAAAAnx2jGCtPgP6A883u9lIY/AAAAP50GAAAAAAAAATcBAABsAAAA/eUlunuj4D+gPPN7vZSGPwAAAD+dBgAAAAAAAAE4AQAAbAAAAB6983DQf+A/qKZjLhGehD8AAAA/rAYAAAAAAAABOQEAAGwAAAD127BkQVDgP6imYy4RnoQ/AAAAP7wGAAAAAAAAAToBAABsAAAAketmWyru3z+opmMuEZ6EPwAAAD/MBgAAAAAAAAE7AQAAbAAAAD4p4UIMj98/qKZjLhGehD8AAAA/zAYAAAAAAAABPAEAAGwAAAA2H2zt0TvfP6imYy4RnoQ/AAAAP9sGAAAAAAAAAT0BAABsAAAAeM0HW3v03j+opmMuEZ6EPwAAAD/bBgAAAAAAAAE+AQAAbAAAALt7o8gkrd4/qKZjLhGehD8AAAA/6wYAAAAAAAABPwEAAGwAAABH4k/5sXHeP6imYy4RnoQ/AAAAP+sGAAAAAAAAAUABAABsAAAAP9jao3ce3j+opmMuEZ6EPwAAAD/6BgAAAAAAAAFBAQAAbAAAAMw+h9QE490/qKZjLhGehD8AAAA/+gYAAAAAAAABQgEAAGwAAADCNBJ/yo/dP6imYy4RnoQ/AAAAPwoHAAAAAAAAAUMBAABsAAAABeOt7HNI3T+opmMuEZ6EPwAAAD8KBwAAAAAAAAFEAQAAbAAAAJFJWh0BDd0/oDzze72Uhj8AAAA/GgcAAAAAAAABRQEAAGwAAABoaBcRct3cP6A883u9lIY/AAAAPxoHAAAAAAAAAUYBAABsAAAAqhazfhuW3D+U0oLJaYuIPwAAAD8pBwAAAAAAAAFHAQAAbAAAAOzETuzETtw/kGgSFxaCij8AAAA/KQcAAAAAAAABSAEAAGwAAAAvc+pZbgfcP5BoEhcWgoo/AAAAPzkHAAAAAAAAAUkBAABsAAAA3LBkQVCo2z+I/qFkwniMPwAAAD85BwAAAAAAAAFKAQAAbAAAAIru3igySds/iP6hZMJ4jD8AAAA/SQcAAAAAAAABSwEAAGwAAABZAyfHaMbaP4j+oWTCeIw/AAAAP1gHAAAAAAAAAUwBAABsAAAAvIiQ62Zb2j+I/qFkwniMPwAAAD9YBwAAAAAAAAFNAQAAbAAAAEDlx8a5zNk/iP6hZMJ4jD8AAAA/aAcAAAAAAAABTgEAAGwAAAAv0d0bRSbZP4j+oWTCeIw/AAAAP2gHAAAAAAAAAU8BAABsAAAAaXUENLSL2D+I/qFkwniMPwAAAD9oBwAAAAAAAAFQAQAAbAAAAKMZK0wj8dc/lNKCyWmLiD8AAAA/dwcAAAAAAAABUQEAAGwAAAAodmIndmLXP5TSgslpi4g/AAAAP3cHAAAAAAAAAVIBAABsAAAAGGJ4fAG81j+opmMuEZ6EPwAAAD+HBwAAAAAAAAFTAQAAbAAAAFIGn5RwIdY/sBDU4GSngj8AAAA/hwcAAAAAAAABVAEAAGwAAADVYtZvw5LVP7AQ1OBkp4I/AAAAP5cHAAAAAAAAAVUBAABsAAAApHceDvoP1T+4ekSTuLCAPwAAAD+XBwAAAAAAAAFWAQAAbAAAAHOMZqwwjdQ/uHpEk7iwgD8AAAA/pgcAAAAAAAABVwEAAGwAAACtMI3En/LTP5idSvC/hnk/AAAAP6YHAAAAAAAAAVgBAABsAAAAxv3lJbp70z+YnUrwv4Z5PwAAAD+2BwAAAAAAAAFZAQAAbAAAAN/KPofUBNM/mJ1K8L+GeT8AAAA/tgcAAAAAAAABWgEAAGwAAAD4l5fo7o3SP5idSvC/hnk/AAAAP8YHAAAAAAAAAVsBAABsAAAAxqzfhiUL0j+YnUrwv4Z5PwAAAD/GBwAAAAAAAAFcAQAAbAAAACkySasjoNE/mJ1K8L+GeT8AAAA/1QcAAAAAAAABXQEAAGwAAABC/6EMPinRP7h6RJO4sIA/AAAAP9UHAAAAAAAAAV4BAABsAAAA8Dwc9B/K0D+wENTgZKeCPwAAAD/lBwAAAAAAAAFfAQAAbAAAAFPChRgeX9A/qKZjLhGehD8AAAA/9AcAAAAAAAABYAEAAGwAAABCrpttqbjPP6imYy4RnoQ/AAAAP/QHAAAAAAAAAWEBAABsAAAA39crqhazzj+gPPN7vZSGPwAAAD8ECAAAAAAAAAFiAQAAbAAAAKbi/vIS3c0/oDzze72Uhj8AAAA/BAgAAAAAAAABYwEAAGwAAAAAXvPB1h7NP6A883u9lIY/AAAAPxQIAAAAAAAAAWQBAABsAAAAW9nnkJpgzD+gPPN7vZSGPwAAAD8UCAAAAAAAAAFlAQAAbAAAAEvF/eUluss/oDzze72Uhj8AAAA/IwgAAAAAAAABZgEAAGwAAACmQPK06fvKP6imYy4RnoQ/AAAAPyMIAAAAAAAAAWcBAABsAAAA2Nqjdx4Oyj+4ekSTuLCAPwAAAD8zCAAAAAAAAAFoAQAAbAAAAJ7ldsAaOMk/gMlpixh0fT8AAAA/MwgAAAAAAAABaQEAAGwAAAD5YGuP3nnIP5idSvC/hnk/AAAAP0MIAAAAAAAAAWoBAABsAAAAfr2iajHrxz+ocStVZ5l1PwAAAD9DCAAAAAAAAAFrAQAAbAAAAJeK+8tLdMc/qHErVWeZdT8AAAA/UggAAAAAAAABbAEAAGwAAADZOJc59SzHP7hFDLoOrHE/AAAAP1IIAAAAAAAAAW0BAABsAAAAG+cyp57lxj+4RQy6DqxxPwAAAD9iCAAAAAAAAAFuAQAAbAAAAF2VzhRInsY/uEUMug6scT8AAAA/YggAAAAAAAABbwEAAGwAAAAL00j8KT/GP7hFDLoOrHE/AAAAP3EIAAAAAAAAAXABAABsAAAATYHkadP3xT+4RQy6DqxxPwAAAD9xCAAAAAAAAAFxAQAAbAAAAI8vgNd8sMU/uEUMug6scT8AAAA/gQgAAAAAAAABcgEAAGwAAADQ3RtFJmnFP7hFDLoOrHE/AAAAP4EIAAAAAAAAAXMBAABsAAAAE4y3ss8hxT+4RQy6DqxxPwAAAD+RCAAAAAAAAAF0AQAAbAAAACxZEBTqqsQ/qHErVWeZdT8AAAA/oAgAAAAAAAABdQEAAGwAAAAcRSZpdQTEP4DJaYsYdH0/AAAAP6AIAAAAAAAAAXYBAABsAAAAyYKgUFelwz+wENTgZKeCPwAAAD+gCAAAAAAAAAF3AQAAbAAAAOJP+bFxLsM/qKZjLhGehD8AAAA/sAgAAAAAAAABeAEAAGwAAACQjXOZU8/CP5TSgslpi4g/AAAAP7AIAAAAAAAAAXkBAABsAAAA0jsPB/2Hwj+I/qFkwniMPwAAAD/ACAAAAAAAAAF6AQAAbAAAAKlazPptWMI/iP6hZMJ4jD8AAAA/wAgAAAAAAAABewEAAGwAAAAU6qp0pkDCP4j+oWTCeIw/AAAAP88IAAAAAAAAAXwBAABsAAAAgHmJ7t4owj+AlDGybm+OPwAAAD/PCAAAAAAAAAF9AQAAbAAAAOsIaGgXEcI/gJQxsm5vjj8AAAA/3wgAAAAAAAABfgEAAGwAAADrCGhoFxHCPzyV4H8NM5A/AAAAP/4IAAAAAAAAAX8BAABsAAAAVphG4k/5wT88leB/DTOQPwAAAD8OCQAAAAAAAAGAAQAAbAAAAMInJVyI4cE/PJXgfw0zkD8AAAA/HQkAAAAAAAABgQEAAGwAAADCJyVciOHBPzZgqKZjLpE/AAAAPx0JAAAAAAAAAYIBAABsAAAALbcD1sDJwT82YKimYy6RPwAAAD8tCQAAAAAAAAGDAQAAbAAAAJhG4k/5scE/LvY39A8lkz8AAAA/PQkAAAAAAAABhAEAAGwAAAAD1sDJMZrBPy72N/QPJZM/AAAAP0wJAAAAAAAAAYUBAABsAAAAbmWfQ2qCwT8swf8aZiCUPwAAAD9MCQAAAAAAAAGGAQAAbAAAAG5ln0NqgsE/JozHQbwblT8AAAA/awkAAAAAAAABhwEAAGwAAADa9H29omrBPyaMx0G8G5U/AAAAP2sJAAAAAAAAAYgBAABsAAAARYRcN9tSwT8iV49oEheWPwAAAD97CQAAAAAAAAGJAQAAbAAAAEWEXDfbUsE/HiJXj2gSlz8AAAA/ewkAAAAAAAABigEAAGwAAACxEzuxEzvBPx4iV49oEpc/AAAAP4sJAAAAAAAAAYsBAABsAAAAsRM7sRM7wT8a7R62vg2YPwAAAD+LCQAAAAAAAAGMAQAAbAAAALETO7ETO8E/Frjm3BQJmT8AAAA/mgkAAAAAAAABjQEAAGwAAACIMvikhAvBPxCDrgNrBJo/AAAAP5oJAAAAAAAAAY4BAABsAAAAiDL4pIQLwT8MTnYqwf+aPwAAAD+qCQAAAAAAAAGPAQAAbAAAAIgy+KSEC8E/Chk+URf7mz8AAAA/qgkAAAAAAAABkAEAAGwAAADzwdYevfPAPwCvzZ7D8Z0/AAAAP7oJAAAAAAAAAZEBAABsAAAAX1G1mPXbwD/4RF3sb+ifPwAAAD+6CQAAAAAAAAGSAQAAbAAAAF9RtZj128A/+oeSCeNxoD8AAAA/yQkAAAAAAAABkwEAAGwAAABfUbWY9dvAP3ht9hyO76A/AAAAP8kJAAAAAAAAAZQBAABsAAAAX1G1mPXbwD90OL5D5OqhPwAAAD/ZCQAAAAAAAAGVAQAAbAAAAMrgkxIuxMA/8h0iV49ooj8AAAA/2QkAAAAAAAABlgEAAGwAAADK4JMSLsTAP24Dhmo65qI/AAAAP+gJAAAAAAAAAZcBAABsAAAAyuCTEi7EwD9szk2RkOGjPwAAAD/oCQAAAAAAAAGYAQAAbAAAAMrgkxIuxMA/5H55y5FapT8AAAA/+AkAAAAAAAABmQEAAGwAAADK4JMSLsTAP2Rk3d482KU/AAAAP/gJAAAAAAAAAZoBAABsAAAAyuCTEi7EwD9eL6UFk9OmPwAAAD8ICgAAAAAAAAGbAQAAbAAAAMrgkxIuxMA/3BQJGT5Rpz8AAAA/CAoAAAAAAAABnAEAAGwAAADK4JMSLsTAP9rf0D+UTKg/AAAAPxcKAAAAAAAAAZ0BAABsAAAAX1G1mPXbwD9SkPx5lcWpPwAAAD8XCgAAAAAAAAGeAQAAbAAAAF9RtZj128A/0HVgjUBDqj8AAAA/JwoAAAAAAAABnwEAAGwAAADzwdYevfPAP8xAKLSWPqs/AAAAPycKAAAAAAAAAaABAABsAAAAHKMZK0wjwT/IC/Da7DmsPwAAAD83CgAAAAAAAAGhAQAAbAAAAByjGStMI8E/vqF/KJkwrj8AAAA/NwoAAAAAAAABogEAAGwAAACxEzuxEzvBPzpSq2Kaqa8/AAAAP0YKAAAAAAAAAaMBAABsAAAA2vR9vaJqwT9agWvOTZGwPwAAAD9GCgAAAAAAAAGkAQAAbAAAANr0fb2iasE/llmBa85NsT8AAAA/VgoAAAAAAAABpQEAAGwAAABuZZ9DaoLBPxU/5X55y7E/AAAAP1YKAAAAAAAAAaYBAABsAAAAmEbiT/mxwT9RF/sb+oeyPwAAAD9lCgAAAAAAAAGnAQAAbAAAAC23A9bAycE/ju8QuXpEsz8AAAA/dQoAAAAAAAABqAEAAGwAAADCJyVciOHBP4q62N/QP7Q/AAAAP3UKAAAAAAAAAakBAABsAAAAVphG4k/5wT/Hku58Ufy0PwAAAD+FCgAAAAAAAAGqAQAAbAAAAOsIaGgXEcI/BGsEGtK4tT8AAAA/hQoAAAAAAAABqwEAAGwAAACAeYnu3ijCP0BDGrdSdbY/AAAAP4UKAAAAAAAAAawBAABsAAAAFOqqdKZAwj99GzBU0zG3PwAAAD+UCgAAAAAAAAGtAQAAbAAAAKlazPptWMI/uvNF8VPutz8AAAA/pAoAAAAAAAABrgEAAGwAAADSOw8H/YfCP7W+DRiq6bg/AAAAP6QKAAAAAAAAAa8BAABsAAAA0jsPB/2Hwj/zliO1Kqa5PwAAAD+0CgAAAAAAAAGwAQAAbAAAANI7Dwf9h8I/L285Uqtiuj8AAAA/tAoAAAAAAAABsQEAAGwAAADSOw8H/YfCP61UnWVW4Lo/AAAAP8MKAAAAAAAAAbIBAABsAAAA0jsPB/2Hwj8rOgF5AV67PwAAAD/DCgAAAAAAAAGzAQAAbAAAANI7Dwf9h8I/aRIXFoIavD8AAAA/0woAAAAAAAABtAEAAGwAAADSOw8H/YfCP6XqLLMC17w/AAAAP9MKAAAAAAAAAbUBAABsAAAA0jsPB/2Hwj+htfTZWNK9PwAAAD/iCgAAAAAAAAG2AQAAbAAAAD3L7YA1cMI/nYC8AK/Nvj8AAAA/4goAAAAAAAABtwEAAGwAAACpWsz6bVjCP9lY0p0vir8/AAAAP/IKAAAAAAAAAbgBAABsAAAAqVrM+m1Ywj+ZS4QnBcm/PwAAAD/yCgAAAAAAAAG5AQAAbAAAAKlazPptWMI/LB+bWO0DwD8AAAA/AgsAAAAAAAABugEAAGwAAACpWsz6bVjCP4oYdB1YI8A/AAAAPwILAAAAAAAAAbsBAABsAAAAPcvtgDVwwj+KGHQdWCPAPwAAAD9jCwAAAAAAAAG8AQAAbAAAANI7Dwf9h8I/ihh0HVgjwD8AAAA/kgsAAAAAAAABvQEAAGwAAABnrDCNxJ/CP4oYdB1YI8A/AAAAP5ILAAAAAAAAAb4BAABsAAAA+xxSE4y3wj+KGHQdWCPAPwAAAD/qDAAAAAAAAAG/AQAAbAAAAJCNc5lTz8I/ihh0HVgjwD8AAAA/+QwAAAAAAAABwAEAAGwAAAAk/pQfG+fCP4oYdB1YI8A/AAAAP/kMAAAAAAAAAcEBAABsAAAATt/XK6oWwz+KGHQdWCPAPwAAAD/5DAAAAAAAAAHCAQAAbAAAAOJP+bFxLsM/ihh0HVgjwD8AAAA/CQ0AAAAAAAABwwEAAGwAAAALMTy+AF7DPywfm1jtA8A/AAAAPwkNAAAAAAAAAcQBAABsAAAAoKFdRMh1wz8sH5tY7QPAPwAAAD8ZDQAAAAAAAAHFAQAAbAAAADUSf8qPjcM/LB+bWO0DwD8AAAA/KA0AAAAAAAABxgEAAGwAAADJgqBQV6XDPywfm1jtA8A/AAAAP3QNAAAAAAAAAccBAABsAAAAXvPB1h69wz8sH5tY7QPAPwAAAD+EDQAAAAAAAAHIAQAAbAAAAPJj41zm1MM/ihh0HVgjwD8AAAA/lA0AAAAAAAAByQEAAGwAAACH1ATjrezDP4oYdB1YI8A/AAAAP5QNAAAAAAAAAcoBAABsAAAAHEUmaXUExD/qEU3iwkLAPwAAAD+jDQAAAAAAAAHLAQAAbAAAAEUmaXUENMQ/6hFN4sJCwD8AAAA/ow0AAAAAAAABzAEAAGwAAABuB6yBk2PEP+oRTeLCQsA/AAAAP7MNAAAAAAAAAc0BAABsAAAAA3jNB1t7xD9KCyanLWLAPwAAAD+zDQAAAAAAAAHOAQAAbAAAACxZEBTqqsQ/qgT/a5iBwD8AAAA/wg0AAAAAAAABzwEAAGwAAABVOlMgedrEP6oE/2uYgcA/AAAAP8INAAAAAAAAAdABAABsAAAA6ap0pkDyxD+qBP9rmIHAPwAAAD/SDQAAAAAAAAHRAQAAbAAAAOmqdKZA8sQ/Sgsmpy1iwD8AAAA/3A4AAAAAAAAB0gEAAGwAAAB+G5YsCArFP0oLJqctYsA/AAAAP+sOAAAAAAAAAdMBAABsAAAAfhuWLAgKxT/qEU3iwkLAPwAAAD/rDgAAAAAAAAHUAQAAbAAAAH4bliwICsU/Sgsmpy1iwD8AAAA/Gg8AAAAAAAAB1QEAAGwAAAC4YcmCoFC3P9vsORzfIdI/AAAAPwAAAAAAAAAAAdYBAABsAAAA4UIMjy+Atz/b7Dkc3yHSPwAAAD8PAAAAAAAAAAHXAQAAbAAAAAokT5u+r7c/2+w5HN8h0j8AAAA/DwAAAAAAAAAB2AEAAGwAAAAzBZKnTd+3P9vsORzfIdI/AAAAPx8AAAAAAAAAAdkBAABsAAAAXObUs9wOuD+KaaZ+lDHSPwAAAD8fAAAAAAAAAAHaAQAAbAAAAIbHF8BrPrg/immmfpQx0j8AAAA/LwAAAAAAAAAB2wEAAGwAAACvqFrM+m24P4pppn6UMdI/AAAAPy8AAAAAAAAAAdwBAABsAAAAAWvg5BjNuD+KaaZ+lDHSPwAAAD8+AAAAAAAAAAHdAQAAbAAAAAFr4OQYzbg/OuYS4UlB0j8AAAA/PgAAAAAAAAAB3gEAAGwAAAAqTCPxp/y4PzrmEuFJQdI/AAAAP04AAAAAAAAAAd8BAABsAAAAVC1m/TYsuT865hLhSUHSPwAAAD9dAAAAAAAAAAHgAQAAbAAAAH0OqQnGW7k/6mJ/Q/9Q0j8AAAA/XQAAAAAAAAAB4QEAAGwAAACn7+sVVYu5P+pif0P/UNI/AAAAP10AAAAAAAAAAeIBAABsAAAAI5O0OgIauj/qYn9D/1DSPwAAAD9tAAAAAAAAAAHjAQAAbAAAAHVVOlMgebo/6mJ/Q/9Q0j8AAAA/fQAAAAAAAAAB5AEAAGwAAAAa2kWEXDe7P+pif0P/UNI/AAAAP30AAAAAAAAAAeUBAABsAAAAvl5RtZj1uz/qYn9D/1DSPwAAAD+MAAAAAAAAAAHmAQAAbAAAAGPjXObUs7w/6mJ/Q/9Q0j8AAAA/jAAAAAAAAAAB5wEAAGwAAABbKu4vL9G9P+pif0P/UNI/AAAAP5wAAAAAAAAAAegBAABsAAAAU3F/eYnuvj/qYn9D/1DSPwAAAD+cAAAAAAAAAAHpAQAAbAAAALnMqWe5HcA/OuYS4UlB0j8AAAA/rAAAAAAAAAAB6gEAAGwAAADK4JMSLsTAPzrmEuFJQdI/AAAAP6wAAAAAAAAAAesBAABsAAAAsRM7sRM7wT865hLhSUHSPwAAAD+7AAAAAAAAAAHsAQAAbAAAAMInJVyI4cE/OuYS4UlB0j8AAAA/uwAAAAAAAAAB7QEAAGwAAADSOw8H/YfCPzrmEuFJQdI/AAAAP8sAAAAAAAAAAe4BAABsAAAAJP6UHxvnwj865hLhSUHSPwAAAD/LAAAAAAAAAAHvAQAAbAAAAHfAGjg5RsM/OuYS4UlB0j8AAAA/2gAAAAAAAAAB8AEAAGwAAAA1En/Kj43DPzrmEuFJQdI/AAAAP9oAAAAAAAAAAfEBAABsAAAAh9QE463swz865hLhSUHSPwAAAD/qAAAAAAAAAAHyAQAAbAAAAEUmaXUENMQ/OuYS4UlB0j8AAAA/6gAAAAAAAAAB8wEAAGwAAAADeM0HW3vEPzrmEuFJQdI/AAAAP/oAAAAAAAAAAfQBAABsAAAALFkQFOqqxD/qYn9D/1DSPwAAAD/6AAAAAAAAAAH1AQAAbAAAAFU6UyB52sQ/6mJ/Q/9Q0j8AAAA/CQEAAAAAAAAB9gEAAGwAAACn/Ng4lznFP+pif0P/UNI/AAAAPwkBAAAAAAAAAfcBAABsAAAAZU49y+2AxT/qYn9D/1DSPwAAAD8ZAQAAAAAAAAH4AQAAbAAAACSgoV1EyMU/6mJ/Q/9Q0j8AAAA/GQEAAAAAAAAB+QEAAGwAAADi8QXwmg/GP+pif0P/UNI/AAAAPykBAAAAAAAAAfoBAABsAAAAn0NqgvFWxj/qYn9D/1DSPwAAAD8pAQAAAAAAAAH7AQAAbAAAAMkkrY6AhsY/6mJ/Q/9Q0j8AAAA/OAEAAAAAAAAB/AEAAGwAAAAb5zKnnuXGP+pif0P/UNI/AAAAPzgBAAAAAAAAAf0BAABsAAAARMh1sy0Vxz/qYn9D/1DSPwAAAD9IAQAAAAAAAAH+AQAAbAAAAAIa2kWEXMc/6mJ/Q/9Q0j8AAAA/SAEAAAAAAAAB/wEAAGwAAABU3F9eorvHP+pif0P/UNI/AAAAP1cBAAAAAAAAAQACAABsAAAA0H8og09KyD/qYn9D/1DSPwAAAD9XAQAAAAAAAAEBAgAAbAAAACJCrpttqcg/6mJ/Q/9Q0j8AAAA/VwEAAAAAAAABAgIAAGwAAAAJdVU6UyDJP+pif0P/UNI/AAAAP1cBAAAAAAAAAQMCAABsAAAAG4k/5cfGyT/qYn9D/1DSPwAAAD9nAQAAAAAAAAEEAgAAbAAAAAK85oOtPco/6mJ/Q/9Q0j8AAAA/ZwEAAAAAAAABBQIAAGwAAAB9X6+oWszKP+pif0P/UNI/AAAAP3YBAAAAAAAAAQYCAABsAAAA0CE1wXgryz/qYn9D/1DSPwAAAD+GAQAAAAAAAAEHAgAAbAAAACLkutmWiss/6mJ/Q/9Q0j8AAAA/hgEAAAAAAAABCAIAAGwAAAB0pkDytOnLP+pif0P/UNI/AAAAP4YBAAAAAAAAAQkCAABsAAAAW9nnkJpgzD/qYn9D/1DSPwAAAD+WAQAAAAAAAAEKAgAAbAAAAK6bbam4v8w/6mJ/Q/9Q0j8AAAA/lgEAAAAAAAABCwIAAGwAAABr7dE7DwfNP5nf66W0YNI/AAAAP6UBAAAAAAAAAQwCAABsAAAAvq9XVC1mzT+Z3+ultGDSPwAAAD+1AQAAAAAAAAENAgAAbAAAADpTIHna9M0/SVxYCGpw0j8AAAA/tQEAAAAAAAABDgIAAGwAAAAhhscXwGvOP0lcWAhqcNI/AAAAP7UBAAAAAAAAAQ8CAABsAAAAxgrTSPwpzz/52MRqH4DSPwAAAD/EAQAAAAAAAAEQAgAAbAAAAGuP3nk46M8/qFUxzdSP0j8AAAA/1AEAAAAAAAABEQIAAGwAAADnMqee5XbQP6hVMc3Uj9I/AAAAP9QBAAAAAAAAARICAABsAAAAz2VOPcvt0D9Y0p0vip/SPwAAAD/kAQAAAAAAAAETAgAAbAAAAGvg5BjNWNE/CE8Kkj+v0j8AAAA/5AEAAAAAAAABFAIAAGwAAAAIW3v0zsPRPwhPCpI/r9I/AAAAP/MBAAAAAAAAARUCAABsAAAAOkYzVphG0j+4y3b09L7SPwAAAD/zAQAAAAAAAAEWAgAAbAAAANfAyTGasdI/uMt29PS+0j8AAAA/AwIAAAAAAAABFwIAAGwAAAApg09KuBDTP7jLdvT0vtI/AAAAPwMCAAAAAAAAARgCAABsAAAAMY3En/Jj0z+4y3b09L7SPwAAAD8TAgAAAAAAAAEZAgAAbAAAADmXOfUst9M/uMt29PS+0j8AAAA/EwIAAAAAAAABGgIAAGwAAACtMI3En/LTP7jLdvT0vtI/AAAAPyICAAAAAAAAARsCAABsAAAA1hHQ0C4i1D+4y3b09L7SPwAAAD8iAgAAAAAAAAEcAgAAbAAAAJRjNGOFadQ/uMt29PS+0j8AAAA/MgIAAAAAAAABHQIAAGwAAABzjGasMI3UP7jLdvT0vtI/AAAAP0ECAAAAAAAAAR4CAABsAAAAUbWY9duw1D+4y3b09L7SPwAAAD9BAgAAAAAAAAEfAgAAbAAAADDeyj6H1NQ/uMt29PS+0j8AAAA/UQIAAAAAAAABIAIAAGwAAABZvw1LFgTVP7jLdvT0vtI/AAAAP2ECAAAAAAAAASECAABsAAAAg6BQV6Uz1T+4y3b09L7SPwAAAD9hAgAAAAAAAAEiAgAAbAAAAIuqxazfhtU/uMt29PS+0j8AAAA/YQIAAAAAAAABIwIAAGwAAABK/Ck/Ns7VP7jLdvT0vtI/AAAAP3ACAAAAAAAAASQCAABsAAAAB06O0YwV1j+4y3b09L7SPwAAAD9wAgAAAAAAAAElAgAAbAAAAFoQFOqqdNY/uMt29PS+0j8AAAA/gAIAAAAAAAABJgIAAGwAAAAYYnh8AbzWP7jLdvT0vtI/AAAAP4ACAAAAAAAAAScCAABsAAAA/5QfG+cy1z+4y3b09L7SPwAAAD+QAgAAAAAAAAEoAgAAbAAAAFFXpTMFktc/uMt29PS+0j8AAAA/kAIAAAAAAAABKQIAAGwAAADu0TsPB/3XP7jLdvT0vtI/AAAAP58CAAAAAAAAASoCAABsAAAA1QTjrexz2D+4y3b09L7SPwAAAD+fAgAAAAAAAAErAgAAbAAAAHF/eYnu3tg/uMt29PS+0j8AAAA/rwIAAAAAAAABLAIAAGwAAAAO+g9l8EnZP7jLdvT0vtI/AAAAP68CAAAAAAAAAS0CAABsAAAA9iy3A9bA2T9oSONWqs7SPwAAAD++AgAAAAAAAAEuAgAAbAAAAEjvPBz0H9o/F8VPuV/e0j8AAAA/vgIAAAAAAAABLwIAAGwAAACbscI0En/aPxfFT7lf3tI/AAAAP84CAAAAAAAAATACAABsAAAAo7s3ikzS2j/HQbwbFe7SPwAAAD/OAgAAAAAAAAExAgAAbAAAABZVi1m/Dds/d74ofsr90j8AAAA/3gIAAAAAAAABMgIAAGwAAADUpu/rFVXbPyc7leB/DdM/AAAAP94CAAAAAAAAATMCAABsAAAA/Ycy+KSE2z/WtwFDNR3TPwAAAD/tAgAAAAAAAAE0AgAAbAAAALvZlor7y9s/1rcBQzUd0z8AAAA//QIAAAAAAAABNQIAAGwAAAAvc+pZbgfcP4Y0bqXqLNM/AAAAP/0CAAAAAAAAATYCAABsAAAA7MRO7MRO3D82sdoHoDzTPwAAAD8NAwAAAAAAAAE3AgAAbAAAAKoWs34bltw/5S1HalVM0z8AAAA/DQMAAAAAAAABOAIAAGwAAAAesAZOjtHcP+UtR2pVTNM/AAAAPw0DAAAAAAAAATkCAABsAAAAR5FJWh0B3T+WqrPMClzTPwAAAD8cAwAAAAAAAAE6AgAAbAAAAAXjrexzSN0/RScgL8Br0z8AAAA/LAMAAAAAAAABOwIAAGwAAAAN7SJCrpvdP0UnIC/Aa9M/AAAAPywDAAAAAAAAATwCAABsAAAAzD6H1ATj3T/0o4yRdXvTPwAAAD87AwAAAAAAAAE9AgAAbAAAAGi5HbAGTt4/9KOMkXV70z8AAAA/OwMAAAAAAAABPgIAAGwAAAC7e6PIJK3eP/SjjJF1e9M/AAAAP0sDAAAAAAAAAT8CAABsAAAAoq5KZwok3z/0o4yRdXvTPwAAAD9LAwAAAAAAAAFAAgAAbAAAAD4p4UIMj98/9KOMkXV70z8AAAA/WwMAAAAAAAABQQIAAGwAAAASLsTw+ALgP6Ug+fMqi9M/AAAAP1sDAAAAAAAAAUICAABsAAAAYGuP3nk44D+lIPnzKovTPwAAAD9qAwAAAAAAAAFDAgAAbAAAAIpM0uoIaOA/pSD58yqL0z8AAAA/agMAAAAAAAABRAIAAGwAAAAevfNw0H/gP6Ug+fMqi9M/AAAAP3oDAAAAAAAAAUUCAABsAAAA2Imd2Imd4D+lIPnzKovTPwAAAD96AwAAAAAAAAFGAgAAbAAAAG36vl5RteA/pSD58yqL0z8AAAA/igMAAAAAAAABRwIAAGwAAADcDlgDJ8fgP6Ug+fMqi9M/AAAAP4oDAAAAAAAAAUgCAABsAAAATCPxp/zY4D+lIPnzKovTPwAAAD+ZAwAAAAAAAAFJAgAAbAAAALs3ikzS6uA/pSD58yqL0z8AAAA/mQMAAAAAAAABSgIAAGwAAAArTCPxp/zgP6Ug+fMqi9M/AAAAP6kDAAAAAAAAAUsCAABsAAAAdQQ0tIsI4T+lIPnzKovTPwAAAD+pAwAAAAAAAAFMAgAAbAAAAL+8RHdvFOE/pSD58yqL0z8AAAA/uAMAAAAAAAABTQIAAGwAAADlGM1YYRrhP6Ug+fMqi9M/AAAAP7gDAAAAAAAAAU4CAABsAAAAL9HdG0Um4T+lIPnzKovTPwAAAD/IAwAAAAAAAAFPAgAAbAAAAHmJ7t4oMuE/9KOMkXV70z8AAAA/yAMAAAAAAAABUAIAAGwAAADDQf+hDD7hP0UnIC/Aa9M/AAAAP9gDAAAAAAAAAVECAABsAAAA6Z2Hg/5D4T+WqrPMClzTPwAAAD/nAwAAAAAAAAFSAgAAbAAAADNWmEbiT+E/5S1HalVM0z8AAAA/5wMAAAAAAAABUwIAAGwAAABYsiAo1FXhP+UtR2pVTNM/AAAAP+cDAAAAAAAAAVQCAABsAAAAfQ6pCcZb4T82sdoHoDzTPwAAAD/3AwAAAAAAAAFVAgAAbAAAAMjGucypZ+E/hjRupeos0z8AAAA/9wMAAAAAAAABVgIAAGwAAADsIkKum23hP4Y0bqXqLNM/AAAAPwcEAAAAAAAAAVcCAABsAAAANttScX954T/WtwFDNR3TPwAAAD8HBAAAAAAAAAFYAgAAbAAAAFw321Jxf+E/JzuV4H8N0z8AAAA/FgQAAAAAAAABWQIAAGwAAACm7+sVVYvhPyc7leB/DdM/AAAAPyYEAAAAAAAAAVoCAABsAAAAy0t090aR4T93vih+yv3SPwAAAD81BAAAAAAAAAFbAgAAbAAAABUEhboqneE/d74ofsr90j8AAAA/NQQAAAAAAAABXAIAAGwAAABgvJV9DqnhP8dBvBsV7tI/AAAAP0UEAAAAAAAAAV0CAABsAAAA0NAuIuS64T/HQbwbFe7SPwAAAD9FBAAAAAAAAAFeAgAAbAAAAPQstwPWwOE/x0G8GxXu0j8AAAA/RQQAAAAAAAABXwIAAGwAAAAaiT/lx8bhP8dBvBsV7tI/AAAAP1UEAAAAAAAAAWACAABsAAAAZEFQqKvS4T9oSONWqs7SPwAAAD9VBAAAAAAAAAFhAgAAbAAAAK/5YGuP3uE/aEjjVqrO0j8AAAA/ZAQAAAAAAAABYgIAAGwAAADUVelMgeThP7jLdvT0vtI/AAAAP3QEAAAAAAAAAWMCAABsAAAAHw76D2Xw4T8ITwqSP6/SPwAAAD90BAAAAAAAAAFkAgAAbAAAAGnGCtNI/OE/WNKdL4qf0j8AAAA/hAQAAAAAAAABZQIAAGwAAACzfhuWLAjiP/nYxGofgNI/AAAAP4QEAAAAAAAAAWYCAABsAAAA/TYsWRAU4j+Z3+ultGDSPwAAAD+TBAAAAAAAAAFnAgAAbAAAACKTtDoCGuI/OuYS4UlB0j8AAAA/kwQAAAAAAAABaAIAAGwAAABsS8X95SXiP9vsORzfIdI/AAAAP6MEAAAAAAAAAWkCAABsAAAAtwPWwMkx4j9782BXdALSPwAAAD+jBAAAAAAAAAFqAgAAbAAAANxfXqK7N+I/G/qHkgnj0T8AAAA/sgQAAAAAAAABawIAAGwAAAAnGG9ln0PiP7wAr82ew9E/AAAAP7IEAAAAAAAAAWwCAABsAAAAS3T3RpFJ4j9dB9YINKTRPwAAAD/CBAAAAAAAAAFtAgAAbAAAAJYsCAp1VeI/rYpppn6U0T8AAAA/wgQAAAAAAAABbgIAAGwAAACWLAgKdVXiP/0N/UPJhNE/AAAAP9IEAAAAAAAAAW8CAABsAAAAliwICnVV4j9NkZDhE3XRPwAAAD/SBAAAAAAAAAFwAgAAbAAAALuIkOtmW+I/nhQkf15l0T8AAAA/4QQAAAAAAAABcQIAAGwAAAC7iJDrZlviP+6XtxypVdE/AAAAP+EEAAAAAAAAAXICAABsAAAAu4iQ62Zb4j8+G0u680XRPwAAAD/xBAAAAAAAAAFzAgAAbAAAALuIkOtmW+I/3iFy9Ygm0T8AAAA/AQUAAAAAAAABdAIAAGwAAAC7iJDrZlviP38omTAeB9E/AAAAPwEFAAAAAAAAAXUCAABsAAAAu4iQ62Zb4j/PqyzOaPfQPwAAAD8QBQAAAAAAAAF2AgAAbAAAALuIkOtmW+I/cLJTCf7X0D8AAAA/EAUAAAAAAAABdwIAAGwAAAC7iJDrZlviPxG5ekSTuNA/AAAAPyAFAAAAAAAAAXgCAABsAAAA4OQYzVhh4j8CQzUdc4nQPwAAAD8gBQAAAAAAAAF5AgAAbAAAAODkGM1YYeI/8szv9VJa0D8AAAA/LwUAAAAAAAABegIAAGwAAADg5BjNWGHiP5PTFjHoOtA/AAAAPy8FAAAAAAAAAXsCAABsAAAAKp0pkDxt4j/jVqrOMivQPwAAAD8/BQAAAAAAAAF8AgAAbAAAACqdKZA8beI/M9o9bH0b0D8AAAA/PwUAAAAAAAABfQIAAGwAAAAqnSmQPG3iP6jByU4l+M8/AAAAP08FAAAAAAAAAX4CAABsAAAAKp0pkDxt4j9IyPCJutjPPwAAAD9eBQAAAAAAAAF/AgAAbAAAAAZBoa5KZ+I/iNU+AOWZzz8AAAA/fwUAAAAAAAABgAIAAGwAAAC7iJDrZlviPyrcZTt6es8/AAAAP44FAAAAAAAAAYECAABsAAAAliwICnVV4j/K4ox2D1vPPwAAAD+OBQAAAAAAAAGCAgAAbAAAAHHQfyiDT+I/aumzsaQ7zz8AAAA/ngUAAAAAAAABgwIAAGwAAAABvOaDrT3iP6z2ASjP/M4/AAAAP54FAAAAAAAAAYQCAABsAAAAtwPWwMkx4j9M/ShjZN3OPwAAAD+tBQAAAAAAAAGFAgAAbAAAAGxLxf3lJeI/jgp32Y6ezj8AAAA/vQUAAAAAAAABhgIAAGwAAACzfhuWLAjiP84XxU+5X84/AAAAP70FAAAAAAAAAYcCAABsAAAAip3YiZ3Y4T9QMmE8DuLNPwAAAD+9BQAAAAAAAAGIAgAAbAAAADtgDZwco+E/0kz9KGNkzT8AAAA/zQUAAAAAAAABiQIAAGwAAADsIkKum23hP7RgctoiBs0/AAAAP9wFAAAAAAAAAYoCAABsAAAAVC1m/TYs4T+WdOeL4qfMPwAAAD/cBQAAAAAAAAGLAgAAbAAAAAbwmg+29uA/1oE1Ag1pzD8AAAA/7AUAAAAAAAABjAIAAGwAAAC3ss8hNcHgPxaPg3g3Ksw/AAAAP+wFAAAAAAAAAY0CAABsAAAAjtGMFaaR4D+4laqzzArMPwAAAD/8BQAAAAAAAAGOAgAAbAAAANQE463sc+A/WJzR7mHryz8AAAA//AUAAAAAAAABjwIAAGwAAADQfyiDT0rgP/qi+Cn3y8s/AAAAPwsGAAAAAAAAAZACAABsAAAA8Vb2OaQm4D/6ovgp98vLPwAAAD8LBgAAAAAAAAGRAgAAbAAAADeKTNLqCOA/+qL4KffLyz8AAAA/GwYAAAAAAAABkgIAAGwAAAAdUhOMt7LfP/qi+Cn3y8s/AAAAPxsGAAAAAAAAAZMCAABsAAAAy4+Nc5lT3z/6ovgp98vLPwAAAD8qBgAAAAAAAAGUAgAAbAAAAHjNB1t79N4/mqkfZYysyz8AAAA/KgYAAAAAAAABlQIAAGwAAABww5IFQaHeP5qpH2WMrMs/AAAAPzoGAAAAAAAAAZYCAABsAAAA1Ej8KT823j+aqR9ljKzLPwAAAD86BgAAAAAAAAGXAgAAbAAAAO0VVYtZv90/mqkfZYysyz8AAAA/SgYAAAAAAAABmAIAAGwAAAAF463sc0jdP5qpH2WMrMs/AAAAP0oGAAAAAAAAAZkCAABsAAAA0/f1iqrF3D+aqR9ljKzLPwAAAD9ZBgAAAAAAAAGaAgAAbAAAAA2cHKMZK9w/mqkfZYysyz8AAAA/WQYAAAAAAAABmwIAAGwAAACS+FN+bJzbP5qpH2WMrMs/AAAAP2kGAAAAAAAAAZwCAABsAAAAYQ2cHKMZ2z+aqR9ljKzLPwAAAD9pBgAAAAAAAAGdAgAAbAAAAOVp0/f1ito/mqkfZYysyz8AAAA/eQYAAAAAAAABngIAAGwAAABpxgrTSPzZP5qpH2WMrMs/AAAAP3kGAAAAAAAAAZ8CAABsAAAA7SJCrptt2T86sEagIY3LPwAAAD+IBgAAAAAAAAGgAgAAbAAAACfHaMYK09g/OrBGoCGNyz8AAAA/iAYAAAAAAAABoQIAAGwAAACrI6ChXUTYPzqwRqAhjcs/AAAAP5gGAAAAAAAAAaICAABsAAAA5sfGucyp1z86sEagIY3LPwAAAD+nBgAAAAAAAAGjAgAAbAAAACBs7dE7D9c/OrBGoCGNyz8AAAA/pwYAAAAAAAABpAIAAGwAAACkyCStjoDWPzqwRqAhjcs/AAAAP6cGAAAAAAAAAaUCAABsAAAAc91sS8X91T86sEagIY3LPwAAAD+3BgAAAAAAAAGmAgAAbAAAAB8b5zKnntU/OrBGoCGNyz8AAAA/twYAAAAAAAABpwIAAGwAAADuLy/R3RvVPzqwRqAhjcs/AAAAP8cGAAAAAAAAAagCAABsAAAAUbWY9duw1D86sEagIY3LPwAAAD/WBgAAAAAAAAGpAgAAbAAAACDK4JMSLtQ/OrBGoCGNyz8AAAA/1gYAAAAAAAABqgIAAGwAAAA5lzn1LLfTPzqwRqAhjcs/AAAAP+YGAAAAAAAAAasCAABsAAAAcztgDZwc0z86sEagIY3LPwAAAD/mBgAAAAAAAAGsAgAAbAAAABlvZZ9DatI/OrBGoCGNyz8AAAA/9gYAAAAAAAABrQIAAGwAAAC9omox67fRPzqwRqAhjcs/AAAAP/YGAAAAAAAAAa4CAABsAAAAro6AhnYR0T86sEagIY3LPwAAAD8FBwAAAAAAAAGvAgAAbAAAAAgKdVU6U9A/OrBGoCGNyz8AAAA/BQcAAAAAAAABsAIAAGwAAAAymrHCNBLPPzqwRqAhjcs/AAAAPxUHAAAAAAAAAbECAABsAAAAEXLdbEvFzT86sEagIY3LPwAAAD8VBwAAAAAAAAGyAgAAbAAAAFvZ55CaYMw/OrBGoCGNyz8AAAA/JAcAAAAAAAABswIAAGwAAADQITXBeCvLP3y9lBZMTss/AAAAPyQHAAAAAAAAAbQCAABsAAAA2Nqjdx4Oyj98vZQWTE7LPwAAAD80BwAAAAAAAAG1AgAAbAAAAEwj8af82Mg/HMS7UeEuyz8AAAA/NAcAAAAAAAABtgIAAGwAAADpTIHkadPHPxzEu1HhLss/AAAAP0QHAAAAAAAAAbcCAABsAAAAsFdULWb9xj+8yuKMdg/LPwAAAD9EBwAAAAAAAAG4AgAAbAAAAHZiJ3ZiJ8Y/vMrijHYPyz8AAAA/UwcAAAAAAAABuQIAAGwAAAD6vl5RtZjFP7zK4ox2D8s/AAAAP1MHAAAAAAAAAboCAABsAAAAp/zYOJc5xT+8yuKMdg/LPwAAAD9jBwAAAAAAAAG7AgAAbAAAACxZEBTqqsQ/vMrijHYPyz8AAAA/YwcAAAAAAAABvAIAAGwAAABFJml1BDTEP7zK4ox2D8s/AAAAP3MHAAAAAAAAAb0CAABsAAAAyYKgUFelwz9e0QnIC/DKPwAAAD9zBwAAAAAAAAG+AgAAbAAAAOJP+bFxLsM/XtEJyAvwyj8AAAA/hQcAAAAAAAABvwIAAGwAAAA9y+2ANXDCP/7XMAOh0Mo/AAAAP4UHAAAAAAAAAcACAABsAAAA2vR9vaJqwT/+1zADodDKPwAAAD+VBwAAAAAAAAHBAgAAbAAAAKD/UAaflMA/nt5XPjaxyj8AAAA/lQcAAAAAAAABwgIAAGwAAAB8UsKFGB6/P57eVz42sco/AAAAP6QHAAAAAAAAAcMCAABsAAAACWhoFxFyvT+e3lc+NrHKPwAAAD+kBwAAAAAAAAHEAgAAbAAAAJV9DqkJxrs/PuV+ecuRyj8AAAA/tAcAAAAAAAABxQIAAGwAAABMdPdGkUm6Pz7lfnnLkco/AAAAP7QHAAAAAAAAAcYCAABsAAAAVC1m/TYsuT8+5X55y5HKPwAAAD/EBwAAAAAAAAHHAgAAbAAAAFzm1LPcDrg/PuV+ecuRyj8AAAA/xAcAAAAAAAAByAIAAGwAAAC4YcmCoFC3Pz7lfnnLkco/AAAAP9MHAAAAAAAAAckCAABsAAAAPL4AXvPBtj8+5X55y5HKPwAAAD/TBwAAAAAAAAHKAgAAbAAAAOr7ekXVYrY/PuV+ecuRyj8AAAA/4wcAAAAAAAABywIAAGwAAACXOfUstwO2Pz7lfnnLkco/AAAAP+MHAAAAAAAAAcwCAABsAAAARXdvFJmktT8+5X55y5HKPwAAAD/zBwAAAAAAAAHNAgAAbAAAAMjTpu/rFbU/PuV+ecuRyj8AAAA/8wcAAAAAAAABzgIAAGwAAABNMN7KPoe0Pz7lfnnLkco/AAAAPxIIAAAAAAAAAc8CAABsAAAAVulMgeRpsz8+5X55y5HKPwAAAD8SCAAAAAAAAAHQAgAAbAAAANpFhFw327I/PuV+ecuRyj8AAAA/EggAAAAAAAAB0QIAAGwAAAA1wXgr+xyyPz7lfnnLkco/AAAAPyEIAAAAAAAAAdICAABsAAAAuR2wBk6OsT8+5X55y5HKPwAAAD8xCAAAAAAAAAHTAgAAbAAAAD165+Gg/7A/nt5XPjaxyj8AAAA/MQgAAAAAAAAB1AIAAGwAAACMZqwwjcSvP/7XMAOh0Mo/AAAAPzEIAAAAAAAAAdUCAABsAAAAQl2VzhRIrj9e0QnIC/DKPwAAAD9BCAAAAAAAAAHWAgAAbAAAAFPPcjtgDaw/vMrijHYPyz8AAAA/UAgAAAAAAAAB1wIAAGwAAAAJxlvZ55CqPxzEu1HhLss/AAAAP1AIAAAAAAAAAdgCAABsAAAAv7xEd28UqT98vZQWTE7LPwAAAD9gCAAAAAAAAAHZAgAAbAAAAMh1sy0V96c/2rZt27Ztyz8AAAA/YAgAAAAAAAAB2gIAAGwAAAAj8af82DinPzqwRqAhjcs/AAAAP3AIAAAAAAAAAdsCAABsAAAAfmycy5x6pj86sEagIY3LPwAAAD9wCAAAAAAAAAHcAgAAbAAAACyqFrN+G6Y/OrBGoCGNyz8AAAA/fwgAAAAAAAAB3QIAAGwAAADZ55CaYLylPzqwRqAhjcs/AAAAP38IAAAAAAAAAd4CAABsAAAAhyULgkJdpT86sEagIY3LPwAAAD+PCAAAAAAAAAHfAgAAbAAAADNjhWkk/qQ/mqkfZYysyz8AAAA/nggAAAAAAAAB4AIAAGwAAADhoP9QBp+kP5qpH2WMrMs/AAAAP64IAAAAAAAAAeECAABsAAAAj955OOg/pD/6ovgp98vLPwAAAD+uCAAAAAAAAAHiAgAAbAAAAOpZbgesgaM/+qL4KffLyz8AAAA/vggAAAAAAAAB4wIAAGwAAACYl+jujSKjP/qi+Cn3y8s/AAAAP74IAAAAAAAAAeQCAABsAAAAoFBXpTMFoj+4laqzzArMPwAAAD/NCAAAAAAAAAHlAgAAbAAAAPvLS3T3RqE/Fo+DeDcqzD8AAAA/zQgAAAAAAAAB5gIAAGwAAABWR0BDu4igPxaPg3g3Ksw/AAAAP90IAAAAAAAAAecCAABsAAAAY4VpJP6Unz92iFw9oknMPwAAAD/dCAAAAAAAAAHoAgAAbAAAAL4AXvPB1p4/1oE1Ag1pzD8AAAA/7QgAAAAAAAAB6QIAAGwAAAB190aRSVqdP9aBNQINacw/AAAAP+0IAAAAAAAAAeoCAABsAAAA0HI7YA2cnD/WgTUCDWnMPwAAAD/8CAAAAAAAAAHrAgAAbAAAANByO2ANnJw/NnsOx3eIzD8AAAA//AgAAAAAAAAB7AIAAGwAAAAq7i8v0d2bP5Z054vip8w/AAAAPwwJAAAAAAAAAe0CAABsAAAAhWkk/pQfmz+WdOeL4qfMPwAAAD8MCQAAAAAAAAHuAgAAbAAAAOHkGM1YYZo/lnTni+KnzD8AAAA/GwkAAAAAAAAB7wIAAGwAAAA8YA2cHKOZP5Z054vip8w/AAAAPxsJAAAAAAAAAfACAABsAAAAl9sBa+DkmD+WdOeL4qfMPwAAAD8rCQAAAAAAAAHxAgAAbAAAAPFW9jmkJpg/9G3AUE3HzD8AAAA/KwkAAAAAAAAB8gIAAGwAAABN0uoIaGiXP/RtwFBNx8w/AAAAPzsJAAAAAAAAAfMCAABsAAAAA8nTpu/rlT/0bcBQTcfMPwAAAD87CQAAAAAAAAH0AgAAbAAAAF5EyHWzLZU/tGBy2iIGzT8AAAA/SgkAAAAAAAAB9QIAAGwAAAAUO7ETO7GTPxRaS5+NJc0/AAAAP0oJAAAAAAAAAfYCAABsAAAAyjGascI0kj9yUyRk+ETNPwAAAD9aCQAAAAAAAAH3AgAAbAAAAIAog09KuJA/MkbW7c2DzT8AAAA/agkAAAAAAAAB+AIAAGwAAABrPtjao3eOP5I/r7I4o80/AAAAP2oJAAAAAAAAAfkCAABsAAAA2CuqFrN+iz/yOIh3o8LNPwAAAD95CQAAAAAAAAH6AgAAbAAAAI0ik7Q6Aoo/sCs6AXkBzj8AAAA/eQkAAAAAAAAB+wIAAGwAAAD5D2XwSQmHPxAlE8bjIM4/AAAAP3kJAAAAAAAAAfwCAABsAAAAZv02LFkQhD/OF8VPuV/OPwAAAD+JCQAAAAAAAAH9AgAAbAAAABz0H8rgk4I/zhfFT7lfzj8AAAA/lgkAAAAAAAAB/gIAAGwAAAAc9B/K4JOCPywRnhQkf84/AAAAP6UJAAAAAAAAAf8CAABsAAAA0uoIaGgXgT+OCnfZjp7OPwAAAD+1CQAAAAAAAAEAAwAAbAAAANLqCGhoF4E/7ANQnvm9zj8AAAA/xQkAAAAAAAABAQMAAGwAAADS6ghoaBeBP0z9KGNk3c4/AAAAP9QJAAAAAAAAAQIDAABsAAAA0uoIaGgXgT+s9gEoz/zOPwAAAD/UCQAAAAAAAAEDAwAAbAAAANLqCGhoF4E/CvDa7Dkczz8AAAA/5AkAAAAAAAABBAMAAGwAAADS6ghoaBeBP8rijHYPW88/AAAAP+QJAAAAAAAAAQUDAABsAAAA0uoIaGgXgT/ozhfFT7nPPwAAAD/0CQAAAAAAAAEGAwAAbAAAABDD4wvgNX8/g13RCcgL0D8AAAA/9AkAAAAAAAABBwMAAGwAAAB8sLVH7zx8P5PTFjHoOtA/AAAAPwMKAAAAAAAAAQgDAABsAAAA6Z2Hg/5DeT+iSVxYCGrQPwAAAD8DCgAAAAAAAAEJAwAAbAAAAFWLWb8NS3Y/YDwO4t2o0D8AAAA/EwoAAAAAAAABCgMAAGwAAABVi1m/DUt2P3CyUwn+19A/AAAAPxMKAAAAAAAAAQsDAABsAAAALWb9NixZcD8vpQWT0xbRPwAAAD8iCgAAAAAAAAEMAwAAbAAAAC1m/TYsWXA/jp7eVz420T8AAAA/MgoAAAAAAAABDQMAAGwAAAAyp57ldsBqP54UJH9eZdE/AAAAPzIKAAAAAAAAAQ4DAABsAAAAMqee5XbAaj9NkZDhE3XRPwAAAD8yCgAAAAAAAAEPAwAAbAAAADKnnuV2wGo//Q39Q8mE0T8AAAA/QgoAAAAAAAABEAMAAGwAAAAyp57ldsBqPwyEQmvps9E/AAAAP0IKAAAAAAAAAREDAABsAAAAMqee5XbAaj+8AK/NnsPRPwAAAD9RCgAAAAAAAAESAwAAbAAAADKnnuV2wGo/bH0bMFTT0T8AAAA/YQoAAAAAAAABEwMAAGwAAAAtZv02LFlwP8x29PS+8tE/AAAAP3EKAAAAAAAAARQDAABsAAAAwXgr+xxScz8qcM25KRLSPwAAAD9xCgAAAAAAAAEVAwAAbAAAAFWLWb8NS3Y/immmfpQx0j8AAAA/cQoAAAAAAAABFgMAAGwAAADpnYeD/kN5P+pif0P/UNI/AAAAP4AKAAAAAAAAARcDAABsAAAAEMPjC+A1fz/52MRqH4DSPwAAAD+ACgAAAAAAAAEYAwAAbAAAABDD4wvgNX8/CE8Kkj+v0j8AAAA/kAoAAAAAAAABGQMAAGwAAABm/TYsWRCEPxfFT7lf3tI/AAAAP5AKAAAAAAAAARoDAABsAAAARBl8UsKFiD/WtwFDNR3TPwAAAD+fCgAAAAAAAAEbAwAAbAAAAI0ik7Q6Aoo/NrHaB6A80z8AAAA/nwoAAAAAAAABHAMAAGwAAAAiNcF4K/uMP0UnIC/Aa9M/AAAAP68KAAAAAAAAAR0DAABsAAAAtUfvPBz0jz+lIPnzKovTPwAAAD+vCgAAAAAAAAEeAwAAbAAAAIAog09KuJA/AxrSuJWq0z8AAAA/vwoAAAAAAAABHwMAAGwAAADKMZqxwjSSPwMa0riVqtM/AAAAP84KAAAAAAAAASADAABsAAAAb7al4v7ykj9jE6t9AMrTPwAAAD/OCgAAAAAAAAEhAwAAbAAAABQ7sRM7sZM/YxOrfQDK0z8AAAA/3goAAAAAAAABIgMAAGwAAABeRMh1sy2VP2MTq30AytM/AAAAP94KAAAAAAAAASMDAABsAAAAqE3f1yuqlj8TkBfgtdnTPwAAAD/uCgAAAAAAAAEkAwAAbAAAADxgDZwco5k/E5AX4LXZ0z8AAAA/7goAAAAAAAABJQMAAGwAAAAq7i8v0d2bPxOQF+C12dM/AAAAP/0KAAAAAAAAASYDAABsAAAAY4VpJP6Unz8TkBfgtdnTPwAAAD/9CgAAAAAAAAEnAwAAbAAAAE6O0YwVpqE/E5AX4LXZ0z8AAAA/DQsAAAAAAAABKAMAAGwAAACP3nk46D+kPxOQF+C12dM/AAAAPw0LAAAAAAAAASkDAABsAAAAfmycy5x6pj8TkBfgtdnTPwAAAD8cCwAAAAAAAAEqAwAAbAAAAL+8RHdvFKk/YxOrfQDK0z8AAAA/HAsAAAAAAAABKwMAAGwAAAAJxlvZ55CqP7SWPhtLutM/AAAAPywLAAAAAAAAASwDAABsAAAAU89yO2ANrD9UnWVW4JrTPwAAAD8sCwAAAAAAAAEtAwAAbAAAAEsWBIW6Kq0/VJ1lVuCa0z8AAAA/PAsAAAAAAAABLgMAAGwAAACVHxvnMqeuP/SjjJF1e9M/AAAAPzwLAAAAAAAAAS8DAABsAAAA5+Gg/1AGrz9FJyAvwGvTPwAAAD9LCwAAAAAAAAEwAwAAbAAAADmkJhhvZa8/RScgL8Br0z8AAAA/WwsAAAAAAAABMQMAAGwAAAAlXIjh8QXAP41AQxq3UtU/AAAAPwAAAAAAAAAAATIDAABsAAAATj3L7YA1wD+NQEMat1LVPwAAAD8vAAAAAAAAAAEzAwAAbAAAAAyPL4DXfMA/jUBDGrdS1T8AAAA/LwAAAAAAAAABNAMAAGwAAADK4JMSLsTAP41AQxq3UtU/AAAAPz8AAAAAAAAAATUDAABsAAAAHKMZK0wjwT+NQEMat1LVPwAAAD8/AAAAAAAAAAE2AwAAbAAAAAPWwMkxmsE/jUBDGrdS1T8AAAA/TgAAAAAAAAABNwMAAGwAAADrCGhoFxHCP41AQxq3UtU/AAAAP04AAAAAAAAAATgDAABsAAAA+xxSE4y3wj+NQEMat1LVPwAAAD9eAAAAAAAAAAE5AwAAbAAAAAsxPL4AXsM/jUBDGrdS1T8AAAA/XgAAAAAAAAABOgMAAGwAAACwtUfvPBzEP41AQxq3UtU/AAAAP24AAAAAAAAAATsDAABsAAAAVTpTIHnaxD+NQEMat1LVPwAAAD9uAAAAAAAAAAE8AwAAbAAAAGVOPcvtgMU/jUBDGrdS1T8AAAA/fQAAAAAAAAABPQMAAGwAAAB2Yid2YifGP93D1rcBQ9U/AAAAP30AAAAAAAAAAT4DAABsAAAA8gXwmg+2xj/dw9a3AUPVPwAAAD+NAAAAAAAAAAE/AwAAbAAAAAIa2kWEXMc/3cPWtwFD1T8AAAA/nAAAAAAAAAABQAMAAGwAAAB+vaJqMevHP93D1rcBQ9U/AAAAP5wAAAAAAAAAAUEDAABsAAAA0H8og09KyD/dw9a3AUPVPwAAAD+cAAAAAAAAAAFCAwAAbAAAAI7RjBWmkcg/3cPWtwFD1T8AAAA/rAAAAAAAAAABQwMAAGwAAAAiQq6bbanIP93D1rcBQ9U/AAAAP7wAAAAAAAAAAUQDAABsAAAAjtGMFaaRyD/dw9a3AUPVPwAAAD85AQAAAAAAAAFFAwAAbAAAAK09eufhoM8/SP68yuKM1j8AAAA/AAAAAAAAAAABRgMAAGwAAABCrpttqbjPP0j+vMrijNY/AAAAP04AAAAAAAAAAUcDAABsAAAAQq6bbam4zz+XgVBoLX3WPwAAAD9eAAAAAAAAAAFIAwAAbAAAAGuP3nk46M8/l4FQaC191j8AAAA/XgAAAAAAAAABSQMAAGwAAABLuBDD4wvQP5eBUGgtfdY/AAAAP24AAAAAAAAAAUoDAABsAAAAKeFCDI8v0D+XgVBoLX3WPwAAAD9uAAAAAAAAAAFLAwAAbAAAAOcyp57ldtA/l4FQaC191j8AAAA/fQAAAAAAAAABTAMAAGwAAAA69Sy3A9bQP5eBUGgtfdY/AAAAP30AAAAAAAAAAU0DAABsAAAAtZj127Bk0T+XgVBoLX3WPwAAAD+NAAAAAAAAAAFOAwAAbAAAADI8vgBe89E/l4FQaC191j8AAAA/jQAAAAAAAAABTwMAAGwAAAD4l5fo7o3SP5eBUGgtfdY/AAAAP50AAAAAAAAAAVADAABsAAAAcztgDZwc0z+XgVBoLX3WPwAAAD+dAAAAAAAAAAFRAwAAbAAAAM4HW3v0ztM/l4FQaC191j8AAAA/rAAAAAAAAAABUgMAAGwAAABJqyOgoV3UP+gE5AV4bdY/AAAAP6wAAAAAAAAAAVMDAABsAAAAMN7KPofU1D/Zjp7eVz7WPwAAAD+8AAAAAAAAAAFUAwAAbAAAAKR3Hg76D9U/eZXFGe0e1j8AAAA/ywAAAAAAAAABVQMAAGwAAAAXEXLdbEvVPxqc7FSC/9U/AAAAP8sAAAAAAAAAAVYDAABsAAAAYsmCoFBX1T9qH4DyzO/VPwAAAD/LAAAAAAAAAAFXAwAAbAAAAKyBk2M0Y9U/ah+A8szv1T8AAAA/2wAAAAAAAAABWAMAAGwAAACsgZNjNGPVP7uiE5AX4NU/AAAAP+sAAAAAAAAAAVkDAABsAAAAYsmCoFBX1T+7ohOQF+DVPwAAAD9+AQAAAAAAAAFaAwAAbAAAABcRct1sS9U/u6ITkBfg1T8AAAA/jgEAAAAAAAABWwMAAGwAAADNWGEaiT/VP7uiE5AX4NU/AAAAP54BAAAAAAAAAVwDAABsAAAAg6BQV6Uz1T+7ohOQF+DVPwAAAD+tAQAAAAAAAAFdAwAAbAAAALTcDlgDJ9c/Df1DyYTx2D8AAAA/AAAAAAAAAAABXgMAAGwAAAD/lB8b5zLXPw39Q8mE8dg/AAAAP6oAAAAAAAAAAV8DAABsAAAAkwVBoa5K1z8N/UPJhPHYPwAAAD+5AAAAAAAAAAFgAwAAbAAAACh2Yid2Ytc/Df1DyYTx2D8AAAA/uQAAAAAAAAABYQMAAGwAAABRV6UzBZLXPw39Q8mE8dg/AAAAP8kAAAAAAAAAAWIDAABsAAAAejjoP5TB1z8N/UPJhPHYPwAAAD/ZAAAAAAAAAAFjAwAAbAAAAFlhGok/5dc/Df1DyYTx2D8AAAA/2QAAAAAAAAABZAMAAGwAAACCQl2VzhTYPw39Q8mE8dg/AAAAP+gAAAAAAAAAAWUDAABsAAAAqyOgoV1E2D8N/UPJhPHYPwAAAD/oAAAAAAAAAAFmAwAAbAAAANUE463sc9g/XoDXZs/h2D8AAAA/+AAAAAAAAAABZwMAAGwAAABInjZ9X6/YP16A12bP4dg/AAAAP/gAAAAAAAAAAWgDAABsAAAAcX95ie7e2D9egNdmz+HYPwAAAD8HAQAAAAAAAAFpAwAAbAAAAFCoq9KZAtk/rgNrBBrS2D8AAAA/BwEAAAAAAAABagMAAGwAAAAv0d0bRSbZP64DawQa0tg/AAAAPxcBAAAAAAAAAWsDAABsAAAAxEH/oQw+2T+uA2sEGtLYPwAAAD8XAQAAAAAAAAFsAwAAbAAAAFiyICjUVdk//ob+oWTC2D8AAAA/JwEAAAAAAAABbQMAAGwAAACjajHrt2HZP/6G/qFkwtg/AAAAPycBAAAAAAAAAW4DAABsAAAAN9tScX952T/+hv6hZMLYPwAAAD82AQAAAAAAAAFvAwAAbAAAAIGTYzRjhdk//ob+oWTC2D8AAAA/NgEAAAAAAAABcAMAAGwAAAAWBIW6Kp3ZP/6G/qFkwtg/AAAAP0YBAAAAAAAAAXEDAABsAAAArHSmQPK02T/+hv6hZMLYPwAAAD9GAQAAAAAAAAFyAwAAbAAAAIud2Imd2Nk//ob+oWTC2D8AAAA/VgEAAAAAAAABcwMAAGwAAABpxgrTSPzZP/6G/qFkwtg/AAAAP1YBAAAAAAAAAXQDAABsAAAAJxhvZZ9D2j+uA2sEGtLYPwAAAD9lAQAAAAAAAAF1AwAAbAAAAOVp0/f1ito/XoDXZs/h2D8AAAA/ZQEAAAAAAAABdgMAAGwAAACjuzeKTNLaPw39Q8mE8dg/AAAAP3UBAAAAAAAAAXcDAABsAAAAQDbOZU492z++ebArOgHZPwAAAD91AQAAAAAAAAF4AwAAbAAAAP2HMvikhNs/bfYcju8Q2T8AAAA/hAEAAAAAAAABeQMAAGwAAAC72ZaK+8vbPxxzifCkINk/AAAAP4QBAAAAAAAAAXoDAABsAAAAeSv7HFIT3D/N7/VSWjDZPwAAAD+UAQAAAAAAAAF7AwAAbAAAAKIMPinhQtw/ze/1Ulow2T8AAAA/pAEAAAAAAAABfAMAAGwAAACBNXByjGbcP83v9VJaMNk/AAAAP6QBAAAAAAAAAX0DAABsAAAAy+2ANXBy3D98bGK1D0DZPwAAAD+kAQAAAAAAAAF+AwAAbAAAABamkfhTftw/fGxitQ9A2T8AAAA/swEAAAAAAAABfwMAAGwAAAAWppH4U37cP83v9VJaMNk/AAAAP1ACAAAAAAAAAYADAABsAAAAFqaR+FN+3D8cc4nwpCDZPwAAAD9fAgAAAAAAAAGBAwAAbAAAAMvtgDVwctw/HHOJ8KQg2T8AAAA/bwIAAAAAAAABggMAAGwAAACBNXByjGbcPxxzifCkINk/AAAAP38CAAAAAAAAAYMDAABsAAAAgTVwcoxm3D9t9hyO7xDZPwAAAD+PAgAAAAAAAAGEAwAAbAAAAMw+h9QE490/7xC5ekST2D8AAAA/AAAAAAAAAAABhQMAAGwAAAAW95eX6O7dPz+UTBiPg9g/AAAAP1kAAAAAAAAAAYYDAABsAAAAYK+oWsz63T8/lEwYj4PYPwAAAD9ZAAAAAAAAAAGHAwAAbAAAAKpnuR2wBt4/P5RMGI+D2D8AAAA/aQAAAAAAAAABiAMAAGwAAACJkOtmWyreP48X4LXZc9g/AAAAP2kAAAAAAAAAAYkDAABsAAAA/Sk/Ns5l3j/gmnNTJGTYPwAAAD94AAAAAAAAAAGKAwAAbAAAACYLgkJdld4/4JpzUyRk2D8AAAA/iAAAAAAAAAABiwMAAGwAAABP7MRO7MTeP+Cac1MkZNg/AAAAP4gAAAAAAAAAAYwDAABsAAAADT4p4UIM3z/gmnNTJGTYPwAAAD+XAAAAAAAAAAGNAwAAbAAAAIDXfLC1R98/4JpzUyRk2D8AAAA/lwAAAAAAAAABjgMAAGwAAAA+KeFCDI/fP+Cac1MkZNg/AAAAP6cAAAAAAAAAAY8DAABsAAAA/HpF1WLW3z/gmnNTJGTYPwAAAD+nAAAAAAAAAAGQAwAAbAAAAFzm1LPcDuA/4JpzUyRk2D8AAAA/twAAAAAAAAABkQMAAGwAAAA7Dwf9hzLgP+Cac1MkZNg/AAAAP7cAAAAAAAAAAZIDAABsAAAAP5TBJyVc4D8wHgfxblTYPwAAAD/GAAAAAAAAAAGTAwAAbAAAAEMZfFLCheA/MB4H8W5U2D8AAAA/xgAAAAAAAAABlAMAAGwAAAD95SW6e6PgPzAeB/FuVNg/AAAAP9YAAAAAAAAAAZUDAABsAAAA3A5YAyfH4D8wHgfxblTYPwAAAD/WAAAAAAAAAAGWAwAAbAAAALs3ikzS6uA/gKGajrlE2D8AAAA/5gAAAAAAAAABlwMAAGwAAAB1BDS0iwjhP4Chmo65RNg/AAAAP+YAAAAAAAAAAZgDAABsAAAACnVVOlMg4T+AoZqOuUTYPwAAAD/1AAAAAAAAAAGZAwAAbAAAAHmJ7t4oMuE/gKGajrlE2D8AAAA/9QAAAAAAAAABmgMAAGwAAAAN+g9l8EnhP9AkLiwENdg/AAAAPwUBAAAAAAAAAZsDAABsAAAAWLIgKNRV4T/QJC4sBDXYPwAAAD8FAQAAAAAAAAGcAwAAbAAAAKJqMeu3YeE/0CQuLAQ12D8AAAA/FAEAAAAAAAABnQMAAGwAAADsIkKum23hPyGowclOJdg/AAAAPxQBAAAAAAAAAZ4DAABsAAAAEn/Kj41z4T8hqMHJTiXYPwAAAD8kAQAAAAAAAAGfAwAAbAAAADbbUnF/eeE/IajByU4l2D8AAAA/JAEAAAAAAAABoAMAAGwAAABcN9tScX/hPyGowclOJdg/AAAAP0MBAAAAAAAAAaEDAABsAAAAXDfbUnF/4T9xK1VnmRXYPwAAAD9DAQAAAAAAAAGiAwAAbAAAAIGTYzRjheE/cStVZ5kV2D8AAAA/YwEAAAAAAAABowMAAGwAAACBk2M0Y4XhP8Gu6ATkBdg/AAAAP4IBAAAAAAAAAaQDAABsAAAApu/rFVWL4T/BrugE5AXYPwAAAD+RAQAAAAAAAAGlAwAAbAAAAMtLdPdGkeE/wa7oBOQF2D8AAAA/oQEAAAAAAAABpgMAAGwAAADxp/zYOJfhP8Gu6ATkBdg/AAAAP8ABAAAAAAAAAacDAABsAAAAFQSFuiqd4T/BrugE5AXYPwAAAD8eAgAAAAAAAAGoAwAAbAAAADtgDZwco+E/wa7oBOQF2D8AAAA/PQIAAAAAAAABqQMAAGwAAABgvJV9DqnhP8Gu6ATkBdg/AAAAPz0CAAAAAAAAAaoDAABsAAAAhRgeXwCv4T9xK1VnmRXYPwAAAD9NAgAAAAAAAAGrAwAAbAAAANDQLiLkuuE/cStVZ5kV2D8AAAA/TQIAAAAAAAABrAMAAGwAAAAaiT/lx8bhP3ErVWeZFdg/AAAAP10CAAAAAAAAAa0DAABsAAAAip3YiZ3Y4T8hqMHJTiXYPwAAAD9sAgAAAAAAAAGuAwAAbAAAAENqgvFW9uE/gKGajrlE2D8AAAA/bAIAAAAAAAABrwMAAGwAAACzfhuWLAjiPzAeB/FuVNg/AAAAP2wCAAAAAAAAAbADAABsAAAASO88HPQf4j/gmnNTJGTYPwAAAD98AgAAAAAAAAGxAwAAbAAAAJKnTd/XK+I/4JpzUyRk2D8AAAA/fAIAAAAAAAABsgMAAGwAAAABvOaDrT3iP+Cac1MkZNg/AAAAP4sCAAAAAAAAAbMDAABsAAAAcdB/KINP4j+PF+C12XPYPwAAAD+bAgAAAAAAAAG0AwAAbAAAAJYsCAp1VeI/jxfgtdlz2D8AAAA/mwIAAAAAAAABtQMAAGwAAAC7iJDrZlviP48X4LXZc9g/AAAAP5sCAAAAAAAAAbYDAABsAAAA4OQYzVhh4j+PF+C12XPYPwAAAD+rAgAAAAAAAAG3AwAAbAAAAAZBoa5KZ+I/jxfgtdlz2D8AAAA/ugIAAAAAAAABuAMAAGwAAABqJP6UHxvXPy5i0HVgjeA/AAAAPwAAAAAAAAAAAbkDAABsAAAAaiT+lB8b1z/VI5rEhYXgPwAAAD8PAAAAAAAAAAG6AwAAbAAAAP+UHxvnMtc/1SOaxIWF4D8AAAA/XgAAAAAAAAABuwMAAGwAAADdvVFkklbXP9UjmsSFheA/AAAAP20AAAAAAAAAAbwDAABsAAAAvOaDrT161z/VI5rEhYXgPwAAAD9tAAAAAAAAAAG9AwAAbAAAADCA13ywtdc/1SOaxIWF4D8AAAA/fQAAAAAAAAABvgMAAGwAAACjGStMI/HXP9UjmsSFheA/AAAAP30AAAAAAAAAAb8DAABsAAAAqyOgoV1E2D/VI5rEhYXgPwAAAD+MAAAAAAAAAAHAAwAAbAAAAP7lJbp7o9g/1SOaxIWF4D8AAAA/jAAAAAAAAAABwQMAAGwAAABQqKvSmQLZPy5i0HVgjeA/AAAAP5wAAAAAAAAAAcIDAABsAAAAN9tScX952T+FoAYnO5XgPwAAAD+cAAAAAAAAAAHDAwAAbAAAAB8O+g9l8Nk/NR1zifCk4D8AAAA/rAAAAAAAAAABxAMAAGwAAABy0H8og0/aPzUdc4nwpOA/AAAAP6wAAAAAAAAAAcUDAABsAAAAxJIFQaGu2j+MW6k6y6zgPwAAAD+7AAAAAAAAAAHGAwAAbAAAAGENnByjGds/5Znf66W04D8AAAA/uwAAAAAAAAABxwMAAGwAAAAeXwCv+WDbP+WZ3+ultOA/AAAAP8sAAAAAAAAAAcgDAABsAAAASEBDu4iQ2z/lmd/rpbTgPwAAAD/bAAAAAAAAAAHJAwAAbAAAAAWSp03f19s/5Znf66W04D8AAAA/2wAAAAAAAAABygMAAGwAAAAvc+pZbgfcP+WZ3+ultOA/AAAAP+oAAAAAAAAAAcsDAABsAAAADZwcoxkr3D/lmd/rpbTgPwAAAD/qAAAAAAAAAAHMAwAAbAAAAKIMPinhQtw/5Znf66W04D8AAAA/6gAAAAAAAAABzQMAAGwAAACBNXByjGbcP+WZ3+ultOA/AAAAP/oAAAAAAAAAAc4DAABsAAAAFqaR+FN+3D/lmd/rpbTgPwAAAD/6AAAAAAAAAAHPAwAAbAAAAKoWs34bltw/5Znf66W04D8AAAA/CQEAAAAAAAAB0AMAAGwAAACJP+XHxrncP+WZ3+ultOA/AAAAPxkBAAAAAAAAAdEDAABsAAAA0/f1iqrF3D/lmd/rpbTgPwAAAD8ZAQAAAAAAAAHSAwAAbAAAAB6wBk6O0dw/5Znf66W04D8AAAA/KQEAAAAAAAAB0wMAAGwAAABoaBcRct3cP+WZ3+ultOA/AAAAPzgBAAAAAAAAAdQDAABsAAAAsiAo1FXp3D/lmd/rpbTgPwAAAD9IAQAAAAAAAAHVAwAAbAAAAGhoFxFy3dw/PdgVnYC84D8AAAA/KAIAAAAAAAAB1gMAAGwAAAAesAZOjtHcP5QWTE5bxOA/AAAAPzgCAAAAAAAAAdcDAABsAAAAiT/lx8a53D/sVIL/NczgPwAAAD84AgAAAAAAAAHYAwAAbAAAAD+H1ATjrdw/9A8lE8bj4D8AAAA/OAIAAAAAAAAB2QMAAGwAAACErT165+HoP8X+hv6hZOI/AAAAPwAAAAAAAAAAAdoDAABsAAAAqAnGW9nn6D/F/ob+oWTiPwAAAD+MAAAAAAAAAAHbAwAAbAAAAPPB1h698+g/xf6G/qFk4j8AAAA/nAAAAAAAAAAB3AMAAGwAAAAYHl8Ar/noP8X+hv6hZOI/AAAAP5wAAAAAAAAAAd0DAABsAAAAPXrn4aD/6D/F/ob+oWTiPwAAAD+sAAAAAAAAAAHeAwAAbAAAAK2OgIZ2Eek/xf6G/qFk4j8AAAA/uwAAAAAAAAAB3wMAAGwAAAD3RpFJWh3pP8X+hv6hZOI/AAAAP7sAAAAAAAAAAeADAABsAAAAjLeyzyE16T9uwFBNx1ziPwAAAD/LAAAAAAAAAAHhAwAAbAAAAPvLS3T3Ruk/bsBQTcdc4j8AAAA/ywAAAAAAAAAB4gMAAGwAAABFhFw321LpP27AUE3HXOI/AAAAP8sAAAAAAAAAAeMDAABsAAAAtZj127Bk6T9uwFBNx1ziPwAAAD/bAAAAAAAAAAHkAwAAbAAAAP9QBp+UcOk/FoIanOxU4j8AAAA/2wAAAAAAAAAB5QMAAGwAAABKCRdieHzpPxaCGpzsVOI/AAAAP+oAAAAAAAAAAeYDAABsAAAAlMEnJVyI6T++Q+TqEU3iPwAAAD/6AAAAAAAAAAHnAwAAbAAAAAPWwMkxmuk/vkPk6hFN4j8AAAA/+gAAAAAAAAAB6AMAAGwAAABz6lluB6zpP2UFrjk3ReI/AAAAPwkBAAAAAAAAAekDAABsAAAAUhOMt7LP6T8Ox3eIXD3iPwAAAD8JAQAAAAAAAAHqAwAAbAAAAAzgNR9s7ek/tohB14E14j8AAAA/GQEAAAAAAAAB6wMAAGwAAADrCGhoFxHqP7aIQdeBNeI/AAAAPxkBAAAAAAAAAewDAABsAAAA7o0ik7Q66j+2iEHXgTXiPwAAAD8pAQAAAAAAAAHtAwAAbAAAABdvZZ9Dauo/rs2ew/Ed4j8AAAA/KQEAAAAAAAAB7gMAAGwAAACLCLlutqXqP/9QMmE8DuI/AAAAPzgBAAAAAAAAAe8DAABsAAAA2kWEXDfb6j+nEvyvYQbiPwAAAD84AQAAAAAAAAHwAwAAbAAAAE3f1yuqFus/T9TF/ob+4T8AAAA/SAEAAAAAAAAB8QMAAGwAAADBeCv7HFLrP59XWZzR7uE/AAAAP0gBAAAAAAAAAfIDAABsAAAANBJ/yo+N6z+fV1mc0e7hPwAAAD9YAQAAAAAAAAHzAwAAbAAAAINPSrgQw+s/n1dZnNHu4T8AAAA/WAEAAAAAAAAB9AMAAGwAAACH1ATjrezrP59XWZzR7uE/AAAAP2cBAAAAAAAAAfUDAABsAAAAQaGuSmcK7D+fV1mc0e7hPwAAAD9nAQAAAAAAAAH2AwAAbAAAACDK4JMSLuw/n1dZnNHu4T8AAAA/dwEAAAAAAAAB9wMAAGwAAAC0OgIa2kXsP59XWZzR7uE/AAAAP3cBAAAAAAAAAfgDAABsAAAAbgesgZNj7D+fV1mc0e7hPwAAAD+GAQAAAAAAAAH5AwAAbAAAACjUVelMgew/T9TF/ob+4T8AAAA/hgEAAAAAAAAB+gMAAGwAAADhoP9QBp/sP6cS/K9hBuI/AAAAP5YBAAAAAAAAAfsDAABsAAAAdhEh18227D+nEvyvYQbiPwAAAD+WAQAAAAAAAAH8AwAAbAAAAOYlunujyOw//1AyYTwO4j8AAAA/pgEAAAAAAAAB/QMAAGwAAAAw3so+h9TsP/9QMmE8DuI/AAAAP6YBAAAAAAAAAf4DAABsAAAAxU7sxE7s7D//UDJhPA7iPwAAAD+1AQAAAAAAAAH/AwAAbAAAAFm/DUsWBO0//1AyYTwO4j8AAAA/tQEAAAAAAAABAAQAAGwAAADI06bv6xXtP/9QMmE8DuI/AAAAP7UBAAAAAAAAAQEEAABsAAAAEoy3ss8h7T+nEvyvYQbiPwAAAD+1AQAAAAAAAAECBAAAbAAAAIKgUFelM+0/T9TF/ob+4T8AAAA/xQEAAAAAAAABAwQAAGwAAADxtOn7ekXtP/iVj02s9uE/AAAAP8UBAAAAAAAAAQQEAABsAAAAYcmCoFBX7T/4lY9NrPbhPwAAAD/UAQAAAAAAAAEFBAAAbAAAANDdG0Umae0/+JWPTaz24T8AAAA/1AEAAAAAAAABBgQAAGwAAABA8rTp+3rtP/iVj02s9uE/AAAAP+QBAAAAAAAAAQcEAABsAAAAiqrFrN+G7T/4lY9NrPbhPwAAAD/kAQAAAAAAAAEIBAAAbAAAAPm+XlG1mO0/+JWPTaz24T8AAAA/8wEAAAAAAAABCQQAAGwAAACPL4DXfLDtP/iVj02s9uE/AAAAP/MBAAAAAAAAAQoEAABsAAAAJKChXUTI7T/4lY9NrPbhPwAAAD8DAgAAAAAAAAELBAAAbAAAAN1sS8X95e0/T9TF/ob+4T8AAAA/EwIAAAAAAAABDAQAAGwAAABx3WxLxf3tP6cS/K9hBuI/AAAAPxMCAAAAAAAAAQ0EAABsAAAAUAaflHAh7j//UDJhPA7iPwAAAD8iAgAAAAAAAAEOBAAAbAAAAAvTSPwpP+4//1AyYTwO4j8AAAA/IgIAAAAAAAABDwQAAGwAAACfQ2qC8VbuP1aPaBIXFuI/AAAAPyICAAAAAAAAARAEAABsAAAADlgDJ8do7j9Wj2gSFxbiPwAAAD8yAgAAAAAAAAERBAAAbAAAAFgQFOqqdO4/Vo9oEhcW4j8AAAA/QgIAAAAAAAABEgQAAGwAAADIJK2OgIbuP1aPaBIXFuI/AAAAP0ICAAAAAAAAARMEAABsAAAAE929UWSS7j9Wj2gSFxbiPwAAAD9RAgAAAAAAAAEUBAAAbAAAADc5RjNWmO4/Vo9oEhcW4j8AAAA/UQIAAAAAAAABFQQAAGwAAABdlc4USJ7uP1aPaBIXFuI/AAAAP2ECAAAAAAAAARYEAABsAAAAgvFW9jmk7j9Wj2gSFxbiPwAAAD9hAgAAAAAAAAEXBAAAbAAAAKdN39crqu4//1AyYTwO4j8AAAA/cAIAAAAAAAABGAQAAGwAAADMqWe5HbDuP/9QMmE8DuI/AAAAP4ACAAAAAAAAARkEAABsAAAA8gXwmg+27j//UDJhPA7iPwAAAD+AAgAAAAAAAAEaBAAAbAAAAPIF8JoPtu4/pxL8r2EG4j8AAAA/kAIAAAAAAAABGwQAAGwAAAA8vgBe88HuP6cS/K9hBuI/AAAAP5ACAAAAAAAAARwEAABsAAAAYRqJP+XH7j+nEvyvYQbiPwAAAD+fAgAAAAAAAAEdBAAAbAAAAIZ2ESHXze4/pxL8r2EG4j8AAAA/nwIAAAAAAAABHgQAAGwAAAD1iqrFrN/uP6cS/K9hBuI/AAAAP68CAAAAAAAAAR8EAABsAAAAZZ9DaoLx7j+nEvyvYQbiPwAAAD+vAgAAAAAAAAEgBAAAbAAAANSz3A5YA+8/pxL8r2EG4j8AAAA/vwIAAAAAAAABIQQAAGwAAABpJP6UHxvvP6cS/K9hBuI/AAAAP78CAAAAAAAAASIEAABsAAAAR00w3so+7z+nEvyvYQbiPwAAAD/OAgAAAAAAAAEjBAAAbAAAANy9UWSSVu8/pxL8r2EG4j8AAAA/zgIAAAAAAAABJAQAAGwAAABM0uoIaGjvP6cS/K9hBuI/AAAAP94CAAAAAAAAASUEAABsAAAAlor7y0t07z+nEvyvYQbiPwAAAD/tAgAAAAAAAAEmBAAAbAAAALvmg609eu8/pxL8r2EG4j8AAAA/7QIAAAAAAAABJwQAAGwAAAAFn5RwIYbvP6cS/K9hBuI/AAAAP+0CAAAAAAAAASgEAABsAAAAdbMtFfeX7z+nEvyvYQbiPwAAAD/9AgAAAAAAAAEpBAAAbAAAAOTHxrnMqe8/pxL8r2EG4j8AAAA//QIAAAAAAAABKgQAAGwAAABU3F9eorvvP0/Uxf6G/uE/AAAAPw0DAAAAAAAAASsEAABsAAAAxPD4AnjN7z9P1MX+hv7hPwAAAD8cAwAAAAAAAAEsBAAAbAAAAA6pCcZb2e8/T9TF/ob+4T8AAAA/HAMAAAAAAAABLQQAAGwAAAAzBZKnTd/vP0/Uxf6G/uE/AAAAPywDAAAAAAAAAS4EAABsAAAAWWEaiT/l7z9P1MX+hv7hPwAAAD88AwAAAAAAAAEvBAAAbAAAAFlhGok/5e8/+JWPTaz24T8AAAA/IwQAAAAAAAABMAQAAGwAAAAzBZKnTd/vP/iVj02s9uE/AAAAP0MEAAAAAAAAATEEAABsAAAAMwWSp03f7z+fV1mc0e7hPwAAAD9DBAAAAAAAAAEyBAAAbAAAAOlMgeRp0+8/n1dZnNHu4T8AAAA/UgQAAAAAAAABMwQAAGwAAAAzVphG4k/JP8LJTiX4X+M/AAAAPwAAAAAAAAAAATQEAABsAAAAM1aYRuJPyT9pixh0HVjjPwAAAD8QAAAAAAAAAAE1BAAAbAAAAJ7ldsAaOMk/aYsYdB1Y4z8AAAA/PwAAAAAAAAABNgQAAGwAAAAJdVU6UyDJP2mLGHQdWOM/AAAAP14AAAAAAAAAATcEAABsAAAAdQQ0tIsIyT9pixh0HVjjPwAAAD9uAAAAAAAAAAE4BAAAbAAAAOCTEi7E8Mg/aYsYdB1Y4z8AAAA/bgAAAAAAAAABOQQAAGwAAABMI/Gn/NjIP2mLGHQdWOM/AAAAP30AAAAAAAAAAToEAABsAAAAt7LPITXByD9pixh0HVjjPwAAAD99AAAAAAAAAAE7BAAAbAAAACJCrpttqcg/aYsYdB1Y4z8AAAA/jQAAAAAAAAABPAQAAGwAAAD5YGuP3nnIP2mLGHQdWOM/AAAAP5wAAAAAAAAAAT0EAABsAAAAEi7E8PgCyD9pixh0HVjjPwAAAD+cAAAAAAAAAAE+BAAAbAAAAG2puL+8RMc/aYsYdB1Y4z8AAAA/rAAAAAAAAAABPwQAAGwAAABdlc4USJ7GP2mLGHQdWOM/AAAAP6wAAAAAAAAAAUAEAABsAAAATYHkadP3xT8RTeLCQlDjPwAAAD+8AAAAAAAAAAFBBAAAbAAAADxt+r5eUcU/ug6sEWhI4z8AAAA/vAAAAAAAAAABQgQAAGwAAACX6O6NIpPEP7oOrBFoSOM/AAAAP8sAAAAAAAAAAUMEAABsAAAAsLVH7zwcxD9i0HVgjUDjPwAAAD/LAAAAAAAAAAFEBAAAbAAAAHfAGjg5RsM/CpI/r7I44z8AAAA/2wAAAAAAAAABRQQAAGwAAADSOw8H/YfCP7JTCf7XMOM/AAAAP9sAAAAAAAAAAUYEAABsAAAAwiclXIjhwT9aFdNM/SjjPwAAAD/rAAAAAAAAAAFHBAAAbAAAAByjGStMI8E/AtecmyIh4z8AAAA/6wAAAAAAAAABSAQAAGwAAAB3Hg76D2XAPwLXnJsiIeM/AAAAP/oAAAAAAAAAAUkEAABsAAAApTMFkqdNvz+rmGbqRxnjPwAAAD/6AAAAAAAAAAFKBAAAbAAAAFsq7i8v0b0/U1owOW0R4z8AAAA/CgEAAAAAAAABSwQAAGwAAABj41zm1LO8P/ob+oeSCeM/AAAAPwoBAAAAAAAAAUwEAABsAAAAlX0OqQnGuz/6G/qHkgnjPwAAAD8ZAQAAAAAAAAFNBAAAbAAAAJ42fV+vqLo/+hv6h5IJ4z8AAAA/GQEAAAAAAAABTgQAAGwAAADQ0C4i5Lq5P/ob+oeSCeM/AAAAPykBAAAAAAAAAU8EAABsAAAAr6hazPptuD/6G/qHkgnjPwAAAD8pAQAAAAAAAAFQBAAAbAAAAI6AhnYRIbc/+hv6h5IJ4z8AAAA/OQEAAAAAAAABUQQAAGwAAAAbliwICnW1P/ob+oeSCeM/AAAAPzkBAAAAAAAAAVIEAABsAAAA0YwVppH4sz/6G/qHkgnjPwAAAD9IAQAAAAAAAAFTBAAAbAAAAF6iuzeKTLI/+hv6h5IJ4z8AAAA/SAEAAAAAAAABVAQAAGwAAACY9duwZEGwP/ob+oeSCeM/AAAAP1gBAAAAAAAAAVUEAABsAAAAndiJndiJrT/6G/qHkgnjPwAAAD9YAQAAAAAAAAFWBAAAbAAAALcD1sDJMao/+hv6h5IJ4z8AAAA/aAEAAAAAAAABVwQAAGwAAADIdbMtFfenP/ob+oeSCeM/AAAAP2gBAAAAAAAAAVgEAABsAAAAfmycy5x6pj+j3cPWtwHjPwAAAD93AQAAAAAAAAFZBAAAbAAAANnnkJpgvKU/o93D1rcB4z8AAAA/dwEAAAAAAAABWgQAAGwAAAAsqhazfhumP6Pdw9a3AeM/AAAAPwMCAAAAAAAAAVsEAABsAAAAfmycy5x6pj+j3cPWtwHjPwAAAD8DAgAAAAAAAAFcBAAAbAAAANAuIuS62aY/o93D1rcB4z8AAAA/IgIAAAAAAAABXQQAAGwAAAAj8af82DinP6Pdw9a3AeM/AAAAPzICAAAAAAAAAV4EAABsAAAAdbMtFfeXpz+j3cPWtwHjPwAAAD9RAgAAAAAAAAFfBAAAbAAAAMh1sy0V96c/o93D1rcB4z8AAAA/jwIAAAAAAAABYAQAAGwAAAAaODlGM1aoP6Pdw9a3AeM/AAAAP48CAAAAAAAAAWEEAABsAAAAbPq+XlG1qD+j3cPWtwHjPwAAAD+fAgAAAAAAAAFiBAAAbAAAAA+29uidh+s/vOVIrYpp5j8AAAA/AAAAAAAAAAABYwQAAGwAAAA0En/Kj43rP7zlSK2KaeY/AAAAP30AAAAAAAAAAWQEAABsAAAAWW4HrIGT6z+85UitimnmPwAAAD99AAAAAAAAAAFlBAAAbAAAAKMmGG9ln+s/vOVIrYpp5j8AAAA/jQAAAAAAAAABZgQAAGwAAAA5lzn1LLfrP7zlSK2KaeY/AAAAP40AAAAAAAAAAWcEAABsAAAA8mPjXObU6z+85UitimnmPwAAAD+cAAAAAAAAAAFoBAAAbAAAAPfonYeD/us/vOVIrYpp5j8AAAA/nAAAAAAAAAABaQQAAGwAAAD6bViyICjsP2WnEvyvYeY/AAAAP6YAAAAAAAAAAWoEAABsAAAA2ZaK+8tL7D+0KqaZ+lHmPwAAAD+mAAAAAAAAAAFrBAAAbAAAACjUVelMgew/Xexv6B9K5j8AAAA/tQAAAAAAAAABbAQAAGwAAABRtZj127DsPwWuOTdFQuY/AAAAP7UAAAAAAAAAAW0EAABsAAAAWb8NSxYE7T+tbwOGajrmPwAAAD/FAAAAAAAAAAFuBAAAbAAAAKf82DiXOe0/rW8Dhmo65j8AAAA/xQAAAAAAAAABbwQAAGwAAAAaliwICnXtP1YxzdSPMuY/AAAAP9UAAAAAAAAAAXAEAABsAAAAadP39Yqq7T+ltGBy2iLmPwAAAD/VAAAAAAAAAAFxBAAAbAAAAEj8KT82zu0/TnYqwf8a5j8AAAA/5AAAAAAAAAABcgQAAGwAAACTtDoCGtrtP/Y39A8lE+Y/AAAAP+QAAAAAAAAAAXMEAABsAAAAuBDD4wvg7T/2N/QPJRPmPwAAAD/0AAAAAAAAAAF0BAAAbAAAAN1sS8X95e0/nfm9XkoL5j8AAAA/9AAAAAAAAAABdQQAAGwAAADdbEvF/eXtP0a7h61vA+Y/AAAAPwQBAAAAAAAAAXYEAABsAAAAA8nTpu/r7T9Gu4etbwPmPwAAAD9xAQAAAAAAAAF3BAAAbAAAACclXIjh8e0/nfm9XkoL5j8AAAA/cQEAAAAAAAABeAQAAGwAAABNgeRp0/ftP535vV5KC+Y/AAAAP5ABAAAAAAAAAXkEAABsAAAATYHkadP37T/2N/QPJRPmPwAAAD+gAQAAAAAAAAF6BAAAbAAAAHHdbEvF/e0/9jf0DyUT5j8AAAA/oAEAAAAAAAABewQAAGwAAACXOfUstwPuP/Y39A8lE+Y/AAAAP68BAAAAAAAAAXwEAABsAAAAvJV9DqkJ7j/2N/QPJRPmPwAAAD+vAQAAAAAAAAF9BAAAbAAAAAZOjtGMFe4/9jf0DyUT5j8AAAA/vwEAAAAAAAABfgQAAGwAAABQBp+UcCHuP/Y39A8lE+Y/AAAAP78BAAAAAAAAAX8EAABsAAAAdmIndmIn7j+d+b1eSgvmPwAAAD/PAQAAAAAAAAGABAAAbAAAAJu+r1dULe4/nfm9XkoL5j8AAAA/zwEAAAAAAAABgQQAAGwAAADldsAaODnuP535vV5KC+Y/AAAAP94BAAAAAAAAAYIEAABsAAAAC9NI/Ck/7j+d+b1eSgvmPwAAAD/uAQAAAAAAAAGDBAAAbAAAAC8v0d0bRe4/nfm9XkoL5j8AAAA//gEAAAAAAAABhAQAAGwAAABVi1m/DUvuP535vV5KC+Y/AAAAP/4BAAAAAAAAAYUEAABsAAAAeufhoP9Q7j+d+b1eSgvmPwAAAD8NAgAAAAAAAAGGBAAAbAAAAJ9DaoLxVu4/nfm9XkoL5j8AAAA/LAIAAAAAAAABhwQAAGwAAADEn/Jj41zuP535vV5KC+Y/AAAAP1sCAAAAAAAAAYgEAABsAAAA6vt6RdVi7j+d+b1eSgvmPwAAAD9rAgAAAAAAAAGJBAAAbAAAAA5YAyfHaO4/nfm9XkoL5j8AAAA/ewIAAAAAAAABigQAAGwAAAA0tIsIuW7uP0a7h61vA+Y/AAAAP8gCAAAAAAAAAYsEAABsAAAAWBAU6qp07j9Gu4etbwPmPwAAAD/XAgAAAAAAAAGMBAAAbAAAAH5snMuceu4/RruHrW8D5j8AAAA/1wIAAAAAAAABjQQAAGwAAACjyCStjoDuP0a7h61vA+Y/AAAAP+cCAAAAAAAAAY4EAABsAAAAyCStjoCG7j9Gu4etbwPmPwAAAD/3AgAAAAAAAAGPBAAAbAAAAO2ANXByjO4/RruHrW8D5j8AAAA/9wIAAAAAAAABkAQAAGwAAAAT3b1RZJLuP0a7h61vA+Y/AAAAPwYDAAAAAAAAAZEEAABsAAAAXZXOFEie7j9Gu4etbwPmPwAAAD8WAwAAAAAAAAGSBAAAbAAAAILxVvY5pO4/RruHrW8D5j8AAAA/JgMAAAAAAAABkwQAAGwAAACnTd/XK6ruP0a7h61vA+Y/AAAAPyYDAAAAAAAAAZQEAABsAAAA8gXwmg+27j9Gu4etbwPmPwAAAD81AwAAAAAAAAGVBAAAbAAAABZieHwBvO4/RruHrW8D5j8AAAA/RQMAAAAAAAABlgQAAGwAAAA8vgBe88HuP0a7h61vA+Y/AAAAP1QDAAAAAAAAAZcEAABsAAAAYRqJP+XH7j9Gu4etbwPmPwAAAD9UAwAAAAAAAAGYBAAAbAAAAKvSmQLJ0+4/RruHrW8D5j8AAAA/ZAMAAAAAAAABmQQAAGwAAAD1iqrFrN/uP0a7h61vA+Y/AAAAP3QDAAAAAAAAAZoEAABsAAAAG+cyp57l7j9Gu4etbwPmPwAAAD+DAwAAAAAAAAGbBAAAbAAAAD9Du4iQ6+4/RruHrW8D5j8AAAA/gwMAAAAAAAABnAQAAGwAAABln0NqgvHuP0a7h61vA+Y/AAAAP5MDAAAAAAAAAZ0EAABsAAAAivvLS3T37j/ufFH8lPvlPwAAAD+jAwAAAAAAAAGeBAAAbAAAAK9XVC1m/e4/7nxR/JT75T8AAAA/sgMAAAAAAAABnwQAAGwAAADUs9wOWAPvP+58UfyU++U/AAAAP8IDAAAAAAAAAaAEAABsAAAA+g9l8EkJ7z/ufFH8lPvlPwAAAD/RAwAAAAAAAAGhBAAAbAAAAPoPZfBJCe8/lj4bS7rz5T8AAAA/4QMAAAAAAAABogQAAGwAAAD6D2XwSQnvPz8A5Znf6+U/AAAAPx8FAAAAAAAAAaMEAABsAAAAHmzt0TsP7z8/AOWZ3+vlPwAAAD98BQAAAAAAAAGkBAAAbAAAAEx090aRSbo/5hLhSUHy5z8AAAA/AAAAAAAAAAABpQQAAGwAAAB1VTpTIHm6P+YS4UlB8uc/AAAAPxAAAAAAAAAAAaYEAABsAAAAnjZ9X6+ouj/mEuFJQfLnPwAAAD8QAAAAAAAAAAGnBAAAbAAAAMcXwGs+2Lo/5hLhSUHy5z8AAAA/PwAAAAAAAAABqAQAAGwAAAAa2kWEXDe7P+YS4UlB8uc/AAAAP20AAAAAAAAAAakEAABsAAAAbJzLnHqWuz/mEuFJQfLnPwAAAD9tAAAAAAAAAAGqBAAAbAAAAOg/lMEnJbw/5hLhSUHy5z8AAAA/fQAAAAAAAAABqwQAAGwAAABj41zm1LO8P+YS4UlB8uc/AAAAP40AAAAAAAAAAawEAABsAAAAMkmrI6ChvT/mEuFJQfLnPwAAAD+NAAAAAAAAAAGtBAAAbAAAAKUzBZKnTb8/5hLhSUHy5z8AAAA/mAAAAAAAAAABrgQAAGwAAABfUbWY9dvAPz5RF/sb+uc/AAAAP6cAAAAAAAAAAa8EAABsAAAAgHmJ7t4owj8+URf7G/rnPwAAAD+nAAAAAAAAAAGwBAAAbAAAAAsxPL4AXsM/PlEX+xv65z8AAAA/twAAAAAAAAABsQQAAGwAAADZlor7y0vEPz5RF/sb+uc/AAAAP7cAAAAAAAAAAbIEAABsAAAA6ap0pkDyxD8+URf7G/rnPwAAAD/HAAAAAAAAAAGzBAAAbAAAAKf82DiXOcU/PlEX+xv65z8AAAA/xwAAAAAAAAABtAQAAGwAAADQ3RtFJmnFPz5RF/sb+uc/AAAAP9YAAAAAAAAAAbUEAABsAAAAZU49y+2AxT8+URf7G/rnPwAAAD/WAAAAAAAAAAG2BAAAbAAAAGVOPcvtgMU/5hLhSUHy5z8AAAA/RAEAAAAAAAABtwQAAGwAAABlTj3L7YDFP43Uqphm6uc/AAAAP2MBAAAAAAAAAbgEAABsAAAArT165+Ggzz82lnTni+LnPwAAAD8AAAAAAAAAAAG5BAAAbAAAAEKum22puM8/NpZ054vi5z8AAAA/AAAAAAAAAAABugQAAGwAAADWHr3zcNDPPzaWdOeL4uc/AAAAP04AAAAAAAAAAbsEAABsAAAA1h6983DQzz/eVz42sdrnPwAAAD9OAAAAAAAAAAG8BAAAbAAAAGuP3nk46M8/3lc+NrHa5z8AAAA/XgAAAAAAAAABvQQAAGwAAAD////////PP95XPjax2uc/AAAAP14AAAAAAAAAAb4EAABsAAAAS7gQw+ML0D/eVz42sdrnPwAAAD9uAAAAAAAAAAG/BAAAbAAAAJVwIYbHF9A/hhkIhdbS5z8AAAA/bgAAAAAAAAABwAQAAGwAAADfKDJJqyPQP4YZCIXW0uc/AAAAP30AAAAAAAAAAcEEAABsAAAAdJlTz3I70D+GGQiF1tLnPwAAAD+NAAAAAAAAAAHCBAAAbAAAAAgKdVU6U9A/hhkIhdbS5z8AAAA/jQAAAAAAAAABwwQAAGwAAAAy67dhyYLQP9acmyIhw+c/AAAAP5wAAAAAAAAAAcQEAABsAAAAhK09eufh0D9+XmVxRrvnPwAAAD+cAAAAAAAAAAHFBAAAbAAAAGvg5BjNWNE/JyAvwGuz5z8AAAA/rAAAAAAAAAABxgQAAGwAAAAIW3v0zsPRPycgL8Brs+c/AAAAP6wAAAAAAAAAAccEAABsAAAAWx0BDe0i0j/P4fgOkavnPwAAAD+8AAAAAAAAAAHIBAAAbAAAAEJQqKvSmdI/H2WMrNub5z8AAAA/vAAAAAAAAAAByQQAAGwAAADfyj6H1ATTP8cmVvsAlOc/AAAAP8sAAAAAAAAAAcoEAABsAAAAxv3lJbp70z9v6B9KJoznPwAAAD/LAAAAAAAAAAHLBAAAbAAAAK0wjcSf8tM/GKrpmEuE5z8AAAA/2wAAAAAAAAABzAQAAGwAAAC9RHdvFJnUPxiq6ZhLhOc/AAAAP9sAAAAAAAAAAc0EAABsAAAAzVhhGok/1T8YqumYS4TnPwAAAD/rAAAAAAAAAAHOBAAAbAAAACklXIjh8dU/Zy19NpZ05z8AAAA/6wAAAAAAAAABzwQAAGwAAADNqWe5HbDWP2ctfTaWdOc/AAAAP/oAAAAAAAAAAdAEAABsAAAAci5z6llu1z9nLX02lnTnPwAAAD/6AAAAAAAAAAHRBAAAbAAAAGFrj955ONg/Zy19NpZ05z8AAAA/CgEAAAAAAAAB0gQAAGwAAABxf3mJ7t7YP2ctfTaWdOc/AAAAPwoBAAAAAAAAAdMEAABsAAAAzEt090aR2T9nLX02lnTnPwAAAD8ZAQAAAAAAAAHUBAAAbAAAAJOnTd/XK9o/Zy19NpZ05z8AAAA/GQEAAAAAAAAB1QQAAGwAAADtc0hNMN7aP8Brs+dwfOc/AAAAPykBAAAAAAAAAdYEAABsAAAAaRcRct1s2z8YqumYS4TnPwAAAD8pAQAAAAAAAAHXBAAAbAAAAJoCydOm79s/b+gfSiaM5z8AAAA/OQEAAAAAAAAB2AQAAGwAAAA3fV+vqFrcP8cmVvsAlOc/AAAAPzkBAAAAAAAAAdkEAABsAAAAP4fUBOOt3D8fZYys25vnPwAAAD9IAQAAAAAAAAHaBAAAbAAAAEeRSVodAd0/H2WMrNub5z8AAAA/SAEAAAAAAAAB2wQAAGwAAAAmunujyCTdPx9ljKzbm+c/AAAAP1gBAAAAAAAAAdwEAABsAAAAuiqdKZA83T8fZYys25vnPwAAAD9YAQAAAAAAAAHdBAAAbAAAAAXjrexzSN0/H2WMrNub5z8AAAA/aAEAAAAAAAAB3gQAAGwAAABPm76vV1TdPx9ljKzbm+c/AAAAP4cBAAAAAAAAAd8EAABsAAAAbliyICjUtT8AyjO/10vpPwAAAD8AAAAAAAAAAAHgBAAAbAAAAJc59Sy3A7Y/AMozv9dL6T8AAAA/DwAAAAAAAAAB4QQAAGwAAADAGjg5RjO2PwDKM7/XS+k/AAAAPx8AAAAAAAAAAeIEAABsAAAA6vt6RdVitj8AyjO/10vpPwAAAD99AAAAAAAAAAHjBAAAbAAAADy+AF7zwbY/AMozv9dL6T8AAAA/jAAAAAAAAAAB5AQAAGwAAABln0NqgvG2PwDKM7/XS+k/AAAAP4wAAAAAAAAAAeUEAABsAAAAuGHJgqBQtz8AyjO/10vpPwAAAD+MAAAAAAAAAAHmBAAAbAAAAAokT5u+r7c/AMozv9dL6T8AAAA/nAAAAAAAAAAB5wQAAGwAAACGxxfAaz64PwDKM7/XS+k/AAAAP5wAAAAAAAAAAegEAABsAAAAKkwj8af8uD8AyjO/10vpPwAAAD+sAAAAAAAAAAHpBAAAbAAAACOTtDoCGro/AMozv9dL6T8AAAA/rAAAAAAAAAAB6gQAAGwAAAAa2kWEXDe7PwDKM7/XS+k/AAAAP7sAAAAAAAAAAesEAABsAAAAOgIa2kWEvD8AyjO/10vpPwAAAD/LAAAAAAAAAAHsBAAAbAAAAFsq7i8v0b0/AMozv9dL6T8AAAA/ywAAAAAAAAAB7QQAAGwAAAClMwWSp02/PwDKM7/XS+k/AAAAP9oAAAAAAAAAAe4EAABsAAAATj3L7YA1wD8AyjO/10vpPwAAAD/aAAAAAAAAAAHvBAAAbAAAAMrgkxIuxMA/AMozv9dL6T8AAAA/6gAAAAAAAAAB8AQAAGwAAACxEzuxEzvBPwDKM7/XS+k/AAAAP+oAAAAAAAAAAfEEAABsAAAALbcD1sDJwT8AyjO/10vpPwAAAD/6AAAAAAAAAAHyBAAAbAAAAKlazPptWMI/AMozv9dL6T8AAAA/+gAAAAAAAAAB8wQAAGwAAAC5bral4v7CPwDKM7/XS+k/AAAAPwkBAAAAAAAAAfQEAABsAAAAXvPB1h69wz9XCGpwslPpPwAAAD8JAQAAAAAAAAH1BAAAbAAAACxZEBTqqsQ/VwhqcLJT6T8AAAA/GQEAAAAAAAAB9gQAAGwAAAAkoKFdRMjFP1cIanCyU+k/AAAAPxkBAAAAAAAAAfcEAABsAAAAsFdULWb9xj9XCGpwslPpPwAAAD8pAQAAAAAAAAH4BAAAbAAAADsPB/2HMsg/VwhqcLJT6T8AAAA/KQEAAAAAAAAB+QQAAGwAAABEaoLxVvbJPwDKM7/XS+k/AAAAPzgBAAAAAAAAAfoEAABsAAAAIuS62ZaKyz9QTcdcIjzpPwAAAD84AQAAAAAAAAH7BAAAbAAAACk/Ns5lTs0/UE3HXCI86T8AAAA/SAEAAAAAAAAB/AQAAGwAAAAIuW62peLOP1BNx1wiPOk/AAAAP0gBAAAAAAAAAf0EAABsAAAAfKPIJK2O0D9QTcdcIjzpPwAAAD9XAQAAAAAAAAH+BAAAbAAAAGvg5BjNWNE/UE3HXCI86T8AAAA/VwEAAAAAAAAB/wQAAGwAAAA6RjNWmEbSP6iL/Q39Q+k/AAAAP2cBAAAAAAAAAQAFAABsAAAAAKIMPinh0j8AyjO/10vpPwAAAD9nAQAAAAAAAAEBBQAAbAAAAHtF1WLWb9M/VwhqcLJT6T8AAAA/dwEAAAAAAAABAgUAAGwAAADOB1t79M7TP1cIanCyU+k/AAAAP3cBAAAAAAAAAQMFAABsAAAA9+idh4P+0z9XCGpwslPpPwAAAD+GAQAAAAAAAAEEBQAAbAAAAIxZvw1LFtQ/VwhqcLJT6T8AAAA/hgEAAAAAAAABBQUAAGwAAACMWb8NSxbUP6iL/Q39Q+k/AAAAP+QBAAAAAAAAAQYFAABsAAAAQaGuSmcK1D+oi/0N/UPpPwAAAD/0AQAAAAAAAAEHBQAAbAAAAPfonYeD/tM/UE3HXCI86T8AAAA/AwIAAAAAAAABCAUAAGwAAACtMI3En/LTP1BNx1wiPOk/AAAAPyMCAAAAAAAAAQkFAABsAAAAYnh8Abzm0z9QTcdcIjzpPwAAAD9CAgAAAAAAAAEKBQAAbAAAAGJ4fAG85tM/+Q6Rq0c06T8AAAA/kAIAAAAAAAABCwUAAGwAAAAYwGs+2NrTP/kOkatHNOk/AAAAP6ACAAAAAAAAAQwFAABsAAAAGMBrPtja0z+g0Fr6bCzpPwAAAD/uAgAAAAAAAAENBQAAbAAAABjAaz7Y2tM/SJIkSZIk6T8AAAA//QIAAAAAAAABDgUAAGwAAABieHwBvObTP0iSJEmSJOk/AAAAPx0DAAAAAAAAAQ8FAABsAAAA9+idh4P+0z9IkiRJkiTpPwAAAD8sAwAAAAAAAAEQBQAAbAAAADfbUnF/edk/A1Ce+b1e6j8AAAA/AAAAAAAAAAABEQUAAGwAAAA321Jxf3nZP6wRaEjjVuo/AAAAPwAAAAAAAAAAARIFAABsAAAAN9tScX952T9U0zGXCE/qPwAAAD8PAAAAAAAAAAETBQAAbAAAAO0iQq6bbdk/VNMxlwhP6j8AAAA/DwAAAAAAAAABFAUAAGwAAAA321Jxf3nZP1TTMZcIT+o/AAAAP30AAAAAAAAAARUFAABsAAAAgZNjNGOF2T8DUJ75vV7qPwAAAD99AAAAAAAAAAEWBQAAbAAAAMxLdPdGkdk/A1Ce+b1e6j8AAAA/jAAAAAAAAAABFwUAAGwAAABgvJV9DqnZP1uO1KqYZuo/AAAAP4wAAAAAAAAAARgFAABsAAAAQOXHxrnM2T+zzApcc27qPwAAAD+cAAAAAAAAAAEZBQAAbAAAAB8O+g9l8Nk/s8wKXHNu6j8AAAA/nAAAAAAAAAABGgUAAGwAAABI7zwc9B/aP7PMClxzbuo/AAAAP6sAAAAAAAAAARsFAABsAAAA5WnT9/WK2j+zzApcc27qPwAAAD+rAAAAAAAAAAEcBQAAbAAAAMycepbbAds/s8wKXHNu6j8AAAA/uwAAAAAAAAABHQUAAGwAAAAeXwCv+WDbP7PMClxzbuo/AAAAP7sAAAAAAAAAAR4FAABsAAAAcSGGxxfA2z+zzApcc27qPwAAAD/LAAAAAAAAAAEfBQAAbAAAAMPjC+A1H9w/s8wKXHNu6j8AAAA/ywAAAAAAAAABIAUAAGwAAAAWppH4U37cP7PMClxzbuo/AAAAP9oAAAAAAAAAASEFAABsAAAA0/f1iqrF3D+zzApcc27qPwAAAD/aAAAAAAAAAAEiBQAAbAAAANsBa+DkGN0/s8wKXHNu6j8AAAA/6gAAAAAAAAABIwUAAGwAAACZU89yO2DdP7PMClxzbuo/AAAAP+oAAAAAAAAAASQFAABsAAAAwjQSf8qP3T+zzApcc27qPwAAAD/6AAAAAAAAAAElBQAAbAAAAKJdRMh1s90/W47Uqphm6j8AAAA/+gAAAAAAAAABJgUAAGwAAAA3zmVOPcvdP1uO1KqYZuo/AAAAPwkBAAAAAAAAAScFAABsAAAAgYZ2ESHX3T8DUJ75vV7qPwAAAD8JAQAAAAAAAAEoBQAAbAAAAIGGdhEh190/rBFoSONW6j8AAAA/pQEAAAAAAAABKQUAAGwAAAA221Jxf3nhPwsLQQ1Oduo/AAAAPwAAAAAAAAAAASoFAABsAAAANttScX954T9jSXe+KH7qPwAAAD8uAAAAAAAAAAErBQAAbAAAAFw321Jxf+E/Y0l3vih+6j8AAAA/XQAAAAAAAAABLAUAAGwAAADLS3T3RpHhP2NJd74ofuo/AAAAP2wAAAAAAAAAAS0FAABsAAAAO2ANnByj4T9jSXe+KH7qPwAAAD9sAAAAAAAAAAEuBQAAbAAAANDQLiLkuuE/Y0l3vih+6j8AAAA/fAAAAAAAAAABLwUAAGwAAACv+WBrj97hP7uHrW8Dhuo/AAAAP3wAAAAAAAAAATAFAABsAAAAs34bliwI4j+7h61vA4bqPwAAAD+MAAAAAAAAAAExBQAAbAAAANxfXqK7N+I/EsbjIN6N6j8AAAA/jAAAAAAAAAABMgUAAGwAAAAGQaGuSmfiP2oEGtK4leo/AAAAP5sAAAAAAAAAATMFAABsAAAAedr0fb2i4j9qBBrSuJXqPwAAAD+bAAAAAAAAAAE0BQAAbAAAAOxzSE0w3uI/agQa0riV6j8AAAA/qwAAAAAAAAABNQUAAGwAAABgDZwcoxnjP2oEGtK4leo/AAAAP6sAAAAAAAAAATYFAABsAAAA+AJ4zQdb4z/DQlCDk53qPwAAAD+6AAAAAAAAAAE3BQAAbAAAAJH4U35snOM/w0JQg5Od6j8AAAA/ugAAAAAAAAABOAUAAGwAAAAq7i8v0d3jP8NCUIOTneo/AAAAP8oAAAAAAAAAATkFAABsAAAAVM9yO2AN5D/DQlCDk53qPwAAAD/KAAAAAAAAAAE6BQAAbAAAAKEMPinhQuQ/EsbjIN6N6j8AAAA/2gAAAAAAAAABOwUAAGwAAACANXByjGbkP7uHrW8Dhuo/AAAAP9oAAAAAAAAAATwFAABsAAAAX16iuzeK5D9jSXe+KH7qPwAAAD/pAAAAAAAAAAE9BQAAbAAAAM9yO2ANnOQ/CwtBDU526j8AAAA/6QAAAAAAAAABPgUAAGwAAAA+h9QE463kP7PMClxzbuo/AAAAP/kAAAAAAAAAAT8FAABsAAAArpttqbi/5D+zzApcc27qPwAAAD/5AAAAAAAAAAFABQAAbAAAAK6bbam4v+Q/W47Uqphm6j8AAAA/CQEAAAAAAAABQQUAAGwAAAD4U35snMvkP1uO1KqYZuo/AAAAPwkBAAAAAAAAAUIFAABsAAAAHbAGTo7R5D8DUJ75vV7qPwAAAD8YAQAAAAAAAAFDBQAAbAAAAGdoFxFy3eQ/A1Ce+b1e6j8AAAA/KAEAAAAAAAABRAUAAGwAAACNxJ/yY+PkPwNQnvm9Xuo/AAAAPygBAAAAAAAAAUUFAABsAAAAsiAo1FXp5D8DUJ75vV7qPwAAAD8oAQAAAAAAAAFGBQAAbAAAAPzYOJc59eQ/A1Ce+b1e6j8AAAA/NwEAAAAAAAABRwUAAGwAAABGkUlaHQHlPwNQnvm9Xuo/AAAAP0cBAAAAAAAAAUgFAABsAAAAbO3ROw8H5T8DUJ75vV7qPwAAAD9HAQAAAAAAAAFJBQAAbAAAAJBJWh0BDeU/A1Ce+b1e6j8AAAA/VwEAAAAAAAABSgUAAGwAAADbAWvg5BjlPwNQnvm9Xuo/AAAAP1cBAAAAAAAAAUsFAABsAAAA2wFr4OQY5T9bjtSqmGbqPwAAAD9XAQAAAAAAAAFMBQAAbAAAAABe88HWHuU/W47Uqphm6j8AAAA/dgEAAAAAAAABTQUAAGwAAAAlunujyCTlP1uO1KqYZuo/AAAAP4YBAAAAAAAAAU4FAABsAAAASxYEhboq5T9bjtSqmGbqPwAAAD+VAQAAAAAAAAFPBQAAbAAAAG9yjGasMOU/W47Uqphm6j8AAAA/lQEAAAAAAAABUAUAAGwAAACVzhRInjblP1uO1KqYZuo/AAAAP6UBAAAAAAAAAVEFAABsAAAAuiqdKZA85T9bjtSqmGbqPwAAAD+0AQAAAAAAAAFSBQAAbAAAAN+GJQuCQuU/W47Uqphm6j8AAAA/tAEAAAAAAAABUwUAAGwAAAAE463sc0jlP1uO1KqYZuo/AAAAP8QBAAAAAAAAAVQFAABsAAAAKj82zmVO5T9bjtSqmGbqPwAAAD/EAQAAAAAAAAFVBQAAbAAAAE6bvq9XVOU/W47Uqphm6j8AAAA/1AEAAAAAAAABVgUAAGwAAAB090aRSVrlP1uO1KqYZuo/AAAAP+MBAAAAAAAAAVcFAABsAAAAmVPPcjtg5T9bjtSqmGbqPwAAAD+DAgAAAAAAAAFYBQAAbAAAAA2cHKMZK+Q/JBPG4yDe7T8AAAA/AAAAAAAAAAABWQUAAGwAAAAz+KSECzHkPyQTxuMg3u0/AAAAPxkBAAAAAAAAAVoFAABsAAAAV1QtZv025D99UfyU++XtPwAAAD84AQAAAAAAAAFbBQAAbAAAAH2wtUfvPOQ/fVH8lPvl7T8AAAA/OAEAAAAAAAABXAUAAGwAAAChDD4p4ULkP31R/JT75e0/AAAAP0gBAAAAAAAAAV0FAABsAAAANn1fr6ha5D99UfyU++XtPwAAAD9XAQAAAAAAAAFeBQAAbAAAABWmkfhTfuQ/1Y8yRtbt7T8AAAA/VwEAAAAAAAABXwUAAGwAAAA+h9QE463kP9WPMkbW7e0/AAAAP2cBAAAAAAAAAWAFAABsAAAAjcSf8mPj5D8szmj3sPXtPwAAAD9nAQAAAAAAAAFhBQAAbAAAACW6e6PIJOU/LM5o97D17T8AAAA/dwEAAAAAAAABYgUAAGwAAAC+r1dULWblPyzOaPew9e0/AAAAP3cBAAAAAAAAAWMFAABsAAAADO0iQq6b5T8szmj3sPXtPwAAAD+GAQAAAAAAAAFkBQAAbAAAAFsq7i8v0eU/LM5o97D17T8AAAA/hgEAAAAAAAABZQUAAGwAAAD0H8rgkxLmPyzOaPew9e0/AAAAP5YBAAAAAAAAAWYFAABsAAAAQl2VzhRI5j8szmj3sPXtPwAAAD+WAQAAAAAAAAFnBQAAbAAAALX26J2Hg+Y/LM5o97D17T8AAAA/sAEAAAAAAAABaAUAAGwAAAAENLSLCLnmP9WPMkbW7e0/AAAAP7ABAAAAAAAAAWkFAABsAAAALRX3l5fo5j/VjzJG1u3tPwAAAD+/AQAAAAAAAAFqBQAAbAAAAFf2OaQmGOc/1Y8yRtbt7T8AAAA/vwEAAAAAAAABawUAAGwAAAA2H2zt0TvnP9WPMkbW7e0/AAAAP88BAAAAAAAAAWwFAABsAAAAyo+Nc5lT5z/VjzJG1u3tPwAAAD/PAQAAAAAAAAFtBQAAbAAAAO/rFVWLWec/1Y8yRtbt7T8AAAA/3gEAAAAAAAABbgUAAGwAAAAUSJ42fV/nP31R/JT75e0/AAAAP+4BAAAAAAAAAW8FAABsAAAAOaQmGG9l5z99UfyU++XtPwAAAD/uAQAAAAAAAAFwBQAAbAAAADmkJhhvZec/JBPG4yDe7T8AAAA/HQIAAAAAAAABcQUAAGwAAAAUSJ42fV/nPyQTxuMg3u0/AAAAP6oCAAAAAAAAAXIFAABsAAAAFEieNn1f5z/N1I8yRtbtPwAAAD/YAgAAAAAAAAFzBQAAbAAAAO/rFVWLWec/zdSPMkbW7T8AAAA/6AIAAAAAAAABdAUAAGwAAADKj41zmVPnP83UjzJG1u0/AAAAPxcDAAAAAAAAAXUFAABsAAAApDMFkqdN5z91llmBa87tPwAAAD82AwAAAAAAAAF2BQAAbAAAAIDXfLC1R+c/dZZZgWvO7T8AAAA/RgMAAAAAAAABdwUAAGwAAADcsGRBUKjjP3Tni+Kn3O8/AAAAPwAAAAAAAAAAAXgFAABsAAAAAA3tIkKu4z8cqVUxzdTvPwAAAD9jAAAAAAAAAAF5BQAAbAAAAErF/eUluuM/HKlVMc3U7z8AAAA/cgAAAAAAAAABegUAAGwAAAC62ZaK+8vjPxypVTHN1O8/AAAAP3IAAAAAAAAAAXsFAABsAAAAdaZA8rTp4z8cqVUxzdTvPwAAAD+CAAAAAAAAAAF8BQAAbAAAAFTPcjtgDeQ/HKlVMc3U7z8AAAA/ggAAAAAAAAABfQUAAGwAAAB9sLVH7zzkPxypVTHN1O8/AAAAP5EAAAAAAAAAAX4FAABsAAAAppH4U35s5D8cqVUxzdTvPwAAAD+hAAAAAAAAAAF/BQAAbAAAAPTOw0H/oeQ/xGofgPLM7z8AAAA/oQAAAAAAAAABgAUAAGwAAABnaBcRct3kP2ws6c4Xxe8/AAAAP6EAAAAAAAAAAYEFAABsAAAAAF7zwdYe5T++r3xsYrXvPwAAAD+xAAAAAAAAAAGCBQAAbAAAAC3E8PgCeOU/ZHFGu4et7z8AAAA/sQAAAAAAAAABgwUAAGwAAADrFVWLWb/lPwwzEAqtpe8/AAAAP8AAAAAAAAAAAYQFAABsAAAAzsNB/6EM5j9etqOn95XvPwAAAD/QAAAAAAAAAAGFBQAAbAAAAPwpPzbOZeY/rjk3RUKG7z8AAAA/0AAAAAAAAAABhgUAAGwAAAAENLSLCLnmP1b7AJRnfu8/AAAAP+AAAAAAAAAAAYcFAABsAAAAe1LChRge5z9W+wCUZ37vPwAAAD/gAAAAAAAAAAGIBQAAbAAAAK09eufhoOc/VvsAlGd+7z8AAAA/4AAAAAAAAAABiQUAAGwAAADfKDJJqyPoP645N0VChu8/AAAAP+8AAAAAAAAAAYoFAABsAAAA6rdhyYKg6D9etqOn95XvPwAAAD//AAAAAAAAAAGLBQAAbAAAAGPWb8OSBek/DDMQCq2l7z8AAAA//wAAAAAAAAABjAUAAGwAAABFhFw321LpPwwzEAqtpe8/AAAAPw4BAAAAAAAAAY0FAABsAAAAA9bAyTGa6T8MMxAKraXvPwAAAD8OAQAAAAAAAAGOBQAAbAAAAJzLnHqW2+k/DDMQCq2l7z8AAAA/HgEAAAAAAAABjwUAAGwAAADFrN+GJQvqPwwzEAqtpe8/AAAAPx4BAAAAAAAAAZAFAABsAAAAf3mJ7t4o6j8MMxAKraXvPwAAAD8uAQAAAAAAAAGRBQAAbAAAAMoxmrHCNOo/DDMQCq2l7z8AAAA/LgEAAAAAAAABkgUAAGwAAADujSKTtDrqPwwzEAqtpe8/AAAAPz0BAAAAAAAAAZMFAABsAAAA7o0ik7Q66j+29NlY0p3vPwAAAD89AQAAAAAAAAGUBQAAbAAAAO6NIpO0Ouo/Xrajp/eV7z8AAAA/XQEAAAAAAAABlQUAAGwAAADKMZqxwjTqPwZ4bfYcju8/AAAAP10BAAAAAAAAAZYFAABsAAAApNUR0NAu6j+uOTdFQobvPwAAAD9sAQAAAAAAAAGXBQAAbAAAAH95ie7eKOo/VvsAlGd+7z8AAAA/fAEAAAAAAAABmAUAAGwAAABaHQEN7SLqP1b7AJRnfu8/AAAAP3wBAAAAAAAAAZkFAABsAAAANcF4K/sc6j9W+wCUZ37vPwAAAD+LAQAAAAAAAAGaBQAAbAAAAA9l8EkJF+o//rzK4ox27z8AAAA/mwEAAAAAAAABmwUAAGwAAADrCGhoFxHqP/68yuKMdu8/AAAAP8oBAAAAAAAAAZwFAABsAAAAxazfhiUL6j/+vMrijHbvPwAAAD9HAgAAAAAAAAGdBQAAbAAAAMWs34YlC+o/pn6UMbJu7z8AAAA/VwIAAAAAAAABngUAAGwAAADFrN+GJQvqP05AXoDXZu8/AAAAP3YCAAAAAAAAAZ8FAABsAAAAxazfhiUL6j/2ASjP/F7vPwAAAD+GAgAAAAAAAAs=</ink>
</athena>
</file>

<file path=customXml/item24.xml><?xml version="1.0" encoding="utf-8"?>
<athena xmlns="http://schemas.microsoft.com/edu/athena" version="0.1.3209.0">
  <media streamable="true" recordStart="103524" recordEnd="232309" recordLength="232431"/>
</athena>
</file>

<file path=customXml/item2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gAAAAZAAAABwMAAAAAAQAAACAAAAAECUlua0F0b21WMQIAAAAJBAAAAAkFAAAACQYAAAAJBwAAAAkIAAAACQkAAAAJCgAAAAkLAAAACQwAAAAJDQAAAAkOAAAACQ8AAAAJEAAAAAkRAAAACRIAAAAJEwAAAAkUAAAACRUAAAAJFgAAAAkXAAAACRgAAAAJGQAAAAkaAAAACRsAAAANCAUEAAAAC1BlblN0cm9rZVYxBAAAAApBdHRyaWJ1dGVzBVRyYWNlCVN0YXJ0VGltZQRUeXBlBAQABA9QZW5BdHRyaWJ1dGVzVjECAAAACklua1RyYWNlVjECAAAAEAxBY3Rpb25UeXBlVjECAAAAAgAAAAkcAAAACR0AAADMHAAAAAAAAAXi////DEFjdGlvblR5cGVWMQEAAAAHdmFsdWVfXwAIAgAAAAAAAAABBQAAAAQAAAAJHwAAAAkgAAAAfyEAAAAAAAAB3////+L///8AAAAAAQYAAAAEAAAACSIAAAAJIwAAACFwAAAAAAAAAdz////i////AAAAAAEHAAAABAAAAAklAAAACSYAAABtgAAAAAAAAAHZ////4v///wAAAAABCAAAAAQAAAAJKAAAAAkpAAAAyMIAAAAAAAAB1v///+L///8AAAAAAQkAAAAEAAAACSsAAAAJLAAAACfHAAAAAAAAAdP////i////AAAAAAEKAAAABAAAAAkuAAAACS8AAADtzQAAAAAAAAHQ////4v///wAAAAABCwAAAAQAAAAJMQAAAAkyAAAAh9EAAAAAAAABzf///+L///8AAAAAAQwAAAAEAAAACTQAAAAJNQAAANjbAAAAAAAAAcr////i////AAAAAAENAAAABAAAAAk3AAAACTgAAADW3wAAAAAAAAHH////4v///wAAAAABDgAAAAQAAAAJOgAAAAk7AAAAZ+gAAAAAAAABxP///+L///8AAAAAAQ8AAAAEAAAACT0AAAAJPgAAALDsAAAAAAAAAcH////i////AAAAAAEQAAAABAAAAAlAAAAACUEAAADd/QAAAAAAAAG+////4v///wAAAAABEQAAAAQAAAAJQwAAAAlEAAAAUQEBAAAAAAABu////+L///8AAAAAARIAAAAEAAAACUYAAAAJRwAAAD4GAQAAAAAAAbj////i////AAAAAAETAAAABAAAAAlJAAAACUoAAACECQEAAAAAAAG1////4v///wAAAAABFAAAAAQAAAAJTAAAAAlNAAAAG5EBAAAAAAABsv///+L///8AAAAAARUAAAAEAAAACU8AAAAJUAAAALKaAQAAAAAAAa/////i////AAAAAAEWAAAABAAAAAlSAAAACVMAAAA8pwEAAAAAAAGs////4v///wAAAAABFwAAAAQAAAAJVQAAAAlWAAAAOaoBAAAAAAABqf///+L///8AAAAAARgAAAAEAAAACVgAAAAJWQAAAN+5AQAAAAAAAab////i////AAAAAAEZAAAABAAAAAlbAAAACVwAAAAEwAEAAAAAAAGj////4v///wAAAAABGgAAAAQAAAAJXgAAAAlfAAAAAsYBAAAAAAABoP///+L///8AAAAABRsAAAANQ2xlYXJDYW52YXNWMQIAAAAJU3RhcnRUaW1lBFR5cGUABBAMQWN0aW9uVHlwZVYxAgAAAAIAAAAR9wEAAAAAAAGf////4v///wAAAAAFHAAAAA9QZW5BdHRyaWJ1dGVzVjEKAAAAB19jb2xvckEHX2NvbG9yUgdfY29sb3JHB19jb2xvckIKRml0VG9DdXJ2ZQZIZWlnaHQOSWdub3JlUHJlc3N1cmUNSXNIaWdobGlnaHRlcgVTaGFwZQVXaWR0aAAAAAAAAAAABAACAgICAQYBAQxCcnVzaFNoYXBlVjECAAAABgIAAAD//wAAAAAAAAAAACJAAAAFnv///wxCcnVzaFNoYXBlVjEBAAAAB3ZhbHVlX18ACAIAAAABAAAAAAAAAAAAIkAFHQAAAApJbmtUcmFjZVYxAwAAAA1MaXN0YDErX2l0ZW1zDExpc3RgMStfc2l6ZQ9MaXN0YDErX3ZlcnNpb24EAAAYU2hhcmVkLklua2luZy5JbmtQb2ludFtdAgAAAAgIAgAAAAljAAAAMQAAADEAAAABHwAAABwAAAD//wAAAAAAAAAAACJAAAABnP///57///8BAAAAAAAAAAAAIkABIAAAAB0AAAAJZQAAADkAAAA5AAAAASIAAAAcAAAA//8AAAAAAAAAAAAiQAAAAZr///+e////AQAAAAAAAAAAACJAASMAAAAdAAAACWcAAAAvAAAALwAAAAElAAAAHAAAAP//AAAAAAAAAAAAIkAAAAGY////nv///wEAAAAAAAAAAAAiQAEmAAAAHQAAAAlpAAAAwgAAAMIAAAABKAAAABwAAAD//wAAAAAAAAAAACJAAAABlv///57///8BAAAAAAAAAAAAIkABKQAAAB0AAAAJawAAABgAAAAYAAAAASsAAAAcAAAA//8AAAAAAAAAAAAiQAAAAZT///+e////AQAAAAAAAAAAACJAASwAAAAdAAAACW0AAAA3AAAANwAAAAEuAAAAHAAAAP//AAAAAAAAAAAAIkAAAAGS////nv///wEAAAAAAAAAAAAiQAEvAAAAHQAAAAlvAAAAHwAAAB8AAAABMQAAABwAAAD//wAAAAAAAAAAACJAAAABkP///57///8BAAAAAAAAAAAAIkABMgAAAB0AAAAJcQAAADkAAAA5AAAAATQAAAAcAAAA//8AAAAAAAAAAAAiQAAAAY7///+e////AQAAAAAAAAAAACJAATUAAAAdAAAACXMAAAAjAAAAIwAAAAE3AAAAHAAAAP//AAAAAAAAAAAAIkAAAAGM////nv///wEAAAAAAAAAAAAiQAE4AAAAHQAAAAl1AAAAOgAAADoAAAABOgAAABwAAAD//wAAAAAAAAAAACJAAAABiv///57///8BAAAAAAAAAAAAIkABOwAAAB0AAAAJdwAAACAAAAAgAAAAAT0AAAAcAAAA//8AAAAAAAAAAAAiQAAAAYj///+e////AQAAAAAAAAAAACJAAT4AAAAdAAAACXkAAAA1AAAANQAAAAFAAAAAHAAAAP//AAAAAAAAAAAAIkAAAAGG////nv///wEAAAAAAAAAAAAiQAFBAAAAHQAAAAl7AAAAFQAAABUAAAABQwAAABwAAAD//wAAAAAAAAAAACJAAAABhP///57///8BAAAAAAAAAAAAIkABRAAAAB0AAAAJfQAAACwAAAAsAAAAAUYAAAAcAAAA//8AAAAAAAAAAAAiQAAAAYL///+e////AQAAAAAAAAAAACJAAUcAAAAdAAAACX8AAAAgAAAAIAAAAAFJAAAAHAAAAP//AAAAAAAAAAAAIkAAAAGA////nv///wEAAAAAAAAAAAAiQAFKAAAAHQAAAAmBAAAAJwAAACcAAAABTAAAABwAAAD//wAAAAAAAAAAACJAAAABfv///57///8BAAAAAAAAAAAAIkABTQAAAB0AAAAJgwAAACYAAAAmAAAAAU8AAAAcAAAA//8AAAAAAAAAAAAiQAAAAXz///+e////AQAAAAAAAAAAACJAAVAAAAAdAAAACYUAAAAkAAAAJAAAAAFSAAAAHAAAAP//AAAAAAAAAAAAIkAAAAF6////nv///wEAAAAAAAAAAAAiQAFTAAAAHQAAAAmHAAAAAQAAAAEAAAABVQAAABwAAAD//wAAAAAAAAAAACJAAAABeP///57///8BAAAAAAAAAAAAIkABVgAAAB0AAAAJiQAAABoAAAAaAAAAAVgAAAAcAAAA//8AAAAAAAAAAAAiQAAAAXb///+e////AQAAAAAAAAAAACJAAVkAAAAdAAAACYsAAAAaAAAAGgAAAAFbAAAAHAAAAP//AAAAAAAAAAAAIkAAAAF0////nv///wEAAAAAAAAAAAAiQAFcAAAAHQAAAAmNAAAAKwAAACsAAAABXgAAABwAAAD//wAAAAAAAAAAACJAAAABcv///57///8BAAAAAAAAAAAAIkABXwAAAB0AAAAJjwAAACAAAAAgAAAAB2MAAAAAAQAAAEAAAAAECklua1BvaW50VjEC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NDwdlAAAAAAEAAABAAAAABApJbmtQb2ludFYxAg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0HB2cAAAAAAQAAAEAAAAAECklua1BvaW50VjEC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0RB2kAAAAAAQAAAAABAAAECklua1BvaW50VjECAA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0+B2sAAAAAAQAAACAAAAAECklua1BvaW50VjECAAAACesBAAAJ7AEAAAntAQAACe4BAAAJ7wEAAAnwAQAACfEBAAAJ8gEAAAnzAQAACfQBAAAJ9QEAAAn2AQAACfcBAAAJ+AEAAAn5AQAACfoBAAAJ+wEAAAn8AQAACf0BAAAJ/gEAAAn/AQAACQACAAAJAQIAAAkCAgAADQgHbQAAAAABAAAAQAAAAAQKSW5rUG9pbnRWMQIA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0JB28AAAAAAQAAACAAAAAECklua1BvaW50VjECAAAACToCAAAJOwIAAAk8AgAACT0CAAAJPgIAAAk/AgAACUACAAAJQQIAAAlCAgAACUMCAAAJRAIAAAlFAgAACUYCAAAJRwIAAAlIAgAACUkCAAAJSgIAAAlLAgAACUwCAAAJTQIAAAlOAgAACU8CAAAJUAIAAAlRAgAACVICAAAJUwIAAAlUAgAACVUCAAAJVgIAAAlXAgAACVgCAAAKB3EAAAAAAQAAAEAAAAAECklua1BvaW50VjECAA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DQcHcwAAAAABAAAAQAAAAAQKSW5rUG9pbnRWMQIAAAAJkgIAAAmTAgAACZQCAAAJlQIAAAmWAgAACZcCAAAJmAIAAAmZAgAACZoCAAAJmwIAAAmcAgAACZ0CAAAJngIAAAmfAgAACaACAAAJoQIAAAmiAgAACaMCAAAJpAIAAAmlAgAACaYCAAAJpwIAAAmoAgAACakCAAAJqgIAAAmrAgAACawCAAAJrQIAAAmuAgAACa8CAAAJsAIAAAmxAgAACbICAAAJswIAAAm0AgAADR0HdQAAAAABAAAAQAAAAAQKSW5rUG9pbnRWMQIA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0GB3cAAAAAAQAAACAAAAAECklua1BvaW50VjECAAAACe8CAAAJ8AIAAAnxAgAACfICAAAJ8wIAAAn0AgAACfUCAAAJ9gIAAAn3AgAACfgCAAAJ+QIAAAn6AgAACfsCAAAJ/AIAAAn9AgAACf4CAAAJ/wIAAAkAAwAACQEDAAAJAgMAAAkDAwAACQQDAAAJBQMAAAkGAwAACQcDAAAJCAMAAAkJAwAACQoDAAAJCwMAAAkMAwAACQ0DAAAJDgMAAAd5AAAAAAEAAABAAAAABApJbmtQb2ludFYxAgA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NCwd7AAAAAAEAAAAgAAAABApJbmtQb2ludFYxAgAAAAlEAwAACUUDAAAJRgMAAAlHAwAACUgDAAAJSQMAAAlKAwAACUsDAAAJTAMAAAlNAwAACU4DAAAJTwMAAAlQAwAACVEDAAAJUgMAAAlTAwAACVQDAAAJVQMAAAlWAwAACVcDAAAJWAMAAA0LB30AAAAAAQAAAEAAAAAECklua1BvaW50VjECAA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0UB38AAAAAAQAAACAAAAAECklua1BvaW50VjECAAAACYUDAAAJhgMAAAmHAwAACYgDAAAJiQMAAAmKAwAACYsDAAAJjAMAAAmNAwAACY4DAAAJjwMAAAmQAwAACZEDAAAJkgMAAAmTAwAACZQDAAAJlQMAAAmWAwAACZcDAAAJmAMAAAmZAwAACZoDAAAJmwMAAAmcAwAACZ0DAAAJngMAAAmfAwAACaADAAAJoQMAAAmiAwAACaMDAAAJpAMAAAeBAAAAAAEAAABAAAAABApJbmtQb2ludFYxAgAAAAmlAwAACaYDAAAJpwMAAAmoAwAACakDAAAJqgMAAAmrAwAACawDAAAJrQMAAAmuAwAACa8DAAAJsAMAAAmxAwAACbIDAAAJswMAAAm0AwAACbUDAAAJtgMAAAm3AwAACbgDAAAJuQMAAAm6AwAACbsDAAAJvAMAAAm9AwAACb4DAAAJvwMAAAnAAwAACcEDAAAJwgMAAAnDAwAACcQDAAAJxQMAAAnGAwAACccDAAAJyAMAAAnJAwAACcoDAAAJywMAAA0ZB4MAAAAAAQAAAEAAAAAECklua1BvaW50VjECAAAACcwDAAAJzQMAAAnOAwAACc8DAAAJ0AMAAAnRAwAACdIDAAAJ0wMAAAnUAwAACdUDAAAJ1gMAAAnXAwAACdgDAAAJ2QMAAAnaAwAACdsDAAAJ3AMAAAndAwAACd4DAAAJ3wMAAAngAwAACeEDAAAJ4gMAAAnjAwAACeQDAAAJ5QMAAAnmAwAACecDAAAJ6AMAAAnpAwAACeoDAAAJ6wMAAAnsAwAACe0DAAAJ7gMAAAnvAwAACfADAAAJ8QMAAA0aB4UAAAAAAQAAAEAAAAAECklua1BvaW50VjECAAAACfIDAAAJ8wMAAAn0AwAACfUDAAAJ9gMAAAn3AwAACfgDAAAJ+QMAAAn6AwAACfsDAAAJ/AMAAAn9AwAACf4DAAAJ/wMAAAkABAAACQEEAAAJAgQAAAkDBAAACQQEAAAJBQQAAAkGBAAACQcEAAAJCAQAAAkJBAAACQoEAAAJCwQAAAkMBAAACQ0EAAAJDgQAAAkPBAAACRAEAAAJEQQAAAkSBAAACRMEAAAJFAQAAAkVBAAADRwHhwAAAAABAAAABAAAAAQKSW5rUG9pbnRWMQIAAAAJFgQAAA0DB4kAAAAAAQAAACAAAAAECklua1BvaW50VjECAAAACRcEAAAJGAQAAAkZBAAACRoEAAAJGwQAAAkcBAAACR0EAAAJHgQAAAkfBAAACSAEAAAJIQQAAAkiBAAACSMEAAAJJAQAAAklBAAACSYEAAAJJwQAAAkoBAAACSkEAAAJKgQAAAkrBAAACSwEAAAJLQQAAAkuBAAACS8EAAAJMAQAAA0GB4sAAAAAAQAAACAAAAAECklua1BvaW50VjECAAAACTEEAAAJMgQAAAkzBAAACTQEAAAJNQQAAAk2BAAACTcEAAAJOAQAAAk5BAAACToEAAAJOwQAAAk8BAAACT0EAAAJPgQAAAk/BAAACUAEAAAJQQQAAAlCBAAACUMEAAAJRAQAAAlFBAAACUYEAAAJRwQAAAlIBAAACUkEAAAJSgQAAA0GB40AAAAAAQAAAEAAAAAECklua1BvaW50VjECA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NFQePAAAAAAEAAAAgAAAABApJbmtQb2ludFYxAgAAAAl2BAAACXcEAAAJeAQAAAl5BAAACXoEAAAJewQAAAl8BAAACX0EAAAJfgQAAAl/BAAACYAEAAAJgQQAAAmCBAAACYMEAAAJhAQAAAmFBAAACYYEAAAJhwQAAAmIBAAACYkEAAAJigQAAAmLBAAACYwEAAAJjQQAAAmOBAAACY8EAAAJkAQAAAmRBAAACZIEAAAJkwQAAAmUBAAACZUEAAAFkAAAAApJbmtQb2ludFYxBAAAAAFYAVkOUHJlc3N1cmVGYWN0b3IJVGltZVN0YW1wAAAAAAYGCxACAAAAtIgKwTzonD+Qy39Iv319PwAAAD8AAAAAAAAAAAGRAAAAkAAAAOwb1r5h7Zs/kMt/SL99fT8AAAA/HwAAAAAAAAABkgAAAJAAAADsG9a+Ye2bPzBuowG8BYI/AAAAP40AAAAAAAAAAZMAAACQAAAA7BvWvmHtmz+U9gZfmEyFPwAAAD+sAAAAAAAAAAGUAAAAkAAAAOwb1r5h7Zs//H5qvHSTiD8AAAA/uwAAAAAAAAABlQAAAJAAAADsG9a+Ye2bP1wHzhlR2os/AAAAP8sAAAAAAAAAAZYAAACQAAAAKK+hvIbymj9cB84ZUdqLPwAAAD/bAAAAAAAAAAGXAAAAkAAAACivobyG8po/xI8xdy0hjz8AAAA/2wAAAAAAAAABmAAAAJAAAAAor6G8hvKaPxSMSuoENJE/AAAAP+oAAAAAAAAAAZkAAACQAAAAKK+hvIbymj9IUPwYc9eSPwAAAD/qAAAAAAAAAAGaAAAAkAAAAGRCbbqr95k/fBSuR+F6lD8AAAA/+gAAAAAAAAABmwAAAJAAAACe1Ti40PyYP+CcEaW9wZc/AAAAPwoBAAAAAAAAAZwAAACQAAAAntU4uND8mD9GJXUCmgibPwAAAD8ZAQAAAAAAAAGdAAAAkAAAANpoBLb1AZg/RiV1ApoImz8AAAA/GQEAAAAAAAABngAAAJAAAADaaAS29QGYP6qt2F92T54/AAAAPykBAAAAAAAAAZ8AAACQAAAAFvzPsxoHlz8JG55eKcugPwAAAD8pAQAAAAAAAAGgAAAAkAAAABb8z7MaB5c/Pd9PjZduoj8AAAA/OAEAAAAAAAABoQAAAJAAAABQj5uxPwyWP22jAbwFEqQ/AAAAPzgBAAAAAAAAAaIAAACQAAAAiiJnr2QRlT+HhVrTvOOkPwAAAD9IAQAAAAAAAAGjAAAAkAAAAIoiZ69kEZU/0ytlGeJYpz8AAAA/SAEAAAAAAAABpAAAAJAAAACKImevZBGVP+0NvjCZKqg/AAAAP1gBAAAAAAAAAaUAAACQAAAAiiJnr2QRlT8h0m9fB86pPwAAAD9nAQAAAAAAAAGmAAAAkAAAAMa1Mq2JFpQ/U5YhjnVxqz8AAAA/ZwEAAAAAAAABpwAAAJAAAAACSf6qrhuTP214eqUsQ6w/AAAAP3cBAAAAAAAAAagAAACQAAAAAkn+qq4bkz+HWtO84xStPwAAAD93AQAAAAAAAAGpAAAAkAAAAAJJ/qquG5M/nzws1JrmrT8AAAA/hwEAAAAAAAABqgAAAJAAAAACSf6qrhuTP7cehetRuK4/AAAAP4cBAAAAAAAAAasAAACQAAAAPNzJqNMgkj92cRsN4C2wPwAAAD+WAQAAAAAAAAGsAAAAkAAAAHZvlab4JZE/guLHmLuWsD8AAAA/pgEAAAAAAAABrQAAAJAAAACyAmGkHSuQP5zEILByaLE/AAAAP6YBAAAAAAAAAa4AAACQAAAAsgJhpB0rkD+oNc07TtGxPwAAAD+mAQAAAAAAAAGvAAAAkAAAANorWUSFYI4/whcmUwWjsj8AAAA/tQEAAAAAAAABsAAAAJAAAABQUvA/z2qMP9z5fmq8dLM/AAAAP7UBAAAAAAAAAbEAAACQAAAAyHiHOxl1ij/029eBc0a0PwAAAD/FAQAAAAAAAAGyAAAAkAAAALLFtTKtiYY/Dr4wmSoYtT8AAAA/xQEAAAAAAAABswAAAJAAAAAo7Ewu95OEPyigibDh6bU/AAAAP9UBAAAAAAAAAbQAAACQAAAAFjl7JYuogD80ETY8vVK2PwAAAD/kAQAAAAAAAAG1AAAAkAAAABY5eyWLqIA/TvOOU3Qktz8AAAA/5AEAAAAAAAABtgAAAJAAAAAWOXsli6iAP1pkO99Pjbc/AAAAP/QBAAAAAAAAAbcAAACQAAAAFL8kQqplfT9o1edqK/a3PwAAAD/0AQAAAAAAAAG4AAAAkAAAABS/JEKqZX0/dEaU9gZfuD8AAAA/EQIAAAAAAAABuQAAAJAAAAAUvyRCqmV9P4K3QILix7g/AAAAPyACAAAAAAAAAboAAACQAAAAFjl7JYuogD+Ct0CC4se4PwAAAD+8AgAAAAAAAAG7AAAAkAAAABY5eyWLqIA/dEaU9gZfuD8AAAA/3AIAAAAAAAABvAAAAJAAAAAWOXsli6iAP1pkO99Pjbc/AAAAP+sCAAAAAAAAAb0AAACQAAAAFjl7JYuogD9O845TdCS3PwAAAD/7AgAAAAAAAAG+AAAAkAAAABY5eyWLqIA/QoLix5i7tj8AAAA/+wIAAAAAAAABvwAAAJAAAAAWOXsli6iAPzQRNjy9UrY/AAAAPwsDAAAAAAAAAcAAAACQAAAAFjl7JYuogD8ooImw4em1PwAAAD8LAwAAAAAAAAHBAAAAkAAAAAQMUzk+enk/dnEbDeAtsD8AAAA/AAAAAAAAAAABwgAAAJAAAADsWIEw0o51P3ZxGw3gLbA/AAAAPw8AAAAAAAAAAcMAAACQAAAA2KWvJ2ajcT+C4seYu5awPwAAAD8PAAAAAAAAAAHEAAAAkAAAANilrydmo3E/jlN0JJf/sD8AAAA/qwAAAAAAAAABxQAAAJAAAADYpa8nZqNxP5zEILByaLE/AAAAP7sAAAAAAAAAAcYAAACQAAAA2KWvJ2ajcT+oNc07TtGxPwAAAD/LAAAAAAAAAAHHAAAAkAAAANilrydmo3E/tqZ5xyk6sj8AAAA/6gAAAAAAAAAByAAAAJAAAADsWIEw0o51P7ameccpOrI/AAAAP/oAAAAAAAAAAckAAACQAAAABAxTOT56eT/OiNLe4AuzPwAAAD/6AAAAAAAAAAHKAAAAkAAAAAQMUzk+enk/3Pl+arx0sz8AAAA/CQEAAAAAAAABywAAAJAAAAAUvyRCqmV9P/Tb14FzRrQ/AAAAPwkBAAAAAAAAAcwAAACQAAAAFL8kQqplfT8CTYQNT6+0PwAAAD8ZAQAAAAAAAAHNAAAAkAAAABS/JEKqZX0/Dr4wmSoYtT8AAAA/GQEAAAAAAAABzgAAAJAAAAAWOXsli6iAPyigibDh6bU/AAAAPygBAAAAAAAAAc8AAACQAAAAFjl7JYuogD80ETY8vVK2PwAAAD8oAQAAAAAAAAHQAAAAkAAAABY5eyWLqIA/WmQ730+Ntz8AAAA/OAEAAAAAAAAB0QAAAJAAAAAWOXsli6iAP2jV52or9rc/AAAAPzgBAAAAAAAAAdIAAACQAAAAnhLkKUGegj+OKO0NvjC5PwAAAD9IAQAAAAAAAAHTAAAAkAAAALLFtTKtiYY/qApGJXUCuj8AAAA/SAEAAAAAAAAB1AAAAJAAAACyxbUyrYmGP9rO91Pjpbs/AAAAP1cBAAAAAAAAAdUAAACQAAAAyHiHOxl1ij/ysFBrmne8PwAAAD9nAQAAAAAAAAHWAAAAkAAAAMh4hzsZdYo/DJOpglFJvT8AAAA/ZwEAAAAAAAAB1wAAAJAAAABQUvA/z2qMPyZ1ApoIG74/AAAAP2cBAAAAAAAAAdgAAACQAAAA2itZRIVgjj8y5q4l5IO+PwAAAD93AQAAAAAAAAHZAAAAkAAAALICYaQdK5A/QFdbsb/svj8AAAA/dwEAAAAAAAAB2gAAAJAAAACyAmGkHSuQP0zIBz2bVb8/AAAAP4YBAAAAAAAAAdsAAACQAAAAdm+VpvglkT9YObTIdr6/PwAAAD+WAQAAAAAAAAHcAAAAkAAAAHZvlab4JZE/M1UwKqkTwD8AAAA/lgEAAAAAAAAB3QAAAJAAAAA83Mmo0yCSPzNVMCqpE8A/AAAAP6UBAAAAAAAAAd4AAACQAAAAAkn+qq4bkz8zVTAqqRPAPwAAAD/FAQAAAAAAAAHfAAAAkAAAAMa1Mq2JFpQ/M1UwKqkTwD8AAAA/9AEAAAAAAAAB4AAAAJAAAACKImevZBGVPzNVMCqpE8A/AAAAPxMCAAAAAAAAAeEAAACQAAAAiiJnr2QRlT9YObTIdr6/PwAAAD8TAgAAAAAAAAHiAAAAkAAAAFCPm7E/DJY/TMgHPZtVvz8AAAA/IgIAAAAAAAAB4wAAAJAAAAAW/M+zGgeXP0BXW7G/7L4/AAAAPzICAAAAAAAAAeQAAACQAAAA2mgEtvUBmD9AV1uxv+y+PwAAAD8yAgAAAAAAAAHlAAAAkAAAANpoBLb1AZg/MuauJeSDvj8AAAA/QgIAAAAAAAAB5gAAAJAAAABkQm26q/eZPyZ1ApoIG74/AAAAP0ICAAAAAAAAAecAAACQAAAAKK+hvIbymj8YBFYOLbK9PwAAAD9RAgAAAAAAAAHoAAAAkAAAAHb1PsMX450/ACL99nXgvD8AAAA/UQIAAAAAAAAB6QAAAJAAAABGVAjmQeegP9rO91Pjpbs/AAAAP2ECAAAAAAAAAeoAAACQAAAAbfdWaYpfoj/OXUvIBz27PwAAAD9hAgAAAAAAAAHrAAAAkAAAAPbQv21AVaQ/qApGJXUCuj8AAAA/cQIAAAAAAAAB7AAAAJAAAAC9PfRvG1ClP44o7Q2+MLk/AAAAP3ECAAAAAAAAAe0AAACQAAAAH3QO8YjNpT+OKO0NvjC5PwAAAD+AAgAAAAAAAAHuAAAAkAAAAIGqKHL2SqY/grdAguLHuD8AAAA/kAIAAAAAAAAB7wAAAJAAAACBqihy9kqmP3RGlPYGX7g/AAAAP58CAAAAAAAAAfAAAACQAAAA5OBC82PIpj90RpT2Bl+4PwAAAD+fAgAAAAAAAAHxAAAAkAAAAEYXXXTRRac/aNXnaiv2tz8AAAA/zgIAAAAAAAAB8gAAAJAAAACoTXf1PsOnP2jV52or9rc/AAAAP94CAAAAAAAAAfMAAACQAAAAqE139T7Dpz9aZDvfT423PwAAAD/eAgAAAAAAAAH0AAAAkAAAAKhNd/U+w6c/TvOOU3Qktz8AAAA/LAMAAAAAAAAB9QAAAJAAAABGF1100UWnP07zjlN0JLc/AAAAPzwDAAAAAAAAAfYAAACQAAAA5OBC82PIpj9CguLHmLu2PwAAAD9LAwAAAAAAAAH3AAAAkAAAAIGqKHL2SqY/QoLix5i7tj8AAAA/SwMAAAAAAAAB+AAAAJAAAAAfdA7xiM2lPzQRNjy9UrY/AAAAP1sDAAAAAAAAAfkAAACQAAAA9tC/bUBVpD80ETY8vVK2PwAAAD9bAwAAAAAAAAH6AAAAkAAAAOzS1xOz0eg/CfmgZ7Pq0z8AAAA/AAAAAAAAAAAB+wAAAJAAAACGL8Y73MnoPwn5oGez6tM/AAAAPw8AAAAAAAAAAfwAAACQAAAAIIy0YwXC6D8J+aBns+rTPwAAAD8fAAAAAAAAAAH9AAAAkAAAALrooosuuug/CfmgZ7Pq0z8AAAA/PgAAAAAAAAAB/gAAAJAAAABTRZGzV7LoPwn5oGez6tM/AAAAPz4AAAAAAAAAAf8AAACQAAAA7qF/24Cq6D8J+aBns+rTPwAAAD+iAAAAAAAAAAEAAQAAkAAAAIf+bQOqoug/CfmgZ7Pq0z8AAAA/wgAAAAAAAAABAQEAAJAAAACH/m0DqqLoP00VjErqBNQ/AAAAP8IAAAAAAAAAAQIBAACQAAAAIltcK9Oa6D+QMXctIR/UPwAAAD/RAAAAAAAAAAEDAQAAkAAAALu3SlP8kug/kDF3LSEf1D8AAAA/4QAAAAAAAAABBAEAAJAAAABVFDl7JYvoP9RNYhBYOdQ/AAAAP/EAAAAAAAAAAQUBAACQAAAA7nAno06D6D8Wak3zjlPUPwAAAD/xAAAAAAAAAAEGAQAAkAAAAO5wJ6NOg+g/WoY41sVt1D8AAAA/EAEAAAAAAAABBwEAAJAAAADucCejToPoP52iI7n8h9Q/AAAAPxABAAAAAAAAAQgBAACQAAAAic0Vy3d76D8j2/l+arzUPwAAAD8QAQAAAAAAAAEJAQAAkAAAACIqBPOgc+g/Z/fkYaHW1D8AAAA/HwEAAAAAAAABCgEAAJAAAAAiKgTzoHPoP+0vuycPC9U/AAAAPy8BAAAAAAAAAQsBAACQAAAAIioE86Bz6D9zaJHtfD/VPwAAAD8/AQAAAAAAAAEMAQAAkAAAAL2G8hrKa+g/toR80LNZ1T8AAAA/PwEAAAAAAAABDQEAAJAAAAC9hvIaymvoP/mgZ7Pqc9U/AAAAP04BAAAAAAAAAQ4BAACQAAAAvYbyGspr6D89vVKWIY7VPwAAAD9OAQAAAAAAAAEPAQAAkAAAAL2G8hrKa+g/f9k9eVio1T8AAAA/XgEAAAAAAAABEAEAAJAAAAC9hvIaymvoP8P1KFyPwtU/AAAAP14BAAAAAAAAAREBAACQAAAAvYbyGspr6D9JLv8h/fbVPwAAAD9uAQAAAAAAAAESAQAAkAAAAL2G8hrKa+g/jErqBDQR1j8AAAA/bgEAAAAAAAABEwEAAJAAAAC9hvIaymvoP9Bm1edqK9Y/AAAAP30BAAAAAAAAARQBAACQAAAAvYbyGspr6D9Wn6ut2F/WPwAAAD99AQAAAAAAAAEVAQAAkAAAAL2G8hrKa+g/mbuWkA961j8AAAA/jQEAAAAAAAABFgEAAJAAAAC9hvIaymvoP93XgXNGlNY/AAAAP40BAAAAAAAAARcBAACQAAAAvYbyGspr6D9jEFg5tMjWPwAAAD+cAQAAAAAAAAEYAQAAkAAAACIqBPOgc+g/6Ugu/yH91j8AAAA/nAEAAAAAAAABGQEAAJAAAACJzRXLd3voPyxlGeJYF9c/AAAAP6wBAAAAAAAAARoBAACQAAAAic0Vy3d76D9wgQTFjzHXPwAAAD+sAQAAAAAAAAEbAQAAkAAAAO5wJ6NOg+g/9rnaiv1l1z8AAAA/vAEAAAAAAAABHAEAAJAAAADucCejToPoPznWxW00gNc/AAAAP7wBAAAAAAAAAR0BAACQAAAAVRQ5eyWL6D998rBQa5rXPwAAAD/LAQAAAAAAAAEeAQAAkAAAALu3SlP8kug/vw6cM6K01z8AAAA/2wEAAAAAAAABHwEAAJAAAAC7t0pT/JLoPwMrhxbZztc/AAAAP9sBAAAAAAAAASABAACQAAAAIltcK9Oa6D9GR3L5D+nXPwAAAD/rAQAAAAAAAAEhAQAAkAAAACJbXCvTmug/iWNd3EYD2D8AAAA/6wEAAAAAAAABIgEAAJAAAAAiW1wr05roP8x/SL99Hdg/AAAAP/oBAAAAAAAAASMBAACQAAAAIltcK9Oa6D8PnDOitDfYPwAAAD8KAgAAAAAAAAEkAQAAkAAAAIf+bQOqoug/D5wzorQ32D8AAAA/CgIAAAAAAAABJQEAAJAAAACH/m0DqqLoP1K4HoXrUdg/AAAAPxkCAAAAAAAAASYBAACQAAAAh/5tA6qi6D+V1AloImzYPwAAAD8pAgAAAAAAAAEnAQAAkAAAAIf+bQOqoug/UrgehetR2D8AAAA/4AIAAAAAAAABKAEAAJAAAAAiW1wr05roP1K4HoXrUdg/AAAAP+8CAAAAAAAAASkBAACQAAAAkr+q68aEyj8lufyH9NvHPwAAAD8AAAAAAAAAAAEqAQAAkAAAACtN8UsipMo/Jbn8h/Tbxz8AAAA/jQAAAAAAAAABKwEAAJAAAADF2jesfcPKPyW5/If028c/AAAAP5wAAAAAAAAAASwBAACQAAAAXWh+DNniyj8lufyH9NvHPwAAAD+sAAAAAAAAAAEtAQAAkAAAAPb1xGw0Ass/Jbn8h/Tbxz8AAAA/rAAAAAAAAAABLgEAAJAAAACOgwvNjyHLPyW5/If028c/AAAAP7wAAAAAAAAAAS8BAACQAAAAJxFSLetAyz8lufyH9NvHPwAAAD/LAAAAAAAAAAEwAQAAkAAAAMCemI1GYMs/Jbn8h/Tbxz8AAAA/ywAAAAAAAAABMQEAAJAAAADxuSVO/Z7LPyW5/If028c/AAAAP9sAAAAAAAAAATIBAACQAAAAiUdsrli+yz8lufyH9NvHPwAAAD/bAAAAAAAAAAEzAQAAkAAAALti+W4P/cs/Jbn8h/Tbxz8AAAA/6gAAAAAAAAABNAEAAJAAAACEC82PIVvMP6vx0k1iEMg/AAAAP+oAAAAAAAAAATUBAACQAAAAtSZaUNiZzD+r8dJNYhDIPwAAAD/4AAAAAAAAAAE2AQAAkAAAAOdB5xCP2Mw/q/HSTWIQyD8AAAA/+AAAAAAAAAABNwEAAJAAAACw6roxoTbNP6vx0k1iEMg/AAAAPwgBAAAAAAAAATgBAACQAAAAepOOUrOUzT+r8dJNYhDIPwAAAD8IAQAAAAAAAAE5AQAAkAAAAKuuGxNq080/q/HSTWIQyD8AAAA/FwEAAAAAAAABOgEAAJAAAADcyajTIBLOPzEqqRPQRMg/AAAAPxcBAAAAAAAAATsBAACQAAAAdlfvM3wxzj8xKqkT0ETIPwAAAD8nAQAAAAAAAAE8AQAAkAAAAKZyfPQycM4/MSqpE9BEyD8AAAA/JwEAAAAAAAABPQEAAJAAAAA+AMNUjo/OPzEqqRPQRMg/AAAAPzcBAAAAAAAAAT4BAACQAAAA2I0Jtemuzj8xKqkT0ETIPwAAAD9GAQAAAAAAAAE/AQAAkAAAAHAbUBVFzs4/MSqpE9BEyD8AAAA/RgEAAAAAAAABQAEAAJAAAACiNt3V+wzPP7dif9k9ecg/AAAAP1YBAAAAAAAAAUEBAACQAAAAOsQjNlcszz+3Yn/ZPXnIPwAAAD9lAQAAAAAAAAFCAQAAkAAAANJRapayS88/t2J/2T15yD8AAAA/dQEAAAAAAAABQwEAAJAAAABq37D2DWvPP7dif9k9ecg/AAAAP3UBAAAAAAAAAUQBAACQAAAABG33VmmKzz+3Yn/ZPXnIPwAAAD91AQAAAAAAAAFFAQAAkAAAAM4Vy3d76M8/t2J/2T15yD8AAAA/lAEAAAAAAAABRgEAAJAAAABMX0/MRiPQP7dif9k9ecg/AAAAP5QBAAAAAAAAAUcBAACQAAAA5eyVLKJC0D+3Yn/ZPXnIPwAAAD+UAQAAAAAAAAFIAQAAkAAAAH163Iz9YdA/MSqpE9BEyD8AAAA/pAEAAAAAAAABSQEAAJAAAAAWCCPtWIHQPzEqqRPQRMg/AAAAP6QBAAAAAAAAAUoBAACQAAAAr5VpTbSg0D8xKqkT0ETIPwAAAD+0AQAAAAAAAAFLAQAAkAAAAEcjsK0PwNA/MSqpE9BEyD8AAAA/tAEAAAAAAAABTAEAAJAAAAATatNdvc/QP6vx0k1iEMg/AAAAP8MBAAAAAAAAAU0BAACQAAAAeD49bsb+0D+r8dJNYhDIPwAAAD/DAQAAAAAAAAFOAQAAkAAAAEWFYB50DtE/Jbn8h/Tbxz8AAAA/0wEAAAAAAAABTwEAAJAAAAARzIPOIR7RPyW5/If028c/AAAAP+IBAAAAAAAAAVABAACQAAAA3RKnfs8t0T8lufyH9NvHPwAAAD/yAQAAAAAAAAFRAQAAkAAAAKpZyi59PdE/Jbn8h/Tbxz8AAAA/AgIAAAAAAAABUgEAAJAAAACqWcoufT3RP56AJsKGp8c/AAAAPwICAAAAAAAAAVMBAACQAAAAQucQj9hc0T8YSFD8GHPHPwAAAD8RAgAAAAAAAAFUAQAAkAAAAA4uND+GbNE/GEhQ/Bhzxz8AAAA/MQIAAAAAAAABVQEAAJAAAADbdFfvM3zRPxhIUPwYc8c/AAAAP0ACAAAAAAAAAVYBAACQAAAAp7t6n+GL0T8YSFD8GHPHPwAAAD9AAgAAAAAAAAFXAQAAkAAAAHMCnk+Pm9E/kQ96Nqs+xz8AAAA/UAIAAAAAAAABWAEAAJAAAABAScH/PKvRP5EPejarPsc/AAAAP1ACAAAAAAAAAVkBAACQAAAADJDkr+q60T+RD3o2qz7HPwAAAD9fAgAAAAAAAAFaAQAAkAAAANjWB2CYytE/C9ejcD0Kxz8AAAA/XwIAAAAAAAABWwEAAJAAAACkHSsQRtrRPwvXo3A9Csc/AAAAP28CAAAAAAAAAVwBAACQAAAApB0rEEba0T+Fns2qz9XGPwAAAD9/AgAAAAAAAAFdAQAAkAAAAHFkTsDz6dE/hZ7Nqs/Vxj8AAAA/jgIAAAAAAAABXgEAAJAAAAA9q3FwofnRP/5l9+RhocY/AAAAP44CAAAAAAAAAV8BAACQAAAAPatxcKH50T94LSEf9GzGPwAAAD+uAgAAAAAAAAFgAQAAkAAAAD2rcXCh+dE/8fRKWYY4xj8AAAA/vQIAAAAAAAABYQEAAJAAAAA9q3FwofnRP2u8dJMYBMY/AAAAP/wCAAAAAAAAAWIBAACQAAAAPatxcKH50T/lg57Nqs/FPwAAAD8YAwAAAAAAAAFjAQAAkAAAAHFkTsDz6dE/5YOezarPxT8AAAA/GAMAAAAAAAABZAEAAJAAAABxZE7A8+nRP15LyAc9m8U/AAAAPygDAAAAAAAAAWUBAACQAAAAcWROwPPp0T/YEvJBz2bFPwAAAD8oAwAAAAAAAAFmAQAAkAAAAHFkTsDz6dE/UdobfGEyxT8AAAA/OAMAAAAAAAABZwEAAJAAAACkHSsQRtrRP8uhRbbz/cQ/AAAAP0cDAAAAAAAAAWgBAACQAAAApB0rEEba0T9FaW/whcnEPwAAAD9HAwAAAAAAAAFpAQAAkAAAANjWB2CYytE/vjCZKhiVxD8AAAA/VwMAAAAAAAABagEAAJAAAAAMkOSv6rrRPzj4wmSqYMQ/AAAAP1cDAAAAAAAAAWsBAACQAAAADJDkr+q60T+xv+yePCzEPwAAAD9mAwAAAAAAAAFsAQAAkAAAAAyQ5K/qutE/K4cW2c73wz8AAAA/ZgMAAAAAAAABbQEAAJAAAABAScH/PKvRP6VOQBNhw8M/AAAAP3YDAAAAAAAAAW4BAACQAAAAQEnB/zyr0T8eFmpN847DPwAAAD92AwAAAAAAAAFvAQAAkAAAAEBJwf88q9E/mN2Th4Vawz8AAAA/hgMAAAAAAAABcAEAAJAAAABzAp5Pj5vRPxKlvcEXJsM/AAAAP4YDAAAAAAAAAXEBAACQAAAAp7t6n+GL0T+MbOf7qfHCPwAAAD+VAwAAAAAAAAFyAQAAkAAAAKe7ep/hi9E/BjQRNjy9wj8AAAA/pQMAAAAAAAABcwEAAJAAAADbdFfvM3zRP3/7OnDOiMI/AAAAP7UDAAAAAAAAAXQBAACQAAAA23RX7zN80T/5wmSqYFTCPwAAAD+1AwAAAAAAAAF1AQAAkAAAAA4uND+GbNE/+cJkqmBUwj8AAAA/xAMAAAAAAAABdgEAAJAAAABC5xCP2FzRP3OKjuTyH8I/AAAAP9QDAAAAAAAAAXcBAACQAAAAqlnKLn090T/sUbgehevBPwAAAD/UAwAAAAAAAAF4AQAAkAAAABHMg84hHtE/ZhniWBe3wT8AAAA/1AMAAAAAAAABeQEAAJAAAAB4Pj1uxv7QP2YZ4lgXt8E/AAAAP+MDAAAAAAAAAXoBAACQAAAAE2rTXb3P0D/f4AuTqYLBPwAAAD/jAwAAAAAAAAF7AQAAkAAAAHvcjP1hsNA/3+ALk6mCwT8AAAA/8wMAAAAAAAABfAEAAJAAAADiTkadBpHQP1moNc07TsE/AAAAP/MDAAAAAAAAAX0BAACQAAAAfXrcjP1h0D/Tb18HzhnBPwAAAD8DBAAAAAAAAAF+AQAAkAAAAOXslSyiQtA/TDeJQWDlwD8AAAA/AwQAAAAAAAABfwEAAJAAAAAZpnJ89DLQP0w3iUFg5cA/AAAAPxIEAAAAAAAAAYABAACQAAAATF9PzEYj0D9MN4lBYOXAPwAAAD8SBAAAAAAAAAGBAQAAkAAAAIAYLByZE9A/TDeJQWDlwD8AAAA/UQQAAAAAAAABggEAAJAAAADOFct3e+jPP0w3iUFg5cA/AAAAP1EEAAAAAAAAAYMBAACQAAAANIiEFyDJzz9MN4lBYOXAPwAAAD9gBAAAAAAAAAGEAQAAkAAAADrEIzZXLM8/TDeJQWDlwD8AAAA/cAQAAAAAAAABhQEAAJAAAAAIqZZ1oO3OP0w3iUFg5cA/AAAAP4AEAAAAAAAAAYYBAACQAAAAPgDDVI6Pzj9MN4lBYOXAPwAAAD+ABAAAAAAAAAGHAQAAkAAAAHZX7zN8Mc4/TDeJQWDlwD8AAAA/jwQAAAAAAAABiAEAAJAAAABEPGJzxfLNP0w3iUFg5cA/AAAAP48EAAAAAAAAAYkBAACQAAAAEyHVsg60zT9MN4lBYOXAPwAAAD+fBAAAAAAAAAGKAQAAkAAAAOIFSPJXdc0/TDeJQWDlwD8AAAA/nwQAAAAAAAABiwEAAJAAAACw6roxoTbNP0w3iUFg5cA/AAAAP68EAAAAAAAAAYwBAACQAAAAGF100UUXzT9MN4lBYOXAPwAAAD+vBAAAAAAAAAGNAQAAkAAAAH/PLXHq98w/TDeJQWDlwD8AAAA/vgQAAAAAAAABjgEAAJAAAADnQecQj9jMP0w3iUFg5cA/AAAAP74EAAAAAAAAAY8BAACQAAAAtSZaUNiZzD9MN4lBYOXAPwAAAD/OBAAAAAAAAAGQAQAAkAAAAB2ZE/B8esw/TDeJQWDlwD8AAAA/3QQAAAAAAAABkQEAAJAAAADsfYYvxjvMP0w3iUFg5cA/AAAAP90EAAAAAAAAAZIBAACQAAAAU/A/z2oczD9MN4lBYOXAPwAAAD/tBAAAAAAAAAGTAQAAkAAAACLVsg603cs/TDeJQWDlwD8AAAA/7QQAAAAAAAABlAEAAJAAAADxuSVO/Z7LP0w3iUFg5cA/AAAAP/0EAAAAAAAAAZUBAACQAAAAWCzf7aF/yz9MN4lBYOXAPwAAAD/9BAAAAAAAAAGWAQAAkAAAAMCemI1GYMs/TDeJQWDlwD8AAAA/DAUAAAAAAAABlwEAAJAAAAAnEVIt60DLP0w3iUFg5cA/AAAAPwwFAAAAAAAAAZgBAACQAAAAjoMLzY8hyz9MN4lBYOXAPwAAAD8cBQAAAAAAAAGZAQAAkAAAAPb1xGw0Ass/TDeJQWDlwD8AAAA/HAUAAAAAAAABmgEAAJAAAABdaH4M2eLKP9NvXwfOGcE/AAAAPywFAAAAAAAAAZsBAACQAAAAK03xSyKkyj/Tb18HzhnBPwAAAD87BQAAAAAAAAGcAQAAkAAAAJK/quvGhMo/Wag1zTtOwT8AAAA/SwUAAAAAAAABnQEAAJAAAAD5MWSLa2XKP9/gC5OpgsE/AAAAP0sFAAAAAAAAAZ4BAACQAAAAyBbXyrQmyj/f4AuTqYLBPwAAAD9LBQAAAAAAAAGfAQAAkAAAADCJkGpZB8o/3+ALk6mCwT8AAAA/WgUAAAAAAAABoAEAAJAAAACX+0kK/ufJP9/gC5OpgsE/AAAAP1oFAAAAAAAAAaEBAACQAAAA/20DqqLIyT/f4AuTqYLBPwAAAD9qBQAAAAAAAAGiAQAAkAAAAGbgvElHqck/3+ALk6mCwT8AAAA/agUAAAAAAAABowEAAJAAAADNUnbp64nJP2YZ4lgXt8E/AAAAP3oFAAAAAAAAAaQBAACQAAAANcUviZBqyT9mGeJYF7fBPwAAAD+JBQAAAAAAAAGlAQAAkAAAAJw36Sg1S8k/ZhniWBe3wT8AAAA/iQUAAAAAAAABpgEAAJAAAABrHFxofgzJP2YZ4lgXt8E/AAAAP4kFAAAAAAAAAacBAACQAAAA0o4VCCPtyD9mGeJYF7fBPwAAAD+ZBQAAAAAAAAGoAQAAkAAAADoBz6fHzcg/ZhniWBe3wT8AAAA/mQUAAAAAAAABqQEAAJAAAAChc4hHbK7IP2YZ4lgXt8E/AAAAP6kFAAAAAAAAAaoBAACQAAAACeZB5xCPyD9mGeJYF7fBPwAAAD+4BQAAAAAAAAGrAQAAkAAAAHBY+4a1b8g/ZhniWBe3wT8AAAA/1wUAAAAAAAABrAEAAJAAAADXyrQmWlDIP+xRuB6F68E/AAAAP9cFAAAAAAAAAa0BAACQAAAA18q0JlpQyD9zio7k8h/CPwAAAD/nBQAAAAAAAAGuAQAAkAAAAD89bsb+MMg/c4qO5PIfwj8AAAA/9wUAAAAAAAABrwEAAJAAAAA/PW7G/jDIP/nCZKpgVMI/AAAAPwYGAAAAAAAAAbABAACQAAAApq8nZqMRyD9/+zpwzojCPwAAAD8GBgAAAAAAAAGxAQAAkAAAAKavJ2ajEcg/BjQRNjy9wj8AAAA/FgYAAAAAAAABsgEAAJAAAAAOIuEFSPLHP4xs5/up8cI/AAAAPxYGAAAAAAAAAbMBAACQAAAADiLhBUjyxz8Spb3BFybDPwAAAD8mBgAAAAAAAAG0AQAAkAAAAHWUmqXs0sc/EqW9wRcmwz8AAAA/JgYAAAAAAAABtQEAAJAAAAB1lJql7NLHP5jdk4eFWsM/AAAAPzUGAAAAAAAAAbYBAACQAAAAdZSapezSxz+lTkATYcPDPwAAAD81BgAAAAAAAAG3AQAAkAAAAHWUmqXs0sc/K4cW2c73wz8AAAA/RQYAAAAAAAABuAEAAJAAAAB1lJql7NLHP7G/7J48LMQ/AAAAP1QGAAAAAAAAAbkBAACQAAAAdZSapezSxz84+MJkqmDEPwAAAD9UBgAAAAAAAAG6AQAAkAAAAHWUmqXs0sc/vjCZKhiVxD8AAAA/ZAYAAAAAAAABuwEAAJAAAAB1lJql7NLHP8uhRbbz/cQ/AAAAP3QGAAAAAAAAAbwBAACQAAAAdZSapezSxz9R2ht8YTLFPwAAAD+DBgAAAAAAAAG9AQAAkAAAAA4i4QVI8sc/5YOezarPxT8AAAA/gwYAAAAAAAABvgEAAJAAAAAOIuEFSPLHP2u8dJMYBMY/AAAAP5MGAAAAAAAAAb8BAACQAAAADiLhBUjyxz94LSEf9GzGPwAAAD+TBgAAAAAAAAHAAQAAkAAAAKavJ2ajEcg//mX35GGhxj8AAAA/owYAAAAAAAABwQEAAJAAAAA/PW7G/jDIPwvXo3A9Csc/AAAAP6MGAAAAAAAAAcIBAACQAAAAPz1uxv4wyD+RD3o2qz7HPwAAAD/CBgAAAAAAAAHDAQAAkAAAANfKtCZaUMg/kQ96Nqs+xz8AAAA/wgYAAAAAAAABxAEAAJAAAADXyrQmWlDIPxhIUPwYc8c/AAAAP8IGAAAAAAAAAcUBAACQAAAA18q0JlpQyD+egCbChqfHPwAAAD/hBgAAAAAAAAHGAQAAkAAAANfKtCZaUMg/Jbn8h/Tbxz8AAAA/8QYAAAAAAAABxwEAAJAAAADXyrQmWlDIP6vx0k1iEMg/AAAAPyAHAAAAAAAAAcgBAACQAAAAcFj7hrVvyD+r8dJNYhDIPwAAAD9mBwAAAAAAAAHJAQAAkAAAAAnmQecQj8g/q/HSTWIQyD8AAAA/dQcAAAAAAAABygEAAJAAAAChc4hHbK7IP6vx0k1iEMg/AAAAP+MHAAAAAAAAAcsBAACQAAAAOgHPp8fNyD+r8dJNYhDIPwAAAD/yBwAAAAAAAAHMAQAAkAAAANKOFQgj7cg/q/HSTWIQyD8AAAA/8gcAAAAAAAABzQEAAJAAAAAEqqLI2SvJP6vx0k1iEMg/AAAAPwIIAAAAAAAAAc4BAACQAAAAzVJ26euJyT+r8dJNYhDIPwAAAD8CCAAAAAAAAAHPAQAAkAAAADCJkGpZB8o/q/HSTWIQyD8AAAA/EggAAAAAAAAB0AEAAJAAAAD5MWSLa2XKPzEqqRPQRMg/AAAAPxIIAAAAAAAAAdEBAACQAAAAxdo3rH3Dyj8xKqkT0ETIPwAAAD8hCAAAAAAAAAHSAQAAkAAAAPb1xGw0Ass/MSqpE9BEyD8AAAA/IQgAAAAAAAAB0wEAAJAAAADAnpiNRmDLPzEqqRPQRMg/AAAAPzEIAAAAAAAAAdQBAACQAAAA8bklTv2eyz8xKqkT0ETIPwAAAD8xCAAAAAAAAAHVAQAAkAAAAIlHbK5Yvss/MSqpE9BEyD8AAAA/QAgAAAAAAAAB1gEAAJAAAAAi1bIOtN3LPzEqqRPQRMg/AAAAP1AIAAAAAAAAAdcBAACQAAAAu2L5bg/9yz8xKqkT0ETIPwAAAD9QCAAAAAAAAAHYAQAAkAAAAFPwP89qHMw/MSqpE9BEyD8AAAA/bwgAAAAAAAAB2QEAAJAAAADsfYYvxjvMPzEqqRPQRMg/AAAAP48IAAAAAAAAAdoBAACQAAAAhAvNjyFbzD8xKqkT0ETIPwAAAD+eCAAAAAAAAAHbAQAAkAAAALUmWlDYmcw/MSqpE9BEyD8AAAA/vQgAAAAAAAAB3AEAAJAAAABOtKCwM7nMPzEqqRPQRMg/AAAAP80IAAAAAAAAAd0BAACQAAAA50HnEI/YzD8xKqkT0ETIPwAAAD/dCAAAAAAAAAHeAQAAkAAAAH/PLXHq98w/MSqpE9BEyD8AAAA/GwkAAAAAAAAB3wEAAJAAAAAYXXTRRRfNPzEqqRPQRMg/AAAAPysJAAAAAAAAAeABAACQAAAAsOq6MaE2zT8xKqkT0ETIPwAAAD9TCQAAAAAAAAHhAQAAkAAAAEl4AZL8Vc0/MSqpE9BEyD8AAAA/XQoAAAAAAAAB4gEAAJAAAADiBUjyV3XNPzEqqRPQRMg/AAAAP2wKAAAAAAAAAeMBAACQAAAAepOOUrOUzT8xKqkT0ETIPwAAAD98CgAAAAAAAAHkAQAAkAAAABMh1bIOtM0/MSqpE9BEyD8AAAA/fAoAAAAAAAAB5QEAAJAAAACrrhsTatPNPzEqqRPQRMg/AAAAP4wKAAAAAAAAAeYBAACQAAAARDxic8XyzT8xKqkT0ETIPwAAAD+bCgAAAAAAAAHnAQAAkAAAAEQ8YnPF8s0/q/HSTWIQyD8AAAA/CQsAAAAAAAAB6AEAAJAAAACrrhsTatPNP6vx0k1iEMg/AAAAPwkLAAAAAAAAAekBAACQAAAAEyHVsg60zT8lufyH9NvHPwAAAD8YCwAAAAAAAAHqAQAAkAAAAHqTjlKzlM0/Jbn8h/Tbxz8AAAA/GAsAAAAAAAAB6wEAAJAAAADYjQm16a7OP+/rwDkjSts/AAAAPwAAAAAAAAAAAewBAACQAAAAcBtQFUXOzj/v68A5I0rbPwAAAD/DAAAAAAAAAAHtAQAAkAAAAAiplnWg7c4/7+vAOSNK2z8AAAA/wwAAAAAAAAAB7gEAAJAAAACiNt3V+wzPP+/rwDkjSts/AAAAP9MAAAAAAAAAAe8BAACQAAAA0lFqlrJLzz/v68A5I0rbPwAAAD/iAAAAAAAAAAHwAQAAkAAAAGrfsPYNa88/7+vAOSNK2z8AAAA/8gAAAAAAAAAB8QEAAJAAAACc+j23xKnPP+/rwDkjSts/AAAAP/IAAAAAAAAAAfIBAACQAAAAzhXLd3vozz/v68A5I0rbPwAAAD8BAQAAAAAAAAHzAQAAkAAAAOXslSyiQtA/7+vAOSNK2z8AAAA/AQEAAAAAAAAB9AEAAJAAAABHI7CtD8DQP+/rwDkjSts/AAAAPxEBAAAAAAAAAfUBAACQAAAAqlnKLn090T8xCKwcWmTbPwAAAD8RAQAAAAAAAAH2AQAAkAAAAHMCnk+Pm9E/MQisHFpk2z8AAAA/IQEAAAAAAAAB9wEAAJAAAACkHSsQRtrRPzEIrBxaZNs/AAAAPyEBAAAAAAAAAfgBAACQAAAA1ji40PwY0j8xCKwcWmTbPwAAAD8wAQAAAAAAAAH5AQAAkAAAAKJ/24CqKNI/MQisHFpk2z8AAAA/MAEAAAAAAAAB+gEAAJAAAABuxv4wWDjSPzEIrBxaZNs/AAAAP0ABAAAAAAAAAfsBAACQAAAAOw0i4QVI0j8xCKwcWmTbPwAAAD9AAQAAAAAAAAH8AQAAkAAAAG7G/jBYONI/MQisHFpk2z8AAAA/+wEAAAAAAAAB/QEAAJAAAACif9uAqijSPzEIrBxaZNs/AAAAPwsCAAAAAAAAAf4BAACQAAAA1ji40PwY0j8xCKwcWmTbPwAAAD8qAgAAAAAAAAH/AQAAkAAAAAnylCBPCdI/MQisHFpk2z8AAAA/KgIAAAAAAAABAAIAAJAAAAAJ8pQgTwnSP+/rwDkjSts/AAAAPzoCAAAAAAAAAQECAACQAAAAPatxcKH50T/v68A5I0rbPwAAAD86AgAAAAAAAAECAgAAkAAAAKQdKxBG2tE/7+vAOSNK2z8AAAA/SgIAAAAAAAABAwIAAJAAAADgsPYNa9/QPwy1pnnHKdo/AAAAPwAAAAAAAAAAAQQCAACQAAAAE2rTXb3P0D8MtaZ5xynaPwAAAD8gAAAAAAAAAAEFAgAAkAAAABNq0129z9A/T9GRXP5D2j8AAAA/LwAAAAAAAAABBgIAAJAAAABHI7CtD8DQP0/RkVz+Q9o/AAAAPz8AAAAAAAAAAQcCAACQAAAAe9yM/WGw0D+S7Xw/NV7aPwAAAD8/AAAAAAAAAAEIAgAAkAAAAHvcjP1hsNA/1QloImx42j8AAAA/TgAAAAAAAAABCQIAAJAAAACvlWlNtKDQP9UJaCJseNo/AAAAP04AAAAAAAAAAQoCAACQAAAAr5VpTbSg0D8YJlMFo5LaPwAAAD9eAAAAAAAAAAELAgAAkAAAAOJORp0GkdA/GCZTBaOS2j8AAAA/bQAAAAAAAAABDAIAAJAAAAAWCCPtWIHQPxgmUwWjkto/AAAAP30AAAAAAAAAAQ0CAACQAAAASsH/PKtx0D9cQj7o2azaPwAAAD99AAAAAAAAAAEOAgAAkAAAAH163Iz9YdA/XEI+6Nms2j8AAAA/jQAAAAAAAAABDwIAAJAAAACxM7ncT1LQP55eKcsQx9o/AAAAP40AAAAAAAAAARACAACQAAAA5eyVLKJC0D/hehSuR+HaPwAAAD+cAAAAAAAAAAERAgAAkAAAABmmcnz0MtA/4XoUrkfh2j8AAAA/nAAAAAAAAAABEgIAAJAAAACAGCwcmRPQP2iz6nO1Fds/AAAAP6wAAAAAAAAAARMCAACQAAAAtNEIbOsD0D+qz9VW7C/bPwAAAD+sAAAAAAAAAAEUAgAAkAAAAJz6PbfEqc8/7+vAOSNK2z8AAAA/vAAAAAAAAAABFQIAAJAAAACc+j23xKnPPzEIrBxaZNs/AAAAP7wAAAAAAAAAARYCAACQAAAABG33VmmKzz90JJf/kH7bPwAAAD/LAAAAAAAAAAEXAgAAkAAAAGrfsPYNa88/uECC4seY2z8AAAA/2wAAAAAAAAABGAIAAJAAAABq37D2DWvPP/tcbcX+sts/AAAAP/oAAAAAAAAAARkCAACQAAAAat+w9g1rzz8/eVioNc3bPwAAAD8KAQAAAAAAAAEaAgAAkAAAAGrfsPYNa88/gpVDi2zn2z8AAAA/KQEAAAAAAAABGwIAAJAAAADSUWqWskvPP4KVQ4ts59s/AAAAPykBAAAAAAAAARwCAACQAAAA0lFqlrJLzz/EsS5uowHcPwAAAD85AQAAAAAAAAEdAgAAkAAAANJRapayS88/Cc4ZUdob3D8AAAA/WAEAAAAAAAABHgIAAJAAAADSUWqWskvPP0vqBDQRNtw/AAAAP2cBAAAAAAAAAR8CAACQAAAA0lFqlrJLzz+OBvAWSFDcPwAAAD93AQAAAAAAAAEgAgAAkAAAANJRapayS88/0iLb+X5q3D8AAAA/lgEAAAAAAAABIQIAAJAAAABq37D2DWvPPxU/xty1hNw/AAAAP7YBAAAAAAAAASICAACQAAAABG33VmmKzz8VP8bctYTcPwAAAD/FAQAAAAAAAAEjAgAAkAAAADSIhBcgyc8/V1uxv+ye3D8AAAA/1QEAAAAAAAABJAIAAJAAAAC00Qhs6wPQP5t3nKIjudw/AAAAP9UBAAAAAAAAASUCAACQAAAAgBgsHJkT0D/ek4eFWtPcPwAAAD/kAQAAAAAAAAEmAgAAkAAAABmmcnz0MtA/3pOHhVrT3D8AAAA/5AEAAAAAAAABJwIAAJAAAACxM7ncT1LQPyGwcmiR7dw/AAAAP/QBAAAAAAAAASgCAACQAAAAfXrcjP1h0D8hsHJoke3cPwAAAD8EAgAAAAAAAAEpAgAAkAAAAErB/zyrcdA/IbByaJHt3D8AAAA/EwIAAAAAAAABKgIAAJAAAAAWCCPtWIHQPyGwcmiR7dw/AAAAP0ICAAAAAAAAASsCAACQAAAA4k5GnQaR0D8hsHJoke3cPwAAAD9oAgAAAAAAAAEsAgAAkAAAAK+VaU20oNA/IbByaJHt3D8AAAA/hwIAAAAAAAABLQIAAJAAAACvlWlNtKDQP2XMXUvIB90/AAAAP5cCAAAAAAAAAS4CAACQAAAAr5VpTbSg0D+n6Egu/yHdPwAAAD+mAgAAAAAAAAEvAgAAkAAAAHvcjP1hsNA/p+hILv8h3T8AAAA/tgIAAAAAAAABMAIAAJAAAABHI7CtD8DQP+oENBE2PN0/AAAAP7YCAAAAAAAAATECAACQAAAAE2rTXb3P0D/qBDQRNjzdPwAAAD/GAgAAAAAAAAEyAgAAkAAAABNq0129z9A/cT0K16Nw3T8AAAA/1QIAAAAAAAABMwIAAJAAAADgsPYNa9/QP3E9CtejcN0/AAAAP9UCAAAAAAAAATQCAACQAAAArPcZvhjv0D9xPQrXo3DdPwAAAD/0AgAAAAAAAAE1AgAAkAAAAHg+PW7G/tA/cT0K16Nw3T8AAAA/IwMAAAAAAAABNgIAAJAAAABFhWAedA7RP7RZ9bnait0/AAAAP0MDAAAAAAAAATcCAACQAAAARYVgHnQO0T9xPQrXo3DdPwAAAD+BAwAAAAAAAAE4AgAAkAAAAEWFYB50DtE/LiEf9GxW3T8AAAA/oAMAAAAAAAABOQIAAJAAAABFhWAedA7RP+oENBE2PN0/AAAAP6ADAAAAAAAAAToCAACQAAAAqH7PLXHq1z8dyeU/pN/ePwAAAD8AAAAAAAAAAAE7AgAAkAAAAHTF8t0e+tc/HcnlP6Tf3j8AAAA/LwAAAAAAAAABPAIAAJAAAABADBaOzAnYPx3J5T+k394/AAAAPz8AAAAAAAAAAT0CAACQAAAADVM5PnoZ2D8dyeU/pN/ePwAAAD8/AAAAAAAAAAE+AgAAkAAAAKXgf57VONg/HcnlP6Tf3j8AAAA/TgAAAAAAAAABPwIAAJAAAAA+bsb+MFjYPx3J5T+k394/AAAAP04AAAAAAAAAAUACAACQAAAA1vsMX4x32D8dyeU/pN/ePwAAAD9eAAAAAAAAAAFBAgAAkAAAAAgXmh9Dttg/HcnlP6Tf3j8AAAA/XgAAAAAAAAABQgIAAJAAAAA5Mifg+fTYPx3J5T+k394/AAAAP24AAAAAAAAAAUMCAACQAAAAak20oLAz2T8dyeU/pN/ePwAAAD9uAAAAAAAAAAFEAgAAkAAAAM8hHrG5Ytk/HcnlP6Tf3j8AAAA/fQAAAAAAAAABRQIAAJAAAAA09ofBwpHZPx3J5T+k394/AAAAP30AAAAAAAAAAUYCAACQAAAAmcrx0cvA2T8dyeU/pN/ePwAAAD+NAAAAAAAAAAFHAgAAkAAAAP2eW+LU79k/HcnlP6Tf3j8AAAA/jQAAAAAAAAABSAIAAJAAAACWLKJCMA/aPx3J5T+k394/AAAAP5wAAAAAAAAAAUkCAACQAAAAL7rooosu2j8dyeU/pN/ePwAAAD+cAAAAAAAAAAFKAgAAkAAAAMdHLwPnTdo/HcnlP6Tf3j8AAAA/rAAAAAAAAAABSwIAAJAAAABg1XVjQm3aPx3J5T+k394/AAAAP6wAAAAAAAAAAUwCAACQAAAAkfACJPmr2j/brPpcbcXePwAAAD+8AAAAAAAAAAFNAgAAkAAAACp+SYRUy9o/26z6XG3F3j8AAAA/ywAAAAAAAAABTgIAAJAAAADCC5Dkr+raP5eQD3o2q94/AAAAP8sAAAAAAAAAAU8CAACQAAAAW5nWRAsK2z+XkA96NqvePwAAAD/LAAAAAAAAAAFQAgAAkAAAAPMmHaVmKds/VXQkl/+Q3j8AAAA/2wAAAAAAAAABUQIAAJAAAACMtGMFwkjbP1V0JJf/kN4/AAAAP+sAAAAAAAAAAVICAACQAAAAjLRjBcJI2z8RWDm0yHbePwAAAD/rAAAAAAAAAAFTAgAAkAAAAFj7hrVvWNs/EVg5tMh23j8AAAA/+gAAAAAAAAABVAIAAJAAAAAkQqplHWjbPxFYObTIdt4/AAAAP/oAAAAAAAAAAVUCAACQAAAAWPuGtW9Y2z8RWDm0yHbePwAAAD+mAQAAAAAAAAFWAgAAkAAAAMBtQFUUOds/EVg5tMh23j8AAAA/tgEAAAAAAAABVwIAAJAAAAAn4Pn0uBnbPxFYObTIdt4/AAAAP8UBAAAAAAAAAVgCAACQAAAAjlKzlF362j8RWDm0yHbePwAAAD/FAQAAAAAAAAFZAgAAkAAAADFYODIn4Nk/+HXgnBGl3T8AAAA/AAAAAAAAAAABWgIAAJAAAABlERWCedDZP/h14JwRpd0/AAAAP0gAAAAAAAAAAVsCAACQAAAAmcrx0cvA2T/4deCcEaXdPwAAAD9YAAAAAAAAAAFcAgAAkAAAAMyDziEesdk/OpLLf0i/3T8AAAA/WAAAAAAAAAABXQIAAJAAAAAAPatxcKHZPzqSy39Iv90/AAAAP2cAAAAAAAAAAV4CAACQAAAAZ69kERWC2T86kst/SL/dPwAAAD9nAAAAAAAAAAFfAgAAkAAAAJtoQWFnctk/wcqhRbbz3T8AAAA/dwAAAAAAAAABYAIAAJAAAABqTbSgsDPZP8HKoUW2890/AAAAP3cAAAAAAAAAAWECAACQAAAAbOsDMEzl2D9JA3gLJCjePwAAAD+HAAAAAAAAAAFiAgAAkAAAAKNCMA86h9g/ix9j7lpC3j8AAAA/hwAAAAAAAAABYwIAAJAAAABxJ6NOg0jYPxFYObTIdt4/AAAAP5YAAAAAAAAAAWQCAACQAAAADVM5PnoZ2D+XkA96NqvePwAAAD+WAAAAAAAAAAFlAgAAkAAAAA/xiM0Vy9c/26z6XG3F3j8AAAA/pgAAAAAAAAABZgIAAJAAAACqHB+9DJzXP2Hl0CLb+d4/AAAAP6YAAAAAAAAAAWcCAACQAAAAEo/YXLF81z+lAbwFEhTfPwAAAD+2AAAAAAAAAAFoAgAAkAAAAOBzS5z6Pdc/5x2n6Egu3z8AAAA/tgAAAAAAAAABaQIAAJAAAAAULSjsTC7XP+cdp+hILt8/AAAAP8UAAAAAAAAAAWoCAACQAAAASOYEPJ8e1z8pOpLLf0jfPwAAAD/VAAAAAAAAAAFrAgAAkAAAAHyf4YvxDtc/KTqSy39I3z8AAAA/9AAAAAAAAAABbAIAAJAAAAB8n+GL8Q7XP21Wfa62Yt8/AAAAPyMBAAAAAAAAAW0CAACQAAAAfJ/hi/EO1z+xcmiR7XzfPwAAAD9hAQAAAAAAAAFuAgAAkAAAAEjmBDyfHtc/sXJoke183z8AAAA/YQEAAAAAAAABbwIAAJAAAABI5gQ8nx7XP/OOU3Qkl98/AAAAP4EBAAAAAAAAAXACAACQAAAAFC0o7Ewu1z/zjlN0JJffPwAAAD+BAQAAAAAAAAFxAgAAkAAAABQtKOxMLtc/N6s+V1ux3z8AAAA/kAEAAAAAAAABcgIAAJAAAADgc0uc+j3XPzerPldbsd8/AAAAP5ABAAAAAAAAAXMCAACQAAAArbpuTKhN1z95xyk6ksvfPwAAAD+gAQAAAAAAAAF0AgAAkAAAAHkBkvxVXdc/veMUHcnl3z8AAAA/oAEAAAAAAAABdQIAAJAAAABFSLWsA23XPwAAAAAAAOA/AAAAP7ABAAAAAAAAAXYCAACQAAAARUi1rANt1z8hjnVxGw3gPwAAAD+/AQAAAAAAAAF3AgAAkAAAABKP2FyxfNc/Qhzr4jYa4D8AAAA/vwEAAAAAAAABeAIAAJAAAADe1fsMX4zXP0Ic6+I2GuA/AAAAP88BAAAAAAAAAXkCAACQAAAA3tX7DF+M1z9lqmBUUifgPwAAAD/PAQAAAAAAAAF6AgAAkAAAAKocH70MnNc/hjjWxW004D8AAAA/3gEAAAAAAAABewIAAJAAAACqHB+9DJzXP6jGSzeJQeA/AAAAP+4BAAAAAAAAAXwCAACQAAAAQ6plHWi71z+oxks3iUHgPwAAAD/uAQAAAAAAAAF9AgAAkAAAAEOqZR1ou9c/yVTBqKRO4D8AAAA//gEAAAAAAAABfgIAAJAAAAAP8YjNFcvXP8lUwaikTuA/AAAAP/4BAAAAAAAAAX8CAACQAAAA2zesfcPa1z/JVMGopE7gPwAAAD8NAgAAAAAAAAGAAgAAkAAAAHTF8t0e+tc/6+I2GsBb4D8AAAA/DQIAAAAAAAABgQIAAJAAAAANUzk+ehnYPw1xrIvbaOA/AAAAPx0CAAAAAAAAAYICAACQAAAAcSejToNI2D8u/yH99nXgPwAAAD8dAgAAAAAAAAGDAgAAkAAAAAq16a7eZ9g/T42XbhKD4D8AAAA/LQIAAAAAAAABhAIAAJAAAAA70HZvlabYP5OpglFJneA/AAAAPy0CAAAAAAAAAYUCAACQAAAA1F29z/DF2D+TqYJRSZ3gPwAAAD88AgAAAAAAAAGGAgAAkAAAAGzrAzBM5dg/tDf4wmSq4D8AAAA/PAIAAAAAAAABhwIAAJAAAAAFeUqQpwTZP/hT46WbxOA/AAAAP0wCAAAAAAAAAYgCAACQAAAAngaR8AIk2T/4U+Olm8TgPwAAAD9MAgAAAAAAAAGJAgAAkAAAAJ4GkfACJNk/GeJYF7fR4D8AAAA/WwIAAAAAAAABigIAAJAAAABqTbSgsDPZPztwzojS3uA/AAAAP1sCAAAAAAAAAYsCAACQAAAANpTXUF5D2T87cM6I0t7gPwAAAD9rAgAAAAAAAAGMAgAAkAAAAALb+gAMU9k/O3DOiNLe4D8AAAA/awIAAAAAAAABjQIAAJAAAAAC2/oADFPZP1z+Q/rt6+A/AAAAP3sCAAAAAAAAAY4CAACQAAAANpTXUF5D2T9c/kP67evgPwAAAD+zAwAAAAAAAAGPAgAAkAAAAGpNtKCwM9k/XP5D+u3r4D8AAAA/CAUAAAAAAAABkAIAAJAAAACeBpHwAiTZP1z+Q/rt6+A/AAAAPxgFAAAAAAAAAZECAACQAAAAngaR8AIk2T87cM6I0t7gPwAAAD8nBQAAAAAAAAGSAgAAkAAAAEwipFrWgdY/y+7Jw0Kt6T8AAAA/AAAAAAAAAAABkwIAAJAAAAAZaccKhJHWP8vuycNCrek/AAAAP1kAAAAAAAAAAZQCAACQAAAA5q/qujGh1j/L7snDQq3pPwAAAD9ZAAAAAAAAAAGVAgAAkAAAAOav6roxodY/7nw/NV666T8AAAA/aQAAAAAAAAABlgIAAJAAAACy9g1r37DWP+58PzVeuuk/AAAAP2kAAAAAAAAAAZcCAACQAAAAfj0xG43A1j/ufD81XrrpPwAAAD95AAAAAAAAAAGYAgAAkAAAAEqEVMs60NY/Dwu1pnnH6T8AAAA/eQAAAAAAAAABmQIAAJAAAAAXy3d76N/WPzGZKhiV1Ok/AAAAP4gAAAAAAAAAAZoCAACQAAAAr1i+20P/1j8xmSoYldTpPwAAAD+YAAAAAAAAAAGbAgAAkAAAAK9YvttD/9Y/UiegibDh6T8AAAA/mAAAAAAAAAABnAIAAJAAAAB8n+GL8Q7XP1InoImw4ek/AAAAP6gAAAAAAAAAAZ0CAACQAAAASOYEPJ8e1z9SJ6CJsOHpPwAAAD+oAAAAAAAAAAGeAgAAkAAAABQtKOxMLtc/UiegibDh6T8AAAA/twAAAAAAAAABnwIAAJAAAADgc0uc+j3XP1InoImw4ek/AAAAP7cAAAAAAAAAAaACAACQAAAAeQGS/FVd1z9SJ6CJsOHpPwAAAD/HAAAAAAAAAAGhAgAAkAAAABKP2FyxfNc/UiegibDh6T8AAAA/xwAAAAAAAAABogIAAJAAAADe1fsMX4zXP1InoImw4ek/AAAAP9YAAAAAAAAAAaMCAACQAAAAqhwfvQyc1z9SJ6CJsOHpPwAAAD/WAAAAAAAAAAGkAgAAkAAAAEOqZR1ou9c/UiegibDh6T8AAAA/5gAAAAAAAAABpQIAAJAAAAAP8YjNFcvXP1InoImw4ek/AAAAP+YAAAAAAAAAAaYCAACQAAAA2zesfcPa1z8xmSoYldTpPwAAAD/2AAAAAAAAAAGnAgAAkAAAAEAMFo7MCdg/MZkqGJXU6T8AAAA/9gAAAAAAAAABqAIAAJAAAAANUzk+ehnYPw8LtaZ5x+k/AAAAPwUBAAAAAAAAAakCAACQAAAApeB/ntU42D/ufD81XrrpPwAAAD8FAQAAAAAAAAGqAgAAkAAAAHEno06DSNg/7nw/NV666T8AAAA/FQEAAAAAAAABqwIAAJAAAAAKtemu3mfYP8vuycNCrek/AAAAPxUBAAAAAAAAAawCAACQAAAAo0IwDzqH2D/L7snDQq3pPwAAAD8lAQAAAAAAAAGtAgAAkAAAADvQdm+Vptg/y+7Jw0Kt6T8AAAA/JQEAAAAAAAABrgIAAJAAAAAIF5ofQ7bYP8vuycNCrek/AAAAPzQBAAAAAAAAAa8CAACQAAAAbOsDMEzl2D/L7snDQq3pPwAAAD80AQAAAAAAAAGwAgAAkAAAADkyJ+D59Ng/y+7Jw0Kt6T8AAAA/RAEAAAAAAAABsQIAAJAAAADRv21AVRTZP8vuycNCrek/AAAAP1MBAAAAAAAAAbICAACQAAAAngaR8AIk2T/L7snDQq3pPwAAAD9jAQAAAAAAAAGzAgAAkAAAAGpNtKCwM9k/y+7Jw0Kt6T8AAAA/ggEAAAAAAAABtAIAAJAAAABqTbSgsDPZP6pgVFInoOk/AAAAPw8CAAAAAAAAAbUCAACQAAAAO9B2b5Wm2D+d76fGSzfpPwAAAD8AAAAAAAAAAAG2AgAAkAAAADvQdm+Vptg/v30dOGdE6T8AAAA/EAAAAAAAAAABtwIAAJAAAABviVO/55bYP799HThnROk/AAAAPx8AAAAAAAAAAbgCAACQAAAAo0IwDzqH2D+/fR04Z0TpPwAAAD8vAAAAAAAAAAG5AgAAkAAAANb7DF+Md9g/4QuTqYJR6T8AAAA/TgAAAAAAAAABugIAAJAAAAAKtemu3mfYP+ELk6mCUek/AAAAP14AAAAAAAAAAbsCAACQAAAAPm7G/jBY2D/hC5OpglHpPwAAAD9tAAAAAAAAAAG8AgAAkAAAAD5uxv4wWNg/ApoIG55e6T8AAAA/fQAAAAAAAAABvQIAAJAAAABxJ6NOg0jYPwKaCBueXuk/AAAAP40AAAAAAAAAAb4CAACQAAAApeB/ntU42D8Cmggbnl7pPwAAAD+NAAAAAAAAAAG/AgAAkAAAAKXgf57VONg/JCh+jLlr6T8AAAA/nAAAAAAAAAABwAIAAJAAAADZmVzuJynYPyQofoy5a+k/AAAAP5wAAAAAAAAAAcECAACQAAAADVM5PnoZ2D8kKH6MuWvpPwAAAD+sAAAAAAAAAAHCAgAAkAAAAEAMFo7MCdg/Rbbz/dR46T8AAAA/rAAAAAAAAAABwwIAAJAAAAB0xfLdHvrXP2dEaW/whek/AAAAP7sAAAAAAAAAAcQCAACQAAAAqH7PLXHq1z9nRGlv8IXpPwAAAD+7AAAAAAAAAAHFAgAAkAAAANs3rH3D2tc/idLe4AuT6T8AAAA/ywAAAAAAAAABxgIAAJAAAAAP8YjNFcvXP4nS3uALk+k/AAAAP8sAAAAAAAAAAccCAACQAAAAQ6plHWi71z+qYFRSJ6DpPwAAAD/bAAAAAAAAAAHIAgAAkAAAAHdjQm26q9c/qmBUUieg6T8AAAA/6gAAAAAAAAAByQIAAJAAAAB3Y0JtuqvXP8vuycNCrek/AAAAP/oAAAAAAAAAAcoCAACQAAAAqhwfvQyc1z/L7snDQq3pPwAAAD/6AAAAAAAAAAHLAgAAkAAAAN7V+wxfjNc/y+7Jw0Kt6T8AAAA/CgEAAAAAAAABzAIAAJAAAAASj9hcsXzXP8vuycNCrek/AAAAPykBAAAAAAAAAc0CAACQAAAARUi1rANt1z/L7snDQq3pPwAAAD9IAQAAAAAAAAHOAgAAkAAAAEVItawDbdc/7nw/NV666T8AAAA/ZwEAAAAAAAABzwIAAJAAAAB5AZL8VV3XP+58PzVeuuk/AAAAP9UBAAAAAAAAAdACAACQAAAAeQGS/FVd1z8PC7WmecfpPwAAAD/kAQAAAAAAAAHRAgAAkAAAAHkBkvxVXdc/MZkqGJXU6T8AAAA/EwIAAAAAAAAB0gIAAJAAAAB5AZL8VV3XP1InoImw4ek/AAAAPyMCAAAAAAAAAdMCAACQAAAARUi1rANt1z90tRX7y+7pPwAAAD8yAgAAAAAAAAHUAgAAkAAAAEVItawDbdc/lkOLbOf76T8AAAA/MgIAAAAAAAAB1QIAAJAAAAASj9hcsXzXP7fRAN4CCeo/AAAAP0ICAAAAAAAAAdYCAACQAAAA3tX7DF+M1z/YX3ZPHhbqPwAAAD9CAgAAAAAAAAHXAgAAkAAAAKocH70MnNc/+u3rwDkj6j8AAAA/UgIAAAAAAAAB2AIAAJAAAAB3Y0JtuqvXPxx8YTJVMOo/AAAAP1ICAAAAAAAAAdkCAACQAAAAQ6plHWi71z89CtejcD3qPwAAAD9hAgAAAAAAAAHaAgAAkAAAAA/xiM0Vy9c/PQrXo3A96j8AAAA/YQIAAAAAAAAB2wIAAJAAAADbN6x9w9rXPz0K16NwPeo/AAAAP2sCAAAAAAAAAdwCAACQAAAAqH7PLXHq1z9fmEwVjErqPwAAAD9rAgAAAAAAAAHdAgAAkAAAAEAMFo7MCdg/gCbChqdX6j8AAAA/ewIAAAAAAAAB3gIAAJAAAAANUzk+ehnYP4AmwoanV+o/AAAAP4oCAAAAAAAAAd8CAACQAAAA2Zlc7icp2D+itDf4wmTqPwAAAD+KAgAAAAAAAAHgAgAAkAAAAKXgf57VONg/orQ3+MJk6j8AAAA/mgIAAAAAAAAB4QIAAJAAAABxJ6NOg0jYP6K0N/jCZOo/AAAAP7kCAAAAAAAAAeICAACQAAAAcSejToNI2D/EQq1p3nHqPwAAAD/JAgAAAAAAAAHjAgAAkAAAAD5uxv4wWNg/xEKtad5x6j8AAAA/2AIAAAAAAAAB5AIAAJAAAAA+bsb+MFjYP+XQItv5fuo/AAAAP+gCAAAAAAAAAeUCAACQAAAACrXprt5n2D/l0CLb+X7qPwAAAD/4AgAAAAAAAAHmAgAAkAAAANb7DF+Md9g/Bl+YTBWM6j8AAAA/+AIAAAAAAAAB5wIAAJAAAACjQjAPOofYPwZfmEwVjOo/AAAAPxcDAAAAAAAAAegCAACQAAAAb4lTv+eW2D8GX5hMFYzqPwAAAD8mAwAAAAAAAAHpAgAAkAAAAG+JU7/nltg/Ke0NvjCZ6j8AAAA/NgMAAAAAAAAB6gIAAJAAAAA70HZvlabYPyntDb4wmeo/AAAAP0YDAAAAAAAAAesCAACQAAAACBeaH0O22D8p7Q2+MJnqPwAAAD9lAwAAAAAAAAHsAgAAkAAAANRdvc/wxdg/Ke0NvjCZ6j8AAAA/ZQMAAAAAAAAB7QIAAJAAAADUXb3P8MXYP0p7gy9Mpuo/AAAAP3UDAAAAAAAAAe4CAACQAAAACBeaH0O22D9Ke4MvTKbqPwAAAD8BBAAAAAAAAAHvAgAAkAAAAPHFeIc7GdU/ZDvfT42X7j8AAAA/AAAAAAAAAAAB8AIAAJAAAAC9DJw36SjVP2Q730+Nl+4/AAAAPxAAAAAAAAAAAfECAACQAAAAilO/55Y41T9kO99PjZfuPwAAAD8sAAAAAAAAAAHyAgAAkAAAACPhBUjyV9U/ZDvfT42X7j8AAAA/PAAAAAAAAAAB8wIAAJAAAADvJyn4n2fVP2Q730+Nl+4/AAAAP0wAAAAAAAAAAfQCAACQAAAAiLVvWPuG1T9kO99PjZfuPwAAAD9bAAAAAAAAAAH1AgAAkAAAACBDtrhWptU/ZDvfT42X7j8AAAA/WwAAAAAAAAAB9gIAAJAAAAC40PwYssXVP2Q730+Nl+4/AAAAP1sAAAAAAAAAAfcCAACQAAAA6euJ2WgE1j9kO99PjZfuPwAAAD9rAAAAAAAAAAH4AgAAkAAAAE7A8+lxM9Y/ZDvfT42X7j8AAAA/awAAAAAAAAAB+QIAAJAAAABMIqRa1oHWP2Q730+Nl+4/AAAAP3oAAAAAAAAAAfoCAACQAAAA5q/qujGh1j9kO99PjZfuPwAAAD+KAAAAAAAAAAH7AgAAkAAAAEqEVMs60NY/ZDvfT42X7j8AAAA/igAAAAAAAAAB/AIAAJAAAADjEZsrlu/WP2Q730+Nl+4/AAAAP5oAAAAAAAAAAf0CAACQAAAAfJ/hi/EO1z9kO99PjZfuPwAAAD+aAAAAAAAAAAH+AgAAkAAAAEjmBDyfHtc/ZDvfT42X7j8AAAA/qQAAAAAAAAAB/wIAAJAAAAAULSjsTC7XP2Q730+Nl+4/AAAAP7kAAAAAAAAAAQADAACQAAAA4HNLnPo91z9kO99PjZfuPwAAAD+5AAAAAAAAAAEBAwAAkAAAAHkBkvxVXdc/ZDvfT42X7j8AAAA/yQAAAAAAAAABAgMAAJAAAAASj9hcsXzXP2Q730+Nl+4/AAAAP8kAAAAAAAAAAQMDAACQAAAAqhwfvQyc1z9kO99PjZfuPwAAAD/YAAAAAAAAAAEEAwAAkAAAAA/xiM0Vy9c/ZDvfT42X7j8AAAA/2AAAAAAAAAABBQMAAJAAAAB0xfLdHvrXP2Q730+Nl+4/AAAAP+gAAAAAAAAAAQYDAACQAAAADVM5PnoZ2D9kO99PjZfuPwAAAD/3AAAAAAAAAAEHAwAAkAAAAKXgf57VONg/ZDvfT42X7j8AAAA/9wAAAAAAAAABCAMAAJAAAAA+bsb+MFjYP2Q730+Nl+4/AAAAP/cAAAAAAAAAAQkDAACQAAAAPm7G/jBY2D9DrWnecYruPwAAAD8HAQAAAAAAAAEKAwAAkAAAAAq16a7eZ9g/Q61p3nGK7j8AAAA/BwEAAAAAAAABCwMAAJAAAADW+wxfjHfYP0Otad5xiu4/AAAAPyYBAAAAAAAAAQwDAACQAAAAo0IwDzqH2D9DrWnecYruPwAAAD9lAQAAAAAAAAENAwAAkAAAAG+JU7/nltg/Q61p3nGK7j8AAAA/ZQEAAAAAAAABDgMAAJAAAABviVO/55bYPyEf9GxWfe4/AAAAP4QBAAAAAAAAAQ8DAACQAAAAFC0o7Ewu1z81PL1SliHuPwAAAD8AAAAAAAAAAAEQAwAAkAAAAEjmBDyfHtc/NTy9UpYh7j8AAAA/HwAAAAAAAAABEQMAAJAAAACvWL7bQ//WPzU8vVKWIe4/AAAAPx8AAAAAAAAAARIDAACQAAAASoRUyzrQ1j9XyjLEsS7uPwAAAD8vAAAAAAAAAAETAwAAkAAAABlpxwqEkdY/muYdp+hI7j8AAAA/LwAAAAAAAAABFAMAAJAAAABOwPPpcTPWP94CCYofY+4/AAAAPz4AAAAAAAAAARUDAACQAAAAUV5DeQ3l1T8hH/RsVn3uPwAAAD8+AAAAAAAAAAEWAwAAkAAAAIi1b1j7htU/ZDvfT42X7j8AAAA/TgAAAAAAAAABFwMAAJAAAACKU7/nljjVP4bJVMGopO4/AAAAP04AAAAAAAAAARgDAACQAAAAJH9V140J1T/I5T+k377uPwAAAD9dAAAAAAAAAAEZAwAAkAAAAMCq68aE2tQ/DQIrhxbZ7j8AAAA/XQAAAAAAAAABGgMAAJAAAABb1oG2e6vUP08eFmpN8+4/AAAAP20AAAAAAAAAARsDAACQAAAAjo9eBs6b1D9xrIvbaADvPwAAAD9tAAAAAAAAAAEcAwAAkAAAAI6PXgbOm9Q/kToBTYQN7z8AAAA/fQAAAAAAAAABHQMAAJAAAACOj14GzpvUP7PIdr6fGu8/AAAAP30AAAAAAAAAAR4DAACQAAAAjo9eBs6b1D/XVuwvuyfvPwAAAD+MAAAAAAAAAAEfAwAAkAAAACcdpWYpu9Q/GXPXEvJB7z8AAAA/nAAAAAAAAAABIAMAAJAAAADzY8gW18rUPzsBTYQNT+8/AAAAP5wAAAAAAAAAASEDAACQAAAAwKrrxoTa1D87AU2EDU/vPwAAAD+sAAAAAAAAAAEiAwAAkAAAAIzxDncy6tQ/XY/C9Shc7z8AAAA/rAAAAAAAAAABIwMAAJAAAABYODIn4PnUP12PwvUoXO8/AAAAP7sAAAAAAAAAASQDAACQAAAA8cV4hzsZ1T9dj8L1KFzvPwAAAD+7AAAAAAAAAAElAwAAkAAAAL0MnDfpKNU/fR04Z0Rp7z8AAAA/ywAAAAAAAAABJgMAAJAAAACKU7/nljjVP30dOGdEae8/AAAAP8sAAAAAAAAAAScDAACQAAAAVpril0RI1T99HThnRGnvPwAAAD/aAAAAAAAAAAEoAwAAkAAAACPhBUjyV9U/n6ut2F927z8AAAA/2gAAAAAAAAABKQMAAJAAAADvJyn4n2fVP5+rrdhfdu8/AAAAP+oAAAAAAAAAASoDAACQAAAAu25MqE131T+fq63YX3bvPwAAAD/qAAAAAAAAAAErAwAAkAAAAIi1b1j7htU/n6ut2F927z8AAAA/+gAAAAAAAAABLAMAAJAAAACItW9Y+4bVP8E5I0p7g+8/AAAAP/oAAAAAAAAAAS0DAACQAAAAVPySCKmW1T/jx5i7lpDvPwAAAD8JAQAAAAAAAAEuAwAAkAAAALjQ/BiyxdU/48eYu5aQ7z8AAAA/CQEAAAAAAAABLwMAAJAAAACEFyDJX9XVPwVWDi2yne8/AAAAPxkBAAAAAAAAATADAACQAAAAUV5DeQ3l1T8n5IOezarvPwAAAD8ZAQAAAAAAAAExAwAAkAAAAOnridloBNY/J+SDns2q7z8AAAA/KQEAAAAAAAABMgMAAJAAAAC1Mq2JFhTWP0dy+Q/pt+8/AAAAPykBAAAAAAAAATMDAACQAAAAgnnQOcQj1j9pAG+BBMXvPwAAAD84AQAAAAAAAAE0AwAAkAAAAE7A8+lxM9Y/aQBvgQTF7z8AAAA/OAEAAAAAAAABNQMAAJAAAAAaBxeaH0PWP2kAb4EExe8/AAAAP0gBAAAAAAAAATYDAACQAAAA5006Ss1S1j9pAG+BBMXvPwAAAD9XAQAAAAAAAAE3AwAAkAAAALOUXfp6YtY/aQBvgQTF7z8AAAA/dwEAAAAAAAABOAMAAJAAAAB/24CqKHLWP2kAb4EExe8/AAAAP4YBAAAAAAAAATkDAACQAAAATCKkWtaB1j9pAG+BBMXvPwAAAD+WAQAAAAAAAAE6AwAAkAAAABlpxwqEkdY/aQBvgQTF7z8AAAA/lgEAAAAAAAABOwMAAJAAAADmr+q6MaHWP2kAb4EExe8/AAAAP6YBAAAAAAAAATwDAACQAAAAsvYNa9+w1j9pAG+BBMXvPwAAAD+mAQAAAAAAAAE9AwAAkAAAAH49MRuNwNY/aQBvgQTF7z8AAAA/tQEAAAAAAAABPgMAAJAAAADjEZsrlu/WP2kAb4EExe8/AAAAP7UBAAAAAAAAAT8DAACQAAAAr1i+20P/1j9pAG+BBMXvPwAAAD/FAQAAAAAAAAFAAwAAkAAAAK9YvttD/9Y/R3L5D+m37z8AAAA/3gEAAAAAAAABQQMAAJAAAACvWL7bQ//WPyfkg57Nqu8/AAAAP+4BAAAAAAAAAUIDAACQAAAASOYEPJ8e1z8FVg4tsp3vPwAAAD/uAQAAAAAAAAFDAwAAkAAAAEjmBDyfHtc/48eYu5aQ7z8AAAA//gEAAAAAAAABRAMAAJAAAAAFtvUBGKbSP6IjufyH9Ms/AAAAPwAAAAAAAAAAAUUDAACQAAAABbb1ARim0j8c6+I2GsDLPwAAAD8QAAAAAAAAAAFGAwAAkAAAAJ5DPGJzxdI/HOviNhrAyz8AAAA/bgAAAAAAAAABRwMAAJAAAAACGKZyfPTSPxzr4jYawMs/AAAAP30AAAAAAAAAAUgDAACQAAAAZ+wPg4Uj0z+iI7n8h/TLPwAAAD99AAAAAAAAAAFJAwAAkAAAADGV46OXgdM/KlyPwvUozD8AAAA/jQAAAAAAAAABSgMAAJAAAADHhNp0V+/TPypcj8L1KMw/AAAAP40AAAAAAAAAAUsDAACQAAAAW9aBtnur1D8qXI/C9SjMPwAAAD+dAAAAAAAAAAFMAwAAkAAAAFaa4pdESNU/KlyPwvUozD8AAAA/nQAAAAAAAAABTQMAAJAAAACEFyDJX9XVPypcj8L1KMw/AAAAP6wAAAAAAAAAAU4DAACQAAAATCKkWtaB1j8qXI/C9SjMPwAAAD+sAAAAAAAAAAFPAwAAkAAAAHyf4YvxDtc/oiO5/If0yz8AAAA/vAAAAAAAAAABUAMAAJAAAADe1fsMX4zXP5eyDHGsi8s/AAAAP7wAAAAAAAAAAVEDAACQAAAA2zesfcPa1z+XsgxxrIvLPwAAAD/MAAAAAAAAAAFSAwAAkAAAANmZXO4nKdg/EHo2qz5Xyz8AAAA/2wAAAAAAAAABUwMAAJAAAACl4H+e1TjYPxB6Nqs+V8s/AAAAP9sAAAAAAAAAAVQDAACQAAAApeB/ntU42D+JQWDl0CLLPwAAAD/bAAAAAAAAAAFVAwAAkAAAANmZXO4nKdg/iUFg5dAiyz8AAAA/kwEAAAAAAAABVgMAAJAAAADZmVzuJynYPwQJih9j7so/AAAAP6IBAAAAAAAAAVcDAACQAAAADVM5PnoZ2D8ECYofY+7KPwAAAD+iAQAAAAAAAAFYAwAAkAAAAEAMFo7MCdg/BAmKH2Puyj8AAAA/sgEAAAAAAAABWQMAAJAAAAAj4QVI8lfVP0kMAiuHFsk/AAAAPwAAAAAAAAAAAVoDAACQAAAAVpril0RI1T9JDAIrhxbJPwAAAD8AAAAAAAAAAAFbAwAAkAAAAIpTv+eWONU/SQwCK4cWyT8AAAA/IAAAAAAAAAABXAMAAJAAAAC9DJw36SjVP9BE2PD0Ssk/AAAAPz8AAAAAAAAAAV0DAACQAAAAvQycN+ko1T9Xfa62Yn/JPwAAAD8/AAAAAAAAAAFeAwAAkAAAAPHFeIc7GdU/3rWEfNCzyT8AAAA/TwAAAAAAAAABXwMAAJAAAAAkf1XXjQnVP2PuWkI+6Mk/AAAAP14AAAAAAAAAAWADAACQAAAAjPEOdzLq1D/qJjEIrBzKPwAAAD9eAAAAAAAAAAFhAwAAkAAAAPNjyBbXytQ/6iYxCKwcyj8AAAA/bgAAAAAAAAABYgMAAJAAAAD2ARimcnzUP/aX3ZOHhco/AAAAP24AAAAAAAAAAWMDAACQAAAA+J9nNQ4u1D+JQWDl0CLLPwAAAD9uAAAAAAAAAAFkAwAAkAAAAJPL/SQF/9M/EHo2qz5Xyz8AAAA/fQAAAAAAAAABZQMAAJAAAAAv95MU/M/TP5eyDHGsi8s/AAAAP40AAAAAAAAAAWYDAACQAAAAyiIqBPOg0z+iI7n8h/TLPwAAAD+NAAAAAAAAAAFnAwAAkAAAAGVOwPPpcdM/KlyPwvUozD8AAAA/nQAAAAAAAAABaAMAAJAAAADMwHmTjlLTPzbNO07Rkcw/AAAAP50AAAAAAAAAAWkDAACQAAAAAHpW4+BC0z+8BRIUP8bMPwAAAD+sAAAAAAAAAAFqAwAAkAAAAGfsD4OFI9M/vAUSFD/GzD8AAAA/rAAAAAAAAAABawMAAJAAAABn7A+DhSPTP0Q+6Nms+sw/AAAAP7wAAAAAAAAAAWwDAACQAAAAZ+wPg4Uj0z/Idr6fGi/NPwAAAD/bAAAAAAAAAAFtAwAAkAAAAJul7NLXE9M/UK+UZYhjzT8AAAA/+gAAAAAAAAABbgMAAJAAAACbpezS1xPTP9bnaiv2l80/AAAAPwoBAAAAAAAAAW8DAACQAAAAm6Xs0tcT0z9cIEHxY8zNPwAAAD9oAQAAAAAAAAFwAwAAkAAAAJul7NLXE9M/4lgXt9EAzj8AAAA/dwEAAAAAAAABcQMAAJAAAAA0MzMzMzPTP2qR7Xw/Nc4/AAAAP4cBAAAAAAAAAXIDAACQAAAAzMB5k45S0z/wycNCrWnOPwAAAD+HAQAAAAAAAAFzAwAAkAAAADGV46OXgdM/dgKaCBuezj8AAAA/lwEAAAAAAAABdAMAAJAAAACWaU20oLDTP4RzRpT2Bs8/AAAAP5cBAAAAAAAAAXUDAACQAAAAx4TadFfv0z+Q5PIf0m/PPwAAAD+mAQAAAAAAAAF2AwAAkAAAAPifZzUOLtQ/kOTyH9Jvzz8AAAA/pgEAAAAAAAABdwMAAJAAAABddNFFF13UPxYdyeU/pM8/AAAAP7YBAAAAAAAAAXgDAACQAAAAJx2lZim71D+cVZ+rrdjPPwAAAD/GAQAAAAAAAAF5AwAAkAAAAPHFeIc7GdU/VOOlm8Qg0D8AAAA/xgEAAAAAAAABegMAAJAAAABWmuKXREjVP5f/kH77OtA/AAAAP9UBAAAAAAAAAXsDAACQAAAA7ycp+J9n1T/aG3xhMlXQPwAAAD/VAQAAAAAAAAF8AwAAkAAAALtuTKhNd9U/2ht8YTJV0D8AAAA/5QEAAAAAAAABfQMAAJAAAABU/JIIqZbVP9obfGEyVdA/AAAAP+UBAAAAAAAAAX4DAACQAAAAIEO2uFam1T/aG3xhMlXQPwAAAD/0AQAAAAAAAAF/AwAAkAAAAOyJ2WgEttU/2ht8YTJV0D8AAAA/BAIAAAAAAAABgAMAAJAAAADsidloBLbVPx44Z0Rpb9A/AAAAP1ICAAAAAAAAAYEDAACQAAAA7InZaAS21T/aG3xhMlXQPwAAAD+wAgAAAAAAAAGCAwAAkAAAAOyJ2WgEttU/l/+Qfvs60D8AAAA/sAIAAAAAAAABgwMAAJAAAADsidloBLbVP1TjpZvEINA/AAAAP+4CAAAAAAAAAYQDAACQAAAAuND8GLLF1T9U46WbxCDQPwAAAD/+AgAAAAAAAAGFAwAAkAAAAPbEbDQC29o/RIts5/up0T8AAAA/AAAAAAAAAAABhgMAAJAAAADCC5Dkr+raP0SLbOf7qdE/AAAAP10AAAAAAAAAAYcDAACQAAAAW5nWRAsK2z9Ei2zn+6nRPwAAAD9tAAAAAAAAAAGIAwAAkAAAAMBtQFUUOds/RIts5/up0T8AAAA/bQAAAAAAAAABiQMAAJAAAAC9z/DFeIfbP0SLbOf7qdE/AAAAP8IAAAAAAAAAAYoDAACQAAAAVb/nljj12z9Ei2zn+6nRPwAAAD/RAAAAAAAAAAGLAwAAkAAAAIM8JchTgtw/RIts5/up0T8AAAA/0QAAAAAAAAABjAMAAJAAAADmcj9Jwf/cP0SLbOf7qdE/AAAAP+EAAAAAAAAAAY0DAACQAAAArX3D2jes3T9Ei2zn+6nRPwAAAD/hAAAAAAAAAAGOAwAAkAAAAA+03VulKd4/RIts5/up0T8AAAA/8AAAAAAAAAABjwMAAJAAAADWvmHtG9beP0SLbOf7qdE/AAAAP/AAAAAAAAAAAZADAACQAAAABTyfHjdj3z9Ei2zn+6nRPwAAAD8AAQAAAAAAAAGRAwAAkAAAAGajEdjWB+A/RIts5/up0T8AAAA/EAEAAAAAAAABkgMAAJAAAACXvp6YjUbgP0SLbOf7qdE/AAAAPxABAAAAAAAAAZMDAACQAAAAydkrWUSF4D9Ei2zn+6nRPwAAAD8fAQAAAAAAAAGUAwAAkAAAAMcKhJF2rOA/AW+BBMWP0T8AAAA/HwEAAAAAAAABlQMAAJAAAADGO9zJqNPgPwFvgQTFj9E/AAAAPx8BAAAAAAAAAZYDAACQAAAALN/toX/b4D++UpYhjnXRPwAAAD8vAQAAAAAAAAGXAwAAkAAAAJKC/3lW4+A/vlKWIY510T8AAAA/LwEAAAAAAAABmAMAAJAAAACSgv95VuPgP3o2qz5XW9E/AAAAP14BAAAAAAAAAZkDAACQAAAAkoL/eVbj4D83GsBbIEHRPwAAAD9eAQAAAAAAAAGaAwAAkAAAAMY73Mmo0+A/NxrAWyBB0T8AAAA/bQEAAAAAAAABmwMAAJAAAAD69LgZ+8PgP/T91HjpJtE/AAAAP20BAAAAAAAAAZwDAACQAAAAxwqEkXas4D+x4emVsgzRPwAAAD99AQAAAAAAAAGdAwAAkAAAAJUgTwnylOA/seHplbIM0T8AAAA/fQEAAAAAAAABngMAAJAAAADJ2StZRIXgP7Hh6ZWyDNE/AAAAP40BAAAAAAAAAZ8DAACQAAAA/JIIqZZ14D+x4emVsgzRPwAAAD+NAQAAAAAAAAGgAwAAkAAAAJbv9tC/beA/seHplbIM0T8AAAA/nAEAAAAAAAABoQMAAJAAAAAvTOX46GXgP7Hh6ZWyDNE/AAAAP5wBAAAAAAAAAaIDAACQAAAAyajTIBJe4D+x4emVsgzRPwAAAD+sAQAAAAAAAAGjAwAAkAAAAGMFwkg7VuA/seHplbIM0T8AAAA/rAEAAAAAAAABpAMAAJAAAAD9YbBwZE7gP7Hh6ZWyDNE/AAAAP7wBAAAAAAAAAaUDAACQAAAABTyfHjdj3z+kcD0K16PQPwAAAD8AAAAAAAAAAAGmAwAAkAAAADn1e26JU98/pHA9Ctej0D8AAAA/DwAAAAAAAAABpwMAAJAAAABtrli+20PfP+eMKO0NvtA/AAAAPx8AAAAAAAAAAagDAACQAAAA0yASXoAk3z8rqRPQRNjQPwAAAD8fAAAAAAAAAAGpAwAAkAAAAAfa7q3SFN8/K6kT0ETY0D8AAAA/LwAAAAAAAAABqgMAAJAAAABvTKhNd/XeP7Hh6ZWyDNE/AAAAPy8AAAAAAAAAAasDAACQAAAA1r5h7RvW3j+x4emVsgzRPwAAAD8+AAAAAAAAAAGsAwAAkAAAAHHq99wSp94/9P3UeOkm0T8AAAA/PgAAAAAAAAABrQMAAJAAAAClo9QsZZfePzcawFsgQdE/AAAAP04AAAAAAAAAAa4DAACQAAAAQM9qHFxo3j96Nqs+V1vRPwAAAD9OAAAAAAAAAAGvAwAAkAAAANv6AAxTOd4/vlKWIY510T8AAAA/XQAAAAAAAAABsAMAAJAAAABDbbqr9xneP0SLbOf7qdE/AAAAP10AAAAAAAAAAbEDAACQAAAAqt9zS5z63T9Ei2zn+6nRPwAAAD9tAAAAAAAAAAGyAwAAkAAAABJSLetA290/h6dXyjLE0T8AAAA/bQAAAAAAAAABswMAAJAAAAB5xOaK5bvdPw3gLZCg+NE/AAAAP30AAAAAAAAAAbQDAACQAAAA4DagKoqc3T8N4C2QoPjRPwAAAD+MAAAAAAAAAAG1AwAAkAAAABTwfHrcjN0/lBgEVg4t0j8AAAA/jAAAAAAAAAABtgMAAJAAAABIqVnKLn3dP5QYBFYOLdI/AAAAP4wAAAAAAAAAAbcDAACQAAAASKlZyi593T/XNO84RUfSPwAAAD+cAAAAAAAAAAG4AwAAkAAAAHxiNhqBbd0/1zTvOEVH0j8AAAA/2gAAAAAAAAABuQMAAJAAAAB8YjYagW3dPxpR2ht8YdI/AAAAP+oAAAAAAAAAAboDAACQAAAAfGI2GoFt3T9ebcX+snvSPwAAAD8ZAQAAAAAAAAG7AwAAkAAAAHxiNhqBbd0/oImw4emV0j8AAAA/KQEAAAAAAAABvAMAAJAAAAB8YjYagW3dP+Slm8QgsNI/AAAAPzgBAAAAAAAAAb0DAACQAAAASKlZyi593T8nwoanV8rSPwAAAD9gAQAAAAAAAAG+AwAAkAAAAOA2oCqKnN0/at5xio7k0j8AAAA/bwEAAAAAAAABvwMAAJAAAACtfcPaN6zdP636XG3F/tI/AAAAP28BAAAAAAAAAcADAACQAAAAecTmiuW73T+t+lxtxf7SPwAAAD9/AQAAAAAAAAHBAwAAkAAAAN6YUJvu6t0/8BZIUPwY0z8AAAA/fwEAAAAAAAABwgMAAJAAAAB3Jpf7SQrePzQzMzMzM9M/AAAAP48BAAAAAAAAAcMDAACQAAAAQ226q/cZ3j80MzMzMzPTPwAAAD+PAQAAAAAAAAHEAwAAkAAAANv6AAxTOd4/dk8eFmpN0z8AAAA/ngEAAAAAAAABxQMAAJAAAABAz2ocXGjeP7prCfmgZ9M/AAAAP54BAAAAAAAAAcYDAACQAAAApaPULGWX3j+6awn5oGfTPwAAAD+uAQAAAAAAAAHHAwAAkAAAAKMFhZ3J5d4//Yf029eB0z8AAAA/rgEAAAAAAAAByAMAAJAAAADTIBJegCTfP/2H9NvXgdM/AAAAP74BAAAAAAAAAckDAACQAAAAOfV7bolT3z/9h/Tb14HTPwAAAD++AQAAAAAAAAHKAwAAkAAAAAU8nx43Y98//Yf029eB0z8AAAA/zQEAAAAAAAABywMAAJAAAADRgsLO5HLfP/2H9NvXgdM/AAAAP80BAAAAAAAAAcwDAACQAAAAW+LU77kl7j8Sg8DKoUXWPwAAAD8AAAAAAAAAAAHNAwAAkAAAACcp+J9nNe4/EoPAyqFF1j8AAAA/jQAAAAAAAAABzgMAAJAAAACOzAl4Pj3uPxKDwMqhRdY/AAAAP40AAAAAAAAAAc8DAACQAAAA828bUBVF7j8Sg8DKoUXWPwAAAD+cAAAAAAAAAAHQAwAAkAAAAMC2PgDDVO4/EoPAyqFF1j8AAAA/nAAAAAAAAAAB0QMAAJAAAACM/WGwcGTuPxKDwMqhRdY/AAAAP6wAAAAAAAAAAdIDAACQAAAAWESFYB507j8Sg8DKoUXWPwAAAD+7AAAAAAAAAAHTAwAAkAAAAL/nljj1e+4/EoPAyqFF1j8AAAA/uwAAAAAAAAAB1AMAAJAAAACMLrrooovuP9Bm1edqK9Y/AAAAP7sAAAAAAAAAAdUDAACQAAAAWHXdmFCb7j/QZtXnaivWPwAAAD/LAAAAAAAAAAHWAwAAkAAAAIpfEiHVsu4/0GbV52or1j8AAAA/ywAAAAAAAAAB1wMAAJAAAABWpjXRgsLuP9Bm1edqK9Y/AAAAP9sAAAAAAAAAAdgDAACQAAAAIu1YgTDS7j/QZtXnaivWPwAAAD/bAAAAAAAAAAHZAwAAkAAAAPAzfDHe4e4/0GbV52or1j8AAAA/6gAAAAAAAAAB2gMAAJAAAAAiHrG5YvnuP9Bm1edqK9Y/AAAAP+oAAAAAAAAAAdsDAACQAAAAVQjmQecQ7z/QZtXnaivWPwAAAD/6AAAAAAAAAAHcAwAAkAAAAIbyGsprKO8/0GbV52or1j8AAAA/+gAAAAAAAAAB3QMAAJAAAABTOT56GTjvP9Bm1edqK9Y/AAAAPwoBAAAAAAAAAd4DAACQAAAAutxPUvA/7z/QZtXnaivWPwAAAD8ZAQAAAAAAAAHfAwAAkAAAAB+AYSrHR+8/0GbV52or1j8AAAA/GQEAAAAAAAAB4AMAAJAAAACGI3MCnk/vP9Bm1edqK9Y/AAAAPzcBAAAAAAAAAeEDAACQAAAA68aE2nRX7z/QZtXnaivWPwAAAD9XAQAAAAAAAAHiAwAAkAAAAFJqlrJLX+8/0GbV52or1j8AAAA/ZgEAAAAAAAAB4wMAAJAAAAC4DaiKImfvP9Bm1edqK9Y/AAAAP4YBAAAAAAAAAeQDAACQAAAAHrG5Yvlu7z/QZtXnaivWPwAAAD+VAQAAAAAAAAHlAwAAkAAAAIRUyzrQdu8/0GbV52or1j8AAAA/lQEAAAAAAAAB5gMAAJAAAADq99wSp37vP9Bm1edqK9Y/AAAAP6UBAAAAAAAAAecDAACQAAAAUJvu6n2G7z/QZtXnaivWPwAAAD+0AQAAAAAAAAHoAwAAkAAAALg+AMNUju8/0GbV52or1j8AAAA/xAEAAAAAAAAB6QMAAJAAAAAc4hGbK5bvP9Bm1edqK9Y/AAAAP8QBAAAAAAAAAeoDAACQAAAAHOIRmyuW7z+MSuoENBHWPwAAAD/UAQAAAAAAAAHrAwAAkAAAAISFI3MCnu8/jErqBDQR1j8AAAA/1AEAAAAAAAAB7AMAAJAAAADoKDVL2aXvP4xK6gQ0EdY/AAAAP+MBAAAAAAAAAe0DAACQAAAAtm9Y+4a17z9JLv8h/fbVPwAAAD/zAQAAAAAAAAHuAwAAkAAAABwTatNdve8/SS7/If321T8AAAA/8wEAAAAAAAAB7wMAAJAAAACCtnurNMXvP0ku/yH99tU/AAAAP/MBAAAAAAAAAfADAACQAAAATv2eW+LU7z8GEhQ/xtzVPwAAAD8DAgAAAAAAAAHxAwAAkAAAALSgsDO53O8/BhIUP8bc1T8AAAA/EgIAAAAAAAAB8gMAAJAAAAC1rANt91bpP/mgZ7Pqc9U/AAAAPwAAAAAAAAAAAfMDAACQAAAAG1AVRc5e6T/5oGez6nPVPwAAAD9nAQAAAAAAAAH0AwAAkAAAAIHzJh2lZuk/+aBns+pz1T8AAAA/dwEAAAAAAAAB9QMAAJAAAADnljj1e27pP/mgZ7Pqc9U/AAAAP4YBAAAAAAAAAfYDAACQAAAATjpKzVJ26T/5oGez6nPVPwAAAD+WAQAAAAAAAAH3AwAAkAAAALPdW6Upfuk/Pb1SliGO1T8AAAA/pgEAAAAAAAAB+AMAAJAAAAAagW19AIbpPz29UpYhjtU/AAAAP6YBAAAAAAAAAfkDAACQAAAAfyR/VdeN6T89vVKWIY7VPwAAAD+1AQAAAAAAAAH6AwAAkAAAAObHkC2ulek/Pb1SliGO1T8AAAA/tQEAAAAAAAAB+wMAAJAAAABMa6IFhZ3pPz29UpYhjtU/AAAAP8UBAAAAAAAAAfwDAACQAAAATGuiBYWd6T9/2T15WKjVPwAAAD/FAQAAAAAAAAH9AwAAkAAAABmyxbUyrek/f9k9eVio1T8AAAA/1AEAAAAAAAAB/gMAAJAAAAB/VdeNCbXpP3/ZPXlYqNU/AAAAP+QBAAAAAAAAAf8DAACQAAAAS5z6PbfE6T9/2T15WKjVPwAAAD/0AQAAAAAAAAEABAAAkAAAABfjHe5k1Ok/f9k9eVio1T8AAAA/AQIAAAAAAAABAQQAAJAAAAB+hi/GO9zpP3/ZPXlYqNU/AAAAPxACAAAAAAAAAQIEAACQAAAAS81Sdunr6T9/2T15WKjVPwAAAD8gAgAAAAAAAAEDBAAAkAAAALBwZE7A8+k/f9k9eVio1T8AAAA/IAIAAAAAAAABBAQAAJAAAAB8t4f+bQPqP3/ZPXlYqNU/AAAAPzACAAAAAAAAAQUEAACQAAAA41qZ1kQL6j9/2T15WKjVPwAAAD8wAgAAAAAAAAEGBAAAkAAAABVFzl7JIuo/f9k9eVio1T8AAAA/PwIAAAAAAAABBwQAAJAAAABILwPnTTrqP3/ZPXlYqNU/AAAAPz8CAAAAAAAAAQgEAACQAAAAehk4b9JR6j9/2T15WKjVPwAAAD9PAgAAAAAAAAEJBAAAkAAAABKnfs8tceo/f9k9eVio1T8AAAA/TwIAAAAAAAABCgQAAJAAAACrNMUviZDqP3/ZPXlYqNU/AAAAP14CAAAAAAAAAQsEAACQAAAA3h76tw2o6j9/2T15WKjVPwAAAD9eAgAAAAAAAAEMBAAAkAAAAHesQBhpx+o/f9k9eVio1T8AAAA/bgIAAAAAAAABDQQAAJAAAAColnWg7d7qP3/ZPXlYqNU/AAAAP24CAAAAAAAAAQ4EAACQAAAAdd2YUJvu6j9/2T15WKjVPwAAAD9+AgAAAAAAAAEPBAAAkAAAAEEkvABJ/uo/f9k9eVio1T8AAAA/fgIAAAAAAAABEAQAAJAAAAANa9+w9g3rP3/ZPXlYqNU/AAAAP40CAAAAAAAAAREEAACQAAAAdA7xiM0V6z9/2T15WKjVPwAAAD+dAgAAAAAAAAESBAAAkAAAANqxAmGkHes/f9k9eVio1T8AAAA/rQIAAAAAAAABEwQAAJAAAABAVRQ5eyXrP3/ZPXlYqNU/AAAAP/sCAAAAAAAAARQEAACQAAAApvglEVIt6z9/2T15WKjVPwAAAD9xBAAAAAAAAAEVBAAAkAAAAKb4JRFSLes/Pb1SliGO1T8AAAA/DQUAAAAAAAABFgQAAJAAAACz3VulKX7pP+ZhodY079g/AAAAPwAAAAAAAAAAARcEAACQAAAAfyR/VdeN6T9smnecoiPZPwAAAD8AAAAAAAAAAAEYBAAAkAAAAObHkC2ulek/bJp3nKIj2T8AAAA/XgAAAAAAAAABGQQAAJAAAACzDrTdW6XpP2yad5yiI9k/AAAAP24AAAAAAAAAARoEAACQAAAAGbLFtTKt6T9smnecoiPZPwAAAD99AAAAAAAAAAEbBAAAkAAAAOb46GXgvOk/bJp3nKIj2T8AAAA/jQAAAAAAAAABHAQAAJAAAABLnPo9t8TpP2yad5yiI9k/AAAAP40AAAAAAAAAAR0EAACQAAAAsj8MFo7M6T9smnecoiPZPwAAAD+dAAAAAAAAAAEeBAAAkAAAAH6GL8Y73Ok/bJp3nKIj2T8AAAA/nQAAAAAAAAABHwQAAJAAAAB8t4f+bQPqP2yad5yiI9k/AAAAP6wAAAAAAAAAASAEAACQAAAA4YvxDncy6j9smnecoiPZPwAAAD+8AAAAAAAAAAEhBAAAkAAAAOG8SUepWeo/bJp3nKIj2T8AAAA/vAAAAAAAAAABIgQAAJAAAABGkbNXsojqP2yad5yiI9k/AAAAP8wAAAAAAAAAASMEAACQAAAA3h76tw2o6j9smnecoiPZPwAAAD/MAAAAAAAAAAEkBAAAkAAAABAJL0CSv+o/bJp3nKIj2T8AAAA/zAAAAAAAAAABJQQAAJAAAADcT1LwP8/qP2yad5yiI9k/AAAAP9sAAAAAAAAAASYEAACQAAAAqJZ1oO3e6j9smnecoiPZPwAAAD/rAAAAAAAAAAEnBAAAkAAAAHXdmFCb7uo/bJp3nKIj2T8AAAA/6wAAAAAAAAABKAQAAJAAAADcgKoocvbqP2yad5yiI9k/AAAAP/oAAAAAAAAAASkEAACQAAAAQSS8AEn+6j9smnecoiPZPwAAAD8KAQAAAAAAAAEqBAAAkAAAAKjHzdgfBus/bJp3nKIj2T8AAAA/CgEAAAAAAAABKwQAAJAAAAANa9+w9g3rP2yad5yiI9k/AAAAPykBAAAAAAAAASwEAACQAAAAdA7xiM0V6z9smnecoiPZPwAAAD9JAQAAAAAAAAEtBAAAkAAAANqxAmGkHes/bJp3nKIj2T8AAAA/oAIAAAAAAAABLgQAAJAAAABAVRQ5eyXrP2yad5yiI9k/AAAAP7ACAAAAAAAAAS8EAACQAAAAQFUUOXsl6z8ofoy5awnZPwAAAD/AAgAAAAAAAAEwBAAAkAAAAKb4JRFSLes/KH6MuWsJ2T8AAAA/wAIAAAAAAAABMQQAAJAAAAAi7ViBMNLuP9BE2PD0Ssk/AAAAPwAAAAAAAAAAATIEAACQAAAA8DN8Md7h7j/QRNjw9ErJPwAAAD+NAAAAAAAAAAEzBAAAkAAAAFXXjQm16e4/0ETY8PRKyT8AAAA/jQAAAAAAAAABNAQAAJAAAAC8ep/hi/HuP9BE2PD0Ssk/AAAAP50AAAAAAAAAATUEAACQAAAAIh6xuWL57j9JDAIrhxbJPwAAAD+sAAAAAAAAAAE2BAAAkAAAAIjBwpE5Ae8/xNMrZRniyD8AAAA/vAAAAAAAAAABNwQAAJAAAADuZNRpEAnvP8TTK2UZ4sg/AAAAP7wAAAAAAAAAATgEAACQAAAAVQjmQecQ7z/E0ytlGeLIPwAAAD/MAAAAAAAAAAE5BAAAkAAAALqr9xm+GO8/xNMrZRniyD8AAAA/2wAAAAAAAAABOgQAAJAAAAAhTwnylCDvP8TTK2UZ4sg/AAAAP+sAAAAAAAAAATsEAACQAAAAhvIaymso7z/E0ytlGeLIPwAAAD/6AAAAAAAAAAE8BAAAkAAAAO2VLKJCMO8/xNMrZRniyD8AAAA/CgEAAAAAAAABPQQAAJAAAABTOT56GTjvP8TTK2UZ4sg/AAAAPxoBAAAAAAAAAT4EAACQAAAAutxPUvA/7z/E0ytlGeLIPwAAAD8pAQAAAAAAAAE/BAAAkAAAAB+AYSrHR+8/xNMrZRniyD8AAAA/KQEAAAAAAAABQAQAAJAAAACGI3MCnk/vP8TTK2UZ4sg/AAAAPzkBAAAAAAAAAUEEAACQAAAAUmqWsktf7z/E0ytlGeLIPwAAAD85AQAAAAAAAAFCBAAAkAAAALgNqIoiZ+8/xNMrZRniyD8AAAA/SQEAAAAAAAABQwQAAJAAAAAesbli+W7vP8TTK2UZ4sg/AAAAP0kBAAAAAAAAAUQEAACQAAAA6vfcEqd+7z/E0ytlGeLIPwAAAD9YAQAAAAAAAAFFBAAAkAAAAFCb7up9hu8/xNMrZRniyD8AAAA/WAEAAAAAAAABRgQAAJAAAAAc4hGbK5bvP8TTK2UZ4sg/AAAAP2gBAAAAAAAAAUcEAACQAAAAhIUjcwKe7z89m1Wfq63IPwAAAD9oAQAAAAAAAAFIBAAAkAAAAOgoNUvZpe8/PZtVn6utyD8AAAA/dwEAAAAAAAABSQQAAJAAAABQzEYjsK3vPz2bVZ+rrcg/AAAAP3cBAAAAAAAAAUoEAACQAAAAtm9Y+4a17z89m1Wfq63IPwAAAD+HAQAAAAAAAAFLBAAAkAAAACdaUNiZXO4/oImw4emV0j8AAAA/AAAAAAAAAAABTAQAAJAAAACM/WGwcGTuP6CJsOHpldI/AAAAPxAAAAAAAAAAAU0EAACQAAAA86BziEds7j+gibDh6ZXSPwAAAD8fAAAAAAAAAAFOBAAAkAAAAFhEhWAedO4/oImw4emV0j8AAAA/LwAAAAAAAAABTwQAAJAAAAC/55Y49XvuP6CJsOHpldI/AAAAPz8AAAAAAAAAAVAEAACQAAAAJYuoEMyD7j+gibDh6ZXSPwAAAD9OAAAAAAAAAAFRBAAAkAAAAIwuuuiii+4/oImw4emV0j8AAAA/TgAAAAAAAAABUgQAAJAAAADx0cvAeZPuP+Slm8QgsNI/AAAAP14AAAAAAAAAAVMEAACQAAAAWHXdmFCb7j/kpZvEILDSPwAAAD9tAAAAAAAAAAFUBAAAkAAAAL0Y73Ano+4/5KWbxCCw0j8AAAA/bQAAAAAAAAABVQQAAJAAAAAkvABJ/qruP+Slm8QgsNI/AAAAP30AAAAAAAAAAVYEAACQAAAAil8SIdWy7j/kpZvEILDSPwAAAD99AAAAAAAAAAFXBAAAkAAAAPACJPmruu4/5KWbxCCw0j8AAAA/jQAAAAAAAAABWAQAAJAAAABWpjXRgsLuP+Slm8QgsNI/AAAAP5wAAAAAAAAAAVkEAACQAAAAvUlHqVnK7j/kpZvEILDSPwAAAD+sAAAAAAAAAAFaBAAAkAAAACLtWIEw0u4/5KWbxCCw0j8AAAA/rAAAAAAAAAABWwQAAJAAAACJkGpZB9ruP+Slm8QgsNI/AAAAP7wAAAAAAAAAAVwEAACQAAAA8DN8Md7h7j/kpZvEILDSPwAAAD/LAAAAAAAAAAFdBAAAkAAAALx6n+GL8e4/5KWbxCCw0j8AAAA/2wAAAAAAAAABXgQAAJAAAAAiHrG5YvnuP+Slm8QgsNI/AAAAP+oAAAAAAAAAAV8EAACQAAAAiMHCkTkB7z/kpZvEILDSPwAAAD/6AAAAAAAAAAFgBAAAkAAAAO5k1GkQCe8/5KWbxCCw0j8AAAA/CgEAAAAAAAABYQQAAJAAAABVCOZB5xDvP+Slm8QgsNI/AAAAPxkBAAAAAAAAAWIEAACQAAAAuqv3Gb4Y7z/kpZvEILDSPwAAAD8ZAQAAAAAAAAFjBAAAkAAAACFPCfKUIO8/5KWbxCCw0j8AAAA/KQEAAAAAAAABZAQAAJAAAACG8hrKayjvP+Slm8QgsNI/AAAAP38BAAAAAAAAAWUEAACQAAAA7ZUsokIw7z/kpZvEILDSPwAAAD9/AQAAAAAAAAFmBAAAkAAAAFM5PnoZOO8/oImw4emV0j8AAAA/jgEAAAAAAAABZwQAAJAAAAAfgGEqx0fvP15txf6ye9I/AAAAP54BAAAAAAAAAWgEAACQAAAAhiNzAp5P7z9ebcX+snvSPwAAAD+tAQAAAAAAAAFpBAAAkAAAAOvGhNp0V+8/Xm3F/rJ70j8AAAA/vQEAAAAAAAABagQAAJAAAABSapayS1/vP15txf6ye9I/AAAAP80BAAAAAAAAAWsEAACQAAAAuA2oiiJn7z9ebcX+snvSPwAAAD/cAQAAAAAAAAFsBAAAkAAAAB6xuWL5bu8/Xm3F/rJ70j8AAAA/7AEAAAAAAAABbQQAAJAAAACEVMs60HbvP15txf6ye9I/AAAAP/wBAAAAAAAAAW4EAACQAAAA6vfcEqd+7z9ebcX+snvSPwAAAD8LAgAAAAAAAAFvBAAAkAAAAFCb7up9hu8/Xm3F/rJ70j8AAAA/KgIAAAAAAAABcAQAAJAAAAC4PgDDVI7vP15txf6ye9I/AAAAP0oCAAAAAAAAAXEEAACQAAAAHOIRmyuW7z9ebcX+snvSPwAAAD+nAgAAAAAAAAFyBAAAkAAAABziEZsrlu8/1zTvOEVH0j8AAAA/5gIAAAAAAAABcwQAAJAAAAAc4hGbK5bvP5QYBFYOLdI/AAAAPxUDAAAAAAAAAXQEAACQAAAAuD4Aw1SO7z+UGARWDi3SPwAAAD8VAwAAAAAAAAF1BAAAkAAAAOr33BKnfu8/lBgEVg4t0j8AAAA/JAMAAAAAAAABdgQAAJAAAAAli6gQzIPuP7wFEhQ/xsw/AAAAPwAAAAAAAAAAAXcEAACQAAAAjC666KKL7j+8BRIUP8bMPwAAAD99AAAAAAAAAAF4BAAAkAAAAPHRy8B5k+4/vAUSFD/GzD8AAAA/fQAAAAAAAAABeQQAAJAAAABYdd2YUJvuP7wFEhQ/xsw/AAAAP4wAAAAAAAAAAXoEAACQAAAAvRjvcCej7j+8BRIUP8bMPwAAAD+cAAAAAAAAAAF7BAAAkAAAACS8AEn+qu4/vAUSFD/GzD8AAAA/nAAAAAAAAAABfAQAAJAAAACKXxIh1bLuP7wFEhQ/xsw/AAAAP7sAAAAAAAAAAX0EAACQAAAA8AIk+au67j+8BRIUP8bMPwAAAD/LAAAAAAAAAAF+BAAAkAAAAFamNdGCwu4/vAUSFD/GzD8AAAA/2wAAAAAAAAABfwQAAJAAAAC9SUepWcruP7wFEhQ/xsw/AAAAP+oAAAAAAAAAAYAEAACQAAAAIu1YgTDS7j+8BRIUP8bMPwAAAD8JAQAAAAAAAAGBBAAAkAAAAImQalkH2u4/Ns07TtGRzD8AAAA/CQEAAAAAAAABggQAAJAAAADwM3wx3uHuPzbNO07Rkcw/AAAAPwkBAAAAAAAAAYMEAACQAAAAVdeNCbXp7j82zTtO0ZHMPwAAAD8ZAQAAAAAAAAGEBAAAkAAAACIesbli+e4/Ns07TtGRzD8AAAA/GQEAAAAAAAABhQQAAJAAAAAiHrG5YvnuP7CUZYhjXcw/AAAAPykBAAAAAAAAAYYEAACQAAAA7mTUaRAJ7z+wlGWIY13MPwAAAD8pAQAAAAAAAAGHBAAAkAAAAFUI5kHnEO8/sJRliGNdzD8AAAA/OAEAAAAAAAABiAQAAJAAAAC6q/cZvhjvP7CUZYhjXcw/AAAAP0gBAAAAAAAAAYkEAACQAAAAIU8J8pQg7z8qXI/C9SjMPwAAAD9YAQAAAAAAAAGKBAAAkAAAAIbyGsprKO8/KlyPwvUozD8AAAA/dwEAAAAAAAABiwQAAJAAAADtlSyiQjDvPypcj8L1KMw/AAAAP4YBAAAAAAAAAYwEAACQAAAAUzk+ehk47z8qXI/C9SjMPwAAAD+mAQAAAAAAAAGNBAAAkAAAALrcT1LwP+8/KlyPwvUozD8AAAA/pgEAAAAAAAABjgQAAJAAAAAfgGEqx0fvPypcj8L1KMw/AAAAP78BAAAAAAAAAY8EAACQAAAAH4BhKsdH7z+iI7n8h/TLPwAAAD/PAQAAAAAAAAGQBAAAkAAAAIYjcwKeT+8/oiO5/If0yz8AAAA/3gEAAAAAAAABkQQAAJAAAADrxoTadFfvP6IjufyH9Ms/AAAAP+4BAAAAAAAAAZIEAACQAAAAUmqWsktf7z+iI7n8h/TLPwAAAD8NAgAAAAAAAAGTBAAAkAAAALgNqIoiZ+8/oiO5/If0yz8AAAA/HQIAAAAAAAABlAQAAJAAAAC4DaiKImfvPypcj8L1KMw/AAAAP0wCAAAAAAAAAZUEAACQAAAAUmqWsktf7z8qXI/C9SjMPwAAAD9bAgAAAAAAAAs=</ink>
</athena>
</file>

<file path=customXml/item26.xml><?xml version="1.0" encoding="utf-8"?>
<athena xmlns="http://schemas.microsoft.com/edu/athena" version="0.1.3209.0">
  <media streamable="true" recordStart="0" recordEnd="60803" recordLength="60952"/>
</athena>
</file>

<file path=customXml/item2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cAAAAKAAAABwMAAAAAAQAAAAgAAAAECUlua0F0b21WMQIAAAAJBAAAAAkFAAAACQYAAAAJBwAAAAkIAAAACQkAAAAJCgAAAAoFBAAAAAtQZW5TdHJva2VWMQQAAAAKQXR0cmlidXRlcwVUcmFjZQlTdGFydFRpbWUEVHlwZQQEAAQPUGVuQXR0cmlidXRlc1YxAgAAAApJbmtUcmFjZVYxAgAAABAMQWN0aW9uVHlwZVYxAgAAAAIAAAAJCwAAAAkMAAAAex8AAAAAAAAF8////wxBY3Rpb25UeXBlVjEBAAAAB3ZhbHVlX18ACAIAAAAAAAAAAQUAAAAEAAAACQ4AAAAJDwAAAKE2AAAAAAAAAfD////z////AAAAAAEGAAAABAAAAAkRAAAACRIAAABnogAAAAAAAAHt////8////wAAAAABBwAAAAQAAAAJFAAAAAkVAAAAYKsAAAAAAAAB6v////P///8AAAAAAQgAAAAEAAAACRcAAAAJGAAAAMnDAAAAAAAAAef////z////AAAAAAEJAAAABAAAAAkaAAAACRsAAAAN5gAAAAAAAAHk////8////wAAAAAFCgAAAA1DbGVhckNhbnZhc1YxAgAAAAlTdGFydFRpbWUEVHlwZQAEEAxBY3Rpb25UeXBlVjECAAAAAgAAAIPtAAAAAAAAAeP////z////AAAAAAULAAAAD1BlbkF0dHJpYnV0ZXNWMQoAAAAHX2NvbG9yQQdfY29sb3JSB19jb2xvckcHX2NvbG9yQgpGaXRUb0N1cnZlBkhlaWdodA5JZ25vcmVQcmVzc3VyZQ1Jc0hpZ2hsaWdodGVyBVNoYXBlBVdpZHRoAAAAAAAAAAAEAAICAgIBBgEBDEJydXNoU2hhcGVWMQIAAAAGAgAAAP//AAAAAAAAAAAAIkAAAAXi////DEJydXNoU2hhcGVWMQEAAAAHdmFsdWVfXwAIAgAAAAEAAAAAAAAAAAAiQAUMAAAACklua1RyYWNlVjEDAAAADUxpc3RgMStfaXRlbXMMTGlzdGAxK19zaXplD0xpc3RgMStfdmVyc2lvbgQAABhTaGFyZWQuSW5raW5nLklua1BvaW50W10CAAAACAgCAAAACR8AAADBAAAAwQAAAAEOAAAACwAAAP//AAAAAAAAAAAAIkAAAAHg////4v///wEAAAAAAAAAAAAiQAEPAAAADAAAAAkhAAAAHgAAAB4AAAABEQAAAAsAAAD//wAAAAAAAAAAACJAAAAB3v///+L///8BAAAAAAAAAAAAIkABEgAAAAwAAAAJIwAAACEAAAAhAAAAARQAAAALAAAA//8AAAAAAAAAAAAiQAAAAdz////i////AQAAAAAAAAAAACJAARUAAAAMAAAACSUAAAAaAAAAGgAAAAEXAAAACwAAAP//AAAAAAAAAAAAIkAAAAHa////4v///wEAAAAAAAAAAAAiQAEYAAAADAAAAAknAAAAHQAAAB0AAAABGgAAAAsAAAD//wAAAAAAAAAAACJAAAAB2P///+L///8BAAAAAAAAAAAAIkABGwAAAAwAAAAJKQAAAA4AAAAOAAAABx8AAAAAAQAAAAAB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NPwchAAAAAAEAAAAgAAAABApJbmtQb2ludFYxAgAAAAnrAAAACewAAAAJ7QAAAAnuAAAACe8AAAAJ8AAAAAnxAAAACfIAAAAJ8wAAAAn0AAAACfUAAAAJ9gAAAAn3AAAACfgAAAAJ+QAAAAn6AAAACfsAAAAJ/AAAAAn9AAAACf4AAAAJ/wAAAAkAAQAACQEBAAAJAgEAAAkDAQAACQQBAAAJBQEAAAkGAQAACQcBAAAJCAEAAA0CByMAAAAAAQAAAEAAAAAECklua1BvaW50VjECAAAACQkBAAAJCgEAAAkLAQAACQwBAAAJDQEAAAkOAQAACQ8BAAAJEAEAAAkRAQAACRIBAAAJEwEAAAkUAQAACRUBAAAJFgEAAAkXAQAACRgBAAAJGQEAAAkaAQAACRsBAAAJHAEAAAkdAQAACR4BAAAJHwEAAAkgAQAACSEBAAAJIgEAAAkjAQAACSQBAAAJJQEAAAkmAQAACScBAAAJKAEAAAkpAQAADR8HJQAAAAABAAAAIAAAAAQKSW5rUG9pbnRWMQIAAAAJKgEAAAkrAQAACSwBAAAJLQEAAAkuAQAACS8BAAAJMAEAAAkxAQAACTIBAAAJMwEAAAk0AQAACTUBAAAJNgEAAAk3AQAACTgBAAAJOQEAAAk6AQAACTsBAAAJPAEAAAk9AQAACT4BAAAJPwEAAAlAAQAACUEBAAAJQgEAAAlDAQAADQYHJwAAAAABAAAAIAAAAAQKSW5rUG9pbnRWMQIAAAAJRAEAAAlFAQAACUYBAAAJRwEAAAlIAQAACUkBAAAJSgEAAAlLAQAACUwBAAAJTQEAAAlOAQAACU8BAAAJUAEAAAlRAQAACVIBAAAJUwEAAAlUAQAACVUBAAAJVgEAAAlXAQAACVgBAAAJWQEAAAlaAQAACVsBAAAJXAEAAAldAQAACV4BAAAJXwEAAAlgAQAADQMHKQAAAAABAAAAEAAAAAQKSW5rUG9pbnRWMQIAAAAJYQEAAAliAQAACWMBAAAJZAEAAAllAQAACWYBAAAJZwEAAAloAQAACWkBAAAJagEAAAlrAQAACWwBAAAJbQEAAAluAQAADQIFKgAAAApJbmtQb2ludFYxBAAAAAFYAVkOUHJlc3N1cmVGYWN0b3IJVGltZVN0YW1wAAAAAAYGCxACAAAAY6RGpbx1sz949erVq1fvPwAAAD8AAAAAAAAAAAErAAAAKgAAAEW9LnI7o7M/4PYgdR1u7z8AAAA/DwAAAAAAAAABLAAAACoAAAAm1hY/utCzP+D2IHUdbu8/AAAAPx8AAAAAAAAAAS0AAAAqAAAACO/+Czn+sz/g9iB1HW7vPwAAAD8uAAAAAAAAAAEuAAAAKgAAAOoH59i3K7Q/4PYgdR1u7z8AAAA/LgAAAAAAAAABLwAAACoAAADLIM+lNlm0P+D2IHUdbu8/AAAAP10AAAAAAAAAATAAAAAqAAAArDm3crWGtD/g9iB1HW7vPwAAAD+MAAAAAAAAAAExAAAAKgAAAI1Snz80tLQ/4PYgdR1u7z8AAAA/jAAAAAAAAAABMgAAACoAAABQhG/ZMQ+1P+D2IHUdbu8/AAAAP5wAAAAAAAAAATMAAAAqAAAA9M4nQK6XtT/g9iB1HW7vPwAAAD+cAAAAAAAAAAE0AAAAKgAAAHkyyHOpTbY/SPhWFI+E7z8AAAA/qwAAAAAAAAABNQAAACoAAACi4CAOIYy3P0j4VhSPhO8/AAAAP6sAAAAAAAAAATYAAAAqAAAArKdhdRf4uD9I+FYUj4TvPwAAAD+7AAAAAAAAAAE3AAAAKgAAALpuotwNZLo/SPhWFI+E7z8AAAA/uwAAAAAAAAABOAAAACoAAADENeNDBNC7P0j4VhSPhO8/AAAAP8sAAAAAAAAAATkAAAAqAAAAzvwjq/o7vT9I+FYUj4TvPwAAAD/LAAAAAAAAAAE6AAAAKgAAAPaqfEVyer4/SPhWFI+E7z8AAAA/2gAAAAAAAAABOwAAACoAAAAgWdXf6bi/P+D2IHUdbu8/AAAAP9oAAAAAAAAAATwAAAAqAAAApQMXvbB7wD/g9iB1HW7vPwAAAD/qAAAAAAAAAAE9AAAAKgAAAGg151au1sA/4PYgdR1u7z8AAAA/6gAAAAAAAAABPgAAACoAAAArZ7fwqzHBP3j16tWrV+8/AAAAP/oAAAAAAAAAAT8AAAAqAAAA7ZiHiqmMwT8Q9LQ2OkHvPwAAAD/6AAAAAAAAAAFAAAAAKgAAAD++473n0ME/EPS0NjpB7z8AAAA/CQEAAAAAAAABQQAAACoAAACR4z/xJRXCPxD0tDY6Qe8/AAAAPxkBAAAAAAAAAUIAAAAqAAAA4wicJGRZwj8Q9LQ2OkHvPwAAAD8ZAQAAAAAAAAFDAAAAKgAAAFQVEIsjcMI/EPS0NjpB7z8AAAA/KAEAAAAAAAABRAAAACoAAAA1LvhXop3CPxD0tDY6Qe8/AAAAPygBAAAAAAAAAUUAAAAqAAAApjpsvmG0wj8Q9LQ2OkHvPwAAAD84AQAAAAAAAAFGAAAAKgAAAIdTVIvg4cI/rPJ+l8gq7z8AAAA/OAEAAAAAAAABRwAAACoAAADZeLC+HibDP0TxSPhWFO8/AAAAP0gBAAAAAAAAAUgAAAAqAAAAupGYi51Twz9E8Uj4VhTvPwAAAD9IAQAAAAAAAAFJAAAAKgAAAJyqgFgcgcM/3O8SWeX97j8AAAA/VwEAAAAAAAABSgAAACoAAAB9w2glm67DP9zvElnl/e4/AAAAP1cBAAAAAAAAAUsAAAAqAAAAXtxQ8hncwz/c7xJZ5f3uPwAAAD9nAQAAAAAAAAFMAAAAKgAAAM/oxFjZ8sM/3O8SWeX97j8AAAA/ZwEAAAAAAAABTQAAACoAAADP6MRY2fLDP3ju3Llz5+4/AAAAP3cBAAAAAAAAAU4AAAAqAAAAsAGtJVggxD8Q7aYaAtHuPwAAAD93AQAAAAAAAAFPAAAAKgAAACEOIYwXN8Q/EO2mGgLR7j8AAAA/hgEAAAAAAAABUAAAACoAAAACJwlZlmTEPxDtphoC0e4/AAAAP5YBAAAAAAAAAVEAAAAqAAAAdDN9v1V7xD+o63B7kLruPwAAAD+lAQAAAAAAAAFSAAAAKgAAAFVMZYzUqMQ/qOtwe5C67j8AAAA/tQEAAAAAAAABUwAAACoAAADGWNnyk7/EP0TqOtwepO4/AAAAP8IBAAAAAAAAAVQAAAAqAAAAGH41JtIDxT9E6jrcHqTuPwAAAD/CAQAAAAAAAAFVAAAAKgAAAIiKqYyRGsU/3OgEPa2N7j8AAAA/0gEAAAAAAAABVgAAACoAAABqo5FZEEjFP9zoBD2tje4/AAAAP+EBAAAAAAAAAVcAAAAqAAAAaqORWRBIxT9w586dO3fuPwAAAD/hAQAAAAAAAAFYAAAAKgAAAEu8eSaPdcU/DOaY/slg7j8AAAA/8QEAAAAAAAABWQAAACoAAABLvHkmj3XFP6TkYl9YSu4/AAAAP/EBAAAAAAAAAVoAAAAqAAAAvMjtjE6MxT884yzA5jPuPwAAAD8BAgAAAAAAAAFbAAAAKgAAACzVYfMNo8U/2OH2IHUd7j8AAAA/AQIAAAAAAAABXAAAACoAAAAs1WHzDaPFP3DgwIEDB+4/AAAAPxACAAAAAAAAAV0AAAAqAAAADu5JwIzQxT8I34rikfDtPwAAAD8gAgAAAAAAAAFeAAAAKgAAAA7uScCM0MU/PNwepK7D7T8AAAA/IAIAAAAAAAABXwAAACoAAADvBjKNC/7FP2zZsmXLlu0/AAAAPyACAAAAAAAAAWAAAAAqAAAAYBOm88oUxj801RCIdlPtPwAAAD8vAgAAAAAAAAFhAAAAKgAAANAfGlqKK8Y/aNKkSZMm7T8AAAA/LwIAAAAAAAABYgAAACoAAACyOAInCVnGPzTOAmw+4+w/AAAAPz8CAAAAAAAAAWMAAAAqAAAAIkV2jchvxj/8yWCO6Z/sPwAAAD8/AgAAAAAAAAFkAAAAKgAAACJFdo3Ib8Y/MMf0TwZz7D8AAAA/TwIAAAAAAAABZQAAACoAAACTUerzh4bGP2DEiBEjRuw/AAAAP08CAAAAAAAAAWYAAAAqAAAAk1Hq84eGxj+UwRzTPxnsPwAAAD9eAgAAAAAAAAFnAAAAKgAAAJNR6vOHhsY/xL6wlFzs6z8AAAA/bgIAAAAAAAABaAAAACoAAACTUerzh4bGP1y9evXq1es/AAAAP24CAAAAAAAAAWkAAAAqAAAAk1Hq84eGxj+Qug63B6nrPwAAAD9+AgAAAAAAAAFqAAAAKgAAAJNR6vOHhsY/KLnYF5aS6z8AAAA/fgIAAAAAAAABawAAACoAAAAiRXaNyG/GP1y2bNmyZes/AAAAP40CAAAAAAAAAWwAAAAqAAAAsjgCJwlZxj+MswCbzzjrPwAAAD+NAgAAAAAAAAFtAAAAKgAAALI4AicJWcY/KLLK+10i6z8AAAA/nQIAAAAAAAABbgAAACoAAACyOAInCVnGP1SvXr169eo/AAAAP50CAAAAAAAAAW8AAAAqAAAAQSyOwElCxj8gq7zfJbLqPwAAAD+sAgAAAAAAAAFwAAAAKgAAANAfGlqKK8Y/7KYaAtFu6j8AAAA/rAIAAAAAAAABcQAAACoAAADvBjKNC/7FP7iieCR8K+o/AAAAP7wCAAAAAAAAAXIAAAAqAAAAfvq9JkznxT8YnaCntdHpPwAAAD+8AgAAAAAAAAFzAAAAKgAAAJ3h1VnNucU/5Jj+yWCO6T8AAAA/zAIAAAAAAAABdAAAACoAAAAs1WHzDaPFP7CUXOwLS+k/AAAAP8wCAAAAAAAAAXUAAAAqAAAAS7x5Jo91xT/gkfCtKB7pPwAAAD/bAgAAAAAAAAF2AAAAKgAAANqvBcDPXsU/FI+Eb0Xx6D8AAAA/2wIAAAAAAAABdwAAACoAAACIiqmMkRrFP0SMGDFixOg/AAAAP+sCAAAAAAAAAXgAAAAqAAAAp3HBvxLtxD/giuKR8K3oPwAAAD/rAgAAAAAAAAF5AAAAKgAAADZlTVlT1sQ/eIms8n6X6D8AAAA/+wIAAAAAAAABegAAACoAAABVTGWM1KjEPxCIdlMNgeg/AAAAP/sCAAAAAAAAAXsAAAAqAAAA5T/xJRWSxD8QiHZTDYHoPwAAAD8KAwAAAAAAAAF8AAAAKgAAAAInCVmWZMQ/qIZAtJtq6D8AAAA/CgMAAAAAAAABfQAAACoAAACwAa0lWCDEP0CFChUqVOg/AAAAPxoDAAAAAAAAAX4AAAAqAAAA7s/ci1rFwz90gp7WRifoPwAAAD8aAwAAAAAAAAF/AAAAKgAAACueDPJcasM/dIKe1kYn6D8AAAA/KQMAAAAAAAABgAAAACoAAACmOmy+YbTCPwyBaDfVEOg/AAAAPzkDAAAAAAAAAYEAAAAqAAAAkeM/8SUVwj+kfzKYY/rnPwAAAD85AwAAAAAAAAGCAAAAKgAAAAyAn70qX8E/pH8ymGP65z8AAAA/OQMAAAAAAAABgwAAACoAAAD4KHPw7r/AP0B+/Pjx4+c/AAAAP0kDAAAAAAAAAYQAAAAqAAAAw+ou8DFOwD9Afvz48ePnPwAAAD9JAwAAAAAAAAGFAAAAKgAAAF4nBUbsXb8/QH78+PHj5z8AAAA/WAMAAAAAAAABhgAAACoAAAD2qnxFcnq+P0B+/Pjx4+c/AAAAP1gDAAAAAAAAAYcAAAAqAAAAzvwjq/o7vT9Afvz48ePnPwAAAD9oAwAAAAAAAAGIAAAAKgAAAKROyxCD/bs/QH78+PHj5z8AAAA/aAMAAAAAAAABiQAAACoAAAB8oHJ2C7+6P0B+/Pjx4+c/AAAAP3gDAAAAAAAAAYoAAAAqAAAAMgsCqRKuuT9Afvz48ePnPwAAAD+HAwAAAAAAAAGLAAAAKgAAAApdqQ6bb7g/QH78+PHj5z8AAAA/hwMAAAAAAAABjAAAACoAAACE+Qjbn7m3P0B+/Pjx4+c/AAAAP4cDAAAAAAAAAY0AAAAqAAAA/pVop6QDtz9Afvz48ePnPwAAAD+XAwAAAAAAAAGOAAAAKgAAAFpLsEAoe7Y/QH78+PHj5z8AAAA/lwMAAAAAAAABjwAAACoAAACYGeCmKiC2P0B+/Pjx4+c/AAAAP6YDAAAAAAAAAZAAAAAqAAAA9M4nQK6XtT9Afvz48ePnPwAAAD+mAwAAAAAAAAGRAAAAKgAAAG9rhwyz4bQ/QH78+PHj5z8AAAA/tgMAAAAAAAABkgAAACoAAAAm1hY/utCzP0B+/Pjx4+c/AAAAP7YDAAAAAAAAAZMAAAAqAAAAv1mOPkDtsj9Afvz48ePnPwAAAD/GAwAAAAAAAAGUAAAAKgAAAJarNaTIrrE/QH78+PHj5z8AAAA/3gMAAAAAAAABlQAAACoAAABOFsXWz52wP9h8xlmAzec/AAAAP94DAAAAAAAAAZYAAAAqAAAAzjN5rKt0rz/YfMZZgM3nPwAAAD/uAwAAAAAAAAGXAAAAKgAAAMRsOEW1CK4/2HzGWYDN5z8AAAA/7gMAAAAAAAABmAAAACoAAAA+CZgRulKtP9h8xlmAzec/AAAAP+4DAAAAAAAAAZkAAAAqAAAAuqX33b6crD/YfMZZgM3nPwAAAD/+AwAAAAAAAAGaAAAAKgAAAHIQhxDGi6s/2HzGWYDN5z8AAAA/DQQAAAAAAAABmwAAACoAAAAqexZDzXqqP3B7kLoOt+c/AAAAPw0EAAAAAAAAAZwAAAAqAAAA4uWlddRpqT9we5C6DrfnPwAAAD8dBAAAAAAAAAGdAAAAKgAAAJhQNajbWKg/cHuQug635z8AAAA/HQQAAAAAAAABngAAACoAAABQu8Ta4kenP3B7kLoOt+c/AAAAPywEAAAAAAAAAZ8AAAAqAAAAylckp+eRpj9we5C6DrfnPwAAAD8sBAAAAAAAAAGgAAAAKgAAAEb0g3Ps26U/cHuQug635z8AAAA/PAQAAAAAAAABoQAAACoAAADAkOM/8SWlP3B7kLoOt+c/AAAAPzwEAAAAAAAAAaIAAAAqAAAA/l4TpvPKpD9we5C6DrfnPwAAAD9MBAAAAAAAAAGjAAAAKgAAADwtQwz2b6Q/cHuQug635z8AAAA/TAQAAAAAAAABpAAAACoAAAB4+3Jy+BSkP9h8xlmAzec/AAAAP1sEAAAAAAAAAaUAAAAqAAAA9JfSPv1eoz9Afvz48ePnPwAAAD9bBAAAAAAAAAGmAAAAKgAAAG40MgsCqaI/QH78+PHj5z8AAAA/awQAAAAAAAABpwAAACoAAADq0JHXBvOhP0B+/Pjx4+c/AAAAP2sEAAAAAAAAAagAAAAqAAAA3AlRcBCHoD+kfzKYY/rnPwAAAD97BAAAAAAAAAGpAAAAKgAAACzpwEUv7J4/pH8ymGP65z8AAAA/ewQAAAAAAAABqgAAACoAAAAUWz93QhScPwyBaDfVEOg/AAAAP4oEAAAAAAAAAasAAAAqAAAAAM29qFU8mT90gp7WRifoPwAAAD+KBAAAAAAAAAGsAAAAKgAAAPYFfUFf0Jc/2IPUdbg96D8AAAA/mgQAAAAAAAABrQAAACoAAADqPjzaaGSWP9iD1HW4Peg/AAAAP5oEAAAAAAAAAa4AAAAqAAAAZNubpm2ulT/Yg9R1uD3oPwAAAD+pBAAAAAAAAAGvAAAAKgAAAN53+3Jy+JQ/QIUKFSpU6D8AAAA/qQQAAAAAAAABsAAAACoAAABaFFs/d0KUP6iGQLSbaug/AAAAP7kEAAAAAAAAAbEAAAAqAAAA1LC6C3yMkz+ohkC0m2roPwAAAD/oBAAAAAAAAAGyAAAAKgAAANSwugt8jJM/EIh2Uw2B6D8AAAA/6AQAAAAAAAABswAAACoAAABQTRrYgNaSP3iJrPJ+l+g/AAAAP+gEAAAAAAAAAbQAAAAqAAAAyul5pIUgkj/giuKR8K3oPwAAAD/4BAAAAAAAAAG1AAAAKgAAAMAiOT2PtJA/FI+Eb0Xx6D8AAAA/+AQAAAAAAAABtgAAACoAAABc8K9EOyWNP0iTJk2aNOk/AAAAPwcFAAAAAAAAAbcAAAAqAAAAKA1sQGsJhj/kmP7JYI7pPwAAAD8XBQAAAAAAAAG4AAAAKgAAAAi4qQqIxYE/gJ7WRifo6T8AAAA/FwUAAAAAAAABuQAAACoAAAC4N03bXCt4P7iieCR8K+o/AAAAPyYFAAAAAAAAAboAAAAqAAAA8BqR3yxHbz9UqFChQoXqPwAAAD8mBQAAAAAAAAG7AAAAKgAAAMD+jUJTl2k/IKu83yWy6j8AAAA/NgUAAAAAAAABvAAAACoAAADA/o1CU5dpP4is8n6XyOo/AAAAPzYFAAAAAAAAAb0AAAAqAAAAwP6NQlOXaT/wrSgeCd/qPwAAAD9GBQAAAAAAAAG+AAAAKgAAAMD+jUJTl2k/VK9evXr16j8AAAA/RgUAAAAAAAABvwAAACoAAADA/o1CU5dpP7ywlFzsC+s/AAAAP1UFAAAAAAAAAcAAAAAqAAAA8BqR3yxHbz+MswCbzzjrPwAAAD9VBQAAAAAAAAHBAAAAKgAAAJAbSj6De3I/9LQ2OkFP6z8AAAA/ZQUAAAAAAAABwgAAACoAAADIxc6pSQN7Pyi52BeWkus/AAAAP2UFAAAAAAAAAcMAAAAqAAAAAPFoo5FZgD/EvrCUXOzrPwAAAD91BQAAAAAAAAHEAAAAKgAAADyb7Q5Y4Yg/MMf0TwZz7D8AAAA/dQUAAAAAAAABxQAAACoAAADAIjk9j7SQPzTOAmw+4+w/AAAAP4QFAAAAAAAAAcYAAAAqAAAAWhRbP3dClD801RCIdlPtPwAAAD+EBQAAAAAAAAHHAAAAKgAAAOo+PNpoZJY/1NroBD2t7T8AAAA/lAUAAAAAAAAByAAAACoAAACGMF7cUPKZP9jh9iB1He4/AAAAP5QFAAAAAAAAAckAAAAqAAAAICKA3jiAnT884yzA5jPuPwAAAD+jBQAAAAAAAAHKAAAAKgAAALBMYXkqop8/cOfOnTt37j8AAAA/owUAAAAAAAABywAAACoAAACgOyEKDuKgP9zoBD2tje4/AAAAP7MFAAAAAAAAAcwAAAAqAAAAJp/BPQmYoT9E6jrcHqTuPwAAAD+zBQAAAAAAAAHNAAAAKgAAAG40MgsCqaI/ROo63B6k7j8AAAA/wwUAAAAAAAABzgAAACoAAAAwZgKl/wOjP6jrcHuQuu4/AAAAP9IFAAAAAAAAAc8AAAAqAAAA9JfSPv1eoz+o63B7kLruPwAAAD/SBQAAAAAAAAHQAAAAKgAAALbJotj6uaM/qOtwe5C67j8AAAA/4QUAAAAAAAAB0QAAACoAAAB4+3Jy+BSkP6jrcHuQuu4/AAAAP/EFAAAAAAAAAdIAAAAqAAAAPC1DDPZvpD+o63B7kLruPwAAAD/xBQAAAAAAAAHTAAAAKgAAADwtQwz2b6Q/EO2mGgLR7j8AAAA/AAYAAAAAAAAB1AAAACoAAADAkOM/8SWlP3ju3Llz5+4/AAAAPwAGAAAAAAAAAdUAAAAqAAAAULvE2uJHpz/c7xJZ5f3uPwAAAD8QBgAAAAAAAAHWAAAAKgAAAKQXdg/SxKk/rPJ+l8gq7z8AAAA/EAYAAAAAAAAB1wAAACoAAAByEIcQxourPxD0tDY6Qe8/AAAAPx8GAAAAAAAAAdgAAAAqAAAAPgmYEbpSrT/g9iB1HW7vPwAAAD8fBgAAAAAAAAHZAAAAKgAAAIaeCN+yY64/SPhWFI+E7z8AAAA/LwYAAAAAAAAB2gAAACoAAAAMAqkSrhmvP7D5jLMAm+8/AAAAPy8GAAAAAAAAAdsAAAAqAAAAzjN5rKt0rz+w+YyzAJvvPwAAAD8/BgAAAAAAAAHcAAAAKgAAAJBlSUapz68/sPmMswCb7z8AAAA/PwYAAAAAAAAB3QAAACoAAACqywxwUxWwP7D5jLMAm+8/AAAAP5wGAAAAAAAAAd4AAAAqAAAAjOT0PNJCsD+w+YyzAJvvPwAAAD+sBgAAAAAAAAHfAAAAKgAAAE4WxdbPnbA/sPmMswCb7z8AAAA/vAYAAAAAAAAB4AAAACoAAADyYH09TCaxP7D5jLMAm+8/AAAAP7wGAAAAAAAAAeEAAAAqAAAAeMQdcUfcsT+w+YyzAJvvPwAAAD/LBgAAAAAAAAHiAAAAKgAAABsP1tfDZLI/sPmMswCb7z8AAAA/ywYAAAAAAAAB4wAAACoAAAC/WY4+QO2yP7D5jLMAm+8/AAAAP9sGAAAAAAAAAeQAAAAqAAAAgote2D1Isz+w+YyzAJvvPwAAAD/bBgAAAAAAAAHlAAAAKgAAAEW9LnI7o7M/sPmMswCb7z8AAAA/6wYAAAAAAAAB5gAAACoAAAAm1hY/utCzP7D5jLMAm+8/AAAAP/oGAAAAAAAAAecAAAAqAAAACO/+Czn+sz+w+YyzAJvvPwAAAD9IBwAAAAAAAAHoAAAAKgAAAOoH59i3K7Q/sPmMswCb7z8AAAA/WAcAAAAAAAAB6QAAACoAAADLIM+lNlm0P7D5jLMAm+8/AAAAP2gHAAAAAAAAAeoAAAAqAAAArDm3crWGtD+w+YyzAJvvPwAAAD93BwAAAAAAAAHrAAAAKgAAAOo+PNpoZJY/gH1hKbnYlz8AAAA/AAAAAAAAAAAB7AAAACoAAADqPjzaaGSWP0CqIRDtppo/AAAAP20AAAAAAAAAAe0AAAAqAAAAcKLcDWQalz9AqiEQ7aaaPwAAAD9tAAAAAAAAAAHuAAAAKgAAAPYFfUFf0Jc/QKohEO2mmj8AAAA/fQAAAAAAAAAB7wAAACoAAAB6aR11WoaYP0CqIRDtppo/AAAAP4wAAAAAAAAAAfAAAAAqAAAAAM29qFU8mT9AqiEQ7aaaPwAAAD+cAAAAAAAAAAHxAAAAKgAAAIYwXtxQ8pk/QKohEO2mmj8AAAA/nAAAAAAAAAAB8gAAACoAAACQ955DR16bP0CqIRDtppo/AAAAP6wAAAAAAAAAAfMAAAAqAAAAFFs/d0IUnD9AqiEQ7aaaPwAAAD+sAAAAAAAAAAH0AAAAKgAAACAigN44gJ0/QNfh9iB1nT8AAAA/uwAAAAAAAAAB9QAAACoAAAAa2IDWEiygP0DX4fYgdZ0/AAAAP7sAAAAAAAAAAfYAAAAqAAAArAJicQROoj9A1+H2IHWdPwAAAD/LAAAAAAAAAAH3AAAAKgAAAMCQ4z/xJaU/QNfh9iB1nT8AAAA/ywAAAAAAAAAB+AAAACoAAACYUDWo21ioP0DX4fYgdZ0/AAAAP9oAAAAAAAAAAfkAAAAqAAAArt62dsgwqz9A1+H2IHWdPwAAAD/aAAAAAAAAAAH6AAAAKgAAAEjQ2Hiwvq4/QKohEO2mmj8AAAA/6gAAAAAAAAAB+wAAACoAAADUeWUKy1OxP4B9YSm52Jc/AAAAP/oAAAAAAAAAAfwAAAAqAAAAv1mOPkDtsj+AUKFChQqVPwAAAD/6AAAAAAAAAAH9AAAAKgAAAG9rhwyz4bQ/gFChQoUKlT8AAAA/+gAAAAAAAAAB/gAAACoAAAA8ZJgNp6i2P4Aj4VtRPJI/AAAAPwkBAAAAAAAAAf8AAAAqAAAACl2pDptvuD+AI+FbUTySPwAAAD8ZAQAAAAAAAAEAAQAAKgAAANhVug+PNro/AO5B6jrcjj8AAAA/GQEAAAAAAAABAQEAACoAAACkTssQg/27PwDuQeo63I4/AAAAPxkBAAAAAAAAAQIBAAAqAAAA7OM73nsOvT8A7kHqOtyOPwAAAD8ZAQAAAAAAAAEDAQAAKgAAADR5rKt0H74/AO5B6jrcjj8AAAA/GQEAAAAAAAABBAEAACoAAAC63Ezfb9W+PwDuQeo63I4/AAAAPygBAAAAAAAAAQUBAAAqAAAAfA4deW0wvz8A7kHqOtyOPwAAAD8oAQAAAAAAAAEGAQAAKgAAAD5A7RJri78/AO5B6jrcjj8AAAA/OAEAAAAAAAABBwEAACoAAAAgWdXf6bi/PwDuQeo63I4/AAAAP+QBAAAAAAAAAQgBAAAqAAAAIFnV3+m4vz+Ak8Ec0z+JPwAAAD+fAgAAAAAAAAEJAQAAKgAAAMHLS+uo0+I/POMswOYz7j8AAAA/AAAAAAAAAAABCgEAACoAAADBy0vrqNPiP6TkYl9YSu4/AAAAPwAAAAAAAAAAAQsBAAAqAAAA+dGFngjf4j+k5GJfWEruPwAAAD/rAAAAAAAAAAEMAQAAKgAAADLYv1Fo6uI/pORiX1hK7j8AAAA/6wAAAAAAAAABDQEAACoAAAC+59CR1wbjP6TkYl9YSu4/AAAAP/oAAAAAAAAAAQ4BAAAqAAAAhP0bhaYu4z+k5GJfWEruPwAAAD/6AAAAAAAAAAEPAQAAKgAAABANLcUVS+M/pORiX1hK7j8AAAA/CgEAAAAAAAABEAEAACoAAADxJRWSlHjjP6TkYl9YSu4/AAAAPxoBAAAAAAAAAREBAAAqAAAA0z79XhOm4z+k5GJfWEruPwAAAD8aAQAAAAAAAAESAQAAKgAAALVX5SuS0+M/pORiX1hK7j8AAAA/GgEAAAAAAAABEwEAACoAAACyc2rSwAbkPwzmmP7JYO4/AAAAPykBAAAAAAAAARQBAAAqAAAAy5KMUp8/5D8M5pj+yWDuPwAAAD8pAQAAAAAAAAEVAQAAKgAAAMmuEfnNcuQ/cOfOnTt37j8AAAA/OQEAAAAAAAABFgEAACoAAADjzTN5rKvkP3Dnzp07d+4/AAAAPzkBAAAAAAAAARcBAAAqAAAAxOYbRivZ5D9w586dO3fuPwAAAD9JAQAAAAAAAAEYAQAAKgAAAKb/AxOqBuU/cOfOnTt37j8AAAA/WAEAAAAAAAABGQEAACoAAACHGOzfKDTlP3Dnzp07d+4/AAAAP1gBAAAAAAAAARoBAAAqAAAAMCua+UdW5T884yzA5jPuPwAAAD9YAQAAAAAAAAEbAQAAKgAAALw6qzm3cuU/cODAgQMH7j8AAAA/aAEAAAAAAAABHAEAACoAAABlTVlT1pTlP6DdVEMg2u0/AAAAP2gBAAAAAAAAAR0BAAAqAAAAD2AHbfW25T9s2bJly5btPwAAAD93AQAAAAAAAAEeAQAAKgAAAJxvGK1k0+U/nNZGJ+hp7T8AAAA/hwEAAAAAAAABHwEAACoAAADUdVJgxN7lPzTVEIh2U+0/AAAAP4cBAAAAAAAAASABAAAqAAAADHyMEyTq5T9o0qRJkybtPwAAAD+XAQAAAAAAAAEhAQAAKgAAAEWCxsaD9eU/ANFuqiEQ7T8AAAA/lwEAAAAAAAABIgEAACoAAABhhWOgM/vlPwDRbqohEO0/AAAAP6YBAAAAAAAAASMBAAAqAAAAfYgAeuMA5j+czzgLsPnsPwAAAD/XAQAAAAAAAAEkAQAAKgAAAJqLnVOTBuY/NM4CbD7j7D8AAAA/5wEAAAAAAAABJQEAACoAAAC1jjotQwzmPzTOAmw+4+w/AAAAP/cBAAAAAAAAASYBAAAqAAAA0pHXBvMR5j80zgJsPuPsPwAAAD8GAgAAAAAAAAEnAQAAKgAAAO2UdOCiF+Y/zMzMzMzM7D8AAAA/FgIAAAAAAAABKAEAACoAAADSkdcG8xHmP8zMzMzMzOw/AAAAP3QCAAAAAAAAASkBAAAqAAAAtY46LUMM5j9ky5YtW7bsPwAAAD+yAgAAAAAAAAEqAQAAKgAAAOEgDiGMF+c/qOtwe5C67j8AAAA/AAAAAAAAAAABKwEAACoAAADhIA4hjBfnP0TqOtwepO4/AAAAPz8AAAAAAAAAASwBAAAqAAAA/SOr+jsd5z/c6AQ9rY3uPwAAAD9eAAAAAAAAAAEtAQAAKgAAABonSNTrIuc/3OgEPa2N7j8AAAA/bgAAAAAAAAABLgEAACoAAAA1KuWtmyjnP9zoBD2tje4/AAAAP30AAAAAAAAAAS8BAAAqAAAAbjAfYfsz5z9w586dO3fuPwAAAD99AAAAAAAAAAEwAQAAKgAAAMM59u0KRec/DOaY/slg7j8AAAA/jQAAAAAAAAABMQEAACoAAAAzRmpUylvnP6TkYl9YSu4/AAAAP40AAAAAAAAAATIBAAAqAAAAFV9SIUmJ5z+k5GJfWEruPwAAAD+dAAAAAAAAAAEzAQAAKgAAAPZ3Ou7Htuc/pORiX1hK7j8AAAA/nQAAAAAAAAABNAEAACoAAAAPl1xupu/nP6TkYl9YSu4/AAAAP6wAAAAAAAAAATUBAAAqAAAADbPhFNUi6D+k5GJfWEruPwAAAD+sAAAAAAAAAAE2AQAAKgAAAArPZrsDVug/pORiX1hK7j8AAAA/vAAAAAAAAAABNwEAACoAAABB8SUVkpToP6TkYl9YSu4/AAAAP7wAAAAAAAAAATgBAAAqAAAAPg2ru8DH6D+k5GJfWEruPwAAAD/MAAAAAAAAAAE5AQAAKgAAAHQvahVPBuk/pORiX1hK7j8AAAA/zAAAAAAAAAABOgEAACoAAABVSFLizTPpPzzjLMDmM+4/AAAAP9sAAAAAAAAAATsBAAAqAAAAN2E6r0xh6T/Y4fYgdR3uPwAAAD/bAAAAAAAAAAE8AQAAKgAAAOBz6Mhrg+k/2OH2IHUd7j8AAAA/6wAAAAAAAAABPQEAACoAAABQgFwvK5rpPwjfiuKR8O0/AAAAP+sAAAAAAAAAAT4BAAAqAAAApYkzvDqr6T8I34rikfDtPwAAAD/6AAAAAAAAAAE/AQAAKgAAAMGM0JXqsOk/PNwepK7D7T8AAAA/+gAAAAAAAAABQAEAACoAAADej21vmrbpPzzcHqSuw+0/AAAAPwoBAAAAAAAAAUEBAAAqAAAA+ZIKSUq86T/U2ugEPa3tPwAAAD8KAQAAAAAAAAFCAQAAKgAAABaWpyL6wek/1NroBD2t7T8AAAA/iAEAAAAAAAABQwEAACoAAAAWlqci+sHpP2zZsmXLlu0/AAAAP5gBAAAAAAAAAUQBAAAqAAAA+0NDS3HF0j9UQyDaTTXkPwAAAD8AAAAAAAAAAAFFAQAAKgAAADNKff7Q0NI/VEMg2k015D8AAAA/rAAAAAAAAAABRgEAACoAAABsULexMNzSP1RDINpNNeQ/AAAAP7wAAAAAAAAAAUcBAAAqAAAApFbxZJDn0j9UQyDaTTXkPwAAAD+8AAAAAAAAAAFIAQAAKgAAABVjZctP/tI/VEMg2k015D8AAAA/zAAAAAAAAAABSQEAACoAAACFb9kxDxXTP1RDINpNNeQ/AAAAP8wAAAAAAAAAAUoBAAAqAAAAZojB/o1C0z9UQyDaTTXkPwAAAD/bAAAAAAAAAAFLAQAAKgAAALitHTLMhtM/7EHqOtwe5D8AAAA/2wAAAAAAAAABTAEAACoAAADSzD+yqr/TP+xB6jrcHuQ/AAAAP+sAAAAAAAAAAU0BAAAqAAAAXPjVmEgP1D+EQLSbagjkPwAAAD/6AAAAAAAAAAFOAQAAKgAAAKlVPBnkudQ/hEC0m2oI5D8AAAA/CgEAAAAAAAABTwEAACoAAACkjUZmQSDVP4RAtJtqCOQ/AAAAPwoBAAAAAAAAAVABAAAqAAAASNj+zL2o1T+EQLSbagjkPwAAAD8aAQAAAAAAAAFRAQAAKgAAACQp8eaZPNY/hEC0m2oI5D8AAAA/GgEAAAAAAAABUgEAACoAAADjksvN9P3WP7g9SF2H2+M/AAAAPykBAAAAAAAAAVMBAAAqAAAAaPZrAfCz1z+4PUhdh9vjPwAAAD8pAQAAAAAAAAFUAQAAKgAAAD9/aGgprtg/uD1IXYfb4z8AAAA/OQEAAAAAAAABVQEAACoAAAD4IE2c4dXZPxw/fvz48eM/AAAAPzkBAAAAAAAAAVYBAAAqAAAAl6MPULvE2j8cP378+PHjPwAAAD9RAQAAAAAAAAFXAQAAKgAAAFBF9INz7Ns/hEC0m2oI5D8AAAA/UQEAAAAAAAABWAEAACoAAADVqJS3bqLcP4RAtJtqCOQ/AAAAP2ABAAAAAAAAAVkBAAAqAAAAIgb7NwpN3T+EQLSbagjkPwAAAD9gAQAAAAAAAAFaAQAAKgAAAMZQs56G1d0/hEC0m2oI5D8AAAA/cAEAAAAAAAABWwEAACoAAACKgoM4hDDeP4RAtJtqCOQ/AAAAP3ABAAAAAAAAAVwBAAAqAAAA3Kffa8J03j+EQLSbagjkPwAAAD9/AQAAAAAAAAFdAQAAKgAAAIS6jYXhlt4/hEC0m2oI5D8AAAA/fwEAAAAAAAABXgEAACoAAAD2xgHsoK3eP4RAtJtqCOQ/AAAAP48BAAAAAAAAAV8BAAAqAAAA9sYB7KCt3j8cP378+PHjPwAAAD++AQAAAAAAAAFgAQAAKgAAAPbGAeygrd4/uD1IXYfb4z8AAAA/9gIAAAAAAAABYQEAACoAAAAE5HpZ0czvP7xEVnm/S+Q/AAAAPwAAAAAAAAAAAWIBAAAqAAAAdPDuv5Dj7z8kTZo0adLkPwAAAD8AAAAAAAAAAAFjAQAAKgAAAB0DndmvBfA/KFSoUKFC5T8AAAA/AAAAAAAAAAABZAEAACoAAADHhwigNw7wPyxbtmzZsuU/AAAAPxAAAAAAAAAAAWUBAAAqAAAAjQ8RQG8c8D9kX1hKLvblPwAAAD8QAAAAAAAAAAFmAQAAKgAAAMYVS/POJ/A/AGUwx/RP5j8AAAA/HwAAAAAAAAABZwEAACoAAAD+G4WmLjPwPzRp0qRJk+Y/AAAAPx8AAAAAAAAAAWgBAAAqAAAANiK/WY4+8D8EbD7jLMDmPwAAAD8vAAAAAAAAAAFpAQAAKgAAAP2px/nFTPA/OHDgwIED5z8AAAA/LwAAAAAAAAABagEAACoAAAA1sAGtJVjwP2x0gp7WRuc/AAAAPz4AAAAAAAAAAWsBAAAqAAAA3zRtc61g8D/Udbg9SF3nPwAAAD9OAAAAAAAAAAFsAQAAKgAAAIm52Dk1afA/OHfu3Llz5z8AAAA/TgAAAAAAAAABbQEAACoAAACmvHUT5W7wPwh6WhudoOc/AAAAP04AAAAAAAAAAW4BAAAqAAAAwr8S7ZR08D9we5C6DrfnPwAAAD9eAAAAAAAAAAs=</ink>
</athena>
</file>

<file path=customXml/item28.xml><?xml version="1.0" encoding="utf-8"?>
<athena xmlns="http://schemas.microsoft.com/edu/athena" version="0.1.3209.0">
  <media streamable="true" recordStart="0" recordEnd="73783" recordLength="73955"/>
</athena>
</file>

<file path=customXml/item2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P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iDgAAAAAAAAXu////DEFjdGlvblR5cGVWMQEAAAAHdmFsdWVfXwAIAgAAAAAAAAABBQAAAAQAAAAJEwAAAAkUAAAAXhwAAAAAAAAB6////+7///8AAAAAAQYAAAAEAAAACRYAAAAJFwAAAM47AAAAAAAAAej////u////AAAAAAEHAAAABAAAAAkZAAAACRoAAAD7RQAAAAAAAAHl////7v///wAAAAABCAAAAAQAAAAJHAAAAAkdAAAAMHYAAAAAAAAB4v///+7///8AAAAAAQkAAAAEAAAACR8AAAAJIAAAACx7AAAAAAAAAd/////u////AAAAAAEKAAAABAAAAAkiAAAACSMAAADfnQAAAAAAAAHc////7v///wAAAAABCwAAAAQAAAAJJQAAAAkmAAAAY6cAAAAAAAAB2f///+7///8AAAAAAQwAAAAEAAAACSgAAAAJKQAAABCsAAAAAAAAAdb////u////AAAAAAENAAAABAAAAAkrAAAACSwAAAAU0QAAAAAAAAHT////7v///wAAAAABDgAAAAQAAAAJLgAAAAkvAAAAdugAAAAAAAAB0P///+7///8AAAAABQ8AAAANQ2xlYXJDYW52YXNWMQIAAAAJU3RhcnRUaW1lBFR5cGUABBAMQWN0aW9uVHlwZVYxAgAAAAIAAAA3IAEAAAAAAAHP////7v///wAAAAAFEAAAAA9QZW5BdHRyaWJ1dGVzVjEKAAAAB19jb2xvckEHX2NvbG9yUgdfY29sb3JHB19jb2xvckIKRml0VG9DdXJ2ZQZIZWlnaHQOSWdub3JlUHJlc3N1cmUNSXNIaWdobGlnaHRlcgVTaGFwZQVXaWR0aAAAAAAAAAAABAACAgICAQYBAQxCcnVzaFNoYXBlVjECAAAABgIAAAD//wAAAAAAAAAAACJAAAAFzv///wxCcnVzaFNoYXBlVjEBAAAAB3ZhbHVlX18ACAIAAAABAAAAAAAAAAAAIkAFEQAAAApJbmtUcmFjZVYxAwAAAA1MaXN0YDErX2l0ZW1zDExpc3RgMStfc2l6ZQ9MaXN0YDErX3ZlcnNpb24EAAAYU2hhcmVkLklua2luZy5JbmtQb2ludFtdAgAAAAgIAgAAAAkzAAAAWwAAAFsAAAABEwAAABAAAAD//wAAAAAAAAAAACJAAAABzP///87///8BAAAAAAAAAAAAIkABFAAAABEAAAAJNQAAAKUAAAClAAAAARYAAAAQAAAA//8AAAAAAAAAAAAiQAAAAcr////O////AQAAAAAAAAAAACJAARcAAAARAAAACTcAAAAvAAAALwAAAAEZAAAAEAAAAP//AAAAAAAAAAAAIkAAAAHI////zv///wEAAAAAAAAAAAAiQAEaAAAAEQAAAAk5AAAAHwAAAB8AAAABHAAAABAAAAD//wAAAAAAAAAAACJAAAABxv///87///8BAAAAAAAAAAAAIkABHQAAABEAAAAJOwAAABcAAAAXAAAAAR8AAAAQAAAA//8AAAAAAAAAAAAiQAAAAcT////O////AQAAAAAAAAAAACJAASAAAAARAAAACT0AAABrAAAAawAAAAEiAAAAEAAAAP//AAAAAAAAAAAAIkAAAAHC////zv///wEAAAAAAAAAAAAiQAEjAAAAEQAAAAk/AAAASwAAAEsAAAABJQAAABAAAAD//wAAAAAAAAAAACJAAAABwP///87///8BAAAAAAAAAAAAIkABJgAAABEAAAAJQQAAACUAAAAlAAAAASgAAAAQAAAA//8AAAAAAAAAAAAiQAAAAb7////O////AQAAAAAAAAAAACJAASkAAAARAAAACUMAAABUAQAAVAEAAAErAAAAEAAAAP//AAAAAAAAAAAAIkAAAAG8////zv///wEAAAAAAAAAAAAiQAEsAAAAEQAAAAlFAAAAqAAAAKgAAAABLgAAABAAAAD//wAAAAAAAAAAACJAAAABuv///87///8BAAAAAAAAAAAAIkABLwAAABEAAAAJRwAAAEEBAABBAQAABzMAAAAAAQAAAI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NJQc1AAAAAAEAAAAAAQAABApJbmtQb2ludFYxA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1bBzcAAAAAAQAAAEAAAAAECklua1BvaW50VjECAA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0RBzkAAAAAAQAAACAAAAAECklua1BvaW50VjECAAAACXcBAAAJeAEAAAl5AQAACXoBAAAJewEAAAl8AQAACX0BAAAJfgEAAAl/AQAACYABAAAJgQEAAAmCAQAACYMBAAAJhAEAAAmFAQAACYYBAAAJhwEAAAmIAQAACYkBAAAJigEAAAmLAQAACYwBAAAJjQEAAAmOAQAACY8BAAAJkAEAAAmRAQAACZIBAAAJkwEAAAmUAQAACZUBAAAKBzsAAAAAAQAAACAAAAAECklua1BvaW50VjECAAAACZYBAAAJlwEAAAmYAQAACZkBAAAJmgEAAAmbAQAACZwBAAAJnQEAAAmeAQAACZ8BAAAJoAEAAAmhAQAACaIBAAAJowEAAAmkAQAACaUBAAAJpgEAAAmnAQAACagBAAAJqQEAAAmqAQAACasBAAAJrAEAAA0JBz0AAAAAAQAAAIAAAAAECklua1BvaW50VjECAA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0VBz8AAAAAAQAAAIAAAAAECklua1BvaW50VjECAA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DTUHQQAAAAABAAAAQAAAAAQKSW5rUG9pbnRWMQIAAAAJYwIAAAlkAgAACWUCAAAJZgIAAAlnAgAACWgCAAAJaQIAAAlqAgAACWsCAAAJbAIAAAltAgAACW4CAAAJbwIAAAlwAgAACXECAAAJcgIAAAlzAgAACXQCAAAJdQIAAAl2AgAACXcCAAAJeAIAAAl5AgAACXoCAAAJewIAAAl8AgAACX0CAAAJfgIAAAl/AgAACYACAAAJgQIAAAmCAgAACYMCAAAJhAIAAAmFAgAACYYCAAAJhwIAAA0bB0MAAAAAAQAAAAACAAAECklua1BvaW50VjECAA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NrAdFAAAAAAEAAAAAAQAABApJbmtQb2ludFYxAgA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1YB0cAAAAAAQAAAAACAAAECklua1BvaW50VjECA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Db8FSAAAAApJbmtQb2ludFYxBAAAAAFYAVkOUHJlc3N1cmVGYWN0b3IJVGltZVN0YW1wAAAAAAYGCxACAAAAaur82kMuxz/A6wr2ag+QPwAAAD8AAAAAAAAAAAFJAAAASAAAAGrq/NpDLsc/4DaZPwKNjT8AAAA/LwAAAAAAAAABSgAAAEgAAABELisGSnjHP+A2mT8CjY0/AAAAP4QAAAAAAAAAAUsAAABIAAAAEt5o6vzaxz/gNpk/Ao2NPwAAAD+EAAAAAAAAAAFMAAAASAAAALA95LJioMg/4DaZPwKNjT8AAAA/lAAAAAAAAAABTQAAAEgAAABMnV97yGXJP+A2mT8CjY0/AAAAP5QAAAAAAAAAAU4AAABIAAAA0tT5tYdcyj/gNpk/Ao2NPwAAAD+jAAAAAAAAAAFPAAAASAAAADzksmKghMs/wOsK9moPkD8AAAA/owAAAAAAAAABUAAAAEgAAACq82sPuazMP6DcxXgo6pM/AAAAP7MAAAAAAAAAAVEAAABIAAAA/tpDLisGzj+g3MV4KOqTPwAAAD+zAAAAAAAAAAFSAAAASAAAAEQuKwZKeM8/oNzFeCjqkz8AAAA/wwAAAAAAAAABUwAAAEgAAAC5rBgo4Y3QP/AsBE8SM5U/AAAAP8MAAAAAAAAAAVQAAABIAAAAYqCEN5o60T9AfUIl/HuWPwAAAD/SAAAAAAAAAAFVAAAASAAAAPm1h1xWDNI/kM2A++XElz8AAAA/0gAAAAAAAAABVgAAAEgAAACkqfNrD7nSP5DNgPvlxJc/AAAAP+IAAAAAAAAAAVcAAABIAAAATZ1fe8hl0z+QzYD75cSXPwAAAD/iAAAAAAAAAAFYAAAASAAAAPeQy4qBEtQ/kM2A++XElz8AAAA/8QAAAAAAAAABWQAAAEgAAACaOr/2kMvUP+Adv9HPDZk/AAAAP/EAAAAAAAAAAVoAAABIAAAAQy4rBkp41T/gHb/Rzw2ZPwAAAD8BAQAAAAAAAAFbAAAASAAAAOfXHnJZMdY/IG79p7lWmj8AAAA/AQEAAAAAAAABXAAAAEgAAACRy4qBEt7WPyBu/ae5Vpo/AAAAPxEBAAAAAAAAAV0AAABIAAAANXV+7SGX1z8gbv2nuVaaPwAAAD8RAQAAAAAAAAFeAAAASAAAAOSyYqCEN9g/IG79p7lWmj8AAAA/IAEAAAAAAAABXwAAAEgAAACIXFYMlPDYP8AOelSN6Jw/AAAAPyABAAAAAAAAAWAAAABIAAAAMVDCG02d2T8QX7gqdzGePwAAAD8wAQAAAAAAAAFhAAAASAAAANT5tYdcVto/EF+4Kncxnj8AAAA/MAEAAAAAAAABYgAAAEgAAAB/7SGXFQPbP2Cv9gBhep8/AAAAP0ABAAAAAAAAAWMAAABIAAAAKOGNps6v2z9gr/YAYXqfPwAAAD9AAQAAAAAAAAFkAAAASAAAAMyKgRLeaNw/+Ke5VhoGoT8AAAA/TwEAAAAAAAABZQAAAEgAAACOps6vPeTcP/inuVYaBqE/AAAAP08BAAAAAAAAAWYAAABIAAAAUMIbTZ1f3T/4p7lWGgahPwAAAD9fAQAAAAAAAAFnAAAASAAAAB5yWTFQwt0/+Ke5VhoGoT8AAAA/XwEAAAAAAAABaAAAAEgAAAD6tYdcVgzeP/inuVYaBqE/AAAAP24BAAAAAAAAAWkAAABIAAAA1Pm1h1xW3j/4p7lWGgahPwAAAD9uAQAAAAAAAAFqAAAASAAAALaHXFYMlN4/+Ke5VhoGoT8AAAA/fgEAAAAAAAABawAAAEgAAACkqfNrD7neP/inuVYaBqE/AAAAP34BAAAAAAAAAWwAAABIAAAAmBUDJbzR3j/Yf5prpWGgPwAAAD+OAQAAAAAAAAFtAAAASAAAAJLLioES3t4/2H+aa6VhoD8AAAA/jgEAAAAAAAABbgAAAEgAAACMgRLeaOreP9h/mmulYaA/AAAAP60BAAAAAAAAAW8AAABIAAAAhjeaOr/23j/Yf5prpWGgPwAAAD+9AQAAAAAAAAFwAAAASAAAAIY3mjq/9t4/YK/2AGF6nz8AAAA/vQEAAAAAAAABcQAAAEgAAAB+7SGXFQPfP2Cv9gBhep8/AAAAP8wBAAAAAAAAAXIAAABIAAAAeKOp82sP3z9gr/YAYXqfPwAAAD93AgAAAAAAAAFzAAAASAAAAHJZMVDCG98/YK/2AGF6nz8AAAA/dwIAAAAAAAABdAAAAEgAAABmxUAJbzTfP2Cv9gBhep8/AAAAP4cCAAAAAAAAAXUAAABIAAAAWjFQwhtN3z9gr/YAYXqfPwAAAD+HAgAAAAAAAAF2AAAASAAAAEhT59cect8/EF+4Kncxnj8AAAA/lwIAAAAAAAABdwAAAEgAAAAilxUDJbzfPxBfuCp3MZ4/AAAAP6YCAAAAAAAAAXgAAABIAAAAf+0hlxUD4D8QX7gqdzGePwAAAD+mAgAAAAAAAAF5AAAASAAAAG80dX7tIeA/wA56VI3onD8AAAA/pgIAAAAAAAABegAAAEgAAABT59ceclngP3C+O36jn5s/AAAAP7YCAAAAAAAAAXsAAABIAAAAQQlvNHV+4D9wvjt+o5+bPwAAAD+2AgAAAAAAAAF8AAAASAAAACwGSnijqeA/cL47fqOfmz8AAAA/xgIAAAAAAAABfQAAAEgAAAAT3mjq/NrgP3C+O36jn5s/AAAAP8YCAAAAAAAAAX4AAABIAAAA8EZT59ce4T9wvjt+o5+bPwAAAD/VAgAAAAAAAAF/AAAASAAAANX5tYdcVuE/cL47fqOfmz8AAAA/1QIAAAAAAAABgAAAAEgAAAC5rBgo4Y3hP3C+O36jn5s/AAAAP+UCAAAAAAAAAYEAAABIAAAAmjq/9pDL4T/ADnpUjeicPwAAAD/0AgAAAAAAAAGCAAAASAAAAHijqfNrD+I/wA56VI3onD8AAAA/9AIAAAAAAAABgwAAAEgAAABmxUAJbzTiP8AOelSN6Jw/AAAAP/QCAAAAAAAAAYQAAABIAAAAUMIbTZ1f4j/ADnpUjeicPwAAAD8EAwAAAAAAAAGFAAAASAAAAEdT59cecuI/wA56VI3onD8AAAA/FAMAAAAAAAABhgAAAEgAAAA7v/aQy4riPxBfuCp3MZ4/AAAAPxQDAAAAAAAAAYcAAABIAAAAMlDCG02d4j8QX7gqdzGePwAAAD8jAwAAAAAAAAGIAAAASAAAACjhjabOr+I/YK/2AGF6nz8AAAA/IwMAAAAAAAABiQAAAEgAAAAmvNHU+bXiP2Cv9gBhep8/AAAAPzMDAAAAAAAAAYoAAABIAAAAH3JZMVDC4j9gr/YAYXqfPwAAAD8zAwAAAAAAAAGLAAAASAAAABxNnV97yOI/YK/2AGF6nz8AAAA/QwMAAAAAAAABjAAAAEgAAAAZKOGNps7iP2Cv9gBhep8/AAAAP0MDAAAAAAAAAY0AAABIAAAAFgMlvNHU4j9gr/YAYXqfPwAAAD9iAwAAAAAAAAGOAAAASAAAABYDJbzR1OI/EF+4Kncxnj8AAAA/7gMAAAAAAAABjwAAAEgAAAAWAyW80dTiP8AOelSN6Jw/AAAAP/4DAAAAAAAAAZAAAABIAAAAFgMlvNHU4j9wvjt+o5+bPwAAAD/+AwAAAAAAAAGRAAAASAAAABYDJbzR1OI/IG79p7lWmj8AAAA/HQQAAAAAAAABkgAAAEgAAAAZKOGNps7iP+Adv9HPDZk/AAAAPx0EAAAAAAAAAZMAAABIAAAAHE2dX3vI4j+QzYD75cSXPwAAAD8tBAAAAAAAAAGUAAAASAAAABxNnV97yOI/QH1CJfx7lj8AAAA/hQUAAAAAAAABlQAAAEgAAAAcTZ1fe8jiP/AsBE8SM5U/AAAAP/EHAAAAAAAAAZYAAABIAAAAGSjhjabO4j/wLARPEjOVPwAAAD8ACAAAAAAAAAGXAAAASAAAABko4Y2mzuI/oNzFeCjqkz8AAAA/EAgAAAAAAAABmAAAAEgAAAAZKOGNps7iP1CMh6I+oZI/AAAAPxAIAAAAAAAAAZkAAABIAAAAGSjhjabO4j8APEnMVFiRPwAAAD8fCAAAAAAAAAGaAAAASAAAABYDJbzR1OI/ADxJzFRYkT8AAAA/LwgAAAAAAAABmwAAAEgAAAAWAyW80dTiP8DrCvZqD5A/AAAAP8AIAAAAAAAAAZwAAABIAAAAFgMlvNHU4j/gNpk/Ao2NPwAAAD/PCAAAAAAAAAGdAAAASAAAABYDJbzR1OI/QJYcky77ij8AAAA/HQkAAAAAAAABngAAAEgAAAAWAyW80dTiP8D1n+ZaaYg/AAAAP1wJAAAAAAAAAZ8AAABIAAAAFgMlvNHU4j8gVSM6h9eFPwAAAD9cCQAAAAAAAAGgAAAASAAAABYDJbzR1OI/gLSmjbNFgz8AAAA/bAkAAAAAAAABoQAAAEgAAAAWAyW80dTiP+ATKuHfs4A/AAAAP3sJAAAAAAAAAaIAAABIAAAAFgMlvNHU4j9ApWEQcSB3PwAAAD+LCQAAAAAAAAGjAAAASAAAAPiQy4qBEsI/tTzfHb/R7z8AAAA/AAAAAAAAAAABpAAAAEgAAADs/NpDLivCP7U83x2/0e8/AAAAP2kAAAAAAAAAAaUAAABIAAAA3mjq/NpDwj+1PN8dv9HvPwAAAD9pAAAAAAAAAAGmAAAASAAAANLU+bWHXMI/tTzfHb/R7z8AAAA/eQAAAAAAAAABpwAAAEgAAACuGCjhjabCPzFKLc93x+8/AAAAP4kAAAAAAAAAAagAAABIAAAAlPBGU+fXwj8xSi3Pd8fvPwAAAD+JAAAAAAAAAAGpAAAASAAAAHzIZcVACcM/MUotz3fH7z8AAAA/mAAAAAAAAAABqgAAAEgAAABWDJTwRlPDP7FXe4Awve8/AAAAP5gAAAAAAAAAAasAAABIAAAASnijqfNrwz+xV3uAML3vPwAAAD+oAAAAAAAAAAGsAAAASAAAAD7ksmKghMM/sVd7gDC97z8AAAA/uAAAAAAAAAABrQAAAEgAAAAyUMIbTZ3DPy1lyTHpsu8/AAAAP9cAAAAAAAAAAa4AAABIAAAADJTwRlPnwz+rchfjoajvPwAAAD/XAAAAAAAAAAGvAAAASAAAAAyU8EZT58M/KYBllFqe7z8AAAA/1wAAAAAAAAABsAAAAEgAAAD0aw+5rBjEPymAZZRanu8/AAAAP+YAAAAAAAAAAbEAAABIAAAA3EMuKwZKxD8jmwH3y4nvPwAAAD/mAAAAAAAAAAGyAAAASAAAALaHXFYMlMQ/oahPqIR/7z8AAAA/9gAAAAAAAAABswAAAEgAAACq82sPuazEP53D6wr2au8/AAAAP/YAAAAAAAAAAbQAAABIAAAAeKOp82sPxT8V7NUeIEzvPwAAAD8GAQAAAAAAAAG1AAAASAAAAEZT59cecsU/jRTAMkot7z8AAAA/FQEAAAAAAAABtgAAAEgAAADmsmKghDfGP4VK+PcsBO8/AAAAPyUBAAAAAAAAAbcAAABIAAAAtGKghDeaxj97gDC9D9vuPwAAAD8lAQAAAAAAAAG4AAAASAAAAJo6v/aQy8Y/+Y1+bsjQ7j8AAAA/NQEAAAAAAAABuQAAAEgAAACaOr/2kMvGP3ebzB+Bxu4/AAAAP0QBAAAAAAAAAboAAABIAAAAjqbOrz3kxj9xtmiC8rHuPwAAAD+DAQAAAAAAAAG7AAAASAAAAI6mzq895MY/78O2M6un7j8AAAA/gwEAAAAAAAABvAAAAEgAAACOps6vPeTGP23RBOVjne4/AAAAP5IBAAAAAAAAAb0AAABIAAAAghLeaOr8xj9t0QTlY53uPwAAAD+SAQAAAAAAAAG+AAAASAAAAIIS3mjq/MY/6d5SlhyT7j8AAAA/ogEAAAAAAAABvwAAAEgAAACCEt5o6vzGP2fsoEfViO4/AAAAP7IBAAAAAAAAAcAAAABIAAAAghLeaOr8xj/l+e74jX7uPwAAAD+yAQAAAAAAAAHBAAAASAAAAIIS3mjq/MY/Ywc9qkZ07j8AAAA/wQEAAAAAAAABwgAAAEgAAACCEt5o6vzGP98Ui1v/ae4/AAAAP9EBAAAAAAAAAcMAAABIAAAAghLeaOr8xj9VWBHSmjbuPwAAAD8AAgAAAAAAAAHEAAAASAAAAIIS3mjq/MY/0WVfg1Ms7j8AAAA/AAIAAAAAAAABxQAAAEgAAACCEt5o6vzGP82A++XEF+4/AAAAPw8CAAAAAAAAAcYAAABIAAAAghLeaOr8xj9FqeX57vjtPwAAAD8PAgAAAAAAAAHHAAAASAAAAIIS3mjq/MY/QcSBXGDk7T8AAAA/HwIAAAAAAAAByAAAAEgAAACaOr/2kMvGPzvfHb/Rz+0/AAAAPy8CAAAAAAAAAckAAABIAAAAmjq/9pDLxj83+rkhQ7vtPwAAAD8vAgAAAAAAAAHKAAAASAAAAJo6v/aQy8Y/MxVWhLSm7T8AAAA/PgIAAAAAAAABywAAAEgAAACaOr/2kMvGP7EipDVtnO0/AAAAPz4CAAAAAAAAAcwAAABIAAAAqM6vPeSyxj+rPUCY3oftPwAAAD9OAgAAAAAAAAHNAAAASAAAALRioIQ3msY/KUuOSZd97T8AAAA/TgIAAAAAAAABzgAAAEgAAADMioES3mjGPx+Bxg56VO0/AAAAP3kCAAAAAAAAAc8AAABIAAAA2B5yWTFQxj8fgcYOelTtPwAAAD95AgAAAAAAAAHQAAAASAAAANgeclkxUMY/G5xices/7T8AAAA/eQIAAAAAAAAB0QAAAEgAAADmsmKghDfGPxucYnHrP+0/AAAAP4gCAAAAAAAAAdIAAABIAAAA5rJioIQ3xj+XqbAipDXtPwAAAD+YAgAAAAAAAAHTAAAASAAAAPzaQy4rBsY/EdKaNs4W7T8AAAA/twIAAAAAAAAB1AAAAEgAAAAWAyW80dTFPxHSmjbOFu0/AAAAP7cCAAAAAAAAAdUAAABIAAAAIpcVAyW8xT8N7TaZPwLtPwAAAD+3AgAAAAAAAAHWAAAASAAAADq/9pDLisU/ifqESvj37D8AAAA/xwIAAAAAAAAB1wAAAEgAAACq82sPuazEPwMjb14i2ew/AAAAP/YCAAAAAAAAAdgAAABIAAAAwhtNnV97xD9/ML0P287sPwAAAD8FAwAAAAAAAAHZAAAASAAAAM6vPeSyYsQ//T0LwZPE7D8AAAA/FQMAAAAAAAAB2gAAAEgAAACU8EZT59fCP++O3+jnhuw/AAAAP0QDAAAAAAAAAdsAAABIAAAArhgo4Y2mwj/vjt/o54bsPwAAAD9EAwAAAAAAAAHcAAAASAAAAMZACW80dcI/bZwtmqB87D8AAAA/UwMAAAAAAAAB3QAAAEgAAAAcTZ1fe8jBP22cLZqgfOw/AAAAP2MDAAAAAAAAAd4AAABIAAAANHV+7SGXwT9tnC2aoHzsPwAAAD9zAwAAAAAAAAHfAAAASAAAAFoxUMIbTcE/bZwtmqB87D8AAAA/cwMAAAAAAAAB4AAAAEgAAAB+7SGXFQPBP22cLZqgfOw/AAAAP4IDAAAAAAAAAeEAAABIAAAAmBUDJbzRwD9tnC2aoHzsPwAAAD+CAwAAAAAAAAHiAAAASAAAALA95LJioMA/bZwtmqB87D8AAAA/kgMAAAAAAAAB4wAAAEgAAAD6tYdcVgzAP22cLZqgfOw/AAAAP6IDAAAAAAAAAeQAAABIAAAADZTwRlPnvz/vjt/o54bsPwAAAD+xAwAAAAAAAAHlAAAASAAAACW80dT5tb8/747f6OeG7D8AAAA/wQMAAAAAAAAB5gAAAEgAAAA/5LJioIS/P++O3+jnhuw/AAAAP9ADAAAAAAAAAecAAABIAAAA09T5tYdcvj93ZvXUvaXsPwAAAD/wAwAAAAAAAAHoAAAASAAAAAMlvNHU+b0/+VinIwWw7D8AAAA//wMAAAAAAAAB6QAAAEgAAAAdTZ1fe8i9P3tLWXJMuuw/AAAAP/8DAAAAAAAAAeoAAABIAAAAmRUDJbzRvD/9PQvBk8TsPwAAAD8fBAAAAAAAAAHrAAAASAAAALE95LJioLw/fzC9D9vO7D8AAAA/LgQAAAAAAAAB7AAAAEgAAADjjabOrz28PwMjb14i2ew/AAAAPy4EAAAAAAAAAe0AAABIAAAA+7WHXFYMvD+FFSGtaePsPwAAAD9NBAAAAAAAAAHuAAAASAAAABPeaOr82rs/hRUhrWnj7D8AAAA/XQQAAAAAAAAB7wAAAEgAAAArBkp4o6m7P4UVIa1p4+w/AAAAP10EAAAAAAAAAfAAAABIAAAAKwZKeKOpuz8HCNP7sO3sPwAAAD9tBAAAAAAAAAHxAAAASAAAAEMuKwZKeLs/BwjT+7Dt7D8AAAA/bQQAAAAAAAAB8gAAAEgAAABbVgyU8Ea7PwcI0/uw7ew/AAAAP3wEAAAAAAAAAfMAAABIAAAAdX7tIZcVuz8HCNP7sO3sPwAAAD+MBAAAAAAAAAH0AAAASAAAAI2mzq895Lo/ifqESvj37D8AAAA/nAQAAAAAAAAB9QAAAEgAAACnzq895LK6Pw3tNpk/Au0/AAAAP7sEAAAAAAAAAfYAAABIAAAAp86vPeSyuj+P3+jnhgztPwAAAD/aBAAAAAAAAAH3AAAASAAAAL/2kMuKgbo/j9/o54YM7T8AAAA/6gQAAAAAAAAB+AAAAEgAAADXHnJZMVC6PxHSmjbOFu0/AAAAP+oEAAAAAAAAAfkAAABIAAAA8UZT59ceuj+TxEyFFSHtPwAAAD/qBAAAAAAAAAH6AAAASAAAACGXFQMlvLk/F7f+01wr7T8AAAA/+gQAAAAAAAAB+wAAAEgAAAA7v/aQy4q5P5epsCKkNe0/AAAAP/oEAAAAAAAAAfwAAABIAAAAhTeaOr/2uD8bnGJx6z/tPwAAAD8JBQAAAAAAAAH9AAAASAAAAJ1fe8hlxbg/nY4UwDJK7T8AAAA/CQUAAAAAAAAB/gAAAEgAAAC3h1xWDJS4Px+Bxg56VO0/AAAAPxkFAAAAAAAAAf8AAABIAAAA59ceclkxuD8lZiqsCGntPwAAAD8pBQAAAAAAAAEAAQAASAAAAAEAAAAAALg/p1jc+k9z7T8AAAA/OAUAAAAAAAABAQEAAEgAAAABAAAAAAC4PylLjkmXfe0/AAAAP0gFAAAAAAAAAQIBAABIAAAAAQAAAAAAuD8tMPLmJZLtPwAAAD9XBQAAAAAAAAEDAQAASAAAAAEAAAAAALg/sSKkNW2c7T8AAAA/ZwUAAAAAAAABBAEAAEgAAAABAAAAAAC4P7UHCNP7sO0/AAAAP3cFAAAAAAAAAQUBAABIAAAAGSjhjabOtz83+rkhQ7vtPwAAAD+GBQAAAAAAAAEGAQAASAAAABko4Y2mzrc/u+xrcIrF7T8AAAA/hgUAAAAAAAABBwEAAEgAAAAxUMIbTZ23PzvfHb/Rz+0/AAAAP5YFAAAAAAAAAQgBAABIAAAAMVDCG02dtz+/0c8NGdrtPwAAAD+mBQAAAAAAAAEJAQAASAAAADFQwhtNnbc/QcSBXGDk7T8AAAA/pgUAAAAAAAABCgEAAEgAAAAxUMIbTZ23P8O2M6un7u0/AAAAP7UFAAAAAAAAAQsBAABIAAAAMVDCG02dtz9FqeX57vjtPwAAAD+1BQAAAAAAAAEMAQAASAAAADFQwhtNnbc/yZuXSDYD7j8AAAA/tQUAAAAAAAABDQEAAEgAAAAxUMIbTZ23P0uOSZd9De4/AAAAP8UFAAAAAAAAAQ4BAABIAAAAMVDCG02dtz/NgPvlxBfuPwAAAD/UBQAAAAAAAAEPAQAASAAAADFQwhtNnbc/T3OtNAwi7j8AAAA/1AUAAAAAAAABEAEAAEgAAAAxUMIbTZ23P9FlX4NTLO4/AAAAP+QFAAAAAAAAAREBAABIAAAAGSjhjabOtz/XSsMg4kDuPwAAAD/0BQAAAAAAAAESAQAASAAAAAEAAAAAALg/WT11bylL7j8AAAA/9AUAAAAAAAABEwEAAEgAAADn1x5yWTG4P9svJ75wVe4/AAAAPwMGAAAAAAAAARQBAABIAAAAz6895LJiuD/fFItb/2nuPwAAAD8DBgAAAAAAAAEVAQAASAAAAM+vPeSyYrg/5fnu+I1+7j8AAAA/EwYAAAAAAAABFgEAAEgAAAC3h1xWDJS4P2fsoEfViO4/AAAAPxMGAAAAAAAAARcBAABIAAAAt4dcVgyUuD/p3lKWHJPuPwAAAD8jBgAAAAAAAAEYAQAASAAAALeHXFYMlLg/78O2M6un7j8AAAA/IwYAAAAAAAABGQEAAEgAAAC3h1xWDJS4P3G2aILyse4/AAAAPzIGAAAAAAAAARoBAABIAAAAt4dcVgyUuD/zqBrRObzuPwAAAD8yBgAAAAAAAAEbAQAASAAAALeHXFYMlLg/d5vMH4HG7j8AAAA/QgYAAAAAAAABHAEAAEgAAACdX3vIZcW4P3ebzB+Bxu4/AAAAP0IGAAAAAAAAAR0BAABIAAAAnV97yGXFuD/5jX5uyNDuPwAAAD9RBgAAAAAAAAEeAQAASAAAAIU3mjq/9rg/e4AwvQ/b7j8AAAA/YQYAAAAAAAABHwEAAEgAAABrD7msGCi5P/1y4gtX5e4/AAAAP3EGAAAAAAAAASABAABIAAAAaw+5rBgouT9/ZZRanu/uPwAAAD9xBgAAAAAAAAEhAQAASAAAADu/9pDLirk/A1hGqeX57j8AAAA/gAYAAAAAAAABIgEAAEgAAAAhlxUDJby5P4VK+PcsBO8/AAAAP4AGAAAAAAAAASMBAABIAAAA8UZT59ceuj8HPapGdA7vPwAAAD+QBgAAAAAAAAEkAQAASAAAAL/2kMuKgbo/iS9clbsY7z8AAAA/kAYAAAAAAAABJQEAAEgAAACnzq895LK6Pw0iDuQCI+8/AAAAP5wGAAAAAAAAASYBAABIAAAAjabOrz3kuj+NFMAySi3vPwAAAD+cBgAAAAAAAAEnAQAASAAAAEMuKwZKeLs/EQdygZE37z8AAAA/qwYAAAAAAAABKAEAAEgAAAArBkp4o6m7PxEHcoGRN+8/AAAAP7sGAAAAAAAAASkBAABIAAAAE95o6vzauz+T+SPQ2EHvPwAAAD+7BgAAAAAAAAEqAQAASAAAAOONps6vPbw/k/kj0NhB7z8AAAA/ygYAAAAAAAABKwEAAEgAAACZFQMlvNG8P5P5I9DYQe8/AAAAP8oGAAAAAAAAASwBAABIAAAAZ8VACW80vT+T+SPQ2EHvPwAAAD/KBgAAAAAAAAEtAQAASAAAAB1NnV97yL0/FezVHiBM7z8AAAA/2gYAAAAAAAABLgEAAEgAAAC5rBgo4Y2+PxXs1R4gTO8/AAAAP+oGAAAAAAAAAS8BAABIAAAAVwyU8EZTvz8V7NUeIEzvPwAAAD/qBgAAAAAAAAEwAQAASAAAAO4hlxUDJcA/FezVHiBM7z8AAAA/6gYAAAAAAAABMQEAAEgAAACwPeSyYqDAPxXs1R4gTO8/AAAAP/kGAAAAAAAAATIBAABIAAAAioES3mjqwD8V7NUeIEzvPwAAAD/5BgAAAAAAAAEzAQAASAAAAHJZMVDCG8E/FezVHiBM7z8AAAA/CQcAAAAAAAABNAEAAEgAAABaMVDCG03BPxXs1R4gTO8/AAAAPwkHAAAAAAAAATUBAABIAAAATJ1fe8hlwT8V7NUeIEzvPwAAAD8ZBwAAAAAAAAE2AQAASAAAAEAJbzR1fsE/FezVHiBM7z8AAAA/KAcAAAAAAAABNwEAAEgAAAAo4Y2mzq/BP5feh21nVu8/AAAAPygHAAAAAAAAATgBAABIAAAAHE2dX3vIwT+X3odtZ1bvPwAAAD84BwAAAAAAAAE5AQAASAAAABC5rBgo4cE/l96HbWdW7z8AAAA/RwcAAAAAAAABOgEAAEgAAAACJbzR1PnBP5feh21nVu8/AAAAP1cHAAAAAAAAATsBAABIAAAA7PzaQy4rwj8b0Tm8rmDvPwAAAD9nBwAAAAAAAAE8AQAASAAAANLU+bWHXMI/G9E5vK5g7z8AAAA/ZwcAAAAAAAABPQEAAEgAAACghDeaOr/CP53D6wr2au8/AAAAP3YHAAAAAAAAAT4BAABIAAAAcDR1fu0hwz8ftp1ZPXXvPwAAAD92BwAAAAAAAAE/AQAASAAAACa80dT5tcM/oahPqIR/7z8AAAA/hgcAAAAAAAABQAEAAEgAAAAAAAAAAADEPyObAffLie8/AAAAP4YHAAAAAAAAAUEBAABIAAAA3EMuKwZKxD8jmwH3y4nvPwAAAD+WBwAAAAAAAAFCAQAASAAAAMIbTZ1fe8Q/p42zRROU7z8AAAA/lgcAAAAAAAABQwEAAEgAAACq82sPuazEP6eNs0UTlO8/AAAAP6UHAAAAAAAAAUQBAABIAAAAqvNrD7msxD8pgGWUWp7vPwAAAD+lBwAAAAAAAAFFAQAASAAAAJ5fe8hlxcQ/KYBllFqe7z8AAAA/QgkAAAAAAAABRgEAAEgAAACeX3vIZcXEP6eNs0UTlO8/AAAAP3EJAAAAAAAAAUcBAABIAAAAnl97yGXFxD+rchfjoajvPwAAAD+BCQAAAAAAAAFIAQAASAAAAGAxUMIbTX0/ItkMuF9O3D8AAAA/AAAAAAAAAAABSQEAAEgAAADwsmKghDd6PyLZDLhfTtw/AAAAPw8AAAAAAAAAAUoBAABIAAAAcDR1fu0hdz8i2Qy4X07cPwAAAD8fAAAAAAAAAAFLAQAASAAAAAC2h1xWDHQ/Jr5wVe5i3D8AAAA/PgAAAAAAAAABTAEAAEgAAACAN5o6v/ZwPya+cFXuYtw/AAAAP04AAAAAAAAAAU0BAABIAAAAgDeaOr/2cD8so9TyfHfcPwAAAD99AAAAAAAAAAFOAQAASAAAACByWTFQwms/LKPU8nx33D8AAAA/jAAAAAAAAAABTwEAAEgAAACAN5o6v/ZwPyyj1PJ8d9w/AAAAP6wAAAAAAAAAAVABAABIAAAAALaHXFYMdD8so9TyfHfcPwAAAD+7AAAAAAAAAAFRAQAASAAAAPCyYqCEN3o/LKPU8nx33D8AAAA/uwAAAAAAAAABUgEAAEgAAADo1x5yWTGAPya+cFXuYtw/AAAAP8sAAAAAAAAAAVMBAABIAAAAmBUDJbzRhD8mvnBV7mLcPwAAAD/LAAAAAAAAAAFUAQAASAAAABCU8EZT54c/ItkMuF9O3D8AAAA/2wAAAAAAAAABVQEAAEgAAACAEt5o6vyKPx70qBrROdw/AAAAP9sAAAAAAAAAAVYBAABIAAAAwNHU+bWHjD8e9Kga0TncPwAAAD/qAAAAAAAAAAFXAQAASAAAADBQwhtNnY8/HvSoGtE53D8AAAA/6gAAAAAAAAABWAEAAEgAAABU59ceclmRPx70qBrROdw/AAAAP/oAAAAAAAAAAVkBAABIAAAAjKbOrz3kkj8e9Kga0TncPwAAAD8JAQAAAAAAAAFaAQAASAAAACgGSnijqZM/HvSoGtE53D8AAAA/CQEAAAAAAAABWwEAAEgAAAAEJbzR1PmVPx70qBrROdw/AAAAPxkBAAAAAAAAAVwBAABIAAAA3EMuKwZKmD8e9Kga0TncPwAAAD8ZAQAAAAAAAAFdAQAASAAAAPAhlxUDJZw/HvSoGtE53D8AAAA/KQEAAAAAAAABXgEAAEgAAABsD7msGCihPx70qBrROdw/AAAAPzgBAAAAAAAAAV8BAABIAAAAsD3ksmKgpD8e9Kga0TncPwAAAD84AQAAAAAAAAFgAQAASAAAAJDLioES3qg/HvSoGtE53D8AAAA/OAEAAAAAAAABYQEAAEgAAAASuawYKOGtPyLZDLhfTtw/AAAAP0gBAAAAAAAAAWIBAABIAAAAR1Pn1x5ysT8mvnBV7mLcPwAAAD9IAQAAAAAAAAFjAQAASAAAAO8hlxUDJbQ/LKPU8nx33D8AAAA/dQEAAAAAAAABZAEAAEgAAACV8EZT59e2Pyyj1PJ8d9w/AAAAP4QBAAAAAAAAAWUBAABIAAAAIZcVAyW8uT8so9TyfHfcPwAAAD+EAQAAAAAAAAFmAQAASAAAAPu1h1xWDLw/Mog4kAuM3D8AAAA/lAEAAAAAAAABZwEAAEgAAAC5rBgo4Y2+PzRtnC2aoNw/AAAAP5QBAAAAAAAAAWgBAABIAAAA1Pm1h1xWwD80bZwtmqDcPwAAAD+UAQAAAAAAAAFpAQAASAAAAGbFQAlvNME/OlIAyyi13D8AAAA/owEAAAAAAAABagEAAEgAAAACJbzR1PnBPzpSAMsotdw/AAAAP7MBAAAAAAAAAWsBAABIAAAAuqwYKOGNwj86UgDLKLXcPwAAAD+zAQAAAAAAAAFsAQAASAAAAHA0dX7tIcM/OlIAyyi13D8AAAA/wwEAAAAAAAABbQEAAEgAAABKeKOp82vDPzpSAMsotdw/AAAAP8MBAAAAAAAAAW4BAABIAAAAJrzR1Pm1wz86UgDLKLXcPwAAAD/SAQAAAAAAAAFvAQAASAAAAAyU8EZT58M/OlIAyyi13D8AAAA/0gEAAAAAAAABcAEAAEgAAAAAAAAAAADEPzpSAMsotdw/AAAAP+IBAAAAAAAAAXEBAABIAAAA9GsPuawYxD86UgDLKLXcPwAAAD/iAQAAAAAAAAFyAQAASAAAANxDLisGSsQ/OlIAyyi13D8AAAA/8gEAAAAAAAABcwEAAEgAAADOrz3ksmLEPzRtnC2aoNw/AAAAPwECAAAAAAAAAXQBAABIAAAAzq895LJixD8yiDiQC4zcPwAAAD+OAgAAAAAAAAF1AQAASAAAAM6vPeSyYsQ/LKPU8nx33D8AAAA/rQIAAAAAAAABdgEAAEgAAADOrz3ksmLEPya+cFXuYtw/AAAAP9wCAAAAAAAAAXcBAABIAAAAe8hlxUAJ7j8yiDiQC4zcPwAAAD8AAAAAAAAAAAF4AQAASAAAAHmjqfNrD+4/Mog4kAuM3D8AAAA/LwAAAAAAAAABeQEAAEgAAAB1fu0hlxXuPzKIOJALjNw/AAAAPz8AAAAAAAAAAXoBAABIAAAAbzR1fu0h7j8yiDiQC4zcPwAAAD9OAAAAAAAAAAF7AQAASAAAAGnq/NpDLu4/Mog4kAuM3D8AAAA/XgAAAAAAAAABfAEAAEgAAABnxUAJbzTuPyyj1PJ8d9w/AAAAP24AAAAAAAAAAX0BAABIAAAAX3vIZcVA7j8so9TyfHfcPwAAAD9uAAAAAAAAAAF+AQAASAAAAFkxUMIbTe4/Jr5wVe5i3D8AAAA/fQAAAAAAAAABfwEAAEgAAABPwhtNnV/uPya+cFXuYtw/AAAAP30AAAAAAAAAAYABAABIAAAASXijqfNr7j8mvnBV7mLcPwAAAD99AAAAAAAAAAGBAQAASAAAAEEJbzR1fu4/Jr5wVe5i3D8AAAA/jQAAAAAAAAABggEAAEgAAAAxUMIbTZ3uPyLZDLhfTtw/AAAAP5wAAAAAAAAAAYMBAABIAAAAI5cVAyW87j8e9Kga0TncPwAAAD+cAAAAAAAAAAGEAQAASAAAABUDJbzR1O4/GA9FfUIl3D8AAAA/rAAAAAAAAAABhQEAAEgAAAABAAAAAADvPw5FfUIl/Ns/AAAAP6wAAAAAAAAAAYYBAABIAAAA7yGXFQMl7z8KYBmllufbPwAAAD+8AAAAAAAAAAGHAQAASAAAANtDLisGSu8/AJZRanm+2z8AAAA/vAAAAAAAAAABiAEAAEgAAADPrz3ksmLvP/qw7czqqds/AAAAP8sAAAAAAAAAAYkBAABIAAAAxUAJbzR17z/6sO3M6qnbPwAAAD/LAAAAAAAAAAGKAQAASAAAALmsGCjhje8/8uYlks2A2z8AAAA/2wAAAAAAAAABiwEAAEgAAACtGCjhjabvP/LmJZLNgNs/AAAAP9sAAAAAAAAAAYwBAABIAAAAo6nzaw+57z/sAcL0PmzbPwAAAD/rAAAAAAAAAAGNAQAASAAAAJs6v/aQy+8/7AHC9D5s2z8AAAA/6wAAAAAAAAABjgEAAEgAAACXFQMlvNHvP+YcXlewV9s/AAAAP/oAAAAAAAAAAY8BAABIAAAAk/BGU+fX7z/mHF5XsFfbPwAAAD/6AAAAAAAAAAGQAQAASAAAAJHLioES3u8/5hxeV7BX2z8AAAA/CgEAAAAAAAABkQEAAEgAAACNps6vPeTvP+YcXlewV9s/AAAAPxkBAAAAAAAAAZIBAABIAAAAjabOrz3k7z/kN/q5IUPbPwAAAD+VAQAAAAAAAAGTAQAASAAAAJHLioES3u8/5Df6uSFD2z8AAAA/pAEAAAAAAAABlAEAAEgAAACT8EZT59fvP+Q3+rkhQ9s/AAAAP7QBAAAAAAAAAZUBAABIAAAAmzq/9pDL7z/kN/q5IUPbPwAAAD+0AQAAAAAAAAGWAQAASAAAABxNnV97yOQ//2mulYZB5D8AAAA/AAAAAAAAAAABlwEAAEgAAAAfclkxUMLkP/9prpWGQeQ/AAAAPz8AAAAAAAAAAZgBAABIAAAAJrzR1Pm15D//aa6VhkHkPwAAAD8/AAAAAAAAAAGZAQAASAAAADR1fu0hl+Q//2mulYZB5D8AAAA/TwAAAAAAAAABmgEAAEgAAABNnV97yGXkP/9prpWGQeQ/AAAAP08AAAAAAAAAAZsBAABIAAAAdX7tIZcV5D//aa6VhkHkPwAAAD9eAAAAAAAAAAGcAQAASAAAAJ5fe8hlxeM//2mulYZB5D8AAAA/XgAAAAAAAAABnQEAAEgAAADLioES3mjjP/9prpWGQeQ/AAAAP24AAAAAAAAAAZ4BAABIAAAA9GsPuawY4z98d/xGPzfkPwAAAD99AAAAAAAAAAGfAQAASAAAABko4Y2mzuI/+4RK+Pcs5D8AAAA/fQAAAAAAAAABoAEAAEgAAAA7v/aQy4riP3iSmKmwIuQ/AAAAP40AAAAAAAAAAaEBAABIAAAAU+fXHnJZ4j/1n+ZaaRjkPwAAAD+NAAAAAAAAAAGiAQAASAAAAGjq/NpDLuI/c600DCIO5D8AAAA/jQAAAAAAAAABowEAAEgAAAB7yGXFQAniP/G6gr3aA+Q/AAAAP50AAAAAAAAAAaQBAABIAAAAhTeaOr/24T9uyNBuk/njPwAAAD+sAAAAAAAAAAGlAQAASAAAAI2mzq895OE/bsjQbpP54z8AAAA/rAAAAAAAAAABpgEAAEgAAACU8EZT59fhP27I0G6T+eM/AAAAP7wAAAAAAAAAAacBAABIAAAAkcuKgRLe4T9uyNBuk/njPwAAAD/sAAAAAAAAAAGoAQAASAAAAJHLioES3uE/8bqCvdoD5D8AAAA/+wAAAAAAAAABqQEAAEgAAACNps6vPeThP/G6gr3aA+Q/AAAAP/sAAAAAAAAAAaoBAABIAAAAi4ES3mjq4T9zrTQMIg7kPwAAAD8LAQAAAAAAAAGrAQAASAAAAIdcVgyU8OE/c600DCIO5D8AAAA/GwEAAAAAAAABrAEAAEgAAACFN5o6v/bhP3OtNAwiDuQ/AAAAPxsBAAAAAAAAAa0BAABIAAAAZsVACW802z8JNHbQo2rkPwAAAD8AAAAAAAAAAAGuAQAASAAAAGwPuawYKNs/CTR20KNq5D8AAAA/LgAAAAAAAAABrwEAAEgAAABzWTFQwhvbPwk0dtCjauQ/AAAAPz4AAAAAAAAAAbABAABIAAAAeaOp82sP2z8JNHbQo2rkPwAAAD9OAAAAAAAAAAGxAQAASAAAAH/tIZcVA9s/CTR20KNq5D8AAAA/XQAAAAAAAAABsgEAAEgAAACFN5o6v/baPwk0dtCjauQ/AAAAP20AAAAAAAAAAbMBAABIAAAAkcuKgRLe2j8JNHbQo2rkPwAAAD99AAAAAAAAAAG0AQAASAAAAJgVAyW80do/CTR20KNq5D8AAAA/jAAAAAAAAAABtQEAAEgAAACkqfNrD7naPwk0dtCjauQ/AAAAP4wAAAAAAAAAAbYBAABIAAAAqvNrD7ms2j8JNHbQo2rkPwAAAD+cAAAAAAAAAAG3AQAASAAAALA95LJioNo/CTR20KNq5D8AAAA/qwAAAAAAAAABuAEAAEgAAADDG02dX3vaP4ZBxIFcYOQ/AAAAP7sAAAAAAAAAAbkBAABIAAAA1Pm1h1xW2j+GQcSBXGDkPwAAAD/LAAAAAAAAAAG6AQAASAAAAOfXHnJZMdo/A08SMxVW5D8AAAA/ywAAAAAAAAABuwEAAEgAAAAAAAAAAADaPwNPEjMVVuQ/AAAAP9oAAAAAAAAAAbwBAABIAAAAGCjhjabO2T8DTxIzFVbkPwAAAD/aAAAAAAAAAAG9AQAASAAAADFQwhtNndk/glxg5M1L5D8AAAA/6gAAAAAAAAABvgEAAEgAAABKeKOp82vZP4JcYOTNS+Q/AAAAP+oAAAAAAAAAAb8BAABIAAAAaer82kMu2T//aa6VhkHkPwAAAD/6AAAAAAAAAAHAAQAASAAAAIhcVgyU8Ng//2mulYZB5D8AAAA/+gAAAAAAAAABwQEAAEgAAACtGCjhjabYP/9prpWGQeQ/AAAAPwkBAAAAAAAAAcIBAABIAAAAzIqBEt5o2D//aa6VhkHkPwAAAD8JAQAAAAAAAAHDAQAASAAAAPeQy4qBEtg//2mulYZB5D8AAAA/GQEAAAAAAAABxAEAAEgAAAAWAyW80dTXP/9prpWGQeQ/AAAAPxkBAAAAAAAAAcUBAABIAAAAO7/2kMuK1z//aa6VhkHkPwAAAD8oAQAAAAAAAAHGAQAASAAAAFTn1x5yWdc//2mulYZB5D8AAAA/KAEAAAAAAAABxwEAAEgAAABsD7msGCjXP3x3/EY/N+Q/AAAAPzgBAAAAAAAAAcgBAABIAAAAf+0hlxUD1z98d/xGPzfkPwAAAD84AQAAAAAAAAHJAQAASAAAAJHLioES3tY/fHf8Rj835D8AAAA/SAEAAAAAAAABygEAAEgAAACYFQMlvNHWP3x3/EY/N+Q/AAAAP0gBAAAAAAAAAcsBAABIAAAApKnzaw+51j98d/xGPzfkPwAAAD9XAQAAAAAAAAHMAQAASAAAAKrzaw+5rNY/fHf8Rj835D8AAAA/VwEAAAAAAAABzQEAAEgAAACwPeSyYqDWP3x3/EY/N+Q/AAAAP2cBAAAAAAAAAc4BAABIAAAAtodcVgyU1j98d/xGPzfkPwAAAD9nAQAAAAAAAAHPAQAASAAAAMMbTZ1fe9Y/fHf8Rj835D8AAAA/dwEAAAAAAAAB0AEAAEgAAADPrz3ksmLWP3x3/EY/N+Q/AAAAP3cBAAAAAAAAAdEBAABIAAAA2kMuKwZK1j98d/xGPzfkPwAAAD+GAQAAAAAAAAHSAQAASAAAAO0hlxUDJdY/fHf8Rj835D8AAAA/hgEAAAAAAAAB0wEAAEgAAAAMlPBGU+fVP3x3/EY/N+Q/AAAAP5YBAAAAAAAAAdQBAABIAAAAJbzR1Pm11T98d/xGPzfkPwAAAD+lAQAAAAAAAAHVAQAASAAAAEp4o6nza9U/fHf8Rj835D8AAAA/pQEAAAAAAAAB1gEAAEgAAABp6vzaQy7VP3x3/EY/N+Q/AAAAP6UBAAAAAAAAAdcBAABIAAAAgRLeaOr81D98d/xGPzfkPwAAAD+1AQAAAAAAAAHYAQAASAAAAK0YKOGNptQ/fHf8Rj835D8AAAA/7AEAAAAAAAAB2QEAAEgAAAC/9pDLioHUP3x3/EY/N+Q/AAAAP/wBAAAAAAAAAdoBAABIAAAA2B5yWTFQ1D/7hEr49yzkPwAAAD8LAgAAAAAAAAHbAQAASAAAAOr82kMuK9Q/eJKYqbAi5D8AAAA/CwIAAAAAAAAB3AEAAEgAAAD92kMuKwbUP/Wf5lppGOQ/AAAAPwsCAAAAAAAAAd0BAABIAAAAD7msGCjh0z9zrTQMIg7kPwAAAD8bAgAAAAAAAAHeAQAASAAAABxNnV97yNM/8bqCvdoD5D8AAAA/KwIAAAAAAAAB3wEAAEgAAAAo4Y2mzq/TP27I0G6T+eM/AAAAPysCAAAAAAAAAeABAABIAAAANXV+7SGX0z9uyNBuk/njPwAAAD8rAgAAAAAAAAHhAQAASAAAAEdT59cectM/bsjQbpP54z8AAAA/OgIAAAAAAAAB4gEAAEgAAABT59ceclnTP+zVHiBM7+M/AAAAP0oCAAAAAAAAAeMBAABIAAAAZsVACW800z/s1R4gTO/jPwAAAD9KAgAAAAAAAAHkAQAASAAAAGwPuawYKNM/aeNs0QTl4z8AAAA/WQIAAAAAAAAB5QEAAEgAAAB/7SGXFQPTP2njbNEE5eM/AAAAP1kCAAAAAAAAAeYBAABIAAAAkcuKgRLe0j9p42zRBOXjPwAAAD9pAgAAAAAAAAHnAQAASAAAAKrzaw+5rNI/aeNs0QTl4z8AAAA/aQIAAAAAAAAB6AEAAEgAAADJZcVACW/SP2njbNEE5eM/AAAAP3kCAAAAAAAAAekBAABIAAAA7SGXFQMl0j9p42zRBOXjPwAAAD95AgAAAAAAAAHqAQAASAAAABgo4Y2mztE/aeNs0QTl4z8AAAA/iAIAAAAAAAAB6wEAAEgAAAA95LJioITRP+fwuoK92uM/AAAAP4gCAAAAAAAAAewBAABIAAAAYqCEN5o60T/n8LqCvdrjPwAAAD+YAgAAAAAAAAHtAQAASAAAAIES3mjq/NA/Zf4INHbQ4z8AAAA/mAIAAAAAAAAB7gEAAEgAAACghDeaOr/QP2X+CDR20OM/AAAAP6gCAAAAAAAAAe8BAABIAAAAuawYKOGN0D/iC1flLsbjPwAAAD+oAgAAAAAAAAHwAQAASAAAAMuKgRLeaNA/4gtX5S7G4z8AAAA/twIAAAAAAAAB8QEAAEgAAADYHnJZMVDQP+ILV+UuxuM/AAAAP7cCAAAAAAAAAfIBAABIAAAA6vzaQy4r0D/iC1flLsbjPwAAAD/HAgAAAAAAAAHzAQAASAAAAP3aQy4rBtA/Xxmllue74z8AAAA/xwIAAAAAAAAB9AEAAEgAAAAsBkp4o6nPP18ZpZbnu+M/AAAAP9YCAAAAAAAAAfUBAABIAAAAXFYMlPBGzz9fGaWW57vjPwAAAD/WAgAAAAAAAAH2AQAASAAAAJo6v/aQy84/Xxmllue74z8AAAA/5gIAAAAAAAAB9wEAAEgAAADYHnJZMVDOP18ZpZbnu+M/AAAAP+YCAAAAAAAAAfgBAABIAAAAFgMlvNHUzT9fGaWW57vjPwAAAD/2AgAAAAAAAAH5AQAASAAAAGwPuawYKM0/Xxmllue74z8AAAA/9gIAAAAAAAAB+gEAAEgAAADEG02dX3vMP18ZpZbnu+M/AAAAPwUDAAAAAAAAAfsBAABIAAAAGCjhjabOyz9fGaWW57vjPwAAAD8FAwAAAAAAAAH8AQAASAAAAGKghDeaOss/Xxmllue74z8AAAA/FQMAAAAAAAAB/QEAAEgAAAC6rBgo4Y3KP18ZpZbnu+M/AAAAPxUDAAAAAAAAAf4BAABIAAAAAiW80dT5yT9fGaWW57vjPwAAAD8lAwAAAAAAAAH/AQAASAAAAEAJbzR1fsk/Xxmllue74z8AAAA/JQMAAAAAAAABAAIAAEgAAABmxUAJbzTJP18ZpZbnu+M/AAAAPzQDAAAAAAAAAQECAABIAAAAclkxUMIbyT9fGaWW57vjPwAAAD9EAwAAAAAAAAECAgAASAAAAIqBEt5o6sg/Xxmllue74z8AAAA/RAMAAAAAAAABAwIAAEgAAACkqfNrD7nIP18ZpZbnu+M/AAAAP0QDAAAAAAAAAQQCAABIAAAAvNHU+bWHyD9fGaWW57vjPwAAAD9jAwAAAAAAAAEFAgAASAAAAMhlxUAJb8g/Xxmllue74z8AAAA/cwMAAAAAAAABBgIAAEgAAADgjabOrz3IP18ZpZbnu+M/AAAAP3MDAAAAAAAAAQcCAABIAAAA7iGXFQMlyD9fGaWW57vjPwAAAD+CAwAAAAAAAAEIAgAASAAAAAZKeKOp88c/3ibzR6Cx4z8AAAA/ggMAAAAAAAABCQIAAEgAAAAsBkp4o6nHP94m80egseM/AAAAP4IDAAAAAAAAAQoCAABIAAAAUMIbTZ1fxz/eJvNHoLHjPwAAAD+SAwAAAAAAAAELAgAASAAAAIIS3mjq/MY/3ibzR6Cx4z8AAAA/ogMAAAAAAAABDAIAAEgAAACozq895LLGP94m80egseM/AAAAP6IDAAAAAAAAAQ0CAABIAAAAzIqBEt5oxj/eJvNHoLHjPwAAAD+xAwAAAAAAAAEOAgAASAAAAPJGU+fXHsY/3ibzR6Cx4z8AAAA/sQMAAAAAAAABDwIAAEgAAAD82kMuKwbGP94m80egseM/AAAAP8EDAAAAAAAAARACAABIAAAAIpcVAyW8xT/eJvNHoLHjPwAAAD/BAwAAAAAAAAERAgAASAAAAC4rBkp4o8U/3ibzR6Cx4z8AAAA/0AMAAAAAAAABEgIAAEgAAAA6v/aQy4rFP94m80egseM/AAAAP+ADAAAAAAAAARMCAABIAAAARlPn1x5yxT/eJvNHoLHjPwAAAD8PBAAAAAAAAAEUAgAASAAAAFTn1x5yWcU/3ibzR6Cx4z8AAAA/HgQAAAAAAAABFQIAAEgAAABGU+fXHnLFP94m80egseM/AAAAP7oEAAAAAAAAARYCAABIAAAARlPn1x5yxT9bNEH5WKfjPwAAAD/aBAAAAAAAAAEXAgAASAAAADq/9pDLisU/WzRB+Vin4z8AAAA/CQUAAAAAAAABGAIAAEgAAAB5o6nzaw+xP5OPdTpSAOs/AAAAPwAAAAAAAAAAARkCAABIAAAAeaOp82sPsT8RncPrCvbqPwAAAD9dAAAAAAAAAAEaAgAASAAAAF97yGXFQLE/j6oRncPr6j8AAAA/XQAAAAAAAAABGwIAAEgAAABHU+fXHnKxP4+qEZ3D6+o/AAAAP20AAAAAAAAAARwCAABIAAAALysGSnijsT8NuF9OfOHqPwAAAD9tAAAAAAAAAAEdAgAASAAAAP3aQy4rBrI/DbhfTnzh6j8AAAA/fQAAAAAAAAABHgIAAEgAAADlsmKghDeyPw24X0584eo/AAAAP30AAAAAAAAAAR8CAABIAAAAy4qBEt5osj8NuF9OfOHqPwAAAD+MAAAAAAAAAAEgAgAASAAAALNioIQ3mrI/DbhfTnzh6j8AAAA/jAAAAAAAAAABIQIAAEgAAACZOr/2kMuyP4nFrf801+o/AAAAP4wAAAAAAAAAASICAABIAAAAgRLeaOr8sj+Jxa3/NNfqPwAAAD+MAAAAAAAAAAEjAgAASAAAAGnq/NpDLrM/B9P7sO3M6j8AAAA/nAAAAAAAAAABJAIAAEgAAAA3mjq/9pCzPwfT+7DtzOo/AAAAP5wAAAAAAAAAASUCAABIAAAA7yGXFQMltD8H0/uw7czqPwAAAD+rAAAAAAAAAAEmAgAASAAAAIuBEt5o6rQ/heBJYqbC6j8AAAA/uwAAAAAAAAABJwIAAEgAAAAp4Y2mzq+1P4XgSWKmwuo/AAAAP7sAAAAAAAAAASgCAABIAAAArRgo4Y2mtj8D7pcTX7jqPwAAAD+7AAAAAAAAAAEpAgAASAAAABko4Y2mzrc/gfvlxBeu6j8AAAA/ygAAAAAAAAABKgIAAEgAAABrD7msGCi5P/0INHbQo+o/AAAAP8oAAAAAAAAAASsCAABIAAAAp86vPeSyuj/9CDR20KPqPwAAAD/aAAAAAAAAAAEsAgAASAAAAPu1h1xWDLw//Qg0dtCj6j8AAAA/2gAAAAAAAAABLQIAAEgAAAA1dX7tIZe9P/0INHbQo+o/AAAAP+oAAAAAAAAAAS4CAABIAAAAoYQ3mjq/vj/9CDR20KPqPwAAAD/qAAAAAAAAAAEvAgAASAAAAO4hlxUDJcA//Qg0dtCj6j8AAAA/+QAAAAAAAAABMAIAAEgAAACYFQMlvNHAP/0INHbQo+o/AAAAP/kAAAAAAAAAATECAABIAAAAQAlvNHV+wT/9CDR20KPqPwAAAD8JAQAAAAAAAAEyAgAASAAAAAIlvNHU+cE//Qg0dtCj6j8AAAA/CQEAAAAAAAABMwIAAEgAAAC6rBgo4Y3CP/0INHbQo+o/AAAAPxkBAAAAAAAAATQCAABIAAAAfMhlxUAJwz/9CDR20KPqPwAAAD8ZAQAAAAAAAAE1AgAASAAAAD7ksmKghMM/gfvlxBeu6j8AAAA/KAEAAAAAAAABNgIAAEgAAAAMlPBGU+fDP4H75cQXruo/AAAAPygBAAAAAAAAATcCAABIAAAA3EMuKwZKxD+B++XEF67qPwAAAD84AQAAAAAAAAE4AgAASAAAAKrzaw+5rMQ/A+6XE1+46j8AAAA/RwEAAAAAAAABOQIAAEgAAAB4o6nzaw/FPwPulxNfuOo/AAAAP0cBAAAAAAAAAToCAABIAAAALisGSnijxT+F4ElipsLqPwAAAD9XAQAAAAAAAAE7AgAASAAAAPJGU+fXHsY/heBJYqbC6j8AAAA/VwEAAAAAAAABPAIAAEgAAACaOr/2kMvGP4XgSWKmwuo/AAAAP2cBAAAAAAAAAT0CAABIAAAAUMIbTZ1fxz+F4ElipsLqPwAAAD92AQAAAAAAAAE+AgAASAAAABLeaOr82sc/heBJYqbC6j8AAAA/dgEAAAAAAAABPwIAAEgAAADgjabOrz3IP4XgSWKmwuo/AAAAP3YBAAAAAAAAAUACAABIAAAAsD3ksmKgyD+F4ElipsLqPwAAAD+GAQAAAAAAAAFBAgAASAAAAIqBEt5o6sg/heBJYqbC6j8AAAA/hgEAAAAAAAABQgIAAEgAAABmxUAJbzTJPwfT+7DtzOo/AAAAP5YBAAAAAAAAAUMCAABIAAAAWDFQwhtNyT8H0/uw7czqPwAAAD+WAQAAAAAAAAFEAgAASAAAAEAJbzR1fsk/B9P7sO3M6j8AAAA/pQEAAAAAAAABRQIAAEgAAAA0dX7tIZfJPwfT+7DtzOo/AAAAP6UBAAAAAAAAAUYCAABIAAAAHE2dX3vIyT8H0/uw7czqPwAAAD+1AQAAAAAAAAFHAgAASAAAAA65rBgo4ck/B9P7sO3M6j8AAAA/tQEAAAAAAAABSAIAAEgAAAACJbzR1PnJPwfT+7DtzOo/AAAAP8QBAAAAAAAAAUkCAABIAAAA9pDLioESyj8H0/uw7czqPwAAAD/EAQAAAAAAAAFKAgAASAAAAN5o6vzaQ8o/B9P7sO3M6j8AAAA/1AEAAAAAAAABSwIAAEgAAADS1Pm1h1zKPwfT+7DtzOo/AAAAP9QBAAAAAAAAAUwCAABIAAAAxkAJbzR1yj8H0/uw7czqPwAAAD/kAQAAAAAAAAFNAgAASAAAAKwYKOGNpso/B9P7sO3M6j8AAAA/5AEAAAAAAAABTgIAAEgAAACghDeaOr/KPwfT+7DtzOo/AAAAP/MBAAAAAAAAAU8CAABIAAAAlPBGU+fXyj8H0/uw7czqPwAAAD8DAgAAAAAAAAFQAgAASAAAAIhcVgyU8Mo/B9P7sO3M6j8AAAA/EwIAAAAAAAABUQIAAEgAAAB8yGXFQAnLPwfT+7DtzOo/AAAAPxMCAAAAAAAAAVICAABIAAAAbjR1fu0hyz8H0/uw7czqPwAAAD9BAgAAAAAAAAFTAgAASAAAAGKghDeaOss/B9P7sO3M6j8AAAA/YQIAAAAAAAABVAIAAEgAAABioIQ3mjrLP4XgSWKmwuo/AAAAP3ACAAAAAAAAAVUCAABIAAAAVgyU8EZTyz+F4ElipsLqPwAAAD9wAgAAAAAAAAFWAgAASAAAAEh4o6nza8s/heBJYqbC6j8AAAA/gAIAAAAAAAABVwIAAEgAAAA85LJioITLP4XgSWKmwuo/AAAAP5kCAAAAAAAAAVgCAABIAAAAPOSyYqCEyz8D7pcTX7jqPwAAAD+ZAgAAAAAAAAFZAgAASAAAACS80dT5tcs/A+6XE1+46j8AAAA/qAIAAAAAAAABWgIAAEgAAAAYKOGNps7LPwPulxNfuOo/AAAAP7gCAAAAAAAAAVsCAABIAAAADJTwRlPnyz8D7pcTX7jqPwAAAD/XAgAAAAAAAAFcAgAASAAAAAyU8EZT58s/gfvlxBeu6j8AAAA/1wIAAAAAAAABXQIAAEgAAAD+///////LP4H75cQXruo/AAAAP+cCAAAAAAAAAV4CAABIAAAA8msPuawYzD+B++XEF67qPwAAAD/2AgAAAAAAAAFfAgAASAAAAObXHnJZMcw/gfvlxBeu6j8AAAA/BgMAAAAAAAABYAIAAEgAAADaQy4rBkrMP4H75cQXruo/AAAAPxYDAAAAAAAAAWECAABIAAAA2kMuKwZKzD/9CDR20KPqPwAAAD8lAwAAAAAAAAFiAgAASAAAANCvPeSyYsw//Qg0dtCj6j8AAAA/JQMAAAAAAAABYwIAAEgAAABaMVDCG03XP6sIaU0bZ+s/AAAAPwAAAAAAAAAAAWQCAABIAAAAVOfXHnJZ1z+rCGlNG2frPwAAAD+MAAAAAAAAAAFlAgAASAAAAE2dX3vIZdc/qwhpTRtn6z8AAAA/jAAAAAAAAAABZgIAAEgAAABBCW80dX7XP6sIaU0bZ+s/AAAAP5wAAAAAAAAAAWcCAABIAAAALisGSnij1z+rCGlNG2frPwAAAD+cAAAAAAAAAAFoAgAASAAAABYDJbzR1Nc/qwhpTRtn6z8AAAA/rAAAAAAAAAABaQIAAEgAAADxRlPn1x7YP6sIaU0bZ+s/AAAAP6wAAAAAAAAAAWoCAABIAAAAxUAJbzR12D+rCGlNG2frPwAAAD+7AAAAAAAAAAFrAgAASAAAAI6mzq895Ng/qwhpTRtn6z8AAAA/ywAAAAAAAAABbAIAAEgAAABcVgyU8EbZPy/7Gpxices/AAAAP8sAAAAAAAAAAW0CAABIAAAAJbzR1Pm12T+x7czqqXvrPwAAAD/bAAAAAAAAAAFuAgAASAAAAOfXHnJZMdo/se3M6ql76z8AAAA/2wAAAAAAAAABbwIAAEgAAAC3h1xWDJTaP7HtzOqpe+s/AAAAP9sAAAAAAAAAAXACAABIAAAAhTeaOr/22j+x7czqqXvrPwAAAD/qAAAAAAAAAAFxAgAASAAAAFoxUMIbTds/se3M6ql76z8AAAA/+gAAAAAAAAABcgIAAEgAAAA1dX7tIZfbP7HtzOqpe+s/AAAAP/oAAAAAAAAAAXMCAABIAAAAELmsGCjh2z+x7czqqXvrPwAAAD8JAQAAAAAAAAF0AgAASAAAAOSyYqCEN9w/se3M6ql76z8AAAA/CQEAAAAAAAABdQIAAEgAAADMioES3mjcPy/7Gpxices/AAAAPxkBAAAAAAAAAXYCAABIAAAArBgo4Y2m3D8v+xqcYnHrPwAAAD8ZAQAAAAAAAAF3AgAASAAAAI6mzq895Nw/qwhpTRtn6z8AAAA/KQEAAAAAAAABeAIAAEgAAAB8yGXFQAndPykWt/7TXOs/AAAAPykBAAAAAAAAAXkCAABIAAAAbjR1fu0h3T+nIwWwjFLrPwAAAD84AQAAAAAAAAF6AgAASAAAAFxWDJTwRt0/JTFTYUVI6z8AAAA/OAEAAAAAAAABewIAAEgAAABQwhtNnV/dP6E+oRL+Pes/AAAAP0gBAAAAAAAAAXwCAABIAAAAPuSyYqCE3T+hPqES/j3rPwAAAD9IAQAAAAAAAAF9AgAASAAAADJQwhtNnd0/oT6hEv496z8AAAA/WAEAAAAAAAABfgIAAEgAAAAeclkxUMLdPyFM78O2M+s/AAAAP1gBAAAAAAAAAX8CAABIAAAAGCjhjabO3T8hTO/DtjPrPwAAAD9nAQAAAAAAAAGAAgAASAAAAAyU8EZT590/IUzvw7Yz6z8AAAA/cwEAAAAAAAABgQIAAEgAAAAGSnijqfPdPyFM78O2M+s/AAAAP4MBAAAAAAAAAYICAABIAAAAAAAAAAAA3j8hTO/DtjPrPwAAAD+DAQAAAAAAAAGDAgAASAAAAPq1h1xWDN4/IUzvw7Yz6z8AAAA/kgEAAAAAAAABhAIAAEgAAADuIZcVAyXePyFM78O2M+s/AAAAP30CAAAAAAAAAYUCAABIAAAA4I2mzq893j8hTO/DtjPrPwAAAD+MAgAAAAAAAAGGAgAASAAAANT5tYdcVt4/oT6hEv496z8AAAA/jAIAAAAAAAABhwIAAEgAAAC2h1xWDJTeP6cjBbCMUus/AAAAP5wCAAAAAAAAAYgCAABIAAAAD7msGCjh5D8lMVNhRUjrPwAAAD8AAAAAAAAAAAGJAgAASAAAAA2U8EZT5+Q/JTFTYUVI6z8AAAA/fQAAAAAAAAABigIAAEgAAAAJbzR1fu3kPyUxU2FFSOs/AAAAP40AAAAAAAAAAYsCAABIAAAAB0p4o6nz5D8lMVNhRUjrPwAAAD+NAAAAAAAAAAGMAgAASAAAAAAAAAAAAOU/JTFTYUVI6z8AAAA/nQAAAAAAAAABjQIAAEgAAAD3kMuKgRLlPyUxU2FFSOs/AAAAP50AAAAAAAAAAY4CAABIAAAA8EZT59ce5T8lMVNhRUjrPwAAAD+sAAAAAAAAAAGPAgAASAAAAOr82kMuK+U/oT6hEv496z8AAAA/rAAAAAAAAAABkAIAAEgAAADijabOrz3lP6E+oRL+Pes/AAAAP7wAAAAAAAAAAZECAABIAAAA2B5yWTFQ5T8hTO/DtjPrPwAAAD+8AAAAAAAAAAGSAgAASAAAAM+vPeSyYuU/IUzvw7Yz6z8AAAA/ywAAAAAAAAABkwIAAEgAAADFQAlvNHXlP51ZPXVvKes/AAAAP8sAAAAAAAAAAZQCAABIAAAAtodcVgyU5T8bZ4smKB/rPwAAAD/bAAAAAAAAAAGVAgAASAAAAKwYKOGNpuU/mXTZ1+AU6z8AAAA/2wAAAAAAAAABlgIAAEgAAACkqfNrD7nlP5OPdTpSAOs/AAAAP/YAAAAAAAAAAZcCAABIAAAAlxUDJbzR5T8RncPrCvbqPwAAAD/2AAAAAAAAAAGYAgAASAAAAIES3mjq/OU/j6oRncPr6j8AAAA/BQEAAAAAAAABmQIAAEgAAABvNHV+7SHmP4+qEZ3D6+o/AAAAPwUBAAAAAAAAAZoCAABIAAAAXFYMlPBG5j+Jxa3/NNfqPwAAAD8VAQAAAAAAAAGbAgAASAAAAFDCG02dX+Y/heBJYqbC6j8AAAA/FQEAAAAAAAABnAIAAEgAAABDLisGSnjmPwPulxNfuOo/AAAAPyUBAAAAAAAAAZ0CAABIAAAANHV+7SGX5j+B++XEF67qPwAAAD8lAQAAAAAAAAGeAgAASAAAACjhjabOr+Y//Qg0dtCj6j8AAAA/NAEAAAAAAAABnwIAAEgAAAAZKOGNps7mP/kj0NhBj+o/AAAAPzQBAAAAAAAAAaACAABIAAAACW80dX7t5j93MR6K+oTqPwAAAD9EAQAAAAAAAAGhAgAASAAAAPeQy4qBEuc/dzEeivqE6j8AAAA/RAEAAAAAAAABogIAAEgAAADo1x5yWTHnP3cxHor6hOo/AAAAP1MBAAAAAAAAAaMCAABIAAAA1fm1h1xW5z/zPmw7s3rqPwAAAD9jAQAAAAAAAAGkAgAASAAAAMMbTZ1fe+c/c0y67Gtw6j8AAAA/YwEAAAAAAAABpQIAAEgAAACwPeSyYqDnP+9ZCJ4kZuo/AAAAP2MBAAAAAAAAAaYCAABIAAAAnl97yGXF5z/vWQieJGbqPwAAAD9zAQAAAAAAAAGnAgAASAAAAI6mzq895Oc/71kIniRm6j8AAAA/cwEAAAAAAAABqAIAAEgAAACFN5o6v/bnP21nVk/dW+o/AAAAP4IBAAAAAAAAAakCAABIAAAAf+0hlxUD6D9tZ1ZP3VvqPwAAAD+CAQAAAAAAAAGqAgAASAAAAHmjqfNrD+g/bWdWT91b6j8AAAA/kgEAAAAAAAABqwIAAEgAAAB5o6nzaw/oP+t0pACWUeo/AAAAP6IBAAAAAAAAAawCAABIAAAAdX7tIZcV6D/rdKQAllHqPwAAAD+xAQAAAAAAAAGtAgAASAAAAG80dX7tIeg/63SkAJZR6j8AAAA/wQEAAAAAAAABrgIAAEgAAABsD7msGCjoP2mC8rFOR+o/AAAAP9ABAAAAAAAAAa8CAABIAAAAaOr82kMu6D9pgvKxTkfqPwAAAD/QAQAAAAAAAAGwAgAASAAAAGB7yGXFQOg/5Y9AYwc96j8AAAA/4AEAAAAAAAABsQIAAEgAAABWDJTwRlPoP+WPQGMHPeo/AAAAP+ABAAAAAAAAAbICAABIAAAASnijqfNr6D/lj0BjBz3qPwAAAD/wAQAAAAAAAAGzAgAASAAAAD3ksmKghOg/5Y9AYwc96j8AAAA/8AEAAAAAAAABtAIAAEgAAAAyUMIbTZ3oP+WPQGMHPeo/AAAAP/8BAAAAAAAAAbUCAABIAAAAHE2dX3vI6D/lj0BjBz3qPwAAAD//AQAAAAAAAAG2AgAASAAAAAMlvNHU+eg/aYLysU5H6j8AAAA/DwIAAAAAAAABtwIAAEgAAADuIZcVAyXpP+t0pACWUeo/AAAAPw8CAAAAAAAAAbgCAABIAAAA4o2mzq896T9tZ1ZP3VvqPwAAAD8fAgAAAAAAAAG5AgAASAAAANgeclkxUOk/bWdWT91b6j8AAAA/HwIAAAAAAAABugIAAEgAAADS1Pm1h1zpP+9ZCJ4kZuo/AAAAPy4CAAAAAAAAAbsCAABIAAAAyWXFQAlv6T/zPmw7s3rqPwAAAD8uAgAAAAAAAAG8AgAASAAAAMVACW80dek/8z5sO7N66j8AAAA/PgIAAAAAAAABvQIAAEgAAADDG02dX3vpP/M+bDuzeuo/AAAAP00CAAAAAAAAAb4CAABIAAAAv/aQy4qB6T93MR6K+oTqPwAAAD9dAgAAAAAAAAG/AgAASAAAAL3R1Pm1h+k/dzEeivqE6j8AAAA/bQIAAAAAAAABwAIAAEgAAAC2h1xWDJTpP3cxHor6hOo/AAAAP20CAAAAAAAAAcECAABIAAAArRgo4Y2m6T/5I9DYQY/qPwAAAD98AgAAAAAAAAHCAgAASAAAAKbOrz3ksuk/exaCJ4mZ6j8AAAA/fAIAAAAAAAABwwIAAEgAAACaOr/2kMvpP/0INHbQo+o/AAAAP4wCAAAAAAAAAcQCAABIAAAAlPBGU+fX6T/9CDR20KPqPwAAAD+MAgAAAAAAAAHFAgAASAAAAIuBEt5o6uk//Qg0dtCj6j8AAAA/nAIAAAAAAAABxgIAAEgAAACFN5o6v/bpP4H75cQXruo/AAAAP6sCAAAAAAAAAccCAABIAAAAeaOp82sP6j8D7pcTX7jqPwAAAD+rAgAAAAAAAAHIAgAASAAAAG80dX7tIeo/A+6XE1+46j8AAAA/uwIAAAAAAAAByQIAAEgAAABmxUAJbzTqPwPulxNfuOo/AAAAP7sCAAAAAAAAAcoCAABIAAAAVgyU8EZT6j8D7pcTX7jqPwAAAD/KAgAAAAAAAAHLAgAASAAAAEdT59cecuo/A+6XE1+46j8AAAA/ygIAAAAAAAABzAIAAEgAAAA95LJioITqPwPulxNfuOo/AAAAP9oCAAAAAAAAAc0CAABIAAAANXV+7SGX6j8D7pcTX7jqPwAAAD/aAgAAAAAAAAHOAgAASAAAAC4rBkp4o+o/A+6XE1+46j8AAAA/2gIAAAAAAAABzwIAAEgAAAAfclkxUMLqPwPulxNfuOo/AAAAP+oCAAAAAAAAAdACAABIAAAAFgMlvNHU6j8D7pcTX7jqPwAAAD/5AgAAAAAAAAHRAgAASAAAAA2U8EZT5+o/gfvlxBeu6j8AAAA/+QIAAAAAAAAB0gIAAEgAAAADJbzR1PnqP4H75cQXruo/AAAAPwkDAAAAAAAAAdMCAABIAAAA+rWHXFYM6z+B++XEF67qPwAAAD8JAwAAAAAAAAHUAgAASAAAAPFGU+fXHus//Qg0dtCj6j8AAAA/GQMAAAAAAAAB1QIAAEgAAADuIZcVAyXrP/0INHbQo+o/AAAAPxkDAAAAAAAAAdYCAABIAAAA6vzaQy4r6z/9CDR20KPqPwAAAD8oAwAAAAAAAAHXAgAASAAAAOjXHnJZMes//Qg0dtCj6j8AAAA/KAMAAAAAAAAB2AIAAEgAAADksmKghDfrP/0INHbQo+o/AAAAPzgDAAAAAAAAAdkCAABIAAAA4o2mzq896z/9CDR20KPqPwAAAD84AwAAAAAAAAHaAgAASAAAAN5o6vzaQ+s//Qg0dtCj6j8AAAA/RwMAAAAAAAAB2wIAAEgAAADbQy4rBkrrP/0INHbQo+o/AAAAP1cDAAAAAAAAAdwCAABIAAAA1fm1h1xW6z/9CDR20KPqPwAAAD9nAwAAAAAAAAHdAgAASAAAANLU+bWHXOs//Qg0dtCj6j8AAAA/ZwMAAAAAAAAB3gIAAEgAAADLioES3mjrP/0INHbQo+o/AAAAP3YDAAAAAAAAAd8CAABIAAAAxUAJbzR16z/9CDR20KPqPwAAAD92AwAAAAAAAAHgAgAASAAAAL/2kMuKges//Qg0dtCj6j8AAAA/hgMAAAAAAAAB4QIAAEgAAAC2h1xWDJTrP/0INHbQo+o/AAAAP5YDAAAAAAAAAeICAABIAAAArRgo4Y2m6z/9CDR20KPqPwAAAD+WAwAAAAAAAAHjAgAASAAAAKCEN5o6v+s//Qg0dtCj6j8AAAA/pQMAAAAAAAAB5AIAAEgAAACaOr/2kMvrP/0INHbQo+o/AAAAP6UDAAAAAAAAAeUCAABIAAAAkcuKgRLe6z/9CDR20KPqPwAAAD+lAwAAAAAAAAHmAgAASAAAAIuBEt5o6us//Qg0dtCj6j8AAAA/tQMAAAAAAAAB5wIAAEgAAACHXFYMlPDrP/0INHbQo+o/AAAAP7UDAAAAAAAAAegCAABIAAAAhTeaOr/26z/9CDR20KPqPwAAAD/EAwAAAAAAAAHpAgAASAAAAIES3mjq/Os//Qg0dtCj6j8AAAA/1AMAAAAAAAAB6gIAAEgAAAB7yGXFQAnsP/0INHbQo+o/AAAAP+QDAAAAAAAAAesCAABIAAAAeaOp82sP7D/9CDR20KPqPwAAAD/zAwAAAAAAAAHsAgAASAAAAHJZMVDCG+w//Qg0dtCj6j8AAAA/AwQAAAAAAAAB7QIAAEgAAABsD7msGCjsP/0INHbQo+o/AAAAPxMEAAAAAAAAAe4CAABIAAAAZsVACW807D/9CDR20KPqPwAAAD8TBAAAAAAAAAHvAgAASAAAAGB7yGXFQOw//Qg0dtCj6j8AAAA/IgQAAAAAAAAB8AIAAEgAAABWDJTwRlPsP3sWgieJmeo/AAAAPyIEAAAAAAAAAfECAABIAAAAUMIbTZ1f7D97FoIniZnqPwAAAD8yBAAAAAAAAAHyAgAASAAAAEp4o6nza+w/exaCJ4mZ6j8AAAA/QQQAAAAAAAAB8wIAAEgAAABBCW80dX7sP3sWgieJmeo/AAAAP0EEAAAAAAAAAfQCAABIAAAANXV+7SGX7D97FoIniZnqPwAAAD9RBAAAAAAAAAH1AgAASAAAABko4Y2mzuw/exaCJ4mZ6j8AAAA/UQQAAAAAAAAB9gIAAEgAAAADJbzR1PnsP3sWgieJmeo/AAAAP2EEAAAAAAAAAfcCAABIAAAA7iGXFQMl7T97FoIniZnqPwAAAD9hBAAAAAAAAAH4AgAASAAAAN5o6vzaQ+0/exaCJ4mZ6j8AAAA/cAQAAAAAAAAB+QIAAEgAAADS1Pm1h1ztP3sWgieJmeo/AAAAP3AEAAAAAAAAAfoCAABIAAAAvdHU+bWH7T97FoIniZnqPwAAAD+ABAAAAAAAAAH7AgAASAAAALA95LJioO0/exaCJ4mZ6j8AAAA/gAQAAAAAAAAB/AIAAEgAAACq82sPuaztP3sWgieJmeo/AAAAP5AEAAAAAAAAAf0CAABIAAAAps6vPeSy7T97FoIniZnqPwAAAD+QBAAAAAAAAAH+AgAASAAAAKCEN5o6v+0/exaCJ4mZ6j8AAAA/nwQAAAAAAAAB/wIAAEgAAACeX3vIZcXtP3sWgieJmeo/AAAAP68EAAAAAAAAAQADAABIAAAAmjq/9pDL7T97FoIniZnqPwAAAD++BAAAAAAAAAEBAwAASAAAAJcVAyW80e0/+SPQ2EGP6j8AAAA/zgQAAAAAAAABAgMAAEgAAACT8EZT59ftP/kj0NhBj+o/AAAAP94EAAAAAAAAAQMDAABIAAAAkcuKgRLe7T/5I9DYQY/qPwAAAD/eBAAAAAAAAAEEAwAASAAAAI2mzq895O0/+SPQ2EGP6j8AAAA/7QQAAAAAAAABBQMAAEgAAACLgRLeaOrtP/kj0NhBj+o/AAAAP+0EAAAAAAAAAQYDAABIAAAAgRLeaOr87T/5I9DYQY/qPwAAAD/9BAAAAAAAAAEHAwAASAAAAHvIZcVACe4/+SPQ2EGP6j8AAAA//QQAAAAAAAABCAMAAEgAAABzWTFQwhvuP/kj0NhBj+o/AAAAPw0FAAAAAAAAAQkDAABIAAAAbQ+5rBgo7j/5I9DYQY/qPwAAAD8NBQAAAAAAAAEKAwAASAAAAGOghDeaOu4/+SPQ2EGP6j8AAAA/HAUAAAAAAAABCwMAAEgAAABdVgyU8EbuP/kj0NhBj+o/AAAAPywFAAAAAAAAAQwDAABIAAAAVwyU8EZT7j93MR6K+oTqPwAAAD8sBQAAAAAAAAENAwAASAAAAE/CG02dX+4/dzEeivqE6j8AAAA/LAUAAAAAAAABDgMAAEgAAABJeKOp82vuP3cxHor6hOo/AAAAPzsFAAAAAAAAAQ8DAABIAAAAR1Pn1x5y7j93MR6K+oTqPwAAAD87BQAAAAAAAAEQAwAASAAAAEMuKwZKeO4/8z5sO7N66j8AAAA/SwUAAAAAAAABEQMAAEgAAABDLisGSnjuP3NMuuxrcOo/AAAAP3oFAAAAAAAAARIDAABIAAAAQQlvNHV+7j9zTLrsa3DqPwAAAD96BQAAAAAAAAETAwAASAAAAEEJbzR1fu4/71kIniRm6j8AAAA/igUAAAAAAAABFAMAAEgAAABBCW80dX7uP21nVk/dW+o/AAAAP5kFAAAAAAAAARUDAABIAAAAPeSyYqCE7j/rdKQAllHqPwAAAD+pBQAAAAAAAAEWAwAASAAAAD3ksmKghO4/5Y9AYwc96j8AAAA/qQUAAAAAAAABFwMAAEgAAAA7v/aQy4ruP2OdjhTAMuo/AAAAP7gFAAAAAAAAARgDAABIAAAAO7/2kMuK7j/hqtzFeCjqPwAAAD+4BQAAAAAAAAEZAwAASAAAADu/9pDLiu4/3cV4KOoT6j8AAAA/yAUAAAAAAAABGgMAAEgAAAA3mjq/9pDuP9fgFItb/+k/AAAAP8gFAAAAAAAAARsDAABIAAAAN5o6v/aQ7j/T+7DtzOrpPwAAAD/YBQAAAAAAAAEcAwAASAAAADV1fu0hl+4/Twn/noXg6T8AAAA/2AUAAAAAAAABHQMAAEgAAAA1dX7tIZfuP8kx6bKvwek/AAAAP+cFAAAAAAAAAR4DAABIAAAANXV+7SGX7j/FTIUVIa3pPwAAAD/nBQAAAAAAAAEfAwAASAAAADV1fu0hl+4/v2cheJKY6T8AAAA/9wUAAAAAAAABIAMAAEgAAAA1dX7tIZfuP7uCvdoDhOk/AAAAP/cFAAAAAAAAASEDAABIAAAANXV+7SGX7j+1nVk9dW/pPwAAAD8HBgAAAAAAAAEiAwAASAAAADV1fu0hl+4/L8ZDUZ9Q6T8AAAA/BwYAAAAAAAABIwMAAEgAAAA1dX7tIZfuPyX8exaCJ+k/AAAAPxYGAAAAAAAAASQDAABIAAAAMVDCG02d7j+dJGYqrAjpPwAAAD8WBgAAAAAAAAElAwAASAAAAC8rBkp4o+4/F01QPtbp6D8AAAA/JgYAAAAAAAABJgMAAEgAAAArBkp4o6nuPw2DiAO5wOg/AAAAPyYGAAAAAAAAAScDAABIAAAAKwZKeKOp7j+LkNa0cbboPwAAAD81BgAAAAAAAAEoAwAASAAAACsGSnijqe4/hatyF+Oh6D8AAAA/NQYAAAAAAAABKQMAAEgAAAArBkp4o6nuPwO5wMibl+g/AAAAP0UGAAAAAAAAASoDAABIAAAAKwZKeKOp7j+Bxg56VI3oPwAAAD9VBgAAAAAAAAErAwAASAAAACsGSnijqe4//dNcKw2D6D8AAAA/VQYAAAAAAAABLAMAAEgAAAArBkp4o6nuP33hqtzFeOg/AAAAP1UGAAAAAAAAAS0DAABIAAAALysGSnij7j/57viNfm7oPwAAAD9kBgAAAAAAAAEuAwAASAAAAC8rBkp4o+4/d/xGPzdk6D8AAAA/ZAYAAAAAAAABLwMAAEgAAAAxUMIbTZ3uP3f8Rj83ZOg/AAAAP3QGAAAAAAAAATADAABIAAAANXV+7SGX7j93/EY/N2ToPwAAAD+EBgAAAAAAAAExAwAASAAAADeaOr/2kO4/d/xGPzdk6D8AAAA/hAYAAAAAAAABMgMAAEgAAAA7v/aQy4ruP3f8Rj83ZOg/AAAAP5MGAAAAAAAAATMDAABIAAAAQQlvNHV+7j93/EY/N2ToPwAAAD+jBgAAAAAAAAE0AwAASAAAAEdT59cecu4/d/xGPzdk6D8AAAA/owYAAAAAAAABNQMAAEgAAABJeKOp82vuP3f8Rj83ZOg/AAAAP6MGAAAAAAAAATYDAABIAAAAT8IbTZ1f7j93/EY/N2ToPwAAAD+yBgAAAAAAAAE3AwAASAAAAFcMlPBGU+4/d/xGPzdk6D8AAAA/wgYAAAAAAAABOAMAAEgAAABdVgyU8EbuP3f8Rj83ZOg/AAAAP8IGAAAAAAAAATkDAABIAAAAX3vIZcVA7j93/EY/N2ToPwAAAD/SBgAAAAAAAAE6AwAASAAAAGfFQAlvNO4/d/xGPzdk6D8AAAA/0gYAAAAAAAABOwMAAEgAAABtD7msGCjuP3f8Rj83ZOg/AAAAP+EGAAAAAAAAATwDAABIAAAAc1kxUMIb7j93/EY/N2ToPwAAAD/hBgAAAAAAAAE9AwAASAAAAHvIZcVACe4/d/xGPzdk6D8AAAA/8QYAAAAAAAABPgMAAEgAAACFN5o6v/btP3f8Rj83ZOg/AAAAP/EGAAAAAAAAAT8DAABIAAAAjabOrz3k7T93/EY/N2ToPwAAAD8BBwAAAAAAAAFAAwAASAAAAJo6v/aQy+0/d/xGPzdk6D8AAAA/AQcAAAAAAAABQQMAAEgAAACmzq895LLtP3f8Rj83ZOg/AAAAPxAHAAAAAAAAAUIDAABIAAAAs2KghDea7T93/EY/N2ToPwAAAD8QBwAAAAAAAAFDAwAASAAAAMMbTZ1fe+0/9QmV8O9Z6D8AAAA/IAcAAAAAAAABRAMAAEgAAADPrz3ksmLtP/UJlfDvWeg/AAAAPyAHAAAAAAAAAUUDAABIAAAA3mjq/NpD7T/1CZXw71noPwAAAD8vBwAAAAAAAAFGAwAASAAAAOr82kMuK+0/cxfjoahP6D8AAAA/LwcAAAAAAAABRwMAAEgAAAD3kMuKgRLtP3MX46GoT+g/AAAAPz8HAAAAAAAAAUgDAABIAAAAAQAAAAAA7T9zF+OhqE/oPwAAAD8/BwAAAAAAAAFJAwAASAAAAAlvNHV+7ew/cxfjoahP6D8AAAA/TwcAAAAAAAABSgMAAEgAAAAWAyW80dTsP3MX46GoT+g/AAAAP08HAAAAAAAAAUsDAABIAAAAGSjhjabO7D9zF+OhqE/oPwAAAD9eBwAAAAAAAAFMAwAASAAAACByWTFQwuw/cxfjoahP6D8AAAA/XgcAAAAAAAABTQMAAEgAAAAo4Y2mzq/sP3MX46GoT+g/AAAAP24HAAAAAAAAAU4DAABIAAAALisGSnij7D9zF+OhqE/oPwAAAD9uBwAAAAAAAAFPAwAASAAAADFQwhtNnew/cxfjoahP6D8AAAA/fgcAAAAAAAABUAMAAEgAAAA3mjq/9pDsP3MX46GoT+g/AAAAP34HAAAAAAAAAVEDAABIAAAAPeSyYqCE7D9zF+OhqE/oPwAAAD+NBwAAAAAAAAFSAwAASAAAAEdT59cecuw/cxfjoahP6D8AAAA/jQcAAAAAAAABUwMAAEgAAABQwhtNnV/sP3MX46GoT+g/AAAAP50HAAAAAAAAAVQDAABIAAAAXFYMlPBG7D9zF+OhqE/oPwAAAD+dBwAAAAAAAAFVAwAASAAAAGwPuawYKOw/9QmV8O9Z6D8AAAA/rAcAAAAAAAABVgMAAEgAAAB/7SGXFQPsP/UJlfDvWeg/AAAAP7wHAAAAAAAAAVcDAABIAAAAkcuKgRLe6z93/EY/N2ToPwAAAD+8BwAAAAAAAAFYAwAASAAAAKbOrz3ksus/d/xGPzdk6D8AAAA/zAcAAAAAAAABWQMAAEgAAAC90dT5tYfrP/nu+I1+bug/AAAAP8wHAAAAAAAAAVoDAABIAAAA0tT5tYdc6z/57viNfm7oPwAAAD/MBwAAAAAAAAFbAwAASAAAAOKNps6vPes/feGq3MV46D8AAAA/2wcAAAAAAAABXAMAAEgAAADxRlPn1x7rP33hqtzFeOg/AAAAP9sHAAAAAAAAAV0DAABIAAAA+rWHXFYM6z/901wrDYPoPwAAAD/rBwAAAAAAAAFeAwAASAAAAAEAAAAAAOs/gcYOelSN6D8AAAA/+wcAAAAAAAABXwMAAEgAAAADJbzR1PnqP4HGDnpUjeg/AAAAP/sHAAAAAAAAAWADAABIAAAACW80dX7t6j+Bxg56VI3oPwAAAD/7BwAAAAAAAAFhAwAASAAAAA+5rBgo4eo/gcYOelSN6D8AAAA/CggAAAAAAAABYgMAAEgAAAAZKOGNps7qPwO5wMibl+g/AAAAPwoIAAAAAAAAAWMDAABIAAAAH3JZMVDC6j8DucDIm5foPwAAAD8aCAAAAAAAAAFkAwAASAAAACwGSnijqeo/A7nAyJuX6D8AAAA/KQgAAAAAAAABZQMAAEgAAAA7v/aQy4rqPwO5wMibl+g/AAAAPykIAAAAAAAAAWYDAABIAAAATZ1fe8hl6j8DucDIm5foPwAAAD85CAAAAAAAAAFnAwAASAAAAGB7yGXFQOo/A7nAyJuX6D8AAAA/OQgAAAAAAAABaAMAAEgAAAB5o6nzaw/qPwO5wMibl+g/AAAAP0kIAAAAAAAAAWkDAABIAAAAlPBGU+fX6T8DucDIm5foPwAAAD9JCAAAAAAAAAFqAwAASAAAALA95LJioOk/gcYOelSN6D8AAAA/WAgAAAAAAAABawMAAEgAAADS1Pm1h1zpP/3TXCsNg+g/AAAAP1gIAAAAAAAAAWwDAABIAAAA8UZT59ce6T994arcxXjoPwAAAD9oCAAAAAAAAAFtAwAASAAAABPeaOr82ug/+e74jX5u6D8AAAA/aAgAAAAAAAABbgMAAEgAAAAsBkp4o6noP/nu+I1+bug/AAAAP3gIAAAAAAAAAW8DAABIAAAASnijqfNr6D93/EY/N2ToPwAAAD94CAAAAAAAAAFwAwAASAAAAGKghDeaOug/d/xGPzdk6D8AAAA/hwgAAAAAAAABcQMAAEgAAAByWTFQwhvoP/UJlfDvWeg/AAAAP4cIAAAAAAAAAXIDAABIAAAAh1xWDJTw5z/1CZXw71noPwAAAD+XCAAAAAAAAAFzAwAASAAAAJcVAyW80ec/9QmV8O9Z6D8AAAA/lwgAAAAAAAABdAMAAEgAAACq82sPuaznP3MX46GoT+g/AAAAP6YIAAAAAAAAAXUDAABIAAAAtodcVgyU5z9zF+OhqE/oPwAAAD+mCAAAAAAAAAF2AwAASAAAAMllxUAJb+c/cxfjoahP6D8AAAA/tggAAAAAAAABdwMAAEgAAADV+bWHXFbnP3MX46GoT+g/AAAAP7YIAAAAAAAAAXgDAABIAAAA5LJioIQ35z9zF+OhqE/oPwAAAD/GCAAAAAAAAAF5AwAASAAAAPRrD7msGOc/9QmV8O9Z6D8AAAA/xggAAAAAAAABegMAAEgAAAADJbzR1PnmP/UJlfDvWeg/AAAAP9UIAAAAAAAAAXsDAABIAAAAHE2dX3vI5j93/EY/N2ToPwAAAD/VCAAAAAAAAAF8AwAASAAAADR1fu0hl+Y/d/xGPzdk6D8AAAA/5QgAAAAAAAABfQMAAEgAAABT59ceclnmP3f8Rj83ZOg/AAAAP/UIAAAAAAAAAX4DAABIAAAAZsVACW805j93/EY/N2ToPwAAAD/1CAAAAAAAAAF/AwAASAAAAHvIZcVACeY/d/xGPzdk6D8AAAA/9QgAAAAAAAABgAMAAEgAAACLgRLeaOrlP3f8Rj83ZOg/AAAAPwQJAAAAAAAAAYEDAABIAAAAlPBGU+fX5T93/EY/N2ToPwAAAD8ECQAAAAAAAAGCAwAASAAAAJ5fe8hlxeU/d/xGPzdk6D8AAAA/BwkAAAAAAAABgwMAAEgAAACghDeaOr/lP3f8Rj83ZOg/AAAAPwcJAAAAAAAAAYQDAABIAAAApKnzaw+55T93/EY/N2ToPwAAAD8WCQAAAAAAAAGFAwAASAAAAKbOrz3ksuU/d/xGPzdk6D8AAAA/FgkAAAAAAAABhgMAAEgAAACq82sPuazlP3f8Rj83ZOg/AAAAPzYJAAAAAAAAAYcDAABIAAAArBgo4Y2m5T93/EY/N2ToPwAAAD82CQAAAAAAAAGIAwAASAAAALA95LJioOU/d/xGPzdk6D8AAAA/RQkAAAAAAAABiQMAAEgAAAC2h1xWDJTlP3f8Rj83ZOg/AAAAP0UJAAAAAAAAAYoDAABIAAAAvNHU+bWH5T/1CZXw71noPwAAAD9VCQAAAAAAAAGLAwAASAAAAMMbTZ1fe+U/9QmV8O9Z6D8AAAA/VQkAAAAAAAABjAMAAEgAAADJZcVACW/lP/UJlfDvWeg/AAAAP2UJAAAAAAAAAY0DAABIAAAAz6895LJi5T9zF+OhqE/oPwAAAD9lCQAAAAAAAAGOAwAASAAAANX5tYdcVuU/cxfjoahP6D8AAAA/dAkAAAAAAAABjwMAAEgAAADbQy4rBkrlP3MX46GoT+g/AAAAP3QJAAAAAAAAAZADAABIAAAA3mjq/NpD5T9zF+OhqE/oPwAAAD+ECQAAAAAAAAGRAwAASAAAAOSyYqCEN+U/7yQxU2FF6D8AAAA/hAkAAAAAAAABkgMAAEgAAADo1x5yWTHlP+8kMVNhReg/AAAAP5MJAAAAAAAAAZMDAABIAAAA7iGXFQMl5T/vJDFTYUXoPwAAAD+TCQAAAAAAAAGUAwAASAAAAPBGU+fXHuU/7yQxU2FF6D8AAAA/owkAAAAAAAABlQMAAEgAAAD0aw+5rBjlP+8kMVNhReg/AAAAP6MJAAAAAAAAAZYDAABIAAAA+rWHXFYM5T/vJDFTYUXoPwAAAD+zCQAAAAAAAAGXAwAASAAAAAAAAAAAAOU/7yQxU2FF6D8AAAA/wgkAAAAAAAABmAMAAEgAAAADJbzR1PnkP20yfwQaO+g/AAAAP9IJAAAAAAAAAZkDAABIAAAAB0p4o6nz5D9tMn8EGjvoPwAAAD/SCQAAAAAAAAGaAwAASAAAAAlvNHV+7eQ/bTJ/BBo76D8AAAA/4gkAAAAAAAABmwMAAEgAAAANlPBGU+fkP20yfwQaO+g/AAAAP/EJAAAAAAAAAZwDAABIAAAAD7msGCjh5D9tMn8EGjvoPwAAAD/xCQAAAAAAAAGdAwAASAAAABPeaOr82uQ/bTJ/BBo76D8AAAA/AQoAAAAAAAABngMAAEgAAAAWAyW80dTkP20yfwQaO+g/AAAAPxAKAAAAAAAAAZ8DAABIAAAAGSjhjabO5D9tMn8EGjvoPwAAAD8QCgAAAAAAAAGgAwAASAAAABxNnV97yOQ/bTJ/BBo76D8AAAA/EAoAAAAAAAABoQMAAEgAAAAfclkxUMLkP+8kMVNhReg/AAAAPyAKAAAAAAAAAaIDAABIAAAAH3JZMVDC5D9zF+OhqE/oPwAAAD8wCgAAAAAAAAGjAwAASAAAACKXFQMlvOQ/9QmV8O9Z6D8AAAA/TwoAAAAAAAABpAMAAEgAAAAilxUDJbzkP3f8Rj83ZOg/AAAAP08KAAAAAAAAAaUDAABIAAAAJrzR1Pm15D/57viNfm7oPwAAAD9fCgAAAAAAAAGmAwAASAAAACa80dT5teQ/feGq3MV46D8AAAA/bgoAAAAAAAABpwMAAEgAAAAmvNHU+bXkP/3TXCsNg+g/AAAAP34KAAAAAAAAAagDAABIAAAAJrzR1Pm15D+Bxg56VI3oPwAAAD9+CgAAAAAAAAGpAwAASAAAACa80dT5teQ/A7nAyJuX6D8AAAA/fgoAAAAAAAABqgMAAEgAAAAmvNHU+bXkPweeJGYqrOg/AAAAP40KAAAAAAAAAasDAABIAAAAJrzR1Pm15D+LkNa0cbboPwAAAD+NCgAAAAAAAAGsAwAASAAAACjhjabOr+Q/EWjsoEfV6D8AAAA/nQoAAAAAAAABrQMAAEgAAAAo4Y2mzq/kPxdNUD7W6eg/AAAAP60KAAAAAAAAAa4DAABIAAAAKOGNps6v5D+dJGYqrAjpPwAAAD+8CgAAAAAAAAGvAwAASAAAACjhjabOr+Q/Jfx7FoIn6T8AAAA/vAoAAAAAAAABsAMAAEgAAAAo4Y2mzq/kPyvh37MQPOk/AAAAP7wKAAAAAAAAAbEDAABIAAAAKOGNps6v5D8vxkNRn1DpPwAAAD/MCgAAAAAAAAGyAwAASAAAACjhjabOr+Q/M6un7i1l6T8AAAA/zAoAAAAAAAABswMAAEgAAAAo4Y2mzq/kPzmQC4y8eek/AAAAP9wKAAAAAAAAAbQDAABIAAAAKOGNps6v5D+7gr3aA4TpPwAAAD/cCgAAAAAAAAG1AwAASAAAACjhjabOr+Q/PXVvKUuO6T8AAAA/6woAAAAAAAABtgMAAEgAAAAo4Y2mzq/kP79nIXiSmOk/AAAAP+sKAAAAAAAAAbcDAABIAAAAKOGNps6v5D9BWtPG2aLpPwAAAD/7CgAAAAAAAAG4AwAASAAAACjhjabOr+Q/xUyFFSGt6T8AAAA/CgsAAAAAAAABuQMAAEgAAAAmvNHU+bXkP0c/N2Rot+k/AAAAPwoLAAAAAAAAAboDAABIAAAAJrzR1Pm15D/JMemyr8HpPwAAAD8cCwAAAAAAAAG7AwAASAAAACa80dT5teQ/SySbAffL6T8AAAA/HAsAAAAAAAABvAMAAEgAAAAilxUDJbzkP08J/56F4Ok/AAAAPywLAAAAAAAAAb0DAABIAAAAIpcVAyW85D/T+7DtzOrpPwAAAD8sCwAAAAAAAAG+AwAASAAAACKXFQMlvOQ/Ve5iPBT16T8AAAA/OwsAAAAAAAABvwMAAEgAAAAilxUDJbzkP9fgFItb/+k/AAAAPzsLAAAAAAAAAcADAABIAAAAIpcVAyW85D9Z08bZognqPwAAAD9LCwAAAAAAAAHBAwAASAAAAB9yWTFQwuQ/3cV4KOoT6j8AAAA/SwsAAAAAAAABwgMAAEgAAAAcTZ1fe8jkP+Gq3MV4KOo/AAAAP1sLAAAAAAAAAcMDAABIAAAAHE2dX3vI5D9jnY4UwDLqPwAAAD9qCwAAAAAAAAHEAwAASAAAABxNnV97yOQ/5Y9AYwc96j8AAAA/agsAAAAAAAABxQMAAEgAAAAcTZ1fe8jkP2mC8rFOR+o/AAAAP2oLAAAAAAAAAcYDAABIAAAAGSjhjabO5D9pgvKxTkfqPwAAAD96CwAAAAAAAAHHAwAASAAAABko4Y2mzuQ/bWdWT91b6j8AAAA/egsAAAAAAAAByAMAAEgAAAAZKOGNps7kP+9ZCJ4kZuo/AAAAP5kLAAAAAAAAAckDAABIAAAAGSjhjabO5D9zTLrsa3DqPwAAAD+pCwAAAAAAAAHKAwAASAAAABko4Y2mzuQ/dzEeivqE6j8AAAA/uAsAAAAAAAABywMAAEgAAAAZKOGNps7kP/kj0NhBj+o/AAAAP8gLAAAAAAAAAcwDAABIAAAAGSjhjabO5D/9CDR20KPqPwAAAD/YCwAAAAAAAAHNAwAASAAAABko4Y2mzuQ/gfvlxBeu6j8AAAA/2AsAAAAAAAABzgMAAEgAAAAZKOGNps7kPwPulxNfuOo/AAAAP9gLAAAAAAAAAc8DAABIAAAAGSjhjabO5D+F4ElipsLqPwAAAD/nCwAAAAAAAAHQAwAASAAAABko4Y2mzuQ/B9P7sO3M6j8AAAA/ZAwAAAAAAAAB0QMAAEgAAAAZKOGNps7kP4nFrf801+o/AAAAP4MMAAAAAAAAAdIDAABIAAAAGSjhjabO5D8NuF9OfOHqPwAAAD+DDAAAAAAAAAHTAwAASAAAABko4Y2mzuQ/j6oRncPr6j8AAAA/owwAAAAAAAAB1AMAAEgAAAAZKOGNps7kPxGdw+sK9uo/AAAAPwANAAAAAAAAAdUDAABIAAAAGSjhjabO5D+Tj3U6UgDrPwAAAD8kDQAAAAAAAAHWAwAASAAAABko4Y2mzuQ/F4IniZkK6z8AAAA/Mw0AAAAAAAAB1wMAAEgAAAAWAyW80dTkPxeCJ4mZCus/AAAAP2INAAAAAAAAAdgDAABIAAAAE95o6vza5D8XgieJmQrrPwAAAD9yDQAAAAAAAAHZAwAASAAAAA+5rBgo4eQ/F4IniZkK6z8AAAA/gQ0AAAAAAAAB2gMAAEgAAAAPuawYKOHkP5OPdTpSAOs/AAAAP5ENAAAAAAAAAdsDAABIAAAAD7msGCjh5D8RncPrCvbqPwAAAD+wDQAAAAAAAAHcAwAASAAAAPq1h1xWDMg/hRUhrWnj7D8AAAA/AAAAAAAAAAAB3QMAAEgAAADuIZcVAyXIP4UVIa1p4+w/AAAAPw8AAAAAAAAAAd4DAABIAAAA4I2mzq89yD+FFSGtaePsPwAAAD8PAAAAAAAAAAHfAwAASAAAANT5tYdcVsg/hRUhrWnj7D8AAAA/PgAAAAAAAAAB4AMAAEgAAADU+bWHXFbIPwcI0/uw7ew/AAAAP04AAAAAAAAAAeEDAABIAAAAyGXFQAlvyD8HCNP7sO3sPwAAAD9dAAAAAAAAAAHiAwAASAAAALzR1Pm1h8g/BwjT+7Dt7D8AAAA/bQAAAAAAAAAB4wMAAEgAAACwPeSyYqDIP4n6hEr49+w/AAAAP20AAAAAAAAAAeQDAABIAAAApKnzaw+5yD+J+oRK+PfsPwAAAD9tAAAAAAAAAAHlAwAASAAAAJYVAyW80cg/ifqESvj37D8AAAA/fQAAAAAAAAAB5gMAAEgAAACKgRLeaOrIP4n6hEr49+w/AAAAP4wAAAAAAAAAAecDAABIAAAAclkxUMIbyT+J+oRK+PfsPwAAAD+MAAAAAAAAAAHoAwAASAAAAFgxUMIbTck/ifqESvj37D8AAAA/jAAAAAAAAAAB6QMAAEgAAABMnV97yGXJP4n6hEr49+w/AAAAP5wAAAAAAAAAAeoDAABIAAAANHV+7SGXyT+J+oRK+PfsPwAAAD+cAAAAAAAAAAHrAwAASAAAACjhjabOr8k/ifqESvj37D8AAAA/rAAAAAAAAAAB7AMAAEgAAAACJbzR1PnJP4n6hEr49+w/AAAAP6wAAAAAAAAAAe0DAABIAAAA9pDLioESyj+J+oRK+PfsPwAAAD+7AAAAAAAAAAHuAwAASAAAAOr82kMuK8o/ifqESvj37D8AAAA/uwAAAAAAAAAB7wMAAEgAAADeaOr82kPKPwcI0/uw7ew/AAAAP8sAAAAAAAAAAfADAABIAAAA0tT5tYdcyj8HCNP7sO3sPwAAAD/LAAAAAAAAAAHxAwAASAAAAMZACW80dco/BwjT+7Dt7D8AAAA/2gAAAAAAAAAB8gMAAEgAAACsGCjhjabKP4UVIa1p4+w/AAAAP+AAAAAAAAAAAfMDAABIAAAAoIQ3mjq/yj+FFSGtaePsPwAAAD/wAAAAAAAAAAH0AwAASAAAAJTwRlPn18o/AyNvXiLZ7D8AAAA/AAEAAAAAAAAB9QMAAEgAAABuNHV+7SHLPwMjb14i2ew/AAAAPwABAAAAAAAAAfYDAABIAAAAYqCEN5o6yz8DI29eItnsPwAAAD8PAQAAAAAAAAH3AwAASAAAAFYMlPBGU8s/fzC9D9vO7D8AAAA/DwEAAAAAAAAB+AMAAEgAAABIeKOp82vLP/09C8GTxOw/AAAAPx8BAAAAAAAAAfkDAABIAAAASHijqfNryz97S1lyTLrsPwAAAD8vAQAAAAAAAAH6AwAASAAAADzksmKghMs/e0tZcky67D8AAAA/LwEAAAAAAAAB+wMAAEgAAAAkvNHU+bXLP/lYpyMFsOw/AAAAPz4BAAAAAAAAAfwDAABIAAAAJLzR1Pm1yz93ZvXUvaXsPwAAAD9OAQAAAAAAAAH9AwAASAAAABgo4Y2mzss/83NDhnab7D8AAAA/TgEAAAAAAAAB/gMAAEgAAAAMlPBGU+fLP3GBkTcvkew/AAAAP10BAAAAAAAAAf8DAABIAAAA/v//////yz/vjt/o54bsPwAAAD9dAQAAAAAAAAEABAAASAAAAP7//////8s/bZwtmqB87D8AAAA/bQEAAAAAAAABAQQAAEgAAADyaw+5rBjMP+mpe0tZcuw/AAAAP20BAAAAAAAAAQIEAABIAAAA5tceclkxzD9pt8n8EWjsPwAAAD99AQAAAAAAAAEDBAAASAAAAObXHnJZMcw/5cQXrspd7D8AAAA/jAEAAAAAAAABBAQAAEgAAADm1x5yWTHMP2PSZV+DU+w/AAAAP4wBAAAAAAAAAQUEAABIAAAA2kMuKwZKzD9j0mVfg1PsPwAAAD+cAQAAAAAAAAEGBAAASAAAANpDLisGSsw/4d+zEDxJ7D8AAAA/nAEAAAAAAAABBwQAAEgAAADaQy4rBkrMP1/tAcL0Puw/AAAAP6wBAAAAAAAAAQgEAABIAAAA0K895LJizD/b+k9zrTTsPwAAAD+sAQAAAAAAAAEJBAAASAAAANCvPeSyYsw/WQieJGYq7D8AAAA/uwEAAAAAAAABCgQAAEgAAADEG02dX3vMP9cV7NUeIOw/AAAAP7sBAAAAAAAAAQsEAABIAAAAxBtNnV97zD9VIzqH1xXsPwAAAD/LAQAAAAAAAAEMBAAASAAAAMQbTZ1fe8w/Tz7W6UgB7D8AAAA/ywEAAAAAAAABDQQAAEgAAADEG02dX3vMP81LJJsB9+s/AAAAP9oBAAAAAAAAAQ4EAABIAAAAtodcVgyUzD9LWXJMuuzrPwAAAD/aAQAAAAAAAAEPBAAASAAAALaHXFYMlMw/RXQOryvY6z8AAAA/6gEAAAAAAAABEAQAAEgAAACq82sPuazMP0GPqhGdw+s/AAAAP+oBAAAAAAAAAREEAABIAAAAqvNrD7mszD+/nPjCVbnrPwAAAD/6AQAAAAAAAAESBAAASAAAAKrzaw+5rMw/PapGdA6v6z8AAAA/+gEAAAAAAAABEwQAAEgAAACq82sPuazMP7u3lCXHpOs/AAAAPwkCAAAAAAAAARQEAABIAAAAqvNrD7mszD83xeLWf5rrPwAAAD8JAgAAAAAAAAEVBAAASAAAAKrzaw+5rMw/tdIwiDiQ6z8AAAA/GQIAAAAAAAABFgQAAEgAAACq82sPuazMPzPgfjnxhes/AAAAPykCAAAAAAAAARcEAABIAAAAqvNrD7mszD8v+xqcYnHrPwAAAD8pAgAAAAAAAAEYBAAASAAAALaHXFYMlMw/qwhpTRtn6z8AAAA/KQIAAAAAAAABGQQAAEgAAAC2h1xWDJTMP6cjBbCMUus/AAAAPzgCAAAAAAAAARoEAABIAAAA0K895LJizD8lMVNhRUjrPwAAAD9IAgAAAAAAAAEbBAAASAAAANCvPeSyYsw/oT6hEv496z8AAAA/SAIAAAAAAAABHAQAAEgAAADm1x5yWTHMPxtniyYoH+s/AAAAP1cCAAAAAAAAAR0EAABIAAAA/v//////yz8XgieJmQrrPwAAAD9nAgAAAAAAAAEeBAAASAAAABgo4Y2mzss/EZ3D6wr26j8AAAA/ZwIAAAAAAAABHwQAAEgAAAA85LJioITLPw24X0584eo/AAAAP3cCAAAAAAAAASAEAABIAAAAfMhlxUAJyz+F4ElipsLqPwAAAD93AgAAAAAAAAEhBAAASAAAAMZACW80dco//Qg0dtCj6j8AAAA/hgIAAAAAAAABIgQAAEgAAAD2kMuKgRLKP3cxHor6hOo/AAAAP4YCAAAAAAAAASMEAABIAAAAQAlvNHV+yT/vWQieJGbqPwAAAD+WAgAAAAAAAAEkBAAASAAAAH7tIZcVA8k/63SkAJZR6j8AAAA/lgIAAAAAAAABJQQAAEgAAACkqfNrD7nIP2mC8rFOR+o/AAAAP6YCAAAAAAAAASYEAABIAAAA1Pm1h1xWyD9jnY4UwDLqPwAAAD+mAgAAAAAAAAEnBAAASAAAAOCNps6vPcg/4arcxXgo6j8AAAA/tQIAAAAAAAABKAQAAEgAAADuIZcVAyXIP+Gq3MV4KOo/AAAAP8UCAAAAAAAAASkEAABIAAAABkp4o6nzxz9fuCp3MR7qPwAAAD/FAgAAAAAAAAEqBAAASAAAABLeaOr82sc/X7gqdzEe6j8AAAA/xQIAAAAAAAABKwQAAEgAAAAeclkxUMLHP93FeCjqE+o/AAAAP9QCAAAAAAAAASwEAABIAAAAOJo6v/aQxz/dxXgo6hPqPwAAAD/UAgAAAAAAAAEtBAAASAAAAEQuKwZKeMc/3cV4KOoT6j8AAAA/5AIAAAAAAAABLgQAAEgAAABcVgyU8EbHP93FeCjqE+o/AAAAP+QCAAAAAAAAAS8EAABIAAAAaur82kMuxz/dxXgo6hPqPwAAAD/0AgAAAAAAAAEwBAAASAAAAIIS3mjq/MY/3cV4KOoT6j8AAAA/9AIAAAAAAAABMQQAAEgAAACozq895LLGP93FeCjqE+o/AAAAPwMDAAAAAAAAATIEAABIAAAAwPaQy4qBxj/dxXgo6hPqPwAAAD8DAwAAAAAAAAEzBAAASAAAANgeclkxUMY/3cV4KOoT6j8AAAA/EwMAAAAAAAABNAQAAEgAAAD82kMuKwbGP93FeCjqE+o/AAAAPxMDAAAAAAAAATUEAABIAAAAIpcVAyW8xT/dxXgo6hPqPwAAAD8jAwAAAAAAAAE2BAAASAAAAEZT59cecsU/3cV4KOoT6j8AAAA/IwMAAAAAAAABNwQAAEgAAAB4o6nzaw/FP1+4KncxHuo/AAAAPzIDAAAAAAAAATgEAABIAAAAnl97yGXFxD/hqtzFeCjqPwAAAD8yAwAAAAAAAAE5BAAASAAAAM6vPeSyYsQ/Y52OFMAy6j8AAAA/QgMAAAAAAAABOgQAAEgAAAD0aw+5rBjEP2OdjhTAMuo/AAAAP0IDAAAAAAAAATsEAABIAAAAGCjhjabOwz9jnY4UwDLqPwAAAD9RAwAAAAAAAAE8BAAASAAAAEp4o6nza8M/5Y9AYwc96j8AAAA/YQMAAAAAAAABPQQAAEgAAABwNHV+7SHDP2mC8rFOR+o/AAAAP2EDAAAAAAAAAT4EAABIAAAAfMhlxUAJwz/rdKQAllHqPwAAAD9xAwAAAAAAAAE/BAAASAAAAJTwRlPn18I/63SkAJZR6j8AAAA/cQMAAAAAAAABQAQAAEgAAACghDeaOr/CP+t0pACWUeo/AAAAP4ADAAAAAAAAAUEEAABIAAAArhgo4Y2mwj9tZ1ZP3VvqPwAAAD+AAwAAAAAAAAFCBAAASAAAALqsGCjhjcI/71kIniRm6j8AAAA/kAMAAAAAAAABQwQAAEgAAAC6rBgo4Y3CP3NMuuxrcOo/AAAAP5ADAAAAAAAAAUQEAABIAAAA0tT5tYdcwj/zPmw7s3rqPwAAAD+gAwAAAAAAAAFFBAAASAAAANLU+bWHXMI/dzEeivqE6j8AAAA/oAMAAAAAAAABRgQAAEgAAADeaOr82kPCP/0INHbQo+o/AAAAP68DAAAAAAAAAUcEAABIAAAA7PzaQy4rwj8D7pcTX7jqPwAAAD+vAwAAAAAAAAFIBAAASAAAAOz82kMuK8I/B9P7sO3M6j8AAAA/vwMAAAAAAAABSQQAAEgAAAD4kMuKgRLCPw24X0584eo/AAAAP78DAAAAAAAAAUoEAABIAAAAAiW80dT5wT8RncPrCvbqPwAAAD/OAwAAAAAAAAFLBAAASAAAAAIlvNHU+cE/mXTZ1+AU6z8AAAA/zgMAAAAAAAABTAQAAEgAAAACJbzR1PnBP51ZPXVvKes/AAAAP94DAAAAAAAAAU0EAABIAAAAAiW80dT5wT8lMVNhRUjrPwAAAD/eAwAAAAAAAAFOBAAASAAAAAIlvNHU+cE/pyMFsIxS6z8AAAA/7gMAAAAAAAABTwQAAEgAAAACJbzR1PnBP6sIaU0bZ+s/AAAAP+4DAAAAAAAAAVAEAABIAAAAAiW80dT5wT8v+xqcYnHrPwAAAD/9AwAAAAAAAAFRBAAASAAAAAIlvNHU+cE/tdIwiDiQ6z8AAAA//QMAAAAAAAABUgQAAEgAAAD4kMuKgRLCPzfF4tZ/mus/AAAAPw0EAAAAAAAAAVMEAABIAAAA7PzaQy4rwj+/nPjCVbnrPwAAAD8NBAAAAAAAAAFUBAAASAAAANLU+bWHXMI/xYFcYOTN6z8AAAA/HQQAAAAAAAABVQQAAEgAAADGQAlvNHXCP0tZcky67Os/AAAAPx0EAAAAAAAAAVYEAABIAAAArhgo4Y2mwj9VIzqH1xXsPwAAAD8sBAAAAAAAAAFXBAAASAAAAKCEN5o6v8I/2/pPc6007D8AAAA/LAQAAAAAAAABWAQAAEgAAAB8yGXFQAnDP+XEF67KXew/AAAAPzwEAAAAAAAAAVkEAABIAAAAcDR1fu0hwz/pqXtLWXLsPwAAAD88BAAAAAAAAAFaBAAASAAAAGSghDeaOsM/83NDhnab7D8AAAA/SwQAAAAAAAABWwQAAEgAAABKeKOp82vDP3tLWXJMuuw/AAAAP0sEAAAAAAAAAVwEAABIAAAAMlDCG02dwz8DI29eItnsPwAAAD9bBAAAAAAAAAFdBAAASAAAACa80dT5tcM/ifqESvj37D8AAAA/WwQAAAAAAAABXgQAAEgAAAAMlPBGU+fDP4/f6OeGDO0/AAAAP2sEAAAAAAAAAV8EAABIAAAAAAAAAAAAxD+TxEyFFSHtPwAAAD9rBAAAAAAAAAFgBAAASAAAAPRrD7msGMQ/l6mwIqQ17T8AAAA/egQAAAAAAAABYQQAAEgAAADo1x5yWTHEP52OFMAySu0/AAAAP3oEAAAAAAAAAWIEAABIAAAA6NceclkxxD8fgcYOelTtPwAAAD+KBAAAAAAAAAFjBAAASAAAAM6vPeSyYsQ/oXN4XcFe7T8AAAA/igQAAAAAAAABZAQAAEgAAADCG02dX3vEPyVmKqwIae0/AAAAP5oEAAAAAAAAAWUEAABIAAAAtodcVgyUxD8pS45Jl33tPwAAAD+pBAAAAAAAAAFmBAAASAAAAJDLioES3sQ/qz1AmN6H7T8AAAA/qQQAAAAAAAABZwQAAEgAAABsD7msGCjFP7EipDVtnO0/AAAAP6kEAAAAAAAAAWgEAABIAAAARlPn1x5yxT8zFVaEtKbtPwAAAD+5BAAAAAAAAAFpBAAASAAAAAhvNHV+7cU/tQcI0/uw7T8AAAA/uQQAAAAAAAABagQAAEgAAADYHnJZMVDGP7vsa3CKxe0/AAAAP8gEAAAAAAAAAWsEAABIAAAAjqbOrz3kxj+/0c8NGdrtPwAAAD/YBAAAAAAAAAFsBAAASAAAAFDCG02dX8c/QcSBXGDk7T8AAAA/2AQAAAAAAAABbQQAAEgAAAAGSnijqfPHP0Wp5fnu+O0/AAAAP+gEAAAAAAAAAW4EAABIAAAAsD3ksmKgyD/Jm5dINgPuPwAAAD/oBAAAAAAAAAFvBAAASAAAAFgxUMIbTck/S45Jl30N7j8AAAA/9wQAAAAAAAABcAQAAEgAAAD2kMuKgRLKP0uOSZd9De4/AAAAP/cEAAAAAAAAAXEEAABIAAAAlPBGU+fXyj/NgPvlxBfuPwAAAD8HBQAAAAAAAAFyBAAASAAAADzksmKghMs/zYD75cQX7j8AAAA/BwUAAAAAAAABcwQAAEgAAAD+///////LP82A++XEF+4/AAAAPxcFAAAAAAAAAXQEAABIAAAAtodcVgyUzD/NgPvlxBfuPwAAAD8XBQAAAAAAAAF1BAAASAAAAIY3mjq/9sw/zYD75cQX7j8AAAA/JgUAAAAAAAABdgQAAEgAAABge8hlxUDNP82A++XEF+4/AAAAPyYFAAAAAAAAAXcEAABIAAAAVOfXHnJZzT9LjkmXfQ3uPwAAAD82BQAAAAAAAAF4BAAASAAAADy/9pDLis0/S45Jl30N7j8AAAA/NgUAAAAAAAABeQQAAEgAAAA8v/aQy4rNP8mbl0g2A+4/AAAAP0UFAAAAAAAAAXoEAABIAAAAPL/2kMuKzT9FqeX57vjtPwAAAD+EBQAAAAAAAAF7BAAASAAAAEhT59cecs0/Ranl+e747T8AAAA/lAUAAAAAAAABfAQAAEgAAABIU+fXHnLNP8O2M6un7u0/AAAAP5QFAAAAAAAAAX0EAABIAAAAVOfXHnJZzT/DtjOrp+7tPwAAAD+jBQAAAAAAAAF+BAAASAAAAGwPuawYKM0/QcSBXGDk7T8AAAA/owUAAAAAAAABfwQAAEgAAACSy4qBEt7MP7/Rzw0Z2u0/AAAAP7MFAAAAAAAAAYAEAABIAAAA2kMuKwZKzD+77GtwisXtPwAAAD+zBQAAAAAAAAGBBAAASAAAADzksmKghMs/MxVWhLSm7T8AAAA/wgUAAAAAAAABggQAAEgAAACsGCjhjabKP6s9QJjeh+0/AAAAP8IFAAAAAAAAAYMEAABIAAAA6vzaQy4ryj+nWNz6T3PtPwAAAD/SBQAAAAAAAAGEBAAASAAAAFDCG02dX+I/F7f+01wr7T8AAAA/AAAAAAAAAAABhQQAAEgAAABNnV97yGXiPxe3/tNcK+0/AAAAP7sAAAAAAAAAAYYEAABIAAAAS3ijqfNr4j8Xt/7TXCvtPwAAAD/LAAAAAAAAAAGHBAAASAAAAEdT59cecuI/F7f+01wr7T8AAAA/ywAAAAAAAAABiAQAAEgAAABELisGSnjiPxe3/tNcK+0/AAAAP+oAAAAAAAAAAYkEAABIAAAAPuSyYqCE4j8Xt/7TXCvtPwAAAD/6AAAAAAAAAAGKBAAASAAAADu/9pDLiuI/F7f+01wr7T8AAAA/+gAAAAAAAAABiwQAAEgAAAA0dX7tIZfiPxe3/tNcK+0/AAAAPwkBAAAAAAAAAYwEAABIAAAAMlDCG02d4j8Xt/7TXCvtPwAAAD8JAQAAAAAAAAGNBAAASAAAACjhjabOr+I/F7f+01wr7T8AAAA/GQEAAAAAAAABjgQAAEgAAAAfclkxUMLiP5epsCKkNe0/AAAAPxkBAAAAAAAAAY8EAABIAAAAGSjhjabO4j+XqbAipDXtPwAAAD8pAQAAAAAAAAGQBAAASAAAAA2U8EZT5+I/G5xices/7T8AAAA/KQEAAAAAAAABkQQAAEgAAAAHSnijqfPiPxucYnHrP+0/AAAAPzgBAAAAAAAAAZIEAABIAAAA+rWHXFYM4z8bnGJx6z/tPwAAAD84AQAAAAAAAAGTBAAASAAAAPRrD7msGOM/G5xices/7T8AAAA/SAEAAAAAAAABlAQAAEgAAADq/NpDLivjPxucYnHrP+0/AAAAP0gBAAAAAAAAAZUEAABIAAAA4o2mzq894z8bnGJx6z/tPwAAAD9XAQAAAAAAAAGWBAAASAAAANgeclkxUOM/G5xices/7T8AAAA/VwEAAAAAAAABlwQAAEgAAADPrz3ksmLjPxucYnHrP+0/AAAAP2cBAAAAAAAAAZgEAABIAAAAxUAJbzR14z8bnGJx6z/tPwAAAD9nAQAAAAAAAAGZBAAASAAAALzR1Pm1h+M/G5xices/7T8AAAA/dwEAAAAAAAABmgQAAEgAAACzYqCEN5rjPxucYnHrP+0/AAAAP3cBAAAAAAAAAZsEAABIAAAAps6vPeSy4z8bnGJx6z/tPwAAAD+GAQAAAAAAAAGcBAAASAAAAJo6v/aQy+M/G5xices/7T8AAAA/hgEAAAAAAAABnQQAAEgAAACHXFYMlPDjP52OFMAySu0/AAAAP5YBAAAAAAAAAZ4EAABIAAAAe8hlxUAJ5D+djhTAMkrtPwAAAD+WAQAAAAAAAAGfBAAASAAAAGjq/NpDLuQ/H4HGDnpU7T8AAAA/pgEAAAAAAAABoAQAAEgAAABaMVDCG03kPx+Bxg56VO0/AAAAP8IBAAAAAAAAAaEEAABIAAAAUMIbTZ1f5D8fgcYOelTtPwAAAD/RAQAAAAAAAAGiBAAASAAAAEdT59cecuQ/H4HGDnpU7T8AAAA/0QEAAAAAAAABowQAAEgAAABELisGSnjkPx+Bxg56VO0/AAAAP+EBAAAAAAAAAaQEAABIAAAAPuSyYqCE5D8fgcYOelTtPwAAAD/hAQAAAAAAAAGlBAAASAAAADu/9pDLiuQ/H4HGDnpU7T8AAAA/AAIAAAAAAAABpgQAAEgAAAA4mjq/9pDkPx+Bxg56VO0/AAAAPx8CAAAAAAAAAacEAABIAAAANHV+7SGX5D8fgcYOelTtPwAAAD8fAgAAAAAAAAGoBAAASAAAADJQwhtNneQ/H4HGDnpU7T8AAAA/LwIAAAAAAAABqQQAAEgAAAAuKwZKeKPkPx+Bxg56VO0/AAAAPz8CAAAAAAAAAaoEAABIAAAALAZKeKOp5D8fgcYOelTtPwAAAD9OAgAAAAAAAAGrBAAASAAAACjhjabOr+Q/H4HGDnpU7T8AAAA/TgIAAAAAAAABrAQAAEgAAAAmvNHU+bXkPx+Bxg56VO0/AAAAP14CAAAAAAAAAa0EAABIAAAAIpcVAyW85D8fgcYOelTtPwAAAD9tAgAAAAAAAAGuBAAASAAAAB9yWTFQwuQ/H4HGDnpU7T8AAAA/bQIAAAAAAAABrwQAAEgAAAAcTZ1fe8jkPx+Bxg56VO0/AAAAP30CAAAAAAAAAbAEAABIAAAAFgMlvNHU5D8fgcYOelTtPwAAAD+NAgAAAAAAAAGxBAAASAAAABPeaOr82uQ/H4HGDnpU7T8AAAA/jQIAAAAAAAABsgQAAEgAAAANlPBGU+fkPx+Bxg56VO0/AAAAP5wCAAAAAAAAAbMEAABIAAAAB0p4o6nz5D8fgcYOelTtPwAAAD+cAgAAAAAAAAG0BAAASAAAAAAAAAAAAOU/H4HGDnpU7T8AAAA/rAIAAAAAAAABtQQAAEgAAAD3kMuKgRLlPx+Bxg56VO0/AAAAP6wCAAAAAAAAAbYEAABIAAAA8EZT59ce5T8fgcYOelTtPwAAAD+8AgAAAAAAAAG3BAAASAAAAOjXHnJZMeU/H4HGDnpU7T8AAAA/vAIAAAAAAAABuAQAAEgAAADijabOrz3lPx+Bxg56VO0/AAAAP8sCAAAAAAAAAbkEAABIAAAA2B5yWTFQ5T8fgcYOelTtPwAAAD/LAgAAAAAAAAG6BAAASAAAAM+vPeSyYuU/H4HGDnpU7T8AAAA/2wIAAAAAAAABuwQAAEgAAADFQAlvNHXlPx+Bxg56VO0/AAAAP9sCAAAAAAAAAbwEAABIAAAAuawYKOGN5T8fgcYOelTtPwAAAD/qAgAAAAAAAAG9BAAASAAAAKwYKOGNpuU/H4HGDnpU7T8AAAA/6gIAAAAAAAABvgQAAEgAAACeX3vIZcXlPx+Bxg56VO0/AAAAP/oCAAAAAAAAAb8EAABIAAAAi4ES3mjq5T8fgcYOelTtPwAAAD/6AgAAAAAAAAHABAAASAAAAHijqfNrD+Y/H4HGDnpU7T8AAAA/CgMAAAAAAAABwQQAAEgAAABmxUAJbzTmP52OFMAySu0/AAAAPwoDAAAAAAAAAcIEAABIAAAAUMIbTZ1f5j+djhTAMkrtPwAAAD8ZAwAAAAAAAAHDBAAASAAAAEEJbzR1fuY/nY4UwDJK7T8AAAA/GQMAAAAAAAABxAQAAEgAAAA0dX7tIZfmPxucYnHrP+0/AAAAPykDAAAAAAAAAcUEAABIAAAAJrzR1Pm15j8bnGJx6z/tPwAAAD8pAwAAAAAAAAHGBAAASAAAABko4Y2mzuY/G5xices/7T8AAAA/OQMAAAAAAAABxwQAAEgAAAAPuawYKOHmPxucYnHrP+0/AAAAP0gDAAAAAAAAAcgEAABIAAAAB0p4o6nz5j8bnGJx6z/tPwAAAD9IAwAAAAAAAAHJBAAASAAAAAEAAAAAAOc/G5xices/7T8AAAA/SAMAAAAAAAABygQAAEgAAAD6tYdcVgznPxucYnHrP+0/AAAAP1gDAAAAAAAAAcsEAABIAAAA95DLioES5z8bnGJx6z/tPwAAAD9YAwAAAAAAAAHMBAAASAAAAPBGU+fXHuc/G5xices/7T8AAAA/ZwMAAAAAAAABzQQAAEgAAADo1x5yWTHnPxucYnHrP+0/AAAAP2cDAAAAAAAAAc4EAABIAAAA5LJioIQ35z8bnGJx6z/tPwAAAD93AwAAAAAAAAHPBAAASAAAAOKNps6vPec/G5xices/7T8AAAA/dwMAAAAAAAAB0AQAAEgAAADeaOr82kPnPxucYnHrP+0/AAAAP4cDAAAAAAAAAdEEAABIAAAA1fm1h1xW5z8bnGJx6z/tPwAAAD+WAwAAAAAAAAHSBAAASAAAAMuKgRLeaOc/G5xices/7T8AAAA/lgMAAAAAAAAB0wQAAEgAAADDG02dX3vnPxucYnHrP+0/AAAAP6YDAAAAAAAAAdQEAABIAAAAs2KghDea5z8bnGJx6z/tPwAAAD+mAwAAAAAAAAHVBAAASAAAAKSp82sPuec/G5xices/7T8AAAA/tgMAAAAAAAAB1gQAAEgAAACRy4qBEt7nPxucYnHrP+0/AAAAP7YDAAAAAAAAAdcEAABIAAAAf+0hlxUD6D8bnGJx6z/tPwAAAD/FAwAAAAAAAAHYBAAASAAAAHJZMVDCG+g/G5xices/7T8AAAA/xQMAAAAAAAAB2QQAAEgAAABioIQ3mjroP5epsCKkNe0/AAAAP9UDAAAAAAAAAdoEAABIAAAAU+fXHnJZ6D+XqbAipDXtPwAAAD/VAwAAAAAAAAHbBAAASAAAAEp4o6nza+g/l6mwIqQ17T8AAAA/5AMAAAAAAAAB3AQAAEgAAABDLisGSnjoP5epsCKkNe0/AAAAP+QDAAAAAAAAAd0EAABIAAAAPeSyYqCE6D+XqbAipDXtPwAAAD/0AwAAAAAAAAHeBAAASAAAADu/9pDLiug/l6mwIqQ17T8AAAA/9AMAAAAAAAAB3wQAAEgAAAA4mjq/9pDoP5epsCKkNe0/AAAAPwQEAAAAAAAAAeAEAABIAAAANXV+7SGX6D+XqbAipDXtPwAAAD8TBAAAAAAAAAHhBAAASAAAADV1fu0hl+g/F7f+01wr7T8AAAA/IwQAAAAAAAAB4gQAAEgAAAAyUMIbTZ3oPxe3/tNcK+0/AAAAPyMEAAAAAAAAAeMEAABIAAAALAZKeKOp6D8Xt/7TXCvtPwAAAD8zBAAAAAAAAAHkBAAASAAAACa80dT5teg/k8RMhRUh7T8AAAA/QgQAAAAAAAAB5QQAAEgAAAAfclkxUMLoP5PETIUVIe0/AAAAP0IEAAAAAAAAAeYEAABIAAAAGSjhjabO6D+TxEyFFSHtPwAAAD9SBAAAAAAAAAHnBAAASAAAAA+5rBgo4eg/k8RMhRUh7T8AAAA/UgQAAAAAAAAB6AQAAEgAAAANlPBGU+foP5PETIUVIe0/AAAAP2EEAAAAAAAAAekEAABIAAAAB0p4o6nz6D8R0po2zhbtPwAAAD9hBAAAAAAAAAHqBAAASAAAAAMlvNHU+eg/EdKaNs4W7T8AAAA/cQQAAAAAAAAB6wQAAEgAAAD92kMuKwbpPxHSmjbOFu0/AAAAP4EEAAAAAAAAAewEAABIAAAA95DLioES6T8R0po2zhbtPwAAAD+BBAAAAAAAAAHtBAAASAAAAO4hlxUDJek/EdKaNs4W7T8AAAA/gQQAAAAAAAAB7gQAAEgAAADo1x5yWTHpPxHSmjbOFu0/AAAAP5AEAAAAAAAAAe8EAABIAAAA5LJioIQ36T8R0po2zhbtPwAAAD+QBAAAAAAAAAHwBAAASAAAAOKNps6vPek/EdKaNs4W7T8AAAA/oAQAAAAAAAAB8QQAAEgAAADeaOr82kPpPxHSmjbOFu0/AAAAP7AEAAAAAAAAAfIEAABIAAAA20MuKwZK6T8R0po2zhbtPwAAAD/PBAAAAAAAAAHzBAAASAAAANgeclkxUOk/j9/o54YM7T8AAAA/zwQAAAAAAAAB9AQAAEgAAADV+bWHXFbpP4/f6OeGDO0/AAAAP94EAAAAAAAAAfUEAABIAAAA0tT5tYdc6T+P3+jnhgztPwAAAD/uBAAAAAAAAAH2BAAASAAAAM+vPeSyYuk/j9/o54YM7T8AAAA//gQAAAAAAAAB9wQAAEgAAADLioES3mjpPw3tNpk/Au0/AAAAPw0FAAAAAAAAAfgEAABIAAAAyWXFQAlv6T8N7TaZPwLtPwAAAD8tBQAAAAAAAAH5BAAASAAAAMllxUAJb+k/ifqESvj37D8AAAA/PAUAAAAAAAAB+gQAAEgAAADFQAlvNHXpP4n6hEr49+w/AAAAP0wFAAAAAAAAAfsEAABIAAAAwxtNnV976T+J+oRK+PfsPwAAAD9bBQAAAAAAAAH8BAAASAAAAMMbTZ1fe+k/BwjT+7Dt7D8AAAA/WwUAAAAAAAAB/QQAAEgAAAC/9pDLioHpPwcI0/uw7ew/AAAAP2sFAAAAAAAAAf4EAABIAAAAv/aQy4qB6T+FFSGtaePsPwAAAD97BQAAAAAAAAH/BAAASAAAAL3R1Pm1h+k/hRUhrWnj7D8AAAA/igUAAAAAAAABAAUAAEgAAAC90dT5tYfpPwMjb14i2ew/AAAAP5oFAAAAAAAAAQEFAABIAAAAuawYKOGN6T9/ML0P287sPwAAAD+aBQAAAAAAAAECBQAASAAAALaHXFYMlOk/fzC9D9vO7D8AAAA/qgUAAAAAAAABAwUAAEgAAAC2h1xWDJTpP/09C8GTxOw/AAAAP7kFAAAAAAAAAQQFAABIAAAAs2KghDea6T/9PQvBk8TsPwAAAD+5BQAAAAAAAAEFBQAASAAAALNioIQ3muk/e0tZcky67D8AAAA/yQUAAAAAAAABBgUAAEgAAACwPeSyYqDpP3tLWXJMuuw/AAAAP9gFAAAAAAAAAQcFAABIAAAAqvNrD7ms6T93ZvXUvaXsPwAAAD/YBQAAAAAAAAEIBQAASAAAAKbOrz3ksuk/83NDhnab7D8AAAA/6AUAAAAAAAABCQUAAEgAAACghDeaOr/pP++O3+jnhuw/AAAAP+gFAAAAAAAAAQoFAABIAAAAnl97yGXF6T/pqXtLWXLsPwAAAD/4BQAAAAAAAAELBQAASAAAAJo6v/aQy+k/6al7S1ly7D8AAAA/BwYAAAAAAAABDAUAAEgAAACaOr/2kMvpP+XEF67KXew/AAAAPwcGAAAAAAAAAQ0FAABIAAAAmjq/9pDL6T9j0mVfg1PsPwAAAD8XBgAAAAAAAAEOBQAASAAAAJo6v/aQy+k/4d+zEDxJ7D8AAAA/JwYAAAAAAAABDwUAAEgAAACXFQMlvNHpP1/tAcL0Puw/AAAAPycGAAAAAAAAARAFAABIAAAAlxUDJbzR6T/b+k9zrTTsPwAAAD82BgAAAAAAAAERBQAASAAAAJcVAyW80ek/WQieJGYq7D8AAAA/RgYAAAAAAAABEgUAAEgAAACXFQMlvNHpP9cV7NUeIOw/AAAAP0YGAAAAAAAAARMFAABIAAAAlxUDJbzR6T9VIzqH1xXsPwAAAD9VBgAAAAAAAAEUBQAASAAAAJcVAyW80ek/0zCIOJAL7D8AAAA/ZQYAAAAAAAABFQUAAEgAAACXFQMlvNHpP08+1ulIAew/AAAAP2UGAAAAAAAAARYFAABIAAAAlxUDJbzR6T/NSySbAffrPwAAAD91BgAAAAAAAAEXBQAASAAAAJcVAyW80ek/S1lyTLrs6z8AAAA/hAYAAAAAAAABGAUAAEgAAACXFQMlvNHpP0V0Dq8r2Os/AAAAP4QGAAAAAAAAARkFAABIAAAAlxUDJbzR6T/FgVxg5M3rPwAAAD+UBgAAAAAAAAEaBQAASAAAAJcVAyW80ek/QY+qEZ3D6z8AAAA/lAYAAAAAAAABGwUAAEgAAACXFQMlvNHpP7+c+MJVues/AAAAP6QGAAAAAAAAARwFAABIAAAAlxUDJbzR6T89qkZ0Dq/rPwAAAD+kBgAAAAAAAAEdBQAASAAAAJcVAyW80ek/u7eUJcek6z8AAAA/swYAAAAAAAABHgUAAEgAAACXFQMlvNHpPzfF4tZ/mus/AAAAP7MGAAAAAAAAAR8FAABIAAAAmjq/9pDL6T+10jCIOJDrPwAAAD/DBgAAAAAAAAEgBQAASAAAAJ5fe8hlxek/se3M6ql76z8AAAA/wwYAAAAAAAABIQUAAEgAAACeX3vIZcXpP6sIaU0bZ+s/AAAAP9IGAAAAAAAAASIFAABIAAAAoIQ3mjq/6T8pFrf+01zrPwAAAD/iBgAAAAAAAAEjBQAASAAAAKSp82sPuek/pyMFsIxS6z8AAAA/4gYAAAAAAAABJAUAAEgAAACq82sPuazpP6E+oRL+Pes/AAAAP/IGAAAAAAAAASUFAABIAAAAsD3ksmKg6T8hTO/DtjPrPwAAAD/yBgAAAAAAAAEmBQAASAAAALaHXFYMlOk/G2eLJigf6z8AAAA/AQcAAAAAAAABJwUAAEgAAAC90dT5tYfpP5l02dfgFOs/AAAAPwEHAAAAAAAAASgFAABIAAAAwxtNnV976T8XgieJmQrrPwAAAD8RBwAAAAAAAAEpBQAASAAAAMVACW80dek/k491OlIA6z8AAAA/EQcAAAAAAAABKgUAAEgAAADLioES3mjpP5OPdTpSAOs/AAAAPyEHAAAAAAAAASsFAABIAAAAz6895LJi6T8RncPrCvbqPwAAAD8hBwAAAAAAAAEsBQAASAAAANLU+bWHXOk/EZ3D6wr26j8AAAA/MAcAAAAAAAABLQUAAEgAAADYHnJZMVDpP4+qEZ3D6+o/AAAAPzAHAAAAAAAAAS4FAABIAAAA3mjq/NpD6T+PqhGdw+vqPwAAAD9ABwAAAAAAAAEvBQAASAAAAOKNps6vPek/j6oRncPr6j8AAAA/TwcAAAAAAAABMAUAAEgAAADo1x5yWTHpP4+qEZ3D6+o/AAAAP18HAAAAAAAAATEFAABIAAAA6vzaQy4r6T+PqhGdw+vqPwAAAD9vBwAAAAAAAAEyBQAASAAAAPFGU+fXHuk/DbhfTnzh6j8AAAA/bwcAAAAAAAABMwUAAEgAAAD0aw+5rBjpPw24X0584eo/AAAAP28HAAAAAAAAATQFAABIAAAA+rWHXFYM6T8NuF9OfOHqPwAAAD9+BwAAAAAAAAE1BQAASAAAAAdKeKOp8+g/icWt/zTX6j8AAAA/jgcAAAAAAAABNgUAAEgAAAANlPBGU+foP4nFrf801+o/AAAAP44HAAAAAAAAATcFAABIAAAAFgMlvNHU6D+Jxa3/NNfqPwAAAD+eBwAAAAAAAAE4BQAASAAAABxNnV97yOg/B9P7sO3M6j8AAAA/ngcAAAAAAAABOQUAAEgAAAAilxUDJbzoPwfT+7DtzOo/AAAAP60HAAAAAAAAAToFAABIAAAALisGSnij6D8H0/uw7czqPwAAAD+tBwAAAAAAAAE7BQAASAAAADiaOr/2kOg/heBJYqbC6j8AAAA/vQcAAAAAAAABPAUAAEgAAABDLisGSnjoP4XgSWKmwuo/AAAAP70HAAAAAAAAAT0FAABIAAAATZ1fe8hl6D+F4ElipsLqPwAAAD/MBwAAAAAAAAE+BQAASAAAAFoxUMIbTeg/heBJYqbC6j8AAAA/zAcAAAAAAAABPwUAAEgAAABmxUAJbzToP4XgSWKmwuo/AAAAP9wHAAAAAAAAAUAFAABIAAAAclkxUMIb6D+F4ElipsLqPwAAAD/cBwAAAAAAAAFBBQAASAAAAIU3mjq/9uc/heBJYqbC6j8AAAA/7AcAAAAAAAABQgUAAEgAAACU8EZT59fnP4XgSWKmwuo/AAAAP+wHAAAAAAAAAUMFAABIAAAAqvNrD7ms5z+F4ElipsLqPwAAAD/7BwAAAAAAAAFEBQAASAAAAL/2kMuKgec/heBJYqbC6j8AAAA/+wcAAAAAAAABRQUAAEgAAADV+bWHXFbnPwPulxNfuOo/AAAAPwQIAAAAAAAAAUYFAABIAAAA6Nceclkx5z8D7pcTX7jqPwAAAD8ECAAAAAAAAAFHBQAASAAAAAMlvNHU+eY/gfvlxBeu6j8AAAA/FAgAAAAAAAABSAUAAEgAAAAcTZ1fe8jmP4H75cQXruo/AAAAPxQIAAAAAAAAAUkFAABIAAAALAZKeKOp5j+B++XEF67qPwAAAD8jCAAAAAAAAAFKBQAASAAAAD7ksmKghOY//Qg0dtCj6j8AAAA/IwgAAAAAAAABSwUAAEgAAABKeKOp82vmP/0INHbQo+o/AAAAPzMIAAAAAAAAAUwFAABIAAAAVgyU8EZT5j/9CDR20KPqPwAAAD8zCAAAAAAAAAFNBQAASAAAAGKghDeaOuY//Qg0dtCj6j8AAAA/QggAAAAAAAABTgUAAEgAAABvNHV+7SHmP/0INHbQo+o/AAAAP0IIAAAAAAAAAU8FAABIAAAAe8hlxUAJ5j/9CDR20KPqPwAAAD9SCAAAAAAAAAFQBQAASAAAAIuBEt5o6uU/exaCJ4mZ6j8AAAA/UggAAAAAAAABUQUAAEgAAACaOr/2kMvlP3sWgieJmeo/AAAAP2IIAAAAAAAAAVIFAABIAAAAps6vPeSy5T97FoIniZnqPwAAAD9iCAAAAAAAAAFTBQAASAAAALmsGCjhjeU/exaCJ4mZ6j8AAAA/cQgAAAAAAAABVAUAAEgAAADJZcVACW/lP3sWgieJmeo/AAAAP3EIAAAAAAAAAVUFAABIAAAA2B5yWTFQ5T97FoIniZnqPwAAAD+BCAAAAAAAAAFWBQAASAAAAOr82kMuK+U/+SPQ2EGP6j8AAAA/gQgAAAAAAAABVwUAAEgAAAD6tYdcVgzlP/kj0NhBj+o/AAAAP5EIAAAAAAAAAVgFAABIAAAACW80dX7t5D93MR6K+oTqPwAAAD+RCAAAAAAAAAFZBQAASAAAABYDJbzR1OQ/dzEeivqE6j8AAAA/oAgAAAAAAAABWgUAAEgAAAAilxUDJbzkP3cxHor6hOo/AAAAP7AIAAAAAAAAAVsFAABIAAAAMlDCG02d5D93MR6K+oTqPwAAAD+wCAAAAAAAAAFcBQAASAAAAEEJbzR1fuQ/dzEeivqE6j8AAAA/vwgAAAAAAAABXQUAAEgAAABNnV97yGXkP3cxHor6hOo/AAAAP78IAAAAAAAAAV4FAABIAAAAVgyU8EZT5D93MR6K+oTqPwAAAD/PCAAAAAAAAAFfBQAASAAAAGKghDeaOuQ/dzEeivqE6j8AAAA/zwgAAAAAAAABYAUAAEgAAABvNHV+7SHkP3cxHor6hOo/AAAAP98IAAAAAAAAAWEFAABIAAAAe8hlxUAJ5D/zPmw7s3rqPwAAAD/fCAAAAAAAAAFiBQAASAAAAIuBEt5o6uM/c0y67Gtw6j8AAAA/7ggAAAAAAAABYwUAAEgAAACghDeaOr/jP+9ZCJ4kZuo/AAAAP+4IAAAAAAAAAWQFAABIAAAArBgo4Y2m4z9tZ1ZP3VvqPwAAAD/+CAAAAAAAAAFlBQAASAAAAMVACW80deM/63SkAJZR6j8AAAA//ggAAAAAAAABZgUAAEgAAADbQy4rBkrjP+WPQGMHPeo/AAAAPw4JAAAAAAAAAWcFAABIAAAA7iGXFQMl4z9jnY4UwDLqPwAAAD8OCQAAAAAAAAFoBQAASAAAAP3aQy4rBuM/4arcxXgo6j8AAAA/HQkAAAAAAAABaQUAAEgAAAAHSnijqfPiP1+4KncxHuo/AAAAPx0JAAAAAAAAAWoFAABIAAAAD7msGCjh4j9fuCp3MR7qPwAAAD8tCQAAAAAAAAFrBQAASAAAABYDJbzR1OI/X7gqdzEe6j8AAAA/LQkAAAAAAAABbAUAAEgAAAAZKOGNps7iP1+4KncxHuo/AAAAPzwJAAAAAAAAAW0FAABIAAAAHE2dX3vI4j9fuCp3MR7qPwAAAD88CQAAAAAAAAFuBQAASAAAAB9yWTFQwuI/X7gqdzEe6j8AAAA/TAkAAAAAAAABbwUAAEgAAAAilxUDJbziP1+4KncxHuo/AAAAP1wJAAAAAAAAAXAFAABIAAAAJrzR1Pm14j9fuCp3MR7qPwAAAD9rCQAAAAAAAAFxBQAASAAAACjhjabOr+I/X7gqdzEe6j8AAAA/ewkAAAAAAAABcgUAAEgAAAAuKwZKeKPiP1+4KncxHuo/AAAAP4sJAAAAAAAAAXMFAABIAAAAMlDCG02d4j9fuCp3MR7qPwAAAD+aCQAAAAAAAAF0BQAASAAAADiaOr/2kOI/X7gqdzEe6j8AAAA/qgkAAAAAAAABdQUAAEgAAAA7v/aQy4riP1+4KncxHuo/AAAAP6oJAAAAAAAAAXYFAABIAAAAPuSyYqCE4j9fuCp3MR7qPwAAAD+5CQAAAAAAAAF3BQAASAAAAEQuKwZKeOI/X7gqdzEe6j8AAAA/uQkAAAAAAAABeAUAAEgAAABHU+fXHnLiP1+4KncxHuo/AAAAP8kJAAAAAAAAAXkFAABIAAAATZ1fe8hl4j9fuCp3MR7qPwAAAD/ZCQAAAAAAAAF6BQAASAAAAFPn1x5yWeI/X7gqdzEe6j8AAAA/6AkAAAAAAAABewUAAEgAAABWDJTwRlPiP1+4KncxHuo/AAAAP+gJAAAAAAAAAXwFAABIAAAAXFYMlPBG4j9fuCp3MR7qPwAAAD/4CQAAAAAAAAF9BQAASAAAAGKghDeaOuI/X7gqdzEe6j8AAAA/+AkAAAAAAAABfgUAAEgAAABo6vzaQy7iP1+4KncxHuo/AAAAPwgKAAAAAAAAAX8FAABIAAAAbzR1fu0h4j9fuCp3MR7qPwAAAD8XCgAAAAAAAAGABQAASAAAAHV+7SGXFeI/4arcxXgo6j8AAAA/FwoAAAAAAAABgQUAAEgAAAB7yGXFQAniP+Gq3MV4KOo/AAAAPycKAAAAAAAAAYIFAABIAAAAhTeaOr/24T9jnY4UwDLqPwAAAD8nCgAAAAAAAAGDBQAASAAAAI2mzq895OE/5Y9AYwc96j8AAAA/NgoAAAAAAAABhAUAAEgAAACU8EZT59fhP+WPQGMHPeo/AAAAPzYKAAAAAAAAAYUFAABIAAAAlxUDJbzR4T9pgvKxTkfqPwAAAD9GCgAAAAAAAAGGBQAASAAAAJo6v/aQy+E/63SkAJZR6j8AAAA/RgoAAAAAAAABhwUAAEgAAACeX3vIZcXhP+t0pACWUeo/AAAAP1YKAAAAAAAAAYgFAABIAAAAnl97yGXF4T9tZ1ZP3VvqPwAAAD+kCgAAAAAAAAGJBQAASAAAAJo6v/aQy+E/71kIniRm6j8AAAA/swoAAAAAAAABigUAAEgAAACXFQMlvNHhP3NMuuxrcOo/AAAAP8MKAAAAAAAAAYsFAABIAAAAlPBGU+fX4T/zPmw7s3rqPwAAAD/DCgAAAAAAAAGMBQAASAAAAJTwRlPn1+E/dzEeivqE6j8AAAA/0woAAAAAAAABjQUAAEgAAACNps6vPeThP3cxHor6hOo/AAAAP9MKAAAAAAAAAY4FAABIAAAAjabOrz3k4T/5I9DYQY/qPwAAAD/iCgAAAAAAAAGPBQAASAAAAIuBEt5o6uE/+SPQ2EGP6j8AAAA/4goAAAAAAAABkAUAAEgAAACLgRLeaOrhP/0INHbQo+o/AAAAP/IKAAAAAAAAAZEFAABIAAAAh1xWDJTw4T/9CDR20KPqPwAAAD/yCgAAAAAAAAGSBQAASAAAAIU3mjq/9uE/gfvlxBeu6j8AAAA/AgsAAAAAAAABkwUAAEgAAACFN5o6v/bhPwPulxNfuOo/AAAAPwILAAAAAAAAAZQFAABIAAAAgRLeaOr84T+F4ElipsLqPwAAAD8RCwAAAAAAAAGVBQAASAAAAIES3mjq/OE/B9P7sO3M6j8AAAA/IQsAAAAAAAABlgUAAEgAAAB/7SGXFQPiPwfT+7DtzOo/AAAAPyELAAAAAAAAAZcFAABIAAAAf+0hlxUD4j+Jxa3/NNfqPwAAAD8wCwAAAAAAAAGYBQAASAAAAH/tIZcVA+I/DbhfTnzh6j8AAAA/MAsAAAAAAAABmQUAAEgAAAB/7SGXFQPiP4+qEZ3D6+o/AAAAP0ALAAAAAAAAAZoFAABIAAAAe8hlxUAJ4j8RncPrCvbqPwAAAD9ACwAAAAAAAAGbBQAASAAAAHvIZcVACeI/k491OlIA6z8AAAA/UAsAAAAAAAABnAUAAEgAAAB4o6nzaw/iP5l02dfgFOs/AAAAP1ALAAAAAAAAAZ0FAABIAAAAdX7tIZcV4j+hPqES/j3rPwAAAD9fCwAAAAAAAAGeBQAASAAAAHJZMVDCG+I/qwhpTRtn6z8AAAA/bwsAAAAAAAABnwUAAEgAAABvNHV+7SHiP7XSMIg4kOs/AAAAP28LAAAAAAAAAaAFAABIAAAAaOr82kMu4j9Bj6oRncPrPwAAAD9/CwAAAAAAAAGhBQAASAAAAGjq/NpDLuI/yWbA/XLi6z8AAAA/fwsAAAAAAAABogUAAEgAAABmxUAJbzTiP9MwiDiQC+w/AAAAP44LAAAAAAAAAaMFAABIAAAAZsVACW804j9ZCJ4kZirsPwAAAD+OCwAAAAAAAAGkBQAASAAAAGKghDeaOuI/Y9JlX4NT7D8AAAA/ngsAAAAAAAABpQUAAEgAAABge8hlxUDiP22cLZqgfOw/AAAAP54LAAAAAAAAAaYFAABIAAAAYHvIZcVA4j/zc0OGdpvsPwAAAD+tCwAAAAAAAAGnBQAASAAAAFxWDJTwRuI/e0tZcky67D8AAAA/rQsAAAAAAAABqAUAAEgAAABaMVDCG03iPwMjb14i2ew/AAAAP70LAAAAAAAAAakFAABIAAAAWjFQwhtN4j+FFSGtaePsPwAAAD+9CwAAAAAAAAGqBQAASAAAAFoxUMIbTeI/BwjT+7Dt7D8AAAA/zQsAAAAAAAABqwUAAEgAAABaMVDCG03iP4n6hEr49+w/AAAAP80LAAAAAAAAAawFAABIAAAAWjFQwhtN4j8N7TaZPwLtPwAAAD/cCwAAAAAAAAGtBQAASAAAAFoxUMIbTeI/j9/o54YM7T8AAAA/7AsAAAAAAAABrgUAAEgAAABaMVDCG03iPxHSmjbOFu0/AAAAP/wLAAAAAAAAAa8FAABIAAAAVgyU8EZT4j8R0po2zhbtPwAAAD8LDAAAAAAAAAGwBQAASAAAAFYMlPBGU+I/k8RMhRUh7T8AAAA/GwwAAAAAAAABsQUAAEgAAABT59ceclniPxe3/tNcK+0/AAAAPyoMAAAAAAAAAbIFAABIAAAAU+fXHnJZ4j+XqbAipDXtPwAAAD8qDAAAAAAAAAGzBQAASAAAAFPn1x5yWeI/G5xices/7T8AAAA/KgwAAAAAAAABtAUAAEgAAABQwhtNnV/iPxucYnHrP+0/AAAAPzoMAAAAAAAAAbUFAABIAAAAUMIbTZ1f4j+djhTAMkrtPwAAAD9JDAAAAAAAAAG2BQAASAAAAE2dX3vIZeI/nY4UwDJK7T8AAAA/WQwAAAAAAAABtwUAAEgAAABNnV97yGXiPx+Bxg56VO0/AAAAP2kMAAAAAAAAAbgFAABIAAAATZ1fe8hl4j+hc3hdwV7tPwAAAD94DAAAAAAAAAG5BQAASAAAAE2dX3vIZeI/JWYqrAhp7T8AAAA/iAwAAAAAAAABugUAAEgAAABNnV97yGXiP6dY3PpPc+0/AAAAP5cMAAAAAAAAAbsFAABIAAAATZ1fe8hl4j8pS45Jl33tPwAAAD+nDAAAAAAAAAG8BQAASAAAAE2dX3vIZeI/qz1AmN6H7T8AAAA/pwwAAAAAAAABvQUAAEgAAABLeKOp82viPy0w8uYlku0/AAAAP7cMAAAAAAAAAb4FAABIAAAAS3ijqfNr4j+xIqQ1bZztPwAAAD/1DAAAAAAAAAG/BQAASAAAAEdT59cecuI/sSKkNW2c7T8AAAA/Yw0AAAAAAAABwAUAAEgAAABELisGSnjiPy0w8uYlku0/AAAAPw4OAAAAAAAAAcEFAABIAAAARC4rBkp44j+rPUCY3oftPwAAAD8eDgAAAAAAAAHCBQAASAAAAEQuKwZKeOI/KUuOSZd97T8AAAA/QA4AAAAAAAABwwUAAEgAAABELisGSnjiP6dY3PpPc+0/AAAAP18OAAAAAAAAAcQFAABIAAAARC4rBkp44j+hc3hdwV7tPwAAAD9vDgAAAAAAAAs=</ink>
</athena>
</file>

<file path=customXml/item3.xml><?xml version="1.0" encoding="utf-8"?>
<athena xmlns="http://schemas.microsoft.com/edu/athena" version="0.1.2681.0">
  <media streamable="true" recordStart="110886" recordEnd="265534" recordLength="647488" start="110886" end="265534"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3209.0">
  <media streamable="true" recordStart="0" recordEnd="58130" recordLength="133399"/>
</athena>
</file>

<file path=customXml/item3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Q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OQVAAAAAAAABe3///8MQWN0aW9uVHlwZVYxAQAAAAd2YWx1ZV9fAAgCAAAAAAAAAAEFAAAABAAAAAkUAAAACRUAAADENAAAAAAAAAHq////7f///wAAAAABBgAAAAQAAAAJFwAAAAkYAAAAc1cAAAAAAAAB5////+3///8AAAAAAQcAAAAEAAAACRoAAAAJGwAAAJ5aAAAAAAAAAeT////t////AAAAAAEIAAAABAAAAAkdAAAACR4AAAA1XQAAAAAAAAHh////7f///wAAAAABCQAAAAQAAAAJIAAAAAkhAAAAF2QAAAAAAAAB3v///+3///8AAAAAAQoAAAAEAAAACSMAAAAJJAAAAAZxAAAAAAAAAdv////t////AAAAAAELAAAABAAAAAkmAAAACScAAADljgAAAAAAAAHY////7f///wAAAAABDAAAAAQAAAAJKQAAAAkqAAAAxJYAAAAAAAAB1f///+3///8AAAAAAQ0AAAAEAAAACSwAAAAJLQAAAN6aAAAAAAAAAdL////t////AAAAAAEOAAAABAAAAAkvAAAACTAAAACauQAAAAAAAAHP////7f///wAAAAABDwAAAAQAAAAJMgAAAAkzAAAA0sEAAAAAAAABzP///+3///8AAAAABRAAAAANQ2xlYXJDYW52YXNWMQIAAAAJU3RhcnRUaW1lBFR5cGUABBAMQWN0aW9uVHlwZVYxAgAAAAIAAAAS4wA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XQEAAF0BAAABFAAAABEAAAD//wAAAAAAAAAAACJAAAAByP///8r///8BAAAAAAAAAAAAIkABFQAAABIAAAAJOQAAAHEAAABxAAAAARcAAAARAAAA//8AAAAAAAAAAAAiQAAAAcb////K////AQAAAAAAAAAAACJAARgAAAASAAAACTsAAAAfAAAAHwAAAAEaAAAAEQAAAP//AAAAAAAAAAAAIkAAAAHE////yv///wEAAAAAAAAAAAAiQAEbAAAAEgAAAAk9AAAAGgAAABoAAAABHQAAABEAAAD//wAAAAAAAAAAACJAAAABwv///8r///8BAAAAAAAAAAAAIkABHgAAABIAAAAJPwAAACcAAAAnAAAAASAAAAARAAAA//8AAAAAAAAAAAAiQAAAAcD////K////AQAAAAAAAAAAACJAASEAAAASAAAACUEAAADkAAAA5AAAAAEjAAAAEQAAAP//AAAAAAAAAAAAIkAAAAG+////yv///wEAAAAAAAAAAAAiQAEkAAAAEgAAAAlDAAAATwAAAE8AAAABJgAAABEAAAD//wAAAAAAAAAAACJAAAABvP///8r///8BAAAAAAAAAAAAIkABJwAAABIAAAAJRQAAADwAAAA8AAAAASkAAAARAAAA//8AAAAAAAAAAAAiQAAAAbr////K////AQAAAAAAAAAAACJAASoAAAASAAAACUcAAAAhAAAAIQAAAAEsAAAAEQAAAP//AAAAAAAAAAAAIkAAAAG4////yv///wEAAAAAAAAAAAAiQAEtAAAAEgAAAAlJAAAANgEAADYBAAABLwAAABEAAAD//wAAAAAAAAAAACJAAAABtv///8r///8BAAAAAAAAAAAAIkABMAAAABIAAAAJSwAAAB0AAAAdAAAAATIAAAARAAAA//8AAAAAAAAAAAAiQAAAAbT////K////AQAAAAAAAAAAACJAATMAAAASAAAACU0AAAD+AAAA/g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DaMHOQAAAAABAAAAgAAAAAQKSW5rUG9pbnRWMQIA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DQ8HOwAAAAABAAAAIAAAAAQKSW5rUG9pbnRWMQIAAAAJHAIAAAkdAgAACR4CAAAJHwIAAAkgAgAACSECAAAJIgIAAAkjAgAACSQCAAAJJQIAAAkmAgAACScCAAAJKAIAAAkpAgAACSoCAAAJKwIAAAksAgAACS0CAAAJLgIAAAkvAgAACTACAAAJMQIAAAkyAgAACTMCAAAJNAIAAAk1AgAACTYCAAAJNwIAAAk4AgAACTkCAAAJOgIAAAoHPQAAAAABAAAAIAAAAAQKSW5rUG9pbnRWMQIAAAAJOwIAAAk8AgAACT0CAAAJPgIAAAk/AgAACUACAAAJQQIAAAlCAgAACUMCAAAJRAIAAAlFAgAACUYCAAAJRwIAAAlIAgAACUkCAAAJSgIAAAlLAgAACUwCAAAJTQIAAAlOAgAACU8CAAAJUAIAAAlRAgAACVICAAAJUwIAAAlUAgAADQYHPwAAAAABAAAAQAAAAAQKSW5rUG9pbnRWMQIAAAAJVQIAAAlWAgAACVcCAAAJWAIAAAlZAgAACVoCAAAJWwIAAAlcAgAACV0CAAAJXgIAAAlfAgAACWACAAAJYQIAAAliAgAACWMCAAAJZAIAAAllAgAACWYCAAAJZwIAAAloAgAACWkCAAAJagIAAAlrAgAACWwCAAAJbQIAAAluAgAACW8CAAAJcAIAAAlxAgAACXICAAAJcwIAAAl0AgAACXUCAAAJdgIAAAl3AgAACXgCAAAJeQIAAAl6AgAACXsCAAANGQdBAAAAAAEAAAAAAQAABApJbmtQb2ludFYxAgA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0cB0MAAAAAAQAAAIAAAAAECklua1BvaW50VjECAA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NMQdFAAAAAAEAAABAAAAABApJbmtQb2ludFYxAgA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0EB0cAAAAAAQAAAEAAAAAECklua1BvaW50VjECAAAACesDAAAJ7AMAAAntAwAACe4DAAAJ7wMAAAnwAwAACfEDAAAJ8gMAAAnzAwAACfQDAAAJ9QMAAAn2AwAACfcDAAAJ+AMAAAn5AwAACfoDAAAJ+wMAAAn8AwAACf0DAAAJ/gMAAAn/AwAACQAEAAAJAQQAAAkCBAAACQMEAAAJBAQAAAkFBAAACQYEAAAJBwQAAAkIBAAACQkEAAAJCgQAAAkLBAAADR8HSQAAAAABAAAAAAIAAAQKSW5rUG9pbnRWMQIA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3KB0sAAAAAAQAAACAAAAAECklua1BvaW50VjECAAAACUIFAAAJQwUAAAlEBQAACUUFAAAJRgUAAAlHBQAACUgFAAAJSQUAAAlKBQAACUsFAAAJTAUAAAlNBQAACU4FAAAJTwUAAAlQBQAACVEFAAAJUgUAAAlTBQAACVQFAAAJVQUAAAlWBQAACVcFAAAJWAUAAAlZBQAACVoFAAAJWwUAAAlcBQAACV0FAAAJXgUAAA0DB00AAAAAAQAAAAABAAAECklua1BvaW50VjECAA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0CBU4AAAAKSW5rUG9pbnRWMQQAAAABWAFZDlByZXNzdXJlRmFjdG9yCVRpbWVTdGFtcAAAAAAGBgsQAgAAAI1GAr55NdE/PTsEbiyDwj8AAAA/AAAAAAAAAAABTwAAAE4AAACNRgK+eTXRPybaYGQVZcI/AAAAP5wAAAAAAAAAAVAAAABOAAAAJI8vAwpE0T8m2mBkFWXCPwAAAD+7AAAAAAAAAAFRAAAATgAAALvXXEiaUtE/EHm9Wv5Gwj8AAAA/+gAAAAAAAAABUgAAAE4AAABSIIqNKmHRPxB5vVr+RsI/AAAAPwQBAAAAAAAAAVMAAABOAAAAgLHkF0t+0T8Qeb1a/kbCPwAAAD8UAQAAAAAAAAFUAAAATgAAABf6EV3bjNE/EHm9Wv5Gwj8AAAA/FAEAAAAAAAABVQAAAE4AAACuQj+ia5vRP/oXGlHnKMI/AAAAPyQBAAAAAAAAAVYAAABOAAAAcxzHcRzH0T/6FxpR5yjCPwAAAD8kAQAAAAAAAAFXAAAATgAAAKKtIfw85NE/+hcaUecowj8AAAA/MwEAAAAAAAABWAAAAE4AAADQPnyGXQHSP/oXGlHnKMI/AAAAP0MBAAAAAAAAAVkAAABOAAAAZ4epy+0P0j/6FxpR5yjCPwAAAD9DAQAAAAAAAAFaAAAATgAAAP7P1hB+HtI/+hcaUecowj8AAAA/QwEAAAAAAAABWwAAAE4AAAAsYTGbnjvSP/oXGlHnKMI/AAAAP1MBAAAAAAAAAVwAAABOAAAA8Tq5ak9n0j/6FxpR5yjCPwAAAD9TAQAAAAAAAAFdAAAATgAAALcUQToAk9I/+hcaUecowj8AAAA/YgEAAAAAAAABXgAAAE4AAADlpZvEILDSP+S2dkfQCsI/AAAAP2IBAAAAAAAAAV8AAABOAAAAEzf2TkHN0j/ktnZH0ArCPwAAAD9yAQAAAAAAAAFgAAAATgAAAEHIUNlh6tI/zVXTPbnswT8AAAA/gQEAAAAAAAABYQAAAE4AAABvWatjggfTP81V0z257ME/AAAAP4EBAAAAAAAAAWIAAABOAAAANTMzMzMz0z/NVdM9uezBPwAAAD+BAQAAAAAAAAFjAAAATgAAAPoMuwLkXtM/zVXTPbnswT8AAAA/kQEAAAAAAAABZAAAAE4AAAC/5kLSlIrTP7b0LzSizsE/AAAAP6EBAAAAAAAAAWUAAABOAAAAs1ElLGbT0z+29C80os7BPwAAAD+hAQAAAAAAAAFmAAAATgAAAA902kCnDdQ/tvQvNKLOwT8AAAA/sAEAAAAAAAABZwAAAE4AAABrlo9V6EfUP6GTjCqLsME/AAAAP7ABAAAAAAAAAWgAAABOAAAAMHAXJZlz1D+hk4wqi7DBPwAAAD/AAQAAAAAAAAFpAAAATgAAAI2SzDnardQ/ijLpIHSSwT8AAAA/wAEAAAAAAAABagAAAE4AAABSbFQJi9nUP4oy6SB0ksE/AAAAP9ABAAAAAAAAAWsAAABOAAAAgP2uk6v21D+KMukgdJLBPwAAAD/QAQAAAAAAAAFsAAAATgAAAK6OCR7ME9U/ijLpIHSSwT8AAAA/3wEAAAAAAAABbQAAAE4AAADdH2So7DDVP4oy6SB0ksE/AAAAP98BAAAAAAAAAW4AAABOAAAAdGiR7Xw/1T+KMukgdJLBPwAAAD/vAQAAAAAAAAFvAAAATgAAAAuxvjINTtU/ijLpIHSSwT8AAAA/7wEAAAAAAAABcAAAAE4AAACi+et3nVzVP4oy6SB0ksE/AAAAP/4BAAAAAAAAAXEAAABOAAAA0IpGAr551T+KMukgdJLBPwAAAD8OAgAAAAAAAAFyAAAATgAAAP4boYzeltU/ijLpIHSSwT8AAAA/DgIAAAAAAAABcwAAAE4AAADD9Shcj8LVP4oy6SB0ksE/AAAAPx4CAAAAAAAAAXQAAABOAAAAis+wK0Du1T+KMukgdJLBPwAAAD8eAgAAAAAAAAF1AAAATgAAAH06k4URN9Y/ijLpIHSSwT8AAAA/LQIAAAAAAAABdgAAAE4AAACfNtBpA53WP4oy6SB0ksE/AAAAPy0CAAAAAAAAAXcAAABOAAAAWHs6k4UR1z+KMukgdJLBPwAAAD89AgAAAAAAAAF4AAAATgAAAOIuSjLnaNc/ijLpIHSSwT8AAAA/PQIAAAAAAAABeQAAAE4AAAAEK4cW2c7XP3PRRRdddME/AAAAP00CAAAAAAAAAXoAAABOAAAAJSfE+so02D9z0UUXXXTBPwAAAD9NAgAAAAAAAAF7AAAATgAAAEcjAd+8mtg/c9FFF110wT8AAAA/XAIAAAAAAAABfAAAAE4AAAA6juM4juPYP3PRRRdddME/AAAAP1wCAAAAAAAAAX0AAABOAAAALvnFkl8s2T9z0UUXXXTBPwAAAD9sAgAAAAAAAAF+AAAATgAAACFkqOwwddk/c9FFF110wT8AAAA/bAIAAAAAAAABfwAAAE4AAAAVz4pGAr7ZP3PRRRdddME/AAAAP3sCAAAAAAAAAYAAAABOAAAAcfE/W0P42T9z0UUXXXTBPwAAAD97AgAAAAAAAAGBAAAATgAAADbLxyr0I9o/c9FFF110wT8AAAA/iwIAAAAAAAABggAAAE4AAAAqNqqExWzaP3PRRRdddME/AAAAP5sCAAAAAAAAAYMAAABOAAAA7w8yVHaY2j+KMukgdJLBPwAAAD+bAgAAAAAAAAGEAAAATgAAAOR6FK5H4do/ijLpIHSSwT8AAAA/mwIAAAAAAAABhQAAAE4AAABuLiRNqTjbP6GTjCqLsME/AAAAP6oCAAAAAAAAAYYAAABOAAAAkCphMZue2z+29C80os7BPwAAAD+6AgAAAAAAAAGHAAAATgAAABrecND89ds/tvQvNKLOwT8AAAA/ugIAAAAAAAABiAAAAE4AAAA82q207lvcP7b0LzSizsE/AAAAP7oCAAAAAAAAAYkAAABOAAAAXtbqmODB3D+29C80os7BPwAAAD/KAgAAAAAAAAGKAAAATgAAAFBBzfKxCt0/tvQvNKLOwT8AAAA/ygIAAAAAAAABiwAAAE4AAACuY4IH80TdP7b0LzSizsE/AAAAP9kCAAAAAAAAAYwAAABOAAAACoY3HDR/3T+29C80os7BPwAAAD/pAgAAAAAAAAGNAAAATgAAAP7wGXYFyN0/tvQvNKLOwT8AAAA/6QIAAAAAAAABjgAAAE4AAABaE8+KRgLeP7b0LzSizsE/AAAAP/gCAAAAAAAAAY8AAABOAAAATH6x5BdL3j+29C80os7BPwAAAD/4AgAAAAAAAAGQAAAATgAAANgxwYN5ot4/tvQvNKLOwT8AAAA/CAMAAAAAAAABkQAAAE4AAAA0VHaYutzeP7b0LzSizsE/AAAAPwgDAAAAAAAAAZIAAABOAAAAkHYrrfsW3z+29C80os7BPwAAAD8YAwAAAAAAAAGTAAAATgAAAOyY4ME8Ud8/tvQvNKLOwT8AAAA/JwMAAAAAAAABlAAAAE4AAABIu5XWfYvfP7b0LzSizsE/AAAAPzYDAAAAAAAAAZUAAABOAAAApt1K677F3z+29C80os7BPwAAAD82AwAAAAAAAAGWAAAATgAAAJhILUWQDuA/tvQvNKLOwT8AAAA/RgMAAAAAAAABlwAAAE4AAAASfh7y+DLgP7b0LzSizsE/AAAAP0YDAAAAAAAAAZgAAABOAAAAQA95fBlQ4D+29C80os7BPwAAAD9WAwAAAAAAAAGZAAAATgAAACP8POTxZeA/tvQvNKLOwT8AAAA/VgMAAAAAAAABmgAAAE4AAAAG6QBMynvgP6GTjCqLsME/AAAAP2UDAAAAAAAAAZsAAABOAAAA6NXEs6KR4D+KMukgdJLBPwAAAD9lAwAAAAAAAAGcAAAATgAAAMvCiBt7p+A/ijLpIHSSwT8AAAA/dQMAAAAAAAABnQAAAE4AAABiC7ZgC7bgP4oy6SB0ksE/AAAAP3UDAAAAAAAAAZ4AAABOAAAA+VPjpZvE4D+KMukgdJLBPwAAAD+EAwAAAAAAAAGfAAAATgAAANxApw102uA/ijLpIHSSwT8AAAA/hAMAAAAAAAABoAAAAE4AAAC+LWt1TPDgP3PRRRdddME/AAAAP5QDAAAAAAAAAaEAAABOAAAAVXaYutz+4D9z0UUXXXTBPwAAAD+UAwAAAAAAAAGiAAAATgAAADhjXCK1FOE/c9FFF110wT8AAAA/pAMAAAAAAAABowAAAE4AAAAbUCCKjSrhP15wog1GVsE/AAAAP6QDAAAAAAAAAaQAAABOAAAASeF6FK5H4T9ecKINRlbBPwAAAD+zAwAAAAAAAAGlAAAATgAAAA67AuRec+E/Rw//Ay84wT8AAAA/swMAAAAAAAABpgAAAE4AAABq3bf4n63hP0cP/wMvOME/AAAAP8MDAAAAAAAAAacAAABOAAAAEqQDMCnv4T9HD/8DLzjBPwAAAD/DAwAAAAAAAAGoAAAATgAAAG/GuERqKeI/Rw//Ay84wT8AAAA/0wMAAAAAAAABqQAAAE4AAACu1THBg3niP0cP/wMvOME/AAAAP9MDAAAAAAAAAaoAAABOAAAAC/jm1cSz4j9HD/8DLzjBPwAAAD/iAwAAAAAAAAGrAAAATgAAALK+Mg1O9eI/Rw//Ay84wT8AAAA/4gMAAAAAAAABrAAAAE4AAAAP4echjy/jP0cP/wMvOME/AAAAP/IDAAAAAAAAAa0AAABOAAAAPXJCrK9M4z9HD/8DLzjBPwAAAD/yAwAAAAAAAAGuAAAATgAAALanM1kYceM/Rw//Ay84wT8AAAA/AQQAAAAAAAABrwAAAE4AAAACTMp7YHjjP0cP/wMvOME/AAAAPxEEAAAAAAAAAbAAAABOAAAATvBgnqh/4z9HD/8DLzjBPwAAAD8RBAAAAAAAAAGxAAAATgAAAJmU98DwhuM/Rw//Ay84wT8AAAA/IQQAAAAAAAABsgAAAE4AAADmOI7jOI7jP0cP/wMvOME/AAAAPzAEAAAAAAAAAbMAAABOAAAA5jiO4ziO4z8bTbjwAPzAPwAAAD9ABAAAAAAAAAG0AAAATgAAAH2BuyjJnOM/G0248AD8wD8AAAA/QAQAAAAAAAABtQAAAE4AAADHJVJLEaTjP+6Kcd3Sv8A/AAAAP1AEAAAAAAAAAbYAAABOAAAAX25/kKGy4z/XKc7Tu6HAPwAAAD9QBAAAAAAAAAG3AAAATgAAAPa2rNUxweM/q2eHwI1lwD8AAAA/XwQAAAAAAAABuAAAAE4AAACN/9kaws/jP36lQK1fKcA/AAAAP18EAAAAAAAAAbkAAABOAAAAcOydgprl4z+ixvMzY9q/PwAAAD9vBAAAAAAAAAG6AAAATgAAAAc1y8cq9OM/HIAf+tglvz8AAAA/bwQAAAAAAAABuwAAAE4AAADpIY8vAwrkP8T7kdN8rb4/AAAAP34EAAAAAAAAAbwAAABOAAAAzA5Tl9sf5D8+tb2Z8vi9PwAAAD9+BAAAAAAAAAG9AAAATgAAABez6bkjJ+Q/uG7pX2hEvT8AAAA/jgQAAAAAAAABvgAAAE4AAACu+xb/szXkP17qWzkMzLw/AAAAP44EAAAAAAAAAb8AAABOAAAA+5+tIfw85D8GZs4SsFO8PwAAAD+eBAAAAAAAAAHAAAAATgAAAPufrSH8POQ/rOFA7FPbuz8AAAA/ngQAAAAAAAABwQAAAE4AAAD7n60h/DzkPyabbLLJJrs/AAAAP60EAAAAAAAAAcIAAABOAAAA+5+tIfw85D/MFt+Lba66PwAAAD+tBAAAAAAAAAHDAAAATgAAAPufrSH8POQ/dJJRZRE2uj8AAAA/vQQAAAAAAAABxAAAAE4AAAD7n60h/DzkPxoOxD61vbk/AAAAP80EAAAAAAAAAcUAAABOAAAAY1eA3Gsu5D+Ux+8EKwm5PwAAAD/NBAAAAAAAAAHGAAAATgAAABez6bkjJ+Q/4r7Ut3IYuD8AAAA/zQQAAAAAAAABxwAAAE4AAAA1xiVSSxHkP4g6R5EWoLc/AAAAP9wEAAAAAAAAAcgAAABOAAAAnn34DLsC5D8utrlquie3PwAAAD/cBAAAAAAAAAHJAAAATgAAAAc1y8cq9OM/qm/lMDBztj8AAAA/7AQAAAAAAAABygAAAE4AAAAkSAdgUt7jP1DrVwrU+rU/AAAAP+wEAAAAAAAAAcsAAABOAAAAjf/ZGsLP4z/KpIPQSUa1PwAAAD/7BAAAAAAAAAHMAAAATgAAAPa2rNUxweM/RF6vlr+RtD8AAAA/+wQAAAAAAAABzQAAAE4AAACrEhaz6bnjPxacaIORVbQ/AAAAPwsFAAAAAAAAAc4AAABOAAAAxyVSSxGk4z+QVZRJB6GzPwAAAD8LBQAAAAAAAAHPAAAATgAAAH2BuyjJnOM/DA/AD33ssj8AAAA/GwUAAAAAAAAB0AAAAE4AAADmOI7jOI7jP4bI69XyN7I/AAAAPxsFAAAAAAAAAdEAAABOAAAAmZT3wPCG4z8sRF6vlr+xPwAAAD8qBQAAAAAAAAHSAAAATgAAAAJMyntgeOM/0r/QiDpHsT8AAAA/OgUAAAAAAAAB0wAAAE4AAAC2pzNZGHHjP3o7Q2LezrA/AAAAPzoFAAAAAAAAAdQAAABOAAAAawOdNtBp4z/y9G4oVBqwPwAAAD86BQAAAAAAAAHVAAAATgAAAB9fBhSIYuM/jWVQKky8rz8AAAA/SgUAAAAAAAAB1gAAAE4AAADUum/xP1vjPzXhwgPwQ68/AAAAP0oFAAAAAAAAAdcAAABOAAAAiBbZzvdT4z+B2Ke2N1OuPwAAAD9ZBQAAAAAAAAHYAAAATgAAAIgW2c73U+M/J1QakNvarT8AAAA/WQUAAAAAAAAB2QAAAE4AAAA9ckKsr0zjP8/PjGl/Yq0/AAAAP2kFAAAAAAAAAdoAAABOAAAAPXJCrK9M4z8bx3Ecx3GsPwAAAD9pBQAAAAAAAAHbAAAATgAAAPHNq4lnReM/a75Wzw6Bqz8AAAA/eAUAAAAAAAAB3AAAAE4AAACmKRVnHz7jPw86yaiyCKs/AAAAP4gFAAAAAAAAAd0AAABOAAAAWoV+RNc24z9dMa5b+heqPwAAAD+IBQAAAAAAAAHeAAAATgAAAA/h5yGPL+M/Ba0gNZ6fqT8AAAA/mAUAAAAAAAAB3wAAAE4AAADDPFH/RijjP1GkBejlrqg/AAAAP5gFAAAAAAAAAeAAAABOAAAAeJi63P4g4z+fm+qaLb6nPwAAAD+nBQAAAAAAAAHhAAAATgAAACz0I7q2GeM/RRdddNFFpz8AAAA/pwUAAAAAAAAB4gAAAE4AAADhT42XbhLjP5IOQicZVaY/AAAAP7cFAAAAAAAAAeMAAABOAAAASgdgUt4D4z/gBSfaYGSlPwAAAD+3BQAAAAAAAAHkAAAATgAAAP1iyS+W/OI/Lf0LjahzpD8AAAA/xwUAAAAAAAAB5QAAAE4AAACyvjINTvXiP9V4fmZM+6M/AAAAP8cFAAAAAAAAAeYAAABOAAAAZhqc6gXu4j8icGMZlAqjPwAAAD/WBQAAAAAAAAHnAAAATgAAAM/RbqV13+I/yOvV8jeSoj8AAAA/1gUAAAAAAAAB6AAAAE4AAADP0W6ldd/iPxbjuqV/oaE/AAAAP+YFAAAAAAAAAekAAABOAAAAhC3Ygi3Y4j9j2p9Yx7CgPwAAAD/mBQAAAAAAAAHqAAAATgAAADiJQWDl0OI/CVYSMms4oD8AAAA/9QUAAAAAAAAB6wAAAE4AAAChQBQbVcLiP66a7sllj54/AAAAP/UFAAAAAAAAAewAAABOAAAAoUAUG1XC4j/8kdN8rZ6dPwAAAD8FBgAAAAAAAAHtAAAATgAAAFacffgMu+I/SIm4L/WtnD8AAAA/BQYAAAAAAAAB7gAAAE4AAAAL+ObVxLPiP0iJuC/1rZw/AAAAPxUGAAAAAAAAAe8AAABOAAAAv1NQs3ys4j+WgJ3iPL2bPwAAAD8VBgAAAAAAAAHwAAAATgAAAHOvuZA0peI/loCd4jy9mz8AAAA/JAYAAAAAAAAB8QAAAE4AAADcZoxLpJbiP+R3gpWEzJo/AAAAPyQGAAAAAAAAAfIAAABOAAAA+nnI48uA4j8yb2dIzNuZPwAAAD80BgAAAAAAAAHzAAAATgAAABeNBHzzauI/Mm9nSMzbmT8AAAA/NAYAAAAAAAAB9AAAAE4AAAA1oEAUG1XiPzJvZ0jM25k/AAAAP0QGAAAAAAAAAfUAAABOAAAAUrN8rEI/4j8yb2dIzNuZPwAAAD9EBgAAAAAAAAH2AAAATgAAALpqT2eyMOI/fmZM+xPrmD8AAAA/UwYAAAAAAAAB9wAAAE4AAADYfYv/2RriP35mTPsT65g/AAAAP2MGAAAAAAAAAfgAAABOAAAAQDVeukkM4j9+Zkz7E+uYPwAAAD9jBgAAAAAAAAH5AAAATgAAAKnsMHW5/eE/yl0xrlv6lz8AAAA/cgYAAAAAAAAB+gAAAE4AAAASpAMwKe/hP8pdMa5b+pc/AAAAP3IGAAAAAAAAAfsAAABOAAAAe1vW6pjg4T/KXTGuW/qXPwAAAD9yBgAAAAAAAAH8AAAATgAAAJluEoPAyuE/GFUWYaMJlz8AAAA/ggYAAAAAAAAB/QAAAE4AAABNyntgeMPhPxhVFmGjCZc/AAAAP4IGAAAAAAAAAf4AAABOAAAAtoFOG+i04T9mTPsT6xiWPwAAAD+SBgAAAAAAAAH/AAAATgAAAGrdt/ifreE/Zkz7E+sYlj8AAAA/kgYAAAAAAAABAAEAAE4AAACI8POQx5fhP2ZM+xPrGJY/AAAAP6EGAAAAAAAAAQEBAABOAAAA8afGSzeJ4T9mTPsT6xiWPwAAAD+hBgAAAAAAAAECAQAATgAAAFpfmQaneuE/Zkz7E+sYlj8AAAA/sQYAAAAAAAABAwEAAE4AAAB3ctWezmThP2ZM+xPrGJY/AAAAP8EGAAAAAAAAAQQBAABOAAAASeF6FK5H4T9mTPsT6xiWPwAAAD/BBgAAAAAAAAEFAQAATgAAABtQIIqNKuE/Zkz7E+sYlj8AAAA/wQYAAAAAAAABBgEAAE4AAAC+LWt1TPDgP7RD4MYyKJU/AAAAP9AGAAAAAAAAAQcBAABOAAAAYgu2YAu24D8AO8V5ejeUPwAAAD/gBgAAAAAAAAEIAQAATgAAAG+g0wY6beA/ADvFeXo3lD8AAAA/4AYAAAAAAAABCQEAAE4AAAB7NfGsaCTgPwA7xXl6N5Q/AAAAP+8GAAAAAAAAAQoBAABOAAAA4gPDGw6a3z+cKY/fCVaSPwAAAD/vBgAAAAAAAAELAQAATgAAAPgt/mdrCN8/nCmP3wlWkj8AAAA//wYAAAAAAAABDAEAAE4AAACqoGb5WIXeP+kgdJJRZZE/AAAAP/8GAAAAAAAAAQ0BAABOAAAAWhPPikYC3j/pIHSSUWWRPwAAAD8PBwAAAAAAAAEOAQAATgAAADgXkqZUnN0/NhhZRZl0kD8AAAA/DwcAAAAAAAABDwEAAE4AAADc9NyRE2LdPzYYWUWZdJA/AAAAPx4HAAAAAAAAARABAABOAAAAUEHN8rEK3T82GFlFmXSQPwAAAD8eBwAAAAAAAAERAQAATgAAAPQeGN5w0Nw/NhhZRZl0kD8AAAA/LgcAAAAAAAABEgEAAE4AAAAwRZAOwKTcPzYYWUWZdJA/AAAAPy4HAAAAAAAAARMBAABOAAAAamsIPw953D+iDUZWUSaNPwAAAD8+BwAAAAAAAAEUAQAATgAAADzarbTuW9w/og1GVlEmjT8AAAA/PgcAAAAAAAABFQEAAE4AAADgt/ifrSHcPzz8D7zgRIs/AAAAP00HAAAAAAAAARYBAABOAAAAGt5w0Pz12z/Y6tkhcGOJPwAAAD9NBwAAAAAAAAEXAQAATgAAAL67u7u7u9s/2OrZIXBjiT8AAAA/XQcAAAAAAAABGAEAAE4AAAA0CKwcWmTbP3LZo4f/gYc/AAAAP10HAAAAAAAAARkBAABOAAAAqVScffgM2z9y2aOH/4GHPwAAAD9sBwAAAAAAAAEaAQAATgAAAFjHBA/mido/qLY3Ux6/gz8AAAA/fAcAAAAAAAABGwEAAE4AAACfgprlYxXaP6i2N1Mev4M/AAAAP3wHAAAAAAAAARwBAABOAAAAT/UCd1GS2T+8J5c9evh/PwAAAD+MBwAAAAAAAAEdAQAATgAAAABoawg/D9k/vCeXPXr4fz8AAAA/jAcAAAAAAAABHgEAAE4AAAAZkqZUnH3YP7wnlz16+H8/AAAAP4wHAAAAAAAAAR8BAABOAAAAMrzhoPnr1z+8J5c9evh/PwAAAD+bBwAAAAAAAAEgAQAATgAAAEvmHO1WWtc/vCeXPXr4fz8AAAA/mwcAAAAAAAABIQEAAE4AAABkEFg5tMjWP7wnlz16+H8/AAAAP6sHAAAAAAAAASIBAABOAAAAfTqThRE31j+8J5c9evh/PwAAAD+rBwAAAAAAAAEjAQAATgAAAMP1KFyPwtU/vCeXPXr4fz8AAAA/uwcAAAAAAAABJAEAAE4AAAALsb4yDU7VP7wnlz16+H8/AAAAP7sHAAAAAAAAASUBAABOAAAAF0bc2DsF1T+8J5c9evh/PwAAAD/KBwAAAAAAAAEmAQAATgAAALsjJ8T6ytQ/vCeXPXr4fz8AAAA/ygcAAAAAAAABJwEAAE4AAACNksw52q3UP7wnlz16+H8/AAAAP9oHAAAAAAAAASgBAABOAAAAyLhEaimC1D+8J5c9evh/PwAAAD/aBwAAAAAAAAEpAQAATgAAAALfvJp4VtQ/vCeXPXr4fz8AAAA/6QcAAAAAAAABKgEAAE4AAAA9BTXLxyrUP/AEKwmZNXw/AAAAP+kHAAAAAAAAASsBAABOAAAAD3TaQKcN1D8o4r7Ut3J4PwAAAD/5BwAAAAAAAAEsAQAATgAAALNRJSxm09M/WL9SoNavdD8AAAA/CQgAAAAAAAABLQEAAE4AAABWL3AXJZnTP1i/UqDWr3Q/AAAAPwkIAAAAAAAAAS4BAABOAAAA+gy7AuRe0z9Yv1Kg1q90PwAAAD8YCAAAAAAAAAEvAQAATgAAAG9Zq2OCB9M/kJzma/XscD8AAAA/GAgAAAAAAAABMAEAAE4AAAB87sgJsb7SP5Cc5mv17HA/AAAAPxgIAAAAAAAAATEBAABOAAAAWvKLJb9Y0j+QnOZr9exwPwAAAD8oCAAAAAAAAAEyAQAATgAAAP7P1hB+HtI/kJzma/XscD8AAAA/OAgAAAAAAAABMwEAAE4AAACirSH8POTRP5Cc5mv17HA/AAAAPzgIAAAAAAAAATQBAABOAAAA3NOZLIy40T+QnOZr9exwPwAAAD9HCAAAAAAAAAE1AQAATgAAAOlot9K6b9E/kJzma/XscD8AAAA/RwgAAAAAAAABNgEAAE4AAAC711xImlLRP1i/UqDWr3Q/AAAAP1cIAAAAAAAAATcBAABOAAAAjUYCvnk10T8o4r7Ut3J4PwAAAD9XCAAAAAAAAAE4AQAATgAAAMZseu7ICdE/8AQrCZk1fD8AAAA/ZggAAAAAAAABOQEAAE4AAAABk/IeGN7QP7wnlz16+H8/AAAAP2YIAAAAAAAAAToBAABOAAAAakrF2YfP0D9EpQG5rd2BPwAAAD92CAAAAAAAAAE7AQAATgAAADy5ak9nstA/Dsht7Y6ghT8AAAA/dggAAAAAAAABPAEAAE4AAAANKBDFRpXQP3LZo4f/gYc/AAAAP4YIAAAAAAAAAT0BAABOAAAASE6I9ZVp0D/Y6tkhcGOJPwAAAD+GCAAAAAAAAAE+AQAATgAAALEFW7AFW9A/PPwPvOBEiz8AAAA/lQgAAAAAAAABPwEAAE4AAADsK9PgVC/QP6INRlZRJo0/AAAAP5UIAAAAAAAAAUABAABOAAAAvpp4VjQS0D82GFlFmXSQPwAAAD+lCAAAAAAAAAFBAQAATgAAACdSSxGkA9A/NhhZRZl0kD8AAAA/pQgAAAAAAAABQgEAAE4AAAAgEzyYJ+rPP5wpj98JVpI/AAAAP7UIAAAAAAAAAUMBAABOAAAAxPCGg+avzz9OMqoswkaTPwAAAD+1CAAAAAAAAAFEAQAATgAAAJRfLPnFks8/ADvFeXo3lD8AAAA/xAgAAAAAAAABRQEAAE4AAAA4PXfkhFjPP7RD4MYyKJU/AAAAP8QIAAAAAAAAAUYBAABOAAAACqwcWmQ7zz9mTPsT6xiWPwAAAD/UCAAAAAAAAAFHAQAATgAAANwaws9DHs8/GFUWYaMJlz8AAAA/1AgAAAAAAAABSAEAAE4AAACA+Ay7AuTOP35mTPsT65g/AAAAP+MIAAAAAAAAAUkBAABOAAAAUmeyMOLGzj8yb2dIzNuZPwAAAD/jCAAAAAAAAAFKAQAATgAAACLWV6bBqc4/5HeClYTMmj8AAAA/8wgAAAAAAAABSwEAAE4AAAD0RP0boYzOP5aAneI8vZs/AAAAP/MIAAAAAAAAAUwBAABOAAAAxrOikYBvzj9Iibgv9a2cPwAAAD8DCQAAAAAAAAFNAQAATgAAAJgiSAdgUs4//JHTfK2enT8AAAA/EgkAAAAAAAABTgEAAE4AAABqke18PzXOP66a7sllj54/AAAAPxIJAAAAAAAAAU8BAABOAAAAPACT8h4Yzj9iowkXHoCfPwAAAD8SCQAAAAAAAAFQAQAATgAAAA5vOGj++s0/Y9qfWMewoD8AAAA/IgkAAAAAAAABUQEAAE4AAAAObzho/vrNP7xeLX8jKaE/AAAAPzIJAAAAAAAAAVIBAABOAAAA4N3d3d3dzT8W47qlf6GhPwAAAD9BCQAAAAAAAAFTAQAATgAAALJMg1O9wM0/bmdIzNsZoj8AAAA/UQkAAAAAAAABVAEAAE4AAACyTINTvcDNP8jr1fI3kqI/AAAAP1EJAAAAAAAAAVUBAABOAAAAhLsoyZyjzT8icGMZlAqjPwAAAD9RCQAAAAAAAAFWAQAATgAAAFYqzj58hs0/e/TwP/CCoz8AAAA/YQkAAAAAAAABVwEAAE4AAABWKs4+fIbNP4eBmbME7KQ/AAAAP3EJAAAAAAAAAVgBAABOAAAAVirOPnyGzT86irQAvdylPwAAAD9xCQAAAAAAAAFZAQAATgAAAFYqzj58hs0/7JLPTXXNpj8AAAA/gQkAAAAAAAABWgEAAE4AAAAomXO0W2nNP/gfeMGJNqg/AAAAP4EJAAAAAAAAAVsBAABOAAAAKJlztFtpzT8FrSA1np+pPwAAAD+QCQAAAAAAAAFcAQAATgAAACiZc7Rbac0/DzrJqLIIqz8AAAA/kAkAAAAAAAABXQEAAE4AAAAomXO0W2nNPxvHcRzHcaw/AAAAP6AJAAAAAAAAAV4BAABOAAAA+AcZKjtMzT8nVBqQ29qtPwAAAD+gCQAAAAAAAAFfAQAATgAAAPgHGSo7TM0/jWVQKky8rz8AAAA/sAkAAAAAAAABYAEAAE4AAAD4BxkqO0zNP0x5/E6wkrA/AAAAP7AJAAAAAAAAAWEBAABOAAAA+AcZKjtMzT+m/Yl1DAuxPwAAAD+/CQAAAAAAAAFiAQAATgAAAPgHGSo7TM0/AIIXnGiDsT8AAAA/vwkAAAAAAAABYwEAAE4AAAD4BxkqO0zNP4bI69XyN7I/AAAAP88JAAAAAAAAAWQBAABOAAAA+AcZKjtMzT/eTHn8TrCyPwAAAD/PCQAAAAAAAAFlAQAATgAAAPgHGSo7TM0/ZJNNNtlksz8AAAA/3gkAAAAAAAABZgEAAE4AAAD4BxkqO0zNP74X21w13bM/AAAAP94JAAAAAAAAAWcBAABOAAAA+AcZKjtMzT9EXq+Wv5G0PwAAAD/uCQAAAAAAAAFoAQAATgAAAPgHGSo7TM0/yqSD0ElGtT8AAAA/7gkAAAAAAAABaQEAAE4AAAAomXO0W2nNP3ytnh0CN7Y/AAAAP/4JAAAAAAAAAWoBAABOAAAAVirOPnyGzT+IOkeRFqC3PwAAAD/+CQAAAAAAAAFrAQAATgAAAIS7KMmco80/OkNi3s6QuD8AAAA/DQoAAAAAAAABbAEAAE4AAACyTINTvcDNP+5LfSuHgbk/AAAAPw0KAAAAAAAAAW0BAABOAAAA4N3d3d3dzT/62CWfm+q6PwAAAD8dCgAAAAAAAAFuAQAATgAAAGqR7Xw/Nc4/BmbOErBTvD8AAAA/HQoAAAAAAAABbwEAAE4AAACYIkgHYFLOPxDzdobEvL0/AAAAPy0KAAAAAAAAAXABAABOAAAA9ET9G6GMzj/yvdjmqum+PwAAAD8tCgAAAAAAAAFxAQAATgAAAID4DLsC5M4/aESdo0gLwD8AAAA/PAoAAAAAAAABcgEAAE4AAADcGsLPQx7PP9cpztO7ocA/AAAAPzwKAAAAAAAAAXMBAABOAAAACqwcWmQ7zz8wrlv6FxrBPwAAAD9MCgAAAAAAAAF0AQAATgAAADg9d+SEWM8/ijLpIHSSwT8AAAA/WwoAAAAAAAABdQEAAE4AAABmztFupXXPP/oXGlHnKMI/AAAAP1sKAAAAAAAAAXYBAABOAAAAxPCGg+avzz9TnKd3Q6HCPwAAAD9bCgAAAAAAAAF3AQAATgAAAPKB4Q0Hzc8/w4HYp7Y3wz8AAAA/awoAAAAAAAABeAEAAE4AAADygeENB83PPwalwsT7kcM/AAAAP2sKAAAAAAAAAXkBAABOAAAAIBM8mCfqzz9fKVDrVwrEPwAAAD97CgAAAAAAAAF6AQAATgAAACdSSxGkA9A/okw6CJ1kxD8AAAA/ewoAAAAAAAABewEAAE4AAAAnUksRpAPQP+VvJCXivsQ/AAAAP4oKAAAAAAAAAXwBAABOAAAAvpp4VjQS0D/80Mcu+dzEPwAAAD+aCgAAAAAAAAF9AQAATgAAAL6aeFY0EtA/KJMOQicZxT8AAAA/mgoAAAAAAAABfgEAAE4AAABV46WbxCDQPz/0sUs+N8U/AAAAP5oKAAAAAAAAAX8BAABOAAAAVeOlm8Qg0D9UVVVVVVXFPwAAAD+qCgAAAAAAAAGAAQAATgAAAFXjpZvEINA/a7b4XmxzxT8AAAA/FwsAAAAAAAABgQEAAE4AAADsK9PgVC/QP2u2+F5sc8U/AAAAPycLAAAAAAAAAYIBAABOAAAA7CvT4FQv0D+CF5xog5HFPwAAAD8nCwAAAAAAAAGDAQAATgAAAIN0ACblPdA/l3g/cpqvxT8AAAA/NgsAAAAAAAABhAEAAE4AAACDdAAm5T3QP67Z4nuxzcU/AAAAP0YLAAAAAAAAAYUBAABOAAAAsQVbsAVb0D+u2eJ7sc3FPwAAAD9GCwAAAAAAAAGGAQAATgAAALEFW7AFW9A/xTqGhcjrxT8AAAA/VQsAAAAAAAABhwEAAE4AAABIToj1lWnQP8U6hoXI68U/AAAAP1ULAAAAAAAAAYgBAABOAAAA35a1OiZ40D/FOoaFyOvFPwAAAD9lCwAAAAAAAAGJAQAATgAAAHbf4n+2htA/xTqGhcjrxT8AAAA/ZQsAAAAAAAABigEAAE4AAAANKBDFRpXQP8U6hoXI68U/AAAAP3QLAAAAAAAAAYsBAABOAAAAPLlqT2ey0D/FOoaFyOvFPwAAAD+DCwAAAAAAAAGMAQAATgAAANMBmJT3wNA/xTqGhcjrxT8AAAA/kwsAAAAAAAABjQEAAE4AAAABk/IeGN7QP8U6hoXI68U/AAAAP5MLAAAAAAAAAY4BAABOAAAAAZPyHhje0D+u2eJ7sc3FPwAAAD+jCwAAAAAAAAGPAQAATgAAAJjbH2So7NA/rtnie7HNxT8AAAA/sgsAAAAAAAABkAEAAE4AAAAvJE2pOPvQP67Z4nuxzcU/AAAAP8ILAAAAAAAAAZEBAABOAAAAxmx67sgJ0T+u2eJ7sc3FPwAAAD/RCwAAAAAAAAGSAQAATgAAAF61pzNZGNE/rtnie7HNxT8AAAA/0QsAAAAAAAABkwEAAE4AAABetaczWRjRP5d4P3Kar8U/AAAAP+ELAAAAAAAAAZQBAABOAAAA9v3UeOkm0T+XeD9ymq/FPwAAAD/hCwAAAAAAAAGVAQAATgAAAI1GAr55NdE/l3g/cpqvxT8AAAA/8QsAAAAAAAABlgEAAE4AAAAkjy8DCkTRP5d4P3Kar8U/AAAAP/ELAAAAAAAAAZcBAABOAAAAu9dcSJpS0T+XeD9ymq/FPwAAAD8ADAAAAAAAAAGYAQAATgAAAFIgio0qYdE/l3g/cpqvxT8AAAA/AAwAAAAAAAABmQEAAE4AAADpaLfSum/RP4IXnGiDkcU/AAAAPxAMAAAAAAAAAZoBAABOAAAAF/oRXduM0T+CF5xog5HFPwAAAD8gDAAAAAAAAAGbAQAATgAAAEWLbOf7qdE/ghecaIORxT8AAAA/LwwAAAAAAAABnAEAAE4AAADc05ksjLjRP4IXnGiDkcU/AAAAPy8MAAAAAAAAAZ0BAABOAAAAC2X0tqzV0T+CF5xog5HFPwAAAD8/DAAAAAAAAAGeAQAATgAAADn2TkHN8tE/ghecaIORxT8AAAA/PwwAAAAAAAABnwEAAE4AAABnh6nL7Q/SP4IXnGiDkcU/AAAAP04MAAAAAAAAAaABAABOAAAA/s/WEH4e0j+CF5xog5HFPwAAAD9ODAAAAAAAAAGhAQAATgAAAJUYBFYOLdI/ghecaIORxT8AAAA/XgwAAAAAAAABogEAAE4AAAAsYTGbnjvSP4IXnGiDkcU/AAAAP14MAAAAAAAAAaMBAABOAAAAw6le4C5K0j+CF5xog5HFPwAAAD9uDAAAAAAAAAGkAQAATgAAAFryiyW/WNI/ghecaIORxT8AAAA/bgwAAAAAAAABpQEAAE4AAADxOrlqT2fSP4IXnGiDkcU/AAAAP30MAAAAAAAAAaYBAABOAAAAiIPmr9910j+CF5xog5HFPwAAAD99DAAAAAAAAAGnAQAATgAAACDME/VvhNI/a7b4XmxzxT8AAAA/jQwAAAAAAAABqAEAAE4AAAC3FEE6AJPSP2u2+F5sc8U/AAAAP50MAAAAAAAAAakBAABOAAAAtxRBOgCT0j9UVVVVVVXFPwAAAD8kDgAAAAAAAAGqAQAATgAAALcUQToAk9I/P/SxSz43xT8AAAA/Mw4AAAAAAAABqwEAAE4AAAAbvS1rdUzQP7tiXLf0L9Q/AAAAPwAAAAAAAAAAAawBAABOAAAAg3QAJuU90D+7Yly39C/UPwAAAD+NAAAAAAAAAAGtAQAATgAAABu9LWt1TNA/u2Jct/Qv1D8AAAA/JwEAAAAAAAABrgEAAE4AAAAbvS1rdUzQPzCyijLpINQ/AAAAPzcBAAAAAAAAAa8BAABOAAAAsQVbsAVb0D8wsooy6SDUPwAAAD9HAQAAAAAAAAGwAQAATgAAAEhOiPWVadA/MLKKMukg1D8AAAA/RwEAAAAAAAABsQEAAE4AAADflrU6JnjQPzCyijLpINQ/AAAAP1YBAAAAAAAAAbIBAABOAAAAdt/if7aG0D+lAbmt3RHUPwAAAD9mAQAAAAAAAAGzAQAATgAAAKRwPQrXo9A/pQG5rd0R1D8AAAA/ZgEAAAAAAAABtAEAAE4AAADTAZiU98DQPxlR5yjSAtQ/AAAAP3UBAAAAAAAAAbUBAABOAAAAXrWnM1kY0T+OoBWkxvPTPwAAAD+FAQAAAAAAAAG2AQAATgAAAI1GAr55NdE/jqAVpMbz0z8AAAA/hQEAAAAAAAABtwEAAE4AAABSIIqNKmHRPwPwQx+75NM/AAAAP5UBAAAAAAAAAbgBAABOAAAAgLHkF0t+0T94P3Kar9XTPwAAAD+kAQAAAAAAAAG5AQAATgAAAK5CP6Jrm9E/eD9ymq/V0z8AAAA/pAEAAAAAAAABugEAAE4AAABzHMdxHMfRP+2OoBWkxtM/AAAAP6QBAAAAAAAAAbsBAABOAAAAoq0h/Dzk0T/tjqAVpMbTPwAAAD+0AQAAAAAAAAG8AQAATgAAAGeHqcvtD9I/7Y6gFaTG0z8AAAA/tAEAAAAAAAABvQEAAE4AAAAsYTGbnjvSP+2OoBWkxtM/AAAAP8QBAAAAAAAAAb4BAABOAAAAiIPmr9910j9i3s6QmLfTPwAAAD/EAQAAAAAAAAG/AQAATgAAALcUQToAk9I/Yt7OkJi30z8AAAA/0wEAAAAAAAABwAEAAE4AAAB87sgJsb7SP2LezpCYt9M/AAAAP+MBAAAAAAAAAcEBAABOAAAAqn8jlNHb0j9i3s6QmLfTPwAAAD/jAQAAAAAAAAHCAQAATgAAANgQfh7y+NI/Yt7OkJi30z8AAAA/8gEAAAAAAAABwwEAAE4AAAAGotioEhbTP2LezpCYt9M/AAAAP/IBAAAAAAAAAcQBAABOAAAAneoF7qIk0z9i3s6QmLfTPwAAAD8CAgAAAAAAAAHFAQAATgAAADUzMzMzM9M/Yt7OkJi30z8AAAA/AgIAAAAAAAABxgEAAE4AAADMe2B4w0HTP2LezpCYt9M/AAAAPxICAAAAAAAAAccBAABOAAAAY8SNvVNQ0z9i3s6QmLfTPwAAAD8SAgAAAAAAAAHIAQAATgAAAPoMuwLkXtM/1i39C42o0z8AAAA/IQIAAAAAAAAByQEAAE4AAACRVehHdG3TP9Yt/QuNqNM/AAAAPyECAAAAAAAAAcoBAABOAAAAKJ4VjQR80z/WLf0LjajTPwAAAD8xAgAAAAAAAAHLAQAATgAAAL/mQtKUitM/1i39C42o0z8AAAA/MQIAAAAAAAABzAEAAE4AAABWL3AXJZnTP9Yt/QuNqNM/AAAAP0ECAAAAAAAAAc0BAABOAAAAGwn45tXE0z/WLf0LjajTPwAAAD9BAgAAAAAAAAHOAQAATgAAAEqaUnH24dM/1i39C42o0z8AAAA/UAIAAAAAAAABzwEAAE4AAACmvAeGNxzUP2LezpCYt9M/AAAAP1ACAAAAAAAAAdABAABOAAAAmSfq3whl1D/tjqAVpMbTPwAAAD9gAgAAAAAAAAHRAQAATgAAACTb+X5qvNQ/eD9ymq/V0z8AAAA/YAIAAAAAAAAB0gEAAE4AAABF1zZjXCLVP46gFaTG89M/AAAAP28CAAAAAAAAAdMBAABOAAAA/huhjN6W1T8ZUeco0gLUPwAAAD9/AgAAAAAAAAHUAQAATgAAACEY3nDQ/NU/MLKKMukg1D8AAAA/fwIAAAAAAAAB1QEAAE4AAABxpXXf4n/WP7tiXLf0L9Q/AAAAP38CAAAAAAAAAdYBAABOAAAAWHs6k4UR1z9GEy48AD/UPwAAAD+PAgAAAAAAAAHXAQAATgAAAKcI0gGYlNc/RhMuPAA/1D8AAAA/jwIAAAAAAAAB2AEAAE4AAACO3pa1OibYP9HD/8ALTtQ/AAAAP54CAAAAAAAAAdkBAABOAAAARyMB37ya2D/Rw//AC07UPwAAAD+eAgAAAAAAAAHaAQAATgAAAABoawg/D9k/0cP/wAtO1D8AAAA/rgIAAAAAAAAB2wEAAE4AAADz0k1iEFjZP9HD/8ALTtQ/AAAAP64CAAAAAAAAAdwBAABOAAAAT/UCd1GS2T/Rw//AC07UPwAAAD++AgAAAAAAAAHdAQAATgAAABXPikYCvtk/0cP/wAtO1D8AAAA/vgIAAAAAAAAB3gEAAE4AAACsF7iLkszZP9HD/8ALTtQ/AAAAP80CAAAAAAAAAd8BAABOAAAAQ2Dl0CLb2T/Rw//AC07UPwAAAD8rAwAAAAAAAAHgAQAATgAAANqoEhaz6dk/0cP/wAtO1D8AAAA/ogMAAAAAAAAB4QEAAE4AAABx8T9bQ/jZP9HD/8ALTtQ/AAAAP6IDAAAAAAAAAeIBAABOAAAAn4Ka5WMV2j/Rw//AC07UPwAAAD+yAwAAAAAAAAHjAQAATgAAADbLxyr0I9o/XXTRRRdd1D8AAAA/sgMAAAAAAAAB5AEAAE4AAAD8pE/6pE/aP+gko8oibNQ/AAAAP8EDAAAAAAAAAeUBAABOAAAAhlhfmQan2j9z1XRPLnvUPwAAAD/BAwAAAAAAAAHmAQAATgAAAOR6FK5H4do/iTYYWUWZ1D8AAAA/0QMAAAAAAAAB5wEAAE4AAABuLiRNqTjbP4k2GFlFmdQ/AAAAP9EDAAAAAAAAAegBAABOAAAAkCphMZue2z8U5+ndUKjUPwAAAD/gAwAAAAAAAAHpAQAATgAAAISVQ4ts59s/oJe7Yly31D8AAAA/4AMAAAAAAAAB6gEAAE4AAACkkYBvXk3cP6CXu2Jct9Q/AAAAP/ADAAAAAAAAAesBAABOAAAAxo29U1Cz3D8rSI3nZ8bUPwAAAD/wAwAAAAAAAAHsAQAATgAAALr4n60h/Nw/K0iN52fG1D8AAAA/AAQAAAAAAAAB7QEAAE4AAADc9NyRE2LdPytIjednxtQ/AAAAPwAEAAAAAAAAAe4BAABOAAAA/vAZdgXI3T8rSI3nZ8bUPwAAAD8PBAAAAAAAAAHvAQAATgAAALY1hJ+HPN4/K0iN52fG1D8AAAA/DwQAAAAAAAAB8AEAAE4AAABueu7ICbHePytIjednxtQ/AAAAPx8EAAAAAAAAAfEBAABOAAAAKL9Y8osl3z8rSI3nZ8bUPwAAAD8fBAAAAAAAAAHyAQAATgAAAHhM8GCeqN8/K0iN52fG1D8AAAA/LwQAAAAAAAAB8wEAAE4AAAAwkVqKIB3gPytIjednxtQ/AAAAPy8EAAAAAAAAAfQBAABOAAAA11emwale4D+2+F5sc9XUPwAAAD8+BAAAAAAAAAH1AQAATgAAADR6W9bqmOA/tvhebHPV1D8AAAA/PgQAAAAAAAAB9gEAAE4AAACQnBDrK9PgP0GpMPF+5NQ/AAAAP04EAAAAAAAAAfcBAABOAAAAhAfzRP0b4T/MWQJ2ivPUPwAAAD9OBAAAAAAAAAH4AQAATgAAAP085PFlQOE/zFkCdorz1D8AAAA/XQQAAAAAAAAB+QEAAE4AAAAOuwLkXnPhP1cK1PqVAtU/AAAAP20EAAAAAAAAAfoBAABOAAAAPExdbn+Q4T9XCtT6lQLVPwAAAD9tBAAAAAAAAAH7AQAATgAAAB85IdZXpuE/VwrU+pUC1T8AAAA/fQQAAAAAAAAB/AEAAE4AAAABJuU9MLzhP1cK1PqVAtU/AAAAP30EAAAAAAAAAf0BAABOAAAAMLc/yFDZ4T9XCtT6lQLVPwAAAD+MBAAAAAAAAAH+AQAATgAAAKnsMHW5/eE/VwrU+pUC1T8AAAA/jAQAAAAAAAAB/wEAAE4AAACM2fTckRPiP8xZAnaK89Q/AAAAP5wEAAAAAAAAAQACAABOAAAAb8a4RGop4j9BqTDxfuTUPwAAAD+cBAAAAAAAAAEBAgAATgAAAOn7qfHSTeI/tvhebHPV1D8AAAA/rAQAAAAAAAABAgIAAE4AAABjMZueO3LiPytIjednxtQ/AAAAP6wEAAAAAAAAAQMCAABOAAAAc6+5kDSl4j+gl7tiXLfUPwAAAD+7BAAAAAAAAAEEAgAATgAAAO3kqj2dyeI/oJe7Yly31D8AAAA/uwQAAAAAAAABBQIAAE4AAADhT42XbhLjPxTn6d1QqNQ/AAAAP8sEAAAAAAAAAQYCAABOAAAAiBbZzvdT4z8U5+ndUKjUPwAAAD/LBAAAAAAAAAEHAgAATgAAABTK6G1Zq+M//oVG1DmK1D8AAAA/2gQAAAAAAAABCAIAAE4AAACeffgMuwLkP/6FRtQ5itQ/AAAAP9oEAAAAAAAAAQkCAABOAAAA3YxxidRS5D/+hUbUOYrUPwAAAD/qBAAAAAAAAAEKAgAATgAAAND3U+Olm+Q//oVG1DmK1D8AAAA/6gQAAAAAAAABCwIAAE4AAAAsGgn45tXkP/6FRtQ5itQ/AAAAP/oEAAAAAAAAAQwCAABOAAAAiTy+DCgQ5T/+hUbUOYrUPwAAAD8JBQAAAAAAAAENAgAATgAAALfNGJdILeU//oVG1DmK1D8AAAA/CQUAAAAAAAABDgIAAE4AAACautz+IEPlP/6FRtQ5itQ/AAAAPwkFAAAAAAAAAQ8CAABOAAAAMQMKRLFR5T/+hUbUOYrUPwAAAD8ZBQAAAAAAAAEQAgAATgAAAHynoGb5WOU//oVG1DmK1D8AAAA/VwUAAAAAAAABEQIAAE4AAADISzeJQWDlP3PVdE8ue9Q/AAAAP2cFAAAAAAAAARICAABOAAAAE/DNq4ln5T9z1XRPLnvUPwAAAD93BQAAAAAAAAETAgAATgAAABPwzauJZ+U/6CSjyiJs1D8AAAA/lgUAAAAAAAABFAIAAE4AAABflGTO0W7lP+gko8oibNQ/AAAAP6YFAAAAAAAAARUCAABOAAAAX5RkztFu5T9ddNFFF13UPwAAAD+gBgAAAAAAAAEWAgAATgAAAF+UZM7RbuU/0cP/wAtO1D8AAAA/rwYAAAAAAAABFwIAAE4AAACqOPvwGXblP9HD/8ALTtQ/AAAAP68GAAAAAAAAARgCAABOAAAAqjj78Bl25T9GEy48AD/UPwAAAD+WBwAAAAAAAAEZAgAATgAAAF+UZM7RbuU/RhMuPAA/1D8AAAA/pgcAAAAAAAABGgIAAE4AAABflGTO0W7lP7tiXLf0L9Q/AAAAP6YHAAAAAAAAARsCAABOAAAAyEs3iUFg5T8wsooy6SDUPwAAAD+1BwAAAAAAAAEcAgAATgAAABcg95oLScM/ztO7oVBp4D8AAAA/AAAAAAAAAAABHQIAAE4AAABFsVElLGbDP87Tu6FQaeA/AAAAPy8AAAAAAAAAAR4CAABOAAAAotMGOm2gwz+I+1LfymHgPwAAAD8/AAAAAAAAAAEfAgAATgAAACyHFtnO98M/iPtS38ph4D8AAAA/PwAAAAAAAAABIAIAAE4AAAC3OiZ4ME/EP0Mj6hxFWuA/AAAAP04AAAAAAAAAASECAABOAAAAb3+QobLDxD/9SoFav1LgPwAAAD9OAAAAAAAAAAEiAgAATgAAACjE+so0OMU//UqBWr9S4D8AAAA/XgAAAAAAAAABIwIAAE4AAAA9KxoJ+ObFP/1KgVq/UuA/AAAAP14AAAAAAAAAASQCAABOAAAAJgHfvJp4xj/9SoFav1LgPwAAAD9tAAAAAAAAAAElAgAATgAAADpo/vpdJ8c//UqBWr9S4D8AAAA/bQAAAAAAAAABJgIAAE4AAABQzx05IdbHP/1KgVq/UuA/AAAAP30AAAAAAAAAAScCAABOAAAAZDY9d+SEyD/9SoFav1LgPwAAAD99AAAAAAAAAAEoAgAATgAAAEwMAiuHFsk//UqBWr9S4D8AAAA/jQAAAAAAAAABKQIAAE4AAACOBHzzauLJP/1KgVq/UuA/AAAAP40AAAAAAAAAASoCAABOAAAAAo5QRm/Lyj/9SoFav1LgPwAAAD+cAAAAAAAAAAErAgAATgAAAESGyg5Tl8s//UqBWr9S4D8AAAA/nAAAAAAAAAABLAIAAE4AAAC2D59hV4DMP/1KgVq/UuA/AAAAP6wAAAAAAAAAAS0CAABOAAAA+AcZKjtMzT/9SoFav1LgPwAAAD+sAAAAAAAAAAEuAgAATgAAAA5vOGj++s0//UqBWr9S4D8AAAA/vAAAAAAAAAABLwIAAE4AAAAi1lemwanOP/1KgVq/UuA/AAAAP7wAAAAAAAAAATACAABOAAAArolnRSMBzz/9SoFav1LgPwAAAD/LAAAAAAAAAAExAgAATgAAADg9d+SEWM8//UqBWr9S4D8AAAA/ywAAAAAAAAABMgIAAE4AAACUXyz5xZLPP/1KgVq/UuA/AAAAP9sAAAAAAAAAATMCAABOAAAAxPCGg+avzz/9SoFav1LgPwAAAD/qAAAAAAAAAAE0AgAATgAAAMTwhoPmr88/t3IYmDlL4D8AAAA/VgEAAAAAAAABNQIAAE4AAADygeENB83PP7dyGJg5S+A/AAAAP2YBAAAAAAAAATYCAABOAAAAIBM8mCfqzz+3chiYOUvgPwAAAD+FAQAAAAAAAAE3AgAATgAAACdSSxGkA9A/t3IYmDlL4D8AAAA/lQEAAAAAAAABOAIAAE4AAAC+mnhWNBLQP7dyGJg5S+A/AAAAP5UBAAAAAAAAATkCAABOAAAAVeOlm8Qg0D+3chiYOUvgPwAAAD+kAQAAAAAAAAE6AgAATgAAABu9LWt1TNA//UqBWr9S4D8AAAA/pAEAAAAAAAABOwIAAE4AAAAsrfsW/7PVP55c9ujhf+A/AAAAPwAAAAAAAAAAATwCAABOAAAAw/UoXI/C1T+eXPbo4X/gPwAAAD8rAAAAAAAAAAE9AgAATgAAAIrPsCtA7tU/nlz26OF/4D8AAAA/KwAAAAAAAAABPgIAAE4AAABPqTj78BnWP55c9ujhf+A/AAAAPzoAAAAAAAAAAT8CAABOAAAArMvtDzJU1j+eXPbo4X/gPwAAAD86AAAAAAAAAAFAAgAATgAAAJ820GkDndY/WISNJlx44D8AAAA/SgAAAAAAAAABQQIAAE4AAADBMg1O9QLXPxSsJGTWcOA/AAAAP0oAAAAAAAAAAUICAABOAAAA4i5KMudo1z8UrCRk1nDgPwAAAD9aAAAAAAAAAAFDAgAATgAAADK84aD569c/FKwkZNZw4D8AAAA/WgAAAAAAAAABRAIAAE4AAAAZkqZUnH3YPxSsJGTWcOA/AAAAP2kAAAAAAAAAAUUCAABOAAAAaR8+w64A2T8UrCRk1nDgPwAAAD95AAAAAAAAAAFGAgAATgAAACFkqOwwddk/FKwkZNZw4D8AAAA/eQAAAAAAAAABRwIAAE4AAADaqBIWs+nZP87Tu6FQaeA/AAAAP4kAAAAAAAAAAUgCAABOAAAAZFwitRRB2j/O07uhUGngPwAAAD+JAAAAAAAAAAFJAgAATgAAACo2qoTFbNo/ztO7oVBp4D8AAAA/iQAAAAAAAAABSgIAAE4AAADvDzJUdpjaP4j7Ut/KYeA/AAAAP5gAAAAAAAAAAUsCAABOAAAAhlhfmQan2j9DI+ocRVrgPwAAAD+oAAAAAAAAAAFMAgAATgAAAB2hjN6Wtdo/QyPqHEVa4D8AAAA/qAAAAAAAAAABTQIAAE4AAAAdoYzelrXaP/1KgVq/UuA/AAAAP7cAAAAAAAAAAU4CAABOAAAAHaGM3pa12j+3chiYOUvgPwAAAD/HAAAAAAAAAAFPAgAATgAAAB2hjN6Wtdo/cpqv1bND4D8AAAA/1wAAAAAAAAABUAIAAE4AAAAdoYzelrXaPyzCRhMuPOA/AAAAPwYBAAAAAAAAAVECAABOAAAAtum5IyfE2j8swkYTLjzgPwAAAD8VAQAAAAAAAAFSAgAATgAAAE0y52i30to/LMJGEy484D8AAAA/JQEAAAAAAAABUwIAAE4AAADkehSuR+HaPyzCRhMuPOA/AAAAPzQBAAAAAAAAAVQCAABOAAAAqVScffgM2z8swkYTLjzgPwAAAD80AQAAAAAAAAFVAgAATgAAABtQIIqNKuE/oRF1jiIt4D8AAAA/AAAAAAAAAAABVgIAAE4AAABm9Las1THhP1s5DMycJeA/AAAAP24AAAAAAAAAAVcCAABOAAAA/Tzk8WVA4T8WYaMJFx7gPwAAAD9uAAAAAAAAAAFYAgAATgAAAHdy1Z7OZOE/0Yg6R5EW4D8AAAA/fQAAAAAAAAABWQIAAE4AAAClAzAp74HhP9GIOkeRFuA/AAAAP30AAAAAAAAAAVoCAABOAAAAtoFOG+i04T+LsNGECw/gPwAAAD99AAAAAAAAAAFbAgAATgAAABKkAzAp7+E/RdhowoUH4D8AAAA/jQAAAAAAAAABXAIAAE4AAAC6ak9nsjDiPwAAAAAAAOA/AAAAP50AAAAAAAAAAV0CAABOAAAArtUxwYN54j/qnlz26OHfPwAAAD+dAAAAAAAAAAFeAgAATgAAAFacffgMu+I/6p5c9ujh3z8AAAA/rAAAAAAAAAABXwIAAE4AAADhT42XbhLjP17uinHd0t8/AAAAP6wAAAAAAAAAAWACAABOAAAAawOdNtBp4z/SPbns0cPfPwAAAD+8AAAAAAAAAAFhAgAATgAAAPa2rNUxweM/SI3nZ8a03z8AAAA/vAAAAAAAAAABYgIAAE4AAAA1xiVSSxHkP0iN52fGtN8/AAAAP8wAAAAAAAAAAWMCAABOAAAAdNWezmRh5D8yLERer5bfPwAAAD/MAAAAAAAAAAFkAgAATgAAAByc6gXuouQ/GsugVJh43z8AAAA/2wAAAAAAAAABZQIAAE4AAAAQB81fv+vkP3q5K8Z1S98/AAAAP9sAAAAAAAAAAWYCAABOAAAAbCmCdAAm5T/uCFpBajzfPwAAAD/rAAAAAAAAAAFnAgAATgAAAHynoGb5WOU/2Ke2N1Me3z8AAAA/6wAAAAAAAAABaAIAAE4AAABBgSg2qoTlPzaWQakw8d4/AAAAP/oAAAAAAAAAAWkCAABOAAAAJW7snYKa5T8fNZ6fGdPePwAAAD/6AAAAAAAAAAFqAgAATgAAAJ6j3UrrvuU/CtT6lQK13j8AAAA/CgEAAAAAAAABawIAAE4AAACBkKGyw9TlP34jKRH3pd4/AAAAPwoBAAAAAAAAAWwCAABOAAAAGNnO91Pj5T9+IykR96XePwAAAD8aAQAAAAAAAAFtAgAATgAAAK8h/Dzk8eU/83JXjOuW3j8AAAA/GgEAAAAAAAABbgIAAE4AAACSDsCkvAfmP/NyV4zrlt4/AAAAPykBAAAAAAAAAW8CAABOAAAAdPuDDJUd5j/zcleM65bePwAAAD85AQAAAAAAAAFwAgAATgAAAAtEsVElLOY/83JXjOuW3j8AAAA/OQEAAAAAAAABcQIAAE4AAACjjN6WtTrmP/NyV4zrlt4/AAAAPzkBAAAAAAAAAXICAABOAAAAOtUL3EVJ5j/zcleM65bePwAAAD9JAQAAAAAAAAFzAgAATgAAANEdOSHWV+Y/83JXjOuW3j8AAAA/SQEAAAAAAAABdAIAAE4AAABoZmZmZmbmP/NyV4zrlt4/AAAAP1gBAAAAAAAAAXUCAABOAAAA/66Tq/Z05j9+IykR96XePwAAAD9YAQAAAAAAAAF2AgAATgAAAEtTKs4+fOY/CtT6lQK13j8AAAA/aAEAAAAAAAABdwIAAE4AAACW98DwhoPmPwrU+pUCtd4/AAAAP2gBAAAAAAAAAXgCAABOAAAA4ptXE8+K5j8K1PqVArXePwAAAD93AQAAAAAAAAF5AgAATgAAAOKbVxPPiuY/fiMpEfel3j8AAAA/cAIAAAAAAAABegIAAE4AAAAtQO41F5LmP/NyV4zrlt4/AAAAP38CAAAAAAAAAXsCAABOAAAALUDuNReS5j9owoUH4IfePwAAAD+PAgAAAAAAAAF8AgAATgAAAFz3Lf5na+g/v5XDwMxZ4j8AAAA/AAAAAAAAAAABfQIAAE4AAABc9y3+Z2voP3m9Wv5GUuI/AAAAPyAAAAAAAAAAAX4CAABOAAAAqJvEILBy6D8z5fE7wUriPwAAAD8/AAAAAAAAAAF/AgAATgAAAPM/W0P4eeg/7gyJeTtD4j8AAAA/TwAAAAAAAAABgAIAAE4AAACKiIiIiIjoP+4MiXk7Q+I/AAAAP08AAAAAAAAAAYECAABOAAAAIdG1zRiX6D/uDIl5O0PiPwAAAD9PAAAAAAAAAAGCAgAATgAAAAW+eTXxrOg/qDQgt7U74j8AAAA/XgAAAAAAAAABgwIAAE4AAAAzT9S/EcroPx2ETjKqLOI/AAAAP14AAAAAAAAAAYQCAABOAAAAFTyYJ+rf6D/Xq+VvJCXiPwAAAD9uAAAAAAAAAAGFAgAATgAAAI9xidRSBOk/16vlbyQl4j8AAAA/bgAAAAAAAAABhgIAAE4AAAC9AuRecyHpP0z7E+sYFuI/AAAAP30AAAAAAAAAAYcCAABOAAAANjjVC9xF6T8HI6sokw7iPwAAAD99AAAAAAAAAAGIAgAATgAAALFtxrhEauk/wUpCZg0H4j8AAAA/jQAAAAAAAAABiQIAAE4AAAAqo7dlrY7pP3ty2aOH/+E/AAAAP40AAAAAAAAAAYoCAABOAAAAOyHWV6bB6T/wwQcffPDhPwAAAD+dAAAAAAAAAAGLAgAATgAAALRWxwQP5uk/qumeXPbo4T8AAAA/nQAAAAAAAAABjAIAAE4AAAAReXwZUCDqP2URNppw4eE/AAAAP6wAAAAAAAAAAY0CAABOAAAAIveaC0lT6j/ZYGQVZdLhPwAAAD+sAAAAAAAAAAGOAgAATgAAAMm95kLSlOo/lIj7Ut/K4T8AAAA/vAAAAAAAAAABjwIAAE4AAAAn4JtXE8/qPwnYKc7Tu+E/AAAAP7wAAAAAAAAAAZACAABOAAAAN166SQwC6z84T++GQqXhPwAAAD/MAAAAAAAAAAGRAgAATgAAAEjc2DsFNes/83aGxLyd4T8AAAA/zAAAAAAAAAABkgIAAE4AAABZWvct/mfrPyLuS30rh+E/AAAAP9sAAAAAAAAAAZMCAABOAAAAatgVIPea6z+WPXr4H3jhPwAAAD/bAAAAAAAAAAGUAgAATgAAAOMNB81fv+s/DI2ocxRp4T8AAAA/6wAAAAAAAAABlQIAAE4AAAD1iyW/WPLrP4Hc1u4IWuE/AAAAP+sAAAAAAAAAAZYCAABOAAAAIx2ASXkP7D/1KwVq/UrhPwAAAD/6AAAAAAAAAAGXAgAATgAAAJxScfbhM+w/ansz5fE74T8AAAA/+gAAAAAAAAABmAIAAE4AAAB/PzVeuknsP2p7M+XxO+E/AAAAP/oAAAAAAAAAAZkCAABOAAAAYSz5xZJf7D/fymFg5izhPwAAAD/6AAAAAAAAAAGaAgAATgAAAPh0Jgsjbuw/38phYOYs4T8AAAA/CgEAAAAAAAABmwIAAE4AAACPvVNQs3zsP5ny+J1gJeE/AAAAPwoBAAAAAAAAAZwCAABOAAAA22HqcvuD7D+Z8vidYCXhPwAAAD8ZAQAAAAAAAAGdAgAATgAAACYGgZVDi+w/mfL4nWAl4T8AAAA/GQEAAAAAAAABngIAAE4AAAC9Tq7a05nsP5ny+J1gJeE/AAAAPykBAAAAAAAAAZ8CAABOAAAAoTtyQqyv7D+Z8vidYCXhPwAAAD8pAQAAAAAAAAGgAgAATgAAADiEn4c8vuw/mfL4nWAl4T8AAAA/OQEAAAAAAAABoQIAAE4AAAAacWPvFNTsP5ny+J1gJeE/AAAAPzkBAAAAAAAAAaICAABOAAAAlKZUnH347D/fymFg5izhPwAAAD9IAQAAAAAAAAGjAgAATgAAACvvgeENB+0/JKPKImw04T8AAAA/WAEAAAAAAAABpAIAAE4AAABZgNxrLiTtPySjyiJsNOE/AAAAP1gBAAAAAAAAAaUCAABOAAAApiRzjnYr7T8ko8oibDThPwAAAD9nAQAAAAAAAAGmAgAATgAAAD1toNMGOu0/JKPKImw04T8AAAA/ZwEAAAAAAAABpwIAAE4AAADUtc0Yl0jtPySjyiJsNOE/AAAAP3cBAAAAAAAAAagCAABOAAAAa/76XSdX7T8ko8oibDThPwAAAD93AQAAAAAAAAGpAgAATgAAALaikYBvXu0/JKPKImw04T8AAAA/lgEAAAAAAAABqgIAAE4AAAACRyijt2XtPySjyiJsNOE/AAAAP6YBAAAAAAAAAasCAABOAAAATeu+xf9s7T8ko8oibDThPwAAAD+2AQAAAAAAAAGsAgAATgAAAOQz7AqQe+0/38phYOYs4T8AAAA/tgEAAAAAAAABrQIAAE4AAAB7fBlQIIrtP9/KYWDmLOE/AAAAP8UBAAAAAAAAAa4CAABOAAAAXmndt/if7T/fymFg5izhPwAAAD/FAQAAAAAAAAGvAgAATgAAAEBWoR/Rte0/38phYOYs4T8AAAA/1QEAAAAAAAABsAIAAE4AAADYns5kYcTtP9/KYWDmLOE/AAAAP9UBAAAAAAAAAbECAABOAAAAbuf7qfHS7T/fymFg5izhPwAAAD/kAQAAAAAAAAGyAgAATgAAALqLksw52u0/38phYOYs4T8AAAA/5AEAAAAAAAABswIAAE4AAABS1L8RyujtP9/KYWDmLOE/AAAAP/QBAAAAAAAAAbQCAABOAAAAUtS/Ecro7T8ko8oibDThPwAAAD/0AQAAAAAAAAG1AgAATgAAAJx4VjQS8O0/JKPKImw04T8AAAA/BAIAAAAAAAABtgIAAE4AAADoHO1WWvftPySjyiJsNOE/AAAAPxMCAAAAAAAAAbcCAABOAAAA6BztVlr37T+wU5ynd0PhPwAAAD9hAgAAAAAAAAG4AgAATgAAADTBg3mi/u0/9SsFav1K4T8AAAA/cQIAAAAAAAABuQIAAE4AAAA0wYN5ov7tP4Hc1u4IWuE/AAAAP4ECAAAAAAAAAboCAABOAAAAygmxvjIN7j/GtD+xjmHhPwAAAD+BAgAAAAAAAAG7AgAATgAAABauR+F6FO4/UWURNppw4T8AAAA/kAIAAAAAAAABvAIAAE4AAABiUt4DwxvuP5Y9evgfeOE/AAAAP5ACAAAAAAAAAb0CAABOAAAArvZ0Jgsj7j/cFeO6pX/hPwAAAD+gAgAAAAAAAAG+AgAATgAAAK72dCYLI+4/Iu5LfSuH4T8AAAA/oAIAAAAAAAABvwIAAE4AAAD4mgtJUyruPyLuS30rh+E/AAAAP7ACAAAAAAAAAcACAABOAAAA+JoLSVMq7j9nxrQ/sY7hPwAAAD+/AgAAAAAAAAHBAgAATgAAAEY/omubMe4/Z8a0P7GO4T8AAAA/vwIAAAAAAAABwgIAAE4AAACQ4ziO4zjuP2fGtD+xjuE/AAAAP94CAAAAAAAAAcMCAABOAAAA3IfPsCtA7j9nxrQ/sY7hPwAAAD/uAgAAAAAAAAHEAgAATgAAACgsZtNzR+4/Z8a0P7GO4T8AAAA/7gIAAAAAAAABxQIAAE4AAAB00Pz1u07uP2fGtD+xjuE/AAAAP/4CAAAAAAAAAcYCAABOAAAAChkqO0xd7j9nxrQ/sY7hPwAAAD/+AgAAAAAAAAHHAgAATgAAAKJhV4Dca+4/Z8a0P7GO4T8AAAA/DQMAAAAAAAAByAIAAE4AAAA4qoTFbHruP2fGtD+xjuE/AAAAPw0DAAAAAAAAAckCAABOAAAAhE4b6LSB7j9nxrQ/sY7hPwAAAD8dAwAAAAAAAAHKAgAATgAAANDysQr9iO4/Z8a0P7GO4T8AAAA/HQMAAAAAAAABywIAAE4AAAAal0gtRZDuP2fGtD+xjuE/AAAAPy0DAAAAAAAAAcwCAABOAAAAZjvfT42X7j9nxrQ/sY7hPwAAAD9MAwAAAAAAAAHNAgAATgAAALLfdXLVnu4/Z8a0P7GO4T8AAAA/WwMAAAAAAAABzgIAAE4AAAD+gwyVHabuP62eHQI3luE/AAAAP2sDAAAAAAAAAc8CAABOAAAASCijt2Wt7j+tnh0CN5bhPwAAAD9rAwAAAAAAAAHQAgAATgAAAJTMOdqttO4/rZ4dAjeW4T8AAAA/ewMAAAAAAAAB0QIAAE4AAAAsFWcfPsPuP/N2hsS8neE/AAAAP3sDAAAAAAAAAdICAABOAAAAdrn9QYbK7j84T++GQqXhPwAAAD+KAwAAAAAAAAHTAgAATgAAAA4CK4cW2e4/OE/vhkKl4T8AAAA/igMAAAAAAAAB1AIAAE4AAACmSljMpufuPzhP74ZCpeE/AAAAP5oDAAAAAAAAAdUCAABOAAAA8u7u7u7u7j84T++GQqXhPwAAAD+qAwAAAAAAAAHWAgAATgAAAIg3HDR//e4/OE/vhkKl4T8AAAA/qgMAAAAAAAAB1wIAAE4AAADU27JWxwTvP34nWEnIrOE/AAAAP7kDAAAAAAAAAdgCAABOAAAAIIBJeQ8M7z9+J1hJyKzhPwAAAD/JAwAAAAAAAAHZAgAATgAAAGok4JtXE+8/fidYScis4T8AAAA/yQMAAAAAAAAB2gIAAE4AAABqJOCbVxPvP8T/wAtOtOE/AAAAP9gDAAAAAAAAAdsCAABOAAAAtsh2vp8a7z/E/8ALTrThPwAAAD/YAwAAAAAAAAHcAgAATgAAAE4RpAMwKe8/CdgpztO74T8AAAA/6AMAAAAAAAAB3QIAAE4AAACYtTomeDDvPwnYKc7Tu+E/AAAAPwcEAAAAAAAAAd4CAABOAAAA5FnRSMA37z8J2CnO07vhPwAAAD8HBAAAAAAAAAHfAgAATgAAAORZ0UjAN+8/TrCSkFnD4T8AAAA/FwQAAAAAAAAB4AIAAE4AAAAw/mdrCD/vP06wkpBZw+E/AAAAPxcEAAAAAAAAAeECAABOAAAAfKL+jVBG7z9OsJKQWcPhPwAAAD8nBAAAAAAAAAHiAgAATgAAABLrK9PgVO8/lIj7Ut/K4T8AAAA/JwQAAAAAAAAB4wIAAE4AAABej8L1KFzvP5SI+1LfyuE/AAAAPzYEAAAAAAAAAeQCAABOAAAAqjNZGHFj7z/ZYGQVZdLhPwAAAD82BAAAAAAAAAHlAgAATgAAAPTX7zq5au8/2WBkFWXS4T8AAAA/RgQAAAAAAAAB5gIAAE4AAABAfIZdAXLvP9lgZBVl0uE/AAAAP1UEAAAAAAAAAecCAABOAAAAjCAdgEl57z/ZYGQVZdLhPwAAAD91BAAAAAAAAAHoAgAATgAAANjEs6KRgO8/2WBkFWXS4T8AAAA/hAQAAAAAAAAB6QIAAE4AAADYxLOikYDvP06wkpBZw+E/AAAAP4QEAAAAAAAAAeoCAABOAAAAvLF3CmqW7z8J2CnO07vhPwAAAD+UBAAAAAAAAAHrAgAATgAAAAZWDi2yne8/xP/AC0604T8AAAA/lAQAAAAAAAAB7AIAAE4AAACenjtyQqzvP/N2hsS8neE/AAAAP6QEAAAAAAAAAe0CAABOAAAAnp47ckKs7z+tnh0CN5bhPwAAAD+kBAAAAAAAAAHuAgAATgAAADTnaLfSuu8/Iu5LfSuH4T8AAAA/swQAAAAAAAAB7wIAAE4AAACAi//ZGsLvP9wV47qlf+E/AAAAP7MEAAAAAAAAAfACAABOAAAAzC+W/GLJ7z/cFeO6pX/hPwAAAD/DBAAAAAAAAAHxAgAATgAAAMwvlvxiye8/UWURNppw4T8AAAA/wwQAAAAAAAAB8gIAAE4AAAAY1Cwfq9DvP1FlETaacOE/AAAAP/EEAAAAAAAAAfMCAABOAAAAGNQsH6vQ7z/GtD+xjmHhPwAAAD/xBAAAAAAAAAH0AgAATgAAABjULB+r0O8/gdzW7gha4T8AAAA/AQUAAAAAAAAB9QIAAE4AAABieMNB89fvP4Hc1u4IWuE/AAAAPwEFAAAAAAAAAfYCAABOAAAAYnjDQfPX7z/1KwVq/UrhPwAAAD8RBQAAAAAAAAH3AgAATgAAAK4cWmQ73+8/sFOcp3dD4T8AAAA/EQUAAAAAAAAB+AIAAE4AAACuHFpkO9/vPySjyiJsNOE/AAAAPyAFAAAAAAAAAfkCAABOAAAArhxaZDvf7z/fymFg5izhPwAAAD8gBQAAAAAAAAH6AgAATgAAAK4cWmQ73+8/UxqQ29od4T8AAAA/MAUAAAAAAAAB+wIAAE4AAACuHFpkO9/vPw9CJxlVFuE/AAAAPzAFAAAAAAAAAfwCAABOAAAArhxaZDvf7z/Jab5Wzw7hPwAAAD9ABQAAAAAAAAH9AgAATgAAAK4cWmQ73+8/Prns0cP/4D8AAAA/QAUAAAAAAAAB/gIAAE4AAACuHFpkO9/vP7IIG0248OA/AAAAP08FAAAAAAAAAf8CAABOAAAArhxaZDvf7z8nWEnIrOHgPwAAAD9fBQAAAAAAAAEAAwAATgAAAK4cWmQ73+8/nKd3Q6HS4D8AAAA/XwUAAAAAAAABAQMAAE4AAACuHFpkO9/vPxH3pb6Vw+A/AAAAP24FAAAAAAAAAQIDAABOAAAArhxaZDvf7z/MHj38D7zgPwAAAD9uBQAAAAAAAAEDAwAATgAAAK4cWmQ73+8/QG5rdwSt4D8AAAA/bgUAAAAAAAABBAMAAE4AAACuHFpkO9/vP/qVArV+peA/AAAAP34FAAAAAAAAAQUDAABOAAAArhxaZDvf7z+1vZny+J3gPwAAAD+OBQAAAAAAAAEGAwAATgAAAK4cWmQ73+8/b+UwMHOW4D8AAAA/nQUAAAAAAAABBwMAAE4AAACuHFpkO9/vPykNyG3tjuA/AAAAP60FAAAAAAAAAQgDAABOAAAAYnjDQfPX7z/kNF+rZ4fgPwAAAD+tBQAAAAAAAAEJAwAATgAAAGJ4w0Hz1+8/nlz26OF/4D8AAAA/vQUAAAAAAAABCgMAAE4AAAAY1Cwfq9DvP55c9ujhf+A/AAAAP70FAAAAAAAAAQsDAABOAAAAGNQsH6vQ7z9YhI0mXHjgPwAAAD/MBQAAAAAAAAEMAwAATgAAAMwvlvxiye8/WISNJlx44D8AAAA/3AUAAAAAAAABDQMAAE4AAADML5b8YsnvPxSsJGTWcOA/AAAAP9wFAAAAAAAAAQ4DAABOAAAAgIv/2RrC7z8UrCRk1nDgPwAAAD/rBQAAAAAAAAEPAwAATgAAADTnaLfSuu8/iPtS38ph4D8AAAA/+wUAAAAAAAABEAMAAE4AAADqQtKUirPvP0Mj6hxFWuA/AAAAP/sFAAAAAAAAAREDAABOAAAAnp47ckKs7z9DI+ocRVrgPwAAAD/7BQAAAAAAAAESAwAATgAAALyxdwpqlu8//UqBWr9S4D8AAAA/CwYAAAAAAAABEwMAAE4AAAAiaUrF2YfvP7dyGJg5S+A/AAAAPwsGAAAAAAAAARQDAABOAAAAjCAdgEl57z9ymq/Vs0PgPwAAAD8aBgAAAAAAAAEVAwAATgAAAKozWRhxY+8/5undUKg04D8AAAA/KgYAAAAAAAABFgMAAE4AAADGRpWwmE3vP+bp3VCoNOA/AAAAPyoGAAAAAAAAARcDAABOAAAAMP5nawg/7z/m6d1QqDTgPwAAAD8qBgAAAAAAAAEYAwAATgAAAAJtDeHnIe8/oRF1jiIt4D8AAAA/OgYAAAAAAAABGQMAAE4AAAAggEl5DwzvP6ERdY4iLeA/AAAAPzoGAAAAAAAAARoDAABOAAAA8u7u7u7u7j9bOQzMnCXgPwAAAD9JBgAAAAAAAAEbAwAATgAAAMRdlGTO0e4/WzkMzJwl4D8AAAA/SQYAAAAAAAABHAMAAE4AAABIKKO3Za3uP1s5DMycJeA/AAAAP1kGAAAAAAAAAR0DAABOAAAAZjvfT42X7j8WYaMJFx7gPwAAAD9ZBgAAAAAAAAEeAwAATgAAADiqhMVseu4/FmGjCRce4D8AAAA/aAYAAAAAAAABHwMAAE4AAABWvcBdlGTuPxZhowkXHuA/AAAAP2gGAAAAAAAAASADAABOAAAA3IfPsCtA7j8WYaMJFx7gPwAAAD94BgAAAAAAAAEhAwAATgAAABauR+F6FO4/FmGjCRce4D8AAAA/iAYAAAAAAAABIgMAAE4AAADoHO1WWvftPxZhowkXHuA/AAAAP4gGAAAAAAAAASMDAABOAAAA2J7OZGHE7T8WYaMJFx7gPwAAAD+IBgAAAAAAAAEkAwAATgAAADDYgi3Ygu0/FmGjCRce4D8AAAA/lwYAAAAAAAABJQMAAE4AAAA9baDTBjrtPxZhowkXHuA/AAAAP5cGAAAAAAAAASYDAABOAAAASAK+eTXx7D8WYaMJFx7gPwAAAD+nBgAAAAAAAAEnAwAATgAAAArzRP0boew/WzkMzJwl4D8AAAA/twYAAAAAAAABKAMAAE4AAADK48uAAlHsP1s5DMycJeA/AAAAP7cGAAAAAAAAASkDAABOAAAA13jpJjEI7D9bOQzMnCXgPwAAAD/GBgAAAAAAAAEqAwAATgAAAEzF2YfPsOs/WzkMzJwl4D8AAAA/xgYAAAAAAAABKwMAAE4AAADCEcrobVnrP1s5DMycJeA/AAAAP9YGAAAAAAAAASwDAABOAAAAgwJRbFQJ6z9bOQzMnCXgPwAAAD/WBgAAAAAAAAEtAwAATgAAANs7BTXLx+o/WzkMzJwl4D8AAAA/5QYAAAAAAAABLgMAAE4AAAB+GVAgio3qP1s5DMycJeA/AAAAP+UGAAAAAAAAAS8DAABOAAAAbZsxLpFa6j9bOQzMnCXgPwAAAD/1BgAAAAAAAAEwAwAATgAAAPRlQIEoNuo/WzkMzJwl4D8AAAA/9QYAAAAAAAABMQMAAE4AAADG1OX2BxnqP1s5DMycJeA/AAAAPwUHAAAAAAAAATIDAABOAAAA4uchjy8D6j9bOQzMnCXgPwAAAD8FBwAAAAAAAAEzAwAATgAAALRWxwQP5uk/WzkMzJwl4D8AAAA/FAcAAAAAAAABNAMAAE4AAAAdDpq/ftfpP1s5DMycJeA/AAAAPxQHAAAAAAAAATUDAABOAAAAOyHWV6bB6T9bOQzMnCXgPwAAAD8kBwAAAAAAAAE2AwAATgAAAFg0EvDNq+k/WzkMzJwl4D8AAAA/JAcAAAAAAAABNwMAAE4AAAAqo7dlrY7pP1s5DMycJeA/AAAAPzQHAAAAAAAAATgDAABOAAAA+xFd24xx6T9bOQzMnCXgPwAAAD80BwAAAAAAAAE5AwAATgAAABolmXO0W+k/oRF1jiIt4D8AAAA/QwcAAAAAAAABOgMAAE4AAAA2ONUL3EXpP6ERdY4iLeA/AAAAP0MHAAAAAAAAATsDAABOAAAAn++nxks36T+hEXWOIi3gPwAAAD9TBwAAAAAAAAE8AwAATgAAAFRLEaQDMOk/oRF1jiIt4D8AAAA/UwcAAAAAAAABPQMAAE4AAAAIp3qBuyjpP6ERdY4iLeA/AAAAP2IHAAAAAAAAAT4DAABOAAAAvQLkXnMh6T+hEXWOIi3gPwAAAD+xBwAAAAAAAAE/AwAATgAAAHFeTTwrGuk/oRF1jiIt4D8AAAA/wAcAAAAAAAABQAMAAE4AAAAmurYZ4xLpP6ERdY4iLeA/AAAAP9AHAAAAAAAAAUEDAABOAAAAJrq2GeMS6T/m6d1QqDTgPwAAAD/fBwAAAAAAAAFCAwAATgAAANoVIPeaC+k/5undUKg04D8AAAA/7wcAAAAAAAABQwMAAE4AAACPcYnUUgTpPyzCRhMuPOA/AAAAP+8HAAAAAAAAAUQDAABOAAAAQ83ysQr96D8swkYTLjzgPwAAAD//BwAAAAAAAAFFAwAATgAAAPgoXI/C9eg/t3IYmDlL4D8AAAA/DggAAAAAAAABRgMAAE4AAACshMVseu7oP7dyGJg5S+A/AAAAPw4IAAAAAAAAAUcDAABOAAAAYeAuSjLn6D9DI+ocRVrgPwAAAD8eCAAAAAAAAAFIAwAATgAAABU8mCfq3+g/ztO7oVBp4D8AAAA/HggAAAAAAAABSQMAAE4AAADKlwEFotjoP1iEjSZceOA/AAAAPy4IAAAAAAAAAUoDAABOAAAAfvNq4lnR6D/kNF+rZ4fgPwAAAD8uCAAAAAAAAAFLAwAATgAAAH7zauJZ0eg/b+UwMHOW4D8AAAA/PQgAAAAAAAABTAMAAE4AAADmqj2dycLoP4ZG1DmKtOA/AAAAPz0IAAAAAAAAAU0DAABOAAAAnAaneoG76D9Wzw6BG8vgPwAAAD9NCAAAAAAAAAFOAwAATgAAAAW+eTXxrOg/J1hJyKzh4D8AAAA/TQgAAAAAAAABTwMAAE4AAAC4GeMSqaXoP/jggw8++OA/AAAAP1wIAAAAAAAAAVADAABOAAAAbXVM8GCe6D/Jab5Wzw7hPwAAAD9cCAAAAAAAAAFRAwAATgAAANYsH6vQj+g/38phYOYs4T8AAAA/bAgAAAAAAAABUgMAAE4AAADWLB+r0I/oP7BTnKd3Q+E/AAAAP2wIAAAAAAAAAVMDAABOAAAAioiIiIiI6D+B3NbuCFrhPwAAAD98CAAAAAAAAAFUAwAATgAAAPM/W0P4eeg/lj16+B944T8AAAA/fAgAAAAAAAABVQMAAE4AAACom8QgsHLoPzhP74ZCpeE/AAAAP4sIAAAAAAAAAVYDAABOAAAAXPct/mdr6D9OsJKQWcPhPwAAAD+LCAAAAAAAAAFXAwAATgAAABFTl9sfZOg/8MEHH3zw4T8AAAA/mwgAAAAAAAABWAMAAE4AAAARU5fbH2ToP0z7E+sYFuI/AAAAP5sIAAAAAAAAAVkDAABOAAAAEVOX2x9k6D8dhE4yqiziPwAAAD+rCAAAAAAAAAFaAwAATgAAABFTl9sfZOg/eb1a/kZS4j8AAAA/qwgAAAAAAAABWwMAAE4AAAARU5fbH2ToPwNuLINSYeI/AAAAP7oIAAAAAAAAAVwDAABOAAAAEVOX2x9k6D+PHv4HXnDiPwAAAD+6CAAAAAAAAAFdAwAATgAAABFTl9sfZOg/1PZmyuN34j8AAAA/yggAAAAAAAABXgMAAE4AAAARU5fbH2ToPxrPz4xpf+I/AAAAP8oIAAAAAAAAAV8DAABOAAAAegpqlo9V6D8az8+MaX/iPwAAAD9gCQAAAAAAAAFgAwAATgAAAGj5WIV+RMc/+06wkpBZ4z8AAAA/AAAAAAAAAAABYQMAAE4AAACWirMPn2HHP0EnGVUWYeM/AAAAP0MAAAAAAAAAAWIDAABOAAAAxBsOmr9+xz9BJxlVFmHjPwAAAD9jAAAAAAAAAAFjAwAATgAAACI+w64Aucc/QScZVRZh4z8AAAA/cgAAAAAAAAABZAMAAE4AAAB+YHjDQfPHP0EnGVUWYeM/AAAAP4IAAAAAAAAAAWUDAABOAAAACBSIYqNKyD9BJxlVFmHjPwAAAD+CAAAAAAAAAAFmAwAATgAAAMBY8oslv8g/QScZVRZh4z8AAAA/kQAAAAAAAAABZwMAAE4AAACoLrc/yFDJP0EnGVUWYeM/AAAAP5EAAAAAAAAAAWgDAABOAAAAvJXWfYv/yT9BJxlVFmHjPwAAAD+hAAAAAAAAAAFpAwAATgAAAHbaQKcNdMo/QScZVRZh4z8AAAA/oQAAAAAAAAABagMAAE4AAAACjlBGb8vKP0EnGVUWYeM/AAAAP7EAAAAAAAAAAWsDAABOAAAAXrAFW7AFyz+H/4EXnGjjPwAAAD+xAAAAAAAAAAFsAwAATgAAALrSum/xP8s/h/+BF5xo4z8AAAA/wAAAAAAAAAABbQMAAE4AAAAW9W+EMnrLP4f/gRecaOM/AAAAP8AAAAAAAAAAAW4DAABOAAAAoKh/I5TRyz+H/4EXnGjjPwAAAD/QAAAAAAAAAAFvAwAATgAAAP7KNDjVC8w/h/+BF5xo4z8AAAA/0AAAAAAAAAABcAMAAE4AAACIfkTXNmPMP4f/gRecaOM/AAAAP+AAAAAAAAAAAXEDAABOAAAAQMOuALnXzD+H/4EXnGjjPwAAAD/gAAAAAAAAAAFyAwAATgAAACiZc7Rbac0/h/+BF5xo4z8AAAA/7wAAAAAAAAABcwMAAE4AAAA8AJPyHhjOP4f/gRecaOM/AAAAP+8AAAAAAAAAAXQDAABOAAAArolnRSMBzz+H/4EXnGjjPwAAAD//AAAAAAAAAAF1AwAATgAAAL6aeFY0EtA/h/+BF5xo4z8AAAA//wAAAAAAAAABdgMAAE4AAAANKBDFRpXQP83X6tkhcOM/AAAAPw4BAAAAAAAAAXcDAABOAAAAjUYCvnk10T/N1+rZIXDjPwAAAD8OAQAAAAAAAAF4AwAATgAAANzTmSyMuNE/ErBTnKd34z8AAAA/HgEAAAAAAAABeQMAAE4AAACVGARWDi3SP1iIvF4tf+M/AAAAPx4BAAAAAAAAAXoDAABOAAAATl1uf5Ch0j+eYCUhs4bjPwAAAD8uAQAAAAAAAAF7AwAATgAAADUzMzMzM9M/4ziO4ziO4z8AAAA/PQEAAAAAAAABfAMAAE4AAADtd51ctafTPykR96W+leM/AAAAPz0BAAAAAAAAAX0DAABOAAAAeCut+xb/0z+0wcgqyqTjPwAAAD89AQAAAAAAAAF+AwAATgAAAGuWj1XoR9Q/tMHIKsqk4z8AAAA/TQEAAAAAAAABfwMAAE4AAABfAXKvuZDUP/mZMe1PrOM/AAAAP10BAAAAAAAAAYADAABOAAAAJNv5fmq81D/5mTHtT6zjPwAAAD9dAQAAAAAAAAGBAwAATgAAAFJsVAmL2dQ/+Zkx7U+s4z8AAAA/XQEAAAAAAAABggMAAE4AAAAXRtzYOwXVP/mZMe1PrOM/AAAAP2wBAAAAAAAAAYMDAABOAAAARdc2Y1wi1T/5mTHtT6zjPwAAAD98AQAAAAAAAAGEAwAATgAAAHRoke18P9U/+Zkx7U+s4z8AAAA/fAEAAAAAAAABhQMAAE4AAACi+et3nVzVP/mZMe1PrOM/AAAAP4sBAAAAAAAAAYYDAABOAAAA0IpGAr551T/5mTHtT6zjPwAAAD+LAQAAAAAAAAGHAwAATgAAAP4boYzeltU/+Zkx7U+s4z8AAAA/mwEAAAAAAAABiAMAAE4AAAAsrfsW/7PVP7TByCrKpOM/AAAAP5sBAAAAAAAAAYkDAABOAAAAw/UoXI/C1T+0wcgqyqTjPwAAAD+rAQAAAAAAAAGKAwAATgAAAPKGg+av39U/tMHIKsqk4z8AAAA/qwEAAAAAAAABiwMAAE4AAAAhGN5w0PzVP2/pX2hEneM/AAAAP7oBAAAAAAAAAYwDAABOAAAAT6k4+/AZ1j9v6V9oRJ3jPwAAAD+6AQAAAAAAAAGNAwAATgAAAObxZUCBKNY/b+lfaESd4z8AAAA/ygEAAAAAAAABjgMAAE4AAAB9OpOFETfWP2/pX2hEneM/AAAAP8oBAAAAAAAAAY8DAABOAAAArMvtDzJU1j9v6V9oRJ3jPwAAAD/aAQAAAAAAAAGQAwAATgAAANpcSJpScdY/b+lfaESd4z8AAAA/2gEAAAAAAAABkQMAAE4AAACfNtBpA53WP2/pX2hEneM/AAAAP+kBAAAAAAAAAZIDAABOAAAA+1iFfkTX1j9v6V9oRJ3jPwAAAD/pAQAAAAAAAAGTAwAATgAAAFh7OpOFEdc/b+lfaESd4z8AAAA/+QEAAAAAAAABlAMAAE4AAAAdVcJiNj3XP7TByCrKpOM/AAAAP/kBAAAAAAAAAZUDAABOAAAA4i5KMudo1z+0wcgqyqTjPwAAAD8IAgAAAAAAAAGWAwAATgAAABDApLwHhtc/+Zkx7U+s4z8AAAA/CAIAAAAAAAABlwMAAE4AAADWmSyMuLHXP/mZMe1PrOM/AAAAPxgCAAAAAAAAAZgDAABOAAAAbeJZ0UjA1z/5mTHtT6zjPwAAAD8YAgAAAAAAAAGZAwAATgAAAAQrhxbZztc/+Zkx7U+s4z8AAAA/KAIAAAAAAAABmgMAAE4AAACbc7Rbad3XP/mZMe1PrOM/AAAAPygCAAAAAAAAAZsDAABOAAAAMrzhoPnr1z/5mTHtT6zjPwAAAD83AgAAAAAAAAGcAwAATgAAAMkED+aJ+tc/+Zkx7U+s4z8AAAA/RwIAAAAAAAABnQMAAE4AAABgTTwrGgnYP/mZMe1PrOM/AAAAP1cCAAAAAAAAAZ4DAABOAAAA95VpcKoX2D/5mTHtT6zjPwAAAD9mAgAAAAAAAAGfAwAATgAAAI7elrU6Jtg/+Zkx7U+s4z8AAAA/ZgIAAAAAAAABoAMAAE4AAAAlJ8T6yjTYP/mZMe1PrOM/AAAAP3YCAAAAAAAAAaEDAABOAAAAVLgehetR2D/5mTHtT6zjPwAAAD92AgAAAAAAAAGiAwAATgAAAOsATMp7YNg/+Zkx7U+s4z8AAAA/hQIAAAAAAAABowMAAE4AAACCSXkPDG/YP/mZMe1PrOM/AAAAP4UCAAAAAAAAAaQDAABOAAAAsNrTmSyM2D/5mTHtT6zjPwAAAD+VAgAAAAAAAAGlAwAATgAAAEcjAd+8mtg/+Zkx7U+s4z8AAAA/pQIAAAAAAAABpgMAAE4AAADeay4kTanYP/mZMe1PrOM/AAAAP8QCAAAAAAAAAacDAABOAAAAdbRbad232D/5mTHtT6zjPwAAAD/jAgAAAAAAAAGoAwAATgAAAAz9iK5txtg/+Zkx7U+s4z8AAAA/8wIAAAAAAAABqQMAAE4AAACjRbbz/dTYP/mZMe1PrOM/AAAAPwIDAAAAAAAAAaoDAABOAAAAOo7jOI7j2D/5mTHtT6zjPwAAAD8SAwAAAAAAAAGrAwAATgAAANLWEH4e8tg/+Zkx7U+s4z8AAAA/EgMAAAAAAAABrAMAAE4AAABpHz7DrgDZP/mZMe1PrOM/AAAAPyIDAAAAAAAAAa0DAABOAAAAAGhrCD8P2T/5mTHtT6zjPwAAAD8xAwAAAAAAAAGuAwAATgAAAGkfPsOuANk/+Zkx7U+s4z8AAAA/HgUAAAAAAAABrwMAAE4AAAC6+J+tIfzcP68UqPUrBeo/AAAAPwAAAAAAAAAAAbADAABOAAAAUEHN8rEK3T+vFKj1KwXqPwAAAD8fAAAAAAAAAAGxAwAATgAAAOiJ+jdCGd0/rxSo9SsF6j8AAAA/bQAAAAAAAAABsgMAAE4AAACA0id90ifdP68UqPUrBeo/AAAAP30AAAAAAAAAAbMDAABOAAAArmOCB/NE3T9qPD8zpv3pPwAAAD+MAAAAAAAAAAG0AwAATgAAAHI9CtejcN0/ajw/M6b96T8AAAA/jAAAAAAAAAABtQMAAE4AAAA4F5KmVJzdPyRk1nAg9uk/AAAAP5wAAAAAAAAAAbYDAABOAAAALIJ0ACbl3T8kZNZwIPbpPwAAAD+cAAAAAAAAAAG3AwAATgAAAIikKRVnH94/JGTWcCD26T8AAAA/qwAAAAAAAAABuAMAAE4AAAB8DwxvOGjePyRk1nAg9uk/AAAAP6sAAAAAAAAAAbkDAABOAAAAbnruyAmx3j8kZNZwIPbpPwAAAD+7AAAAAAAAAAG6AwAATgAAAJB2K637Ft8/JGTWcCD26T8AAAA/uwAAAAAAAAABuwMAAE4AAABIu5XWfYvfPyRk1nAg9uk/AAAAP8sAAAAAAAAAAbwDAABOAAAATaSWIkgH4D8kZNZwIPbpPwAAAD/LAAAAAAAAAAG9AwAATgAAAG+g0wY6beA/9ewQuLEM6j8AAAA/2gAAAAAAAAABvgMAAE4AAABiC7ZgC7bgP3+d4jy9G+o/AAAAP9oAAAAAAAAAAb8DAABOAAAAz6uJZ0Uj4T8LTrTByCrqPwAAAD/qAAAAAAAAAAHAAwAATgAAAPGnxks3ieE/UCYdhE4y6j8AAAA/6gAAAAAAAAABwQMAAE4AAAASpAMwKe/hP5b+hUbUOeo/AAAAP/oAAAAAAAAAAcIDAABOAAAAgETXNmNc4j/c1u4IWkHqPwAAAD/6AAAAAAAAAAHDAwAATgAAAFacffgMu+I/3NbuCFpB6j8AAAA/CQEAAAAAAAABxAMAAE4AAADhT42XbhLjP9zW7ghaQeo/AAAAPwkBAAAAAAAAAcUDAABOAAAAPXJCrK9M4z/c1u4IWkHqPwAAAD8ZAQAAAAAAAAHGAwAATgAAAJmU98DwhuM/3NbuCFpB6j8AAAA/GQEAAAAAAAABxwMAAE4AAACrEhaz6bnjP9zW7ghaQeo/AAAAPyMBAAAAAAAAAcgDAABOAAAAu5A0peLs4z/c1u4IWkHqPwAAAD8jAQAAAAAAAAHJAwAATgAAABez6bkjJ+Q/lv6FRtQ56j8AAAA/MwEAAAAAAAABygMAAE4AAAApMQisHFrkP5b+hUbUOeo/AAAAPzMBAAAAAAAAAcsDAABOAAAAhVO9wF2U5D+W/oVG1DnqPwAAAD9DAQAAAAAAAAHMAwAATgAAAJXR27JWx+Q/UCYdhE4y6j8AAAA/QwEAAAAAAAABzQMAAE4AAAAQB81fv+vkP1AmHYROMuo/AAAAP1IBAAAAAAAAAc4DAABOAAAAiTy+DCgQ5T9QJh2ETjLqPwAAAD9SAQAAAAAAAAHPAwAATgAAAE4WRtzYO+U/UCYdhE4y6j8AAAA/YgEAAAAAAAAB0AMAAE4AAAB8p6Bm+VjlP1AmHYROMuo/AAAAP2IBAAAAAAAAAdEDAABOAAAAQYEoNqqE5T9QJh2ETjLqPwAAAD9yAQAAAAAAAAHSAwAATgAAALy2GeMSqeU/UCYdhE4y6j8AAAA/cgEAAAAAAAAB0wMAAE4AAAA17AqQe83lP1AmHYROMuo/AAAAP4EBAAAAAAAAAdQDAABOAAAAryH8POTx5T9QJh2ETjLqPwAAAD+BAQAAAAAAAAHVAwAATgAAAJIOwKS8B+Y/UCYdhE4y6j8AAAA/kQEAAAAAAAAB1gMAAE4AAADBnxov3STmP1AmHYROMuo/AAAAP5EBAAAAAAAAAdcDAABOAAAA7zB1uf1B5j9QJh2ETjLqPwAAAD+gAQAAAAAAAAHYAwAATgAAAB3Cz0MeX+Y/UCYdhE4y6j8AAAA/oAEAAAAAAAAB2QMAAE4AAACW98DwhoPmP1AmHYROMuo/AAAAP7ABAAAAAAAAAdoDAABOAAAAW9FIwDev5j9QJh2ETjLqPwAAAD/AAQAAAAAAAAHbAwAATgAAANYGOm2g0+Y/C060wcgq6j8AAAA/wAEAAAAAAAAB3AMAAE4AAACb4ME8Uf/mPwtOtMHIKuo/AAAAP88BAAAAAAAAAd0DAABOAAAAyXEcx3Ec5z8LTrTByCrqPwAAAD/PAQAAAAAAAAHeAwAATgAAAKte4C5KMuc/C060wcgq6j8AAAA/3wEAAAAAAAAB3wMAAE4AAABCpw102kDnPwtOtMHIKuo/AAAAP98BAAAAAAAAAeADAABOAAAA2e86uWpP5z8LTrTByCrqPwAAAD/vAQAAAAAAAAHhAwAATgAAACWU0duyVuc/C060wcgq6j8AAAA/7wEAAAAAAAAB4gMAAE4AAAC83P4gQ2XnPwtOtMHIKuo/AAAAP/4BAAAAAAAAAeMDAABOAAAAVCUsZtNz5z8LTrTByCrqPwAAAD/+AQAAAAAAAAHkAwAATgAAAOttWatjguc/C060wcgq6j8AAAA/DgIAAAAAAAAB5QMAAE4AAACCtobw85DnPwtOtMHIKuo/AAAAPw4CAAAAAAAAAeYDAABOAAAAzVodEzyY5z8LTrTByCrqPwAAAD8dAgAAAAAAAAHnAwAATgAAAGSjSljMpuc/C060wcgq6j8AAAA/HQIAAAAAAAAB6AMAAE4AAACwR+F6FK7nPwtOtMHIKuo/AAAAPy0CAAAAAAAAAekDAABOAAAA++t3nVy15z8LTrTByCrqPwAAAD8tAgAAAAAAAAHqAwAATgAAAPvrd51ctec/UCYdhE4y6j8AAAA/yQIAAAAAAAAB6wMAAE4AAADY6pjgwTzBPyRoBanx/Ow/AAAAPwAAAAAAAAAAAewDAABOAAAABnzzauJZwT8kaAWp8fzsPwAAAD9OAAAAAAAAAAHtAwAATgAAAGOeqH8jlME/3o+c5mv17D8AAAA/XgAAAAAAAAAB7gMAAE4AAADtUbgehevBP5i3MyTm7ew/AAAAP14AAAAAAAAAAe8DAABOAAAA1Cd90id9wj9S38phYObsPwAAAD9tAAAAAAAAAAHwAwAATgAAAOmOnBDrK8M/xy753FTX7D8AAAA/bQAAAAAAAAAB8QMAAE4AAABaGHFj7xTEP4FWkBrPz+w/AAAAP30AAAAAAAAAAfIDAABOAAAAhOav33VyxT/2pb6Vw8DsPwAAAD99AAAAAAAAAAHzAwAATgAAALC07lv8z8Y/a/XsELix7D8AAAA/jQAAAAAAAAAB9AMAAE4AAADagi3Ygi3IPyYdhE4yquw/AAAAP40AAAAAAAAAAfUDAABOAAAA1r8RyuhtyT8mHYROMqrsPwAAAD+sAAAAAAAAAAH2AwAATgAAAOhjFfoRXcs/m2yyySab7D8AAAA/rAAAAAAAAAAB9wMAAE4AAAC2D59hV4DMP1WUSQehk+w/AAAAP6wAAAAAAAAAAfgDAABOAAAA+AcZKjtMzT8PvOBEG4zsPwAAAD+8AAAAAAAAAAH5AwAATgAAAGqR7Xw/Nc4/yuN3gpWE7D8AAAA/vAAAAAAAAAAB+gMAAE4AAACuiWdFIwHPP4QLD8APfew/AAAAP8sAAAAAAAAAAfsDAABOAAAAZs7RbqV1zz/5Wj07BG7sPwAAAD/LAAAAAAAAAAH8AwAATgAAACATPJgn6s8/+Vo9OwRu7D8AAAA/2wAAAAAAAAAB/QMAAE4AAABV46WbxCDQP7OC1Hh+Zuw/AAAAP9sAAAAAAAAAAf4DAABOAAAAg3QAJuU90D9tqmu2+F7sPwAAAD/6AAAAAAAAAAH/AwAATgAAABu9LWt1TNA/baprtvhe7D8AAAA/OQEAAAAAAAABAAQAAE4AAACxBVuwBVvQP22qa7b4Xuw/AAAAP0gBAAAAAAAAAQEEAABOAAAASE6I9ZVp0D9tqmu2+F7sPwAAAD9YAQAAAAAAAAECBAAATgAAAHbf4n+2htA/baprtvhe7D8AAAA/WAEAAAAAAAABAwQAAE4AAACkcD0K16PQP22qa7b4Xuw/AAAAP2cBAAAAAAAAAQQEAABOAAAA0wGYlPfA0D9tqmu2+F7sPwAAAD9nAQAAAAAAAAEFBAAATgAAAJjbH2So7NA/baprtvhe7D8AAAA/dgEAAAAAAAABBgQAAE4AAABetaczWRjRP22qa7b4Xuw/AAAAP3YBAAAAAAAAAQcEAABOAAAAjUYCvnk10T9tqmu2+F7sPwAAAD+GAQAAAAAAAAEIBAAATgAAACSPLwMKRNE/baprtvhe7D8AAAA/hgEAAAAAAAABCQQAAE4AAAC711xImlLRP22qa7b4Xuw/AAAAP5UBAAAAAAAAAQoEAABOAAAAu9dcSJpS0T8p0gL0clfsPwAAAD+VAQAAAAAAAAELBAAATgAAAFIgio0qYdE/KdIC9HJX7D8AAAA/pQEAAAAAAAABDAQAAE4AAACycmiR7XzfP2hAbmt3BO0/AAAAPwAAAAAAAAAAAQ0EAABOAAAA4gPDGw6a3z9oQG5rdwTtPwAAAD8QAAAAAAAAAAEOBAAATgAAAHhM8GCeqN8/aEBua3cE7T8AAAA/EAAAAAAAAAABDwQAAE4AAAA+JngwT9TfP2hAbmt3BO0/AAAAPx8AAAAAAAAAARAEAABOAAAAAQAAAAAA4D9oQG5rdwTtPwAAAD8fAAAAAAAAAAERBAAATgAAAOTsw2fYFeA/aEBua3cE7T8AAAA/LwAAAAAAAAABEgQAAE4AAAASfh7y+DLgP2hAbmt3BO0/AAAAPy8AAAAAAAAAARMEAABOAAAA9WriWdFI4D8kaAWp8fzsPwAAAD8+AAAAAAAAAAEUBAAATgAAACP8POTxZeA/JGgFqfH87D8AAAA/PgAAAAAAAAABFQQAAE4AAABRjZduEoPgPyRoBanx/Ow/AAAAP04AAAAAAAAAARYEAABOAAAAFmcfPsOu4D8kaAWp8fzsPwAAAD9eAAAAAAAAAAEXBAAATgAAAHOJ1FIE6eA/JGgFqfH87D8AAAA/jQAAAAAAAAABGAQAAE4AAAD9YskvlvziPyRoBanx/Ow/AAAAP40AAAAAAAAAARkEAABOAAAAtqczWRhx4z8kaAWp8fzsPwAAAD+NAAAAAAAAAAEaBAAATgAAALPkF0t+seQ/3o+c5mv17D8AAAA/rAAAAAAAAAABGwQAAE4AAAA+mCfq3wjlP5i3MyTm7ew/AAAAP6wAAAAAAAAAARwEAABOAAAAfKegZvlY5T8NB2Kf2t7sPwAAAD+7AAAAAAAAAAEdBAAATgAAALy2GeMSqeU/xy753FTX7D8AAAA/uwAAAAAAAAABHgQAAE4AAAAY2c73U+PlPzx+J1hJyOw/AAAAP8sAAAAAAAAAAR8EAABOAAAAKVft6UwW5j/2pb6Vw8DsPwAAAD/LAAAAAAAAAAEgBAAATgAAAGhmZmZmZuY/Jh2ETjKq7D8AAAA/+gAAAAAAAAABIQQAAE4AAAC0Cv2Irm3mPyYdhE4yquw/AAAAP3EBAAAAAAAAASIEAABOAAAAS1Mqzj585j8mHYROMqrsPwAAAD+QAQAAAAAAAAEjBAAATgAAAOKbVxPPiuY/Jh2ETjKq7D8AAAA/oAEAAAAAAAABJAQAAE4AAADEiBt7p6DmP+BEG4ysouw/AAAAP6ABAAAAAAAAASUEAABOAAAAEC2yne+n5j/gRBuMrKLsPwAAAD+wAQAAAAAAAAEmBAAATgAAAKd13+J/tuY/m2yyySab7D8AAAA/sAEAAAAAAAABJwQAAE4AAACJYqNKWMzmP5tssskmm+w/AAAAP78BAAAAAAAAASgEAABOAAAAIKvQj+ja5j+bbLLJJpvsPwAAAD+/AQAAAAAAAAEpBAAATgAAAE88KxoJ+OY/VZRJB6GT7D8AAAA/zwEAAAAAAAABKgQAAE4AAAAUFrPpuSPnP1WUSQehk+w/AAAAP88BAAAAAAAAASsEAABOAAAAQqcNdNpA5z9VlEkHoZPsPwAAAD/eAQAAAAAAAAEsBAAATgAAAFQlLGbTc+c/VZRJB6GT7D8AAAA/3gEAAAAAAAABLQQAAE4AAACCtobw85DnP1WUSQehk+w/AAAAP+4BAAAAAAAAAS4EAABOAAAA++t3nVy15z9VlEkHoZPsPwAAAD/uAQAAAAAAAAEvBAAATgAAACl90id90uc/VZRJB6GT7D8AAAA//gEAAAAAAAABMAQAAE4AAADuVlr3Lf7nP1WUSQehk+w/AAAAP/4BAAAAAAAAATEEAABOAAAA0UMeXwYU6D8PvOBEG4zsPwAAAD8NAgAAAAAAAAEyBAAATgAAAADVeOkmMeg/D7zgRBuM7D8AAAA/DQIAAAAAAAABMwQAAE4AAACXHaYutz/oP8rjd4KVhOw/AAAAPx0CAAAAAAAAATQEAABOAAAALmbTc0dO6D+ECw/AD33sPwAAAD8dAgAAAAAAAAE1BAAATgAAABFTl9sfZOg/hAsPwA997D8AAAA/LQIAAAAAAAABNgQAAE4AAACom8QgsHLoP4QLD8APfew/AAAAPy0CAAAAAAAAATcEAABOAAAA8z9bQ/h56D+ECw/AD33sPwAAAD88AgAAAAAAAAE4BAAATgAAAD/k8WVAgeg/PjOm/Yl17D8AAAA/PAIAAAAAAAABOQQAAE4AAADWLB+r0I/oP/laPTsEbuw/AAAAP0wCAAAAAAAAAToEAABOAAAAuBnjEqml6D/5Wj07BG7sPwAAAD9MAgAAAAAAAAE7BAAATgAAAAW+eTXxrOg/+Vo9OwRu7D8AAAA/WwIAAAAAAAABPAQAAE4AAACcBqd6gbvoP7OC1Hh+Zuw/AAAAP1sCAAAAAAAAAT0EAABOAAAAfvNq4lnR6D9tqmu2+F7sPwAAAD9rAgAAAAAAAAE+BAAATgAAABU8mCfq3+g/baprtvhe7D8AAAA/awIAAAAAAAABPwQAAE4AAACshMVseu7oP22qa7b4Xuw/AAAAP3sCAAAAAAAAAUAEAABOAAAAj3GJ1FIE6T8p0gL0clfsPwAAAD97AgAAAAAAAAFBBAAATgAAAHFeTTwrGuk/KdIC9HJX7D8AAAA/igIAAAAAAAABQgQAAE4AAABUSxGkAzDpPynSAvRyV+w/AAAAP4oCAAAAAAAAAUMEAABOAAAANjjVC9xF6T8p0gL0clfsPwAAAD+aAgAAAAAAAAFEBAAATgAAAGTJL5b8Yuk/KdIC9HJX7D8AAAA/qgIAAAAAAAABRQQAAE4AAADf/iBDZYfpPynSAvRyV+w/AAAAP6oCAAAAAAAAAUYEAABOAAAADZB7zYWk6T8p0gL0clfsPwAAAD+5AgAAAAAAAAFHBAAATgAAAIbFbHruyOk/KdIC9HJX7D8AAAA/uQIAAAAAAAABSAQAAE4AAABpsjDixt7pPynSAvRyV+w/AAAAP8kCAAAAAAAAAUkEAABOAAAAS5/0SZ/06T8p0gL0clfsPwAAAD/JAgAAAAAAAAFKBAAATgAAAC+MuLF3Cuo/KdIC9HJX7D8AAAA/2AIAAAAAAAABSwQAAE4AAABdHRM8mCfqPynSAvRyV+w/AAAAP9gCAAAAAAAAAUwEAABOAAAA9GVAgSg26j8p0gL0clfsPwAAAD/oAgAAAAAAAAFNBAAATgAAANZSBOkATOo/KdIC9HJX7D8AAAA/6AIAAAAAAAABTgQAAE4AAAC5P8hQ2WHqPynSAvRyV+w/AAAAP/gCAAAAAAAAAU8EAABOAAAAmyyMuLF36j8p0gL0clfsPwAAAD/4AgAAAAAAAAFQBAAATgAAADJ1uf1Bhuo/KdIC9HJX7D8AAAA/BwMAAAAAAAABUQQAAE4AAADJveZC0pTqPynSAvRyV+w/AAAAPwcDAAAAAAAAAVIEAABOAAAAFWJ9ZRqc6j8p0gL0clfsPwAAAD8XAwAAAAAAAAFTBAAATgAAAGAGFIhio+o/KdIC9HJX7D8AAAA/FwMAAAAAAAABVAQAAE4AAACsqqqqqqrqPynSAvRyV+w/AAAAPycDAAAAAAAAAVUEAABOAAAA905BzfKx6j8p0gL0clfsPwAAAD8nAwAAAAAAAAFWBAAATgAAAETz1+86ueo/4/mZMe1P7D8AAAA/NgMAAAAAAAABVwQAAE4AAACQl24Sg8DqP+P5mTHtT+w/AAAAPzYDAAAAAAAAAVgEAABOAAAA2zsFNcvH6j/j+Zkx7U/sPwAAAD9GAwAAAAAAAAFZBAAATgAAAL4oyZyj3eo/nSExb2dI7D8AAAA/RgMAAAAAAAABWgQAAE4AAACgFY0EfPPqP50hMW9nSOw/AAAAP1UDAAAAAAAAAVsEAABOAAAAN166SQwC6z+dITFvZ0jsPwAAAD9VAwAAAAAAAAFcBAAATgAAAM6m546cEOs/nSExb2dI7D8AAAA/ZQMAAAAAAAABXQQAAE4AAACxk6v2dCbrP1hJyKzhQOw/AAAAP2UDAAAAAAAAAV4EAABOAAAAd20zxiVS6z/MmPYn1jHsPwAAAD91AwAAAAAAAAFfBAAATgAAAIfrUbgehes/h8CNZVAq7D8AAAA/egMAAAAAAAABYAQAAE4AAAABIUNlh6nrP/sPvOBEG+w/AAAAP4kDAAAAAAAAAWEEAABOAAAAxvrKNDjV6z9wX+pbOQzsPwAAAD+JAwAAAAAAAAFiBAAATgAAAIzUUgTpAOw/K4eBmbME7D8AAAA/mQMAAAAAAAABYwQAAE4AAAC6Za2OCR7sP6DWrxSo9es/AAAAP5kDAAAAAAAAAWQEAABOAAAAnFJx9uEz7D+g1q8UqPXrPwAAAD+pAwAAAAAAAAFlBAAATgAAAH8/NV66Sew/FSbej5zm6z8AAAA/qQMAAAAAAAABZgQAAE4AAADK48uAAlHsPxUm3o+c5us/AAAAP7gDAAAAAAAAAWcEAABOAAAAyuPLgAJR7D/PTXXNFt/rPwAAAD/IAwAAAAAAAAFoBAAATgAAABaIYqNKWOw/z011zRbf6z8AAAA/9wMAAAAAAAABaQQAAE4AAABhLPnFkl/sP89Ndc0W3+s/AAAAPwYEAAAAAAAAAWoEAABOAAAArdCP6Npm7D/PTXXNFt/rPwAAAD8WBAAAAAAAAAFrBAAATgAAAK3Qj+jaZuw/iXUMC5HX6z8AAAA/FgQAAAAAAAABbAQAAE4AAAD4dCYLI27sP4l1DAuR1+s/AAAAPyYEAAAAAAAAAW0EAABOAAAARBm9LWt17D+JdQwLkdfrPwAAAD81BAAAAAAAAAFuBAAATgAAAEQZvS1rdew/RJ2jSAvQ6z8AAAA/VAQAAAAAAAABbwQAAE4AAACPvVNQs3zsP0Sdo0gL0Os/AAAAPyAFAAAAAAAAAXAEAABOAAAAj71TULN87D/+xDqGhcjrPwAAAD8/BQAAAAAAAAFxBAAATgAAANth6nL7g+w/uOzRw//A6z8AAAA/TgUAAAAAAAABcgQAAE4AAABzqhe4i5LsPy48AD/0ses/AAAAP04FAAAAAAAAAXMEAABOAAAAvU6u2tOZ7D8uPAA/9LHrPwAAAD9eBQAAAAAAAAF0BAAATgAAAArzRP0boew/6GOXfG6q6z8AAAA/bgUAAAAAAAABdQQAAE4AAAAK80T9G6HsP6OLLrroous/AAAAP24FAAAAAAAAAXYEAABOAAAAVJfbH2So7D9ds8X3YpvrPwAAAD9uBQAAAAAAAAF3BAAATgAAAKE7ckKsr+w/F9tcNd2T6z8AAAA/fQUAAAAAAAABeAQAAE4AAADs3whl9LbsP9EC9HJXjOs/AAAAP40FAAAAAAAAAXkEAABOAAAA7N8IZfS27D+MKouw0YTrPwAAAD+dBQAAAAAAAAF6BAAATgAAADiEn4c8vuw/jCqLsNGE6z8AAAA/nQUAAAAAAAABewQAAE4AAAA4hJ+HPL7sP0ZSIu5Lfes/AAAAP6wFAAAAAAAAAXwEAABOAAAAgyg2qoTF7D9GUiLuS33rPwAAAD+sBQAAAAAAAAF9BAAATgAAAIMoNqqExew/AHq5K8Z16z8AAAA/vAUAAAAAAAABfgQAAE4AAADPzMzMzMzsPwB6uSvGdes/AAAAP7wFAAAAAAAAAX8EAABOAAAAGnFj7xTU7D+7oVBpQG7rPwAAAD/LBQAAAAAAAAGABAAATgAAABpxY+8U1Ow/dcnnprpm6z8AAAA/ywUAAAAAAAABgQQAAE4AAABmFfoRXdvsPzDxfuQ0X+s/AAAAP9sFAAAAAAAAAYIEAABOAAAAZhX6EV3b7D/rGBYir1frPwAAAD/rBQAAAAAAAAGDBAAATgAAAGYV+hFd2+w/pUCtXylQ6z8AAAA/6wUAAAAAAAABhAQAAE4AAACxuZA0peLsP6VArV8pUOs/AAAAP/oFAAAAAAAAAYUEAABOAAAAsbmQNKXi7D9faESdo0jrPwAAAD8KBgAAAAAAAAGGBAAATgAAALG5kDSl4uw/GpDb2h1B6z8AAAA/GgYAAAAAAAABhwQAAE4AAACxuZA0peLsP9S3chiYOes/AAAAPykGAAAAAAAAAYgEAABOAAAA/V0nV+3p7D+O3wlWEjLrPwAAAD8pBgAAAAAAAAGJBAAATgAAAEgCvnk18ew/SQehk4wq6z8AAAA/OQYAAAAAAAABigQAAE4AAABIAr55NfHsPwMvONEGI+s/AAAAP0gGAAAAAAAAAYsEAABOAAAAlKZUnH347D94fmZM+xPrPwAAAD9YBgAAAAAAAAGMBAAATgAAAJSmVJx9+Ow/7c2Ux+8E6z8AAAA/aAYAAAAAAAABjQQAAE4AAADfSuu+xf/sP6j1KwVq/eo/AAAAP2gGAAAAAAAAAY4EAABOAAAA30rrvsX/7D9iHcNC5PXqPwAAAD93BgAAAAAAAAGPBAAATgAAACvvgeENB+0/HEVagF7u6j8AAAA/dwYAAAAAAAABkAQAAE4AAAAr74HhDQftP9ds8b3Y5uo/AAAAP4cGAAAAAAAAAZEEAABOAAAAK++B4Q0H7T+RlIj7Ut/qPwAAAD+2BgAAAAAAAAGSBAAATgAAACvvgeENB+0/S7wfOc3X6j8AAAA/xQYAAAAAAAABkwQAAE4AAADfSuu+xf/sPwbktnZH0Oo/AAAAP9UGAAAAAAAAAZQEAABOAAAA30rrvsX/7D/AC060wcjqPwAAAD/VBgAAAAAAAAGVBAAATgAAAJSmVJx9+Ow/ejPl8TvB6j8AAAA/5QYAAAAAAAABlgQAAE4AAACUplScffjsPzZbfC+2ueo/AAAAPwQHAAAAAAAAAZcEAABOAAAASAK+eTXx7D82W3wvtrnqPwAAAD8EBwAAAAAAAAGYBAAATgAAALG5kDSl4uw/8IITbTCy6j8AAAA/FAcAAAAAAAABmQQAAE4AAABmFfoRXdvsP6qqqqqqquo/AAAAPyMHAAAAAAAAAZoEAABOAAAAGnFj7xTU7D9l0kHoJKPqPwAAAD8jBwAAAAAAAAGbBAAATgAAADiEn4c8vuw/H/rYJZ+b6j8AAAA/MwcAAAAAAAABnAQAAE4AAADs3whl9LbsP9khcGMZlOo/AAAAP0IHAAAAAAAAAZ0EAABOAAAAVJfbH2So7D9OcZ7eDYXqPwAAAD9CBwAAAAAAAAGeBAAATgAAAL1OrtrTmew/TnGe3g2F6j8AAAA/UgcAAAAAAAABnwQAAE4AAABzqhe4i5LsP8PAzFkCduo/AAAAP1IHAAAAAAAAAaAEAABOAAAA22HqcvuD7D/DwMxZAnbqPwAAAD9SBwAAAAAAAAGhBAAATgAAAEQZvS1rdew/OBD71PZm6j8AAAA/YgcAAAAAAAABogQAAE4AAACt0I/o2mbsP/M3khJxX+o/AAAAP2IHAAAAAAAAAaMEAABOAAAAfz81XrpJ7D+tXylQ61fqPwAAAD9xBwAAAAAAAAGkBAAATgAAAAUKRLFRJew/3NbuCFpB6j8AAAA/cQcAAAAAAAABpQQAAE4AAAA/MLzhoPnrP1AmHYROMuo/AAAAP4EHAAAAAAAAAaYEAABOAAAAxvrKNDjV6z/FdUv/QiPqPwAAAD+RBwAAAAAAAAGnBAAATgAAAAEhQ2WHqes/O8V5ejcU6j8AAAA/kQcAAAAAAAABqAQAAE4AAAA8R7uV1n3rP68UqPUrBeo/AAAAP6AHAAAAAAAAAakEAABOAAAADrZgC7Zg6z9qPD8zpv3pPwAAAD+gBwAAAAAAAAGqBAAATgAAAEjc2DsFNes/JGTWcCD26T8AAAA/oAcAAAAAAAABqwQAAE4AAAAaS36x5BfrPyRk1nAg9uk/AAAAP6AHAAAAAAAAAawEAABOAAAAoBWNBHzz6j+ZswTsFOfpPwAAAD+vBwAAAAAAAAGtBAAATgAAACfgm1cTz+o/U9ubKY/f6T8AAAA/rwcAAAAAAAABrgQAAE4AAACsqqqqqqrqPw0DM2cJ2Ok/AAAAP68HAAAAAAAAAa8EAABOAAAAfhlQIIqN6j8NAzNnCdjpPwAAAD+/BwAAAAAAAAGwBAAATgAAAJssjLixd+o/yCrKpIPQ6T8AAAA/zwcAAAAAAAABsQQAAE4AAAAi95oLSVPqP8gqyqSD0Ok/AAAAP88HAAAAAAAAAbIEAABOAAAAXR0TPJgn6j/IKsqkg9DpPwAAAD/eBwAAAAAAAAGzBAAATgAAAJdDi2zn++k/yCrKpIPQ6T8AAAA/3gcAAAAAAAABtAQAAE4AAACGxWx67sjpP8gqyqSD0Ok/AAAAP94HAAAAAAAAAbUEAABOAAAA3/4gQ2WH6T/IKsqkg9DpPwAAAD/uBwAAAAAAAAG2BAAATgAAADY41QvcRek/yCrKpIPQ6T8AAAA//gcAAAAAAAABtwQAAE4AAACPcYnUUgTpP1PbmymP3+k/AAAAP/4HAAAAAAAAAbgEAABOAAAAfvNq4lnR6D+ZswTsFOfpPwAAAD8NCAAAAAAAAAG5BAAATgAAAG11TPBgnug/JGTWcCD26T8AAAA/DQgAAAAAAAABugQAAE4AAABc9y3+Z2voP2o8PzOm/ek/AAAAPx0IAAAAAAAAAbsEAABOAAAAS3kPDG846D9qPD8zpv3pPwAAAD8dCAAAAAAAAAG8BAAATgAAANFDHl8GFOg/rxSo9SsF6j8AAAA/LAgAAAAAAAABvQQAAE4AAACjssPU5fbnP68UqPUrBeo/AAAAPywIAAAAAAAAAb4EAABOAAAAKX3SJ33S5z/17BC4sQzqPwAAAD88CAAAAAAAAAG/BAAATgAAAEeQDsCkvOc/O8V5ejcU6j8AAAA/PAgAAAAAAAABwAQAAE4AAABko0pYzKbnPzvFeXo3FOo/AAAAP0wIAAAAAAAAAcEEAABOAAAAgraG8POQ5z9/neI8vRvqPwAAAD9MCAAAAAAAAAHCBAAATgAAAFQlLGbTc+c/f53iPL0b6j8AAAA/WwgAAAAAAAABwwQAAE4AAABCpw102kDnP3+d4jy9G+o/AAAAP1sIAAAAAAAAAcQEAABOAAAA5oRYX5kG5z9/neI8vRvqPwAAAD9rCAAAAAAAAAHFBAAATgAAAIlio0pYzOY/f53iPL0b6j8AAAA/awgAAAAAAAABxgQAAE4AAADim1cTz4rmP3+d4jy9G+o/AAAAP3sIAAAAAAAAAccEAABOAAAAOtUL3EVJ5j9/neI8vRvqPwAAAD97CAAAAAAAAAHIBAAATgAAAJIOwKS8B+Y/f53iPL0b6j8AAAA/iggAAAAAAAAByQQAAE4AAADqR3RtM8blP3+d4jy9G+o/AAAAP4oIAAAAAAAAAcoEAABOAAAAjSW/WPKL5T/FdUv/QiPqPwAAAD+aCAAAAAAAAAHLBAAATgAAADEDCkSxUeU/C060wcgq6j8AAAA/mggAAAAAAAABzAQAAE4AAADV4FQvcBflPwtOtMHIKuo/AAAAP6kIAAAAAAAAAc0EAABOAAAAWqtjggfz5D9QJh2ETjLqPwAAAD+pCAAAAAAAAAHOBAAATgAAAOF1ctWezuQ/UCYdhE4y6j8AAAA/uQgAAAAAAAABzwQAAE4AAACz5BdLfrHkP5b+hUbUOeo/AAAAP7kIAAAAAAAAAdAEAABOAAAA0PdT46Wb5D/c1u4IWkHqPwAAAD/JCAAAAAAAAAHRBAAATgAAAO4KkHvNheQ/3NbuCFpB6j8AAAA/yQgAAAAAAAAB0gQAAE4AAAALHswT9W/kP9zW7ghaQeo/AAAAP9gIAAAAAAAAAdMEAABOAAAA3YxxidRS5D/c1u4IWkHqPwAAAD/YCAAAAAAAAAHUBAAATgAAAGNXgNxrLuQ/3NbuCFpB6j8AAAA/6AgAAAAAAAAB1QQAAE4AAABS2WHqcvvjP9zW7ghaQeo/AAAAP+gIAAAAAAAAAdYEAABOAAAAqxIWs+m54z/c1u4IWkHqPwAAAD/4CAAAAAAAAAHXBAAATgAAAB9fBhSIYuM/lv6FRtQ56j8AAAA/+AgAAAAAAAAB2AQAAE4AAADhT42XbhLjP1AmHYROMuo/AAAAPwcJAAAAAAAAAdkEAABOAAAAoUAUG1XC4j8LTrTByCrqPwAAAD8XCQAAAAAAAAHaBAAATgAAABeNBHzzauI/xXVL/0Ij6j8AAAA/FwkAAAAAAAAB2wQAAE4AAACM2fTckRPiP3+d4jy9G+o/AAAAPyYJAAAAAAAAAdwEAABOAAAAMLc/yFDZ4T9/neI8vRvqPwAAAD8mCQAAAAAAAAHdBAAATgAAAB85IdZXpuE/f53iPL0b6j8AAAA/JgkAAAAAAAAB3gQAAE4AAABaX5kGp3rhP3+d4jy9G+o/AAAAPzYJAAAAAAAAAd8EAABOAAAAlIURN/ZO4T9/neI8vRvqPwAAAD9GCQAAAAAAAAHgBAAATgAAALKYTc8dOeE/f53iPL0b6j8AAAA/RgkAAAAAAAAB4QQAAE4AAADPq4lnRSPhP3+d4jy9G+o/AAAAP1UJAAAAAAAAAeIEAABOAAAAOGNcIrUU4T9/neI8vRvqPwAAAD9VCQAAAAAAAAHjBAAATgAAAKEaL90kBuE/f53iPL0b6j8AAAA/ZQkAAAAAAAAB5AQAAE4AAABVdpi63P7gP3+d4jy9G+o/AAAAP2UJAAAAAAAAAeUEAABOAAAACtIBmJT34D9/neI8vRvqPwAAAD91CQAAAAAAAAHmBAAATgAAACflPTC84eA/f53iPL0b6j8AAAA/dQkAAAAAAAAB5wQAAE4AAABF+HnI48vgP3+d4jy9G+o/AAAAP3sJAAAAAAAAAegEAABOAAAAYgu2YAu24D9/neI8vRvqPwAAAD97CQAAAAAAAAHpBAAATgAAAOjVxLOikeA/f53iPL0b6j8AAAA/iwkAAAAAAAAB6gQAAE4AAAAj/Dzk8WXgP8V1S/9CI+o/AAAAP4sJAAAAAAAAAesEAABOAAAAezXxrGgk4D8LTrTByCrqPwAAAD+aCQAAAAAAAAHsBAAATgAAABCVHaYut98/UCYdhE4y6j8AAAA/mgkAAAAAAAAB7QQAAE4AAAAov1jyiyXfP1AmHYROMuo/AAAAP6oJAAAAAAAAAe4EAABOAAAAqqBm+ViF3j9QJh2ETjLqPwAAAD+qCQAAAAAAAAHvBAAATgAAAFoTz4pGAt4/UCYdhE4y6j8AAAA/ugkAAAAAAAAB8AQAAE4AAACgzmRhxI3dP1AmHYROMuo/AAAAP7oJAAAAAAAAAfEEAABOAAAA6In6N0IZ3T9QJh2ETjLqPwAAAD/JCQAAAAAAAAHyBAAATgAAAMaNvVNQs9w/UCYdhE4y6j8AAAA/yQkAAAAAAAAB8wQAAE4AAAA82q207lvcP1AmHYROMuo/AAAAP9kJAAAAAAAAAfQEAABOAAAA4Lf4n60h3D9QJh2ETjLqPwAAAD/ZCQAAAAAAAAH1BAAATgAAABrecND89ds/C060wcgq6j8AAAA/6QkAAAAAAAAB9gQAAE4AAADsTBZG3NjbPwtOtMHIKuo/AAAAP+kJAAAAAAAAAfcEAABOAAAAvru7u7u72z8LTrTByCrqPwAAAD/4CQAAAAAAAAH4BAAATgAAACZzjnYrrds/C060wcgq6j8AAAA/CAoAAAAAAAAB+QQAAE4AAABimQaneoHbPwtOtMHIKuo/AAAAPwgKAAAAAAAAAfoEAABOAAAANAisHFpk2z8LTrTByCrqPwAAAD8ICgAAAAAAAAH7BAAATgAAAAZ3UZI5R9s/C060wcgq6j8AAAA/FwoAAAAAAAAB/AQAAE4AAADX5fYHGSrbPwtOtMHIKuo/AAAAPxcKAAAAAAAAAf0EAABOAAAAqVScffgM2z9QJh2ETjLqPwAAAD8nCgAAAAAAAAH+BAAATgAAAHvDQfPX79o/lv6FRtQ56j8AAAA/JwoAAAAAAAAB/wQAAE4AAABNMudot9LaPyKvV8vfSOo/AAAAPzcKAAAAAAAAAQAFAABOAAAAtum5IyfE2j9nh8CNZVDqPwAAAD83CgAAAAAAAAEBBQAATgAAAB2hjN6Wtdo/Z4fAjWVQ6j8AAAA/RgoAAAAAAAABAgUAAE4AAAAdoYzelrXaP61fKVDrV+o/AAAAP1YKAAAAAAAAAQMFAABOAAAAhlhfmQan2j+tXylQ61fqPwAAAD9mCgAAAAAAAAEEBQAATgAAAIZYX5kGp9o/8zeSEnFf6j8AAAA/dQoAAAAAAAABBQUAAE4AAACGWF+ZBqfaPzgQ+9T2Zuo/AAAAP4UKAAAAAAAAAQYFAABOAAAAhlhfmQan2j996GOXfG7qPwAAAD+UCgAAAAAAAAEHBQAATgAAAIZYX5kGp9o/CJk1HIh96j8AAAA/lAoAAAAAAAABCAUAAE4AAAAdoYzelrXaP05xnt4Nheo/AAAAP6QKAAAAAAAAAQkFAABOAAAAtum5IyfE2j8f+tgln5vqPwAAAD+kCgAAAAAAAAEKBQAATgAAAE0y52i30to/qqqqqqqq6j8AAAA/tAoAAAAAAAABCwUAAE4AAABNMudot9LaPzZbfC+2ueo/AAAAP7QKAAAAAAAAAQwFAABOAAAA5HoUrkfh2j8G5LZ2R9DqPwAAAD/DCgAAAAAAAAENBQAATgAAAOR6FK5H4do/12zxvdjm6j8AAAA/wwoAAAAAAAABDgUAAE4AAAB7w0Hz1+/aP2Idw0Lk9eo/AAAAP9MKAAAAAAAAAQ8FAABOAAAAe8NB89fv2j/tzZTH7wTrPwAAAD/TCgAAAAAAAAEQBQAATgAAAHvDQfPX79o/M6b9iXUM6z8AAAA/4woAAAAAAAABEQUAAE4AAAB7w0Hz1+/aP71Wzw6BG+s/AAAAP+MKAAAAAAAAARIFAABOAAAAe8NB89fv2j9JB6GTjCrrPwAAAD/yCgAAAAAAAAETBQAATgAAAHvDQfPX79o/jt8JVhIy6z8AAAA/8goAAAAAAAABFAUAAE4AAAASDG84aP7aPxqQ29odQes/AAAAPwILAAAAAAAAARUFAABOAAAAEgxvOGj+2j9faESdo0jrPwAAAD8CCwAAAAAAAAEWBQAATgAAABIMbzho/to/pUCtXylQ6z8AAAA/EQsAAAAAAAABFwUAAE4AAACpVJx9+AzbP+sYFiKvV+s/AAAAPxELAAAAAAAAARgFAABOAAAAQJ3Jwogb2z91yeemumbrPwAAAD8hCwAAAAAAAAEZBQAATgAAAECdycKIG9s/AHq5K8Z16z8AAAA/IQsAAAAAAAABGgUAAE4AAAAGd1GSOUfbP9EC9HJXjOs/AAAAPzELAAAAAAAAARsFAABOAAAANAisHFpk2z8uPAA/9LHrPwAAAD8xCwAAAAAAAAEcBQAATgAAAJAqYTGbnts/iXUMC5HX6z8AAAA/QAsAAAAAAAABHQUAAE4AAACElUOLbOfbP6DWrxSo9es/AAAAP0ALAAAAAAAAAR4FAABOAAAAPNqttO5b3D+HwI1lUCrsPwAAAD9QCwAAAAAAAAEfBQAATgAAAF7W6pjgwdw/4/mZMe1P7D8AAAA/UAsAAAAAAAABIAUAAE4AAACuY4IH80TdPz4zpv2Jdew/AAAAP2ALAAAAAAAAASEFAABOAAAAZqjsMHW53T/gRBuMrKLsPwAAAD9gCwAAAAAAAAEiBQAATgAAALY1hJ+HPN4/sM1V0z257D8AAAA/bwsAAAAAAAABIwUAAE4AAADYMcGDeaLePzx+J1hJyOw/AAAAP38LAAAAAAAAASQFAABOAAAA+C3+Z2sI3z/HLvncVNfsPwAAAD+MCwAAAAAAAAElBQAATgAAAOyY4ME8Ud8/xy753FTX7D8AAAA/mwsAAAAAAAABJgUAAE4AAAB4TPBgnqjfPw0HYp/a3uw/AAAAP5sLAAAAAAAAAScFAABOAAAA1G6ldd/i3z8NB2Kf2t7sPwAAAD+bCwAAAAAAAAEoBQAATgAAAJhILUWQDuA/DQdin9re7D8AAAA/qwsAAAAAAAABKQUAAE4AAAAwkVqKIB3gPw0HYp/a3uw/AAAAP7sLAAAAAAAAASoFAABOAAAAEn4e8vgy4D/HLvncVNfsPwAAAD+7CwAAAAAAAAErBQAATgAAAKnGSzeJQeA/xy753FTX7D8AAAA/uwsAAAAAAAABLAUAAE4AAABAD3l8GVDgP8cu+dxU1+w/AAAAP8oLAAAAAAAAAS0FAABOAAAAI/w85PFl4D+BVpAaz8/sPwAAAD/aCwAAAAAAAAEuBQAATgAAALpEaimCdOA/PH4nWEnI7D8AAAA/2gsAAAAAAAABLwUAAE4AAACdMS6RWorgP/alvpXDwOw/AAAAP+oLAAAAAAAAATAFAABOAAAANHpb1uqY4D/2pb6Vw8DsPwAAAD/qCwAAAAAAAAExBQAATgAAAMvCiBt7p+A/9qW+lcPA7D8AAAA/+QsAAAAAAAABMgUAAE4AAABiC7ZgC7bgP7DNVdM9uew/AAAAP/kLAAAAAAAAATMFAABOAAAAra9Mg1O94D+wzVXTPbnsPwAAAD8JDAAAAAAAAAE0BQAATgAAAPlT46WbxOA/a/XsELix7D8AAAA/CQwAAAAAAAABNQUAAE4AAADcQKcNdNrgP2v17BC4sew/AAAAPxgMAAAAAAAAATYFAABOAAAAc4nUUgTp4D9r9ewQuLHsPwAAAD8YDAAAAAAAAAE3BQAATgAAAFV2mLrc/uA/a/XsELix7D8AAAA/KAwAAAAAAAABOAUAAE4AAADPq4lnRSPhPyYdhE4yquw/AAAAPygMAAAAAAAAATkFAABOAAAA/Tzk8WVA4T8mHYROMqrsPwAAAD84DAAAAAAAAAE6BQAATgAAACvOPnyGXeE/Jh2ETjKq7D8AAAA/OAwAAAAAAAABOwUAAE4AAADxp8ZLN4nhPyYdhE4yquw/AAAAP0cMAAAAAAAAATwFAABOAAAAHzkh1lem4T8mHYROMqrsPwAAAD9HDAAAAAAAAAE9BQAATgAAAE3Ke2B4w+E/4EQbjKyi7D8AAAA/VwwAAAAAAAABPgUAAE4AAAAwtz/IUNnhP+BEG4ysouw/AAAAP1cMAAAAAAAAAT8FAABOAAAAEqQDMCnv4T/gRBuMrKLsPwAAAD9nDAAAAAAAAAFABQAATgAAAF5ImlJx9uE/m2yyySab7D8AAAA/ZwwAAAAAAAABQQUAAE4AAACp7DB1uf3hP5tssskmm+w/AAAAP8wNAAAAAAAAAUIFAABOAAAAAKrx0k1icD/ZJZ+b6prtPwAAAD8AAAAAAAAAAAFDBQAATgAAAMDPQx5fBnQ/2SWfm+qa7T8AAAA/TwAAAAAAAAABRAUAAE4AAACQ9ZVpcKp3P9kln5vqmu0/AAAAP14AAAAAAAAAAUUFAABOAAAAaDPGJVJLgT/ZJZ+b6prtPwAAAD9uAAAAAAAAAAFGBQAATgAAADBZGHFj74Q/2SWfm+qa7T8AAAA/bgAAAAAAAAABRwUAAE4AAADgkRNifWWKP9kln5vqmu0/AAAAP24AAAAAAAAAAUgFAABOAAAAuO5b/M/WkD/ZJZ+b6prtPwAAAD99AAAAAAAAAAFJBQAATgAAAHwUrkfhepQ/2SWfm+qa7T8AAAA/fQAAAAAAAAABSgUAAE4AAABAOgCT8h6YP9kln5vqmu0/AAAAP40AAAAAAAAAAUsFAABOAAAACGBS3gPDmz/ZJZ+b6prtPwAAAD+dAAAAAAAAAAFMBQAATgAAAFrMpueOnKA/2SWfm+qa7T8AAAA/nQAAAAAAAAABTQUAAE4AAAD2I7q2GeOiP9kln5vqmu0/AAAAP6wAAAAAAAAAAU4FAABOAAAASsA3ryaepT/ZJZ+b6prtPwAAAD+sAAAAAAAAAAFPBQAATgAAACzT4FQvcKc/2SWfm+qa7T8AAAA/vAAAAAAAAAABUAUAAE4AAAAS5on6N0KpP9kln5vqmu0/AAAAP7wAAAAAAAAAAVEFAABOAAAAPLTIdr6fqj/ZJZ+b6prtPwAAAD/MAAAAAAAAAAFSBQAATgAAAGiCB/NE/as/2SWfm+qa7T8AAAA/zAAAAAAAAAABUwUAAE4AAADYC9xFSeasP9kln5vqmu0/AAAAP9sAAAAAAAAAAVQFAABOAAAASJWwmE3PrT/ZJZ+b6prtPwAAAD/bAAAAAAAAAAFVBQAATgAAAADaGsLPQ64/2SWfm+qa7T8AAAA/6wAAAAAAAAABVgUAAE4AAAC8HoXrUbiuP9kln5vqmu0/AAAAP+sAAAAAAAAAAVcFAABOAAAAvB6F61G4rj+TTTbZZJPtPwAAAD9EAQAAAAAAAAFYBQAATgAAAHRj7xTULK8/k0022WST7T8AAAA/YwEAAAAAAAABWQUAAE4AAAAsqFk+VqGvP5NNNtlkk+0/AAAAP3IBAAAAAAAAAVoFAABOAAAAcvbhM+wKsD+TTTbZZJPtPwAAAD9yAQAAAAAAAAFbBQAATgAAAM4Yl0gtRbA/k0022WST7T8AAAA/ggEAAAAAAAABXAUAAE4AAAAqO0xdbn+wP5NNNtlkk+0/AAAAP5IBAAAAAAAAAV0FAABOAAAA5H+2hvDzsD+TTTbZZJPtPwAAAD+SAQAAAAAAAAFeBQAATgAAAJ7EILByaLE/k0022WST7T8AAAA/oQEAAAAAAAABXwUAAE4AAAAMapaPVejnPyUhs4YDse8/AAAAPwAAAAAAAAAAAWAFAABOAAAAVw4tsp3v5z8lIbOGA7HvPwAAAD9uAAAAAAAAAAFhBQAATgAAAKOyw9Tl9uc/JSGzhgOx7z8AAAA/fQAAAAAAAAABYgUAAE4AAAA6+/AZdgXoPyUhs4YDse8/AAAAP30AAAAAAAAAAWMFAABOAAAA0UMeXwYU6D8lIbOGA7HvPwAAAD+NAAAAAAAAAAFkBQAATgAAAGmMS6SWIug/JSGzhgOx7z8AAAA/jQAAAAAAAAABZQUAAE4AAABLeQ8MbzjoP2v5G0mJuO8/AAAAP50AAAAAAAAAAWYFAABOAAAALmbTc0dO6D+v0YQLD8DvPwAAAD+dAAAAAAAAAAFnBQAATgAAABFTl9sfZOg/r9GECw/A7z8AAAA/rAAAAAAAAAABaAUAAE4AAADzP1tD+HnoP/Wp7c2Ux+8/AAAAP6wAAAAAAAAAAWkFAABOAAAAbXVM8GCe6D87glaQGs/vPwAAAD+8AAAAAAAAAAFqBQAATgAAAJwGp3qBu+g/gVq/UqDW7z8AAAA/vAAAAAAAAAABawUAAE4AAAAzT9S/EcroP4Fav1Kg1u8/AAAAP8wAAAAAAAAAAWwFAABOAAAAFTyYJ+rf6D/HMigVJt7vPwAAAD/MAAAAAAAAAAFtBQAATgAAAEPN8rEK/eg/xzIoFSbe7z8AAAA/2wAAAAAAAAABbgUAAE4AAADaFSD3mgvpP8cyKBUm3u8/AAAAP9sAAAAAAAAAAW8FAABOAAAAvQLkXnMh6T/HMigVJt7vPwAAAD/rAAAAAAAAAAFwBQAATgAAAJ/vp8ZLN+k/xzIoFSbe7z8AAAA/6wAAAAAAAAABcQUAAE4AAAA2ONUL3EXpP8cyKBUm3u8/AAAAP/oAAAAAAAAAAXIFAABOAAAAgtxrLiRN6T/HMigVJt7vPwAAAD/6AAAAAAAAAAFzBQAATgAAABolmXO0W+k/xzIoFSbe7z8AAAA/CgEAAAAAAAABdAUAAE4AAABkyS+W/GLpP8cyKBUm3u8/AAAAPwoBAAAAAAAAAXUFAABOAAAA+xFd24xx6T+BWr9SoNbvPwAAAD8aAQAAAAAAAAF2BQAATgAAAJNaiiAdgOk/O4JWkBrP7z8AAAA/GgEAAAAAAAABdwUAAE4AAADf/iBDZYfpPzuCVpAaz+8/AAAAPykBAAAAAAAAAXgFAABOAAAAwevkqj2d6T87glaQGs/vPwAAAD8pAQAAAAAAAAF5BQAATgAAAKTYqBIWs+k/O4JWkBrP7z8AAAA/OgEAAAAAAAABegUAAE4AAAA7IdZXpsHpPzuCVpAaz+8/AAAAPzoBAAAAAAAAAXsFAABOAAAAHQ6av37X6T87glaQGs/vPwAAAD9KAQAAAAAAAAF8BQAATgAAALRWxwQP5uk/O4JWkBrP7z8AAAA/WQEAAAAAAAABfQUAAE4AAABLn/RJn/TpPzuCVpAaz+8/AAAAP1kBAAAAAAAAAX4FAABOAAAA4uchjy8D6j87glaQGs/vPwAAAD9pAQAAAAAAAAF/BQAATgAAAC+MuLF3Cuo/9antzZTH7z8AAAA/aQEAAAAAAAABgAUAAE4AAADG1OX2BxnqP/Wp7c2Ux+8/AAAAP3gBAAAAAAAAAYEFAABOAAAAEXl8GVAg6j+v0YQLD8DvPwAAAD94AQAAAAAAAAGCBQAATgAAAF0dEzyYJ+o/r9GECw/A7z8AAAA/iAEAAAAAAAABgwUAAE4AAACowale4C7qP6/RhAsPwO8/AAAAP5gBAAAAAAAAAYQFAABOAAAA9GVAgSg26j9r+RtJibjvPwAAAD+YAQAAAAAAAAGFBQAATgAAAD8K16NwPeo/a/kbSYm47z8AAAA/pwEAAAAAAAABhgUAAE4AAACLrm3GuETqPyUhs4YDse8/AAAAP6cBAAAAAAAAAYcFAABOAAAAIveaC0lT6j8lIbOGA7HvPwAAAD+3AQAAAAAAAAGIBQAATgAAAG2bMS6RWuo/JSGzhgOx7z8AAAA/xwEAAAAAAAABiQUAAE4AAAC5P8hQ2WHqP99ISsR9qe8/AAAAP8cBAAAAAAAAAYoFAABOAAAAmyyMuLF36j+ZcOEB+KHvPwAAAD/WAQAAAAAAAAGLBQAATgAAADJ1uf1Bhuo/mXDhAfih7z8AAAA/1gEAAAAAAAABjAUAAE4AAADJveZC0pTqP5lw4QH4oe8/AAAAP+YBAAAAAAAAAY0FAABOAAAArKqqqqqq6j9TmHg/cprvPwAAAD/mAQAAAAAAAAGOBQAATgAAAETz1+86ueo/U5h4P3Ka7z8AAAA/9QEAAAAAAAABjwUAAE4AAAAn4JtXE8/qPw7AD33sku8/AAAAP/UBAAAAAAAAAZAFAABOAAAAvijJnKPd6j8OwA997JLvPwAAAD8FAgAAAAAAAAGRBQAATgAAAFVx9uEz7Oo/DsAPfeyS7z8AAAA/BQIAAAAAAAABkgUAAE4AAADsuSMnxPrqP8nnprpmi+8/AAAAPxUCAAAAAAAAAZMFAABOAAAAN166SQwC6z/J56a6ZovvPwAAAD8VAgAAAAAAAAGUBQAATgAAAIMCUWxUCes/yeemumaL7z8AAAA/JAIAAAAAAAABlQUAAE4AAADOpueOnBDrP8nnprpmi+8/AAAAPyQCAAAAAAAAAZYFAABOAAAAGkt+seQX6z/J56a6ZovvPwAAAD80AgAAAAAAAAGXBQAATgAAAGXvFNQsH+s/yeemumaL7z8AAAA/NAIAAAAAAAABmAUAAE4AAACxk6v2dCbrP4MPPvjgg+8/AAAAP0QCAAAAAAAAAZkFAABOAAAA/DdCGb0t6z+DDz744IPvPwAAAD9EAgAAAAAAAAGaBQAATgAAAEjc2DsFNes/gw8++OCD7z8AAAA/UwIAAAAAAAABmwUAAE4AAACTgG9eTTzrP4MPPvjgg+8/AAAAP1MCAAAAAAAAAZwFAABOAAAAKsmco91K6z8+N9U1W3zvPwAAAD9jAgAAAAAAAAGdBQAATgAAAMIRyuhtWes/+F5sc9V07z8AAAA/YwIAAAAAAAABngUAAE4AAAA8R7uV1n3rP22umu7JZe8/AAAAP3ICAAAAAAAAAZ8FAABOAAAAatgVIPea6z9trpruyWXvPwAAAD9yAgAAAAAAAAGgBQAATgAAAOMNB81fv+s/J9YxLERe7z8AAAA/ggIAAAAAAAABoQUAAE4AAAARn2FXgNzrP+H9yGm+Vu8/AAAAP4ICAAAAAAAAAaIFAABOAAAAPzC84aD56z+cJWCnOE/vPwAAAD+SAgAAAAAAAAGjBQAATgAAACMdgEl5D+w/EHWOIi1A7z8AAAA/kgIAAAAAAAABpAUAAE4AAABRrtrTmSzsP8ycJWCnOO8/AAAAP6ECAAAAAAAAAaUFAABOAAAAnFJx9uEz7D+GxLydITHvPwAAAD+hAgAAAAAAAAGmBQAATgAAAOj2BxkqO+w/QOxT25sp7z8AAAA/sQIAAAAAAAABpwUAAE4AAAB/PzVeuknsP7U7glaQGu8/AAAAP7ECAAAAAAAAAagFAABOAAAAyuPLgAJR7D9vYxmUChPvPwAAAD/BAgAAAAAAAAGpBQAATgAAAMrjy4ACUew/5LJHD/8D7z8AAAA/0AIAAAAAAAABqgUAAE4AAABhLPnFkl/sP+SyRw//A+8/AAAAP9ACAAAAAAAAAasFAABOAAAAYSz5xZJf7D9ZAnaK8/TuPwAAAD/gAgAAAAAAAAGsBQAATgAAAK3Qj+jaZuw/EyoNyG3t7j8AAAA/4AIAAAAAAAABrQUAAE4AAAD4dCYLI27sP85RpAXo5e4/AAAAP+8CAAAAAAAAAa4FAABOAAAA+HQmCyNu7D+JeTtDYt7uPwAAAD/vAgAAAAAAAAGvBQAATgAAAPh0Jgsjbuw/Q6HSgNzW7j8AAAA//wIAAAAAAAABsAUAAE4AAABEGb0ta3XsP/3Iab5Wz+4/AAAAP/8CAAAAAAAAAbEFAABOAAAAj71TULN87D8sQC93xbjuPwAAAD8PAwAAAAAAAAGyBQAATgAAAI+9U1CzfOw/52fGtD+x7j8AAAA/DwMAAAAAAAABswUAAE4AAACPvVNQs3zsP6GPXfK5qe4/AAAAPx4DAAAAAAAAAbQFAABOAAAA22HqcvuD7D8W34ttrpruPwAAAD8eAwAAAAAAAAG1BQAATgAAANth6nL7g+w/0QYjqyiT7j8AAAA/LgMAAAAAAAABtgUAAE4AAADbYepy+4PsP4suuuiii+4/AAAAPy4DAAAAAAAAAbcFAABOAAAA22HqcvuD7D9GVlEmHYTuPwAAAD8+AwAAAAAAAAG4BQAATgAAANth6nL7g+w/AH7oY5d87j8AAAA/TQMAAAAAAAABuQUAAE4AAADbYepy+4PsP7qlf6ERde4/AAAAP00DAAAAAAAAAboFAABOAAAA22HqcvuD7D91zRbfi23uPwAAAD9bAwAAAAAAAAG7BQAATgAAANth6nL7g+w/6RxFWoBe7j8AAAA/awMAAAAAAAABvAUAAE4AAADbYepy+4PsP6NE3Jf6Vu4/AAAAP3oDAAAAAAAAAb0FAABOAAAA22HqcvuD7D9ebHPVdE/uPwAAAD+KAwAAAAAAAAG+BQAATgAAANth6nL7g+w/GJQKE+9H7j8AAAA/igMAAAAAAAABvwUAAE4AAACPvVNQs3zsP9O7oVBpQO4/AAAAP5oDAAAAAAAAAcAFAABOAAAAj71TULN87D+O4ziO4zjuPwAAAD+pAwAAAAAAAAHBBQAATgAAAEQZvS1rdew/SAvQy10x7j8AAAA/qQMAAAAAAAABwgUAAE4AAABEGb0ta3XsPwIzZwnYKe4/AAAAP7kDAAAAAAAAAcMFAABOAAAA+HQmCyNu7D8CM2cJ2CnuPwAAAD+5AwAAAAAAAAHEBQAATgAAAK3Qj+jaZuw/d4KVhMwa7j8AAAA/yQMAAAAAAAABxQUAAE4AAABhLPnFkl/sP3eClYTMGu4/AAAAP8kDAAAAAAAAAcYFAABOAAAAyuPLgAJR7D8xqizCRhPuPwAAAD/YAwAAAAAAAAHHBQAATgAAAH8/NV66Sew/7NHD/8AL7j8AAAA/6AMAAAAAAAAByAUAAE4AAADo9gcZKjvsP2Ah8nq1/O0/AAAAP+gDAAAAAAAAAckFAABOAAAAUa7a05ks7D9gIfJ6tfztPwAAAD/3AwAAAAAAAAHKBQAATgAAAAUKRLFRJew/HEmJuC/17T8AAAA/BwQAAAAAAAABywUAAE4AAAC6Za2OCR7sPxxJibgv9e0/AAAAPwcEAAAAAAAAAcwFAABOAAAAbsEWbMEW7D8cSYm4L/XtPwAAAD8HBAAAAAAAAAHNBQAATgAAACMdgEl5D+w/HEmJuC/17T8AAAA/FwQAAAAAAAABzgUAAE4AAADXeOkmMQjsP9ZwIPap7e0/AAAAPyYEAAAAAAAAAc8FAABOAAAAPzC84aD56z+QmLczJObtPwAAAD8mBAAAAAAAAAHQBQAATgAAAKjnjpwQ6+s/kJi3MyTm7T8AAAA/NgQAAAAAAAAB0QUAAE4AAAARn2FXgNzrP0vATnGe3u0/AAAAPzYEAAAAAAAAAdIFAABOAAAA4w0HzV+/6z+/D33sks/tPwAAAD9GBAAAAAAAAAHTBQAATgAAAB40f/2uk+s/ejcUKg3I7T8AAAA/RgQAAAAAAAAB1AUAAE4AAADwoiRzjnbrP+6GQqUBue0/AAAAP1UEAAAAAAAAAdUFAABOAAAAKsmco91K6z9j1nAg9qntPwAAAD9VBAAAAAAAAAHWBQAATgAAAEjc2DsFNes/Y9ZwIPap7T8AAAA/ZQQAAAAAAAAB1wUAAE4AAADOpueOnBDrP9kln5vqmu0/AAAAP2UEAAAAAAAAAdgFAABOAAAAN166SQwC6z9Ndc0W34vtPwAAAD90BAAAAAAAAAHZBQAATgAAAFVx9uEz7Oo/TXXNFt+L7T8AAAA/dAQAAAAAAAAB2gUAAE4AAAAJzV+/6+TqP011zRbfi+0/AAAAP4QEAAAAAAAAAdsFAABOAAAAcoQyelvW6j8InWRUWYTtPwAAAD+EBAAAAAAAAAHcBQAATgAAACfgm1cTz+o/wsT7kdN87T8AAAA/lAQAAAAAAAAB3QUAAE4AAADbOwU1y8fqP8LE+5HTfO0/AAAAP5QEAAAAAAAAAd4FAABOAAAARPPX7zq56j/CxPuR03ztPwAAAD+jBAAAAAAAAAHfBQAATgAAAPdOQc3yseo/wsT7kdN87T8AAAA/swQAAAAAAAAB4AUAAE4AAAAVYn1lGpzqP8LE+5HTfO0/AAAAP7MEAAAAAAAAAeEFAABOAAAAMnW5/UGG6j987JLPTXXtPwAAAD+zBAAAAAAAAAHiBQAATgAAAATkXnMhaeo/NxQqDcht7T8AAAA/wwQAAAAAAAAB4wUAAE4AAACLrm3GuETqP/E7wUpCZu0/AAAAP9IEAAAAAAAAAeQFAABOAAAAEXl8GVAg6j+rY1iIvF7tPwAAAD/SBAAAAAAAAAHlBQAATgAAAEuf9Emf9Ok/ZovvxTZX7T8AAAA/0gQAAAAAAAAB5gUAAE4AAADSaQOdNtDpP2aL78U2V+0/AAAAP+IEAAAAAAAAAecFAABOAAAAwevkqj2d6T8hs4YDsU/tPwAAAD/iBAAAAAAAAAHoBQAATgAAAPsRXduMcek/lgK1fqVA7T8AAAA/8QQAAAAAAAAB6QUAAE4AAADNgAJRbFTpP5YCtX6lQO0/AAAAP/EEAAAAAAAAAeoFAABOAAAAVEsRpAMw6T8KUuP5mTHtPwAAAD8BBQAAAAAAAAHrBQAATgAAAHFeTTwrGuk/ClLj+Zkx7T8AAAA/AQUAAAAAAAAB7AUAAE4AAAAmurYZ4xLpPwpS4/mZMe0/AAAAPxEFAAAAAAAAAe0FAABOAAAA2hUg95oL6T8KUuP5mTHtPwAAAD8gBQAAAAAAAAHuBQAATgAAAI9xidRSBOk/ClLj+Zkx7T8AAAA/QAUAAAAAAAAB7wUAAE4AAABDzfKxCv3oPwpS4/mZMe0/AAAAP08FAAAAAAAAAfAFAABOAAAArITFbHru6D8KUuP5mTHtPwAAAD9fBQAAAAAAAAHxBQAATgAAABU8mCfq3+g/ClLj+Zkx7T8AAAA/bgUAAAAAAAAB8gUAAE4AAAAzT9S/EcroPwpS4/mZMe0/AAAAP24FAAAAAAAAAfMFAABOAAAAT2IQWDm06D8KUuP5mTHtPwAAAD9uBQAAAAAAAAH0BQAATgAAAG11TPBgnug/ClLj+Zkx7T8AAAA/fgUAAAAAAAAB9QUAAE4AAADzP1tD+HnoPwpS4/mZMe0/AAAAP34FAAAAAAAAAfYFAABOAAAAEVOX2x9k6D8KUuP5mTHtPwAAAD+NBQAAAAAAAAH3BQAATgAAAMWuALnXXOg/ClLj+Zkx7T8AAAA/jQUAAAAAAAAB+AUAAE4AAAAuZtNzR07oPwpS4/mZMe0/AAAAP50FAAAAAAAAAfkFAABOAAAAlx2mLrc/6D8KUuP5mTHtPwAAAD+dBQAAAAAAAAH6BQAATgAAAADVeOkmMeg/ClLj+Zkx7T8AAAA/rQUAAAAAAAAB+wUAAE4AAABpjEukliLoPwpS4/mZMe0/AAAAP60FAAAAAAAAAfwFAABOAAAAHOi0gU4b6D8KUuP5mTHtPwAAAD+8BQAAAAAAAAH9BQAATgAAAIWfhzy+DOg/ClLj+Zkx7T8AAAA/vAUAAAAAAAAB/gUAAE4AAADuVlr3Lf7nPwpS4/mZMe0/AAAAP8wFAAAAAAAAAf8FAABOAAAAVw4tsp3v5z8KUuP5mTHtPwAAAD/MBQAAAAAAAAEABgAATgAAAHUhaUrF2ec/ClLj+Zkx7T8AAAA/2wUAAAAAAAABAQYAAE4AAADe2DsFNcvnPwpS4/mZMe0/AAAAP9sFAAAAAAAAAQIGAABOAAAA++t3nVy15z8KUuP5mTHtPwAAAD/rBQAAAAAAAAEDBgAATgAAABn/szWEn+c/ClLj+Zkx7T8AAAA/6wUAAAAAAAABBAYAAE4AAACCtobw85DnPwpS4/mZMe0/AAAAP/sFAAAAAAAAAQUGAABOAAAA621Zq2OC5z8KUuP5mTHtPwAAAD/7BQAAAAAAAAEGBgAATgAAAJ7Jwogbe+c/ClLj+Zkx7T8AAAA/CgYAAAAAAAABBwYAAE4AAABUJSxm03PnPwpS4/mZMe0/AAAAPwoGAAAAAAAAAQgGAABOAAAAB4GVQ4ts5z8KUuP5mTHtPwAAAD8qBgAAAAAAAAEJBgAATgAAALzc/iBDZec/ClLj+Zkx7T8AAAA/OQYAAAAAAAABCgYAAE4AAABwOGj++l3nPwpS4/mZMe0/AAAAP1gGAAAAAAAAAQsGAABOAAAAcDho/vpd5z9QKky8HzntPwAAAD9oBgAAAAAAAAEMBgAATgAAANnvOrlqT+c/UCpMvB857T8AAAA/aAYAAAAAAAABDQYAAE4AAACOS6SWIkjnP5YCtX6lQO0/AAAAP3gGAAAAAAAAAQ4GAABOAAAAQqcNdNpA5z+WArV+pUDtPwAAAD94BgAAAAAAAAEPBgAATgAAAKte4C5KMuc/lgK1fqVA7T8AAAA/hwYAAAAAAAABEAYAAE4AAABgukkMAivnP9vaHUErSO0/AAAAP4cGAAAAAAAAAREGAABOAAAAyXEcx3Ec5z/b2h1BK0jtPwAAAD+XBgAAAAAAAAESBgAATgAAAH3NhaQpFec/IbOGA7FP7T8AAAA/lwYAAAAAAAABEwYAAE4AAAB9zYWkKRXnP2aL78U2V+0/AAAAP8YGAAAAAAAAARQGAABOAAAAMinvgeEN5z9mi+/FNlftPwAAAD/VBgAAAAAAAAEVBgAATgAAADIp74HhDec/q2NYiLxe7T8AAAA/BAcAAAAAAAABFgYAAE4AAAAyKe+B4Q3nP/E7wUpCZu0/AAAAPwQHAAAAAAAAARcGAABOAAAAMinvgeEN5z83FCoNyG3tPwAAAD8UBwAAAAAAAAEYBgAATgAAAOaEWF+ZBuc/wsT7kdN87T8AAAA/FAcAAAAAAAABGQYAAE4AAADmhFhfmQbnPwidZFRZhO0/AAAAPyQHAAAAAAAAARoGAABOAAAA5oRYX5kG5z+TTTbZZJPtPwAAAD8kBwAAAAAAAAEbBgAATgAAAOaEWF+ZBuc/2SWfm+qa7T8AAAA/MwcAAAAAAAABHAYAAE4AAADmhFhfmQbnPx3+B15wou0/AAAAPzMHAAAAAAAAAR0GAABOAAAA5oRYX5kG5z9j1nAg9qntPwAAAD9DBwAAAAAAAAEeBgAATgAAAOaEWF+ZBuc/7oZCpQG57T8AAAA/QwcAAAAAAAABHwYAAE4AAADmhFhfmQbnPzRfq2eHwO0/AAAAP1IHAAAAAAAAASAGAABOAAAA5oRYX5kG5z96NxQqDcjtPwAAAD9iBwAAAAAAAAEhBgAATgAAADIp74HhDec/vw997JLP7T8AAAA/YgcAAAAAAAABIgYAAE4AAAAyKe+B4Q3nPwXo5a4Y1+0/AAAAP3IHAAAAAAAAASMGAABOAAAAfc2FpCkV5z8F6OWuGNftPwAAAD93BwAAAAAAAAEkBgAATgAAAH3NhaQpFec/S8BOcZ7e7T8AAAA/hgcAAAAAAAABJQYAAE4AAAB9zYWkKRXnP5CYtzMk5u0/AAAAP5YHAAAAAAAAASYGAABOAAAAfc2FpCkV5z/WcCD2qe3tPwAAAD+mBwAAAAAAAAEnBgAATgAAAH3NhaQpFec/YCHyerX87T8AAAA/pgcAAAAAAAABKAYAAE4AAAB9zYWkKRXnP6b5Wj07BO4/AAAAP7UHAAAAAAAAASkGAABOAAAAyXEcx3Ec5z8xqizCRhPuPwAAAD+1BwAAAAAAAAEqBgAATgAAAMlxHMdxHOc/vVr+RlIi7j8AAAA/xQcAAAAAAAABKwYAAE4AAADJcRzHcRznP0gL0MtdMe4/AAAAP8UHAAAAAAAAASwGAABOAAAAFBaz6bkj5z+O4ziO4zjuPwAAAD/UBwAAAAAAAAEtBgAATgAAABQWs+m5I+c/07uhUGlA7j8AAAA/1AcAAAAAAAABLgYAAE4AAAAUFrPpuSPnPxiUChPvR+4/AAAAP+QHAAAAAAAAAS8GAABOAAAAFBaz6bkj5z9ebHPVdE/uPwAAAD/0BwAAAAAAAAEwBgAATgAAABQWs+m5I+c/o0Tcl/pW7j8AAAA/EwgAAAAAAAABMQYAAE4AAAAUFrPpuSPnP+kcRVqAXu4/AAAAPyMIAAAAAAAAATIGAABOAAAAFBaz6bkj5z8v9a0cBmbuPwAAAD8yCAAAAAAAAAEzBgAATgAAAGC6SQwCK+c/uqV/oRF17j8AAAA/MggAAAAAAAABNAYAAE4AAABgukkMAivnP0ZWUSYdhO4/AAAAP0IIAAAAAAAAATUGAABOAAAAq17gLkoy5z8W34ttrpruPwAAAD9CCAAAAAAAAAE2BgAATgAAAKte4C5KMuc/52fGtD+x7j8AAAA/UQgAAAAAAAABNwYAAE4AAAD3AndRkjnnP7jwAPzQx+4/AAAAP1EIAAAAAAAAATgGAABOAAAA9wJ3UZI55z+JeTtDYt7uPwAAAD9hCAAAAAAAAAE5BgAATgAAAI5LpJYiSOc/WQJ2ivP07j8AAAA/YQgAAAAAAAABOgYAAE4AAADZ7zq5ak/nPyqLsNGEC+8/AAAAP3EIAAAAAAAAATsGAABOAAAAJZTR27JW5z+1O4JWkBrvPwAAAD9xCAAAAAAAAAE8BgAATgAAACWU0duyVuc/+xPrGBYi7z8AAAA/gAgAAAAAAAABPQYAAE4AAABwOGj++l3nP0DsU9ubKe8/AAAAP4AIAAAAAAAAAT4GAABOAAAAvNz+IENl5z+GxLydITHvPwAAAD+QCAAAAAAAAAE/BgAATgAAALzc/iBDZec/zJwlYKc47z8AAAA/kAgAAAAAAAABQAYAAE4AAAC83P4gQ2XnPxB1jiItQO8/AAAAP68IAAAAAAAAAUEGAABOAAAAvNz+IENl5z+cJWCnOE/vPwAAAD+/CAAAAAAAAAFCBgAATgAAALzc/iBDZec/4f3Iab5W7z8AAAA/vwgAAAAAAAABQwYAAE4AAAAHgZVDi2znP22umu7JZe8/AAAAP84IAAAAAAAAAUQGAABOAAAAB4GVQ4ts5z+yhgOxT23vPwAAAD/OCAAAAAAAAAFFBgAATgAAAFQlLGbTc+c/PjfVNVt87z8AAAA/3ggAAAAAAAABRgYAAE4AAABUJSxm03PnPw7AD33sku8/AAAAP94IAAAAAAAAAUcGAABOAAAAVCUsZtNz5z+ZcOEB+KHvPwAAAD/uCAAAAAAAAAFIBgAATgAAAFQlLGbTc+c/30hKxH2p7z8AAAA/7ggAAAAAAAABSQYAAE4AAACeycKIG3vnPyUhs4YDse8/AAAAP/0IAAAAAAAAAUoGAABOAAAAnsnCiBt75z9r+RtJibjvPwAAAD8NCQAAAAAAAAFLBgAATgAAAOttWatjguc/a/kbSYm47z8AAAA/DQkAAAAAAAABTAYAAE4AAAA1EvDNq4nnP2v5G0mJuO8/AAAAPx0JAAAAAAAAAU0GAABOAAAAgraG8POQ5z+v0YQLD8DvPwAAAD88CQAAAAAAAAFOBgAATgAAAM1aHRM8mOc/r9GECw/A7z8AAAA/WwkAAAAAAAABTwYAAE4AAAAZ/7M1hJ/nP6/RhAsPwO8/AAAAP1sJAAAAAAAAAVAGAABOAAAAZKNKWMym5z+v0YQLD8DvPwAAAD9bCQAAAAAAAAFRBgAATgAAAPvrd51ctec/r9GECw/A7z8AAAA/awkAAAAAAAABUgYAAE4AAACSNKXi7MPnP6/RhAsPwO8/AAAAP3oJAAAAAAAAAVMGAABOAAAA++t3nVy15z+v0YQLD8DvPwAAAD96CQAAAAAAAAFUBgAATgAAACl90id90uc/a/kbSYm47z8AAAA/egkAAAAAAAABVQYAAE4AAAAMapaPVejnPyUhs4YDse8/AAAAP4oJAAAAAAAAAVYGAABOAAAAo7LD1OX25z/fSErEfanvPwAAAD+KCQAAAAAAAAFXBgAATgAAAIWfhzy+DOg/mXDhAfih7z8AAAA/mgkAAAAAAAABWAYAAE4AAABpjEukliLoP1OYeD9ymu8/AAAAP5oJAAAAAAAAAVkGAABOAAAAS3kPDG846D8OwA997JLvPwAAAD+pCQAAAAAAAAFaBgAATgAAAOLBPFH/Rug/yeemumaL7z8AAAA/uQkAAAAAAAABWwYAAE4AAAAuZtNzR07oP8nnprpmi+8/AAAAP8gJAAAAAAAAAVwGAABOAAAALmbTc0dO6D+DDz744IPvPwAAAD/iCgAAAAAAAAs=</ink>
</athena>
</file>

<file path=customXml/item32.xml><?xml version="1.0" encoding="utf-8"?>
<athena xmlns="http://schemas.microsoft.com/edu/athena" version="0.1.3209.0">
  <media streamable="true" recordStart="58130" recordEnd="126946" recordLength="133399"/>
</athena>
</file>

<file path=customXml/item3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VBAAAAAAAAAF7P///wxBY3Rpb25UeXBlVjEBAAAAB3ZhbHVlX18ACAIAAAAAAAAAAQUAAAAEAAAACRUAAAAJFgAAAH4jAAAAAAAAAen////s////AAAAAAEGAAAABAAAAAkYAAAACRkAAADSQgAAAAAAAAHm////7P///wAAAAABBwAAAAQAAAAJGwAAAAkcAAAAAGQAAAAAAAAB4////+z///8AAAAAAQgAAAAEAAAACR4AAAAJHwAAAB+EAAAAAAAAAeD////s////AAAAAAEJAAAABAAAAAkhAAAACSIAAAA3kwAAAAAAAAHd////7P///wAAAAABCgAAAAQAAAAJJAAAAAklAAAAEpwAAAAAAAAB2v///+z///8AAAAAAQsAAAAEAAAACScAAAAJKAAAAGa0AAAAAAAAAdf////s////AAAAAAEMAAAABAAAAAkqAAAACSsAAAA12QAAAAAAAAHU////7P///wAAAAABDQAAAAQAAAAJLQAAAAkuAAAAjNwAAAAAAAAB0f///+z///8AAAAAAQ4AAAAEAAAACTAAAAAJMQAAAHPiAAAAAAAAAc7////s////AAAAAAEPAAAABAAAAAkzAAAACTQAAADw6AAAAAAAAAHL////7P///wAAAAABEAAAAAQAAAAJNgAAAAk3AAAA1OsAAAAAAAAByP///+z///8AAAAABREAAAANQ2xlYXJDYW52YXNWMQIAAAAJU3RhcnRUaW1lBFR5cGUABBAMQWN0aW9uVHlwZVYxAgAAAAIAAADQDAEAAAAAAAHH////7P///wAAAAAFEgAAAA9QZW5BdHRyaWJ1dGVzVjEKAAAAB19jb2xvckEHX2NvbG9yUgdfY29sb3JHB19jb2xvckIKRml0VG9DdXJ2ZQZIZWlnaHQOSWdub3JlUHJlc3N1cmUNSXNIaWdobGlnaHRlcgVTaGFwZQVXaWR0aAAAAAAAAAAABAACAgICAQYBAQxCcnVzaFNoYXBlVjECAAAABgIAAAD//wAAAAAAAAAAACJAAAAFxv///wxCcnVzaFNoYXBlVjEBAAAAB3ZhbHVlX18ACAIAAAABAAAAAAAAAAAAIkAFEwAAAApJbmtUcmFjZVYxAwAAAA1MaXN0YDErX2l0ZW1zDExpc3RgMStfc2l6ZQ9MaXN0YDErX3ZlcnNpb24EAAAYU2hhcmVkLklua2luZy5JbmtQb2ludFtdAgAAAAgIAgAAAAk7AAAAIwEAACMBAAABFQAAABIAAAD//wAAAAAAAAAAACJAAAABxP///8b///8BAAAAAAAAAAAAIkABFgAAABMAAAAJPQAAAK0BAACtAQAAARgAAAASAAAA//8AAAAAAAAAAAAiQAAAAcL////G////AQAAAAAAAAAAACJAARkAAAATAAAACT8AAAAmAAAAJgAAAAEbAAAAEgAAAP//AAAAAAAAAAAAIkAAAAHA////xv///wEAAAAAAAAAAAAiQAEcAAAAEwAAAAlBAAAAKQAAACkAAAABHgAAABIAAAD//wAAAAAAAAAAACJAAAABvv///8b///8BAAAAAAAAAAAAIkABHwAAABMAAAAJQwAAAJAAAACQAAAAASEAAAASAAAA//8AAAAAAAAAAAAiQAAAAbz////G////AQAAAAAAAAAAACJAASIAAAATAAAACUUAAAAyAAAAMgAAAAEkAAAAEgAAAP//AAAAAAAAAAAAIkAAAAG6////xv///wEAAAAAAAAAAAAiQAElAAAAEwAAAAlHAAAADgEAAA4BAAABJwAAABIAAAD//wAAAAAAAAAAACJAAAABuP///8b///8BAAAAAAAAAAAAIkABKAAAABMAAAAJSQAAAKkAAACpAAAAASoAAAASAAAA//8AAAAAAAAAAAAiQAAAAbb////G////AQAAAAAAAAAAACJAASsAAAATAAAACUsAAAAqAAAAKgAAAAEtAAAAEgAAAP//AAAAAAAAAAAAIkAAAAG0////xv///wEAAAAAAAAAAAAiQAEuAAAAEwAAAAlNAAAARgAAAEYAAAABMAAAABIAAAD//wAAAAAAAAAAACJAAAABsv///8b///8BAAAAAAAAAAAAIkABMQAAABMAAAAJTwAAAFUAAABVAAAAATMAAAASAAAA//8AAAAAAAAAAAAiQAAAAbD////G////AQAAAAAAAAAAACJAATQAAAATAAAACVEAAAAsAAAALAAAAAE2AAAAEgAAAP//AAAAAAAAAAAAIkAAAAGu////xv///wEAAAAAAAAAAAAiQAE3AAAAEwAAAAlTAAAAFwAAABc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N3Qc9AAAAAAEAAAAAAgAABApJbmtQb2ludFYxAgA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1TBz8AAAAAAQAAAEAAAAAECklua1BvaW50VjECAAAACSQDAAAJJQMAAAkmAwAACScDAAAJKAMAAAkpAwAACSoDAAAJKwMAAAksAwAACS0DAAAJLgMAAAkvAwAACTADAAAJMQMAAAkyAwAACTMDAAAJNAMAAAk1AwAACTYDAAAJNwMAAAk4AwAACTkDAAAJOgMAAAk7AwAACTwDAAAJPQMAAAk+AwAACT8DAAAJQAMAAAlBAwAACUIDAAAJQwMAAAlEAwAACUUDAAAJRgMAAAlHAwAACUgDAAAJSQMAAA0aB0EAAAAAAQAAAEAAAAAECklua1BvaW50VjECAAAACUoDAAAJSwMAAAlMAwAACU0DAAAJTgMAAAlPAwAACVADAAAJUQMAAAlSAwAACVMDAAAJVAMAAAlVAwAACVYDAAAJVwMAAAlYAwAACVkDAAAJWgMAAAlbAwAACVwDAAAJXQMAAAleAwAACV8DAAAJYAMAAAlhAwAACWIDAAAJYwMAAAlkAwAACWUDAAAJZgMAAAlnAwAACWgDAAAJaQMAAAlqAwAACWsDAAAJbAMAAAltAwAACW4DAAAJbwMAAAlwAwAACXEDAAAJcgMAAA0XB0MAAAAAAQAAAAABAAAECklua1BvaW50VjECAA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DXAHRQAAAAABAAAAQAAAAAQKSW5rUG9pbnRWMQIA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DQ4HRwAAAAABAAAAAAIAAAQKSW5rUG9pbnRWMQIA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N8gdJAAAAAAEAAAAAAQAABApJbmtQb2ludFYxAgA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DVcHSwAAAAABAAAAQAAAAAQKSW5rUG9pbnRWMQIAAAAJ7AUAAAntBQAACe4FAAAJ7wUAAAnwBQAACfEFAAAJ8gUAAAnzBQAACfQFAAAJ9QUAAAn2BQAACfcFAAAJ+AUAAAn5BQAACfoFAAAJ+wUAAAn8BQAACf0FAAAJ/gUAAAn/BQAACQAGAAAJAQYAAAkCBgAACQMGAAAJBAYAAAkFBgAACQYGAAAJBwYAAAkIBgAACQkGAAAJCgYAAAkLBgAACQwGAAAJDQYAAAkOBgAACQ8GAAAJEAYAAAkRBgAACRIGAAAJEwYAAAkUBgAACRUGAAANFgdNAAAAAAEAAACAAAAABApJbmtQb2ludFYxAgA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JWgYAAAlbBgAADToHTwAAAAABAAAAgAAAAAQKSW5rUG9pbnRWMQIA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0rB1EAAAAAAQAAAEAAAAAECklua1BvaW50VjECAA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0UB1MAAAAAAQAAACAAAAAECklua1BvaW50VjECAAAACd0GAAAJ3gYAAAnfBgAACeAGAAAJ4QYAAAniBgAACeMGAAAJ5AYAAAnlBgAACeYGAAAJ5wYAAAnoBgAACekGAAAJ6gYAAAnrBgAACewGAAAJ7QYAAAnuBgAACe8GAAAJ8AYAAAnxBgAACfIGAAAJ8wYAAA0JBVQAAAAKSW5rUG9pbnRWMQQAAAABWAFZDlByZXNzdXJlRmFjdG9yCVRpbWVTdGFtcAAAAAAGBgsQAgAAANVh+J1cmsY/vttD/7YBxT8AAAA/AAAAAAAAAAABVQAAAFQAAADfx/ecBbTGPyZO/Z5b4sQ/AAAAP50AAAAAAAAAAVYAAABUAAAA38f3nAW0xj+OwLY+AMPEPwAAAD+sAAAAAAAAAAFXAAAAVAAAAN/H95wFtMY/XKUpfkmExD8AAAA/rAAAAAAAAAABWAAAAFQAAADpLfebrs3GP1ylKX5JhMQ/AAAAP7wAAAAAAAAAAVkAAABUAAAA6S33m67Nxj/EF+Md7mTEPwAAAD+8AAAAAAAAAAFaAAAAVAAAAPOT9ppX58Y/xBfjHe5kxD8AAAA/ywAAAAAAAAABWwAAAFQAAADzk/aaV+fGPyyKnL2SRcQ/AAAAP8sAAAAAAAAAAVwAAABUAAAA/fn1mQABxz8sipy9kkXEPwAAAD/bAAAAAAAAAAFdAAAAVAAAAAdg9ZipGsc/+m4P/dsGxD8AAAA/6wAAAAAAAAABXgAAAFQAAAARxvSXUjTHP/puD/3bBsQ/AAAAP+sAAAAAAAAAAV8AAABUAAAAJZLzlaRnxz/IU4I8JcjDPwAAAD/rAAAAAAAAAAFgAAAAVAAAADle8pP2msc/MMY73Mmowz8AAAA/6wAAAAAAAAABYQAAAFQAAABDxPGSn7THP5g49XtuicM/AAAAP/sAAAAAAAAAAWIAAABUAAAATSrxkUjOxz/+qq4bE2rDPwAAAD/7AAAAAAAAAAFjAAAAVAAAAGH274+aAcg/Zh1ou7dKwz8AAAA/CwEAAAAAAAABZAAAAFQAAAB1wu6N7DTIP8yPIVtcK8M/AAAAPwsBAAAAAAAAAWUAAABUAAAAiY7tiz5oyD82Atv6AAzDPwAAAD8aAQAAAAAAAAFmAAAAVAAAAJ1a7ImQm8g/nHSUmqXswj8AAAA/GgEAAAAAAAABZwAAAFQAAACnwOuIObXIPwTnTTpKzcI/AAAAPyoBAAAAAAAAAWgAAABUAAAAvYzqhovoyD9sWQfa7q3CPwAAAD8qAQAAAAAAAAFpAAAAVAAAAMfy6YU0Ask/0svAeZOOwj8AAAA/OQEAAAAAAAABagAAAFQAAADRWOmE3RvJP9LLwHmTjsI/AAAAPzkBAAAAAAAAAWsAAABUAAAA5STogi9PyT86PnoZOG/CPwAAAD9JAQAAAAAAAAFsAAAAVAAAAO+K54HYaMk/orAzudxPwj8AAAA/SQEAAAAAAAABbQAAAFQAAAADV+Z/KpzJP6KwM7ncT8I/AAAAP1kBAAAAAAAAAW4AAABUAAAAFyPlfXzPyT8II+1YgTDCPwAAAD9oAQAAAAAAAAFvAAAAVAAAACGJ5Hwl6ck/CCPtWIEwwj8AAAA/eAEAAAAAAAABcAAAAFQAAAAr7+N7zgLKPwgj7ViBMMI/AAAAP3gBAAAAAAAAAXEAAABUAAAAK+/je84Cyj9wlab4JRHCPwAAAD94AQAAAAAAAAFyAAAAVAAAADVV43p3HMo/cJWm+CURwj8AAAA/iAEAAAAAAAABcwAAAFQAAAA/u+J5IDbKP3CVpvglEcI/AAAAP5cBAAAAAAAAAXQAAABUAAAASSHieMlPyj9wlab4JRHCPwAAAD+nAQAAAAAAAAF1AAAAVAAAAFOH4Xdyaco/cJWm+CURwj8AAAA/tgEAAAAAAAABdgAAAFQAAABd7eB2G4PKP3CVpvglEcI/AAAAP8YBAAAAAAAAAXcAAABUAAAAXe3gdhuDyj8II+1YgTDCPwAAAD/GAQAAAAAAAAF4AAAAVAAAAGdT4HXEnMo/orAzudxPwj8AAAA/1gEAAAAAAAABeQAAAFQAAABnU+B1xJzKPzo+ehk4b8I/AAAAP9YBAAAAAAAAAXoAAABUAAAAhYXecr/pyj/Sy8B5k47CPwAAAD/lAQAAAAAAAAF7AAAAVAAAAI/r3XFoA8s/BOdNOkrNwj8AAAA/5QEAAAAAAAABfAAAAFQAAACtHdxuY1DLPzYC2/oADMM/AAAAP/UBAAAAAAAAAX0AAABUAAAAy0/aa16dyz/+qq4bE2rDPwAAAD/1AQAAAAAAAAF+AAAAVAAAAOmB2GhZ6ss/MMY73Mmowz8AAAA/BQIAAAAAAAABfwAAAFQAAAARGtZk/VDMP2LhyJyA58M/AAAAPwUCAAAAAAAAAYAAAABUAAAATX7SXvPqzD/EF+Md7mTEPwAAAD8UAgAAAAAAAAGBAAAAVAAAAHYW0FqXUc0/jsC2PgDDxD8AAAA/FAIAAAAAAAABggAAAFQAAACyesxUjevNP/D20L9tQMU/AAAAPyQCAAAAAAAAAYMAAABUAAAA+ETITSyfzj+6n6Tgf57FPwAAAD8kAgAAAAAAAAGEAAAAVAAAADSpxEciOc8/7LoxoTbdxT8AAAA/MwIAAAAAAAABhQAAAFQAAAB6c8BAwezPP7ZjBcJIO8Y/AAAAPzMCAAAAAAAAAYYAAABUAAAA22tenVtD0D/mfpKC/3nGPwAAAD9DAgAAAAAAAAGHAAAAVAAAAO83XZutdtA/gAzZ4lqZxj8AAAA/QwIAAAAAAAABiAAAAFQAAAAJt9sY1LbQPxiaH0O2uMY/AAAAP1MCAAAAAAAAAYkAAABUAAAAEx3bF33Q0D8Ymh9DtrjGPwAAAD9TAgAAAAAAAAGKAAAAVAAAAB2D2hYm6tA/GJofQ7a4xj8AAAA/YgIAAAAAAAABiwAAAFQAAAAn6dkVzwPRPxiaH0O2uMY/AAAAP3ICAAAAAAAAAYwAAABUAAAAME/ZFHgd0T8Ymh9DtrjGPwAAAD9yAgAAAAAAAAGNAAAAVAAAAD9oWJP1Q9E/GJofQ7a4xj8AAAA/cgIAAAAAAAABjgAAAFQAAABJzleSnl3RP+Z+koL/ecY/AAAAP4ICAAAAAAAAAY8AAABUAAAAXZpWkPCQ0T9O8UsipFrGPwAAAD+RAgAAAAAAAAGQAAAAVAAAAHJmVY5CxNE/hEh4AZL8xT8AAAA/kQIAAAAAAAABkQAAAFQAAACL5dMLaQTSP7qfpOB/nsU/AAAAP6ECAAAAAAAAAZIAAABUAAAAn7HSCbs30j/w9tC/bUDFPwAAAD+hAgAAAAAAAAGTAAAAVAAAAK7KUYg4XtI/WGmKXxIhxT8AAAA/oQIAAAAAAAABlAAAAFQAAAC949AGtoTSP47Atj4Aw8Q/AAAAP7ACAAAAAAAAAZUAAABUAAAAx0nQBV+e0j/2MnDepKPEPwAAAD/AAgAAAAAAAAGWAAAAVAAAANGvzwQIuNI/xBfjHe5kxD8AAAA/wAIAAAAAAAABlwAAAFQAAADWYk+E3MTSPyyKnL2SRcQ/AAAAP9ACAAAAAAAAAZgAAABUAAAA2xXPA7HR0j+S/FVdNybEPwAAAD/QAgAAAAAAAAGZAAAAVAAAANsVzwOx0dI/+m4P/dsGxD8AAAA/3wIAAAAAAAABmgAAAFQAAADgyE6Dhd7SP/puD/3bBsQ/AAAAP98CAAAAAAAAAZsAAABUAAAA4MhOg4Xe0j9i4cicgOfDPwAAAD/vAgAAAAAAAAGcAAAAVAAAAOV7zgJa69I/yFOCPCXIwz8AAAA/BQMAAAAAAAABnQAAAFQAAADqLk6CLvjSP8hTgjwlyMM/AAAAPxQDAAAAAAAAAZ4AAABUAAAA7+HNAQMF0z/IU4I8JcjDPwAAAD+RAwAAAAAAAAGfAAAAVAAAAO/hzQEDBdM/YuHInIDnwz8AAAA/kQMAAAAAAAABoAAAAFQAAAD0lE2B1xHTP/puD/3bBsQ/AAAAP6EDAAAAAAAAAaEAAABUAAAA+UfNAKwe0z+S/FVdNybEPwAAAD+wAwAAAAAAAAGiAAAAVAAAAP76TICAK9M/kvxVXTcmxD8AAAA/sAMAAAAAAAABowAAAFQAAAADrsz/VDjTP8QX4x3uZMQ/AAAAP8ADAAAAAAAAAaQAAABUAAAADRTM/v1R0z9cpSl+SYTEPwAAAD/QAwAAAAAAAAGlAAAAVAAAABd6y/2ma9M/9jJw3qSjxD8AAAA/0AMAAAAAAAABpgAAAFQAAAAcLUt9e3jTPyZO/Z5b4sQ/AAAAP98DAAAAAAAAAacAAABUAAAAJpNKfCSS0z++20P/tgHFPwAAAD/fAwAAAAAAAAGoAAAAVAAAADD5SXvNq9M/WGmKXxIhxT8AAAA/7wMAAAAAAAABqQAAAFQAAAA6X0l6dsXTP4iEFyDJX8U/AAAAP/8DAAAAAAAAAaoAAABUAAAARMVIeR/f0z+IhBcgyV/FPwAAAD//AwAAAAAAAAGrAAAAVAAAAEl4yPjz69M/iIQXIMlfxT8AAAA/DgQAAAAAAAABrAAAAFQAAABOK0h4yPjTP4iEFyDJX8U/AAAAPw4EAAAAAAAAAa0AAABUAAAAU97H95wF1D+IhBcgyV/FPwAAAD8eBAAAAAAAAAGuAAAAVAAAAGL3RnYaLNQ/iIQXIMlfxT8AAAA/HgQAAAAAAAABrwAAAFQAAABxEMb0l1LUP4iEFyDJX8U/AAAAPy0EAAAAAAAAAbAAAABUAAAAe3bF80Bs1D+IhBcgyV/FPwAAAD8tBAAAAAAAAAGxAAAAVAAAAIqPRHK+ktQ/vttD/7YBxT8AAAA/PQQAAAAAAAABsgAAAFQAAACZqMPwO7nUPyZO/Z5b4sQ/AAAAPz0EAAAAAAAAAbMAAABUAAAAsidCbmL51D/EF+Md7mTEPwAAAD9NBAAAAAAAAAG0AAAAVAAAAMbzQGy0LNU/YuHInIDnwz8AAAA/TQQAAAAAAAABtQAAAFQAAADVDMDqMVPVP5g49XtuicM/AAAAP1wEAAAAAAAAAbYAAABUAAAA7os+aFiT1T82Atv6AAzDPwAAAD9cBAAAAAAAAAG3AAAAVAAAAPjxPWcBrdU/bFkH2u6twj8AAAA/bAQAAAAAAAABuAAAAFQAAAD9pL3m1bnVPzo+ehk4b8I/AAAAP2wEAAAAAAAAAbkAAABUAAAABwu95X7T1T+isDO53E/CPwAAAD98BAAAAAAAAAG6AAAAVAAAAAcLveV+09U/CCPtWIEwwj8AAAA/fAQAAAAAAAABuwAAAFQAAAAHC73lftPVP3CVpvglEcI/AAAAP7oEAAAAAAAAAbwAAABUAAAADL48ZVPg1T/YB2CYyvHBPwAAAD/KBAAAAAAAAAG9AAAAVAAAAAy+PGVT4NU/PnoZOG/SwT8AAAA/2QQAAAAAAAABvgAAAFQAAAAMvjxlU+DVPwxfjHe4k8E/AAAAP9kEAAAAAAAAAb8AAABUAAAAEXG85Cft1T920UUXXXTBPwAAAD/ZBAAAAAAAAAHAAAAAVAAAABzXu+PQBtY/3EP/tgFVwT8AAAA/6QQAAAAAAAABwQAAAFQAAAAc17vj0AbWP0S2uFamNcE/AAAAP+kEAAAAAAAAAcIAAABUAAAAIYo7Y6UT1j+sKHL2ShbBPwAAAD/5BAAAAAAAAAHDAAAAVAAAACY9u+J5INY/eg3lNZTXwD8AAAA/+QQAAAAAAAABxAAAAFQAAAAmPbvieSDWP0jyV3XdmMA/AAAAPwgFAAAAAAAAAcUAAABUAAAAMKO64SI61j+wZBEVgnnAPwAAAD8IBQAAAAAAAAHGAAAAVAAAADCjuuEiOtY/FtfKtCZawD8AAAA/FAUAAAAAAAABxwAAAFQAAAA1Vjph90bWP35JhFTLOsA/AAAAPxQFAAAAAAAAAcgAAABUAAAANVY6YfdG1j/muz30bxvAPwAAAD8jBQAAAAAAAAHJAAAAVAAAADVWOmH3RtY/mVzuJyn4vz8AAAA/MwUAAAAAAAABygAAAFQAAAA1Vjph90bWP2lBYWdyub8/AAAAP0MFAAAAAAAAAcsAAABUAAAAOgm64MtT1j85JtSmu3q/PwAAAD9iBQAAAAAAAAHMAAAAVAAAAD+8OWCgYNY/OSbUprt6vz8AAAA/YgUAAAAAAAABzQAAAFQAAAA/vDlgoGDWPwcLR+YEPL8/AAAAP3IFAAAAAAAAAc4AAABUAAAARG+533Rt1j/X77klTv2+PwAAAD9yBQAAAAAAAAHPAAAAVAAAAERvud90bdY/pdQsZZe+vj8AAAA/gQUAAAAAAAAB0AAAAFQAAABJIjlfSXrWP0OeEuQpQb4/AAAAP4EFAAAAAAAAAdEAAABUAAAASSI5X0l61j8Rg4UjcwK+PwAAAD+RBQAAAAAAAAHSAAAAVAAAAEkiOV9JetY/32f4YrzDvT8AAAA/oAUAAAAAAAAB0wAAAFQAAABO1bjeHYfWP61Ma6IFhb0/AAAAP6AFAAAAAAAAAdQAAABUAAAATtW43h2H1j99Md7hTka9PwAAAD+wBQAAAAAAAAHVAAAAVAAAAE7VuN4dh9Y/SxZRIZgHvT8AAAA/wAUAAAAAAAAB1gAAAFQAAABO1bjeHYfWPxn7w2DhyLw/AAAAP8AFAAAAAAAAAdcAAABUAAAATtW43h2H1j/p3zagKoq8PwAAAD/PBQAAAAAAAAHYAAAAVAAAAFOIOF7yk9Y/h6kcH70MvD8AAAA/zwUAAAAAAAAB2QAAAFQAAABTiDhe8pPWPyVzAp5Pj7s/AAAAP98FAAAAAAAAAdoAAABUAAAAU4g4XvKT1j/zV3XdmFC7PwAAAD/fBQAAAAAAAAHbAAAAVAAAAFg7uN3GoNY/wTzoHOIRuz8AAAA/7wUAAAAAAAAB3AAAAFQAAABYO7jdxqDWPy3rQNu9Vbo/AAAAP+8FAAAAAAAAAd0AAABUAAAAWDu43cag1j/9z7MaBxe6PwAAAD/+BQAAAAAAAAHeAAAAVAAAAFg7uN3GoNY/y7QmWlDYuT8AAAA//gUAAAAAAAAB3wAAAFQAAABd7jddm63WP2l+DNniWrk/AAAAPw4GAAAAAAAAAeAAAABUAAAAXe43XZut1j/XLGWXvp64PwAAAD8OBgAAAAAAAAHhAAAAVAAAAF3uN12brdY/c/ZKFlEhuD8AAAA/HQYAAAAAAAAB4gAAAFQAAABd7jddm63WPxHAMJXjo7c/AAAAPx0GAAAAAAAAAeMAAABUAAAAXe43XZut1j+tiRYUdia3PwAAAD8tBgAAAAAAAAHkAAAAVAAAAF3uN12brdY/Gzhv0lFqtj8AAAA/LQYAAAAAAAAB5QAAAFQAAABd7jddm63WP4Xmx5AtrrU/AAAAPz0GAAAAAAAAAeYAAABUAAAAXe43XZut1j/zlCBPCfK0PwAAAD89BgAAAAAAAAHnAAAAVAAAAF3uN12brdY/X0N5DeU1tD8AAAA/TAYAAAAAAAAB6AAAAFQAAABd7jddm63WP8vx0cvAebM/AAAAP1wGAAAAAAAAAekAAABUAAAAXe43XZut1j84oCqKnL2yPwAAAD9cBgAAAAAAAAHqAAAAVAAAAFOIOF7yk9Y/cjP2h8HCsT8AAAA/XAYAAAAAAAAB6wAAAFQAAABTiDhe8pPWP9/hTkadBrE/AAAAP2wGAAAAAAAAAewAAABUAAAATtW43h2H1j8ZdRpEwguwPwAAAD9sBgAAAAAAAAHtAAAAVAAAAERvud90bdY/qhDMg84hrj8AAAA/ewYAAAAAAAAB7gAAAFQAAAA1Vjph90bWP7wASf6qrqs/AAAAP3sGAAAAAAAAAe8AAABUAAAAMKO64SI61j+WXfp6YjaqPwAAAD+LBgAAAAAAAAHwAAAAVAAAACvwOmJOLdY/CoSRdqxAqD8AAAA/iwYAAAAAAAAB8QAAAFQAAAAhijtjpRPWP4KqKHL2SqY/AAAAP5oGAAAAAAAAAfIAAABUAAAAFiQ8ZPz51T9YB9rurdKkPwAAAD+qBgAAAAAAAAHzAAAAVAAAABYkPGT8+dU/MmSLa2Vaoz8AAAA/qgYAAAAAAAAB9AAAAFQAAAAMvjxlU+DVPwrBPOgc4qE/AAAAP7oGAAAAAAAAAfUAAABUAAAABwu95X7T1T/kHe5k1GmgPwAAAD+6BgAAAAAAAAH2AAAAVAAAAAJYPWaqxtU/PGJzxfLdnj8AAAA/yQYAAAAAAAAB9wAAAFQAAAD9pL3m1bnVP+wb1r5h7Zs/AAAAP8kGAAAAAAAAAfgAAABUAAAA8z6+5yyg1T+g1Ti40PyYPwAAAD/ZBgAAAAAAAAH5AAAAVAAAAO6LPmhYk9U/UI+bsT8Mlj8AAAA/2QYAAAAAAAAB+gAAAFQAAADp2L7og4bVP8i1Mq2JFpQ/AAAAP+kGAAAAAAAAAfsAAABUAAAA5CU/aa951T883Mmo0yCSPwAAAD/pBgAAAAAAAAH8AAAAVAAAAOQlP2mvedU/sAJhpB0rkD8AAAA/+AYAAAAAAAAB/QAAAFQAAADavz9qBmDVP1BS8D/Paow/AAAAP/gGAAAAAAAAAf4AAABUAAAA1QzA6jFT1T/EeIc7GXWKPwAAAD8IBwAAAAAAAAH/AAAAVAAAANUMwOoxU9U/OJ8eN2N/iD8AAAA/CAcAAAAAAAABAAEAAFQAAADQWUBrXUbVPyjsTC73k4Q/AAAAPxcHAAAAAAAAAQEBAABUAAAAy6bA64g51T+cEuQpQZ6CPwAAAD8nBwAAAAAAAAECAQAAVAAAAMbzQGy0LNU/nBLkKUGegj8AAAA/JwcAAAAAAAABAwEAAFQAAAC8jUFtCxPVPxQ5eyWLqIA/AAAAPzcHAAAAAAAAAQQBAABUAAAAsidCbmL51D8QvyRCqmV9PwAAAD83BwAAAAAAAAEFAQAAVAAAAKjBQm+539Q/EL8kQqplfT8AAAA/RgcAAAAAAAABBgEAAFQAAACZqMPwO7nUPwAMUzk+enk/AAAAP0YHAAAAAAAAAQcBAABUAAAAhdzE8umF1D8ADFM5Pnp5PwAAAD9WBwAAAAAAAAEIAQAAVAAAAHEQxvSXUtQ/AAxTOT56eT8AAAA/VgcAAAAAAAABCQEAAFQAAABT3sf3nAXUPwAMUzk+enk/AAAAP2YHAAAAAAAAAQoBAABUAAAAK0bK+/ie0z8ADFM5Pnp5PwAAAD9mBwAAAAAAAAELAQAAVAAAAAOuzP9UONM/AAxTOT56eT8AAAA/dQcAAAAAAAABDAEAAFQAAADRr88ECLjSPwAMUzk+enk/AAAAP3UHAAAAAAAAAQ0BAABUAAAAqRfSCGRR0j8ADFM5Pnp5PwAAAD+FBwAAAAAAAAEOAQAAVAAAAHJmVY5CxNE/6FiBMNKOdT8AAAA/hQcAAAAAAAABDwEAAFQAAABEG9gSylDRP+hYgTDSjnU/AAAAP5QHAAAAAAAAARABAABUAAAAEx3bF33Q0D/oWIEw0o51PwAAAD+UBwAAAAAAAAERAQAAVAAAAOqE3RvZadA/6FiBMNKOdT8AAAA/pAcAAAAAAAABEgEAAFQAAAB6c8BAwezPP+hYgTDSjnU/AAAAP6QHAAAAAAAAARMBAABUAAAANKnERyI5zz/oWIEw0o51PwAAAD+0BwAAAAAAAAEUAQAAVAAAAOR4yU/aa84/2KWvJ2ajcT8AAAA/tAcAAAAAAAABFQEAAFQAAACers1WO7jNP9ilrydmo3E/AAAAP8MHAAAAAAAAARYBAABUAAAAbLDQW+43zT/Ypa8nZqNxPwAAAD/TBwAAAAAAAAEXAQAAVAAAAC9M1GH4ncw/2KWvJ2ajcT8AAAA/0wcAAAAAAAABGAEAAFQAAAARGtZk/VDMP9ilrydmo3E/AAAAP+MHAAAAAAAAARkBAABUAAAA6YHYaFnqyz/oWIEw0o51PwAAAD/jBwAAAAAAAAEaAQAAVAAAAMtP2mtencs/AAxTOT56eT8AAAA/8gcAAAAAAAABGwEAAFQAAACtHdxuY1DLPxC/JEKqZX0/AAAAP/IHAAAAAAAAARwBAABUAAAAhYXecr/pyj8QvyRCqmV9PwAAAD/yBwAAAAAAAAEdAQAAVAAAAFOH4Xdyaco/FDl7JYuogD8AAAA/AggAAAAAAAABHgEAAFQAAAAr7+N7zgLKPxQ5eyWLqIA/AAAAPxEIAAAAAAAAAR8BAABUAAAADb3lftO1yT+cEuQpQZ6CPwAAAD8RCAAAAAAAAAEgAQAAVAAAAO+K54HYaMk/KOxMLveThD8AAAA/IQgAAAAAAAABIQEAAFQAAADRWOmE3RvJP7TFtTKtiYY/AAAAPyEIAAAAAAAAASIBAABUAAAAsybrh+LOyD+0xbUyrYmGPwAAAD8xCAAAAAAAAAEjAQAAVAAAAJP07Irngcg/tMW1Mq2Jhj8AAAA/MQgAAAAAAAABJAEAAFQAAAB1wu6N7DTIPzifHjdjf4g/AAAAP0AIAAAAAAAAASUBAABUAAAAYfbvj5oByD84nx43Y3+IPwAAAD9ACAAAAAAAAAEmAQAAVAAAAEPE8ZKftMc/OJ8eN2N/iD8AAAA/UAgAAAAAAAABJwEAAFQAAAA5XvKT9prHPzifHjdjf4g/AAAAP1AIAAAAAAAAASgBAABUAAAAOV7yk/aaxz/EeIc7GXWKPwAAAD9gCAAAAAAAAAEpAQAAVAAAAC/48pRNgcc/xHiHOxl1ij8AAAA/YAgAAAAAAAABKgEAAFQAAAAlkvOVpGfHP8R4hzsZdYo/AAAAP28IAAAAAAAAASsBAABUAAAAGyz0lvtNxz/EeIc7GXWKPwAAAD9/CAAAAAAAAAEsAQAAVAAAABHG9JdSNMc/UFLwP89qjD8AAAA/jggAAAAAAAABLQEAAFQAAAAHYPWYqRrHP9wrWUSFYI4/AAAAP54IAAAAAAAAAS4BAABUAAAA/fn1mQABxz/cK1lEhWCOPwAAAD+eCAAAAAAAAAEvAQAAVAAAAPOT9ppX58Y/sAJhpB0rkD8AAAA/rggAAAAAAAABMAEAAFQAAADpLfebrs3GP3Zvlab4JZE/AAAAP64IAAAAAAAAATEBAABUAAAA38f3nAW0xj883Mmo0yCSPwAAAD+9CAAAAAAAAAEyAQAAVAAAANVh+J1cmsY/AEn+qq4bkz8AAAA/vQgAAAAAAAABMwEAAFQAAADL+/ies4DGP8i1Mq2JFpQ/AAAAP80IAAAAAAAAATQBAABUAAAAty/6oGFNxj+IImevZBGVPwAAAD/NCAAAAAAAAAE1AQAAVAAAAK3J+qG4M8Y/FPzPsxoHlz8AAAA/3QgAAAAAAAABNgEAAFQAAACZ/fujZgDGP9hoBLb1AZg/AAAAP+wIAAAAAAAAATcBAABUAAAAj5f8pL3mxT+g1Ti40PyYPwAAAD/sCAAAAAAAAAE4AQAAVAAAAIUx/aUUzcU/LK+hvIbymj8AAAA/7AgAAAAAAAABOQEAAFQAAAB7y/2ma7PFP+wb1r5h7Zs/AAAAP/wIAAAAAAAAAToBAABUAAAAcWX+p8KZxT949T7DF+OdPwAAAD/8CAAAAAAAAAE7AQAAVAAAAGf//qgZgMU/AM+nx83Ynz8AAAA/CwkAAAAAAAABPAEAAFQAAABn//6oGYDFP+Qd7mTUaaA/AAAAPwsJAAAAAAAAAT0BAABUAAAAXZn/qXBmxT+oiiJnr2ShPwAAAD8bCQAAAAAAAAE+AQAAVAAAAFMzAKvHTMU/bPdWaYpfoj8AAAA/KwkAAAAAAAABPwEAAFQAAABJzQCsHjPFPzJki2tlWqM/AAAAPysJAAAAAAAAAUABAABUAAAASc0ArB4zxT/40L9tQFWkPwAAAD86CQAAAAAAAAFBAQAAVAAAAD9nAa11GcU/vD30bxtQpT8AAAA/OgkAAAAAAAABQgEAAFQAAAA1AQKuzP/EP+TgQvNjyKY/AAAAP0oJAAAAAAAAAUMBAABUAAAAK5sCryPmxD9uuqv3Gb6oPwAAAD9KCQAAAAAAAAFEAQAAVAAAACE1A7B6zMQ/ll36emI2qj8AAAA/WgkAAAAAAAABRQEAAFQAAAAXzwOx0bLEP7wASf6qrqs/AAAAP1oJAAAAAAAAAUYBAABUAAAAF88DsdGyxD9G2rECYaStPwAAAD9pCQAAAAAAAAFHAQAAVAAAAA1pBLIomcQ/0LMaBxearz8AAAA/aQkAAAAAAAABSAEAAFQAAAD4nAW01mXEP9/hTkadBrE/AAAAP3kJAAAAAAAAAUkBAABUAAAA+JwFtNZlxD+jToNIeAGyPwAAAD95CQAAAAAAAAFKAQAAVAAAAO42BrUtTMQ/y/HRy8B5sz8AAAA/iAkAAAAAAAABSwEAAFQAAADuNga1LUzEP8F5k45Ss7Q/AAAAP4gJAAAAAAAAAUwBAABUAAAA5NAGtoQyxD/pHOIRmyu2PwAAAD+YCQAAAAAAAAFNAQAAVAAAANpqB7fbGMQ/rYkWFHYmtz8AAAA/mAkAAAAAAAABTgEAAFQAAADaage32xjEP0HbvVWa4rc/AAAAP6gJAAAAAAAAAU8BAABUAAAA0AQIuDL/wz8FSPJXdd24PwAAAD+oCQAAAAAAAAFQAQAAVAAAAMaeCLmJ5cM/mZmZmZmZuT8AAAA/twkAAAAAAAABUQEAAFQAAADGngi5ieXDP/3PsxoHF7o/AAAAP7cJAAAAAAAAAVIBAABUAAAAxp4IuYnlwz+RIVtcK9O6PwAAAD/HCQAAAAAAAAFTAQAAVAAAAMaeCLmJ5cM/wTzoHOIRuz8AAAA/xwkAAAAAAAABVAEAAFQAAAC8OAm64MvDPyVzAp5Pj7s/AAAAP9cJAAAAAAAAAVUBAABUAAAAvDgJuuDLwz9Xjo9eBs67PwAAAD/mCQAAAAAAAAFWAQAAVAAAALw4Cbrgy8M/t8Sp33NLvD8AAAA/5gkAAAAAAAABVwEAAFQAAAC8OAm64MvDPxn7w2DhyLw/AAAAP+YJAAAAAAAAAVgBAABUAAAAvDgJuuDLwz99Md7hTka9PwAAAD/2CQAAAAAAAAFZAQAAVAAAALLSCbs3ssM/32f4YrzDvT8AAAA/9gkAAAAAAAABWgEAAFQAAACobAq8jpjDP0OeEuQpQb4/AAAAPwUKAAAAAAAAAVsBAABUAAAAqGwKvI6Ywz8HC0fmBDy/PwAAAD8FCgAAAAAAAAFcAQAAVAAAAKhsCryOmMM/aUFhZ3K5vz8AAAA/FQoAAAAAAAABXQEAAFQAAACeBgu95X7DP35JhFTLOsA/AAAAPxUKAAAAAAAAAV4BAABUAAAAngYLveV+wz9I8ld13ZjAPwAAAD8lCgAAAAAAAAFfAQAAVAAAAJSgC748ZcM/eg3lNZTXwD8AAAA/JQoAAAAAAAABYAEAAFQAAACUoAu+PGXDPxKbK5bv9sA/AAAAPzQKAAAAAAAAAWEBAABUAAAAlKALvjxlwz9EtrhWpjXBPwAAAD80CgAAAAAAAAFiAQAAVAAAAJSgC748ZcM/dtFFF110wT8AAAA/RAoAAAAAAAABYwEAAFQAAACUoAu+PGXDP6bs0tcTs8E/AAAAP0QKAAAAAAAAAWQBAABUAAAAlKALvjxlwz8+ehk4b9LBPwAAAD9UCgAAAAAAAAFlAQAAVAAAAJSgC748ZcM/2AdgmMrxwT8AAAA/VAoAAAAAAAABZgEAAFQAAACUoAu+PGXDP3CVpvglEcI/AAAAP2MKAAAAAAAAAWcBAABUAAAAlKALvjxlwz8II+1YgTDCPwAAAD9zCgAAAAAAAAFoAQAAVAAAAJSgC748ZcM/orAzudxPwj8AAAA/cwoAAAAAAAABaQEAAFQAAACeBgu95X7DP6KwM7ncT8I/AAAAP4IKAAAAAAAAAWoBAABUAAAAngYLveV+wz86PnoZOG/CPwAAAD+CCgAAAAAAAAFrAQAAVAAAAJ4GC73lfsM/0svAeZOOwj8AAAA/kgoAAAAAAAABbAEAAFQAAACeBgu95X7DP2xZB9rurcI/AAAAP6IKAAAAAAAAAW0BAABUAAAAqGwKvI6Ywz9sWQfa7q3CPwAAAD+iCgAAAAAAAAFuAQAAVAAAALLSCbs3ssM/bFkH2u6twj8AAAA/sQoAAAAAAAABbwEAAFQAAACy0gm7N7LDPwTnTTpKzcI/AAAAP7EKAAAAAAAAAXABAABUAAAAstIJuzeywz+cdJSapezCPwAAAD/BCgAAAAAAAAFxAQAAVAAAALLSCbs3ssM/NgLb+gAMwz8AAAA/wQoAAAAAAAABcgEAAFQAAAC8OAm64MvDP8yPIVtcK8M/AAAAP9EKAAAAAAAAAXMBAABUAAAAvDgJuuDLwz9mHWi7t0rDPwAAAD/RCgAAAAAAAAF0AQAAVAAAAMaeCLmJ5cM/Zh1ou7dKwz8AAAA/ggsAAAAAAAABdQEAAFQAAADQBAi4Mv/DP8yPIVtcK8M/AAAAP5ILAAAAAAAAAXYBAABUAAAA0AQIuDL/wz82Atv6AAzDPwAAAD+xCwAAAAAAAAF3AQAAVAAAANW2MFGH4dc/vttD/7YBxT8AAAA/AAAAAAAAAAABeAEAAFQAAADaabDQW+7XP77bQ/+2AcU/AAAAP2YAAAAAAAAAAXkBAABUAAAA3xwwUDD71z++20P/tgHFPwAAAD91AAAAAAAAAAF6AQAAVAAAAOTPr88ECNg/vttD/7YBxT8AAAA/hQAAAAAAAAABewEAAFQAAADpgi9P2RTYP77bQ/+2AcU/AAAAP4UAAAAAAAAAAXwBAABUAAAA8+guToIu2D++20P/tgHFPwAAAD+VAAAAAAAAAAF9AQAAVAAAAPibrs1WO9g/vttD/7YBxT8AAAA/lQAAAAAAAAABfgEAAFQAAAD9Ti5NK0jYPyZO/Z5b4sQ/AAAAP6QAAAAAAAAAAX8BAABUAAAAAgKuzP9U2D8mTv2eW+LEPwAAAD+kAAAAAAAAAAGAAQAAVAAAABEbLUt9e9g/Jk79nlvixD8AAAA/tAAAAAAAAAABgQEAAFQAAAAbgSxKJpXYPyZO/Z5b4sQ/AAAAP7QAAAAAAAAAAYIBAABUAAAAJecrSc+u2D+OwLY+AMPEPwAAAD/EAAAAAAAAAAGDAQAAVAAAADQAq8dM1dg/9jJw3qSjxD8AAAA/xAAAAAAAAAABhAEAAFQAAABDGSpGyvvYP1ylKX5JhMQ/AAAAP9MAAAAAAAAAAYUBAABUAAAAYUsoQ8VI2T9cpSl+SYTEPwAAAD/TAAAAAAAAAAGGAQAAVAAAAHrKpsDriNk/xBfjHe5kxD8AAAA/4wAAAAAAAAABhwEAAFQAAACY/KS95tXZPyyKnL2SRcQ/AAAAP+MAAAAAAAAAAYgBAABUAAAAu+EiOrYv2j8sipy9kkXEPwAAAD/yAAAAAAAAAAGJAQAAVAAAANZgobfcb9o/LIqcvZJFxD8AAAA/8gAAAAAAAAABigEAAFQAAAD5RR80rMnaP5L8VV03JsQ/AAAAPwIBAAAAAAAAAYsBAABUAAAAF3gdMacW2z/6bg/92wbEPwAAAD8CAQAAAAAAAAGMAQAAVAAAADWqGy6iY9s/+m4P/dsGxD8AAAA/EgEAAAAAAAABjQEAAFQAAABYj5mqcb3bP/puD/3bBsQ/AAAAPxIBAAAAAAAAAY4BAABUAAAAe3QXJ0EX3D/6bg/92wbEPwAAAD8hAQAAAAAAAAGPAQAAVAAAAJ5ZlaMQcdw/+m4P/dsGxD8AAAA/MQEAAAAAAAABkAEAAFQAAAC32BMhN7HcP/puD/3bBsQ/AAAAPzEBAAAAAAAAAZEBAABUAAAA0FeSnl3x3D/6bg/92wbEPwAAAD8xAQAAAAAAAAGSAQAAVAAAAPM8EBstS90/+m4P/dsGxD8AAAA/QQEAAAAAAAABkwEAAFQAAAAWIo6X/KTdP5L8VV03JsQ/AAAAP0EBAAAAAAAAAZQBAABUAAAAOQcMFMz+3T8sipy9kkXEPwAAAD9QAQAAAAAAAAGVAQAAVAAAAGGfCRBwZd4/xBfjHe5kxD8AAAA/UAEAAAAAAAABlgEAAFQAAACJNwcMFMzeP1ylKX5JhMQ/AAAAP2ABAAAAAAAAAZcBAABUAAAAweiDhjVZ3z/2MnDepKPEPwAAAD9gAQAAAAAAAAGYAQAAVAAAAPeZAAFX5t8/jsC2PgDDxD8AAAA/bwEAAAAAAAABmQEAAFQAAAAVzP79UTPgP47Atj4Aw8Q/AAAAP28BAAAAAAAAAZoBAABUAAAAM/78+kyA4D8mTv2eW+LEPwAAAD9/AQAAAAAAAAGbAQAAVAAAAEx9e3hzwOA/Jk79nlvixD8AAAA/jwEAAAAAAAABnAEAAFQAAABgSXp2xfPgP77bQ/+2AcU/AAAAP48BAAAAAAAAAZ0BAABUAAAA9+44tIEt4T++20P/tgHFPwAAAD+PAQAAAAAAAAGeAQAAVAAAAIjhd3JpWuE/vttD/7YBxT8AAAA/ngEAAAAAAAABnwEAAFQAAAAWITexfHrhP77bQ/+2AcU/AAAAP64BAAAAAAAAAaABAABUAAAAJTq2L/qg4T++20P/tgHFPwAAAD+uAQAAAAAAAAGhAQAAVAAAAC+gtS6juuE/vttD/7YBxT8AAAA/vgEAAAAAAAABogEAAFQAAAA0UzWud8fhP77bQ/+2AcU/AAAAP74BAAAAAAAAAaMBAABUAAAAu990bbba4T++20P/tgHFPwAAAD/NAQAAAAAAAAGkAQAAVAAAAMCS9OyK5+E/vttD/7YBxT8AAAA/zQEAAAAAAAABpQEAAFQAAADFRXRsX/ThP77bQ/+2AcU/AAAAP90BAAAAAAAAAaYBAABUAAAARx80rMn64T++20P/tgHFPwAAAD8cAgAAAAAAAAGnAQAAVAAAAEzSsyueB+I/vttD/7YBxT8AAAA/LAIAAAAAAAABqAEAAFQAAADPq3NrCA7iP77bQ/+2AcU/AAAAPywCAAAAAAAAAakBAABUAAAA1F7z6twa4j++20P/tgHFPwAAAD88AgAAAAAAAAGqAQAAVAAAAFY4sypHIeI/vttD/7YBxT8AAAA/PAIAAAAAAAABqwEAAFQAAABb6zKqGy7iP77bQ/+2AcU/AAAAP0sCAAAAAAAAAawBAABUAAAAYJ6yKfA64j++20P/tgHFPwAAAD9LAgAAAAAAAAGtAQAAVAAAAGVRMqnER+I/vttD/7YBxT8AAAA/WwIAAAAAAAABrgEAAFQAAABqBLIomVTiP77bQ/+2AcU/AAAAP1sCAAAAAAAAAa8BAABUAAAAb7cxqG1h4j++20P/tgHFPwAAAD9rAgAAAAAAAAGwAQAAVAAAAHRqsSdCbuI/vttD/7YBxT8AAAA/awIAAAAAAAABsQEAAFQAAAB5HTGnFnviP77bQ/+2AcU/AAAAP3oCAAAAAAAAAbIBAABUAAAAAapwZlWO4j++20P/tgHFPwAAAD96AgAAAAAAAAGzAQAAVAAAAIk2sCWUoeI/vttD/7YBxT8AAAA/igIAAAAAAAABtAEAAFQAAACO6S+laK7iP77bQ/+2AcU/AAAAP4oCAAAAAAAAAbUBAABUAAAAk5yvJD274j++20P/tgHFPwAAAD+ZAgAAAAAAAAG2AQAAVAAAABV2b2SnweI/vttD/7YBxT8AAAA/mQIAAAAAAAABtwEAAFQAAACYTy+kEcjiP1hpil8SIcU/AAAAP6kCAAAAAAAAAbgBAABUAAAAnQKvI+bU4j9YaYpfEiHFPwAAAD+pAgAAAAAAAAG5AQAAVAAAAB/cbmNQ2+I/WGmKXxIhxT8AAAA/uQIAAAAAAAABugEAAFQAAACitS6juuHiP1hpil8SIcU/AAAAP8gCAAAAAAAAAbsBAABUAAAAJI/u4iTo4j9YaYpfEiHFPwAAAD/IAgAAAAAAAAG8AQAAVAAAAKdoriKP7uI/WGmKXxIhxT8AAAA/2AIAAAAAAAABvQEAAFQAAAApQm5i+fTiP1hpil8SIcU/AAAAP+gCAAAAAAAAAb4BAABUAAAArBsuomP74j9YaYpfEiHFPwAAAD/3AgAAAAAAAAG/AQAAVAAAAC717eHNAeM/8PbQv21AxT8AAAA/9wIAAAAAAAABwAEAAFQAAAC2gS2hDBXjP/D20L9tQMU/AAAAPwcDAAAAAAAAAcEBAABUAAAAuzStIOEh4z/w9tC/bUDFPwAAAD8HAwAAAAAAAAHCAQAAVAAAAELB7N8fNeM/iIQXIMlfxT8AAAA/FgMAAAAAAAABwwEAAFQAAADPAKweM1XjP4iEFyDJX8U/AAAAPyYDAAAAAAAAAcQBAABUAAAAYPPq3BqC4z+IhBcgyV/FPwAAAD8mAwAAAAAAAAHFAQAAVAAAAHS/6dpsteM/iIQXIMlfxT8AAAA/NgMAAAAAAAABxgEAAFQAAAAGsiiZVOLjP4iEFyDJX8U/AAAAPzYDAAAAAAAAAccBAABUAAAAFcunF9II5D+IhBcgyV/FPwAAAD9FAwAAAAAAAAHIAQAAVAAAAKa95tW5NeQ/iIQXIMlfxT8AAAA/RQMAAAAAAAAByQEAAFQAAAC11mVUN1zkP4iEFyDJX8U/AAAAP1UDAAAAAAAAAcoBAABUAAAAPWOlE3Zv5D/w9tC/bUDFPwAAAD9VAwAAAAAAAAHLAQAAVAAAAEIWJZNKfOQ/8PbQv21AxT8AAAA/ZQMAAAAAAAABzAEAAFQAAADJomRSiY/kP1hpil8SIcU/AAAAP2UDAAAAAAAAAc0BAABUAAAATHwkkvOV5D9YaYpfEiHFPwAAAD90AwAAAAAAAAHOAQAAVAAAAM5V5NFdnOQ/WGmKXxIhxT8AAAA/dAMAAAAAAAABzwEAAFQAAADOVeTRXZzkP77bQ/+2AcU/AAAAP0UEAAAAAAAAAdABAABUAAAAUS+kEcii5D++20P/tgHFPwAAAD/CBAAAAAAAAAHRAQAAVAAAANQIZFEyqeQ/vttD/7YBxT8AAAA/wgQAAAAAAAAB0gEAAFQAAABW4iORnK/kP77bQ/+2AcU/AAAAP9IEAAAAAAAAAdMBAABUAAAAVuIjkZyv5D8mTv2eW+LEPwAAAD/SBAAAAAAAAAHUAQAAVAAAAFuVoxBxvOQ/Jk79nlvixD8AAAA/4gQAAAAAAAAB1QEAAFQAAABgSCOQRcnkP47Atj4Aw8Q/AAAAP+IEAAAAAAAAAdYBAABUAAAA4yHjz6/P5D/2MnDepKPEPwAAAD/xBAAAAAAAAAHXAQAAVAAAAGX7og8a1uQ/9jJw3qSjxD8AAAA/8QQAAAAAAAAB2AEAAFQAAADth+LOWOnkP1ylKX5JhMQ/AAAAPwEFAAAAAAAAAdkBAABUAAAA7Yfizljp5D/EF+Md7mTEPwAAAD8BBQAAAAAAAAHaAQAAVAAAAG9hog7D7+Q/xBfjHe5kxD8AAAA/EAUAAAAAAAAB2wEAAFQAAAB0FCKOl/zkPyyKnL2SRcQ/AAAAPxAFAAAAAAAAAdwBAABUAAAA9+3hzQED5T+S/FVdNybEPwAAAD8gBQAAAAAAAAHdAQAAVAAAAPygYU3WD+U/kvxVXTcmxD8AAAA/IAUAAAAAAAAB3gEAAFQAAAD8oGFN1g/lP2LhyJyA58M/AAAAPzAFAAAAAAAAAd8BAABUAAAAAVThzKoc5T9i4cicgOfDPwAAAD8wBQAAAAAAAAHgAQAAVAAAAAFU4cyqHOU/MMY73Mmowz8AAAA/PwUAAAAAAAAB4QEAAFQAAACDLaEMFSPlP5g49XtuicM/AAAAPz8FAAAAAAAAAeIBAABUAAAABgdhTH8p5T/+qq4bE2rDPwAAAD9PBQAAAAAAAAHjAQAAVAAAAAYHYUx/KeU/zI8hW1wrwz8AAAA/TwUAAAAAAAAB5AEAAFQAAAAGB2FMfynlPzYC2/oADMM/AAAAP18FAAAAAAAAAeUBAABUAAAAC7rgy1M25T8E5006Ss3CPwAAAD9fBQAAAAAAAAHmAQAAVAAAAI2ToAu+POU/Oj56GThvwj8AAAA/bgUAAAAAAAAB5wEAAFQAAACNk6ALvjzlP6KwM7ncT8I/AAAAP24FAAAAAAAAAegBAABUAAAAjZOgC7485T9wlab4JRHCPwAAAD9+BQAAAAAAAAHpAQAAVAAAABBtYEsoQ+U/puzS1xOzwT8AAAA/jQUAAAAAAAAB6gEAAFQAAACSRiCLkknlPwxfjHe4k8E/AAAAP40FAAAAAAAAAesBAABUAAAAkkYgi5JJ5T9EtrhWpjXBPwAAAD+NBQAAAAAAAAHsAQAAVAAAAJJGIIuSSeU/eg3lNZTXwD8AAAA/nQUAAAAAAAAB7QEAAFQAAACSRiCLkknlP0jyV3XdmMA/AAAAP60FAAAAAAAAAe4BAABUAAAAkkYgi5JJ5T+wZBEVgnnAPwAAAD+tBQAAAAAAAAHvAQAAVAAAABUg4Mr8T+U/fkmEVMs6wD8AAAA/vAUAAAAAAAAB8AEAAFQAAACX+Z8KZ1blP5lc7icp+L8/AAAAP7wFAAAAAAAAAfEBAABUAAAAl/mfCmdW5T85JtSmu3q/PwAAAD/MBQAAAAAAAAHyAQAAVAAAABrTX0rRXOU/BwtH5gQ8vz8AAAA/zAUAAAAAAAAB8wEAAFQAAAAa019K0VzlP9fvuSVO/b4/AAAAP9wFAAAAAAAAAfQBAABUAAAAnKwfijtj5T9zuZ+k4H++PwAAAD/cBQAAAAAAAAH1AQAAVAAAAJysH4o7Y+U/Q54S5ClBvj8AAAA/6wUAAAAAAAAB9gEAAFQAAAAfht/JpWnlPxGDhSNzAr4/AAAAP/sFAAAAAAAAAfcBAABUAAAAH4bfyaVp5T/fZ/hivMO9PwAAAD/7BQAAAAAAAAH4AQAAVAAAAB+G38mlaeU/rUxrogWFvT8AAAA/CgYAAAAAAAAB+QEAAFQAAAAfht/JpWnlP30x3uFORr0/AAAAPwoGAAAAAAAAAfoBAABUAAAAoV+fCRBw5T9LFlEhmAe9PwAAAD8aBgAAAAAAAAH7AQAAVAAAAKFfnwkQcOU/GfvDYOHIvD8AAAA/KgYAAAAAAAAB/AEAAFQAAAChX58JEHDlP+nfNqAqirw/AAAAPyoGAAAAAAAAAf0BAABUAAAAoV+fCRBw5T+3xKnfc0u8PwAAAD85BgAAAAAAAAH+AQAAVAAAAKFfnwkQcOU/h6kcH70MvD8AAAA/OQYAAAAAAAAB/wEAAFQAAAChX58JEHDlP1eOj14Gzrs/AAAAP0kGAAAAAAAAAQACAABUAAAAoV+fCRBw5T8lcwKeT4+7PwAAAD9YBgAAAAAAAAEBAgAAVAAAACQ5X0l6duU/JXMCnk+Puz8AAAA/WAYAAAAAAAABAgIAAFQAAAAkOV9JenblP/NXdd2YULs/AAAAP2gGAAAAAAAAAQMCAABUAAAAJDlfSXp25T9fBs6bdJS6PwAAAD9oBgAAAAAAAAEEAgAAVAAAACQ5X0l6duU/LetA271Vuj8AAAA/dwYAAAAAAAABBQIAAFQAAAAkOV9JenblP/3PsxoHF7o/AAAAP3cGAAAAAAAAAQYCAABUAAAAJDlfSXp25T+ZmZmZmZm5PwAAAD+HBgAAAAAAAAEHAgAAVAAAACQ5X0l6duU/N2N/GCwcuT8AAAA/hwYAAAAAAAABCAIAAFQAAAAkOV9JenblPwVI8ld13bg/AAAAP5cGAAAAAAAAAQkCAABUAAAAJDlfSXp25T/XLGWXvp64PwAAAD+XBgAAAAAAAAEKAgAAVAAAACQ5X0l6duU/pRHY1gdguD8AAAA/pgYAAAAAAAABCwIAAFQAAAAkOV9JenblP3P2ShZRIbg/AAAAP6YGAAAAAAAAAQwCAABUAAAAJDlfSXp25T8RwDCV46O3PwAAAD+2BgAAAAAAAAENAgAAVAAAACQ5X0l6duU/36Sj1Cxltz8AAAA/tgYAAAAAAAABDgIAAFQAAAChX58JEHDlP31uiVO/57Y/AAAAP8YGAAAAAAAAAQ8CAABUAAAAoV+fCRBw5T8bOG/SUWq2PwAAAD/GBgAAAAAAAAEQAgAAVAAAAKFfnwkQcOU/6RziEZsrtj8AAAA/1QYAAAAAAAABEQIAAFQAAAChX58JEHDlP4Xmx5AtrrU/AAAAP9UGAAAAAAAAARICAABUAAAAoV+fCRBw5T8lsK0PwDC1PwAAAD/lBgAAAAAAAAETAgAAVAAAAB+G38mlaeU/85QgTwnytD8AAAA/5QYAAAAAAAABFAIAAFQAAAAfht/JpWnlP8F5k45Ss7Q/AAAAP/QGAAAAAAAAARUCAABUAAAAH4bfyaVp5T9fQ3kN5TW0PwAAAD8EBwAAAAAAAAEWAgAAVAAAAB+G38mlaeU/LijsTC73sz8AAAA/BAcAAAAAAAABFwIAAFQAAAAfht/JpWnlP/wMX4x3uLM/AAAAPxQHAAAAAAAAARgCAABUAAAAH4bfyaVp5T/L8dHLwHmzPwAAAD8UBwAAAAAAAAEZAgAAVAAAAB+G38mlaeU/aLu3SlP8sj8AAAA/IwcAAAAAAAABGgIAAFQAAAAfht/JpWnlPwaFncnlfrI/AAAAPyMHAAAAAAAAARsCAABUAAAAH4bfyaVp5T/VaRAJL0CyPwAAAD8zBwAAAAAAAAEcAgAAVAAAAB+G38mlaeU/o06DSHgBsj8AAAA/MwcAAAAAAAABHQIAAFQAAACcrB+KO2PlP0EYaccKhLE/AAAAP0MHAAAAAAAAAR4CAABUAAAAnKwfijtj5T8P/dsGVEWxPwAAAD9DBwAAAAAAAAEfAgAAVAAAAJysH4o7Y+U/3+FORp0GsT8AAAA/UgcAAAAAAAABIAIAAFQAAACcrB+KO2PlP67GwYXmx7A/AAAAP1IHAAAAAAAAASECAABUAAAAnKwfijtj5T98qzTFL4mwPwAAAD9iBwAAAAAAAAEiAgAAVAAAAJysH4o7Y+U/S5CnBHlKsD8AAAA/cQcAAAAAAAABIwIAAFQAAACcrB+KO2PlPxl1GkTCC7A/AAAAP4EHAAAAAAAAASQCAABUAAAAnKwfijtj5T/QsxoHF5qvPwAAAD+BBwAAAAAAAAElAgAAVAAAABrTX0rRXOU/0LMaBxearz8AAAA/kQcAAAAAAAABJgIAAFQAAAAa019K0VzlP259AIapHK8/AAAAP5EHAAAAAAAAAScCAABUAAAAGtNfStFc5T8MR+YEPJ+uPwAAAD+gBwAAAAAAAAEoAgAAVAAAABrTX0rRXOU/qhDMg84hrj8AAAA/sAcAAAAAAAABKQIAAFQAAAAa019K0VzlP0basQJhpK0/AAAAP7AHAAAAAAAAASoCAABUAAAAGtNfStFc5T+CbX0AhqmsPwAAAD+wBwAAAAAAAAErAgAAVAAAABrTX0rRXOU/HjdjfxgsrD8AAAA/wAcAAAAAAAABLAIAAFQAAACX+Z8KZ1blP7wASf6qrqs/AAAAP88HAAAAAAAAAS0CAABUAAAAFSDgyvxP5T/4kxT8z7OqPwAAAD/PBwAAAAAAAAEuAgAAVAAAAJJGIIuSSeU/ll36emI2qj8AAAA/zwcAAAAAAAABLwIAAFQAAAAQbWBLKEPlPzIn4Pn0uKk/AAAAP98HAAAAAAAAATACAABUAAAAEG1gSyhD5T/Q8MV4hzupPwAAAD/fBwAAAAAAAAExAgAAVAAAAAu64MtTNuU/brqr9xm+qD8AAAA/7gcAAAAAAAABMgIAAFQAAACI4CCM6S/lPwqEkXasQKg/AAAAP+4HAAAAAAAAATMCAABUAAAAgy2hDBUj5T+qTXf1PsOnPwAAAD/+BwAAAAAAAAE0AgAAVAAAAH56IY1AFuU/RhdddNFFpz8AAAA/DggAAAAAAAABNQIAAFQAAAD8oGFN1g/lP+TgQvNjyKY/AAAAPw4IAAAAAAAAATYCAABUAAAAecehDWwJ5T+Cqihy9kqmPwAAAD8OCAAAAAAAAAE3AgAAVAAAAPI6Yk4t9uQ/HnQO8YjNpT8AAAA/DggAAAAAAAABOAIAAFQAAABvYaIOw+/kP1gH2u6t0qQ/AAAAPx4IAAAAAAAAATkCAABUAAAAaq4ij+7i5D9YB9rurdKkPwAAAD8eCAAAAAAAAAE6AgAAVAAAAGX7og8a1uQ/+NC/bUBVpD8AAAA/LggAAAAAAAABOwIAAFQAAABl+6IPGtbkP5aapezS16M/AAAAPy4IAAAAAAAAATwCAABUAAAAYEgjkEXJ5D+WmqXs0tejPwAAAD89CAAAAAAAAAE9AgAAVAAAAFuVoxBxvOQ/MmSLa2Vaoz8AAAA/PQgAAAAAAAABPgIAAFQAAADZu+PQBrbkPzJki2tlWqM/AAAAP00IAAAAAAAAAT8CAABUAAAAVuIjkZyv5D8yZItrZVqjPwAAAD9cCAAAAAAAAAFAAgAAVAAAANQIZFEyqeQ/MmSLa2Vaoz8AAAA/XAgAAAAAAAABQQIAAFQAAABRL6QRyKLkP9Atcer33KI/AAAAP2wIAAAAAAAAAUICAABUAAAAzlXk0V2c5D/QLXHq99yiPwAAAD98CAAAAAAAAAFDAgAAVAAAAEx8JJLzleQ/0C1x6vfcoj8AAAA/iwgAAAAAAAABRAIAAFQAAADJomRSiY/kP2z3VmmKX6I/AAAAP5sIAAAAAAAAAUUCAABUAAAAR8mkEh+J5D9s91Zpil+iPwAAAD+rCAAAAAAAAAFGAgAAVAAAAMTv5NK0guQ/bPdWaYpfoj8AAAA/uggAAAAAAAABRwIAAFQAAABCFiWTSnzkP2z3VmmKX6I/AAAAP7oIAAAAAAAAAUgCAABUAAAAuonl0wtp5D9s91Zpil+iPwAAAD/KCAAAAAAAAAFJAgAAVAAAADP9pRTNVeQ/CsE86BzioT8AAAA/yggAAAAAAAABSgIAAFQAAAApl6YVJDzkPwrBPOgc4qE/AAAAP9kIAAAAAAAAAUsCAABUAAAAoQpnVuUo5D+oiiJnr2ShPwAAAD/ZCAAAAAAAAAFMAgAAVAAAAJekZ1c8D+Q/qIoiZ69koT8AAAA/6QgAAAAAAAABTQIAAFQAAACNPmhYk/XjP0ZUCOZB56A/AAAAP+kIAAAAAAAAAU4CAABUAAAAAf+oGYDV4z/kHe5k1GmgPwAAAD/5CAAAAAAAAAFPAgAAVAAAAHlyaVpBwuM/5B3uZNRpoD8AAAA/+QgAAAAAAAABUAIAAFQAAABvDGpbmKjjP+Qd7mTUaaA/AAAAPwgJAAAAAAAAAVECAABUAAAA6H8qnFmV4z/kHe5k1GmgPwAAAD8ICQAAAAAAAAFSAgAAVAAAAGDz6twaguM/5B3uZNRpoD8AAAA/GAkAAAAAAAABUwIAAFQAAABbQGtdRnXjP+Qd7mTUaaA/AAAAPygJAAAAAAAAAVQCAABUAAAAUdprXp1b4z/kHe5k1GmgPwAAAD8oCQAAAAAAAAFVAgAAVAAAAEd0bF/0QeM/5B3uZNRpoD8AAAA/NwkAAAAAAAABVgIAAFQAAAC7NK0g4SHjP+Qd7mTUaaA/AAAAPzcJAAAAAAAAAVcCAABUAAAAKUJuYvn04j9GVAjmQeegPwAAAD9HCQAAAAAAAAFYAgAAVAAAAB/cbmNQ2+I/qIoiZ69koT8AAAA/RwkAAAAAAAABWQIAAFQAAAALEHBl/qfiP2z3VmmKX6I/AAAAP0cJAAAAAAAAAVoCAABUAAAA8pDx59dn4j/QLXHq99yiPwAAAD9WCQAAAAAAAAFbAgAAVAAAAFvrMqobLuI/lpql7NLXoz8AAAA/VgkAAAAAAAABXAIAAFQAAABHHzSsyfrhP/jQv21AVaQ/AAAAP2YJAAAAAAAAAV0CAABUAAAArMb17ji04T+8PfRvG1ClPwAAAD92CQAAAAAAAAFeAgAAVAAAAJj69vDmgOE/HnQO8YjNpT8AAAA/dgkAAAAAAAABXwIAAFQAAACDLvjylE3hP4KqKHL2SqY/AAAAP4UJAAAAAAAAAWACAABUAAAAdBV5dBcn4T+Cqihy9kqmPwAAAD+FCQAAAAAAAAFhAgAAVAAAAGqveXVuDeE/5OBC82PIpj8AAAA/lQkAAAAAAAABYgIAAFQAAADjIjq2L/rgP+TgQvNjyKY/AAAAP5UJAAAAAAAAAWMCAABUAAAAW5b69vDm4D9GF1100UWnPwAAAD+lCQAAAAAAAAFkAgAAVAAAANQJuzey0+A/RhdddNFFpz8AAAA/pQkAAAAAAAABZQIAAFQAAABRMPv3R83gP0YXXXTRRac/AAAAP7QJAAAAAAAAAWYCAABUAAAATH17eHPA4D+qTXf1PsOnPwAAAD+0CQAAAAAAAAFnAgAAVAAAAMXwO7k0reA/qk139T7Dpz8AAAA/xAkAAAAAAAABaAIAAFQAAABCF3x5yqbgP6pNd/U+w6c/AAAAP8QJAAAAAAAAAWkCAABUAAAAOLF8eiGN4D+qTXf1PsOnPwAAAD/TCQAAAAAAAAFqAgAAVAAAADP+/PpMgOA/qk139T7Dpz8AAAA/0wkAAAAAAAABawIAAFQAAAApmP37o2bgP6pNd/U+w6c/AAAAP+MJAAAAAAAAAWwCAABUAAAAGn9+fSZA4D+qTXf1PsOnPwAAAD/jCQAAAAAAAAFtAgAAVAAAABAZf359JuA/qk139T7Dpz8AAAA/8wkAAAAAAAABbgIAAFQAAAAGs39/1AzgP6pNd/U+w6c/AAAAP/MJAAAAAAAAAW8CAABUAAAA/UyAgCvz3z+qTXf1PsOnPwAAAD8CCgAAAAAAAAFwAgAAVAAAAOmAgYLZv98/qk139T7Dpz8AAAA/GgoAAAAAAAABcQIAAFQAAADZZwIEXJnfP6pNd/U+w6c/AAAAPyoKAAAAAAAAAXICAABUAAAAy06Dhd5y3z+qTXf1PsOnPwAAAD8qCgAAAAAAAAFzAgAAVAAAALs1BAdhTN8/CoSRdqxAqD8AAAA/OgoAAAAAAAABdAIAAFQAAACtHIWI4yXfPwqEkXasQKg/AAAAPzoKAAAAAAAAAXUCAABUAAAAnQMGCmb/3j8KhJF2rECoPwAAAD9JCgAAAAAAAAF2AgAAVAAAAI/qhovo2N4/CoSRdqxAqD8AAAA/SQoAAAAAAAABdwIAAFQAAAB/0QcNa7LePwqEkXasQKg/AAAAP1kKAAAAAAAAAXgCAABUAAAAdWsIDsKY3j9uuqv3Gb6oPwAAAD9ZCgAAAAAAAAF5AgAAVAAAAGZSiY9Ect4/brqr9xm+qD8AAAA/aAoAAAAAAAABegIAAFQAAABhnwkQcGXeP9DwxXiHO6k/AAAAP2gKAAAAAAAAAXsCAABUAAAAXOyJkJtY3j/Q8MV4hzupPwAAAD94CgAAAAAAAAF8AgAAVAAAAFc5ChHHS94/0PDFeIc7qT8AAAA/eAoAAAAAAAABfQIAAFQAAABN0woSHjLeP9DwxXiHO6k/AAAAP4gKAAAAAAAAAX4CAABUAAAASCCLkkkl3j/Q8MV4hzupPwAAAD+XCgAAAAAAAAF/AgAAVAAAAENtCxN1GN4/0PDFeIc7qT8AAAA/lwoAAAAAAAABgAIAAFQAAAA5BwwUzP7dP9DwxXiHO6k/AAAAP5cKAAAAAAAAAYECAABUAAAANFSMlPfx3T/Q8MV4hzupPwAAAD+nCgAAAAAAAAGCAgAAVAAAACU7DRZ6y90/Mifg+fS4qT8AAAA/pwoAAAAAAAABgwIAAFQAAAAb1Q0X0bHdPzIn4Pn0uKk/AAAAP7cKAAAAAAAAAYQCAABUAAAAEW8OGCiY3T8yJ+D59LipPwAAAD+3CgAAAAAAAAGFAgAAVAAAAAJWj5mqcd0/Mifg+fS4qT8AAAA/xgoAAAAAAAABhgIAAFQAAADzPBAbLUvdPzIn4Pn0uKk/AAAAP8YKAAAAAAAAAYcCAABUAAAA5CORnK8k3T8yJ+D59LipPwAAAD/WCgAAAAAAAAGIAgAAVAAAANUKEh4y/tw/Mifg+fS4qT8AAAA/1goAAAAAAAABiQIAAFQAAADLpBIfieTcPzIn4Pn0uKk/AAAAP+UKAAAAAAAAAYoCAABUAAAAwT4TIODK3D8yJ+D59LipPwAAAD/1CgAAAAAAAAGLAgAAVAAAALfYEyE3sdw/Mifg+fS4qT8AAAA/9QoAAAAAAAABjAIAAFQAAACyJZShYqTcPzIn4Pn0uKk/AAAAPwULAAAAAAAAAY0CAABUAAAArXIUIo6X3D8yJ+D59LipPwAAAD8UCwAAAAAAAAGOAgAAVAAAAKi/lKK5itw/Mifg+fS4qT8AAAA/FAsAAAAAAAABjwIAAFQAAACjDBUj5X3cPzIn4Pn0uKk/AAAAPyQLAAAAAAAAAZACAABUAAAAmaYVJDxk3D8yJ+D59LipPwAAAD80CwAAAAAAAAGRAgAAVAAAAI9AFiWTStw/Mifg+fS4qT8AAAA/NAsAAAAAAAABkgIAAFQAAACKjZalvj3cPzIn4Pn0uKk/AAAAP0MLAAAAAAAAAZMCAABUAAAAgCeXphUk3D8yJ+D59LipPwAAAD9DCwAAAAAAAAGUAgAAVAAAAHbBl6dsCtw/Mifg+fS4qT8AAAA/UwsAAAAAAAABlQIAAFQAAABsW5iow/DbPzIn4Pn0uKk/AAAAP1MLAAAAAAAAAZYCAABUAAAAXUIZKkbK2z8yJ+D59LipPwAAAD9iCwAAAAAAAAGXAgAAVAAAAE4pmqvIo9s/Mifg+fS4qT8AAAA/YgsAAAAAAAABmAIAAFQAAABEw5qsH4rbPzIn4Pn0uKk/AAAAP3ILAAAAAAAAAZkCAABUAAAAOl2brXZw2z8yJ+D59LipPwAAAD9yCwAAAAAAAAGaAgAAVAAAADD3m67NVts/Mifg+fS4qT8AAAA/ggsAAAAAAAABmwIAAFQAAAArRBwv+UnbPzIn4Pn0uKk/AAAAP5ELAAAAAAAAAZwCAABUAAAAId4cMFAw2z8yJ+D59LipPwAAAD+RCwAAAAAAAAGdAgAAVAAAABwrnbB7I9s/Mifg+fS4qT8AAAA/oQsAAAAAAAABngIAAFQAAAASxZ2x0gnbPzIn4Pn0uKk/AAAAP7ELAAAAAAAAAZ8CAABUAAAADRIeMv782j8yJ+D59LipPwAAAD/ACwAAAAAAAAGgAgAAVAAAAAhfnrIp8No/Mifg+fS4qT8AAAA/0AsAAAAAAAABoQIAAFQAAAADrB4zVePaPzIn4Pn0uKk/AAAAP+8LAAAAAAAAAaICAABUAAAA/vies4DW2j8yJ+D59LipPwAAAD/vCwAAAAAAAAGjAgAAVAAAAPlFHzSsydo/Mifg+fS4qT8AAAA//wsAAAAAAAABpAIAAFQAAAD0kp+017zaPzIn4Pn0uKk/AAAAPx4MAAAAAAAAAaUCAABUAAAA798fNQOw2j8yJ+D59LipPwAAAD8uDAAAAAAAAAGmAgAAVAAAAOosoLUuo9o/0PDFeIc7qT8AAAA/LgwAAAAAAAABpwIAAFQAAADleSA2WpbaP266q/cZvqg/AAAAPz4MAAAAAAAAAagCAABUAAAA4MagtoWJ2j9uuqv3Gb6oPwAAAD9NDAAAAAAAAAGpAgAAVAAAAODGoLaFido/CoSRdqxAqD8AAAA/XQwAAAAAAAABqgIAAFQAAADbEyE3sXzaPwqEkXasQKg/AAAAP20MAAAAAAAAAasCAABUAAAA1mCht9xv2j8KhJF2rECoPwAAAD98DAAAAAAAAAGsAgAAVAAAANGtITgIY9o/CoSRdqxAqD8AAAA/ygwAAAAAAAABrQIAAFQAAADRrSE4CGPaP6pNd/U+w6c/AAAAP8oMAAAAAAAAAa4CAABUAAAAzPqhuDNW2j+qTXf1PsOnPwAAAD/EDQAAAAAAAAGvAgAAVAAAAMCUormKPNo/qk139T7Dpz8AAAA/1A0AAAAAAAABsAIAAFQAAAC74SI6ti/aP6pNd/U+w6c/AAAAP+QNAAAAAAAAAbECAABUAAAAti6juuEi2j9GF1100UWnPwAAAD/kDQAAAAAAAAGyAgAAVAAAAKcVJDxk/Nk/5OBC82PIpj8AAAA/8w0AAAAAAAABswIAAFQAAACiYqS8j+/ZP4KqKHL2SqY/AAAAP/MNAAAAAAAAAbQCAABUAAAAmPykvebV2T8edA7xiM2lPwAAAD8DDgAAAAAAAAG1AgAAVAAAAI6Wpb49vNk/WAfa7q3SpD8AAAA/Aw4AAAAAAAABtgIAAFQAAACJ4yU/aa/ZP/jQv21AVaQ/AAAAPxMOAAAAAAAAAbcCAABUAAAAhDCmv5Si2T+WmqXs0tejPwAAAD8TDgAAAAAAAAG4AgAAVAAAAHrKpsDriNk/MmSLa2Vaoz8AAAA/Ig4AAAAAAAABuQIAAFQAAAB1FydBF3zZP9Atcer33KI/AAAAPyIOAAAAAAAAAboCAABUAAAAcGSnwUJv2T/QLXHq99yiPwAAAD8yDgAAAAAAAAG7AgAAVAAAAGuxJ0JuYtk/0C1x6vfcoj8AAAA/QQ4AAAAAAAABvAIAAFQAAABm/qfCmVXZP2z3VmmKX6I/AAAAP1EOAAAAAAAAAb0CAABUAAAAYUsoQ8VI2T9s91Zpil+iPwAAAD9gDgAAAAAAAAG+AgAAVAAAAFyYqMPwO9k/bPdWaYpfoj8AAAA/YA4AAAAAAAABvwIAAFQAAABSMqnERyLZP2z3VmmKX6I/AAAAP3AOAAAAAAAAAcACAABUAAAASMypxZ4I2T9s91Zpil+iPwAAAD+ADgAAAAAAAAHBAgAAVAAAAC9NK0h4yNg/bPdWaYpfoj8AAAA/gA4AAAAAAAABwgIAAFQAAAAbgSxKJpXYP2z3VmmKX6I/AAAAP48OAAAAAAAAAcMCAABUAAAAAgKuzP9U2D/QLXHq99yiPwAAAD+PDgAAAAAAAAHEAgAAVAAAAPPoLk6CLtg/0C1x6vfcoj8AAAA/nw4AAAAAAAABxQIAAFQAAADkz6/PBAjYPzJki2tlWqM/AAAAP64OAAAAAAAAAcYCAABUAAAA2mmw0Fvu1z8yZItrZVqjPwAAAD+uDgAAAAAAAAHHAgAAVAAAANW2MFGH4dc/lpql7NLXoz8AAAA/vg4AAAAAAAAByAIAAFQAAADQA7HRstTXP5aapezS16M/AAAAP74OAAAAAAAAAckCAABUAAAAy1AxUt7H1z/40L9tQFWkPwAAAD/ODgAAAAAAAAHKAgAAVAAAAMadsdIJu9c/+NC/bUBVpD8AAAA/3Q4AAAAAAAABywIAAFQAAADB6jFTNa7XP1gH2u6t0qQ/AAAAP90OAAAAAAAAAcwCAABUAAAAvDey02Ch1z+8PfRvG1ClPwAAAD/9DgAAAAAAAAHNAgAAVAAAALw3stNgodc/HnQO8YjNpT8AAAA//Q4AAAAAAAABzgIAAFQAAAC3hDJUjJTXP4KqKHL2SqY/AAAAPwwPAAAAAAAAAc8CAABUAAAAt4QyVIyU1z/k4ELzY8imPwAAAD8cDwAAAAAAAAHQAgAAVAAAALeEMlSMlNc/RhdddNFFpz8AAAA/Kw8AAAAAAAAB0QIAAFQAAACtHjNV43rXP6pNd/U+w6c/AAAAPysPAAAAAAAAAdICAABUAAAArR4zVeN61z8KhJF2rECoPwAAAD87DwAAAAAAAAHTAgAAVAAAAKhrs9UObtc/brqr9xm+qD8AAAA/Ow8AAAAAAAAB1AIAAFQAAACoa7PVDm7XPzIn4Pn0uKk/AAAAP0sPAAAAAAAAAdUCAABUAAAAo7gzVjph1z/4kxT8z7OqPwAAAD9LDwAAAAAAAAHWAgAAVAAAAJ4FtNZlVNc/vABJ/qquqz8AAAA/Wg8AAAAAAAAB1wIAAFQAAACZUjRXkUfXP4JtfQCGqaw/AAAAP2oPAAAAAAAAAdgCAABUAAAAlJ+017w61z9G2rECYaStPwAAAD9qDwAAAAAAAAHZAgAAVAAAAJSftNe8Otc/qhDMg84hrj8AAAA/ag8AAAAAAAAB2gIAAFQAAACP7DRY6C3XP259AIapHK8/AAAAP3oPAAAAAAAAAdsCAABUAAAAj+w0WOgt1z/QsxoHF5qvPwAAAD96DwAAAAAAAAHcAgAAVAAAAI/sNFjoLdc/S5CnBHlKsD8AAAA/iQ8AAAAAAAAB3QIAAFQAAACP7DRY6C3XP3yrNMUvibA/AAAAP4kPAAAAAAAAAd4CAABUAAAAj+w0WOgt1z/f4U5GnQaxPwAAAD+ZDwAAAAAAAAHfAgAAVAAAAIo5tdgTIdc/QRhpxwqEsT8AAAA/mQ8AAAAAAAAB4AIAAFQAAACKObXYEyHXP6NOg0h4AbI/AAAAP6gPAAAAAAAAAeECAABUAAAAhYY1WT8U1z8GhZ3J5X6yPwAAAD+oDwAAAAAAAAHiAgAAVAAAAIWGNVk/FNc/aLu3SlP8sj8AAAA/uA8AAAAAAAAB4wIAAFQAAACFhjVZPxTXP8vx0cvAebM/AAAAP7gPAAAAAAAAAeQCAABUAAAAeyA2Wpb61j9fQ3kN5TW0PwAAAD/IDwAAAAAAAAHlAgAAVAAAAHZtttrB7dY/JbCtD8AwtT8AAAA/yA8AAAAAAAAB5gIAAFQAAABsB7fbGNTWP+kc4hGbK7Y/AAAAP9cPAAAAAAAAAecCAABUAAAAbAe32xjU1j99bolTv+e2PwAAAD/XDwAAAAAAAAHoAgAAVAAAAGKht9xvutY/EcAwleOjtz8AAAA/5w8AAAAAAAAB6QIAAFQAAABYO7jdxqDWPwVI8ld13bg/AAAAP/cPAAAAAAAAAeoCAABUAAAAU4g4XvKT1j+ZmZmZmZm5PwAAAD/3DwAAAAAAAAHrAgAAVAAAAE7VuN4dh9Y/kSFbXCvTuj8AAAA/9w8AAAAAAAAB7AIAAFQAAABEb7nfdG3WPyVzAp5Pj7s/AAAAPwYQAAAAAAAAAe0CAABUAAAARG+533Rt1j+HqRwfvQy8PwAAAD8GEAAAAAAAAAHuAgAAVAAAAD+8OWCgYNY/GfvDYOHIvD8AAAA/FhAAAAAAAAAB7wIAAFQAAAA6Cbrgy1PWP30x3uFORr0/AAAAPyUQAAAAAAAAAfACAABUAAAAOgm64MtT1j8Rg4UjcwK+PwAAAD8lEAAAAAAAAAHxAgAAVAAAADVWOmH3RtY/pdQsZZe+vj8AAAA/NRAAAAAAAAAB8gIAAFQAAAAwo7rhIjrWPwcLR+YEPL8/AAAAPzUQAAAAAAAAAfMCAABUAAAAK/A6Yk4t1j+ZXO4nKfi/PwAAAD9FEAAAAAAAAAH0AgAAVAAAACvwOmJOLdY/5rs99G8bwD8AAAA/RRAAAAAAAAAB9QIAAFQAAAAmPbvieSDWP7BkERWCecA/AAAAP1QQAAAAAAAAAfYCAABUAAAAIYo7Y6UT1j/if57VOLjAPwAAAD9UEAAAAAAAAAH3AgAAVAAAABzXu+PQBtY/3EP/tgFVwT8AAAA/ZBAAAAAAAAAB+AIAAFQAAAAc17vj0AbWPwxfjHe4k8E/AAAAP2QQAAAAAAAAAfkCAABUAAAAFiQ8ZPz51T/YB2CYyvHBPwAAAD90EAAAAAAAAAH6AgAAVAAAABFxvOQn7dU/orAzudxPwj8AAAA/dBAAAAAAAAAB+wIAAFQAAAAMvjxlU+DVP9LLwHmTjsI/AAAAP4MQAAAAAAAAAfwCAABUAAAADL48ZVPg1T8E5006Ss3CPwAAAD+DEAAAAAAAAAH9AgAAVAAAAAy+PGVT4NU/NgLb+gAMwz8AAAA/kxAAAAAAAAAB/gIAAFQAAAAMvjxlU+DVP2YdaLu3SsM/AAAAP5MQAAAAAAAAAf8CAABUAAAADL48ZVPg1T+YOPV7bonDPwAAAD+iEAAAAAAAAAEAAwAAVAAAAAy+PGVT4NU/yFOCPCXIwz8AAAA/shAAAAAAAAABAQMAAFQAAAAMvjxlU+DVP2LhyJyA58M/AAAAP7IQAAAAAAAAAQIDAABUAAAADL48ZVPg1T+S/FVdNybEPwAAAD/REAAAAAAAAAEDAwAAVAAAAAy+PGVT4NU/xBfjHe5kxD8AAAA/0RAAAAAAAAABBAMAAFQAAAAMvjxlU+DVP1ylKX5JhMQ/AAAAP+EQAAAAAAAAAQUDAABUAAAADL48ZVPg1T/2MnDepKPEPwAAAD/xEAAAAAAAAAEGAwAAVAAAAAy+PGVT4NU/jsC2PgDDxD8AAAA/ABEAAAAAAAABBwMAAFQAAAAMvjxlU+DVPyZO/Z5b4sQ/AAAAPxARAAAAAAAAAQgDAABUAAAADL48ZVPg1T++20P/tgHFPwAAAD8fEQAAAAAAAAEJAwAAVAAAAAy+PGVT4NU/WGmKXxIhxT8AAAA/LxEAAAAAAAABCgMAAFQAAAAMvjxlU+DVP/D20L9tQMU/AAAAPz8RAAAAAAAAAQsDAABUAAAADL48ZVPg1T+IhBcgyV/FPwAAAD9OEQAAAAAAAAEMAwAAVAAAABFxvOQn7dU/iIQXIMlfxT8AAAA/XhEAAAAAAAABDQMAAFQAAAARcbzkJ+3VPyISXoAkf8U/AAAAP24RAAAAAAAAAQ4DAABUAAAAFiQ8ZPz51T8iEl6AJH/FPwAAAD9uEQAAAAAAAAEPAwAAVAAAABzXu+PQBtY/IhJegCR/xT8AAAA/jREAAAAAAAABEAMAAFQAAAAhijtjpRPWPyISXoAkf8U/AAAAP5wRAAAAAAAAAREDAABUAAAAJj274nkg1j8iEl6AJH/FPwAAAD+cEQAAAAAAAAESAwAAVAAAACvwOmJOLdY/IhJegCR/xT8AAAA/rBEAAAAAAAABEwMAAFQAAAAwo7rhIjrWPyISXoAkf8U/AAAAP6wRAAAAAAAAARQDAABUAAAAOgm64MtT1j8iEl6AJH/FPwAAAD+8EQAAAAAAAAEVAwAAVAAAAD+8OWCgYNY/IhJegCR/xT8AAAA/yxEAAAAAAAABFgMAAFQAAABJIjlfSXrWPyISXoAkf8U/AAAAP8sRAAAAAAAAARcDAABUAAAATtW43h2H1j8iEl6AJH/FPwAAAD/bEQAAAAAAAAEYAwAAVAAAAF3uN12brdY/IhJegCR/xT8AAAA/2xEAAAAAAAABGQMAAFQAAABsB7fbGNTWPyISXoAkf8U/AAAAP+sRAAAAAAAAARoDAABUAAAAeyA2Wpb61j8iEl6AJH/FPwAAAD/rEQAAAAAAAAEbAwAAVAAAAIo5tdgTIdc/IhJegCR/xT8AAAA/+hEAAAAAAAABHAMAAFQAAACUn7TXvDrXPyISXoAkf8U/AAAAP/oRAAAAAAAAAR0DAABUAAAAngW01mVU1z8iEl6AJH/FPwAAAD8KEgAAAAAAAAEeAwAAVAAAAKO4M1Y6Ydc/IhJegCR/xT8AAAA/ChIAAAAAAAABHwMAAFQAAACoa7PVDm7XPyISXoAkf8U/AAAAPxkSAAAAAAAAASADAABUAAAArR4zVeN61z8iEl6AJH/FPwAAAD8pEgAAAAAAAAEhAwAAVAAAAK0eM1Xjetc/iIQXIMlfxT8AAAA/hBMAAAAAAAABIgMAAFQAAACtHjNV43rXP1hpil8SIcU/AAAAP4QTAAAAAAAAASMDAABUAAAArR4zVeN61z++20P/tgHFPwAAAD+jEwAAAAAAAAEkAwAAVAAAAN3B7TYGte0/DHg+PW7G3j8AAAA/AAAAAAAAAAABJQMAAFQAAADdwe02BrXtP9i+Ye0b1t4/AAAAPw8AAAAAAAAAASYDAABUAAAAYJutdnC77T/YvmHtG9bePwAAAD/qAAAAAAAAAAEnAwAAVAAAAOJ0bbbawe0/2L5h7RvW3j8AAAA/+gAAAAAAAAABKAMAAFQAAABlTi32RMjtPwx4Pj1uxt4/AAAAPwkBAAAAAAAAASkDAABUAAAAagGtdRnV7T8MeD49bsbePwAAAD8JAQAAAAAAAAEqAwAAVAAAAOzabLWD2+0/PjEbjcC23j8AAAA/GQEAAAAAAAABKwMAAFQAAABvtCz17eHtPz4xG43Att4/AAAAPxkBAAAAAAAAASwDAABUAAAA9kBstCz17T8+MRuNwLbePwAAAD8pAQAAAAAAAAEtAwAAVAAAAHkaLPSW++0/cur33BKn3j8AAAA/OAEAAAAAAAABLgMAAFQAAAB+zatzawjuP3Lq99wSp94/AAAAPzgBAAAAAAAAAS8DAABUAAAAg4Ar8z8V7j9y6vfcEqfePwAAAD84AQAAAAAAAAEwAwAAVAAAAI3mKvLoLu4/pqPULGWX3j8AAAA/SAEAAAAAAAABMQMAAFQAAACXTCrxkUjuP6aj1Cxll94/AAAAP0gBAAAAAAAAATIDAABUAAAAI4zpL6Vo7j+mo9QsZZfePwAAAD9YAQAAAAAAAAEzAwAAVAAAALDLqG64iO4/2lyxfLeH3j8AAAA/ZwEAAAAAAAABNAMAAFQAAABBvucsoLXuP9pcsXy3h94/AAAAP2cBAAAAAAAAATUDAABUAAAASyTnK0nP7j/aXLF8t4fePwAAAD93AQAAAAAAAAE2AwAAVAAAAFo9ZqrG9e4/DhaOzAl43j8AAAA/dwEAAAAAAAABNwMAAFQAAABko2Wpbw/vP0DPahxcaN4/AAAAP3cBAAAAAAAAATgDAABUAAAAbgllqBgp7z90iEdsrljePwAAAD93AQAAAAAAAAE5AwAAVAAAAPaVpGdXPO8/dIhHbK5Y3j8AAAA/hwEAAAAAAAABOgMAAFQAAAB4b2SnwULvP6hBJLwASd4/AAAAP4cBAAAAAAAAATsDAABUAAAA+kgk5ytJ7z+oQSS8AEnePwAAAD+XAQAAAAAAAAE8AwAAVAAAAAD8o2YAVu8/qEEkvABJ3j8AAAA/lwEAAAAAAAABPQMAAFQAAACC1WOmalzvP6hBJLwASd4/AAAAP6YBAAAAAAAAAT4DAABUAAAABK8j5tRi7z+oQSS8AEnePwAAAD+2AQAAAAAAAAE/AwAAVAAAAApio2Wpb+8/qEEkvABJ3j8AAAA/xgEAAAAAAAABQAMAAFQAAACMO2OlE3bvP6hBJLwASd4/AAAAP9UBAAAAAAAAAUEDAABUAAAADhUj5X187z+oQSS8AEnePwAAAD/VAQAAAAAAAAFCAwAAVAAAAJahYqS8j+8/qEEkvABJ3j8AAAA/5QEAAAAAAAABQwMAAFQAAAAeLqJj+6LvP6hBJLwASd4/AAAAP+UBAAAAAAAAAUQDAABUAAAAprrhIjq27z90iEdsrljePwAAAD/0AQAAAAAAAAFFAwAAVAAAACxHIeJ4ye8/dIhHbK5Y3j8AAAA/9AEAAAAAAAABRgMAAFQAAACwIOEh48/vP3SIR2yuWN4/AAAAPwQCAAAAAAAAAUcDAABUAAAAMvqgYU3W7z90iEdsrljePwAAAD8EAgAAAAAAAAFIAwAAVAAAALTTYKG33O8/dIhHbK5Y3j8AAAA/FAIAAAAAAAABSQMAAFQAAAA2rSDhIePvP3SIR2yuWN4/AAAAPzMCAAAAAAAAAUoDAABUAAAA3RjUtjBR5z9zfPQycN7kPwAAAD8AAAAAAAAAAAFLAwAAVAAAAN0Y1LYwUec/DdniWpnW5D8AAAA/TgAAAAAAAAABTAMAAFQAAADdGNS2MFHnP6g10YLCzuQ/AAAAP14AAAAAAAAAAU0DAABUAAAAZaUTdm9k5z+oNdGCws7kPwAAAD9eAAAAAAAAAAFOAwAAVAAAAOwxUzWud+c/QZK/quvG5D8AAAA/bgAAAAAAAAABTwMAAFQAAAB5cRJ0wZfnP0GSv6rrxuQ/AAAAP24AAAAAAAAAAVADAABUAAAADxfRsX3R5z9Bkr+q68bkPwAAAD99AAAAAAAAAAFRAwAAVAAAAKtvD28OGOg/QZK/quvG5D8AAAA/fQAAAAAAAAABUgMAAFQAAABLe82rc2voP0GSv6rrxuQ/AAAAP40AAAAAAAAAAVMDAABUAAAA8TkLaK3L6D9Bkr+q68bkPwAAAD+NAAAAAAAAAAFUAwAAVAAAABQfieR8Jek/qDXRgsLO5D8AAAA/nAAAAAAAAAABVQMAAFQAAADAkEYgi5LpP6g10YLCzuQ/AAAAP5wAAAAAAAAAAVYDAABUAAAAX5wEXfDl6T+oNdGCws7kPwAAAD+sAAAAAAAAAAFXAwAAVAAAAPz0QhqBLOo/qDXRgsLO5D8AAAA/rAAAAAAAAAABWAMAAFQAAAAVdMGXp2zqP6g10YLCzuQ/AAAAP7wAAAAAAAAAAVkDAABUAAAAqhmA1WOm6j+oNdGCws7kPwAAAD+8AAAAAAAAAAFaAwAAVAAAAL7lftO12eo/qDXRgsLO5D8AAAA/ywAAAAAAAAABWwMAAFQAAADN/v1RMwDrP6g10YLCzuQ/AAAAP8sAAAAAAAAAAVwDAABUAAAA3hd90LAm6z/b7q3SFL/kPwAAAD/bAAAAAAAAAAFdAwAAVAAAAOh9fM9ZQOs/dUuc+j235D8AAAA/6wAAAAAAAAABXgMAAFQAAABvCryOmFPrPw+oiiJnr+Q/AAAAP+sAAAAAAAAAAV8DAABUAAAA95b7Tddm6z+oBHlKkKfkPwAAAD/6AAAAAAAAAAFgAwAAVAAAAHlwu41Bbes/QmFncrmf5D8AAAA/+gAAAAAAAAABYQMAAFQAAAB+IzsNFnrrP9y9VZril+Q/AAAAP/oAAAAAAAAAAWIDAABUAAAABrB6zFSN6z92GkTCC5DkPwAAAD8KAQAAAAAAAAFjAwAAVAAAAIiJOgy/k+s/D3cy6jSI5D8AAAA/GQEAAAAAAAABZAMAAFQAAAAQFnrL/abrPw93Muo0iOQ/AAAAPxkBAAAAAAAAAWUDAABUAAAAFcn5StKz6z8PdzLqNIjkPwAAAD8aAQAAAAAAAAFmAwAAVAAAAJxVOQoRx+s/D3cy6jSI5D8AAAA/KgEAAAAAAAABZwMAAFQAAAChCLmJ5dPrPw93Muo0iOQ/AAAAPzoBAAAAAAAAAWgDAABUAAAAprs4Cbrg6z8PdzLqNIjkPwAAAD86AQAAAAAAAAFpAwAAVAAAAKtuuIiO7es/D3cy6jSI5D8AAAA/SQEAAAAAAAABagMAAFQAAACwITgIY/rrPw93Muo0iOQ/AAAAP0kBAAAAAAAAAWsDAABUAAAAtdS3hzcH7D8PdzLqNIjkPwAAAD9ZAQAAAAAAAAFsAwAAVAAAADiud8ehDew/dhpEwguQ5D8AAAA/WQEAAAAAAAABbQMAAFQAAAA9YfdGdhrsP9y9VZril+Q/AAAAP2kBAAAAAAAAAW4DAABUAAAAvzq3huAg7D/cvVWa4pfkPwAAAD9pAQAAAAAAAAFvAwAAVAAAAEIUd8ZKJ+w/3L1VmuKX5D8AAAA/eAEAAAAAAAABcAMAAFQAAADE7TYGtS3sP9y9VZril+Q/AAAAP7cBAAAAAAAAAXEDAABUAAAAxO02BrUt7D92GkTCC5DkPwAAAD/WAQAAAAAAAAFyAwAAVAAAAMmgtoWJOuw/dhpEwguQ5D8AAAA/YwIAAAAAAAABcwMAAFQAAACL5dMLaQTSPxPY1gdgmOo/AAAAPwAAAAAAAAAAAXQDAABUAAAAkJhTiz0R0j8T2NYHYJjqPwAAAD8PAAAAAAAAAAF1AwAAVAAAAJVL0woSHtI/E9jWB2CY6j8AAAA/RwAAAAAAAAABdgMAAFQAAACfsdIJuzfSPxPY1gdgmOo/AAAAP1cAAAAAAAAAAXcDAABUAAAAqRfSCGRR0j8T2NYHYJjqPwAAAD9XAAAAAAAAAAF4AwAAVAAAAMKWUIaKkdI/E9jWB2CY6j8AAAA/ZgAAAAAAAAABeQMAAFQAAADqLk6CLvjSPxPY1gdgmOo/AAAAP2YAAAAAAAAAAXoDAABUAAAAIeDK/E+F0z8T2NYHYJjqPwAAAD92AAAAAAAAAAF7AwAAVAAAAFPex/ecBdQ/E9jWB2CY6j8AAAA/dgAAAAAAAAABfAMAAFQAAACKj0RyvpLUP6w0xS+JkOo/AAAAP4YAAAAAAAAAAX0DAABUAAAAxvNAbLQs1T/g7aF/24DqPwAAAD+GAAAAAAAAAAF+AwAAVAAAAPM+vucsoNU/ekqQpwR56j8AAAA/lQAAAAAAAAABfwMAAFQAAAAmPbvieSDWPxSnfs8tceo/AAAAP5UAAAAAAAAAAYADAABUAAAASSI5X0l61j+uA233VmnqPwAAAD+lAAAAAAAAAAGBAwAAVAAAAGwHt9sY1NY/R2BbH4Bh6j8AAAA/pQAAAAAAAAABggMAAFQAAACP7DRY6C3XP+G8SUepWeo/AAAAP7QAAAAAAAAAAYMDAABUAAAArR4zVeN61z/hvElHqVnqPwAAAD+0AAAAAAAAAAGEAwAAVAAAALw3stNgodc/exk4b9JR6j8AAAA/xAAAAAAAAAABhQMAAFQAAADLUDFS3sfXPxV2Jpf7Seo/AAAAP8QAAAAAAAAAAYYDAABUAAAA1bYwUYfh1z8VdiaX+0nqPwAAAD/UAAAAAAAAAAGHAwAAVAAAANppsNBb7tc/FXYml/tJ6j8AAAA/1AAAAAAAAAABiAMAAFQAAADkz6/PBAjYP67SFL8kQuo/AAAAP+MAAAAAAAAAAYkDAABUAAAA7jWvzq0h2D+u0hS/JELqPwAAAD/jAAAAAAAAAAGKAwAAVAAAAP1OLk0rSNg/SS8D50066j8AAAA/8wAAAAAAAAABiwMAAFQAAAAMaK3LqG7YP0kvA+dNOuo/AAAAP/MAAAAAAAAAAYwDAABUAAAAG4EsSiaV2D986N82oCrqPwAAAD8DAQAAAAAAAAGNAwAAVAAAACqaq8iju9g/fOjfNqAq6j8AAAA/AwEAAAAAAAABjgMAAFQAAAA5sypHIeLYP3zo3zagKuo/AAAAPxIBAAAAAAAAAY8DAABUAAAASMypxZ4I2T8WRc5eySLqPwAAAD8SAQAAAAAAAAGQAwAAVAAAAE1/KUVzFdk/sKG8hvIa6j8AAAA/IgEAAAAAAAABkQMAAFQAAABX5ShEHC/ZP7ChvIbyGuo/AAAAPyIBAAAAAAAAAZIDAABUAAAAXJiow/A72T9J/qquGxPqPwAAAD8xAQAAAAAAAAGTAwAAVAAAAGFLKEPFSNk/Sf6qrhsT6j8AAAA/QQEAAAAAAAABlAMAAFQAAABhSyhDxUjZP+RamdZEC+o/AAAAP1EBAAAAAAAAAZUDAABUAAAAZv6nwplV2T/kWpnWRAvqPwAAAD9gAQAAAAAAAAGWAwAAVAAAAGuxJ0JuYtk/5FqZ1kQL6j8AAAA/gAEAAAAAAAABlwMAAFQAAABwZKfBQm/ZP+RamdZEC+o/AAAAP4ABAAAAAAAAAZgDAABUAAAAdRcnQRd82T/kWpnWRAvqPwAAAD+PAQAAAAAAAAGZAwAAVAAAAHrKpsDriNk/5FqZ1kQL6j8AAAA/jwEAAAAAAAABmgMAAFQAAACEMKa/lKLZP+RamdZEC+o/AAAAP58BAAAAAAAAAZsDAABUAAAAjpalvj282T/kWpnWRAvqPwAAAD+uAQAAAAAAAAGcAwAAVAAAAKJipLyP79k/fbeH/m0D6j8AAAA/rgEAAAAAAAABnQMAAFQAAACxeyM7DRbaP323h/5tA+o/AAAAP74BAAAAAAAAAZ4DAABUAAAAwJSiuYo82j99t4f+bQPqPwAAAD++AQAAAAAAAAGfAwAAVAAAANGtITgIY9o/FxR2Jpf76T8AAAA/zgEAAAAAAAABoAMAAFQAAADgxqC2hYnaPxcUdiaX++k/AAAAP84BAAAAAAAAAaEDAABUAAAA6iygtS6j2j8XFHYml/vpPwAAAD/dAQAAAAAAAAGiAwAAVAAAAPSSn7TXvNo/FxR2Jpf76T8AAAA/3QEAAAAAAAABowMAAFQAAAD++J6zgNbaPxcUdiaX++k/AAAAP+0BAAAAAAAAAaQDAABUAAAAA6weM1Xj2j8XFHYml/vpPwAAAD/9AQAAAAAAAAGlAwAAVAAAAAhfnrIp8No/FxR2Jpf76T8AAAA/DAIAAAAAAAABpgMAAFQAAAASxZ2x0gnbPxcUdiaX++k/AAAAPxwCAAAAAAAAAacDAABUAAAAF3gdMacW2z8XFHYml/vpPwAAAD8rAgAAAAAAAAGoAwAAVAAAABwrnbB7I9s/FxR2Jpf76T8AAAA/KwIAAAAAAAABqQMAAFQAAAArRBwv+UnbP323h/5tA+o/AAAAPzsCAAAAAAAAAaoDAABUAAAAOl2brXZw2z99t4f+bQPqPwAAAD87AgAAAAAAAAGrAwAAVAAAAEl2Giz0lts/fbeH/m0D6j8AAAA/SwIAAAAAAAABrAMAAFQAAABYj5mqcb3bP323h/5tA+o/AAAAP0sCAAAAAAAAAa0DAABUAAAAZ6gYKe/j2z99t4f+bQPqPwAAAD9aAgAAAAAAAAGuAwAAVAAAAHbBl6dsCtw/5FqZ1kQL6j8AAAA/WgIAAAAAAAABrwMAAFQAAACKjZalvj3cP+RamdZEC+o/AAAAP2oCAAAAAAAAAbADAABUAAAAowwVI+V93D9J/qquGxPqPwAAAD9qAgAAAAAAAAGxAwAAVAAAALIllKFipNw/Sf6qrhsT6j8AAAA/egIAAAAAAAABsgMAAFQAAADG8ZKftNfcP7ChvIbyGuo/AAAAP3oCAAAAAAAAAbMDAABUAAAA5CORnK8k3T8WRc5eySLqPwAAAD+JAgAAAAAAAAG0AwAAVAAAAP2iDxrWZN0/fOjfNqAq6j8AAAA/iQIAAAAAAAABtQMAAFQAAAAlOw0WesvdP+KL8Q53Muo/AAAAP5kCAAAAAAAAAbYDAABUAAAAQ20LE3UY3j/ii/EOdzLqPwAAAD+ZAgAAAAAAAAG3AwAAVAAAAGZSiY9Ect4/SS8D50066j8AAAA/qAIAAAAAAAABuAMAAFQAAACFhIeMP7/eP67SFL8kQuo/AAAAP6gCAAAAAAAAAbkDAABUAAAAp2kFCQ8Z3z+u0hS/JELqPwAAAD+4AgAAAAAAAAG6AwAAVAAAAMtOg4Xect8/FXYml/tJ6j8AAAA/yAIAAAAAAAABuwMAAFQAAADpgIGC2b/fPxV2Jpf7Seo/AAAAP8gCAAAAAAAAAbwDAABUAAAAAQAAAAAA4D8VdiaX+0nqPwAAAD/XAgAAAAAAAAG9AwAAVAAAAI4/vz4TIOA/FXYml/tJ6j8AAAA/1wIAAAAAAAABvgMAAFQAAACYpb49vDngPxV2Jpf7Seo/AAAAP+cCAAAAAAAAAb8DAABUAAAAJOV9fM9Z4D8VdiaX+0nqPwAAAD/nAgAAAAAAAAHAAwAAVAAAAC5LfXt4c+A/FXYml/tJ6j8AAAA/9wIAAAAAAAABwQMAAFQAAAC7ijy6i5PgPxV2Jpf7Seo/AAAAP/cCAAAAAAAAAcIDAABUAAAAQhd8ecqm4D8VdiaX+0nqPwAAAD8GAwAAAAAAAAHDAwAAVAAAAEx9e3hzwOA/rtIUvyRC6j8AAAA/BgMAAAAAAAABxAMAAFQAAADZvDq3huDgP67SFL8kQuo/AAAAPxYDAAAAAAAAAcUDAABUAAAA4yI6ti/64D+u0hS/JELqPwAAAD8WAwAAAAAAAAHGAwAAVAAAAG9i+fRCGuE/rtIUvyRC6j8AAAA/JQMAAAAAAAABxwMAAFQAAAABVTizKkfhP67SFL8kQuo/AAAAPyUDAAAAAAAAAcgDAABUAAAAFiE3sXx64T9JLwPnTTrqPwAAAD81AwAAAAAAAAHJAwAAVAAAAKzG9e44tOE/4ovxDncy6j8AAAA/NQMAAAAAAAABygMAAFQAAABCbLQs9e3hP+KL8Q53Muo/AAAAP0UDAAAAAAAAAcsDAABUAAAAUYUzq3IU4j/ii/EOdzLqPwAAAD9FAwAAAAAAAAHMAwAAVAAAAGVRMqnER+I/4ovxDncy6j8AAAA/VAMAAAAAAAABzQMAAFQAAAB5HTGnFnviP+KL8Q53Muo/AAAAP1QDAAAAAAAAAc4DAABUAAAAiTawJZSh4j/ii/EOdzLqPwAAAD9kAwAAAAAAAAHPAwAAVAAAAJhPL6QRyOI/4ovxDncy6j8AAAA/dAMAAAAAAAAB0AMAAFQAAACnaK4ij+7iP3zo3zagKuo/AAAAP3QDAAAAAAAAAdEDAABUAAAAOFvt4HYb4z986N82oCrqPwAAAD90AwAAAAAAAAHSAwAAVAAAAMWarB+KO+M/fOjfNqAq6j8AAAA/gwMAAAAAAAAB0wMAAFQAAADPAKweM1XjP3zo3zagKuo/AAAAP4MDAAAAAAAAAdQDAABUAAAAVo3r3XFo4z986N82oCrqPwAAAD+TAwAAAAAAAAHVAwAAVAAAAN4ZK52we+M/FkXOXski6j8AAAA/kwMAAAAAAAAB1gMAAFQAAADjzKochYjjP7ChvIbyGuo/AAAAP6IDAAAAAAAAAdcDAABUAAAAalnq28Ob4z+wobyG8hrqPwAAAD+iAwAAAAAAAAHYAwAAVAAAAG8MaluYqOM/Sf6qrhsT6j8AAAA/sgMAAAAAAAAB2QMAAFQAAAD3mKka17vjP323h/5tA+o/AAAAP7IDAAAAAAAAAdoDAABUAAAAfiXp2RXP4z8XFHYml/vpPwAAAD/CAwAAAAAAAAHbAwAAVAAAAIiL6Ni+6OM/S81Sdunr6T8AAAA/wgMAAAAAAAAB3AMAAFQAAAAQGCiY/fvjP+UpQZ4S5Ok/AAAAP9EDAAAAAAAAAd0DAABUAAAAGn4nl6YV5D8Z4x3uZNTpPwAAAD/hAwAAAAAAAAHeAwAAVAAAAB8xpxZ7IuQ/GeMd7mTU6T8AAAA/4QMAAAAAAAAB3wMAAFQAAAAk5CaWTy/kPxnjHe5k1Ok/AAAAP/EDAAAAAAAAAeADAABUAAAAKZemFSQ85D8Z4x3uZNTpPwAAAD/xAwAAAAAAAAHhAwAAVAAAAKtwZlWOQuQ/GeMd7mTU6T8AAAA/AAQAAAAAAAAB4gMAAFQAAACwI+bUYk/kPxnjHe5k1Ok/AAAAPwAEAAAAAAAAAeMDAABUAAAAM/2lFM1V5D8Z4x3uZNTpPwAAAD8QBAAAAAAAAAHkAwAAVAAAADiwJZShYuQ/sj8MFo7M6T8AAAA/HwQAAAAAAAAB5QMAAFQAAAC6ieXTC2nkP7I/DBaOzOk/AAAAPx8EAAAAAAAAAeYDAABUAAAAPWOlE3Zv5D+yPwwWjszpPwAAAD8vBAAAAAAAAAHnAwAAVAAAAL88ZVPgdeQ/sj8MFo7M6T8AAAA/LwQAAAAAAAAB6AMAAFQAAABCFiWTSnzkP7I/DBaOzOk/AAAAPz8EAAAAAAAAAekDAABUAAAAxO/k0rSC5D+yPwwWjszpPwAAAD9OBAAAAAAAAAHqAwAAVAAAAEfJpBIfieQ/sj8MFo7M6T8AAAA/XgQAAAAAAAAB6wMAAFQAAADJomRSiY/kP7I/DBaOzOk/AAAAP14EAAAAAAAAAewDAABUAAAATHwkkvOV5D9NnPo9t8TpPwAAAD9uBAAAAAAAAAHtAwAAVAAAAM5V5NFdnOQ/TZz6PbfE6T8AAAA/fQQAAAAAAAAB7gMAAFQAAABRL6QRyKLkP02c+j23xOk/AAAAP30EAAAAAAAAAe8DAABUAAAA1AhkUTKp5D9NnPo9t8TpPwAAAD+NBAAAAAAAAAHwAwAAVAAAAFbiI5Gcr+Q/TZz6PbfE6T8AAAA/jQQAAAAAAAAB8QMAAFQAAABblaMQcbzkP02c+j23xOk/AAAAP5wEAAAAAAAAAfIDAABUAAAAYEgjkEXJ5D9NnPo9t8TpPwAAAD+cBAAAAAAAAAHzAwAAVAAAAOMh48+vz+Q/TZz6PbfE6T8AAAA/rAQAAAAAAAAB9AMAAFQAAABl+6IPGtbkP02c+j23xOk/AAAAP6wEAAAAAAAAAfUDAABUAAAAaq4ij+7i5D9NnPo9t8TpPwAAAD+8BAAAAAAAAAH2AwAAVAAAAO2H4s5Y6eQ/TZz6PbfE6T8AAAA/vAQAAAAAAAAB9wMAAFQAAADyOmJOLfbkP02c+j23xOk/AAAAP8sEAAAAAAAAAfgDAABUAAAAdBQijpf85D9NnPo9t8TpPwAAAD/bBAAAAAAAAAH5AwAAVAAAAHQUIo6X/OQ/5vjoZeC86T8AAAA/6wQAAAAAAAAB+gMAAFQAAAD37eHNAQPlP+b46GXgvOk/AAAAP/oEAAAAAAAAAfsDAABUAAAAecehDWwJ5T/m+Ohl4LzpPwAAAD/6BAAAAAAAAAH8AwAAVAAAAPygYU3WD+U/5vjoZeC86T8AAAA/CgUAAAAAAAAB/QMAAFQAAAB+eiGNQBblP+b46GXgvOk/AAAAPxkFAAAAAAAAAf4DAABUAAAAAVThzKoc5T/m+Ohl4LzpPwAAAD8pBQAAAAAAAAH/AwAAVAAAAIMtoQwVI+U/5vjoZeC86T8AAAA/OQUAAAAAAAABAAQAAFQAAAAGB2FMfynlP+b46GXgvOk/AAAAP1gFAAAAAAAAAQEEAABUAAAAiOAgjOkv5T/m+Ohl4LzpPwAAAD+HBQAAAAAAAAECBAAAVAAAAIjgIIzpL+U/gFXXjQm16T8AAAA/AwcAAAAAAAABAwQAAFQAAABnqsb17jjUP2LtG9a+Ye0/AAAAPwAAAAAAAAAAAQQEAABUAAAAbF1GdcNF1D9i7RvWvmHtPwAAAD9dAAAAAAAAAAEFBAAAVAAAAHbDRXRsX9Q/Yu0b1r5h7T8AAAA/bQAAAAAAAAABBgQAAFQAAACF3MTy6YXUP2LtG9a+Ye0/AAAAP30AAAAAAAAAAQcEAABUAAAAnltDcBDG1D/9SQr+51ntPwAAAD99AAAAAAAAAAEIBAAAVAAAAMFAwezfH9U/l6b4JRFS7T8AAAA/fQAAAAAAAAABCQQAAFQAAADp2L7og4bVPzAD5006Su0/AAAAP4wAAAAAAAAAAQoEAABUAAAAIYo7Y6UT1j9kvMOdjDrtPwAAAD+cAAAAAAAAAAELBAAAVAAAAF3uN12brdY/l3Wg7d4q7T8AAAA/nAAAAAAAAAABDAQAAFQAAACy0bLUt4fXP2WLa2VaE+0/AAAAP6sAAAAAAAAAAQ0EAABUAAAAG4EsSiaV2D+ZREi1rAPtPwAAAD+rAAAAAAAAAAEOBAAAVAAAAH99JkDAldk/zf0kBf/z7D8AAAA/qwAAAAAAAAABDwQAAFQAAADRrSE4CGPaP839JAX/8+w/AAAAP7sAAAAAAAAAARAEAABUAAAAHCudsHsj2z9mWhMtKOzsPwAAAD/LAAAAAAAAAAERBAAAVAAAAGL1mKka19s/ALcBVVHk7D8AAAA/ywAAAAAAAAABEgQAAFQAAACov5SiuYrcPwC3AVVR5Ow/AAAAP9oAAAAAAAAAARMEAABUAAAA2r2RnQYL3T8AtwFVUeTsPwAAAD/aAAAAAAAAAAEUBAAAVAAAABFvDhgomN0/ALcBVVHk7D8AAAA/6gAAAAAAAAABFQQAAFQAAAA0VIyU9/HdPwC3AVVR5Ow/AAAAP+oAAAAAAAAAARYEAABUAAAAVzkKEcdL3j8AtwFVUeTsPwAAAD/6AAAAAAAAAAEXBAAAVAAAAGsFCQ8Zf94/ALcBVVHk7D8AAAA/+gAAAAAAAAABGAQAAFQAAAB/0QcNa7LePwC3AVVR5Ow/AAAAPwkBAAAAAAAAARkEAABUAAAAj+qGi+jY3j8AtwFVUeTsPwAAAD8JAQAAAAAAAAEaBAAAVAAAAJlQhoqR8t4/ALcBVVHk7D8AAAA/GQEAAAAAAAABGwQAAFQAAACjtoWJOgzfPwC3AVVR5Ow/AAAAPxkBAAAAAAAAARwEAABUAAAAsc8ECLgy3z+aE/B8etzsPwAAAD8oAQAAAAAAAAEdBAAAVAAAALs1BAdhTN8/mhPwfHrc7D8AAAA/KAEAAAAAAAABHgQAAFQAAADFmwMGCmbfPzRw3qSj1Ow/AAAAPzgBAAAAAAAAAR8EAABUAAAAzwEDBbN/3z/NzMzMzMzsPwAAAD84AQAAAAAAAAEgBAAAVAAAAN8agoMwpt8/zczMzMzM7D8AAAA/SAEAAAAAAAABIQQAAFQAAADpgIGC2b/fP83MzMzMzOw/AAAAP0gBAAAAAAAAASIEAABUAAAA7TMBAq7M3z/NzMzMzMzsPwAAAD9XAQAAAAAAAAEjBAAAVAAAAPPmgIGC2d8/zczMzMzM7D8AAAA/VwEAAAAAAAABJAQAAFQAAAD3mQABV+bfP83MzMzMzOw/AAAAP2cBAAAAAAAAASUEAABUAAAA/UyAgCvz3z/NzMzMzMzsPwAAAD9nAQAAAAAAAAEmBAAAVAAAAAEAAAAAAOA/zczMzMzM7D8AAAA/hgEAAAAAAAABJwQAAFQAAACE2b8/agbgP83MzMzMzOw/AAAAP6UBAAAAAAAAASgEAABUAAAABrN/f9QM4D/NzMzMzMzsPwAAAD+lAQAAAAAAAAEpBAAAVAAAAImMP78+E+A/zczMzMzM7D8AAAA/tQEAAAAAAAABKgQAAFQAAAALZv/+qBngP83MzMzMzOw/AAAAP9MBAAAAAAAAASsEAABUAAAAEBl/fn0m4D/NzMzMzMzsPwAAAD/TAQAAAAAAAAEsBAAAVAAAAJilvj28OeA/zczMzMzM7D8AAAA/4gEAAAAAAAABLQQAAFQAAAAfMv78+kzgP83MzMzMzOw/AAAAP+IBAAAAAAAAAS4EAABUAAAAp749vDlg4D/NzMzMzMzsPwAAAD/iAQAAAAAAAAEvBAAAVAAAAKxxvTsObeA/zczMzMzM7D8AAAA/8gEAAAAAAAABMAQAAFQAAACxJD274nngP83MzMzMzOw/AAAAP/IBAAAAAAAAATEEAABUAAAAM/78+kyA4D/NzMzMzMzsPwAAAD8CAgAAAAAAAAEyBAAAVAAAALbXvDq3huA/zczMzMzM7D8AAAA/EQIAAAAAAAABMwQAAFQAAAAz/vz6TIDgP83MzMzMzOw/AAAAP9wCAAAAAAAAATQEAABUAAAAsSQ9u+J54D/NzMzMzMzsPwAAAD9KAwAAAAAAAAE1BAAAVAAAAKwbLqJj++I/MtKOFQgj7T8AAAA/AAAAAAAAAAABNgQAAFQAAAAu9e3hzQHjPzLSjhUII+0/AAAAPwAAAAAAAAAAATcEAABUAAAAtoEtoQwV4z8y0o4VCCPtPwAAAD8QAAAAAAAAAAE4BAAAVAAAADhb7eB2G+M/MtKOFQgj7T8AAAA/EAAAAAAAAAABOQQAAFQAAAA9Dm1gSyjjPzLSjhUII+0/AAAAPyAAAAAAAAAAAToEAABUAAAAxZqsH4o74z8y0o4VCCPtPwAAAD8gAAAAAAAAAAE7BAAAVAAAAM8ArB4zVeM/MtKOFQgj7T8AAAA/LwAAAAAAAAABPAQAAFQAAADZZqsd3G7jPzLSjhUII+0/AAAAPy8AAAAAAAAAAT0EAABUAAAAZaZqXO+O4z8y0o4VCCPtPwAAAD8/AAAAAAAAAAE+BAAAVAAAAHS/6dpsteM/MtKOFQgj7T8AAAA/PwAAAAAAAAABPwQAAFQAAAAGsiiZVOLjPzLSjhUII+0/AAAAP08AAAAAAAAAAUAEAABUAAAAkvHn12cC5D8y0o4VCCPtPwAAAD9PAAAAAAAAAAFBBAAAVAAAACTkJpZPL+Q/MtKOFQgj7T8AAAA/XgAAAAAAAAABQgQAAFQAAAC11mVUN1zkP8sufT0xG+0/AAAAP14AAAAAAAAAAUMEAABUAAAAQhYlk0p85D/LLn09MRvtPwAAAD9uAAAAAAAAAAFEBAAAVAAAANQIZFEyqeQ/yy59PTEb7T8AAAA/bgAAAAAAAAABRQQAAFQAAABl+6IPGtbkP8sufT0xG+0/AAAAP30AAAAAAAAAAUYEAABUAAAAecehDWwJ5T/LLn09MRvtPwAAAD99AAAAAAAAAAFHBAAAVAAAAAYHYUx/KeU/ZYtrZVoT7T8AAAA/jQAAAAAAAAABSAQAAFQAAACX+Z8KZ1blP2WLa2VaE+0/AAAAP40AAAAAAAAAAUkEAABUAAAAphIfieR85T//51mNgwvtPwAAAD+dAAAAAAAAAAFKBAAAVAAAADNS3sf3nOU//+dZjYML7T8AAAA/nQAAAAAAAAABSwQAAFQAAAA9uN3GoLblP//nWY2DC+0/AAAAP6wAAAAAAAAAAUwEAABUAAAAyfecBbTW5T+ZREi1rAPtPwAAAD+sAAAAAAAAAAFNBAAAVAAAANNdnARd8OU/mURItawD7T8AAAA/vAAAAAAAAAABTgQAAFQAAABgnVtDcBDmP5lESLWsA+0/AAAAP7wAAAAAAAAAAU8EAABUAAAAb7bawe025j+ZREi1rAPtPwAAAD/MAAAAAAAAAAFQBAAAVAAAAH7PWUBrXeY/mURItawD7T8AAAA/2wAAAAAAAAABUQQAAFQAAACN6Ni+6IPmP5lESLWsA+0/AAAAP9sAAAAAAAAAAVIEAABUAAAAnAFYPWaq5j+ZREi1rAPtPwAAAD/rAAAAAAAAAAFTBAAAVAAAALDNVju43eY/mURItawD7T8AAAA/6wAAAAAAAAABVAQAAFQAAAC/5tW5NQTnP5lESLWsA+0/AAAAP/oAAAAAAAAAAVUEAABUAAAAUdkUeB0x5z+ZREi1rAPtPwAAAD/6AAAAAAAAAAFWBAAAVAAAAGDyk/aaV+c/mURItawD7T8AAAA/CgEAAAAAAAABVwQAAFQAAAB0vpL07IrnP5lESLWsA+0/AAAAPwoBAAAAAAAAAVgEAABUAAAAg9cRc2qx5z+ZREi1rAPtPwAAAD8aAQAAAAAAAAFZBAAAVAAAAJLwkPHn1+c/mURItawD7T8AAAA/GgEAAAAAAAABWgQAAFQAAAAeMFAw+/fnPzKhNt3V++w/AAAAPxoBAAAAAAAAAVsEAABUAAAApryP7zkL6D8yoTbd1fvsPwAAAD8aAQAAAAAAAAFcBAAAVAAAAC1Jz654Hug/zf0kBf/z7D8AAAA/KgEAAAAAAAABXQQAAFQAAAAy/E4uTSvoP2ZaEy0o7Ow/AAAAPyoBAAAAAAAAAV4EAABUAAAAN6/OrSE46D8AtwFVUeTsPwAAAD86AQAAAAAAAAFfBAAAVAAAADxiTi32ROg/mhPwfHrc7D8AAAA/OgEAAAAAAAABYAQAAFQAAAC/Ow5tYEvoP83MzMzMzOw/AAAAP0kBAAAAAAAAAWEEAABUAAAAxO6N7DRY6D/NzMzMzMzsPwAAAD9JAQAAAAAAAAFiBAAAVAAAAEbITSyfXug/aCm79PXE7D8AAAA/WQEAAAAAAAABYwQAAFQAAADJoQ1sCWXoP2gpu/T1xOw/AAAAP1kBAAAAAAAAAWQEAABUAAAAS3vNq3Nr6D8BhqkcH73sPwAAAD9oAQAAAAAAAAFlBAAAVAAAAFAuTStIeOg/m+KXREi17D8AAAA/aAEAAAAAAAABZgQAAFQAAABV4cyqHIXoP8+bdJSapew/AAAAP4gBAAAAAAAAAWcEAABUAAAAWpRMKvGR6D/Pm3SUmqXsPwAAAD+IAQAAAAAAAAFoBAAAVAAAAF9HzKnFnug/aPhivMOd7D8AAAA/iAEAAAAAAAABaQQAAFQAAADiIIzpL6XoPwNVUeTslew/AAAAP5cBAAAAAAAAAWoEAABUAAAA59MLaQSy6D/RahxcaH7sPwAAAD+XAQAAAAAAAAFrBAAAVAAAAGmty6huuOg/BCT5q7pu7D8AAAA/pwEAAAAAAAABbAQAAFQAAABuYEsoQ8XoPzjd1fsMX+w/AAAAP6cBAAAAAAAAAW0EAABUAAAA8TkLaK3L6D+fT4+bsT/sPwAAAD+3AQAAAAAAAAFuBAAAVAAAAPE5C2ity+g/0whs6wMw7D8AAAA/twEAAAAAAAABbwQAAFQAAABzE8unF9LoPzp7JYuoEOw/AAAAP8YBAAAAAAAAAXAEAABUAAAA9uyK54HY6D8HkfACJPnrPwAAAD/WAQAAAAAAAAFxBAAAVAAAAHjGSifs3ug/O0rNUnbp6z8AAAA/1gEAAAAAAAABcgQAAFQAAAB4xkon7N7oPwlgmMrx0es/AAAAP+UBAAAAAAAAAXMEAABUAAAAeMZKJ+ze6D88GXUaRMLrPwAAAD/lAQAAAAAAAAF0BAAAVAAAAHjGSifs3ug/CS9Akr+q6z8AAAA/5QEAAAAAAAABdQQAAFQAAAB4xkon7N7oP9dECwo7k+s/AAAAP/UBAAAAAAAAAXYEAABUAAAAeMZKJ+ze6D+lWtaBtnvrPwAAAD8FAgAAAAAAAAF3BAAAVAAAAHjGSifs3ug/2ROz0Qhs6z8AAAA/BQIAAAAAAAABeAQAAFQAAAB4xkon7N7oP0CGbHGtTOs/AAAAPwUCAAAAAAAAAXkEAABUAAAAeMZKJ+ze6D90P0nB/zzrPwAAAD8UAgAAAAAAAAF6BAAAVAAAAPbsiueB2Og/27ECYaQd6z8AAAA/JAIAAAAAAAABewQAAFQAAABzE8unF9LoP3UO8YjNFes/AAAAPyQCAAAAAAAAAXwEAABUAAAA8TkLaK3L6D+ox83YHwbrPwAAAD80AgAAAAAAAAF9BAAAVAAAAOyGi+jYvug/3ICqKHL26j8AAAA/NAIAAAAAAAABfgQAAFQAAABprcuobrjoP3bdmFCb7uo/AAAAP0MCAAAAAAAAAX8EAABUAAAA59MLaQSy6D8QOod4xObqPwAAAD9DAgAAAAAAAAGABAAAVAAAAOIgjOkvpeg/qpZ1oO3e6j8AAAA/UwIAAAAAAAABgQQAAFQAAADdbQxqW5joP6qWdaDt3uo/AAAAP1MCAAAAAAAAAYIEAABUAAAA2LqM6oaL6D9D82PIFtfqPwAAAD9iAgAAAAAAAAGDBAAAVAAAAM5Ujevdceg/3k9S8D/P6j8AAAA/YgIAAAAAAAABhAQAAFQAAAA3r86tITjoPxEJL0CSv+o/AAAAP3ICAAAAAAAAAYUEAABUAAAAI+PPr88E6D+sZR1ou7fqPwAAAD9yAgAAAAAAAAGGBAAAVAAAAI09EXITy+c/RcILkOSv6j8AAAA/ggIAAAAAAAABhwQAAFQAAAB5cRJ0wZfnP98e+rcNqOo/AAAAP4ICAAAAAAAAAYgEAABUAAAA3RjUtjBR5z/fHvq3DajqPwAAAD+RAgAAAAAAAAGJBAAAVAAAAELAlfmfCuc/E9jWB2CY6j8AAAA/kQIAAAAAAAABigQAAFQAAAChtNe8OrfmP6w0xS+JkOo/AAAAP6ECAAAAAAAAAYsEAABUAAAAg4LZvz9q5j9HkbNXsojqPwAAAD+hAgAAAAAAAAGMBAAAVAAAAGVQ28JEHeY/ekqQpwR56j8AAAA/sQIAAAAAAAABjQQAAFQAAADJ95wFtNblP0dgWx+AYeo/AAAAP7ECAAAAAAAAAY4EAABUAAAAtSueB2Kj5T/hvElHqVnqPwAAAD/AAgAAAAAAAAGPBAAAVAAAAKFfnwkQcOU/exk4b9JR6j8AAAA/wAIAAAAAAAABkAQAAFQAAACNk6ALvjzlP3sZOG/SUeo/AAAAP9ACAAAAAAAAAZEEAABUAAAA9+3hzQED5T8VdiaX+0nqPwAAAD/QAgAAAAAAAAGSBAAAVAAAAGquIo/u4uQ/FXYml/tJ6j8AAAA/3wIAAAAAAAABkwQAAFQAAADZu+PQBrbkPxV2Jpf7Seo/AAAAP+8CAAAAAAAAAZQEAABUAAAATHwkkvOV5D8VdiaX+0nqPwAAAD/vAgAAAAAAAAGVBAAAVAAAADiwJZShYuQ/FXYml/tJ6j8AAAA/GgMAAAAAAAABlgQAAFQAAAAuSiaV+EjkPxV2Jpf7Seo/AAAAPyoDAAAAAAAAAZcEAABUAAAAnFfn1hAc5D8VdiaX+0nqPwAAAD8qAwAAAAAAAAGYBAAAVAAAAAtlqBgp7+M/FXYml/tJ6j8AAAA/OQMAAAAAAAABmQQAAFQAAAB5cmlaQcLjPxV2Jpf7Seo/AAAAP0kDAAAAAAAAAZoEAABUAAAA7TKqGy6i4z8VdiaX+0nqPwAAAD9JAwAAAAAAAAGbBAAAVAAAAFtAa11GdeM/exk4b9JR6j8AAAA/SQMAAAAAAAABnAQAAFQAAABMJ+zeyE7jP+G8SUepWeo/AAAAP1kDAAAAAAAAAZ0EAABUAAAAPQ5tYEso4z9HYFsfgGHqPwAAAD9ZAwAAAAAAAAGeBAAAVAAAAC717eHNAeM/R2BbH4Bh6j8AAAA/aAMAAAAAAAABnwQAAFQAAACitS6juuHiP0dgWx+AYeo/AAAAP2gDAAAAAAAAAaAEAABUAAAAk5yvJD274j9HYFsfgGHqPwAAAD94AwAAAAAAAAGhBAAAVAAAAAZd8OUpm+I/R2BbH4Bh6j8AAAA/hwMAAAAAAAABogQAAFQAAAD89vDmgIHiP64DbfdWaeo/AAAAP4cDAAAAAAAAAaMEAABUAAAAdGqxJ0Ju4j+uA233VmnqPwAAAD+XAwAAAAAAAAGkBAAAVAAAAO3dcWgDW+I/rgNt91Zp6j8AAAA/lwMAAAAAAAABpQQAAFQAAABqBLIomVTiP64DbfdWaeo/AAAAP6cDAAAAAAAAAaYEAABUAAAA6Cry6C5O4j+uA233VmnqPwAAAD+nAwAAAAAAAAGnBAAAVAAAAGVRMqnER+I/rgNt91Zp6j8AAAA/tgMAAAAAAAABqAQAAFQAAABgnrIp8DriP64DbfdWaeo/AAAAP7YDAAAAAAAAAakEAABUAAAA3sTy6YU04j+uA233VmnqPwAAAD/GAwAAAAAAAAGqBAAAVAAAAFvrMqobLuI/rgNt91Zp6j8AAAA/1gMAAAAAAAABqwQAAFQAAABWOLMqRyHiP64DbfdWaeo/AAAAP9YDAAAAAAAAAawEAABUAAAA1F7z6twa4j+uA233VmnqPwAAAD/lAwAAAAAAAAGtBAAAVAAAAEzSsyueB+I/rgNt91Zp6j8AAAA/5QMAAAAAAAABrgQAAFQAAADFRXRsX/ThP64DbfdWaeo/AAAAP/UDAAAAAAAAAa8EAABUAAAAOQa1LUzU4T+uA233VmnqPwAAAD/1AwAAAAAAAAGwBAAAVAAAAKzG9e44tOE/rgNt91Zp6j8AAAA/BAQAAAAAAAABsQQAAFQAAAAlOrYv+qDhPxSnfs8tceo/AAAAPwQEAAAAAAAAAbIEAABUAAAAna12cLuN4T96SpCnBHnqPwAAAD8UBAAAAAAAAAGzBAAAVAAAAJj69vDmgOE/ekqQpwR56j8AAAA/FAQAAAAAAAABtAQAAFQAAAARbrcxqG3hP3pKkKcEeeo/AAAAPyQEAAAAAAAAAbUEAABUAAAAC7s3stNg4T/g7aF/24DqPwAAAD8kBAAAAAAAAAG2BAAAVAAAAIjhd3JpWuE/R5GzV7KI6j8AAAA/MwQAAAAAAAABtwQAAFQAAAAGCLgy/1PhP0eRs1eyiOo/AAAAP0MEAAAAAAAAAbgEAABUAAAAgy748pRN4T9HkbNXsojqPwAAAD9DBAAAAAAAAAG5BAAAVAAAAH57eHPAQOE/rDTFL4mQ6j8AAAA/YgQAAAAAAAABugQAAFQAAAD8obgzVjrhP6w0xS+JkOo/AAAAP2IEAAAAAAAAAbsEAABUAAAAecj48+sz4T8T2NYHYJjqPwAAAD9yBAAAAAAAAAG8BAAAVAAAAPfuOLSBLeE/E9jWB2CY6j8AAAA/cgQAAAAAAAABvQQAAFQAAABvYvn0QhrhPxPY1gdgmOo/AAAAP4EEAAAAAAAAAb4EAABUAAAA7Yg5tdgT4T8T2NYHYJjqPwAAAD+BBAAAAAAAAAG/BAAAVAAAAGqveXVuDeE/eXvo3zag6j8AAAA/kQQAAAAAAAABwAQAAFQAAADo1bk1BAfhP3l76N82oOo/AAAAP5EEAAAAAAAAAcEEAABUAAAAZfz59ZkA4T/fHvq3DajqPwAAAD+wBAAAAAAAAAHCBAAAVAAAAOMiOrYv+uA/RcILkOSv6j8AAAA/3wQAAAAAAAABwwQAAFQAAABgSXp2xfPgP0XCC5Dkr+o/AAAAP+8EAAAAAAAAAcQEAABUAAAAYEl6dsXz4D+sZR1ou7fqPwAAAD/+BAAAAAAAAAHFBAAAVAAAAN5vujZb7eA/rGUdaLu36j8AAAA//gQAAAAAAAABxgQAAFQAAABblvr28ObgP3isQBhpx+o/AAAAPw4FAAAAAAAAAccEAABUAAAA2bw6t4bg4D94rEAYacfqPwAAAD8OBQAAAAAAAAHIBAAAVAAAANQJuzey0+A/qpZ1oO3e6j8AAAA/HgUAAAAAAAAByQQAAFQAAADPVju43cbgP3bdmFCb7uo/AAAAPx4FAAAAAAAAAcoEAABUAAAAyqO7OAm64D/cgKoocvbqPwAAAD8oBQAAAAAAAAHLBAAAVAAAAEfK+/ies+A/qMfN2B8G6z8AAAA/KAUAAAAAAAABzAQAAFQAAADF8Du5NK3gPw9r37D2Des/AAAAPzgFAAAAAAAAAc0EAABUAAAAxfA7uTSt4D91DvGIzRXrPwAAAD84BQAAAAAAAAHOBAAAVAAAAMXwO7k0reA/27ECYaQd6z8AAAA/SAUAAAAAAAABzwQAAFQAAADF8Du5NK3gP0FVFDl7Jes/AAAAP0gFAAAAAAAAAdAEAABUAAAAxfA7uTSt4D+o+CURUi3rPwAAAD9XBQAAAAAAAAHRBAAAVAAAAMXwO7k0reA/DZw36Sg16z8AAAA/ZwUAAAAAAAAB0gQAAFQAAADF8Du5NK3gP9riWpnWROs/AAAAP3YFAAAAAAAAAdMEAABUAAAAxfA7uTSt4D9AhmxxrUzrPwAAAD92BQAAAAAAAAHUBAAAVAAAAMXwO7k0reA/pil+SYRU6z8AAAA/hgUAAAAAAAAB1QQAAFQAAADF8Du5NK3gPw3NjyFbXOs/AAAAP4YFAAAAAAAAAdYEAABUAAAAxfA7uTSt4D/ZE7PRCGzrPwAAAD+WBQAAAAAAAAHXBAAAVAAAAMXwO7k0reA/C/7nWY2D6z8AAAA/lgUAAAAAAAAB2AQAAFQAAADF8Du5NK3gP9dECwo7k+s/AAAAP6UFAAAAAAAAAdkEAABUAAAAxfA7uTSt4D+kiy666KLrPwAAAD+lBQAAAAAAAAHaBAAAVAAAAMXwO7k0reA/cNJRapay6z8AAAA/tQUAAAAAAAAB2wQAAFQAAADF8Du5NK3gPzwZdRpEwus/AAAAP7UFAAAAAAAAAdwEAABUAAAAxfA7uTSt4D8JYJjK8dHrPwAAAD/FBQAAAAAAAAHdBAAAVAAAAEfK+/ies+A/bwOqosjZ6z8AAAA/xQUAAAAAAAAB3gQAAFQAAABHyvv4nrPgP9Wmu3qf4es/AAAAP9QFAAAAAAAAAd8EAABUAAAATH17eHPA4D87Ss1SdunrPwAAAD/UBQAAAAAAAAHgBAAAVAAAAEx9e3hzwOA/ou3eKk3x6z8AAAA/5AUAAAAAAAAB4QQAAFQAAABRMPv3R83gP6Lt3ipN8es/AAAAP/MFAAAAAAAAAeIEAABUAAAAUTD790fN4D9uNALb+gDsPwAAAD/zBQAAAAAAAAHjBAAAVAAAANQJuzey0+A/1NcTs9EI7D8AAAA/8wUAAAAAAAAB5AQAAFQAAABW43p3HNrgPzp7JYuoEOw/AAAAPwMGAAAAAAAAAeUEAABUAAAAW5b69vDm4D/TCGzrAzDsPwAAAD8TBgAAAAAAAAHmBAAAVAAAAGBJenbF8+A/n0+Pm7E/7D8AAAA/EwYAAAAAAAAB5wQAAFQAAADjIjq2L/rgP9E5xCM2V+w/AAAAPyIGAAAAAAAAAegEAABUAAAAZfz59ZkA4T+egOfT42bsPwAAAD8iBgAAAAAAAAHpBAAAVAAAAOjVuTUEB+E/0WocXGh+7D8AAAA/MgYAAAAAAAAB6gQAAFQAAABvYvn0QhrhP2j4YrzDnew/AAAAPzIGAAAAAAAAAesEAABUAAAAdBV5dBcn4T81P4Zsca3sPwAAAD9CBgAAAAAAAAHsBAAAVAAAAHQVeXQXJ+E/AYapHB+97D8AAAA/QgYAAAAAAAAB7QQAAFQAAAB5yPjz6zPhPzRw3qSj1Ow/AAAAP1EGAAAAAAAAAe4EAABUAAAAecj48+sz4T+aE/B8etzsPwAAAD9RBgAAAAAAAAHvBAAAVAAAAH57eHPAQOE/ALcBVVHk7D8AAAA/YQYAAAAAAAAB8AQAAFQAAAABVTizKkfhP839JAX/8+w/AAAAP2EGAAAAAAAAAfEEAABUAAAAgy748pRN4T8yoTbd1fvsPwAAAD9wBgAAAAAAAAHyBAAAVAAAAIjhd3JpWuE/mURItawD7T8AAAA/gAYAAAAAAAAB8wQAAFQAAAALuzey02DhP5lESLWsA+0/AAAAP4AGAAAAAAAAAfQEAABUAAAAEW63Maht4T//51mNgwvtPwAAAD+QBgAAAAAAAAH1BAAAVAAAAJ2tdnC7jeE/MtKOFQgj7T8AAAA/kAYAAAAAAAAB9gQAAFQAAACnE3ZvZKfhP5d1oO3eKu0/AAAAP58GAAAAAAAAAfcEAABUAAAAtiz17eHN4T/+GLLFtTLtPwAAAD+fBgAAAAAAAAH4BAAAVAAAAEcfNKzJ+uE/y1/VdWNC7T8AAAA/rwYAAAAAAAAB+QQAAFQAAABb6zKqGy7iP5em+CURUu0/AAAAP78GAAAAAAAAAfoEAABUAAAAb7cxqG1h4j9i7RvWvmHtPwAAAD+/BgAAAAAAAAH7BAAAVAAAAISDMKa/lOI/yZAtrpVp7T8AAAA/vwYAAAAAAAAB/AQAAFQAAACdAq8j5tTiP5XXUF5Dee0/AAAAP84GAAAAAAAAAf0EAABUAAAAsc6tITgI4z/7emI2GoHtPwAAAD/OBgAAAAAAAAH+BAAAVAAAAMWarB+KO+M/Yh50DvGI7T8AAAA/3gYAAAAAAAAB/wQAAFQAAADUsyueB2LjPy5ll76emO0/AAAAP94GAAAAAAAAAQAFAABUAAAA3hkrnbB74z+UCKmWdaDtPwAAAD/tBgAAAAAAAAEBBQAAVAAAAGWmalzvjuM/lAiplnWg7T8AAAA/7QYAAAAAAAABAgUAAFQAAADtMqobLqLjP5QIqZZ1oO0/AAAAP/0GAAAAAAAAAQMFAABUAAAAdL/p2my14z+UCKmWdaDtPwAAAD/9BgAAAAAAAAEEBQAAVAAAAHlyaVpBwuM/lAiplnWg7T8AAAA/DQcAAAAAAAABBQUAAFQAAAAB/6gZgNXjP5QIqZZ1oO0/AAAAPw0HAAAAAAAAAQYFAABUAAAAAf+oGYDV4z8uZZe+npjtPwAAAD8cBwAAAAAAAAEHBQAAVAAAAIPYaFnq2+M/x8GF5seQ7T8AAAA/HAcAAAAAAAABCAUAAFQAAACD2GhZ6tvjP2IedA7xiO0/AAAAPywHAAAAAAAAAQkFAABUAAAAg9hoWerb4z/7emI2GoHtPwAAAD82BwAAAAAAAAEKBQAAVAAAAAayKJlU4uM/+3piNhqB7T8AAAA/RgcAAAAAAAABCwUAAFQAAAAGsiiZVOLjP5XXUF5Dee0/AAAAP1UHAAAAAAAAAQwFAABUAAAAiIvo2L7o4z+V11BeQ3ntPwAAAD/iBwAAAAAAAAENBQAAVAAAAAtlqBgp7+M/lddQXkN57T8AAAA/8QcAAAAAAAABDgUAAFQAAAALZagYKe/jPy80P4Zsce0/AAAAPwEIAAAAAAAAAQ8FAABUAAAAjT5oWJP14z8vND+GbHHtPwAAAD8BCAAAAAAAAAEQBQAAVAAAAI0+aFiT9eM/yZAtrpVp7T8AAAA/EQgAAAAAAAABEQUAAFQAAACS8efXZwLkP8mQLa6Vae0/AAAAPxEIAAAAAAAAARIFAABUAAAAFcunF9II5D/JkC2ulWntPwAAAD8gCAAAAAAAAAETBQAAVAAAAJekZ1c8D+Q/Yu0b1r5h7T8AAAA/MAgAAAAAAAABFAUAAFQAAAAafieXphXkP/1JCv7nWe0/AAAAPzAIAAAAAAAAARUFAABUAAAAHzGnFnsi5D+XpvglEVLtPwAAAD9ACAAAAAAAAAEWBQAAVAAAACTkJpZPL+Q/MAPnTTpK7T8AAAA/TwgAAAAAAAABFwUAAFQAAAApl6YVJDzkPzAD5006Su0/AAAAP08IAAAAAAAAARgFAABUAAAALkomlfhI5D9kvMOdjDrtPwAAAD9PCAAAAAAAAAEZBQAAVAAAALAj5tRiT+Q/ZLzDnYw67T8AAAA/XwgAAAAAAAABGgUAAFQAAACwI+bUYk/kP/4YssW1Mu0/AAAAP34IAAAAAAAAARsFAABUAAAAM/2lFM1V5D/+GLLFtTLtPwAAAD+OCAAAAAAAAAEcBQAAVAAAADP9pRTNVeQ/l3Wg7d4q7T8AAAA/nQgAAAAAAAABHQUAAFQAAAC11mVUN1zkP5d1oO3eKu0/AAAAP60IAAAAAAAAAR4FAABUAAAAOLAllKFi5D+XdaDt3irtPwAAAD+tCAAAAAAAAAEfBQAAVAAAADiwJZShYuQ/MtKOFQgj7T8AAAA/vQgAAAAAAAABIAUAAFQAAAC6ieXTC2nkPzLSjhUII+0/AAAAP70IAAAAAAAAASEFAABUAAAAuonl0wtp5D/LLn09MRvtPwAAAD/MCAAAAAAAAAEiBQAAVAAAAD1jpRN2b+Q/yy59PTEb7T8AAAA/3AgAAAAAAAABIwUAAFQAAAC/PGVT4HXkP2WLa2VaE+0/AAAAP+sIAAAAAAAAASQFAABUAAAAQhYlk0p85D//51mNgwvtPwAAAD/7CAAAAAAAAAElBQAAVAAAAMTv5NK0guQ//+dZjYML7T8AAAA/CwkAAAAAAAABJgUAAFQAAADE7+TStILkP5lESLWsA+0/AAAAPyoJAAAAAAAAAScFAABUAAAAR8mkEh+J5D+ZREi1rAPtPwAAAD86CQAAAAAAAAEoBQAAVAAAAEfJpBIfieQ/MqE23dX77D8AAAA/fQoAAAAAAAABKQUAAFQAAABHyaQSH4nkP839JAX/8+w/AAAAP5wKAAAAAAAAASoFAABUAAAAR8mkEh+J5D9mWhMtKOzsPwAAAD+8CgAAAAAAAAErBQAAVAAAAEfJpBIfieQ/ALcBVVHk7D8AAAA/GQsAAAAAAAABLAUAAFQAAADE7+TStILkPwC3AVVR5Ow/AAAAP1gLAAAAAAAAAS0FAABUAAAAxO/k0rSC5D+aE/B8etzsPwAAAD9lCwAAAAAAAAEuBQAAVAAAAMTv5NK0guQ/NHDepKPU7D8AAAA/pAsAAAAAAAABLwUAAFQAAADE7+TStILkP83MzMzMzOw/AAAAP8MLAAAAAAAAATAFAABUAAAAxO/k0rSC5D9oKbv09cTsPwAAAD/DCwAAAAAAAAExBQAAVAAAAMTv5NK0guQ/AYapHB+97D8AAAA/0wsAAAAAAAABMgUAAFQAAADE7+TStILkP5vil0RItew/AAAAP+ILAAAAAAAAATMFAABUAAAAxO/k0rSC5D81P4Zsca3sPwAAAD8RDAAAAAAAAAE0BQAAVAAAAMTv5NK0guQ/z5t0lJql7D8AAAA/IQwAAAAAAAABNQUAAFQAAADE7+TStILkP2j4YrzDnew/AAAAPzEMAAAAAAAAATYFAABUAAAAxO/k0rSC5D8DVVHk7JXsPwAAAD9QDAAAAAAAAAE3BQAAVAAAAMTv5NK0guQ/Ng4uND+G7D8AAAA/bwwAAAAAAAABOAUAAFQAAABHyaQSH4nkP9FqHFxofuw/AAAAP38MAAAAAAAAATkFAABUAAAAyaJkUomP5D9qxwqEkXbsPwAAAD+ODAAAAAAAAAE6BQAAVAAAAMmiZFKJj+Q/BCT5q7pu7D8AAAA/ngwAAAAAAAABOwUAAFQAAADJomRSiY/kP56A59PjZuw/AAAAP54MAAAAAAAAATwFAABUAAAATHwkkvOV5D+egOfT42bsPwAAAD+eDAAAAAAAAAE9BQAAVAAAAEx8JJLzleQ/ON3V+wxf7D8AAAA/rgwAAAAAAAABPgUAAFQAAABMfCSS85XkP9E5xCM2V+w/AAAAP64MAAAAAAAAAT8FAABUAAAAzlXk0V2c5D9slrJLX0/sPwAAAD+9DAAAAAAAAAFABQAAVAAAAM5V5NFdnOQ/BfOgc4hH7D8AAAA/zQwAAAAAAAABQQUAAFQAAABRL6QRyKLkP59Pj5uxP+w/AAAAP9wMAAAAAAAAAUIFAABUAAAA1AhkUTKp5D+fT4+bsT/sPwAAAD/sDAAAAAAAAAFDBQAAVAAAAA/ERstS354/UmqWsktf7z8AAAA/AAAAAAAAAAABRAUAAFQAAABj9EHDmqyfP7oNqIoiZ+8/AAAAP30AAAAAAAAAAUUFAABUAAAAWpKeXfE8oD+6DaiKImfvPwAAAD+MAAAAAAAAAAFGBQAAVAAAAIIqnFmVo6A/ug2oiiJn7z8AAAA/jAAAAAAAAAABRwUAAFQAAADSWpdR3XChPx6xuWL5bu8/AAAAP5wAAAAAAAAAAUgFAABUAAAAIouSSSU+oj8esbli+W7vPwAAAD+cAAAAAAAAAAFJBQAAVAAAAEojkEXJpKI/HrG5Yvlu7z8AAAA/qwAAAAAAAAABSgUAAFQAAACaU4s9EXKjPx6xuWL5bu8/AAAAP6sAAAAAAAAAAUsFAABUAAAA6oOGNVk/pD8esbli+W7vPwAAAD+7AAAAAAAAAAFMBQAAVAAAAGJMfylFc6U/HrG5Yvlu7z8AAAA/uwAAAAAAAAABTQUAAFQAAAAqRXMVeXSnPx6xuWL5bu8/AAAAP8sAAAAAAAAAAU4FAABUAAAA8j1nAa11qT8esbli+W7vPwAAAD/LAAAAAAAAAAFPBQAAVAAAAJSeXfE8EKs/HrG5Yvlu7z8AAAA/2gAAAAAAAAABUAUAAFQAAAAMZ1blKESsPx6xuWL5bu8/AAAAP9oAAAAAAAAAAVEFAABUAAAAhC9P2RR4rT8esbli+W7vPwAAAD/qAAAAAAAAAAFSBQAAVAAAAPz3R80ArK4/HrG5Yvlu7z8AAAA/6gAAAAAAAAABUwUAAFQAAABi+J1cmlawPx6xuWL5bu8/AAAAP/oAAAAAAAAAAVQFAABUAAAAsiiZVOIjsT8esbli+W7vPwAAAD/6AAAAAAAAAAFVBQAAVAAAACvxkUjOV7I/HrG5Yvlu7z8AAAA/CQEAAAAAAAABVgUAAFQAAACP7Ys+aFizPx6xuWL5bu8/AAAAPwkBAAAAAAAAAVcFAABUAAAA3x2HNrAltD+6DaiKImfvPwAAAD8ZAQAAAAAAAAFYBQAAVAAAAEMagSxKJrU/UmqWsktf7z8AAAA/GQEAAAAAAAABWQUAAFQAAACBfn0mQMC1P+zGhNp0V+8/AAAAPygBAAAAAAAAAVoFAABUAAAA0a54HoiNtj/sxoTadFfvPwAAAD8oAQAAAAAAAAFbBQAAVAAAACHfcxbQWrc/hiNzAp5P7z8AAAA/OAEAAAAAAAABXAUAAFQAAACF220Malu4P7rcT1LwP+8/AAAAPzgBAAAAAAAAAV0FAABUAAAAwT9qBmD1uD/ulSyiQjDvPwAAAD9IAQAAAAAAAAFeBQAAVAAAAOnXZwIEXLk/iPIaymso7z8AAAA/SAEAAAAAAAABXwUAAFQAAAAmPGT8+fW5P7yr9xm+GO8/AAAAP1cBAAAAAAAAAWAFAABUAAAATtRh+J1cuj9UCOZB5xDvPwAAAD9XAQAAAAAAAAFhBQAAVAAAAHZsX/RBw7o/Ih6xuWL57j8AAAA/ZwEAAAAAAAABYgUAAFQAAACeBF3w5Sm7P756n+GL8e4/AAAAP3cBAAAAAAAAAWMFAABUAAAAxpxa7ImQuz/wM3wx3uHuPwAAAD93AQAAAAAAAAFkBQAAVAAAANpoWerbw7s/JO1YgTDS7j8AAAA/hgEAAAAAAAABZQUAAFQAAAACAVfmfyq8P75JR6lZyu4/AAAAP4YBAAAAAAAAAWYFAABUAAAAFs1V5NFdvD9YpjXRgsLuPwAAAD+WAQAAAAAAAAFnBQAAVAAAAD5lU+B1xLw/8gIk+au67j8AAAA/oQEAAAAAAAABaAUAAFQAAABSMVLex/e8PyS8AEn+qu4/AAAAP7ABAAAAAAAAAWkFAABUAAAAZv1Q3BkrvT/AGO9wJ6PuPwAAAD+wAQAAAAAAAAFqBQAAVAAAAHrJT9prXr0/WHXdmFCb7j8AAAA/wAEAAAAAAAABawUAAFQAAACOlU7YvZG9P/LRy8B5k+4/AAAAP8ABAAAAAAAAAWwFAABUAAAAomFN1g/FvT+NLrrooovuPwAAAD/QAQAAAAAAAAFtBQAAVAAAALYtTNRh+L0/wOeWOPV77j8AAAA/0AEAAAAAAAABbgUAAFQAAAC2LUzUYfi9P1pEhWAedO4/AAAAP98BAAAAAAAAAW8FAABUAAAAyvlK0rMrvj/0oHOIR2zuPwAAAD/fAQAAAAAAAAFwBQAAVAAAAODFSdAFX74/KFpQ2Jlc7j8AAAA/7wEAAAAAAAABcQUAAFQAAADgxUnQBV++P8G2PgDDVO4/AAAAP+8BAAAAAAAAAXIFAABUAAAACF5HzKnFvj/1bxtQFUXuPwAAAD//AQAAAAAAAAFzBQAAVAAAABwqRsr7+L4/j8wJeD497j8AAAA//wEAAAAAAAABdAUAAFQAAAAcKkbK+/i+P8OF5seQLe4/AAAAPw4CAAAAAAAAAXUFAABUAAAAHCpGyvv4vj9d4tTvuSXuPwAAAD8OAgAAAAAAAAF2BQAAVAAAAC72RMhNLL8/kZuxPwwW7j8AAAA/HgIAAAAAAAABdwUAAFQAAAAu9kTITSy/P8RUjo9eBu4/AAAAPx4CAAAAAAAAAXgFAABUAAAAQsJDxp9fvz9esXy3h/7tPwAAAD8tAgAAAAAAAAF5BQAAVAAAAELCQ8afX78/kWpZB9ru7T8AAAA/LQIAAAAAAAABegUAAFQAAABCwkPGn1+/PyzHRy8D5+0/AAAAPz0CAAAAAAAAAXsFAABUAAAAQsJDxp9fvz/FIzZXLN/tPwAAAD89AgAAAAAAAAF8BQAAVAAAAELCQ8afX78/+dwSp37P7T8AAAA/TQIAAAAAAAABfQUAAFQAAABCwkPGn1+/P5M5Ac+nx+0/AAAAP00CAAAAAAAAAX4FAABUAAAAQsJDxp9fvz8slu/20L/tPwAAAD9cAgAAAAAAAAF/BQAAVAAAAELCQ8afX78/x/LdHvq37T8AAAA/bAIAAAAAAAABgAUAAFQAAABCwkPGn1+/P/qrum5MqO0/AAAAP2wCAAAAAAAAAYEFAABUAAAAQsJDxp9fvz8uZZe+npjtPwAAAD9sAgAAAAAAAAGCBQAAVAAAAELCQ8afX78/Yh50DvGI7T8AAAA/fAIAAAAAAAABgwUAAFQAAABCwkPGn1+/P/t6YjYage0/AAAAP3wCAAAAAAAAAYQFAABUAAAALvZEyE0svz/JkC2ulWntPwAAAD+LAgAAAAAAAAGFBQAAVAAAABwqRsr7+L4//UkK/udZ7T8AAAA/iwIAAAAAAAABhgUAAFQAAAAIXkfMqcW+P5em+CURUu0/AAAAP5sCAAAAAAAAAYcFAABUAAAA9JFIzleSvj/LX9V1Y0LtPwAAAD+bAgAAAAAAAAGIBQAAVAAAAODFSdAFX74/ZLzDnYw67T8AAAA/qgIAAAAAAAABiQUAAFQAAAC2LUzUYfi9P5d1oO3eKu0/AAAAP6oCAAAAAAAAAYoFAABUAAAAomFN1g/FvT8y0o4VCCPtPwAAAD+6AgAAAAAAAAGLBQAAVAAAAI6VTti9kb0/yy59PTEb7T8AAAA/ygIAAAAAAAABjAUAAFQAAACOlU7YvZG9P2WLa2VaE+0/AAAAP8oCAAAAAAAAAY0FAABUAAAAZv1Q3BkrvT9li2tlWhPtPwAAAD/ZAgAAAAAAAAGOBQAAVAAAAGb9UNwZK70/mURItawD7T8AAAA/2QIAAAAAAAABjwUAAFQAAAA+ZVPgdcS8P5lESLWsA+0/AAAAP+kCAAAAAAAAAZAFAABUAAAAPmVT4HXEvD8yoTbd1fvsPwAAAD/pAgAAAAAAAAGRBQAAVAAAACqZVOIjkbw/zf0kBf/z7D8AAAA/+QIAAAAAAAABkgUAAFQAAADuNFjoLfe7PzRw3qSj1Ow/AAAAP/kCAAAAAAAAAZMFAABUAAAAijhe8pP2uj9oKbv09cTsPwAAAD8IAwAAAAAAAAGUBQAAVAAAABFwZf6nwrk/z5t0lJql7D8AAAA/CAMAAAAAAAABlQUAAFQAAACZp2wKvI64PzYOLjQ/huw/AAAAPxgDAAAAAAAAAZYFAABUAAAADRN1GH4ntz843dX7DF/sPwAAAD8YAwAAAAAAAAGXBQAAVAAAAJVKfCSS87U/n0+Pm7E/7D8AAAA/JwMAAAAAAAABmAUAAFQAAADz6YU0Alm0PwfCSDtWIOw/AAAAPycDAAAAAAAAAZkFAABUAAAAP72QRiCLsj/U1xOz0QjsPwAAAD83AwAAAAAAAAGaBQAAVAAAAJ5cmlaQ8LA/ou3eKk3x6z8AAAA/NwMAAAAAAAABmwUAAFQAAABMKEPFSHmvP9Wmu3qf4es/AAAAP0cDAAAAAAAAAZwFAABUAAAAhC9P2RR4rT+ivIbyGsrrPwAAAD9HAwAAAAAAAAGdBQAAVAAAAAxnVuUoRKw/PBl1GkTC6z8AAAA/VgMAAAAAAAABngUAAFQAAAC8Nlvt4HarPzwZdRpEwus/AAAAP1YDAAAAAAAAAZ8FAABUAAAAlJ5d8TwQqz/WdWNCbbrrPwAAAD9mAwAAAAAAAAGgBQAAVAAAAEJuYvn0Qqo/1nVjQm266z8AAAA/ZgMAAAAAAAABoQUAAFQAAADyPWcBrXWpP9Z1Y0Jtuus/AAAAP3YDAAAAAAAAAaIFAABUAAAAyqVpBQkPqT9w0lFqlrLrPwAAAD92AwAAAAAAAAGjBQAAVAAAAHx1bg3BQag/cNJRapay6z8AAAA/hQMAAAAAAAABpAUAAFQAAAAqRXMVeXSnP3DSUWqWsus/AAAAP4UDAAAAAAAAAaUFAABUAAAA2hR4HTGnpj9w0lFqlrLrPwAAAD+VAwAAAAAAAAGmBQAAVAAAAGJMfylFc6U/cNJRapay6z8AAAA/lQMAAAAAAAABpwUAAFQAAAASHIQx/aWkP9Z1Y0Jtuus/AAAAP6QDAAAAAAAAAagFAABUAAAAmlOLPRFyoz/WdWNCbbrrPwAAAD+kAwAAAAAAAAGpBQAAVAAAACKLkkklPqI/PBl1GkTC6z8AAAA/tAMAAAAAAAABqgUAAFQAAACCKpxZlaOgP6K8hvIayus/AAAAP8QDAAAAAAAAAasFAABUAAAAb2NQ28JEnT8JYJjK8dHrPwAAAD/UAwAAAAAAAAGsBQAAVAAAAH/SXvPq3Jo/bwOqosjZ6z8AAAA/1AMAAAAAAAABrQUAAFQAAACPQW0LE3WYP9Wmu3qf4es/AAAAP+MDAAAAAAAAAa4FAABUAAAAPxFyE8unlz/Vprt6n+HrPwAAAD/zAwAAAAAAAAGvBQAAVAAAAJ2weyM7DZY/ou3eKk3x6z8AAAA/8wMAAAAAAAABsAUAAFQAAAD9T4Uzq3KUP6Lt3ipN8es/AAAAP/MDAAAAAAAAAbEFAABUAAAArR+KO2Olkz9uNALb+gDsPwAAAD8DBAAAAAAAAAGyBQAAVAAAAA2/k0vTCpI/bjQC2/oA7D8AAAA/EgQAAAAAAAABswUAAFQAAAC9jphTiz2RP6AeN2N/GOw/AAAAPxIEAAAAAAAAAbQFAABUAAAAOlxEx/ZFjz8Hwkg7ViDsPwAAAD8iBAAAAAAAAAG1BQAAVAAAAJr7Tddmq40/0whs6wMw7D8AAAA/IgQAAAAAAAABtgUAAFQAAAD2mlfn1hCMP59Pj5uxP+w/AAAAPzEEAAAAAAAAAbcFAABUAAAAutlqB7fbiD/ROcQjNlfsPwAAAD8xBAAAAAAAAAG4BQAAVAAAABZ5dBcnQYc/ON3V+wxf7D8AAAA/QQQAAAAAAAABuQUAAFQAAADWt4c3BwyEP9FqHFxofuw/AAAAP0EEAAAAAAAAAboFAABUAAAANleRR3dxgj82Di40P4bsPwAAAD9RBAAAAAAAAAG7BQAAVAAAAJb2mlfn1oA/z5t0lJql7D8AAAA/UQQAAAAAAAABvAUAAFQAAADsK0nPrnh+P5vil0RItew/AAAAP2AEAAAAAAAAAb0FAABUAAAAaKlvD28OeD80cN6ko9TsPwAAAD9gBAAAAAAAAAG+BQAAVAAAACjogi9P2XQ/ZloTLSjs7D8AAAA/cAQAAAAAAAABvwUAAFQAAAAo6IIvT9l0P5lESLWsA+0/AAAAP3AEAAAAAAAAAcAFAABUAAAA6CaWTy+kcT/LLn09MRvtPwAAAD+ABAAAAAAAAAHBBQAAVAAAAFDLUt8e3mw//hiyxbUy7T8AAAA/gAQAAAAAAAABwgUAAFQAAABQy1LfHt5sPzAD5006Su0/AAAAP48EAAAAAAAAAcMFAABUAAAAUMtS3x7ebD9i7RvWvmHtPwAAAD+PBAAAAAAAAAHEBQAAVAAAAFDLUt8e3mw/LzQ/hmxx7T8AAAA/nwQAAAAAAAABxQUAAFQAAABQy1LfHt5sP2IedA7xiO0/AAAAP58EAAAAAAAAAcYFAABUAAAAUMtS3x7ebD8uZZe+npjtPwAAAD+uBAAAAAAAAAHHBQAAVAAAAOgmlk8vpHE/YE/MRiOw7T8AAAA/rgQAAAAAAAAByAUAAFQAAAAo6IIvT9l0P1+AJH9V1+0/AAAAP74EAAAAAAAAAckFAABUAAAAaKlvD28OeD/4DWvfsPbtPwAAAD++BAAAAAAAAAHKBQAAVAAAAOwrSc+ueH4/XeLU77kl7j8AAAA/zgQAAAAAAAABywUAAFQAAAA2V5FHd3GCP8G2PgDDVO4/AAAAP84EAAAAAAAAAcwFAABUAAAAFnl0FydBhz+NLrrooovuPwAAAD/dBAAAAAAAAAHNBQAAVAAAAPaaV+fWEIw/WKY10YLC7j8AAAA/3QQAAAAAAAABzgUAAFQAAAC9jphTiz2RP756n+GL8e4/AAAAP+0EAAAAAAAAAc8FAABUAAAA/U+FM6tylD8iTwnylCDvPwAAAD/tBAAAAAAAAAHQBQAAVAAAAI9BbQsTdZg/hiNzAp5P7z8AAAA//QQAAAAAAAAB0QUAAFQAAADPAlrrMqqbP4ZUyzrQdu8/AAAAP/0EAAAAAAAAAdIFAABUAAAAD8RGy1Lfnj8e4hGbK5bvPwAAAD8MBQAAAAAAAAHTBQAAVAAAAKrCmVU5CqE/UMxGI7Ct7z8AAAA/HAUAAAAAAAAB1AUAAFQAAAAii5JJJT6iP4S2e6s0xe8/AAAAPxwFAAAAAAAAAdUFAABUAAAAmlOLPRFyoz/oWY2DC83vPwAAAD8cBQAAAAAAAAHWBQAAVAAAABIchDH9paQ/UP2eW+LU7z8AAAA/KwUAAAAAAAAB1wUAAFQAAABiTH8pRXOlP7agsDO53O8/AAAAPysFAAAAAAAAAdgFAABUAAAAiuR8JenZpT+2oLAzudzvPwAAAD87BQAAAAAAAAHZBQAAVAAAALJ8eiGNQKY/tqCwM7nc7z8AAAA/SwUAAAAAAAAB2gUAAFQAAAACrXUZ1Q2nP7agsDO53O8/AAAAP0sFAAAAAAAAAdsFAABUAAAAKkVzFXl0pz+2oLAzudzvPwAAAD9aBQAAAAAAAAHcBQAAVAAAAKQNbAllqKg/UP2eW+LU7z8AAAA/WgUAAAAAAAAB3QUAAFQAAAAa1mT9UNypP1D9nlvi1O8/AAAAP1oFAAAAAAAAAd4FAABUAAAAlJ5d8TwQqz+EtnurNMXvPwAAAD9qBQAAAAAAAAHfBQAAVAAAADT/U+HMqqw/UMxGI7Ct7z8AAAA/egUAAAAAAAAB4AUAAFQAAACsx0zVuN6tP1DMRiOwre8/AAAAP3oFAAAAAAAAAeEFAABUAAAATChDxUh5rz8e4hGbK5bvPwAAAD+JBQAAAAAAAAHiBQAAVAAAAE4sn15II7A/Upvu6n2G7z8AAAA/iQUAAAAAAAAB4wUAAFQAAAB2xJxa7ImwP1Kb7up9hu8/AAAAP5kFAAAAAAAAAeQFAABUAAAAipCbWD69sD+GVMs60HbvPwAAAD+ZBQAAAAAAAAHlBQAAVAAAALIomVTiI7E/hlTLOtB27z8AAAA/qAUAAAAAAAAB5gUAAFQAAACyKJlU4iOxPx6xuWL5bu8/AAAAP6gFAAAAAAAAAecFAABUAAAAxvSXUjRXsT+6DaiKImfvPwAAAD+4BQAAAAAAAAHoBQAAVAAAAMb0l1I0V7E/UmqWsktf7z8AAAA/yAUAAAAAAAAB6QUAAFQAAADvjJVO2L2xP4YjcwKeT+8/AAAAP8gFAAAAAAAAAeoFAABUAAAA74yVTti9sT8ggGEqx0fvPwAAAD/XBQAAAAAAAAHrBQAAVAAAAO+MlU7YvbE/VDk+ehk47z8AAAA/1wUAAAAAAAAB7AUAAFQAAAAWd8ZKJ+zOP6wocvZKFsE/AAAAPwAAAAAAAAAAAe0FAABUAAAADBHHS37Szj+sKHL2ShbBPwAAAD9eAAAAAAAAAAHuBQAAVAAAAAKrx0zVuM4/rChy9koWwT8AAAA/XgAAAAAAAAAB7wUAAFQAAAD4RMhNLJ/OP0S2uFamNcE/AAAAP20AAAAAAAAAAfAFAABUAAAA5HjJT9przj920UUXXXTBPwAAAD9tAAAAAAAAAAHxBQAAVAAAAOR4yU/aa84/DF+Md7iTwT8AAAA/fQAAAAAAAAAB8gUAAFQAAADaEspQMVLOP6bs0tcTs8E/AAAAP30AAAAAAAAAAfMFAABUAAAA0KzKUYg4zj9wlab4JRHCPwAAAD+MAAAAAAAAAAH0BQAAVAAAAMZGy1LfHs4/Oj56GThvwj8AAAA/jAAAAAAAAAAB9QUAAFQAAAC84MtTNgXOPwTnTTpKzcI/AAAAP5wAAAAAAAAAAfYFAABUAAAAvODLUzYFzj/MjyFbXCvDPwAAAD+cAAAAAAAAAAH3BQAAVAAAALJ6zFSN680/mDj1e26Jwz8AAAA/rAAAAAAAAAAB+AUAAFQAAACyesxUjevNP/puD/3bBsQ/AAAAP6wAAAAAAAAAAfkFAABUAAAAqBTNVeTRzT9cpSl+SYTEPwAAAD+7AAAAAAAAAAH6BQAAVAAAAJ6uzVY7uM0/8PbQv21AxT8AAAA/ywAAAAAAAAAB+wUAAFQAAACers1WO7jNP4RIeAGS/MU/AAAAP8sAAAAAAAAAAfwFAABUAAAAlEjOV5KezT/mfpKC/3nGPwAAAD/LAAAAAAAAAAH9BQAAVAAAAIrizljphM0/4kLzY8gWxz8AAAA/2wAAAAAAAAAB/gUAAFQAAACK4s5Y6YTNP3aUmqXs0sc/AAAAP9sAAAAAAAAAAf8FAABUAAAAgHzPWUBrzT+ic4hHbK7IPwAAAD/qAAAAAAAAAAEABgAAVAAAAHYW0FqXUc0/zlJ26euJyT8AAAA/+gAAAAAAAAABAQYAAFQAAAB2FtBal1HNP8gW18q0Jso/AAAAP/oAAAAAAAAAAQIGAABUAAAAYkrRXEUezT9caH4M2eLKPwAAAD/6AAAAAAAAAAEDBgAAVAAAAGJK0VxFHs0/WCzf7aF/yz8AAAA/CQEAAAAAAAABBAYAAFQAAABY5NFdnATNP+x9hi/GO8w/AAAAPxkBAAAAAAAAAQUGAABUAAAAQxjTX0rRzD+Azy1x6vfMPwAAAD8ZAQAAAAAAAAEGBgAAVAAAAC9M1GH4ncw/FCHVsg60zT8AAAA/KQEAAAAAAAABBwYAAFQAAAARGtZk/VDMP3hX7zN8Mc4/AAAAPykBAAAAAAAAAQgGAABUAAAA6YHYaFnqyz9wG1AVRc7OPwAAAD8pAQAAAAAAAAEJBgAAVAAAANW12WoHt8s/bN+w9g1rzz8AAAA/OAEAAAAAAAABCgYAAFQAAADB6dpstYPLPzaIhBcgyc8/AAAAP0gBAAAAAAAAAQsGAABUAAAAt4PbbQxqyz+AGCwcmRPQPwAAAD9IAQAAAAAAAAEMBgAAVAAAAK0d3G5jUMs/GaZyfPQy0D8AAAA/WAEAAAAAAAABDQYAAFQAAACjt9xvujbLP0rB/zyrcdA/AAAAP1gBAAAAAAAAAQ4GAABUAAAAmVHdcBEdyz8XCCPtWIHQPwAAAD9nAQAAAAAAAAEPBgAAVAAAAJlR3XARHcs/405GnQaR0D8AAAA/ZwEAAAAAAAABEAYAAFQAAACP691xaAPLP3zcjP1hsNA/AAAAP3cBAAAAAAAAAREGAABUAAAAj+vdcWgDyz+vlWlNtKDQPwAAAD//AQAAAAAAAAESBgAAVAAAAI/r3XFoA8s/Fwgj7ViB0D8AAAA/DwIAAAAAAAABEwYAAFQAAACP691xaAPLP0rB/zyrcdA/AAAAPw8CAAAAAAAAARQGAABUAAAAj+vdcWgDyz9+etyM/WHQPwAAAD8fAgAAAAAAAAEVBgAAVAAAAI/r3XFoA8s/sTO53E9S0D8AAAA/HwIAAAAAAAABFgYAAFQAAACtHdxuY1DLP4YLzY8hW8w/AAAAPwAAAAAAAAAAARcGAABUAAAArR3cbmNQyz9U8D/PahzMPwAAAD8AAAAAAAAAAAEYBgAAVAAAAK0d3G5jUMs/vGL5bg/9yz8AAAA/EAAAAAAAAAABGQYAAFQAAAC3g9ttDGrLP4pHbK5Yvss/AAAAPxAAAAAAAAAAARoGAABUAAAAwenabLWDyz8mEVIt60DLPwAAAD8fAAAAAAAAAAEbBgAAVAAAANW12WoHt8s/xto3rH3Dyj8AAAA/HwAAAAAAAAABHAYAAFQAAADfG9lpsNDLP2KkHSsQRso/AAAAPy8AAAAAAAAAAR0GAABUAAAA6YHYaFnqyz+Y+0kK/ufJPwAAAD8/AAAAAAAAAAEeBgAAVAAAAOmB2GhZ6ss/ZuC8SUepyT8AAAA/PwAAAAAAAAABHwYAAFQAAADz59dnAgTMP5w36Sg1S8k/AAAAPz8AAAAAAAAAASAGAABUAAAA/U3XZqsdzD9sHFxofgzJPwAAAD9YAAAAAAAAAAEhBgAAVAAAAP1N12arHcw/OgHPp8fNyD8AAAA/aAAAAAAAAAABIgYAAFQAAAAHtNZlVDfMPwjmQecQj8g/AAAAP2gAAAAAAAAAASMGAABUAAAAB7TWZVQ3zD9APW7G/jDIPwAAAD94AAAAAAAAAAEkBgAAVAAAABEa1mT9UMw/DiLhBUjyxz8AAAA/eAAAAAAAAAABJQYAAFQAAAAbgNVjpmrMP0R5DeU1lMc/AAAAP4cAAAAAAAAAASYGAABUAAAAJebUYk+EzD960DnEIzbHPwAAAD+HAAAAAAAAAAEnBgAAVAAAAC9M1GH4ncw/SLWsA233xj8AAAA/lwAAAAAAAAABKAYAAFQAAAAvTNRh+J3MP4AM2eJamcY/AAAAP5cAAAAAAAAAASkGAABUAAAAObLTYKG3zD/mfpKC/3nGPwAAAD+mAAAAAAAAAAEqBgAAVAAAADmy02Cht8w/tmMFwkg7xj8AAAA/pgAAAAAAAAABKwYAAFQAAABDGNNfStHMP+y6MaE23cU/AAAAP7YAAAAAAAAAASwGAABUAAAAQxjTX0rRzD+6n6Tgf57FPwAAAD+2AAAAAAAAAAEtBgAAVAAAAFjk0V2cBM0/iIQXIMlfxT8AAAA/xgAAAAAAAAABLgYAAFQAAABY5NFdnATNP77bQ/+2AcU/AAAAP8YAAAAAAAAAAS8GAABUAAAAWOTRXZwEzT+OwLY+AMPEPwAAAD/VAAAAAAAAAAEwBgAAVAAAAGyw0FvuN80/XKUpfkmExD8AAAA/1QAAAAAAAAABMQYAAFQAAAB2FtBal1HNP5L8VV03JsQ/AAAAP+UAAAAAAAAAATIGAABUAAAAdhbQWpdRzT9i4cicgOfDPwAAAD/lAAAAAAAAAAEzBgAAVAAAAIB8z1lAa80/yFOCPCXIwz8AAAA/9QAAAAAAAAABNAYAAFQAAACK4s5Y6YTNP5g49XtuicM/AAAAP/UAAAAAAAAAATUGAABUAAAAiuLOWOmEzT/+qq4bE2rDPwAAAD8EAQAAAAAAAAE2BgAAVAAAAJRIzleSns0//qquGxNqwz8AAAA/FAEAAAAAAAABNwYAAFQAAACers1WO7jNP/6qrhsTasM/AAAAPxQBAAAAAAAAATgGAABUAAAAnq7NVju4zT9mHWi7t0rDPwAAAD8jAQAAAAAAAAE5BgAAVAAAAKgUzVXk0c0/Zh1ou7dKwz8AAAA/IwEAAAAAAAABOgYAAFQAAACyesxUjevNP2YdaLu3SsM/AAAAPzMBAAAAAAAAATsGAABUAAAAvODLUzYFzj9mHWi7t0rDPwAAAD9DAQAAAAAAAAE8BgAAVAAAAMZGy1LfHs4/Zh1ou7dKwz8AAAA/QwEAAAAAAAABPQYAAFQAAADQrMpRiDjOP2YdaLu3SsM/AAAAP2IBAAAAAAAAAT4GAABUAAAA0KzKUYg4zj/MjyFbXCvDPwAAAD9iAQAAAAAAAAE/BgAAVAAAANCsylGIOM4/NgLb+gAMwz8AAAA/gQEAAAAAAAABQAYAAFQAAADaEspQMVLOPzYC2/oADMM/AAAAP6ABAAAAAAAAAUEGAABUAAAA2hLKUDFSzj+cdJSapezCPwAAAD+wAQAAAAAAAAFCBgAAVAAAAO7eyE6Dhc4/nHSUmqXswj8AAAA/sAEAAAAAAAABQwYAAFQAAADu3shOg4XOPwTnTTpKzcI/AAAAP8ABAAAAAAAAAUQGAABUAAAA+ETITSyfzj8E5006Ss3CPwAAAD/PAQAAAAAAAAFFBgAAVAAAAPhEyE0sn84/bFkH2u6twj8AAAA/zwEAAAAAAAABRgYAAFQAAAACq8dM1bjOP9LLwHmTjsI/AAAAP98BAAAAAAAAAUcGAABUAAAADBHHS37Szj86PnoZOG/CPwAAAD/fAQAAAAAAAAFIBgAAVAAAAAwRx0t+0s4/orAzudxPwj8AAAA//gEAAAAAAAABSQYAAFQAAAAMEcdLftLOPwgj7ViBMMI/AAAAPw4CAAAAAAAAAUoGAABUAAAAFnfGSifszj8II+1YgTDCPwAAAD89AgAAAAAAAAFLBgAAVAAAABZ3xkon7M4/cJWm+CURwj8AAAA/TAIAAAAAAAABTAYAAFQAAAAWd8ZKJ+zOPwgj7ViBMMI/AAAAP6UCAAAAAAAAAU0GAABUAAAAFnfGSifszj86PnoZOG/CPwAAAD+1AgAAAAAAAAFOBgAAVAAAABZ3xkon7M4/bFkH2u6twj8AAAA/tQIAAAAAAAABTwYAAFQAAAAWd8ZKJ+zOPzYC2/oADMM/AAAAP8QCAAAAAAAAAVAGAABUAAAAFnfGSifszj9mHWi7t0rDPwAAAD/EAgAAAAAAAAFRBgAAVAAAABZ3xkon7M4/MMY73Mmowz8AAAA/1AIAAAAAAAABUgYAAFQAAAAWd8ZKJ+zOP2LhyJyA58M/AAAAP9QCAAAAAAAAAVMGAABUAAAAFnfGSifszj+S/FVdNybEPwAAAD/kAgAAAAAAAAFUBgAAVAAAABZ3xkon7M4/xBfjHe5kxD8AAAA/5AIAAAAAAAABVQYAAFQAAAAWd8ZKJ+zOP/YycN6ko8Q/AAAAP+QCAAAAAAAAAVYGAABUAAAAFnfGSifszj+OwLY+AMPEPwAAAD/zAgAAAAAAAAFXBgAAVAAAABZ3xkon7M4/Jk79nlvixD8AAAA/AwMAAAAAAAABWAYAAFQAAAAWd8ZKJ+zOP77bQ/+2AcU/AAAAPxIDAAAAAAAAAVkGAABUAAAAIN3FSdAFzz++20P/tgHFPwAAAD8SAwAAAAAAAAFaBgAAVAAAACDdxUnQBc8/WGmKXxIhxT8AAAA/QQMAAAAAAAABWwYAAFQAAAAg3cVJ0AXPP/D20L9tQMU/AAAAP74DAAAAAAAAAVwGAABUAAAAJ+nZFc8D0T9YLN/toX/LPwAAAD8AAAAAAAAAAAFdBgAAVAAAACfp2RXPA9E/wJ6YjUZgyz8AAAA/PwAAAAAAAAABXgYAAFQAAAAn6dkVzwPRPyYRUi3rQMs/AAAAP04AAAAAAAAAAV8GAABUAAAAIjZalvr20D8mEVIt60DLPwAAAD9tAAAAAAAAAAFgBgAAVAAAABjQWpdR3dA/joMLzY8hyz8AAAA/fQAAAAAAAAABYQYAAFQAAAAOaluYqMPQP46DC82PIcs/AAAAP30AAAAAAAAAAWIGAABUAAAABARcmf+p0D+OgwvNjyHLPwAAAD+BAAAAAAAAAAFjBgAAVAAAAPmdXJpWkNA/joMLzY8hyz8AAAA/kAAAAAAAAAABZAYAAFQAAADqhN0b2WnQP46DC82PIcs/AAAAP5AAAAAAAAAAAWUGAABUAAAA4B7eHDBQ0D+OgwvNjyHLPwAAAD+QAAAAAAAAAAFmBgAAVAAAANtrXp1bQ9A/joMLzY8hyz8AAAA/oAAAAAAAAAABZwYAAFQAAADWuN4dhzbQP46DC82PIcs/AAAAP7AAAAAAAAAAAWgGAABUAAAA0QVfnrIp0D+OgwvNjyHLPwAAAD+/AAAAAAAAAAFpBgAAVAAAANEFX56yKdA/JhFSLetAyz8AAAA/zwAAAAAAAAABagYAAFQAAADMUt8e3hzQPyYRUi3rQMs/AAAAP88AAAAAAAAAAWsGAABUAAAAzFLfHt4c0D9YLN/toX/LPwAAAD/eAAAAAAAAAAFsBgAAVAAAAMefX58JENA/8LklTv2eyz8AAAA/3gAAAAAAAAABbQYAAFQAAAB6c8BAwezPP4pHbK5Yvss/AAAAP+4AAAAAAAAAAW4GAABUAAAAcA3BQRjTzz9U8D/PahzMPwAAAD/uAAAAAAAAAAFvBgAAVAAAAGanwUJvuc8/hgvNjyFbzD8AAAA//gAAAAAAAAABcAYAAFQAAABS28JEHYbPP7YmWlDYmcw/AAAAP/4AAAAAAAAAAXEGAABUAAAASHXDRXRszz/oQecQj9jMPwAAAD8NAQAAAAAAAAFyBgAAVAAAAEh1w0V0bM8/GF100UUXzT8AAAA/DQEAAAAAAAABcwYAAFQAAABIdcNFdGzPP+IFSPJXdc0/AAAAPx0BAAAAAAAAAXQGAABUAAAASHXDRXRszz98k45Ss5TNPwAAAD8dAQAAAAAAAAF1BgAAVAAAAEh1w0V0bM8/rK4bE2rTzT8AAAA/LQEAAAAAAAABdgYAAFQAAABIdcNFdGzPP0Y8YnPF8s0/AAAAPy0BAAAAAAAAAXcGAABUAAAASHXDRXRszz8Q5TWU11DOPwAAAD88AQAAAAAAAAF4BgAAVAAAAEh1w0V0bM8/pnJ89DJwzj8AAAA/PAEAAAAAAAABeQYAAFQAAABIdcNFdGzPP9iNCbXprs4/AAAAP0wBAAAAAAAAAXoGAABUAAAASHXDRXRszz9wG1AVRc7OPwAAAD9MAQAAAAAAAAF7BgAAVAAAAFLbwkQdhs8/ojbd1fsMzz8AAAA/WwEAAAAAAAABfAYAAFQAAABcQcJDxp/PP9RRapayS88/AAAAP2sBAAAAAAAAAX0GAABUAAAAZqfBQm+5zz9s37D2DWvPPwAAAD9rAQAAAAAAAAF+BgAAVAAAAHpzwEDB7M8/BG33VmmKzz8AAAA/ewEAAAAAAAABfwYAAFQAAADC7N8fNQPQPwRt91Zpis8/AAAAP3sBAAAAAAAAAYAGAABUAAAAzFLfHt4c0D8EbfdWaYrPPwAAAD+KAQAAAAAAAAGBBgAAVAAAANa43h2HNtA/nvo9t8Spzz8AAAA/igEAAAAAAAABggYAAFQAAADba16dW0PQP576PbfEqc8/AAAAP5oBAAAAAAAAAYMGAABUAAAA4B7eHDBQ0D+e+j23xKnPPwAAAD+aAQAAAAAAAAGEBgAAVAAAAOXRXZwEXdA/nvo9t8Spzz8AAAA/qgEAAAAAAAABhQYAAFQAAADqhN0b2WnQP576PbfEqc8/AAAAP7kBAAAAAAAAAYYGAABUAAAA6oTdG9lp0D8EbfdWaYrPPwAAAD+5AQAAAAAAAAGHBgAAVAAAAO83XZutdtA/BG33VmmKzz8AAAA/yQEAAAAAAAABiAYAAFQAAAD06twagoPQP2zfsPYNa88/AAAAP8kBAAAAAAAAAYkGAABUAAAA9OrcGoKD0D/UUWqWskvPPwAAAD/YAQAAAAAAAAGKBgAAVAAAAPTq3BqCg9A/OsQjNlcszz8AAAA/6AEAAAAAAAABiwYAAFQAAAD06twagoPQP9RRapayS88/AAAAP3UCAAAAAAAAAYwGAABUAAAA9OrcGoKD0D9s37D2DWvPPwAAAD91AgAAAAAAAAGNBgAAVAAAAPTq3BqCg9A/BG33VmmKzz8AAAA/hAIAAAAAAAABjgYAAFQAAADvN12brXbQPwRt91Zpis8/AAAAP4QCAAAAAAAAAY8GAABUAAAA7zddm6120D82iIQXIMnPPwAAAD+TAgAAAAAAAAGQBgAAVAAAAO83XZutdtA/gBgsHJkT0D8AAAA/kwIAAAAAAAABkQYAAFQAAADvN12brXbQP+XslSyiQtA/AAAAP6MCAAAAAAAAAZIGAABUAAAA7zddm6120D9Kwf88q3HQPwAAAD+jAgAAAAAAAAGTBgAAVAAAAO83XZutdtA/r5VpTbSg0D8AAAA/sgIAAAAAAAABlAYAAFQAAADvN12brXbQP+Gw9g1r39A/AAAAP7ICAAAAAAAAAZUGAABUAAAA7zddm6120D8RzIPOIR7RPwAAAD/CAgAAAAAAAAGWBgAAVAAAAO83XZutdtA/QucQj9hc0T8AAAA/wgIAAAAAAAABlwYAAFQAAADvN12brXbQP3QCnk+Pm9E/AAAAP9ECAAAAAAAAAZgGAABUAAAA7zddm6120D/Z1gdgmMrRPwAAAD/hAgAAAAAAAAGZBgAAVAAAAO83XZutdtA/1zi40PwY0j8AAAA/4QIAAAAAAAABmgYAAFQAAADvN12brXbQP2/G/jBYONI/AAAAP+ECAAAAAAAAAZsGAABUAAAA7zddm6120D8IVEWRs1fSPwAAAD/xAgAAAAAAAAGcBgAAVAAAAO83XZutdtA/bSivobyG0j8AAAA/8QIAAAAAAAABnQYAAFQAAADvN12brXbQPwW29QEYptI/AAAAPwADAAAAAAAAAZ4GAABUAAAA7zddm6120D/R/BiyxbXSPwAAAD8AAwAAAAAAAAGfBgAAVAAAAO83XZutdtA/nUM8YnPF0j8AAAA/EAMAAAAAAAABoAYAAFQAAADvN12brXbQPzbRgsLO5NI/AAAAPxADAAAAAAAAAaEGAABUAAAA6oTdG9lp0D8CGKZyfPTSPwAAAD8vAwAAAAAAAAGiBgAAVAAAAOXRXZwEXdA/Ahimcnz00j8AAAA/PwMAAAAAAAABowYAAFQAAADgHt4cMFDQPwIYpnJ89NI/AAAAPz8DAAAAAAAAAaQGAABUAAAA1rjeHYc20D8CGKZyfPTSPwAAAD9OAwAAAAAAAAGlBgAAVAAAAMxS3x7eHNA/NtGCws7k0j8AAAA/XgMAAAAAAAABpgYAAFQAAAB6c8BAwezPP9H8GLLFtdI/AAAAP14DAAAAAAAAAacGAABUAAAAPg/ERstSzz9tKK+hvIbSPwAAAD9uAwAAAAAAAAGoBgAAVAAAAOR4yU/aa84/PA0i4QVI0j8AAAA/bgMAAAAAAAABqQYAAFQAAABssNBb7jfNPz6rcXCh+dE/AAAAP24DAAAAAAAAAaoGAABUAAAAB7TWZVQ3zD8MkOSv6rrRPwAAAD99AwAAAAAAAAGrBgAAVAAAALeD220Mass/QEnB/zyr0T8AAAA/jQMAAAAAAAABrAYAAFQAAACFhd5yv+nKP3QCnk+Pm9E/AAAAP40DAAAAAAAAAa0GAABUAAAAZ1PgdcScyj+nu3qf4YvRPwAAAD+dAwAAAAAAAAGuBgAAVAAAAF3t4HYbg8o/p7t6n+GL0T8AAAA/nQMAAAAAAAABrwYAAFQAAABd7eB2G4PKP9t0V+8zfNE/AAAAP+sDAAAAAAAAAbAGAABUAAAAXe3gdhuDyj8PLjQ/hmzRPwAAAD8KBAAAAAAAAAGxBgAAVAAAALN90QcNa9I/xto3rH3Dyj8AAAA/AAAAAAAAAAABsgYAAFQAAACuylGIOF7SP8baN6x9w8o/AAAAPy8AAAAAAAAAAbMGAABUAAAAqRfSCGRR0j/G2jesfcPKPwAAAD8vAAAAAAAAAAG0BgAAVAAAAJ+x0gm7N9I/xto3rH3Dyj8AAAA/PwAAAAAAAAABtQYAAFQAAACa/lKK5irSP8baN6x9w8o/AAAAPz8AAAAAAAAAAbYGAABUAAAAlUvTChIe0j/G2jesfcPKPwAAAD9OAAAAAAAAAAG3BgAAVAAAAJCYU4s9EdI/xto3rH3Dyj8AAAA/XgAAAAAAAAABuAYAAFQAAACL5dMLaQTSP8baN6x9w8o/AAAAP20AAAAAAAAAAbkGAABUAAAAhjJUjJT30T9caH4M2eLKPwAAAD9tAAAAAAAAAAG6BgAAVAAAAIF/1AzA6tE/joMLzY8hyz8AAAA/fQAAAAAAAAABuwYAAFQAAACBf9QMwOrRPyYRUi3rQMs/AAAAP30AAAAAAAAAAbwGAABUAAAAdxnVDRfR0T9YLN/toX/LPwAAAD+NAAAAAAAAAAG9BgAAVAAAAHJmVY5CxNE/ItWyDrTdyz8AAAA/jQAAAAAAAAABvgYAAFQAAABss9UObrfRP+x9hi/GO8w/AAAAP5wAAAAAAAAAAb8GAABUAAAAYk3WD8Wd0T+2JlpQ2JnMPwAAAD+cAAAAAAAAAAHABgAAVAAAAGJN1g/FndE/SngBkvxVzT8AAAA/rAAAAAAAAAABwQYAAFQAAABiTdYPxZ3RP0Y8YnPF8s0/AAAAP6wAAAAAAAAAAcIGAABUAAAAYk3WD8Wd0T+mcnz0MnDOPwAAAD+8AAAAAAAAAAHDBgAAVAAAAGJN1g/FndE/1FFqlrJLzz8AAAA/vAAAAAAAAAABxAYAAFQAAABss9UObrfRP84Vy3d76M8/AAAAP8sAAAAAAAAAAcUGAABUAAAAdxnVDRfR0T/l7JUsokLQPwAAAD/LAAAAAAAAAAHGBgAAVAAAAIF/1AzA6tE/405GnQaR0D8AAAA/2wAAAAAAAAABxwYAAFQAAACL5dMLaQTSPxRq0129z9A/AAAAP9sAAAAAAAAAAcgGAABUAAAAlUvTChIe0j94Pj1uxv7QPwAAAD/qAAAAAAAAAAHJBgAAVAAAAJ+x0gm7N9I/3RKnfs8t0T8AAAA/6gAAAAAAAAABygYAAFQAAACpF9IIZFHSP6pZyi59PdE/AAAAP/oAAAAAAAAAAcsGAABUAAAArspRiDhe0j92oO3eKk3RPwAAAD8KAQAAAAAAAAHMBgAAVAAAALgwUYfhd9I/Dy40P4Zs0T8AAAA/CgEAAAAAAAABzQYAAFQAAADHSdAFX57SPw8uND+GbNE/AAAAPxkBAAAAAAAAAc4GAABUAAAA1mJPhNzE0j8PLjQ/hmzRPwAAAD8ZAQAAAAAAAAHPBgAAVAAAAOV7zgJa69I/Dy40P4Zs0T8AAAA/KQEAAAAAAAAB0AYAAFQAAAD0lE2B1xHTPw8uND+GbNE/AAAAPykBAAAAAAAAAdEGAABUAAAAA67M/1Q40z8PLjQ/hmzRPwAAAD85AQAAAAAAAAHSBgAAVAAAAAhhTH8pRdM/Dy40P4Zs0T8AAAA/OQEAAAAAAAAB0wYAAFQAAAAXesv9pmvTP0LnEI/YXNE/AAAAP0gBAAAAAAAAAdQGAABUAAAAIeDK/E+F0z92oO3eKk3RPwAAAD9IAQAAAAAAAAHVBgAAVAAAACHgyvxPhdM/qlnKLn090T8AAAA/WAEAAAAAAAAB1gYAAFQAAAAmk0p8JJLTP6pZyi59PdE/AAAAP1gBAAAAAAAAAdcGAABUAAAAJpNKfCSS0z/dEqd+zy3RPwAAAD9nAQAAAAAAAAHYBgAAVAAAACaTSnwkktM/EcyDziEe0T8AAAA/dwEAAAAAAAAB2QYAAFQAAAAh4Mr8T4XTP0WFYB50DtE/AAAAP7YBAAAAAAAAAdoGAABUAAAAHC1LfXt40z9FhWAedA7RPwAAAD+2AQAAAAAAAAHbBgAAVAAAABLHS37SXtM/eD49bsb+0D8AAAA/xQEAAAAAAAAB3AYAAFQAAAASx0t+0l7TP6z3Gb4Y79A/AAAAP8UBAAAAAAAAAd0GAABUAAAAs33RBw1r0j+xM7ncT1LQPwAAAD8AAAAAAAAAAAHeBgAAVAAAAK7KUYg4XtI/sTO53E9S0D8AAAA/AAAAAAAAAAAB3wYAAFQAAACkZFKJj0TSP+XslSyiQtA/AAAAPxAAAAAAAAAAAeAGAABUAAAAn7HSCbs30j/l7JUsokLQPwAAAD8vAAAAAAAAAAHhBgAAVAAAAKkX0ghkUdI/5eyVLKJC0D8AAAA/nAAAAAAAAAAB4gYAAFQAAACzfdEHDWvSP+XslSyiQtA/AAAAP5wAAAAAAAAAAeMGAABUAAAAvePQBraE0j/l7JUsokLQPwAAAD+cAAAAAAAAAAHkBgAAVAAAAMz8T4Uzq9I/5eyVLKJC0D8AAAA/rAAAAAAAAAAB5QYAAFQAAADgyE6Dhd7SP+XslSyiQtA/AAAAP7wAAAAAAAAAAeYGAABUAAAA7+HNAQMF0z/l7JUsokLQPwAAAD+8AAAAAAAAAAHnBgAAVAAAAAhhTH8pRdM/5eyVLKJC0D8AAAA/ywAAAAAAAAAB6AYAAFQAAAAw+Ul7zavTP+XslSyiQtA/AAAAP8sAAAAAAAAAAekGAABUAAAAWJFHd3ES1D/l7JUsokLQPwAAAD/bAAAAAAAAAAHqBgAAVAAAAIApRXMVedQ/5eyVLKJC0D8AAAA/2wAAAAAAAAAB6wYAAFQAAACowUJvud/UP+XslSyiQtA/AAAAP+oAAAAAAAAAAewGAABUAAAAy6bA64g51T/l7JUsokLQPwAAAD/qAAAAAAAAAAHtBgAAVAAAAN9yv+nabNU/5eyVLKJC0D8AAAA/+gAAAAAAAAAB7gYAAFQAAADzPr7nLKDVPxmmcnz0MtA/AAAAP/oAAAAAAAAAAe8GAABUAAAA+PE9ZwGt1T9MX0/MRiPQPwAAAD8KAQAAAAAAAAHwBgAAVAAAAP2kvebVudU/TF9PzEYj0D8AAAA/CgEAAAAAAAAB8QYAAFQAAAD9pL3m1bnVP4AYLByZE9A/AAAAP0gBAAAAAAAAAfIGAABUAAAA+PE9ZwGt1T+AGCwcmRPQPwAAAD93AQAAAAAAAAHzBgAAVAAAAPjxPWcBrdU/TF9PzEYj0D8AAAA/lwEAAAAAAAAL</ink>
</athena>
</file>

<file path=customXml/item34.xml><?xml version="1.0" encoding="utf-8"?>
<athena xmlns="http://schemas.microsoft.com/edu/athena" version="0.1.3209.0">
  <media streamable="true" recordStart="0" recordEnd="69638" recordLength="212741"/>
</athena>
</file>

<file path=customXml/item3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S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cCQAAAAAAAAF7P///wxBY3Rpb25UeXBlVjEBAAAAB3ZhbHVlX18ACAIAAAAAAAAAAQUAAAAEAAAACRUAAAAJFgAAANo8AAAAAAAAAen////s////AAAAAAEGAAAABAAAAAkYAAAACRkAAACNWAAAAAAAAAHm////7P///wAAAAABBwAAAAQAAAAJGwAAAAkcAAAAznIAAAAAAAAB4////+z///8AAAAAAQgAAAAEAAAACR4AAAAJHwAAAPB4AAAAAAAAAeD////s////AAAAAAEJAAAABAAAAAkhAAAACSIAAACLfgAAAAAAAAHd////7P///wAAAAABCgAAAAQAAAAJJAAAAAklAAAAq4MAAAAAAAAB2v///+z///8AAAAAAQsAAAAEAAAACScAAAAJKAAAAL2oAAAAAAAAAdf////s////AAAAAAEMAAAABAAAAAkqAAAACSsAAADGsQAAAAAAAAHU////7P///wAAAAABDQAAAAQAAAAJLQAAAAkuAAAAiMsAAAAAAAAB0f///+z///8AAAAAAQ4AAAAEAAAACTAAAAAJMQAAACTOAAAAAAAAAc7////s////AAAAAAEPAAAABAAAAAkzAAAACTQAAADI7AAAAAAAAAHL////7P///wAAAAABEAAAAAQAAAAJNgAAAAk3AAAAZvUAAAAAAAAByP///+z///8AAAAABREAAAANQ2xlYXJDYW52YXNWMQIAAAAJU3RhcnRUaW1lBFR5cGUABBAMQWN0aW9uVHlwZVYxAgAAAAIAAAAGEAEAAAAAAAHH////7P///wAAAAAFEgAAAA9QZW5BdHRyaWJ1dGVzVjEKAAAAB19jb2xvckEHX2NvbG9yUgdfY29sb3JHB19jb2xvckIKRml0VG9DdXJ2ZQZIZWlnaHQOSWdub3JlUHJlc3N1cmUNSXNIaWdobGlnaHRlcgVTaGFwZQVXaWR0aAAAAAAAAAAABAACAgICAQYBAQxCcnVzaFNoYXBlVjECAAAABgIAAAD//wAAAAAAAAAAACJAAAAFxv///wxCcnVzaFNoYXBlVjEBAAAAB3ZhbHVlX18ACAIAAAABAAAAAAAAAAAAIkAFEwAAAApJbmtUcmFjZVYxAwAAAA1MaXN0YDErX2l0ZW1zDExpc3RgMStfc2l6ZQ9MaXN0YDErX3ZlcnNpb24EAAAYU2hhcmVkLklua2luZy5JbmtQb2ludFtdAgAAAAgIAgAAAAk7AAAAcAAAAHAAAAABFQAAABIAAAD//wAAAAAAAAAAACJAAAABxP///8b///8BAAAAAAAAAAAAIkABFgAAABMAAAAJPQAAAI0BAACNAQAAARgAAAASAAAA//8AAAAAAAAAAAAiQAAAAcL////G////AQAAAAAAAAAAACJAARkAAAATAAAACT8AAADLAAAAywAAAAEbAAAAEgAAAP//AAAAAAAAAAAAIkAAAAHA////xv///wEAAAAAAAAAAAAiQAEcAAAAEwAAAAlBAAAAJAAAACQAAAABHgAAABIAAAD//wAAAAAAAAAAACJAAAABvv///8b///8BAAAAAAAAAAAAIkABHwAAABMAAAAJQwAAACkAAAApAAAAASEAAAASAAAA//8AAAAAAAAAAAAiQAAAAbz////G////AQAAAAAAAAAAACJAASIAAAATAAAACUUAAAArAAAAKwAAAAEkAAAAEgAAAP//AAAAAAAAAAAAIkAAAAG6////xv///wEAAAAAAAAAAAAiQAElAAAAEwAAAAlHAAAAGAAAABgAAAABJwAAABIAAAD//wAAAAAAAAAAACJAAAABuP///8b///8BAAAAAAAAAAAAIkABKAAAABMAAAAJSQAAAJQAAACUAAAAASoAAAASAAAA//8AAAAAAAAAAAAiQAAAAbb////G////AQAAAAAAAAAAACJAASsAAAATAAAACUsAAABjAAAAYwAAAAEtAAAAEgAAAP//AAAAAAAAAAAAIkAAAAG0////xv///wEAAAAAAAAAAAAiQAEuAAAAEwAAAAlNAAAAHQAAAB0AAAABMAAAABIAAAD//wAAAAAAAAAAACJAAAABsv///8b///8BAAAAAAAAAAAAIkABMQAAABMAAAAJTwAAAC4AAAAuAAAAATMAAAASAAAA//8AAAAAAAAAAAAiQAAAAbD////G////AQAAAAAAAAAAACJAATQAAAATAAAACVEAAAB9AAAAfQAAAAE2AAAAEgAAAP//AAAAAAAAAAAAIkAAAAGu////xv///wEAAAAAAAAAAAAiQAE3AAAAEwAAAAlTAAAAbgAAAG4AAAAHOwAAAAABAAAAgAA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0QBz0AAAAAAQAAAAACAAAECklua1BvaW50VjEC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Ncwc/AAAAAAEAAAAAAQAABApJbmtQb2ludFYxAgA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NNQdBAAAAAAEAAABAAAAABApJbmtQb2ludFYxAgAAAAkcAwAACR0DAAAJHgMAAAkfAwAACSADAAAJIQMAAAkiAwAACSMDAAAJJAMAAAklAwAACSYDAAAJJwMAAAkoAwAACSkDAAAJKgMAAAkrAwAACSwDAAAJLQMAAAkuAwAACS8DAAAJMAMAAAkxAwAACTIDAAAJMwMAAAk0AwAACTUDAAAJNgMAAAk3AwAACTgDAAAJOQMAAAk6AwAACTsDAAAJPAMAAAk9AwAACT4DAAAJPwMAAA0cB0MAAAAAAQAAAEAAAAAECklua1BvaW50VjECAAAACUADAAAJQQMAAAlCAwAACUMDAAAJRAMAAAlFAwAACUYDAAAJRwMAAAlIAwAACUkDAAAJSgMAAAlLAwAACUwDAAAJTQMAAAlOAwAACU8DAAAJUAMAAAlRAwAACVIDAAAJUwMAAAlUAwAACVUDAAAJVgMAAAlXAwAACVgDAAAJWQMAAAlaAwAACVsDAAAJXAMAAAldAwAACV4DAAAJXwMAAAlgAwAACWEDAAAJYgMAAAljAwAACWQDAAAJZQMAAAlmAwAACWcDAAAJaAMAAA0XB0UAAAAAAQAAAEAAAAAECklua1BvaW50VjECAA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NFQdHAAAAAAEAAAAgAAAABApJbmtQb2ludFYxAgAAAAmUAwAACZUDAAAJlgMAAAmXAwAACZgDAAAJmQMAAAmaAwAACZsDAAAJnAMAAAmdAwAACZ4DAAAJnwMAAAmgAwAACaEDAAAJogMAAAmjAwAACaQDAAAJpQMAAAmmAwAACacDAAAJqAMAAAmpAwAACaoDAAAJqwMAAA0IB0kAAAAAAQAAAAABAAAECklua1BvaW50VjECAA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NbAdLAAAAAAEAAACAAAAABApJbmtQb2ludFYxAgA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0dB00AAAAAAQAAACAAAAAECklua1BvaW50VjECAAAACaMEAAAJpAQAAAmlBAAACaYEAAAJpwQAAAmoBAAACakEAAAJqgQAAAmrBAAACawEAAAJrQQAAAmuBAAACa8EAAAJsAQAAAmxBAAACbIEAAAJswQAAAm0BAAACbUEAAAJtgQAAAm3BAAACbgEAAAJuQQAAAm6BAAACbsEAAAJvAQAAAm9BAAACb4EAAAJvwQAAA0DB08AAAAAAQAAAEAAAAAECklua1BvaW50VjECA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NEgdRAAAAAAEAAACAAAAABApJbmtQb2ludFYxAgA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lmBQAACWcFAAAJaAUAAAlpBQAACWoFAAANAwdTAAAAAAEAAACAAAAABApJbmtQb2ludFYxAgA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J0wUAAAnUBQAACdUFAAAJ1gUAAAnXBQAACdgFAAANEgVUAAAACklua1BvaW50VjEEAAAAAVgBWQ5QcmVzc3VyZUZhY3RvcglUaW1lU3RhbXAAAAAABgYLEAIAAAD036eNRf/NP8QhOMeytbA/AAAAPwAAAAAAAAAAAVUAAABUAAAA3uKvI+Itzj+IESL7kg+wPwAAAD9OAAAAAAAAAAFWAAAAVAAAAFLks24wRc4/iBEi+5IPsD8AAAA/XQAAAAAAAAABVwAAAFQAAADI5be5flzOP6gCGF7m0q4/AAAAP10AAAAAAAAAAVgAAABUAAAAPOe7BM1zzj+oAhhe5tKuPwAAAD9tAAAAAAAAAAFZAAAAVAAAALDov08bi84/MOLrxaaGrT8AAAA/bQAAAAAAAAABWgAAAFQAAACa68flt7nOPzDi68Wmhq0/AAAAP20AAAAAAAAAAVsAAABUAAAAhO7Pe1Tozj+4wb8tZzqsPwAAAD99AAAAAAAAAAFcAAAAVAAAAPzv08ai/84/iLGpYUeUqz8AAAA/jAAAAAAAAAABXQAAAFQAAABa9N+njUXPP0ihk5Un7qo/AAAAP4wAAAAAAAAAAV4AAABUAAAAzvXj8ttczz8QkX3JB0iqPwAAAD+cAAAAAAAAAAFfAAAAVAAAALj464h4i88/2IBn/eehqT8AAAA/nAAAAAAAAAABYAAAAFQAAACi+/MeFbrPP5hwUTHI+6g/AAAAP6sAAAAAAAAAAWEAAABUAAAAAAAAAAAA0D9oYDtlqFWoPwAAAD+rAAAAAAAAAAFiAAAAVAAAAHUBBEtOF9A/MFAlmYivpz8AAAA/uwAAAAAAAAABYwAAAFQAAAClA4q7QzrQP7gv+QBJY6Y/AAAAP7sAAAAAAAAAAWQAAABUAAAA1AUQLDld0D+IH+M0Kb2lPwAAAD/LAAAAAAAAAAFlAAAAVAAAAEkHFHeHdNA/iB/jNCm9pT8AAAA/ywAAAAAAAAABZgAAAFQAAAC+CBjC1YvQP0gPzWgJF6U/AAAAP9oAAAAAAAAAAWcAAABUAAAAMwocDSSj0D8Q/7ac6XCkPwAAAD/aAAAAAAAAAAFoAAAAVAAAAKcLIFhyutA/EP+2nOlwpD8AAAA/6gAAAAAAAAABaQAAAFQAAABiDKJ9GcbQP9juoNDJyqM/AAAAP+oAAAAAAAAAAWoAAABUAAAAHA0ko8DR0D/Y7qDQycqjPwAAAD/6AAAAAAAAAAFrAAAAVAAAANcNpshn3dA/2O6g0MnKoz8AAAA/CQEAAAAAAAABbAAAAFQAAACRDijuDunQP9juoNDJyqM/AAAAPxkBAAAAAAAAAW0AAABUAAAATA+qE7b00D/Y7qDQycqjPwAAAD8oAQAAAAAAAAFuAAAAVAAAAAYQLDldANE/2O6g0MnKoz8AAAA/KAEAAAAAAAABbwAAAFQAAADAEK5eBAzRP9juoNDJyqM/AAAAPzgBAAAAAAAAAXAAAABUAAAAexEwhKsX0T9ID81oCRelPwAAAD84AQAAAAAAAAFxAAAAVAAAADUSsqlSI9E/SA/NaAkXpT8AAAA/SAEAAAAAAAABcgAAAFQAAABlFDgaSEbRP7gv+QBJY6Y/AAAAP0gBAAAAAAAAAXMAAABUAAAA2hU8ZZZd0T/wPw/NaAmnPwAAAD9XAQAAAAAAAAF0AAAAVAAAAAkYwtWLgNE/MFAlmYivpz8AAAA/VwEAAAAAAAABdQAAAFQAAADzGsprKK/RP5hwUTHI+6g/AAAAP2cBAAAAAAAAAXYAAABUAAAAlx5UJ2zp0T8QkX3JB0iqPwAAAD9nAQAAAAAAAAF3AAAAVAAAAIAhXL0IGNI/iLGpYUeUqz8AAAA/dwEAAAAAAAABeAAAAFQAAADfJWie813SP7jBvy1nOqw/AAAAP3cBAAAAAAAAAXkAAABUAAAAPip0f96j0j/w0dX5huCsPwAAAD+GAQAAAAAAAAF6AAAAVAAAAOIt/joi3tI/MOLrxaaGrT8AAAA/hgEAAAAAAAABewAAAFQAAABBMgocDSTTPzDi68Wmhq0/AAAAP5YBAAAAAAAAAXwAAABUAAAAKjUSsqlS0z8w4uvFpoatPwAAAD+WAQAAAAAAAAF9AAAAVAAAABU4GkhGgdM/MOLrxaaGrT8AAAA/pQEAAAAAAAABfgAAAFQAAAD/OiLe4q/TPzDi68Wmhq0/AAAAP7UBAAAAAAAAAX8AAABUAAAAdDwmKTHH0z8w4uvFpoatPwAAAD+1AQAAAAAAAAGAAAAAVAAAAKM+rJkm6tM/MOLrxaaGrT8AAAA/xQEAAAAAAAABgQAAAFQAAAAYQLDkdAHUPzDi68Wmhq0/AAAAP8UBAAAAAAAAAYIAAABUAAAA0kAyChwN1D8w4uvFpoatPwAAAD/FAQAAAAAAAAGDAAAAVAAAAI1BtC/DGNQ/MOLrxaaGrT8AAAA/1AEAAAAAAAABhAAAAFQAAAACQ7h6ETDUPzDi68Wmhq0/AAAAP+QBAAAAAAAAAYUAAABUAAAAvEM6oLg71D/w0dX5huCsPwAAAD/kAQAAAAAAAAGGAAAAVAAAAHZEvMVfR9Q/8NHV+YbgrD8AAAA/9AEAAAAAAAABhwAAAFQAAADrRcAQrl7UP/DR1fmG4Kw/AAAAP/QBAAAAAAAAAYgAAABUAAAA60XAEK5e1D+4wb8tZzqsPwAAAD8DAgAAAAAAAAGJAAAAVAAAAKZGQjZVatQ/uMG/LWc6rD8AAAA/AwIAAAAAAAABigAAAFQAAAAbSEaBo4HUP4ixqWFHlKs/AAAAPxMCAAAAAAAAAYsAAABUAAAA1UjIpkqN1D+IsalhR5SrPwAAAD8TAgAAAAAAAAGMAAAAVAAAAI9JSszxmNQ/iLGpYUeUqz8AAAA/IgIAAAAAAAABjQAAAFQAAAAES04XQLDUP4ixqWFHlKs/AAAAPyICAAAAAAAAAY4AAABUAAAAeUxSYo7H1D/w0dX5huCsPwAAAD8yAgAAAAAAAAGPAAAAVAAAAO5NVq3c3tQ/MOLrxaaGrT8AAAA/MgIAAAAAAAABkAAAAFQAAAAdUNwd0gHVP6gCGF7m0q4/AAAAP0ICAAAAAAAAAZEAAABUAAAAB1Pks24w1T+IESL7kg+wPwAAAD9CAgAAAAAAAAGSAAAAVAAAAPFV7EkLX9U/3ClDrcIIsT8AAAA/UQIAAAAAAAABkwAAAFQAAAAKW3pQnbDVPxg6WXnirrE/AAAAP1ECAAAAAAAAAZQAAABUAAAA3WCKfNYN1j9sUnorEqiyPwAAAD9hAgAAAAAAAAGVAAAAVAAAALFmmqgPa9Y/iFqFESL7sj8AAAA/YQIAAAAAAAABlgAAAFQAAAA/bSz679PWP8Rqm91BobM/AAAAP3ECAAAAAAAAAZcAAABUAAAAQ3XClh5U1z/ccqbDUfSzPwAAAD9xAgAAAAAAAAGYAAAAVAAAABZ70sJXsdc//HqxqWFHtD8AAAA/gAIAAAAAAAABmQAAAFQAAADqgOLukA7YP/x6salhR7Q/AAAAP4ACAAAAAAAAAZoAAABUAAAAA4Zw9SJg2D/8erGpYUe0PwAAAD+QAgAAAAAAAAGbAAAAVAAAAOyIeIu/jtg//HqxqWFHtD8AAAA/kAIAAAAAAAABnAAAAFQAAADWi4AhXL3YP/x6salhR7Q/AAAAP58CAAAAAAAAAZ0AAABUAAAABY4GklHg2D/ccqbDUfSzPwAAAD+fAgAAAAAAAAGeAAAAVAAAADWQjAJHA9k/qGKQ9zFOsz8AAAA/rwIAAAAAAAABnwAAAFQAAADvkA4o7g7ZP4hahREi+7I/AAAAP68CAAAAAAAAAaAAAABUAAAAZJISczwm2T9sUnorEqiyPwAAAD+/AgAAAAAAAAGhAAAAVAAAAJOUmOMxSdk/VEpvRQJVsj8AAAA/vwIAAAAAAAABogAAAFQAAAAIlpwugGDZPzRCZF/yAbI/AAAAP84CAAAAAAAAAaMAAABUAAAAN5gin3WD2T8YOll54q6xPwAAAD/OAgAAAAAAAAGkAAAAVAAAAKyZJurDmtk//DFOk9JbsT8AAAA/3gIAAAAAAAABpQAAAFQAAADcm6xaub3ZP/wxTpPSW7E/AAAAP+4CAAAAAAAAAaYAAABUAAAAUZ2wpQfV2T/EITjHsrWwPwAAAD/uAgAAAAAAAAGnAAAAVAAAAICfNhb999k/xCE4x7K1sD8AAAA//QIAAAAAAAABqAAAAFQAAABqoj6smSbaP6gZLeGiYrA/AAAAP/0CAAAAAAAAAakAAABUAAAAU6VGQjZV2j+IESL7kg+wPwAAAD8NAwAAAAAAAAGqAAAAVAAAAD2oTtjSg9o/iBEi+5IPsD8AAAA/DQMAAAAAAAABqwAAAFQAAAAnq1Zub7LaP4gRIvuSD7A/AAAAPw0DAAAAAAAAAawAAABUAAAAEa5eBAzh2j+IESL7kg+wPwAAAD8cAwAAAAAAAAGtAAAAVAAAAHCyauX2Jts/iBEi+5IPsD8AAAA/HAMAAAAAAAABrgAAAFQAAABatXJ7k1XbP4gRIvuSD7A/AAAAPywDAAAAAAAAAa8AAABUAAAARLh6ETCE2z+IESL7kg+wPwAAAD88AwAAAAAAAAGwAAAAVAAAAC27gqfMsts/qBkt4aJisD8AAAA/PAMAAAAAAAABsQAAAFQAAADSvgxjEO3bP9wpQ63CCLE/AAAAP0sDAAAAAAAAAbIAAABUAAAAAcGS0wUQ3D8YOll54q6xPwAAAD9LAwAAAAAAAAGzAAAAVAAAAKXEHI9JStw/NEJkX/IBsj8AAAA/WwMAAAAAAAABtAAAAFQAAAAaxiDal2HcPzRCZF/yAbI/AAAAP1sDAAAAAAAAAbUAAABUAAAAj8ckJeZ43D9USm9FAlWyPwAAAD9rAwAAAAAAAAG2AAAAVAAAAL7JqpXbm9w/bFJ6KxKosj8AAAA/awMAAAAAAAABtwAAAFQAAADtyzAG0b7cP2xSeisSqLI/AAAAP3oDAAAAAAAAAbgAAABUAAAAYs00UR/W3D9sUnorEqiyPwAAAD96AwAAAAAAAAG5AAAAVAAAAEzQPOe7BN0/bFJ6KxKosj8AAAA/igMAAAAAAAABugAAAFQAAAA200R9WDPdP2xSeisSqLI/AAAAP4oDAAAAAAAAAbsAAABUAAAAZdXK7U1W3T9sUnorEqiyPwAAAD+ZAwAAAAAAAAG8AAAAVAAAAAnZVKmRkN0/NEJkX/IBsj8AAAA/mQMAAAAAAAABvQAAAFQAAAA529oZh7PdPxg6WXnirrE/AAAAP6kDAAAAAAAAAb4AAABUAAAArdzeZNXK3T/8MU6T0luxPwAAAD+pAwAAAAAAAAG/AAAAVAAAAN3eZNXK7d0/xCE4x7K1sD8AAAA/uQMAAAAAAAABwAAAAFQAAACX3+b6cfndP8QhOMeytbA/AAAAP7kDAAAAAAAAAcEAAABUAAAAUeBoIBkF3j/EITjHsrWwPwAAAD/IAwAAAAAAAAHCAAAAVAAAAFHgaCAZBd4/qBkt4aJisD8AAAA/2AMAAAAAAAABwwAAAFQAAAAN4epFwBDeP6gZLeGiYrA/AAAAP9gDAAAAAAAAAcQAAABUAAAATtSHNdNE5T8c/NtypsPBPwAAAD8AAAAAAAAAAAHFAAAAVAAAAKvUSMimSuU/HPzbcqbDwT8AAAA/LwAAAAAAAAABxgAAAFQAAACr1EjIpkrlPxB41n8emsE/AAAAPz8AAAAAAAAAAccAAABUAAAACNUJW3pQ5T8A9NCMlnDBPwAAAD8/AAAAAAAAAAHIAAAAVAAAAGbVyu1NVuU/9G/LmQ5HwT8AAAA/PwAAAAAAAAAByQAAAFQAAAAg1kwT9WHlP9RnwLP+88A/AAAAP08AAAAAAAAAAcoAAABUAAAAN9ePy29z5T/I47rAdsrAPwAAAD9eAAAAAAAAAAHLAAAAVAAAAPLXEfEWf+U/qtuv2mZ3wD8AAAA/XgAAAAAAAAABzAAAAFQAAABQ2NKD6oTlP5DTpPRWJMA/AAAAP14AAAAAAAAAAc0AAABUAAAACtlUqZGQ5T+Q06T0ViTAPwAAAD9uAAAAAAAAAAHOAAAAVAAAAGfZFTxlluU/5JYzHY6ivz8AAAA/bgAAAAAAAAABzwAAAFQAAADE2dbOOJzlP8iOKDd+T78/AAAAP30AAAAAAAAAAdAAAABUAAAAIdqXYQyi5T/Ijig3fk+/PwAAAD+NAAAAAAAAAAHRAAAAVAAAAH/aWPTfp+U/5JYzHY6ivz8AAAA/zAAAAAAAAAAB0gAAAFQAAADc2hmHs63lPwCfPgOe9b8/AAAAP9sAAAAAAAAAAdMAAABUAAAAOdvaGYez5T8Anz4DnvW/PwAAAD/6AAAAAAAAAAHUAAAAVAAAAJbbm6xaueU/AJ8+A571vz8AAAA/CgEAAAAAAAAB1QAAAFQAAAD021w/Lr/lPwCfPgOe9b8/AAAAPxoBAAAAAAAAAdYAAABUAAAArtzeZNXK5T8Anz4DnvW/PwAAAD8aAQAAAAAAAAHXAAAAVAAAAAvdn/eo0OU/AJ8+A571vz8AAAA/KQEAAAAAAAAB2AAAAFQAAABp3WCKfNblPwCfPgOe9b8/AAAAPykBAAAAAAAAAdkAAABUAAAAgN6jQvfn5T8Anz4DnvW/PwAAAD8uAQAAAAAAAAHaAAAAVAAAADrfJWie8+U/5JYzHY6ivz8AAAA/LgEAAAAAAAAB2wAAAFQAAAD136eNRf/lP+SWMx2Oor8/AAAAPz4BAAAAAAAAAdwAAABUAAAAUuBoIBkF5j/Ijig3fk+/PwAAAD8+AQAAAAAAAAHdAAAAVAAAAA3h6kXAEOY/qIYdUW78vj8AAAA/TQEAAAAAAAAB3gAAAFQAAAAk4i3+OiLmP5B+Emteqb4/AAAAP00BAAAAAAAAAd8AAABUAAAA3uKvI+It5j+QfhJrXqm+PwAAAD9dAQAAAAAAAAHgAAAAVAAAAJnjMUmJOeY/dHYHhU5Wvj8AAAA/XQEAAAAAAAAB4QAAAFQAAACx5HQBBEvmP1Ru/J4+A74/AAAAP2wBAAAAAAAAAeIAAABUAAAAyeW3uX5c5j84ZvG4LrC9PwAAAD9sAQAAAAAAAAHjAAAAVAAAAITmOd8laOY/OGbxuC6wvT8AAAA/fAEAAAAAAAAB5AAAAFQAAAA+57sEzXPmPzhm8bgusL0/AAAAP3wBAAAAAAAAAeUAAABUAAAAm+d8l6B55j84ZvG4LrC9PwAAAD+MAQAAAAAAAAHmAAAAVAAAAJvnfJegeeY/VG78nj4Dvj8AAAA/jAEAAAAAAAAB5wAAAFQAAAD45z0qdH/mP3R2B4VOVr4/AAAAP5sBAAAAAAAAAegAAABUAAAAVej+vEeF5j+QfhJrXqm+PwAAAD+bAQAAAAAAAAHpAAAAVAAAAFXo/rxHheY/qIYdUW78vj8AAAA/qwEAAAAAAAAB6gAAAFQAAAAQ6YDi7pDmP+SWMx2Oor8/AAAAP6sBAAAAAAAAAesAAABUAAAAEOmA4u6Q5j+Q06T0ViTAPwAAAD+7AQAAAAAAAAHsAAAAVAAAAMrpAgiWnOY/nFeq595NwD8AAAA/uwEAAAAAAAAB7QAAAFQAAAAo6sOaaaLmP5xXqufeTcA/AAAAP8oBAAAAAAAAAe4AAABUAAAAhOqELT2o5j+q26/aZnfAPwAAAD/pAQAAAAAAAAHvAAAAVAAAAOLqRcAQruY/qtuv2mZ3wD8AAAA/6QEAAAAAAAAB8AAAAFQAAACd68flt7nmP6rbr9pmd8A/AAAAPwkCAAAAAAAAAfEAAABUAAAA+euIeIu/5j+q26/aZnfAPwAAAD8JAgAAAAAAAAHyAAAAVAAAAFfsSQtfxeY/qtuv2mZ3wD8AAAA/GAIAAAAAAAAB8wAAAFQAAABu7YzD2dbmP5xXqufeTcA/AAAAPxgCAAAAAAAAAfQAAABUAAAAKe4O6YDi5j+cV6rn3k3APwAAAD8oAgAAAAAAAAH1AAAAVAAAAEHvUaH78+Y/nFeq595NwD8AAAA/KAIAAAAAAAAB9gAAAFQAAAD779PGov/mP5DTpPRWJMA/AAAAPzgCAAAAAAAAAfcAAABUAAAAEvEWfx0R5z+Q06T0ViTAPwAAAD84AgAAAAAAAAH4AAAAVAAAACvyWTeYIuc/AJ8+A571vz8AAAA/RwIAAAAAAAAB+QAAAFQAAADl8ttcPy7nPwCfPgOe9b8/AAAAP0cCAAAAAAAAAfoAAABUAAAAQvOc7xI05z8Anz4DnvW/PwAAAD9XAgAAAAAAAAH7AAAAVAAAAPzzHhW6P+c/AJ8+A571vz8AAAA/VwIAAAAAAAAB/AAAAFQAAAD88x4Vuj/nP+SWMx2Oor8/AAAAP2YCAAAAAAAAAf0AAABUAAAAWvTfp41F5z/kljMdjqK/PwAAAD9mAgAAAAAAAAH+AAAAVAAAALf0oDphS+c/5JYzHY6ivz8AAAA/hgIAAAAAAAAB/wAAAFQAAAAU9WHNNFHnP+SWMx2Oor8/AAAAP4YCAAAAAAAAAQABAABUAAAAcfUiYAhX5z8Anz4DnvW/PwAAAD+VAgAAAAAAAAEBAQAAVAAAAM/14/LbXOc/nFeq595NwD8AAAA/lQIAAAAAAAABAgEAAFQAAAAr9qSFr2LnP6rbr9pmd8A/AAAAP6UCAAAAAAAAAQMBAABUAAAA5vYmq1Zu5z/I47rAdsrAPwAAAD+lAgAAAAAAAAEEAQAAVAAAAET35z0qdOc/1GfAs/7zwD8AAAA/tQIAAAAAAAABBQEAAFQAAAD+92lj0X/nP/Rvy5kOR8E/AAAAP7UCAAAAAAAAAQYBAABUAAAAuPjriHiL5z/0b8uZDkfBPwAAAD/EAgAAAAAAAAEHAQAAVAAAABX5rBtMkec/APTQjJZwwT8AAAA/xAIAAAAAAAABCAEAAFQAAAAt+u/TxqLnPwD00IyWcME/AAAAP9QCAAAAAAAAAQkBAABUAAAARPsyjEG05z8A9NCMlnDBPwAAAD/UAgAAAAAAAAEKAQAAVAAAALn8NtePy+c/APTQjJZwwT8AAAA/4wIAAAAAAAABCwEAAFQAAAAu/joi3uLnPwD00IyWcME/AAAAP/MCAAAAAAAAAQwBAABUAAAAXgDBktMF6D8QeNZ/HprBPwAAAD/zAgAAAAAAAAENAQAAVAAAAEcDyShwNOg/EHjWfx6awT8AAAA/8wIAAAAAAAABDgEAAFQAAAAyBtG+DGPoPxz823Kmw8E/AAAAPwMDAAAAAAAAAQ8BAABUAAAAHAnZVKmR6D8sgOFlLu3BPwAAAD8/AwAAAAAAAAEQAQAAVAAAAKgLIFhyuug/LIDhZS7twT8AAAA/PwMAAAAAAAABEQEAAFQAAAA1DmdbO+PoPyyA4WUu7cE/AAAAP08DAAAAAAAAARIBAABUAAAABhAsOV0A6T8sgOFlLu3BPwAAAD9PAwAAAAAAAAETAQAAVAAAADYSsqlSI+k/LIDhZS7twT8AAAA/XwMAAAAAAAABFAEAAFQAAABOE/VhzTTpPxz823Kmw8E/AAAAP18DAAAAAAAAARUBAABUAAAAwxT5rBtM6T8c/NtypsPBPwAAAD9uAwAAAAAAAAEWAQAAVAAAAH0Ve9LCV+k/HPzbcqbDwT8AAAA/bgMAAAAAAAABFwEAAFQAAAA4Fv33aWPpPxz823Kmw8E/AAAAP24DAAAAAAAAARgBAABUAAAA8hZ/HRFv6T8c/NtypsPBPwAAAD9+AwAAAAAAAAEZAQAAVAAAAE8XQLDkdOk/HPzbcqbDwT8AAAA/nQMAAAAAAAABGgEAAFQAAACsFwFDuHrpPyyA4WUu7cE/AAAAP60DAAAAAAAAARsBAABUAAAAZxiDaF+G6T9IiOxLPkDCPwAAAD+8AwAAAAAAAAEcAQAAVAAAACEZBY4Gkuk/VAzyPsZpwj8AAAA/vAMAAAAAAAABHQEAAFQAAAA4GkhGgaPpP3QU/STWvMI/AAAAP8wDAAAAAAAAAR4BAABUAAAAURuL/vu06T+AmAIYXubCPwAAAD/MAwAAAAAAAAEfAQAAVAAAAMYcj0lKzOk/kBwIC+YPwz8AAAA/3AMAAAAAAAABIAEAAFQAAADdHdIBxd3pP5ygDf5tOcM/AAAAP9wDAAAAAAAAASEBAABUAAAA9R4Vuj/v6T+coA3+bTnDPwAAAD/rAwAAAAAAAAEiAQAAVAAAAAwgWHK6AOo/nKAN/m05wz8AAAA/6wMAAAAAAAABIwEAAFQAAADGINqXYQzqP5ygDf5tOcM/AAAAP/sDAAAAAAAAASQBAABUAAAAgSFcvQgY6j+coA3+bTnDPwAAAD/7AwAAAAAAAAElAQAAVAAAAPciYAhXL+o/nKAN/m05wz8AAAA/CgQAAAAAAAABJgEAAFQAAADhJWie813qP5AcCAvmD8M/AAAAPxoEAAAAAAAAAScBAABUAAAAyihwNJCM6j+QHAgL5g/DPwAAAD8aBAAAAAAAAAEoAQAAVAAAABEsOV0Aweo/gJgCGF7mwj8AAAA/GgQAAAAAAAABKQEAAFQAAACHMYj2ZRjrP4CYAhhe5sI/AAAAPyoEAAAAAAAAASoBAABUAAAA/TbXj8tv6z+AmAIYXubCPwAAAD8qBAAAAAAAAAErAQAAVAAAAP86It7ir+s/gJgCGF7mwj8AAAA/OQQAAAAAAAABLAEAAFQAAACjPqyZJurrP4CYAhhe5sI/AAAAPzkEAAAAAAAAAS0BAABUAAAAR0I2VWok7D+AmAIYXubCPwAAAD9JBAAAAAAAAAEuAQAAVAAAAElGgaOBZOw/gJgCGF7mwj8AAAA/SQQAAAAAAAABLwEAAFQAAABKSszxmKTsP4CYAhhe5sI/AAAAP1kEAAAAAAAAATABAABUAAAAekxSYo7H7D+AmAIYXubCPwAAAD9ZBAAAAAAAAAExAQAAVAAAAO5NVq3c3uw/gJgCGF7mwj8AAAA/aAQAAAAAAAABMgEAAFQAAAAHT5llV/DsP4CYAhhe5sI/AAAAP3gEAAAAAAAAATMBAABUAAAAwU8bi/777D+AmAIYXubCPwAAAD94BAAAAAAAAAE0AQAAVAAAAB5Q3B3SAe0/gJgCGF7mwj8AAAA/hwQAAAAAAAABNQEAAFQAAAAeUNwd0gHtP3QU/STWvMI/AAAAP4cEAAAAAAAAATYBAABUAAAA2FBeQ3kN7T9kkPcxTpPCPwAAAD+XBAAAAAAAAAE3AQAAVAAAADZRH9ZME+0/VAzyPsZpwj8AAAA/lwQAAAAAAAABOAEAAFQAAACTUeBoIBntP1QM8j7GacI/AAAAP6cEAAAAAAAAATkBAABUAAAATVJijsck7T9IiOxLPkDCPwAAAD+2BAAAAAAAAAE6AQAAVAAAAAdT5LNuMO0/PATnWLYWwj8AAAA/tgQAAAAAAAABOwEAAFQAAABlU6VGQjbtPyyA4WUu7cE/AAAAP8YEAAAAAAAAATwBAABUAAAAfFTo/rxH7T8sgOFlLu3BPwAAAD/GBAAAAAAAAAE9AQAAVAAAANpUqZGQTe0/HPzbcqbDwT8AAAA/1gQAAAAAAAABPgEAAFQAAAA3VWokZFPtPxz823Kmw8E/AAAAP+UEAAAAAAAAAT8BAABUAAAAlVUrtzdZ7T8c/NtypsPBPwAAAD/lBAAAAAAAAAFAAQAAVAAAAPFV7EkLX+0/HPzbcqbDwT8AAAA/9QQAAAAAAAABQQEAAFQAAADxVexJC1/tPxB41n8emsE/AAAAP30FAAAAAAAAAUIBAABUAAAAT1at3N5k7T8QeNZ/HprBPwAAAD/bBQAAAAAAAAFDAQAAVAAAAKxWbm+yau0/EHjWfx6awT8AAAA/2wUAAAAAAAABRAEAAFQAAACsVm5vsmrtPxz823Kmw8E/AAAAP+sFAAAAAAAAAUUBAABUAAAACVcvAoZw7T8c/NtypsPBPwAAAD/6BQAAAAAAAAFGAQAAVAAAAMRXsSctfO0/LIDhZS7twT8AAAA/+gUAAAAAAAABRwEAAFQAAAB+WDNN1IftPyyA4WUu7cE/AAAAPwoGAAAAAAAAAUgBAABUAAAA21j036eN7T8sgOFlLu3BPwAAAD8KBgAAAAAAAAFJAQAAVAAAAPNZN5gin+0/LIDhZS7twT8AAAA/CgYAAAAAAAABSgEAAFQAAABoWzvjcLbtPyyA4WUu7cE/AAAAPxoGAAAAAAAAAUsBAABUAAAAf1x+m+vH7T8sgOFlLu3BPwAAAD8pBgAAAAAAAAFMAQAAVAAAAJddwVNm2e0/LIDhZS7twT8AAAA/KQYAAAAAAAABTQEAAFQAAAAMX8WetPDtPxz823Kmw8E/AAAAPzkGAAAAAAAAAU4BAABUAAAAgWDJ6QII7j8c/NtypsPBPwAAAD85BgAAAAAAAAFPAQAAVAAAAFRijsckJe4/HPzbcqbDwT8AAAA/SQYAAAAAAAABUAEAAFQAAAAlZFOlRkLuPxz823Kmw8E/AAAAP0kGAAAAAAAAAVEBAABUAAAA+GUYg2hf7j8c/NtypsPBPwAAAD9YBgAAAAAAAAFSAQAAVAAAACdonvNdgu4/HPzbcqbDwT8AAAA/WAYAAAAAAAABUwEAAFQAAAD5aWPRf5/uPxz823Kmw8E/AAAAP2gGAAAAAAAAAVQBAABUAAAAy2sor6G87j8c/NtypsPBPwAAAD9oBgAAAAAAAAFVAQAAVAAAAOJsa2cczu4/EHjWfx6awT8AAAA/dwYAAAAAAAABVgEAAFQAAACdbe2Mw9nuPxB41n8emsE/AAAAP3cGAAAAAAAAAVcBAABUAAAAnW3tjMPZ7j8A9NCMlnDBPwAAAD+HBgAAAAAAAAFYAQAAVAAAAPttrh+X3+4/APTQjJZwwT8AAAA/hwYAAAAAAAABWQEAAFQAAABXbm+yauXuP/Rvy5kOR8E/AAAAP5cGAAAAAAAAAVoBAABUAAAAV25vsmrl7j/k68Wmhh3BPwAAAD+XBgAAAAAAAAFbAQAAVAAAALVuMEU+6+4/5OvFpoYdwT8AAAA/pgYAAAAAAAABXAEAAFQAAAASb/HXEfHuP+TrxaaGHcE/AAAAP7YGAAAAAAAAAV0BAABUAAAAb2+yauX27j/UZ8Cz/vPAPwAAAD/GBgAAAAAAAAFeAQAAVAAAAMxvc/24/O4/1GfAs/7zwD8AAAA/xgYAAAAAAAABXwEAAFQAAAAqcDSQjALvP9RnwLP+88A/AAAAP9UGAAAAAAAAAWABAABUAAAAKnA0kIwC7z/I47rAdsrAPwAAAD/lBgAAAAAAAAFhAQAAVAAAAIZw9SJgCO8/yOO6wHbKwD8AAAA/9AYAAAAAAAABYgEAAFQAAADkcLa1Mw7vP8jjusB2ysA/AAAAP/QGAAAAAAAAAWMBAABUAAAAQnF3SAcU7z/I47rAdsrAPwAAAD/0BgAAAAAAAAFkAQAAVAAAAEJxd0gHFO8/ul+1ze6gwD8AAAA/BAcAAAAAAAABZQEAAFQAAACecTjb2hnvP7pftc3uoMA/AAAAPxQHAAAAAAAAAWYBAABUAAAAnnE429oZ7z+q26/aZnfAPwAAAD8UBwAAAAAAAAFnAQAAVAAAALZye5NVK+8/nFeq595NwD8AAAA/FAcAAAAAAAABaAEAAFQAAAAUczwmKTHvPwCfPgOe9b8/AAAAPzMHAAAAAAAAAWkBAABUAAAAznO+S9A87z8Anz4DnvW/PwAAAD8zBwAAAAAAAAFqAQAAVAAAACp0f96jQu8/5JYzHY6ivz8AAAA/MwcAAAAAAAABawEAAFQAAADmdAEES07vP8iOKDd+T78/AAAAP1IHAAAAAAAAAWwBAABUAAAAoHWDKfJZ7z+ohh1Rbvy+PwAAAD9SBwAAAAAAAAFtAQAAVAAAALh2xuFsa+8/qIYdUW78vj8AAAA/YQcAAAAAAAABbgEAAFQAAAAUd4d0QHHvP5B+Emteqb4/AAAAP3EHAAAAAAAAAW8BAABUAAAAcndIBxR37z90dgeFTla+PwAAAD9xBwAAAAAAAAFwAQAAVAAAACx4yiy7gu8/dHYHhU5Wvj8AAAA/gAcAAAAAAAABcQEAAFQAAAAseMosu4LvP1Ru/J4+A74/AAAAP4AHAAAAAAAAAXIBAABUAAAAiniLv46I7z84ZvG4LrC9PwAAAD+QBwAAAAAAAAFzAQAAVAAAAOh4TFJiju8/OGbxuC6wvT8AAAA/oAcAAAAAAAABdAEAAFQAAADoeExSYo7vPxhe5tIeXb0/AAAAP6AHAAAAAAAAAXUBAABUAAAARHkN5TWU7z8YXubSHl29PwAAAD+vBwAAAAAAAAF2AQAAVAAAAER5DeU1lO8/AFbb7A4KvT8AAAA/rwcAAAAAAAABdwEAAFQAAACiec53CZrvP+RN0Ab/trw/AAAAP78HAAAAAAAAAXgBAABUAAAAonnOdwma7z/ERcUg72O8PwAAAD/PBwAAAAAAAAF5AQAAVAAAAKJ5zncJmu8/kDWvVM+9uz8AAAA/zwcAAAAAAAABegEAAFQAAABcelCdsKXvP1QlmYivF7s/AAAAP94HAAAAAAAAAXsBAABUAAAAuHoRMISr7z84HY6in8S6PwAAAD/eBwAAAAAAAAF8AQAAVAAAALh6ETCEq+8/AA141n8euj8AAAA/7gcAAAAAAAABfQEAAFQAAAAWe9LCV7HvP6j0ViRQJbk/AAAAP+4HAAAAAAAAAX4BAABUAAAAdHuTVSu37z9s5EBYMH+4PwAAAD/9BwAAAAAAAAF/AQAAVAAAANB7VOj+vO8/VNw1ciAsuD8AAAA//QcAAAAAAAABgAEAAFQAAADQe1To/rzvPxjMH6YAhrc/AAAAPw0IAAAAAAAAAYEBAABUAAAALnwVe9LC7z/kuwna4N+2PwAAAD8NCAAAAAAAAAGCAQAAVAAAAIx81g2myO8/xLP+89CMtj8AAAA/HQgAAAAAAAABgwEAAFQAAACMfNYNpsjvP4ij6Cex5rU/AAAAPx0IAAAAAAAAAYQBAABUAAAAjHzWDabI7z9sm91BoZO1PwAAAD8sCAAAAAAAAAGFAQAAVAAAAIx81g2myO8/NIvHdYHttD8AAAA/LAgAAAAAAAABhgEAAFQAAADofJegec7vPxiDvI9xmrQ/AAAAPzwIAAAAAAAAAYcBAABUAAAA6HyXoHnO7z/8erGpYUe0PwAAAD88CAAAAAAAAAGIAQAAVAAAAEZ9WDNN1O8/qGKQ9zFOsz8AAAA/TAgAAAAAAAABiQEAAFQAAABGfVgzTdTvP2xSeisSqLI/AAAAP0wIAAAAAAAAAYoBAABUAAAARn1YM03U7z80QmRf8gGyPwAAAD9bCAAAAAAAAAGLAQAAVAAAAEZ9WDNN1O8//DFOk9JbsT8AAAA/WwgAAAAAAAABjAEAAFQAAABGfVgzTdTvP8QhOMeytbA/AAAAP2sIAAAAAAAAAY0BAABUAAAARn1YM03U7z/YEi4qBnmvPwAAAD96CAAAAAAAAAGOAQAAVAAAAKJ9GcYg2u8/aPIBksYsrj8AAAA/eggAAAAAAAABjwEAAFQAAAAAftpY9N/vP/DR1fmG4Kw/AAAAP3oIAAAAAAAAAZABAABUAAAAAH7aWPTf7z+4wb8tZzqsPwAAAD+KCAAAAAAAAAGRAQAAVAAAAAB+2lj03+8/iLGpYUeUqz8AAAA/mggAAAAAAAABkgEAAFQAAAAAftpY9N/vPxCRfckHSKo/AAAAP6kIAAAAAAAAAZMBAABUAAAAAH7aWPTf7z+YcFExyPuoPwAAAD+pCAAAAAAAAAGUAQAAVAAAAAB+2lj03+8/aGA7ZahVqD8AAAA/qQgAAAAAAAABlQEAAFQAAAAAftpY9N/vP/A/D81oCac/AAAAP7kIAAAAAAAAAZYBAABUAAAAXH6b68fl7z+IH+M0Kb2lPwAAAD+5CAAAAAAAAAGXAQAAVAAAAFx+m+vH5e8/SA/NaAkXpT8AAAA/uQgAAAAAAAABmAEAAFQAAABcfpvrx+XvP9juoNDJyqM/AAAAP8kIAAAAAAAAAZkBAABUAAAAXH6b68fl7z+Y3ooEqiSjPwAAAD/YCAAAAAAAAAGaAQAAVAAAAFx+m+vH5e8/ML5ebGrYoT8AAAA/2AgAAAAAAAABmwEAAFQAAAAAftpY9N/vP/CtSKBKMqE/AAAAP+gIAAAAAAAAAZwBAABUAAAAAH7aWPTf7z+4nTLUKoygPwAAAD/3CAAAAAAAAAGdAQAAVAAAAKJ9GcYg2u8/EBs5EBbMnz8AAAA/BwkAAAAAAAABngEAAFQAAABGfVgzTdTvP5D6DHjWf54/AAAAPxcJAAAAAAAAAZ8BAABUAAAA6HyXoHnO7z8g2uDfljOdPwAAAD8mCQAAAAAAAAGgAQAAVAAAAC58FXvSwu8/oLm0R1fnmz8AAAA/JgkAAAAAAAABoQEAAFQAAAB0e5NVK7fvP6C5tEdX55s/AAAAPzYJAAAAAAAAAaIBAABUAAAAXHpQnbCl7z8wmYivF5uaPwAAAD82CQAAAAAAAAGjAQAAVAAAAOh4TFJiju8/0HhcF9hOmT8AAAA/RgkAAAAAAAABpAEAAFQAAAByd0gHFHfvP0BYMH+YApg/AAAAP0YJAAAAAAAAAaUBAABUAAAAoHWDKfJZ7z/gNwTnWLaWPwAAAD9VCQAAAAAAAAGmAQAAVAAAAIh0QHF3SO8/4DcE51i2lj8AAAA/VQkAAAAAAAABpwEAAFQAAAAUczwmKTHvP+A3BOdYtpY/AAAAP2UJAAAAAAAAAagBAABUAAAA/HH5ba4f7z9wF9hOGWqVPwAAAD9lCQAAAAAAAAGpAQAAVAAAACpwNJCMAu8/cBfYThlqlT8AAAA/dAkAAAAAAAABqgEAAFQAAABXbm+yauXuP3AX2E4ZapU/AAAAP3QJAAAAAAAAAasBAABUAAAAhmyq1EjI7j9wF9hOGWqVPwAAAD90CQAAAAAAAAGsAQAAVAAAAPlpY9F/n+4/8ParttkdlD8AAAA/dAkAAAAAAAABrQEAAFQAAABtZxzOtnbuP/D2q7bZHZQ/AAAAP4QJAAAAAAAAAa4BAABUAAAAmmVX8JRZ7j/w9qu22R2UPwAAAD+TCQAAAAAAAAGvAQAAVAAAAGtj0X+fNu4/8ParttkdlD8AAAA/kwkAAAAAAAABsAEAAFQAAACZYQyifRnuP/D2q7bZHZQ/AAAAP5MJAAAAAAAAAbEBAABUAAAAI2AIVy8C7j9wF9hOGWqVPwAAAD+jCQAAAAAAAAGyAQAAVAAAADpdAMGS0+0/cBfYThlqlT8AAAA/owkAAAAAAAABswEAAFQAAACuWrm9yartP3AX2E4ZapU/AAAAP7MJAAAAAAAAAbQBAABUAAAAIVhyugCC7T/gNwTnWLaWPwAAAD+zCQAAAAAAAAG1AQAAVAAAAJVVK7c3We0/4DcE51i2lj8AAAA/wgkAAAAAAAABtgEAAFQAAADCU2bZFTztP+A3BOdYtpY/AAAAP9IJAAAAAAAAAbcBAABUAAAAk1HgaCAZ7T/gNwTnWLaWPwAAAD/SCQAAAAAAAAG4AQAAVAAAAMFPG4v+++w/QFgwf5gCmD8AAAA/0gkAAAAAAAABuQEAAFQAAABMThdAsOTsP0BYMH+YApg/AAAAP+EJAAAAAAAAAboBAABUAAAA10wT9WHN7D9AWDB/mAKYPwAAAD/xCQAAAAAAAAG7AQAAVAAAAGJLD6oTtuw/QFgwf5gCmD8AAAA/8QkAAAAAAAABvAEAAFQAAADuSQtfxZ7sP0BYMH+YApg/AAAAP/EJAAAAAAAAAb0BAABUAAAAeUgHFHeH7D/gNwTnWLaWPwAAAD8BCgAAAAAAAAG+AQAAVAAAAARHA8kocOw/cBfYThlqlT8AAAA/EAoAAAAAAAABvwEAAFQAAACPRf992ljsP3AX2E4ZapU/AAAAPxAKAAAAAAAAAcABAABUAAAAvEM6oLg77D/w9qu22R2UPwAAAD8gCgAAAAAAAAHBAQAAVAAAAOtBdcKWHuw/8ParttkdlD8AAAA/IAoAAAAAAAABwgEAAFQAAABePy6/zfXrP4DWfx6a0ZI/AAAAPzAKAAAAAAAAAcMBAABUAAAALj2oTtjS6z+A1n8emtGSPwAAAD8wCgAAAAAAAAHEAQAAVAAAAOc53yVonus/ILZThlqFkT8AAAA/PwoAAAAAAAABxQEAAFQAAAChNhb992nrPyC2U4ZahZE/AAAAPz8KAAAAAAAAAcYBAABUAAAAnzLLruAp6z+glSfuGjmQPwAAAD9PCgAAAAAAAAHHAQAAVAAAAJ4ugGDJ6eo/oJUn7ho5kD8AAAA/TwoAAAAAAAAByAEAAFQAAAA/KnR/3qPqP2Dq9qu22Y0/AAAAP14KAAAAAAAAAckBAABUAAAAmybqw5pp6j+AqZ57N0GLPwAAAD9eCgAAAAAAAAHKAQAAVAAAAFMjIZsqNeo/gGhGS7ioiD8AAAA/bgoAAAAAAAABywEAAFQAAAAkIZsqNRLqP4BoRku4qIg/AAAAP34KAAAAAAAAAcwBAABUAAAA9R4Vuj/v6T/AJ+4aORCGPwAAAD9+CgAAAAAAAAHNAQAAVAAAAIAdEW/x1+k/4OaV6rl3gz8AAAA/fgoAAAAAAAABzgEAAFQAAACtG0yRz7rpP+ClPbo634A/AAAAP40KAAAAAAAAAc8BAABUAAAA8xrKayiv6T8AysoTd418PwAAAD+dCgAAAAAAAAHQAQAAVAAAAJYaCdlUqek/AMrKE3eNfD8AAAA/nQoAAAAAAAAB0QEAAFQAAAA4GkhGgaPpPwDKyhN3jXw/AAAAP50KAAAAAAAAAdIBAABUAAAA3BmHs62d6T8AysoTd418PwAAAD+tCgAAAAAAAAHTAQAAVAAAANwZh7Otnek/gEgas3hcdz8AAAA/vAoAAAAAAAAB1AEAAFQAAAAhGQWOBpLpP4BIGrN4XHc/AAAAP7wKAAAAAAAAAdUBAABUAAAAZxiDaF+G6T+ASBqzeFx3PwAAAD/MCgAAAAAAAAHWAQAAVAAAAE8XQLDkdOk/gEgas3hcdz8AAAA/2woAAAAAAAAB1wEAAFQAAAA4Fv33aWPpP4BIGrN4XHc/AAAAP9sKAAAAAAAAAdgBAABUAAAAZRQ4GkhG6T+ASBqzeFx3PwAAAD/bCgAAAAAAAAHZAQAAVAAAAJMSczwmKek/gEgas3hcdz8AAAA/6woAAAAAAAAB2gEAAFQAAAAGECw5XQDpP4BIGrN4XHc/AAAAP/sKAAAAAAAAAdsBAABUAAAAeg3lNZTX6D+ASBqzeFx3PwAAAD/7CgAAAAAAAAHcAQAAVAAAAKgLIFhyuug/gEgas3hcdz8AAAA/CgsAAAAAAAAB3QEAAFQAAAAcCdlUqZHoP4BIGrN4XHc/AAAAPwoLAAAAAAAAAd4BAABUAAAApwfVCVt66D+ASBqzeFx3PwAAAD8aCwAAAAAAAAHfAQAAVAAAANQFECw5Xeg/4KU9ujrfgD8AAAA/GgsAAAAAAAAB4AEAAFQAAABfBAzh6kXoP+ClPbo634A/AAAAPyoLAAAAAAAAAeEBAABUAAAARwPJKHA06D/g5pXquXeDPwAAAD8qCwAAAAAAAAHiAQAAVAAAAOsCCJacLug/wCfuGjkQhj8AAAA/KgsAAAAAAAAB4wEAAFQAAACNAkcDySjoP8An7ho5EIY/AAAAPzkLAAAAAAAAAeQBAABUAAAAMAKGcPUi6D/AJ+4aORCGPwAAAD9JCwAAAAAAAAHlAQAAVAAAAHYBBEtOF+g/wCfuGjkQhj8AAAA/SQsAAAAAAAAB5gEAAFQAAAC7AIIlpwvoP8An7ho5EIY/AAAAP1gLAAAAAAAAAecBAABUAAAAXgDBktMF6D+AaEZLuKiIPwAAAD9oCwAAAAAAAAHoAQAAVAAAAAEAAAAAAOg/gGhGS7ioiD8AAAA/aAsAAAAAAAAB6QEAAFQAAACj/z5tLPrnP4BoRku4qIg/AAAAP3gLAAAAAAAAAeoBAABUAAAARv992lj05z+AaEZLuKiIPwAAAD94CwAAAAAAAAHrAQAAVAAAAOn+vEeF7uc/gGhGS7ioiD8AAAA/hwsAAAAAAAAB7AEAAFQAAADS/XmPCt3nP2Dq9qu22Y0/AAAAP4cLAAAAAAAAAe0BAABUAAAAdP24/DbX5z9g6varttmNPwAAAD+XCwAAAAAAAAHuAQAAVAAAABf992lj0ec/oJUn7ho5kD8AAAA/lwsAAAAAAAAB7wEAAFQAAABd/HVEvMXnP6CVJ+4aOZA/AAAAP6cLAAAAAAAAAfABAABUAAAAovvzHhW65z+glSfuGjmQPwAAAD+nCwAAAAAAAAHxAQAAVAAAAET7MoxBtOc/ILZThlqFkT8AAAA/tgsAAAAAAAAB8gEAAFQAAAAt+u/TxqLnP4DWfx6a0ZI/AAAAP7YLAAAAAAAAAfMBAABUAAAAc/ltrh+X5z/w9qu22R2UPwAAAD/GCwAAAAAAAAH0AQAAVAAAAFv4Kvakhec/8ParttkdlD8AAAA/xgsAAAAAAAAB9QEAAFQAAAD+92lj0X/nP3AX2E4ZapU/AAAAP9ULAAAAAAAAAfYBAABUAAAAoPeo0P155z9wF9hOGWqVPwAAAD/VCwAAAAAAAAH3AQAAVAAAAOb2JqtWbuc/cBfYThlqlT8AAAA/5QsAAAAAAAAB+AEAAFQAAACJ9mUYg2jnP3AX2E4ZapU/AAAAP/ULAAAAAAAAAfkBAABUAAAAK/akha9i5z/gNwTnWLaWPwAAAD/1CwAAAAAAAAH6AQAAVAAAAM/14/LbXOc/4DcE51i2lj8AAAA/BAwAAAAAAAAB+wEAAFQAAADP9ePy21znP0BYMH+YApg/AAAAPwQMAAAAAAAAAfwBAABUAAAAcfUiYAhX5z9AWDB/mAKYPwAAAD8UDAAAAAAAAAH9AQAAVAAAABT1Yc00Uec/QFgwf5gCmD8AAAA/FAwAAAAAAAAB/gEAAFQAAAC39KA6YUvnP9B4XBfYTpk/AAAAPyQMAAAAAAAAAf8BAABUAAAAWvTfp41F5z/QeFwX2E6ZPwAAAD8kDAAAAAAAAAEAAgAAVAAAAJ/zXYLmOec/MJmIrxebmj8AAAA/MwwAAAAAAAABAQIAAFQAAABC85zvEjTnPzCZiK8Xm5o/AAAAPzMMAAAAAAAAAQICAABUAAAA5fLbXD8u5z+gubRHV+ebPwAAAD9DDAAAAAAAAAEDAgAAVAAAACvyWTeYIuc/INrg35YznT8AAAA/QwwAAAAAAAABBAIAAFQAAAAS8RZ/HRHnP5D6DHjWf54/AAAAP1IMAAAAAAAAAQUCAABUAAAAWPCUWXYF5z8QGzkQFsyfPwAAAD9SDAAAAAAAAAEGAgAAVAAAAJ7vEjTP+eY/uJ0y1CqMoD8AAAA/YgwAAAAAAAABBwIAAFQAAADj7pAOKO7mP7idMtQqjKA/AAAAP3IMAAAAAAAAAQgCAABUAAAAhu7Pe1To5j/wrUigSjKhPwAAAD9yDAAAAAAAAAEJAgAAVAAAACnuDumA4uY/8K1IoEoyoT8AAAA/gQwAAAAAAAABCgIAAFQAAAAS7cswBtHmPzC+Xmxq2KE/AAAAP4EMAAAAAAAAAQsCAABUAAAAV+xJC1/F5j8wvl5satihPwAAAD+RDAAAAAAAAAEMAgAAVAAAAPnriHiLv+Y/ML5ebGrYoT8AAAA/kQwAAAAAAAABDQIAAFQAAACd68flt7nmPzC+Xmxq2KE/AAAAP6EMAAAAAAAAAQ4CAABUAAAA4upFwBCu5j8wvl5satihPwAAAD+hDAAAAAAAAAEPAgAAVAAAACjqw5ppouY/ML5ebGrYoT8AAAA/sAwAAAAAAAABEAIAAFQAAADK6QIIlpzmP2jOdDiKfqI/AAAAP7AMAAAAAAAAARECAABUAAAAbelBdcKW5j9oznQ4in6iPwAAAD/ADAAAAAAAAAESAgAAVAAAABDpgOLukOY/aM50OIp+oj8AAAA/wAwAAAAAAAABEwIAAFQAAACz6L9PG4vmP2jOdDiKfqI/AAAAP88MAAAAAAAAARQCAABUAAAAVej+vEeF5j9oznQ4in6iPwAAAD/PDAAAAAAAAAEVAgAAVAAAAJvnfJegeeY/mN6KBKokoz8AAAA/3wwAAAAAAAABFgIAAFQAAAA+57sEzXPmP5jeigSqJKM/AAAAP98MAAAAAAAAARcCAABUAAAA4Ob6cflt5j+Y3ooEqiSjPwAAAD/vDAAAAAAAAAEYAgAAVAAAAMnlt7l+XOY/mN6KBKokoz8AAAA/7wwAAAAAAAABGQIAAFQAAABr5fYmq1bmP9juoNDJyqM/AAAAP/4MAAAAAAAAARoCAABUAAAAD+U1lNdQ5j/Y7qDQycqjPwAAAD/+DAAAAAAAAAEbAgAAVAAAAFPks24wReY/EP+2nOlwpD8AAAA/Dg0AAAAAAAABHAIAAFQAAAD34/LbXD/mPxD/tpzpcKQ/AAAAPw4NAAAAAAAAAR0CAABUAAAAmeMxSYk55j8Q/7ac6XCkPwAAAD8eDQAAAAAAAAEeAgAAVAAAADzjcLa1M+Y/EP+2nOlwpD8AAAA/LQ0AAAAAAAABHwIAAFQAAAA843C2tTPmP0gPzWgJF6U/AAAAPy0NAAAAAAAAASACAABUAAAAguLukA4o5j9ID81oCRelPwAAAD89DQAAAAAAAAEhAgAAVAAAAILi7pAOKOY/iB/jNCm9pT8AAAA/PQ0AAAAAAAABIgIAAFQAAAAk4i3+OiLmP4gf4zQpvaU/AAAAP0wNAAAAAAAAASMCAABUAAAAx+Fsa2cc5j+IH+M0Kb2lPwAAAD9MDQAAAAAAAAEkAgAAVAAAAGrhq9iTFuY/uC/5AEljpj8AAAA/XA0AAAAAAAABJQIAAFQAAAAN4epFwBDmP7gv+QBJY6Y/AAAAP2wNAAAAAAAAASYCAABUAAAADeHqRcAQ5j/wPw/NaAmnPwAAAD9sDQAAAAAAAAEnAgAAVAAAAK/gKbPsCuY/8D8PzWgJpz8AAAA/ew0AAAAAAAABKAIAAFQAAACv4Cmz7ArmPzBQJZmIr6c/AAAAP3sNAAAAAAAAASkCAABUAAAA9d+njUX/5T9oYDtlqFWoPwAAAD97DQAAAAAAAAEqAgAAVAAAAPXfp41F/+U/2IBn/eehqT8AAAA/iw0AAAAAAAABKwIAAFQAAAD136eNRf/lPxCRfckHSKo/AAAAP4sNAAAAAAAAASwCAABUAAAAmN/m+nH55T+IsalhR5SrPwAAAD+aDQAAAAAAAAEtAgAAVAAAAJjf5vpx+eU/uMG/LWc6rD8AAAA/mg0AAAAAAAABLgIAAFQAAACY3+b6cfnlP/DR1fmG4Kw/AAAAP6oNAAAAAAAAAS8CAABUAAAAmN/m+nH55T9o8gGSxiyuPwAAAD+qDQAAAAAAAAEwAgAAVAAAAJjf5vpx+eU/qAIYXubSrj8AAAA/uQ0AAAAAAAABMQIAAFQAAACY3+b6cfnlP9gSLioGea8/AAAAP8kNAAAAAAAAATICAABUAAAAmN/m+nH55T+IESL7kg+wPwAAAD/JDQAAAAAAAAEzAgAAVAAAAJjf5vpx+eU/xCE4x7K1sD8AAAA/2Q0AAAAAAAABNAIAAFQAAACY3+b6cfnlP9wpQ63CCLE/AAAAP9kNAAAAAAAAATUCAABUAAAAmN/m+nH55T/8MU6T0luxPwAAAD/oDQAAAAAAAAE2AgAAVAAAAJjf5vpx+eU/GDpZeeKusT8AAAA/6A0AAAAAAAABNwIAAFQAAACY3+b6cfnlP2xSeisSqLI/AAAAP/gNAAAAAAAAATgCAABUAAAAmN/m+nH55T+oYpD3MU6zPwAAAD/4DQAAAAAAAAE5AgAAVAAAAJjf5vpx+eU/3HKmw1H0sz8AAAA/CA4AAAAAAAABOgIAAFQAAACY3+b6cfnlPzSLx3WB7bQ/AAAAPwgOAAAAAAAAATsCAABUAAAAmN/m+nH55T9sm91BoZO1PwAAAD8XDgAAAAAAAAE8AgAAVAAAAJjf5vpx+eU/qKvzDcE5tj8AAAA/Fw4AAAAAAAABPQIAAFQAAACY3+b6cfnlP+S7Cdrg37Y/AAAAPycOAAAAAAAAAT4CAABUAAAAmN/m+nH55T8YzB+mAIa3PwAAAD8nDgAAAAAAAAE/AgAAVAAAAJjf5vpx+eU/VNw1ciAsuD8AAAA/Ng4AAAAAAAABQAIAAFQAAACY3+b6cfnlP2zkQFgwf7g/AAAAPzYOAAAAAAAAAUECAABUAAAAmN/m+nH55T+Q7Es+QNK4PwAAAD9GDgAAAAAAAAFCAgAAVAAAAJjf5vpx+eU/xPxhCmB4uT8AAAA/Rg4AAAAAAAABQwIAAFQAAACY3+b6cfnlP+QEbfBvy7k/AAAAP1YOAAAAAAAAAUQCAABUAAAAmN/m+nH55T8YFYO8j3G6PwAAAD9lDgAAAAAAAAFFAgAAVAAAAJjf5vpx+eU/OB2Oop/Euj8AAAA/dQ4AAAAAAAABRgIAAFQAAACY3+b6cfnlP1QlmYivF7s/AAAAP6QOAAAAAAAAAUcCAABUAAAAmN/m+nH55T9wLaRuv2q7PwAAAD92EAAAAAAAAAFIAgAAVAAAAJjf5vpx+eU/kDWvVM+9uz8AAAA/pRAAAAAAAAABSQIAAFQAAAA63yVonvPlP5A1r1TPvbs/AAAAP6UQAAAAAAAAAUoCAABUAAAAOt8laJ7z5T+oPbo63xC8PwAAAD+1EAAAAAAAAAFLAgAAVAAAADrfJWie8+U/xEXFIO9jvD8AAAA/xBAAAAAAAAABTAIAAFQAAAA63yVonvPlP+RN0Ab/trw/AAAAP9QQAAAAAAAAAU0CAABUAAAAOt8laJ7z5T8AVtvsDgq9PwAAAD/kEAAAAAAAAAFOAgAAVAAAADrfJWie8+U/GF7m0h5dvT8AAAA/8xAAAAAAAAABTwIAAFQAAAA63yVonvPlPwBW2+wOCr0/AAAAP40RAAAAAAAAAVACAABUAAAAOt8laJ7z5T/kTdAG/7a8PwAAAD+cEQAAAAAAAAFRAgAAVAAAAJWY4zFJick/tkdX5xuC0z8AAAA/AAAAAAAAAAABUgIAAFQAAAAgl9/m+nHJP7ZHV+cbgtM/AAAAPwAAAAAAAAAAAVMCAABUAAAAIJff5vpxyT+uhdTtV23TPwAAAD9OAAAAAAAAAAFUAgAAVAAAAJWY4zFJick/roXU7Vdt0z8AAAA/bgAAAAAAAAABVQIAAFQAAAAKmud8l6DJP66F1O1XbdM/AAAAP40AAAAAAAAAAVYCAABUAAAAf5vrx+W3yT+uhdTtV23TPwAAAD+NAAAAAAAAAAFXAgAAVAAAAPSc7xI0z8k/roXU7Vdt0z8AAAA/rAAAAAAAAAABWAIAAFQAAABpnvNdgubJP66F1O1XbdM/AAAAP6wAAAAAAAAAAVkCAABUAAAAUqH78x4Vyj+uhdTtV23TPwAAAD+8AAAAAAAAAAFaAgAAVAAAAMei/z5tLMo/roXU7Vdt0z8AAAA/ywAAAAAAAAABWwIAAFQAAAA8pAOKu0PKP66F1O1XbdM/AAAAP8sAAAAAAAAAAVwCAABUAAAAm6gPa6aJyj+uhdTtV23TPwAAAD/bAAAAAAAAAAFdAgAAVAAAAPmsG0yRz8o/roXU7Vdt0z8AAAA/2wAAAAAAAAABXgIAAFQAAABCtC/DGETLP66F1O1XbdM/AAAAP+sAAAAAAAAAAV8CAABUAAAAirtDOqC4yz+uhdTtV23TPwAAAD/rAAAAAAAAAAFgAgAAVAAAAF7BU2bZFcw/roXU7Vdt0z8AAAA/+gAAAAAAAAABYQIAAFQAAAC8xV9HxFvMP66F1O1XbdM/AAAAPwoBAAAAAAAAAWICAABUAAAApshn3WCKzD+uhdTtV23TPwAAAD8KAQAAAAAAAAFjAgAAVAAAABrKayivocw/roXU7Vdt0z8AAAA/CgEAAAAAAAABZAIAAFQAAACQy29z/bjMP66F1O1XbdM/AAAAPxkBAAAAAAAAAWUCAABUAAAABM1zvkvQzD+2R1fnG4LTPwAAAD8ZAQAAAAAAAAFmAgAAVAAAAHrOdwma58w/tkdX5xuC0z8AAAA/KQEAAAAAAAABZwIAAFQAAABk0X+fNhbNP7ZHV+cbgtM/AAAAPykBAAAAAAAAAWgCAABUAAAA2NKD6oQtzT+2R1fnG4LTPwAAAD85AQAAAAAAAAFpAgAAVAAAAMLVi4AhXM0/tkdX5xuC0z8AAAA/OQEAAAAAAAABagIAAFQAAAAi2pdhDKLNP7ZHV+cbgtM/AAAAP0gBAAAAAAAAAWsCAABUAAAAft6jQvfnzT+2R1fnG4LTPwAAAD9IAQAAAAAAAAFsAgAAVAAAAFLks24wRc4/tkdX5xuC0z8AAAA/WAEAAAAAAAABbQIAAFQAAACa68flt7nOP7ZHV+cbgtM/AAAAP2gBAAAAAAAAAW4CAABUAAAAzvXj8ttczz+2R1fnG4LTPwAAAD9oAQAAAAAAAAFvAgAAVAAAALsAgiWnC9A/tkdX5xuC0z8AAAA/dwEAAAAAAAABcAIAAFQAAAADCJacLoDQP7ZHV+cbgtM/AAAAP3cBAAAAAAAAAXECAABUAAAAkQ4o7g7p0D+8Cdrg35bTPwAAAD+HAQAAAAAAAAFyAgAAVAAAAJQWvoo9adE/xMtc2qOr0z8AAAA/hwEAAAAAAAABcwIAAFQAAADcHdIBxd3RP8yN39NnwNM/AAAAP5YBAAAAAAAAAXQCAABUAAAADijuDumA0j/ST2LNK9XTPwAAAD+WAQAAAAAAAAF1AgAAVAAAAMwwBtG+DNM/2BHlxu/p0z8AAAA/pgEAAAAAAAABdgIAAFQAAAD/OiLe4q/TP+DTZ8Cz/tM/AAAAP6YBAAAAAAAAAXcCAABUAAAAMUU+6wZT1D/2GfCs/zzUPwAAAD+2AQAAAAAAAAF4AgAAVAAAAGNPWvgq9tQ//NtypsNR1D8AAAA/tgEAAAAAAAABeQIAAFQAAAAgWHK6AILVP/zbcqbDUdQ/AAAAP8UBAAAAAAAAAXoCAABUAAAAI2AIVy8C1j/823Kmw1HUPwAAAD/FAQAAAAAAAAF7AgAAVAAAAPZlGINoX9Y//NtypsNR1D8AAAA/1QEAAAAAAAABfAIAAFQAAABVaiRkU6XWP/zbcqbDUdQ/AAAAP9UBAAAAAAAAAX0CAABUAAAAP20s+u/T1j/uV22zOyjUPwAAAD/lAQAAAAAAAAF+AgAAVAAAALRuMEU+69Y/6JXquXcT1D8AAAA/5QEAAAAAAAABfwIAAFQAAABub7Jq5fbWP+iV6rl3E9Q/AAAAP/QBAAAAAAAAAYACAABUAAAAKXA0kIwC1z/g02fAs/7TPwAAAD/0AQAAAAAAAAGBAgAAVAAAAONwtrUzDtc/2BHlxu/p0z8AAAA/BAIAAAAAAAABggIAAFQAAADjcLa1Mw7XP9JPYs0r1dM/AAAAP9MCAAAAAAAAAYMCAABUAAAA43C2tTMO1z/Mjd/TZ8DTPwAAAD/TAgAAAAAAAAGEAgAAVAAAAONwtrUzDtc/xMtc2qOr0z8AAAA/0wIAAAAAAAABhQIAAFQAAADjcLa1Mw7XP7wJ2uDfltM/AAAAP+ICAAAAAAAAAYYCAABUAAAA43C2tTMO1z+uhdTtV23TPwAAAD/iAgAAAAAAAAGHAgAAVAAAAONwtrUzDtc/qMNR9JNY0z8AAAA/8gIAAAAAAAABiAIAAFQAAADjcLa1Mw7XP5g/TAEML9M/AAAAPwEDAAAAAAAAAYkCAABUAAAA43C2tTMO1z+SfckHSBrTPwAAAD8BAwAAAAAAAAGKAgAAVAAAAONwtrUzDtc/hPnDFMDw0j8AAAA/EQMAAAAAAAABiwIAAFQAAADjcLa1Mw7XP3w3QRv829I/AAAAPxEDAAAAAAAAAYwCAABUAAAA43C2tTMO1z9uszsodLLSPwAAAD8hAwAAAAAAAAGNAgAAVAAAAJ1xONvaGdc/YC82NeyI0j8AAAA/IQMAAAAAAAABjgIAAFQAAACdcTjb2hnXP1htszsodNI/AAAAPzADAAAAAAAAAY8CAABUAAAAWHK6AIIl1z9SqzBCZF/SPwAAAD8wAwAAAAAAAAGQAgAAVAAAAFhyugCCJdc/SumtSKBK0j8AAAA/QAMAAAAAAAABkQIAAFQAAABYcroAgiXXPzxlqFUYIdI/AAAAP0ADAAAAAAAAAZICAABUAAAAWHK6AIIl1z80oyVcVAzSPwAAAD9QAwAAAAAAAAGTAgAAVAAAABJzPCYpMdc/KB8gaczi0T8AAAA/UAMAAAAAAAABlAIAAFQAAADOc75L0DzXPxibGnZEudE/AAAAP18DAAAAAAAAAZUCAABUAAAAiHRAcXdI1z8KFxWDvI/RPwAAAD9fAwAAAAAAAAGWAgAAVAAAAIh0QHF3SNc/BFWSifh60T8AAAA/bwMAAAAAAAABlwIAAFQAAABDdcKWHlTXP/TQjJZwUdE/AAAAP28DAAAAAAAAAZgCAABUAAAAQ3XClh5U1z/uDgqdrDzRPwAAAD9+AwAAAAAAAAGZAgAAVAAAAEN1wpYeVNc/6EyHo+gn0T8AAAA/fgMAAAAAAAABmgIAAFQAAABDdcKWHlTXP96KBKokE9E/AAAAP44DAAAAAAAAAZsCAABUAAAA/XVEvMVf1z/eigSqJBPRPwAAAD+eAwAAAAAAAAGcAgAAVAAAAP11RLzFX9c/2MiBsGD+0D8AAAA/ngMAAAAAAAABnQIAAFQAAAD9dUS8xV/XP9AG/7ac6dA/AAAAP60DAAAAAAAAAZ4CAABUAAAA/XVEvMVf1z/KRHy92NTQPwAAAD+9AwAAAAAAAAGfAgAAVAAAALd2xuFsa9c/tP7z0IyW0D8AAAA/vQMAAAAAAAABoAIAAFQAAAC3dsbhbGvXP648cdfIgdA/AAAAP80DAAAAAAAAAaECAABUAAAAt3bG4Wxr1z+euGvkQFjQPwAAAD/NAwAAAAAAAAGiAgAAVAAAAHJ3SAcUd9c/mPbo6nxD0D8AAAA/3AMAAAAAAAABowIAAFQAAAByd0gHFHfXP5A0ZvG4LtA/AAAAPywEAAAAAAAAAaQCAABUAAAALHjKLLuC1z+CsGD+MAXQPwAAAD8sBAAAAAAAAAGlAgAAVAAAACx4yiy7gtc/6Fi2FlK3zz8AAAA/LAQAAAAAAAABpgIAAFQAAAAseMosu4LXP8xQqzBCZM8/AAAAPzsEAAAAAAAAAacCAABUAAAALHjKLLuC1z+8zKU9ujrPPwAAAD87BAAAAAAAAAGoAgAAVAAAACx4yiy7gtc/sEigSjIRzz8AAAA/SwQAAAAAAAABqQIAAFQAAAAseMosu4LXP4S8j3GalM4/AAAAP1sEAAAAAAAAAaoCAABUAAAA53hMUmKO1z9otISLikHOPwAAAD9bBAAAAAAAAAGrAgAAVAAAAOd4TFJijtc/TKx5pXruzT8AAAA/WwQAAAAAAAABrAIAAFQAAAChec53CZrXPyAgaczicc0/AAAAP2oEAAAAAAAAAa0CAABUAAAAXHpQnbCl1z8EGF7m0h7NPwAAAD9qBAAAAAAAAAGuAgAAVAAAAFx6UJ2wpdc/2ItNDTuizD8AAAA/egQAAAAAAAABrwIAAFQAAABcelCdsKXXP6z/PDSjJcw/AAAAP4oEAAAAAAAAAbACAABUAAAAXHpQnbCl1z+U9zFOk9LLPwAAAD+KBAAAAAAAAAGxAgAAVAAAABZ70sJXsdc/aGshdftVyz8AAAA/mQQAAAAAAAABsgIAAFQAAAAWe9LCV7HXPzzfEJxj2co/AAAAP5kEAAAAAAAAAbMCAABUAAAA0XtU6P681z8QUwDDy1zKPwAAAD+pBAAAAAAAAAG0AgAAVAAAANF7VOj+vNc/5Mbv6TPgyT8AAAA/qQQAAAAAAAABtQIAAFQAAADRe1To/rzXP6y22R0UOsk/AAAAP7gEAAAAAAAAAbYCAABUAAAA0XtU6P681z+EKslEfL3IPwAAAD+4BAAAAAAAAAG3AgAAVAAAANF7VOj+vNc/TBqzeFwXyD8AAAA/yAQAAAAAAAABuAIAAFQAAADRe1To/rzXPxAKnaw8ccc/AAAAP8gEAAAAAAAAAbkCAABUAAAAFnvSwlex1z/kfYzTpPTGPwAAAD/YBAAAAAAAAAG6AgAAVAAAAFx6UJ2wpdc/vPF7+gx4xj8AAAA/2AQAAAAAAAABuwIAAFQAAAChec53CZrXP5zpcBT9JMY/AAAAP+cEAAAAAAAAAbwCAABUAAAA53hMUmKO1z+E4WUu7dHFPwAAAD/nBAAAAAAAAAG9AgAAVAAAACx4yiy7gtc/hOFlLu3RxT8AAAA/9wQAAAAAAAABvgIAAFQAAAByd0gHFHfXP2TZWkjdfsU/AAAAP/cEAAAAAAAAAb8CAABUAAAAt3bG4Wxr1z9k2VpI3X7FPwAAAD8HBQAAAAAAAAHAAgAAVAAAAP11RLzFX9c/WFVVVVVVxT8AAAA/BwUAAAAAAAABwQIAAFQAAABDdcKWHlTXP0jRT2LNK8U/AAAAPxYFAAAAAAAAAcICAABUAAAAiHRAcXdI1z9I0U9izSvFPwAAAD81BQAAAAAAAAHDAgAAVAAAAM5zvkvQPNc/SNFPYs0rxT8AAAA/NQUAAAAAAAABxAIAAFQAAAASczwmKTHXP0jRT2LNK8U/AAAAP0UFAAAAAAAAAcUCAABUAAAAWHK6AIIl1z9I0U9izSvFPwAAAD9VBQAAAAAAAAHGAgAAVAAAAJ1xONvaGdc/SNFPYs0rxT8AAAA/dAUAAAAAAAABxwIAAFQAAADjcLa1Mw7XP0jRT2LNK8U/AAAAP4QFAAAAAAAAAcgCAABUAAAAKXA0kIwC1z9I0U9izSvFPwAAAD+TBQAAAAAAAAHJAgAAVAAAAG5vsmrl9tY/SNFPYs0rxT8AAAA/kwUAAAAAAAABygIAAFQAAABub7Jq5fbWP1hVVVVVVcU/AAAAP6MFAAAAAAAAAcsCAABUAAAAtG4wRT7r1j9YVVVVVVXFPwAAAD+yBQAAAAAAAAHMAgAAVAAAAPltrh+X39Y/WFVVVVVVxT8AAAA/sgUAAAAAAAABzQIAAFQAAAA/bSz679PWP2TZWkjdfsU/AAAAP8IFAAAAAAAAAc4CAABUAAAAhGyq1EjI1j9k2VpI3X7FPwAAAD/SBQAAAAAAAAHPAgAAVAAAAMprKK+hvNY/ZNlaSN1+xT8AAAA/0gUAAAAAAAAB0AIAAFQAAABVaiRkU6XWP2TZWkjdfsU/AAAAP+EFAAAAAAAAAdECAABUAAAAm2miPqyZ1j9k2VpI3X7FPwAAAD/hBQAAAAAAAAHSAgAAVAAAACZonvNdgtY/ZNlaSN1+xT8AAAA/8QUAAAAAAAAB0wIAAFQAAACxZpqoD2vWP2TZWkjdfsU/AAAAP/EFAAAAAAAAAdQCAABUAAAAx2OSEnM81j90XWA7ZajFPwAAAD8BBgAAAAAAAAHVAgAAVAAAAGlfhjGI9tU/dF1gO2WoxT8AAAA/AQYAAAAAAAAB1gIAAFQAAACVWXYFT5nVP3RdYDtlqMU/AAAAPxAGAAAAAAAAAdcCAABUAAAATVJijsck1T90XWA7ZajFPwAAAD8QBgAAAAAAAAHYAgAAVAAAAI9JSszxmNQ/dF1gO2WoxT8AAAA/IAYAAAAAAAAB2QIAAFQAAAAYQLDkdAHUP3RdYDtlqMU/AAAAPyAGAAAAAAAAAdoCAABUAAAAoDYW/fdp0z90XWA7ZajFPwAAAD8tBgAAAAAAAAHbAgAAVAAAAFcvAoZw9dI/dF1gO2WoxT8AAAA/LQYAAAAAAAAB3AIAAFQAAABUJ2zpQXXSP3RdYDtlqMU/AAAAPz0GAAAAAAAAAd0CAABUAAAAxiDal2EM0j90XWA7ZajFPwAAAD89BgAAAAAAAAHeAgAAVAAAAPMaymsor9E/dF1gO2WoxT8AAAA/TQYAAAAAAAAB3wIAAFQAAADaFTxlll3RP3RdYDtlqMU/AAAAP00GAAAAAAAAAeACAABUAAAABhAsOV0A0T90XWA7ZajFPwAAAD9cBgAAAAAAAAHhAgAAVAAAAO0KnjLLrtA/dF1gO2WoxT8AAAA/XAYAAAAAAAAB4gIAAFQAAABJBxR3h3TQP3RdYDtlqMU/AAAAP2wGAAAAAAAAAeMCAABUAAAApQOKu0M60D90XWA7ZajFPwAAAD9sBgAAAAAAAAHkAgAAVAAAAKL78x4Vus8/dF1gO2WoxT8AAAA/fAYAAAAAAAAB5QIAAFQAAADm8ttcPy7PP3RdYDtlqMU/AAAAP3wGAAAAAAAAAeYCAABUAAAAsOi/TxuLzj90XWA7ZajFPwAAAD+LBgAAAAAAAAHnAgAAVAAAAGjhq9iTFs4/dF1gO2WoxT8AAAA/iwYAAAAAAAAB6AIAAFQAAAA414/Lb3PNP3RdYDtlqMU/AAAAP5sGAAAAAAAAAekCAABUAAAA8M97VOj+zD90XWA7ZajFPwAAAD+qBgAAAAAAAAHqAgAAVAAAAKbIZ91gisw/dF1gO2WoxT8AAAA/qgYAAAAAAAAB6wIAAFQAAADSwlexJy3MP3RdYDtlqMU/AAAAP6oGAAAAAAAAAewCAABUAAAAdL5L0Dznyz9k2VpI3X7FPwAAAD+6BgAAAAAAAAHtAgAAVAAAAIq7QzqguMs/ZNlaSN1+xT8AAAA/ugYAAAAAAAAB7gIAAFQAAACguDukA4rLP2TZWkjdfsU/AAAAP8oGAAAAAAAAAe8CAABUAAAAt7UzDmdbyz9k2VpI3X7FPwAAAD/ZBgAAAAAAAAHwAgAAVAAAAEK0L8MYRMs/ZNlaSN1+xT8AAAA/2QYAAAAAAAAB8QIAAFQAAADNsit4yizLP2TZWkjdfsU/AAAAP9kGAAAAAAAAAfICAABUAAAAWLEnLXwVyz9k2VpI3X7FPwAAAD/5BgAAAAAAAAHzAgAAVAAAAOOvI+It/so/ZNlaSN1+xT8AAAA/VgcAAAAAAAAB9AIAAFQAAADjryPiLf7KP3RdYDtlqMU/AAAAP9MHAAAAAAAAAfUCAABUAAAA468j4i3+yj+E4WUu7dHFPwAAAD/jBwAAAAAAAAH2AgAAVAAAAOOvI+It/so/nOlwFP0kxj8AAAA/8wcAAAAAAAAB9wIAAFQAAADjryPiLf7KP8h1ge2UocY/AAAAPwIIAAAAAAAAAfgCAABUAAAA468j4i3+yj/Y+YbgHMvGPwAAAD8CCAAAAAAAAAH5AgAAVAAAAOOvI+It/so/BIaXubRHxz8AAAA/AggAAAAAAAAB+gIAAFQAAABurh+X3+bKPyCOop/Emsc/AAAAPxIIAAAAAAAAAfsCAABUAAAAbq4fl9/myj88lq2F1O3HPwAAAD8SCAAAAAAAAAH8AgAAVAAAAG6uH5ff5so/ZCK+XmxqyD8AAAA/IQgAAAAAAAAB/QIAAFQAAABurh+X3+bKP5CuzjcE58g/AAAAPyEIAAAAAAAAAf4CAABUAAAA+awbTJHPyj/kxu/pM+DJPwAAAD8xCAAAAAAAAAH/AgAAVAAAAISrFwFDuMo/PN8QnGPZyj8AAAA/QQgAAAAAAAABAAMAAFQAAACEqxcBQ7jKP3TvJmiDf8s/AAAAP0EIAAAAAAAAAQEDAABUAAAAEKoTtvSgyj+8g0InK0/MPwAAAD9QCAAAAAAAAAECAwAAVAAAAJuoD2umico/BBhe5tIezT8AAAA/UAgAAAAAAAABAwMAAFQAAAAmpwsgWHLKP0yseaV67s0/AAAAP2AIAAAAAAAAAQQDAABUAAAAsaUH1Qlbyj+gxJpXqufOPwAAAD9gCAAAAAAAAAEFAwAAVAAAADykA4q7Q8o/3NSwI8qNzz8AAAA/cAgAAAAAAAABBgMAAFQAAADHov8+bSzKP5j26Op8Q9A/AAAAP3AIAAAAAAAAAQcDAABUAAAAUqH78x4Vyj+0/vPQjJbQPwAAAD9/CAAAAAAAAAEIAwAAVAAAAN2f96jQ/ck/2MiBsGD+0D8AAAA/fwgAAAAAAAABCQMAAFQAAABpnvNdgubJP/TQjJZwUdE/AAAAP48IAAAAAAAAAQoDAABUAAAA9JzvEjTPyT8KFxWDvI/RPwAAAD+PCAAAAAAAAAELAwAAVAAAAH+b68flt8k/IF2dbwjO0T8AAAA/nggAAAAAAAABDAMAAFQAAAB/m+vH5bfJPzSjJVxUDNI/AAAAP54IAAAAAAAAAQ0DAABUAAAAf5vrx+W3yT9EJytP3DXSPwAAAD+uCAAAAAAAAAEOAwAAVAAAAH+b68flt8k/UqswQmRf0j8AAAA/rggAAAAAAAABDwMAAFQAAAB/m+vH5bfJP2jxuC6wndI/AAAAP74IAAAAAAAAARADAABUAAAAf5vrx+W3yT90db4hOMfSPwAAAD++CAAAAAAAAAERAwAAVAAAAH+b68flt8k/fDdBG/zb0j8AAAA/zQgAAAAAAAABEgMAAFQAAAB/m+vH5bfJP4T5wxTA8NI/AAAAP80IAAAAAAAAARMDAABUAAAAf5vrx+W3yT+Mu0YOhAXTPwAAAD/dCAAAAAAAAAEUAwAAVAAAAH+b68flt8k/hPnDFMDw0j8AAAA/5wkAAAAAAAABFQMAAFQAAAB/m+vH5bfJP3w3QRv829I/AAAAP/YJAAAAAAAAARYDAABUAAAA9JzvEjTPyT90db4hOMfSPwAAAD8GCgAAAAAAAAEXAwAAVAAAAPSc7xI0z8k/brM7KHSy0j8AAAA/FQoAAAAAAAABGAMAAFQAAABpnvNdgubJP26zOyh0stI/AAAAPyUKAAAAAAAAARkDAABUAAAAaZ7zXYLmyT9o8bgusJ3SPwAAAD81CgAAAAAAAAEaAwAAVAAAAGme812C5sk/YC82NeyI0j8AAAA/VAoAAAAAAAABGwMAAFQAAAD0nO8SNM/JP2AvNjXsiNI/AAAAP2QKAAAAAAAAARwDAABUAAAAjoi3+OuIyD8OhAXzhyngPwAAAD8AAAAAAAAAAAEdAwAAVAAAAAOKu0M6oMg/DoQF84cp4D8AAAA/AAAAAAAAAAABHgMAAFQAAAB4i7+OiLfIPw6EBfOHKeA/AAAAPxAAAAAAAAAAAR8DAABUAAAA7YzD2dbOyD8OhAXzhyngPwAAAD8fAAAAAAAAAAEgAwAAVAAAAGKOxyQl5sg/DoQF84cp4D8AAAA/LwAAAAAAAAABIQMAAFQAAABNkc+6wRTJPw6EBfOHKeA/AAAAP04AAAAAAAAAASIDAABUAAAAwpLTBRAsyT8OhAXzhyngPwAAAD9eAAAAAAAAAAEjAwAAVAAAAKuV25usWsk/DoQF84cp4D8AAAA/XgAAAAAAAAABJAMAAFQAAACVmOMxSYnJPw6EBfOHKeA/AAAAP20AAAAAAAAAASUDAABUAAAACprnfJegyT8OhAXzhyngPwAAAD9tAAAAAAAAAAEmAwAAVAAAAPSc7xI0z8k/DoQF84cp4D8AAAA/fQAAAAAAAAABJwMAAFQAAABSofvzHhXKPw6EBfOHKeA/AAAAP30AAAAAAAAAASgDAABUAAAAsaUH1Qlbyj8OhAXzhyngPwAAAD+NAAAAAAAAAAEpAwAAVAAAAG6uH5ff5so/DoQF84cp4D8AAAA/jgAAAAAAAAABKgMAAFQAAAArtzdZtXLLPxLlxu/pM+A/AAAAP50AAAAAAAAAASsDAABUAAAA6L9PG4v+yz8S5cbv6TPgPwAAAD+dAAAAAAAAAAEsAwAAVAAAALzFX0fEW8w/EuXG7+kz4D8AAAA/rQAAAAAAAAABLQMAAFQAAAB6zncJmufMPxLlxu/pM+A/AAAAP60AAAAAAAAAAS4DAABUAAAAONePy29zzT8S5cbv6TPgPwAAAD+9AAAAAAAAAAEvAwAAVAAAAH7eo0L3580/EuXG7+kz4D8AAAA/vQAAAAAAAAABMAMAAFQAAABS5LNuMEXOPxLlxu/pM+A/AAAAP8wAAAAAAAAAATEDAABUAAAAJurDmmmizj8S5cbv6TPgPwAAAD/MAAAAAAAAAAEyAwAAVAAAAITuz3tU6M4/EuXG7+kz4D8AAAA/3AAAAAAAAAABMwMAAFQAAADO9ePy21zPPxLlxu/pM+A/AAAAP9wAAAAAAAAAATQDAABUAAAAuPjriHiLzz8S5cbv6TPgPwAAAD/rAAAAAAAAAAE1AwAAVAAAAKL78x4Vus8/EuXG7+kz4D8AAAA/6wAAAAAAAAABNgMAAFQAAAAY/fdpY9HPPw6EBfOHKeA/AAAAP/sAAAAAAAAAATcDAABUAAAAjP77tLHozz8OhAXzhyngPwAAAD/7AAAAAAAAAAE4AwAAVAAAAIz++7Sx6M8/CyNE9iUf4D8AAAA/CwEAAAAAAAABOQMAAFQAAAAAAAAAAADQPwsjRPYlH+A/AAAAPwsBAAAAAAAAAToDAABUAAAAuwCCJacL0D8LI0T2JR/gPwAAAD8aAQAAAAAAAAE7AwAAVAAAALsAgiWnC9A/B8KC+cMU4D8AAAA/SQEAAAAAAAABPAMAAFQAAAAAAAAAAADQPwNhwfxhCuA/AAAAP3gBAAAAAAAAAT0DAABUAAAAjP77tLHozz8DYcH8YQrgPwAAAD+XAQAAAAAAAAE+AwAAVAAAAKL78x4Vus8/AQAAAAAA4D8AAAA/pwEAAAAAAAABPwMAAFQAAAC4+OuIeIvPPwEAAAAAAOA/AAAAP7cBAAAAAAAAAUADAABUAAAAkKOBZBQ4aj+wkQNhwfzhPwAAAD8AAAAAAAAAAAFBAwAAVAAAAGAAwZLTBXA/sJEDYcH84T8AAAA/AAAAAAAAAAABQgMAAFQAAAAAL0HznO9yP7CRA2HB/OE/AAAAPxAAAAAAAAAAAUMDAABUAAAAmF3BU2bZdT+wkQNhwfzhPwAAAD8fAAAAAAAAAAFEAwAAVAAAANC6wRT5rHs/sJEDYcH84T8AAAA/HwAAAAAAAAABRQMAAFQAAAAEDOHqRcCAP7CRA2HB/OE/AAAAPx8AAAAAAAAAAUYDAABUAAAAoDphSw+qgz+wkQNhwfzhPwAAAD8vAAAAAAAAAAFHAwAAVAAAAJCAIVy9CIg/sJEDYcH84T8AAAA/LwAAAAAAAAABSAMAAFQAAADE3SEdUNyNP7LyxF0jB+I/AAAAPz8AAAAAAAAAAUkDAABUAAAAKCkxx2OSkj+2U4ZahRHiPwAAAD8/AAAAAAAAAAFKAwAAVAAAAAaSUeBoIJk/tlOGWoUR4j8AAAA/TgAAAAAAAAABSwMAAFQAAADDFPmsG0yhP7ZThlqFEeI/AAAAP04AAAAAAAAAAUwDAABUAAAAJ2zpQXXCpj+2U4ZahRHiPwAAAD9eAAAAAAAAAAFNAwAAVAAAAAnVCVt6UK0/tlOGWoUR4j8AAAA/XgAAAAAAAAABTgMAAFQAAACcKjUSsqmyP7ZThlqFEeI/AAAAP24AAAAAAAAAAU8DAABUAAAARHkN5TWUtz+2U4ZahRHiPwAAAD9uAAAAAAAAAAFQAwAAVAAAAFy5vcmqlbs/tlOGWoUR4j8AAAA/fQAAAAAAAAABUQMAAFQAAABy+W2uH5e/P7ZThlqFEeI/AAAAP40AAAAAAAAAAVIDAABUAAAABxR3h3RAwT+2U4ZahRHiPwAAAD+NAAAAAAAAAAFTAwAAVAAAAA0ko8DRQMI/tlOGWoUR4j8AAAA/nAAAAAAAAAABVAMAAFQAAAC0L8MYRPvCP7ZThlqFEeI/AAAAP6kAAAAAAAAAAVUDAABUAAAAiDXTRH1Ywz+2U4ZahRHiPwAAAD+pAAAAAAAAAAFWAwAAVAAAAHI429oZh8M/tlOGWoUR4j8AAAA/uQAAAAAAAAABVwMAAFQAAADmOd8laJ7DP7ZThlqFEeI/AAAAP+gAAAAAAAAAAVgDAABUAAAAWzvjcLa1wz+2U4ZahRHiPwAAAD/4AAAAAAAAAAFZAwAAVAAAANA857sEzcM/tlOGWoUR4j8AAAA/BwEAAAAAAAABWgMAAFQAAAC6P+9RofvDP7LyxF0jB+I/AAAAPwcBAAAAAAAAAVsDAABUAAAApEL35z0qxD+y8sRdIwfiPwAAAD8XAQAAAAAAAAFcAwAAVAAAAI1F/33aWMQ/svLEXSMH4j8AAAA/FwEAAAAAAAABXQMAAFQAAAB3SAcUd4fEP6wwQmRf8uE/AAAAPyYBAAAAAAAAAV4DAABUAAAAYUsPqhO2xD+nz4Bn/efhPwAAAD8mAQAAAAAAAAFfAwAAVAAAAMBPG4v++8Q/p8+AZ/3n4T8AAAA/NgEAAAAAAAABYAMAAFQAAACpUiMhmyrFP6Vuv2qb3eE/AAAAPzYBAAAAAAAAAWEDAABUAAAAqVIjIZsqxT+hDf5tOdPhPwAAAD9GAQAAAAAAAAFiAwAAVAAAAB9UJ2zpQcU/oQ3+bTnT4T8AAAA/VQEAAAAAAAABYwMAAFQAAAAfVCds6UHFP52sPHHXyOE/AAAAPwECAAAAAAAAAWQDAABUAAAAqVIjIZsqxT+drDxx18jhPwAAAD8gAgAAAAAAAAFlAwAAVAAAADRRH9ZME8U/mkt7dHW+4T8AAAA/MAIAAAAAAAABZgMAAFQAAADATxuL/vvEP5pLe3R1vuE/AAAAPzACAAAAAAAAAWcDAABUAAAAS04XQLDkxD+aS3t0db7hPwAAAD9PAgAAAAAAAAFoAwAAVAAAAEtOF0Cw5MQ/luq5dxO04T8AAAA/TwIAAAAAAAABaQMAAFQAAADqhC09qE64P36M06T0VuQ/AAAAPwAAAAAAAAAAAWoDAABUAAAAvoo9aeGruD9+jNOk9FbkPwAAAD8AAAAAAAAAAAFrAwAAVAAAAKiNRf992rg/fozTpPRW5D8AAAA/DwAAAAAAAAABbAMAAFQAAAB8k1Urtze5P36M06T0VuQ/AAAAPx8AAAAAAAAAAW0DAABUAAAAOJxt7YzDuT9+jNOk9FbkPwAAAD8fAAAAAAAAAAFuAwAAVAAAAMiqldubrLo/gu2UoVZh5D8AAAA/LgAAAAAAAAABbwMAAFQAAAAYwtWLgCG8P4LtlKFWYeQ/AAAAPy4AAAAAAAAAAXADAABUAAAAJOIt/joivj+C7ZShVmHkPwAAAD8+AAAAAAAAAAFxAwAAVAAAAIwCRwPJKMA/fozTpPRW5D8AAAA/PgAAAAAAAAABcgMAAFQAAAAHFHeHdEDBP3orEqiSTOQ/AAAAP04AAAAAAAAAAXMDAABUAAAADSSjwNFAwj90aY+uzjfkPwAAAD9OAAAAAAAAAAF0AwAAVAAAAIg100R9WMM/cAjOsWwt5D8AAAA/XQAAAAAAAAABdQMAAFQAAAACRwPJKHDEP3AIzrFsLeQ/AAAAP10AAAAAAAAAAXYDAABUAAAACVcvAoZwxT9spwy1CiPkPwAAAD9tAAAAAAAAAAF3AwAAVAAAAINoX4YxiMY/bKcMtQoj5D8AAAA/bQAAAAAAAAABeAMAAFQAAAAUd4d0QHHHP2ynDLUKI+Q/AAAAP30AAAAAAAAAAXkDAABUAAAApYWvYk9ayD9spwy1CiPkPwAAAD99AAAAAAAAAAF6AwAAVAAAAMKS0wUQLMk/bKcMtQoj5D8AAAA/jAAAAAAAAAABewMAAFQAAABpnvNdgubJP2ynDLUKI+Q/AAAAP4wAAAAAAAAAAXwDAABUAAAAbq4fl9/myj9spwy1CiPkPwAAAD+cAAAAAAAAAAF9AwAAVAAAAIq7QzqguMs/bKcMtQoj5D8AAAA/nAAAAAAAAAABfgMAAFQAAAAaymsor6HMP2ynDLUKI+Q/AAAAP6sAAAAAAAAAAX8DAABUAAAAltubrFq5zT9spwy1CiPkPwAAAD+rAAAAAAAAAAGAAwAAVAAAAPzv08ai/84/bKcMtQoj5D8AAAA/uwAAAAAAAAABgQMAAFQAAAB1AQRLThfQP2ynDLUKI+Q/AAAAP7sAAAAAAAAAAYIDAABUAAAA7QqeMsuu0D9spwy1CiPkPwAAAD/LAAAAAAAAAAGDAwAAVAAAAKoTtvSgOtE/bKcMtQoj5D8AAAA/ywAAAAAAAAABhAMAAFQAAABnHM62dsbRP2ynDLUKI+Q/AAAAP9oAAAAAAAAAAYUDAABUAAAAaiRkU6VG0j9spwy1CiPkPwAAAD/qAAAAAAAAAAGGAwAAVAAAALMreMosu9I/bKcMtQoj5D8AAAA/6gAAAAAAAAABhwMAAFQAAACGMYj2ZRjTP2ynDLUKI+Q/AAAAP+oAAAAAAAAAAYgDAABUAAAAoDYW/fdp0z9pRku4qBjkPwAAAD/6AAAAAAAAAAGJAwAAVAAAAIo5HpOUmNM/ZeWJu0YO5D8AAAA/CQEAAAAAAAABigMAAFQAAAD/OiLe4q/TP2GEyL7kA+Q/AAAAPwkBAAAAAAAAAYsDAABUAAAA/zoi3uKv0z9eIwfCgvnjPwAAAD82AQAAAAAAAAGMAwAAVAAAALk7pAOKu9M/XiMHwoL54z8AAAA/VgEAAAAAAAABjQMAAFQAAAC5O6QDirvTP1rCRcUg7+M/AAAAP5QBAAAAAAAAAY4DAABUAAAAuTukA4q70z9WYYTIvuTjPwAAAD/iAQAAAAAAAAGPAwAAVAAAAP86It7ir9M/VmGEyL7k4z8AAAA/AgIAAAAAAAABkAMAAFQAAAD/OiLe4q/TP1QAw8tc2uM/AAAAPxECAAAAAAAAAZEDAABUAAAARDqguDuk0z9UAMPLXNrjPwAAAD8RAgAAAAAAAAGSAwAAVAAAAIo5HpOUmNM/VADDy1za4z8AAAA/IQIAAAAAAAABkwMAAFQAAADPOJxt7YzTP1QAw8tc2uM/AAAAPzACAAAAAAAAAZQDAABUAAAAqtD9eY8KvT8OtQojRPblPwAAAD8AAAAAAAAAAAGVAwAAVAAAAMDN9ePy27w/DrUKI0T25T8AAAA/LgAAAAAAAAABlgMAAFQAAADWyu1NVq28PwpUSSbi6+U/AAAAPz4AAAAAAAAAAZcDAABUAAAA7Mflt7l+vD8KVEkm4uvlPwAAAD8+AAAAAAAAAAGYAwAAVAAAAALF3SEdULw/BvOHKYDh5T8AAAA/TgAAAAAAAAABmQMAAFQAAAAYwtWLgCG8PwKSxiwe1+U/AAAAP10AAAAAAAAAAZoDAABUAAAALr/N9ePyuz8CksYsHtflPwAAAD9tAAAAAAAAAAGbAwAAVAAAAFy5vcmqlbs/ApLGLB7X5T8AAAA/fQAAAAAAAAABnAMAAFQAAACIs62dcTi7PwKSxiwe1+U/AAAAP4wAAAAAAAAAAZ0DAABUAAAA3qeNRf99uj8CksYsHtflPwAAAD+MAAAAAAAAAAGeAwAAVAAAAKiNRf992rg/ApLGLB7X5T8AAAA/nAAAAAAAAAABnwMAAFQAAABEeQ3lNZS3PwKSxiwe1+U/AAAAP5wAAAAAAAAAAaADAABUAAAAsmrl9iartj8CksYsHtflPwAAAD+rAAAAAAAAAAGhAwAAVAAAAAxfxZ608LU/ApLGLB7X5T8AAAA/qwAAAAAAAAABogMAAFQAAAB8UJ2wpQe1PwKSxiwe1+U/AAAAP7sAAAAAAAAAAaMDAABUAAAA1ER9WDNNtD8CksYsHtflPwAAAD+7AAAAAAAAAAGkAwAAVAAAAAA/bSz677M//jAFMLzM5T8AAAA/ywAAAAAAAAABpQMAAFQAAAAsOV0AwZKzP/4wBTC8zOU/AAAAP8sAAAAAAAAAAaYDAABUAAAAQjZVaiRksz/+MAUwvMzlPwAAAD/aAAAAAAAAAAGnAwAAVAAAAFgzTdSHNbM//jAFMLzM5T8AAAA/2gAAAAAAAAABqAMAAFQAAABwMEU+6wazP/4wBTC8zOU/AAAAPygBAAAAAAAAAakDAABUAAAAhi09qE7Ysj/+MAUwvMzlPwAAAD84AQAAAAAAAAGqAwAAVAAAAHAwRT7rBrM//jAFMLzM5T8AAAA/xQEAAAAAAAABqwMAAFQAAABwMEU+6wazP/rPQzNawuU/AAAAP8UBAAAAAAAAAawDAABUAAAABAiWnC6A6D8s1XPvJmjjPwAAAD8AAAAAAAAAAAGtAwAAVAAAAAQIlpwugOg/KXSy8sRd4z8AAAA/HwAAAAAAAAABrgMAAFQAAABhCFcvAoboPyl0svLEXeM/AAAAPx8AAAAAAAAAAa8DAABUAAAAvggYwtWL6D8pdLLyxF3jPwAAAD/aAAAAAAAAAAGwAwAAVAAAAHgJmud8l+g/KXSy8sRd4z8AAAA/6gAAAAAAAAABsQMAAFQAAACRCt2f96joPyl0svLEXeM/AAAAP+oAAAAAAAAAAbIDAABUAAAAqAsgWHK66D8pdLLyxF3jPwAAAD/6AAAAAAAAAAGzAwAAVAAAAMAMYxDty+g/KXSy8sRd4z8AAAA/+gAAAAAAAAABtAMAAFQAAACSDijuDunoPyl0svLEXeM/AAAAPwkBAAAAAAAAAbUDAABUAAAAqg9rpon66D8pdLLyxF3jPwAAAD8JAQAAAAAAAAG2AwAAVAAAAB8Rb/HXEek/KXSy8sRd4z8AAAA/GQEAAAAAAAABtwMAAFQAAACTEnM8JinpPyl0svLEXeM/AAAAPygBAAAAAAAAAbgDAABUAAAAqxO29KA66T8pdLLyxF3jPwAAAD8oAQAAAAAAAAG5AwAAVAAAAGUUOBpIRuk/JRPx9WJT4z8AAAA/OAEAAAAAAAABugMAAFQAAAAfFbo/71HpPyUT8fViU+M/AAAAPzgBAAAAAAAAAbsDAABUAAAA2hU8ZZZd6T8hsi/5AEnjPwAAAD9IAQAAAAAAAAG8AwAAVAAAAJQWvoo9aek/HVFu/J4+4z8AAAA/SAEAAAAAAAABvQMAAFQAAABPF0Cw5HTpPxrwrP88NOM/AAAAP1cBAAAAAAAAAb4DAABUAAAAZxiDaF+G6T8Wj+sC2ynjPwAAAD9XAQAAAAAAAAG/AwAAVAAAAH4ZxiDal+k/EM1oCRcV4z8AAAA/ZwEAAAAAAAABwAMAAFQAAAA4GkhGgaPpPxDNaAkXFeM/AAAAP2cBAAAAAAAAAcEDAABUAAAA8xrKayiv6T8MbKcMtQrjPwAAAD93AQAAAAAAAAHCAwAAVAAAAK0bTJHPuuk/CAvmD1MA4z8AAAA/dwEAAAAAAAABwwMAAFQAAABoHM62dsbpPwWqJBPx9eI/AAAAP4YBAAAAAAAAAcQDAABUAAAAgB0Rb/HX6T8FqiQT8fXiPwAAAD+GAQAAAAAAAAHFAwAAVAAAAJceVCds6ek/BaokE/H14j8AAAA/lgEAAAAAAAABxgMAAFQAAABSH9ZME/XpPwWqJBPx9eI/AAAAP5YBAAAAAAAAAccDAABUAAAADCBYcroA6j8FqiQT8fXiPwAAAD+lAQAAAAAAAAHIAwAAVAAAACQhmyo1Euo/BaokE/H14j8AAAA/tQEAAAAAAAAByQMAAFQAAADfIR1Q3B3qPwWqJBPx9eI/AAAAP7UBAAAAAAAAAcoDAABUAAAAOyLe4q8j6j8BSWMWj+viPwAAAD+1AQAAAAAAAAHLAwAAVAAAAPciYAhXL+o/AUljFo/r4j8AAAA/xQEAAAAAAAABzAMAAFQAAABTIyGbKjXqPwFJYxaP6+I/AAAAP8UBAAAAAAAAAc0DAABUAAAADiSjwNFA6j/956EZLeHiPwAAAD/UAQAAAAAAAAHOAwAAVAAAAMgkJeZ4TOo//eehGS3h4j8AAAA/1AEAAAAAAAABzwMAAFQAAACDJacLIFjqP/YlHyBpzOI/AAAAP+QBAAAAAAAAAdADAABUAAAAPSYpMcdj6j/yxF0jB8LiPwAAAD/kAQAAAAAAAAHRAwAAVAAAAPgmq1Zub+o/8GOcJqW34j8AAAA/9AEAAAAAAAAB0gMAAFQAAAAQKO4O6YDqP+ihGS3houI/AAAAPwMCAAAAAAAAAdMDAABUAAAAhSnyWTeY6j/h35YzHY7iPwAAAD8DAgAAAAAAAAHUAwAAVAAAAJwqNRKyqeo/2h0UOll54j8AAAA/AwIAAAAAAAAB1QMAAFQAAABWK7c3WbXqP9a8Uj33buI/AAAAPxMCAAAAAAAAAdYDAABUAAAAESw5XQDB6j/Q+s9DM1riPwAAAD8TAgAAAAAAAAHXAwAAVAAAACktfBV70uo/zJkOR9FP4j8AAAA/IgIAAAAAAAAB2AMAAFQAAACGLT2oTtjqP8yZDkfRT+I/AAAAPzICAAAAAAAAAdkDAABUAAAAhi09qE7Y6j/IOE1Kb0XiPwAAAD8yAgAAAAAAAAHaAwAAVAAAAOMt/joi3uo/xdeLTQ074j8AAAA/QgIAAAAAAAAB2wMAAFQAAADjLf46It7qP8F2ylCrMOI/AAAAP2ECAAAAAAAAAdwDAABUAAAAQC6/zfXj6j/BdspQqzDiPwAAAD9xAgAAAAAAAAHdAwAAVAAAAEAuv8314+o/vRUJVEkm4j8AAAA/gAIAAAAAAAAB3gMAAFQAAABALr/N9ePqP7q0R1fnG+I/AAAAP5ACAAAAAAAAAd8DAABUAAAAQC6/zfXj6j+2U4ZahRHiPwAAAD+QAgAAAAAAAAHgAwAAVAAAAEAuv8314+o/svLEXSMH4j8AAAA/nwIAAAAAAAAB4QMAAFQAAABALr/N9ePqP7CRA2HB/OE/AAAAP68CAAAAAAAAAeIDAABUAAAAQC6/zfXj6j+sMEJkX/LhPwAAAD+/AgAAAAAAAAHjAwAAVAAAAOMt/joi3uo/p8+AZ/3n4T8AAAA/vwIAAAAAAAAB5AMAAFQAAACGLT2oTtjqP6Vuv2qb3eE/AAAAP84CAAAAAAAAAeUDAABUAAAAKS18FXvS6j+hDf5tOdPhPwAAAD/OAgAAAAAAAAHmAwAAVAAAAG4s+u/Txuo/mkt7dHW+4T8AAAA/3gIAAAAAAAAB5wMAAFQAAAC0K3jKLLvqP5pLe3R1vuE/AAAAP94CAAAAAAAAAegDAABUAAAAViu3N1m16j+Sifh6sanhPwAAAD/uAgAAAAAAAAHpAwAAVAAAAJwqNRKyqeo/kCg3fk+f4T8AAAA/7gIAAAAAAAAB6gMAAFQAAADhKbPsCp7qP5AoN35Pn+E/AAAAP/0CAAAAAAAAAesDAABUAAAAhSnyWTeY6j+QKDd+T5/hPwAAAD/9AgAAAAAAAAHsAwAAVAAAAMoocDSQjOo/kCg3fk+f4T8AAAA/DQMAAAAAAAAB7QMAAFQAAAAQKO4O6YDqP5AoN35Pn+E/AAAAPw0DAAAAAAAAAe4DAABUAAAAsictfBV76j+QKDd+T5/hPwAAAD8cAwAAAAAAAAHvAwAAVAAAAPgmq1Zub+o/kCg3fk+f4T8AAAA/HAMAAAAAAAAB8AMAAFQAAAA9Jikxx2PqP5AoN35Pn+E/AAAAPywDAAAAAAAAAfEDAABUAAAAgyWnCyBY6j+QKDd+T5/hPwAAAD8sAwAAAAAAAAHyAwAAVAAAAA4ko8DRQOo/kCg3fk+f4T8AAAA/PAMAAAAAAAAB8wMAAFQAAAA7It7iryPqP5AoN35Pn+E/AAAAPzwDAAAAAAAAAfQDAABUAAAADCBYcroA6j+QKDd+T5/hPwAAAD9LAwAAAAAAAAH1AwAAVAAAAIAdEW/x1+k/kon4erGp4T8AAAA/SwMAAAAAAAAB9gMAAFQAAABRG4v++7TpP5bquXcTtOE/AAAAP1sDAAAAAAAAAfcDAABUAAAAfhnGINqX6T+W6rl3E7ThPwAAAD9bAwAAAAAAAAH4AwAAVAAAAPIWfx0Rb+k/mkt7dHW+4T8AAAA/awMAAAAAAAAB+QMAAFQAAADDFPmsG0zpP5pLe3R1vuE/AAAAP2sDAAAAAAAAAfoDAABUAAAAThP1Yc006T+drDxx18jhPwAAAD96AwAAAAAAAAH7AwAAVAAAANkR8RZ/Hek/naw8cdfI4T8AAAA/egMAAAAAAAAB/AMAAFQAAACqD2umifroP52sPHHXyOE/AAAAP4oDAAAAAAAAAf0DAABUAAAANQ5nWzvj6D+hDf5tOdPhPwAAAD+ZAwAAAAAAAAH+AwAAVAAAAMAMYxDty+g/pW6/apvd4T8AAAA/mQMAAAAAAAAB/wMAAFQAAAAGDOHqRcDoP6Vuv2qb3eE/AAAAP6kDAAAAAAAAAQAEAABUAAAA7QqeMsuu6D+lbr9qm93hPwAAAD+pAwAAAAAAAAEBBAAAVAAAADMKHA0ko+g/p8+AZ/3n4T8AAAA/qQMAAAAAAAABAgQAAFQAAAB4CZrnfJfoP6fPgGf95+E/AAAAP7kDAAAAAAAAAQMEAABUAAAAYQhXLwKG6D+nz4Bn/efhPwAAAD/IAwAAAAAAAAEEBAAAVAAAAKcH1Qlbeug/rDBCZF/y4T8AAAA/yAMAAAAAAAABBQQAAFQAAABJBxR3h3ToP6wwQmRf8uE/AAAAP9gDAAAAAAAAAQYEAABUAAAAMgbRvgxj6D+wkQNhwfzhPwAAAD/YAwAAAAAAAAEHBAAAVAAAANQFECw5Xeg/sJEDYcH84T8AAAA/6AMAAAAAAAABCAQAAFQAAAAaBY4GklHoP7ZThlqFEeI/AAAAP+gDAAAAAAAAAQkEAABUAAAAXwQM4epF6D+6tEdX5xviPwAAAD/3AwAAAAAAAAEKBAAAVAAAAEcDyShwNOg/urRHV+cb4j8AAAA/9wMAAAAAAAABCwQAAFQAAADrAgiWnC7oP70VCVRJJuI/AAAAPwcEAAAAAAAAAQwEAABUAAAAjQJHA8ko6D/F14tNDTviPwAAAD8HBAAAAAAAAAENBAAAVAAAANIBxd0hHeg/xdeLTQ074j8AAAA/FgQAAAAAAAABDgQAAFQAAAB2AQRLThfoP8yZDkfRT+I/AAAAPxYEAAAAAAAAAQ8EAABUAAAAuwCCJacL6D/MmQ5H0U/iPwAAAD8mBAAAAAAAAAEQBAAAVAAAAF4AwZLTBeg/0PrPQzNa4j8AAAA/JgQAAAAAAAABEQQAAFQAAAABAAAAAADoP9JbkUCVZOI/AAAAPzYEAAAAAAAAARIEAABUAAAAAQAAAAAA6D/WvFI9927iPwAAAD9FBAAAAAAAAAETBAAAVAAAAKP/Pm0s+uc/1rxSPfdu4j8AAAA/VQQAAAAAAAABFAQAAFQAAACj/z5tLPrnP9odFDpZeeI/AAAAP2UEAAAAAAAAARUEAABUAAAARv992lj05z/aHRQ6WXniPwAAAD9lBAAAAAAAAAEWBAAAVAAAAEb/fdpY9Oc/3X7VNruD4j8AAAA/dAQAAAAAAAABFwQAAFQAAABG/33aWPTnP+HfljMdjuI/AAAAP4QEAAAAAAAAARgEAABUAAAA6f68R4Xu5z/lQFgwf5jiPwAAAD+EBAAAAAAAAAEZBAAAVAAAAIz++7Sx6Oc/5UBYMH+Y4j8AAAA/hAQAAAAAAAABGgQAAFQAAACM/vu0sejnP+wC2ylDreI/AAAAP5MEAAAAAAAAARsEAABUAAAAjP77tLHo5z/wY5wmpbfiPwAAAD+TBAAAAAAAAAEcBAAAVAAAAC7+OiLe4uc/8sRdIwfC4j8AAAA/owQAAAAAAAABHQQAAFQAAAAu/joi3uLnP/YlHyBpzOI/AAAAP6MEAAAAAAAAAR4EAABUAAAALv46It7i5z/6huAcy9biPwAAAD+zBAAAAAAAAAEfBAAAVAAAAC7+OiLe4uc//eehGS3h4j8AAAA/wgQAAAAAAAABIAQAAFQAAAAu/joi3uLnPwFJYxaP6+I/AAAAP8IEAAAAAAAAASEEAABUAAAALv46It7i5z8FqiQT8fXiPwAAAD/CBAAAAAAAAAEiBAAAVAAAAC7+OiLe4uc/CAvmD1MA4z8AAAA/0gQAAAAAAAABIwQAAFQAAAAu/joi3uLnPxDNaAkXFeM/AAAAP9IEAAAAAAAAASQEAABUAAAALv46It7i5z8SLioGeR/jPwAAAD/iBAAAAAAAAAElBAAAVAAAAC7+OiLe4uc/Fo/rAtsp4z8AAAA/4gQAAAAAAAABJgQAAFQAAACM/vu0sejnPx1RbvyePuM/AAAAP/EEAAAAAAAAAScEAABUAAAAjP77tLHo5z8hsi/5AEnjPwAAAD/xBAAAAAAAAAEoBAAAVAAAAIz++7Sx6Oc/KXSy8sRd4z8AAAA/AQUAAAAAAAABKQQAAFQAAABG/33aWPTnPzA2NeyIcuM/AAAAPxAFAAAAAAAAASoEAABUAAAARv992lj05z82+LflTIfjPwAAAD8QBQAAAAAAAAErBAAAVAAAAEb/fdpY9Oc/Oll54q6R4z8AAAA/IAUAAAAAAAABLAQAAFQAAAABAAAAAADoP0Eb/NtypuM/AAAAPyAFAAAAAAAAAS0EAABUAAAAAQAAAAAA6D9FfL3Y1LDjPwAAAD8wBQAAAAAAAAEuBAAAVAAAAF4AwZLTBeg/Sd1+1Ta74z8AAAA/MAUAAAAAAAABLwQAAFQAAABeAMGS0wXoP0w+QNKYxeM/AAAAPz8FAAAAAAAAATAEAABUAAAAuwCCJacL6D9MPkDSmMXjPwAAAD9PBQAAAAAAAAExBAAAVAAAALsAgiWnC+g/UJ8Bz/rP4z8AAAA/TwUAAAAAAAABMgQAAFQAAAAYAUO4ehHoP1QAw8tc2uM/AAAAP24FAAAAAAAAATMEAABUAAAAGAFDuHoR6D9WYYTIvuTjPwAAAD9+BQAAAAAAAAE0BAAAVAAAAHYBBEtOF+g/VmGEyL7k4z8AAAA/fgUAAAAAAAABNQQAAFQAAADSAcXdIR3oP1ZhhMi+5OM/AAAAP40FAAAAAAAAATYEAABUAAAAMAKGcPUi6D9WYYTIvuTjPwAAAD+tBQAAAAAAAAE3BAAAVAAAAI0CRwPJKOg/VADDy1za4z8AAAA/rQUAAAAAAAABOAQAAFQAAADrAgiWnC7oP1CfAc/6z+M/AAAAP7wFAAAAAAAAATkEAABUAAAARwPJKHA06D9MPkDSmMXjPwAAAD+8BQAAAAAAAAE6BAAAVAAAAKUDirtDOug/RXy92NSw4z8AAAA/zAUAAAAAAAABOwQAAFQAAAClA4q7QzroP0Eb/NtypuM/AAAAP9wFAAAAAAAAATwEAABUAAAAXwQM4epF6D86WXnirpHjPwAAAD/cBQAAAAAAAAE9BAAAVAAAAF8EDOHqReg/Nvi35UyH4z8AAAA/3AUAAAAAAAABPgQAAFQAAABfBAzh6kXoPzSX9ujqfOM/AAAAP/sFAAAAAAAAAT8EAABUAAAAXwQM4epF6D8wNjXsiHLjPwAAAD//BQAAAAAAAAFABAAAVAAAAGWSEnM8JuE/QRv823Km4z8AAAA/AAAAAAAAAAABQQQAAFQAAADBktMFECzhP0Eb/NtypuM/AAAAP04AAAAAAAAAAUIEAABUAAAAH5OUmOMx4T9BG/zbcqbjPwAAAD9OAAAAAAAAAAFDBAAAVAAAAHyTVSu3N+E/QRv823Km4z8AAAA/XgAAAAAAAAABRAQAAFQAAACUlJjjMUnhP0Eb/NtypuM/AAAAP14AAAAAAAAAAUUEAABUAAAAT5UaCdlU4T9BG/zbcqbjPwAAAD9tAAAAAAAAAAFGBAAAVAAAAGaWXcFTZuE/QRv823Km4z8AAAA/bQAAAAAAAAABRwQAAFQAAADbl2EMon3hP0Eb/NtypuM/AAAAP30AAAAAAAAAAUgEAABUAAAAT5llV/CU4T9BG/zbcqbjPwAAAD99AAAAAAAAAAFJBAAAVAAAANybrFq5veE/Pro63xCc4z8AAAA/jQAAAAAAAAABSgQAAFQAAAAMnjLLruDhPzpZeeKukeM/AAAAP40AAAAAAAAAAUsEAABUAAAA3Z/3qND94T80l/bo6nzjPwAAAD+cAAAAAAAAAAFMBAAAVAAAAGqiPqyZJuI/LNVz7yZo4z8AAAA/nAAAAAAAAAABTQQAAFQAAAD2pIWvYk/iPyGyL/kASeM/AAAAP6wAAAAAAAAAAU4EAABUAAAAPqhO2NKD4j8a8Kz/PDTjPwAAAD+8AAAAAAAAAAFPBAAAVAAAALWtnXE42+I/BaokE/H14j8AAAA/ywAAAAAAAAABUAQAAFQAAABBsOR0AQTjP/3noRkt4eI/AAAAP8sAAAAAAAAAAVEEAABUAAAAKrPsCp4y4z/wY5wmpbfiPwAAAD/bAAAAAAAAAAFSBAAAVAAAAP20sei/T+M/6KEZLeGi4j8AAAA/2wAAAAAAAAABUwQAAFQAAACJt/jriHjjP91+1Ta7g+I/AAAAP9sAAAAAAAAAAVQEAABUAAAAXLm9yaqV4z/WvFI9927iPwAAAD/qAAAAAAAAAAFVBAAAVAAAAHO6AIIlp+M/0PrPQzNa4j8AAAA/6gAAAAAAAAABVgQAAFQAAACLu0M6oLjjP8yZDkfRT+I/AAAAP/oAAAAAAAAAAVcEAABUAAAARbzFX0fE4z/MmQ5H0U/iPwAAAD/6AAAAAAAAAAFYBAAAVAAAAKK8hvIayuM/yDhNSm9F4j8AAAA/CgEAAAAAAAABWQQAAFQAAAAAvUeF7s/jP8g4TUpvReI/AAAAPxkBAAAAAAAAAVoEAABUAAAAAL1Hhe7P4z/F14tNDTviPwAAAD8pAQAAAAAAAAFbBAAAVAAAAFy9CBjC1eM/wXbKUKsw4j8AAAA/OAEAAAAAAAABXAQAAFQAAABcvQgYwtXjP70VCVRJJuI/AAAAP0gBAAAAAAAAAV0EAABUAAAAXL0IGMLV4z+2U4ZahRHiPwAAAD9IAQAAAAAAAAFeBAAAVAAAALq9yaqV2+M/svLEXSMH4j8AAAA/VwEAAAAAAAABXwQAAFQAAAC6vcmqldvjP5bquXcTtOE/AAAAP2cBAAAAAAAAAWAEAABUAAAAur3JqpXb4z+HZrSEi4rhPwAAAD93AQAAAAAAAAFhBAAAVAAAAFy9CBjC1eM/fUNwjmVr4T8AAAA/dwEAAAAAAAABYgQAAFQAAAAAvUeF7s/jP3IgLJg/TOE/AAAAP4YBAAAAAAAAAWMEAABUAAAAoryG8hrK4z9rXqmeezfhPwAAAD+GAQAAAAAAAAFkBAAAVAAAAEW8xV9HxOM/Y5wmpbci4T8AAAA/tQEAAAAAAAABZQQAAFQAAAD+uPw214/jP1YYIbIv+eA/AAAAP7UBAAAAAAAAAWYEAABUAAAA57e5flx+4z9St1+1ze7gPwAAAD+1AQAAAAAAAAFnBAAAVAAAACy3N1m1cuM/Urdftc3u4D8AAAA/xQEAAAAAAAABaAQAAFQAAAAUtvSgOmHjP05Wnrhr5OA/AAAAP8UBAAAAAAAAAWkEAABUAAAA/bSx6L9P4z9OVp64a+TgPwAAAD/UAQAAAAAAAAFqBAAAVAAAAG+uH5ff5uI/TlaeuGvk4D8AAAA/9AEAAAAAAAABawQAAFQAAADiq9iTFr7iP1K3X7XN7uA/AAAAP/QBAAAAAAAAAWwEAABUAAAAs6lSIyGb4j9WGCGyL/ngPwAAAD8DAgAAAAAAAAFtBAAAVAAAACenCyBYcuI/Xdqjq/MN4T8AAAA/EwIAAAAAAAABbgQAAFQAAABqoj6smSbiP2f956EZLeE/AAAAPyMCAAAAAAAAAW8EAABUAAAA3Z/3qND94T9rXqmeezfhPwAAAD8jAgAAAAAAAAFwBAAAVAAAAK6dcTjb2uE/br9qm91B4T8AAAA/IwIAAAAAAAABcQQAAFQAAAAimyo1ErLhP3aB7ZShVuE/AAAAPzICAAAAAAAAAXIEAABUAAAAlZjjMUmJ4T954q6RA2HhPwAAAD8yAgAAAAAAAAFzBAAAVAAAAH6XoHnOd+E/eeKukQNh4T8AAAA/QgIAAAAAAAABdAQAAFQAAABPlRoJ2VThP31DcI5la+E/AAAAP0ICAAAAAAAAAXUEAABUAAAAqpGQTZUa4T+FBfOHKYDhPwAAAD9hAgAAAAAAAAF2BAAAVAAAAPCQDijuDuE/h2a0hIuK4T8AAAA/cQIAAAAAAAABdwQAAFQAAAA1kIwCRwPhP4dmtISLiuE/AAAAP3ECAAAAAAAAAXgEAABUAAAA2I/Lb3P94D+HZrSEi4rhPwAAAD+AAgAAAAAAAAF5BAAAVAAAAB2PSUrM8eA/h2a0hIuK4T8AAAA/gAIAAAAAAAABegQAAFQAAABjjsckJebgP4zHdYHtlOE/AAAAP5ACAAAAAAAAAXsEAABUAAAAqI1F/33a4D+Mx3WB7ZThPwAAAD+QAgAAAAAAAAF8BAAAVAAAAO6Mw9nWzuA/kCg3fk+f4T8AAAA/oAIAAAAAAAABfQQAAFQAAACRjAJHA8ngP5AoN35Pn+E/AAAAP6ACAAAAAAAAAX4EAABUAAAAeYu/joi34D+Sifh6sanhPwAAAD+vAgAAAAAAAAF/BAAAVAAAAGKKfNYNpuA/luq5dxO04T8AAAA/rwIAAAAAAAABgAQAAFQAAAAEirtDOqDgP5pLe3R1vuE/AAAAP78CAAAAAAAAAYEEAABUAAAASok5HpOU4D+aS3t0db7hPwAAAD/OAgAAAAAAAAGCBAAAVAAAADOI9mUYg+A/oQ3+bTnT4T8AAAA/3gIAAAAAAAABgwQAAFQAAAAziPZlGIPgP6Vuv2qb3eE/AAAAP+4CAAAAAAAAAYQEAABUAAAA1Yc100R94D+nz4Bn/efhPwAAAD/uAgAAAAAAAAGFBAAAVAAAANWHNdNEfeA/rDBCZF/y4T8AAAA//QIAAAAAAAABhgQAAFQAAADVhzXTRH3gP8F2ylCrMOI/AAAAPxwDAAAAAAAAAYcEAABUAAAA1Yc100R94D/F14tNDTviPwAAAD8cAwAAAAAAAAGIBAAAVAAAANWHNdNEfeA/0PrPQzNa4j8AAAA/HAMAAAAAAAABiQQAAFQAAADVhzXTRH3gP9a8Uj33buI/AAAAPysDAAAAAAAAAYoEAABUAAAAj4i3+OuI4D/ooRkt4aLiPwAAAD87AwAAAAAAAAGLBAAAVAAAAO2IeIu/juA/8sRdIwfC4j8AAAA/OwMAAAAAAAABjAQAAFQAAAAEirtDOqDgPwxspwy1CuM/AAAAP0sDAAAAAAAAAY0EAABUAAAAYop81g2m4D8SLioGeR/jPwAAAD9aAwAAAAAAAAGOBAAAVAAAAByL/vu0seA/Fo/rAtsp4z8AAAA/WgMAAAAAAAABjwQAAFQAAAB5i7+OiLfgPyGyL/kASeM/AAAAP2oDAAAAAAAAAZAEAABUAAAAqI1F/33a4D80l/bo6nzjPwAAAD+JAwAAAAAAAAGRBAAAVAAAAGOOxyQl5uA/NJf26Op84z8AAAA/iQMAAAAAAAABkgQAAFQAAAB7jwrdn/fgPzpZeeKukeM/AAAAP5kDAAAAAAAAAZMEAABUAAAA2I/Lb3P94D86WXnirpHjPwAAAD+ZAwAAAAAAAAGUBAAAVAAAAJKQTZUaCeE/Pro63xCc4z8AAAA/qAMAAAAAAAABlQQAAFQAAADBktMFECzhP0V8vdjUsOM/AAAAP7gDAAAAAAAAAZYEAABUAAAANpTXUF5D4T9J3X7VNrvjPwAAAD/IAwAAAAAAAAGXBAAAVAAAAKuV25usWuE/Sd1+1Ta74z8AAAA/yAMAAAAAAAABmAQAAFQAAAA4mCKfdYPhP0ndftU2u+M/AAAAP9cDAAAAAAAAAZkEAABUAAAAxJppoj6s4T9QnwHP+s/jPwAAAD/XAwAAAAAAAAGaBAAAVAAAAFGdsKUH1eE/UJ8Bz/rP4z8AAAA/5wMAAAAAAAABmwQAAFQAAAAlo8DRQDLiP1QAw8tc2uM/AAAAPwYEAAAAAAAAAZwEAABUAAAAgaOBZBQ44j9UAMPLXNrjPwAAAD8GBAAAAAAAAAGdBAAAVAAAAN+jQvfnPeI/VADDy1za4z8AAAA/FgQAAAAAAAABngQAAFQAAAA8pAOKu0PiP1QAw8tc2uM/AAAAPxYEAAAAAAAAAZ8EAABUAAAAmqTEHI9J4j9UAMPLXNrjPwAAAD9FBAAAAAAAAAGgBAAAVAAAAJqkxByPSeI/UJ8Bz/rP4z8AAAA/7wUAAAAAAAABoQQAAFQAAAA8pAOKu0PiP0w+QNKYxeM/AAAAP/8FAAAAAAAAAaIEAABUAAAA36NC9+c94j9MPkDSmMXjPwAAAD8PBgAAAAAAAAGjBAAAVAAAAGJLD6oTtuw/qmFHlBu/5z8AAAA/AAAAAAAAAAABpAQAAFQAAABiSw+qE7bsP6YAhpe5tOc/AAAAPw8AAAAAAAAAAaUEAABUAAAAYksPqhO27D+in8SaV6rnPwAAAD8vAAAAAAAAAAGmBAAAVAAAAGJLD6oTtuw/nj4DnvWf5z8AAAA/PgAAAAAAAAABpwQAAFQAAAC/S9A857vsP54+A571n+c/AAAAP04AAAAAAAAAAagEAABUAAAAHUyRz7rB7D+ePgOe9Z/nPwAAAD9eAAAAAAAAAAGpBAAAVAAAAHpMUmKOx+w/nj4DnvWf5z8AAAA/bQAAAAAAAAABqgQAAFQAAAA0TdSHNdPsP54+A571n+c/AAAAP20AAAAAAAAAAasEAABUAAAAkk2VGgnZ7D+ePgOe9Z/nPwAAAD99AAAAAAAAAAGsBAAAVAAAAKlO2NKD6uw/nj4DnvWf5z8AAAA/fQAAAAAAAAABrQQAAFQAAAAeUNwd0gHtP5zdQaGTlec/AAAAP4wAAAAAAAAAAa4EAABUAAAAk1HgaCAZ7T+c3UGhk5XnPwAAAD+MAAAAAAAAAAGvBAAAVAAAAGVTpUZCNu0/mHyApDGL5z8AAAA/nAAAAAAAAAABsAQAAFQAAACVVSu3N1ntP5K6/aptduc/AAAAP5wAAAAAAAAAAbEEAABUAAAACVcvAoZw7T+K+HqxqWHnPwAAAD+sAAAAAAAAAAGyBAAAVAAAADlZtXJ7k+0/gjb4t+VM5z8AAAA/rAAAAAAAAAABswQAAFQAAABQWvgq9qTtP37VNruDQuc/AAAAP7sAAAAAAAAAAbQEAABUAAAAIly9CBjC7T94E7TBvy3nPwAAAD+7AAAAAAAAAAG1BAAAVAAAADpdAMGS0+0/cFExyPsY5z8AAAA/ywAAAAAAAAABtgQAAFQAAAD0XYLmOd/tP27wb8uZDuc/AAAAP8sAAAAAAAAAAbcEAABUAAAAUl5DeQ3l7T9qj67ONwTnPwAAAD/bAAAAAAAAAAG4BAAAVAAAAK5eBAzh6u0/Zi7t0dX55j8AAAA/2wAAAAAAAAABuQQAAFQAAAAMX8WetPDtP2LNK9Vz7+Y/AAAAP+oAAAAAAAAAAboEAABUAAAAx19HxFv87T9ebGrYEeXmPwAAAD/qAAAAAAAAAAG7BAAAVAAAACNgCFcvAu4/Xmxq2BHl5j8AAAA/+gAAAAAAAAABvAQAAFQAAACBYMnpAgjuP1oLqduv2uY/AAAAP/oAAAAAAAAAAb0EAABUAAAAI2AIVy8C7j9aC6nbr9rmPwAAAD84AQAAAAAAAAG+BAAAVAAAAMdfR8Rb/O0/Xmxq2BHl5j8AAAA/WAEAAAAAAAABvwQAAFQAAABpX4YxiPbtP15satgR5eY/AAAAP2cBAAAAAAAAAcAEAABUAAAAUl5DeQ3l7T9YqufeTdDmPwAAAD8AAAAAAAAAAAHBBAAAVAAAAPRdguY53+0/WKrn3k3Q5j8AAAA/PgAAAAAAAAABwgQAAFQAAACXXcFTZtntP1iq595N0OY/AAAAP10AAAAAAAAAAcMEAABUAAAAOl0AwZLT7T9YqufeTdDmPwAAAD9tAAAAAAAAAAHEBAAAVAAAAN1cPy6/ze0/WKrn3k3Q5j8AAAA/fQAAAAAAAAABxQQAAFQAAAB/XH6b68ftP1iq595N0OY/AAAAP30AAAAAAAAAAcYEAABUAAAAf1x+m+vH7T9aC6nbr9rmPwAAAD+MAAAAAAAAAAHHBAAAVAAAACJcvQgYwu0/Wgup26/a5j8AAAA/nAAAAAAAAAAByAQAAFQAAADFW/x1RLztP15satgR5eY/AAAAP5wAAAAAAAAAAckEAABUAAAAaFs743C27T9izSvVc+/mPwAAAD+cAAAAAAAAAAHKBAAAVAAAAK5aub3Jqu0/ao+uzjcE5z8AAAA/rAAAAAAAAAABywQAAFQAAABQWvgq9qTtP27wb8uZDuc/AAAAP6wAAAAAAAAAAcwEAABUAAAAOVm1cnuT7T90svLEXSPnPwAAAD+7AAAAAAAAAAHNBAAAVAAAAMRXsSctfO0/eBO0wb8t5z8AAAA/ywAAAAAAAAABzgQAAFQAAABPVq3c3mTtP4I2+LflTOc/AAAAP8sAAAAAAAAAAc8EAABUAAAAfFTo/rxH7T+K+HqxqWHnPwAAAD/LAAAAAAAAAAHQBAAAVAAAAMJTZtkVPO0/krr9qm125z8AAAA/2gAAAAAAAAAB0QQAAFQAAABNUmKOxyTtP5zdQaGTlec/AAAAP9oAAAAAAAAAAdIEAABUAAAAk1HgaCAZ7T+in8SaV6rnPwAAAD/qAAAAAAAAAAHTBAAAVAAAANhQXkN5De0/qmFHlBu/5z8AAAA/6gAAAAAAAAAB1AQAAFQAAAB7UJ2wpQftP67CCJF9yec/AAAAP/oAAAAAAAAAAdUEAABUAAAAHlDcHdIB7T+0hIuKQd7nPwAAAD/6AAAAAAAAAAHWBAAAVAAAAGNPWvgq9uw/uOVMh6Po5z8AAAA/CQEAAAAAAAAB1wQAAFQAAABjT1r4KvbsP76nz4Bn/ec/AAAAPxkBAAAAAAAAAdgEAABUAAAAB0+ZZVfw7D++p8+AZ/3nPwAAAD8ZAQAAAAAAAAHZBAAAVAAAAAdPmWVX8Ow/wgiRfckH6D8AAAA/KQEAAAAAAAAB2gQAAFQAAABjT1r4KvbsP8IIkX3JB+g/AAAAP7YBAAAAAAAAAdsEAABUAAAAwU8bi/777D/GaVJ6KxLoPwAAAD/FAQAAAAAAAAHcBAAAVAAAAB5Q3B3SAe0/ysoTd40c6D8AAAA/xQEAAAAAAAAB3QQAAFQAAAB7UJ2wpQftP8rKE3eNHOg/AAAAP9UBAAAAAAAAAd4EAABUAAAANlEf1kwT7T/KyhN3jRzoPwAAAD/VAQAAAAAAAAHfBAAAVAAAAPBRofvzHu0/zivVc+8m6D8AAAA/5AEAAAAAAAAB4AQAAFQAAABNUmKOxyTtP9KMlnBRMeg/AAAAP+QBAAAAAAAAAeEEAABUAAAAB1Pks24w7T/SjJZwUTHoPwAAAD/0AQAAAAAAAAHiBAAAVAAAACBUJ2zpQe0/1O1XbbM76D8AAAA/9AEAAAAAAAAB4wQAAFQAAADaVKmRkE3tP9TtV22zO+g/AAAAPwQCAAAAAAAAAeQEAABUAAAA8VXsSQtf7T/YThlqFUboPwAAAD8EAgAAAAAAAAHlBAAAVAAAAAlXLwKGcO0/2E4ZahVG6D8AAAA/EwIAAAAAAAAB5gQAAFQAAADEV7EnLXztP9hOGWoVRug/AAAAPxMCAAAAAAAAAecEAABUAAAAlVl2BU+Z7T/YThlqFUboPwAAAD8jAgAAAAAAAAHoBAAAVAAAAK5aub3Jqu0/2E4ZahVG6D8AAAA/IwIAAAAAAAAB6QQAAFQAAABoWzvjcLbtP9hOGWoVRug/AAAAPzMCAAAAAAAAAeoEAABUAAAAIly9CBjC7T/YThlqFUboPwAAAD8zAgAAAAAAAAHrBAAAVAAAAH9cfpvrx+0/2E4ZahVG6D8AAAA/QgIAAAAAAAAB7AQAAFQAAADdXD8uv83tP9hOGWoVRug/AAAAP0ICAAAAAAAAAe0EAABUAAAA3Vw/Lr/N7T/cr9pmd1DoPwAAAD+QAgAAAAAAAAHuBAAAVAAAAO0KnjLLrug/OLuDQicr7z8AAAA/AAAAAAAAAAAB7wQAAFQAAABLC1/FnrToPzi7g0InK+8/AAAAPyAAAAAAAAAAAfAEAABUAAAAqAsgWHK66D84u4NCJyvvPwAAAD8gAAAAAAAAAAHxBAAAVAAAAAYM4epFwOg/OhxFP4k17z8AAAA/LwAAAAAAAAAB8gQAAFQAAABiDKJ9GcboPzocRT+JNe8/AAAAPz8AAAAAAAAAAfMEAABUAAAAwAxjEO3L6D86HEU/iTXvPwAAAD9PAAAAAAAAAAH0BAAAVAAAAB0NJKPA0eg/OhxFP4k17z8AAAA/XgAAAAAAAAAB9QQAAFQAAADXDabIZ93oPz59BjzrP+8/AAAAP14AAAAAAAAAAfYEAABUAAAA7w7pgOLu6D8+fQY86z/vPwAAAD9eAAAAAAAAAAH3BAAAVAAAAKoPa6aJ+ug/Pn0GPOs/7z8AAAA/bgAAAAAAAAAB+AQAAFQAAABkEO3LMAbpP0LexzhNSu8/AAAAP30AAAAAAAAAAfkEAABUAAAAwRCuXgQM6T9C3sc4TUrvPwAAAD99AAAAAAAAAAH6BAAAVAAAAHsRMISrF+k/Qt7HOE1K7z8AAAA/jQAAAAAAAAAB+wQAAFQAAAA2ErKpUiPpP0LexzhNSu8/AAAAP40AAAAAAAAAAfwEAABUAAAAkxJzPCYp6T9EP4k1r1TvPwAAAD+NAAAAAAAAAAH9BAAAVAAAAPASNM/5Luk/RD+JNa9U7z8AAAA/nQAAAAAAAAAB/gQAAFQAAACrE7b0oDrpP0Q/iTWvVO8/AAAAP50AAAAAAAAAAf8EAABUAAAAZRQ4GkhG6T9EP4k1r1TvPwAAAD+sAAAAAAAAAAEABQAAVAAAAMMU+awbTOk/Qt7HOE1K7z8AAAA/rAAAAAAAAAABAQUAAFQAAAB9FXvSwlfpPz59BjzrP+8/AAAAP7wAAAAAAAAAAQIFAABUAAAAOBb992lj6T86HEU/iTXvPwAAAD/MAAAAAAAAAAEDBQAAVAAAAJQWvoo9aek/OLuDQicr7z8AAAA/zAAAAAAAAAABBAUAAFQAAADyFn8dEW/pPzD5AEljFu8/AAAAP9sAAAAAAAAAAQUFAABUAAAATxdAsOR06T8smD9MAQzvPwAAAD/bAAAAAAAAAAEGBQAAVAAAAAkYwtWLgOk/JNa8Uj337j8AAAA/6wAAAAAAAAABBwUAAFQAAAAJGMLVi4DpPyJ1+1Xb7O4/AAAAP+sAAAAAAAAAAQgFAABUAAAAxBhE+zKM6T8eFDpZeeLuPwAAAD/6AAAAAAAAAAEJBQAAVAAAACEZBY4Gkuk/GrN4XBfY7j8AAAA/+gAAAAAAAAABCgUAAFQAAAB+GcYg2pfpPxqzeFwX2O4/AAAAPwoBAAAAAAAAAQsFAABUAAAAOBpIRoGj6T8YUrdftc3uPwAAAD8KAQAAAAAAAAEMBQAAVAAAAJYaCdlUqek/GFK3X7XN7j8AAAA/GgEAAAAAAAABDQUAAFQAAADzGsprKK/pPxTx9WJTw+4/AAAAPxoBAAAAAAAAAQ4FAABUAAAAURuL/vu06T8U8fViU8PuPwAAAD8pAQAAAAAAAAEPBQAAVAAAAK0bTJHPuuk/EJA0ZvG47j8AAAA/KQEAAAAAAAABEAUAAFQAAAALHA0ko8DpPxCQNGbxuO4/AAAAPzkBAAAAAAAAAREFAABUAAAACxwNJKPA6T8ML3Npj67uPwAAAD85AQAAAAAAAAESBQAAVAAAAGgczrZ2xuk/DC9zaY+u7j8AAAA/SQEAAAAAAAABEwUAAFQAAADGHI9JSszpPwRt8G/Lme4/AAAAP0kBAAAAAAAAARQFAABUAAAAIh1Q3B3S6T8ADC9zaY/uPwAAAD9YAQAAAAAAAAEVBQAAVAAAACIdUNwd0uk//qptdgeF7j8AAAA/aAEAAAAAAAABFgUAAFQAAACAHRFv8dfpP/bo6nxDcO4/AAAAP3cBAAAAAAAAARcFAABUAAAA3R3SAcXd6T/wJmiDf1vuPwAAAD93AQAAAAAAAAEYBQAAVAAAAN0d0gHF3ek/6GTlibtG7j8AAAA/dwEAAAAAAAABGQUAAFQAAADdHdIBxd3pP+CiYpD3Me4/AAAAP4cBAAAAAAAAARoFAABUAAAA3R3SAcXd6T/eQaGTlSfuPwAAAD+HAQAAAAAAAAEbBQAAVAAAAN0d0gHF3ek/1n8emtES7j8AAAA/lwEAAAAAAAABHAUAAFQAAADdHdIBxd3pP9C9m6AN/u0/AAAAP5cBAAAAAAAAAR0FAABUAAAAgB0Rb/HX6T/I+xinSentPwAAAD+mAQAAAAAAAAEeBQAAVAAAACIdUNwd0uk/xJpXqufe7T8AAAA/pgEAAAAAAAABHwUAAFQAAABoHM62dsbpP77Y1LAjyu0/AAAAP7YBAAAAAAAAASAFAABUAAAAaBzOtnbG6T+6dxO0wb/tPwAAAD+2AQAAAAAAAAEhBQAAVAAAAK0bTJHPuuk/thZSt1+17T8AAAA/xgEAAAAAAAABIgUAAFQAAABRG4v++7TpP7YWUrdfte0/AAAAP8YBAAAAAAAAASMFAABUAAAA8xrKayiv6T+0tZC6/artPwAAAD/VAQAAAAAAAAEkBQAAVAAAADgaSEaBo+k/sFTPvZug7T8AAAA/1QEAAAAAAAABJQUAAFQAAADcGYezrZ3pP7BUz72boO0/AAAAP+UBAAAAAAAAASYFAABUAAAAIRkFjgaS6T+wVM+9m6DtPwAAAD/lAQAAAAAAAAEnBQAAVAAAAGcYg2hfhuk/rPMNwTmW7T8AAAA/9AEAAAAAAAABKAUAAFQAAABPF0Cw5HTpP6iSTMTXi+0/AAAAPxUCAAAAAAAAASkFAABUAAAAfRV70sJX6T+kMYvHdYHtPwAAAD8VAgAAAAAAAAEqBQAAVAAAAPASNM/5Luk/oNDJyhN37T8AAAA/JQIAAAAAAAABKwUAAFQAAAAGECw5XQDpP55vCM6xbO0/AAAAPyUCAAAAAAAAASwFAABUAAAAHQ0ko8DR6D+aDkfRT2LtPwAAAD80AgAAAAAAAAEtBQAAVAAAANYJW3pQneg/lq2F1O1X7T8AAAA/NAIAAAAAAAABLgUAAFQAAACPBpJR4GjoP5RMxNeLTe0/AAAAP0QCAAAAAAAAAS8FAABUAAAApQOKu0M66D+UTMTXi03tPwAAAD9EAgAAAAAAAAEwBQAAVAAAAHYBBEtOF+g/lEzE14tN7T8AAAA/VAIAAAAAAAABMQUAAFQAAAABAAAAAADoP5RMxNeLTe0/AAAAP1QCAAAAAAAAATIFAABUAAAA6f68R4Xu5z+UTMTXi03tPwAAAD9jAgAAAAAAAAEzBQAAVAAAANL9eY8K3ec/lEzE14tN7T8AAAA/YwIAAAAAAAABNAUAAFQAAAB0/bj8NtfnP5RMxNeLTe0/AAAAP3MCAAAAAAAAATUFAABUAAAAF/33aWPR5z+UTMTXi03tPwAAAD9zAgAAAAAAAAE2BQAAVAAAALn8NtePy+c/lq2F1O1X7T8AAAA/ggIAAAAAAAABNwUAAFQAAAC5/DbXj8vnP5oOR9FPYu0/AAAAP5ICAAAAAAAAATgFAABUAAAAufw214/L5z+ebwjOsWztPwAAAD+iAgAAAAAAAAE5BQAAVAAAALn8NtePy+c/oNDJyhN37T8AAAA/ogIAAAAAAAABOgUAAFQAAAC5/DbXj8vnP6Qxi8d1ge0/AAAAP7ECAAAAAAAAATsFAABUAAAAufw214/L5z+s8w3BOZbtPwAAAD+xAgAAAAAAAAE8BQAAVAAAALn8NtePy+c/tLWQuv2q7T8AAAA/wQIAAAAAAAABPQUAAFQAAABd/HVEvMXnP77Y1LAjyu0/AAAAP8ECAAAAAAAAAT4FAABUAAAAXfx1RLzF5z/Emleq597tPwAAAD/RAgAAAAAAAAE/BQAAVAAAAF38dUS8xec/zFzao6vz7T8AAAA/0QIAAAAAAAABQAUAAFQAAABd/HVEvMXnP9QeXZ1vCO4/AAAAP+ACAAAAAAAAAUEFAABUAAAAufw214/L5z/a4N+WMx3uPwAAAD/gAgAAAAAAAAFCBQAAVAAAABf992lj0ec/4KJikPcx7j8AAAA/8AIAAAAAAAABQwUAAFQAAAB0/bj8NtfnP+hk5Ym7Ru4/AAAAP/ACAAAAAAAAAUQFAABUAAAA0v15jwrd5z/sxaaGHVHuPwAAAD//AgAAAAAAAAFFBQAAVAAAAIz++7Sx6Oc/9IcpgOFl7j8AAAA//wIAAAAAAAABRgUAAFQAAADp/rxHhe7nP/6qbXYHhe4/AAAAPw8DAAAAAAAAAUcFAABUAAAARv992lj05z8ADC9zaY/uPwAAAD8PAwAAAAAAAAFIBQAAVAAAAF4AwZLTBeg/DC9zaY+u7j8AAAA/HwMAAAAAAAABSQUAAFQAAAAYAUO4ehHoPxhSt1+1ze4/AAAAPy4DAAAAAAAAAUoFAABUAAAAMAKGcPUi6D8idftV2+zuPwAAAD8uAwAAAAAAAAFLBQAAVAAAAEcDyShwNOg/MPkASWMW7z8AAAA/PgMAAAAAAAABTAUAAFQAAAC9BM1zvkvoPzocRT+JNe8/AAAAPz4DAAAAAAAAAU0FAABUAAAAMgbRvgxj6D9IoEoyEV/vPwAAAD9OAwAAAAAAAAFOBQAAVAAAAGEIVy8Chug/WCRQJZmI7z8AAAA/TgMAAAAAAAABTwUAAFQAAADWCVt6UJ3oP2JHlBu/p+8/AAAAP10DAAAAAAAAAVAFAABUAAAASwtfxZ606D9oCRcVg7zvPwAAAD9dAwAAAAAAAAFRBQAAVAAAAGIMon0Zxug/bGrYEeXG7z8AAAA/bQMAAAAAAAABUgUAAFQAAADADGMQ7cvoP2xq2BHlxu8/AAAAP20DAAAAAAAAAVMFAABUAAAAeg3lNZTX6D9wy5kOR9HvPwAAAD98AwAAAAAAAAFUBQAAVAAAANcNpshn3eg/cMuZDkfR7z8AAAA/fAMAAAAAAAABVQUAAFQAAAA1DmdbO+PoP3DLmQ5H0e8/AAAAP4wDAAAAAAAAAVYFAABUAAAAkg4o7g7p6D9wy5kOR9HvPwAAAD+MAwAAAAAAAAFXBQAAVAAAAO8O6YDi7ug/aAkXFYO87z8AAAA/nAMAAAAAAAABWAUAAFQAAABMD6oTtvToP2SoVRghsu8/AAAAP6sDAAAAAAAAAVkFAABUAAAABhAsOV0A6T9Uw44oN37vPwAAAD+7AwAAAAAAAAFaBQAAVAAAAAYQLDldAOk/UGLNK9Vz7z8AAAA/uwMAAAAAAAABWwUAAFQAAAAGECw5XQDpP0wBDC9zae8/AAAAP7sDAAAAAAAAAVwFAABUAAAAZBDtyzAG6T9MAQwvc2nvPwAAAD/LAwAAAAAAAAFdBQAAVAAAAGQQ7cswBuk/SKBKMhFf7z8AAAA/ywMAAAAAAAABXgUAAFQAAABkEO3LMAbpP0Q/iTWvVO8/AAAAPyEEAAAAAAAAAV8FAABUAAAAwRCuXgQM6T9EP4k1r1TvPwAAAD8xBAAAAAAAAAFgBQAAVAAAAMEQrl4EDOk/Qt7HOE1K7z8AAAA/XwQAAAAAAAABYQUAAFQAAAAfEW/x1xHpPz59BjzrP+8/AAAAP28EAAAAAAAAAWIFAABUAAAAexEwhKsX6T8+fQY86z/vPwAAAD9/BAAAAAAAAAFjBQAAVAAAAHsRMISrF+k/OhxFP4k17z8AAAA/ngQAAAAAAAABZAUAAFQAAADZEfEWfx3pPzocRT+JNe8/AAAAP54EAAAAAAAAAWUFAABUAAAA2RHxFn8d6T84u4NCJyvvPwAAAD/sBAAAAAAAAAFmBQAAVAAAAHsRMISrF+k/OLuDQicr7z8AAAA//AQAAAAAAAABZwUAAFQAAAAfEW/x1xHpPzi7g0InK+8/AAAAPwsFAAAAAAAAAWgFAABUAAAAZBDtyzAG6T84u4NCJyvvPwAAAD8LBQAAAAAAAAFpBQAAVAAAAKoPa6aJ+ug/OLuDQicr7z8AAAA/GwUAAAAAAAABagUAAFQAAABMD6oTtvToPzi7g0InK+8/AAAAPxsFAAAAAAAAAWsFAABUAAAAsaUH1Qlb4j9MAQwvc2nvPwAAAD8AAAAAAAAAAAFsBQAAVAAAAA+myGfdYOI/TAEML3Np7z8AAAA/HwAAAAAAAAABbQUAAFQAAADJpkqNhGziP0wBDC9zae8/AAAAPy4AAAAAAAAAAW4FAABUAAAAg6fMsit44j9IoEoyEV/vPwAAAD8+AAAAAAAAAAFvBQAAVAAAAD6oTtjSg+I/SKBKMhFf7z8AAAA/TgAAAAAAAAABcAUAAFQAAAD4qND9eY/iP0igSjIRX+8/AAAAP04AAAAAAAAAAXEFAABUAAAAs6lSIyGb4j9EP4k1r1TvPwAAAD9dAAAAAAAAAAFyBQAAVAAAABCqE7b0oOI/Qt7HOE1K7z8AAAA/XQAAAAAAAAABcwUAAFQAAADLqpXbm6ziPz59BjzrP+8/AAAAP20AAAAAAAAAAXQFAABUAAAAKKtWbm+y4j86HEU/iTXvPwAAAD9tAAAAAAAAAAF1BQAAVAAAAIWrFwFDuOI/OLuDQicr7z8AAAA/fQAAAAAAAAABdgUAAFQAAACFqxcBQ7jiPzRawkXFIO8/AAAAP30AAAAAAAAAAXcFAABUAAAA4qvYkxa+4j8w+QBJYxbvPwAAAD+MAAAAAAAAAAF4BQAAVAAAAOKr2JMWvuI/KDd+T58B7z8AAAA/jAAAAAAAAAABeQUAAFQAAABArJkm6sPiPyJ1+1Xb7O4/AAAAP5wAAAAAAAAAAXoFAABUAAAAQKyZJurD4j8YUrdftc3uPwAAAD+cAAAAAAAAAAF7BQAAVAAAAECsmSbqw+I/DC9zaY+u7j8AAAA/qwAAAAAAAAABfAUAAFQAAABArJkm6sPiP/6qbXYHhe4/AAAAP6sAAAAAAAAAAX0FAABUAAAAQKyZJurD4j/wJmiDf1vuPwAAAD+7AAAAAAAAAAF+BQAAVAAAAECsmSbqw+I/4KJikPcx7j8AAAA/uwAAAAAAAAABfwUAAFQAAABArJkm6sPiP9QeXZ1vCO4/AAAAP8sAAAAAAAAAAYAFAABUAAAA4qvYkxa+4j/I+xinSentPwAAAD/LAAAAAAAAAAGBBQAAVAAAAIWrFwFDuOI/thZSt1+17T8AAAA/2gAAAAAAAAABggUAAFQAAADLqpXbm6ziP6zzDcE5lu0/AAAAP9oAAAAAAAAAAYMFAABUAAAAbarUSMim4j+kMYvHdYHtPwAAAD/qAAAAAAAAAAGEBQAAVAAAALOpUiMhm+I/mg5H0U9i7T8AAAA/+gAAAAAAAAABhQUAAFQAAABWqZGQTZXiP5RMxNeLTe0/AAAAP/oAAAAAAAAAAYYFAABUAAAAnKgPa6aJ4j+MikHexzjtPwAAAD8JAQAAAAAAAAGHBQAAVAAAAOGnjUX/feI/iCmA4WUu7T8AAAA/CQEAAAAAAAABiAUAAFQAAACDp8yyK3jiP4Bn/eehGe0/AAAAPwkBAAAAAAAAAYkFAABUAAAAa6aJ+rBm4j9+BjzrPw/tPwAAAD8ZAQAAAAAAAAGKBQAAVAAAALGlB9UJW+I/dkS58Xv67D8AAAA/KAEAAAAAAAABiwUAAFQAAAD2pIWvYk/iP3Tj9/QZ8Ow/AAAAPygBAAAAAAAAAYwFAABUAAAA36NC9+c94j9qIXX7VdvsPwAAAD84AQAAAAAAAAGNBQAAVAAAAA2ifRnGIOI/ZF/yAZLG7D8AAAA/OAEAAAAAAAABjgUAAFQAAAA7oLg7pAPiP1ydbwjOsew/AAAAPzgBAAAAAAAAAY8FAABUAAAAUZ2wpQfV4T9SeisSqJLsPwAAAD9IAQAAAAAAAAGQBQAAVAAAAH+b68flt+E/ThlqFUaI7D8AAAA/VwEAAAAAAAABkQUAAFQAAABPmWVX8JThP0q4qBjkfew/AAAAP1cBAAAAAAAAAZIFAABUAAAAfpegec534T9GV+cbgnPsPwAAAD9nAQAAAAAAAAGTBQAAVAAAADaU11BeQ+E/RPYlHyBp7D8AAAA/ZwEAAAAAAAABlAUAAFQAAAAHklHgaCDhP0T2JR8gaew/AAAAP3cBAAAAAAAAAZUFAABUAAAA2I/Lb3P94D9E9iUfIGnsPwAAAD93AQAAAAAAAAGWBQAAVAAAAAaOBpJR4OA/QJVkIr5e7D8AAAA/hgEAAAAAAAABlwUAAFQAAAA0jEG0L8PgP0CVZCK+Xuw/AAAAP4YBAAAAAAAAAZgFAABUAAAAeYu/joi34D9AlWQivl7sPwAAAD+WAQAAAAAAAAGZBQAAVAAAAASKu0M6oOA/QJVkIr5e7D8AAAA/lgEAAAAAAAABmgUAAFQAAADtiHiLv47gP0CVZCK+Xuw/AAAAP6UBAAAAAAAAAZsFAABUAAAAM4j2ZRiD4D9AlWQivl7sPwAAAD+zAQAAAAAAAAGcBQAAVAAAAHeHdEBxd+A/RPYlHyBp7D8AAAA/wwEAAAAAAAABnQUAAFQAAAAbh7OtnXHgP0ZX5xuCc+w/AAAAP8MBAAAAAAAAAZ4FAABUAAAAYIYxiPZl4D9GV+cbgnPsPwAAAD/TAQAAAAAAAAGfBQAAVAAAAKaFr2JPWuA/ThlqFUaI7D8AAAA/0wEAAAAAAAABoAUAAFQAAADrhC09qE7gP1J6KxKokuw/AAAAP+IBAAAAAAAAAaEFAABUAAAA04PqhC094D9W2+wOCp3sPwAAAD/yAQAAAAAAAAGiBQAAVAAAAF6C5jnfJeA/YP4wBTC87D8AAAA/8gEAAAAAAAABowUAAFQAAACkgWQUOBrgP2Rf8gGSxuw/AAAAPwICAAAAAAAAAaQFAABUAAAAjYAhXL0I4D9wgjb4t+XsPwAAAD8CAgAAAAAAAAGlBQAAVAAAAOf+vEeF7t8/eqV67t0E7T8AAAA/AgIAAAAAAAABpgUAAFQAAAC5/DbXj8vfP4TIvuQDJO0/AAAAPxECAAAAAAAAAacFAABUAAAARfsyjEG03z+MikHexzjtPwAAAD8RAgAAAAAAAAGoBQAAVAAAAM/5LkHznN8/kOsC2ylD7T8AAAA/IQIAAAAAAAABqQUAAFQAAABb+Cr2pIXfP5oOR9FPYu0/AAAAPzACAAAAAAAAAaoFAABUAAAAofeo0P153z+g0MnKE3ftPwAAAD8wAgAAAAAAAAGrBQAAVAAAAOf2JqtWbt8/qJJMxNeL7T8AAAA/MAIAAAAAAAABrAUAAFQAAAAr9qSFr2LfP7BUz72boO0/AAAAP0ACAAAAAAAAAa0FAABUAAAAK/akha9i3z+0tZC6/artPwAAAD9QAgAAAAAAAAGuBQAAVAAAACv2pIWvYt8/thZSt1+17T8AAAA/UAIAAAAAAAABrwUAAFQAAAAr9qSFr2LfP7p3E7TBv+0/AAAAP1ACAAAAAAAAAbAFAABUAAAAK/akha9i3z/AOZathdTtPwAAAD9fAgAAAAAAAAGxBQAAVAAAACv2pIWvYt8/xJpXqufe7T8AAAA/XwIAAAAAAAABsgUAAFQAAADn9iarVm7fP8xc2qOr8+0/AAAAP28CAAAAAAAAAbMFAABUAAAAW/gq9qSF3z/UHl2dbwjuPwAAAD9vAgAAAAAAAAG0BQAAVAAAAM/5LkHznN8/3kGhk5Un7j8AAAA/fwIAAAAAAAABtQUAAFQAAAD/+7Sx6L/fP+hk5Ym7Ru4/AAAAP44CAAAAAAAAAbYFAABUAAAA5/68R4Xu3z/0hymA4WXuPwAAAD+OAgAAAAAAAAG3BQAAVAAAAOmA4u6QDuA//qptdgeF7j8AAAA/jgIAAAAAAAABuAUAAFQAAABeguY53yXgPwjOsWwtpO4/AAAAP54CAAAAAAAAAbkFAABUAAAAdoMp8lk34D8U8fViU8PuPwAAAD+tAgAAAAAAAAG6BQAAVAAAAOuELT2oTuA/GFK3X7XN7j8AAAA/rQIAAAAAAAABuwUAAFQAAAAChnD1ImDgPx4UOll54u4/AAAAP70CAAAAAAAAAbwFAABUAAAAG4ezrZ1x4D8k1rxSPffuPwAAAD+9AgAAAAAAAAG9BQAAVAAAAO2IeIu/juA/KDd+T58B7z8AAAA/zQIAAAAAAAABvgUAAFQAAAAEirtDOqDgPyyYP0wBDO8/AAAAP80CAAAAAAAAAb8FAABUAAAAeYu/joi34D8w+QBJYxbvPwAAAD/cAgAAAAAAAAHABQAAVAAAAJGMAkcDyeA/NFrCRcUg7z8AAAA/3AIAAAAAAAABwQUAAFQAAABjjsckJebgPzi7g0InK+8/AAAAP+wCAAAAAAAAAcIFAABUAAAA2I/Lb3P94D84u4NCJyvvPwAAAD/sAgAAAAAAAAHDBQAAVAAAAGWSEnM8JuE/OhxFP4k17z8AAAA//AIAAAAAAAABxAUAAFQAAACUlJjjMUnhPzocRT+JNe8/AAAAP/wCAAAAAAAAAcUFAABUAAAAfpegec534T86HEU/iTXvPwAAAD8LAwAAAAAAAAHGBQAAVAAAAGiaqA9rpuE/OhxFP4k17z8AAAA/GwMAAAAAAAABxwUAAFQAAABRnbClB9XhPzocRT+JNe8/AAAAPxsDAAAAAAAAAcgFAABUAAAA9aA6YUsP4j86HEU/iTXvPwAAAD8bAwAAAAAAAAHJBQAAVAAAAN+jQvfnPeI/OhxFP4k17z8AAAA/KgMAAAAAAAABygUAAFQAAADJpkqNhGziPz59BjzrP+8/AAAAPyoDAAAAAAAAAcsFAABUAAAAnKgPa6aJ4j8+fQY86z/vPwAAAD86AwAAAAAAAAHMBQAAVAAAABCqE7b0oOI/Pn0GPOs/7z8AAAA/OgMAAAAAAAABzQUAAFQAAAAoq1Zub7LiPz59BjzrP+8/AAAAP0oDAAAAAAAAAc4FAABUAAAAhasXAUO44j8+fQY86z/vPwAAAD9KAwAAAAAAAAHPBQAAVAAAAIWrFwFDuOI/OhxFP4k17z8AAAA/mAMAAAAAAAAB0AUAAFQAAACFqxcBQ7jiPzi7g0InK+8/AAAAP5gDAAAAAAAAAdEFAABUAAAAhasXAUO44j8w+QBJYxbvPwAAAD+YAwAAAAAAAAHSBQAAVAAAAIWrFwFDuOI/LJg/TAEM7z8AAAA/pwMAAAAAAAAB0wUAAFQAAACFqxcBQ7jiPyg3fk+fAe8/AAAAP6cDAAAAAAAAAdQFAABUAAAAhasXAUO44j8k1rxSPffuPwAAAD+3AwAAAAAAAAHVBQAAVAAAAIWrFwFDuOI/InX7Vdvs7j8AAAA/xwMAAAAAAAAB1gUAAFQAAACFqxcBQ7jiPx4UOll54u4/AAAAPyUEAAAAAAAAAdcFAABUAAAAKKtWbm+y4j8eFDpZeeLuPwAAAD8lBAAAAAAAAAHYBQAAVAAAACirVm5vsuI/InX7Vdvs7j8AAAA/NAQAAAAAAAAL</ink>
</athena>
</file>

<file path=customXml/item36.xml><?xml version="1.0" encoding="utf-8"?>
<athena xmlns="http://schemas.microsoft.com/edu/athena" version="0.1.3209.0">
  <media streamable="true" recordStart="69638" recordEnd="184466" recordLength="212741"/>
</athena>
</file>

<file path=customXml/item3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Ig4AAAAAAAAF5v///wxBY3Rpb25UeXBlVjEBAAAAB3ZhbHVlX18ACAIAAAAAAAAAAQUAAAAEAAAACRsAAAAJHAAAAGExAAAAAAAAAeP////m////AAAAAAEGAAAABAAAAAkeAAAACR8AAABcRAAAAAAAAAHg////5v///wAAAAABBwAAAAQAAAAJIQAAAAkiAAAAtVcAAAAAAAAB3f///+b///8AAAAAAQgAAAAEAAAACSQAAAAJJQAAAOxcAAAAAAAAAdr////m////AAAAAAEJAAAABAAAAAknAAAACSgAAACvXwAAAAAAAAHX////5v///wAAAAABCgAAAAQAAAAJKgAAAAkrAAAA1mEAAAAAAAAB1P///+b///8AAAAAAQsAAAAEAAAACS0AAAAJLgAAAO9mAAAAAAAAAdH////m////AAAAAAEMAAAABAAAAAkwAAAACTEAAABKbAAAAAAAAAHO////5v///wAAAAABDQAAAAQAAAAJMwAAAAk0AAAAtXAAAAAAAAABy////+b///8AAAAAAQ4AAAAEAAAACTYAAAAJNwAAADx0AAAAAAAAAcj////m////AAAAAAEPAAAABAAAAAk5AAAACToAAAAepwAAAAAAAAHF////5v///wAAAAABEAAAAAQAAAAJPAAAAAk9AAAAYawAAAAAAAABwv///+b///8AAAAAAREAAAAEAAAACT8AAAAJQAAAAKLRAAAAAAAAAb/////m////AAAAAAESAAAABAAAAAlCAAAACUMAAACM4QAAAAAAAAG8////5v///wAAAAABEwAAAAQAAAAJRQAAAAlGAAAAXfYAAAAAAAABuf///+b///8AAAAAARQAAAAEAAAACUgAAAAJSQAAAN+JAQAAAAAAAbb////m////AAAAAAEVAAAABAAAAAlLAAAACUwAAABvpgEAAAAAAAGz////5v///wAAAAABFgAAAAQAAAAJTgAAAAlPAAAAvrIBAAAAAAABsP///+b///8AAAAABRcAAAANQ2xlYXJDYW52YXNWMQIAAAAJU3RhcnRUaW1lBFR5cGUABBAMQWN0aW9uVHlwZVYxAgAAAAIAAACMwAEAAAAAAAGv////5v///wAAAAAFGAAAAA9QZW5BdHRyaWJ1dGVzVjEKAAAAB19jb2xvckEHX2NvbG9yUgdfY29sb3JHB19jb2xvckIKRml0VG9DdXJ2ZQZIZWlnaHQOSWdub3JlUHJlc3N1cmUNSXNIaWdobGlnaHRlcgVTaGFwZQVXaWR0aAAAAAAAAAAABAACAgICAQYBAQxCcnVzaFNoYXBlVjECAAAABgIAAAD//wAAAAAAAAAAACJAAAAFrv///wxCcnVzaFNoYXBlVjEBAAAAB3ZhbHVlX18ACAIAAAABAAAAAAAAAAAAIkAFGQAAAApJbmtUcmFjZVYxAwAAAA1MaXN0YDErX2l0ZW1zDExpc3RgMStfc2l6ZQ9MaXN0YDErX3ZlcnNpb24EAAAYU2hhcmVkLklua2luZy5JbmtQb2ludFtdAgAAAAgIAgAAAAlTAAAA9AAAAPQAAAABGwAAABgAAAD//wAAAAAAAAAAACJAAAABrP///67///8BAAAAAAAAAAAAIkABHAAAABkAAAAJVQAAAO4AAADuAAAAAR4AAAAYAAAA//8AAAAAAAAAAAAiQAAAAar///+u////AQAAAAAAAAAAACJAAR8AAAAZAAAACVcAAAAfAAAAHwAAAAEhAAAAGAAAAP//AAAAAAAAAAAAIkAAAAGo////rv///wEAAAAAAAAAAAAiQAEiAAAAGQAAAAlZAAAAWAAAAFgAAAABJAAAABgAAAD//wAAAAAAAAAAACJAAAABpv///67///8BAAAAAAAAAAAAIkABJQAAABkAAAAJWwAAADIAAAAyAAAAAScAAAAYAAAA//8AAAAAAAAAAAAiQAAAAaT///+u////AQAAAAAAAAAAACJAASgAAAAZAAAACV0AAAASAAAAEgAAAAEqAAAAGAAAAP//AAAAAAAAAAAAIkAAAAGi////rv///wEAAAAAAAAAAAAiQAErAAAAGQAAAAlfAAAAQgAAAEIAAAABLQAAABgAAAD//wAAAAAAAAAAACJAAAABoP///67///8BAAAAAAAAAAAAIkABLgAAABkAAAAJYQAAADcAAAA3AAAAATAAAAAYAAAA//8AAAAAAAAAAAAiQAAAAZ7///+u////AQAAAAAAAAAAACJAATEAAAAZAAAACWMAAABbAAAAWwAAAAEzAAAAGAAAAP//AAAAAAAAAAAAIkAAAAGc////rv///wEAAAAAAAAAAAAiQAE0AAAAGQAAAAllAAAAIwAAACMAAAABNgAAABgAAAD//wAAAAAAAAAAACJAAAABmv///67///8BAAAAAAAAAAAAIkABNwAAABkAAAAJZwAAAC0AAAAtAAAAATkAAAAYAAAA//8AAAAAAAAAAAAiQAAAAZj///+u////AQAAAAAAAAAAACJAAToAAAAZAAAACWkAAABZAAAAWQAAAAE8AAAAGAAAAP//AAAAAAAAAAAAIkAAAAGW////rv///wEAAAAAAAAAAAAiQAE9AAAAGQAAAAlrAAAAcwAAAHMAAAABPwAAABgAAAD//wAAAAAAAAAAACJAAAABlP///67///8BAAAAAAAAAAAAIkABQAAAABkAAAAJbQAAACIAAAAiAAAAAUIAAAAYAAAA//8AAAAAAAAAAAAiQAAAAZL///+u////AQAAAAAAAAAAACJAAUMAAAAZAAAACW8AAAAcAAAAHAAAAAFFAAAAGAAAAP//AAAAAAAAAAAAIkAAAAGQ////rv///wEAAAAAAAAAAAAiQAFGAAAAGQAAAAlxAAAAUAAAAFAAAAABSAAAABgAAAD//wAAAAAAAAAAACJAAAABjv///67///8BAAAAAAAAAAAAIkABSQAAABkAAAAJcwAAAFEAAABRAAAAAUsAAAAYAAAA//8AAAAAAAAAAAAiQAAAAYz///+u////AQAAAAAAAAAAACJAAUwAAAAZAAAACXUAAADdAAAA3QAAAAFOAAAAGAAAAP//AAAAAAAAAAAAIkAAAAGK////rv///wEAAAAAAAAAAAAiQAFPAAAAGQAAAAl3AAAAggAAAIIAAAAHUwAAAAABAAAAAAE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0MB1UAAAAAAQAAAAABAAAECklua1BvaW50VjECAA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NEgdXAAAAAAEAAAAgAAAABApJbmtQb2ludFYxAgAAAAlaAgAACVsCAAAJXAIAAAldAgAACV4CAAAJXwIAAAlgAgAACWECAAAJYgIAAAljAgAACWQCAAAJZQIAAAlmAgAACWcCAAAJaAIAAAlpAgAACWoCAAAJawIAAAlsAgAACW0CAAAJbgIAAAlvAgAACXACAAAJcQIAAAlyAgAACXMCAAAJdAIAAAl1AgAACXYCAAAJdwIAAAl4AgAACgdZAAAAAAEAAACAAAAABApJbmtQb2ludFYxAgA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DSgHWwAAAAABAAAAQAAAAAQKSW5rUG9pbnRWMQIA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DQ4HXQAAAAABAAAAIAAAAAQKSW5rUG9pbnRWMQIAAAAJAwMAAAkEAwAACQUDAAAJBgMAAAkHAwAACQgDAAAJCQMAAAkKAwAACQsDAAAJDAMAAAkNAwAACQ4DAAAJDwMAAAkQAwAACREDAAAJEgMAAAkTAwAACRQDAAANDgdfAAAAAAEAAACAAAAABApJbmtQb2ludFYxAgA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0+B2EAAAAAAQAAAEAAAAAECklua1BvaW50VjECAA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NCQdjAAAAAAEAAACAAAAABApJbmtQb2ludFYxAgA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DSUHZQAAAAABAAAAQAAAAAQKSW5rUG9pbnRWMQIAAAAJ6QMAAAnqAwAACesDAAAJ7AMAAAntAwAACe4DAAAJ7wMAAAnwAwAACfEDAAAJ8gMAAAnzAwAACfQDAAAJ9QMAAAn2AwAACfcDAAAJ+AMAAAn5AwAACfoDAAAJ+wMAAAn8AwAACf0DAAAJ/gMAAAn/AwAACQAEAAAJAQQAAAkCBAAACQMEAAAJBAQAAAkFBAAACQYEAAAJBwQAAAkIBAAACQkEAAAJCgQAAAkLBAAADR0HZwAAAAABAAAAQAAAAAQKSW5rUG9pbnRWMQIA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NEwdpAAAAAAEAAACAAAAABApJbmtQb2ludFYxAgA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NJwdrAAAAAAEAAACAAAAABApJbmtQb2ludFYxAgA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DQ0HbQAAAAABAAAAQAAAAAQKSW5rUG9pbnRWMQIAAAAJBQUAAAkGBQAACQcFAAAJCAUAAAkJBQAACQoFAAAJCwUAAAkMBQAACQ0FAAAJDgUAAAkPBQAACRAFAAAJEQUAAAkSBQAACRMFAAAJFAUAAAkVBQAACRYFAAAJFwUAAAkYBQAACRkFAAAJGgUAAAkbBQAACRwFAAAJHQUAAAkeBQAACR8FAAAJIAUAAAkhBQAACSIFAAAJIwUAAAkkBQAACSUFAAAJJgUAAA0eB28AAAAAAQAAACAAAAAECklua1BvaW50VjECAAAACScFAAAJKAUAAAkpBQAACSoFAAAJKwUAAAksBQAACS0FAAAJLgUAAAkvBQAACTAFAAAJMQUAAAkyBQAACTMFAAAJNAUAAAk1BQAACTYFAAAJNwUAAAk4BQAACTkFAAAJOgUAAAk7BQAACTwFAAAJPQUAAAk+BQAACT8FAAAJQAUAAAlBBQAACUIFAAANBAdxAAAAAAEAAACAAAAABApJbmtQb2ludFYxAgA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NMAdzAAAAAAEAAACAAAAABApJbmtQb2ludFYxAgA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0vB3UAAAAAAQAAAAABAAAECklua1BvaW50VjECAAAACeQFAAAJ5QU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CTsGAAAJPAYAAAk9Bg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0jB3cAAAAAAQAAAAABAAAECklua1BvaW50VjECAAAACcEGAAAJwgYAAAnDBgAACcQGAAAJxQYAAAnGBgAACccGAAAJyAYAAAnJBgAACcoGAAAJywYAAAnMBgAACc0GAAAJzgYAAAnPBgAACdAGAAAJ0QYAAAnSBgAACdMGAAAJ1AYAAAnVBgAACdYGAAAJ1wYAAAnYBgAACdkGAAAJ2gYAAAnbBgAACdwGAAAJ3QYAAAneBgAACd8GAAAJ4AYAAAnhBgAACeIGAAAJ4wYAAAnkBgAACeUGAAAJ5gYAAAnnBg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CSoHAAAJKwcAAAksBwAACS0HAAAJLgcAAAkvBwAACTAHAAAJMQcAAAkyBwAACTMHAAAJNAcAAAk1BwAACTYHAAAJNwcAAAk4BwAACTkHAAAJOgcAAAk7BwAACTwHAAAJPQcAAAk+BwAACT8HAAAJQAcAAAlBBwAACUIHAAANfgV4AAAACklua1BvaW50VjEEAAAAAVgBWQ5QcmVzc3VyZUZhY3RvcglUaW1lU3RhbXAAAAAABgYLEAIAAABWXT6zDxTGP0oa1ZarpME/AAAAPwAAAAAAAAAAAXkAAAB4AAAAKmwYWOJLxj9KGtWWq6TBPwAAAD9uAAAAAAAAAAF6AAAAeAAAAJJzharLZ8Y/ShrVlqukwT8AAAA/bgAAAAAAAAABewAAAHgAAAD8evL8tIPGP0oa1ZarpME/AAAAP30AAAAAAAAAAXwAAAB4AAAA0InMoYe7xj9KGtWWq6TBPwAAAD99AAAAAAAAAAF9AAAAeAAAAKSYpkZa88Y/IxzJ5DDCwT8AAAA/jQAAAAAAAAABfgAAAHgAAAB4p4DrLCvHPyMcyeQwwsE/AAAAP50AAAAAAAAAAX8AAAB4AAAA4q7tPRZHxz8jHMnkMMLBPwAAAD+dAAAAAAAAAAGAAAAAeAAAACLFNDXSmsc/+x29MrbfwT8AAAA/nQAAAAAAAAABgQAAAHgAAAD20w7apNLHP/sdvTK238E/AAAAP6wAAAAAAAAAAYIAAAB4AAAANOpV0WAmyD/7Hb0ytt/BPwAAAD+sAAAAAAAAAAGDAAAAeAAAANoHChsGlsg/+x29MrbfwT8AAAA/vAAAAAAAAAABhAAAAHgAAACCJb5kqwXJP/sdvTK238E/AAAAP8wAAAAAAAAAAYUAAAB4AAAAwDsFXGdZyT/7Hb0ytt/BPwAAAD/MAAAAAAAAAAGGAAAAeAAAAGhZuaUMyck/+x29MrbfwT8AAAA/2wAAAAAAAAABhwAAAHgAAAASd23vsTjKP/sdvTK238E/AAAAP9sAAAAAAAAAAYgAAAB4AAAAJJyOi0DEyj9KGtWWq6TBPwAAAD/rAAAAAAAAAAGJAAAAeAAAAMy5QtXlM8s/chjhSCaHwT8AAAA/6wAAAAAAAAABigAAAHgAAACy7T0WR/fLP5oW7fqgacE/AAAAP/oAAAAAAAAAAYsAAAB4AAAAACmmqZHWzD+aFu36oGnBPwAAAD/6AAAAAAAAAAGMAAAAeAAAAFBkDj3ctc0/6hIFX5YuwT8AAAA/CgEAAAAAAAABjQAAAHgAAACgn3bQJpXOP+oSBV+WLsE/AAAAPwoBAAAAAAAAAY4AAAB4AAAAxOm4CESszz8RERERERHBPwAAAD8aAQAAAAAAAAGPAAAAeAAAAImSEE7HRdA/ERERERERwT8AAAA/GgEAAAAAAAABkAAAAHgAAADmM/tAYcPQPxEREREREcE/AAAAPykBAAAAAAAAAZEAAAB4AAAAQ9XlM/tA0T8RERERERHBPwAAAD8pAQAAAAAAAAGSAAAAeAAAAFb6BtCJzNE/ERERERERwT8AAAA/OQEAAAAAAAABkwAAAHgAAABoHyhsGFjSPxEREREREcE/AAAAPzkBAAAAAAAAAZQAAAB4AAAAL8h/sZvx0j8RERERERHBPwAAAD9JAQAAAAAAAAGVAAAAeAAAAKr0DaATmdM/ERERERERwT8AAAA/SQEAAAAAAAABlgAAAHgAAAC8GS88oiTUPxEREREREcE/AAAAP1gBAAAAAAAAAZcAAAB4AAAAzj5Q2DCw1D8RERERERHBPwAAAD9YAQAAAAAAAAGYAAAAeAAAAHZcBCLWH9U/ERERERERwT8AAAA/aAEAAAAAAAABmQAAAHgAAABo9oHChoHVPxEREREREcE/AAAAP2gBAAAAAAAAAZoAAAB4AAAApgzJuULV1T8RERERERHBPwAAAD93AQAAAAAAAAGbAAAAeAAAAHobo14VDdY/ERERERERwT8AAAA/dwEAAAAAAAABnAAAAHgAAAC5MepV0WDWPxEREREREcE/AAAAP4cBAAAAAAAAAZ0AAAB4AAAAjUDE+qOY1j8RERERERHBPwAAAD+HAQAAAAAAAAGeAAAAeAAAAKzLZ/aBwtY/ERERERERwT8AAAA/lwEAAAAAAAABnwAAAHgAAADLVgvyX+zWPzgPHcOL88A/AAAAP5cBAAAAAAAAAaAAAAB4AAAA6uGu7T0W1z9hDSl1BtbAPwAAAD+mAQAAAAAAAAGhAAAAeAAAAL7wiJIQTtc/YQ0pdQbWwD8AAAA/pgEAAAAAAAABogAAAHgAAABHg5ng15PXP2ENKXUG1sA/AAAAP7YBAAAAAAAAAaMAAAB4AAAAG5JzharL1z9hDSl1BtbAPwAAAD+2AQAAAAAAAAGkAAAAeAAAAKMkhNNxEdg/YQ0pdQbWwD8AAAA/xgEAAAAAAAABpQAAAHgAAADhOsvKLWXYP2ENKXUG1sA/AAAAP8YBAAAAAAAAAaYAAAB4AAAAtUmlbwCd2D9hDSl1BtbAPwAAAD/VAQAAAAAAAAGnAAAAeAAAAF1nWbmlDNk/YQ0pdQbWwD8AAAA/5QEAAAAAAAABqAAAAHgAAAC5CESsP4rZP2ENKXUG1sA/AAAAP+UBAAAAAAAAAakAAAB4AAAAYSb49eT52T9hDSl1BtbAPwAAAD/lAQAAAAAAAAGqAAAAeAAAAAlErD+Kado/YQ0pdQbWwD8AAAA/9AEAAAAAAAABqwAAAHgAAACT1ryNUa/aP2ENKXUG1sA/AAAAP/QBAAAAAAAAAawAAAB4AAAA0ewDhQ0D2z9hDSl1BtbAPwAAAD8EAgAAAAAAAAGtAAAAeAAAAKX73SngOts/YQ0pdQbWwD8AAAA/BAIAAAAAAAABrgAAAHgAAADFhoElvmTbP2ENKXUG1sA/AAAAPxQCAAAAAAAAAa8AAAB4AAAA4xElIZyO2z9hDSl1BtbAPwAAAD8UAgAAAAAAAAGwAAAAeAAAAAOdyBx6uNs/YQ0pdQbWwD8AAAA/IwIAAAAAAAABsQAAAHgAAABtpDVvY9TbP2ENKXUG1sA/AAAAPyMCAAAAAAAAAbIAAAB4AAAA16uiwUzw2z9hDSl1BtbAPwAAAD8zAgAAAAAAAAGzAAAAeAAAAEGzDxQ2DNw/YQ0pdQbWwD8AAAA/QwIAAAAAAAABtAAAAHgAAABfPrMPFDbcP2ENKXUG1sA/AAAAP0MCAAAAAAAAAbUAAAB4AAAAE8LpuAhE3D9hDSl1BtbAPwAAAD9SAgAAAAAAAAG2AAAAeAAAAH3JVgvyX9w/YQ0pdQbWwD8AAAA/UgIAAAAAAAABtwAAAHgAAAAzTY205m3cP4gLNSeBuMA/AAAAP2ICAAAAAAAAAbgAAAB4AAAAnVT6BtCJ3D+vCUHZ+5rAPwAAAD9iAgAAAAAAAAG5AAAAeAAAAAdcZ1m5pdw/rwlB2fuawD8AAAA/cQIAAAAAAAABugAAAHgAAABxY9SrosHcP9cHTYt2fcA/AAAAP3ECAAAAAAAAAbsAAAB4AAAA+fXk+WkH3T//BVk98V/APwAAAD+BAgAAAAAAAAG8AAAAeAAAAFeXz+wDhd0/TgJxoeYkwD8AAAA/gQIAAAAAAAABvQAAAHgAAAD/tIM2qfTdP3YAfVNhB8A/AAAAP5ECAAAAAAAAAb4AAAB4AAAAW1ZuKUNy3j+L+SlvrZi/PwAAAD+RAgAAAAAAAAG/AAAAeAAAAEGKaWqkNd8/2vVB06Jdvz8AAAA/oAIAAAAAAAABwAAAAHgAAABzOi4CEevfP9r1QdOiXb8/AAAAP6ACAAAAAAAAAcEAAAB4AAAA522MelU04D8p8lk3mCK/PwAAAD+wAgAAAAAAAAHCAAAAeAAAAHAAncgceuA/eO5xm43nvj8AAAA/sAIAAAAAAAABwwAAAHgAAAAeURLC6bjgP3jucZuN574/AAAAP8ACAAAAAAAAAcQAAAB4AAAA8l/sZrzw4D/I6on/gqy+PwAAAD/AAgAAAAAAAAHFAAAAeAAAAKjjIhCx/uA/yOqJ/4Ksvj8AAAA/zwIAAAAAAAABxgAAAHgAAABdZ1m5pQzhPxfnoWN4cb4/AAAAP88CAAAAAAAAAccAAAB4AAAAN6n0DaAT4T8X56FjeHG+PwAAAD/uAgAAAAAAAAHIAAAAeAAAADep9A2gE+E/ZuO5x202vj8AAAA//gIAAAAAAAAByQAAAHgAAAAS649imhrhP7bf0Stj+70/AAAAPw4DAAAAAAAAAcoAAAB4AAAA7Cwrt5Qh4T8F3OmPWMC9PwAAAD8dAwAAAAAAAAHLAAAAeAAAAMduxguPKOE/VNgB9E2FvT8AAAA/HQMAAAAAAAABzAAAAHgAAAChsGFgiS/hP6TUGVhDSr0/AAAAPy0DAAAAAAAAAc0AAAB4AAAAVjSYCX494T9DzUkgLtS8PwAAAD8tAwAAAAAAAAHOAAAAeAAAADF2M154ROE/kclhhCOZvD8AAAA/PQMAAAAAAAABzwAAAHgAAADAOwVcZ1nhP+HFeegYXrw/AAAAPz0DAAAAAAAAAdAAAAB4AAAAm32gsGFg4T8xwpFMDiO8PwAAAD9MAwAAAAAAAAHRAAAAeAAAAHW/OwVcZ+E/gL6psAPouz8AAAA/XAMAAAAAAAAB0gAAAHgAAAAqQ3KuUHXhP8+6wRT5rLs/AAAAP1wDAAAAAAAAAdMAAAB4AAAABYUNA0t84T9us/Hc4za7PwAAAD9rAwAAAAAAAAHUAAAAeAAAAN/GqFdFg+E/DKwhpc7Auj8AAAA/awMAAAAAAAAB1QAAAHgAAAC6CESsP4rhP1yoOQnEhbo/AAAAP4sDAAAAAAAAAdYAAAB4AAAAughErD+K4T+spFFtuUq6PwAAAD+LAwAAAAAAAAHXAAAAeAAAALoIRKw/iuE/+qBp0a4Puj8AAAA/mgMAAAAAAAAB2AAAAHgAAACUSt8AOpHhP5mZmZmZmbk/AAAAP5oDAAAAAAAAAdkAAAB4AAAAlErfADqR4T+HjuHFeei4PwAAAD+qAwAAAAAAAAHaAAAAeAAAAJRK3wA6keE/dYMp8lk3uD8AAAA/qgMAAAAAAAAB2wAAAHgAAACUSt8AOpHhP7J0iYIvS7c/AAAAP7oDAAAAAAAAAdwAAAB4AAAAughErD+K4T9AYgF3+iO2PwAAAD+6AwAAAAAAAAHdAAAAeAAAAAWFDQNLfOE/G0yRz7rBtD8AAAA/yQMAAAAAAAAB3gAAAHgAAABQAddZVm7hP1k98V+Q1bM/AAAAP8kDAAAAAAAAAd8AAAB4AAAA5vlpB21S4T+EI5kcRjiyPwAAAD/ZAwAAAAAAAAHgAAAAeAAAAHzy/LSDNuE//wVZPfFfsD8AAAA/2QMAAAAAAAAB4QAAAHgAAAAS649imhrhP1TYAfRNha0/AAAAP+gDAAAAAAAAAeIAAAB4AAAA8l/sZrzw4D9KnYE1pNSpPwAAAD/oAwAAAAAAAAHjAAAAeAAAAK4W5L/YzeA/QGIBd/ojpj8AAAA/+AMAAAAAAAAB5AAAAHgAAABpzdsY9argP3IY4Ugmh6E/AAAAP/gDAAAAAAAAAeUAAAB4AAAAcACdyBx64D+RyWGEI5mcPwAAAD8IBAAAAAAAAAHmAAAAeAAAAFF1+cw+UOA/+DUhKHtfkz8AAAA/CAQAAAAAAAAB5wAAAHgAAABYqLp8Zh/gP7pEwZelS4Q/AAAAPxcEAAAAAAAAAegAAAB4AAAAczouAhHr3z9U2AH0TYVtPwAAAD8XBAAAAAAAAAHpAAAAeAAAADUk5wpVl98/QGIBd/ojZr8AAAA/JwQAAAAAAAAB6gAAAHgAAABfFQ1mgl/fP0qdgTWk1Hm/AAAAPycEAAAAAAAAAesAAAB4AAAAiwYzwa8n3z81J4G4UHOCvwAAAD83BAAAAAAAAAHsAAAAeAAAAG17j8XR/d4/xX9BVk/8h78AAAA/NwQAAAAAAAAB7QAAAHgAAAADdCJz6OHeP0qdgTWk1Im/AAAAP0YEAAAAAAAAAe4AAAB4AAAA4+h+dwq43j/PusEU+ayLvwAAAD9GBAAAAAAAAAHvAAAAeAAAAHnhESUhnN4/z7rBFPmsi78AAAA/VgQAAAAAAAAB8AAAAHgAAAAP2qTSN4DeP8+6wRT5rIu/AAAAP2UEAAAAAAAAAfEAAAB4AAAA8U4B11lW3j/PusEU+ayLvwAAAD9lBAAAAAAAAAHyAAAAeAAAAB1AJzKHHt4/z7rBFPmsi78AAAA/ZQQAAAAAAAAB8wAAAHgAAACVrRbkv9jdP8+6wRT5rIu/AAAAP3UEAAAAAAAAAfQAAAB4AAAAoROZQw933T/PusEU+ayLvwAAAD+FBAAAAAAAAAH1AAAAeAAAAK95G6NeFd0/z7rBFPmsi78AAAA/hQQAAAAAAAAB9gAAAHgAAABR2DCwxJfcP8+6wRT5rIu/AAAAP4UEAAAAAAAAAfcAAAB4AAAA9TZGvSoa3D/PusEU+ayLvwAAAD+UBAAAAAAAAAH4AAAAeAAAAC+O7nengNs/z7rBFPmsi78AAAA/pAQAAAAAAAAB+QAAAHgAAABn5ZYyJOfaP8+6wRT5rIu/AAAAP6QEAAAAAAAAAfoAAAB4AAAA67gIRKw/2j/PusEU+ayLvwAAAD+kBAAAAAAAAAH7AAAAeAAAAG+MelU0mNk/z7rBFPmsi78AAAA/tAQAAAAAAAAB/AAAAHgAAADzX+xmvPDYP8+6wRT5rIu/AAAAP7QEAAAAAAAAAf0AAAB4AAAAkv9iN+OF1z/Ff0FWT/yHvwAAAD/TBAAAAAAAAAH+AAAAeAAAAPdHMU2NtNY/ukTBl6VLhL8AAAA/0wQAAAAAAAAB/wAAAHgAAAB6G6NeFQ3WP1TYAfRNhX2/AAAAP+IEAAAAAAAAAQABAAB4AAAASWvexqhX1T81J4G4UHNyvwAAAD/iBAAAAAAAAAEBAQAAeAAAAIPChoElvtQ/VNgB9E2FTb8AAAA/8gQAAAAAAAABAgEAAHgAAAAmIZyOi0DUP1TYAfRNhV0/AAAAP/IEAAAAAAAAAQMBAAB4AAAAyX+xm/HC0z9U2AH0TYVtPwAAAD8CBQAAAAAAAAEEAQAAeAAAAPVw1/Yei9M/Sp2BNaTUeT8AAAA/AgUAAAAAAAABBQEAAHgAAAC3WpD/YjfTP68JQdn7moA/AAAAPxEFAAAAAAAAAQYBAAB4AAAAL8h/sZvx0j+6RMGXpUuEPwAAAD8RBQAAAAAAAAEHAQAAeAAAABA93LW9x9I/QGIBd/ojhj8AAAA/IQUAAAAAAAABCAEAAHgAAADxsTi6353SP8V/QVZP/Ic/AAAAPyEFAAAAAAAAAQkBAAB4AAAAPC4CEeuP0j/Ff0FWT/yHPwAAAD8xBQAAAAAAAAEKAQAAeAAAAB2jXhUNZtI/Sp2BNaTUiT8AAAA/MQUAAAAAAAABCwEAAHgAAACzm/HCI0rSP8+6wRT5rIs/AAAAP0AFAAAAAAAAAQwBAAB4AAAA34wXHlES0j9U2AH0TYWNPwAAAD9ABQAAAAAAAAENAQAAeAAAAMABdCJz6NE/VNgB9E2FjT8AAAA/UAUAAAAAAAABDgEAAHgAAAA3b2PUq6LRP1TYAfRNhY0/AAAAP1AFAAAAAAAAAQ8BAAB4AAAArdxShuRc0T9U2AH0TYWNPwAAAD9fBQAAAAAAAAEQAQAAeAAAALpC1eUz+9A/VNgB9E2FjT8AAAA/XwUAAAAAAAABEQEAAHgAAADHqFdFg5nQP9r1QdOiXY8/AAAAP28FAAAAAAAAARIBAAB4AAAAPhZH97tT0D/a9UHTol2PPwAAAD9vBQAAAAAAAAETAQAAeAAAAAEAAAAAANA/rwlB2fuakD8AAAA/fwUAAAAAAAABFAEAAHgAAACG03ERiFjPP3IY4Ugmh5E/AAAAP38FAAAAAAAAARUBAAB4AAAANpgJfj15zj81J4G4UHOSPwAAAD+OBQAAAAAAAAEWAQAAeAAAAPiBwoaBJc4/+DUhKHtfkz8AAAA/ngUAAAAAAAABFwEAAHgAAABQZA493LXNP/g1ISh7X5M/AAAAP64FAAAAAAAAARgBAAB4AAAAEk7HRSBizT+6RMGXpUuUPwAAAD+uBQAAAAAAAAEZAQAAeAAAANQ3gE5kDs0/ukTBl6VLlD8AAAA/rgUAAAAAAAABGgEAAHgAAAAAKaapkdbMP7pEwZelS5Q/AAAAP70FAAAAAAAAARsBAAB4AAAAliE5V6i6zD+6RMGXpUuUPwAAAD+9BQAAAAAAAAEcAQAAeAAAAMISX7LVgsw/fVNhB9A3lT8AAAA/zQUAAAAAAAABHQEAAHgAAADuA4UNA0vMP0BiAXf6I5Y/AAAAP80FAAAAAAAAAR4BAAB4AAAAsu09Fkf3yz8CcaHmJBCXPwAAAD/cBQAAAAAAAAEfAQAAeAAAAEjm0MNd28s/AnGh5iQQlz8AAAA/3AUAAAAAAAABIAEAAHgAAADe3mNxdL/LP8V/QVZP/Jc/AAAAP+wFAAAAAAAAASEBAAB4AAAAoMgcerhryz+HjuHFeeiYPwAAAD/sBQAAAAAAAAEiAQAAeAAAAMy5QtXlM8s/h47hxXnomD8AAAA//AUAAAAAAAABIwEAAHgAAAD4qmgwE/zKP0qdgTWk1Jk/AAAAPwsGAAAAAAAAASQBAAB4AAAAjqP73Sngyj8MrCGlzsCaPwAAAD8LBgAAAAAAAAElAQAAeAAAAFCNtOZtjMo/z7rBFPmsmz8AAAA/GwYAAAAAAAABJgEAAHgAAAB8ftpBm1TKP8+6wRT5rJs/AAAAPxsGAAAAAAAAAScBAAB4AAAAEndt77E4yj+RyWGEI5mcPwAAAD8rBgAAAAAAAAEoAQAAeAAAAD5ok0rfAMo/kclhhCOZnD8AAAA/KwYAAAAAAAABKQEAAHgAAABoWbmlDMnJP1TYAfRNhZ0/AAAAPzoGAAAAAAAAASoBAAB4AAAAlErfADqRyT9U2AH0TYWdPwAAAD86BgAAAAAAAAErAQAAeAAAAMA7BVxnWck/VNgB9E2FnT8AAAA/SgYAAAAAAAABLAEAAHgAAADsLCu3lCHJPxfnoWN4cZ4/AAAAP0oGAAAAAAAAAS0BAAB4AAAARA93be+xyD8X56FjeHGePwAAAD9ZBgAAAAAAAAEuAQAAeAAAAJ7xwiNKQsg/F+ehY3hxnj8AAAA/WQYAAAAAAAABLwEAAHgAAABg23ssju7HPxfnoWN4cZ4/AAAAP2kGAAAAAAAAATABAAB4AAAATLZakP9ixz8X56FjeHGePwAAAD9pBgAAAAAAAAExAQAAeAAAANCJzKGHu8Y/F+ehY3hxnj8AAAA/eQYAAAAAAAABMgEAAHgAAADAZKsF+S/GPxfnoWN4cZ4/AAAAP3kGAAAAAAAAATMBAAB4AAAAGEf3u1PAxT8X56FjeHGePwAAAD+IBgAAAAAAAAE0AQAAeAAAAJwaac3bGMU/F+ehY3hxnj8AAAA/iAYAAAAAAAABNQEAAHgAAAD0/LSDNqnEPxfnoWN4cZ4/AAAAP5gGAAAAAAAAATYBAAB4AAAAtuZtjHpVxD8X56FjeHGePwAAAD+YBgAAAAAAAAE3AQAAeAAAAOLXk+enHcQ/TgJxoeYkoD8AAAA/qAYAAAAAAAABOAEAAHgAAAAOyblC1eXDP04CcaHmJKA/AAAAP6gGAAAAAAAAATkBAAB4AAAAOrrfnQKuwz8RERERERGhPwAAAD+3BgAAAAAAAAE6AQAAeAAAANCycksZksM/chjhSCaHoT8AAAA/twYAAAAAAAABOwEAAHgAAAD8o5imRlrDPzUngbhQc6I/AAAAP8cGAAAAAAAAATwBAAB4AAAA/KOYpkZawz+WLlHwZemiPwAAAD/HBgAAAAAAAAE9AQAAeAAAACiVvgF0IsM/+DUhKHtfoz8AAAA/1gYAAAAAAAABPgEAAHgAAAC+jVGvigbDPxtMkc+6waQ/AAAAP9YGAAAAAAAAAT8BAAB4AAAAVIbkXKHqwj/eWjE/5a2lPwAAAD/mBgAAAAAAAAFAAQAAeAAAAOp+dwq4zsI/Y3hxHjqGpz8AAAA/5gYAAAAAAAABQQEAAHgAAADqfncKuM7CP4eO4cV56Kg/AAAAP/YGAAAAAAAAAUIBAAB4AAAAgHcKuM6ywj8MrCGlzsCqPwAAAD/2BgAAAAAAAAFDAQAAeAAAABZwnWXllsI/89AxvDgPrT8AAAA/BQcAAAAAAAABRAEAAHgAAACsaDAT/HrCP3jucZuN564/AAAAPwUHAAAAAAAAAUUBAAB4AAAAQmHDwBJfwj9hDSl1BtawPwAAAD8VBwAAAAAAAAFGAQAAeAAAAEJhw8ASX8I/0x+xgDv9sT8AAAA/FQcAAAAAAAABRwEAAHgAAABCYcPAEl/CP/g1ISh7X7M/AAAAPyUHAAAAAAAAAUgBAAB4AAAA2FlWbilDwj8bTJHPusG0PwAAAD8lBwAAAAAAAAFJAQAAeAAAANhZVm4pQ8I/8GXpEgVftj8AAAA/NAcAAAAAAAABSgEAAHgAAADYWVZuKUPCPxR8WbpEwbc/AAAAP0QHAAAAAAAAAUsBAAB4AAAA2FlWbilDwj+ZmZmZmZm5PwAAAD9EBwAAAAAAAAFMAQAAeAAAAKxoMBP8esI/brPx3OM2uz8AAAA/RAcAAAAAAAABTQEAAHgAAACAdwq4zrLCP5HJYYQjmbw/AAAAP1MHAAAAAAAAAU4BAAB4AAAAvo1Rr4oGwz9m47nHbTa+PwAAAD9jBwAAAAAAAAFPAQAAeAAAAGarBfkvdsM/O/0RC7jTvz8AAAA/YwcAAAAAAAABUAEAAHgAAAAOyblC1eXDP68JQdn7msA/AAAAP3MHAAAAAAAAAVEBAAB4AAAAIO7a3mNxxD/BFPmsG0zBPwAAAD9zBwAAAAAAAAFSAQAAeAAAAMgLjygJ4cQ/+x29MrbfwT8AAAA/ggcAAAAAAAABUwEAAHgAAAAYR/e7U8DFP+YqaVRbrsI/AAAAP4IHAAAAAAAAAVQBAAB4AAAAwGSrBfkvxj9GMjmMcCTDPwAAAD+SBwAAAAAAAAFVAQAAeAAAADqROfRw18Y/WT3xX5DVwz8AAAA/kgcAAAAAAAABVgEAAHgAAAC2vcfi6H7HP7pEwZelS8Q/AAAAP6IHAAAAAAAAAVcBAAB4AAAAYNt7LI7uxz8bTJHPusHEPwAAAD+iBwAAAAAAAAFYAQAAeAAAAHIAncgcesg/fVNhB9A3xT8AAAA/sQcAAAAAAAABWQEAAHgAAACuFuS/2M3IPy1XSaPacsU/AAAAP7EHAAAAAAAAAVoBAAB4AAAA7Cwrt5QhyT8GWT3xX5DFPwAAAD/BBwAAAAAAAAFbAQAAeAAAAMA7BVxnWck/3loxP+WtxT8AAAA/wQcAAAAAAAABXAEAAHgAAACUSt8AOpHJP7ZcJY1qy8U/AAAAP9AHAAAAAAAAAV0BAAB4AAAAaFm5pQzJyT+2XCWNasvFPwAAAD/QBwAAAAAAAAFeAQAAeAAAAD5ok0rfAMo/tlwljWrLxT8AAAA/4AcAAAAAAAABXwEAAHgAAAB8ftpBm1TKP7ZcJY1qy8U/AAAAP+AHAAAAAAAAAWABAAB4AAAAJJyOi0DEyj+2XCWNasvFPwAAAD/wBwAAAAAAAAFhAQAAeAAAAMy5QtXlM8s/3loxP+WtxT8AAAA/8AcAAAAAAAABYgEAAHgAAAAK0InMoYfLPwZZPfFfkMU/AAAAP/8HAAAAAAAAAWMBAAB4AAAASObQw13byz8tV0mj2nLFPwAAAD//BwAAAAAAAAFkAQAAeAAAABr1qmgwE8w/LVdJo9pyxT8AAAA/DwgAAAAAAAABZQEAAHgAAAAa9apoMBPMP1VVVVVVVcU/AAAAPw8IAAAAAAAAAWYBAAB4AAAAhPwXuxkvzD99U2EH0DfFPwAAAD8SCAAAAAAAAAFnAQAAeAAAAO4DhQ0DS8w/fVNhB9A3xT8AAAA/QAgAAAAAAAABaAEAAHgAAABYC/Jf7GbMP31TYQfQN8U/AAAAP1AIAAAAAAAAAWkBAAB4AAAAwhJfstWCzD99U2EH0DfFPwAAAD9gCAAAAAAAAAFqAQAAeAAAAMISX7LVgsw/pFFtuUoaxT8AAAA/fwgAAAAAAAABawEAAHgAAAAsGswEv57MP6RRbblKGsU/AAAAP48IAAAAAAAAAWwBAAB4AAAAfj15ftpB4z+RUmdgDSnlPwAAAD8AAAAAAAAAAAFtAQAAeAAAAFl/FNPUSOM/kVJnYA0p5T8AAAA/EAAAAAAAAAABbgEAAHgAAAA0wa8nz0/jP5FSZ2ANKeU/AAAAP24AAAAAAAAAAW8BAAB4AAAADgNLfMlW4z+RUmdgDSnlPwAAAD9uAAAAAAAAAAFwAQAAeAAAAMOGgSW+ZOM/kVJnYA0p5T8AAAA/fQAAAAAAAAABcQEAAHgAAAB4CrjOsnLjP5FSZ2ANKeU/AAAAP30AAAAAAAAAAXIBAAB4AAAAU0xTI6154z8GU+SzbjDlPwAAAD+NAAAAAAAAAAFzAQAAeAAAAC2O7nengOM/BlPks24w5T8AAAA/jQAAAAAAAAABdAEAAHgAAAAtju53p4DjP31TYQfQN+U/AAAAP50AAAAAAAAAAXUBAAB4AAAACNCJzKGH4z99U2EH0DflPwAAAD+dAAAAAAAAAAF2AQAAeAAAAOIRJSGcjuM/fVNhB9A35T8AAAA/rAAAAAAAAAABdwEAAHgAAAC9U8B1lpXjP31TYQfQN+U/AAAAP6wAAAAAAAAAAXgBAAB4AAAAl5VbypCc4z99U2EH0DflPwAAAD+8AAAAAAAAAAF5AQAAeAAAAJeVW8qQnOM/81PeWjE/5T8AAAA/ywAAAAAAAAABegEAAHgAAABMGZJzharjP/NT3loxP+U/AAAAP8sAAAAAAAAAAXsBAAB4AAAAJ1styH+x4z/zU95aMT/lPwAAAD/bAAAAAAAAAAF8AQAAeAAAAAGdyBx6uOM/81PeWjE/5T8AAAA/2wAAAAAAAAABfQEAAHgAAAC2IP/FbsbjP/NT3loxP+U/AAAAP+sAAAAAAAAAAX4BAAB4AAAARubQw13b4z9pVFuukkblPwAAAD/rAAAAAAAAAAF/AQAAeAAAANWrosFM8OM/aVRbrpJG5T8AAAA/+gAAAAAAAAABgAEAAHgAAABlcXS/OwXkP99U2AH0TeU/AAAAP/oAAAAAAAAAAYEBAAB4AAAA9DZGvSoa5D9VVVVVVVXlPwAAAD8KAQAAAAAAAAGCAQAAeAAAAIT8F7sZL+Q/VVVVVVVV5T8AAAA/CgEAAAAAAAABgwEAAHgAAAA5gE5kDj3kP8tV0qi2XOU/AAAAPxoBAAAAAAAAAYQBAAB4AAAA7gOFDQNL5D9BVk/8F2TlPwAAAD8pAQAAAAAAAAGFAQAAeAAAAKOHu7b3WOQ/QVZP/Bdk5T8AAAA/KQEAAAAAAAABhgEAAHgAAAB8yVYL8l/kP0FWT/wXZOU/AAAAPykBAAAAAAAAAYcBAAB4AAAAWAvyX+xm5D+4VsxPeWvlPwAAAD85AQAAAAAAAAGIAQAAeAAAADFNjbTmbeQ/uFbMT3lr5T8AAAA/OQEAAAAAAAABiQEAAHgAAAANjygJ4XTkP7hWzE95a+U/AAAAP0gBAAAAAAAAAYoBAAB4AAAAwhJfstWC5D+4VsxPeWvlPwAAAD9YAQAAAAAAAAGLAQAAeAAAAJtU+gbQieQ/uFbMT3lr5T8AAAA/aAEAAAAAAAABjAEAAHgAAABQ2DCwxJfkP7hWzE95a+U/AAAAP3cBAAAAAAAAAY0BAAB4AAAAKxrMBL+e5D+4VsxPeWvlPwAAAD93AQAAAAAAAAGOAQAAeAAAAAVcZ1m5peQ/uFbMT3lr5T8AAAA/hwEAAAAAAAABjwEAAHgAAAC6350CrrPkP7hWzE95a+U/AAAAP4cBAAAAAAAAAZABAAB4AAAAlSE5V6i65D+4VsxPeWvlPwAAAD+XAQAAAAAAAAGRAQAAeAAAAG9j1KuiweQ/uFbMT3lr5T8AAAA/lwEAAAAAAAABkgEAAHgAAABKpW8AncjkP7hWzE95a+U/AAAAP6YBAAAAAAAAAZMBAAB4AAAA/yimqZHW5D+4VsxPeWvlPwAAAD+mAQAAAAAAAAGUAQAAeAAAANlqQf6L3eQ/uFbMT3lr5T8AAAA/pgEAAAAAAAABlQEAAHgAAAC0rNxShuTkPy1XSaPacuU/AAAAP7UBAAAAAAAAAZYBAAB4AAAAju53p4Dr5D8tV0mj2nLlPwAAAD+1AQAAAAAAAAGXAQAAeAAAAGkwE/x68uQ/LVdJo9py5T8AAAA/xQEAAAAAAAABmAEAAHgAAABDcq5QdfnkPy1XSaPacuU/AAAAP9UBAAAAAAAAAZkBAAB4AAAA+PXk+WkH5T+jV8b2O3rlPwAAAD/VAQAAAAAAAAGaAQAAeAAAANM3gE5kDuU/o1fG9jt65T8AAAA/5AEAAAAAAAABmwEAAHgAAACteRujXhXlP6NXxvY7euU/AAAAP+QBAAAAAAAAAZwBAAB4AAAAYv1RTFMj5T8aWENKnYHlPwAAAD/kAQAAAAAAAAGdAQAAeAAAABeBiPVHMeU/GlhDSp2B5T8AAAA/9AEAAAAAAAABngEAAHgAAADywiNKQjjlPxpYQ0qdgeU/AAAAPwQCAAAAAAAAAZ8BAAB4AAAAzAS/njw/5T8aWENKnYHlPwAAAD8TAgAAAAAAAAGgAQAAeAAAAKdGWvM2RuU/GlhDSp2B5T8AAAA/MgIAAAAAAAABoQEAAHgAAACnRlrzNkblP49YwJ3+iOU/AAAAP0ICAAAAAAAAAaIBAAB4AAAAgYj1RzFN5T+PWMCd/ojlPwAAAD9CAgAAAAAAAAGjAQAAeAAAAFzKkJwrVOU/j1jAnf6I5T8AAAA/YQIAAAAAAAABpAEAAHgAAAA2DCzxJVvlPwZZPfFfkOU/AAAAP3ECAAAAAAAAAaUBAAB4AAAAEU7HRSBi5T8GWT3xX5DlPwAAAD9xAgAAAAAAAAGmAQAAeAAAAOuPYpoaaeU/Blk98V+Q5T8AAAA/gQIAAAAAAAABpwEAAHgAAADG0f3uFHDlPwZZPfFfkOU/AAAAP4ECAAAAAAAAAagBAAB4AAAAoBOZQw935T8GWT3xX5DlPwAAAD+QAgAAAAAAAAGpAQAAeAAAAHtVNJgJfuU/Blk98V+Q5T8AAAA/kAIAAAAAAAABqgEAAHgAAABVl8/sA4XlPwZZPfFfkOU/AAAAP6ACAAAAAAAAAasBAAB4AAAAMNlqQf6L5T8GWT3xX5DlPwAAAD+gAgAAAAAAAAGsAQAAeAAAAAobBpb4kuU/Blk98V+Q5T8AAAA/rwIAAAAAAAABrQEAAHgAAADlXKHq8pnlPwZZPfFfkOU/AAAAP88CAAAAAAAAAa4BAAB4AAAAwJ48P+2g5T8GWT3xX5DlPwAAAD/PAgAAAAAAAAGvAQAAeAAAAJrg15Pnp+U/Blk98V+Q5T8AAAA/3gIAAAAAAAABsAEAAHgAAAB1InPo4a7lPwZZPfFfkOU/AAAAP+4CAAAAAAAAAbEBAAB4AAAAT2QOPdy15T8GWT3xX5DlPwAAAD/uAgAAAAAAAAGyAQAAeAAAACqmqZHWvOU/Blk98V+Q5T8AAAA//gIAAAAAAAABswEAAHgAAAAE6ETm0MPlPwZZPfFfkOU/AAAAP/4CAAAAAAAAAbQBAAB4AAAA3yngOsvK5T8GWT3xX5DlPwAAAD8NAwAAAAAAAAG1AQAAeAAAAJStFuS/2OU/Blk98V+Q5T8AAAA/DQMAAAAAAAABtgEAAHgAAABJMU2NtOblPwZZPfFfkOU/AAAAPx0DAAAAAAAAAbcBAAB4AAAAI3Po4a7t5T8GWT3xX5DlPwAAAD8dAwAAAAAAAAG4AQAAeAAAAP60gzap9OU/Blk98V+Q5T8AAAA/LAMAAAAAAAABuQEAAHgAAADY9h6Lo/vlPwZZPfFfkOU/AAAAPzwDAAAAAAAAAboBAAB4AAAAszi6350C5j8GWT3xX5DlPwAAAD88AwAAAAAAAAG7AQAAeAAAAI16VTSYCeY/Blk98V+Q5T8AAAA/TAMAAAAAAAABvAEAAHgAAABovPCIkhDmP49YwJ3+iOU/AAAAP0wDAAAAAAAAAb0BAAB4AAAAQv6L3YwX5j+PWMCd/ojlPwAAAD9bAwAAAAAAAAG+AQAAeAAAAB1AJzKHHuY/j1jAnf6I5T8AAAA/awMAAAAAAAABvwEAAHgAAADSw13beyzmP49YwJ3+iOU/AAAAP2sDAAAAAAAAAcABAAB4AAAAh0eUhHA65j+PWMCd/ojlPwAAAD97AwAAAAAAAAHBAQAAeAAAADzLyi1lSOY/j1jAnf6I5T8AAAA/ewMAAAAAAAABwgEAAHgAAADxTgHXWVbmP49YwJ3+iOU/AAAAP4oDAAAAAAAAAcMBAAB4AAAAptI3gE5k5j+PWMCd/ojlPwAAAD+TAwAAAAAAAAHEAQAAeAAAADWYCX49eeY/j1jAnf6I5T8AAAA/owMAAAAAAAABxQEAAHgAAADFXdt7LI7mP49YwJ3+iOU/AAAAP6MDAAAAAAAAAcYBAAB4AAAAeuERJSGc5j+PWMCd/ojlPwAAAD+yAwAAAAAAAAHHAQAAeAAAAC9lSM4VquY/j1jAnf6I5T8AAAA/sgMAAAAAAAAByAEAAHgAAADk6H53CrjmP49YwJ3+iOU/AAAAP8IDAAAAAAAAAckBAAB4AAAAmWy1IP/F5j+PWMCd/ojlPwAAAD/CAwAAAAAAAAHKAQAAeAAAAHKuUHX5zOY/j1jAnf6I5T8AAAA/0gMAAAAAAAABywEAAHgAAABO8OvJ89PmP49YwJ3+iOU/AAAAP9IDAAAAAAAAAcwBAAB4AAAA3LW9x+Lo5j+PWMCd/ojlPwAAAD/hAwAAAAAAAAHNAQAAeAAAAJE59HDX9uY/j1jAnf6I5T8AAAA/8QMAAAAAAAABzgEAAHgAAABte4/F0f3mP49YwJ3+iOU/AAAAP/EDAAAAAAAAAc8BAAB4AAAAIv/FbsYL5z+PWMCd/ojlPwAAAD8BBAAAAAAAAAHQAQAAeAAAALDEl2y1IOc/j1jAnf6I5T8AAAA/AQQAAAAAAAAB0QEAAHgAAABAimlqpDXnP49YwJ3+iOU/AAAAPxAEAAAAAAAAAdIBAAB4AAAA9Q2gE5lD5z+PWMCd/ojlPwAAAD8QBAAAAAAAAAHTAQAAeAAAAITTcRGIWOc/j1jAnf6I5T8AAAA/IAQAAAAAAAAB1AEAAHgAAAA5V6i6fGbnP49YwJ3+iOU/AAAAPyAEAAAAAAAAAdUBAAB4AAAAyRx6uGt75z+PWMCd/ojlPwAAAD8vBAAAAAAAAAHWAQAAeAAAAKNeFQ1mguc/j1jAnf6I5T8AAAA/LwQAAAAAAAAB1wEAAHgAAAAzJOcKVZfnP49YwJ3+iOU/AAAAPz8EAAAAAAAAAdgBAAB4AAAA6KcdtEml5z+PWMCd/ojlPwAAAD8/BAAAAAAAAAHZAQAAeAAAAJ0rVF0+s+c/j1jAnf6I5T8AAAA/TwQAAAAAAAAB2gEAAHgAAAB3be+xOLrnP49YwJ3+iOU/AAAAP08EAAAAAAAAAdsBAAB4AAAAUq+KBjPB5z+PWMCd/ojlPwAAAD9eBAAAAAAAAAHcAQAAeAAAAAczwa8nz+c/GlhDSp2B5T8AAAA/bgQAAAAAAAAB3QEAAHgAAADhdFwEItbnPxpYQ0qdgeU/AAAAP24EAAAAAAAAAd4BAAB4AAAAvLb3WBzd5z+jV8b2O3rlPwAAAD9+BAAAAAAAAAHfAQAAeAAAAHE6LgIR6+c/LVdJo9py5T8AAAA/fgQAAAAAAAAB4AEAAHgAAABMfMlWC/LnPy1XSaPacuU/AAAAP40EAAAAAAAAAeEBAAB4AAAAAQAAAAAA6D8tV0mj2nLlPwAAAD+NBAAAAAAAAAHiAQAAeAAAALaDNqn0Deg/QVZP/Bdk5T8AAAA/jQQAAAAAAAAB4wEAAHgAAACQxdH97hToP0FWT/wXZOU/AAAAP50EAAAAAAAAAeQBAAB4AAAAawdtUukb6D9BVk/8F2TlPwAAAD+sBAAAAAAAAAHlAQAAeAAAACCLo/vdKeg/y1XSqLZc5T8AAAA/rAQAAAAAAAAB5gEAAHgAAAD6zD5Q2DDoP1VVVVVVVeU/AAAAP7wEAAAAAAAAAecBAAB4AAAA1Q7apNI36D9VVVVVVVXlPwAAAD+8BAAAAAAAAAHoAQAAeAAAAK9QdfnMPug/VVVVVVVV5T8AAAA/zAQAAAAAAAAB6QEAAHgAAACvUHX5zD7oP99U2AH0TeU/AAAAP8wEAAAAAAAAAeoBAAB4AAAAipIQTsdF6D9pVFuukkblPwAAAD/bBAAAAAAAAAHrAQAAeAAAAGTUq6LBTOg/aVRbrpJG5T8AAAA/6wQAAAAAAAAB7AEAAHgAAAA/Fkf3u1PoP/NT3loxP+U/AAAAP/sEAAAAAAAAAe0BAAB4AAAAGVjiS7Za6D99U2EH0DflPwAAAD/7BAAAAAAAAAHuAQAAeAAAAPSZfaCwYeg/BlPks24w5T8AAAA/CgUAAAAAAAAB7wEAAHgAAADO2xj1qmjoP5FSZ2ANKeU/AAAAPwoFAAAAAAAAAfABAAB4AAAAqR20SaVv6D+kUW25ShrlPwAAAD8aBQAAAAAAAAHxAQAAeAAAAF6h6vKZfeg/uFBzEogL5T8AAAA/GgUAAAAAAAAB8gEAAHgAAAA444VHlIToP8xPeWvF/OQ/AAAAPykFAAAAAAAAAfMBAAB4AAAAEyUhnI6L6D/gTn/EAu7kPwAAAD8pBQAAAAAAAAH0AQAAeAAAAO1mvPCIkug/fU0Iyt7X5D8AAAA/OQUAAAAAAAAB9QEAAHgAAADIqFdFg5noPxtMkc+6weQ/AAAAPzkFAAAAAAAAAfYBAAB4AAAAyKhXRYOZ6D+5ShrVlqvkPwAAAD9JBQAAAAAAAAH3AQAAeAAAAKLq8pl9oOg/V0mj2nKV5D8AAAA/SQUAAAAAAAAB+AEAAHgAAACi6vKZfaDoP/VHLOBOf+Q/AAAAP1gFAAAAAAAAAfkBAAB4AAAAfSyO7nen6D8JRzI5jHDkPwAAAD9YBQAAAAAAAAH6AQAAeAAAAH0sju53p+g/pkW7Pmha5D8AAAA/aAUAAAAAAAAB+wEAAHgAAAB9LI7ud6foP7pEwZelS+Q/AAAAP3gFAAAAAAAAAfwBAAB4AAAAourymX2g6D9ERERERETkPwAAAD94BQAAAAAAAAH9AQAAeAAAAKLq8pl9oOg/V0NKnYE15D8AAAA/eAUAAAAAAAAB/gEAAHgAAADIqFdFg5noP+JCzUkgLuQ/AAAAP6QFAAAAAAAAAf8BAAB4AAAA7Wa88IiS6D/1QdOiXR/kPwAAAD+kBQAAAAAAAAEAAgAAeAAAAF6h6vKZfeg/CUHZ+5oQ5D8AAAA/pAUAAAAAAAABAQIAAHgAAACpHbRJpW/oP5NAXKg5CeQ/AAAAP7MFAAAAAAAAAQICAAB4AAAAPxZH97tT6D8xP+WtFfPjPwAAAD+zBQAAAAAAAAEDAgAAeAAAACCLo/vdKeg/RT7rBlPk4z8AAAA/swUAAAAAAAABBAIAAHgAAABMfMlWC/LnP1k98V+Q1eM/AAAAP8MFAAAAAAAAAQUCAAB4AAAAnStUXT6z5z/3O3plbL/jPwAAAD/DBQAAAAAAAAEGAgAAeAAAAO7a3mNxdOc/lToDa0ip4z8AAAA/0wUAAAAAAAABBwIAAHgAAACLBjPBryfnP6g5CcSFmuM/AAAAP+IFAAAAAAAAAQgCAAB4AAAAA3Qic+jh5j9GOJLJYYTjPwAAAD/iBQAAAAAAAAEJAgAAeAAAAFQjrXkbo+Y/WjeYIp914z8AAAA/8gUAAAAAAAABCgIAAHgAAABbVm4pQ3LmP+M2G889buM/AAAAP/IFAAAAAAAAAQsCAAB4AAAA0sNd23ss5j9tNp573GbjPwAAAD8CBgAAAAAAAAEMAgAAeAAAAI16VTSYCeY/bTaee9xm4z8AAAA/AgYAAAAAAAABDQIAAHgAAABJMU2NtOblP202nnvcZuM/AAAAPxEGAAAAAAAAAQ4CAAB4AAAAT2QOPdy15T9tNp573GbjPwAAAD8RBgAAAAAAAAEPAgAAeAAAAOVcoerymeU/bTaee9xm4z8AAAA/IQYAAAAAAAABEAIAAHgAAADG0f3uFHDlP202nnvcZuM/AAAAPyEGAAAAAAAAARECAAB4AAAAXMqQnCtU5T9tNp573GbjPwAAAD8wBgAAAAAAAAESAgAAeAAAAPLCI0pCOOU/4zYbzz1u4z8AAAA/MAYAAAAAAAABEwIAAHgAAACteRujXhXlP+M2G889buM/AAAAP0AGAAAAAAAAARQCAAB4AAAAQ3KuUHX55D9aN5gin3XjPwAAAD9ABgAAAAAAAAEVAgAAeAAAANlqQf6L3eQ/RjiSyWGE4z8AAAA/UAYAAAAAAAABFgIAAHgAAACVITlXqLrkP7w4Dx3Di+M/AAAAP1AGAAAAAAAAARcCAAB4AAAAKxrMBL+e5D+8OA8dw4vjPwAAAD9fBgAAAAAAAAEYAgAAeAAAAMISX7LVguQ/MjmMcCST4z8AAAA/XwYAAAAAAAABGQIAAHgAAAB8yVYL8l/kPx46hhfnoeM/AAAAP28GAAAAAAAAARoCAAB4AAAAEsLpuAhE5D8eOoYX56HjPwAAAD9vBgAAAAAAAAEbAgAAeAAAAIT8F7sZL+Q/lToDa0ip4z8AAAA/fwYAAAAAAAABHAIAAHgAAAD0Nka9KhrkP5U6A2tIqeM/AAAAP38GAAAAAAAAAR0CAAB4AAAAZXF0vzsF5D8KO4C+qbDjPwAAAD+OBgAAAAAAAAEeAgAAeAAAANWrosFM8OM/CjuAvqmw4z8AAAA/jgYAAAAAAAABHwIAAHgAAABG5tDDXdvjPwo7gL6psOM/AAAAP54GAAAAAAAAASACAAB4AAAAtiD/xW7G4z8KO4C+qbDjPwAAAD+eBgAAAAAAAAEhAgAAeAAAACdbLch/seM/CjuAvqmw4z8AAAA/rQYAAAAAAAABIgIAAHgAAACXlVvKkJzjPwo7gL6psOM/AAAAP60GAAAAAAAAASMCAAB4AAAALY7ud6eA4z8KO4C+qbDjPwAAAD+9BgAAAAAAAAEkAgAAeAAAAJ7IHHq4a+M/CjuAvqmw4z8AAAA/vQYAAAAAAAABJQIAAHgAAAB+PXl+2kHjP5U6A2tIqeM/AAAAP80GAAAAAAAAASYCAAB4AAAAFDYMLPEl4z+VOgNrSKnjPwAAAD/NBgAAAAAAAAEnAgAAeAAAAKoun9kHCuM/HjqGF+eh4z8AAAA/3AYAAAAAAAABKAIAAHgAAABm5ZYyJOfiPx46hhfnoeM/AAAAP9wGAAAAAAAAASkCAAB4AAAAIZyOi0DE4j+oOQnEhZrjPwAAAD/sBgAAAAAAAAEqAgAAeAAAALeUITlXqOI/qDkJxIWa4z8AAAA//AYAAAAAAAABKwIAAHgAAAACEeuPYpriP6g5CcSFmuM/AAAAP/wGAAAAAAAAASwCAAB4AAAATY205m2M4j+oOQnEhZrjPwAAAD/8BgAAAAAAAAEtAgAAeAAAAHNLGZJzheI/qDkJxIWa4z8AAAA/CwcAAAAAAAABLgIAAHgAAACYCX49eX7iP6g5CcSFmuM/AAAAPxsHAAAAAAAAAS8CAAB4AAAAmAl+PXl+4j8eOoYX56HjPwAAAD86BwAAAAAAAAEwAgAAeAAAAJgJfj15fuI/lToDa0ip4z8AAAA/SgcAAAAAAAABMQIAAHgAAACYCX49eX7iPwo7gL6psOM/AAAAP1kHAAAAAAAAATICAAB4AAAAmAl+PXl+4j/3O3plbL/jPwAAAD9pBwAAAAAAAAEzAgAAeAAAAJgJfj15fuI/bDz3uM3G4z8AAAA/eQcAAAAAAAABNAIAAHgAAACYCX49eX7iP+M8dAwvzuM/AAAAP4gHAAAAAAAAATUCAAB4AAAAmAl+PXl+4j9ZPfFfkNXjPwAAAD+IBwAAAAAAAAE2AgAAeAAAAJgJfj15fuI/RT7rBlPk4z8AAAA/mAcAAAAAAAABNwIAAHgAAABzSxmSc4XiP7s+aFq06+M/AAAAP5gHAAAAAAAAATgCAAB4AAAAc0sZknOF4j8xP+WtFfPjPwAAAD+nBwAAAAAAAAE5AgAAeAAAACjPTztok+I/HkDfVNgB5D8AAAA/pwcAAAAAAAABOgIAAHgAAAACEeuPYpriPwlB2fuaEOQ/AAAAP7cHAAAAAAAAATsCAAB4AAAAt5QhOVeo4j+AQVZP/BfkPwAAAD+3BwAAAAAAAAE8AgAAeAAAAGwYWOJLtuI/4kLNSSAu5D8AAAA/1AcAAAAAAAABPQIAAHgAAABHWvM2Rr3iP85Dx/DiPOQ/AAAAP+MHAAAAAAAAAT4CAAB4AAAA/N0p4DrL4j+6RMGXpUvkPwAAAD/jBwAAAAAAAAE/AgAAeAAAANYfxTQ10uI/MEU+6wZT5D8AAAA/8wcAAAAAAAABQAIAAHgAAACxYWCJL9niPxxGOJLJYeQ/AAAAP/MHAAAAAAAAAUECAAB4AAAAZuWWMiTn4j+SRrXlKmnkPwAAAD8DCAAAAAAAAAFCAgAAeAAAAEAnMoce7uI/CUcyOYxw5D8AAAA/EggAAAAAAAABQwIAAHgAAAAbac3bGPXiP/VHLOBOf+Q/AAAAPxIIAAAAAAAAAUQCAAB4AAAA9apoMBP84j9rSKkzsIbkPwAAAD8SCAAAAAAAAAFFAgAAeAAAANDsA4UNA+M/V0mj2nKV5D8AAAA/IggAAAAAAAABRgIAAHgAAACqLp/ZBwrjP81JIC7UnOQ/AAAAPyIIAAAAAAAAAUcCAAB4AAAAhXA6LgIR4z9DSp2BNaTkPwAAAD8xCAAAAAAAAAFIAgAAeAAAAF+y1YL8F+M/L0uXKPiy5D8AAAA/MQgAAAAAAAABSQIAAHgAAAA69HDX9h7jP6VLFHxZuuQ/AAAAP0EIAAAAAAAAAUoCAAB4AAAAOvRw1/Ye4z8bTJHPusHkPwAAAD9BCAAAAAAAAAFLAgAAeAAAABQ2DCzxJeM/kkwOIxzJ5D8AAAA/UQgAAAAAAAABTAIAAHgAAAAUNgws8SXjPwhNi3Z90OQ/AAAAP1EIAAAAAAAAAU0CAAB4AAAA73engOss4z8ITYt2fdDkPwAAAD9gCAAAAAAAAAFOAgAAeAAAAMm5QtXlM+M/fU0Iyt7X5D8AAAA/cAgAAAAAAAABTwIAAHgAAADJuULV5TPjP/RNhR1A3+Q/AAAAP4AIAAAAAAAAAVACAAB4AAAApPvdKeA64z9qTgJxoebkPwAAAD+ACAAAAAAAAAFRAgAAeAAAAKT73SngOuM/4E5/xALu5D8AAAA/jwgAAAAAAAABUgIAAHgAAACk+90p4DrjP1ZP/Bdk9eQ/AAAAP58IAAAAAAAAAVMCAAB4AAAAfj15ftpB4z/MT3lrxfzkPwAAAD+uCAAAAAAAAAFUAgAAeAAAAFl/FNPUSOM/uFBzEogL5T8AAAA/vggAAAAAAAABVQIAAHgAAAA0wa8nz0/jPy9R8GXpEuU/AAAAP84IAAAAAAAAAVYCAAB4AAAADgNLfMlW4z+kUW25ShrlPwAAAD/dCAAAAAAAAAFXAgAAeAAAAA4DS3zJVuM/G1LqDKwh5T8AAAA/7QgAAAAAAAABWAIAAHgAAADpRObQw13jPxtS6gysIeU/AAAAP/0IAAAAAAAAAVkCAAB4AAAA6UTm0MNd4z+RUmdgDSnlPwAAAD8MCQAAAAAAAAFaAgAAeAAAAJ0CrrOs3LI/UfBl6RIFzz8AAAA/AAAAAAAAAAABWwIAAHgAAADJ89MO2qSyP1HwZekSBc8/AAAAPy8AAAAAAAAAAVwCAAB4AAAA9eT5aQdtsj947nGbjefOPwAAAD9OAAAAAAAAAAFdAgAAeAAAAPXk+WkHbbI/oOx9TQjKzj8AAAA/2gAAAAAAAAABXgIAAHgAAADJ89MO2qSyP6DsfU0Iys4/AAAAP+oAAAAAAAAAAV8CAAB4AAAAnQKus6zcsj+g7H1NCMrOPwAAAD/qAAAAAAAAAAFgAgAAeAAAAHERiFh/FLM/yOqJ/4Kszj8AAAA/BgEAAAAAAAABYQIAAHgAAAAbLzyiJISzP8jqif+CrM4/AAAAPwYBAAAAAAAAAWICAAB4AAAAa2qkNW9jtD/I6on/gqzOPwAAAD8VAQAAAAAAAAFjAgAAeAAAAGPDwBJfsrU/yOqJ/4Kszj8AAAA/JQEAAAAAAAABZAIAAHgAAADVSGvexqi3P8jqif+CrM4/AAAAPyUBAAAAAAAAAWUCAAB4AAAA8evJ89MOuj/I6on/gqzOPwAAAD81AQAAAAAAAAFmAgAAeAAAAIm7tvdYHL0/yOqJ/4Kszj8AAAA/NQEAAAAAAAABZwIAAHgAAAD6zD5Q2DDAP8jqif+CrM4/AAAAPzUBAAAAAAAAAWgCAAB4AAAAxjQ10pq3wT/I6on/gqzOPwAAAD9EAQAAAAAAAAFpAgAAeAAAAJKcK1RdPsM/yOqJ/4Kszj8AAAA/VAEAAAAAAAABagIAAHgAAAD0/LSDNqnEP8jqif+CrM4/AAAAP1QBAAAAAAAAAWsCAAB4AAAAgk5kDj3cxT+g7H1NCMrOPwAAAD9jAQAAAAAAAAFsAgAAeAAAAA6gE5lDD8c/oOx9TQjKzj8AAAA/YwEAAAAAAAABbQIAAHgAAACe8cIjSkLIP6DsfU0Iys4/AAAAP2MBAAAAAAAAAW4CAAB4AAAAgiW+ZKsFyT+g7H1NCMrOPwAAAD9zAQAAAAAAAAFvAgAAeAAAAJRK3wA6kck/oOx9TQjKzj8AAAA/gwEAAAAAAAABcAIAAHgAAAA+aJNK3wDKP6DsfU0Iys4/AAAAP4MBAAAAAAAAAXECAAB4AAAAEndt77E4yj+g7H1NCMrOPwAAAD+SAQAAAAAAAAFyAgAAeAAAAHx+2kGbVMo/oOx9TQjKzj8AAAA/8AEAAAAAAAABcwIAAHgAAAB8ftpBm1TKP8jqif+CrM4/AAAAPw8CAAAAAAAAAXQCAAB4AAAAEndt77E4yj/I6on/gqzOPwAAAD99AgAAAAAAAAF1AgAAeAAAABJ3be+xOMo/7+iVsf2Ozj8AAAA/2gIAAAAAAAABdgIAAHgAAACobwCdyBzKP+/olbH9js4/AAAAP+oCAAAAAAAAAXcCAAB4AAAAPmiTSt8Ayj8X56FjeHHOPwAAAD8JAwAAAAAAAAF4AgAAeAAAANJgJvj15Mk/F+ehY3hxzj8AAAA/CQMAAAAAAAABeQIAAHgAAAA/Fkf3u1PoP2ENKXUG1sA/AAAAPwAAAAAAAAAAAXoCAAB4AAAAPxZH97tT6D84Dx3Di/PAPwAAAD8AAAAAAAAAAAF7AgAAeAAAAD8WR/e7U+g/ERERERERwT8AAAA/EAAAAAAAAAABfAIAAHgAAABk1KuiwUzoP8EU+awbTME/AAAAPxAAAAAAAAAAAX0CAAB4AAAAZNSrosFM6D+aFu36oGnBPwAAAD8fAAAAAAAAAAF+AgAAeAAAAGTUq6LBTOg/chjhSCaHwT8AAAA/HwAAAAAAAAABfwIAAHgAAABk1KuiwUzoP/sdvTK238E/AAAAPy8AAAAAAAAAAYACAAB4AAAAZNSrosFM6D+sIaXOwBrCPwAAAD8vAAAAAAAAAAGBAgAAeAAAAGTUq6LBTOg/NSeBuFBzwj8AAAA/PwAAAAAAAAABggIAAHgAAABk1KuiwUzoP70sXaLgy8I/AAAAPz8AAAAAAAAAAYMCAAB4AAAAZNSrosFM6D9GMjmMcCTDPwAAAD9OAAAAAAAAAAGEAgAAeAAAAGTUq6LBTOg/+DUhKHtfwz8AAAA/TgAAAAAAAAABhQIAAHgAAABk1KuiwUzoP6g5CcSFmsM/AAAAP14AAAAAAAAAAYYCAAB4AAAAZNSrosFM6D9ZPfFfkNXDPwAAAD9eAAAAAAAAAAGHAgAAeAAAAGTUq6LBTOg/CUHZ+5oQxD8AAAA/bQAAAAAAAAABiAIAAHgAAABk1KuiwUzoP+JCzUkgLsQ/AAAAP30AAAAAAAAAAYkCAAB4AAAAZNSrosFM6D+6RMGXpUvEPwAAAD+NAAAAAAAAAAGKAgAAeAAAAGTUq6LBTOg/CUHZ+5oQxD8AAAA/2wAAAAAAAAABiwIAAHgAAAA/Fkf3u1PoP1k98V+Q1cM/AAAAP+oAAAAAAAAAAYwCAAB4AAAAPxZH97tT6D+oOQnEhZrDPwAAAD/qAAAAAAAAAAGNAgAAeAAAAD8WR/e7U+g/0DcVdgB9wz8AAAA/+gAAAAAAAAABjgIAAHgAAAA/Fkf3u1PoPx80Ldr1QcM/AAAAP/oAAAAAAAAAAY8CAAB4AAAAPxZH97tT6D9vMEU+6wbDPwAAAD8KAQAAAAAAAAGQAgAAeAAAAD8WR/e7U+g/5ippVFuuwj8AAAA/CgEAAAAAAAABkQIAAHgAAAA/Fkf3u1PoPzUngbhQc8I/AAAAPxkBAAAAAAAAAZICAAB4AAAAPxZH97tT6D+EI5kcRjjCPwAAAD8pAQAAAAAAAAGTAgAAeAAAAD8WR/e7U+g/rCGlzsAawj8AAAA/OQEAAAAAAAABlAIAAHgAAAA/Fkf3u1PoP/sdvTK238E/AAAAP0gBAAAAAAAAAZUCAAB4AAAAGVjiS7Za6D8jHMnkMMLBPwAAAD9IAQAAAAAAAAGWAgAAeAAAABlY4ku2Wug/ShrVlqukwT8AAAA/WAEAAAAAAAABlwIAAHgAAAAZWOJLtlroP3IY4Ugmh8E/AAAAP1gBAAAAAAAAAZgCAAB4AAAA9Jl9oLBh6D+aFu36oGnBPwAAAD9nAQAAAAAAAAGZAgAAeAAAAPSZfaCwYeg/wRT5rBtMwT8AAAA/ZwEAAAAAAAABmgIAAHgAAAD0mX2gsGHoP+oSBV+WLsE/AAAAP3cBAAAAAAAAAZsCAAB4AAAAztsY9apo6D/qEgVfli7BPwAAAD+HAQAAAAAAAAGcAgAAeAAAAM7bGPWqaOg/mhbt+qBpwT8AAAA/9AEAAAAAAAABnQIAAHgAAACpHbRJpW/oP0oa1ZarpME/AAAAP/QBAAAAAAAAAZ4CAAB4AAAAg19Pnp926D/7Hb0ytt/BPwAAAD8EAgAAAAAAAAGfAgAAeAAAAINfT56fdug/0x+xgDv9wT8AAAA/BwIAAAAAAAABoAIAAHgAAABeoerymX3oP4QjmRxGOMI/AAAAPxYCAAAAAAAAAaECAAB4AAAAOOOFR5SE6D9dJY1qy1XCPwAAAD8WAgAAAAAAAAGiAgAAeAAAADjjhUeUhOg/DSl1BtaQwj8AAAA/JgIAAAAAAAABowIAAHgAAADtZrzwiJLoP70sXaLgy8I/AAAAPzYCAAAAAAAAAaQCAAB4AAAA7Wa88IiS6D+WLlHwZenCPwAAAD82AgAAAAAAAAGlAgAAeAAAAKLq8pl9oOg/RjI5jHAkwz8AAAA/NgIAAAAAAAABpgIAAHgAAAB9LI7ud6foP/g1ISh7X8M/AAAAP0UCAAAAAAAAAacCAAB4AAAAV24pQ3Ku6D/QNxV2AH3DPwAAAD9VAgAAAAAAAAGoAgAAeAAAADKwxJdsteg/gDv9EQu4wz8AAAA/VQIAAAAAAAABqQIAAHgAAAAM8l/sZrzoPzE/5a0V88M/AAAAP1UCAAAAAAAAAaoCAAB4AAAA5zP7QGHD6D8JQdn7mhDEPwAAAD9kAgAAAAAAAAGrAgAAeAAAAMF1lpVbyug/ukTBl6VLxD8AAAA/dAIAAAAAAAABrAIAAHgAAACctzHqVdHoP5JGteUqacQ/AAAAP3QCAAAAAAAAAa0CAAB4AAAAdvnMPlDY6D9rSKkzsIbEPwAAAD+EAgAAAAAAAAGuAgAAeAAAAHb5zD5Q2Og/Q0qdgTWkxD8AAAA/hAIAAAAAAAABrwIAAHgAAABRO2iTSt/oPxtMkc+6wcQ/AAAAP4QCAAAAAAAAAbACAAB4AAAAK30D6ETm6D/0TYUdQN/EPwAAAD+TAgAAAAAAAAGxAgAAeAAAACt9A+hE5ug/zE95a8X8xD8AAAA/owIAAAAAAAABsgIAAHgAAAAGv548P+3oP8xPeWvF/MQ/AAAAP7MCAAAAAAAAAbMCAAB4AAAA4AA6kTn06D/MT3lrxfzEPwAAAD/SAgAAAAAAAAG0AgAAeAAAALtC1eUz++g/zE95a8X8xD8AAAA/4QIAAAAAAAABtQIAAHgAAACVhHA6LgLpP/RNhR1A38Q/AAAAP/ECAAAAAAAAAbYCAAB4AAAAlYRwOi4C6T9DSp2BNaTEPwAAAD/xAgAAAAAAAAG3AgAAeAAAAJWEcDouAuk/kka15SppxD8AAAA/AQMAAAAAAAABuAIAAHgAAACVhHA6LgLpP7pEwZelS8Q/AAAAPwEDAAAAAAAAAbkCAAB4AAAAlYRwOi4C6T8xP+WtFfPDPwAAAD8QAwAAAAAAAAG6AgAAeAAAAJWEcDouAuk/gDv9EQu4wz8AAAA/EAMAAAAAAAABuwIAAHgAAACVhHA6LgLpP/g1ISh7X8M/AAAAPyADAAAAAAAAAbwCAAB4AAAAlYRwOi4C6T9GMjmMcCTDPwAAAD8gAwAAAAAAAAG9AgAAeAAAAJWEcDouAuk/li5R8GXpwj8AAAA/MAMAAAAAAAABvgIAAHgAAACVhHA6LgLpPw0pdQbWkMI/AAAAPzADAAAAAAAAAb8CAAB4AAAAlYRwOi4C6T+EI5kcRjjCPwAAAD8/AwAAAAAAAAHAAgAAeAAAAJWEcDouAuk/rCGlzsAawj8AAAA/PwMAAAAAAAABwQIAAHgAAACVhHA6LgLpP/sdvTK238E/AAAAP08DAAAAAAAAAcICAAB4AAAAlYRwOi4C6T8jHMnkMMLBPwAAAD9PAwAAAAAAAAHDAgAAeAAAAJWEcDouAuk/chjhSCaHwT8AAAA/XgMAAAAAAAABxAIAAHgAAACVhHA6LgLpP5oW7fqgacE/AAAAP24DAAAAAAAAAcUCAAB4AAAAlYRwOi4C6T/qEgVfli7BPwAAAD9+AwAAAAAAAAHGAgAAeAAAAJWEcDouAuk/ERERERERwT8AAAA/fgMAAAAAAAABxwIAAHgAAACVhHA6LgLpPzgPHcOL88A/AAAAP34DAAAAAAAAAcgCAAB4AAAAlYRwOi4C6T9hDSl1BtbAPwAAAD+NAwAAAAAAAAHJAgAAeAAAAJWEcDouAuk/rwlB2fuawD8AAAA/nQMAAAAAAAABygIAAHgAAACVhHA6LgLpP/8FWT3xX8A/AAAAP60DAAAAAAAAAcsCAAB4AAAAlYRwOi4C6T8mBGXva0LAPwAAAD+tAwAAAAAAAAHMAgAAeAAAAJWEcDouAuk/dgB9U2EHwD8AAAA/vAMAAAAAAAABzQIAAHgAAABwxguPKAnpP3YAfVNhB8A/AAAAP9sDAAAAAAAAAc4CAAB4AAAASgin4yIQ6T87/RELuNO/PwAAAD/rAwAAAAAAAAHPAgAAeAAAACVKQjgdF+k/O/0RC7jTvz8AAAA/DgQAAAAAAAAB0AIAAHgAAADazXjhESXpPzv9EQu4078/AAAAPx4EAAAAAAAAAdECAAB4AAAACn49eX7a6T9m47nHbTa+PwAAAD8AAAAAAAAAAAHSAgAAeAAAAC88oiSE0+k/ZuO5x202vj8AAAA/EAAAAAAAAAAB0wIAAHgAAABV+gbQiczpP2bjucdtNr4/AAAAPxAAAAAAAAAAAdQCAAB4AAAAerhre4/F6T9m47nHbTa+PwAAAD8fAAAAAAAAAAHVAgAAeAAAAKB20CaVvuk/ZuO5x202vj8AAAA/HwAAAAAAAAAB1gIAAHgAAADFNDXSmrfpPxfnoWN4cb4/AAAAPy8AAAAAAAAAAdcCAAB4AAAA6/KZfaCw6T8X56FjeHG+PwAAAD8vAAAAAAAAAAHYAgAAeAAAABCx/iimqek/F+ehY3hxvj8AAAA/PgAAAAAAAAAB2QIAAHgAAAA2b2PUq6LpP8jqif+CrL4/AAAAP04AAAAAAAAAAdoCAAB4AAAAWy3If7Gb6T/I6on/gqy+PwAAAD9eAAAAAAAAAAHbAgAAeAAAAFstyH+xm+k/eO5xm43nvj8AAAA/XgAAAAAAAAAB3AIAAHgAAACC6ywrt5TpPynyWTeYIr8/AAAAP20AAAAAAAAAAd0CAAB4AAAAgussK7eU6T/a9UHTol2/PwAAAD9tAAAAAAAAAAHeAgAAeAAAAM1n9oHChuk/i/kpb62Yvz8AAAA/fQAAAAAAAAAB3wIAAHgAAADNZ/aBwobpP3YAfVNhB8A/AAAAP30AAAAAAAAAAeACAAB4AAAA8SVbLch/6T9OAnGh5iTAPwAAAD+NAAAAAAAAAAHhAgAAeAAAAGNgiS/Zauk/1wdNi3Z9wD8AAAA/jQAAAAAAAAAB4gIAAHgAAACHHu7a3mPpPzgPHcOL88A/AAAAP5wAAAAAAAAAAeMCAAB4AAAArtxShuRc6T/BFPmsG0zBPwAAAD+cAAAAAAAAAAHkAgAAeAAAAPlYHN3vTuk/IxzJ5DDCwT8AAAA/rAAAAAAAAAAB5QIAAHgAAAAeF4GI9UfpP6whpc7AGsI/AAAAP6wAAAAAAAAAAeYCAAB4AAAARNXlM/tA6T/mKmlUW67CPwAAAD+7AAAAAAAAAAHnAgAAeAAAAETV5TP7QOk/bzBFPusGwz8AAAA/uwAAAAAAAAAB6AIAAHgAAABE1eUz+0DpP/g1ISh7X8M/AAAAP8sAAAAAAAAAAekCAAB4AAAARNXlM/tA6T+AO/0RC7jDPwAAAD/bAAAAAAAAAAHqAgAAeAAAAETV5TP7QOk/WT3xX5DVwz8AAAA/2wAAAAAAAAAB6wIAAHgAAABE1eUz+0DpPzE/5a0V88M/AAAAP9sAAAAAAAAAAewCAAB4AAAARNXlM/tA6T/iQs1JIC7EPwAAAD/qAAAAAAAAAAHtAgAAeAAAAB4XgYj1R+k/ukTBl6VLxD8AAAA/6gAAAAAAAAAB7gIAAHgAAAD5WBzd707pP7pEwZelS8Q/AAAAPw4BAAAAAAAAAe8CAAB4AAAA0pq3MepV6T+SRrXlKmnEPwAAAD8OAQAAAAAAAAHwAgAAeAAAAK7cUobkXOk/kka15SppxD8AAAA/HgEAAAAAAAAB8QIAAHgAAAA8oiSE03HpP5JGteUqacQ/AAAAPx4BAAAAAAAAAfICAAB4AAAA8SVbLch/6T+SRrXlKmnEPwAAAD8tAQAAAAAAAAHzAgAAeAAAAKapkda8jek/kka15SppxD8AAAA/LQEAAAAAAAAB9AIAAHgAAABbLch/sZvpP5JGteUqacQ/AAAAPz0BAAAAAAAAAfUCAAB4AAAAELH+KKap6T/iQs1JIC7EPwAAAD89AQAAAAAAAAH2AgAAeAAAAOvymX2gsOk/4kLNSSAuxD8AAAA/TAEAAAAAAAAB9wIAAHgAAADFNDXSmrfpPzE/5a0V88M/AAAAP1wBAAAAAAAAAfgCAAB4AAAAoHbQJpW+6T8xP+WtFfPDPwAAAD9cAQAAAAAAAAH5AgAAeAAAAHq4a3uPxek/WT3xX5DVwz8AAAA/bAEAAAAAAAAB+gIAAHgAAABV+gbQiczpP1k98V+Q1cM/AAAAP2wBAAAAAAAAAfsCAAB4AAAALzyiJITT6T9ZPfFfkNXDPwAAAD97AQAAAAAAAAH8AgAAeAAAAOS/2M144ek/WT3xX5DVwz8AAAA/iwEAAAAAAAAB/QIAAHgAAAC/AXQic+jpP4A7/RELuMM/AAAAP5sBAAAAAAAAAf4CAAB4AAAAmUMPd23v6T+AO/0RC7jDPwAAAD+bAQAAAAAAAAH/AgAAeAAAAHSFqstn9uk/gDv9EQu4wz8AAAA/qgEAAAAAAAABAAMAAHgAAABOx0UgYv3pP4A7/RELuMM/AAAAP7oBAAAAAAAAAQEDAAB4AAAAKQnhdFwE6j+oOQnEhZrDPwAAAD+6AQAAAAAAAAECAwAAeAAAACkJ4XRcBOo/0DcVdgB9wz8AAAA/2QEAAAAAAAABAwMAAHgAAAAY5L/YzXjpPzUngbhQc8I/AAAAPwAAAAAAAAAAAQQDAAB4AAAA8SVbLch/6T81J4G4UHPCPwAAAD9CAAAAAAAAAAEFAwAAeAAAAM1n9oHChuk/NSeBuFBzwj8AAAA/UgAAAAAAAAABBgMAAHgAAACmqZHWvI3pPzUngbhQc8I/AAAAP1IAAAAAAAAAAQcDAAB4AAAAWy3If7Gb6T81J4G4UHPCPwAAAD9hAAAAAAAAAAEIAwAAeAAAADZvY9Srouk/NSeBuFBzwj8AAAA/YQAAAAAAAAABCQMAAHgAAADFNDXSmrfpPzUngbhQc8I/AAAAP3EAAAAAAAAAAQoDAAB4AAAALzyiJITT6T81J4G4UHPCPwAAAD9xAAAAAAAAAAELAwAAeAAAAJlDD3dt7+k/XSWNastVwj8AAAA/gQAAAAAAAAABDAMAAHgAAAApCeF0XATqP10ljWrLVcI/AAAAP4EAAAAAAAAAAQ0DAAB4AAAAkxBOx0Ug6j9dJY1qy1XCPwAAAD+QAAAAAAAAAAEOAwAAeAAAAP0XuxkvPOo/XSWNastVwj8AAAA/kAAAAAAAAAABDwMAAHgAAABnHyhsGFjqP10ljWrLVcI/AAAAP6AAAAAAAAAAARADAAB4AAAAHKNeFQ1m6j9dJY1qy1XCPwAAAD+gAAAAAAAAAAERAwAAeAAAAKxoMBP8euo/XSWNastVwj8AAAA/sAAAAAAAAAABEgMAAHgAAACGqstn9oHqP10ljWrLVcI/AAAAP78AAAAAAAAAARMDAAB4AAAArGgwE/x66j9dJY1qy1XCPwAAAD8NAQAAAAAAAAEUAwAAeAAAANEmlb4BdOo/XSWNastVwj8AAAA/HQEAAAAAAAABFQMAAHgAAABUhuRcoerqPyMcyeQwwsE/AAAAPwAAAAAAAAAAARYDAAB4AAAAVIbkXKHq6j/TH7GAO/3BPwAAAD8sAAAAAAAAAAEXAwAAeAAAAFSG5Fyh6uo/rCGlzsAawj8AAAA/OwAAAAAAAAABGAMAAHgAAABUhuRcoerqP10ljWrLVcI/AAAAPzsAAAAAAAAAARkDAAB4AAAAVIbkXKHq6j81J4G4UHPCPwAAAD9LAAAAAAAAAAEaAwAAeAAAAFSG5Fyh6uo/DSl1BtaQwj8AAAA/SwAAAAAAAAABGwMAAHgAAABUhuRcoerqP5YuUfBl6cI/AAAAP1sAAAAAAAAAARwDAAB4AAAAVIbkXKHq6j9vMEU+6wbDPwAAAD9qAAAAAAAAAAEdAwAAeAAAAC7If7Gb8eo/RjI5jHAkwz8AAAA/agAAAAAAAAABHgMAAHgAAAAJChsGlvjqP/g1ISh7X8M/AAAAP2oAAAAAAAAAAR8DAAB4AAAACQobBpb46j/QNxV2AH3DPwAAAD+KAAAAAAAAAAEgAwAAeAAAAAkKGwaW+Oo/qDkJxIWawz8AAAA/igAAAAAAAAABIQMAAHgAAADjS7ZakP/qP4A7/RELuMM/AAAAP5kAAAAAAAAAASIDAAB4AAAAvo1Rr4oG6z+AO/0RC7jDPwAAAD+ZAAAAAAAAAAEjAwAAeAAAAL6NUa+KBus/WT3xX5DVwz8AAAA/qQAAAAAAAAABJAMAAHgAAACYz+wDhQ3rP1k98V+Q1cM/AAAAP+cAAAAAAAAAASUDAAB4AAAAcxGIWH8U6z9ZPfFfkNXDPwAAAD/3AAAAAAAAAAEmAwAAeAAAACiVvgF0Ius/WT3xX5DVwz8AAAA/BwEAAAAAAAABJwMAAHgAAAAolb4BdCLrP4A7/RELuMM/AAAAPwcBAAAAAAAAASgDAAB4AAAAAtdZVm4p6z+oOQnEhZrDPwAAAD8WAQAAAAAAAAEpAwAAeAAAAALXWVZuKes/0DcVdgB9wz8AAAA/FgEAAAAAAAABKgMAAHgAAAAC11lWbinrP/g1ISh7X8M/AAAAPyYBAAAAAAAAASsDAAB4AAAA3Rj1qmgw6z8fNC3a9UHDPwAAAD81AQAAAAAAAAEsAwAAeAAAAN0Y9apoMOs/RjI5jHAkwz8AAAA/NQEAAAAAAAABLQMAAHgAAADdGPWqaDDrP28wRT7rBsM/AAAAP0UBAAAAAAAAAS4DAAB4AAAAt1qQ/2I36z9vMEU+6wbDPwAAAD9VAQAAAAAAAAEvAwAAeAAAALdakP9iN+s/RjI5jHAkwz8AAAA/wgEAAAAAAAABMAMAAHgAAAC3WpD/YjfrP/g1ISh7X8M/AAAAP8IBAAAAAAAAATEDAAB4AAAAkpwrVF0+6z/QNxV2AH3DPwAAAD/CAQAAAAAAAAEyAwAAeAAAAGzexqhXRes/qDkJxIWawz8AAAA/0gEAAAAAAAABMwMAAHgAAABs3saoV0XrP4A7/RELuMM/AAAAP+EBAAAAAAAAATQDAAB4AAAAbN7GqFdF6z9ZPfFfkNXDPwAAAD/hAQAAAAAAAAE1AwAAeAAAAEcgYv1RTOs/MT/lrRXzwz8AAAA/8QEAAAAAAAABNgMAAHgAAABHIGL9UUzrPwlB2fuaEMQ/AAAAP/EBAAAAAAAAATcDAAB4AAAA/KOYpkZa6z/iQs1JIC7EPwAAAD8BAgAAAAAAAAE4AwAAeAAAANblM/tAYes/ukTBl6VLxD8AAAA/AQIAAAAAAAABOQMAAHgAAACxJ89PO2jrP7pEwZelS8Q/AAAAPxACAAAAAAAAAToDAAB4AAAAsSfPTzto6z+SRrXlKmnEPwAAAD8QAgAAAAAAAAE7AwAAeAAAAGarBfkvdus/kka15SppxD8AAAA/IAIAAAAAAAABPAMAAHgAAABA7aBNKn3rP5JGteUqacQ/AAAAPy8CAAAAAAAAAT0DAAB4AAAAGy88oiSE6z+SRrXlKmnEPwAAAD8/AgAAAAAAAAE+AwAAeAAAAPVw1/Yei+s/kka15SppxD8AAAA/TwIAAAAAAAABPwMAAHgAAADQsnJLGZLrP7pEwZelS8Q/AAAAP14CAAAAAAAAAUADAAB4AAAAqvQNoBOZ6z/iQs1JIC7EPwAAAD9eAgAAAAAAAAFBAwAAeAAAAIU2qfQNoOs/4kLNSSAuxD8AAAA/bgIAAAAAAAABQgMAAHgAAABfeERJCKfrPwlB2fuaEMQ/AAAAP34CAAAAAAAAAUMDAAB4AAAAOrrfnQKu6z8xP+WtFfPDPwAAAD9+AgAAAAAAAAFEAwAAeAAAABT8evL8tOs/WT3xX5DVwz8AAAA/jQIAAAAAAAABRQMAAHgAAADvPRZH97vrP1k98V+Q1cM/AAAAP40CAAAAAAAAAUYDAAB4AAAAyX+xm/HC6z+oOQnEhZrDPwAAAD+dAgAAAAAAAAFHAwAAeAAAAMl/sZvxwus/0DcVdgB9wz8AAAA/rAIAAAAAAAABSAMAAHgAAADJf7Gb8cLrP/g1ISh7X8M/AAAAP6wCAAAAAAAAAUkDAAB4AAAAyX+xm/HC6z9GMjmMcCTDPwAAAD+sAgAAAAAAAAFKAwAAeAAAAMl/sZvxwus/li5R8GXpwj8AAAA/vAIAAAAAAAABSwMAAHgAAACkwUzw68nrP+YqaVRbrsI/AAAAP7wCAAAAAAAAAUwDAAB4AAAApMFM8OvJ6z8NKXUG1pDCPwAAAD/MAgAAAAAAAAFNAwAAeAAAAKTBTPDryes/XSWNastVwj8AAAA/zAIAAAAAAAABTgMAAHgAAACkwUzw68nrP6whpc7AGsI/AAAAP9sCAAAAAAAAAU8DAAB4AAAApMFM8OvJ6z/TH7GAO/3BPwAAAD/rAgAAAAAAAAFQAwAAeAAAAMl/sZvxwus/IxzJ5DDCwT8AAAA/6wIAAAAAAAABUQMAAHgAAADvPRZH97vrP3IY4Ugmh8E/AAAAP/sCAAAAAAAAAVIDAAB4AAAAFPx68vy06z+aFu36oGnBPwAAAD/7AgAAAAAAAAFTAwAAeAAAABT8evL8tOs/6hIFX5YuwT8AAAA/CgMAAAAAAAABVAMAAHgAAABfeERJCKfrPxEREREREcE/AAAAPwoDAAAAAAAAAVUDAAB4AAAAX3hESQin6z84Dx3Di/PAPwAAAD8aAwAAAAAAAAFWAwAAeAAAAF94REkIp+s/YQ0pdQbWwD8AAAA/GgMAAAAAAAABVwMAAHgAAACEwoaBJb7sP3jucZuN574/AAAAPwAAAAAAAAAAAVgDAAB4AAAAqIDrLCu37D947nGbjee+PwAAAD8QAAAAAAAAAAFZAwAAeAAAAM4+UNgwsOw/eO5xm43nvj8AAAA/IAAAAAAAAAABWgMAAHgAAAD0/LSDNqnsP3jucZuN574/AAAAPyAAAAAAAAAAAVsDAAB4AAAAGrsZLzyi7D947nGbjee+PwAAAD8vAAAAAAAAAAFcAwAAeAAAAD55ftpBm+w/eO5xm43nvj8AAAA/LwAAAAAAAAABXQMAAHgAAABkN+OFR5TsP3jucZuN574/AAAAPz8AAAAAAAAAAV4DAAB4AAAAivVHMU2N7D947nGbjee+PwAAAD9PAAAAAAAAAAFfAwAAeAAAAK6zrNxShuw/eO5xm43nvj8AAAA/XgAAAAAAAAABYAMAAHgAAADUcRGIWH/sPynyWTeYIr8/AAAAP40AAAAAAAAAAWEDAAB4AAAA1HERiFh/7D/a9UHTol2/PwAAAD+dAAAAAAAAAAFiAwAAeAAAANRxEYhYf+w/i/kpb62Yvz8AAAA/nQAAAAAAAAABYwMAAHgAAADUcRGIWH/sPzv9EQu4078/AAAAP6wAAAAAAAAAAWQDAAB4AAAA+i92M1547D92AH1TYQfAPwAAAD+8AAAAAAAAAAFlAwAAeAAAAPovdjNeeOw/TgJxoeYkwD8AAAA/vAAAAAAAAAABZgMAAHgAAAD6L3YzXnjsPyYEZe9rQsA/AAAAP8wAAAAAAAAAAWcDAAB4AAAA+i92M1547D//BVk98V/APwAAAD/bAAAAAAAAAAFoAwAAeAAAACDu2t5jcew/rwlB2fuawD8AAAA/2wAAAAAAAAABaQMAAHgAAAAg7treY3HsP4gLNSeBuMA/AAAAP9sAAAAAAAAAAWoDAAB4AAAA+i92M1547D84Dx3Di/PAPwAAAD/rAAAAAAAAAAFrAwAAeAAAAPovdjNeeOw/ERERERERwT8AAAA/6wAAAAAAAAABbAMAAHgAAADUcRGIWH/sP+oSBV+WLsE/AAAAP/oAAAAAAAAAAW0DAAB4AAAArrOs3FKG7D/BFPmsG0zBPwAAAD/6AAAAAAAAAAFuAwAAeAAAAGQ344VHlOw/mhbt+qBpwT8AAAA/CgEAAAAAAAABbwMAAHgAAAAauxkvPKLsP3IY4Ugmh8E/AAAAPwoBAAAAAAAAAXADAAB4AAAAzj5Q2DCw7D8jHMnkMMLBPwAAAD8aAQAAAAAAAAFxAwAAeAAAAITChoElvuw/+x29MrbfwT8AAAA/GgEAAAAAAAABcgMAAHgAAADIC48oCeHsP6whpc7AGsI/AAAAPykBAAAAAAAAAXMDAAB4AAAAWNFgJvj17D+EI5kcRjjCPwAAAD8pAQAAAAAAAAF0AwAAeAAAAJwaac3bGO0/DSl1BtaQwj8AAAA/OQEAAAAAAAABdQMAAHgAAAAGItYfxTTtP70sXaLgy8I/AAAAPzkBAAAAAAAAAXYDAAB4AAAAluenHbRJ7T9vMEU+6wbDPwAAAD9UAQAAAAAAAAF3AwAAeAAAAADvFHCdZe0/RjI5jHAkwz8AAAA/VAEAAAAAAAABeAMAAHgAAAC0cksZknPtP/g1ISh7X8M/AAAAP2MBAAAAAAAAAXkDAAB4AAAAjrTmbYx67T/4NSEoe1/DPwAAAD9jAQAAAAAAAAF6AwAAeAAAAGr2gcKGge0/+DUhKHtfwz8AAAA/cwEAAAAAAAABewMAAHgAAABq9oHChoHtP9A3FXYAfcM/AAAAP3MBAAAAAAAAAXwDAAB4AAAAavaBwoaB7T+oOQnEhZrDPwAAAD+xAQAAAAAAAAF9AwAAeAAAAGr2gcKGge0/gDv9EQu4wz8AAAA/wQEAAAAAAAABfgMAAHgAAACOtOZtjHrtP4A7/RELuMM/AAAAP9EBAAAAAAAAAX8DAAB4AAAAjrTmbYx67T9ZPfFfkNXDPwAAAD/RAQAAAAAAAAGAAwAAeAAAANgwsMSXbO0/MT/lrRXzwz8AAAA/4AEAAAAAAAABgQMAAHgAAAAkrXkbo17tPzE/5a0V88M/AAAAP+ABAAAAAAAAAYIDAAB4AAAASmvexqhX7T8JQdn7mhDEPwAAAD/wAQAAAAAAAAGDAwAAeAAAAJbnpx20Se0/4kLNSSAuxD8AAAA/8AEAAAAAAAABhAMAAHgAAADgY3F0vzvtP+JCzUkgLsQ/AAAAP/8BAAAAAAAAAYUDAAB4AAAABiLWH8U07T/iQs1JIC7EPwAAAD8PAgAAAAAAAAGGAwAAeAAAACzgOsvKLe0/4kLNSSAuxD8AAAA/DwIAAAAAAAABhwMAAHgAAABQnp920CbtP+JCzUkgLsQ/AAAAPx8CAAAAAAAAAYgDAAB4AAAAdlwEItYf7T/iQs1JIC7EPwAAAD8uAgAAAAAAAAGJAwAAeAAAAJwaac3bGO0/4kLNSSAuxD8AAAA/PgIAAAAAAAABigMAAHgAAADC2M144RHtP+JCzUkgLsQ/AAAAP04CAAAAAAAAAYsDAAB4AAAA5pYyJOcK7T/iQs1JIC7EPwAAAD9dAgAAAAAAAAGMAwAAeAAAAAxVl8/sA+0/4kLNSSAuxD8AAAA/bQIAAAAAAAABjQMAAHgAAADmljIk5wrtP+JCzUkgLsQ/AAAAP/kCAAAAAAAAAY4DAAB4AAAAmqZGWvM27j87/RELuNO/PwAAAD8AAAAAAAAAAAGPAwAAeAAAAL5kqwX5L+4/O/0RC7jTvz8AAAA/DwAAAAAAAAABkAMAAHgAAADkIhCx/ijuPzv9EQu4078/AAAAPx8AAAAAAAAAAZEDAAB4AAAACuF0XAQi7j87/RELuNO/PwAAAD8vAAAAAAAAAAGSAwAAeAAAADCf2QcKG+4/O/0RC7jTvz8AAAA/PgAAAAAAAAABkwMAAHgAAABUXT6zDxTuPzv9EQu4078/AAAAPz4AAAAAAAAAAZQDAAB4AAAAehujXhUN7j87/RELuNO/PwAAAD8+AAAAAAAAAAGVAwAAeAAAAKDZBwobBu4/O/0RC7jTvz8AAAA/TgAAAAAAAAABlgMAAHgAAADGl2y1IP/tPzv9EQu4078/AAAAP10AAAAAAAAAAZcDAAB4AAAA6lXRYCb47T92AH1TYQfAPwAAAD9dAAAAAAAAAAGYAwAAeAAAABAUNgws8e0/TgJxoeYkwD8AAAA/bQAAAAAAAAABmQMAAHgAAAA20pq3MertP04CcaHmJMA/AAAAP20AAAAAAAAAAZoDAAB4AAAAgE5kDj3c7T//BVk98V/APwAAAD99AAAAAAAAAAGbAwAAeAAAAKYMyblC1e0//wVZPfFfwD8AAAA/fQAAAAAAAAABnAMAAHgAAADyiJIQTsftP4gLNSeBuMA/AAAAP4wAAAAAAAAAAZ0DAAB4AAAA8oiSEE7H7T9hDSl1BtbAPwAAAD+MAAAAAAAAAAGeAwAAeAAAADwFXGdZue0/ERERERERwT8AAAA/nAAAAAAAAAABnwMAAHgAAABiw8ASX7LtP8EU+awbTME/AAAAP5wAAAAAAAAAAaADAAB4AAAAYsPAEl+y7T9KGtWWq6TBPwAAAD+sAAAAAAAAAAGhAwAAeAAAAIiBJb5kq+0/0x+xgDv9wT8AAAA/rAAAAAAAAAABogMAAHgAAACIgSW+ZKvtP10ljWrLVcI/AAAAP7sAAAAAAAAAAaMDAAB4AAAAiIElvmSr7T/mKmlUW67CPwAAAD+7AAAAAAAAAAGkAwAAeAAAAIiBJb5kq+0/bzBFPusGwz8AAAA/ywAAAAAAAAABpQMAAHgAAACIgSW+ZKvtP/g1ISh7X8M/AAAAP8sAAAAAAAAAAaYDAAB4AAAAiIElvmSr7T+AO/0RC7jDPwAAAD/aAAAAAAAAAAGnAwAAeAAAAIiBJb5kq+0/MT/lrRXzwz8AAAA/2gAAAAAAAAABqAMAAHgAAAA8BVxnWbntP+JCzUkgLsQ/AAAAP+oAAAAAAAAAAakDAAB4AAAAPAVcZ1m57T+6RMGXpUvEPwAAAD/qAAAAAAAAAAGqAwAAeAAAAPKIkhBOx+0/kka15SppxD8AAAA/+gAAAAAAAAABqwMAAHgAAACmDMm5QtXtP2tIqTOwhsQ/AAAAP/oAAAAAAAAAAawDAAB4AAAAgE5kDj3c7T9rSKkzsIbEPwAAAD8JAQAAAAAAAAGtAwAAeAAAAFyQ/2I34+0/a0ipM7CGxD8AAAA/CQEAAAAAAAABrgMAAHgAAAA20pq3MertP0NKnYE1pMQ/AAAAPxkBAAAAAAAAAa8DAAB4AAAAEBQ2DCzx7T9DSp2BNaTEPwAAAD8ZAQAAAAAAAAGwAwAAeAAAAOpV0WAm+O0/Q0qdgTWkxD8AAAA/KQEAAAAAAAABsQMAAHgAAACg2QcKGwbuP0NKnYE1pMQ/AAAAPykBAAAAAAAAAbIDAAB4AAAAVF0+sw8U7j9DSp2BNaTEPwAAAD84AQAAAAAAAAGzAwAAeAAAADCf2QcKG+4/Q0qdgTWkxD8AAAA/OAEAAAAAAAABtAMAAHgAAAAK4XRcBCLuP2tIqTOwhsQ/AAAAP0gBAAAAAAAAAbUDAAB4AAAAvmSrBfkv7j+SRrXlKmnEPwAAAD9IAQAAAAAAAAG2AwAAeAAAAHTo4a7tPe4/kka15SppxD8AAAA/VwEAAAAAAAABtwMAAHgAAAAobBhY4kvuP7pEwZelS8Q/AAAAP1cBAAAAAAAAAbgDAAB4AAAAuDHqVdFg7j+6RMGXpUvEPwAAAD9nAQAAAAAAAAG5AwAAeAAAAJJzharLZ+4/CUHZ+5oQxD8AAAA/dwEAAAAAAAABugMAAHgAAABI97tTwHXuPwlB2fuaEMQ/AAAAP3cBAAAAAAAAAbsDAAB4AAAA/Hry/LSD7j9ZPfFfkNXDPwAAAD+GAQAAAAAAAAG8AwAAeAAAANi8jVGviu4/WT3xX5DVwz8AAAA/hgEAAAAAAAABvQMAAHgAAACy/iimqZHuP6g5CcSFmsM/AAAAP5YBAAAAAAAAAb4DAAB4AAAAZoJfT56f7j/QNxV2AH3DPwAAAD+WAQAAAAAAAAG/AwAAeAAAAELE+qOYpu4/HzQt2vVBwz8AAAA/pgEAAAAAAAABwAMAAHgAAAAcBpb4kq3uP28wRT7rBsM/AAAAP6YBAAAAAAAAAcEDAAB4AAAA9kcxTY207j+WLlHwZenCPwAAAD+1AQAAAAAAAAHCAwAAeAAAAPZHMU2NtO4/vSxdouDLwj8AAAA/tQEAAAAAAAABwwMAAHgAAADQicyhh7vuPw0pdQbWkMI/AAAAP8UBAAAAAAAAAcQDAAB4AAAA0InMoYe77j81J4G4UHPCPwAAAD/FAQAAAAAAAAHFAwAAeAAAAKzLZ/aBwu4/XSWNastVwj8AAAA/1AEAAAAAAAABxgMAAHgAAACsy2f2gcLuP6whpc7AGsI/AAAAP9QBAAAAAAAAAccDAAB4AAAArMtn9oHC7j/TH7GAO/3BPwAAAD8NAgAAAAAAAAHIAwAAeAAAAKzLZ/aBwu4/+x29MrbfwT8AAAA/DQIAAAAAAAAByQMAAHgAAACsy2f2gcLuP0oa1ZarpME/AAAAPx0CAAAAAAAAAcoDAAB4AAAArMtn9oHC7j9yGOFIJofBPwAAAD8dAgAAAAAAAAHLAwAAeAAAAKzLZ/aBwu4/mhbt+qBpwT8AAAA/LAIAAAAAAAABzAMAAHgAAACsy2f2gcLuP+oSBV+WLsE/AAAAPywCAAAAAAAAAc0DAAB4AAAArMtn9oHC7j8RERERERHBPwAAAD88AgAAAAAAAAHOAwAAeAAAAKzLZ/aBwu4/OA8dw4vzwD8AAAA/PAIAAAAAAAABzwMAAHgAAACsy2f2gcLuP4gLNSeBuMA/AAAAP0wCAAAAAAAAAdADAAB4AAAA0InMoYe77j+vCUHZ+5rAPwAAAD9MAgAAAAAAAAHRAwAAeAAAAPZHMU2NtO4/1wdNi3Z9wD8AAAA/WwIAAAAAAAAB0gMAAHgAAAAcBpb4kq3uPyYEZe9rQsA/AAAAP1sCAAAAAAAAAdMDAAB4AAAAQsT6o5im7j9OAnGh5iTAPwAAAD9rAgAAAAAAAAHUAwAAeAAAAGaCX0+en+4/dgB9U2EHwD8AAAA/awIAAAAAAAAB1QMAAHgAAACMQMT6o5juP9r1QdOiXb8/AAAAP3oCAAAAAAAAAdYDAAB4AAAA/Hry/LSD7j8p8lk3mCK/PwAAAD96AgAAAAAAAAHXAwAAeAAAACI5V6i6fO4/yOqJ/4Ksvj8AAAA/igIAAAAAAAAB2AMAAHgAAAButSD/xW7uPxfnoWN4cb4/AAAAP4oCAAAAAAAAAdkDAAB4AAAAknOFqstn7j8X56FjeHG+PwAAAD+aAgAAAAAAAAHaAwAAeAAAAN7vTgHXWe4/ZuO5x202vj8AAAA/qQIAAAAAAAAB2wMAAHgAAAAErrOs3FLuP2bjucdtNr4/AAAAP6kCAAAAAAAAAdwDAAB4AAAATip9A+hE7j9m47nHbTa+PwAAAD+5AgAAAAAAAAHdAwAAeAAAAHTo4a7tPe4/ZuO5x202vj8AAAA/uQIAAAAAAAAB3gMAAHgAAACapkZa8zbuP2bjucdtNr4/AAAAP8kCAAAAAAAAAd8DAAB4AAAAvmSrBfkv7j9m47nHbTa+PwAAAD/JAgAAAAAAAAHgAwAAeAAAAOQiELH+KO4/yOqJ/4Ksvj8AAAA/2AIAAAAAAAAB4QMAAHgAAAAwn9kHChvuPynyWTeYIr8/AAAAP+gCAAAAAAAAAeIDAAB4AAAAMJ/ZBwob7j+L+SlvrZi/PwAAAD/3AgAAAAAAAAHjAwAAeAAAAFRdPrMPFO4/O/0RC7jTvz8AAAA/9wIAAAAAAAAB5AMAAHgAAABUXT6zDxTuP04CcaHmJMA/AAAAPwcDAAAAAAAAAeUDAAB4AAAAVF0+sw8U7j8mBGXva0LAPwAAAD8HAwAAAAAAAAHmAwAAeAAAAFRdPrMPFO4//wVZPfFfwD8AAAA/FwMAAAAAAAAB5wMAAHgAAABUXT6zDxTuP9cHTYt2fcA/AAAAPxcDAAAAAAAAAegDAAB4AAAAVF0+sw8U7j+vCUHZ+5rAPwAAAD8mAwAAAAAAAAHpAwAAeAAAALgx6lXRYO4/XSWNastVwj8AAAA/AAAAAAAAAAAB6gMAAHgAAAC4MepV0WDuPzUngbhQc8I/AAAAP08AAAAAAAAAAesDAAB4AAAAuDHqVdFg7j/mKmlUW67CPwAAAD9eAAAAAAAAAAHsAwAAeAAAALgx6lXRYO4/vSxdouDLwj8AAAA/XgAAAAAAAAAB7QMAAHgAAACSc4Wqy2fuP5YuUfBl6cI/AAAAP24AAAAAAAAAAe4DAAB4AAAAknOFqstn7j9vMEU+6wbDPwAAAD9uAAAAAAAAAAHvAwAAeAAAAG61IP/Fbu4/bzBFPusGwz8AAAA/fQAAAAAAAAAB8AMAAHgAAAButSD/xW7uP0YyOYxwJMM/AAAAP30AAAAAAAAAAfEDAAB4AAAAbrUg/8Vu7j8fNC3a9UHDPwAAAD+dAAAAAAAAAAHyAwAAeAAAAG61IP/Fbu4/+DUhKHtfwz8AAAA/rAAAAAAAAAAB8wMAAHgAAABI97tTwHXuP/g1ISh7X8M/AAAAP6wAAAAAAAAAAfQDAAB4AAAASPe7U8B17j/QNxV2AH3DPwAAAD+sAAAAAAAAAAH1AwAAeAAAAEj3u1PAde4/qDkJxIWawz8AAAA/vAAAAAAAAAAB9gMAAHgAAABI97tTwHXuP4A7/RELuMM/AAAAP8wAAAAAAAAAAfcDAAB4AAAAIjlXqLp87j9ZPfFfkNXDPwAAAD/MAAAAAAAAAAH4AwAAeAAAACI5V6i6fO4/MT/lrRXzwz8AAAA/2wAAAAAAAAAB+QMAAHgAAAD8evL8tIPuPwlB2fuaEMQ/AAAAP9sAAAAAAAAAAfoDAAB4AAAA2LyNUa+K7j+SRrXlKmnEPwAAAD/rAAAAAAAAAAH7AwAAeAAAALL+KKapke4/G0yRz7rBxD8AAAA/6wAAAAAAAAAB/AMAAHgAAACMQMT6o5juP8xPeWvF/MQ/AAAAP/oAAAAAAAAAAf0DAAB4AAAAZoJfT56f7j99U2EH0DfFPwAAAD8KAQAAAAAAAAH+AwAAeAAAAELE+qOYpu4/LVdJo9pyxT8AAAA/CgEAAAAAAAAB/wMAAHgAAAAcBpb4kq3uP95aMT/lrcU/AAAAPxoBAAAAAAAAAQAEAAB4AAAAHAaW+JKt7j9nYA0pdQbGPwAAAD8aAQAAAAAAAAEBBAAAeAAAAPZHMU2NtO4/QGIBd/ojxj8AAAA/KQEAAAAAAAABAgQAAHgAAAD2RzFNjbTuPxdk9cR/QcY/AAAAPykBAAAAAAAAAQMEAAB4AAAA0InMoYe77j/JZ91ginzGPwAAAD85AQAAAAAAAAEEBAAAeAAAANCJzKGHu+4/oGnRrg+axj8AAAA/OQEAAAAAAAABBQQAAHgAAADQicyhh7vuP3lrxfyUt8Y/AAAAP0kBAAAAAAAAAQYEAAB4AAAArMtn9oHC7j9SbblKGtXGPwAAAD9YAQAAAAAAAAEHBAAAeAAAAKzLZ/aBwu4/KW+tmJ/yxj8AAAA/aAEAAAAAAAABCAQAAHgAAACGDQNLfMnuPylvrZif8sY/AAAAP8IBAAAAAAAAAQkEAAB4AAAAYE+en3bQ7j8pb62Yn/LGPwAAAD/RAQAAAAAAAAEKBAAAeAAAADqROfRw1+4/KW+tmJ/yxj8AAAA/0QEAAAAAAAABCwQAAHgAAAAW09RIa97uP1JtuUoa1cY/AAAAP+EBAAAAAAAAAQwEAAB4AAAA0InMoYe77j8mBGXva0LAPwAAAD8AAAAAAAAAAAENBAAAeAAAANCJzKGHu+4//wVZPfFfwD8AAAA/wwAAAAAAAAABDgQAAHgAAADQicyhh7vuP68JQdn7msA/AAAAP9MAAAAAAAAAAQ8EAAB4AAAA0InMoYe77j+ICzUngbjAPwAAAD/TAAAAAAAAAAEQBAAAeAAAANCJzKGHu+4/OA8dw4vzwD8AAAA/4gAAAAAAAAABEQQAAHgAAADQicyhh7vuP+oSBV+WLsE/AAAAP+IAAAAAAAAAARIEAAB4AAAA0InMoYe77j+aFu36oGnBPwAAAD/yAAAAAAAAAAETBAAAeAAAAKzLZ/aBwu4/ShrVlqukwT8AAAA/8gAAAAAAAAABFAQAAHgAAACGDQNLfMnuP/sdvTK238E/AAAAPwIBAAAAAAAAARUEAAB4AAAAhg0DS3zJ7j+sIaXOwBrCPwAAAD8CAQAAAAAAAAEWBAAAeAAAAIYNA0t8ye4/XSWNastVwj8AAAA/EQEAAAAAAAABFwQAAHgAAABgT56fdtDuPw0pdQbWkMI/AAAAPxEBAAAAAAAAARgEAAB4AAAAYE+en3bQ7j+9LF2i4MvCPwAAAD8hAQAAAAAAAAEZBAAAeAAAADqROfRw1+4/bzBFPusGwz8AAAA/IQEAAAAAAAABGgQAAHgAAAAW09RIa97uPx80Ldr1QcM/AAAAPzEBAAAAAAAAARsEAAB4AAAAylYL8l/s7j+AO/0RC7jDPwAAAD8xAQAAAAAAAAEcBAAAeAAAAKaYpkZa8+4/CUHZ+5oQxD8AAAA/QAEAAAAAAAABHQQAAHgAAACA2kGbVPruP5JGteUqacQ/AAAAP0ABAAAAAAAAAR4EAAB4AAAANF54REkI7z/0TYUdQN/EPwAAAD9QAQAAAAAAAAEfBAAAeAAAAOrhru09Fu8/VVVVVVVVxT8AAAA/UAEAAAAAAAABIAQAAHgAAADq4a7tPRbvPwZZPfFfkMU/AAAAP18BAAAAAAAAASEEAAB4AAAAnmXlljIk7z/eWjE/5a3FPwAAAD9fAQAAAAAAAAEiBAAAeAAAAJ5l5ZYyJO8/tlwljWrLxT8AAAA/bwEAAAAAAAABIwQAAHgAAAB6p4DrLCvvP49eGdvv6MU/AAAAP38BAAAAAAAAASQEAAB4AAAAVOkbQCcy7z+PXhnb7+jFPwAAAD/8AQAAAAAAAAElBAAAeAAAAC4rt5QhOe8/j14Z2+/oxT8AAAA/CwIAAAAAAAABJgQAAHgAAAAIbVLpG0DvP7ZcJY1qy8U/AAAAPwsCAAAAAAAAAScEAAB4AAAAvvCIkhBO7z/eWjE/5a3FPwAAAD8bAgAAAAAAAAEoBAAAeAAAACj49eT5ae8/Blk98V+QxT8AAAA/GwIAAAAAAAABKQQAAHgAAAC4vcfi6H7vPy1XSaPacsU/AAAAPysCAAAAAAAAASoEAAB4AAAAbEH+i92M7z9VVVVVVVXFPwAAAD8rAgAAAAAAAAErBAAAeAAAAPwG0InMoe8/VVVVVVVVxT8AAAA/OgIAAAAAAAABLAQAAHgAAACwigYzwa/vP31TYQfQN8U/AAAAPzoCAAAAAAAAAS0EAAB4AAAAjMyhh7u27z99U2EH0DfFPwAAAD9KAgAAAAAAAAEuBAAAeAAAAEBQ2DCwxO8/fVNhB9A3xT8AAAA/SgIAAAAAAAABLwQAAHgAAAAaknOFqsvvP31TYQfQN8U/AAAAP2UCAAAAAAAAATAEAAB4AAAA9tMO2qTS7z99U2EH0DfFPwAAAD91AgAAAAAAAAExBAAAeAAAAM4Vqi6f2e8/fVNhB9A3xT8AAAA/dQIAAAAAAAABMgQAAHgAAACqV0WDmeDvP31TYQfQN8U/AAAAP4UCAAAAAAAAATMEAAB4AAAAqldFg5ng7z+kUW25ShrFPwAAAD/DAgAAAAAAAAE0BAAAeAAAAM4Vqi6f2e8/zE95a8X8xD8AAAA/0wIAAAAAAAABNQQAAHgAAABAUNgwsMTvPxtMkc+6wcQ/AAAAP+ICAAAAAAAAATYEAAB4AAAA1khr3sao7z9DSp2BNaTEPwAAAD/iAgAAAAAAAAE3BAAAeAAAACj49eT5ae8/4kLNSSAuxD8AAAA/8gIAAAAAAAABOAQAAHgAAABU6RtAJzLvPwlB2fuaEMQ/AAAAP/ICAAAAAAAAATkEAAB4AAAAIFeounxmbz9vMEU+6wbTPwAAAD8AAAAAAAAAAAE6BAAAeAAAANAY9apoMHM/WjE/5a0V0z8AAAA/EAAAAAAAAAABOwQAAHgAAAAQBpb4kq12P1oxP+WtFdM/AAAAPxAAAAAAAAAAATwEAAB4AAAAUPM2Rr0qej9aMT/lrRXTPwAAAD8QAAAAAAAAAAE9BAAAeAAAAOhmvPCIkoA/RjI5jHAk0z8AAAA/HwAAAAAAAAABPgQAAHgAAACI3YwXHlGCP0YyOYxwJNM/AAAAPy8AAAAAAAAAAT8EAAB4AAAAKFRdPrMPhD9GMjmMcCTTPwAAAD8vAAAAAAAAAAFABAAAeAAAAGhB/ovdjIc/RjI5jHAk0z8AAAA/PwAAAAAAAAABQQQAAHgAAAAIuM6yckuJP0YyOYxwJNM/AAAAPz8AAAAAAAAAAUIEAAB4AAAA6BtAJzKHjj9GMjmMcCTTPwAAAD9OAAAAAAAAAAFDBAAAeAAAAOS/2M144ZE/RjI5jHAk0z8AAAA/TgAAAAAAAAABRAQAAHgAAACENqn0DaCTP0YyOYxwJNM/AAAAP14AAAAAAAAAAUUEAAB4AAAAxCNKQjgdlz9GMjmMcCTTPwAAAD9eAAAAAAAAAAFGBAAAeAAAAPwQ649impo/RjI5jHAk0z8AAAA/bgAAAAAAAAABRwQAAHgAAADkdFwEItafP0YyOYxwJNM/AAAAP24AAAAAAAAAAUgEAAB4AAAAXuxmvPCIoj9GMjmMcCTTPwAAAD99AAAAAAAAAAFJBAAAeAAAAPIUcJ1l5aY/RjI5jHAk0z8AAAA/fQAAAAAAAAABSgQAAHgAAADOeOERJSGsP0YyOYxwJNM/AAAAP4IAAAAAAAAAAUsEAAB4AAAAVW4pQ3KusD8fNC3a9UHTPwAAAD+RAAAAAAAAAAFMBAAAeAAAABsvPKIkhLM/CzUngbhQ0z8AAAA/kQAAAAAAAAABTQQAAHgAAADd704B11m2P9A3FXYAfdM/AAAAP5EAAAAAAAAAAU4EAAB4AAAAmQl+PXl+uj+8OA8dw4vTPwAAAD+hAAAAAAAAAAFPBAAAeAAAAAXoRObQw70/qDkJxIWa0z8AAAA/oQAAAAAAAAABUAQAAHgAAABk1KuiwUzAP5U6A2tIqdM/AAAAP7EAAAAAAAAAAVEEAAB4AAAAxjQ10pq3wT+VOgNrSKnTPwAAAD+xAAAAAAAAAAFSBAAAeAAAAFSG5Fyh6sI/gDv9EQu40z8AAAA/wAAAAAAAAAABUwQAAHgAAAAOyblC1eXDP4A7/RELuNM/AAAAP8AAAAAAAAAAAVQEAAB4AAAAMhP8evL8xD+AO/0RC7jTPwAAAD/QAAAAAAAAAAFVBAAAeAAAAIJOZA493MU/gDv9EQu40z8AAAA/0AAAAAAAAAABVgQAAHgAAAD8evL8tIPGP4A7/RELuNM/AAAAP+AAAAAAAAAAAVcEAAB4AAAAIsU0NdKaxz+AO/0RC7jTPwAAAD/gAAAAAAAAAAFYBAAAeAAAANoHChsGlsg/gDv9EQu40z8AAAA/7wAAAAAAAAABWQQAAHgAAAAqQ3KuUHXJP4A7/RELuNM/AAAAP+8AAAAAAAAAAVoEAAB4AAAA5oVHlIRwyj+AO/0RC7jTPwAAAD//AAAAAAAAAAFbBAAAeAAAAKDIHHq4a8s/lToDa0ip0z8AAAA//wAAAAAAAAABXAQAAHgAAABYC/Jf7GbMP6g5CcSFmtM/AAAAPw4BAAAAAAAAAV0EAAB4AAAAfFU0mAl+zT+8OA8dw4vTPwAAAD8OAQAAAAAAAAFeBAAAeAAAAPiBwoaBJc4/vDgPHcOL0z8AAAA/HgEAAAAAAAABXwQAAHgAAABIvSoazATPP7w4Dx3Di9M/AAAAPx4BAAAAAAAAAWAEAAB4AAAALvElWy3Izz+8OA8dw4vTPwAAAD8uAQAAAAAAAAFhBAAAeAAAAD4WR/e7U9A/vDgPHcOL0z8AAAA/PQEAAAAAAAABYgQAAHgAAAB8LI7ud6fQP9A3FXYAfdM/AAAAPz0BAAAAAAAAAWMEAAB4AAAAukLV5TP70D/QNxV2AH3TPwAAAD9NAQAAAAAAAAFkBAAAeAAAAPhYHN3vTtE/0DcVdgB90z8AAAA/TQEAAAAAAAABZQQAAHgAAACB6ywrt5TRP9A3FXYAfdM/AAAAP10BAAAAAAAAAWYEAAB4AAAAwAF0InPo0T+8OA8dw4vTPwAAAD9dAQAAAAAAAAFnBAAAeAAAAJQQTsdFINI/qDkJxIWa0z8AAAA/bAEAAAAAAAABaAQAAHgAAAAdo14VDWbSP5U6A2tIqdM/AAAAP2wBAAAAAAAAAWkEAAB4AAAA8bE4ut+d0j+VOgNrSKnTPwAAAD98AQAAAAAAAAFqBAAAeAAAAMXAEl+y1dI/gDv9EQu40z8AAAA/fAEAAAAAAAABawQAAHgAAADkS7ZakP/SP4A7/RELuNM/AAAAP4sBAAAAAAAAAWwEAAB4AAAAt1qQ/2I30z+AO/0RC7jTPwAAAD+LAQAAAAAAAAFtBAAAeAAAAItpaqQ1b9M/gDv9EQu40z8AAAA/mwEAAAAAAAABbgQAAHgAAAAU/Hry/LTTP4A7/RELuNM/AAAAP5sBAAAAAAAAAW8EAAB4AAAAUhLC6bgI1D+AO/0RC7jTPwAAAD+rAQAAAAAAAAFwBAAAeAAAAJAoCeF0XNQ/gDv9EQu40z8AAAA/qwEAAAAAAAABcQQAAHgAAACDwoaBJb7UP4A7/RELuNM/AAAAP7oBAAAAAAAAAXIEAAB4AAAAK+A6y8ot1T+VOgNrSKnTPwAAAD/KAQAAAAAAAAFzBAAAeAAAAIeBJb5kq9U/lToDa0ip0z8AAAA/ygEAAAAAAAABdAQAAHgAAADkIhCx/ijWP5U6A2tIqdM/AAAAP8oBAAAAAAAAAXUEAAB4AAAAjUDE+qOY1j+VOgNrSKnTPwAAAD/aAQAAAAAAAAF2BAAAeAAAAFTpG0AnMtc/lToDa0ip0z8AAAA/2gEAAAAAAAABdwQAAHgAAABHg5ng15PXP5U6A2tIqdM/AAAAP+kBAAAAAAAAAXgEAAB4AAAAOh0XgYj11z+VOgNrSKnTPwAAAD/pAQAAAAAAAAF5BAAAeAAAAA0s8SVbLdg/lToDa0ip0z8AAAA/+QEAAAAAAAABegQAAHgAAAAtt5QhOVfYP5U6A2tIqdM/AAAAP/kBAAAAAAAAAXsEAAB4AAAAl74BdCJz2D+VOgNrSKnTPwAAAD8IAgAAAAAAAAF8BAAAeAAAALVJpW8Andg/lToDa0ip0z8AAAA/CAIAAAAAAAABfQQAAHgAAADV1Ehr3sbYP5U6A2tIqdM/AAAAPxgCAAAAAAAAAX4EAAB4AAAA81/sZrzw2D+VOgNrSKnTPwAAAD8YAgAAAAAAAAF/BAAAeAAAAF1nWbmlDNk/lToDa0ip0z8AAAA/KAIAAAAAAAABgAQAAHgAAAB98vy0gzbZP5U6A2tIqdM/AAAAPygCAAAAAAAAAYEEAAB4AAAA5flpB21S2T+VOgNrSKnTPwAAAD83AgAAAAAAAAGCBAAAeAAAAAWFDQNLfNk/lToDa0ip0z8AAAA/RwIAAAAAAAABgwQAAHgAAAAjELH+KKbZP5U6A2tIqdM/AAAAP0cCAAAAAAAAAYQEAAB4AAAAraLBTPDr2T+8OA8dw4vTPwAAAD+HAgAAAAAAAAGFBAAAeAAAAIGxm/HCI9o/4zYbzz1u0z8AAAA/lwIAAAAAAAABhgQAAHgAAAC/x+LofnfaP/g1ISh7X9M/AAAAP5cCAAAAAAAAAYcEAAB4AAAAKc9PO2iT2j8LNSeBuFDTPwAAAD+mAgAAAAAAAAGIBAAAeAAAAP3dKeA6y9o/HzQt2vVB0z8AAAA/tgIAAAAAAAABiQQAAHgAAABn5ZYyJOfaPzMzMzMzM9M/AAAAP7YCAAAAAAAAAYoEAAB4AAAA0ewDhQ0D2z9GMjmMcCTTPwAAAD+2AgAAAAAAAAGLBAAAeAAAAIdwOi4CEds/RjI5jHAk0z8AAAA/xQIAAAAAAAABjAQAAHgAAAA79HDX9h7bP0YyOYxwJNM/AAAAP9UCAAAAAAAAAY0EAAB4AAAAO/Rw1/Ye2z9aMT/lrRXTPwAAAD/VAgAAAAAAAAGOBAAAeAAAAPF3p4DrLNs/WjE/5a0V0z8AAAA/5QIAAAAAAAABjwQAAHgAAACl+90p4DrbP1oxP+WtFdM/AAAAP5EDAAAAAAAAAZAEAAB4AAAAW38U09RI2z9aMT/lrRXTPwAAAD+RAwAAAAAAAAGRBAAAeAAAAA8DS3zJVts/WjE/5a0V0z8AAAA/oAMAAAAAAAABkgQAAHgAAABTr4oGM8HfP0kmhxGOZNI/AAAAPwAAAAAAAAAAAZMEAAB4AAAACTPBryfP3z9JJocRjmTSPwAAAD8/AAAAAAAAAAGUBAAAeAAAAL2291gc3d8/NSeBuFBz0j8AAAA/PwAAAAAAAAABlQQAAHgAAAAnvmSrBfnfPw0pdQbWkNI/AAAAP04AAAAAAAAAAZYEAAB4AAAAoySE03ER4D/5KW+tmJ/SPwAAAD9eAAAAAAAAAAGXBAAAeAAAAFiounxmH+A/5ippVFuu0j8AAAA/XgAAAAAAAAABmAQAAHgAAAAy6lXRYCbgP9IrY/sdvdI/AAAAP20AAAAAAAAAAZkEAAB4AAAAwq8nz0874D+9LF2i4MvSPwAAAD9tAAAAAAAAAAGaBAAAeAAAAJzxwiNKQuA/qi1XSaPa0j8AAAA/fQAAAAAAAAABmwQAAHgAAAB2M154REngP5YuUfBl6dI/AAAAP40AAAAAAAAAAZwEAAB4AAAAUXX5zD5Q4D+CL0uXKPjSPwAAAD+cAAAAAAAAAAGdBAAAeAAAACu3lCE5V+A/gi9Llyj40j8AAAA/rAAAAAAAAAABngQAAHgAAAAG+S92M17gP4IvS5co+NI/AAAAP7wAAAAAAAAAAZ8EAAB4AAAA4DrLyi1l4D+WLlHwZenSPwAAAD+8AAAAAAAAAAGgBAAAeAAAALt8Zh8obOA/li5R8GXp0j8AAAA/ywAAAAAAAAABoQQAAHgAAACVvgF0InPgP6otV0mj2tI/AAAAP8sAAAAAAAAAAaIEAAB4AAAAcACdyBx64D+9LF2i4MvSPwAAAD/LAAAAAAAAAAGjBAAAeAAAAEpCOB0XgeA/5ippVFuu0j8AAAA/2wAAAAAAAAABpAQAAHgAAABKQjgdF4HgPw0pdQbWkNI/AAAAP9sAAAAAAAAAAaUEAAB4AAAA/8VuxguP4D8hKHtfE4LSPwAAAD/qAAAAAAAAAAGmBAAAeAAAANoHChsGluA/SSaHEY5k0j8AAAA/6gAAAAAAAAABpwQAAHgAAACPi0DE+qPgP3Akk8MIR9I/AAAAP/oAAAAAAAAAAagEAAB4AAAAac3bGPWq4D+YIp91gynSPwAAAD8KAQAAAAAAAAGpBAAAeAAAAB5REsLpuOA/wCCrJ/4L0j8AAAA/CgEAAAAAAAABqgQAAHgAAACIWH8U09TgP+cet9l47tE/AAAAPwoBAAAAAAAAAasEAAB4AAAAPdy1vcfi4D8PHcOL89DRPwAAAD8ZAQAAAAAAAAGsBAAAeAAAAM2hh7u29+A/NxvPPW6z0T8AAAA/GQEAAAAAAAABrQQAAHgAAAA3qfQNoBPhP14Z2+/oldE/AAAAPykBAAAAAAAAAa4EAAB4AAAA7Cwrt5Qh4T+GF+ehY3jRPwAAAD85AQAAAAAAAAGvBAAAeAAAAKGwYWCJL+E/rhXzU95a0T8AAAA/OQEAAAAAAAABsAQAAHgAAABWNJgJfj3hP9UT/wVZPdE/AAAAPzkBAAAAAAAAAbEEAAB4AAAAC7jOsnJL4T/9EQu40x/RPwAAAD9IAQAAAAAAAAGyBAAAeAAAAOb5aQdtUuE/ERERERER0T8AAAA/SAEAAAAAAAABswQAAHgAAADm+WkHbVLhPzgPHcOL89A/AAAAP1gBAAAAAAAAAbQEAAB4AAAAwDsFXGdZ4T9MDiMcyeTQPwAAAD9YAQAAAAAAAAG1BAAAeAAAAMA7BVxnWeE/YQ0pdQbW0D8AAAA/ZwEAAAAAAAABtgQAAHgAAACbfaCwYWDhP5sKO4C+qdA/AAAAP3cBAAAAAAAAAbcEAAB4AAAAm32gsGFg4T/ECEcyOYzQPwAAAD93AQAAAAAAAAG4BAAAeAAAAJt9oLBhYOE/6wZT5LNu0D8AAAA/dwEAAAAAAAABuQQAAHgAAACbfaCwYWDhPyYEZe9rQtA/AAAAP4cBAAAAAAAAAboEAAB4AAAAm32gsGFg4T9iAXf6IxbQPwAAAD+WAQAAAAAAAAG7BAAAeAAAAJt9oLBhYOE/YvsdvTK2zz8AAAA/lgEAAAAAAAABvAQAAHgAAACbfaCwYWDhP9r1QdOiXc8/AAAAP6YBAAAAAAAAAb0EAAB4AAAAwDsFXGdZ4T9R8GXpEgXPPwAAAD+mAQAAAAAAAAG+BAAAeAAAAAu4zrJyS+E/F+ehY3hxzj8AAAA/tgEAAAAAAAABvwQAAHgAAAAxdjNeeEThP47hxXnoGM4/AAAAP7YBAAAAAAAAAcAEAAB4AAAAfPL8tIM24T8F3OmPWMDNPwAAAD/FAQAAAAAAAAHBBAAAeAAAAMduxguPKOE/pNQZWENKzT8AAAA/xQEAAAAAAAABwgQAAHgAAAA3qfQNoBPhP/PQMbw4D80/AAAAP9UBAAAAAAAAAcMEAAB4AAAAqOMiELH+4D+RyWGEI5nMPwAAAD/VAQAAAAAAAAHEBAAAeAAAAGOaGmnN2+A/4cV56BhezD8AAAA/5AEAAAAAAAABxQQAAHgAAAD5kq0W5L/gP4C+qbAD6Ms/AAAAP+QBAAAAAAAAAcYEAAB4AAAAac3bGPWq4D/3uM3Gc4/LPwAAAD/0AQAAAAAAAAHHBAAAeAAAACWE03ERiOA/RrXlKmlUyz8AAAA/9AEAAAAAAAAByAQAAHgAAACVvgF0InPgP5Wx/Y5eGcs/AAAAPwQCAAAAAAAAAckEAAB4AAAAUXX5zD5Q4D/lrRXzU97KPwAAAD8EAgAAAAAAAAHKBAAAeAAAAMKvJ89PO+A/DKwhpc7Ayj8AAAA/EwIAAAAAAAABywQAAHgAAAANLPElWy3gPzWqLVdJo8o/AAAAPxMCAAAAAAAAAcwEAAB4AAAAWKi6fGYf4D81qi1XSaPKPwAAAD8jAgAAAAAAAAHNBAAAeAAAAMji6H53CuA/XKg5CcSFyj8AAAA/IwIAAAAAAAABzgQAAHgAAAAnvmSrBfnfP1yoOQnEhco/AAAAPzMCAAAAAAAAAc8EAAB4AAAAvbb3WBzd3z9cqDkJxIXKPwAAAD8zAgAAAAAAAAHQBAAAeAAAAFOvigYzwd8/XKg5CcSFyj8AAAA/QgIAAAAAAAAB0QQAAHgAAADppx20SaXfP1yoOQnEhco/AAAAP0ICAAAAAAAAAdIEAAB4AAAANSTnClWX3z9cqDkJxIXKPwAAAD9SAgAAAAAAAAHTBAAAeAAAAMkcerhre98/XKg5CcSFyj8AAAA/UgIAAAAAAAAB1AQAAHgAAACrkda8jVHfP1yoOQnEhco/AAAAP2ECAAAAAAAAAdUEAAB4AAAA9Q2gE5lD3z8MrCGlzsDKPwAAAD9hAgAAAAAAAAHWBAAAeAAAAIsGM8GvJ98/5a0V81Peyj8AAAA/cQIAAAAAAAAB1wQAAHgAAABte4/F0f3eP72vCUHZ+8o/AAAAP3ECAAAAAAAAAdgEAAB4AAAAA3Qic+jh3j9us/Hc4zbLPwAAAD+BAgAAAAAAAAHZBAAAeAAAAOPofncKuN4/RrXlKmlUyz8AAAA/gQIAAAAAAAAB2gQAAHgAAAAvZUjOFareP/e4zcZzj8s/AAAAP5ACAAAAAAAAAdsEAAB4AAAApdI3gE5k3j+ovLVifsrLPwAAAD+gAgAAAAAAAAHcBAAAeAAAAIdHlIRwOt4/McKRTA4jzD8AAAA/oAIAAAAAAAAB3QQAAHgAAABpvPCIkhDeP+HFeegYXsw/AAAAP7ACAAAAAAAAAd4EAAB4AAAASTFNjbTm3T9DzUkgLtTMPwAAAD+wAgAAAAAAAAHfBAAAeAAAAHUic+jhrt0/89AxvDgPzT8AAAA/vwIAAAAAAAAB4AQAAHgAAABXl8/sA4XdP1TYAfRNhc0/AAAAP78CAAAAAAAAAeEEAAB4AAAANwws8SVb3T8F3OmPWMDNPwAAAD/PAgAAAAAAAAHiBAAAeAAAABmBiPVHMd0/ZuO5x202zj8AAAA/zwIAAAAAAAAB4wQAAHgAAAD59eT5aQfdP+/olbH9js4/AAAAP94CAAAAAAAAAeQEAAB4AAAAj+53p4Dr3D9R8GXpEgXPPwAAAD/eAgAAAAAAAAHlBAAAeAAAACXnClWXz9w/2vVB06Jdzz8AAAA/7gIAAAAAAAAB5gQAAHgAAABxY9SrosHcP4v5KW+tmM8/AAAAP+4CAAAAAAAAAecEAAB4AAAAu9+dAq6z3D8U/wVZPfHPPwAAAD/+AgAAAAAAAAHoBAAAeAAAALvfnQKus9w/YgF3+iMW0D8AAAA//gIAAAAAAAAB6QQAAHgAAAC7350CrrPcPyYEZe9rQtA/AAAAPw0DAAAAAAAAAeoEAAB4AAAAu9+dAq6z3D//BVk98V/QPwAAAD8NAwAAAAAAAAHrBAAAeAAAALvfnQKus9w/1wdNi3Z90D8AAAA/HQMAAAAAAAAB7AQAAHgAAAC7350CrrPcP68JQdn7mtA/AAAAPx0DAAAAAAAAAe0EAAB4AAAAu9+dAq6z3D+ICzUngbjQPwAAAD8tAwAAAAAAAAHuBAAAeAAAALvfnQKus9w/TA4jHMnk0D8AAAA/PAMAAAAAAAAB7wQAAHgAAAAl5wpVl8/cPzgPHcOL89A/AAAAPzwDAAAAAAAAAfAEAAB4AAAAj+53p4Dr3D8RERERERHRPwAAAD88AwAAAAAAAAHxBAAAeAAAAEVyrlB1+dw/6hIFX5Yu0T8AAAA/TAMAAAAAAAAB8gQAAHgAAABj/VFMUyPdP9UT/wVZPdE/AAAAP0wDAAAAAAAAAfMEAAB4AAAAzQS/njw/3T+uFfNT3lrRPwAAAD9bAwAAAAAAAAH0BAAAeAAAAO2PYpoaad0/rhXzU95a0T8AAAA/WwMAAAAAAAAB9QQAAHgAAAChE5lDD3fdP4YX56FjeNE/AAAAP2sDAAAAAAAAAfYEAAB4AAAACxsGlviS3T9yGOFIJofRPwAAAD9rAwAAAAAAAAH3BAAAeAAAAMGePD/toN0/chjhSCaH0T8AAAA/ewMAAAAAAAAB+AQAAHgAAAB1InPo4a7dP3IY4Ugmh9E/AAAAP3sDAAAAAAAAAfkEAAB4AAAAK6apkda83T9yGOFIJofRPwAAAD97AwAAAAAAAAH6BAAAeAAAAN8p4DrLyt0/chjhSCaH0T8AAAA/iwMAAAAAAAAB+wQAAHgAAACVrRbkv9jdP14Z2+/oldE/AAAAP4sDAAAAAAAAAfwEAAB4AAAASTFNjbTm3T9eGdvv6JXRPwAAAD+bAwAAAAAAAAH9BAAAeAAAAP+0gzap9N0/Xhnb7+iV0T8AAAA/mwMAAAAAAAAB/gQAAHgAAABpvPCIkhDeP14Z2+/oldE/AAAAP6oDAAAAAAAAAf8EAAB4AAAAh0eUhHA63j9eGdvv6JXRPwAAAD+qAwAAAAAAAAEABQAAeAAAAPFOAddZVt4/chjhSCaH0T8AAAA/ugMAAAAAAAABAQUAAHgAAACl0jeATmTeP3IY4Ugmh9E/AAAAP7oDAAAAAAAAAQIFAAB4AAAAW1ZuKUNy3j+aFu36oGnRPwAAAD/JAwAAAAAAAAEDBQAAeAAAAFtWbilDct4/rhXzU95a0T8AAAA/yQMAAAAAAAABBAUAAHgAAABbVm4pQ3LeP8EU+awbTNE/AAAAP9kDAAAAAAAAAQUFAAB4AAAAeX7aQZtU4j/plbH9jl7ZPwAAAD8AAAAAAAAAAAEGBQAAeAAAAJ88P+2gTeI/6ZWx/Y5e2T8AAAA/EAAAAAAAAAABBwUAAHgAAACfPD/toE3iP/2Ut1bMT9k/AAAAP+oAAAAAAAAAAQgFAAB4AAAAnzw/7aBN4j8QlL2vCUHZPwAAAD/6AAAAAAAAAAEJBQAAeAAAAHl+2kGbVOI/EJS9rwlB2T8AAAA/PwEAAAAAAAABCgUAAHgAAABUwHWWlVviPxCUva8JQdk/AAAAPz8BAAAAAAAAAQsFAAB4AAAACUSsP4pp4j8kk8MIRzLZPwAAAD9PAQAAAAAAAAEMBQAAeAAAAOOFR5SEcOI/JJPDCEcy2T8AAAA/TwEAAAAAAAABDQUAAHgAAACYCX49eX7iPySTwwhHMtk/AAAAP18BAAAAAAAAAQ4FAAB4AAAATY205m2M4j84kslhhCPZPwAAAD9fAQAAAAAAAAEPBQAAeAAAAAIR649imuI/S5HPusEU2T8AAAA/bgEAAAAAAAABEAUAAHgAAACS1ryNUa/iP2CQ1RP/Bdk/AAAAP24BAAAAAAAAAREFAAB4AAAAR1rzNka94j90j9tsPPfYPwAAAD9+AQAAAAAAAAESBQAAeAAAALFhYIkv2eI/h47hxXno2D8AAAA/fgEAAAAAAAABEwUAAHgAAADQ7AOFDQPjP8OL89AxvNg/AAAAP44BAAAAAAAAARQFAAB4AAAAyblC1eUz4z/Xivkpb63YPwAAAD+OAQAAAAAAAAEVBQAAeAAAAFNMUyOteeM//ogF3OmP2D8AAAA/nQEAAAAAAAABFgUAAHgAAAC2IP/FbsbjPyWHEY5kctg/AAAAP50BAAAAAAAAARcFAAB4AAAAhPwXuxkv5D9hhCOZHEbYPwAAAD+tAQAAAAAAAAEYBQAAeAAAAJtU+gbQieQ/iYIvS5co2D8AAAA/rQEAAAAAAAABGQUAAHgAAABpMBP8evLkP7GAO/0RC9g/AAAAP7wBAAAAAAAAARoFAAB4AAAANgws8SVb5T/Ff0FWT/zXPwAAAD+8AQAAAAAAAAEbBQAAeAAAACqmqZHWvOU/xX9BVk/81z8AAAA/zAEAAAAAAAABHAUAAHgAAADSw13beyzmP8V/QVZP/Nc/AAAAP9wBAAAAAAAAAR0FAAB4AAAAVCOteRuj5j/Ff0FWT/zXPwAAAD/cAQAAAAAAAAEeBQAAeAAAAG17j8XR/eY/xX9BVk/81z8AAAA/6wEAAAAAAAABHwUAAHgAAADPTztok0rnP52BNaTUGdg/AAAAP/sBAAAAAAAAASAFAAB4AAAAo14VDWaC5z+Jgi9LlyjYPwAAAD/7AQAAAAAAAAEhBQAAeAAAAMLpuAhErOc/dYMp8lk32D8AAAA/+wEAAAAAAAABIgUAAHgAAAB3be+xOLrnP2GEI5kcRtg/AAAAPwsCAAAAAAAAASMFAAB4AAAAUq+KBjPB5z9hhCOZHEbYPwAAAD8LAgAAAAAAAAEkBQAAeAAAACzxJVstyOc/YYQjmRxG2D8AAAA/aAIAAAAAAAABJQUAAHgAAAAHM8GvJ8/nP2GEI5kcRtg/AAAAP/0DAAAAAAAAASYFAAB4AAAAUq+KBjPB5z9hhCOZHEbYPwAAAD87BAAAAAAAAAEnBQAAeAAAAC9lSM4Vqt4/astV0qi23D8AAAA/AAAAAAAAAAABKAUAAHgAAACZbLUg/8XeP2rLVdKottw/AAAAP20AAAAAAAAAASkFAAB4AAAAt/dYHN3v3j9qy1XSqLbcPwAAAD99AAAAAAAAAAEqBQAAeAAAAEGKaWqkNd8/astV0qi23D8AAAA/fQAAAAAAAAABKwUAAHgAAAB/oLBhYInfP2rLVdKottw/AAAAP40AAAAAAAAAASwFAAB4AAAAJ75kqwX53z9qy1XSqLbcPwAAAD+NAAAAAAAAAAEtBQAAeAAAAHYzXnhESeA/astV0qi23D8AAAA/nAAAAAAAAAABLgUAAHgAAAC0SaVvAJ3gP2rLVdKottw/AAAAP5wAAAAAAAAAAS8FAAB4AAAAzaGHu7b34D9qy1XSqLbcPwAAAD+sAAAAAAAAAAEwBQAAeAAAAHW/OwVcZ+E/astV0qi23D8AAAA/rAAAAAAAAAABMQUAAHgAAACG5Fyh6vLhP2rLVdKottw/AAAAP7wAAAAAAAAAATIFAAB4AAAALgIR649i4j9qy1XSqLbcPwAAAD+8AAAAAAAAAAEzBQAAeAAAALFhYIkv2eI/astV0qi23D8AAAA/ywAAAAAAAAABNAUAAHgAAADJuULV5TPjP2rLVdKottw/AAAAP8sAAAAAAAAAATUFAAB4AAAAvVPAdZaV4z9+ylsr5qfcPwAAAD/bAAAAAAAAAAE2BQAAeAAAANWrosFM8OM/kclhhCOZ3D8AAAA/2wAAAAAAAAABNwUAAHgAAABePrMPFDbkP7rHbTaee9w/AAAAP+oAAAAAAAAAATgFAAB4AAAADY8oCeF05D/NxnOP22zcPwAAAD/qAAAAAAAAAAE5BQAAeAAAAOCdAq6zrOQ/4cV56Bhe3D8AAAA/+gAAAAAAAAABOgUAAHgAAADZakH+i93kP/XEf0FWT9w/AAAAP/oAAAAAAAAAATsFAAB4AAAAQ3KuUHX55D8IxIWak0DcPwAAAD8KAQAAAAAAAAE8BQAAeAAAANM3gE5kDuU/HcOL89Ax3D8AAAA/CgEAAAAAAAABPQUAAHgAAABi/VFMUyPlPx3Di/PQMdw/AAAAPxkBAAAAAAAAAT4FAAB4AAAAPT/toE0q5T8xwpFMDiPcPwAAAD8ZAQAAAAAAAAE/BQAAeAAAAPLCI0pCOOU/McKRTA4j3D8AAAA/KQEAAAAAAAABQAUAAHgAAACBiPVHMU3lPzHCkUwOI9w/AAAAPykBAAAAAAAAAUEFAAB4AAAAXMqQnCtU5T8xwpFMDiPcPwAAAD85AQAAAAAAAAFCBQAAeAAAADYMLPElW+U/McKRTA4j3D8AAAA/OQEAAAAAAAABQwUAAHgAAAAczAS/njzPP/wXZPXEf+E/AAAAPwAAAAAAAAAAAUQFAAB4AAAAHMwEv548zz+GF+ehY3jhPwAAAD8GAQAAAAAAAAFFBQAAeAAAAIbTcRGIWM8/hhfnoWN44T8AAAA/BgEAAAAAAAABRgUAAHgAAABa4ku2WpDPP4YX56FjeOE/AAAAPxYBAAAAAAAAAUcFAAB4AAAALvElWy3Izz+GF+ehY3jhPwAAAD8WAQAAAAAAAAFIBQAAeAAAALaDNqn0DdA/hhfnoWN44T8AAAA/JQEAAAAAAAABSQUAAHgAAADVDtqk0jfQP4YX56FjeOE/AAAAPyUBAAAAAAAAAUoFAAB4AAAA85l9oLBh0D+GF+ehY3jhPwAAAD81AQAAAAAAAAFLBQAAeAAAAMeoV0WDmdA/EBdqTgJx4T8AAAA/NQEAAAAAAAABTAUAAHgAAAAFv548P+3QPxAXak4CceE/AAAAP0UBAAAAAAAAAU0FAAB4AAAAjlGvigYz0T8QF2pOAnHhPwAAAD9UAQAAAAAAAAFOBQAAeAAAAIHrLCu3lNE/mhbt+qBp4T8AAAA/VAEAAAAAAAABTwUAAHgAAAAqCeF0XATSP5oW7fqgaeE/AAAAP2QBAAAAAAAAAVAFAAB4AAAAh6rLZ/aB0j+aFu36oGnhPwAAAD9kAQAAAAAAAAFRBQAAeAAAAJnP7AOFDdM/mhbt+qBp4T8AAAA/ZAEAAAAAAAABUgUAAHgAAAD1cNf2HovTP5oW7fqgaeE/AAAAP3QBAAAAAAAAAVMFAAB4AAAA6ApVl8/s0z+aFu36oGnhPwAAAD+DAQAAAAAAAAFUBQAAeAAAANuk0jeATtQ/mhbt+qBp4T8AAAA/gwEAAAAAAAABVQUAAHgAAABkN+OFR5TUP5oW7fqgaeE/AAAAP4MBAAAAAAAAAVYFAAB4AAAAok0qfQPo1D8QF2pOAnHhPwAAAD+TAQAAAAAAAAFXBQAAeAAAAHZcBCLWH9U/EBdqTgJx4T8AAAA/kwEAAAAAAAABWAUAAHgAAABJa97GqFfVPxAXak4CceE/AAAAP6IBAAAAAAAAAVkFAAB4AAAAaPaBwoaB1T8QF2pOAnHhPwAAAD+yAQAAAAAAAAFaBQAAeAAAANL97hRwndU/EBdqTgJx4T8AAAA/sgEAAAAAAAABWwUAAHgAAADxiJIQTsfVPxAXak4CceE/AAAAP8IBAAAAAAAAAVwFAAB4AAAAEBQ2DCzx1T8QF2pOAnHhPwAAAD/CAQAAAAAAAAFdBQAAeAAAAMWXbLUg/9U/EBdqTgJx4T8AAAA/0QEAAAAAAAABXgUAAHgAAAB6G6NeFQ3WPxAXak4CceE/AAAAP9EBAAAAAAAAAV8FAAB4AAAAL5/ZBwob1j+aFu36oGnhPwAAAD/hAQAAAAAAAAFgBQAAeAAAAJmmRlrzNtY/IxZwpz9i4T8AAAA/4QEAAAAAAAABYQUAAHgAAABPKn0D6ETWPyMWcKc/YuE/AAAAPwACAAAAAAAAAWIFAAB4AAAABK6zrNxS1j8jFnCnP2LhPwAAAD8QAgAAAAAAAAFjBQAAeAAAAASus6zcUtY/rhXzU95a4T8AAAA/HwIAAAAAAAABZAUAAHgAAAC5MepV0WDWP64V81PeWuE/AAAAPx8CAAAAAAAAAWUFAAB4AAAAbrUg/8Vu1j+uFfNT3lrhPwAAAD8vAgAAAAAAAAFmBQAAeAAAACM5V6i6fNY/rhXzU95a4T8AAAA/LwIAAAAAAAABZwUAAHgAAACNQMT6o5jWPzgVdgB9U+E/AAAAPz8CAAAAAAAAAWgFAAB4AAAA90cxTY201j/BFPmsG0zhPwAAAD8/AgAAAAAAAAFpBQAAeAAAAKzLZ/aBwtY/wRT5rBtM4T8AAAA/TgIAAAAAAAABagUAAHgAAAAW09RIa97WP0wUfFm6ROE/AAAAP04CAAAAAAAAAWsFAAB4AAAANV54REkI1z9MFHxZukThPwAAAD9eAgAAAAAAAAFsBQAAeAAAAOrhru09Ftc/1RP/BVk94T8AAAA/XgIAAAAAAAABbQUAAHgAAACfZeWWMiTXP9UT/wVZPeE/AAAAP24CAAAAAAAAAW4FAAB4AAAAVOkbQCcy1z/VE/8FWT3hPwAAAD9uAgAAAAAAAAFvBQAAeAAAAL7wiJIQTtc/1RP/BVk94T8AAAA/fQIAAAAAAAABcAUAAHgAAABzdL87BVzXP9UT/wVZPeE/AAAAP40CAAAAAAAAAXEFAAB4AAAAKPj15Plp1z/VE/8FWT3hPwAAAD+cAgAAAAAAAAFyBQAAeAAAAN17LI7ud9c/1RP/BVk94T8AAAA/nAIAAAAAAAABcwUAAHgAAACS/2I344XXP9UT/wVZPeE/AAAAP6wCAAAAAAAAAXQFAAB4AAAA/AbQicyh1z/VE/8FWT3hPwAAAD+sAgAAAAAAAAF1BQAAeAAAALGKBjPBr9c/1RP/BVk94T8AAAA/vAIAAAAAAAABdgUAAHgAAABmDj3ctb3XP18TgrL3NeE/AAAAP8sCAAAAAAAAAXcFAAB4AAAA0BWqLp/Z1z9fE4Ky9zXhPwAAAD/LAgAAAAAAAAF4BQAAeAAAADodF4GI9dc/XxOCsvc14T8AAAA/2wIAAAAAAAABeQUAAHgAAADvoE0qfQPYP+oSBV+WLuE/AAAAP9sCAAAAAAAAAXoFAAB4AAAAoySE03ER2D/qEgVfli7hPwAAAD/rAgAAAAAAAAF7BQAAeAAAAFmounxmH9g/6hIFX5Yu4T8AAAA/6wIAAAAAAAABfAUAAHgAAAANLPElWy3YP+oSBV+WLuE/AAAAP/cCAAAAAAAAAX0FAAB4AAAAdzNeeERJ2D/qEgVfli7hPwAAAD/3AgAAAAAAAAF+BQAAeAAAAC23lCE5V9g/6hIFX5Yu4T8AAAA/BwMAAAAAAAABfwUAAHgAAADhOsvKLWXYP+oSBV+WLuE/AAAAPyYDAAAAAAAAAYAFAAB4AAAAl74BdCJz2D/qEgVfli7hPwAAAD82AwAAAAAAAAGBBQAAeAAAAEtCOB0Xgdg/6hIFX5Yu4T8AAAA/RQMAAAAAAAABggUAAHgAAAABxm7GC4/YP3MSiAs1J+E/AAAAP0UDAAAAAAAAAYMFAAB4AAAAtUmlbwCd2D/9EQu40x/hPwAAAD9VAwAAAAAAAAGEBQAAeAAAAGvN2xj1qtg//RELuNMf4T8AAAA/VQMAAAAAAAABhQUAAHgAAADV1Ehr3sbYP/0RC7jTH+E/AAAAP2UDAAAAAAAAAYYFAAB4AAAAP9y1vcfi2D/9EQu40x/hPwAAAD9lAwAAAAAAAAGHBQAAeAAAAKnjIhCx/tg//RELuNMf4T8AAAA/dAMAAAAAAAABiAUAAHgAAABdZ1m5pQzZP/0RC7jTH+E/AAAAP3QDAAAAAAAAAYkFAAB4AAAAffL8tIM22T/9EQu40x/hPwAAAD+EAwAAAAAAAAGKBQAAeAAAAOX5aQdtUtk//RELuNMf4T8AAAA/kwMAAAAAAAABiwUAAHgAAAC5CESsP4rZP/0RC7jTH+E/AAAAP5MDAAAAAAAAAYwFAAB4AAAA2ZPnpx202T/9EQu40x/hPwAAAD+TAwAAAAAAAAGNBQAAeAAAABeqLp/ZB9o//RELuNMf4T8AAAA/owMAAAAAAAABjgUAAHgAAADruAhErD/aP/0RC7jTH+E/AAAAP6MDAAAAAAAAAY8FAAB4AAAACUSsP4pp2j/9EQu40x/hPwAAAD+zAwAAAAAAAAGQBQAAeAAAAHNLGZJzhdo//RELuNMf4T8AAAA/swMAAAAAAAABkQUAAHgAAAApz087aJPaP/0RC7jTH+E/AAAAP8IDAAAAAAAAAZIFAAB4AAAA3VKG5Fyh2j/9EQu40x/hPwAAAD/CAwAAAAAAAAGTBQAAeAAAAFAB11lWbuE/psIOoG8q7D8AAAA/AAAAAAAAAAABlAUAAHgAAAAqQ3KuUHXhP6bCDqBvKuw/AAAAPxAAAAAAAAAAAZUFAAB4AAAABYUNA0t84T+mwg6gbyrsPwAAAD8fAAAAAAAAAAGWBQAAeAAAAN/GqFdFg+E/psIOoG8q7D8AAAA/LwAAAAAAAAABlwUAAHgAAAC6CESsP4rhP6bCDqBvKuw/AAAAPy8AAAAAAAAAAZgFAAB4AAAAlErfADqR4T8xwpFMDiPsPwAAAD8/AAAAAAAAAAGZBQAAeAAAAG+MelU0mOE/McKRTA4j7D8AAAA/PwAAAAAAAAABmgUAAHgAAABJzhWqLp/hPzHCkUwOI+w/AAAAP04AAAAAAAAAAZsFAAB4AAAAJBCx/iim4T8xwpFMDiPsPwAAAD9OAAAAAAAAAAGcBQAAeAAAALLVgvwXu+E/usEU+awb7D8AAAA/XgAAAAAAAAABnQUAAHgAAACOFx5REsLhP0TBl6VLFOw/AAAAP14AAAAAAAAAAZ4FAAB4AAAAQ5tU+gbQ4T9EwZelSxTsPwAAAD9uAAAAAAAAAAGfBQAAeAAAANFgJvj15OE/RMGXpUsU7D8AAAA/bgAAAAAAAAABoAUAAHgAAABiJvj15PnhP0TBl6VLFOw/AAAAP30AAAAAAAAAAaEFAAB4AAAAyy1lSM4V4j/PwBpS6gzsPwAAAD99AAAAAAAAAAGiBQAAeAAAAA93be+xOOI/z8AaUuoM7D8AAAA/jQAAAAAAAAABowUAAHgAAAB5ftpBm1TiP8/AGlLqDOw/AAAAP40AAAAAAAAAAaQFAAB4AAAAvsfi6H534j/PwBpS6gzsPwAAAD+cAAAAAAAAAAGlBQAAeAAAACjPTztok+I/z8AaUuoM7D8AAAA/nAAAAAAAAAABpgUAAHgAAABHWvM2Rr3iP8/AGlLqDOw/AAAAP6wAAAAAAAAAAacFAAB4AAAAi6P73Sng4j/PwBpS6gzsPwAAAD+sAAAAAAAAAAGoBQAAeAAAAPWqaDAT/OI/WMCd/ogF7D8AAAA/vAAAAAAAAAABqQUAAHgAAAAUNgws8SXjP1jAnf6IBew/AAAAP7wAAAAAAAAAAaoFAAB4AAAAfj15ftpB4z9YwJ3+iAXsPwAAAD/LAAAAAAAAAAGrBQAAeAAAAJ7IHHq4a+M/4r8gqyf+6z8AAAA/ywAAAAAAAAABrAUAAHgAAAAtju53p4DjP+K/IKsn/us/AAAAP9sAAAAAAAAAAa0FAAB4AAAAvVPAdZaV4z9sv6NXxvbrPwAAAD/bAAAAAAAAAAGuBQAAeAAAAEwZknOFquM/bL+jV8b26z8AAAA/6wAAAAAAAAABrwUAAHgAAADc3mNxdL/jP2y/o1fG9us/AAAAP/oAAAAAAAAAAbAFAAB4AAAAa6Q1b2PU4z/2viYEZe/rPwAAAD/6AAAAAAAAAAGxBQAAeAAAAEbm0MNd2+M/9r4mBGXv6z8AAAA/+gAAAAAAAAABsgUAAHgAAADVq6LBTPDjP/a+JgRl7+s/AAAAPwYBAAAAAAAAAbMFAAB4AAAAii/ZakH+4z/2viYEZe/rPwAAAD8GAQAAAAAAAAG0BQAAeAAAABr1qmgwE+Q/gL6psAPo6z8AAAA/FQEAAAAAAAABtQUAAHgAAACpunxmHyjkP4C+qbAD6Os/AAAAPxUBAAAAAAAAAbYFAAB4AAAAOYBOZA495D8KvixdouDrPwAAAD8lAQAAAAAAAAG3BQAAeAAAAHzJVgvyX+Q/lL2vCUHZ6z8AAAA/JQEAAAAAAAABuAUAAHgAAAAxTY205m3kP5S9rwlB2es/AAAAPzUBAAAAAAAAAbkFAAB4AAAAwhJfstWC5D8dvTK239HrPwAAAD9EAQAAAAAAAAG6BQAAeAAAAJtU+gbQieQ/qLy1Yn7K6z8AAAA/RAEAAAAAAAABuwUAAHgAAABQ2DCwxJfkPzG8OA8dw+s/AAAAP1QBAAAAAAAAAbwFAAB4AAAAKxrMBL+e5D8xvDgPHcPrPwAAAD9UAQAAAAAAAAG9BQAAeAAAAOCdAq6zrOQ/Mbw4Dx3D6z8AAAA/cwEAAAAAAAABvgUAAHgAAAC6350CrrPkPzG8OA8dw+s/AAAAP4MBAAAAAAAAAb8FAAB4AAAAlSE5V6i65D8xvDgPHcPrPwAAAD+SAQAAAAAAAAHABQAAeAAAAG9j1KuiweQ/Mbw4Dx3D6z8AAAA/ogEAAAAAAAABwQUAAHgAAABKpW8AncjkPzG8OA8dw+s/AAAAP7IBAAAAAAAAAcIFAAB4AAAAJOcKVZfP5D8xvDgPHcPrPwAAAD+yAQAAAAAAAAHDBQAAeAAAAP8opqmR1uQ/Mbw4Dx3D6z8AAAA/wQEAAAAAAAABxAUAAHgAAAC0rNxShuTkPzG8OA8dw+s/AAAAP8EBAAAAAAAAAcUFAAB4AAAAaTAT/Hry5D+7u7u7u7vrPwAAAD/RAQAAAAAAAAHGBQAAeAAAAB60SaVvAOU/u7u7u7u76z8AAAA/0QEAAAAAAAABxwUAAHgAAAD49eT5aQflP7u7u7u7u+s/AAAAP+EBAAAAAAAAAcgFAAB4AAAA0zeATmQO5T+7u7u7u7vrPwAAAD/hAQAAAAAAAAHJBQAAeAAAAK15G6NeFeU/u7u7u7u76z8AAAA/8AEAAAAAAAABygUAAHgAAACIu7b3WBzlP7u7u7u7u+s/AAAAP/ABAAAAAAAAAcsFAAB4AAAAYv1RTFMj5T+7u7u7u7vrPwAAAD8PAgAAAAAAAAHMBQAAeAAAAD0/7aBNKuU/u7u7u7u76z8AAAA/LwIAAAAAAAABzQUAAHgAAAAXgYj1RzHlP7u7u7u7u+s/AAAAPy8CAAAAAAAAAc4FAAB4AAAA8sIjSkI45T+7u7u7u7vrPwAAAD8+AgAAAAAAAAHPBQAAeAAAAMwEv548P+U/u7u7u7u76z8AAAA/PgIAAAAAAAAB0AUAAHgAAABcypCcK1TlP7u7u7u7u+s/AAAAP04CAAAAAAAAAdEFAAB4AAAANgws8SVb5T+7u7u7u7vrPwAAAD9eAgAAAAAAAAHSBQAAeAAAAOuPYpoaaeU/u7u7u7u76z8AAAA/XgIAAAAAAAAB0wUAAHgAAACgE5lDD3flP7u7u7u7u+s/AAAAP14CAAAAAAAAAdQFAAB4AAAAe1U0mAl+5T+7u7u7u7vrPwAAAD9tAgAAAAAAAAHVBQAAeAAAAFWXz+wDheU/u7u7u7u76z8AAAA/bQIAAAAAAAAB1gUAAHgAAAAw2WpB/ovlP7u7u7u7u+s/AAAAP30CAAAAAAAAAdcFAAB4AAAAChsGlviS5T+7u7u7u7vrPwAAAD+MAgAAAAAAAAHYBQAAeAAAAOVcoerymeU/u7u7u7u76z8AAAA/jAIAAAAAAAAB2QUAAHgAAADAnjw/7aDlP0a7PmhatOs/AAAAP6wCAAAAAAAAAdoFAAB4AAAAmuDXk+en5T9Guz5oWrTrPwAAAD+7AgAAAAAAAAHbBQAAeAAAAHUic+jhruU/Rrs+aFq06z8AAAA/ywIAAAAAAAAB3AUAAHgAAABPZA493LXlP0a7PmhatOs/AAAAP8sCAAAAAAAAAd0FAAB4AAAAKqapkda85T/PusEU+azrPwAAAD/bAgAAAAAAAAHeBQAAeAAAAN8p4DrLyuU/z7rBFPms6z8AAAA/6gIAAAAAAAAB3wUAAHgAAAC5a3uPxdHlP8+6wRT5rOs/AAAAP/oCAAAAAAAAAeAFAAB4AAAAlK0W5L/Y5T/PusEU+azrPwAAAD/6AgAAAAAAAAHhBQAAeAAAAJStFuS/2OU/WbpEwZel6z8AAAA/FAMAAAAAAAAB4gUAAHgAAABu77E4ut/lP1m6RMGXpes/AAAAP0MDAAAAAAAAAeMFAAB4AAAAbu+xOLrf5T/jucdtNp7rPwAAAD/fAwAAAAAAAAHkBQAAeAAAAKkdtEmlb+g/FfNT3lox7z8AAAA/AAAAAAAAAAAB5QUAAHgAAACpHbRJpW/oP4zz0DG8OO8/AAAAP4wAAAAAAAAAAeYFAAB4AAAAg19Pnp926D+M89AxvDjvPwAAAD/LAAAAAAAAAAHnBQAAeAAAAF6h6vKZfeg/jPPQMbw47z8AAAA/2gAAAAAAAAAB6AUAAHgAAAA444VHlIToP4zz0DG8OO8/AAAAP9oAAAAAAAAAAekFAAB4AAAAEyUhnI6L6D+M89AxvDjvPwAAAD/qAAAAAAAAAAHqBQAAeAAAAO1mvPCIkug/jPPQMbw47z8AAAA/6gAAAAAAAAAB6wUAAHgAAACi6vKZfaDoP4zz0DG8OO8/AAAAP/oAAAAAAAAAAewFAAB4AAAAfSyO7nen6D8V81PeWjHvPwAAAD/6AAAAAAAAAAHtBQAAeAAAAFduKUNyrug/FfNT3lox7z8AAAA/CQEAAAAAAAAB7gUAAHgAAAAysMSXbLXoPxXzU95aMe8/AAAAPwkBAAAAAAAAAe8FAAB4AAAA5zP7QGHD6D+f8taK+SnvPwAAAD8ZAQAAAAAAAAHwBQAAeAAAAJy3MepV0eg/n/LWivkp7z8AAAA/GQEAAAAAAAAB8QUAAHgAAABRO2iTSt/oPynyWTeYIu8/AAAAPykBAAAAAAAAAfIFAAB4AAAA4AA6kTn06D8p8lk3mCLvPwAAAD8pAQAAAAAAAAHzBQAAeAAAAJWEcDouAuk/s/Hc4zYb7z8AAAA/OAEAAAAAAAAB9AUAAHgAAABwxguPKAnpP7Px3OM2G+8/AAAAP0gBAAAAAAAAAfUFAAB4AAAAJUpCOB0X6T+z8dzjNhvvPwAAAD9IAQAAAAAAAAH2BQAAeAAAANrNeOERJek/PPFfkNUT7z8AAAA/SAEAAAAAAAAB9wUAAHgAAACPUa+KBjPpP8fw4jx0DO8/AAAAP1cBAAAAAAAAAfgFAAB4AAAARNXlM/tA6T/H8OI8dAzvPwAAAD9nAQAAAAAAAAH5BQAAeAAAAB4XgYj1R+k/x/DiPHQM7z8AAAA/ZwEAAAAAAAAB+gUAAHgAAADSmrcx6lXpP8fw4jx0DO8/AAAAP3cBAAAAAAAAAfsFAAB4AAAArtxShuRc6T9R8GXpEgXvPwAAAD93AQAAAAAAAAH8BQAAeAAAAIce7treY+k/UfBl6RIF7z8AAAA/hgEAAAAAAAAB/QUAAHgAAAA8oiSE03HpP1HwZekSBe8/AAAAP4YBAAAAAAAAAf4FAAB4AAAA8SVbLch/6T9R8GXpEgXvPwAAAD+WAQAAAAAAAAH/BQAAeAAAAM1n9oHChuk/UfBl6RIF7z8AAAA/pgEAAAAAAAABAAYAAHgAAACC6ywrt5TpP1HwZekSBe8/AAAAP6YBAAAAAAAAAQEGAAB4AAAAWy3If7Gb6T9R8GXpEgXvPwAAAD+1AQAAAAAAAAECBgAAeAAAADZvY9Srouk/UfBl6RIF7z8AAAA/tQEAAAAAAAABAwYAAHgAAADFNDXSmrfpP1HwZekSBe8/AAAAP8UBAAAAAAAAAQQGAAB4AAAAerhre4/F6T9R8GXpEgXvPwAAAD/FAQAAAAAAAAEFBgAAeAAAAAp+PXl+2uk/UfBl6RIF7z8AAAA/1AEAAAAAAAABBgYAAHgAAACZQw93be/pP1HwZekSBe8/AAAAP9QBAAAAAAAAAQcGAAB4AAAATsdFIGL96T9R8GXpEgXvPwAAAD/kAQAAAAAAAAEIBgAAeAAAAANLfMlWC+o/UfBl6RIF7z8AAAA/5AEAAAAAAAABCQYAAHgAAAC4zrJySxnqP1HwZekSBe8/AAAAP/QBAAAAAAAAAQoGAAB4AAAAkxBOx0Ug6j9R8GXpEgXvPwAAAD/0AQAAAAAAAAELBgAAeAAAAEiUhHA6Luo/UfBl6RIF7z8AAAA/AwIAAAAAAAABDAYAAHgAAADYWVZuKUPqP1HwZekSBe8/AAAAPwMCAAAAAAAAAQ0GAAB4AAAAspvxwiNK6j/a7+iVsf3uPwAAAD8TAgAAAAAAAAEOBgAAeAAAAGcfKGwYWOo/2u/olbH97j8AAAA/IwIAAAAAAAABDwYAAHgAAABCYcPAEl/qP9rv6JWx/e4/AAAAPyMCAAAAAAAAARAGAAB4AAAAHKNeFQ1m6j9l72tCUPbuPwAAAD8yAgAAAAAAAAERBgAAeAAAAPfk+WkHbeo/Ze9rQlD27j8AAAA/MgIAAAAAAAABEgYAAHgAAADRJpW+AXTqP2Xva0JQ9u4/AAAAP0ICAAAAAAAAARMGAAB4AAAArGgwE/x66j9l72tCUPbuPwAAAD9CAgAAAAAAAAEUBgAAeAAAAIaqy2f2geo/Ze9rQlD27j8AAAA/UQIAAAAAAAABFQYAAHgAAABh7Ga88IjqP2Xva0JQ9u4/AAAAP2ECAAAAAAAAARYGAAB4AAAAOy4CEeuP6j9l72tCUPbuPwAAAD9hAgAAAAAAAAEXBgAAeAAAABZwnWXlluo/Ze9rQlD27j8AAAA/cQIAAAAAAAABGAYAAHgAAAAWcJ1l5ZbqP+7u7u7u7u4/AAAAP4ACAAAAAAAAARkGAAB4AAAA8LE4ut+d6j/u7u7u7u7uPwAAAD+QAgAAAAAAAAEaBgAAeAAAAKU1b2PUq+o/7u7u7u7u7j8AAAA/kAIAAAAAAAABGwYAAHgAAABauaUMybnqP+7u7u7u7u4/AAAAP6ACAAAAAAAAARwGAAB4AAAADz3ctb3H6j/u7u7u7u7uPwAAAD+vAgAAAAAAAAEdBgAAeAAAAOp+dwq4zuo/7u7u7u7u7j8AAAA/rwIAAAAAAAABHgYAAHgAAADEwBJfstXqP+7u7u7u7u4/AAAAP78CAAAAAAAAAR8GAAB4AAAAeURJCKfj6j947nGbjefuPwAAAD+/AgAAAAAAAAEgBgAAeAAAAFSG5Fyh6uo/eO5xm43n7j8AAAA/vwIAAAAAAAABIQYAAHgAAAAJChsGlvjqP3jucZuN5+4/AAAAP94CAAAAAAAAASIGAAB4AAAA40u2WpD/6j8D7vRHLODuPwAAAD/uAgAAAAAAAAEjBgAAeAAAAL6NUa+KBus/A+70Ryzg7j8AAAA/7gIAAAAAAAABJAYAAHgAAACYz+wDhQ3rPwPu9Ecs4O4/AAAAP/0CAAAAAAAAASUGAAB4AAAAcxGIWH8U6z8D7vRHLODuPwAAAD8NAwAAAAAAAAEmBgAAeAAAAE1TI615G+s/A+70Ryzg7j8AAAA/HQMAAAAAAAABJwYAAHgAAAAolb4BdCLrPwPu9Ecs4O4/AAAAPywDAAAAAAAAASgGAAB4AAAAAtdZVm4p6z8D7vRHLODuPwAAAD88AwAAAAAAAAEpBgAAeAAAAN0Y9apoMOs/A+70Ryzg7j8AAAA/SwMAAAAAAAABKgYAAHgAAAC3WpD/YjfrP4ztd/TK2O4/AAAAP0sDAAAAAAAAASsGAAB4AAAAkpwrVF0+6z+M7Xf0ytjuPwAAAD9bAwAAAAAAAAEsBgAAeAAAAGzexqhXRes/Fu36oGnR7j8AAAA/WwMAAAAAAAABLQYAAHgAAAAhYv1RTFPrPxbt+qBp0e4/AAAAP2sDAAAAAAAAAS4GAAB4AAAA/KOYpkZa6z8W7fqgadHuPwAAAD9rAwAAAAAAAAEvBgAAeAAAALEnz087aOs/Fu36oGnR7j8AAAA/awMAAAAAAAABMAYAAHgAAABmqwX5L3brP6DsfU0Iyu4/AAAAP2sDAAAAAAAAATEGAAB4AAAAGy88oiSE6z+g7H1NCMruPwAAAD97AwAAAAAAAAEyBgAAeAAAAPVw1/Yei+s/oOx9TQjK7j8AAAA/ewMAAAAAAAABMwYAAHgAAADQsnJLGZLrPyrsAPqmwu4/AAAAP4sDAAAAAAAAATQGAAB4AAAAqvQNoBOZ6z8q7AD6psLuPwAAAD+LAwAAAAAAAAE1BgAAeAAAAIU2qfQNoOs/KuwA+qbC7j8AAAA/qgMAAAAAAAABNgYAAHgAAABfeERJCKfrPyrsAPqmwu4/AAAAP8kDAAAAAAAAATcGAAB4AAAAX3hESQin6z+064OmRbvuPwAAAD/JAwAAAAAAAAE4BgAAeAAAADq6350Crus/tOuDpkW77j8AAAA/2QMAAAAAAAABOQYAAHgAAAAU/Hry/LTrP7Trg6ZFu+4/AAAAP+gDAAAAAAAAAToGAAB4AAAAFPx68vy06z8+6wZT5LPuPwAAAD/oAwAAAAAAAAE7BgAAeAAAAO89Fkf3u+s/PusGU+Sz7j8AAAA/+AMAAAAAAAABPAYAAHgAAADvPRZH97vrP8jqif+CrO4/AAAAPwgEAAAAAAAAAT0GAAB4AAAA7z0WR/e76z9R6gysIaXuPwAAAD8IBAAAAAAAAAE+BgAAeAAAAMl/sZvxwus/UeoMrCGl7j8AAAA/FwQAAAAAAAABPwYAAHgAAADJf7Gb8cLrP9zpj1jAne4/AAAAPxcEAAAAAAAAAUAGAAB4AAAApMFM8OvJ6z/c6Y9YwJ3uPwAAAD8nBAAAAAAAAAFBBgAAeAAAAKTBTPDryes/ZukSBV+W7j8AAAA/JwQAAAAAAAABQgYAAHgAAACkwUzw68nrP+/olbH9ju4/AAAAPzYEAAAAAAAAAUMGAAB4AAAAfgPoRObQ6z966BhenIfuPwAAAD9GBAAAAAAAAAFEBgAAeAAAAH4D6ETm0Os/A+ibCjuA7j8AAAA/VgQAAAAAAAABRQYAAHgAAAB+A+hE5tDrP43nHrfZeO4/AAAAP2UEAAAAAAAAAUYGAAB4AAAAfgPoRObQ6z8X56FjeHHuPwAAAD91BAAAAAAAAAFHBgAAeAAAAH4D6ETm0Os/oeYkEBdq7j8AAAA/hQQAAAAAAAABSAYAAHgAAAB+A+hE5tDrPyvmp7y1Yu4/AAAAP6QEAAAAAAAAAUkGAAB4AAAAfgPoRObQ6z+15SppVFvuPwAAAD/DBAAAAAAAAAFKBgAAeAAAAH4D6ETm0Os/P+WtFfNT7j8AAAA/4gQAAAAAAAABSwYAAHgAAAB+A+hE5tDrP8jkMMKRTO4/AAAAP+IEAAAAAAAAAUwGAAB4AAAApMFM8OvJ6z/I5DDCkUzuPwAAAD8CBQAAAAAAAAFNBgAAeAAAAKTBTPDryes/U+SzbjBF7j8AAAA/EQUAAAAAAAABTgYAAHgAAADJf7Gb8cLrP1Pks24wRe4/AAAAPxEFAAAAAAAAAU8GAAB4AAAA7z0WR/e76z9T5LNuMEXuPwAAAD8hBQAAAAAAAAFQBgAAeAAAABT8evL8tOs/3eM2G8897j8AAAA/MAUAAAAAAAABUQYAAHgAAAA6ut+dAq7rP93jNhvPPe4/AAAAP0AFAAAAAAAAAVIGAAB4AAAAX3hESQin6z/d4zYbzz3uPwAAAD9HBQAAAAAAAAFTBgAAeAAAAKr0DaATmes/3eM2G8897j8AAAA/RwUAAAAAAAABVAYAAHgAAADQsnJLGZLrP93jNhvPPe4/AAAAP1YFAAAAAAAAAVUGAAB4AAAA9XDX9h6L6z/d4zYbzz3uPwAAAD9WBQAAAAAAAAFWBgAAeAAAABsvPKIkhOs/3eM2G8897j8AAAA/ZgUAAAAAAAABVwYAAHgAAABmqwX5L3brP93jNhvPPe4/AAAAP2YFAAAAAAAAAVgGAAB4AAAAi2lqpDVv6z9m47nHbTbuPwAAAD92BQAAAAAAAAFZBgAAeAAAALEnz087aOs/ZuO5x2027j8AAAA/dgUAAAAAAAABWgYAAHgAAAD8o5imRlrrP2bjucdtNu4/AAAAP4UFAAAAAAAAAVsGAAB4AAAAIWL9UUxT6z9m47nHbTbuPwAAAD+FBQAAAAAAAAFcBgAAeAAAALdakP9iN+s/ZuO5x2027j8AAAA/lQUAAAAAAAABXQYAAHgAAAAolb4BdCLrP2bjucdtNu4/AAAAP5UFAAAAAAAAAV4GAAB4AAAAvo1Rr4oG6z9m47nHbTbuPwAAAD+kBQAAAAAAAAFfBgAAeAAAAHlESQin4+o/ZuO5x2027j8AAAA/pAUAAAAAAAABYAYAAHgAAAAPPdy1vcfqP2bjucdtNu4/AAAAP7QFAAAAAAAAAWEGAAB4AAAA8LE4ut+d6j9m47nHbTbuPwAAAD+0BQAAAAAAAAFiBgAAeAAAAKxoMBP8euo/ZuO5x2027j8AAAA/xAUAAAAAAAABYwYAAHgAAABCYcPAEl/qP2bjucdtNu4/AAAAP8QFAAAAAAAAAWQGAAB4AAAA/Re7GS886j9m47nHbTbuPwAAAD/TBQAAAAAAAAFlBgAAeAAAAG1S6RtAJ+o/ZuO5x2027j8AAAA/0wUAAAAAAAABZgYAAHgAAADejBceURLqP2bjucdtNu4/AAAAP+MFAAAAAAAAAWcGAAB4AAAAKQnhdFwE6j9m47nHbTbuPwAAAD/jBQAAAAAAAAFoBgAAeAAAAHSFqstn9uk/ZuO5x2027j8AAAA/8wUAAAAAAAABaQYAAHgAAACZQw93be/pP2bjucdtNu4/AAAAP/MFAAAAAAAAAWoGAAB4AAAAvwF0InPo6T9m47nHbTbuPwAAAD8CBgAAAAAAAAFrBgAAeAAAAOS/2M144ek/ZuO5x2027j8AAAA/AgYAAAAAAAABbAYAAHgAAAAvPKIkhNPpP2bjucdtNu4/AAAAPxIGAAAAAAAAAW0GAAB4AAAAerhre4/F6T9m47nHbTbuPwAAAD8hBgAAAAAAAAFuBgAAeAAAAKB20CaVvuk/ZuO5x2027j8AAAA/MQYAAAAAAAABbwYAAHgAAAAQsf4opqnpP2bjucdtNu4/AAAAPzEGAAAAAAAAAXAGAAB4AAAAWy3If7Gb6T9m47nHbTbuPwAAAD9BBgAAAAAAAAFxBgAAeAAAAKapkda8jek/ZuO5x2027j8AAAA/QQYAAAAAAAABcgYAAHgAAADxJVstyH/pP2bjucdtNu4/AAAAP1AGAAAAAAAAAXMGAAB4AAAAPKIkhNNx6T9m47nHbTbuPwAAAD9QBgAAAAAAAAF0BgAAeAAAAIce7treY+k/ZuO5x2027j8AAAA/YAYAAAAAAAABdQYAAHgAAADSmrcx6lXpP2bjucdtNu4/AAAAP3AGAAAAAAAAAXYGAAB4AAAARNXlM/tA6T/w4jx0DC/uPwAAAD9wBgAAAAAAAAF3BgAAeAAAAI9Rr4oGM+k/8OI8dAwv7j8AAAA/cAYAAAAAAAABeAYAAHgAAAC0DxQ2DCzpP/DiPHQML+4/AAAAP38GAAAAAAAAAXkGAAB4AAAA/4vdjBce6T964r8gqyfuPwAAAD+PBgAAAAAAAAF6BgAAeAAAACVKQjgdF+k/euK/IKsn7j8AAAA/jwYAAAAAAAABewYAAHgAAABwxguPKAnpP3rivyCrJ+4/AAAAP54GAAAAAAAAAXwGAAB4AAAAlYRwOi4C6T964r8gqyfuPwAAAD+eBgAAAAAAAAF9BgAAeAAAALtC1eUz++g/euK/IKsn7j8AAAA/rgYAAAAAAAABfgYAAHgAAADgADqROfToP3rivyCrJ+4/AAAAP80GAAAAAAAAAX8GAAB4AAAABr+ePD/t6D964r8gqyfuPwAAAD8MBwAAAAAAAAGABgAAeAAAACt9A+hE5ug/euK/IKsn7j8AAAA/GwcAAAAAAAABgQYAAHgAAABRO2iTSt/oP3rivyCrJ+4/AAAAPxsHAAAAAAAAAYIGAAB4AAAAnLcx6lXR6D964r8gqyfuPwAAAD8rBwAAAAAAAAGDBgAAeAAAAMF1lpVbyug/euK/IKsn7j8AAAA/SgcAAAAAAAABhAYAAHgAAADnM/tAYcPoP3rivyCrJ+4/AAAAP1QHAAAAAAAAAYUGAAB4AAAADPJf7Ga86D964r8gqyfuPwAAAD9UBwAAAAAAAAGGBgAAeAAAADKwxJdsteg/euK/IKsn7j8AAAA/ZAcAAAAAAAABhwYAAHgAAABXbilDcq7oP3rivyCrJ+4/AAAAP3MHAAAAAAAAAYgGAAB4AAAAfSyO7nen6D964r8gqyfuPwAAAD+SBwAAAAAAAAGJBgAAeAAAAKLq8pl9oOg/euK/IKsn7j8AAAA/kgcAAAAAAAABigYAAHgAAADIqFdFg5noP3rivyCrJ+4/AAAAP6IHAAAAAAAAAYsGAAB4AAAA7Wa88IiS6D964r8gqyfuPwAAAD+yBwAAAAAAAAGMBgAAeAAAADjjhUeUhOg/euK/IKsn7j8AAAA/wQcAAAAAAAABjQYAAHgAAABeoerymX3oP3rivyCrJ+4/AAAAP9EHAAAAAAAAAY4GAAB4AAAAg19Pnp926D8E4kLNSSDuPwAAAD/RBwAAAAAAAAGPBgAAeAAAAKkdtEmlb+g/BOJCzUkg7j8AAAA/4QcAAAAAAAABkAYAAHgAAADO2xj1qmjoPwTiQs1JIO4/AAAAP+EHAAAAAAAAAZEGAAB4AAAA9Jl9oLBh6D+O4cV56BjuPwAAAD/wBwAAAAAAAAGSBgAAeAAAAGTUq6LBTOg/juHFeegY7j8AAAA/8AcAAAAAAAABkwYAAHgAAACKkhBOx0XoP47hxXnoGO4/AAAAPwAIAAAAAAAAAZQGAAB4AAAAr1B1+cw+6D+O4cV56BjuPwAAAD8ACAAAAAAAAAGVBgAAeAAAANUO2qTSN+g/juHFeegY7j8AAAA/DwgAAAAAAAABlgYAAHgAAAD6zD5Q2DDoP47hxXnoGO4/AAAAPw8IAAAAAAAAAZcGAAB4AAAAIIuj+90p6D+O4cV56BjuPwAAAD8fCAAAAAAAAAGYBgAAeAAAAEVJCKfjIug/juHFeegY7j8AAAA/HwgAAAAAAAABmQYAAHgAAABrB21S6RvoPwTiQs1JIO4/AAAAPy8IAAAAAAAAAZoGAAB4AAAAkMXR/e4U6D8E4kLNSSDuPwAAAD8+CAAAAAAAAAGbBgAAeAAAALaDNqn0Deg/BOJCzUkg7j8AAAA/PggAAAAAAAABnAYAAHgAAAC2gzap9A3oP3rivyCrJ+4/AAAAP04IAAAAAAAAAZ0GAAB4AAAA20GbVPoG6D964r8gqyfuPwAAAD9OCAAAAAAAAAGeBgAAeAAAANtBm1T6Bug/8OI8dAwv7j8AAAA/XggAAAAAAAABnwYAAHgAAAABAAAAAADoP/DiPHQML+4/AAAAP20IAAAAAAAAAaAGAAB4AAAAJr5kqwX55z9m47nHbTbuPwAAAD+cCAAAAAAAAAGhBgAAeAAAACa+ZKsF+ec/3eM2G8897j8AAAA/rAgAAAAAAAABogYAAHgAAABMfMlWC/LnP93jNhvPPe4/AAAAP7sIAAAAAAAAAaMGAAB4AAAATHzJVgvy5z9T5LNuMEXuPwAAAD+7CAAAAAAAAAGkBgAAeAAAAEx8yVYL8uc/yOQwwpFM7j8AAAA/ywgAAAAAAAABpQYAAHgAAABxOi4CEevnPz/lrRXzU+4/AAAAP9sIAAAAAAAAAaYGAAB4AAAAcTouAhHr5z+15SppVFvuPwAAAD/bCAAAAAAAAAGnBgAAeAAAAHE6LgIR6+c/K+anvLVi7j8AAAA/6ggAAAAAAAABqAYAAHgAAABxOi4CEevnP6HmJBAXau4/AAAAP/oIAAAAAAAAAakGAAB4AAAAcTouAhHr5z8X56FjeHHuPwAAAD8JCQAAAAAAAAGqBgAAeAAAAHE6LgIR6+c/jecet9l47j8AAAA/GQkAAAAAAAABqwYAAHgAAABxOi4CEevnPwPomwo7gO4/AAAAPxkJAAAAAAAAAawGAAB4AAAAcTouAhHr5z/v6JWx/Y7uPwAAAD8pCQAAAAAAAAGtBgAAeAAAAHE6LgIR6+c/ZukSBV+W7j8AAAA/OAkAAAAAAAABrgYAAHgAAABxOi4CEevnP1HqDKwhpe4/AAAAP0gJAAAAAAAAAa8GAAB4AAAAcTouAhHr5z/I6on/gqzuPwAAAD9YCQAAAAAAAAGwBgAAeAAAAHE6LgIR6+c/PusGU+Sz7j8AAAA/WAkAAAAAAAABsQYAAHgAAABMfMlWC/LnPyrsAPqmwu4/AAAAP1gJAAAAAAAAAbIGAAB4AAAATHzJVgvy5z+g7H1NCMruPwAAAD9nCQAAAAAAAAGzBgAAeAAAAEx8yVYL8uc/Fu36oGnR7j8AAAA/ZwkAAAAAAAABtAYAAHgAAAAmvmSrBfnnP4ztd/TK2O4/AAAAP3cJAAAAAAAAAbUGAAB4AAAAJr5kqwX55z8D7vRHLODuPwAAAD93CQAAAAAAAAG2BgAAeAAAAAEAAAAAAOg/A+70Ryzg7j8AAAA/lgkAAAAAAAABtwYAAHgAAADbQZtU+gboP3jucZuN5+4/AAAAP9UJAAAAAAAAAbgGAAB4AAAA20GbVPoG6D/u7u7u7u7uPwAAAD/kCQAAAAAAAAG5BgAAeAAAANtBm1T6Bug/Ze9rQlD27j8AAAA/AwoAAAAAAAABugYAAHgAAAC2gzap9A3oP2Xva0JQ9u4/AAAAPxMKAAAAAAAAAbsGAAB4AAAAawdtUukb6D9l72tCUPbuPwAAAD8yCgAAAAAAAAG8BgAAeAAAAEVJCKfjIug/Ze9rQlD27j8AAAA/MgoAAAAAAAABvQYAAHgAAABFSQin4yLoP+7u7u7u7u4/AAAAP0IKAAAAAAAAAb4GAAB4AAAARUkIp+Mi6D947nGbjefuPwAAAD9CCgAAAAAAAAG/BgAAeAAAACCLo/vdKeg/eO5xm43n7j8AAAA/UgoAAAAAAAABwAYAAHgAAAAgi6P73SnoPwPu9Ecs4O4/AAAAP1IKAAAAAAAAAcEGAAB4AAAAqpHWvI1R5z9R8GXpEgXvPwAAAD8AAAAAAAAAAAHCBgAAeAAAAKqR1ryNUec/x/DiPHQM7z8AAAA/AAAAAAAAAAABwwYAAHgAAADPTztok0rnP8fw4jx0DO8/AAAAPx8AAAAAAAAAAcQGAAB4AAAAz087aJNK5z888V+Q1RPvPwAAAD8+AAAAAAAAAAHFBgAAeAAAAPUNoBOZQ+c/PPFfkNUT7z8AAAA/TgAAAAAAAAABxgYAAHgAAAAazAS/njznPzzxX5DVE+8/AAAAP14AAAAAAAAAAccGAAB4AAAAQIppaqQ15z888V+Q1RPvPwAAAD9tAAAAAAAAAAHIBgAAeAAAAGVIzhWqLuc/PPFfkNUT7z8AAAA/fQAAAAAAAAAByQYAAHgAAACLBjPBryfnPzzxX5DVE+8/AAAAP30AAAAAAAAAAcoGAAB4AAAA1oL8F7sZ5z888V+Q1RPvPwAAAD+NAAAAAAAAAAHLBgAAeAAAAEa9KhrMBOc/PPFfkNUT7z8AAAA/jQAAAAAAAAABzAYAAHgAAAADdCJz6OHmPzzxX5DVE+8/AAAAP5wAAAAAAAAAAc0GAAB4AAAA5Oh+dwq45j+z8dzjNhvvPwAAAD+cAAAAAAAAAAHOBgAAeAAAAHrhESUhnOY/s/Hc4zYb7z8AAAA/rAAAAAAAAAABzwYAAHgAAABbVm4pQ3LmP5/y1or5Ke8/AAAAP7sAAAAAAAAAAdAGAAB4AAAAFg1mgl9P5j8V81PeWjHvPwAAAD+7AAAAAAAAAAHRBgAAeAAAANLDXdt7LOY/FfNT3lox7z8AAAA/ywAAAAAAAAAB0gYAAHgAAAAdQCcyhx7mP4zz0DG8OO8/AAAAP8sAAAAAAAAAAdMGAAB4AAAAQv6L3YwX5j+M89AxvDjvPwAAAD/bAAAAAAAAAAHUBgAAeAAAAGi88IiSEOY/jPPQMbw47z8AAAA/2wAAAAAAAAAB1QYAAHgAAACNelU0mAnmP4zz0DG8OO8/AAAAPwoBAAAAAAAAAdYGAAB4AAAAszi6350C5j+M89AxvDjvPwAAAD85AQAAAAAAAAHXBgAAeAAAALM4ut+dAuY/FfNT3lox7z8AAAA/WAEAAAAAAAAB2AYAAHgAAACzOLrfnQLmP5/y1or5Ke8/AAAAP3gBAAAAAAAAAdkGAAB4AAAA2PYei6P75T+f8taK+SnvPwAAAD+XAQAAAAAAAAHaBgAAeAAAANj2Houj++U/KfJZN5gi7z8AAAA/pgEAAAAAAAAB2wYAAHgAAADY9h6Lo/vlP7Px3OM2G+8/AAAAP7YBAAAAAAAAAdwGAAB4AAAA2PYei6P75T888V+Q1RPvPwAAAD/GAQAAAAAAAAHdBgAAeAAAANj2Houj++U/x/DiPHQM7z8AAAA/1QEAAAAAAAAB3gYAAHgAAADY9h6Lo/vlP9rv6JWx/e4/AAAAP+UBAAAAAAAAAd8GAAB4AAAA2PYei6P75T9l72tCUPbuPwAAAD/1AQAAAAAAAAHgBgAAeAAAANj2Houj++U/7u7u7u7u7j8AAAA/BAIAAAAAAAAB4QYAAHgAAADY9h6Lo/vlP3jucZuN5+4/AAAAPxQCAAAAAAAAAeIGAAB4AAAA2PYei6P75T8D7vRHLODuPwAAAD8jAgAAAAAAAAHjBgAAeAAAANj2Houj++U/jO139MrY7j8AAAA/MwIAAAAAAAAB5AYAAHgAAADY9h6Lo/vlPxbt+qBp0e4/AAAAPzMCAAAAAAAAAeUGAAB4AAAA2PYei6P75T+g7H1NCMruPwAAAD9DAgAAAAAAAAHmBgAAeAAAANj2Houj++U/tOuDpkW77j8AAAA/QwIAAAAAAAAB5wYAAHgAAADY9h6Lo/vlPz7rBlPks+4/AAAAP1ICAAAAAAAAAegGAAB4AAAA2PYei6P75T9R6gysIaXuPwAAAD9SAgAAAAAAAAHpBgAAeAAAANj2Houj++U/ZukSBV+W7j8AAAA/YgIAAAAAAAAB6gYAAHgAAADY9h6Lo/vlP+/olbH9ju4/AAAAP2ICAAAAAAAAAesGAAB4AAAAszi6350C5j966BhenIfuPwAAAD9yAgAAAAAAAAHsBgAAeAAAALM4ut+dAuY/jecet9l47j8AAAA/cgIAAAAAAAAB7QYAAHgAAACNelU0mAnmPxfnoWN4ce4/AAAAP4ECAAAAAAAAAe4GAAB4AAAAjXpVNJgJ5j+h5iQQF2ruPwAAAD+BAgAAAAAAAAHvBgAAeAAAAI16VTSYCeY/K+anvLVi7j8AAAA/kQIAAAAAAAAB8AYAAHgAAABovPCIkhDmPz/lrRXzU+4/AAAAP6ACAAAAAAAAAfEGAAB4AAAAaLzwiJIQ5j/I5DDCkUzuPwAAAD+wAgAAAAAAAAHyBgAAeAAAAGi88IiSEOY/U+SzbjBF7j8AAAA/wAIAAAAAAAAB8wYAAHgAAABC/ovdjBfmP93jNhvPPe4/AAAAP88CAAAAAAAAAfQGAAB4AAAAQv6L3YwX5j9m47nHbTbuPwAAAD/PAgAAAAAAAAH1BgAAeAAAAB1AJzKHHuY/ZuO5x2027j8AAAA/3wIAAAAAAAAB9gYAAHgAAAD3gcKGgSXmP3rivyCrJ+4/AAAAP+8CAAAAAAAAAfcGAAB4AAAA0sNd23ss5j964r8gqyfuPwAAAD/vAgAAAAAAAAH4BgAAeAAAAKwF+S92M+Y/juHFeegY7j8AAAA/7wIAAAAAAAAB+QYAAHgAAACHR5SEcDrmP47hxXnoGO4/AAAAP/4CAAAAAAAAAfoGAAB4AAAAYYkv2WpB5j8Y4UgmhxHuPwAAAD8OAwAAAAAAAAH7BgAAeAAAADzLyi1lSOY/ouDL0iUK7j8AAAA/HQMAAAAAAAAB/AYAAHgAAAA8y8otZUjmPyvgTn/EAu4/AAAAPx0DAAAAAAAAAf0GAAB4AAAAFg1mgl9P5j+239ErY/vtPwAAAD8tAwAAAAAAAAH+BgAAeAAAAPFOAddZVuY/QN9U2AH07T8AAAA/PQMAAAAAAAAB/wYAAHgAAADLkJwrVF3mP0DfVNgB9O0/AAAAP0wDAAAAAAAAAQAHAAB4AAAAptI3gE5k5j/J3teEoOztPwAAAD9cAwAAAAAAAAEBBwAAeAAAAIAU09RIa+Y/yd7XhKDs7T8AAAA/bAMAAAAAAAABAgcAAHgAAABbVm4pQ3LmP1TeWjE/5e0/AAAAP2wDAAAAAAAAAQMHAAB4AAAANZgJfj155j9U3loxP+XtPwAAAD97AwAAAAAAAAEEBwAAeAAAAOobQCcyh+Y/VN5aMT/l7T8AAAA/iwMAAAAAAAABBQcAAHgAAADFXdt7LI7mP1TeWjE/5e0/AAAAP5oDAAAAAAAAAQYHAAB4AAAAn5920CaV5j9U3loxP+XtPwAAAD+qAwAAAAAAAAEHBwAAeAAAAHrhESUhnOY/VN5aMT/l7T8AAAA/qgMAAAAAAAABCAcAAHgAAABUI615G6PmP1TeWjE/5e0/AAAAP7oDAAAAAAAAAQkHAAB4AAAAL2VIzhWq5j9U3loxP+XtPwAAAD/JAwAAAAAAAAEKBwAAeAAAAAmn4yIQseY/VN5aMT/l7T8AAAA/yQMAAAAAAAABCwcAAHgAAADk6H53CrjmP1TeWjE/5e0/AAAAP9kDAAAAAAAAAQwHAAB4AAAAvioazAS/5j9U3loxP+XtPwAAAD/ZAwAAAAAAAAENBwAAeAAAAJlstSD/xeY/VN5aMT/l7T8AAAA/6QMAAAAAAAABDgcAAHgAAACZbLUg/8XmP8ne14Sg7O0/AAAAP/gDAAAAAAAAAQ8HAAB4AAAAcq5QdfnM5j/J3teEoOztPwAAAD/4AwAAAAAAAAEQBwAAeAAAAE7w68nz0+Y/yd7XhKDs7T8AAAA/FwQAAAAAAAABEQcAAHgAAAAnMoce7trmP8ne14Sg7O0/AAAAPycEAAAAAAAAARIHAAB4AAAAJzKHHu7a5j9A31TYAfTtPwAAAD8nBAAAAAAAAAETBwAAeAAAAAN0InPo4eY/QN9U2AH07T8AAAA/JwQAAAAAAAABFAcAAHgAAADctb3H4ujmP0DfVNgB9O0/AAAAPzcEAAAAAAAAARUHAAB4AAAA3LW9x+Lo5j+239ErY/vtPwAAAD9WBAAAAAAAAAEWBwAAeAAAANy1vcfi6OY/ouDL0iUK7j8AAAA/ZgQAAAAAAAABFwcAAHgAAAC491gc3e/mP6Lgy9IlCu4/AAAAP2YEAAAAAAAAARgHAAB4AAAAuPdYHN3v5j8Y4UgmhxHuPwAAAD91BAAAAAAAAAEZBwAAeAAAAJE59HDX9uY/juHFeegY7j8AAAA/hQQAAAAAAAABGgcAAHgAAACROfRw1/bmPwTiQs1JIO4/AAAAP5QEAAAAAAAAARsHAAB4AAAAkTn0cNf25j964r8gqyfuPwAAAD+kBAAAAAAAAAEcBwAAeAAAAG17j8XR/eY/euK/IKsn7j8AAAA/tAQAAAAAAAABHQcAAHgAAABte4/F0f3mP/DiPHQML+4/AAAAP8MEAAAAAAAAAR4HAAB4AAAARr0qGswE5z/w4jx0DC/uPwAAAD/TBAAAAAAAAAEfBwAAeAAAAEa9KhrMBOc/ZuO5x2027j8AAAA/4wQAAAAAAAABIAcAAHgAAABGvSoazATnP93jNhvPPe4/AAAAP/IEAAAAAAAAASEHAAB4AAAARr0qGswE5z9T5LNuMEXuPwAAAD/yBAAAAAAAAAEiBwAAeAAAAEa9KhrMBOc/yOQwwpFM7j8AAAA/AgUAAAAAAAABIwcAAHgAAABGvSoazATnPz/lrRXzU+4/AAAAPwIFAAAAAAAAASQHAAB4AAAAbXuPxdH95j8r5qe8tWLuPwAAAD8RBQAAAAAAAAElBwAAeAAAAG17j8XR/eY/F+ehY3hx7j8AAAA/EQUAAAAAAAABJgcAAHgAAABte4/F0f3mP3roGF6ch+4/AAAAPyEFAAAAAAAAAScHAAB4AAAAbXuPxdH95j/c6Y9YwJ3uPwAAAD8hBQAAAAAAAAEoBwAAeAAAAG17j8XR/eY/yOqJ/4Ks7j8AAAA/MQUAAAAAAAABKQcAAHgAAABte4/F0f3mPz7rBlPks+4/AAAAPzEFAAAAAAAAASoHAAB4AAAAbXuPxdH95j+g7H1NCMruPwAAAD9ABQAAAAAAAAErBwAAeAAAAG17j8XR/eY/Fu36oGnR7j8AAAA/QAUAAAAAAAABLAcAAHgAAABte4/F0f3mP4ztd/TK2O4/AAAAP1AFAAAAAAAAAS0HAAB4AAAAbXuPxdH95j8D7vRHLODuPwAAAD9QBQAAAAAAAAEuBwAAeAAAAG17j8XR/eY/eO5xm43n7j8AAAA/YAUAAAAAAAABLwcAAHgAAABte4/F0f3mP+7u7u7u7u4/AAAAP38FAAAAAAAAATAHAAB4AAAAbXuPxdH95j9l72tCUPbuPwAAAD+OBQAAAAAAAAExBwAAeAAAAG17j8XR/eY/2u/olbH97j8AAAA/rgUAAAAAAAABMgcAAHgAAABte4/F0f3mP1HwZekSBe8/AAAAP80FAAAAAAAAATMHAAB4AAAAbXuPxdH95j/H8OI8dAzvPwAAAD/sBQAAAAAAAAE0BwAAeAAAAG17j8XR/eY/PPFfkNUT7z8AAAA//AUAAAAAAAABNQcAAHgAAABGvSoazATnP7Px3OM2G+8/AAAAPwsGAAAAAAAAATYHAAB4AAAARr0qGswE5z8p8lk3mCLvPwAAAD8bBgAAAAAAAAE3BwAAeAAAACL/xW7GC+c/n/LWivkp7z8AAAA/KwYAAAAAAAABOAcAAHgAAAAi/8VuxgvnPxXzU95aMe8/AAAAPysGAAAAAAAAATkHAAB4AAAAIv/FbsYL5z+M89AxvDjvPwAAAD86BgAAAAAAAAE6BwAAeAAAAPtAYcPAEuc/jPPQMbw47z8AAAA/OgYAAAAAAAABOwcAAHgAAAD7QGHDwBLnPwH0TYUdQO8/AAAAP0oGAAAAAAAAATwHAAB4AAAA+0Bhw8AS5z939MrYfkfvPwAAAD9aBgAAAAAAAAE9BwAAeAAAANaC/Be7Gec/d/TK2H5H7z8AAAA/eQYAAAAAAAABPgcAAHgAAADWgvwXuxnnP+70RyzgTu8/AAAAP3kGAAAAAAAAAT8HAAB4AAAAsMSXbLUg5z/u9Ecs4E7vPwAAAD+YBgAAAAAAAAFABwAAeAAAAIsGM8GvJ+c/d/TK2H5H7z8AAAA/mAYAAAAAAAABQQcAAHgAAABlSM4Vqi7nP3f0yth+R+8/AAAAP6gGAAAAAAAAAUIHAAB4AAAAGswEv5485z8B9E2FHUDvPwAAAD+3BgAAAAAAAAs=</ink>
</athena>
</file>

<file path=customXml/item38.xml><?xml version="1.0" encoding="utf-8"?>
<athena xmlns="http://schemas.microsoft.com/edu/athena" version="0.1.3209.0">
  <media streamable="true" recordStart="0" recordEnd="73092" recordLength="116216"/>
</athena>
</file>

<file path=customXml/item3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O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dCwAAAAAAAAXu////DEFjdGlvblR5cGVWMQEAAAAHdmFsdWVfXwAIAgAAAAAAAAABBQAAAAQAAAAJEwAAAAkUAAAAhx8AAAAAAAAB6////+7///8AAAAAAQYAAAAEAAAACRYAAAAJFwAAADQ8AAAAAAAAAej////u////AAAAAAEHAAAABAAAAAkZAAAACRoAAAASYAAAAAAAAAHl////7v///wAAAAABCAAAAAQAAAAJHAAAAAkdAAAAhXUAAAAAAAAB4v///+7///8AAAAAAQkAAAAEAAAACR8AAAAJIAAAAGB4AAAAAAAAAd/////u////AAAAAAEKAAAABAAAAAkiAAAACSMAAAC3nQAAAAAAAAHc////7v///wAAAAABCwAAAAQAAAAJJQAAAAkmAAAAHrIAAAAAAAAB2f///+7///8AAAAAAQwAAAAEAAAACSgAAAAJKQAAAPPHAAAAAAAAAdb////u////AAAAAAENAAAABAAAAAkrAAAACSwAAAB21AAAAAAAAAHT////7v///wAAAAABDgAAAAQAAAAJLgAAAAkvAAAA9gcBAAAAAAAB0P///+7///8AAAAABQ8AAAANQ2xlYXJDYW52YXNWMQIAAAAJU3RhcnRUaW1lBFR5cGUABBAMQWN0aW9uVHlwZVYxAgAAAAIAAACEHQEAAAAAAAHP////7v///wAAAAAFEAAAAA9QZW5BdHRyaWJ1dGVzVjEKAAAAB19jb2xvckEHX2NvbG9yUgdfY29sb3JHB19jb2xvckIKRml0VG9DdXJ2ZQZIZWlnaHQOSWdub3JlUHJlc3N1cmUNSXNIaWdobGlnaHRlcgVTaGFwZQVXaWR0aAAAAAAAAAAABAACAgICAQYBAQxCcnVzaFNoYXBlVjECAAAABgIAAAD//wAAAAAAAAAAACJAAAAFzv///wxCcnVzaFNoYXBlVjEBAAAAB3ZhbHVlX18ACAIAAAABAAAAAAAAAAAAIkAFEQAAAApJbmtUcmFjZVYxAwAAAA1MaXN0YDErX2l0ZW1zDExpc3RgMStfc2l6ZQ9MaXN0YDErX3ZlcnNpb24EAAAYU2hhcmVkLklua2luZy5JbmtQb2ludFtdAgAAAAgIAgAAAAkzAAAAPwEAAD8BAAABEwAAABAAAAD//wAAAAAAAAAAACJAAAABzP///87///8BAAAAAAAAAAAAIkABFAAAABEAAAAJNQAAAPQAAAD0AAAAARYAAAAQAAAA//8AAAAAAAAAAAAiQAAAAcr////O////AQAAAAAAAAAAACJAARcAAAARAAAACTcAAAAsAAAALAAAAAEZAAAAEAAAAP//AAAAAAAAAAAAIkAAAAHI////zv///wEAAAAAAAAAAAAiQAEaAAAAEQAAAAk5AAAAEgEAABIBAAABHAAAABAAAAD//wAAAAAAAAAAACJAAAABxv///87///8BAAAAAAAAAAAAIkABHQAAABEAAAAJOwAAAA8AAAAPAAAAAR8AAAAQAAAA//8AAAAAAAAAAAAiQAAAAcT////O////AQAAAAAAAAAAACJAASAAAAARAAAACT0AAAAUAAAAFAAAAAEiAAAAEAAAAP//AAAAAAAAAAAAIkAAAAHC////zv///wEAAAAAAAAAAAAiQAEjAAAAEQAAAAk/AAAAXQAAAF0AAAABJQAAABAAAAD//wAAAAAAAAAAACJAAAABwP///87///8BAAAAAAAAAAAAIkABJgAAABEAAAAJQQAAALwAAAC8AAAAASgAAAAQAAAA//8AAAAAAAAAAAAiQAAAAb7////O////AQAAAAAAAAAAACJAASkAAAARAAAACUMAAAAxAAAAMQAAAAErAAAAEAAAAP//AAAAAAAAAAAAIkAAAAG8////zv///wEAAAAAAAAAAAAiQAEsAAAAEQAAAAlFAAAAIQAAACEAAAABLgAAABAAAAD//wAAAAAAAAAAACJAAAABuv///87///8BAAAAAAAAAAAAIkABLwAAABEAAAAJRwAAABAAAAAQAAAABzMAAAAAAQAAAAAC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NwQc1AAAAAAEAAAAAAQAABApJbmtQb2ludFYxAgA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DQwHNwAAAAABAAAAQAAAAAQKSW5rUG9pbnRWMQIA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DRQHOQAAAAABAAAAAAIAAAQKSW5rUG9pbnRWMQIA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3uBzsAAAAAAQAAABAAAAAECklua1BvaW50VjECAAAACbkDAAAJugMAAAm7AwAACbwDAAAJvQMAAAm+AwAACb8DAAAJwAMAAAnBAwAACcIDAAAJwwMAAAnEAwAACcUDAAAJxgMAAAnHAwAACgc9AAAAAAEAAAAgAAAABApJbmtQb2ludFYxAgAAAAnIAwAACckDAAAJygMAAAnLAwAACcwDAAAJzQMAAAnOAwAACc8DAAAJ0AMAAAnRAwAACdIDAAAJ0wMAAAnUAwAACdUDAAAJ1gMAAAnXAwAACdgDAAAJ2QMAAAnaAwAACdsDAAANDAc/AAAAAAEAAACAAAAABApJbmtQb2ludFYxAgA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0jB0EAAAAAAQAAAAABAAAECklua1BvaW50VjECA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1EB0MAAAAAAQAAAEAAAAAECklua1BvaW50VjECA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NDwdFAAAAAAEAAABAAAAABApJbmtQb2ludFYxAgAAAAkmBQAACScFAAAJKAUAAAkpBQAACSoFAAAJKwUAAAksBQAACS0FAAAJLgUAAAkvBQAACTAFAAAJMQUAAAkyBQAACTMFAAAJNAUAAAk1BQAACTYFAAAJNwUAAAk4BQAACTkFAAAJOgUAAAk7BQAACTwFAAAJPQUAAAk+BQAACT8FAAAJQAUAAAlBBQAACUIFAAAJQwUAAAlEBQAACUUFAAAJRgUAAA0fB0cAAAAAAQAAABAAAAAECklua1BvaW50VjECAAAACUcFAAAJSAUAAAlJBQAACUoFAAAJSwUAAAlMBQAACU0FAAAJTgUAAAlPBQAACVAFAAAJUQUAAAlSBQAACVMFAAAJVAUAAAlVBQAACVYFAAAFSAAAAApJbmtQb2ludFYxBAAAAAFYAVkOUHJlc3N1cmVGYWN0b3IJVGltZVN0YW1wAAAAAAYGCxACAAAALJ3jWWNF1D/Znw+nIVTCPwAAAD8AAAAAAAAAAAFJAAAASAAAACyd41ljRdQ/z+sz6KqRwj8AAAA/DwAAAAAAAAABSgAAAEgAAAAsneNZY0XUP8kRxohvsMI/AAAAPx8AAAAAAAAAAUsAAABIAAAALJ3jWWNF1D/EN1gpNM/CPwAAAD8vAAAAAAAAAAFMAAAASAAAACyd41ljRdQ/v13qyfjtwj8AAAA/LwAAAAAAAAABTQAAAEgAAAAsneNZY0XUP7mDfGq9DMM/AAAAPz4AAAAAAAAAAU4AAABIAAAAytI5njVW1D+0qQ4LgivDPwAAAD8+AAAAAAAAAAFPAAAASAAAAMrSOZ41VtQ/r8+gq0ZKwz8AAAA/TgAAAAAAAAABUAAAAEgAAADK0jmeNVbUP6n1MkwLacM/AAAAP04AAAAAAAAAAVEAAABIAAAAaQiQ4gdn1D+kG8Xsz4fDPwAAAD9eAAAAAAAAAAFSAAAASAAAAAc+5ibad9Q/lI17zh3kwz8AAAA/XgAAAAAAAAABUwAAAEgAAAClczxrrIjUP5SNe84d5MM/AAAAP20AAAAAAAAAAVQAAABIAAAAQ6mSr36Z1D+Psw1v4gLEPwAAAD9tAAAAAAAAAAFVAAAASAAAAOLe6PNQqtQ/hP8xsGtAxD8AAAA/fQAAAAAAAAABVgAAAEgAAAAeSpV89cvUP38lxFAwX8Q/AAAAP30AAAAAAAAAAVcAAABIAAAAvH/rwMfc1D91ceiRuZzEPwAAAD+MAAAAAAAAAAFYAAAASAAAAJcg7o0+D9U/a70M00LaxD8AAAA/jAAAAAAAAAABWQAAAEgAAAA1VkTSECDVP2XjnnMH+cQ/AAAAP5wAAAAAAAAAAVoAAABIAAAAEPdGn4dS1T9WVVVVVVXFPwAAAD+cAAAAAAAAAAFbAAAASAAAAExi8ycsdNU/S6F5lt6SxT8AAAA/rAAAAAAAAAABXAAAAEgAAACIzZ+w0JXVP0Dtnddn0MU/AAAAP6wAAAAAAAAAAV0AAABIAAAAY26ifUfI1T8rheZZekvGPwAAAD+7AAAAAAAAAAFeAAAASAAAAJ/ZTgbs6dU/IdEKmwOJxj8AAAA/uwAAAAAAAAABXwAAAEgAAADcRPuOkAvWPxYdL9yMxsY/AAAAP8sAAAAAAAAAAWAAAABIAAAA81Cq5Ktf1j8BtXden0HHPwAAAD/LAAAAAAAAAAFhAAAASAAAAKmSr36ZxNY/60zA4LG8xz8AAAA/DwEAAAAAAAABYgAAAEgAAADAnl7UtBjXP9y+dsL/GMg/AAAAPw8BAAAAAAAAAWMAAABIAAAA1qoNKtBs1z/GVr9EEpTIPwAAAD8eAQAAAAAAAAFkAAAASAAAALFLEPdGn9c/vKLjhZvRyD8AAAA/HgEAAAAAAAABZQAAAEgAAADIV79MYvPXP7HuB8ckD8k/AAAAPy4BAAAAAAAAAWYAAABIAAAAovjBGdkl2D+mOiwIrkzJPwAAAD89AQAAAAAAAAFnAAAASAAAAH+ZxOZPWNg/nIZQSTeKyT8AAAA/PQEAAAAAAAABaAAAAEgAAACWpXM8a6zYP5es4un7qMk/AAAAP00BAAAAAAAAAWkAAABIAAAADnzMTbTv2D+XrOLp+6jJPwAAAD9NAQAAAAAAAAFqAAAASAAAAIdSJV/9Mtk/kdJ0isDHyT8AAAA/XQEAAAAAAAABawAAAEgAAACeXtS0GIfZP4z4BiuF5sk/AAAAP10BAAAAAAAAAWwAAABIAAAAtWqDCjTb2T+M+AYrhebJPwAAAD9sAQAAAAAAAAFtAAAASAAAAJALhteqDdo/jPgGK4XmyT8AAAA/bAEAAAAAAAABbgAAAEgAAAAJ4t7o81DaP4z4BiuF5sk/AAAAP3wBAAAAAAAAAW8AAABIAAAA44LhtWqD2j+M+AYrhebJPwAAAD98AQAAAAAAAAFwAAAASAAAAFxZOsezxto/jPgGK4XmyT8AAAA/jAEAAAAAAAABcQAAAEgAAACw0JWlczzbP4z4BiuF5sk/AAAAP4wBAAAAAAAAAXIAAABIAAAAA0jxgzOy2z+HHpnLSQXKPwAAAD+bAQAAAAAAAAFzAAAASAAAAJMq+eqXSdw/hx6Zy0kFyj8AAAA/mwEAAAAAAAABdAAAAEgAAACF16oNKtDcP4FEK2wOJMo/AAAAP6sBAAAAAAAAAXUAAABIAAAAFbqydI5n3T+BRCtsDiTKPwAAAD+rAQAAAAAAAAF2AAAASAAAAAhnZJcg7t0/gUQrbA4kyj8AAAA/ugEAAAAAAAABdwAAAEgAAAD5Exa6snTeP4FEK2wOJMo/AAAAP7oBAAAAAAAAAXgAAABIAAAATYtxmHLq3j+BRCtsDiTKPwAAAD/KAQAAAAAAAAF5AAAASAAAAD84I7sEcd8/gUQrbA4kyj8AAAA/ygEAAAAAAAABegAAAEgAAAA3qECznQzgP4FEK2wOJMo/AAAAP9oBAAAAAAAAAXsAAABIAAAAsH6ZxOZP4D+M+AYrhebJPwAAAD/aAQAAAAAAAAF8AAAASAAAAChV8tUvk+A/jPgGK4XmyT8AAAA/6QEAAAAAAAABfQAAAEgAAADSECDFD87gP5es4un7qMk/AAAAP/kBAAAAAAAAAX4AAABIAAAAfMxNtO8I4T+hYL6ocmvJPwAAAD/5AQAAAAAAAAF/AAAASAAAAIdSJV/9MuE/rBSaZ+ktyT8AAAA/+QEAAAAAAAABgAAAAEgAAADEvdHnoVThP7yi44Wb0cg/AAAAPwkCAAAAAAAAAYEAAABIAAAAMQ5TTt1t4T+8ouOFm9HIPwAAAD8JAgAAAAAAAAGCAAAASAAAAJ5e1LQYh+E/xla/RBKUyD8AAAA/GAIAAAAAAAABgwAAAEgAAAA9lCr56pfhP8wwLaRNdcg/AAAAPxgCAAAAAAAAAYQAAABIAAAAq+SrXyax4T/MMC2kTXXIPwAAAD8oAgAAAAAAAAGFAAAASAAAABg1LcZhyuE/0QqbA4lWyD8AAAA/KAIAAAAAAAABhgAAAEgAAAC2aoMKNNvhP9bkCGPEN8g/AAAAPzcCAAAAAAAAAYcAAABIAAAAwvBatUEF4j/W5AhjxDfIPwAAAD83AgAAAAAAAAGIAAAASAAAAJyRXYK4N+I/3L52wv8YyD8AAAA/RwIAAAAAAAABiQAAAEgAAABGTYtxmHLiP+ZyUoF228c/AAAAP1cCAAAAAAAAAYoAAABIAAAAUtNiHKac4j/rTMDgsbzHPwAAAD9XAgAAAAAAAAGLAAAASAAAACx0Zekcz+I/60zA4LG8xz8AAAA/ZgIAAAAAAAABjAAAAEgAAAA4+jyUKvniP/EmLkDtncc/AAAAP2YCAAAAAAAAAY0AAABIAAAAsdCVpXM84z/xJi5A7Z3HPwAAAD92AgAAAAAAAAGOAAAASAAAAMjcRPuOkOM/8SYuQO2dxz8AAAA/dgIAAAAAAAABjwAAAEgAAAAQzsguQdzjP/EmLkDtncc/AAAAP3YCAAAAAAAAAZAAAABIAAAAuYn2HSEX5D/xJi5A7Z3HPwAAAD+GAgAAAAAAAAGRAAAASAAAAGNFJA0BUuQ/8SYuQO2dxz8AAAA/hgIAAAAAAAABkgAAAEgAAAAZhymn7rbkP/EmLkDtncc/AAAAP5UCAAAAAAAAAZMAAABIAAAAVfLVL5PY5D/xJi5A7Z3HPwAAAD+lAgAAAAAAAAGUAAAASAAAAGF4rdqgAuU/8SYuQO2dxz8AAAA/tAIAAAAAAAABlQAAAEgAAACd41ljRSTlP/EmLkDtncc/AAAAP7QCAAAAAAAAAZYAAABIAAAAqWkxDlNO5T/xJi5A7Z3HPwAAAD/EAgAAAAAAAAGXAAAASAAAALTvCLlgeOU/8SYuQO2dxz8AAAA/xAIAAAAAAAABmAAAAEgAAADxWrVBBZrlP/EmLkDtncc/AAAAP9QCAAAAAAAAAZkAAABIAAAAXqs2qECz5T/xJi5A7Z3HPwAAAD/UAgAAAAAAAAGaAAAASAAAAGoxDlNO3eU/8SYuQO2dxz8AAAA/4wIAAAAAAAABmwAAAEgAAAAT7TtCLhjmP/EmLkDtncc/AAAAP+MCAAAAAAAAAZwAAABIAAAAvahpMQ5T5j/xJi5A7Z3HPwAAAD/zAgAAAAAAAAGdAAAASAAAAMkuQdwbfeY/8SYuQO2dxz8AAAA/AwMAAAAAAAABngAAAEgAAAAFmu1kwJ7mP/EmLkDtncc/AAAAPwMDAAAAAAAAAZ8AAABIAAAAcupuy/u35j/rTMDgsbzHPwAAAD8DAwAAAAAAAAGgAAAASAAAAOA68DE30eY/5nJSgXbbxz8AAAA/EgMAAAAAAAABoQAAAEgAAABNi3GYcurmP+GY5CE7+sc/AAAAPxIDAAAAAAAAAaIAAABIAAAAHKacutvy5j/W5AhjxDfIPwAAAD8iAwAAAAAAAAGjAAAASAAAAIn2HSEXDOc/0QqbA4lWyD8AAAA/IgMAAAAAAAABpAAAAEgAAAAoLHRl6RznP9EKmwOJVsg/AAAAPzEDAAAAAAAAAaUAAABIAAAAlXz1yyQ25z/RCpsDiVbIPwAAAD8xAwAAAAAAAAGmAAAASAAAAGSXIO6NPuc/0QqbA4lWyD8AAAA/QQMAAAAAAAABpwAAAEgAAADS56FUyVfnP9EKmwOJVsg/AAAAP0EDAAAAAAAAAagAAABIAAAAcB34mJto5z/RCpsDiVbIPwAAAD9RAwAAAAAAAAGpAAAASAAAAA5TTt1teec/0QqbA4lWyD8AAAA/UQMAAAAAAAABqgAAAEgAAAB8o89DqZLnP9EKmwOJVsg/AAAAP2ADAAAAAAAAAasAAABIAAAA6fNQquSr5z/RCpsDiVbIPwAAAD9gAwAAAAAAAAGsAAAASAAAACVf/TKJzec/0QqbA4lWyD8AAAA/cAMAAAAAAAABrQAAAEgAAADOGisiaQjoP9EKmwOJVsg/AAAAP3ADAAAAAAAAAa4AAABIAAAAR/GDM7JL6D/RCpsDiVbIPwAAAD+AAwAAAAAAAAGvAAAASAAAAMDH3ET7jug/0QqbA4lWyD8AAAA/gAMAAAAAAAABsAAAAEgAAABrgwo028noP9EKmwOJVsg/AAAAP48DAAAAAAAAAbEAAABIAAAAp+62vH/r6D/RCpsDiVbIPwAAAD+PAwAAAAAAAAGyAAAASAAAAIKPuYn2Hek/3L52wv8YyD8AAAA/rgMAAAAAAAABswAAAEgAAACOFZE0BEjpP9y+dsL/GMg/AAAAP64DAAAAAAAAAbQAAABIAAAAaLaTAXt66T/hmOQhO/rHPwAAAD+uAwAAAAAAAAG1AAAASAAAAAfs6UVNi+k/5nJSgXbbxz8AAAA/rgMAAAAAAAABtgAAAEgAAABzPGusiKTpP+ZyUoF228c/AAAAP74DAAAAAAAAAbcAAABIAAAA4YzsEsS96T/rTMDgsbzHPwAAAD++AwAAAAAAAAG4AAAASAAAAIDCQleWzuk/8SYuQO2dxz8AAAA/zgMAAAAAAAABuQAAAEgAAAAe+JibaN/pP/EmLkDtncc/AAAAP90DAAAAAAAAAboAAABIAAAAvC3v3zrw6T/xJi5A7Z3HPwAAAD/dAwAAAAAAAAG7AAAASAAAAIpIGgKk+Ok/8SYuQO2dxz8AAAA/7QMAAAAAAAABvAAAAEgAAABaY0UkDQHqP/YAnJ8of8c/AAAAP+0DAAAAAAAAAb0AAABIAAAA+JibaN8R6j/72gn/Y2DHPwAAAD/tAwAAAAAAAAG+AAAASAAAAMezxopIGuo/+9oJ/2Ngxz8AAAA//QMAAAAAAAABvwAAAEgAAACXzvGssSLqP/vaCf9jYMc/AAAAPwwEAAAAAAAAAcAAAABIAAAANQRI8YMz6j8BtXden0HHPwAAAD8MBAAAAAAAAAHBAAAASAAAANM5njVWROo/Bo/lvdoixz8AAAA/HAQAAAAAAAABwgAAAEgAAAChVMlXv0zqPwaP5b3aIsc/AAAAPxwEAAAAAAAAAcMAAABIAAAAD6VKvvpl6j8RQ8F8UeXGPwAAAD8rBAAAAAAAAAHEAAAASAAAAK7aoALNduo/Fh0v3IzGxj8AAAA/KwQAAAAAAAABxQAAAEgAAABMEPdGn4fqPxv3nDvIp8Y/AAAAPzsEAAAAAAAAAcYAAABIAAAA6kVNi3GY6j8mq3j6PmrGPwAAAD87BAAAAAAAAAHHAAAASAAAAIh7o89Dqeo/K4XmWXpLxj8AAAA/SwQAAAAAAAAByAAAAEgAAAD1yyQ2f8LqPzY5whjxDcY/AAAAP0sEAAAAAAAAAckAAABIAAAAkwF7elHT6j9Gxws3o7HFPwAAAD9aBAAAAAAAAAHKAAAASAAAAJ+HUiVf/eo/YAkxFMwXxT8AAAA/WgQAAAAAAAABywAAAEgAAAB6KFXy1S/rP3Vx6JG5nMQ/AAAAP2oEAAAAAAAAAcwAAABIAAAAha4sneNZ6z+UjXvOHeTDPwAAAD9qBAAAAAAAAAHNAAAASAAAAPP+rQMfc+s/pBvF7M+Hwz8AAAA/egQAAAAAAAABzgAAAEgAAACRNARI8YPrP79d6sn47cI/AAAAP3oEAAAAAAAAAc8AAABIAAAAkTQESPGD6z/UxaFH5nLCPwAAAD+JBAAAAAAAAAHQAAAASAAAAC9qWozDlOs/7gfHJA/ZwT8AAAA/iQQAAAAAAAAB0QAAAEgAAAAvalqMw5TrP/6VEEPBfME/AAAAP5kEAAAAAAAAAdIAAABIAAAAL2pajMOU6z8U/sfArgHBPwAAAD+ZBAAAAAAAAAHTAAAASAAAAC9qWozDlOs/I4wR32ClwD8AAAA/qAQAAAAAAAAB1AAAAEgAAAAvalqMw5TrPzMaW/0SScA/AAAAP6gEAAAAAAAAAdUAAABIAAAAL2pajMOU6z+QBCX2AJy/PwAAAD+4BAAAAAAAAAHWAAAASAAAAC9qWozDlOs/sSC4MmXjvj8AAAA/uAQAAAAAAAAB1wAAAEgAAAAvalqMw5TrP9E8S2/JKr4/AAAAP8gEAAAAAAAAAdgAAABIAAAAL2pajMOU6z/xWN6rLXK9PwAAAD/IBAAAAAAAAAHZAAAASAAAAC9qWozDlOs/GylNpwh8vD8AAAA/1wQAAAAAAAAB2gAAAEgAAAAvalqMw5TrP0T5u6Ljhbs/AAAAP9cEAAAAAAAAAdsAAABIAAAAYU8valqM6z9vySqevo+6PwAAAD/nBAAAAAAAAAHcAAAASAAAAMEZ2SWIe+s/pE11WBBcuT8AAAA/5wQAAAAAAAAB3QAAAEgAAAAj5ILhtWrrP84d5FPrZbg/AAAAP/cEAAAAAAAAAd4AAABIAAAAVMlXv0xi6z8OVgrNs/S2PwAAAD8GBQAAAAAAAAHfAAAASAAAAIWuLJ3jWes/OSZ5yI7+tT8AAAA/BgUAAAAAAAAB4AAAAEgAAADmeNZYEUnrP26qw4LgyrQ/AAAAPwYFAAAAAAAAAeEAAABIAAAA5njWWBFJ6z+s4un7qFmzPwAAAD8WBQAAAAAAAAHiAAAASAAAAEhDgBQ/OOs/17JY94Njsj8AAAA/FgUAAAAAAAAB4wAAAEgAAAB6KFXy1S/rP/bO6zPoqrE/AAAAPyUFAAAAAAAAAeQAAABIAAAA3PL+rQMf6z8sUzbuOXewPwAAAD81BQAAAAAAAAHlAAAASAAAAAzY04uaFus/q0ZK0ykCrz8AAAA/NQUAAAAAAAAB5gAAAEgAAABuon1HyAXrPyq3lsW6H6w/AAAAPzUFAAAAAAAAAecAAABIAAAAz2wnA/b06j9+V3S8cDOqPwAAAD9FBQAAAAAAAAHoAAAASAAAADE30b4j5Oo/6F8JMRTMpz8AAAA/RQUAAAAAAAAB6QAAAEgAAADF5k9Y6MrqPyiYL6rcWqY/AAAAP1QFAAAAAAAAAeoAAABIAAAAJrH5Exa66j+SoMQegPOjPwAAAD9kBQAAAAAAAAHrAAAASAAAAIh7o89Dqeo/vHAzGlv9oj8AAAA/ZAUAAAAAAAAB7AAAAEgAAADqRU2LcZjqPxAREREREaE/AAAAP3QFAAAAAAAAAe0AAABIAAAATBD3Rp+H6j874X8M7BqgPwAAAD90BQAAAAAAAAHuAAAASAAAAHz1yyQ2f+o/oJJuFLM/nz8AAAA/gwUAAAAAAAAB7wAAAEgAAADev3XgY27qP/QyTAtpU50/AAAAP4MFAAAAAAAAAfAAAABIAAAAQIofnJFd6j8eA7sGRF2cPwAAAD+TBQAAAAAAAAHxAAAASAAAAKFUyVe/TOo/dKOY/flwmj8AAAA/kwUAAAAAAAAB8gAAAEgAAAA1BEjxgzPqP55zB/nUepk/AAAAP6IFAAAAAAAAAfMAAABIAAAAx7PGikga6j+ecwf51HqZPwAAAD+iBQAAAAAAAAH0AAAASAAAALwt79868Ok/yEN29K+EmD8AAAA/sgUAAAAAAAAB9QAAAEgAAACwpxc1LcbpP8hDdvSvhJg/AAAAP7IFAAAAAAAAAfYAAABIAAAApSFAih+c6T/IQ3b0r4SYPwAAAD/CBQAAAAAAAAH3AAAASAAAAPplEps/Yek/yEN29K+EmD8AAAA/wgUAAAAAAAAB+AAAAEgAAABRquSrXybpP/IT5e+Kjpc/AAAAP9EFAAAAAAAAAfkAAABIAAAAp+62vH/r6D/yE+Xvio6XPwAAAD/RBQAAAAAAAAH6AAAASAAAAGuDCjTbyeg/8hPl74qOlz8AAAA/4QUAAAAAAAAB+wAAAEgAAABe/TKJzZ/oP/IT5e+Kjpc/AAAAP+EFAAAAAAAAAfwAAABIAAAAVHdb3r916D8e5FPrZZiWPwAAAD/xBQAAAAAAAAH9AAAASAAAABcMr1UbVOg/HuRT62WYlj8AAAA/AAYAAAAAAAAB/gAAAEgAAACpuy3v3zroP0i0wuZAopU/AAAAPwAGAAAAAAAAAf8AAABIAAAAbVCBZjsZ6D9yhDHiG6yUPwAAAD8ABgAAAAAAAAEAAQAASAAAADDl1N2W9+c/coQx4huslD8AAAA/EAYAAAAAAAABAQEAAEgAAAD1eShV8tXnP3KEMeIbrJQ/AAAAPxAGAAAAAAAAAQIBAABIAAAAhymn7ra85z9yhDHiG6yUPwAAAD8fBgAAAAAAAAEDAQAASAAAABrZJYh7o+c/coQx4huslD8AAAA/HwYAAAAAAAABBAEAAEgAAAB8o89DqZLnP5xUoN32tZM/AAAAPy8GAAAAAAAAAQUBAABIAAAADlNO3W155z+cVKDd9rWTPwAAAD8vBgAAAAAAAAEGAQAASAAAAHAd+JibaOc/nFSg3fa1kz8AAAA/PwYAAAAAAAABBwEAAEgAAAADzXYyYE/nP5xUoN32tZM/AAAAPz8GAAAAAAAAAQgBAABIAAAA90afh1Il5z/IJA/Z0b+SPwAAAD9OBgAAAAAAAAEJAQAASAAAAE2LcZhy6uY/8vR91KzJkT8AAAA/TgYAAAAAAAABCgEAAEgAAAAFmu1kwJ7mP/L0fdSsyZE/AAAAP14GAAAAAAAAAQsBAABIAAAA7o0+D6VK5j8cxezPh9OQPwAAAD9uBgAAAAAAAAEMAQAASAAAAKacutvy/uU/HMXsz4fTkD8AAAA/bgYAAAAAAAABDQEAAEgAAADAdeBjbqLlPxzF7M+H05A/AAAAP30GAAAAAAAAAQ4BAABIAAAAqWkxDlNO5T8cxezPh9OQPwAAAD99BgAAAAAAAAEPAQAASAAAACQNAVL84OQ/8vR91KzJkT8AAAA/jQYAAAAAAAABEAEAAEgAAABvy/u3DnzkP8gkD9nRv5I/AAAAP40GAAAAAAAAAREBAABIAAAAuYn2HSEX5D9yhDHiG6yUPwAAAD+cBgAAAAAAAAESAQAASAAAAARI8YMzsuM/HuRT62WYlj8AAAA/nAYAAAAAAAABEwEAAEgAAACA68DH3ETjP/IT5e+Kjpc/AAAAP6wGAAAAAAAAARQBAABIAAAAmsTmT1jo4j/IQ3b0r4SYPwAAAD+sBgAAAAAAAAEVAQAASAAAAFLTYhymnOI/yEN29K+EmD8AAAA/vAYAAAAAAAABFgEAAEgAAABGTYtxmHLiP8hDdvSvhJg/AAAAP7wGAAAAAAAAARcBAABIAAAAO8ezxopI4j/IQ3b0r4SYPwAAAD/LBgAAAAAAAAEYAQAASAAAAP5bBz7mJuI/yEN29K+EmD8AAAA/ywYAAAAAAAABGQEAAEgAAADC8Fq1QQXiP/IT5e+Kjpc/AAAAP9sGAAAAAAAAARoBAABIAAAAtmqDCjTb4T9ItMLmQKKVPwAAAD/bBgAAAAAAAAEbAQAASAAAAHr/1oGPueE/coQx4huslD8AAAA/6wYAAAAAAAABHAEAAEgAAACeXtS0GIfhP8gkD9nRv5I/AAAAP+sGAAAAAAAAAR0BAABIAAAAxL3R56FU4T/y9H3UrMmRPwAAAD/6BgAAAAAAAAEeAQAASAAAALg3+jyUKuE/HMXsz4fTkD8AAAA/+gYAAAAAAAABHwEAAEgAAADelvdvHfjgP4sqt5bFuo8/AAAAPwoHAAAAAAAAASABAABIAAAANNvJgD294D/fypSNe86NPwAAAD8KBwAAAAAAAAEhAQAASAAAAChV8tUvk+A/38qUjXvOjT8AAAA/GQcAAAAAAAABIgEAAEgAAAB/mcTmT1jgPzVrcoQx4os/AAAAPxkHAAAAAAAAASMBAABIAAAA1d2W928d4D81a3KEMeKLPwAAAD8pBwAAAAAAAAEkAQAASAAAAFVE0hAgxd8/NWtyhDHiiz8AAAA/KQcAAAAAAAABJQEAAEgAAAA/OCO7BHHfP4kLUHvn9Yk/AAAAPzkHAAAAAAAAASYBAABIAAAA68DH3ET73j/dqy1ynQmIPwAAAD85BwAAAAAAAAEnAQAASAAAAHLqbsv7t94/3astcp0JiD8AAAA/TgcAAAAAAAABKAEAAEgAAAC9qGkxDlPeP92rLXKdCYg/AAAAP14HAAAAAAAAASkBAABIAAAACGdklyDu3T/dqy1ynQmIPwAAAD9eBwAAAAAAAAEqAQAASAAAAFElX/0yid0/M0wLaVMdhj8AAAA/bgcAAAAAAAABKwEAAEgAAAA6GbCnFzXdPzNMC2lTHYY/AAAAP24HAAAAAAAAASwBAABIAAAAhdeqDSrQ3D8zTAtpUx2GPwAAAD9uBwAAAAAAAAEtAQAASAAAAG7L+7cOfNw/h+zoXwkxhD8AAAA/fQcAAAAAAAABLgEAAEgAAAC4ifYdIRfcP4fs6F8JMYQ/AAAAP40HAAAAAAAAAS8BAABIAAAAoX1HyAXD2z+H7OhfCTGEPwAAAD+NBwAAAAAAAAEwAQAASAAAAE4G7OlFTds/h+zoXwkxhD8AAAA/jQcAAAAAAAABMQEAAEgAAAD6jpALhtfaP9yMxla/RII/AAAAP5wHAAAAAAAAATIBAABIAAAApxc1LcZh2j/cjMZWv0SCPwAAAD+cBwAAAAAAAAEzAQAASAAAALVqgwo029k/MS2kTXVYgD8AAAA/rAcAAAAAAAABNAEAAEgAAADEvdHnoVTZPwybA4lW2Hw/AAAAP6wHAAAAAAAAATUBAABIAAAAcEZ2CeLe2D+02752wv94PwAAAD+8BwAAAAAAAAE2AQAASAAAAB3PGisiadg/XBx6ZC4ndT8AAAA/vAcAAAAAAAABNwEAAEgAAABmjRWRNATYP1wcemQuJ3U/AAAAP8sHAAAAAAAAATgBAABIAAAAExa6snSO1z9cHHpkLid1PwAAAD/LBwAAAAAAAAE5AQAASAAAAJs/YaErS9c/Bl01UppOcT8AAAA/2wcAAAAAAAABOgEAAEgAAADl/VsHPubWPwZdNVKaTnE/AAAAP+sHAAAAAAAAATsBAABIAAAAbCcD9vSi1j8GXTVSmk5xPwAAAD/rBwAAAAAAAAE8AQAASAAAAPNQquSrX9Y/Bl01UppOcT8AAAA/6wcAAAAAAAABPQEAAEgAAAAYsKcXNS3WPwZdNVKaTnE/AAAAP/oHAAAAAAAAAT4BAABIAAAAPg+lSr761T9cHHpkLid1PwAAAD8KCAAAAAAAAAE/AQAASAAAAAGk+MEZ2dU/XBx6ZC4ndT8AAAA/CggAAAAAAAABQAEAAEgAAABjbqJ9R8jVP1wcemQuJ3U/AAAAPxkIAAAAAAAAAUEBAABIAAAAxThMOXW31T9cHHpkLid1PwAAAD8ZCAAAAAAAAAFCAQAASAAAAMU4TDl1t9U/tNu+dsL/eD8AAAA/KQgAAAAAAAABQwEAAEgAAAAnA/b0oqbVP7TbvnbC/3g/AAAAPykIAAAAAAAAAUQBAABIAAAAiM2fsNCV1T+02752wv94PwAAAD85CAAAAAAAAAFFAQAASAAAAIjNn7DQldU/DJsDiVbYfD8AAAA/SAgAAAAAAAABRgEAAEgAAACIzZ+w0JXVPzEtpE11WIA/AAAAP0gIAAAAAAAAAUcBAABIAAAA6pdJbP6E1T8xLaRNdViAPwAAAD9YCAAAAAAAAAFIAQAASAAAAExi8ycsdNU/3IzGVr9Egj8AAAA/aAgAAAAAAAABSQEAAEgAAACuLJ3jWWPVP4fs6F8JMYQ/AAAAP2gIAAAAAAAAAUoBAABIAAAAEPdGn4dS1T+JC1B75/WJPwAAAD93CAAAAAAAAAFLAQAASAAAAHHB8Fq1QdU/NWtyhDHiiz8AAAA/dwgAAAAAAAABTAEAAEgAAADTi5oW4zDVP9/KlI17zo0/AAAAP4cIAAAAAAAAAU0BAABIAAAANVZE0hAg1T/y9H3UrMmRPwAAAD+WCAAAAAAAAAFOAQAASAAAAOLe6PNQqtQ/dKOY/flwmj8AAAA/pggAAAAAAAABTwEAAEgAAAClczxrrIjUP/QyTAtpU50/AAAAP6YIAAAAAAAAAVABAABIAAAABz7mJtp31D874X8M7BqgPwAAAD+2CAAAAAAAAAFRAQAASAAAAGkIkOIHZ9Q/5kCiFTYHoj8AAAA/tggAAAAAAAABUgEAAEgAAAAsneNZY0XUP304DaGSbqQ/AAAAP8UIAAAAAAAAAVMBAABIAAAALJ3jWWNF1D89AOcnyt+lPwAAAD/FCAAAAAAAAAFUAQAASAAAAI5njRWRNNQ/6F8JMRTMpz8AAAA/1QgAAAAAAAABVQEAAEgAAACOZ40VkTTUP35XdLxwM6o/AAAAP9UIAAAAAAAAAVYBAABIAAAA8DE30b4j1D8qt5bFuh+sPwAAAD/lCAAAAAAAAAFXAQAASAAAAPAxN9G+I9Q/635wTPKQrT8AAAA/9AgAAAAAAAABWAEAAEgAAABS/OCM7BLUP6tGStMpAq8/AAAAP/QIAAAAAAAAAVkBAABIAAAAUvzgjOwS1D82BxKtsDmwPwAAAD/0CAAAAAAAAAFaAQAASAAAAFL84IzsEtQ/Fut+cEzysD8AAAA/BAkAAAAAAAABWwEAAEgAAABS/OCM7BLUPwGDx/JebbE/AAAAPxMJAAAAAAAAAVwBAABIAAAAUvzgjOwS1D/hZjS2+iWyPwAAAD8TCQAAAAAAAAFdAQAASAAAAFL84IzsEtQ/zP58OA2hsj8AAAA/EwkAAAAAAAABXgEAAEgAAABS/OCM7BLUP6zi6fuoWbM/AAAAPyMJAAAAAAAAAV8BAABIAAAAUvzgjOwS1D+Nxla/RBK0PwAAAD8jCQAAAAAAAAFgAQAASAAAAFL84IzsEtQ/Y/bnw2kItT8AAAA/MwkAAAAAAAABYQEAAEgAAABS/OCM7BLUP0PaVIcFwbU/AAAAP0IJAAAAAAAAAWIBAABIAAAAUvzgjOwS1D8ZCuaLKre2PwAAAD9CCQAAAAAAAAFjAQAASAAAAPAxN9G+I9Q/+e1ST8Zvtz8AAAA/UgkAAAAAAAABZAEAAEgAAADwMTfRviPUP84d5FPrZbg/AAAAP1IJAAAAAAAAAWUBAABIAAAA8DE30b4j1D+kTXVYEFy5PwAAAD9iCQAAAAAAAAFmAQAASAAAAI5njRWRNNQ/hDHiG6wUuj8AAAA/YgkAAAAAAAABZwEAAEgAAAAsneNZY0XUP2/JKp6+j7o/AAAAP3EJAAAAAAAAAWgBAABIAAAAytI5njVW1D9aYXMg0Qq7PwAAAD9xCQAAAAAAAAFpAQAASAAAAMrSOZ41VtQ/OkXg42zDuz8AAAA/gQkAAAAAAAABagEAAEgAAADK0jmeNVbUPybdKGZ/Prw/AAAAP4EJAAAAAAAAAWsBAABIAAAAaQiQ4gdn1D8GwZUpG/e8PwAAAD+QCQAAAAAAAAFsAQAASAAAAAc+5ibad9Q/8Vjeqy1yvT8AAAA/kAkAAAAAAAABbQEAAEgAAAAHPuYm2nfUP9vwJi5A7b0/AAAAP6AJAAAAAAAAAW4BAABIAAAApXM8a6yI1D/RPEtvySq+PwAAAD+gCQAAAAAAAAFvAQAASAAAAKVzPGusiNQ/vNST8dulvj8AAAA/sAkAAAAAAAABcAEAAEgAAAClczxrrIjUP5y4ALV3Xr8/AAAAP7AJAAAAAAAAAXEBAABIAAAApXM8a6yI1D+GUEk3itm/PwAAAD+/CQAAAAAAAAFyAQAASAAAAKVzPGusiNQ/LkDtnddnwD8AAAA/vwkAAAAAAAABcwEAAEgAAAClczxrrIjUPyOMEd9gpcA/AAAAP88JAAAAAAAAAXQBAABIAAAApXM8a6yI1D8OJFphcyDBPwAAAD/PCQAAAAAAAAF1AQAASAAAAKVzPGusiNQ//pUQQ8F8wT8AAAA/3wkAAAAAAAABdgEAAEgAAAClczxrrIjUP+ktWcXT98E/AAAAP98JAAAAAAAAAXcBAABIAAAApXM8a6yI1D/Znw+nIVTCPwAAAD/uCQAAAAAAAAF4AQAASAAAAKVzPGusiNQ/yRHGiG+wwj8AAAA/7gkAAAAAAAABeQEAAEgAAABDqZKvfpnUP7mDfGq9DMM/AAAAP/4JAAAAAAAAAXoBAABIAAAAQ6mSr36Z1D+kG8Xsz4fDPwAAAD/+CQAAAAAAAAF7AQAASAAAAEOpkq9+mdQ/lI17zh3kwz8AAAA/DQoAAAAAAAABfAEAAEgAAADi3ujzUKrUP4T/MbBrQMQ/AAAAPw0KAAAAAAAAAX0BAABIAAAAgBQ/OCO71D91ceiRuZzEPwAAAD8dCgAAAAAAAAF+AQAASAAAAIAUPzgju9Q/a70M00LaxD8AAAA/HQoAAAAAAAABfwEAAEgAAAAeSpV89cvUP2AJMRTMF8U/AAAAPy0KAAAAAAAAAYABAABIAAAAvH/rwMfc1D9gCTEUzBfFPwAAAD8tCgAAAAAAAAGBAQAASAAAALx/68DH3NQ/Wy/DtJA2xT8AAAA/PAoAAAAAAAABggEAAEgAAAC8f+vAx9zUP1ZVVVVVVcU/AAAAP0wKAAAAAAAAAYMBAABIAAAAvH/rwMfc1D9Qe+f1GXTFPwAAAD97CgAAAAAAAAGEAQAASAAAAFq1QQWa7dQ/UHvn9Rl0xT8AAAA/2QoAAAAAAAABhQEAAEgAAABatUEFmu3UP1ZVVVVVVcU/AAAAP7cMAAAAAAAAAYYBAABIAAAAWrVBBZrt1D9bL8O0kDbFPwAAAD/WDAAAAAAAAAGHAQAASAAAAEsQ90afh7I/u7u7u7u72z8AAAA/AAAAAAAAAAABiAEAAEgAAADSOZ41VkSyP76ocmtZrNs/AAAAPw8AAAAAAAAAAYkBAABIAAAAWWNFJA0Bsj++qHJrWazbPwAAAD8vAAAAAAAAAAGKAQAASAAAANI5njVWRLI/vqhya1ms2z8AAAA/GQEAAAAAAAABiwEAAEgAAABLEPdGn4eyP76ocmtZrNs/AAAAPxkBAAAAAAAAAYwBAABIAAAAxOZPWOjKsj++qHJrWazbPwAAAD8pAQAAAAAAAAGNAQAASAAAAD29qGkxDrM/vqhya1ms2z8AAAA/QAEAAAAAAAABjgEAAEgAAAAvalqMw5SzP76ocmtZrNs/AAAAP1ABAAAAAAAAAY8BAABIAAAAqECznQzYsz++qHJrWazbPwAAAD9fAQAAAAAAAAGQAQAASAAAACAXDK9VG7Q/vqhya1ms2z8AAAA/XwEAAAAAAAABkQEAAEgAAACZ7WTAnl60P76ocmtZrNs/AAAAP18BAAAAAAAAAZIBAABIAAAABXFv9HkotT++qHJrWazbPwAAAD9vAQAAAAAAAAGTAQAASAAAAPYdIRcMr7U/vqhya1ms2z8AAAA/bwEAAAAAAAABlAEAAEgAAABhoStL53i2P76ocmtZrNs/AAAAP38BAAAAAAAAAZUBAABIAAAAyyQ2f8JCtz+7u7u7u7vbPwAAAD+OAQAAAAAAAAGWAQAASAAAAK9+mcTmT7g/u7u7u7u72z8AAAA/jgEAAAAAAAABlwEAAEgAAACS2PwJC125P7u7u7u7u9s/AAAAP44BAAAAAAAAAZgBAABIAAAAdTJgTy9quj+7u7u7u7vbPwAAAD+eAQAAAAAAAAGZAQAASAAAAEs5dbfl/bs/u7u7u7u72z8AAAA/ngEAAAAAAAABmgEAAEgAAAAvk9j8CQu9P7u7u7u7u9s/AAAAP64BAAAAAAAAAZsBAABIAAAAi8OUU3dbvj+7u7u7u7vbPwAAAD+9AQAAAAAAAAGcAQAASAAAAG8d+JibaL8/u7u7u7u72z8AAAA/vQEAAAAAAAABnQEAAEgAAADnJtp3hFzAP7u7u7u7u9s/AAAAP70BAAAAAAAAAZ4BAABIAAAAFT84I7sEwT+7u7u7u7vbPwAAAD/NAQAAAAAAAAGfAQAASAAAAH/CQleWzsE/u7u7u7u72z8AAAA/3AEAAAAAAAABoAEAAEgAAABxb/R5KFXCP7jOBAwey9s/AAAAP9wBAAAAAAAAAaEBAABIAAAA3PL+rQMfwz+24U1cgNrbPwAAAD/sAQAAAAAAAAGiAQAASAAAAAoLXVk6x8M/s/SWrOLp2z8AAAA/7AEAAAAAAAABowEAAEgAAADtZMCeXtTEP7AH4PxE+ds/AAAAP/wBAAAAAAAAAaQBAABIAAAASpV89cskxj+uGilNpwjcPwAAAD/8AQAAAAAAAAGlAQAASAAAAOQw5dTdlsc/qy1ynQkY3D8AAAA/CwIAAAAAAAABpgEAAEgAAAB8zE207wjJP6stcp0JGNw/AAAAPwsCAAAAAAAAAacBAABIAAAABhVotpMByz+oQLvtayfcPwAAAD8bAgAAAAAAAAGoAQAASAAAAJJdgrg3+sw/qEC77Wsn3D8AAAA/GwIAAAAAAAABqQEAAEgAAACjz0Opkq/OP6hAu+1rJ9w/AAAAPysCAAAAAAAAAaoBAABIAAAAPGusiKQh0D+oQLvtayfcPwAAAD86AgAAAAAAAAGrAQAASAAAAGqDCjTbydA/qEC77Wsn3D8AAAA/OgIAAAAAAAABrAEAAEgAAABcMLxWbVDRP6hAu+1rJ9w/AAAAPzoCAAAAAAAAAa0BAABIAAAAsKcXNS3G0T+oQLvtayfcPwAAAD9KAgAAAAAAAAGuAQAASAAAAMezxopIGtI/qy1ynQkY3D8AAAA/WQIAAAAAAAABrwEAAEgAAABAih+ckV3SP64aKU2nCNw/AAAAP1kCAAAAAAAAAbABAABIAAAAfPXLJDZ/0j+wB+D8RPnbPwAAAD9ZAgAAAAAAAAGxAQAASAAAALhgeK3aoNI/tuFNXIDa2z8AAAA/aQIAAAAAAAABsgEAAEgAAAD1yyQ2f8LSP7bhTVyA2ts/AAAAP2kCAAAAAAAAAbMBAABIAAAAkwF7elHT0j+24U1cgNrbPwAAAD95AgAAAAAAAAG0AQAASAAAAM9sJwP29NI/uM4EDB7L2z8AAAA/eQIAAAAAAAABtQEAAEgAAAAM2NOLmhbTP7u7u7u7u9s/AAAAP4gCAAAAAAAAAbYBAABIAAAAqg0q0Gwn0z+7u7u7u7vbPwAAAD+IAgAAAAAAAAG3AQAASAAAAOZ41lgRSdM/vqhya1ms2z8AAAA/mAIAAAAAAAABuAEAAEgAAADBGdkliHvTP8CVKRv3nNs/AAAAP5gCAAAAAAAAAbkBAABIAAAAnLrb8v6t0z/AlSkb95zbPwAAAD+oAgAAAAAAAAG6AQAASAAAANgliHujz9M/w4LgypSN2z8AAAA/qAIAAAAAAAABuwEAAEgAAABS/OCM7BLUP8OC4MqUjds/AAAAP7cCAAAAAAAAAbwBAABIAAAAytI5njVW1D/DguDKlI3bPwAAAD+3AgAAAAAAAAG9AQAASAAAAOLe6PNQqtQ/w4LgypSN2z8AAAA/xwIAAAAAAAABvgEAAEgAAAD56pdJbP7UP8OC4MqUjds/AAAAP8cCAAAAAAAAAb8BAABIAAAAccHwWrVB1T/DguDKlI3bPwAAAD/WAgAAAAAAAAHAAQAASAAAAExi8ycsdNU/w4LgypSN2z8AAAA/1gIAAAAAAAABwQEAAEgAAAAnA/b0oqbVP8OC4MqUjds/AAAAP+YCAAAAAAAAAcIBAABIAAAAAaT4wRnZ1T/DguDKlI3bPwAAAD/2AgAAAAAAAAHDAQAASAAAAD4PpUq++tU/xm+XejJ+2z8AAAA/9gIAAAAAAAABxAEAAEgAAAAYsKcXNS3WP8hcTirQbts/AAAAP/YCAAAAAAAAAcUBAABIAAAAVRtUoNlO1j/IXE4q0G7bPwAAAD8FAwAAAAAAAAHGAQAASAAAAJGGACl+cNY/y0kF2m1f2z8AAAA/FQMAAAAAAAABxwEAAEgAAADO8ayxIpLWP8tJBdptX9s/AAAAPxUDAAAAAAAAAcgBAABIAAAACl1ZOsez1j/LSQXabV/bPwAAAD8VAwAAAAAAAAHJAQAASAAAAEfIBcNr1dY/y0kF2m1f2z8AAAA/JQMAAAAAAAABygEAAEgAAACEM7JLEPfWP842vIkLUNs/AAAAPyUDAAAAAAAAAcsBAABIAAAAwJ5e1LQY1z/ONryJC1DbPwAAAD80AwAAAAAAAAHMAQAASAAAAPwJC11ZOtc/zja8iQtQ2z8AAAA/RAMAAAAAAAABzQEAAEgAAAA4dbfl/VvXP842vIkLUNs/AAAAP0QDAAAAAAAAAc4BAABIAAAAExa6snSO1z/ONryJC1DbPwAAAD9TAwAAAAAAAAHPAQAASAAAAE+BZjsZsNc/zja8iQtQ2z8AAAA/UwMAAAAAAAAB0AEAAEgAAACL7BLEvdHXP842vIkLUNs/AAAAP2MDAAAAAAAAAdEBAABIAAAAKiJpCJDi1z/ONryJC1DbPwAAAD9jAwAAAAAAAAHSAQAASAAAAMhXv0xi89c/zja8iQtQ2z8AAAA/cwMAAAAAAAAB0wEAAEgAAAAEw2vVBhXYP842vIkLUNs/AAAAP3MDAAAAAAAAAdQBAABIAAAAovjBGdkl2D/ONryJC1DbPwAAAD+CAwAAAAAAAAHVAQAASAAAAEIuGF6rNtg/zja8iQtQ2z8AAAA/ggMAAAAAAAAB1gEAAEgAAAAdzxorImnYP842vIkLUNs/AAAAP5IDAAAAAAAAAdcBAABIAAAAuwRxb/R52D/ONryJC1DbPwAAAD+SAwAAAAAAAAHYAQAASAAAAFk6x7PGitg/zja8iQtQ2z8AAAA/ogMAAAAAAAAB2QEAAEgAAACWpXM8a6zYP842vIkLUNs/AAAAP6IDAAAAAAAAAdoBAABIAAAA0hAgxQ/O2D/ONryJC1DbPwAAAD+xAwAAAAAAAAHbAQAASAAAAK2xIpKGANk/zja8iQtQ2z8AAAA/sQMAAAAAAAAB3AEAAEgAAACHUiVf/TLZP842vIkLUNs/AAAAP8EDAAAAAAAAAd0BAABIAAAAJoh7o89D2T/LSQXabV/bPwAAAD/BAwAAAAAAAAHeAQAASAAAAGLzJyx0Zdk/y0kF2m1f2z8AAAA/0AMAAAAAAAAB3wEAAEgAAAA9lCr56pfZP8hcTirQbts/AAAAP9ADAAAAAAAAAeABAABIAAAA28mAPb2o2T/Gb5d6Mn7bPwAAAD/gAwAAAAAAAAHhAQAASAAAALVqgwo029k/xm+XejJ+2z8AAAA/4AMAAAAAAAAB4gEAAEgAAADy1S+T2PzZP8Zvl3oyfts/AAAAP/ADAAAAAAAAAeMBAABIAAAAkAuG16oN2j/Gb5d6Mn7bPwAAAD//AwAAAAAAAAHkAQAASAAAAC5B3Bt9Hto/xm+XejJ+2z8AAAA//wMAAAAAAAAB5QEAAEgAAADMdjJgTy/aP8Zvl3oyfts/AAAAPw8EAAAAAAAAAeYBAABIAAAAa6yIpCFA2j/Gb5d6Mn7bPwAAAD8PBAAAAAAAAAHnAQAASAAAAAni3ujzUNo/xm+XejJ+2z8AAAA/HwQAAAAAAAAB6AEAAEgAAACnFzUtxmHaP8Zvl3oyfts/AAAAPz4EAAAAAAAAAekBAABIAAAARU2LcZhy2j/Gb5d6Mn7bPwAAAD9NBAAAAAAAAAHqAQAASAAAAIK4N/o8lNo/xm+XejJ+2z8AAAA/XQQAAAAAAAAB6wEAAEgAAAC+I+SC4bXaP8Zvl3oyfts/AAAAP20EAAAAAAAAAewBAABIAAAAXFk6x7PG2j/Gb5d6Mn7bPwAAAD9tBAAAAAAAAAHtAQAASAAAAJnE5k9Y6No/xm+XejJ+2z8AAAA/fAQAAAAAAAAB7gEAAEgAAADVL5PY/AnbP8Zvl3oyfts/AAAAP3wEAAAAAAAAAe8BAABIAAAAc2XpHM8a2z/Gb5d6Mn7bPwAAAD+MBAAAAAAAAAHwAQAASAAAABKbP2GhK9s/xm+XejJ+2z8AAAA/nAQAAAAAAAAB8QEAAEgAAACw0JWlczzbP8Zvl3oyfts/AAAAP6sEAAAAAAAAAfIBAABIAAAATgbs6UVN2z/Gb5d6Mn7bPwAAAD+7BAAAAAAAAAHzAQAASAAAAOw7Qi4YXts/xm+XejJ+2z8AAAA/uwQAAAAAAAAB9AEAAEgAAACKcZhy6m7bP8Zvl3oyfts/AAAAP8oEAAAAAAAAAfUBAABIAAAAKafutrx/2z/Gb5d6Mn7bPwAAAD/KBAAAAAAAAAH2AQAASAAAAGUSmz9hods/xm+XejJ+2z8AAAA/2gQAAAAAAAAB9wEAAEgAAABAs50M2NPbP8Zvl3oyfts/AAAAP9oEAAAAAAAAAfgBAABIAAAAfB5KlXz12z/Gb5d6Mn7bPwAAAD/qBAAAAAAAAAH5AQAASAAAAFe/TGLzJ9w/xm+XejJ+2z8AAAA/+QQAAAAAAAAB+gEAAEgAAACTKvnql0ncP8Zvl3oyfts/AAAAP/kEAAAAAAAAAfsBAABIAAAAbsv7tw583D/Gb5d6Mn7bPwAAAD/5BAAAAAAAAAH8AQAASAAAAKo2qECzndw/xm+XejJ+2z8AAAA/CQUAAAAAAAAB/QEAAEgAAABIbP6Eha7cP8Zvl3oyfts/AAAAPwkFAAAAAAAAAf4BAABIAAAA5qFUyVe/3D/Gb5d6Mn7bPwAAAD8ZBQAAAAAAAAH/AQAASAAAAIXXqg0q0Nw/xm+XejJ+2z8AAAA/KAUAAAAAAAABAAIAAEgAAAAjDQFS/ODcP8Zvl3oyfts/AAAAPzgFAAAAAAAAAQECAABIAAAAIw0BUvzg3D/IXE4q0G7bPwAAAD9HBQAAAAAAAAECAgAASAAAAMFCV5bO8dw/yFxOKtBu2z8AAAA/VwUAAAAAAAABAwIAAEgAAABfeK3aoALdP8hcTirQbts/AAAAP3YFAAAAAAAAAQQCAABIAAAAX3it2qAC3T/LSQXabV/bPwAAAD+GBQAAAAAAAAEFAgAASAAAAP6tAx9zE90/y0kF2m1f2z8AAAA/lgUAAAAAAAABBgIAAEgAAAD+rQMfcxPdP842vIkLUNs/AAAAP7UFAAAAAAAAAQcCAABIAAAAnONZY0Uk3T/ONryJC1DbPwAAAD+1BQAAAAAAAAEIAgAASAAAAJzjWWNFJN0/0xAq6UYx2z8AAAA/xAUAAAAAAAABCQIAAEgAAACc41ljRSTdP9b94JjkIds/AAAAP9QFAAAAAAAAAQoCAABIAAAAOhmwpxc13T/Y6pdIghLbPwAAAD/UBQAAAAAAAAELAgAASAAAANhOBuzpRd0/4LG8V1vk2j8AAAA/5AUAAAAAAAABDAIAAEgAAAB2hFwwvFbdP+WLKreWxdo/AAAAP+QFAAAAAAAAAQ0CAABIAAAAFbqydI5n3T/rZZgW0qbaPwAAAD/zBQAAAAAAAAEOAgAASAAAALPvCLlgeN0/8D8Gdg2I2j8AAAA/8wUAAAAAAAABDwIAAEgAAACz7wi5YHjdP/vz4TSESto/AAAAPwMGAAAAAAAAARACAABIAAAA71q1QQWa3T8FqL3z+gzaPwAAAD8DBgAAAAAAAAERAgAASAAAACzGYcqpu90/DW/iAtTe2T8AAAA/EwYAAAAAAAABEgIAAEgAAAAsxmHKqbvdPxU2BxKtsNk/AAAAPxMGAAAAAAAAARMCAABIAAAAy/u3DnzM3T8d/SshhoLZPwAAAD8iBgAAAAAAAAEUAgAASAAAAGoxDlNO3d0/KLEH4PxE2T8AAAA/IgYAAAAAAAABFQIAAEgAAABqMQ5TTt3dPzB4LO/VFtk/AAAAPzIGAAAAAAAAARYCAABIAAAAajEOU07d3T84P1H+rujYPwAAAD8yBgAAAAAAAAEXAgAASAAAAGoxDlNO3d0/QvMsvSWr2D8AAAA/QQYAAAAAAAABGAIAAEgAAABqMQ5TTt3dP0q6Ucz+fNg/AAAAP0EGAAAAAAAAARkCAABIAAAAajEOU07d3T9SgXbb107YPwAAAD9RBgAAAAAAAAEaAgAASAAAAGoxDlNO3d0/Wkib6rAg2D8AAAA/UQYAAAAAAAABGwIAAEgAAADL+7cOfMzdP18iCUrsAdg/AAAAP2EGAAAAAAAAARwCAABIAAAALMZhyqm73T9n6S1ZxdPXPwAAAD9hBgAAAAAAAAEdAgAASAAAAI2QC4bXqt0/atbkCGPE1z8AAAA/cAYAAAAAAAABHgIAAEgAAABRJV/9MondP3KdCRg8ltc/AAAAP3AGAAAAAAAAAR8CAABIAAAAs+8IuWB43T91isDH2YbXPwAAAD+ABgAAAAAAAAEgAgAASAAAABW6snSOZ90/d3d3d3d31z8AAAA/kAYAAAAAAAABIQIAAEgAAAB2hFwwvFbdP3d3d3d3d9c/AAAAPzsHAAAAAAAAASICAABIAAAA2E4G7OlF3T93d3d3d3fXPwAAAD9zBwAAAAAAAAEjAgAASAAAADoZsKcXNd0/d3d3d3d31z8AAAA/ogcAAAAAAAABJAIAAEgAAAD+rQMfcxPdP3d3d3d3d9c/AAAAPwAIAAAAAAAAASUCAABIAAAAX3it2qAC3T93d3d3d3fXPwAAAD8PCAAAAAAAAAEmAgAASAAAAKo2qECzndw/dYrAx9mG1z8AAAA/DwgAAAAAAAABJwIAAEgAAAD19KKmxTjcP3WKwMfZhtc/AAAAPx8IAAAAAAAAASgCAABIAAAAx9xE+46Q2z91isDH2YbXPwAAAD8fCAAAAAAAAAEpAgAASAAAAFxZOsezxto/cp0JGDyW1z8AAAA/LggAAAAAAAABKgIAAEgAAADy1S+T2PzZP3KdCRg8ltc/AAAAPz4IAAAAAAAAASsCAABIAAAA1qoNKtBs1z9vsFJonqXXPwAAAD9OCAAAAAAAAAEsAgAASAAAAC+8Vm1QgdY/b7BSaJ6l1z8AAAA/XQgAAAAAAAABLQIAAEgAAADFOEw5dbfVP2+wUmiepdc/AAAAP10IAAAAAAAAAS4CAABIAAAA+eqXSWz+1D9vsFJonqXXPwAAAD9dCAAAAAAAAAEvAgAASAAAACyd41ljRdQ/b7BSaJ6l1z8AAAA/bQgAAAAAAAABMAIAAEgAAAD9hIWuLJ3TP2+wUmiepdc/AAAAP30IAAAAAAAAATECAABIAAAAbqJ9R8gF0z9ynQkYPJbXPwAAAD99CAAAAAAAAAEyAgAASAAAAHz1yyQ2f9I/dYrAx9mG1z8AAAA/jAgAAAAAAAABMwIAAEgAAABO3W15/9bRP3d3d3d3d9c/AAAAP4wIAAAAAAAAATQCAABIAAAAvvplEps/0T99UeXWsljXPwAAAD+cCAAAAAAAAAE1AgAASAAAAHW35f1bB84/hwXBlSkb1z8AAAA/uwgAAAAAAAABNgIAAEgAAABjRSQNAVLMP4ryd0XHC9c/AAAAP7sIAAAAAAAAATcCAABIAAAAjj4PpUq+yj+N3y71ZPzWPwAAAD+7CAAAAAAAAAE4AgAASAAAAPWipsU4TMk/j8zlpALt1j8AAAA/ywgAAAAAAAABOQIAAEgAAADV3Zb3bx3IP4/M5aQC7dY/AAAAP8sIAAAAAAAAAToCAABIAAAA8IMzsksQxz+PzOWkAu3WPwAAAD/aCAAAAAAAAAE7AgAASAAAAEqVfPXLJMY/j8zlpALt1j8AAAA/6ggAAAAAAAABPAIAAEgAAABmOxmwpxfFP4/M5aQC7dY/AAAAP+oIAAAAAAAAAT0CAABIAAAAOCO7BHFvxD+PzOWkAu3WPwAAAD/qCAAAAAAAAAE+AgAASAAAAFXJV79MYsM/krmcVKDd1j8AAAA/GQkAAAAAAAABPwIAAEgAAAD4mJto3xHCP5K5nFSg3dY/AAAAPygJAAAAAAAAAUACAABIAAAABuzpRU2LwT+SuZxUoN3WPwAAAD84CQAAAAAAAAFBAgAASAAAANjTi5oW48A/krmcVKDd1j8AAAA/VwkAAAAAAAABQgIAAEgAAABE+46QC4a3P5K5nFSg3dY/AAAAP1cJAAAAAAAAAUMCAABIAAAAb/R5KFXytT+PzOWkAu3WPwAAAD9nCQAAAAAAAAFEAgAASAAAAAVxb/R5KLU/jd8u9WT81j8AAAA/ZwkAAAAAAAABRQIAAEgAAAASxL3R56G0P43fLvVk/NY/AAAAP2cJAAAAAAAAAUYCAABIAAAAme1kwJ5etD+N3y71ZPzWPwAAAD93CQAAAAAAAAFHAgAASAAAAJntZMCeXrQ/ivJ3RccL1z8AAAA/lgkAAAAAAAABSAIAAEgAAAAgFwyvVRu0P4ryd0XHC9c/AAAAP9QJAAAAAAAAAUkCAABIAAAAIBcMr1UbtD+HBcGVKRvXPwAAAD/kCQAAAAAAAAFKAgAASAAAAKhAs50M2LM/hwXBlSkb1z8AAAA/5AkAAAAAAAABSwIAAEgAAACoQLOdDNizP4IrUzbuOdc/AAAAPxMKAAAAAAAAAUwCAABIAAAAqECznQzYsz9/PpyGUEnXPwAAAD9hCgAAAAAAAAFNAgAASAAAAKhAs50M2LM/emQuJxVo1z8AAAA/kAoAAAAAAAABTgIAAEgAAACoQLOdDNizP3d3d3d3d9c/AAAAP5AKAAAAAAAAAU8CAABIAAAAL2pajMOUsz91isDH2YbXPwAAAD/OCgAAAAAAAAFQAgAASAAAAD29qGkxDrM/dYrAx9mG1z8AAAA/3goAAAAAAAABUQIAAEgAAADE5k9Y6MqyP3WKwMfZhtc/AAAAP94KAAAAAAAAAVICAABIAAAAWWNFJA0Bsj9ynQkYPJbXPwAAAD/eCgAAAAAAAAFTAgAASAAAAIRcMLxWbbA/bcObuAC11z8AAAA//QoAAAAAAAABVAIAAEgAAAAkX/0yic2vP23Dm7gAtdc/AAAAP/0KAAAAAAAAAVUCAABIAAAAUFjoytI5rj9q1uQIY8TXPwAAAD8NCwAAAAAAAAFWAgAASAAAAGz+hIWuLK0/Z+ktWcXT1z8AAAA/DQsAAAAAAAABVwIAAEgAAACIpCFAih+sP2X8dqkn49c/AAAAPxwLAAAAAAAAAVgCAABIAAAApEq++mUSqz9l/HapJ+PXPwAAAD8cCwAAAAAAAAFZAgAASAAAALKdDNjTi6o/Yg/A+Yny1z8AAAA/PAsAAAAAAAABWgIAAEgAAACynQzY04uqP18iCUrsAdg/AAAAP8MLAAAAAAAAAVsCAABIAAAAsp0M2NOLqj9dNVKaThHYPwAAAD/TCwAAAAAAAAFcAgAASAAAALKdDNjTi6o/Wkib6rAg2D8AAAA/0wsAAAAAAAABXQIAAEgAAACynQzY04uqP1VuLYt1P9g/AAAAP+ILAAAAAAAAAV4CAABIAAAAsp0M2NOLqj9SgXbb107YPwAAAD/iCwAAAAAAAAFfAgAASAAAALKdDNjTi6o/UJS/Kzpe2D8AAAA/8gsAAAAAAAABYAIAAEgAAACynQzY04uqP0jNmhxhjNg/AAAAPwEMAAAAAAAAAWECAABIAAAAsp0M2NOLqj9C8yy9JavYPwAAAD8RDAAAAAAAAAFiAgAASAAAALKdDNjTi6o/MmXjnnMH2T8AAAA/IQwAAAAAAAABYwIAAEgAAACkSr76ZRKrPyXEUDBfVNk/AAAAPyEMAAAAAAAAAWQCAABIAAAAlvdvHfiYqz8d/SshhoLZPwAAAD8wDAAAAAAAAAFlAgAASAAAAIikIUCKH6w/C4IrUzbu2T8AAAA/MAwAAAAAAAABZgIAAEgAAAB6UdNiHKasP/vz4TSESto/AAAAP0AMAAAAAAAAAWcCAABIAAAAelHTYhymrD/oeOFmNLbaPwAAAD9ADAAAAAAAAAFoAgAASAAAAGz+hIWuLK0/1v3gmOQh2z8AAAA/XwwAAAAAAAABaQIAAEgAAABABZrtZMCuP6B5lt6SVdw/AAAAP28MAAAAAAAAAWoCAABIAAAAMrJLEPdGrz+R60zA4LHcPwAAAD9vDAAAAAAAAAFrAgAASAAAADKySxD3Rq8/hjdxAWrv3D8AAAA/bwwAAAAAAAABbAIAAEgAAAAkX/0yic2vP3epJ+O3S90/AAAAP34MAAAAAAAAAW0CAABIAAAAhFwwvFZtsD9s9UskQYndPwAAAD9+DAAAAAAAAAFuAgAASAAAAP0yic2fsLA/ZC4nFWi33T8AAAA/ngwAAAAAAAABbwIAAEgAAABotpMBe3qxP1KzJkcYI94/AAAAP70MAAAAAAAAAXACAABIAAAAaLaTAXt6sT9VoN32tRPePwAAAD8qDQAAAAAAAAFxAgAASAAAAGi2kwF7erE/V42UplME3j8AAAA/Og0AAAAAAAABcgIAAEgAAADhjOwSxL2xP1p6S1bx9N0/AAAAPzoNAAAAAAAAAXMCAABIAAAA4YzsEsS9sT9dZwIGj+XdPwAAAD9ZDQAAAAAAAAF0AgAASAAAAOGM7BLEvbE/X1S5tSzW3T8AAAA/WQ0AAAAAAAABdQIAAEgAAABZY0UkDQGyP2JBcGXKxt0/AAAAP1kNAAAAAAAAAXYCAABIAAAA0jmeNVZEsj9kLicVaLfdPwAAAD9pDQAAAAAAAAF3AgAASAAAANI5njVWRLI/ZxvexAWo3T8AAAA/iA0AAAAAAAABeAIAAEgAAABLEPdGn4eyP2oIlXSjmN0/AAAAP5gNAAAAAAAAAXkCAABIAAAASxD3Rp+Hsj9s9UskQYndPwAAAD+YDQAAAAAAAAF6AgAASAAAAEsQ90afh7I/b+IC1N553T8AAAA/wQ0AAAAAAAABewIAAEgAAAD9Wwc+5ia6PxhVbi2Ldd8/AAAAPwAAAAAAAAAAAXwCAABIAAAA8Ai5YHituj8YVW4ti3XfPwAAAD+NAAAAAAAAAAF9AgAASAAAAOG1aoMKNLs/GkIl3Shm3z8AAAA/jQAAAAAAAAABfgIAAEgAAADFD87ILkG8Px0v3IzGVt8/AAAAP50AAAAAAAAAAX8CAABIAAAAmRbjMOXUvT8gHJM8ZEffPwAAAD+dAAAAAAAAAAGAAgAASAAAAGHKqbst778/IglK7AE43z8AAAA/rAAAAAAAAAABgQIAAEgAAABf/TKJzZ/APyX2AJyfKN8/AAAAP6wAAAAAAAAAAYICAABIAAAAf8JCV5bOwT8n47dLPRnfPwAAAD+8AAAAAAAAAAGDAgAASAAAAOpFTYtxmMI/J+O3Sz0Z3z8AAAA/vAAAAAAAAAABhAIAAEgAAADOn7DQlaXDPyrQbvvaCd8/AAAAP8wAAAAAAAAAAYUCAABIAAAAdY5njRWRxD8q0G772gnfPwAAAD/MAAAAAAAAAAGGAgAASAAAABx9HkqVfMU/KtBu+9oJ3z8AAAA/2wAAAAAAAAABhwIAAEgAAADCa9UGFWjGPyrQbvvaCd8/AAAAP9sAAAAAAAAAAYgCAABIAAAA8IMzsksQxz8q0G772gnfPwAAAD/rAAAAAAAAAAGJAgAASAAAAJly6m7L+8c/KtBu+9oJ3z8AAAA/6wAAAAAAAAABigIAAEgAAADHikgaAqTIPyrQbvvaCd8/AAAAP/oAAAAAAAAAAYsCAABIAAAAMQ5TTt1tyT8q0G772gnfPwAAAD/6AAAAAAAAAAGMAgAASAAAAJyRXYK4N8o/KtBu+9oJ3z8AAAA/CgEAAAAAAAABjQIAAEgAAAB/68DH3ETLPyrQbvvaCd8/AAAAPwoBAAAAAAAAAY4CAABIAAAA2xt9HkqVzD8q0G772gnfPwAAAD8aAQAAAAAAAAGPAgAASAAAAMB14GNuos0/KtBu+9oJ3z8AAAA/KQEAAAAAAAABkAIAAEgAAABZEUlDgBTPPyfjt0s9Gd8/AAAAPykBAAAAAAAAAZECAABIAAAAnjVWRNIQ0D8n47dLPRnfPwAAAD8pAQAAAAAAAAGSAgAASAAAAC0YXqs2qNA/J+O3Sz0Z3z8AAAA/OQEAAAAAAAABkwIAAEgAAAAgxQ/OyC7RPyfjt0s9Gd8/AAAAPzkBAAAAAAAAAZQCAABIAAAAczxrrIik0T8l9gCcnyjfPwAAAD9JAQAAAAAAAAGVAgAASAAAAMezxopIGtI/JfYAnJ8o3z8AAAA/SQEAAAAAAAABlgIAAEgAAADev3XgY27SPyX2AJyfKN8/AAAAP1gBAAAAAAAAAZcCAABIAAAAV5bO8ayx0j8l9gCcnyjfPwAAAD9YAQAAAAAAAAGYAgAASAAAADE30b4j5NI/JfYAnJ8o3z8AAAA/aAEAAAAAAAABmQIAAEgAAAAM2NOLmhbTPyX2AJyfKN8/AAAAP2gBAAAAAAAAAZoCAABIAAAASEOAFD840z8l9gCcnyjfPwAAAD9oAQAAAAAAAAGbAgAASAAAACPkguG1atM/JfYAnJ8o3z8AAAA/aAEAAAAAAAABnAIAAEgAAABfTy9qWozTPyX2AJyfKN8/AAAAP3gBAAAAAAAAAZ0CAABIAAAA/YSFriyd0z8l9gCcnyjfPwAAAD+IAQAAAAAAAAGeAgAASAAAAJy62/L+rdM/JfYAnJ8o3z8AAAA/iAEAAAAAAAABnwIAAEgAAADYJYh7o8/TPyX2AJyfKN8/AAAAP4gBAAAAAAAAAaACAABIAAAAdlvev3Xg0z8l9gCcnyjfPwAAAD+XAQAAAAAAAAGhAgAASAAAABWRNARI8dM/JfYAnJ8o3z8AAAA/lwEAAAAAAAABogIAAEgAAACzxopIGgLUPyX2AJyfKN8/AAAAP6cBAAAAAAAAAaMCAABIAAAAs8aKSBoC1D8n47dLPRnfPwAAAD8UAgAAAAAAAAGkAgAASAAAAFL84IzsEtQ/J+O3Sz0Z3z8AAAA/QwIAAAAAAAABpQIAAEgAAABS/OCM7BLUPyrQbvvaCd8/AAAAP98CAAAAAAAAAaYCAABIAAAAUvzgjOwS1D8tvSWrePrePwAAAD8eAwAAAAAAAAGnAgAASAAAAHYJ4t7o87A/0o1i9ufD6T8AAAA/AAAAAAAAAAABqAIAAEgAAAB2CeLe6POwP1EXhx6Zy+k/AAAAP7cAAAAAAAAAAakCAABIAAAA79868DE3sT9RF4cemcvpPwAAAD+3AAAAAAAAAAGqAgAASAAAAOGM7BLEvbE/UReHHpnL6T8AAAA/xgAAAAAAAAABqwIAAEgAAABZY0UkDQGyP1EXhx6Zy+k/AAAAP8YAAAAAAAAAAawCAABIAAAASxD3Rp+Hsj9RF4cemcvpPwAAAD/WAAAAAAAAAAGtAgAASAAAAD29qGkxDrM/z6CrRkrT6T8AAAA/1gAAAAAAAAABrgIAAEgAAACoQLOdDNizP8+gq0ZK0+k/AAAAP+YAAAAAAAAAAa8CAABIAAAAEsS90eehtD/PoKtGStPpPwAAAD/mAAAAAAAAAAGwAgAASAAAAH5HyAXDa7U/z6CrRkrT6T8AAAA/9QAAAAAAAAABsQIAAEgAAABv9HkoVfK1P8+gq0ZK0+k/AAAAPwUBAAAAAAAAAbICAABIAAAAU07dbXn/tj/PoKtGStPpPwAAAD8FAQAAAAAAAAGzAgAASAAAAK9+mcTmT7g/TirQbvva6T8AAAA/FQEAAAAAAAABtAIAAEgAAACgK0vneNa4P04q0G772uk/AAAAPxUBAAAAAAAAAbUCAABIAAAAktj8CQtduT9OKtBu+9rpPwAAAD8VAQAAAAAAAAG2AgAASAAAAISFriyd47k/TirQbvva6T8AAAA/JAEAAAAAAAABtwIAAEgAAAB1MmBPL2q6P04q0G772uk/AAAAPyQBAAAAAAAAAbgCAABIAAAA4bVqgwo0uz/Ns/SWrOLpPwAAAD80AQAAAAAAAAG5AgAASAAAAEs5dbfl/bs/zbP0lqzi6T8AAAA/NAEAAAAAAAABugIAAEgAAAAvk9j8CQu9P82z9Jas4uk/AAAAP0MBAAAAAAAAAbsCAABIAAAABZrtZMCevj/Ns/SWrOLpPwAAAD9TAQAAAAAAAAG8AgAASAAAAOfzUKrkq78/zbP0lqzi6T8AAAA/UwEAAAAAAAABvQIAAEgAAAAjkoYAKX7AP82z9Jas4uk/AAAAP2MBAAAAAAAAAb4CAABIAAAAyoA9vahpwT/Ns/SWrOLpPwAAAD9jAQAAAAAAAAG/AgAASAAAADQESPGDM8I/Sz0Zv13q6T8AAAA/cgEAAAAAAAABwAIAAEgAAAAYXqs2qEDDP0s9Gb9d6uk/AAAAP3IBAAAAAAAAAcECAABIAAAAv0xi8ycsxD/Kxj3nDvLpPwAAAD+CAQAAAAAAAAHCAgAASAAAAKOmxThMOcU/ysY95w7y6T8AAAA/ggEAAAAAAAABwwIAAEgAAACGACl+cEbGP8rGPecO8uk/AAAAP5IBAAAAAAAAAcQCAABIAAAAp8U4TDl1xz/Kxj3nDvLpPwAAAD+SAQAAAAAAAAHFAgAASAAAAE607wi5YMg/ysY95w7y6T8AAAA/oQEAAAAAAAABxgIAAEgAAAAxDlNO3W3JP8rGPecO8uk/AAAAP6EBAAAAAAAAAccCAABIAAAAnJFdgrg3yj/Kxj3nDvLpPwAAAD+xAQAAAAAAAAHIAgAASAAAAEOAFD84I8s/ysY95w7y6T8AAAA/sQEAAAAAAAAByQIAAEgAAACtAx9zE+3LP8rGPecO8uk/AAAAP8ABAAAAAAAAAcoCAABIAAAAn7DQlaVzzD9LPRm/XerpPwAAAD/AAQAAAAAAAAHLAgAASAAAAFby1S+T2Mw/Sz0Zv13q6T8AAAA/0AEAAAAAAAABzAIAAEgAAADPyC5B3BvNP82z9Jas4uk/AAAAP9ABAAAAAAAAAc0CAABIAAAAR5+HUiVfzT/Ns/SWrOLpPwAAAD/gAQAAAAAAAAHOAgAASAAAAP3gjOwSxM0/zbP0lqzi6T8AAAA/7wEAAAAAAAABzwIAAEgAAAB1t+X9WwfOP82z9Jas4uk/AAAAP+8BAAAAAAAAAdACAABIAAAAK/nql0lszj/Ns/SWrOLpPwAAAD/vAQAAAAAAAAHRAgAASAAAAB2mnLrb8s4/TirQbvva6T8AAAA//wEAAAAAAAAB0gIAAEgAAADR56FUyVfPP04q0G772uk/AAAAPw8CAAAAAAAAAdMCAABIAAAAhymn7ra8zz9OKtBu+9rpPwAAAD8PAgAAAAAAAAHUAgAASAAAAJ41VkTSENA/TirQbvva6T8AAAA/HgIAAAAAAAAB1QIAAEgAAAAWDK9VG1TQP04q0G772uk/AAAAPx4CAAAAAAAAAdYCAABIAAAA8ayxIpKG0D9OKtBu+9rpPwAAAD8eAgAAAAAAAAHXAgAASAAAAGqDCjTbydA/TirQbvva6T8AAAA/LgIAAAAAAAAB2AIAAEgAAABEJA0BUvzQP04q0G772uk/AAAAPy4CAAAAAAAAAdkCAABIAAAAgY+5ifYd0T9OKtBu+9rpPwAAAD89AgAAAAAAAAHaAgAASAAAAFwwvFZtUNE/TirQbvva6T8AAAA/PQIAAAAAAAAB2wIAAEgAAAA30b4j5ILRP04q0G772uk/AAAAP00CAAAAAAAAAdwCAABIAAAAczxrrIik0T9OKtBu+9rpPwAAAD9NAgAAAAAAAAHdAgAASAAAAE7dbXn/1tE/z6CrRkrT6T8AAAA/XQIAAAAAAAAB3gIAAEgAAACKSBoCpPjRP8+gq0ZK0+k/AAAAP10CAAAAAAAAAd8CAABIAAAAZekczxor0j/PoKtGStPpPwAAAD9sAgAAAAAAAAHgAgAASAAAAN6/deBjbtI/z6CrRkrT6T8AAAA/fAIAAAAAAAAB4QIAAEgAAAD1yyQ2f8LSP1EXhx6Zy+k/AAAAP3wCAAAAAAAAAeICAABIAAAADNjTi5oW0z9RF4cemcvpPwAAAD+MAgAAAAAAAAHjAgAASAAAACPkguG1atM/UReHHpnL6T8AAAA/jAIAAAAAAAAB5AIAAEgAAAB2W96/deDTP1EXhx6Zy+k/AAAAP5sCAAAAAAAAAeUCAABIAAAAytI5njVW1D/SjWL258PpPwAAAD+bAgAAAAAAAAHmAgAASAAAAB5KlXz1y9Q/0o1i9ufD6T8AAAA/qwIAAAAAAAAB5wIAAEgAAAAiaQiQ4gfXP1bx9H3UrOk/AAAAP9oCAAAAAAAAAegCAABIAAAA/AkLXVk61z9W8fR91KzpPwAAAD/aAgAAAAAAAAHpAgAASAAAADh1t+X9W9c/12fQVSOl6T8AAAA/2gIAAAAAAAAB6gIAAEgAAADWqg0q0GzXP9dn0FUjpek/AAAAP+kCAAAAAAAAAesCAABIAAAAdOBjbqJ91z/XZ9BVI6XpPwAAAD/pAgAAAAAAAAHsAgAASAAAAHTgY26ifdc/WN6rLXKd6T8AAAA/+QIAAAAAAAAB7QIAAEgAAACxSxD3Rp/XP1jeqy1ynek/AAAAP/kCAAAAAAAAAe4CAABIAAAAT4FmOxmw1z9Y3qstcp3pPwAAAD8JAwAAAAAAAAHvAgAASAAAAO22vH/rwNc/2lSHBcGV6T8AAAA/CQMAAAAAAAAB8AIAAEgAAAAqImkIkOLXP9pUhwXBlek/AAAAPxgDAAAAAAAAAfECAABIAAAAyFe/TGLz1z9by2LdD47pPwAAAD8YAwAAAAAAAAHyAgAASAAAAGaNFZE0BNg/W8ti3Q+O6T8AAAA/KAMAAAAAAAAB8wIAAEgAAACi+MEZ2SXYP1vLYt0Pjuk/AAAAPygDAAAAAAAAAfQCAABIAAAAQi4YXqs22D9by2LdD47pPwAAAD83AwAAAAAAAAH1AgAASAAAAH+ZxOZPWNg/3EE+tV6G6T8AAAA/NwMAAAAAAAAB9gIAAEgAAAC7BHFv9HnYP164GY2tfuk/AAAAP0cDAAAAAAAAAfcCAABIAAAAlqVzPGus2D9euBmNrX7pPwAAAD9XAwAAAAAAAAH4AgAASAAAANIQIMUPztg/3y71ZPx26T8AAAA/VwMAAAAAAAAB+QIAAEgAAAAOfMxNtO/YP98u9WT8duk/AAAAP1cDAAAAAAAAAfoCAABIAAAAS+d41lgR2T/fLvVk/HbpPwAAAD9mAwAAAAAAAAH7AgAASAAAAOkczxorItk/YKXQPEtv6T8AAAA/ZgMAAAAAAAAB/AIAAEgAAAAmiHujz0PZP2Cl0DxLb+k/AAAAP3YDAAAAAAAAAf0CAABIAAAAxL3R56FU2T9gpdA8S2/pPwAAAD+GAwAAAAAAAAH+AgAASAAAAGLzJyx0Zdk/YKXQPEtv6T8AAAA/lQMAAAAAAAAB/wIAAEgAAAAAKX5wRnbZP+IbrBSaZ+k/AAAAP6UDAAAAAAAAAQADAABIAAAAPZQq+eqX2T/iG6wUmmfpPwAAAD+lAwAAAAAAAAEBAwAASAAAABc1LcZhytk/4husFJpn6T8AAAA/pQMAAAAAAAABAgMAAEgAAABUoNlOBuzZP+IbrBSaZ+k/AAAAP7QDAAAAAAAAAQMDAABIAAAALkHcG30e2j/iG6wUmmfpPwAAAD/EAwAAAAAAAAEEAwAASAAAAKcXNS3GYdo/4husFJpn6T8AAAA/xAMAAAAAAAABBQMAAEgAAACCuDf6PJTaP+IbrBSaZ+k/AAAAP9QDAAAAAAAAAQYDAABIAAAAviPkguG12j/iG6wUmmfpPwAAAD/UAwAAAAAAAAEHAwAASAAAAJnE5k9Y6No/4husFJpn6T8AAAA/4wMAAAAAAAABCAMAAEgAAABzZekczxrbP+IbrBSaZ+k/AAAAP+MDAAAAAAAAAQkDAABIAAAAsNCVpXM82z9jkofs6F/pPwAAAD/zAwAAAAAAAAEKAwAASAAAAOw7Qi4YXts/Y5KH7Ohf6T8AAAA/8wMAAAAAAAABCwMAAEgAAACKcZhy6m7bP+QIY8Q3WOk/AAAAPwMEAAAAAAAAAQwDAABIAAAAx9xE+46Q2z/kCGPEN1jpPwAAAD8DBAAAAAAAAAENAwAASAAAAMfcRPuOkNs/Zn8+nIZQ6T8AAAA/EgQAAAAAAAABDgMAAEgAAABlEps/YaHbP2Z/PpyGUOk/AAAAPxIEAAAAAAAAAQ8DAABIAAAAZRKbP2Gh2z/n9Rl01UjpPwAAAD8iBAAAAAAAAAEQAwAASAAAAANI8YMzsts/aGz1SyRB6T8AAAA/QQQAAAAAAAABEQMAAEgAAAChfUfIBcPbP+ri0CNzOek/AAAAP1EEAAAAAAAAARIDAABIAAAAQLOdDNjT2z9rWaz7wTHpPwAAAD9gBAAAAAAAAAETAwAASAAAAHweSpV89ds/7M+H0xAq6T8AAAA/YAQAAAAAAAABFAMAAEgAAAC4ifYdIRfcP++8PoOuGuk/AAAAP3AEAAAAAAAAARUDAABIAAAAkyr56pdJ3D/vvD6DrhrpPwAAAD9wBAAAAAAAAAEWAwAASAAAADFgTy9qWtw/cDMaW/0S6T8AAAA/gAQAAAAAAAABFwMAAEgAAADPlaVzPGvcP/Kp9TJMC+k/AAAAP4AEAAAAAAAAARgDAABIAAAADAFS/OCM3D9zINEKmwPpPwAAAD+PBAAAAAAAAAEZAwAASAAAAAwBUvzgjNw/9Jas4un76D8AAAA/nwQAAAAAAAABGgMAAEgAAACqNqhAs53cP/SWrOLp++g/AAAAP58EAAAAAAAAARsDAABIAAAAqjaoQLOd3D92DYi6OPToPwAAAD+vBAAAAAAAAAEcAwAASAAAAEhs/oSFrtw/dg2Iujj06D8AAAA/vwQAAAAAAAABHQMAAEgAAABIbP6Eha7cP/eDY5KH7Og/AAAAP78EAAAAAAAAAR4DAABIAAAA5qFUyVe/3D/3g2OSh+zoPwAAAD/OBAAAAAAAAAEfAwAASAAAAOahVMlXv9w/+nAaQiXd6D8AAAA/zgQAAAAAAAABIAMAAEgAAAAjDQFS/ODcP3vn9Rl01eg/AAAAP94EAAAAAAAAASEDAABIAAAAwUJXls7x3D9+1KzJEcboPwAAAD/eBAAAAAAAAAEiAwAASAAAAF94rdqgAt0/gMFjea+26D8AAAA/7gQAAAAAAAABIwMAAEgAAACc41ljRSTdP4OuGilNp+g/AAAAP+4EAAAAAAAAASQDAABIAAAAOhmwpxc13T8EJfYAnJ/oPwAAAD/9BAAAAAAAAAElAwAASAAAADoZsKcXNd0/iIiIiIiI6D8AAAA/DQUAAAAAAAABJgMAAEgAAADYTgbs6UXdP4t1Pzgmeeg/AAAAPw0FAAAAAAAAAScDAABIAAAAdoRcMLxW3T8M7BoQdXHoPwAAAD8cBQAAAAAAAAEoAwAASAAAAHaEXDC8Vt0/jmL258Np6D8AAAA/HAUAAAAAAAABKQMAAEgAAAB2hFwwvFbdP5BPrZdhWug/AAAAPywFAAAAAAAAASoDAABIAAAAdoRcMLxW3T8RxohvsFLoPwAAAD8sBQAAAAAAAAErAwAASAAAANhOBuzpRd0/kzxkR/9K6D8AAAA/PAUAAAAAAAABLAMAAEgAAAA6GbCnFzXdP5M8ZEf/Sug/AAAAP0sFAAAAAAAAAS0DAABIAAAAOhmwpxc13T8Usz8fTkPoPwAAAD9bBQAAAAAAAAEuAwAASAAAAJzjWWNFJN0/FLM/H05D6D8AAAA/awUAAAAAAAABLwMAAEgAAACc41ljRSTdP5UpG/ecO+g/AAAAP4oFAAAAAAAAATADAABIAAAAnONZY0Uk3T8XoPbO6zPoPwAAAD+ZBQAAAAAAAAExAwAASAAAAP6tAx9zE90/F6D2zusz6D8AAAA/qQUAAAAAAAABMgMAAEgAAAD+rQMfcxPdP5gW0qY6LOg/AAAAP7kFAAAAAAAAATMDAABIAAAAX3it2qAC3T+YFtKmOizoPwAAAD/IBQAAAAAAAAE0AwAASAAAACMNAVL84Nw/mwOJVtgc6D8AAAA/yAUAAAAAAAABNQMAAEgAAADmoVTJV7/cPxx6ZC4nFeg/AAAAP9gFAAAAAAAAATYDAABIAAAAqjaoQLOd3D8fZxvexAXoPwAAAD/YBQAAAAAAAAE3AwAASAAAAM+VpXM8a9w/IVTSjWL25z8AAAA/6AUAAAAAAAABOAMAAEgAAACTKvnql0ncP6PKrWWx7uc/AAAAP+gFAAAAAAAAATkDAABIAAAAV79MYvMn3D+jyq1lse7nPwAAAD/3BQAAAAAAAAE6AwAASAAAABpUoNlOBtw/pbdkFU/f5z8AAAA/9wUAAAAAAAABOwMAAEgAAABAs50M2NPbPycuQO2d1+c/AAAAPwcGAAAAAAAAATwDAABIAAAAZRKbP2Gh2z8nLkDtndfnPwAAAD8WBgAAAAAAAAE9AwAASAAAAIpxmHLqbts/qKQbxezP5z8AAAA/FgYAAAAAAAABPgMAAEgAAABzZekczxrbPykb95w7yOc/AAAAPyYGAAAAAAAAAT8DAABIAAAAviPkguG12j+rkdJ0isDnPwAAAD8mBgAAAAAAAAFAAwAASAAAAGusiKQhQNo/LAiuTNm45z8AAAA/JgYAAAAAAAABQQMAAEgAAAAXNS3GYcrZP61+iSQosec/AAAAPzYGAAAAAAAAAUIDAABIAAAAACl+cEZ22T8v9WT8dqnnPwAAAD9FBgAAAAAAAAFDAwAASAAAAK2xIpKGANk/sGtA1MWh5z8AAAA/RQYAAAAAAAABRAMAAEgAAABZOsezxorYPzHiG6wUmuc/AAAAP1UGAAAAAAAAAUUDAABIAAAAZo0VkTQE2D+zWPeDY5LnPwAAAD9VBgAAAAAAAAFGAwAASAAAAHTgY26ifdc/NM/SW7KK5z8AAAA/ZQYAAAAAAAABRwMAAEgAAADl/VsHPubWP7VFrjMBg+c/AAAAP2UGAAAAAAAAAUgDAABIAAAAtuX9Wwc+1j+4MmXjnnPnPwAAAD90BgAAAAAAAAFJAwAASAAAACcD9vSiptU/OalAu+1r5z8AAAA/dAYAAAAAAAABSgMAAEgAAACXIO6NPg/VPzyW92qLXOc/AAAAP4QGAAAAAAAAAUsDAABIAAAApXM8a6yI1D+9DNNC2lTnPwAAAD+EBgAAAAAAAAFMAwAASAAAALPGikgaAtQ/P4OuGilN5z8AAAA/kwYAAAAAAAABTQMAAEgAAABfTy9qWozTPz+DrhopTec/AAAAP5MGAAAAAAAAAU4DAABIAAAADNjTi5oW0z8/g64aKU3nPwAAAD+jBgAAAAAAAAFPAwAASAAAALhgeK3aoNI/P4OuGilN5z8AAAA/owYAAAAAAAABUAMAAEgAAAChVMlXv0zSP8D5ifJ3Rec/AAAAP7MGAAAAAAAAAVEDAABIAAAATt1tef/W0T/A+Ynyd0XnPwAAAD+zBgAAAAAAAAFSAwAASAAAANUGFWi2k9E/wPmJ8ndF5z8AAAA/wgYAAAAAAAABUwMAAEgAAACBj7mJ9h3RP8D5ifJ3Rec/AAAAP8IGAAAAAAAAAVQDAABIAAAACLlgeK3a0D/A+Ynyd0XnPwAAAD/SBgAAAAAAAAFVAwAASAAAAFN3W96/ddA/P4OuGilN5z8AAAA/0gYAAAAAAAABVgMAAEgAAAA8a6yIpCHQP70M00LaVOc/AAAAP+IGAAAAAAAAAVcDAABIAAAAWRFJQ4AUzz88lvdqi1znPwAAAD/iBgAAAAAAAAFYAwAASAAAAO+NPg+lSs4/ux8ckzxk5z8AAAA/8QYAAAAAAAABWQMAAEgAAAALNNvJgD3NP7sfHJM8ZOc/AAAAP/EGAAAAAAAAAVoDAABIAAAA6m7L+7cOzD85qUC77WvnPwAAAD8BBwAAAAAAAAFbAwAASAAAAAYVaLaTAcs/OalAu+1r5z8AAAA/AQcAAAAAAAABXAMAAEgAAADnT1joytLJPzmpQLvta+c/AAAAPxAHAAAAAAAAAV0DAABIAAAAA/b0oqbFyD85qUC77WvnPwAAAD8QBwAAAAAAAAFeAwAASAAAAOQw5dTdlsc/OalAu+1r5z8AAAA/IAcAAAAAAAABXwMAAEgAAADCa9UGFWjGPzmpQLvta+c/AAAAPzAHAAAAAAAAAWADAABIAAAA3xFywfBaxT+7HxyTPGTnPwAAAD8wBwAAAAAAAAFhAwAASAAAAPy3DnzMTcQ/PJb3aotc5z8AAAA/MAcAAAAAAAABYgMAAEgAAABVyVe/TGLDPz+DrhopTec/AAAAPz8HAAAAAAAAAWMDAABIAAAANARI8YMzwj/A+Ynyd0XnPwAAAD8/BwAAAAAAAAFkAwAASAAAAI4VkTQESME/QXBlysY95z8AAAA/TwcAAAAAAAABZQMAAEgAAAAjkoYAKX7AP8PmQKIVNuc/AAAAP08HAAAAAAAAAWYDAABIAAAA5/NQquSrvz/D5kCiFTbnPwAAAD9fBwAAAAAAAAFnAwAASAAAAAWa7WTAnr4/w+ZAohU25z8AAAA/XwcAAAAAAAABaAMAAEgAAAAvk9j8CQu9P8PmQKIVNuc/AAAAP24HAAAAAAAAAWkDAABIAAAA02Icppy6uz/D5kCiFTbnPwAAAD9+BwAAAAAAAAFqAwAASAAAAP1bBz7mJro/w+ZAohU25z8AAAA/fgcAAAAAAAABawMAAEgAAAA2qECznQy4Pz+DrhopTec/AAAAP40HAAAAAAAAAWwDAABIAAAA6MrSOZ41tj8/g64aKU3nPwAAAD+NBwAAAAAAAAFtAwAASAAAAJntZMCeXrQ/vQzTQtpU5z8AAAA/nQcAAAAAAAABbgMAAEgAAAC2kwF7elGzP70M00LaVOc/AAAAP50HAAAAAAAAAW8DAABIAAAASxD3Rp+Hsj+9DNNC2lTnPwAAAD+tBwAAAAAAAAFwAwAASAAAAOGM7BLEvbE/vQzTQtpU5z8AAAA/rQcAAAAAAAABcQMAAEgAAADv3zrwMTexP70M00LaVOc/AAAAP7wHAAAAAAAAAXIDAABIAAAAdgni3ujzsD+9DNNC2lTnPwAAAD+8BwAAAAAAAAFzAwAASAAAAAuG16oNKrA/vQzTQtpU5z8AAAA/zAcAAAAAAAABdAMAAEgAAAAysksQ90avP70M00LaVOc/AAAAP8wHAAAAAAAAAXUDAABIAAAAUFjoytI5rj+9DNNC2lTnPwAAAD/cBwAAAAAAAAF2AwAASAAAAHpR02Icpqw/vQzTQtpU5z8AAAA/3AcAAAAAAAABdwMAAEgAAACW928d+JirPz+DrhopTec/AAAAP+sHAAAAAAAAAXgDAABIAAAAzkOpkq9+qT8/g64aKU3nPwAAAD/rBwAAAAAAAAF5AwAASAAAAPo8lCr56qc/wPmJ8ndF5z8AAAA/+wcAAAAAAAABegMAAEgAAAAmNn/CQlemP8D5ifJ3Rec/AAAAP/sHAAAAAAAAAXsDAABIAAAAXoK4N/o8pD/A+Ynyd0XnPwAAAD8KCAAAAAAAAAF8AwAASAAAALR0jmeNFaE/wPmJ8ndF5z8AAAA/CggAAAAAAAABfQMAAEgAAADzJyx0ZemcP8D5ifJ3Rec/AAAAPxoIAAAAAAAAAX4DAABIAAAAgWY7GbCnlz8/g64aKU3nPwAAAD8aCAAAAAAAAAF/AwAASAAAAPP+rQMfc5M/P4OuGilN5z8AAAA/KggAAAAAAAABgAMAAEgAAABH8YMzskuQP70M00LaVOc/AAAAPyoIAAAAAAAAAYEDAABIAAAAAnt6UdNijD+9DNNC2lTnPwAAAD85CAAAAAAAAAGCAwAASAAAADrHs8aKSIo/vQzTQtpU5z8AAAA/OQgAAAAAAAABgwMAAEgAAACsXyax+ROGPzyW92qLXOc/AAAAP0kIAAAAAAAAAYQDAABIAAAA5qtfJrH5gz88lvdqi1znPwAAAD9JCAAAAAAAAAGFAwAASAAAAKiIpCFAin8/PJb3aotc5z8AAAA/WQgAAAAAAAABhgMAAEgAAAAgIRcMr1V7PzyW92qLXOc/AAAAP6cIAAAAAAAAAYcDAABIAAAAkLmJ9h0hdz88lvdqi1znPwAAAD/GCAAAAAAAAAGIAwAASAAAAARS/OCM7HI/PJb3aotc5z8AAAA/FAkAAAAAAAABiQMAAEgAAAAEUvzgjOxyP7sfHJM8ZOc/AAAAPyQJAAAAAAAAAYoDAABIAAAABFL84Izscj+4MmXjnnPnPwAAAD8kCQAAAAAAAAGLAwAASAAAAARS/OCM7HI/N7yJC1B75z8AAAA/NAkAAAAAAAABjAMAAEgAAACQuYn2HSF3Pze8iQtQe+c/AAAAP1MJAAAAAAAAAY0DAABIAAAAkLmJ9h0hdz+1Ra4zAYPnPwAAAD9TCQAAAAAAAAGOAwAASAAAAJC5ifYdIXc/NM/SW7KK5z8AAAA/cgkAAAAAAAABjwMAAEgAAACQuYn2HSF3P7NY94Njkuc/AAAAP4IJAAAAAAAAAZADAABIAAAAkLmJ9h0hdz8x4husFJrnPwAAAD+CCQAAAAAAAAGRAwAASAAAAJC5ifYdIXc/L/Vk/Hap5z8AAAA/kQkAAAAAAAABkgMAAEgAAACQuYn2HSF3P61+iSQosec/AAAAP5EJAAAAAAAAAZMDAABIAAAAkLmJ9h0hdz+rkdJ0isDnPwAAAD+hCQAAAAAAAAGUAwAASAAAACAhFwyvVXs/Jy5A7Z3X5z8AAAA/oQkAAAAAAAABlQMAAEgAAAAgIRcMr1V7PyFU0o1i9uc/AAAAP7EJAAAAAAAAAZYDAABIAAAAICEXDK9Vez+bA4lW2BzoPwAAAD+xCQAAAAAAAAGXAwAASAAAACAhFwyvVXs/FLM/H05D6D8AAAA/wAkAAAAAAAABmAMAAEgAAAAgIRcMr1V7P45i9ufDaeg/AAAAP8AJAAAAAAAAAZkDAABIAAAAICEXDK9Vez+Gm9HY6pfoPwAAAD/QCQAAAAAAAAGaAwAASAAAACAhFwyvVXs//F3R8cLN6D8AAAA/0AkAAAAAAAABmwMAAEgAAACoiKQhQIp/P/SWrOLp++g/AAAAP+AJAAAAAAAAAZwDAABIAAAAqIikIUCKfz9rWaz7wTHpPwAAAD/gCQAAAAAAAAGdAwAASAAAAB74mJto34E/4husFJpn6T8AAAA/7wkAAAAAAAABngMAAEgAAADmq18msfmDP9pUhwXBlek/AAAAP/8JAAAAAAAAAZ8DAABIAAAArF8msfkThj9RF4cemcvpPwAAAD//CQAAAAAAAAGgAwAASAAAAHIT7TtCLog/ysY95w7y6T8AAAA//wkAAAAAAAABoQMAAEgAAAByE+07Qi6IP8Xsz4fTEOo/AAAAPw4KAAAAAAAAAaIDAABIAAAAOsezxopIij8+nIZQSTfqPwAAAD8OCgAAAAAAAAGjAwAASAAAADrHs8aKSIo/OcIY8Q1W6j8AAAA/HgoAAAAAAAABpAMAAEgAAAACe3pR02KMP7Vehmkhbeo/AAAAPx4KAAAAAAAAAaUDAABIAAAAAnt6UdNijD8x+/PhNITqPwAAAD8uCgAAAAAAAAGmAwAASAAAAMouQdwbfY4/rZdhWkib6j8AAAA/PQoAAAAAAAABpwMAAEgAAADKLkHcG32OPyk0z9Jbsuo/AAAAPz0KAAAAAAAAAagDAABIAAAAR/GDM7JLkD+l0DxLb8nqPwAAAD9NCgAAAAAAAAGpAwAASAAAAEfxgzOyS5A/ouOFm9HY6j8AAAA/TQoAAAAAAAABqgMAAEgAAABH8YMzskuQP5/2zusz6Oo/AAAAP10KAAAAAAAAAasDAABIAAAAK0vneNZYkT8egPMT5e/qPwAAAD9sCgAAAAAAAAGsAwAASAAAAA+lSr76ZZI/HoDzE+Xv6j8AAAA/qQoAAAAAAAABrQMAAEgAAADz/q0DH3OTPx6A8xPl7+o/AAAAP7gKAAAAAAAAAa4DAABIAAAA11gRSUOAlD8egPMT5e/qPwAAAD/ICgAAAAAAAAGvAwAASAAAALuydI5njZU/n/bO6zPo6j8AAAA/5woAAAAAAAABsAMAAEgAAACdDNjTi5qWP5/2zusz6Oo/AAAAP+cKAAAAAAAAAbEDAABIAAAAgWY7GbCnlz+f9s7rM+jqPwAAAD/3CgAAAAAAAAGyAwAASAAAAGXAnl7UtJg/n/bO6zPo6j8AAAA/BgsAAAAAAAABswMAAEgAAABlwJ5e1LSYPyFtqsOC4Oo/AAAAPxYLAAAAAAAAAbQDAABIAAAAZcCeXtS0mD+i44Wb0djqPwAAAD8mCwAAAAAAAAG1AwAASAAAAGXAnl7UtJg/I1phcyDR6j8AAAA/NQsAAAAAAAABtgMAAEgAAABlwJ5e1LSYPyZHGCO+weo/AAAAP0ULAAAAAAAAAbcDAABIAAAAZcCeXtS0mD+nvfP6DLrqPwAAAD9VCwAAAAAAAAG4AwAASAAAAEkaAqT4wZk/p73z+gy66j8AAAA/ZAsAAAAAAAABuQMAAEgAAADl/VsHPubWPx6yo38lxMA/AAAAPwAAAAAAAAAAAboDAABIAAAAhDOySxD31j8esqN/JcTAPwAAAD99AAAAAAAAAAG7AwAASAAAAPwJC11ZOtc/HrKjfyXEwD8AAAA/fQAAAAAAAAABvAMAAEgAAAATFrqydI7XPx6yo38lxMA/AAAAP40AAAAAAAAAAb0DAABIAAAA4GNuon1H2D8Z2DUg6uLAPwAAAD+NAAAAAAAAAAG+AwAASAAAAIdSJV/9Mtk/FP7HwK4BwT8AAAA/nQAAAAAAAAABvwMAAEgAAADy1S+T2PzZPw4kWmFzIME/AAAAP50AAAAAAAAAAcADAABIAAAAviPkguG12j8OJFphcyDBPwAAAD+sAAAAAAAAAAHBAwAASAAAAOw7Qi4YXts/CUrsATg/wT8AAAA/rAAAAAAAAAABwgMAAEgAAADe6PNQquTbPwlK7AE4P8E/AAAAP7wAAAAAAAAAAcMDAABIAAAAuIn2HSEX3D8JSuwBOD/BPwAAAD+8AAAAAAAAAAHEAwAASAAAAPX0oqbFONw/CUrsATg/wT8AAAA/ywAAAAAAAAABxQMAAEgAAACTKvnql0ncPwlK7AE4P8E/AAAAP8sAAAAAAAAAAcYDAABIAAAAkyr56pdJ3D8OJFphcyDBPwAAAD93AQAAAAAAAAHHAwAASAAAAPX0oqbFONw/DiRaYXMgwT8AAAA/hwEAAAAAAAAByAMAAEgAAABCLhheqzbYP3tLVvH0fcQ/AAAAPwAAAAAAAAAAAckDAABIAAAAQi4YXqs22D91ceiRuZzEPwAAAD8vAAAAAAAAAAHKAwAASAAAAOBjbqJ9R9g/dXHokbmcxD8AAAA/TgAAAAAAAAABywMAAEgAAAB/mcTmT1jYP3Vx6JG5nMQ/AAAAP14AAAAAAAAAAcwDAABIAAAA928d+Jib2D91ceiRuZzEPwAAAD9eAAAAAAAAAAHNAwAASAAAAEvneNZYEdk/cJd6Mn67xD8AAAA/bgAAAAAAAAABzgMAAEgAAAB5/9aBj7nZP2u9DNNC2sQ/AAAAP24AAAAAAAAAAc8DAABIAAAApxc1LcZh2j9rvQzTQtrEPwAAAD99AAAAAAAAAAHQAwAASAAAAHNl6RzPGts/ZeOecwf5xD8AAAA/fQAAAAAAAAAB0QMAAEgAAABAs50M2NPbP2XjnnMH+cQ/AAAAP40AAAAAAAAAAdIDAABIAAAAbsv7tw583D9gCTEUzBfFPwAAAD+NAAAAAAAAAAHTAwAASAAAAJzjWWNFJN0/YAkxFMwXxT8AAAA/nQAAAAAAAAAB1AMAAEgAAAAsxmHKqbvdP2AJMRTMF8U/AAAAP50AAAAAAAAAAdUDAABIAAAAH3MT7TtC3j9gCTEUzBfFPwAAAD+sAAAAAAAAAAHWAwAASAAAAJhJbP6Ehd4/YAkxFMwXxT8AAAA/rAAAAAAAAAAB1wMAAEgAAACvVRtUoNneP2XjnnMH+cQ/AAAAP7wAAAAAAAAAAdgDAABIAAAA68DH3ET73j9rvQzTQtrEPwAAAD+8AAAAAAAAAAHZAwAASAAAAIn2HSEXDN8/a70M00LaxD8AAAA/ywAAAAAAAAAB2gMAAEgAAACJ9h0hFwzfP3CXejJ+u8Q/AAAAP5YBAAAAAAAAAdsDAABIAAAA68DH3ET73j9wl3oyfrvEPwAAAD/0AQAAAAAAAAHcAwAASAAAALB+mcTmT+A/L6rcWhbr3j8AAAA/AAAAAAAAAAAB3QMAAEgAAAB/mcTmT1jgPy+q3FoW694/AAAAP/AAAAAAAAAAAd4DAABIAAAATrTvCLlg4D8vqtxaFuvePwAAAD8AAQAAAAAAAAHfAwAASAAAAB3PGisiaeA/L6rcWhbr3j8AAAA/AAEAAAAAAAAB4AMAAEgAAAC7BHFv9HngPy+q3FoW694/AAAAPw8BAAAAAAAAAeEDAABIAAAAih+ckV2C4D8vqtxaFuvePwAAAD8fAQAAAAAAAAHiAwAASAAAAChV8tUvk+A/L6rcWhbr3j8AAAA/HwEAAAAAAAAB4wMAAEgAAAD4bx34mJvgPy+q3FoW694/AAAAPy8BAAAAAAAAAeQDAABIAAAAlqVzPGus4D8yl5MKtNvePwAAAD8vAQAAAAAAAAHlAwAASAAAADTbyYA9veA/NYRKulHM3j8AAAA/PgEAAAAAAAAB5gMAAEgAAABwRnYJ4t7gPzWESrpRzN4/AAAAPz4BAAAAAAAAAecDAABIAAAA3pb3bx344D81hEq6UczePwAAAD9OAQAAAAAAAAHoAwAASAAAABoCpPjBGeE/N3EBau+83j8AAAA/TgEAAAAAAAAB6QMAAEgAAABWbVCBZjvhPzdxAWrvvN4/AAAAP14BAAAAAAAAAeoDAABIAAAAYvMnLHRl4T83cQFq77zePwAAAD9eAQAAAAAAAAHrAwAASAAAAD2UKvnql+E/Ol64GY2t3j8AAAA/bQEAAAAAAAAB7AMAAEgAAAC2aoMKNNvhPzpeuBmNrd4/AAAAP20BAAAAAAAAAe0DAABIAAAAwvBatUEF4j89S2/JKp7ePwAAAD99AQAAAAAAAAHuAwAASAAAAJyRXYK4N+I/PUtvySqe3j8AAAA/fQEAAAAAAAAB7wMAAEgAAACoFzUtxmHiPz1Lb8kqnt4/AAAAP4wBAAAAAAAAAfADAABIAAAAs50M2NOL4j8/OCZ5yI7ePwAAAD+MAQAAAAAAAAHxAwAASAAAAPAIuWB4reI/QiXdKGZ/3j8AAAA/nAEAAAAAAAAB8gMAAEgAAAD7jpALhtfiP0Il3Shmf94/AAAAP5wBAAAAAAAAAfMDAABIAAAA1i+T2PwJ4z9CJd0oZn/ePwAAAD+sAQAAAAAAAAH0AwAASAAAABKbP2GhK+M/QiXdKGZ/3j8AAAA/rAEAAAAAAAAB9QMAAEgAAAC8Vm1QgWbjP0Il3Shmf94/AAAAP7sBAAAAAAAAAfYDAABIAAAA+MEZ2SWI4z9CJd0oZn/ePwAAAD/LAQAAAAAAAAH3AwAASAAAAKJ9R8gFw+M/QiXdKGZ/3j8AAAA/ywEAAAAAAAAB+AMAAEgAAAB9HkqVfPXjP0Il3Shmf94/AAAAP9sBAAAAAAAAAfkDAABIAAAAV79MYvMn5D9CJd0oZn/ePwAAAD/bAQAAAAAAAAH6AwAASAAAAGNFJA0BUuQ/PzgmeciO3j8AAAA/6gEAAAAAAAAB+wMAAEgAAABvy/u3DnzkPz1Lb8kqnt4/AAAAP+oBAAAAAAAAAfwDAABIAAAArDaoQLOd5D89S2/JKp7ePwAAAD/6AQAAAAAAAAH9AwAASAAAAEps/oSFruQ/PUtvySqe3j8AAAA/+gEAAAAAAAAB/gMAAEgAAADooVTJV7/kPz1Lb8kqnt4/AAAAPwkCAAAAAAAAAf8DAABIAAAAt7x/68DH5D89S2/JKp7ePwAAAD8JAgAAAAAAAAEABAAASAAAAFXy1S+T2OQ/PUtvySqe3j8AAAA/GQIAAAAAAAABAQQAAEgAAAAkDQFS/ODkPz1Lb8kqnt4/AAAAPxkCAAAAAAAAAQIEAABIAAAA9CcsdGXp5D89S2/JKp7ePwAAAD8pAgAAAAAAAAEDBAAASAAAAJJdgrg3+uQ/PUtvySqe3j8AAAA/KQIAAAAAAAABBAQAAEgAAAAwk9j8CQvlPz1Lb8kqnt4/AAAAPzgCAAAAAAAAAQUEAABIAAAAneNZY0Uk5T89S2/JKp7ePwAAAD84AgAAAAAAAAEGBAAASAAAAAs028mAPeU/PzgmeciO3j8AAAA/SAIAAAAAAAABBwQAAEgAAAB4hFwwvFblPz84JnnIjt4/AAAAP0gCAAAAAAAAAQgEAABIAAAA5dTdlvdv5T8/OCZ5yI7ePwAAAD9YAgAAAAAAAAEJBAAASAAAACJAih+ckeU/PzgmeciO3j8AAAA/WAIAAAAAAAABCgQAAEgAAACPkAuG16rlPz84JnnIjt4/AAAAP2cCAAAAAAAAAQsEAABIAAAAy/u3DnzM5T8/OCZ5yI7ePwAAAD9nAgAAAAAAAAEMBAAASAAAAAhnZJcg7uU/PzgmeciO3j8AAAA/dwIAAAAAAAABDQQAAEgAAABE0hAgxQ/mPz84JnnIjt4/AAAAP3cCAAAAAAAAAQ4EAABIAAAAsiKShgAp5j8/OCZ5yI7ePwAAAD+GAgAAAAAAAAEPBAAASAAAAFBY6MrSOeY/PzgmeciO3j8AAAA/lgIAAAAAAAABEAQAAEgAAAC9qGkxDlPmPz84JnnIjt4/AAAAP5YCAAAAAAAAAREEAABIAAAAKvnql0ls5j8/OCZ5yI7ePwAAAD+WAgAAAAAAAAESBAAASAAAAJhJbP6EheY/PUtvySqe3j8AAAA/pgIAAAAAAAABEwQAAEgAAABy6m7L+7fmPz1Lb8kqnt4/AAAAP6YCAAAAAAAAARQEAABIAAAA4DrwMTfR5j89S2/JKp7ePwAAAD+1AgAAAAAAAAEVBAAASAAAALrb8v6tA+c/PUtvySqe3j8AAAA/tQIAAAAAAAABFgQAAEgAAADGYcqpuy3nPz1Lb8kqnt4/AAAAP8UCAAAAAAAAARcEAABIAAAAPzgjuwRx5z89S2/JKp7ePwAAAD/FAgAAAAAAAAEYBAAASAAAABrZJYh7o+c/PUtvySqe3j8AAAA/1QIAAAAAAAABGQQAAEgAAAAlX/0yic3nPz1Lb8kqnt4/AAAAP9UCAAAAAAAAARoEAABIAAAAzhorImkI6D8/OCZ5yI7ePwAAAD/kAgAAAAAAAAEbBAAASAAAAHnWWBFJQ+g/PzgmeciO3j8AAAA/5AIAAAAAAAABHAQAAEgAAAAikoYAKX7oPz84JnnIjt4/AAAAP/QCAAAAAAAAAR0EAABIAAAALhheqzao6D8/OCZ5yI7ePwAAAD/0AgAAAAAAAAEeBAAASAAAAGuDCjTbyeg/PzgmeciO3j8AAAA/AwMAAAAAAAABHwQAAEgAAACn7ra8f+voPz84JnnIjt4/AAAAPxMDAAAAAAAAASAEAABIAAAAs3SOZ40V6T9CJd0oZn/ePwAAAD8TAwAAAAAAAAEhBAAASAAAACDFD87ILuk/QiXdKGZ/3j8AAAA/IwMAAAAAAAABIgQAAEgAAAC++mUSmz/pP0Il3Shmf94/AAAAPyMDAAAAAAAAASMEAABIAAAAXDC8Vm1Q6T9CJd0oZn/ePwAAAD8jAwAAAAAAAAEkBAAASAAAAPplEps/Yek/QiXdKGZ/3j8AAAA/MgMAAAAAAAABJQQAAEgAAADKgD29qGnpP0Il3Shmf94/AAAAP0IDAAAAAAAAASYEAABIAAAAaLaTAXt66T9CJd0oZn/ePwAAAD9CAwAAAAAAAAEnBAAASAAAAAfs6UVNi+k/QiXdKGZ/3j8AAAA/UgMAAAAAAAABKAQAAEgAAABzPGusiKTpP0Il3Shmf94/AAAAP1IDAAAAAAAAASkEAABIAAAA4YzsEsS96T9CJd0oZn/ePwAAAD9hAwAAAAAAAAEqBAAASAAAAOwSxL3R5+k/QiXdKGZ/3j8AAAA/YQMAAAAAAAABKwQAAEgAAAD4mJto3xHqP0USlNgDcN4/AAAAP3EDAAAAAAAAASwEAABIAAAAoVTJV79M6j9FEpTYA3DePwAAAD9xAwAAAAAAAAEtBAAASAAAAEwQ90afh+o/R/9KiKFg3j8AAAA/gAMAAAAAAAABLgQAAEgAAAD1yyQ2f8LqP0f/SoihYN4/AAAAP4ADAAAAAAAAAS8EAABIAAAAAVL84Izs6j9H/0qIoWDePwAAAD+QAwAAAAAAAAEwBAAASAAAANzy/q0DH+s/SuwBOD9R3j8AAAA/kAMAAAAAAAABMQQAAEgAAADmeNZYEUnrP0rsATg/Ud4/AAAAP6ADAAAAAAAAATIEAABIAAAAI+SC4bVq6z9N2bjn3EHePwAAAD+gAwAAAAAAAAEzBAAASAAAAMEZ2SWIe+s/Tdm459xB3j8AAAA/rwMAAAAAAAABNAQAAEgAAABhTy9qWozrP03ZuOfcQd4/AAAAP68DAAAAAAAAATUEAABIAAAAYU8valqM6z9Pxm+XejLePwAAAD+/AwAAAAAAAAE2BAAASAAAAC9qWozDlOs/T8Zvl3oy3j8AAAA/zwMAAAAAAAABNwQAAEgAAAD/hIWuLJ3rP0/Gb5d6Mt4/AAAAPywEAAAAAAAAATgEAABIAAAAzZ+w0JWl6z9Pxm+XejLePwAAAD+xCgAAAAAAAAE5BAAASAAAAPb0oqbFOOQ/y61lse4H5z8AAAA/AAAAAAAAAAABOgQAAEgAAACUKvnql0nkP8utZbHuB+c/AAAAP2IAAAAAAAAAATsEAABIAAAAMmBPL2pa5D9JN4rZnw/nPwAAAD9xAAAAAAAAAAE8BAAASAAAANCVpXM8a+Q/yMCuAVEX5z8AAAA/cQAAAAAAAAABPQQAAEgAAABvy/u3DnzkP8jArgFRF+c/AAAAP4EAAAAAAAAAAT4EAABIAAAA3Rt9HkqV5D/IwK4BURfnPwAAAD+BAAAAAAAAAAE/BAAASAAAAKw2qECzneQ/yMCuAVEX5z8AAAA/kAAAAAAAAAABQAQAAEgAAAAZhymn7rbkP8jArgFRF+c/AAAAP5AAAAAAAAAAAUEEAABIAAAAt7x/68DH5D/IwK4BURfnPwAAAD+gAAAAAAAAAAFCBAAASAAAAFXy1S+T2OQ/yMCuAVEX5z8AAAA/oAAAAAAAAAABQwQAAEgAAADDQleWzvHkP0dK0ykCH+c/AAAAP7AAAAAAAAAAAUQEAABIAAAAMJPY/AkL5T9HStMpAh/nPwAAAD+/AAAAAAAAAAFFBAAASAAAADwZsKcXNeU/R0rTKQIf5z8AAAA/vwAAAAAAAAABRgQAAEgAAAB4hFwwvFblP0dK0ykCH+c/AAAAP88AAAAAAAAAAUcEAABIAAAAgwo028mA5T9HStMpAh/nPwAAAD/PAAAAAAAAAAFIBAAASAAAAC3GYcqpu+U/R0rTKQIf5z8AAAA/3wAAAAAAAAABSQQAAEgAAABqMQ5TTt3lP0dK0ykCH+c/AAAAP98AAAAAAAAAAUoEAABIAAAARNIQIMUP5j9HStMpAh/nPwAAAD/uAAAAAAAAAAFLBAAASAAAAB9zE+07QuY/R0rTKQIf5z8AAAA/7gAAAAAAAAABTAQAAEgAAAD5Exa6snTmP0dK0ykCH+c/AAAAP/4AAAAAAAAAAU0EAABIAAAANn/CQleW5j9HStMpAh/nPwAAAD/+AAAAAAAAAAFOBAAASAAAAEEFmu1kwOY/R0rTKQIf5z8AAAA/DQEAAAAAAAABTwQAAEgAAAAcppy62/LmP0dK0ykCH+c/AAAAPw0BAAAAAAAAAVAEAABIAAAAifYdIRcM5z9HStMpAh/nPwAAAD8dAQAAAAAAAAFRBAAASAAAAMZhyqm7Lec/yMCuAVEX5z8AAAA/HQEAAAAAAAABUgQAAEgAAAAzsksQ90bnP0k3itmfD+c/AAAAPy0BAAAAAAAAAVMEAABIAAAAoQLNdjJg5z9JN4rZnw/nPwAAAD8tAQAAAAAAAAFUBAAASAAAAN5tef/Wgec/y61lse4H5z8AAAA/PAEAAAAAAAABVQQAAEgAAAB8o89DqZLnP82aHGGM+OY/AAAAPzwBAAAAAAAAAVYEAABIAAAAGtkliHuj5z9PEfg42/DmPwAAAD9MAQAAAAAAAAFXBAAASAAAAOnzUKrkq+c/0IfTECrp5j8AAAA/TAEAAAAAAAABWAQAAEgAAACHKafutrznP1H+ruh44eY/AAAAP1wBAAAAAAAAAVkEAABIAAAAVkTSECDF5z9U62WYFtLmPwAAAD9cAQAAAAAAAAFaBAAASAAAAFZE0hAgxec/1WFBcGXK5j8AAAA/awEAAAAAAAABWwQAAEgAAABWRNIQIMXnP1bYHEi0wuY/AAAAP3sBAAAAAAAAAVwEAABIAAAAJV/9MonN5z/YTvgfA7vmPwAAAD97AQAAAAAAAAFdBAAASAAAACVf/TKJzec/WcXT91Gz5j8AAAA/ewEAAAAAAAABXgQAAEgAAAAlX/0yic3nP1yyiqfvo+Y/AAAAP4oBAAAAAAAAAV8EAABIAAAA9XkoVfLV5z/dKGZ/PpzmPwAAAD+KAQAAAAAAAAFgBAAASAAAAMSUU3db3uc/Xp9BV42U5j8AAAA/mgEAAAAAAAABYQQAAEgAAADElFN3W97nP2GM+AYrheY/AAAAP5oBAAAAAAAAAWIEAABIAAAAkq9+mcTm5z/l74qOF27mPwAAAD+qAQAAAAAAAAFjBAAASAAAAJKvfpnE5uc/ZmZmZmZm5j8AAAA/qgEAAAAAAAABZAQAAEgAAABiyqm7Le/nP+rJ+O1ST+Y/AAAAP7kBAAAAAAAAAWUEAABIAAAAMOXU3Zb35z/ttq+d8D/mPwAAAD+5AQAAAAAAAAFmBAAASAAAAAAAAAAAAOg/8KNmTY4w5j8AAAA/yQEAAAAAAAABZwQAAEgAAAAAAAAAAADoP3QH+dR6GeY/AAAAP8kBAAAAAAAAAWgEAABIAAAAAAAAAAAA6D929K+EGArmPwAAAD/ZAQAAAAAAAAFpBAAASAAAAM4aKyJpCOg/+ldCDAXz5T8AAAA/2QEAAAAAAAABagQAAEgAAADOGisiaQjoP3671JPx2+U/AAAAP+gBAAAAAAAAAWsEAABIAAAAzhorImkI6D8CH2cb3sTlPwAAAD/4AQAAAAAAAAFsBAAASAAAAM4aKyJpCOg/hoL5osqt5T8AAAA/+AEAAAAAAAABbQQAAEgAAADOGisiaQjoP4lvsFJonuU/AAAAP/gBAAAAAAAAAW4EAABIAAAAzhorImkI6D+MXGcCBo/lPwAAAD8HAgAAAAAAAAFvBAAASAAAAM4aKyJpCOg/jkkesqN/5T8AAAA/BwIAAAAAAAABcAQAAEgAAADOGisiaQjoP5E21WFBcOU/AAAAPxcCAAAAAAAAAXEEAABIAAAAzhorImkI6D8VmmfpLVnlPwAAAD8nAgAAAAAAAAFyBAAASAAAAM4aKyJpCOg/F4cemctJ5T8AAAA/JwIAAAAAAAABcwQAAEgAAADOGisiaQjoP5n9+XAaQuU/AAAAPycCAAAAAAAAAXQEAABIAAAAzhorImkI6D+b6rAguDLlPwAAAD82AgAAAAAAAAF1BAAASAAAAM4aKyJpCOg/ntdn0FUj5T8AAAA/RgIAAAAAAAABdgQAAEgAAADOGisiaQjoP6HEHoDzE+U/AAAAP0YCAAAAAAAAAXcEAABIAAAAMOXU3Zb35z+mnozfLvXkPwAAAD+MAgAAAAAAAAF4BAAASAAAAGLKqbst7+c/JhVot33t5D8AAAA/mwIAAAAAAAABeQQAAEgAAABiyqm7Le/nP6mLQ4/M5eQ/AAAAP5sCAAAAAAAAAXoEAABIAAAAkq9+mcTm5z8qAh9nG97kPwAAAD+rAgAAAAAAAAF7BAAASAAAAJKvfpnE5uc/qnj6PmrW5D8AAAA/qwIAAAAAAAABfAQAAEgAAADElFN3W97nP6p4+j5q1uQ/AAAAP7oCAAAAAAAAAX0EAABIAAAA9XkoVfLV5z+tZbHuB8fkPwAAAD+6AgAAAAAAAAF+BAAASAAAAIcpp+62vOc/LtyMxla/5D8AAAA/ygIAAAAAAAABfwQAAEgAAAB8o89DqZLnPzHJQ3b0r+Q/AAAAP8oCAAAAAAAAAYAEAABIAAAAPzgjuwRx5z80tvolkqDkPwAAAD/aAgAAAAAAAAGBBAAASAAAADOySxD3Ruc/uBmNrX6J5D8AAAA/2gIAAAAAAAABggQAAEgAAAD3Rp+HUiXnP7gZja1+ieQ/AAAAP+kCAAAAAAAAAYMEAABIAAAAutvy/q0D5z+6BkRdHHrkPwAAAD/pAgAAAAAAAAGEBAAASAAAAH5wRnYJ4uY/vfP6DLpq5D8AAAA/+QIAAAAAAAABhQQAAEgAAAAQIMUPzsjmPz5q1uQIY+Q/AAAAP/kCAAAAAAAAAYYEAABIAAAAcupuy/u35j8+atbkCGPkPwAAAD8JAwAAAAAAAAGHBAAASAAAAAWa7WTAnuY/wOCxvFdb5D8AAAA/CQMAAAAAAAABiAQAAEgAAABnZJcg7o3mP8LNaGz1S+Q/AAAAPxgDAAAAAAAAAYkEAABIAAAAyS5B3Bt95j/CzWhs9UvkPwAAAD8YAwAAAAAAAAGKBAAASAAAACr56pdJbOY/ws1obPVL5D8AAAA/KAMAAAAAAAABiwQAAEgAAACMw5RTd1vmP8LNaGz1S+Q/AAAAPygDAAAAAAAAAYwEAABIAAAAH3MT7TtC5j9ERERERETkPwAAAD83AwAAAAAAAAGNBAAASAAAALIikoYAKeY/RERERERE5D8AAAA/NwMAAAAAAAABjgQAAEgAAAB1t+X9WwfmP8W6HxyTPOQ/AAAAP0cDAAAAAAAAAY8EAABIAAAACGdklyDu5T/Fuh8ckzzkPwAAAD9HAwAAAAAAAAGQBAAASAAAAMv7tw58zOU/xbofHJM85D8AAAA/VwMAAAAAAAABkQQAAEgAAADAdeBjbqLlP8W6HxyTPOQ/AAAAP2YDAAAAAAAAAZIEAABIAAAAFrqydI5n5T/Fuh8ckzzkPwAAAD9mAwAAAAAAAAGTBAAASAAAAAs028mAPeU/xbofHJM85D8AAAA/ZgMAAAAAAAABlAQAAEgAAAAwk9j8CQvlP0Yx+/PhNOQ/AAAAP3YDAAAAAAAAAZUEAABIAAAA9CcsdGXp5D9GMfvz4TTkPwAAAD92AwAAAAAAAAGWBAAASAAAAOihVMlXv+Q/RjH78+E05D8AAAA/hgMAAAAAAAABlwQAAEgAAAB7UdNiHKbkP0Yx+/PhNOQ/AAAAP4YDAAAAAAAAAZgEAABIAAAADQFS/OCM5D9GMfvz4TTkPwAAAD+VAwAAAAAAAAGZBAAASAAAAJ+w0JWlc+Q/RjH78+E05D8AAAA/lQMAAAAAAAABmgQAAEgAAAABe3pR02LkP0Yx+/PhNOQ/AAAAP6UDAAAAAAAAAZsEAABIAAAAxQ/OyC5B5D9GMfvz4TTkPwAAAD+0AwAAAAAAAAGcBAAASAAAAFe/TGLzJ+Q/xbofHJM85D8AAAA/tAMAAAAAAAABnQQAAEgAAADqbsv7tw7kP8W6HxyTPOQ/AAAAP8QDAAAAAAAAAZ4EAABIAAAAfR5KlXz14z9ERERERETkPwAAAD/EAwAAAAAAAAGfBAAASAAAAECznQzY0+M/ws1obPVL5D8AAAA/1AMAAAAAAAABoAQAAEgAAAAESPGDM7LjP8DgsbxXW+Q/AAAAP9QDAAAAAAAAAaEEAABIAAAAyNxE+46Q4z8+atbkCGPkPwAAAD/jAwAAAAAAAAGiBAAASAAAALxWbVCBZuM/vfP6DLpq5D8AAAA/4wMAAAAAAAABowQAAEgAAABPBuzpRU3jPzx9HzVrcuQ/AAAAP/MDAAAAAAAAAaQEAABIAAAAQ4AUPzgj4z+6BkRdHHrkPwAAAD/zAwAAAAAAAAGlBAAASAAAADj6PJQq+eI/OZBohc2B5D8AAAA/AwQAAAAAAAABpgQAAEgAAADKqbst79/iP7gZja1+ieQ/AAAAPwMEAAAAAAAAAacEAABIAAAAjj4PpUq+4j+1LNb94JjkPwAAAD8SBAAAAAAAAAGoBAAASAAAAPAIuWB4reI/tSzW/eCY5D8AAAA/EgQAAAAAAAABqQQAAEgAAAAh7o0+D6XiP7Us1v3gmOQ/AAAAPyIEAAAAAAAAAaoEAABIAAAAUtNiHKac4j80tvolkqDkPwAAAD8iBAAAAAAAAAGrBAAASAAAAFLTYhymnOI/sj8fTkOo5D8AAAA/MQQAAAAAAAABrAQAAEgAAACCuDf6PJTiPzHJQ3b0r+Q/AAAAP1EEAAAAAAAAAa0EAABIAAAAgrg3+jyU4j+xUmiepbfkPwAAAD9gBAAAAAAAAAGuBAAASAAAALOdDNjTi+I/rWWx7gfH5D8AAAA/cAQAAAAAAAABrwQAAEgAAACznQzY04viPyoCH2cb3uQ/AAAAP3AEAAAAAAAAAbAEAABIAAAAs50M2NOL4j8mFWi3fe3kPwAAAD+ABAAAAAAAAAGxBAAASAAAABVotpMBe+I/o7HVL5EE5T8AAAA/gAQAAAAAAAABsgQAAEgAAABGTYtxmHLiP6HEHoDzE+U/AAAAP48EAAAAAAAAAbMEAABIAAAAdzJgTy9q4j+b6rAguDLlPwAAAD+PBAAAAAAAAAG0BAAASAAAAKgXNS3GYeI/F4cemctJ5T8AAAA/nwQAAAAAAAABtQQAAEgAAAAK4t7o81DiPxKtsDmQaOU/AAAAP58EAAAAAAAAAbYEAABIAAAACuLe6PNQ4j+OSR6yo3/lPwAAAD+uBAAAAAAAAAG3BAAASAAAAAri3ujzUOI/CuaLKreW5T8AAAA/rgQAAAAAAAABuAQAAEgAAAAK4t7o81DiP4aC+aLKreU/AAAAP74EAAAAAAAAAbkEAABIAAAACuLe6PNQ4j+BqItDj8zlPwAAAD++BAAAAAAAAAG6BAAASAAAAAri3ujzUOI//UT5u6Lj5T8AAAA/zgQAAAAAAAABuwQAAEgAAAAK4t7o81DiP3nhZjS2+uU/AAAAP84EAAAAAAAAAbwEAABIAAAACuLe6PNQ4j/1fdSsyRHmPwAAAD/dBAAAAAAAAAG9BAAASAAAAAri3ujzUOI/cRpCJd0o5j8AAAA/3QQAAAAAAAABvgQAAEgAAADZ/AkLXVniP+22r53wP+Y/AAAAP+0EAAAAAAAAAb8EAABIAAAAqBc1LcZh4j/o3EE+tV7mPwAAAD/tBAAAAAAAAAHABAAASAAAAKgXNS3GYeI/ZHmvtsh15j8AAAA//QQAAAAAAAABwQQAAEgAAAB3MmBPL2riP+AVHS/cjOY/AAAAP/0EAAAAAAAAAcIEAABIAAAAdzJgTy9q4j9csoqn76PmPwAAAD8MBQAAAAAAAAHDBAAASAAAAHcyYE8vauI/2E74HwO75j8AAAA/HAUAAAAAAAABxAQAAEgAAAB3MmBPL2riP1TrZZgW0uY/AAAAPxwFAAAAAAAAAcUEAABIAAAAdzJgTy9q4j/Qh9MQKunmPwAAAD8rBQAAAAAAAAHGBAAASAAAAHcyYE8vauI/TCRBiT0A5z8AAAA/KwUAAAAAAAABxwQAAEgAAAB3MmBPL2riP8jArgFRF+c/AAAAPzsFAAAAAAAAAcgEAABIAAAAdzJgTy9q4j/F0/dRsybnPwAAAD87BQAAAAAAAAHJBAAASAAAAHcyYE8vauI/w+ZAohU25z8AAAA/SwUAAAAAAAABygQAAEgAAAB3MmBPL2riP8D5ifJ3Rec/AAAAP0sFAAAAAAAAAcsEAABIAAAARk2LcZhy4j/A+Ynyd0XnPwAAAD9aBQAAAAAAAAHMBAAASAAAAEZNi3GYcuI/vQzTQtpU5z8AAAA/WgUAAAAAAAABzQQAAEgAAAAVaLaTAXviPzyW92qLXOc/AAAAP2oFAAAAAAAAAc4EAABIAAAA5ILhtWqD4j+7HxyTPGTnPwAAAD9qBQAAAAAAAAHPBAAASAAAAOSC4bVqg+I/OalAu+1r5z8AAAA/egUAAAAAAAAB0AQAAEgAAACznQzY04viP7gyZeOec+c/AAAAP4kFAAAAAAAAAdEEAABIAAAAgrg3+jyU4j83vIkLUHvnPwAAAD+ZBQAAAAAAAAHSBAAASAAAAFLTYhymnOI/tUWuMwGD5z8AAAA/qAUAAAAAAAAB0wQAAEgAAABS02IcppziPzTP0luyiuc/AAAAP7gFAAAAAAAAAdQEAABIAAAAIe6NPg+l4j80z9JbsornPwAAAD+4BQAAAAAAAAHVBAAASAAAACHujT4PpeI/s1j3g2OS5z8AAAA/yAUAAAAAAAAB1gQAAEgAAADwCLlgeK3iP7NY94Njkuc/AAAAP8gFAAAAAAAAAdcEAABIAAAAvyPkguG14j+zWPeDY5LnPwAAAD/XBQAAAAAAAAHYBAAASAAAAI4+D6VKvuI/s1j3g2OS5z8AAAA/1wUAAAAAAAAB2QQAAEgAAABdWTrHs8biP7NY94Njkuc/AAAAP+cFAAAAAAAAAdoEAABIAAAA+46QC4bX4j+zWPeDY5LnPwAAAD/nBQAAAAAAAAHbBAAASAAAAGnfEXLB8OI/s1j3g2OS5z8AAAA/9wUAAAAAAAAB3AQAAEgAAAClSr76ZRLjP7NY94Njkuc/AAAAPwYGAAAAAAAAAd0EAABIAAAAEps/YaEr4z+zWPeDY5LnPwAAAD8GBgAAAAAAAAHeBAAASAAAAIDrwMfcROM/s1j3g2OS5z8AAAA/BgYAAAAAAAAB3wQAAEgAAAAeIRcMr1XjP7NY94Njkuc/AAAAPxYGAAAAAAAAAeAEAABIAAAAvFZtUIFm4z+zWPeDY5LnPwAAAD8lBgAAAAAAAAHhBAAASAAAAFqMw5RTd+M/s1j3g2OS5z8AAAA/JQYAAAAAAAAB4gQAAEgAAAApp+62vH/jP7NY94Njkuc/AAAAPyUGAAAAAAAAAeMEAABIAAAA+MEZ2SWI4z+zWPeDY5LnPwAAAD81BgAAAAAAAAHkBAAASAAAAPjBGdkliOM/NM/SW7KK5z8AAAA/NQYAAAAAAAAB5QQAAEgAAACX928d+JjjP7VFrjMBg+c/AAAAP0UGAAAAAAAAAeYEAABIAAAAZhKbP2Gh4z+1Ra4zAYPnPwAAAD9FBgAAAAAAAAHnBAAASAAAADUtxmHKqeM/N7yJC1B75z8AAAA/VAYAAAAAAAAB6AQAAEgAAACifUfIBcPjPze8iQtQe+c/AAAAP2QGAAAAAAAAAekEAABIAAAAQLOdDNjT4z83vIkLUHvnPwAAAD9kBgAAAAAAAAHqBAAASAAAAH0eSpV89eM/N7yJC1B75z8AAAA/dAYAAAAAAAAB6wQAAEgAAAAbVKDZTgbkPze8iQtQe+c/AAAAP3QGAAAAAAAAAewEAABIAAAAiKQhQIof5D83vIkLUHvnPwAAAD+DBgAAAAAAAAHtBAAASAAAAPb0oqbFOOQ/N7yJC1B75z8AAAA/gwYAAAAAAAAB7gQAAEgAAADFD87ILkHkPze8iQtQe+c/AAAAP5MGAAAAAAAAAe8EAABIAAAAlCr56pdJ5D83vIkLUHvnPwAAAD+TBgAAAAAAAAHwBAAASAAAAGNFJA0BUuQ/N7yJC1B75z8AAAA/ogYAAAAAAAAB8QQAAEgAAAAyYE8valrkP7gyZeOec+c/AAAAP7IGAAAAAAAAAfIEAABIAAAAMmBPL2pa5D85qUC77WvnPwAAAD8pCAAAAAAAAAHzBAAASAAAAGNFJA0BUuQ/ux8ckzxk5z8AAAA/OQgAAAAAAAAB9AQAAEgAAABjRSQNAVLkPzmpQLvta+c/AAAAP0gIAAAAAAAAAfUEAABIAAAAb/R5KFXy7T+/EmIomC/qPwAAAD8AAAAAAAAAAAH2BAAASAAAANC+I+SC4e0/vxJiKJgv6j8AAAA/DwAAAAAAAAAB9wQAAEgAAAACpPjBGdntP78SYiiYL+o/AAAAPw8AAAAAAAAAAfgEAABIAAAAMonNn7DQ7T+/EmIomC/qPwAAAD8fAAAAAAAAAAH5BAAASAAAAGRuon1HyO0/vxJiKJgv6j8AAAA/HwAAAAAAAAAB+gQAAEgAAACUU3db3r/tP78SYiiYL+o/AAAAPy4AAAAAAAAAAfsEAABIAAAAxjhMOXW37T9BiT0A5yfqPwAAAD8uAAAAAAAAAAH8BAAASAAAAPYdIRcMr+0/QYk9AOcn6j8AAAA/PgAAAAAAAAAB/QQAAEgAAAAnA/b0oqbtP0GJPQDnJ+o/AAAAPz4AAAAAAAAAAf4EAABIAAAAic2fsNCV7T9BiT0A5yfqPwAAAD9OAAAAAAAAAAH/BAAASAAAALmydI5nje0/QYk9AOcn6j8AAAA/TgAAAAAAAAABAAUAAEgAAADrl0ls/oTtP0GJPQDnJ+o/AAAAP10AAAAAAAAAAQEFAABIAAAA65dJbP6E7T/C/xjYNSDqPwAAAD+7AAAAAAAAAAECBQAASAAAALmydI5nje0/wv8Y2DUg6j8AAAA/2gAAAAAAAAABAwUAAEgAAACJzZ+w0JXtP0N29K+EGOo/AAAAP+oAAAAAAAAAAQQFAABIAAAAJwP29KKm7T/F7M+H0xDqPwAAAD/6AAAAAAAAAAEFBQAASAAAAPYdIRcMr+0/xezPh9MQ6j8AAAA/+gAAAAAAAAABBgUAAEgAAADGOEw5dbftP8Xsz4fTEOo/AAAAPwkBAAAAAAAAAQcFAABIAAAAZG6ifUfI7T/F7M+H0xDqPwAAAD8JAQAAAAAAAAEIBQAASAAAADKJzZ+w0O0/xezPh9MQ6j8AAAA/CQEAAAAAAAABCQUAAEgAAADQviPkguHtP8Xsz4fTEOo/AAAAPxkBAAAAAAAAAQoFAABIAAAAb/R5KFXy7T/F7M+H0xDqPwAAAD8ZAQAAAAAAAAELBQAASAAAAA0q0GwnA+4/xezPh9MQ6j8AAAA/KAEAAAAAAAABDAUAAEgAAAB7elHTYhzuP8Xsz4fTEOo/AAAAPzgBAAAAAAAAAQ0FAABIAAAAt+X9Wwc+7j/F7M+H0xDqPwAAAD84AQAAAAAAAAEOBQAASAAAAPRQquSrX+4/xezPh9MQ6j8AAAA/OAEAAAAAAAABDwUAAEgAAABioStL53juP8Xsz4fTEOo/AAAAP0gBAAAAAAAAARAFAABIAAAAzvGssSKS7j/F7M+H0xDqPwAAAD9cAQAAAAAAAAERBQAASAAAADxCLhheq+4/xezPh9MQ6j8AAAA/XAEAAAAAAAABEgUAAEgAAADbd4RcMLzuP8Xsz4fTEOo/AAAAP2wBAAAAAAAAARMFAABIAAAAqZKvfpnE7j/F7M+H0xDqPwAAAD9sAQAAAAAAAAEUBQAASAAAAHmt2qACze4/xezPh9MQ6j8AAAA/fAEAAAAAAAABFQUAAEgAAADl/VsHPubuP8Xsz4fTEOo/AAAAP3wBAAAAAAAAARYFAABIAAAAtRiHKafu7j/F7M+H0xDqPwAAAD+LAQAAAAAAAAEXBQAASAAAAIQzsksQ9+4/xezPh9MQ6j8AAAA/iwEAAAAAAAABGAUAAEgAAAAiaQiQ4gfvP0Zjq18iCeo/AAAAP5sBAAAAAAAAARkFAABIAAAAkLmJ9h0h7z/H2YY3cQHqPwAAAD+bAQAAAAAAAAEaBQAASAAAAPwJC11ZOu8/SVBiD8D56T8AAAA/qgEAAAAAAAABGwUAAEgAAABqWozDlFPvP0s9Gb9d6uk/AAAAP6oBAAAAAAAAARwFAABIAAAA16oNKtBs7z9OKtBu+9rpPwAAAD+6AQAAAAAAAAEdBQAASAAAAHXgY26ife8/z6CrRkrT6T8AAAA/ugEAAAAAAAABHgUAAEgAAADjMOXU3ZbvP9KNYvbnw+k/AAAAP8oBAAAAAAAAAR8FAABIAAAAgWY7GbCn7z/SjWL258PpPwAAAD/KAQAAAAAAAAEgBQAASAAAAE+BZjsZsO8/UwQ+zja86T8AAAA/2QEAAAAAAAABIQUAAEgAAAAfnJFdgrjvP9R6GaaFtOk/AAAAP9kBAAAAAAAAASIFAABIAAAA7ba8f+vA7z/UehmmhbTpPwAAAD/pAQAAAAAAAAEjBQAASAAAAL3R56FUye8/VvH0fdSs6T8AAAA/+QEAAAAAAAABJAUAAEgAAACN7BLEvdHvP9dn0FUjpek/AAAAP/kBAAAAAAAAASUFAABIAAAAXQc+5iba7z9Y3qstcp3pPwAAAD8IAgAAAAAAAAEmBQAASAAAACax+RMWuuo/JkcYI77B6j8AAAA/AAAAAAAAAAABJwUAAEgAAAD1yyQ2f8LqPyZHGCO+weo/AAAAP10AAAAAAAAAASgFAABIAAAAkwF7elHT6j8mRxgjvsHqPwAAAD9tAAAAAAAAAAEpBQAASAAAAGMcppy62+o/JkcYI77B6j8AAAA/fQAAAAAAAAABKgUAAEgAAAAxN9G+I+TqPyZHGCO+weo/AAAAP30AAAAAAAAAASsFAABIAAAAz2wnA/b06j8mRxgjvsHqPwAAAD+MAAAAAAAAAAEsBQAASAAAAJ+HUiVf/eo/JkcYI77B6j8AAAA/jAAAAAAAAAABLQUAAEgAAAA9vahpMQ7rPyZHGCO+weo/AAAAP5wAAAAAAAAAAS4FAABIAAAA3PL+rQMf6z8mRxgjvsHqPwAAAD+cAAAAAAAAAAEvBQAASAAAABheqzaoQOs/JkcYI77B6j8AAAA/rAAAAAAAAAABMAUAAEgAAAAj5ILhtWrrPyZHGCO+weo/AAAAP6wAAAAAAAAAATEFAABIAAAAL2pajMOU6z8mRxgjvsHqPwAAAD+7AAAAAAAAAAEyBQAASAAAAJ262/L+res/KTTP0luy6j8AAAA/uwAAAAAAAAABMwUAAEgAAAAKC11ZOsfrP6qqqqqqquo/AAAAP8sAAAAAAAAAATQFAABIAAAAeFvev3Xg6z8rIYaC+aLqPwAAAD/LAAAAAAAAAAE1BQAASAAAABaRNARI8es/KyGGgvmi6j8AAAA/2gAAAAAAAAABNgUAAEgAAADkq18msfnrP62XYVpIm+o/AAAAP9oAAAAAAAAAATcFAABIAAAAg+G1aoMK7D+tl2FaSJvqPwAAAD/qAAAAAAAAAAE4BQAASAAAAFL84IzsEuw/rZdhWkib6j8AAAA/+gAAAAAAAAABOQUAAEgAAAAhFwyvVRvsP62XYVpIm+o/AAAAPygBAAAAAAAAAToFAABIAAAA8TE30b4j7D+tl2FaSJvqPwAAAD84AQAAAAAAAAE7BQAASAAAAL9MYvMnLOw/rZdhWkib6j8AAAA/RwEAAAAAAAABPAUAAEgAAACPZ40VkTTsP62XYVpIm+o/AAAAP0cBAAAAAAAAAT0FAABIAAAAXYK4N/o87D+tl2FaSJvqPwAAAD9XAQAAAAAAAAE+BQAASAAAAPu3DnzMTew/Lg49MpeT6j8AAAA/ZgEAAAAAAAABPwUAAEgAAADL0jmeNVbsPy4OPTKXk+o/AAAAP3YBAAAAAAAAAUAFAABIAAAAmu1kwJ5e7D8uDj0yl5PqPwAAAD+GAQAAAAAAAAFBBQAASAAAAGkIkOIHZ+w/Lg49MpeT6j8AAAA/tQEAAAAAAAABQgUAAEgAAAA4I7sEcW/sPy4OPTKXk+o/AAAAP7UBAAAAAAAAAUMFAABIAAAACD7mJtp37D8uDj0yl5PqPwAAAD/UAQAAAAAAAAFEBQAASAAAANZYEUlDgOw/Lg49MpeT6j8AAAA/8wEAAAAAAAABRQUAAEgAAACmczxrrIjsPy4OPTKXk+o/AAAAPxICAAAAAAAAAUYFAABIAAAApnM8a6yI7D+vhBgK5ovqPwAAAD9BAgAAAAAAAAFHBQAASAAAAPQnLHRl6eQ/RpVby2Ld7z8AAAA/AAAAAAAAAAABSAUAAEgAAACSXYK4N/rkP0aVW8ti3e8/AAAAP24AAAAAAAAAAUkFAABIAAAAzsguQdwb5T9GlVvLYt3vPwAAAD99AAAAAAAAAAFKBQAASAAAANpOBuzpReU/RpVby2Ld7z8AAAA/fQAAAAAAAAABSwUAAEgAAABTJV/9MonlP0aVW8ti3e8/AAAAP40AAAAAAAAAAUwFAABIAAAAmhbjMOXU5T9GlVvLYt3vPwAAAD+NAAAAAAAAAAFNBQAASAAAALIikoYAKeY/RpVby2Ld7z8AAAA/nQAAAAAAAAABTgUAAEgAAAD5Exa6snTmP0aVW8ti3e8/AAAAP50AAAAAAAAAAU8FAABIAAAAQQWa7WTA5j9GlVvLYt3vPwAAAD+sAAAAAAAAAAFQBQAASAAAALrb8v6tA+c/RpVby2Ld7z8AAAA/vAAAAAAAAAABUQUAAEgAAAAzsksQ90bnP0aVW8ti3e8/AAAAP7wAAAAAAAAAAVIFAABIAAAADlNO3W155z9GlVvLYt3vPwAAAD+8AAAAAAAAAAFTBQAASAAAAHyjz0Opkuc/RpVby2Ld7z8AAAA/ywAAAAAAAAABVAUAAEgAAAAa2SWIe6PnP0aVW8ti3e8/AAAAP8sAAAAAAAAAAVUFAABIAAAA6fNQquSr5z9GlVvLYt3vPwAAAD/bAAAAAAAAAAFWBQAASAAAAOnzUKrkq+c/xws3o7HV7z8AAAA/KQEAAAAAAAAL</ink>
</athena>
</file>

<file path=customXml/item4.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HcPAAAAAAAABfD///8MQWN0aW9uVHlwZVYxAQAAAAd2YWx1ZV9fAAgCAAAAAAAAAAEFAAAABAAAAAkRAAAACRIAAAB5GgAAAAAAAAHt////8P///wAAAAABBgAAAAQAAAAJFAAAAAkVAAAAUyIAAAAAAAAB6v////D///8AAAAAAQcAAAAEAAAACRcAAAAJGAAAAG4tAAAAAAAAAef////w////AAAAAAEIAAAABAAAAAkaAAAACRsAAACmOQAAAAAAAAHk////8P///wAAAAABCQAAAAQAAAAJHQAAAAkeAAAAhE8AAAAAAAAB4f////D///8AAAAAAQoAAAAEAAAACSAAAAAJIQAAADBSAAAAAAAAAd7////w////AAAAAAELAAAABAAAAAkjAAAACSQAAAAOVgAAAAAAAAHb////8P///wAAAAABDAAAAAQAAAAJJgAAAAknAAAAXVgAAAAAAAAB2P////D///8AAAAABQ0AAAANQ2xlYXJDYW52YXNWMQIAAAAJU3RhcnRUaW1lBFR5cGUABBAMQWN0aW9uVHlwZVYxAgAAAAIAAACVjgAAAAAAAAHX////8P///wAAAAAFDgAAAA9QZW5BdHRyaWJ1dGVzVjEKAAAAB19jb2xvckEHX2NvbG9yUgdfY29sb3JHB19jb2xvckIKRml0VG9DdXJ2ZQZIZWlnaHQOSWdub3JlUHJlc3N1cmUNSXNIaWdobGlnaHRlcgVTaGFwZQVXaWR0aAAAAAAAAAAABAACAgICAQYBAQxCcnVzaFNoYXBlVjECAAAABgIAAAD//wAAAAAAAAAAACJAAAAF1v///wxCcnVzaFNoYXBlVjEBAAAAB3ZhbHVlX18ACAIAAAABAAAAAAAAAAAAIkAFDwAAAApJbmtUcmFjZVYxAwAAAA1MaXN0YDErX2l0ZW1zDExpc3RgMStfc2l6ZQ9MaXN0YDErX3ZlcnNpb24EAAAYU2hhcmVkLklua2luZy5JbmtQb2ludFtdAgAAAAgIAgAAAAkrAAAA1QAAANUAAAABEQAAAA4AAAD//wAAAAAAAAAAACJAAAAB1P///9b///8BAAAAAAAAAAAAIkABEgAAAA8AAAAJLQAAACgAAAAoAAAAARQAAAAOAAAA//8AAAAAAAAAAAAiQAAAAdL////W////AQAAAAAAAAAAACJAARUAAAAPAAAACS8AAAAlAAAAJQAAAAEXAAAADgAAAP//AAAAAAAAAAAAIkAAAAHQ////1v///wEAAAAAAAAAAAAiQAEYAAAADwAAAAkxAAAAHQAAAB0AAAABGgAAAA4AAAD//wAAAAAAAAAAACJAAAABzv///9b///8BAAAAAAAAAAAAIkABGwAAAA8AAAAJMwAAACwAAAAsAAAAAR0AAAAOAAAA//8AAAAAAAAAAAAiQAAAAcz////W////AQAAAAAAAAAAACJAAR4AAAAPAAAACTUAAAAQAAAAEAAAAAEgAAAADgAAAP//AAAAAAAAAAAAIkAAAAHK////1v///wEAAAAAAAAAAAAiQAEhAAAADwAAAAk3AAAAEAAAABAAAAABIwAAAA4AAAD//wAAAAAAAAAAACJAAAAByP///9b///8BAAAAAAAAAAAAIkABJAAAAA8AAAAJOQAAABMAAAATAAAAASYAAAAOAAAA//8AAAAAAAAAAAAiQAAAAcb////W////AQAAAAAAAAAAACJAAScAAAAPAAAACTsAAAAWAAAAFgAAAAcrAAAAAAEAAAAAAQ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0rBy0AAAAAAQAAAEAAAAAECklua1BvaW50VjECAAAACREBAAAJEgEAAAkTAQAACRQBAAAJFQEAAAkWAQAACRcBAAAJGAEAAAkZAQAACRoBAAAJGwEAAAkcAQAACR0BAAAJHgEAAAkfAQAACSABAAAJIQEAAAkiAQAACSMBAAAJJAEAAAklAQAACSYBAAAJJwEAAAkoAQAACSkBAAAJKgEAAAkrAQAACSwBAAAJLQEAAAkuAQAACS8BAAAJMAEAAAkxAQAACTIBAAAJMwEAAAk0AQAACTUBAAAJNgEAAAk3AQAACTgBAAANGAcvAAAAAAEAAABAAAAABApJbmtQb2ludFYxAgAAAAk5AQAACToBAAAJOwEAAAk8AQAACT0BAAAJPgEAAAk/AQAACUABAAAJQQEAAAlCAQAACUMBAAAJRAEAAAlFAQAACUYBAAAJRwEAAAlIAQAACUkBAAAJSgEAAAlLAQAACUwBAAAJTQEAAAlOAQAACU8BAAAJUAEAAAlRAQAACVIBAAAJUwEAAAlUAQAACVUBAAAJVgEAAAlXAQAACVgBAAAJWQEAAAlaAQAACVsBAAAJXAEAAAldAQAADRsHMQAAAAABAAAAIAAAAAQKSW5rUG9pbnRWMQIAAAAJXgEAAAlfAQAACWABAAAJYQEAAAliAQAACWMBAAAJZAEAAAllAQAACWYBAAAJZwEAAAloAQAACWkBAAAJagEAAAlrAQAACWwBAAAJbQEAAAluAQAACW8BAAAJcAEAAAlxAQAACXIBAAAJcwEAAAl0AQAACXUBAAAJdgEAAAl3AQAACXgBAAAJeQEAAAl6AQAADQMHMwAAAAABAAAAQAAAAAQKSW5rUG9pbnRWMQIA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DRQHNQAAAAABAAAAEAAAAAQKSW5rUG9pbnRWMQIAAAAJpwEAAAmoAQAACakBAAAJqgEAAAmrAQAACawBAAAJrQEAAAmuAQAACa8BAAAJsAEAAAmxAQAACbIBAAAJswEAAAm0AQAACbUBAAAJtgEAAAc3AAAAAAEAAAAQAAAABApJbmtQb2ludFYxAgAAAAm3AQAACbgBAAAJuQEAAAm6AQAACbsBAAAJvAEAAAm9AQAACb4BAAAJvwEAAAnAAQAACcEBAAAJwgEAAAnDAQAACcQBAAAJxQEAAAnGAQAABzkAAAAAAQAAACAAAAAECklua1BvaW50VjECAAAACccBAAAJyAEAAAnJAQAACcoBAAAJywEAAAnMAQAACc0BAAAJzgEAAAnPAQAACdABAAAJ0QEAAAnSAQAACdMBAAAJ1AEAAAnVAQAACdYBAAAJ1wEAAAnYAQAACdkBAAANDQc7AAAAAAEAAAAgAAAABApJbmtQb2ludFYxAgAAAAnaAQAACdsBAAAJ3AEAAAndAQAACd4BAAAJ3wEAAAngAQAACeEBAAAJ4gEAAAnjAQAACeQBAAAJ5QEAAAnmAQAACecBAAAJ6AEAAAnpAQAACeoBAAAJ6wEAAAnsAQAACe0BAAAJ7gEAAAnvAQAADQoFPAAAAApJbmtQb2ludFYxBAAAAAFYAVkOUHJlc3N1cmVGYWN0b3IJVGltZVN0YW1wAAAAAAYGCxACAAAAtcnv3FpZxT8tc4QLWjTMPwAAAD8AAAAAAAAAAAE9AAAAPAAAAPWDjgp8ccU/sImRWttVzD8AAAA/TgAAAAAAAAABPgAAADwAAAC1smqT37nFP7a2q/jdmMw/AAAAP04AAAAAAAAAAT8AAAA8AAAAtZvlSWQaxj+2tqv43ZjMPwAAAD9eAAAAAAAAAAFAAAAAPAAAALeEYADpesY/Oc24R1+6zD8AAAA/XgAAAAAAAAABQQAAADwAAAC3VlZt8jvHPznNuEdfusw/AAAAP20AAAAAAAAAAUIAAAA8AAAA+OLqBx0VyD85zbhHX7rMPwAAAD9tAAAAAAAAAAFDAAAAPAAAAPidWyurNsk/vOPFluDbzD8AAAA/fQAAAAAAAAABRAAAADwAAAC6h6jXnKDKP7zjxZbg28w/AAAAP30AAAAAAAAAAUUAAAA8AAAAOqDRDPJSzD+848WW4NvMPwAAAD+NAAAAAAAAAAFGAAAAPAAAAL64+kFHBc4/vOPFluDbzD8AAAA/rAAAAAAAAAABRwAAADwAAAChowJfXP3QPz760uVh/cw/AAAAP9sAAAAAAAAAAUgAAAA8AAAApzOxxqcF1z8++tLlYf3MPwAAAD/bAAAAAAAAAAFJAAAAPAAAACh65I7z9tc/PvrS5WH9zD8AAAA/2wAAAAAAAAABSgAAADwAAACowBdXP+jYPz760uVh/cw/AAAAP+oAAAAAAAAAAUsAAAA8AAAACap7iHrN2T8++tLlYf3MPwAAAD/qAAAAAAAAAAFMAAAAPAAAAIvwrlDGvto/PvrS5WH9zD8AAAA/6gAAAAAAAAABTQAAADwAAAAMN+IYErDbPz760uVh/cw/AAAAP/oAAAAAAAAAAU4AAAA8AAAATMN2szyJ3D+848WW4NvMPwAAAD/6AAAAAAAAAAFPAAAAPAAAAKys2uR3bt0/trar+N2YzD8AAAA/CgEAAAAAAAABUAAAADwAAADO25/okTveP7CJkVrbVcw/AAAAPwoBAAAAAAAAAVEAAAA8AAAAUCLTsN0s3z+qXHe82BLMPwAAAD8ZAQAAAAAAAAFSAAAAPAAAAG5RmLT3+d8/pC9dHtbPyz8AAAA/GQEAAAAAAAABUwAAADwAAAAoY19FeFfgPxzsNTFSa8s/AAAAPykBAAAAAAAAAVQAAAA8AAAACO8KZeyr4D8XvxuTTyjLPwAAAD8pAQAAAAAAAAFVAAAAPAAAAFnMTjlY+uA/EJIB9Uzlyj8AAAA/OAEAAAAAAAABVgAAADwAAACJTMN2szzhPwtl51ZKoso/AAAAPzgBAAAAAAAAAVcAAAA8AAAACcEA0vVs4T8EOM24R1/KPwAAAD9IAQAAAAAAAAFYAAAAPAAAAIk1Pi04neE/fPSly8P6yT8AAAA/WAEAAAAAAAABWQAAADwAAADJ79xaWbXhP/rdmHxC2ck/AAAAP1gBAAAAAAAAAVoAAAA8AAAAevsTPXLH4T/zsH7eP5bJPwAAAD9nAQAAAAAAAAFbAAAAPAAAAAmqe4h6zeE/cJpxj750yT8AAAA/ZwEAAAAAAAABXAAAADwAAACaWOPTgtPhP+6DZEA9U8k/AAAAP2cBAAAAAAAAAV0AAAA8AAAAKQdLH4vZ4T/ug2RAPVPJPwAAAD93AQAAAAAAAAFeAAAAPAAAACkHSx+L2eE/a21X8bsxyT8AAAA/dwEAAAAAAAABXwAAADwAAAC6tbJqk9/hP2ttV/G7Mck/AAAAP4cBAAAAAAAAAWAAAAA8AAAAurWyapPf4T/nVkqiOhDJPwAAAD+HAQAAAAAAAAFhAAAAPAAAAElkGrab5eE/51ZKojoQyT8AAAA/lgEAAAAAAAABYgAAADwAAADaEoIBpOvhP+dWSqI6EMk/AAAAP6YBAAAAAAAAAWMAAAA8AAAAacHpTKzx4T/nVkqiOhDJPwAAAD+mAQAAAAAAAAFkAAAAPAAAAPpvUZi09+E/ZUA9U7nuyD8AAAA/tQEAAAAAAAABZQAAADwAAACpe4h6zQniP+IpMAQ4zcg/AAAAP7UBAAAAAAAAAWYAAAA8AAAAWoe/XOYb4j/iKTAEOM3IPwAAAD/QAQAAAAAAAAFnAAAAPAAAAAuT9j7/LeI/4ikwBDjNyD8AAAA/0AEAAAAAAAABaAAAADwAAADa+/y3KEziP+IpMAQ4zcg/AAAAP+ABAAAAAAAAAWkAAAA8AAAAiwc0mkFe4j9fEyO1tqvIPwAAAD/gAQAAAAAAAAFqAAAAPAAAADoTa3xacOI/XxMjtbaryD8AAAA/7wEAAAAAAAABawAAADwAAABacDoTa3ziP938FWY1isg/AAAAP+8BAAAAAAAAAWwAAAA8AAAAC3xx9YOO4j/d/BVmNYrIPwAAAD//AQAAAAAAAAFtAAAAPAAAACvZQIyUmuI/WuYIF7RoyD8AAAA//wEAAAAAAAABbgAAADwAAADa5HduraziP9bP+8cyR8g/AAAAP/8BAAAAAAAAAW8AAAA8AAAAi/CuUMa+4j9Uue54sSXIPwAAAD8PAgAAAAAAAAFwAAAAPAAAAKtNfufWyuI/0aLhKTAEyD8AAAA/HgIAAAAAAAABcQAAADwAAADLqk1+59biP9Gi4SkwBMg/AAAAPx4CAAAAAAAAAXIAAAA8AAAA6wcdFfji4j9OjNTaruLHPwAAAD8uAgAAAAAAAAFzAAAAPAAAAAtl7KsI7+I/TozU2q7ixz8AAAA/LgIAAAAAAAABdAAAADwAAAArwrtCGfviP8t1x4stwcc/AAAAPz0CAAAAAAAAAXUAAAA8AAAASx+L2SkH4z/LdceLLcHHPwAAAD89AgAAAAAAAAF2AAAAPAAAAGt8WnA6E+M/SF+6PKyfxz8AAAA/TQIAAAAAAAABdwAAADwAAACL2SkHSx/jP0hfujysn8c/AAAAP00CAAAAAAAAAXgAAAA8AAAAqzb5nVsr4z/FSK3tKn7HPwAAAD9dAgAAAAAAAAF5AAAAPAAAAFtCMIB0PeM/QjKgnqlcxz8AAAA/XQIAAAAAAAABegAAADwAAAB7n/8WhUnjP8Abk08oO8c/AAAAP2wCAAAAAAAAAXsAAAA8AAAAK6s2+Z1b4z89BYYApxnHPwAAAD9sAgAAAAAAAAF8AAAAPAAAANu2bdu2beM/N9hrYqTWxj8AAAA/fAIAAAAAAAABfQAAADwAAACLwqS9z3/jP7TBXhMjtcY/AAAAP3wCAAAAAAAAAX4AAAA8AAAAO87bn+iR4z+vlER1IHLGPwAAAD+MAgAAAAAAAAF/AAAAPAAAAFsrqzb5neM/qGcq1x0vxj8AAAA/jAIAAAAAAAABgAAAADwAAAB7iHrNCarjPyVRHYicDcY/AAAAP5sCAAAAAAAAAYEAAAA8AAAADDfiGBKw4z8gJAPqmcrFPwAAAD+bAgAAAAAAAAGCAAAAPAAAAAw34hgSsOM/nQ32mhipxT8AAAA/qwIAAAAAAAABgwAAADwAAACb5UlkGrbjPxv36EuXh8U/AAAAP6sCAAAAAAAAAYQAAAA8AAAAm+VJZBq24z+X4Nv8FWbFPwAAAD+6AgAAAAAAAAGFAAAAPAAAAJvlSWQatuM/FMrOrZRExT8AAAA/ugIAAAAAAAABhgAAADwAAACb5UlkGrbjP5KzwV4TI8U/AAAAP8oCAAAAAAAAAYcAAAA8AAAAm+VJZBq24z8PnbQPkgHFPwAAAD/KAgAAAAAAAAGIAAAAPAAAAJvlSWQatuM/jIanwBDgxD8AAAA/2gIAAAAAAAABiQAAADwAAACb5UlkGrbjPwhwmnGPvsQ/AAAAP+kCAAAAAAAAAYoAAAA8AAAAm+VJZBq24z8DQ4DTjHvEPwAAAD/5AgAAAAAAAAGLAAAAPAAAAAw34hgSsOM//hVmNYo4xD8AAAA/+QIAAAAAAAABjAAAADwAAAAMN+IYErDjP/foS5eH9cM/AAAAP/kCAAAAAAAAAY0AAAA8AAAA7NkSggGk4z9vpSSqA5HDPwAAAD/5AgAAAAAAAAGOAAAAPAAAAMx8Q+vwl+M/Y0vwbf4Kwz8AAAA/CQMAAAAAAAABjwAAADwAAACsH3RU4IvjP9XaruJ3Y8I/AAAAPwkDAAAAAAAAAZAAAAA8AAAAi8Kkvc9/4z/JgHqmct3BPwAAAD8YAwAAAAAAAAGRAAAAPAAAANu2bdu2beM/OxA5G+w1wT8AAAA/GAMAAAAAAAABkgAAADwAAACb/M6tlVXjP6yf949ljsA/AAAAPygDAAAAAAAAAZMAAAA8AAAAW0IwgHQ94z8+XmwJvs2/PwAAAD9XAwAAAAAAAAGUAAAAPAAAAOsHHRX44uI/1DOV644Xuz8AAAA/VwMAAAAAAAABlQAAADwAAACrTX7n1sriP75/LHOEC7o/AAAAP2YDAAAAAAAAAZYAAAA8AAAAi/CuUMa+4j+3UhLVgci5PwAAAD9mAwAAAAAAAAGXAAAAPAAAANrkd26trOI/psvD+nn/uD8AAAA/ZgMAAAAAAAABmAAAADwAAAAr2UCMlJriP5AXW4Jv87c/AAAAP2YDAAAAAAAAAZkAAAA8AAAA6x6iXnOC4j9/kAyoZyq3PwAAAD92AwAAAAAAAAGaAAAAPAAAADoTa3xacOI/Z9yjL10etj8AAAA/dgMAAAAAAAABmwAAADwAAAD6WMxOOVjiP1ZVVVVVVbU/AAAAP4YDAAAAAAAAAZwAAAA8AAAAS02VbCBG4j8+oezcSkm0PwAAAD+GAwAAAAAAAAGdAAAAPAAAAAuT9j7/LeI/KO2DZEA9sz8AAAA/lQMAAAAAAAABngAAADwAAADJ2FcR3hXiPwsMAU4z7rE/AAAAP5UDAAAAAAAAAZ8AAAA8AAAAiR6547z94T/6hLJzKyWxPwAAAD+lAwAAAAAAAAGgAAAAPAAAAGnB6Uys8eE/6P1jmSNcsD8AAAA/tAMAAAAAAAABoQAAADwAAAApB0sfi9nhP6KT9kEyoK4/AAAAP7QDAAAAAAAAAaIAAAA8AAAAevsTPXLH4T+M343JJ5StPwAAAD/EAwAAAAAAAAGjAAAAPAAAAKmSDcRIqeE/Uh2InA32qj8AAAA/xAMAAAAAAAABpAAAADwAAADaKQdLH4vhPyS1tqv43ag/AAAAP9QDAAAAAAAAAaUAAAA8AAAAmW9oHf5y4T/2TOW648WmPwAAAD/UAwAAAAAAAAGmAAAAPAAAAMkGYqTUVOE/yOQTys6tpD8AAAA/4wMAAAAAAAABpwAAADwAAAAZ+yrCu0LhP7yK343JJ6Q/AAAAP+MDAAAAAAAAAagAAAA8AAAA2UCMlJoq4T+afELZuZWiPwAAAD/zAwAAAAAAAAGpAAAAPAAAAAnYhRtxDOE/bBRx6KR9oD8AAAA/8wMAAAAAAAABqgAAADwAAADJHeftT/TgP48MqGcq150/AAAAPwMEAAAAAAAAAasAAAA8AAAAiGNIwC7c4D9jpNZ2Fb+bPwAAAD8DBAAAAAAAAAGsAAAAPAAAANlXEd4VyuA/NTwFhgCnmT8AAAA/EgQAAAAAAAABrQAAADwAAACZnXKw9LHgPx2InA32mpg/AAAAPxIEAAAAAAAAAa4AAAA8AAAAWePTgtOZ4D/Za2Kk1naVPwAAAD8iBAAAAAAAAAGvAAAAPAAAABkpNVWygeA/qQORs8Fekz8AAAA/IgQAAAAAAAABsAAAADwAAADZbpYnkWngP2XnVkqiOpA/AAAAPzEEAAAAAAAAAbEAAAA8AAAAmbT3+W9R4D9u/gqzGkWMPwAAAD8xBAAAAAAAAAGyAAAAPAAAAFn6WMxOOeA/Ei5o0fAUiD8AAAA/QQQAAAAAAAABswAAADwAAACo7iHqNSfgP+LFluDb/IU/AAAAP0EEAAAAAAAAAbQAAAA8AAAA9+LqBx0V4D+G9fP+scyBPwAAAD9RBAAAAAAAAAG1AAAAPAAAAEjXsyUEA+A/tBpFHDppfz8AAAA/UQQAAAAAAAABtgAAADwAAAAul/mG1uHfP1RKojoQOXs/AAAAP2AEAAAAAAAAAbcAAAA8AAAAriK8K5Sx3z/8ef9Y5gh3PwAAAD9gBAAAAAAAAAG4AAAAPAAAAC6uftBRgd8/nKlcd7zYcj8AAAA/cAQAAAAAAAABuQAAADwAAADQlhAMIF3fP5ypXHe82HI/AAAAP4AEAAAAAAAAAboAAAA8AAAALsUDGs0g3z+cqVx3vNhyPwAAAD+uBAAAAAAAAAG7AAAAPAAAAEx+59bKqt0/VEqiOhA5ez8AAAA/rgQAAAAAAAABvAAAADwAAACMTwtOZ2LdP4b18/6xzIE/AAAAP64EAAAAAAAAAb0AAAA8AAAArMNfLvMN3T+2XcXvxuSDPwAAAD++BAAAAAAAAAG+AAAAPAAAAKzxacHpTNw/QpY5wgUtij8AAAA/zgQAAAAAAAABvwAAADwAAABM8YBGM8jbP27+CrMaRYw/AAAAP84EAAAAAAAAAcAAAAA8AAAAy5PINGw32z+aZtyjL12OPwAAAD/dBAAAAAAAAAHBAAAAPAAAAEs2ECOlpto/ZedWSqI6kD8AAAA/3QQAAAAAAAABwgAAADwAAADJ2FcR3hXaP32bv8KsRpE/AAAAP+0EAAAAAAAAAcMAAAA8AAAASXuf/xaF2T99m7/CrEaRPwAAAD/9BAAAAAAAAAHEAAAAPAAAAKjAF1c/6Ng/fZu/wqxGkT8AAAA//QQAAAAAAAABxQAAADwAAAAoY19FeFfYP5NPKDu3UpI/AAAAP/0EAAAAAAAAAcYAAAA8AAAAqAWnM7HG1z+TTyg7t1KSPwAAAD8MBQAAAAAAAAHHAAAAPAAAACeo7iHqNdc/qQORs8Fekz8AAAA/DAUAAAAAAAAByAAAADwAAADHpwWnM7HWP6kDkbPBXpM/AAAAPxwFAAAAAAAAAckAAAA8AAAAZaccLH0s1j/Bt/krzGqUPwAAAD8cBQAAAAAAAAHKAAAAPAAAAAWnM7HGp9U/wbf5K8xqlD8AAAA/KwUAAAAAAAABywAAADwAAADFAxrNIC/VP+8fyxzhgpY/AAAAPysFAAAAAAAAAcwAAAA8AAAAZAMxUmqq1D8diJwN9pqYPwAAAD9LBQAAAAAAAAHNAAAAPAAAACR3nLc/0dM/Y6TWdhW/mz8AAAA/SwUAAAAAAAABzgAAADwAAAAjjiEBu3DTP48MqGcq150/AAAAP1oFAAAAAAAAAc8AAAA8AAAAI6WmSjYQ0z+/dHlYP++fPwAAAD9aBQAAAAAAAAHQAAAAPAAAACO8K5Sxr9I/dm6lJKoDoT8AAAA/agUAAAAAAAAB0QAAADwAAADBu0IZ+yrSP6bWdhW/G6M/AAAAP2oFAAAAAAAAAdIAAAA8AAAAoXX4y2W+0T/I5BPKzq2kPwAAAD96BQAAAAAAAAHTAAAAPAAAAEF1D1GvOdE/9kzluuPFpj8AAAA/egUAAAAAAAAB1AAAADwAAAAA0vVsCcHQPxhbgm/zV6g/AAAAP4kFAAAAAAAAAdUAAAA8AAAAwC7ciGNI0D86aR8kA+qpPwAAAD+JBQAAAAAAAAHWAAAAPAAAAICLwqS9z88/Uh2InA32qj8AAAA/mQUAAAAAAAAB1wAAADwAAADAc2tl1SbPP2rR8BQYAqw/AAAAP5kFAAAAAAAAAdgAAAA8AAAAvqF1+Mtlzj+AhVmNIg6tPwAAAD+oBQAAAAAAAAHZAAAAPAAAAL7Pf4vCpM0/opP2QTKgrj8AAAA/qAUAAAAAAAAB2gAAADwAAAA+iUzDdrPMP67tKn43Jq8/AAAAP7gFAAAAAAAAAdsAAAA8AAAAuiuUsa8izD/o/WOZI1ywPwAAAD+4BQAAAAAAAAHcAAAAPAAAALpZnkSmYcs/9FeY1SjisD8AAAA/yAUAAAAAAAAB3QAAADwAAAC6h6jXnKDKP/+xzBEuaLE/AAAAP8gFAAAAAAAAAd4AAAA8AAAAeuSO8/Ynyj8LDAFOM+6xPwAAAD/XBQAAAAAAAAHfAAAAPAAAALjMN7QOf8k/F2Y1ijh0sj8AAAA/1wUAAAAAAAAB4AAAADwAAAC447z9iR7JPyjtg2RAPbM/AAAAP+cFAAAAAAAAAeEAAAA8AAAAeECjGeSlyD80R7igRcOzPwAAAD/nBQAAAAAAAAHiAAAAPAAAAPji6gcdFcg/Rc4Ge02MtD8AAAA/9wUAAAAAAAAB4wAAADwAAAA4tA5/uczHP1uCb/NXmLU/AAAAP/cFAAAAAAAAAeQAAAA8AAAAt1ZWbfI7xz9sCb7NX2G2PwAAAD/3BQAAAAAAAAHlAAAAPAAAAPcneuSO88Y/hL0mRmpttz8AAAA/BwYAAAAAAAAB5gAAADwAAAA3+Z1bK6vGP5AXW4Jv87c/AAAAPwcGAAAAAAAAAecAAAA8AAAAt4RgAOl6xj+ccY++dHm4PwAAAD8WBgAAAAAAAAHoAAAAPAAAADYQI6WmSsY/rfjdmHxCuT8AAAA/FgYAAAAAAAAB6QAAADwAAAD1VYR3hTLGP7Il+DZ/hbk/AAAAPxYGAAAAAAAAAeoAAAA8AAAAtZvlSWQaxj++fyxzhAu6PwAAAD8mBgAAAAAAAAHrAAAAPAAAAHXhRhxDAsY/w6xGEYdOuj8AAAA/JgYAAAAAAAAB7AAAADwAAAB14UYcQwLGP8rZYK+Jkbo/AAAAPzYGAAAAAAAAAe0AAAA8AAAANSeo7iHqxT/OBntNjNS6PwAAAD82BgAAAAAAAAHuAAAAPAAAADUnqO4h6sU/1DOV644Xuz8AAAA/RQYAAAAAAAAB7wAAADwAAAD1bAnBANLFP+CNySeUnbs/AAAAP1UGAAAAAAAAAfAAAAA8AAAAtbJqk9+5xT/muuPFluC7PwAAAD9VBgAAAAAAAAHxAAAAPAAAALWyapPfucU/+EEyoJ6pvD8AAAA/VQYAAAAAAAAB8gAAADwAAAB1+MtlvqHFP/xuTD6h7Lw/AAAAP2UGAAAAAAAAAfMAAAA8AAAAdfjLZb6hxT8EnGbcoy+9PwAAAD90BgAAAAAAAAH0AAAAPAAAADU+LTidicU/FCO1tqv4vT8AAAA/dAYAAAAAAAAB9QAAADwAAAD1g44KfHHFPxpQz1SuO74/AAAAP4QGAAAAAAAAAfYAAAA8AAAAtcnv3FpZxT8q1x0vtgS/PwAAAD+EBgAAAAAAAAH3AAAAPAAAALXJ79xaWcU/NjFSa7uKvz8AAAA/hAYAAAAAAAAB+AAAADwAAAB1D1GvOUHFPyRc0KLhKcA/AAAAP5MGAAAAAAAAAfkAAAA8AAAAdQ9RrzlBxT+sn/ePZY7APwAAAD+TBgAAAAAAAAH6AAAAPAAAADVVsoEYKcU/s8wRLmjRwD8AAAA/owYAAAAAAAAB+wAAADwAAAA1VbKBGCnFPzsQORvsNcE/AAAAP6MGAAAAAAAAAfwAAAA8AAAANVWygRgpxT/EU2AIcJrBPwAAAD+zBgAAAAAAAAH9AAAAPAAAADVVsoEYKcU/yYB6pnLdwT8AAAA/wgYAAAAAAAAB/gAAADwAAAA1VbKBGCnFP9XaruJ3Y8I/AAAAP8IGAAAAAAAAAf8AAAA8AAAANVWygRgpxT/aB8mAeqbCPwAAAD/CBgAAAAAAAAEAAQAAPAAAADVVsoEYKcU/5mH9vH8swz8AAAA/0gYAAAAAAAABAQEAADwAAAA1VbKBGCnFP/K7MfmEssM/AAAAP9IGAAAAAAAAAQIBAAA8AAAANVWygRgpxT+ALHOEC1rEPwAAAD/iBgAAAAAAAAEDAQAAPAAAADVVsoEYKcU/jIanwBDgxD8AAAA/8QYAAAAAAAABBAEAADwAAAA1VbKBGCnFPxTKzq2URMU/AAAAP/EGAAAAAAAAAQUBAAA8AAAANVWygRgpxT8gJAPqmcrFPwAAAD/xBgAAAAAAAAEGAQAAPAAAAHUPUa85QcU/qGcq1x0vxj8AAAA/AQcAAAAAAAABBwEAADwAAAB1D1GvOUHFP7TBXhMjtcY/AAAAPwEHAAAAAAAAAQgBAAA8AAAAtcnv3FpZxT89BYYApxnHPwAAAD8QBwAAAAAAAAEJAQAAPAAAAPWDjgp8ccU/QjKgnqlcxz8AAAA/EAcAAAAAAAABCgEAADwAAAD1g44KfHHFP0hfujysn8c/AAAAPyAHAAAAAAAAAQsBAAA8AAAANT4tOJ2JxT/LdceLLcHHPwAAAD8gBwAAAAAAAAEMAQAAPAAAADU+LTidicU/0aLhKTAEyD8AAAA/MAcAAAAAAAABDQEAADwAAAA1Pi04nYnFP1S57nixJcg/AAAAP08HAAAAAAAAAQ4BAAA8AAAANT4tOJ2JxT/Wz/vHMkfIPwAAAD9PBwAAAAAAAAEPAQAAPAAAAHX4y2W+ocU/1s/7xzJHyD8AAAA/nQcAAAAAAAABEAEAADwAAAC1smqT37nFP9bP+8cyR8g/AAAAP7wHAAAAAAAAAREBAAA8AAAAEvWaE1T3kD8MqGcq1x3fPwAAAD8AAAAAAAAAAAESAQAAPAAAABJrfFpwOpM/TjPu0Zcu3z8AAAA/XgAAAAAAAAABEwEAADwAAAAWVz/oqMCXP04z7tGXLt8/AAAAP14AAAAAAAAAARQBAAA8AAAAHkMCduFGnD9OM+7Rly7fPwAAAD9uAAAAAAAAAAEVAQAAPAAAAJFp2G6WJ6E/TjPu0Zcu3z8AAAA/bgAAAAAAAAABFgEAADwAAACTmirZQIykP04z7tGXLt8/AAAAP30AAAAAAAAAARcBAAA8AAAAmYbtZnkSqT9OM+7Rly7fPwAAAD99AAAAAAAAAAEYAQAAPAAAAJ9bK6s2+a0/TjPu0Zcu3z8AAAA/jQAAAAAAAAABGQEAADwAAABQmLT3+W+xP04z7tGXLt8/AAAAP40AAAAAAAAAARoBAAA8AAAAUvcQ9ZoTtD9OM+7Rly7fPwAAAD+dAAAAAAAAAAEbAQAAPAAAAFY/6KjAF7c/TjPu0Zcu3z8AAAA/nQAAAAAAAAABHAEAADwAAABah79c5hu6P04z7tGXLt8/AAAAP6wAAAAAAAAAAR0BAAA8AAAAXs+WEAwgvT8MqGcq1x3fPwAAAD+sAAAAAAAAAAEeAQAAPAAAALALN+IYEsA/zBzhghYN3z8AAAA/vAAAAAAAAAABHwEAADwAAADxacHpTKzBP0gG1DOV694/AAAAP7wAAAAAAAAAASABAAA8AAAAs1MOlj4Wwz8Ge02M1NrePwAAAD/PAAAAAAAAAAEhAQAAPAAAAPTIHeftT8Q/hGRAPVO53j8AAAA/zwAAAAAAAAABIgEAADwAAAC1smqT37nFPwJOM+7Rl94/AAAAP98AAAAAAAAAASMBAAA8AAAA9yd65I7zxj9+NyafUHbePwAAAD/fAAAAAAAAAAEkAQAAPAAAADidiTU+Lcg/Payf949l3j8AAAA/7wAAAAAAAAABJQEAADwAAAA4WPpYzE7JP/sgGVDPVN4/AAAAP+8AAAAAAAAAASYBAAA8AAAA+ljMTjlYyj+6lZKoDkTePwAAAD/+AAAAAAAAAAEnAQAAPAAAALpZnkSmYcs/N3+FWY0i3j8AAAA//gAAAAAAAAABKAEAADwAAAC6K5SxryLMPzd/hVmNIt4/AAAAPx4BAAAAAAAAASkBAAA8AAAAPolMw3azzD/28/6xzBHePwAAAD8eAQAAAAAAAAEqAQAAPAAAAH4sZqccLM0/9vP+scwR3j8AAAA/HgEAAAAAAAABKwEAADwAAAD+iR6547zNP/bz/rHMEd4/AAAAPy0BAAAAAAAAASwBAAA8AAAA/nKZb2gdzj/28/6xzBHePwAAAD9sAQAAAAAAAAEtAQAAPAAAACBGSk2VbNA/upWSqA5E3j8AAAA/ewEAAAAAAAABLgEAADwAAACAXbgRx5DQP/sgGVDPVN4/AAAAP3sBAAAAAAAAAS8BAAA8AAAA4HQm1vi00D/7IBlQz1TePwAAAD97AQAAAAAAAAEwAQAAPAAAAIFGM8hL8dA/+yAZUM9U3j8AAAA/iwEAAAAAAAABMQEAADwAAAABu3AjjiHRP/sgGVDPVN4/AAAAP4sBAAAAAAAAATIBAAA8AAAAwelMrPFp0T/7IBlQz1TePwAAAD+bAQAAAAAAAAEzAQAAPAAAAGG7WZ5EptE/+yAZUM9U3j8AAAA/mwEAAAAAAAABNAEAADwAAADB0sdidsrRP/sgGVDPVN4/AAAAP6oBAAAAAAAAATUBAAA8AAAAIeo1J6ju0T/7IBlQz1TePwAAAD+qAQAAAAAAAAE2AQAAPAAAAEFHBb64+tE/+yAZUM9U3j8AAAA/ugEAAAAAAAABNwEAADwAAABhpNRUyQbSP/sgGVDPVN4/AAAAP8kBAAAAAAAAATgBAAA8AAAAgQGk69kS0j/7IBlQz1TePwAAAD/ZAQAAAAAAAAE5AQAAPAAAABCIkVJTJWs/bv4KsxpF5D8AAAA/AAAAAAAAAAABOgEAADwAAAAIDCBdz5ZwP27+CrMaReQ/AAAAPz8AAAAAAAAAATsBAAA8AAAAGOSleECjeT9u/gqzGkXkPwAAAD8/AAAAAAAAAAE8AQAAPAAAAAyCAaTr2YI/bv4KsxpF5D8AAAA/TgAAAAAAAAABPQEAADwAAAActpvlSWSKP27+CrMaReQ/AAAAP04AAAAAAAAAAT4BAAA8AAAAFg9oNIO8lD9u/gqzGkXkPwAAAD9eAAAAAAAAAAE/AQAAPAAAAB4V+OLqB50/bv4KsxpF5D8AAAA/XgAAAAAAAAABQAEAADwAAACT9j7/LQqjP864R1+6POQ/AAAAP20AAAAAAAAAAUEBAAA8AAAAmbT3+W9RqD+MLcG3+SvkPwAAAD9tAAAAAAAAAAFCAQAAPAAAAJ9bK6s2+a0/7Of9Y5kj5D8AAAA/fQAAAAAAAAABQwEAADwAAABSaqpkAzGyP+zn/WOZI+Q/AAAAP30AAAAAAAAAAUQBAAA8AAAAVoR3hTL2tT+qXHe82BLkPwAAAD+NAAAAAAAAAAFFAQAAPAAAANgSggGk67k/Che0aHgK5D8AAAA/jQAAAAAAAAABRgEAADwAAACxxqcFpzPBP4YApxn36OM/AAAAP6wAAAAAAAAAAUcBAAA8AAAAszyJTMN2wz/luuPFluDjPwAAAD+sAAAAAAAAAAFIAQAAPAAAAPVsCcEA0sU/RHUgcjbY4z8AAAA/rAAAAAAAAAABSQEAADwAAAB4bq2s2uTHP0R1IHI22OM/AAAAP7wAAAAAAAAAAUoBAAA8AAAAePsTPXLHyT+kL10e1s/jPwAAAD+8AAAAAAAAAAFLAQAAPAAAAPoTPXLHecs/A+qZynXH4z8AAAA/ywAAAAAAAAABTAEAADwAAAB+LGanHCzNP2Kk1nYVv+M/AAAAP8sAAAAAAAAAAU0BAAA8AAAAPhazUw6Wzj/CXhMjtbbjPwAAAD/bAAAAAAAAAAFOAQAAPAAAAAAAAAAAANA/wl4TI7W24z8AAAA/2wAAAAAAAAABTwEAADwAAACguoeo15zQPyEZUM9UruM/AAAAP+oAAAAAAAAAAVABAAA8AAAAIRhAup4t0T8hGVDPVK7jPwAAAD/qAAAAAAAAAAFRAQAAPAAAAIEYKTVVstE/IRlQz1Su4z8AAAA/+gAAAAAAAAABUgEAADwAAACBAaTr2RLSPyEZUM9UruM/AAAAP/oAAAAAAAAAAVMBAAA8AAAAg+oeol5z0j8hGVDPVK7jPwAAAD8KAQAAAAAAAAFUAQAAPAAAAANfXP2go9I/gNOMe/Sl4z8AAAA/CgEAAAAAAAABVQEAADwAAACD05lY49PSP4DTjHv0peM/AAAAPxkBAAAAAAAAAVYBAAA8AAAAA0jXsyUE0z+A04x79KXjPwAAAD8lAQAAAAAAAAFXAQAAPAAAAGNfRXhXKNM/gNOMe/Sl4z8AAAA/RQEAAAAAAAABWAEAADwAAADj04LTmVjTP4DTjHv0peM/AAAAP0UBAAAAAAAAAVkBAAA8AAAAI44hAbtw0z+A04x79KXjPwAAAD9kAQAAAAAAAAFaAQAAPAAAAKQCX1z9oNM/gNOMe/Sl4z8AAAA/ogEAAAAAAAABWwEAADwAAACk69kSggHUP8JeEyO1tuM/AAAAP7IBAAAAAAAAAVwBAAA8AAAAxEipqZIN1D/CXhMjtbbjPwAAAD/CAQAAAAAAAAFdAQAAPAAAAOSleECjGdQ/wl4TI7W24z8AAAA/0QEAAAAAAAABXgEAADwAAADa5Hduray6P/5jmSNc0Oo/AAAAPwAAAAAAAAAAAV8BAAA8AAAAWlm1ye/cuj/+Y5kjXNDqPwAAAD8/AAAAAAAAAAFgAQAAPAAAAFpCMIB0Pbs//mOZI1zQ6j8AAAA/PwAAAAAAAAABYQEAADwAAABaK6s2+Z27P/5jmSNc0Oo/AAAAPz8AAAAAAAAAAWIBAAA8AAAA2p/okTvOuz/+Y5kjXNDqPwAAAD8/AAAAAAAAAAFjAQAAPAAAANqIY0jALrw//mOZI1zQ6j8AAAA/TwAAAAAAAAABZAEAADwAAADecd7+RI+8P/5jmSNc0Oo/AAAAP08AAAAAAAAAAWUBAAA8AAAAXs+WEAwgvT/+Y5kjXNDqPwAAAD9fAAAAAAAAAAFmAQAAPAAAAF64EceQgL0/n6lcd7zY6j8AAAA/XwAAAAAAAAABZwEAADwAAADeFcrYVxG+P5+pXHe82Oo/AAAAP24AAAAAAAAAAWgBAAA8AAAAXnOC6h6ivj+fqVx3vNjqPwAAAD9uAAAAAAAAAAFpAQAAPAAAAOC5tbJqk78/n6lcd7zY6j8AAAA/fgAAAAAAAAABagEAADwAAACwCzfiGBLAP5+pXHe82Oo/AAAAP34AAAAAAAAAAWsBAAA8AAAAMGnv89+iwD+fqVx3vNjqPwAAAD+NAAAAAAAAAAFsAQAAPAAAAPGARjPIS8E/n6lcd7zY6j8AAAA/jQAAAAAAAAABbQEAADwAAAAxDdvN8iTCP5+pXHe82Oo/AAAAP50AAAAAAAAAAW4BAAA8AAAAM9/QOvzlwj+fqVx3vNjqPwAAAD+dAAAAAAAAAAFvAQAAPAAAAHRrZdUmv8M/n6lcd7zY6j8AAAA/rQAAAAAAAAABcAEAADwAAAD0sZidcrDEP5+pXHe82Oo/AAAAP60AAAAAAAAAAXEBAAA8AAAANT4tOJ2JxT+fqVx3vNjqPwAAAD+8AAAAAAAAAAFyAQAAPAAAAPc+/y0Kk8Y/n6lcd7zY6j8AAAA/vAAAAAAAAAABcwEAADwAAAA3y5PINGzHP10e1s/7x+o/AAAAP8wAAAAAAAAAAXQBAAA8AAAA+MtlvqF1yD+92BJ8m7/qPwAAAD/MAAAAAAAAAAF1AQAAPAAAADhY+ljMTsk/HJNPKDu36j8AAAA/3AAAAAAAAAABdgEAADwAAAB65I7z9ifKP3tNjNTaruo/AAAAP9wAAAAAAAAAAXcBAAA8AAAAOvzlMt/Qyj97TYzU2q7qPwAAAD/rAAAAAAAAAAF4AQAAPAAAAHqf/xaFScs/2wfJgHqm6j8AAAA/+wAAAAAAAAABeQEAADwAAAC6Qhn7KsLLP9sHyYB6puo/AAAAPwoBAAAAAAAAAXoBAAA8AAAA+vy3KEzayz/bB8mAeqbqPwAAAD8KAQAAAAAAAAF7AQAAPAAAAMEu3IhjSOg/2q7id2Py4T8AAAA/AAAAAAAAAAABfAEAADwAAABQ3UPUa07oP9qu4ndj8uE/AAAAP6wAAAAAAAAAAX0BAAA8AAAAcDoTa3xa6D/aruJ3Y/LhPwAAAD+sAAAAAAAAAAF+AQAAPAAAAAHperaEYOg/2q7id2Py4T8AAAA/uwAAAAAAAAABfwEAADwAAABBoxnkpXjoP3z0pcvD+uE/AAAAP9sAAAAAAAAAAYABAAA8AAAAMVJqqmQD6T8dOmkfJAPiPwAAAD/bAAAAAAAAAAGBAQAAPAAAABHeFcrYV+k/HTppHyQD4j8AAAA/2wAAAAAAAAABggEAADwAAAARx5CAXbjpP71/LHOEC+I/AAAAP+oAAAAAAAAAAYMBAAA8AAAAol5zguoe6j+9fyxzhAviPwAAAD/qAAAAAAAAAAGEAQAAPAAAAOIBjWaQl+o/vX8sc4QL4j8AAAA/+gAAAAAAAAABhQEAADwAAACzUw6WPhbrP71/LHOEC+I/AAAAP/oAAAAAAAAAAYYBAAA8AAAAg6WPxeyU6z8dOmkfJAPiPwAAAD8JAQAAAAAAAAGHAQAAPAAAAMNIqamSDew/2q7id2Py4T8AAAA/CQEAAAAAAAABiAEAADwAAAAF7MKNOIbsPztpHyQD6uE/AAAAPxkBAAAAAAAAAYkBAAA8AAAAJTIN283y7D9YmNUo4tDhPwAAAD8ZAQAAAAAAAAGKAQAAPAAAACUbiJFSU+0/Fg1PgSHA4T8AAAA/KQEAAAAAAAABiwEAADwAAABVm/zOrZXtP9WByNlgr+E/AAAAPykBAAAAAAAAAYwBAAA8AAAA9WwJwQDS7T/zsH7eP5bhPwAAAD84AQAAAAAAAAGNAQAAPAAAAFWEd4Uy9u0/sSX4Nn+F4T8AAAA/OAEAAAAAAAABjgEAADwAAAAGkK5nSwjuPxHgNOMefeE/AAAAP0gBAAAAAAAAAY8BAAA8AAAAJu19/lsU7j8R4DTjHn3hPwAAAD9IAQAAAAAAAAGQAQAAPAAAALab5UlkGu4/sSX4Nn+F4T8AAAA/pgEAAAAAAAABkQEAADwAAAA2ECOlpkruP/Owft4/luE/AAAAP7UBAAAAAAAAAZIBAAA8AAAAxr6K8K5Q7j/zsH7eP5bhPwAAAD+1AQAAAAAAAAGTAQAAPAAAAFZt8ju3Vu4/87B+3j+W4T8AAAA/xQEAAAAAAAABlAEAADwAAADmG1qHv1zuP/Owft4/luE/AAAAP8UBAAAAAAAAAZUBAAA8AAAAdsrB0sdi7j/zsH7eP5bhPwAAAD/VAQAAAAAAAAGWAQAAPAAAAJYnkWnYbu4/87B+3j+W4T8AAAA/9AEAAAAAAAABlwEAADwAAAC2hGAA6XruP5T2QTKgnuE/AAAAPwMCAAAAAAAAAZgBAAA8AAAA9j7/LQqT7j+U9kEyoJ7hPwAAAD8SAgAAAAAAAAGZAQAAPAAAAManBaczse4/NDwFhgCn4T8AAAA/EgIAAAAAAAABmgEAADwAAAAmv3NrZdXuP9WByNlgr+E/AAAAPyICAAAAAAAAAZsBAAA8AAAAGIVJe5//7j/VgcjZYK/hPwAAAD8iAgAAAAAAAAGcAQAAPAAAAHictz/RI+8/1YHI2WCv4T8AAAA/IgIAAAAAAAABnQEAADwAAABmYo1PC07vP9WByNlgr+E/AAAAPzICAAAAAAAAAZ4BAAA8AAAA5tbKqk1+7z/VgcjZYK/hPwAAAD8yAgAAAAAAAAGfAQAAPAAAALg/0SN3nO8/NDwFhgCn4T8AAAA/QQIAAAAAAAABoAEAADwAAACIqNecoLrvPzQ8BYYAp+E/AAAAP1ECAAAAAAAAAaEBAAA8AAAAqAWnM7HG7z+U9kEyoJ7hPwAAAD9RAgAAAAAAAAGiAQAAPAAAAFgR3hXK2O8/87B+3j+W4T8AAAA/cAIAAAAAAAABowEAADwAAAB4bq2s2uTvP/Owft4/luE/AAAAP3ACAAAAAAAAAaQBAAA8AAAAeG6trNrk7z9Sa7uK343hPwAAAD9wAgAAAAAAAAGlAQAAPAAAAHhuraza5O8/sSX4Nn+F4T8AAAA/yAMAAAAAAAABpgEAADwAAADov0Vh0t7vP7El+DZ/heE/AAAAP9gDAAAAAAAAAacBAAA8AAAArAjvCmXs4z8NT4EhwGnuPwAAAD8AAAAAAAAAAAGoAQAAPAAAADu3VlZt8uM/DU+BIcBp7j8AAAA/LgAAAAAAAAABqQEAADwAAADMZb6hdfjjPw1PgSHAae4/AAAAPz4AAAAAAAAAAaoBAAA8AAAAe3H1g44K5D8NT4EhwGnuPwAAAD8+AAAAAAAAAAGrAQAAPAAAAP3lMt/QOuQ/DU+BIcBp7j8AAAA/TgAAAAAAAAABrAEAADwAAAC9FA9oNIPkPw1PgSHAae4/AAAAP10AAAAAAAAAAa0BAAA8AAAAnaC6h6jX5D8NT4EhwGnuPwAAAD9dAAAAAAAAAAGuAQAAPAAAAC04nYk1PuU/DU+BIcBp7j8AAAA/XQAAAAAAAAABrwEAADwAAABt27Zt27blPw1PgSHAae4/AAAAP20AAAAAAAAAAbABAAA8AAAAHtBoBnkp5j8NT4EhwGnuPwAAAD+MAAAAAAAAAAGxAQAAPAAAAO/z36Iwaec/K343Jp9Q7j8AAAA/jAAAAAAAAAABsgEAADwAAAAfdFTgi6vnP0mt7Sp+N+4/AAAAP4wAAAAAAAAAAbMBAAA8AAAAf4vCpL3P5z8IImeDvSbuPwAAAD+cAAAAAAAAAAG0AQAAPAAAAJ/okTvO2+c/Z9yjL10e7j8AAAA/nAAAAAAAAAABtQEAADwAAACf6JE7ztvnP8aW4Nv8Fe4/AAAAP6sAAAAAAAAAAbYBAAA8AAAAn+iRO87b5z8mUR2InA3uPwAAAD/YAAAAAAAAAAG3AQAAPAAAAKGMfRXhXek/PVO57nix7T8AAAA/AAAAAAAAAAABuAEAADwAAABRmLT3+W/pPz1Tue54se0/AAAAPxAAAAAAAAAAAbkBAAA8AAAAsa8ivCuU6T89U7nueLHtPwAAAD8gAAAAAAAAAAG6AQAAPAAAAOIvl/mG1uk/nQ32mhip7T8AAAA/LwAAAAAAAAABuwEAADwAAACiXnOC6h7qP/zHMke4oO0/AAAAPy8AAAAAAAAAAbwBAAA8AAAAguoeol5z6j9bgm/zV5jtPwAAAD8/AAAAAAAAAAG9AQAAPAAAABOCAaTr2eo/uzysn/eP7T8AAAA/PwAAAAAAAAABvgEAADwAAAATa3xacDrrP3mxJfg2f+0/AAAAP08AAAAAAAAAAb8BAAA8AAAAowJfXP2g6z84Jp9Qdm7tPwAAAD9eAAAAAAAAAAHAAQAAPAAAABQ9csd5++s/VlVVVVVV7T8AAAA/bgAAAAAAAAABwQEAADwAAAAUD2g0g7zsP80RLmjR8Ow/AAAAP30AAAAAAAAAAcIBAAA8AAAAFA9oNIO87D8szGoUcejsPwAAAD+NAAAAAAAAAAHDAQAAPAAAAIVgAOl6tuw/LMxqFHHo7D8AAAA/rAAAAAAAAAABxAEAADwAAAD0sZidcrDsPyzMahRx6Ow/AAAAP7wAAAAAAAAAAcUBAAA8AAAA1FTJBmKk7D8szGoUcejsPwAAAD+8AAAAAAAAAAHGAQAAPAAAAEWmYbtZnuw/LMxqFHHo7D8AAAA/zAAAAAAAAAABxwEAADwAAADwxdUPOirAP8t1x4stwe8/AAAAPwAAAAAAAAAAAcgBAAA8AAAAsAs34hgSwD/LdceLLcHvPwAAAD8AAAAAAAAAAAHJAQAAPAAAALALN+IYEsA/a7uK343J7z8AAAA/igAAAAAAAAABygEAADwAAADwxdUPOirAP2u7it+Nye8/AAAAP4oAAAAAAAAAAcsBAAA8AAAAsPSxmJ1ywD9ru4rfjcnvPwAAAD+KAAAAAAAAAAHMAQAAPAAAAHEMCdiFG8E/DQFOM+7R7z8AAAA/mQAAAAAAAAABzQEAADwAAACzgRgpNVXCPw0BTjPu0e8/AAAAP5kAAAAAAAAAAc4BAAA8AAAANJpBXooHxD+tRhGHTtrvPwAAAD+pAAAAAAAAAAHPAQAAPAAAALWb5UlkGsY/rUYRh07a7z8AAAA/qQAAAAAAAAAB0AEAADwAAAA4nYk1Pi3IP61GEYdO2u8/AAAAP7kAAAAAAAAAAdEBAAA8AAAAup4tIRhAyj+tRhGHTtrvPwAAAD+5AAAAAAAAAAHSAQAAPAAAALorlLGvIsw/rUYRh07a7z8AAAA/yAAAAAAAAAAB0wEAADwAAAB+FeFdoYzNPw0BTjPu0e8/AAAAP8gAAAAAAAAAAdQBAAA8AAAAfufWyqpNzj9ru4rfjcnvPwAAAD/YAAAAAAAAAAHVAQAAPAAAAL6hdfjLZc4/a7uK343J7z8AAAA/2AAAAAAAAAAB1gEAADwAAAC+oXX4y2XOP8t1x4stwe8/AAAAPwcBAAAAAAAAAdcBAAA8AAAAPi04nYk1zj/LdceLLcHvPwAAAD8HAQAAAAAAAAHYAQAAPAAAAP5ymW9oHc4/y3XHiy3B7z8AAAA/FgEAAAAAAAAB2QEAADwAAAC+uPpBRwXOP8t1x4stwe8/AAAAPyYBAAAAAAAAAdoBAAA8AAAAwC7ciGNI0D8rMAQ4zbjvPwAAAD8AAAAAAAAAAAHbAQAAPAAAAOCLqx90VNA/KzAEOM247z8AAAA/DwAAAAAAAAAB3AEAADwAAAAA6Xq2hGDQPyswBDjNuO8/AAAAPx8AAAAAAAAAAd0BAAA8AAAAIEZKTZVs0D8rMAQ4zbjvPwAAAD82AAAAAAAAAAHeAQAAPAAAAECjGeSleNA/KzAEOM247z8AAAA/RgAAAAAAAAAB3wEAADwAAACAXbgRx5DQPyswBDjNuO8/AAAAP1UAAAAAAAAAAeABAAA8AAAA4HQm1vi00D8rMAQ4zbjvPwAAAD9VAAAAAAAAAAHhAQAAPAAAAKGjAl9c/dA/KzAEOM247z8AAAA/VQAAAAAAAAAB4gEAADwAAACBL65+0FHRP4nqQORssO8/AAAAP2UAAAAAAAAAAeMBAAA8AAAAAY1mkJfi0T+J6kDkbLDvPwAAAD9lAAAAAAAAAAHkAQAAPAAAAMOkvc9/i9I/6aR9kAyo7z8AAAA/dQAAAAAAAAAB5QEAADwAAACDvBQPaDTTP0dfujysn+8/AAAAP3UAAAAAAAAAAeYBAAA8AAAARNRrTlDd0z8H1DOV647vPwAAAD+EAAAAAAAAAAHnAQAAPAAAACRJkiRJktQ/xUit7Sp+7z8AAAA/lAAAAAAAAAAB6AEAADwAAABl1Sa/c2vVP+N3Y/IJZe8/AAAAP5QAAAAAAAAAAekBAAA8AAAAJe19/lsU1j8Apxn36EvvPwAAAD+UAAAAAAAAAAHqAQAAPAAAAOcE1T1EvdY/HtbP+8cy7z8AAAA/owAAAAAAAAAB6wEAADwAAABnYo1PC07XPzwFhgCnGe8/AAAAP6MAAAAAAAAAAewBAAA8AAAAaEsIBpCu1z/7ef9Y5gjvPwAAAD+zAAAAAAAAAAHtAQAAPAAAAMhidsrB0tc/+3n/WOYI7z8AAAA/wwAAAAAAAAAB7gEAADwAAADov0Vh0t7XP7rueLEl+O4/AAAAP8MAAAAAAAAAAe8BAAA8AAAACB0V+OLq1z+67nixJfjuPwAAAD/DAAAAAAAAAAs=</ink>
</athena>
</file>

<file path=customXml/item40.xml><?xml version="1.0" encoding="utf-8"?>
<athena xmlns="http://schemas.microsoft.com/edu/athena" version="0.1.3209.0">
  <media streamable="true" recordStart="0" recordEnd="131011" recordLength="131193"/>
</athena>
</file>

<file path=customXml/item4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UAAAAYAAAABwMAAAAAAQAAACAAAAAECUlua0F0b21WMQIAAAAJBAAAAAkFAAAACQYAAAAJBwAAAAkIAAAACQkAAAAJCgAAAAkLAAAACQwAAAAJDQAAAAkOAAAACQ8AAAAJEAAAAAkRAAAACRIAAAAJEwAAAAkUAAAACRUAAAAJFgAAAAkXAAAACRgAAAANCwUEAAAAC1BlblN0cm9rZVYxBAAAAApBdHRyaWJ1dGVzBVRyYWNlCVN0YXJ0VGltZQRUeXBlBAQABA9QZW5BdHRyaWJ1dGVzVjECAAAACklua1RyYWNlVjECAAAAEAxBY3Rpb25UeXBlVjECAAAAAgAAAAkZAAAACRoAAADRBwAAAAAAAAXl////DEFjdGlvblR5cGVWMQEAAAAHdmFsdWVfXwAIAgAAAAAAAAABBQAAAAQAAAAJHAAAAAkdAAAARBMAAAAAAAAB4v///+X///8AAAAAAQYAAAAEAAAACR8AAAAJIAAAAHgkAAAAAAAAAd/////l////AAAAAAEHAAAABAAAAAkiAAAACSMAAACoWQAAAAAAAAHc////5f///wAAAAABCAAAAAQAAAAJJQAAAAkmAAAAwZcAAAAAAAAB2f///+X///8AAAAAAQkAAAAEAAAACSgAAAAJKQAAAAibAAAAAAAAAdb////l////AAAAAAEKAAAABAAAAAkrAAAACSwAAAAPtAAAAAAAAAHT////5f///wAAAAABCwAAAAQAAAAJLgAAAAkvAAAAJeQAAAAAAAAB0P///+X///8AAAAAAQwAAAAEAAAACTEAAAAJMgAAAN/nAAAAAAAAAc3////l////AAAAAAENAAAABAAAAAk0AAAACTUAAACZ7AAAAAAAAAHK////5f///wAAAAABDgAAAAQAAAAJNwAAAAk4AAAA5O8AAAAAAAABx////+X///8AAAAAAQ8AAAAEAAAACToAAAAJOwAAANDzAAAAAAAAAcT////l////AAAAAAEQAAAABAAAAAk9AAAACT4AAACF9gAAAAAAAAHB////5f///wAAAAABEQAAAAQAAAAJQAAAAAlBAAAAyQIBAAAAAAABvv///+X///8AAAAAARIAAAAEAAAACUMAAAAJRAAAACQ4AQAAAAAAAbv////l////AAAAAAETAAAABAAAAAlGAAAACUcAAAC1WQEAAAAAAAG4////5f///wAAAAABFAAAAAQAAAAJSQAAAAlKAAAAl4gBAAAAAAABtf///+X///8AAAAAARUAAAAEAAAACUwAAAAJTQAAAEueAQAAAAAAAbL////l////AAAAAAEWAAAABAAAAAlPAAAACVAAAABlswEAAAAAAAGv////5f///wAAAAABFwAAAAQAAAAJUgAAAAlTAAAAN7wBAAAAAAABrP///+X///8AAAAABRgAAAANQ2xlYXJDYW52YXNWMQIAAAAJU3RhcnRUaW1lBFR5cGUABBAMQWN0aW9uVHlwZVYxAgAAAAIAAADD/wEAAAAAAAGr////5f///wAAAAAFGQAAAA9QZW5BdHRyaWJ1dGVzVjEKAAAAB19jb2xvckEHX2NvbG9yUgdfY29sb3JHB19jb2xvckIKRml0VG9DdXJ2ZQZIZWlnaHQOSWdub3JlUHJlc3N1cmUNSXNIaWdobGlnaHRlcgVTaGFwZQVXaWR0aAAAAAAAAAAABAACAgICAQYBAQxCcnVzaFNoYXBlVjECAAAABgIAAAD//wAAAAAAAAAAACJAAAAFqv///wxCcnVzaFNoYXBlVjEBAAAAB3ZhbHVlX18ACAIAAAABAAAAAAAAAAAAIkAFGgAAAApJbmtUcmFjZVYxAwAAAA1MaXN0YDErX2l0ZW1zDExpc3RgMStfc2l6ZQ9MaXN0YDErX3ZlcnNpb24EAAAYU2hhcmVkLklua2luZy5JbmtQb2ludFtdAgAAAAgIAgAAAAlXAAAA1QAAANUAAAABHAAAABkAAAD//wAAAAAAAAAAACJAAAABqP///6r///8BAAAAAAAAAAAAIkABHQAAABoAAAAJWQAAALgAAAC4AAAAAR8AAAAZAAAA//8AAAAAAAAAAAAiQAAAAab///+q////AQAAAAAAAAAAACJAASAAAAAaAAAACVsAAADyAAAA8gAAAAEiAAAAGQAAAP//AAAAAAAAAAAAIkAAAAGk////qv///wEAAAAAAAAAAAAiQAEjAAAAGgAAAAldAAAAbgEAAG4BAAABJQAAABkAAAD//wAAAAAAAAAAACJAAAABov///6r///8BAAAAAAAAAAAAIkABJgAAABoAAAAJXwAAAAMAAAADAAAAASgAAAAZAAAA//8AAAAAAAAAAAAiQAAAAaD///+q////AQAAAAAAAAAAACJAASkAAAAaAAAACWEAAACPAAAAjwAAAAErAAAAGQAAAP//AAAAAAAAAAAAIkAAAAGe////qv///wEAAAAAAAAAAAAiQAEsAAAAGgAAAAljAAAAFQAAABUAAAABLgAAABkAAAD//wAAAAAAAAAAACJAAAABnP///6r///8BAAAAAAAAAAAAIkABLwAAABoAAAAJZQAAACoAAAAqAAAAATEAAAAZAAAA//8AAAAAAAAAAAAiQAAAAZr///+q////AQAAAAAAAAAAACJAATIAAAAaAAAACWcAAAAbAAAAGwAAAAE0AAAAGQAAAP//AAAAAAAAAAAAIkAAAAGY////qv///wEAAAAAAAAAAAAiQAE1AAAAGgAAAAlpAAAAKwAAACsAAAABNwAAABkAAAD//wAAAAAAAAAAACJAAAABlv///6r///8BAAAAAAAAAAAAIkABOAAAABoAAAAJawAAACoAAAAqAAAAAToAAAAZAAAA//8AAAAAAAAAAAAiQAAAAZT///+q////AQAAAAAAAAAAACJAATsAAAAaAAAACW0AAAAfAAAAHwAAAAE9AAAAGQAAAP//AAAAAAAAAAAAIkAAAAGS////qv///wEAAAAAAAAAAAAiQAE+AAAAGgAAAAlvAAAAZgAAAGYAAAABQAAAABkAAAD//wAAAAAAAAAAACJAAAABkP///6r///8BAAAAAAAAAAAAIkABQQAAABoAAAAJcQAAAGcAAABnAAAAAUMAAAAZAAAA//8AAAAAAAAAAAAiQAAAAY7///+q////AQAAAAAAAAAAACJAAUQAAAAaAAAACXMAAADxAAAA8QAAAAFGAAAAGQAAAP//AAAAAAAAAAAAIkAAAAGM////qv///wEAAAAAAAAAAAAiQAFHAAAAGgAAAAl1AAAAKgAAACoAAAABSQAAABkAAAD//wAAAAAAAAAAACJAAAABiv///6r///8BAAAAAAAAAAAAIkABSgAAABoAAAAJdwAAAM0AAADNAAAAAUwAAAAZAAAA//8AAAAAAAAAAAAiQAAAAYj///+q////AQAAAAAAAAAAACJAAU0AAAAaAAAACXkAAAAfAAAAHwAAAAFPAAAAGQAAAP//AAAAAAAAAAAAIkAAAAGG////qv///wEAAAAAAAAAAAAiQAFQAAAAGgAAAAl7AAAAtQAAALUAAAABUgAAABkAAAD//wAAAAAAAAAAACJAAAABhP///6r///8BAAAAAAAAAAAAIkABUwAAABoAAAAJfQAAAIUAAACFAAAAB1cAAAAAAQAAAAABAAAECklua1BvaW50VjEC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DSsHWQAAAAABAAAAAAEAAAQKSW5rUG9pbnRWMQIA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1IB1sAAAAAAQAAAAABAAAECklua1BvaW50VjECAA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0OB10AAAAAAQAAAAACAAAECklua1BvaW50VjECAA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DZIHXwAAAAABAAAABAAAAAQKSW5rUG9pbnRWMQIAAAAJawQAAAlsBAAACW0EAAAKB2EAAAAAAQAAAAABAAAECklua1BvaW50VjECA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1xB2MAAAAAAQAAACAAAAAECklua1BvaW50VjECAAAACf0EAAAJ/gQAAAn/BAAACQAFAAAJAQUAAAkCBQAACQMFAAAJBAUAAAkFBQAACQYFAAAJBwUAAAkIBQAACQkFAAAJCgUAAAkLBQAACQwFAAAJDQUAAAkOBQAACQ8FAAAJEAUAAAkRBQAADQsHZQAAAAABAAAAQAAAAAQKSW5rUG9pbnRWMQIA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NFgdnAAAAAAEAAAAgAAAABApJbmtQb2ludFYxAgAAAAk8BQAACT0FAAAJPgUAAAk/BQAACUAFAAAJQQUAAAlCBQAACUMFAAAJRAUAAAlFBQAACUYFAAAJRwUAAAlIBQAACUkFAAAJSgUAAAlLBQAACUwFAAAJTQUAAAlOBQAACU8FAAAJUAUAAAlRBQAACVIFAAAJUwUAAAlUBQAACVUFAAAJVgUAAA0FB2kAAAAAAQAAAEAAAAAECklua1BvaW50VjECAA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NFQdrAAAAAAEAAABAAAAABApJbmtQb2ludFYxAgA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0WB20AAAAAAQAAACAAAAAECklua1BvaW50VjECAAAACawFAAAJrQUAAAmuBQAACa8FAAAJsAUAAAmxBQAACbIFAAAJswUAAAm0BQAACbUFAAAJtgUAAAm3BQAACbgFAAAJuQUAAAm6BQAACbsFAAAJvAUAAAm9BQAACb4FAAAJvwUAAAnABQAACcEFAAAJwgUAAAnDBQAACcQFAAAJxQUAAAnGBQAACccFAAAJyAUAAAnJBQAACcoFAAAKB28AAAAAAQAAAIAAAAAECklua1BvaW50VjECAA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DRoHcQAAAAABAAAAgAAAAAQKSW5rUG9pbnRWMQIAAAAJMQYAAAkyBgAACTMGAAAJNAYAAAk1BgAACTYGAAAJNwYAAAk4BgAACTkG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0ZB3MAAAAAAQAAAAABAAAECklua1BvaW50VjECAA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QYAAAn6BgAACfsGAAAJ/AYAAAn9BgAACf4GAAAJ/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BwAACX8HAAAJgAcAAAmBBwAACYIHAAAJgwcAAAmEBwAACYUHAAAJhgcAAAmHBwAACYgHAAANDwd1AAAAAAEAAABAAAAABApJbmtQb2ludFYxAgAAAAmJBwAACYoHAAAJiwcAAAmMBwAACY0HAAAJjgcAAAmPBwAACZAHAAAJkQcAAAmSBwAACZMHAAAJlAcAAAmVBwAACZYHAAAJlwcAAAmYBwAACZkHAAAJmgcAAAmbBwAACZwHAAAJnQcAAAmeBwAACZ8HAAAJoAcAAAmhBwAACaIHAAAJowcAAAmkBwAACaUHAAAJpgcAAAmnBwAACagHAAAJqQcAAAmqBwAACasHAAAJrAcAAAmtBwAACa4HAAAJrwcAAAmwBwAACbEHAAAJsgcAAA0WB3cAAAAAAQAAAAABAAAECklua1BvaW50VjECAAAACbMHAAAJtAcAAAm1BwAACbYHAAAJtwcAAAm4BwAACbkHAAAJugcAAAm7BwAACbwHAAAJvQcAAAm+BwAACb8HAAAJwAcAAAnBBwAACcIHAAAJwwcAAAnEBwAACcUHAAAJxgcAAAnHBwAACcgHAAAJyQcAAAnKBwAACcsHAAAJzAcAAAnNBwAACc4HAAAJzwcAAAnQBwAACdEHAAAJ0gcAAAnTBwAACdQHAAAJ1QcAAAnWBwAACdcHAAAJ2AcAAAnZBwAACdoHAAAJ2wcAAAncBwAACd0HAAAJ3gcAAAnfBwAACeAHAAAJ4QcAAAniBwAACeMHAAAJ5AcAAAnlBwAACeYHAAAJ5wcAAAnoBwAACekHAAAJ6gcAAAnrBwAACewHAAAJ7QcAAAnuBwAACe8HAAAJ8AcAAAnxBwAACfIHAAAJ8wcAAAn0BwAACfUHAAAJ9gcAAAn3BwAACfgHAAAJ+QcAAAn6BwAACfsHAAAJ/AcAAAn9BwAACf4HAAAJ/wcAAAkACAAACQEIAAAJAggAAAkDCAAACQQIAAAJBQgAAAkGCAAACQcIAAAJCAgAAAkJCAAACQoIAAAJCwgAAAkMCAAACQ0IAAAJDggAAAkPCAAACRAIAAAJEQgAAAkSCAAACRMIAAAJFAgAAAkVCAAACRYIAAAJFwgAAAkYCAAACRkIAAAJGggAAAkbCAAACRwIAAAJHQgAAAkeCAAACR8IAAAJIAgAAAkhCAAACSIIAAAJIwgAAAkkCAAACSUIAAAJJggAAAknCAAACSgIAAAJKQgAAAkqCAAACSsIAAAJLAgAAAktCAAACS4IAAAJLwgAAAkwCAAACTEIAAAJMggAAAkzCAAACTQIAAAJNQgAAAk2CAAACTcIAAAJOAgAAAk5CAAACToIAAAJOwgAAAk8CAAACT0IAAAJPggAAAk/CAAACUAIAAAJQQgAAAlCCAAACUMIAAAJRAgAAAlFCAAACUYIAAAJRwgAAAlICAAACUkIAAAJSggAAAlLCAAACUwIAAAJTQgAAAlOCAAACU8IAAAJUAgAAAlRCAAACVIIAAAJUwgAAAlUCAAACVUIAAAJVggAAAlXCAAACVgIAAAJWQgAAAlaCAAACVsIAAAJXAgAAAldCAAACV4IAAAJXwgAAAlgCAAACWEIAAAJYggAAAljCAAACWQIAAAJZQgAAAlmCAAACWcIAAAJaAgAAAlpCAAACWoIAAAJawgAAAlsCAAACW0IAAAJbggAAAlvCAAACXAIAAAJcQgAAAlyCAAACXMIAAAJdAgAAAl1CAAACXYIAAAJdwgAAAl4CAAACXkIAAAJeggAAAl7CAAACXwIAAAJfQgAAAl+CAAACX8IAAANMwd5AAAAAAEAAAAgAAAABApJbmtQb2ludFYxAgAAAAmACAAACYEIAAAJgggAAAmDCAAACYQIAAAJhQgAAAmGCAAACYcIAAAJiAgAAAmJCAAACYoIAAAJiwgAAAmMCAAACY0IAAAJjggAAAmPCAAACZAIAAAJkQgAAAmSCAAACZMIAAAJlAgAAAmVCAAACZYIAAAJlwgAAAmYCAAACZkIAAAJmggAAAmbCAAACZwIAAAJnQgAAAmeCAAACgd7AAAAAAEAAAAAAQAABApJbmtQb2ludFYxAgAAAAmfCAAACaAIAAAJoQgAAAmiCAAACaMIAAAJpAgAAAmlCAAACaYIAAAJpwgAAAmoCAAACakIAAAJqggAAAmrCAAACawIAAAJrQgAAAmuCAAACa8IAAAJsAgAAAmxCAAACbIIAAAJswgAAAm0CAAACbUIAAAJtggAAAm3CAAACbgIAAAJuQgAAAm6CAAACbsIAAAJvAgAAAm9CAAACb4IAAAJvwgAAAnACAAACcEIAAAJwggAAAnDCAAACcQIAAAJxQgAAAnGCAAACccIAAAJyAgAAAnJCAAACcoIAAAJywgAAAnMCAAACc0IAAAJzggAAAnPCAAACdAIAAAJ0QgAAAnSCAAACdMIAAAJ1AgAAAnVCAAACdYIAAAJ1wgAAAnYCAAACdkIAAAJ2ggAAAnbCAAACdwIAAAJ3QgAAAneCAAACd8IAAAJ4AgAAAnhCAAACeIIAAAJ4wgAAAnkCAAACeUIAAAJ5ggAAAnnCAAACegIAAAJ6QgAAAnqCAAACesIAAAJ7AgAAAntCAAACe4IAAAJ7wgAAAnwCAAACfEIAAAJ8ggAAAnzCAAACfQIAAAJ9QgAAAn2CAAACfcIAAAJ+AgAAAn5CAAACfoIAAAJ+wgAAAn8CAAACf0IAAAJ/ggAAAn/CAAACQAJAAAJAQkAAAkCCQAACQMJAAAJBAkAAAkFCQAACQYJAAAJBwkAAAkICQAACQkJAAAJCgkAAAkLCQAACQwJAAAJDQkAAAkOCQAACQ8JAAAJEAkAAAkRCQAACRIJAAAJEwkAAAkUCQAACRUJAAAJFgkAAAkXCQAACRgJAAAJGQkAAAkaCQAACRsJAAAJHAkAAAkdCQAACR4JAAAJHwkAAAkgCQAACSEJAAAJIgkAAAkjCQAACSQJAAAJJQkAAAkmCQAACScJAAAJKAkAAAkpCQAACSoJAAAJKwkAAAksCQAACS0JAAAJLgkAAAkvCQAACTAJAAAJMQkAAAkyCQAACTMJAAAJNAkAAAk1CQAACTYJAAAJNwkAAAk4CQAACTkJAAAJOgkAAAk7CQAACTwJAAAJPQkAAAk+CQAACT8JAAAJQAkAAAlBCQAACUIJAAAJQwkAAAlECQAACUUJAAAJRgkAAAlHCQAACUgJAAAJSQkAAAlKCQAACUsJAAAJTAkAAAlNCQAACU4JAAAJTwkAAAlQCQAACVEJAAAJUgkAAAlTCQAADUsHfQAAAAABAAAAAAEAAAQKSW5rUG9pbnRWMQIAAAAJVAkAAAlVCQAACVYJAAAJVwkAAAlYCQAACVkJAAAJWgkAAAlbCQAACVwJAAAJXQkAAAleCQAACV8JAAAJYAkAAAlhCQAACWIJAAAJYwkAAAlkCQAACWUJAAAJZgkAAAlnCQAACWgJAAAJaQkAAAlqCQAACWsJAAAJbAkAAAltCQAACW4JAAAJbwkAAAlwCQAACXEJAAAJcgkAAAlzCQAACXQJAAAJdQkAAAl2CQAACXcJAAAJeAkAAAl5CQAACXoJAAAJewkAAAl8CQAACX0JAAAJfgkAAAl/CQAACYAJAAAJgQkAAAmCCQAACYMJAAAJhAkAAAmFCQAACYYJAAAJhwkAAAmICQAACYkJAAAJigkAAAmLCQAACYwJAAAJjQkAAAmOCQAACY8JAAAJkAkAAAmRCQAACZIJAAAJkwkAAAmUCQAACZUJAAAJlgkAAAmXCQAACZgJAAAJmQkAAAmaCQAACZsJAAAJnAkAAAmdCQAACZ4JAAAJnwkAAAmgCQAACaEJAAAJogkAAAmjCQAACaQJAAAJpQkAAAmmCQAACacJAAAJqAkAAAmpCQAACaoJAAAJqwkAAAmsCQAACa0JAAAJrgkAAAmvCQAACbAJAAAJsQkAAAmyCQAACbMJAAAJtAkAAAm1CQAACbYJAAAJtwkAAAm4CQAACbkJAAAJugkAAAm7CQAACbwJAAAJvQkAAAm+CQAACb8JAAAJwAkAAAnBCQAACcIJAAAJwwkAAAnECQAACcUJAAAJxgkAAAnHCQAACcgJAAAJyQkAAAnKCQAACcsJAAAJzAkAAAnNCQAACc4JAAAJzwkAAAnQCQAACdEJAAAJ0gkAAAnTCQAACdQJAAAJ1QkAAAnWCQAACdcJAAAJ2AkAAA17BX4AAAAKSW5rUG9pbnRWMQQAAAABWAFZDlByZXNzdXJlRmFjdG9yCVRpbWVTdGFtcAAAAAAGBgsQAgAAAAGohEK2K84/pv2JdQwLsT8AAAA/AAAAAAAAAAABfwAAAH4AAAABqIRCtivOP9K/0Ig6R7E/AAAAP5QAAAAAAAAAAYAAAAB+AAAAAaiEQrYrzj8AghecaIOxPwAAAD+UAAAAAAAAAAGBAAAAfgAAAAGohEK2K84/LERer5a/sT8AAAA/tAAAAAAAAAABggAAAH4AAAABqIRCtivOP1gGpcLE+7E/AAAAP8MAAAAAAAAAAYMAAAB+AAAAAaiEQrYrzj+FyOvV8jeyPwAAAD/TAAAAAAAAAAGEAAAAfgAAAAGohEK2K84/sooy6SB0sj8AAAA/4gAAAAAAAAABhQAAAH4AAAABqIRCtivOP99MefxOsLI/AAAAP/IAAAAAAAAAAYYAAAB+AAAALcf44QlEzj8LD8APfeyyPwAAAD/yAAAAAAAAAAGHAAAAfgAAAFfmbIFdXM4/N9EGI6sosz8AAAA/8gAAAAAAAAABiAAAAH4AAACDBeEgsXTOP2WTTTbZZLM/AAAAPwIBAAAAAAAAAYkAAAB+AAAA2UPJX1ilzj++F9tcNd2zPwAAAD8RAQAAAAAAAAGKAAAAfgAAADM9alv1Z88/RF6vlr+RtD8AAAA/EQEAAAAAAAABiwAAAH4AAAA3+CIY6/nPP8qkg9BJRrU/AAAAPyEBAAAAAAAAAYwAAAB+AAAAMuknOhpS0D9Q61cK1Pq1PwAAAD8hAQAAAAAAAAGNAAAAfgAAAElWPug+p9A/1jEsRF6vtj8AAAA/MQEAAAAAAAABjgAAAH4AAADKs5rGOfDQP1t4AH7oY7c/AAAAPzEBAAAAAAAAAY8AAAB+AAAAtgE91Qot0T+1/I2kRNy3PwAAAD9AAQAAAAAAAAGQAAAAfgAAADdfmbMFdtE/O0Ni3s6QuD8AAAA/QAEAAAAAAAABkQAAAH4AAAC4vPWRAL/RP5TH7wQrCbk/AAAAP1ABAAAAAAAAAZIAAAB+AAAAD/vd0Kfv0T/BiTYYWUW5PwAAAD9QAQAAAAAAAAGTAAAAfgAAAPpIgN94LNI/7kt9K4eBuT8AAAA/XwEAAAAAAAABlAAAAH4AAABRh2geIF3SPxoOxD61vbk/AAAAP18BAAAAAAAAAZUAAAB+AAAA0uTE/Bqm0j9H0ApS4/m5PwAAAD9vAQAAAAAAAAGWAAAAfgAAACgjrTvC1tI/R9AKUuP5uT8AAAA/bwEAAAAAAAABlwAAAH4AAACqgAkavR/TP0fQClLj+bk/AAAAP38BAAAAAAAAAZgAAAB+AAAAlc6rKI5c0z9H0ApS4/m5PwAAAD9/AQAAAAAAAAGZAAAAfgAAAKw7wtaysdM/dJJRZRE2uj8AAAA/jgEAAAAAAAABmgAAAH4AAADEqNiE1wbUP3SSUWURNro/AAAAP54BAAAAAAAAAZsAAAB+AAAARgY1Y9JP1D90klFlETa6PwAAAD+eAQAAAAAAAAGcAAAAfgAAAPKCBeEgsdQ/dJJRZRE2uj8AAAA/ngEAAAAAAAABnQAAAH4AAACf/9VebxLVP3SSUWURNro/AAAAP64BAAAAAAAAAZ4AAAB+AAAAdpsafBGM1T+gVJh4P3K6PwAAAD+uAQAAAAAAAAGfAAAAfgAAALgnpcmJ+dU/oFSYeD9yuj8AAAA/vQEAAAAAAAABoAAAAH4AAADPlLt3rk7WP6BUmHg/cro/AAAAP70BAAAAAAAAAaEAAAB+AAAAexGM9fyv1j+gVJh4P3K6PwAAAD/NAQAAAAAAAAGiAAAAfgAAAJJ+oqMhBdc/oFSYeD9yuj8AAAA/zQEAAAAAAAABowAAAH4AAAB+zESy8kHXP84W34ttrro/AAAAP9wBAAAAAAAAAaQAAAB+AAAAACqhkO2K1z/OFt+Lba66PwAAAD/cAQAAAAAAAAGlAAAAfgAAAOx3Q5++x9c/+tgln5vquj8AAAA/7AEAAAAAAAABpgAAAH4AAABu1Z99uRDYP/rYJZ+b6ro/AAAAP+wBAAAAAAAAAacAAAB+AAAAWiNCjIpN2D8mm2yyySa7PwAAAD/8AQAAAAAAAAGoAAAAfgAAALBhKssxftg/Jptssskmuz8AAAA/CwIAAAAAAAABqQAAAH4AAACcr8zZArvYPyabbLLJJrs/AAAAPwsCAAAAAAAAAaoAAAB+AAAA8u20GKrr2D9SXbPF92K7PwAAAD8LAgAAAAAAAAGrAAAAfgAAALIc44cnENk/Ul2zxfdiuz8AAAA/GwIAAAAAAAABrAAAAH4AAAAJW8vGzkDZP1Jds8X3Yrs/AAAAPysCAAAAAAAAAa0AAAB+AAAAX5mzBXZx2T9SXbPF92K7PwAAAD8rAgAAAAAAAAGuAAAAfgAAAEvnVRRHrtk/Ul2zxfdiuz8AAAA/KwIAAAAAAAABrwAAAH4AAADMRLLyQffZP1Jds8X3Yrs/AAAAPzoCAAAAAAAAAbAAAAB+AAAADtE8QLpk2j9SXbPF92K7PwAAAD9KAgAAAAAAAAGxAAAAfgAAAOZsgV1c3to/Ul2zxfdiuz8AAAA/SgIAAAAAAAABsgAAAH4AAAAo+Qur1EvbPyabbLLJJrs/AAAAP1kCAAAAAAAAAbMAAAB+AAAAlqQKmKDR2z/62CWfm+q6PwAAAD9ZAgAAAAAAAAG0AAAAfgAAAANQCYVsV9w/oFSYeD9yuj8AAAA/aQIAAAAAAAABtQAAAH4AAABF3JPS5MTcP0fQClLj+bk/AAAAP2kCAAAAAAAAAbYAAAB+AAAAh2geIF0y3T/BiTYYWUW5PwAAAD95AgAAAAAAAAG3AAAAfgAAADTl7p2rk90/lMfvBCsJuT8AAAA/eQIAAAAAAAABuAAAAH4AAAC0Qkt8ptzdPztDYt7OkLg/AAAAP4gCAAAAAAAAAbkAAAB+AAAAdnF56yMB3j8OgRvLoFS4PwAAAD+IAgAAAAAAAAG6AAAAfgAAAKCQ7Yp3Gd4/4r7Ut3IYuD8AAAA/mAIAAAAAAAABuwAAAH4AAADMr2EqyzHeP7X8jaRE3Lc/AAAAP5gCAAAAAAAAAbwAAAB+AAAAYr8b+vQ93j+1/I2kRNy3PwAAAD+oAgAAAAAAAAG9AAAAfgAAAPbO1ckeSt4/tfyNpETctz8AAAA/qAIAAAAAAAABvgAAAH4AAACM3o+ZSFbeP7X8jaRE3Lc/AAAAP7cCAAAAAAAAAb8AAAB+AAAAIu5JaXJi3j9beAB+6GO3PwAAAD+3AgAAAAAAAAHAAAAAfgAAALj9Azmcbt4/L7a5arontz8AAAA/xwIAAAAAAAABwQAAAH4AAADiHHjY74bePwP0cleM67Y/AAAAP8cCAAAAAAAAAcIAAAB+AAAApEumR22r3j/WMSxEXq+2PwAAAD/WAgAAAAAAAAHDAAAAfgAAAM5qGufAw94/UOtXCtT6tT8AAAA/5gIAAAAAAAABxAAAAH4AAAAkqQImaPTeP8qkg9BJRrU/AAAAP+YCAAAAAAAAAcUAAAB+AAAAUMh2xbsM3z9EXq+Wv5G0PwAAAD/mAgAAAAAAAAHGAAAAfgAAAKYGXwRjPd8/vhfbXDXdsz8AAAA/9gIAAAAAAAABxwAAAH4AAABmNY1z4GHfPwsPwA997LI/AAAAP/YCAAAAAAAAAcgAAAB+AAAAKGS74l2G3z+FyOvV8jeyPwAAAD8FAwAAAAAAAAHJAAAAfgAAAL5zdbKHkt8/0r/QiDpHsT8AAAA/BQMAAAAAAAABygAAAH4AAADokulR26rfP3o7Q2LezrA/AAAAPxUDAAAAAAAAAcsAAAB+AAAAfqKjIQW33z8gt7U7glawPwAAAD8VAwAAAAAAAAHMAAAAfgAAABSyXfEuw98/NOHCA/BDrz8AAAA/JQMAAAAAAAABzQAAAH4AAACowRfBWM/fP9pcNd2Ty64/AAAAPyUDAAAAAAAAAc4AAAB+AAAAqMEXwVjP3z8oVBqQ29qtPwAAAD80AwAAAAAAAAHPAAAAfgAAAKjBF8FYz98/zs+MaX9irT8AAAA/RAMAAAAAAAAB0AAAAH4AAACowRfBWM/fP3ZL/0Ij6qw/AAAAP0QDAAAAAAAAAdEAAAB+AAAAqMEXwVjP3z8cx3Ecx3GsPwAAAD9zAwAAAAAAAAHSAAAAfgAAAKjBF8FYz98/xELk9Wr5qz8AAAA/ggMAAAAAAAAB0wAAAH4AAACowRfBWM/fPxA6yaiyCKs/AAAAP5IDAAAAAAAAAdQAAAB+AAAAfqKjIQW33z+4tTuCVpCqPwAAAD+SAwAAAAAAAAHVAAAAfgAAAFKDL4Kxnt8/qiiTDkInqT8AAAA/ogMAAAAAAAAB1gAAAH4AAAD8REdDCm7fP56b6potvqc/AAAAP6IDAAAAAAAAAdcAAAB+AAAApgZfBGM93z+SDkInGVWmPwAAAD+xAwAAAAAAAAHYAAAAfgAAAPqJjoYU3N4/Lv0LjahzpD8AAAA/sQMAAAAAAAAB2QAAAH4AAACkS6ZHbaveP3v08D/wgqM/AAAAP8EDAAAAAAAAAdoAAAB+AAAATg2+CMZ63j9vZ0jM2xmiPwAAAD/BAwAAAAAAAAHbAAAAfgAAACLuSWlyYt4/FeO6pX+hoT8AAAA/0AMAAAAAAAAB3AAAAH4AAACM3o+ZSFbeP71eLX8jKaE/AAAAP9ADAAAAAAAAAd0AAAB+AAAAjN6PmUhW3j9j2p9Yx7CgPwAAAD/gAwAAAAAAAAHeAAAAfgAAAPbO1ckeSt4/ClYSMms4oD8AAAA/4AMAAAAAAAAB3wAAAH4AAABivxv69D3ePwpWEjJrOKA/AAAAP/ADAAAAAAAAAeAAAAB+AAAAzK9hKssx3j8KVhIyazigPwAAAD/wAwAAAAAAAAHhAAAAfgAAAKCQ7Yp3Gd4/sJruyWWPnj8AAAA//wMAAAAAAAAB4gAAAH4AAAB2cXnrIwHeP7Ca7sllj54/AAAAP/8DAAAAAAAAAeMAAAB+AAAAiiPX3FLE3T9Kibgv9a2cPwAAAD8PBAAAAAAAAAHkAAAAfgAAAJ7VNM6Bh90/4neClYTMmj8AAAA/DwQAAAAAAAAB5QAAAH4AAACHaB4gXTLdP35mTPsT65g/AAAAPx8EAAAAAAAAAeYAAAB+AAAA2+tNog7R3D8YVRZhowmXPwAAAD8nBAAAAAAAAAHnAAAAfgAAAC5vfSTAb9w/tEPgxjIolT8AAAA/NgQAAAAAAAAB6AAAAH4AAADs4vLWRwLcP04yqizCRpM/AAAAP0YEAAAAAAAAAekAAAB+AAAAFEeuuaWI2z84GFlFmXSQPwAAAD9GBAAAAAAAAAHqAAAAfgAAADyraZwDD9s/oA1GVlEmjT8AAAA/VQQAAAAAAAAB6wAAAH4AAAAlPlPu3rnaPzz8D7zgRIs/AAAAP1UEAAAAAAAAAewAAAB+AAAADtE8QLpk2j88/A+84ESLPwAAAD9VBAAAAAAAAAHtAAAAfgAAALiSVAETNNo/2OrZIXBjiT8AAAA/ZQQAAAAAAAAB7gAAAH4AAADMRLLyQffZP9jq2SFwY4k/AAAAP3UEAAAAAAAAAe8AAAB+AAAACxaEg8TS2T/Y6tkhcGOJPwAAAD91BAAAAAAAAAHwAAAAfgAAAEvnVRRHrtk/2OrZIXBjiT8AAAA/hAQAAAAAAAAB8QAAAH4AAAAgyOF085XZP9jq2SFwY4k/AAAAP4QEAAAAAAAAAfIAAAB+AAAAX5mzBXZx2T/Y6tkhcGOJPwAAAD+EBAAAAAAAAAHzAAAAfgAAAAlby8bOQNk/2OrZIXBjiT8AAAA/lAQAAAAAAAAB9AAAAH4AAACH/W7o0/fYP9jq2SFwY4k/AAAAP6QEAAAAAAAAAfUAAAB+AAAA24CeaoWW2D/Y6tkhcGOJPwAAAD+kBAAAAAAAAAH2AAAAfgAAAC4Ezuw2Ndg/2OrZIXBjiT8AAAA/pAQAAAAAAAAB9wAAAH4AAADAWM//aq/XP3TZo4f/gYc/AAAAP7MEAAAAAAAAAfgAAAB+AAAAvp0WQ3Ud1z8MyG3tjqCFPwAAAD/DBAAAAAAAAAH5AAAAfgAAAFDyF1apl9Y/DMht7Y6ghT8AAAA/wwQAAAAAAAAB+gAAAH4AAADjRhlp3RHWP0SlAbmt3YE/AAAAP8MEAAAAAAAAAfsAAAB+AAAAobqOG2Wk1T+8J5c9evh/PwAAAD/SBAAAAAAAAAH8AAAAfgAAAPU9vp0WQ9U/vCeXPXr4fz8AAAA/4gQAAAAAAAAB/QAAAH4AAADe0Kfv8e3UP/AEKwmZNXw/AAAAP+IEAAAAAAAAAf4AAAB+AAAAx2ORQc2Y1D/wBCsJmTV8PwAAAD/yBAAAAAAAAAH/AAAAfgAAAAY1Y9JPdNQ/8AQrCZk1fD8AAAA/8gQAAAAAAAABAAEAAH4AAABGBjVj0k/UP/AEKwmZNXw/AAAAPwEFAAAAAAAAAQEBAAB+AAAAsPZ6k6hD1D8k4r7Ut3J4PwAAAD8BBQAAAAAAAAECAQAAfgAAABrnwMN+N9Q/JOK+1LdyeD8AAAA/EQUAAAAAAAABAwEAAH4AAABauJJUARPUPyTivtS3cng/AAAAPxEFAAAAAAAAAQQBAAB+AAAAxKjYhNcG1D8k4r7Ut3J4PwAAAD8hBQAAAAAAAAEFAQAAfgAAAJmJZOWD7tM/XL9SoNavdD8AAAA/IQUAAAAAAAABBgEAAH4AAABuavBFMNbTP1y/UqDWr3Q/AAAAPzAFAAAAAAAAAQcBAAB+AAAAFywIB4ml0z9cv1Kg1q90PwAAAD8wBQAAAAAAAAEIAQAAfgAAAFb92ZcLgdM/XL9SoNavdD8AAAA/QAUAAAAAAAABCQEAAH4AAABqrzeJOkTTP5Cc5mv17HA/AAAAP0AFAAAAAAAAAQoBAAB+AAAAU0Ih2xXv0j+QnOZr9exwPwAAAD9PBQAAAAAAAAELAQAAfgAAADzVCi3xmdI/kJzma/XscD8AAAA/TwUAAAAAAAABDAEAAH4AAAC7d65O9lDSP5Cc5mv17HA/AAAAP18FAAAAAAAAAQ0BAAB+AAAAOhpScPsH0j+QnOZr9exwPwAAAD9fBQAAAAAAAAEOAQAAfgAAAE7Mr2Eqy9E/kJzma/XscD8AAAA/bwUAAAAAAAABDwEAAH4AAAD4jccig5rRP5Cc5mv17HA/AAAAP28FAAAAAAAAARABAAB+AAAAN1+ZswV20T+QnOZr9exwPwAAAD9+BQAAAAAAAAERAQAAfgAAAAxAJRSyXdE/kJzma/XscD8AAAA/fgUAAAAAAAABEgEAAH4AAADhILF0XkXRP5Cc5mv17HA/AAAAP44FAAAAAAAAARMBAAB+AAAASxH3pDQ50T9cv1Kg1q90PwAAAD+OBQAAAAAAAAEUAQAAfgAAALYBPdUKLdE/XL9SoNavdD8AAAA/ngUAAAAAAAABFQEAAH4AAAAg8oIF4SDRPyTivtS3cng/AAAAP60FAAAAAAAAARYBAAB+AAAA9dIOZo0I0T/wBCsJmTV8PwAAAD+9BQAAAAAAAAEXAQAAfgAAAMqzmsY58NA/vCeXPXr4fz8AAAA/vQUAAAAAAAABGAEAAH4AAAAJhWxXvMvQP6i2N1Mev4M/AAAAP8wFAAAAAAAAARkBAAB+AAAASVY+6D6n0D902aOH/4GHPwAAAD/MBQAAAAAAAAEaAQAAfgAAAMf44QlEXtA/oA1GVlEmjT8AAAA/3AUAAAAAAAABGwEAAH4AAADbqj/7ciHQPzgYWUWZdJA/AAAAP9wFAAAAAAAAARwBAAB+AAAAtZrGOfCwzz+cKY/fCVaSPwAAAD/sBQAAAAAAAAEdAQAAfgAAAAce9ruhT88/tEPgxjIolT8AAAA/7AUAAAAAAAABHgEAAH4AAAAvgrGe/9XOP8xdMa5b+pc/AAAAP/sFAAAAAAAAAR8BAAB+AAAArSRVwASNzj/id4KVhMyaPwAAAD/7BQAAAAAAAAEgAQAAfgAAAAGohEK2K84/loCd4jy9mz8AAAA/CwYAAAAAAAABIQEAAH4AAACBSihku+LNP/yR03ytnp0/AAAAPxsGAAAAAAAAASIBAAB+AAAAVSu0xGfKzT+wmu7JZY+ePwAAAD8bBgAAAAAAAAEjAQAAfgAAACsMQCUUss0/YKMJFx6Anz8AAAA/GwYAAAAAAAABJAEAAH4AAAD/7MuFwJnNPwpWEjJrOKA/AAAAPyoGAAAAAAAAASUBAAB+AAAA/+zLhcCZzT9j2p9Yx7CgPwAAAD86BgAAAAAAAAEmAQAAfgAAANXNV+Zsgc0/Y9qfWMewoD8AAAA/OgYAAAAAAAABJwEAAH4AAACpruNGGWnNPxXjuqV/oaE/AAAAP0kGAAAAAAAAASgBAAB+AAAAf49vp8VQzT9vZ0jM2xmiPwAAAD9ZBgAAAAAAAAEpAQAAfgAAAH+Pb6fFUM0/e/TwP/CCoz8AAAA/WQYAAAAAAAABKgEAAH4AAAAnUYdoHiDNPy79C42oc6Q/AAAAP2kGAAAAAAAAASsBAAB+AAAAJ1GHaB4gzT86irQAvdylPwAAAD9pBgAAAAAAAAEsAQAAfgAAANESnyl378w/RhdddNFFpz8AAAA/eAYAAAAAAAABLQEAAH4AAADREp8pd+/MP6ookw5CJ6k/AAAAP3gGAAAAAAAAAS4BAAB+AAAApfMqiiPXzD9ovlbPDoGrPwAAAD+IBgAAAAAAAAEvAQAAfgAAAHvUturPvsw/zs+MaX9irT8AAAA/iAYAAAAAAAABMAEAAH4AAAB71Lbqz77MPzThwgPwQ68/AAAAP5gGAAAAAAAAATEBAAB+AAAAe9S26s++zD9NefxOsJKwPwAAAD+YBgAAAAAAAAEyAQAAfgAAAE+1Qkt8psw/0r/QiDpHsT8AAAA/pwYAAAAAAAABMwEAAH4AAABPtUJLfKbMP1gGpcLE+7E/AAAAP6cGAAAAAAAAATQBAAB+AAAAT7VCS3ymzD+FyOvV8jeyPwAAAD+3BgAAAAAAAAE1AQAAfgAAAE+1Qkt8psw/30x5/E6wsj8AAAA/twYAAAAAAAABNgEAAH4AAABPtUJLfKbMPzfRBiOrKLM/AAAAP8YGAAAAAAAAATcBAAB+AAAAT7VCS3ymzD9lk0022WSzPwAAAD/GBgAAAAAAAAE4AQAAfgAAAE+1Qkt8psw/vhfbXDXdsz8AAAA/1gYAAAAAAAABOQEAAH4AAABPtUJLfKbMPxecaIORVbQ/AAAAP9YGAAAAAAAAAToBAAB+AAAAT7VCS3ymzD9EXq+Wv5G0PwAAAD/mBgAAAAAAAAE7AQAAfgAAAE+1Qkt8psw/cCD2qe3NtD8AAAA/5gYAAAAAAAABPAEAAH4AAABPtUJLfKbMP8qkg9BJRrU/AAAAP/UGAAAAAAAAAT0BAAB+AAAAe9S26s++zD/2Zsrjd4K1PwAAAD8FBwAAAAAAAAE+AQAAfgAAAKXzKooj18w/IykR96W+tT8AAAA/FQcAAAAAAAABPwEAAH4AAACl8yqKI9fMP1DrVwrU+rU/AAAAPyQHAAAAAAAAAUABAAB+AAAA0RKfKXfvzD9Q61cK1Pq1PwAAAD9DBwAAAAAAAAFBAQAAfgAAAPsxE8nKB80/fK2eHQI3tj8AAAA/sQcAAAAAAAABQgEAAH4AAABRcPsHcjjNP9YxLERer7Y/AAAAP9AHAAAAAAAAAUMBAAB+AAAAqa7jRhlpzT8D9HJXjOu2PwAAAD/gBwAAAAAAAAFEAQAAfgAAANXNV+Zsgc0/W3gAfuhjtz8AAAA/7wcAAAAAAAABRQEAAH4AAAArDEAlFLLNP4k6R5EWoLc/AAAAP/8HAAAAAAAAAUYBAAB+AAAAVSu0xGfKzT+1/I2kRNy3PwAAAD//BwAAAAAAAAFHAQAAfgAAAIFKKGS74s0/tfyNpETctz8AAAA/DwgAAAAAAAABSAEAAH4AAACraZwDD/vNP7X8jaRE3Lc/AAAAPx4IAAAAAAAAAUkBAAB+AAAAq2mcAw/7zT/ivtS3chi4PwAAAD8uCAAAAAAAAAFKAQAAfgAAANeIEKNiE84/4r7Ut3IYuD8AAAA/TQgAAAAAAAABSwEAAH4AAADXiBCjYhPOP7X8jaRE3Lc/AAAAP00IAAAAAAAAAUwBAAB+AAAA14gQo2ITzj+JOkeRFqC3PwAAAD9dCAAAAAAAAAFNAQAAfgAAAAGohEK2K84/W3gAfuhjtz8AAAA/bAgAAAAAAAABTgEAAH4AAAABqIRCtivOPwP0cleM67Y/AAAAP3wIAAAAAAAAAU8BAAB+AAAA14gQo2ITzj8D9HJXjOu2PwAAAD98CAAAAAAAAAFQAQAAfgAAAKtpnAMP+80/1jEsRF6vtj8AAAA/jAgAAAAAAAABUQEAAH4AAAArDEAlFLLNP6lv5TAwc7Y/AAAAP4wIAAAAAAAAAVIBAAB+AAAAqa7jRhlpzT+pb+UwMHO2PwAAAD+bCAAAAAAAAAFTAQAAfgAAAP/sy4XAmc0/Lb4X21w1zT8AAAA/AAAAAAAAAAABVAEAAH4AAAArDEAlFLLNPxdddNFFF80/AAAAP8sAAAAAAAAAAVUBAAB+AAAAVSu0xGfKzT8XXXTRRRfNPwAAAD/aAAAAAAAAAAFWAQAAfgAAAFUrtMRnys0/APzQxy75zD8AAAA/2gAAAAAAAAABVwEAAH4AAACBSihku+LNP+qaLb4X28w/AAAAP9oAAAAAAAAAAVgBAAB+AAAA14gQo2ITzj/UOYq0AL3MPwAAAD/qAAAAAAAAAAFZAQAAfgAAAAGohEK2K84/p3dDodKAzD8AAAA/+gAAAAAAAAABWgEAAH4AAABX5myBXVzOP6d3Q6HSgMw/AAAAP/oAAAAAAAAAAVsBAAB+AAAAV+ZsgV1czj96tfyNpETMPwAAAD/6AAAAAAAAAAFcAQAAfgAAAIMF4SCxdM4/TvO1enYIzD8AAAA/CQEAAAAAAAABXQEAAH4AAACtJFXABI3OPyExb2dIzMs/AAAAPwkBAAAAAAAAAV4BAAB+AAAAA2M9/6u9zj/eDYVKA3LLPwAAAD8ZAQAAAAAAAAFfAQAAfgAAAC+CsZ7/1c4/sUs+N9U1yz8AAAA/KAEAAAAAAAABYAEAAH4AAABZoSU+U+7OP1jHsBB5vco/AAAAPygBAAAAAAAAAWEBAAB+AAAAhcCZ3aYGzz/+QiPqHEXKPwAAAD8oAQAAAAAAAAFiAQAAfgAAAAce9ruhT88/ux85zdfqyT8AAAA/OAEAAAAAAAABYwEAAH4AAAAzPWpb9WfPP0w6CJ1kVMk/AAAAP0gBAAAAAAAAAWQBAAB+AAAAX1ze+kiAzz8JFx6AH/rIPwAAAD9IAQAAAAAAAAFlAQAAfgAAAIl7UpqcmM8/hNBJRpVFyD8AAAA/VwEAAAAAAAABZgEAAH4AAAC1msY58LDPPypMvB85zcc/AAAAP1cBAAAAAAAAAWcBAAB+AAAA4bk62UPJzz/Qxy753FTHPwAAAD9nAQAAAAAAAAFoAQAAfgAAAOG5OtlDyc8/d0Oh0oDcxj8AAAA/ZwEAAAAAAAABaQEAAH4AAADhuTrZQ8nPPwhecKINRsY/AAAAP3cBAAAAAAAAAWoBAAB+AAAA4bk62UPJzz+YeD9ymq/FPwAAAD93AQAAAAAAAAFrAQAAfgAAAOG5OtlDyc8/KJMOQicZxT8AAAA/hgEAAAAAAAABbAEAAH4AAADhuTrZQ8nPP6NMOgidZMQ/AAAAP4YBAAAAAAAAAW0BAAB+AAAAtZrGOfCwzz8GpcLE+5HDPwAAAD+WAQAAAAAAAAFuAQAAfgAAAF9c3vpIgM8/gF7uinHdwj8AAAA/lgEAAAAAAAABbwEAAH4AAAAHHva7oU/PPxB5vVr+RsI/AAAAP6UBAAAAAAAAAXABAAB+AAAAhcCZ3aYGzz+hk4wqi7DBPwAAAD+lAQAAAAAAAAFxAQAAfgAAAC+CsZ7/1c4/Ma5b+hcawT8AAAA/tQEAAAAAAAABcgEAAH4AAADZQ8lfWKXOP+6Kcd3Sv8A/AAAAP7UBAAAAAAAAAXMBAAB+AAAAgwXhILF0zj/CyCrKpIPAPwAAAD/FAQAAAAAAAAF0AQAAfgAAAAGohEK2K84/f6VArV8pwD8AAAA/xQEAAAAAAAABdQEAAH4AAACBSihku+LNP2hEnaNIC8A/AAAAP9QBAAAAAAAAAXYBAAB+AAAAKwxAJRSyzT9KQmYNB2K/PwAAAD/UAQAAAAAAAAF3AQAAfgAAANXNV+Zsgc0/SkJmDQdivz8AAAA/5AEAAAAAAAABeAEAAH4AAABRcPsHcjjNP/C92Oaq6b4/AAAAP/QBAAAAAAAAAXkBAAB+AAAA0RKfKXfvzD/E+5HTfK2+PwAAAD/0AQAAAAAAAAF6AQAAfgAAACWWzqsojsw/mDlLwE5xvj8AAAA/9AEAAAAAAAABewEAAH4AAAD3u6FP3+PLPz61vZny+L0/AAAAPwMCAAAAAAAAAXwBAAB+AAAAc6OMtO4Iyz+MrKJMOgi9PwAAAD8DAgAAAAAAAAF9AQAAfgAAABmq67hRRso/NCgVJt6PvD8AAAA/EwIAAAAAAAABfgEAAH4AAAAX7zL8W7TJP9ijh/+BF7w/AAAAPxMCAAAAAAAAAX8BAAB+AAAAP1Pu3rk6yT/Yo4f/gRe8PwAAAD8iAgAAAAAAAAGAAQAAfgAAADuYNSLEqMg/gB/62CWfuz8AAAA/IgIAAAAAAAABgQEAAH4AAAA43XxlzhbIP4Af+tgln7s/AAAAPzICAAAAAAAAAYIBAAB+AAAAjGCs53+1xz9SXbPF92K7PwAAAD8yAgAAAAAAAAGDAQAAfgAAAODj22kxVMc/Ul2zxfdiuz8AAAA/QgIAAAAAAAABhAEAAH4AAABehn+LNgvHPyabbLLJJrs/AAAAP0ICAAAAAAAAAYUBAAB+AAAAsgmvDeipxj8mm2yyySa7PwAAAD9RAgAAAAAAAAGGAQAAfgAAAAWN3o+ZSMY/Jptssskmuz8AAAA/UQIAAAAAAAABhwEAAH4AAAAu8Zly987FP/rYJZ+b6ro/AAAAP2ECAAAAAAAAAYgBAAB+AAAAVlVVVVVVxT/62CWfm+q6PwAAAD9xAgAAAAAAAAGJAQAAfgAAAKnYhNcG9MQ/+tgln5vquj8AAAA/cQIAAAAAAAABigEAAH4AAACmHcwaEWLEP84W34ttrro/AAAAP4ACAAAAAAAAAYsBAAB+AAAAzoGH/W7owz/OFt+Lba66PwAAAD+AAgAAAAAAAAGMAQAAfgAAACIFt38gh8M/zhbfi22uuj8AAAA/kAIAAAAAAAABjQEAAH4AAAAfSv7CKvXCP84W34ttrro/AAAAP5ACAAAAAAAAAY4BAAB+AAAAc80tRdyTwj/OFt+Lba66PwAAAD+fAgAAAAAAAAGPAQAAfgAAAPFv0WbhSsI/zhbfi22uuj8AAAA/nwIAAAAAAAABkAEAAH4AAABwEnWI5gHCP84W34ttrro/AAAAP68CAAAAAAAAAZEBAAB+AAAA77QYquu4wT/OFt+Lba66PwAAAD+vAgAAAAAAAAGSAQAAfgAAAJh2MGtEiME/zhbfi22uuj8AAAA/vwIAAAAAAAABkwEAAH4AAABCOEgsnVfBP/rYJZ+b6ro/AAAAP78CAAAAAAAAAZQBAAB+AAAAwNrrTaIOwT8mm2yyySa7PwAAAD/OAgAAAAAAAAGVAQAAfgAAAGmcAw/73cA/Ul2zxfdiuz8AAAA/zgIAAAAAAAABlgEAAH4AAADoPqcwAJXAP6zhQOxT27s/AAAAP94CAAAAAAAAAZcBAAB+AAAAZ+FKUgVMwD+s4UDsU9u7PwAAAD/eAgAAAAAAAAGYAQAAfgAAABGjYhNeG8A/BmbOErBTvD8AAAA/3gIAAAAAAAABmQEAAH4AAAAeiwxqxqS/PzQoFSbej7w/AAAAP+0CAAAAAAAAAZoBAAB+AAAAcFODL4Kxvj80KBUm3o+8PwAAAD/tAgAAAAAAAAGbAQAAfgAAAGyYynKMH74/jKyiTDoIvT8AAAA/7QIAAAAAAAABnAEAAH4AAABoIln5oPu8P+QwMHOWgL0/AAAAP/0CAAAAAAAAAZ0BAAB+AAAAZGegPKtpvD8+tb2Z8vi9PwAAAD/9AgAAAAAAAAGeAQAAfgAAAGKs53+117s/PrW9mfL4vT8AAAA/DAMAAAAAAAABnwEAAH4AAAAIs0aEGBW7P2p3BK0gNb4/AAAAPxwDAAAAAAAAAaABAAB+AAAABviNxyKDuj/E+5HTfK2+PwAAAD8cAwAAAAAAAAGhAQAAfgAAAFh7vUnUIbo/8L3Y5qrpvj8AAAA/HAMAAAAAAAABogEAAH4AAACq/uzLhcC5Px6AH/rYJb8/AAAAPywDAAAAAAAAAaMBAAB+AAAA/oEcTjdfuT9KQmYNB2K/PwAAAD8sAwAAAAAAAAGkAQAAfgAAAPzGY5FBzbg/eAStIDWevz8AAAA/OwMAAAAAAAABpQEAAH4AAABQSpMT82u4P6LG8zNj2r8/AAAAP0sDAAAAAAAAAaYBAAB+AAAAUEqTE/NruD9oRJ2jSAvAPwAAAD9LAwAAAAAAAAGnAQAAfgAAAKLNwpWkCrg/aESdo0gLwD8AAAA/WwMAAAAAAAABqAEAAH4AAAD2UPIXVqm3P3+lQK1fKcA/AAAAP1sDAAAAAAAAAakBAAB+AAAAStQhmgdItz+UBuS2dkfAPwAAAD9bAwAAAAAAAAGqAQAAfgAAAEgZad0RtrY/q2eHwI1lwD8AAAA/agMAAAAAAAABqwEAAH4AAABEXrAgHCS2P+6Kcd3Sv8A/AAAAP2oDAAAAAAAAAawBAAB+AAAAlCYn5tcwtT8bTbjwAPzAPwAAAD96AwAAAAAAAAGtAQAAfgAAAObunauTPbQ/Ma5b+hcawT8AAAA/iQMAAAAAAAABrgEAAH4AAAA4cs0tRdyzP15wog1GVsE/AAAAP4kDAAAAAAAAAa8BAAB+AAAAjPX8r/Z6sz900UUXXXTBPwAAAD+ZAwAAAAAAAAGwAQAAfgAAADa3FHFPSrM/ijLpIHSSwT8AAAA/mQMAAAAAAAABsQEAAH4AAADgeCwyqBmzP6GTjCqLsME/AAAAP5kDAAAAAAAAAbIBAAB+AAAAiDpE8wDpsj+39C80os7BPwAAAD+4AwAAAAAAAAGzAQAAfgAAADL8W7RZuLI/t/QvNKLOwT8AAAA/uAMAAAAAAAABtAEAAH4AAADcvXN1soeyP81V0z257ME/AAAAP8gDAAAAAAAAAbUBAAB+AAAA3L1zdbKHsj/ktnZH0ArCPwAAAD/IAwAAAAAAAAG2AQAAfgAAADBBo/djJrI/5LZ2R9AKwj8AAAA/2AMAAAAAAAABtwEAAH4AAAAwQaP3YyayP/oXGlHnKMI/AAAAP9gDAAAAAAAAAbgBAAB+AAAA2gK7uLz1sT8n2mBkFWXCPwAAAD/nAwAAAAAAAAG5AQAAfgAAAITE0nkVxbE/PTsEbiyDwj8AAAA/5wMAAAAAAAABugEAAH4AAACExNJ5FcWxP2r9SoFav8I/AAAAP/cDAAAAAAAAAbsBAAB+AAAA2EcC/MZjsT+Wv5GUiPvCPwAAAD/3AwAAAAAAAAG8AQAAfgAAAIAJGr0fM7E/w4HYp7Y3wz8AAAA/BgQAAAAAAAABvQEAAH4AAADUjEk/0dGwP/BDH7vkc8M/AAAAPwYEAAAAAAAAAb4BAAB+AAAAKBB5wYJwsD9JyKzhQOzDPwAAAD8WBAAAAAAAAAG/AQAAfgAAAHyTqEM0D7A/dYrz9G4oxD8AAAA/FgQAAAAAAAABwAEAAH4AAABJqoAJGr2vP7it3RG0gsQ/AAAAPyYEAAAAAAAAAcEBAAB+AAAA77DfDX36rj8okw5CJxnFPwAAAD8mBAAAAAAAAAHCAQAAfgAAAOk6bpSR1q0/a7b4XmxzxT8AAAA/NQQAAAAAAAABwwEAAH4AAACRQc2Y9BOtP67Z4nuxzcU/AAAAPzUEAAAAAAAAAcQBAAB+AAAAOUgsnVdRrD8IXnCiDUbGPwAAAD9FBAAAAAAAAAHFAQAAfgAAAN9Oi6G6jqs/YeL9yGm+xj8AAAA/RQQAAAAAAAABxgEAAH4AAAAz0rojbC2rP7pmi+/FNsc/AAAAP1UEAAAAAAAAAccBAAB+AAAA2dgZKM9qqj8T6xgWIq/HPwAAAD9VBAAAAAAAAAHIAQAAfgAAAIHfeCwyqKk/hNBJRpVFyD8AAAA/ZAQAAAAAAAAByQEAAH4AAADVYqiu40apP9xU12zxvcg/AAAAP3QEAAAAAAAAAcoBAAB+AAAAJ+bXMJXlqD8feMGJNhjJPwAAAD90BAAAAAAAAAHLAQAAfgAAAHtpB7NGhKg/pr6Vw8DMyT8AAAA/gwQAAAAAAAABzAEAAH4AAAB7aQezRoSoP/5CI+ocRco/AAAAP4MEAAAAAAAAAc0BAAB+AAAAe2kHs0aEqD9vKFQakNvKPwAAAD+DBAAAAAAAAAHOAQAAfgAAAHtpB7NGhKg/3g2FSgNyyz8AAAA/kwQAAAAAAAABzwEAAH4AAAAn5tcwleWoP3q1/I2kRMw/AAAAP6MEAAAAAAAAAdABAAB+AAAAgd94LDKoqT/UOYq0AL3MPwAAAD+jBAAAAAAAAAHRAQAAfgAAANnYGSjPaqo/WYBe7opxzT8AAAA/owQAAAAAAAAB0gEAAH4AAAAz0rojbC2rP+HGMigVJs4/AAAAP7IEAAAAAAAAAdMBAAB+AAAAi8tbHwnwqz9PrGNYiLzOPwAAAD+yBAAAAAAAAAHUAQAAfgAAAOXE/Bqmsqw/v5GUiPtSzz8AAAA/wgQAAAAAAAAB1QEAAH4AAACXtz4S4DeuPy93xbhu6c8/AAAAP8IEAAAAAAAAAdYBAAB+AAAASaqACRq9rz+uHAZmzhLQPwAAAD/SBAAAAAAAAAHXAQAAfgAAACgQecGCcLA/2t5MefxO0D8AAAA/0gQAAAAAAAAB2AEAAH4AAACACRq9HzOxP/A/8IITbdA/AAAAP9IEAAAAAAAAAdkBAAB+AAAAhMTSeRXFsT988MEHH3zQPwAAAD/SBAAAAAAAAAHaAQAAfgAAAIg6RPMA6bI/klFlETaa0D8AAAA/4gQAAAAAAAAB2wEAAH4AAADm7p2rkz20P6iyCBtNuNA/AAAAP/EEAAAAAAAAAdwBAAB+AAAAmOHfos3CtT+osggbTbjQPwAAAD/xBAAAAAAAAAHdAQAAfgAAAPZQ8hdWqbc/qLIIG0240D8AAAA/AQUAAAAAAAAB3gEAAH4AAAACPdUKLfG5P6iyCBtNuNA/AAAAPwEFAAAAAAAAAd8BAAB+AAAADim4/QM5vD+osggbTbjQPwAAAD8BBQAAAAAAAAHgAQAAfgAAAHBTgy+Csb4/qLIIG0240D8AAAA/EQUAAAAAAAAB4QEAAH4AAAA+fY9vp8XAP6iyCBtNuNA/AAAAPyAFAAAAAAAAAeIBAAB+AAAAGtSMST/RwT8eAjeWQanQPwAAAD8gBQAAAAAAAAHjAQAAfgAAAHPNLUXck8I/klFlETaa0D8AAAA/MAUAAAAAAAAB5AEAAH4AAADMxs5AeVbDP3zwwQcffNA/AAAAPzAFAAAAAAAAAeUBAAB+AAAAo2ITXhvQwz9mjx7+B17QPwAAAD9ABQAAAAAAAAHmAQAAfgAAACTAbzwWGcQ/2t5MefxO0D8AAAA/QAUAAAAAAAAB5wEAAH4AAABQ3+PbaTHEP9reTHn8TtA/AAAAP08FAAAAAAAAAegBAAB+AAAAe/5Xe71JxD/a3kx5/E7QPwAAAD9PBQAAAAAAAAHpAQAAfgAAAKYdzBoRYsQ/UC579PA/0D8AAAA/XwUAAAAAAAAB6gEAAH4AAADRPEC6ZHrEP1Aue/TwP9A/AAAAP18FAAAAAAAAAesBAAB+AAAA/Fu0WbiSxD9QLnv08D/QPwAAAD9uBQAAAAAAAAHsAQAAfgAAAH25EDiz28Q/xH2pb+Uw0D8AAAA/fgUAAAAAAAAB7QEAAH4AAAD/Fm0WriTFPzjN1+rZIdA/AAAAP34FAAAAAAAAAe4BAAB+AAAArJM9lPyFxT8ibDThwgPQPwAAAD+OBQAAAAAAAAHvAQAAfgAAAK9O9lDyF8Y/GRYir1fLzz8AAAA/jgUAAAAAAAAB8AEAAH4AAADdKCOtO8LGP9fyN5IScc8/AAAAP50FAAAAAAAAAfEBAAB+AAAA4OPbaTFUxz+pMPF+5DTPPwAAAD+dBQAAAAAAAAHyAQAAfgAAAA2+CMZ6/sc/Zw0HYp/azj8AAAA/rQUAAAAAAAAB8wEAAH4AAAAQecGCcJDIPzlLwE5xns4/AAAAP60FAAAAAAAAAfQBAAB+AAAAvfWRAL/xyD8j6hxFWoDOPwAAAD+9BQAAAAAAAAH1AQAAfgAAAJWR1h1ha8k/9SfWMSxEzj8AAAA/vQUAAAAAAAAB9gEAAH4AAAAX7zL8W7TJP7ME7BTn6c0/AAAAP8wFAAAAAAAAAfcBAAB+AAAAbS0bOwPlyT+do0gL0MvNPwAAAD/MBQAAAAAAAAH4AQAAfgAAAO6Kdxn+Lco/h0KlAbmtzT8AAAA/3AUAAAAAAAAB+QEAAH4AAAAZquu4UUbKP1mAXu6Kcc0/AAAAP9wFAAAAAAAAAfoBAAB+AAAAb+jT9/h2yj9ZgF7uinHNPwAAAD/rBQAAAAAAAAH7AQAAfgAAAMYmvDagp8o/Qx+75HNTzT8AAAA/6wUAAAAAAAAB/AEAAH4AAAAbZaR1R9jKPy2+F9tcNc0/AAAAP/sFAAAAAAAAAf0BAAB+AAAAc6OMtO4Iyz8XXXTRRRfNPwAAAD/7BQAAAAAAAAH+AQAAfgAAAMnhdPOVOcs/APzQxy75zD8AAAA/CwYAAAAAAAAB/wEAAH4AAAAfIF0yPWrLP+qaLb4X28w/AAAAPwsGAAAAAAAAAQACAAB+AAAAy5wtsIvLyz/UOYq0AL3MPwAAAD8aBgAAAAAAAAEBAgAAfgAAAE36iY6GFMw/kRagl7tizD8AAAA/GgYAAAAAAAABAgIAAH4AAADNV+ZsgV3MP3q1/I2kRMw/AAAAPyoGAAAAAAAAAQMCAAB+AAAApfMqiiPXzD9O87V6dgjMPwAAAD8qBgAAAAAAAAEEAgAAfgAAAH+Pb6fFUM0/C9DLXTGuyz8AAAA/OgYAAAAAAAABBQIAAH4AAAD/7MuFwJnNP8is4UDsU8s/AAAAPzoGAAAAAAAAAQYCAAB+AAAAgUooZLvizT+xSz431TXLPwAAAD9JBgAAAAAAAAEHAgAAfgAAAC3H+OEJRM4/byhUGpDbyj8AAAA/WQYAAAAAAAABCAIAAH4AAACDBeEgsXTOP1jHsBB5vco/AAAAP1kGAAAAAAAAAQkCAAB+AAAArSRVwASNzj9CZg0HYp/KPwAAAD9oBgAAAAAAAAEKAgAAfgAAANlDyV9Ypc4/QmYNB2Kfyj8AAAA/eAYAAAAAAAABCwIAAH4AAABY+aD7nMLgP2r9SoFav8I/AAAAPwAAAAAAAAAAAQwCAAB+AAAAWPmg+5zC4D+AXu6Kcd3CPwAAAD99AAAAAAAAAAENAgAAfgAAAFj5oPucwuA/lr+RlIj7wj8AAAA/fQAAAAAAAAABDgIAAH4AAACO8cMTiLzgP60gNZ6fGcM/AAAAP4wAAAAAAAAAAQ8CAAB+AAAAjvHDE4i84D/Z4nuxzVXDPwAAAD+MAAAAAAAAAAEQAgAAfgAAAMPp5itztuA/BqXCxPuRwz8AAAA/nAAAAAAAAAABEQIAAH4AAADD6eYrc7bgP0nIrOFA7MM/AAAAP5wAAAAAAAAAARICAAB+AAAA+eEJRF6w4D9gKVDrVwrEPwAAAD+sAAAAAAAAAAETAgAAfgAAAC3aLFxJquA/uK3dEbSCxD8AAAA/uwAAAAAAAAABFAIAAH4AAAAt2ixcSargPxIyazgQ+8Q/AAAAP7sAAAAAAAAAARUCAAB+AAAAY9JPdDSk4D+CF5xog5HFPwAAAD+7AAAAAAAAAAEWAgAAfgAAAGPST3Q0pOA/CF5wog1Gxj8AAAA/ywAAAAAAAAABFwIAAH4AAABj0k90NKTgP46kRNyX+sY/AAAAP9sAAAAAAAAAARgCAAB+AAAAY9JPdDSk4D/nKNIC9HLHPwAAAD/bAAAAAAAAAAEZAgAAfgAAAGPST3Q0pOA/Qa1fKVDrxz8AAAA/6gAAAAAAAAABGgIAAH4AAABj0k90NKTgP8bzM2Pan8g/AAAAP+oAAAAAAAAAARsCAAB+AAAAY9JPdDSk4D822WSTTTbJPwAAAD/6AAAAAAAAAAEcAgAAfgAAAGPST3Q0pOA/ux85zdfqyT8AAAA/+gAAAAAAAAABHQIAAH4AAABj0k90NKTgP0JmDQdin8o/AAAAPwkBAAAAAAAAAR4CAAB+AAAAY9JPdDSk4D/IrOFA7FPLPwAAAD8JAQAAAAAAAAEfAgAAfgAAAGPST3Q0pOA/N5IScV/qyz8AAAA/GQEAAAAAAAABIAIAAH4AAABj0k90NKTgP73Y5qrpnsw/AAAAPxkBAAAAAAAAASECAAB+AAAAY9JPdDSk4D8tvhfbXDXNPwAAAD8pAQAAAAAAAAEiAgAAfgAAAGPST3Q0pOA/naNIC9DLzT8AAAA/KQEAAAAAAAABIwIAAH4AAABj0k90NKTgPyPqHEVagM4/AAAAPzgBAAAAAAAAASQCAAB+AAAALdosXEmq4D+pMPF+5DTPPwAAAD84AQAAAAAAAAElAgAAfgAAAC3aLFxJquA/GRYir1fLzz8AAAA/SAEAAAAAAAABJgIAAH4AAAAt2ixcSargP8R9qW/lMNA/AAAAP0gBAAAAAAAAAScCAAB+AAAAw+nmK3O24D8GoZOMKovQPwAAAD9YAQAAAAAAAAEoAgAAfgAAAI7xwxOIvOA/qLIIG0240D8AAAA/WAEAAAAAAAABKQIAAH4AAABY+aD7nMLgP74TrCRk1tA/AAAAP2cBAAAAAAAAASoCAAB+AAAAWPmg+5zC4D/WdE8ue/TQPwAAAD9nAQAAAAAAAAErAgAAfgAAACQBfuOxyOA/1nRPLnv00D8AAAA/dwEAAAAAAAABLAIAAH4AAADuCFvLxs7gP9Z0Ty579NA/AAAAP4YBAAAAAAAAAS0CAAB+AAAA7ghby8bO4D9gJSGzhgPRPwAAAD+WAQAAAAAAAAEuAgAAfgAAALkQOLPb1OA/YCUhs4YD0T8AAAA/lgEAAAAAAAABLwIAAH4AAACEGBWb8NrgP2AlIbOGA9E/AAAAP6YBAAAAAAAAATACAAB+AAAATyDyggXh4D9gJSGzhgPRPwAAAD+mAQAAAAAAAAExAgAAfgAAABkoz2oa5+A/YCUhs4YD0T8AAAA/tQEAAAAAAAABMgIAAH4AAAB6P2YiWfngP2AlIbOGA9E/AAAAP7UBAAAAAAAAATMCAAB+AAAAEE8g8oIF4T9gJSGzhgPRPwAAAD/FAQAAAAAAAAE0AgAAfgAAAHBmt6nBF+E/YCUhs4YD0T8AAAA/1QEAAAAAAAABNQIAAH4AAACchStJFTDhP2AlIbOGA9E/AAAAP9UBAAAAAAAAATYCAAB+AAAAx6Sf6GhI4T9gJSGzhgPRPwAAAD/VAQAAAAAAAAE3AgAAfgAAALzL8G/RZuE/YCUhs4YD0T8AAAA/5AEAAAAAAAABOAIAAH4AAAB9+h7fTovhP2AlIbOGA9E/AAAAP+QBAAAAAAAAATkCAAB+AAAAcyFwZrep4T/WdE8ue/TQPwAAAD/0AQAAAAAAAAE6AgAAfgAAADRQntU0zuE/vhOsJGTW0D8AAAA/9AEAAAAAAAABOwIAAH4AAAD1fsxEsvLhP6iyCBtNuNA/AAAAPwMCAAAAAAAAATwCAAB+AAAAIJ5A5AUL4j+SUWURNprQPwAAAD8DAgAAAAAAAAE9AgAAfgAAABXFkWtuKeI/BqGTjCqL0D8AAAA/EwIAAAAAAAABPgIAAH4AAAB23CgjrTviP3zwwQcffNA/AAAAPxMCAAAAAAAAAT8CAAB+AAAA1vO/2utN4j/wP/CCE23QPwAAAD8jAgAAAAAAAAFAAgAAfgAAAGsDeqoVWuI/Zo8e/gde0D8AAAA/IwIAAAAAAAABQQIAAH4AAADMGhFiVGziP2aPHv4HXtA/AAAAPzICAAAAAAAAAUICAAB+AAAAwUFi6byK4j/a3kx5/E7QPwAAAD9CAgAAAAAAAAFDAgAAfgAAALhos3AlqeI/UC579PA/0D8AAAA/QgIAAAAAAAABRAIAAH4AAAAOp5uvzNniP1Aue/TwP9A/AAAAP1ICAAAAAAAAAUUCAAB+AAAAZOWD7nMK4z9QLnv08D/QPwAAAD9SAgAAAAAAAAFGAgAAfgAAAFAzJv1ER+M/UC579PA/0D8AAAA/YQIAAAAAAAABRwIAAH4AAACmcQ487HfjP1Aue/TwP9A/AAAAP2ECAAAAAAAAAUgCAAB+AAAAyLfTYqiu4z9QLnv08D/QPwAAAD9xAgAAAAAAAAFJAgAAfgAAAFPu3rk62eM/UC579PA/0D8AAAA/cQIAAAAAAAABSgIAAH4AAABJFTBBo/fjP8R9qW/lMNA/AAAAP4ACAAAAAAAAAUsCAAB+AAAA1Es7mDUi5D84zdfq2SHQPwAAAD+AAgAAAAAAAAFMAgAAfgAAAJV6aQezRuQ/OM3X6tkh0D8AAAA/kAIAAAAAAAABTQIAAH4AAAD2kQC/8VjkPyJsNOHCA9A/AAAAP5ACAAAAAAAAAU4CAAB+AAAAIbF0XkVx5D8vd8W4bunPPwAAAD+gAgAAAAAAAAFPAgAAfgAAALbALi5vfeQ/L3fFuG7pzz8AAAA/oAIAAAAAAAABUAIAAH4AAAAW2MXlrY/kPxkWIq9Xy88/AAAAP68CAAAAAAAAAVECAAB+AAAArOd/tdeb5D8BtX6lQK3PPwAAAD+vAgAAAAAAAAFSAgAAfgAAAHfvXJ3soeQ/61PbmymPzz8AAAA/vwIAAAAAAAABUwIAAH4AAABB9zmFAajkP+tT25spj88/AAAAP78CAAAAAAAAAVQCAAB+AAAADf8WbRau5D+/kZSI+1LPPwAAAD/PAgAAAAAAAAFVAgAAfgAAANcG9FQrtOQ/v5GUiPtSzz8AAAA/3gIAAAAAAAABVgIAAH4AAACiDtE8QLrkP7+RlIj7Us8/AAAAPzwDAAAAAAAAAVcCAAB+AAAAOB6LDGrG5D+/kZSI+1LPPwAAAD9bAwAAAAAAAAFYAgAAfgAAAAImaPR+zOQ/v5GUiPtSzz8AAAA/WwMAAAAAAAABWQIAAH4AAAACJmj0fszkP6kw8X7kNM8/AAAAP2sDAAAAAAAAAVoCAAB+AAAAmDUixKjY5D+pMPF+5DTPPwAAAD9rAwAAAAAAAAFbAgAAfgAAAGM9/6u93uQ/qTDxfuQ0zz8AAAA/egMAAAAAAAABXAIAAH4AAAAtRdyT0uTkP6kw8X7kNM8/AAAAP3oDAAAAAAAAAV0CAAB+AAAA+Ey5e+fq5D+pMPF+5DTPPwAAAD96AwAAAAAAAAFeAgAAfgAAAMNUlmP88OQ/qTDxfuQ0zz8AAAA/igMAAAAAAAABXwIAAH4AAACOXHNLEffkP6kw8X7kNM8/AAAAP5oDAAAAAAAAAWACAAB+AAAAWGRQMyb95D+pMPF+5DTPPwAAAD+pAwAAAAAAAAFhAgAAfgAAAFhkUDMm/eQ/kc9Ndc0Wzz8AAAA/qQMAAAAAAAABYgIAAH4AAADvcwoDUAnlP5HPTXXNFs8/AAAAP7kDAAAAAAAAAWMCAAB+AAAAuXvn6mQP5T+Rz011zRbPPwAAAD+5AwAAAAAAAAFkAgAAfgAAAE+LobqOG+U/kc9Ndc0Wzz8AAAA/yQMAAAAAAAABZQIAAH4AAADkmluKuCflP5HPTXXNFs8/AAAAP9gDAAAAAAAAAWYCAAB+AAAAeqoVWuIz5T+Rz011zRbPPwAAAD/YAwAAAAAAAAFnAgAAfgAAAEWy8kH3OeU/kc9Ndc0Wzz8AAAA/8gMAAAAAAAABaAIAAH4AAAClyYn5NUzlP5HPTXXNFs8/AAAAP/IDAAAAAAAAAWkCAAB+AAAAOtlDyV9Y5T+Rz011zRbPPwAAAD8BBAAAAAAAAAFqAgAAfgAAAJvw2oCeauU/kc9Ndc0Wzz8AAAA/AQQAAAAAAAABawIAAH4AAAD7B3I43XzlP5HPTXXNFs8/AAAAPxEEAAAAAAAAAWwCAAB+AAAAkRcsCAeJ5T+Rz011zRbPPwAAAD8RBAAAAAAAAAFtAgAAfgAAAPIuw79Fm+U/e26qa7b4zj8AAAA/IQQAAAAAAAABbgIAAH4AAAAdTjdfmbPlP3tuqmu2+M4/AAAAPyEEAAAAAAAAAW8CAAB+AAAAfGXOFtjF5T9nDQdin9rOPwAAAD8wBAAAAAAAAAFwAgAAfgAAAN18Zc4W2OU/T6xjWIi8zj8AAAA/MAQAAAAAAAABcQIAAH4AAABzjB+eQOTlPzlLwE5xns4/AAAAP0AEAAAAAAAAAXICAAB+AAAA06O2VX/25T8j6hxFWoDOPwAAAD9ABAAAAAAAAAFzAgAAfgAAAGizcCWpAuY/9SfWMSxEzj8AAAA/UAQAAAAAAAABdAIAAH4AAAA0u00NvgjmP+HGMigVJs4/AAAAP1AEAAAAAAAAAXUCAAB+AAAAycoH3ecU5j+zBOwU5+nNPwAAAD9fBAAAAAAAAAF2AgAAfgAAAJPS5MT8GuY/ceEB+KGPzT8AAAA/XwQAAAAAAAABdwIAAH4AAACT0uTE/BrmPy2+F9tcNc0/AAAAP28EAAAAAAAAAXgCAAB+AAAAKeKelCYn5j8A/NDHLvnMPwAAAD9vBAAAAAAAAAF5AgAAfgAAACninpQmJ+Y/1DmKtAC9zD8AAAA/fgQAAAAAAAABegIAAH4AAAAp4p6UJifmP5EWoJe7Ysw/AAAAP34EAAAAAAAAAXsCAAB+AAAAKeKelCYn5j9kVFmEjSbMPwAAAD+OBAAAAAAAAAF8AgAAfgAAACninpQmJ+Y/N5IScV/qyz8AAAA/ngQAAAAAAAABfQIAAH4AAAAp4p6UJifmPyExb2dIzMs/AAAAP60EAAAAAAAAAX4CAAB+AAAAKeKelCYn5j/eDYVKA3LLPwAAAD+tBAAAAAAAAAF/AgAAfgAAAF/awawRIeY/sUs+N9U1yz8AAAA/rQQAAAAAAAABgAIAAH4AAACT0uTE/BrmP4WJ9yOn+co/AAAAP70EAAAAAAAAAYECAAB+AAAAk9LkxPwa5j9CZg0HYp/KPwAAAD+9BAAAAAAAAAGCAgAAfgAAAJPS5MT8GuY//kIj6hxFyj8AAAA/zQQAAAAAAAABgwIAAH4AAACT0uTE/BrmP49d8rmprsk/AAAAP80EAAAAAAAAAYQCAAB+AAAAycoH3ecU5j8JFx6AH/rIPwAAAD/cBAAAAAAAAAGFAgAAfgAAAMnKB93nFOY/sJKQWcOByD8AAAA/7AQAAAAAAAABhgIAAH4AAADJygfd5xTmP0GtXylQ68c/AAAAP+wEAAAAAAAAAYcCAAB+AAAAycoH3ecU5j+kBejlrhjHPwAAAD/7BAAAAAAAAAGIAgAAfgAAAMnKB93nFOY/NCC3tTuCxj8AAAA/+wQAAAAAAAABiQIAAH4AAADJygfd5xTmP8U6hoXI68U/AAAAPwsFAAAAAAAAAYoCAAB+AAAA/sIq9dIO5j9VVVVVVVXFPwAAAD8LBQAAAAAAAAGLAgAAfgAAADS7TQ2+COY/EjJrOBD7xD8AAAA/GwUAAAAAAAABjAIAAH4AAAA0u00NvgjmP88OgRvLoMQ/AAAAPxsFAAAAAAAAAY0CAAB+AAAAnquTPZT85T91ivP0bijEPwAAAD8qBQAAAAAAAAGOAgAAfgAAANOjtlV/9uU/MmcJ2CnOwz8AAAA/KgUAAAAAAAABjwIAAH4AAADTo7ZVf/blPx0GZs4SsMM/AAAAPzoFAAAAAAAAAZACAAB+AAAAPZT8hVXq5T/wQx+75HPDPwAAAD86BQAAAAAAAAGRAgAAfgAAAD2U/IVV6uU/2eJ7sc1Vwz8AAAA/SgUAAAAAAAABkgIAAH4AAAA9lPyFVerlP8OB2Ke2N8M/AAAAP0oFAAAAAAAAAZMCAAB+AAAAPZT8hVXq5T+tIDWenxnDPwAAAD9ZBQAAAAAAAAGUAgAAfgAAAHOMH55A5OU/rSA1np8Zwz8AAAA/WQUAAAAAAAABlQIAAH4AAACohEK2K97lP5a/kZSI+8I/AAAAP2kFAAAAAAAAAZYCAAB+AAAAqIRCtive5T+AXu6Kcd3CPwAAAD94BQAAAAAAAAGXAgAAfgAAAKiEQrYr3uU/av1KgVq/wj8AAAA/eAUAAAAAAAABmAIAAH4AAADdfGXOFtjlP1Ocp3dDocI/AAAAP4gFAAAAAAAAAZkCAAB+AAAA3XxlzhbY5T89OwRuLIPCPwAAAD+IBQAAAAAAAAGaAgAAfgAAAN18Zc4W2OU/J9pgZBVlwj8AAAA/mAUAAAAAAAABmwIAAH4AAAASdYjmAdLlP/oXGlHnKMI/AAAAP5gFAAAAAAAAAZwCAAB+AAAASG2r/uzL5T/ktnZH0ArCPwAAAD+nBQAAAAAAAAGdAgAAfgAAAHxlzhbYxeU/t/QvNKLOwT8AAAA/pwUAAAAAAAABngIAAH4AAAB8Zc4W2MXlP3TRRRdddME/AAAAP7cFAAAAAAAAAZ8CAAB+AAAA51UUR6655T9ecKINRlbBPwAAAD+3BQAAAAAAAAGgAgAAfgAAAOdVFEeuueU/Rw//Ay84wT8AAAA/xwUAAAAAAAABoQIAAH4AAABRRlp3hK3lPwXsFOfp3cA/AAAAP9YFAAAAAAAAAaICAAB+AAAAhz59j2+n5T/XKc7Tu6HAPwAAAD/WBQAAAAAAAAGjAgAAfgAAAPIuw79Fm+U/wsgqyqSDwD8AAAA/1gUAAAAAAAABpAIAAH4AAABcHwnwG4/lP5QG5LZ2R8A/AAAAP+YFAAAAAAAAAaUCAAB+AAAAxg9PIPKC5T+UBuS2dkfAPwAAAD/mBQAAAAAAAAGmAgAAfgAAADEAlVDIduU/f6VArV8pwD8AAAA/9QUAAAAAAAABpwIAAH4AAACb8NqAnmrlP2hEnaNIC8A/AAAAPwUGAAAAAAAAAagCAAB+AAAA0Oj9mIlk5T9oRJ2jSAvAPwAAAD8FBgAAAAAAAAGpAgAAfgAAAAbhILF0XuU/aESdo0gLwD8AAAA/FQYAAAAAAAABqgIAAH4AAABw0WbhSlLlP2hEnaNIC8A/AAAAPxUGAAAAAAAAAasCAAB+AAAA28GsESFG5T9oRJ2jSAvAPwAAAD8kBgAAAAAAAAGsAgAAfgAAAEWy8kH3OeU/f6VArV8pwD8AAAA/JAYAAAAAAAABrQIAAH4AAADkmluKuCflP3+lQK1fKcA/AAAAPzQGAAAAAAAAAa4CAAB+AAAAhIPE0nkV5T9/pUCtXynAPwAAAD80BgAAAAAAAAGvAgAAfgAAAFhkUDMm/eQ/lAbktnZHwD8AAAA/NAYAAAAAAAABsAIAAH4AAACYNSLEqNjkP6tnh8CNZcA/AAAAP0QGAAAAAAAAAbECAAB+AAAAog7RPEC65D+rZ4fAjWXAPwAAAD9TBgAAAAAAAAGyAgAAfgAAAOLfos3CleQ/wsgqyqSDwD8AAAA/UwYAAAAAAAABswIAAH4AAAC2wC4ub33kP9cpztO7ocA/AAAAP2MGAAAAAAAAAbQCAAB+AAAAwJndpgZf5D/uinHd0r/APwAAAD9jBgAAAAAAAAG1AgAAfgAAAMtyjB+eQOQ/BewU5+ndwD8AAAA/cgYAAAAAAAABtgIAAH4AAADUSzuYNSLkPxtNuPAA/MA/AAAAP3IGAAAAAAAAAbcCAAB+AAAA3yTqEM0D5D8bTbjwAPzAPwAAAD+CBgAAAAAAAAG4AgAAfgAAAH4NU1mO8eM/Ma5b+hcawT8AAAA/ggYAAAAAAAABuQIAAH4AAABT7t65OtnjPzGuW/oXGsE/AAAAP5IGAAAAAAAAAboCAAB+AAAAvd4k6hDN4z8xrlv6FxrBPwAAAD+SBgAAAAAAAAG7AgAAfgAAAJK/sEq9tOM/Ma5b+hcawT8AAAA/oQYAAAAAAAABvAIAAH4AAAD9r/Z6k6jjP0cP/wMvOME/AAAAP6EGAAAAAAAAAb0CAAB+AAAA0ZCC2z+Q4z9HD/8DLzjBPwAAAD+xBgAAAAAAAAG+AgAAfgAAANxpMVTXceM/XnCiDUZWwT8AAAA/sQYAAAAAAAABvwIAAH4AAAAbOwPlWU3jP15wog1GVsE/AAAAP8EGAAAAAAAAAcACAAB+AAAAxfwaprIc4z9ecKINRlbBPwAAAD/BBgAAAAAAAAHBAgAAfgAAADnGD08g8uI/XnCiDUZWwT8AAAA/0AYAAAAAAAABwgIAAH4AAADjhycQecHiP15wog1GVsE/AAAAP9AGAAAAAAAAAcMCAAB+AAAAIln5oPuc4j9ecKINRlbBPwAAAD/gBgAAAAAAAAHEAgAAfgAAAGIqyzF+eOI/XnCiDUZWwT8AAAA/4AYAAAAAAAABxQIAAH4AAABrA3qqFVriP15wog1GVsE/AAAAP+8GAAAAAAAAAcYCAAB+AAAAq9RLO5g14j9ecKINRlbBPwAAAD/vBgAAAAAAAAHHAgAAfgAAAH+115tEHeI/XnCiDUZWwT8AAAA//wYAAAAAAAAByAIAAH4AAADqpR3MGhHiP15wog1GVsE/AAAAP/8GAAAAAAAAAckCAAB+AAAAio6GFNz+4T9ecKINRlbBPwAAAD8PBwAAAAAAAAHKAgAAfgAAACl371yd7OE/XnCiDUZWwT8AAAA/DwcAAAAAAAABywIAAH4AAADJX1ilXtrhP15wog1GVsE/AAAAPx4HAAAAAAAAAcwCAAB+AAAA/ld7vUnU4T9ecKINRlbBPwAAAD8eBwAAAAAAAAHNAgAAfgAAAJ5A5AULwuE/Rw//Ay84wT8AAAA/LgcAAAAAAAABzgIAAH4AAAAJMSo24bXhP0cP/wMvOME/AAAAPz4HAAAAAAAAAc8CAAB+AAAAcyFwZrep4T9HD/8DLzjBPwAAAD8+BwAAAAAAAAHQAgAAfgAAAKgZk36io+E/Rw//Ay84wT8AAAA/PgcAAAAAAAAB0QIAAH4AAAASCtmueJfhP0cP/wMvOME/AAAAP00HAAAAAAAAAdICAAB+AAAASAL8xmOR4T9HD/8DLzjBPwAAAD9NBwAAAAAAAAHTAgAAfgAAAOfqZA8lf+E/Rw//Ay84wT8AAAA/bAcAAAAAAAAB1AIAAH4AAABS26o/+3LhP0cP/wMvOME/AAAAP2wHAAAAAAAAAdUCAAB+AAAA8sMTiLxg4T9HD/8DLzjBPwAAAD9sBwAAAAAAAAHWAgAAfgAAAFy0WbiSVOE/Rw//Ay84wT8AAAA/fAcAAAAAAAAB1wIAAH4AAADHpJ/oaEjhP0cP/wMvOME/AAAAP3wHAAAAAAAAAdgCAAB+AAAAZo0IMSo24T8xrlv6FxrBPwAAAD+MBwAAAAAAAAHZAgAAfgAAAAZ2cXnrI+E/Ma5b+hcawT8AAAA/jAcAAAAAAAAB2gIAAH4AAABwZrepwRfhPzGuW/oXGsE/AAAAP5sHAAAAAAAAAdsCAAB+AAAA21b92ZcL4T8bTbjwAPzAPwAAAD+bBwAAAAAAAAHcAgAAfgAAAEVHQwpu/+A/BewU5+ndwD8AAAA/qwcAAAAAAAAB3QIAAH4AAACvN4k6RPPgPwXsFOfp3cA/AAAAP6sHAAAAAAAAAd4CAAB+AAAA5C+sUi/t4D8F7BTn6d3APwAAAD+7BwAAAAAAAAHfAgAAfgAAAE8g8oIF4eA/7opx3dK/wD8AAAA/uwcAAAAAAAAB4AIAAH4AAACEGBWb8NrgP9cpztO7ocA/AAAAP8oHAAAAAAAAAeECAAB+AAAAuRA4s9vU4D/XKc7Tu6HAPwAAAD/KBwAAAAAAAAHiAgAAfgAAAO4IW8vGzuA/wsgqyqSDwD8AAAA/2gcAAAAAAAAB4wIAAH4AAAAkAX7jscjgP8LIKsqkg8A/AAAAP9oHAAAAAAAAAeQCAAB+AAAAWPmg+5zC4D/CyCrKpIPAPwAAAD/pBwAAAAAAAAHlAgAAfgAAAI7xwxOIvOA/wsgqyqSDwD8AAAA/+QcAAAAAAAAB5gIAAH4AAACO8cMTiLzgP6tnh8CNZcA/AAAAP/kHAAAAAAAAAecCAAB+AAAAw+nmK3O24D+rZ4fAjWXAPwAAAD8JCAAAAAAAAAHoAgAAfgAAAPnhCUResOA/q2eHwI1lwD8AAAA/CQgAAAAAAAAB6QIAAH4AAAAt2ixcSargP6tnh8CNZcA/AAAAP8QIAAAAAAAAAeoCAAB+AAAAY9JPdDSk4D+rZ4fAjWXAPwAAAD8TCQAAAAAAAAHrAgAAfgAAAJjKcowfnuA/wsgqyqSDwD8AAAA/IgkAAAAAAAAB7AIAAH4AAACYynKMH57gP9cpztO7ocA/AAAAPyIJAAAAAAAAAe0CAAB+AAAAmMpyjB+e4D/uinHd0r/APwAAAD8yCQAAAAAAAAHuAgAAfgAAAM7ClaQKmOA/BewU5+ndwD8AAAA/QQkAAAAAAAAB7wIAAH4AAADOwpWkCpjgPxtNuPAA/MA/AAAAP1EJAAAAAAAAAfACAAB+AAAAzsKVpAqY4D8xrlv6FxrBPwAAAD9hCQAAAAAAAAHxAgAAfgAAAM7ClaQKmOA/Rw//Ay84wT8AAAA/cAkAAAAAAAAB8gIAAH4AAADOwpWkCpjgP15wog1GVsE/AAAAP3AJAAAAAAAAAfMCAAB+AAAAzsKVpAqY4D900UUXXXTBPwAAAD+ACQAAAAAAAAH0AgAAfgAAAM7ClaQKmOA/ijLpIHSSwT8AAAA/gAkAAAAAAAAB9QIAAH4AAADOwpWkCpjgP6GTjCqLsME/AAAAP5AJAAAAAAAAAfYCAAB+AAAAzsKVpAqY4D+39C80os7BPwAAAD+fCQAAAAAAAAH3AgAAfgAAAM7ClaQKmOA/zVXTPbnswT8AAAA/rwkAAAAAAAAB+AIAAH4AAACYynKMH57gP81V0z257ME/AAAAPygNAAAAAAAAAfkCAAB+AAAAmMpyjB+e4D/ktnZH0ArCPwAAAD+1DQAAAAAAAAH6AgAAfgAAAM7ClaQKmOA/5LZ2R9AKwj8AAAA/fRAAAAAAAAAB+wIAAH4AAADOwpWkCpjgP81V0z257ME/AAAAP8sQAAAAAAAAAfwCAAB+AAAAzsKVpAqY4D+39C80os7BPwAAAD/aEAAAAAAAAAH9AgAAfgAAAAsWhIPE0tk/WsOB2Ke21z8AAAA/AAAAAAAAAAAB/gIAAH4AAAChJT5T7t7ZP1rDgdinttc/AAAAPz8AAAAAAAAAAf8CAAB+AAAANzX4Ihjr2T9aw4HYp7bXPwAAAD9OAAAAAAAAAAEAAwAAfgAAAMxEsvJB99k/WsOB2Ke21z8AAAA/XgAAAAAAAAABAQMAAH4AAAD3YyaSlQ/aP1rDgdinttc/AAAAP14AAAAAAAAAAQIDAAB+AAAAjXPgYb8b2j9aw4HYp7bXPwAAAD9uAAAAAAAAAAEDAwAAfgAAALiSVAETNNo/WsOB2Ke21z8AAAA/bgAAAAAAAAABBAMAAH4AAACk4PYP5HDaP1rDgdinttc/AAAAP30AAAAAAAAAAQUDAAB+AAAAu00NvgjG2j9aw4HYp7bXPwAAAD99AAAAAAAAAAEGAwAAfgAAANG6I2wtG9s/5HNTXbPF1z8AAAA/jQAAAAAAAAABBwMAAH4AAAB+N/Tpe3zbP+RzU12zxdc/AAAAP40AAAAAAAAAAQgDAAB+AAAAlqQKmKDR2z/kc1Nds8XXPwAAAD+cAAAAAAAAAAEJAwAAfgAAAK0RIUbFJtw/biQl4r7U1z8AAAA/nAAAAAAAAAABCgMAAH4AAAAub30kwG/cP24kJeK+1Nc/AAAAP6wAAAAAAAAAAQsDAAB+AAAAcPsHcjjd3D/61PZmyuPXPwAAAD+8AAAAAAAAAAEMAwAAfgAAALKHkr+wSt0/hoXI69Xy1z8AAAA/vAAAAAAAAAABDQMAAH4AAADK9Kht1Z/dP4aFyOvV8tc/AAAAP7wAAAAAAAAAAQ4DAAB+AAAADIEzu00N3j8SNppw4QHYPwAAAD/LAAAAAAAAAAEPAwAAfgAAALj9Azmcbt4/EjaacOEB2D8AAAA/2wAAAAAAAAABEAMAAH4AAACQmUhWPujePxI2mnDhAdg/AAAAP9sAAAAAAAAAAREDAAB+AAAA0iXTo7ZV3z8SNppw4QHYPwAAAD/rAAAAAAAAAAESAwAAfgAAAH6ioyEFt98/EjaacOEB2D8AAAA/6wAAAAAAAAABEwMAAH4AAABgF5e3PhLgPxI2mnDhAdg/AAAAP+sAAAAAAAAAARQDAAB+AAAATGU5xg9P4D8SNppw4QHYPwAAAD/6AAAAAAAAAAEVAwAAfgAAAG2r/uzLheA/EjaacOEB2D8AAAA/+gAAAAAAAAABFgMAAH4AAACO8cMTiLzgPxI2mnDhAdg/AAAAPwoBAAAAAAAAARcDAAB+AAAA5C+sUi/t4D8SNppw4QHYPwAAAD8KAQAAAAAAAAEYAwAAfgAAAKVe2sGsEeE/EjaacOEB2D8AAAA/GQEAAAAAAAABGQMAAH4AAACchStJFTDhPxI2mnDhAdg/AAAAPxkBAAAAAAAAARoDAAB+AAAAkax80H1O4T8SNppw4QHYPwAAAD8pAQAAAAAAAAEbAwAAfgAAAIfTzVfmbOE/EjaacOEB2D8AAAA/OQEAAAAAAAABHAMAAH4AAADn6mQPJX/hPxI2mnDhAdg/AAAAPzkBAAAAAAAAAR0DAAB+AAAAEgrZrniX4T8SNppw4QHYPwAAAD9IAQAAAAAAAAEeAwAAfgAAAHMhcGa3qeE/EjaacOEB2D8AAAA/SAEAAAAAAAABHwMAAH4AAABpSMHtH8jhPxI2mnDhAdg/AAAAP1gBAAAAAAAAASADAAB+AAAAKXfvXJ3s4T8SNppw4QHYPwAAAD9YAQAAAAAAAAEhAwAAfgAAAOqlHcwaEeI/EjaacOEB2D8AAAA/aAEAAAAAAAABIgMAAH4AAABA5AULwkHiPxI2mnDhAdg/AAAAP2gBAAAAAAAAASMDAAB+AAAAYirLMX544j8SNppw4QHYPwAAAD93AQAAAAAAAAEkAwAAfgAAAE14bUBPteI/hoXI69Xy1z8AAAA/dwEAAAAAAAABJQMAAH4AAABuvjJnC+ziP/rU9mbK49c/AAAAP4cBAAAAAAAAASYDAAB+AAAA+vQ9vp0W4z/61PZmyuPXPwAAAD+HAQAAAAAAAAEnAwAAfgAAAFAzJv1ER+M/+tT2Zsrj1z8AAAA/lgEAAAAAAAABKAMAAH4AAADcaTFU13HjP24kJeK+1Nc/AAAAP5YBAAAAAAAAASkDAAB+AAAA0ZCC2z+Q4z/kc1Nds8XXPwAAAD+mAQAAAAAAAAEqAwAAfgAAADKoGZN+ouM/5HNTXbPF1z8AAAA/pgEAAAAAAAABKwMAAH4AAACSv7BKvbTjP+RzU12zxdc/AAAAP7YBAAAAAAAAASwDAAB+AAAA89ZHAvzG4z9aw4HYp7bXPwAAAD+2AQAAAAAAAAEtAwAAfgAAAL3eJOoQzeM/WsOB2Ke21z8AAAA/wQEAAAAAAAABLgMAAH4AAACJ5gHSJdPjP1rDgdinttc/AAAAP8EBAAAAAAAAAS8DAAB+AAAAHva7oU/f4z9aw4HYp7bXPwAAAD/RAQAAAAAAAAEwAwAAfgAAAOj9mIlk5eM/zhKwU5yn1z8AAAA/0QEAAAAAAAABMQMAAH4AAAC0BXZxeevjP84SsFOcp9c/AAAAP+EBAAAAAAAAATIDAAB+AAAAfg1TWY7x4z/OErBTnKfXPwAAAD/hAQAAAAAAAAEzAwAAfgAAAKksx/jhCeQ/QmLezpCY1z8AAAA/8AEAAAAAAAABNAMAAH4AAAA/PIHICxbkP0Ji3s6QmNc/AAAAP/ABAAAAAAAAATUDAAB+AAAAoFMYgEoo5D9CYt7OkJjXPwAAAD8AAgAAAAAAAAE2AwAAfgAAAMtyjB+eQOQ/uLEMSoWJ1z8AAAA/AAIAAAAAAAABNwMAAH4AAAAqiiPX3FLkP7ixDEqFidc/AAAAPw8CAAAAAAAAATgDAAB+AAAAVqmXdjBr5D8sATvFeXrXPwAAAD8fAgAAAAAAAAE5AwAAfgAAAIHICxaEg+Q/LAE7xXl61z8AAAA/HwIAAAAAAAABOgMAAH4AAADi36LNwpXkPywBO8V5etc/AAAAPx8CAAAAAAAAATsDAAB+AAAAQfc5hQGo5D8sATvFeXrXPwAAAD8vAgAAAAAAAAE8AwAAfgAAANcG9FQrtOQ/LAE7xXl61z8AAAA/LwIAAAAAAAABPQMAAH4AAABsFq4kVcDkP6JQaUBua9c/AAAAPz4CAAAAAAAAAT4DAAB+AAAAAiZo9H7M5D+iUGlAbmvXPwAAAD8+AgAAAAAAAAE/AwAAfgAAAM0tRdyT0uQ/FqCXu2Jc1z8AAAA/TgIAAAAAAAABQAMAAH4AAACYNSLEqNjkPxagl7tiXNc/AAAAP04CAAAAAAAAAUEDAAB+AAAAYz3/q73e5D8WoJe7YlzXPwAAAD9eAgAAAAAAAAFCAwAAfgAAAC1F3JPS5OQ/iu/FNldN1z8AAAA/bQIAAAAAAAABQwMAAH4AAAD4TLl75+rkP4rvxTZXTdc/AAAAP20CAAAAAAAAAUQDAAB+AAAAw1SWY/zw5D+K78U2V03XPwAAAD99AgAAAAAAAAFFAwAAfgAAAFhkUDMm/eQ/iu/FNldN1z8AAAA/fQIAAAAAAAABRgMAAH4AAAAkbC0bOwPlP4rvxTZXTdc/AAAAP4wCAAAAAAAAAUcDAAB+AAAAuXvn6mQP5T+K78U2V03XPwAAAD+MAgAAAAAAAAFIAwAAfgAAABqTfqKjIeU/iu/FNldN1z8AAAA/nAIAAAAAAAABSQMAAH4AAAAPus8pDEDlP4rvxTZXTdc/AAAAP5wCAAAAAAAAAUoDAAB+AAAABuEgsXRe5T+K78U2V03XPwAAAD+sAgAAAAAAAAFLAwAAfgAAADEAlVDIduU/iu/FNldN1z8AAAA/rAIAAAAAAAABTAMAAH4AAAAmJ+bXMJXlP4rvxTZXTdc/AAAAP7sCAAAAAAAAAU0DAAB+AAAA51UUR6655T+K78U2V03XPwAAAD+7AgAAAAAAAAFOAwAAfgAAAHOMH55A5OU/iu/FNldN1z8AAAA/ywIAAAAAAAABTwMAAH4AAAA0u00NvgjmPxagl7tiXNc/AAAAP8sCAAAAAAAAAVADAAB+AAAAKeKelCYn5j+iUGlAbmvXPwAAAD/bAgAAAAAAAAFRAwAAfgAAAFQBEzR6P+Y/olBpQG5r1z8AAAA/2wIAAAAAAAABUgMAAH4AAABLKGS74l3mP6JQaUBua9c/AAAAP+oCAAAAAAAAAVMDAAB+AAAAdkfYWjZ25j+iUGlAbmvXPwAAAD/qAgAAAAAAAAFUAwAAfgAAAGtuKeKelOY/olBpQG5r1z8AAAA/+gIAAAAAAAABVQMAAH4AAACWjZ2B8qzmP6JQaUBua9c/AAAAP/oCAAAAAAAAAVYDAAB+AAAALJ1XURy55j+iUGlAbmvXPwAAAD8JAwAAAAAAAAFXAwAAfgAAACLEqNiE1+Y/olBpQG5r1z8AAAA/CQMAAAAAAAABWAMAAH4AAADj8tZHAvzmPywBO8V5etc/AAAAPxkDAAAAAAAAAVkDAAB+AAAAoyEFt38g5z+4sQxKhYnXPwAAAD8ZAwAAAAAAAAFaAwAAfgAAAC9YEA4SS+c/QmLezpCY1z8AAAA/KQMAAAAAAAABWwMAAH4AAAC6jhtlpHXnP1rDgdinttc/AAAAPzgDAAAAAAAAAVwDAAB+AAAARsUmvDag5z9aw4HYp7bXPwAAAD84AwAAAAAAAAFdAwAAfgAAANH7MRPJyuc/biQl4r7U1z8AAAA/OAMAAAAAAAABXgMAAH4AAAAnOhpScPvnP/rU9mbK49c/AAAAP0gDAAAAAAAAAV8DAAB+AAAAs3AlqQIm6D+Ghcjr1fLXPwAAAD9IAwAAAAAAAAFgAwAAfgAAAAqvDeipVug/EjaacOEB2D8AAAA/WAMAAAAAAAABYQMAAH4AAABg7fUmUYfoP5zma/XsENg/AAAAP2cDAAAAAAAAAWIDAAB+AAAAtiveZfi36D+c5mv17BDYPwAAAD9nAwAAAAAAAAFjAwAAfgAAAEFi6byK4ug/nOZr9ewQ2D8AAAA/dwMAAAAAAAABZAMAAH4AAADNmPQTHQ3pP5zma/XsENg/AAAAP3cDAAAAAAAAAWUDAAB+AAAAI9fcUsQ96T+c5mv17BDYPwAAAD+GAwAAAAAAAAFmAwAAfgAAAHoVxZFrbuk/nOZr9ewQ2D8AAAA/hgMAAAAAAAABZwMAAH4AAAAGTNDo/ZjpP5zma/XsENg/AAAAP5YDAAAAAAAAAWgDAAB+AAAAkILbP5DD6T+Ghcjr1fLXPwAAAD+WAwAAAAAAAAFpAwAAfgAAAOfAw3439Ok/hoXI69Xy1z8AAAA/pgMAAAAAAAABagMAAH4AAABz987VyR7qP4aFyOvV8tc/AAAAP6YDAAAAAAAAAWsDAAB+AAAAMyb9REdD6j/61PZmyuPXPwAAAD+1AwAAAAAAAAFsAwAAfgAAAB90n1MYgOo/+tT2Zsrj1z8AAAA/tQMAAAAAAAABbQMAAH4AAACqqqqqqqrqP24kJeK+1Nc/AAAAP8UDAAAAAAAAAW4DAAB+AAAANuG1AT3V6j9uJCXivtTXPwAAAD/FAwAAAAAAAAFvAwAAfgAAAPcP5HC6+eo/biQl4r7U1z8AAAA/1QMAAAAAAAABcAMAAH4AAACDRu/HTCTrP/rU9mbK49c/AAAAP9YDAAAAAAAAAXEDAAB+AAAAQ3UdN8pI6z+Ghcjr1fLXPwAAAD/lAwAAAAAAAAFyAwAAfgAAAM6rKI5cc+s/EjaacOEB2D8AAAA/5QMAAAAAAAABcwMAAH4AAADF0nkVxZHrPyaXPXr4H9g/AAAAP/UDAAAAAAAAAXQDAAB+AAAAUAmFbFe86z+yRw//Ay/YPwAAAD/1AwAAAAAAAAF1AwAAfgAAANw/kMPp5us/skcP/wMv2D8AAAA/BAQAAAAAAAABdgMAAH4AAABndpsafBHsPz744IMPPtg/AAAAPwQEAAAAAAAAAXcDAAB+AAAAXZ3soeQv7D8++OCDDz7YPwAAAD8UBAAAAAAAAAF4AwAAfgAAAH3jscigZuw/yKiyCBtN2D8AAAA/FAQAAAAAAAABeQMAAH4AAADUIZoHSJfsP8iosggbTdg/AAAAPyQEAAAAAAAAAXoDAAB+AAAAlFDIdsW77D/IqLIIG03YPwAAAD8kBAAAAAAAAAF7AwAAfgAAACCH081X5uw/yKiyCBtN2D8AAAA/MwQAAAAAAAABfAMAAH4AAAAWriRVwATtP8iosggbTdg/AAAAPzMEAAAAAAAAAX0DAAB+AAAA2NxSxD0p7T/IqLIIG03YPwAAAD9DBAAAAAAAAAF+AwAAfgAAAAP8xmORQe0/yKiyCBtN2D8AAAA/QwQAAAAAAAABfwMAAH4AAADDKvXSDmbtPz744IMPPtg/AAAAP1MEAAAAAAAAAYADAAB+AAAA7klpcmJ+7T8++OCDDz7YPwAAAD9TBAAAAAAAAAGBAwAAfgAAAE5hACqhkO0/Pvjggw8+2D8AAAA/YgQAAAAAAAABggMAAH4AAACveJfh36LtPz744IMPPtg/AAAAP2IEAAAAAAAAAYMDAAB+AAAAeYB0yfSo7T8++OCDDz7YPwAAAD9yBAAAAAAAAAGEAwAAfgAAAEWIUbEJr+0/Pvjggw8+2D8AAAA/gQQAAAAAAAABhQMAAH4AAADalwuBM7vtPz744IMPPtg/AAAAP4EEAAAAAAAAAYYDAAB+AAAApJ/oaEjB7T8++OCDDz7YPwAAAD+BBAAAAAAAAAGHAwAAfgAAAHCnxVBdx+0/Pvjggw8+2D8AAAA/kQQAAAAAAAABiAMAAH4AAAA6r6I4cs3tPz744IMPPtg/AAAAP5EEAAAAAAAAAYkDAAB+AAAABbd/IIfT7T8++OCDDz7YPwAAAD+hBAAAAAAAAAGKAwAAfgAAAJvGOfCw3+0/yKiyCBtN2D8AAAA/sAQAAAAAAAABiwMAAH4AAAAw1vO/2uvtP1RZhI0mXNg/AAAAP7AEAAAAAAAAAYwDAAB+AAAAkO2Kdxn+7T9UWYSNJlzYPwAAAD+wBAAAAAAAAAGNAwAAfgAAACb9REdDCu4/VFmEjSZc2D8AAAA/wAQAAAAAAAABjgMAAH4AAAC7DP8WbRbuP1RZhI0mXNg/AAAAP9AEAAAAAAAAAY8DAAB+AAAAHCSWzqso7j9UWYSNJlzYPwAAAD/QBAAAAAAAAAGQAwAAfgAAALIzUJ7VNO4/4AlWEjJr2D8AAAA/3wQAAAAAAAABkQMAAH4AAAB8Oy2G6jruP+AJVhIya9g/AAAAP98EAAAAAAAAAZIDAAB+AAAA3VLEPSlN7j/gCVYSMmvYPwAAAD/fBAAAAAAAAAGTAwAAfgAAAKdaoSU+U+4/4AlWEjJr2D8AAAA/7wQAAAAAAAABlAMAAH4AAAA9alv1Z1/uP+AJVhIya9g/AAAAP/4EAAAAAAAAAZUDAAB+AAAA0nkVxZFr7j/gCVYSMmvYPwAAAD/+BAAAAAAAAAGWAwAAfgAAAP2YiWTlg+4/4AlWEjJr2D8AAAA/DgUAAAAAAAABlwMAAH4AAABesCAcJJbuP+AJVhIya9g/AAAAPx4FAAAAAAAAAZgDAAB+AAAAvse302Ko7j/gCVYSMmvYPwAAAD8eBQAAAAAAAAGZAwAAfgAAAB7fTouhuu4/4AlWEjJr2D8AAAA/LQUAAAAAAAABmgMAAH4AAAC07ghby8buP+AJVhIya9g/AAAAPy0FAAAAAAAAAZsDAAB+AAAAfvblQuDM7j/gCVYSMmvYPwAAAD89BQAAAAAAAAGcAwAAfgAAABQGoBIK2e4/4AlWEjJr2D8AAAA/PQUAAAAAAAABnQMAAH4AAADgDX36Ht/uP1RZhI0mXNg/AAAAP00FAAAAAAAAAZ4DAAB+AAAAqhVa4jPl7j9UWYSNJlzYPwAAAD9NBQAAAAAAAAGfAwAAfgAAAEAlFLJd8e4/Pvjggw8+2D8AAAA/XAUAAAAAAAABoAMAAH4AAAAKLfGZcvfuPz744IMPPtg/AAAAP1wFAAAAAAAAAaEDAAB+AAAA1DTOgYf97j+yRw//Ay/YPwAAAD9sBQAAAAAAAAGiAwAAfgAAAGpEiFGxCe8/skcP/wMv2D8AAAA/bAUAAAAAAAABowMAAH4AAABqRIhRsQnvPyaXPXr4H9g/AAAAP3sFAAAAAAAAAaQDAAB+AAAANkxlOcYP7z8mlz16+B/YPwAAAD97BQAAAAAAAAGlAwAAfgAAADZMZTnGD+8/nOZr9ewQ2D8AAAA/iwUAAAAAAAABpgMAAH4AAAAAVEIh2xXvP5zma/XsENg/AAAAP4sFAAAAAAAAAacDAAB+AAAAzFsfCfAb7z8SNppw4QHYPwAAAD+bBQAAAAAAAAGoAwAAfgAAAGBr2dgZKO8/EjaacOEB2D8AAAA/mwUAAAAAAAABqQMAAH4AAAAsc7bALi7vPxI2mnDhAdg/AAAAP6oFAAAAAAAAAaoDAAB+AAAAWJIqYIJG7z/61PZmyuPXPwAAAD+qBQAAAAAAAAGrAwAAfgAAAIKxnv/VXu8/biQl4r7U1z8AAAA/ugUAAAAAAAABrAMAAH4AAACu0BKfKXfvP+RzU12zxdc/AAAAP7oFAAAAAAAAAa0DAAB+AAAADuipVmiJ7z/OErBTnKfXPwAAAD/KBQAAAAAAAAGuAwAAfgAAAKL3YyaSle8/uLEMSoWJ1z8AAAA/ygUAAAAAAAABrwMAAH4AAAA4Bx72u6HvPywBO8V5etc/AAAAP9kFAAAAAAAAAbADAAB+AAAABA/73dCn7z+iUGlAbmvXPwAAAD/ZBQAAAAAAAAGxAwAAfgAAAM4W2MXlre8/olBpQG5r1z8AAAA/6QUAAAAAAAABsgMAAH4AAADOFtjF5a3vPxagl7tiXNc/AAAAP+kFAAAAAAAAAbMDAAB+AAAAzhbYxeWt7z8AP/SxSz7XPwAAAD/4BQAAAAAAAAG0AwAAfgAAAJoeta36s+8/dI4iLUAv1z8AAAA/GAYAAAAAAAABtQMAAH4AAACaHrWt+rPvP14tfyMpEdc/AAAAPxgGAAAAAAAAAbYDAAB+AAAAmh61rfqz7z/UfK2eHQLXPwAAAD8nBgAAAAAAAAG3AwAAfgAAAJoeta36s+8/SMzbGRLz1j8AAAA/JwYAAAAAAAABuAMAAH4AAACaHrWt+rPvP7wbCpUG5NY/AAAAPzcGAAAAAAAAAbkDAAB+AAAAmh61rfqz7z+mumaL78XWPwAAAD9HBgAAAAAAAAG6AwAAfgAAAGQmkpUPuu8/BKnx/MyY1j8AAAA/RwYAAAAAAAABuwMAAH4AAAAuLm99JMDvP+5HTvO1etY/AAAAP1YGAAAAAAAAAbwDAAB+AAAAxD0pTU7M7z/ChQfghz7WPwAAAD9WBgAAAAAAAAG9AwAAfgAAAMQ9KU1OzO8/IHSSUWUR1j8AAAA/ZgYAAAAAAAABvgMAAH4AAACORQY1Y9LvP35iHcNC5NU/AAAAP2YGAAAAAAAAAb8DAAB+AAAAWk3jHHjY7z/eUKg0ILfVPwAAAD91BgAAAAAAAAHAAwAAfgAAAPBcneyh5O8/so5hIfJ61T8AAAA/dQYAAAAAAAABwQMAAH4AAADwXJ3soeTvPxB97JLPTdU/AAAAP4UGAAAAAAAAAcIDAAB+AAAA8Fyd7KHk7z9ua3cErSDVPwAAAD+FBgAAAAAAAAHDAwAAfgAAAPBcneyh5O8/4rqlf6ER1T8AAAA/lQYAAAAAAAABxAMAAH4AAADwXJ3soeTvP8xZAnaK89Q/AAAAP5UGAAAAAAAAAcUDAAB+AAAA8Fyd7KHk7z+2+F5sc9XUPwAAAD+kBgAAAAAAAAHGAwAAfgAAAPBcneyh5O8/KkiN52fG1D8AAAA/tAYAAAAAAAABxwMAAH4AAADwXJ3soeTvP6CXu2Jct9Q/AAAAP8QGAAAAAAAAAcgDAAB+AAAAJFXABI3e7z8U5+ndUKjUPwAAAD/TBgAAAAAAAAHJAwAAfgAAAFpN4xx42O8/FOfp3VCo1D8AAAA/4wYAAAAAAAABygMAAH4AAADEPSlNTszvP/6FRtQ5itQ/AAAAP/IGAAAAAAAAAcsDAAB+AAAALi5vfSTA7z901XRPLnvUPwAAAD8CBwAAAAAAAAHMAwAAfgAAAM4W2MXlre8/6CSjyiJs1D8AAAA/AgcAAAAAAAABzQMAAH4AAABu/0AOp5vvP1x00UUXXdQ/AAAAPwIHAAAAAAAAAc4DAAB+AAAAeNjvhj597z9GEy48AD/UPwAAAD8SBwAAAAAAAAHPAwAAfgAAABjBWM//au8/MLKKMukg1D8AAAA/EgcAAAAAAAAB0AMAAH4AAADsoeQvrFLvPxpR5yjSAtQ/AAAAPyEHAAAAAAAAAdEDAAB+AAAAjIpNeG1A7z+OoBWkxvPTPwAAAD8hBwAAAAAAAAHSAwAAfgAAAMKCcJBYOu8/eD9ymq/V0z8AAAA/MQcAAAAAAAAB0wMAAH4AAAAsc7bALi7vP3g/cpqv1dM/AAAAPzEHAAAAAAAAAdQDAAB+AAAAlmP88AQi7z/ujqAVpMbTPwAAAD9BBwAAAAAAAAHVAwAAfgAAAMxbHwnwG+8/7o6gFaTG0z8AAAA/UAcAAAAAAAAB1gMAAH4AAAAAVEIh2xXvP2LezpCYt9M/AAAAP1AHAAAAAAAAAdcDAAB+AAAAakSIUbEJ7z9i3s6QmLfTPwAAAD9gBwAAAAAAAAHYAwAAfgAAAAot8Zly9+4/Yt7OkJi30z8AAAA/YAcAAAAAAAAB2QMAAH4AAAB2HTfKSOvuP2LezpCYt9M/AAAAP2AHAAAAAAAAAdoDAAB+AAAAFAagEgrZ7j9i3s6QmLfTPwAAAD9vBwAAAAAAAAHbAwAAfgAAALTuCFvLxu4/Yt7OkJi30z8AAAA/fwcAAAAAAAAB3AMAAH4AAABU13GjjLTuP2LezpCYt9M/AAAAP38HAAAAAAAAAd0DAAB+AAAAKLj9Azmc7j9i3s6QmLfTPwAAAD9/BwAAAAAAAAHeAwAAfgAAAP2YiWTlg+4/Yt7OkJi30z8AAAA/jwcAAAAAAAAB3wMAAH4AAACnWqElPlPuP2LezpCYt9M/AAAAP54HAAAAAAAAAeADAAB+AAAAHCSWzqso7j9i3s6QmLfTPwAAAD+eBwAAAAAAAAHhAwAAfgAAAMblrY8E+O0/Yt7OkJi30z8AAAA/rgcAAAAAAAAB4gMAAH4AAABwp8VQXcftP2LezpCYt9M/AAAAP64HAAAAAAAAAeMDAAB+AAAATmEAKqGQ7T9i3s6QmLfTPwAAAD+uBwAAAAAAAAHkAwAAfgAAAPgiGOv5X+0/Yt7OkJi30z8AAAA/vgcAAAAAAAAB5QMAAH4AAAAM1XXcKCPtP2LezpCYt9M/AAAAP80HAAAAAAAAAeYDAAB+AAAAtpaNnYHy7D9i3s6QmLfTPwAAAD/NBwAAAAAAAAHnAwAAfgAAACpggkbvx+w/Yt7OkJi30z8AAAA/3QcAAAAAAAAB6AMAAH4AAABpMVTXcaPsP9Yt/QuNqNM/AAAAP90HAAAAAAAAAekDAAB+AAAAdAoDUAmF7D/WLf0LjajTPwAAAD/sBwAAAAAAAAHqAwAAfgAAAEnrjrC1bOw/TH0rh4GZ0z8AAAA/7AcAAAAAAAAB6wMAAH4AAAAezBoRYlTsP0x9K4eBmdM/AAAAP/wHAAAAAAAAAewDAAB+AAAAvbSDWSNC7D9MfSuHgZnTPwAAAD8DCAAAAAAAAAHtAwAAfgAAAJKVD7rPKew/TH0rh4GZ0z8AAAA/EwgAAAAAAAAB7gMAAH4AAADRZuFKUgXsP0x9K4eBmdM/AAAAPxMIAAAAAAAAAe8DAAB+AAAAEDiz29Tg6z9MfSuHgZnTPwAAAD8iCAAAAAAAAAHwAwAAfgAAAIUBqIRCtus/TH0rh4GZ0z8AAAA/IggAAAAAAAAB8QMAAH4AAAAvw79Fm4XrP0x9K4eBmdM/AAAAPzIIAAAAAAAAAfIDAAB+AAAAeG1AT7VC6z9MfSuHgZnTPwAAAD8yCAAAAAAAAAHzAwAAfgAAAFcneyj5C+s/1i39C42o0z8AAAA/QggAAAAAAAAB9AMAAH4AAAB1soeSv7DqP9Yt/QuNqNM/AAAAP0IIAAAAAAAAAfUDAAB+AAAAKU1OzK9h6j/WLf0LjajTPwAAAD9RCAAAAAAAAAH2AwAAfgAAAHP3ztXJHuo/1i39C42o0z8AAAA/UQgAAAAAAAAB9wMAAH4AAACHqSzH+OHpP9Yt/QuNqNM/AAAAP2EIAAAAAAAAAfgDAAB+AAAA0FOt0BKf6T/WLf0LjajTPwAAAD9hCAAAAAAAAAH5AwAAfgAAAEUdonmAdOk/1i39C42o0z8AAAA/cAgAAAAAAAAB+gMAAH4AAABO9lDyF1bpP9Yt/QuNqNM/AAAAP4AIAAAAAAAAAfsDAAB+AAAAjscig5ox6T9MfSuHgZnTPwAAAD+ACAAAAAAAAAH8AwAAfgAAAC6wi8tbH+k/wMxZAnaK0z8AAAA/gAgAAAAAAAAB/QMAAH4AAACYoNH7MRPpP8DMWQJ2itM/AAAAP5AIAAAAAAAAAf4DAAB+AAAAApEXLAgH6T/AzFkCdorTPwAAAD+QCAAAAAAAAAH/AwAAfgAAANdxo4y07ug/wMxZAnaK0z8AAAA/nwgAAAAAAAABAAQAAH4AAADhSlIFTNDoPzYciH1qe9M/AAAAP58IAAAAAAAAAQEEAAB+AAAAwASN3o+Z6D82HIh9anvTPwAAAD+vCAAAAAAAAAECBAAAfgAAAGrGpJ/oaOg/NhyIfWp70z8AAAA/rwgAAAAAAAABAwQAAH4AAACzcCWpAiboPzYciH1qe9M/AAAAP78IAAAAAAAAAQQEAAB+AAAAZwvs4vLW5z82HIh9anvTPwAAAD+/CAAAAAAAAAEFBAAAfgAAABumshzjh+c/NhyIfWp70z8AAAA/zggAAAAAAAABBgQAAH4AAAA5Mb+GqSznP8DMWQJ2itM/AAAAP94IAAAAAAAAAQcEAAB+AAAA7MuFwJnd5j9MfSuHgZnTPwAAAD/eCAAAAAAAAAEIBAAAfgAAAGtuKeKelOY/TH0rh4GZ0z8AAAA/3ggAAAAAAAABCQQAAH4AAABLKGS74l3mP2LezpCYt9M/AAAAP+0IAAAAAAAAAQoEAAB+AAAAivk1TGU55j9i3s6QmLfTPwAAAD/9CAAAAAAAAAELBAAAfgAAAF/awawRIeY/Yt7OkJi30z8AAAA//QgAAAAAAAABDAQAAH4AAADJygfd5xTmP2LezpCYt9M/AAAAPw0JAAAAAAAAAQ0EAAB+AAAA/sIq9dIO5j9i3s6QmLfTPwAAAD8NCQAAAAAAAAEOBAAAfgAAAGizcCWpAuY/Yt7OkJi30z8AAAA/HAkAAAAAAAABDwQAAH4AAACeq5M9lPzlP2LezpCYt9M/AAAAPxwJAAAAAAAAARAEAAB+AAAA06O2VX/25T/WLf0LjajTPwAAAD8sCQAAAAAAAAERBAAAfgAAAHOMH55A5OU/TH0rh4GZ0z8AAAA/LAkAAAAAAAABEgQAAH4AAAASdYjmAdLlP0x9K4eBmdM/AAAAPzwJAAAAAAAAARMEAAB+AAAAHU43X5mz5T82HIh9anvTPwAAAD88CQAAAAAAAAEUBAAAfgAAAMYPTyDyguU/qmu2+F5s0z8AAAA/SwkAAAAAAAABFQQAAH4AAAAPus8pDEDlPx675HNTXdM/AAAAP0sJAAAAAAAAARYEAAB+AAAAJGwtGzsD5T+UChPvR07TPwAAAD9bCQAAAAAAAAEXBAAAfgAAANcG9FQrtOQ/CFpBajw/0z8AAAA/WwkAAAAAAAABGAQAAH4AAACLobqOG2XkP36pb+UwMNM/AAAAP2oJAAAAAAAAARkEAAB+AAAACkResCAc5D9mSMzbGRLTPwAAAD9qCQAAAAAAAAEaBAAAfgAAAB72u6FP3+M/ZkjM2xkS0z8AAAA/egkAAAAAAAABGwQAAH4AAAD9r/Z6k6jjP9yX+lYOA9M/AAAAP3oJAAAAAAAAARwEAAB+AAAAPIHICxaE4z/cl/pWDgPTPwAAAD+KCQAAAAAAAAEdBAAAfgAAANxpMVTXceM/3Jf6Vg4D0z8AAAA/igkAAAAAAAABHgQAAH4AAAARYlRswmvjP9yX+lYOA9M/AAAAP5kJAAAAAAAAAR8EAAB+AAAAR1p3hK1l4z/cl/pWDgPTPwAAAD/ICQAAAAAAAAEgBAAAfgAAAHtSmpyYX+M/3Jf6Vg4D0z8AAAA/yAkAAAAAAAABIQQAAH4AAACxSr20g1njP9yX+lYOA9M/AAAAP9gJAAAAAAAAASIEAAB+AAAA5kLgzG5T4z/cl/pWDgPTPwAAAD/YCQAAAAAAAAEjBAAAfgAAAFAzJv1ER+M/Uuco0gL00j8AAAA/5wkAAAAAAAABJAQAAH4AAADwG49FBjXjP1LnKNIC9NI/AAAAP+cJAAAAAAAAASUEAAB+AAAA+vQ9vp0W4z9S5yjSAvTSPwAAAD/3CQAAAAAAAAEmBAAAfgAAAM/VyR5K/uI/Uuco0gL00j8AAAA/9wkAAAAAAAABJwQAAH4AAACktlV/9uXiP1LnKNIC9NI/AAAAPwcKAAAAAAAAASgEAAB+AAAAQ5++x7fT4j9S5yjSAvTSPwAAAD8WCgAAAAAAAAEpBAAAfgAAAOOHJxB5weI/Uuco0gL00j8AAAA/FgoAAAAAAAABKgQAAH4AAAAYgEooZLviP1LnKNIC9NI/AAAAPyYKAAAAAAAAASsEAAB+AAAATXhtQE+14j9S5yjSAvTSPwAAAD8mCgAAAAAAAAEsBAAAfgAAAIJwkFg6r+I/Uuco0gL00j8AAAA/NgoAAAAAAAABLQQAAH4AAAC4aLNwJaniP1LnKNIC9NI/AAAAP1UKAAAAAAAAAS4EAAB+AAAAIln5oPuc4j9S5yjSAvTSPwAAAD9kCgAAAAAAAAEvBAAAfgAAAI1JP9HRkOI/Uuco0gL00j8AAAA/ZAoAAAAAAAABMAQAAH4AAAAsMqgZk37iP9yX+lYOA9M/AAAAP3QKAAAAAAAAATEEAAB+AAAA1vO/2utN4j/cl/pWDgPTPwAAAD90CgAAAAAAAAEyBAAAfgAAAH+115tEHeI/ZkjM2xkS0z8AAAA/hAoAAAAAAAABMwQAAH4AAABfbxJ1iObhP2ZIzNsZEtM/AAAAP4QKAAAAAAAAATQEAAB+AAAAcyFwZrep4T9mSMzbGRLTPwAAAD+TCgAAAAAAAAE1BAAAfgAAAB3jhycQeeE/8vidYCUh0z8AAAA/kwoAAAAAAAABNgQAAH4AAACRrHzQfU7hP/L4nWAlIdM/AAAAP6MKAAAAAAAAATcEAAB+AAAAnIUrSRUw4T/y+J1gJSHTPwAAAD+jCgAAAAAAAAE4BAAAfgAAADtulJHWHeE/8vidYCUh0z8AAAA/swoAAAAAAAABOQQAAH4AAAClXtrBrBHhP/L4nWAlIdM/AAAAP7MKAAAAAAAAAToEAAB+AAAA21b92ZcL4T/y+J1gJSHTPwAAAD/CCgAAAAAAAAE7BAAAfgAAABBPIPKCBeE/8vidYCUh0z8AAAA/0goAAAAAAAABPAQAAH4AAABFR0MKbv/gP/L4nWAlIdM/AAAAP+EKAAAAAAAAAT0EAAB+AAAAej9mIln54D/y+J1gJSHTPwAAAD/hCgAAAAAAAAE+BAAAfgAAAK83iTpE8+A/ZkjM2xkS0z8AAAA/8QoAAAAAAAABPwQAAH4AAAAZKM9qGufgP9yX+lYOA9M/AAAAP/EKAAAAAAAAAUAEAAB+AAAA7ghby8bO4D/cl/pWDgPTPwAAAD8BCwAAAAAAAAFBBAAAfgAAAM7ClaQKmOA/Uuco0gL00j8AAAA/EAsAAAAAAAABQgQAAH4AAAB3hK1lY2fgP8Y2V0335NI/AAAAPxALAAAAAAAAAUMEAAB+AAAAjDYLV5Iq4D86hoXI69XSPwAAAD8QCwAAAAAAAAFEBAAAfgAAABSyXfEuw98/OoaFyOvV0j8AAAA/IAsAAAAAAAABRQQAAH4AAAAQ96Q0OTHfPzqGhcjr1dI/AAAAPyALAAAAAAAAAUYEAAB+AAAAOltgF5e33j86hoXI69XSPwAAAD8wCwAAAAAAAAFHBAAAfgAAALj9Azmcbt4/OoaFyOvV0j8AAAA/MAsAAAAAAAABSAQAAH4AAADMr2EqyzHeP7DVs0PgxtI/AAAAPz8LAAAAAAAAAUkEAAB+AAAANqCnWqEl3j+w1bND4MbSPwAAAD9PCwAAAAAAAAFKBAAAfgAAAKCQ7Yp3Gd4/sNWzQ+DG0j8AAAA/TwsAAAAAAAABSwQAAH4AAAAMgTO7TQ3eP7DVs0PgxtI/AAAAP50LAAAAAAAAAUwEAAB+AAAAdnF56yMB3j8kJeK+1LfSPwAAAD+dCwAAAAAAAAFNBAAAfgAAAOBhvxv69N0/JCXivtS30j8AAAA/rQsAAAAAAAABTgQAAH4AAAC0Qkt8ptzdPyQl4r7Ut9I/AAAAP60LAAAAAAAAAU8EAAB+AAAAiiPX3FLE3T8kJeK+1LfSPwAAAD+8CwAAAAAAAAFQBAAAfgAAAJ7VNM6Bh90/JCXivtS30j8AAAA/vAsAAAAAAAABUQQAAH4AAACyh5K/sErdPyQl4r7Ut9I/AAAAP8wLAAAAAAAAAVIEAAB+AAAAMSo24bUB3T86hoXI69XSPwAAAD/MCwAAAAAAAAFTBAAAfgAAAHD7B3I43dw/OoaFyOvV0j8AAAA/2wsAAAAAAAABVAQAAH4AAACwzNkCu7jcP8Y2V0335NI/AAAAP9sLAAAAAAAAAVUEAAB+AAAAhK1lY2eg3D9S5yjSAvTSPwAAAD/rCwAAAAAAAAFWBAAAfgAAAO+dq5M9lNw/Uuco0gL00j8AAAA/+wsAAAAAAAABVwQAAH4AAABZjvHDE4jcP9yX+lYOA9M/AAAAPyoMAAAAAAAAAVgEAAB+AAAAxH439Ol73D/cl/pWDgPTPwAAAD8qDAAAAAAAAAFZBAAAfgAAAC5vfSTAb9w/ZkjM2xkS0z8AAAA/OQwAAAAAAAABWgQAAH4AAADYMJXlGD/cP2ZIzNsZEtM/AAAAPzkMAAAAAAAAAVsEAAB+AAAA7OLy1kcC3D9mSMzbGRLTPwAAAD9JDAAAAAAAAAFcBAAAfgAAAJakCpig0ds/8vidYCUh0z8AAAA/SQwAAAAAAAABXQQAAH4AAAA/ZiJZ+aDbP/L4nWAlIdM/AAAAP1gMAAAAAAAAAV4EAAB+AAAAKPkLq9RL2z/y+J1gJSHTPwAAAD9YDAAAAAAAAAFfBAAAfgAAADyraZwDD9s/8vidYCUh0z8AAAA/aAwAAAAAAAABYAQAAH4AAAC7TQ2+CMbaP/L4nWAlIdM/AAAAP2gMAAAAAAAAAWEEAAB+AAAA+h7fTouh2j/y+J1gJSHTPwAAAD94DAAAAAAAAAFiBAAAfgAAAM//aq83ido/8vidYCUh0z8AAAA/eAwAAAAAAAABYwQAAH4AAAA58LDfDX3aP/L4nWAlIdM/AAAAP4cMAAAAAAAAAWQEAAB+AAAApOD2D+Rw2j/y+J1gJSHTPwAAAD+XDAAAAAAAAAFlBAAAfgAAADnwsN8Nfdo/8vidYCUh0z8AAAA/kQ0AAAAAAAABZgQAAH4AAAA58LDfDX3aP36pb+UwMNM/AAAAP7ANAAAAAAAAAWcEAAB+AAAAz/9qrzeJ2j9+qW/lMDDTPwAAAD+eDgAAAAAAAAFoBAAAfgAAAGQPJX9hldo/fqlv5TAw0z8AAAA/vQ4AAAAAAAABaQQAAH4AAAD6Ht9Oi6HaP2ZIzNsZEtM/AAAAP70OAAAAAAAAAWoEAAB+AAAAjy6ZHrWt2j9mSMzbGRLTPwAAAD/MDgAAAAAAAAFrBAAAfgAAAJ7VNM6Bh90/1u4IWkFq3D8AAAA/AAAAAAAAAAABbAQAAH4AAAAIxnr+V3vdP9buCFpBatw/AAAAP4MAAAAAAAAAAW0EAAB+AAAAcrbALi5v3T/W7ghaQWrcPwAAAD/SAAAAAAAAAAFuBAAAfgAAABq9HzORrNw/7E+sY1iI3D8AAAA/AAAAAAAAAAABbwQAAH4AAAAavR8zkazcP3gAfuhjl9w/AAAAP14AAAAAAAAAAXAEAAB+AAAAsMzZAru43D94AH7oY5fcPwAAAD9tAAAAAAAAAAFxBAAAfgAAAEXck9LkxNw/eAB+6GOX3D8AAAA/bQAAAAAAAAABcgQAAH4AAABw+wdyON3cP3gAfuhjl9w/AAAAP78AAAAAAAAAAXMEAAB+AAAABgvCQWLp3D94AH7oY5fcPwAAAD+/AAAAAAAAAAF0BAAAfgAAAFxJqoAJGt0/eAB+6GOX3D8AAAA/zwAAAAAAAAABdQQAAH4AAAAdeNjvhj7dP+xPrGNYiNw/AAAAP88AAAAAAAAAAXYEAAB+AAAACMZ6/ld73T/sT6xjWIjcPwAAAD/eAAAAAAAAAAF3BAAAfgAAAF4EYz3/q90/Yp/a3kx53D8AAAA/7gAAAAAAAAABeAQAAH4AAACgkO2KdxneP9buCFpBatw/AAAAP+4AAAAAAAAAAXkEAAB+AAAA4hx42O+G3j9KPjfVNVvcPwAAAD/+AAAAAAAAAAF6BAAAfgAAACSpAiZo9N4/wI1lUCpM3D8AAAA//gAAAAAAAAABewQAAH4AAACSVAETNHrfPzbdk8sePdw/AAAAPw0BAAAAAAAAAXwEAAB+AAAAAAAAAAAA4D823ZPLHj3cPwAAAD8NAQAAAAAAAAF9BAAAfgAAACFGxSa8NuA/qizCRhMu3D8AAAA/HQEAAAAAAAABfgQAAH4AAAANlGc1jXPgP6oswkYTLtw/AAAAPx0BAAAAAAAAAX8EAAB+AAAAY9JPdDSk4D+qLMJGEy7cPwAAAD8sAQAAAAAAAAGABAAAfgAAAFj5oPucwuA/qizCRhMu3D8AAAA/LAEAAAAAAAABgQQAAH4AAADkL6xSL+3gP6oswkYTLtw/AAAAPzwBAAAAAAAAAYIEAAB+AAAA21b92ZcL4T+qLMJGEy7cPwAAAD88AQAAAAAAAAGDBAAAfgAAAAZ2cXnrI+E/HnzwwQcf3D8AAAA/TAEAAAAAAAABhAQAAH4AAAD7nMIAVELhPx588MEHH9w/AAAAP0wBAAAAAAAAAYUEAAB+AAAA8sMTiLxg4T+Uyx49/A/cPwAAAD9bAQAAAAAAAAGGBAAAfgAAAB3jhycQeeE/lMsePfwP3D8AAAA/WwEAAAAAAAABhwQAAH4AAADeEbaWjZ3hPwgbTbjwANw/AAAAP2sBAAAAAAAAAYgEAAB+AAAA0zgHHva74T8IG0248ADcPwAAAD9rAQAAAAAAAAGJBAAAfgAAACl371yd7OE/CBtNuPAA3D8AAAA/ewEAAAAAAAABigQAAH4AAAB/tdebRB3iPwgbTbjwANw/AAAAP3sBAAAAAAAAAYsEAAB+AAAAawN6qhVa4j8IG0248ADcPwAAAD+KAQAAAAAAAAGMBAAAfgAAAI1JP9HRkOI/CBtNuPAA3D8AAAA/igEAAAAAAAABjQQAAH4AAADjhycQecHiPwgbTbjwANw/AAAAP5oBAAAAAAAAAY4EAAB+AAAAmt2mBl8E4z8IG0248ADcPwAAAD+aAQAAAAAAAAGPBAAAfgAAAPAbj0UGNeM/lMsePfwP3D8AAAA/qQEAAAAAAAABkAQAAH4AAABHWneErWXjP5TLHj38D9w/AAAAP6kBAAAAAAAAAZEEAAB+AAAAPIHICxaE4z+Uyx49/A/cPwAAAD+5AQAAAAAAAAGSBAAAfgAAADKoGZN+ouM/lMsePfwP3D8AAAA/uQEAAAAAAAABkwQAAH4AAABdx40y0rrjP5TLHj38D9w/AAAAP8kBAAAAAAAAAZQEAAB+AAAA89ZHAvzG4z+Uyx49/A/cPwAAAD/JAQAAAAAAAAGVBAAAfgAAAInmAdIl0+M/lMsePfwP3D8AAAA/2AEAAAAAAAABlgQAAH4AAADo/ZiJZOXjP5TLHj38D9w/AAAAP9gBAAAAAAAAAZcEAAB+AAAAfg1TWY7x4z+Uyx49/A/cPwAAAD/oAQAAAAAAAAGYBAAAfgAAABQdDSm4/eM/CBtNuPAA3D8AAAA/6AEAAAAAAAABmQQAAH4AAAA/PIHICxbkP35qezPl8ds/AAAAP/gBAAAAAAAAAZoEAAB+AAAAoFMYgEoo5D/yuamu2eLbPwAAAD/4AQAAAAAAAAGbBAAAfgAAAP9qrzeJOuQ/3FgGpcLE2z8AAAA/BwIAAAAAAAABnAQAAH4AAAD2kQC/8VjkP8b3Ypurpts/AAAAPwcCAAAAAAAAAZ0EAAB+AAAAVqmXdjBr5D/G92Kbq6bbPwAAAD8XAgAAAAAAAAGeBAAAfgAAAIHICxaEg+Q/OkeRFqCX2z8AAAA/JgIAAAAAAAABnwQAAH4AAAAW2MXlrY/kP66Wv5GUiNs/AAAAPyYCAAAAAAAAAaAEAAB+AAAAd+9cneyh5D8k5u0MiXnbPwAAAD82AgAAAAAAAAGhBAAAfgAAAA3/Fm0WruQ/JObtDIl52z8AAAA/NgIAAAAAAAABogQAAH4AAADXBvRUK7TkPyTm7QyJeds/AAAAP0YCAAAAAAAAAaMEAAB+AAAAog7RPEC65D8k5u0MiXnbPwAAAD9VAgAAAAAAAAGkBAAAfgAAADgeiwxqxuQ/JObtDIl52z8AAAA/ZQIAAAAAAAABpQQAAH4AAAACJmj0fszkPyTm7QyJeds/AAAAP3UCAAAAAAAAAaYEAAB+AAAAmDUixKjY5D8k5u0MiXnbPwAAAD91AgAAAAAAAAGnBAAAfgAAAC1F3JPS5OQ/JObtDIl52z8AAAA/hAIAAAAAAAABqAQAAH4AAACOXHNLEffkPyTm7QyJeds/AAAAP4QCAAAAAAAAAakEAAB+AAAAuXvn6mQP5T8k5u0MiXnbPwAAAD+UAgAAAAAAAAGqBAAAfgAAAOSaW4q4J+U/JObtDIl52z8AAAA/lAIAAAAAAAABqwQAAH4AAABw0WbhSlLlPyTm7QyJeds/AAAAP6MCAAAAAAAAAawEAAB+AAAAZvi3aLNw5T8k5u0MiXnbPwAAAD+jAgAAAAAAAAGtBAAAfgAAACYn5tcwleU/JObtDIl52z8AAAA/swIAAAAAAAABrgQAAH4AAABRRlp3hK3lPyTm7QyJeds/AAAAP7MCAAAAAAAAAa8EAAB+AAAAsl3xLsO/5T8k5u0MiXnbPwAAAD/DAgAAAAAAAAGwBAAAfgAAABJ1iOYB0uU/JObtDIl52z8AAAA/wwIAAAAAAAABsQQAAH4AAADdfGXOFtjlPyTm7QyJeds/AAAAP8cCAAAAAAAAAbIEAAB+AAAAc4wfnkDk5T8k5u0MiXnbPwAAAD/HAgAAAAAAAAGzBAAAfgAAAAic2W1q8OU/JObtDIl52z8AAAA/1wIAAAAAAAABtAQAAH4AAACeq5M9lPzlPyTm7QyJeds/AAAAP+cCAAAAAAAAAbUEAAB+AAAAaLNwJakC5j8k5u0MiXnbPwAAAD/nAgAAAAAAAAG2BAAAfgAAAP7CKvXSDuY/JObtDIl52z8AAAA/5wIAAAAAAAABtwQAAH4AAACT0uTE/BrmPyTm7QyJeds/AAAAP/YCAAAAAAAAAbgEAAB+AAAA9Ol7fDst5j8k5u0MiXnbPwAAAD8GAwAAAAAAAAG5BAAAfgAAAFQBEzR6P+Y/JObtDIl52z8AAAA/BgMAAAAAAAABugQAAH4AAAC1GKrruFHmPyTm7QyJeds/AAAAPwYDAAAAAAAAAbsEAAB+AAAAFTBBo/dj5j8k5u0MiXnbPwAAAD8VAwAAAAAAAAG8BAAAfgAAAHZH2Fo2duY/JObtDIl52z8AAAA/FQMAAAAAAAABvQQAAH4AAAALV5IqYILmPyTm7QyJeds/AAAAPyUDAAAAAAAAAb4EAAB+AAAAa24p4p6U5j8k5u0MiXnbPwAAAD81AwAAAAAAAAG/BAAAfgAAAMyFwJndpuY/JObtDIl52z8AAAA/NQMAAAAAAAABwAQAAH4AAABhlXppB7PmPyTm7QyJeds/AAAAPzUDAAAAAAAAAcEEAAB+AAAALJ1XURy55j8k5u0MiXnbPwAAAD9EAwAAAAAAAAHCBAAAfgAAAPekNDkxv+Y/JObtDIl52z8AAAA/RAMAAAAAAAABwwQAAH4AAADBrBEhRsXmPyTm7QyJeds/AAAAP1QDAAAAAAAAAcQEAAB+AAAAjbTuCFvL5j8k5u0MiXnbPwAAAD9kAwAAAAAAAAHFBAAAfgAAAFe8y/Bv0eY/JObtDIl52z8AAAA/ZAMAAAAAAAABxgQAAH4AAAAixKjYhNfmPyTm7QyJeds/AAAAP3MDAAAAAAAAAccEAAB+AAAAuNNiqK7j5j8k5u0MiXnbPwAAAD9zAwAAAAAAAAHIBAAAfgAAAILbP5DD6eY/JObtDIl52z8AAAA/gwMAAAAAAAAByQQAAH4AAAAX6/lf7fXmPyTm7QyJeds/AAAAP5IDAAAAAAAAAcoEAAB+AAAArfqzLxcC5z8k5u0MiXnbPwAAAD+SAwAAAAAAAAHLBAAAfgAAAA4SS+dVFOc/JObtDIl52z8AAAA/ogMAAAAAAAABzAQAAH4AAABvKeKelCbnPyTm7QyJeds/AAAAP6IDAAAAAAAAAc0EAAB+AAAAmkhWPug+5z8k5u0MiXnbPwAAAD+yAwAAAAAAAAHOBAAAfgAAAPpf7fUmUec/JObtDIl52z8AAAA/sgMAAAAAAAABzwQAAH4AAABbd4StZWPnPyTm7QyJeds/AAAAP8EDAAAAAAAAAdAEAAB+AAAAuo4bZaR15z8k5u0MiXnbPwAAAD/BAwAAAAAAAAHRBAAAfgAAAFCe1TTOgec/JObtDIl52z8AAAA/0QMAAAAAAAAB0gQAAH4AAACxtWzsDJTnP66Wv5GUiNs/AAAAP9EDAAAAAAAAAdMEAAB+AAAAe71J1CGa5z+ulr+RlIjbPwAAAD/hAwAAAAAAAAHUBAAAfgAAABHNA6RLpuc/rpa/kZSI2z8AAAA/8AMAAAAAAAAB1QQAAH4AAAARzQOkS6bnPzpHkRagl9s/AAAAP/ADAAAAAAAAAdYEAAB+AAAA3NTgi2Cs5z86R5EWoJfbPwAAAD8ABAAAAAAAAAHXBAAAfgAAAKbcvXN1suc/OkeRFqCX2z8AAAA/DwQAAAAAAAAB2AQAAH4AAAA87HdDn77nPzpHkRagl9s/AAAAPx8EAAAAAAAAAdkEAAB+AAAAB/RUK7TE5z86R5EWoJfbPwAAAD8fBAAAAAAAAAHaBAAAfgAAANH7MRPJyuc/OkeRFqCX2z8AAAA/LwQAAAAAAAAB2wQAAH4AAABnC+zi8tbnP8b3Ypurpts/AAAAPy8EAAAAAAAAAdwEAAB+AAAAMhPJygfd5z/G92Kbq6bbPwAAAD8+BAAAAAAAAAHdBAAAfgAAAPwaprIc4+c/xvdim6um2z8AAAA/hQYAAAAAAAAB3gQAAH4AAADIIoOaMennP8b3Ypurpts/AAAAP8QGAAAAAAAAAd8EAAB+AAAAkipggkbv5z/G92Kbq6bbPwAAAD/UBgAAAAAAAAHgBAAAfgAAAF0yPWpb9ec/xvdim6um2z8AAAA/0QcAAAAAAAAB4QQAAH4AAADzQfc5hQHoP8b3Ypurpts/AAAAP/EHAAAAAAAAAeIEAAB+AAAAvUnUIZoH6D/G92Kbq6bbPwAAAD8ACAAAAAAAAAHjBAAAfgAAAFNZjvHDE+g/xvdim6um2z8AAAA/AAgAAAAAAAAB5AQAAH4AAAAeYWvZ2BnoP8b3Ypurpts/AAAAPxAIAAAAAAAAAeUEAAB+AAAA6GhIwe0f6D/G92Kbq6bbPwAAAD8gCAAAAAAAAAHmBAAAfgAAAH54ApEXLOg/xvdim6um2z8AAAA/LwgAAAAAAAAB5wQAAH4AAAATiLxgQTjoPzpHkRagl9s/AAAAPz8IAAAAAAAAAegEAAB+AAAA34+ZSFY+6D86R5EWoJfbPwAAAD8/CAAAAAAAAAHpBAAAfgAAAKmXdjBrROg/OkeRFqCX2z8AAAA/PwgAAAAAAAAB6gQAAH4AAAB0n1MYgEroPzpHkRagl9s/AAAAP04IAAAAAAAAAesEAAB+AAAAPqcwAJVQ6D86R5EWoJfbPwAAAD9OCAAAAAAAAAHsBAAAfgAAANS26s++XOg/rpa/kZSI2z8AAAA/XggAAAAAAAAB7QQAAH4AAACfvse302LoP66Wv5GUiNs/AAAAP14IAAAAAAAAAe4EAAB+AAAAasakn+ho6D8k5u0MiXnbPwAAAD99CAAAAAAAAAHvBAAAfgAAADXOgYf9bug/JObtDIl52z8AAAA/jQgAAAAAAAAB8AQAAH4AAAD/1V5vEnXoPyTm7QyJeds/AAAAP50IAAAAAAAAAfEEAAB+AAAAyt07Vyd76D+YNRyIfWrbPwAAAD+dCAAAAAAAAAHyBAAAfgAAAJXlGD88geg/mDUciH1q2z8AAAA/rAgAAAAAAAAB8wQAAH4AAABg7fUmUYfoP5g1HIh9ats/AAAAP7wIAAAAAAAAAfQEAAB+AAAAKvXSDmaN6D8MhUoDclvbPwAAAD/LCAAAAAAAAAH1BAAAfgAAAPb8r/Z6k+g/DIVKA3Jb2z8AAAA/2wgAAAAAAAAB9gQAAH4AAADABI3ej5noPwyFSgNyW9s/AAAAP+sIAAAAAAAAAfcEAAB+AAAAVRRHrrml6D+C1Hh+ZkzbPwAAAD/rCAAAAAAAAAH4BAAAfgAAACEcJJbOq+g/gtR4fmZM2z8AAAA/+ggAAAAAAAAB+QQAAH4AAADrIwF+47HoP4LUeH5mTNs/AAAAP2gJAAAAAAAAAfoEAAB+AAAA6yMBfuOx6D/4I6f5Wj3bPwAAAD9iCgAAAAAAAAH7BAAAfgAAALYr3mX4t+g/+COn+Vo92z8AAAA/sAoAAAAAAAAB/AQAAH4AAACAM7tNDb7oP/gjp/laPds/AAAAP/IKAAAAAAAAAf0EAAB+AAAAkBCjYhNeaz+me3LZo4ffPwAAAD8AAAAAAAAAAAH+BAAAfgAAAKht1Z99uXA/pnty2aOH3z8AAAA/TwAAAAAAAAAB/wQAAH4AAADYHWFr2dh5P6Z7ctmjh98/AAAAP08AAAAAAAAAAQAFAAB+AAAAtFm4klQBgz+me3LZo4ffPwAAAD9nAAAAAAAAAAEBBQAAfgAAAOQJRF6wIIw/pnty2aOH3z8AAAA/ZwAAAAAAAAABAgUAAH4AAAC6zykMQCWUPzIsRF6vlt8/AAAAP3cAAAAAAAAAAQMFAAB+AAAAgpox6Sc6mj8yLERer5bfPwAAAD93AAAAAAAAAAEEBQAAfgAAAKeyHOOHJ6A/vNwV47ql3z8AAAA/hgAAAAAAAAABBQUAAH4AAAC3FHFPSpOjP7zcFeO6pd8/AAAAP4YAAAAAAAAAAQYFAAB+AAAAG/r0Pb6dpj+83BXjuqXfPwAAAD+WAAAAAAAAAAEHBQAAfgAAANnYGSjPaqo/vNwV47ql3z8AAAA/pgAAAAAAAAABCAUAAH4AAAA9vp0WQ3WtP7zcFeO6pd8/AAAAP6YAAAAAAAAAAQkFAAB+AAAA0tGQgts/sD+83BXjuqXfPwAAAD+1AAAAAAAAAAEKBQAAfgAAANhHAvzGY7E/vNwV47ql3z8AAAA/tQAAAAAAAAABCwUAAH4AAAAy/Fu0WbiyP7zcFeO6pd8/AAAAP8UAAAAAAAAAAQwFAAB+AAAAOHLNLUXcsz+83BXjuqXfPwAAAD/FAAAAAAAAAAENBQAAfgAAADwthuo6brQ/vNwV47ql3z8AAAA/1QAAAAAAAAABDgUAAH4AAADoqVZoic+0P7zcFeO6pd8/AAAAP9UAAAAAAAAAAQ8FAAB+AAAAPug+pzAAtT+83BXjuqXfPwAAAD/kAAAAAAAAAAEQBQAAfgAAAJQmJ+bXMLU/vNwV47ql3z8AAAA/5AAAAAAAAAABEQUAAH4AAACUJifm1zC1PzIsRF6vlt8/AAAAP6ABAAAAAAAAARIFAAB+AAAA3NTgi2Cs5z/FMigVJt7vPwAAAD8AAAAAAAAAAAETBQAAfgAAAKbcvXN1suc/xTIoFSbe7z8AAAA/TgAAAAAAAAABFAUAAH4AAACm3L1zdbLnP4Fav1Kg1u8/AAAAP04AAAAAAAAAARUFAAB+AAAAceSaW4q45z87glaQGs/vPwAAAD9eAAAAAAAAAAEWBQAAfgAAADzsd0Ofvuc/O4JWkBrP7z8AAAA/bgAAAAAAAAABFwUAAH4AAAAH9FQrtMTnPzuCVpAaz+8/AAAAP24AAAAAAAAAARgFAAB+AAAA0fsxE8nK5z+x0YQLD8DvPwAAAD9uAAAAAAAAAAEZBQAAfgAAAGcL7OLy1uc/sdGECw/A7z8AAAA/fQAAAAAAAAABGgUAAH4AAABnC+zi8tbnP2v5G0mJuO8/AAAAP30AAAAAAAAAARsFAAB+AAAA/Bqmshzj5z9r+RtJibjvPwAAAD+NAAAAAAAAAAEcBQAAfgAAAMgig5ox6ec/30hKxH2p7z8AAAA/jQAAAAAAAAABHQUAAH4AAAAnOhpScPvnP5lw4QH4oe8/AAAAP50AAAAAAAAAAR4FAAB+AAAAvUnUIZoH6D9TmHg/cprvPwAAAD+sAAAAAAAAAAEfBQAAfgAAAB5ha9nYGeg/D8APfeyS7z8AAAA/rAAAAAAAAAABIAUAAH4AAABJgN94LDLoP8nnprpmi+8/AAAAP7wAAAAAAAAAASEFAAB+AAAAPqcwAJVQ6D+DDz744IPvPwAAAD+8AAAAAAAAAAEiBQAAfgAAAGrGpJ/oaOg/gw8++OCD7z8AAAA/ywAAAAAAAAABIwUAAH4AAAAq9dIOZo3oPz031TVbfO8/AAAAP8sAAAAAAAAAASQFAAB+AAAAIRwkls6r6D89N9U1W3zvPwAAAD/bAAAAAAAAAAElBQAAfgAAAKxSL+1g1ug/915sc9V07z8AAAA/2wAAAAAAAAABJgUAAH4AAAACkRcsCAfpP/debHPVdO8/AAAAP+sAAAAAAAAAAScFAAB+AAAAjscig5ox6T+zhgOxT23vPwAAAD/rAAAAAAAAAAEoBQAAfgAAABr+LdosXOk/s4YDsU9t7z8AAAA/+gAAAAAAAAABKQUAAH4AAABwPBYZ1IzpP7OGA7FPbe8/AAAAP/oAAAAAAAAAASoFAAB+AAAAkILbP5DD6T9trpruyWXvPwAAAD8KAQAAAAAAAAErBQAAfgAAALLIoGZM+uk/ba6a7sll7z8AAAA/CgEAAAAAAAABLAUAAH4AAACeFkN1HTfqPyfWMSxEXu8/AAAAPxoBAAAAAAAAAS0FAAB+AAAA9FQrtMRn6j8n1jEsRF7vPwAAAD8aAQAAAAAAAAEuBQAAfgAAAEqTE/NrmOo/J9YxLERe7z8AAAA/KQEAAAAAAAABLwUAAH4AAACh0fsxE8nqPyfWMSxEXu8/AAAAPykBAAAAAAAAATAFAAB+AAAAKwgHiaXz6j8n1jEsRF7vPwAAAD85AQAAAAAAAAExBQAAfgAAAO02NfgiGOs/J9YxLERe7z8AAAA/OQEAAAAAAAABMgUAAH4AAAB4bUBPtULrP+H9yGm+Vu8/AAAAP0gBAAAAAAAAATMFAAB+AAAAb5SR1h1h6z+bJWCnOE/vPwAAAD9IAQAAAAAAAAE0BQAAfgAAAM6rKI5cc+s/myVgpzhP7z8AAAA/WAEAAAAAAAABNQUAAH4AAADF0nkVxZHrP1ZN9+SyR+8/AAAAP1gBAAAAAAAAATYFAAB+AAAAWuIz5e6d6z9WTffkskfvPwAAAD9YAQAAAAAAAAE3BQAAfgAAALr5ypwtsOs/Vk335LJH7z8AAAA/WAEAAAAAAAABOAUAAH4AAACFAaiEQrbrP1ZN9+SyR+8/AAAAP2cBAAAAAAAAATkFAAB+AAAAUAmFbFe86z9WTffkskfvPwAAAD9nAQAAAAAAAAE6BQAAfgAAABsRYlRswus/Vk335LJH7z8AAAA/dwEAAAAAAAABOwUAAH4AAAAbEWJUbMLrPxF1jiItQO8/AAAAP2ECAAAAAAAAATwFAAB+AAAAVyd7KPkL6z+38AD80MfuPwAAAD8AAAAAAAAAAAE9BQAAfgAAAO02NfgiGOs//chpvlbP7j8AAAA/HwAAAAAAAAABPgUAAH4AAADtNjX4IhjrP0Oh0oDc1u4/AAAAPy8AAAAAAAAAAT8FAAB+AAAAtz4S4Dce6z+IeTtDYt7uPwAAAD8vAAAAAAAAAAFABQAAfgAAAE1OzK9hKus/iHk7Q2Le7j8AAAA/PwAAAAAAAAABQQUAAH4AAACuZWNnoDzrP85RpAXo5e4/AAAAPz8AAAAAAAAAAUIFAAB+AAAA2YTXBvRU6z8UKg3Ibe3uPwAAAD9OAAAAAAAAAAFDBQAAfgAAAASkS6ZHbes/WAJ2ivP07j8AAAA/TgAAAAAAAAABRAUAAH4AAAAvw79Fm4XrP57a3kx5/O4/AAAAP14AAAAAAAAAAUUFAAB+AAAAj9pW/dmX6z/kskcP/wPvPwAAAD9eAAAAAAAAAAFGBQAAfgAAACXqEM0DpOs/5LJHD/8D7z8AAAA/bQAAAAAAAAABRwUAAH4AAAC6+cqcLbDrP+SyRw//A+8/AAAAP20AAAAAAAAAAUgFAAB+AAAAuvnKnC2w6z8pi7DRhAvvPwAAAD+sAAAAAAAAAAFJBQAAfgAAALr5ypwtsOs/tTuCVpAa7z8AAAA/vAAAAAAAAAABSgUAAH4AAAC6+cqcLbDrP/oT6xgWIu8/AAAAP8sAAAAAAAAAAUsFAAB+AAAAuvnKnC2w6z+GxLydITHvPwAAAD/LAAAAAAAAAAFMBQAAfgAAALr5ypwtsOs/EXWOIi1A7z8AAAA/2wAAAAAAAAABTQUAAH4AAADw8e20GKrrPz031TVbfO8/AAAAP+oAAAAAAAAAAU4FAAB+AAAA8PHttBiq6z+DDz744IPvPwAAAD/6AAAAAAAAAAFPBQAAfgAAACXqEM0DpOs/D8APfeyS7z8AAAA/+gAAAAAAAAABUAUAAH4AAAAl6hDNA6TrP5lw4QH4oe8/AAAAPwoBAAAAAAAAAVEFAAB+AAAAWuIz5e6d6z/fSErEfanvPwAAAD8KAQAAAAAAAAFSBQAAfgAAAI/aVv3Zl+s/JSGzhgOx7z8AAAA/KQEAAAAAAAABUwUAAH4AAADF0nkVxZHrP/Wp7c2Ux+8/AAAAP0gBAAAAAAAAAVQFAAB+AAAAxdJ5FcWR6z87glaQGs/vPwAAAD93AQAAAAAAAAFVBQAAfgAAAMXSeRXFkes/9antzZTH7z8AAAA/vgEAAAAAAAABVgUAAH4AAADF0nkVxZHrP7HRhAsPwO8/AAAAP80BAAAAAAAAAVcFAAB+AAAAZvi3aLNw5T8hs4YDsU/tPwAAAD8AAAAAAAAAAAFYBQAAfgAAAJvw2oCeauU/IbOGA7FP7T8AAAA/DwAAAAAAAAABWQUAAH4AAADQ6P2YiWTlP9vaHUErSO0/AAAAP04AAAAAAAAAAVoFAAB+AAAA0Oj9mIlk5T+VArV+pUDtPwAAAD9dAAAAAAAAAAFbBQAAfgAAANDo/ZiJZOU/ClLj+Zkx7T8AAAA/XQAAAAAAAAABXAUAAH4AAAAG4SCxdF7lP3+hEXWOIu0/AAAAP10AAAAAAAAAAV0FAAB+AAAABuEgsXRe5T+uGNct/QvtPwAAAD9tAAAAAAAAAAFeBQAAfgAAADrZQ8lfWOU/mLczJObt7D8AAAA/bQAAAAAAAAABXwUAAH4AAABw0WbhSlLlP7DNVdM9uew/AAAAP30AAAAAAAAAAWAFAAB+AAAApcmJ+TVM5T8PvOBEG4zsPwAAAD99AAAAAAAAAAFhBQAAfgAAAA+6zykMQOU/KNIC9HJX7D8AAAA/jAAAAAAAAAABYgUAAH4AAABFsvJB9znlP4bAjWVQKuw/AAAAP4wAAAAAAAAAAWMFAAB+AAAAsKI4cs0t5T8UJt6PnObrPwAAAD+cAAAAAAAAAAFkBQAAfgAAAOSaW4q4J+U/LjwAP/Sx6z8AAAA/nAAAAAAAAAABZQUAAH4AAABPi6G6jhvlP0ZSIu5Lfes/AAAAP6sAAAAAAAAAAWYFAAB+AAAAuXvn6mQP5T/rGBYir1frPwAAAD+rAAAAAAAAAAFnBQAAfgAAACRsLRs7A+U/Ay840QYj6z8AAAA/uwAAAAAAAAABaAUAAH4AAADDVJZj/PDkP9Zs8b3Y5uo/AAAAP7sAAAAAAAAAAWkFAAB+AAAALUXck9Lk5D/wghNtMLLqPwAAAD/LAAAAAAAAAAFqBQAAfgAAAM0tRdyT0uQ/CJk1HIh96j8AAAA/ywAAAAAAAAABawUAAH4AAABsFq4kVcDkP2eHwI1lUOo/AAAAP9oAAAAAAAAAAWwFAAB+AAAAog7RPEC65D9QJh2ETjLqPwAAAD/aAAAAAAAAAAFtBQAAfgAAAEH3OYUBqOQ/rxSo9SsF6j8AAAA/6gAAAAAAAAABbgUAAH4AAAB371yd7KHkP1PbmymP3+k/AAAAP+oAAAAAAAAAAW8FAAB+AAAA4t+izcKV5D+yySabbLLpPwAAAD/6AAAAAAAAAAFwBQAAfgAAAEzQ6P2YieQ/yt9ISsR96T8AAAA/+gAAAAAAAAABcQUAAH4AAACByAsWhIPkPynO07uhUOk/AAAAPwkBAAAAAAAAAXIFAAB+AAAAgcgLFoSD5D/NlMfvBCvpPwAAAD8JAQAAAAAAAAFzBQAAfgAAALbALi5vfeQ/5qrpnlz26D8AAAA/GQEAAAAAAAABdAUAAH4AAAC2wC4ub33kP89JRpVF2Og/AAAAPxkBAAAAAAAAAXUFAAB+AAAAtsAuLm995D8uONEGI6voPwAAAD8oAQAAAAAAAAF2BQAAfgAAAOu4UUZad+Q/0v7EOoaF6D8AAAA/KAEAAAAAAAABdwUAAH4AAADruFFGWnfkPzHtT6xjWOg/AAAAPzgBAAAAAAAAAXgFAAB+AAAA67hRRlp35D8ajKyiTDroPwAAAD84AQAAAAAAAAF5BQAAfgAAAOu4UUZad+Q/BCsJmTUc6D8AAAA/SAEAAAAAAAABegUAAH4AAADruFFGWnfkPzOizlGkBeg/AAAAP0gBAAAAAAAAAXsFAAB+AAAA67hRRlp35D9iGZQKE+/nPwAAAD9XAQAAAAAAAAF8BQAAfgAAAOu4UUZad+Q/HUErSI3n5z8AAAA/ZwEAAAAAAAABfQUAAH4AAADruFFGWnfkP5KQWcOB2Oc/AAAAP2cBAAAAAAAAAX4FAAB+AAAA67hRRlp35D9NuPAA/NDnPwAAAD93AQAAAAAAAAF/BQAAfgAAACGxdF5FceQ/TbjwAPzQ5z8AAAA/1AEAAAAAAAABgAUAAH4AAACLobqOG2XkP0248AD80Oc/AAAAP9QBAAAAAAAAAYEFAAB+AAAAwJndpgZf5D9NuPAA/NDnPwAAAD/kAQAAAAAAAAGCBQAAfgAAAEkVMEGj9+M/oNKA3Nbu6D8AAAA/AAAAAAAAAAABgwUAAH4AAABJFTBBo/fjP1v6FxpR5+g/AAAAPwAAAAAAAAAAAYQFAAB+AAAAFB0NKbj94z/PSUaVRdjoPwAAAD8QAAAAAAAAAAGFBQAAfgAAABQdDSm4/eM/RZl0EDrJ6D8AAAA/EAAAAAAAAAABhgUAAH4AAACpLMf44QnkP7rooosuuug/AAAAPx8AAAAAAAAAAYcFAAB+AAAAqSzH+OEJ5D90EDrJqLLoPwAAAD8fAAAAAAAAAAGIBQAAfgAAAHQ0pOD2D+Q/6V9oRJ2j6D8AAAA/LwAAAAAAAAABiQUAAH4AAAB0NKTg9g/kP6OH/4EXnOg/AAAAPz4AAAAAAAAAAYoFAAB+AAAAPzyByAsW5D+jh/+BF5zoPwAAAD9OAAAAAAAAAAGLBQAAfgAAAD88gcgLFuQ/Xa+Wv5GU6D8AAAA/XgAAAAAAAAABjAUAAH4AAADUSzuYNSLkPxfXLf0Ljeg/AAAAP20AAAAAAAAAAY0FAAB+AAAA1Es7mDUi5D+NJlx4AH7oPwAAAD9tAAAAAAAAAAGOBQAAfgAAADVj0k90NOQ/dsW4bulf6D8AAAA/fQAAAAAAAAABjwUAAH4AAAD/aq83iTrkP+sU5+ndUOg/AAAAP30AAAAAAAAAAZAFAAB+AAAAKooj19xS5D8ajKyiTDroPwAAAD99AAAAAAAAAAGRBQAAfgAAAPaRAL/xWOQ/SgNyW7sj6D8AAAA/jQAAAAAAAAABkgUAAH4AAADAmd2mBl/kP79SoNavFOg/AAAAP40AAAAAAAAAAZMFAAB+AAAAi6G6jhtl5D8zos5RpAXoPwAAAD+cAAAAAAAAAAGUBQAAfgAAAFapl3Ywa+Q/qPH8zJj25z8AAAA/rAAAAAAAAAABlQUAAH4AAAAhsXReRXHkP2IZlAoT7+c/AAAAP6wAAAAAAAAAAZYFAAB+AAAA67hRRlp35D/uyWWPHv7nPwAAAD8ZAQAAAAAAAAGXBQAAfgAAALbALi5vfeQ/eXo3FCoN6D8AAAA/GQEAAAAAAAABmAUAAH4AAABM0Oj9mInkPwQrCZk1HOg/AAAAPykBAAAAAAAAAZkFAAB+AAAAFtjF5a2P5D/Us0PgxjLoPwAAAD8pAQAAAAAAAAGaBQAAfgAAAKznf7XXm+Q/YGQVZdJB6D8AAAA/OAEAAAAAAAABmwUAAH4AAAB371yd7KHkP+sU5+ndUOg/AAAAPzgBAAAAAAAAAZwFAAB+AAAAQfc5hQGo5D92xbhu6V/oPwAAAD9IAQAAAAAAAAGdBQAAfgAAANcG9FQrtOQ/AnaK8/Ru6D8AAAA/SAEAAAAAAAABngUAAH4AAADXBvRUK7TkP0dO87V6dug/AAAAP1gBAAAAAAAAAZ8FAAB+AAAAog7RPEC65D+NJlx4AH7oPwAAAD9nAQAAAAAAAAGgBQAAfgAAAKIO0TxAuuQ/0v7EOoaF6D8AAAA/ZwEAAAAAAAABoQUAAH4AAABsFq4kVcDkP9L+xDqGheg/AAAAP2cBAAAAAAAAAaIFAAB+AAAAOB6LDGrG5D/S/sQ6hoXoPwAAAD+mAQAAAAAAAAGjBQAAfgAAADgeiwxqxuQ/F9ct/QuN6D8AAAA/tQEAAAAAAAABpAUAAH4AAAACJmj0fszkP12vlr+RlOg/AAAAP8UBAAAAAAAAAaUFAAB+AAAAzS1F3JPS5D9dr5a/kZToPwAAAD/VAQAAAAAAAAGmBQAAfgAAAGM9/6u93uQ/Xa+Wv5GU6D8AAAA/1QEAAAAAAAABpwUAAH4AAAAtRdyT0uTkP12vlr+RlOg/AAAAP+QBAAAAAAAAAagFAAB+AAAAw1SWY/zw5D9dr5a/kZToPwAAAD/kAQAAAAAAAAGpBQAAfgAAAFhkUDMm/eQ/Xa+Wv5GU6D8AAAA/9AEAAAAAAAABqgUAAH4AAAC5e+fqZA/lP12vlr+RlOg/AAAAP/QBAAAAAAAAAasFAAB+AAAAT4uhuo4b5T9dr5a/kZToPwAAAD8EAgAAAAAAAAGsBQAAfgAAAGb4t2izcOU/q6Z7ctmj5z8AAAA/AAAAAAAAAAABrQUAAH4AAABm+Ldos3DlP2XOErBTnOc/AAAAP08AAAAAAAAAAa4FAAB+AAAAMQCVUMh25T9lzhKwU5znPwAAAD9eAAAAAAAAAAGvBQAAfgAAAJEXLAgHieU/Zc4SsFOc5z8AAAA/bgAAAAAAAAABsAUAAH4AAACHPn2Pb6flPx/2qe3NlOc/AAAAP24AAAAAAAAAAbEFAAB+AAAASG2r/uzL5T8f9qntzZTnPwAAAD99AAAAAAAAAAGyBQAAfgAAAAic2W1q8OU/2x1BK0iN5z8AAAA/fQAAAAAAAAABswUAAH4AAADJygfd5xTmP09tb6Y8fuc/AAAAP40AAAAAAAAAAbQFAAB+AAAAKeKelCYn5j9PbW+mPH7nPwAAAD+NAAAAAAAAAAG1BQAAfgAAAFQBEzR6P+Y/CpUG5LZ25z8AAAA/nQAAAAAAAAABtgUAAH4AAAB/IIfTzVfmP37kNF+rZ+c/AAAAP50AAAAAAAAAAbcFAAB+AAAAdkfYWjZ25j9+5DRfq2fnPwAAAD+sAAAAAAAAAAG4BQAAfgAAANVebxJ1iOY/fuQ0X6tn5z8AAAA/rAAAAAAAAAABuQUAAH4AAABrbininpTmP37kNF+rZ+c/AAAAP7wAAAAAAAAAAboFAAB+AAAAAX7jscig5j9+5DRfq2fnPwAAAD+8AAAAAAAAAAG7BQAAfgAAAMyFwJndpuY/OQzMnCVg5z8AAAA/zAAAAAAAAAABvAUAAH4AAABhlXppB7PmPzkMzJwlYOc/AAAAP8wAAAAAAAAAAb0FAAB+AAAA96Q0OTG/5j85DMycJWDnPwAAAD/bAAAAAAAAAAG+BQAAfgAAAI207ghby+Y/8zNj2p9Y5z8AAAA/6wAAAAAAAAABvwUAAH4AAABXvMvwb9HmP/MzY9qfWOc/AAAAP/oAAAAAAAAAAcAFAAB+AAAAIsSo2ITX5j/zM2Pan1jnPwAAAD85AQAAAAAAAAHBBQAAfgAAAOzLhcCZ3eY/8zNj2p9Y5z8AAAA/SQEAAAAAAAABwgUAAH4AAAC402KoruPmP/MzY9qfWOc/AAAAP0kBAAAAAAAAAcMFAAB+AAAAgts/kMPp5j/zM2Pan1jnPwAAAD9YAQAAAAAAAAHEBQAAfgAAAE3jHHjY7+Y/8zNj2p9Y5z8AAAA/WAEAAAAAAAABxQUAAH4AAAAX6/lf7fXmP/MzY9qfWOc/AAAAP2gBAAAAAAAAAcYFAAB+AAAA4/LWRwL85j/zM2Pan1jnPwAAAD93AQAAAAAAAAHHBQAAfgAAAHgCkRcsCOc/8zNj2p9Y5z8AAAA/dwEAAAAAAAAByAUAAH4AAAAOEkvnVRTnP/MzY9qfWOc/AAAAP4cBAAAAAAAAAckFAAB+AAAADhJL51UU5z+tW/oXGlHnPwAAAD+XAQAAAAAAAAHKBQAAfgAAANkZKM9qGuc/rVv6FxpR5z8AAAA/lwEAAAAAAAABywUAAH4AAAD3pDQ5Mb/mP7AQeb1a/uY/AAAAPwAAAAAAAAAAAcwFAAB+AAAALJ1XURy55j/16OF/4AXnPwAAAD8QAAAAAAAAAAHNBQAAfgAAAGGVemkHs+Y/9ejhf+AF5z8AAAA/EAAAAAAAAAABzgUAAH4AAABhlXppB7PmPzvBSkJmDec/AAAAPxAAAAAAAAAAAc8FAAB+AAAAYZV6aQez5j/GcRzHcRznPwAAAD8fAAAAAAAAAAHQBQAAfgAAAJaNnYHyrOY/xnEcx3Ec5z8AAAA/HwAAAAAAAAAB0QUAAH4AAADMhcCZ3abmP1Ii7kt9K+c/AAAAPy8AAAAAAAAAAdIFAAB+AAAAzIXAmd2m5j+X+lYOAzPnPwAAAD8vAAAAAAAAAAHTBQAAfgAAAMyFwJndpuY/Iqsokw5C5z8AAAA/PgAAAAAAAAAB1AUAAH4AAAABfuOxyKDmP2iDkVWUSec/AAAAP04AAAAAAAAAAdUFAAB+AAAAAX7jscig5j+tW/oXGlHnPwAAAD9OAAAAAAAAAAHWBQAAfgAAAAF+47HIoOY/8zNj2p9Y5z8AAAA/XgAAAAAAAAAB1wUAAH4AAAABfuOxyKDmPzkMzJwlYOc/AAAAP30AAAAAAAAAAdgFAAB+AAAAzIXAmd2m5j85DMycJWDnPwAAAD99AAAAAAAAAAHZBQAAfgAAAJaNnYHyrOY/OQzMnCVg5z8AAAA/jQAAAAAAAAAB2gUAAH4AAAAsnVdRHLnmPzkMzJwlYOc/AAAAP40AAAAAAAAAAdsFAAB+AAAAwawRIUbF5j85DMycJWDnPwAAAD+cAAAAAAAAAAHcBQAAfgAAAOzLhcCZ3eY/rVv6FxpR5z8AAAA/nAAAAAAAAAAB3QUAAH4AAABN4xx42O/mP61b+hcaUec/AAAAP6wAAAAAAAAAAd4FAAB+AAAA4/LWRwL85j/d0r/QiDrnPwAAAD+sAAAAAAAAAAHfBQAAfgAAAHgCkRcsCOc/l/pWDgMz5z8AAAA/uwAAAAAAAAAB4AUAAH4AAAAOEkvnVRTnPwxKhYn3I+c/AAAAP7sAAAAAAAAAAeEFAAB+AAAA2Rkoz2oa5z+BmbME7BTnPwAAAD/LAAAAAAAAAAHiBQAAfgAAANkZKM9qGuc/O8FKQmYN5z8AAAA/ywAAAAAAAAAB4wUAAH4AAADZGSjPahrnP/Xo4X/gBec/AAAAP9sAAAAAAAAAAeQFAAB+AAAA2Rkoz2oa5z+wEHm9Wv7mPwAAAD/bAAAAAAAAAAHlBQAAfgAAAA4SS+dVFOc/sBB5vVr+5j8AAAA/OQEAAAAAAAAB5gUAAH4AAABECm7/QA7nP7AQeb1a/uY/AAAAP0kBAAAAAAAAAecFAAB+AAAArfqzLxcC5z+wEHm9Wv7mPwAAAD9YAQAAAAAAAAHoBQAAfgAAABfr+V/t9eY/9ejhf+AF5z8AAAA/aAEAAAAAAAAB6QUAAH4AAACC2z+Qw+nmP4GZswTsFOc/AAAAP2gBAAAAAAAAAeoFAAB+AAAA7MuFwJnd5j/GcRzHcRznPwAAAD9oAQAAAAAAAAHrBQAAfgAAAFe8y/Bv0eY/3dK/0Ig65z8AAAA/dwEAAAAAAAAB7AUAAH4AAACNtO4IW8vmPyKrKJMOQuc/AAAAP4cBAAAAAAAAAe0FAAB+AAAAwawRIUbF5j9og5FVlEnnPwAAAD+HAQAAAAAAAAHuBQAAfgAAAPekNDkxv+Y/8zNj2p9Y5z8AAAA/lwEAAAAAAAAB7wUAAH4AAAD3pDQ5Mb/mPzkMzJwlYOc/AAAAP6YBAAAAAAAAAfAFAAB+AAAA96Q0OTG/5j9+5DRfq2fnPwAAAD+mAQAAAAAAAAHxBQAAfgAAAPekNDkxv+Y/xLydITFv5z8AAAA/tgEAAAAAAAAB8gUAAH4AAADBrBEhRsXmP8S8nSExb+c/AAAAP/QBAAAAAAAAAfMFAAB+AAAAV7zL8G/R5j/EvJ0hMW/nPwAAAD8EAgAAAAAAAAH0BQAAfgAAAOzLhcCZ3eY/xLydITFv5z8AAAA/BAIAAAAAAAAB9QUAAH4AAAAX6/lf7fXmP37kNF+rZ+c/AAAAPxQCAAAAAAAAAfYFAAB+AAAArfqzLxcC5z/zM2Pan1jnPwAAAD8UAgAAAAAAAAH3BQAAfgAAAHgCkRcsCOc/Iqsokw5C5z8AAAA/IwIAAAAAAAAB+AUAAH4AAABECm7/QA7nP5f6Vg4DM+c/AAAAPyMCAAAAAAAAAfkFAAB+AAAARApu/0AO5z8MSoWJ9yPnPwAAAD8zAgAAAAAAAAH6BQAAfgAAAEQKbv9ADuc/xnEcx3Ec5z8AAAA/MwIAAAAAAAAB+wUAAH4AAABECm7/QA7nPzvBSkJmDec/AAAAP0MCAAAAAAAAAfwFAAB+AAAARApu/0AO5z+wEHm9Wv7mPwAAAD9DAgAAAAAAAAH9BQAAfgAAAK36sy8XAuc/ajgQ+9T25j8AAAA/UgIAAAAAAAAB/gUAAH4AAADj8tZHAvzmPyRgpzhP7+Y/AAAAP1ICAAAAAAAAAf8FAAB+AAAAF+v5X+315j8kYKc4T+/mPwAAAD9iAgAAAAAAAAEABgAAfgAAAILbP5DD6eY/JGCnOE/v5j8AAAA/YgIAAAAAAAABAQYAAH4AAAC402KoruPmPyRgpzhP7+Y/AAAAP3ECAAAAAAAAAQIGAAB+AAAAIsSo2ITX5j8kYKc4T+/mPwAAAD9xAgAAAAAAAAEDBgAAfgAAAI207ghby+Y/JGCnOE/v5j8AAAA/gQIAAAAAAAABBAYAAH4AAAD3pDQ5Mb/mP2o4EPvU9uY/AAAAP4ECAAAAAAAAAQUGAAB+AAAAYZV6aQez5j+wEHm9Wv7mPwAAAD+RAgAAAAAAAAEGBgAAfgAAAJaNnYHyrOY/9ejhf+AF5z8AAAA/kQIAAAAAAAABBwYAAH4AAADMhcCZ3abmPzvBSkJmDec/AAAAP6ACAAAAAAAAAQgGAAB+AAAAAX7jscig5j+BmbME7BTnPwAAAD+gAgAAAAAAAAEJBgAAfgAAAAF+47HIoOY/DEqFifcj5z8AAAA/sAIAAAAAAAABCgYAAH4AAAABfuOxyKDmP1Ii7kt9K+c/AAAAP7ACAAAAAAAAAQsGAAB+AAAAAX7jscig5j/d0r/QiDrnPwAAAD/PAgAAAAAAAAEMBgAAfgAAAAF+47HIoOY/rVv6FxpR5z8AAAA/zwIAAAAAAAABDQYAAH4AAAABfuOxyKDmP/MzY9qfWOc/AAAAP88CAAAAAAAAAQ4GAAB+AAAAAX7jscig5j85DMycJWDnPwAAAD/fAgAAAAAAAAEPBgAAfgAAAAF+47HIoOY/xLydITFv5z8AAAA/3wIAAAAAAAABEAYAAH4AAADMhcCZ3abmPwqVBuS2duc/AAAAP+4CAAAAAAAAAREGAAB+AAAAlo2dgfKs5j8KlQbktnbnPwAAAD/+AgAAAAAAAAESBgAAfgAAAGGVemkHs+Y/CpUG5LZ25z8AAAA/DgMAAAAAAAABEwYAAH4AAAD3pDQ5Mb/mP09tb6Y8fuc/AAAAPw4DAAAAAAAAARQGAAB+AAAAwawRIUbF5j9PbW+mPH7nPwAAAD8dAwAAAAAAAAEVBgAAfgAAAFe8y/Bv0eY/T21vpjx+5z8AAAA/HQMAAAAAAAABFgYAAH4AAAC402KoruPmP09tb6Y8fuc/AAAAPy0DAAAAAAAAARcGAAB+AAAAF+v5X+315j8KlQbktnbnPwAAAD8tAwAAAAAAAAEYBgAAfgAAAHgCkRcsCOc/fuQ0X6tn5z8AAAA/PQMAAAAAAAABGQYAAH4AAABECm7/QA7nP/MzY9qfWOc/AAAAPz0DAAAAAAAAARoGAAB+AAAADhJL51UU5z9og5FVlEnnPwAAAD9MAwAAAAAAAAEbBgAAfgAAAA4SS+dVFOc/l/pWDgMz5z8AAAA/TAMAAAAAAAABHAYAAH4AAADZGSjPahrnPwxKhYn3I+c/AAAAP1wDAAAAAAAAAR0GAAB+AAAA2Rkoz2oa5z/GcRzHcRznPwAAAD9cAwAAAAAAAAEeBgAAfgAAANkZKM9qGuc/gZmzBOwU5z8AAAA/awMAAAAAAAABHwYAAH4AAAAOEkvnVRTnP/Xo4X/gBec/AAAAP3sDAAAAAAAAASAGAAB+AAAAeAKRFywI5z/16OF/4AXnPwAAAD+LAwAAAAAAAAEhBgAAfgAAAK36sy8XAuc/9ejhf+AF5z8AAAA/iwMAAAAAAAABIgYAAH4AAAAX6/lf7fXmP/Xo4X/gBec/AAAAP5oDAAAAAAAAASMGAAB+AAAATeMceNjv5j/16OF/4AXnPwAAAD+aAwAAAAAAAAEkBgAAfgAAAOzLhcCZ3eY/9ejhf+AF5z8AAAA/qgMAAAAAAAABJQYAAH4AAACNtO4IW8vmPzvBSkJmDec/AAAAP6oDAAAAAAAAASYGAAB+AAAA96Q0OTG/5j+BmbME7BTnPwAAAD+6AwAAAAAAAAEnBgAAfgAAACydV1EcueY/xnEcx3Ec5z8AAAA/ugMAAAAAAAABKAYAAH4AAACWjZ2B8qzmP1Ii7kt9K+c/AAAAP8kDAAAAAAAAASkGAAB+AAAAlo2dgfKs5j+X+lYOAzPnPwAAAD/JAwAAAAAAAAEqBgAAfgAAAJaNnYHyrOY/3dK/0Ig65z8AAAA/2QMAAAAAAAABKwYAAH4AAADMhcCZ3abmP93Sv9CIOuc/AAAAP+gDAAAAAAAAASwGAAB+AAAAlo2dgfKs5j/d0r/QiDrnPwAAAD8IBAAAAAAAAAEtBgAAfgAAAGGVemkHs+Y/3dK/0Ig65z8AAAA/CAQAAAAAAAABLgYAAH4AAAAsnVdRHLnmP93Sv9CIOuc/AAAAPxcEAAAAAAAAAS8GAAB+AAAA96Q0OTG/5j/d0r/QiDrnPwAAAD8XBAAAAAAAAAEwBgAAfgAAAI207ghby+Y/3dK/0Ig65z8AAAA/JwQAAAAAAAABMQYAAH4AAADUturPvlzoP71a/kZSIu4/AAAAPwAAAAAAAAAAATIGAAB+AAAAn77Ht9Ni6D+9Wv5GUiLuPwAAAD8fAAAAAAAAAAEzBgAAfgAAAGrGpJ/oaOg/vVr+RlIi7j8AAAA/LwAAAAAAAAABNAYAAH4AAAD/1V5vEnXoP71a/kZSIu4/AAAAPy8AAAAAAAAAATUGAAB+AAAAleUYPzyB6D8CM2cJ2CnuPwAAAD8+AAAAAAAAAAE2BgAAfgAAAPb8r/Z6k+g/AjNnCdgp7j8AAAA/PgAAAAAAAAABNwYAAH4AAAAhHCSWzqvoP0gL0MtdMe4/AAAAP04AAAAAAAAAATgGAAB+AAAAgDO7TQ2+6D9IC9DLXTHuPwAAAD9OAAAAAAAAAAE5BgAAfgAAAOFKUgVM0Og/SAvQy10x7j8AAAA/XgAAAAAAAAABOgYAAH4AAAAMasakn+joP0gL0MtdMe4/AAAAP14AAAAAAAAAATsGAAB+AAAAApEXLAgH6T9IC9DLXTHuPwAAAD9tAAAAAAAAAAE8BgAAfgAAAC6wi8tbH+k/SAvQy10x7j8AAAA/bQAAAAAAAAABPQYAAH4AAABZz/9qrzfpP0gL0MtdMe4/AAAAP30AAAAAAAAAAT4GAAB+AAAAhO5zCgNQ6T9IC9DLXTHuPwAAAD99AAAAAAAAAAE/BgAAfgAAAHoVxZFrbuk/SAvQy10x7j8AAAA/jQAAAAAAAAABQAYAAH4AAAA6RPMA6ZLpP0gL0MtdMe4/AAAAP40AAAAAAAAAAUEGAAB+AAAA+3IhcGa36T8CM2cJ2CnuPwAAAD+cAAAAAAAAAAFCBgAAfgAAALyhT9/j2+k/vVr+RlIi7j8AAAA/nAAAAAAAAAABQwYAAH4AAAB80H1OYQDqP3eClYTMGu4/AAAAP6wAAAAAAAAAAUQGAAB+AAAAPf+rvd4k6j8xqizCRhPuPwAAAD+sAAAAAAAAAAFFBgAAfgAAAGgeIF0yPeo/pvlaPTsE7j8AAAA/uwAAAAAAAAABRgYAAH4AAADJNbcUcU/qP2Ah8nq1/O0/AAAAP7sAAAAAAAAAAUcGAAB+AAAAvlwInNlt6j8bSYm4L/XtPwAAAD/LAAAAAAAAAAFIBgAAfgAAAB90n1MYgOo/1nAg9qnt7T8AAAA/2wAAAAAAAAABSQYAAH4AAADpe3w7LYbqP0rATnGe3u0/AAAAP+oAAAAAAAAAAUoGAAB+AAAAf4s2C1eS6j9KwE5xnt7tPwAAAD/qAAAAAAAAAAFLBgAAfgAAABWb8NqAnuo/vw997JLP7T8AAAA/6gAAAAAAAAABTAYAAH4AAACqqqqqqqrqP3k3FCoNyO0/AAAAP/oAAAAAAAAAAU0GAAB+AAAAQLpketS26j/uhkKlAbntPwAAAD/6AAAAAAAAAAFOBgAAfgAAANXJHkr+wuo/ZNZwIPap7T8AAAA/CgEAAAAAAAABTwYAAH4AAABr2dgZKM/qP5NNNtlkk+0/AAAAPwoBAAAAAAAAAVAGAAB+AAAANuG1AT3V6j8HnWRUWYTtPwAAAD8ZAQAAAAAAAAFRBgAAfgAAAJb4TLl75+o/8TvBSkJm7T8AAAA/GQEAAAAAAAABUgYAAH4AAACW+Ey5e+fqPyGzhgOxT+0/AAAAPykBAAAAAAAAAVMGAAB+AAAAYQAqoZDt6j9QKky8HzntPwAAAD8pAQAAAAAAAAFUBgAAfgAAAGEAKqGQ7eo/f6ERdY4i7T8AAAA/OAEAAAAAAAABVQYAAH4AAABhACqhkO3qP64Y1y39C+0/AAAAPzgBAAAAAAAAAVYGAAB+AAAAYQAqoZDt6j/ej5zma/XsPwAAAD9IAQAAAAAAAAFXBgAAfgAAAADpkulR2+o/xy753FTX7D8AAAA/SAEAAAAAAAABWAYAAH4AAADVyR5K/sLqPzx+J1hJyOw/AAAAP1gBAAAAAAAAAVkGAAB+AAAAFZvw2oCe6j8mHYROMqrsPwAAAD9YAQAAAAAAAAFaBgAAfgAAAFRswmsDeuo/D7zgRBuM7D8AAAA/ZwEAAAAAAAABWwYAAH4AAAD+LdosXEnqP/haPTsEbuw/AAAAP2cBAAAAAAAAAVwGAAB+AAAA3ecUBqAS6j9XScis4UDsPwAAAD93AQAAAAAAAAFdBgAAfgAAACaSlQ+6z+k/hsCNZVAq7D8AAAA/dwEAAAAAAAABXgYAAH4AAABwPBYZ1IzpP+WuGNct/es/AAAAP4cBAAAAAAAAAV8GAAB+AAAAueaWIu5J6T8UJt6PnObrPwAAAD+HAQAAAAAAAAFgBgAAfgAAADiJOkTzAOk//sQ6hoXI6z8AAAA/lgEAAAAAAAABYQYAAH4AAAAWQ3UdN8roP7js0cP/wOs/AAAAP5YBAAAAAAAAAWIGAAB+AAAAKvXSDmaN6D9zFGkBernrPwAAAD+mAQAAAAAAAAFjBgAAfgAAAJ++x7fTYug/cxRpAXq56z8AAAA/pgEAAAAAAAABZAYAAH4AAACpl3Ywa0ToP3MUaQF6ues/AAAAP7UBAAAAAAAAAWUGAAB+AAAA6GhIwe0f6D9zFGkBernrPwAAAD+1AQAAAAAAAAFmBgAAfgAAAPNB9zmFAeg/cxRpAXq56z8AAAA/xQEAAAAAAAABZwYAAH4AAADIIoOaMennP/7EOoaFyOs/AAAAP8UBAAAAAAAAAWgGAAB+AAAAZwvs4vLW5z+JdQwLkdfrPwAAAD/VAQAAAAAAAAFpBgAAfgAAAAf0VCu0xOc/z011zRbf6z8AAAA/5AEAAAAAAAABagYAAH4AAADc1OCLYKznP6DWrxSo9es/AAAAP+QBAAAAAAAAAWsGAAB+AAAAsbVs7AyU5z9xX+pbOQzsPwAAAD/0AQAAAAAAAAFsBgAAfgAAAIaW+Ey5e+c/+w+84EQb7D8AAAA/9AEAAAAAAAABbQYAAH4AAAAlf2GVemnnP8yY9ifWMew/AAAAP/QBAAAAAAAAAW4GAAB+AAAAL1gQDhJL5z/j+Zkx7U/sPwAAAD8EAgAAAAAAAAFvBgAAfgAAADkxv4apLOc/PjOm/Yl17D8AAAA/BAIAAAAAAAABcAYAAH4AAABECm7/QA7nP1WUSQehk+w/AAAAPxMCAAAAAAAAAXEGAAB+AAAAF+v5X+315j9s9ewQuLHsPwAAAD8jAgAAAAAAAAFyBgAAfgAAALjTYqiu4+Y/xy753FTX7D8AAAA/IwIAAAAAAAABcwYAAH4AAACNtO4IW8vmPyNoBanx/Ow/AAAAPyMCAAAAAAAAAXQGAAB+AAAA96Q0OTG/5j85yaiyCBvtPwAAAD8yAgAAAAAAAAF1BgAAfgAAAGGVemkHs+Y/UCpMvB857T8AAAA/MgIAAAAAAAABdgYAAH4AAACWjZ2B8qzmP9vaHUErSO0/AAAAP0ICAAAAAAAAAXcGAAB+AAAAzIXAmd2m5j+rY1iIvF7tPwAAAD9SAgAAAAAAAAF4BgAAfgAAAMyFwJndpuY/NhQqDcht7T8AAAA/UgIAAAAAAAABeQYAAH4AAADMhcCZ3abmP8LE+5HTfO0/AAAAP1ICAAAAAAAAAXoGAAB+AAAAzIXAmd2m5j+TTTbZZJPtPwAAAD9hAgAAAAAAAAF7BgAAfgAAAJaNnYHyrOY/ZNZwIPap7T8AAAA/cQIAAAAAAAABfAYAAH4AAABhlXppB7PmPzRfq2eHwO0/AAAAP3ECAAAAAAAAAX0GAAB+AAAA96Q0OTG/5j8F6OWuGNftPwAAAD+BAgAAAAAAAAF+BgAAfgAAAI207ghby+Y/YCHyerX87T8AAAA/gQIAAAAAAAABfwYAAH4AAABXvMvwb9HmPzGqLMJGE+4/AAAAP5ACAAAAAAAAAYAGAAB+AAAAgts/kMPp5j/Tu6FQaUDuPwAAAD+QAgAAAAAAAAGBBgAAfgAAAK36sy8XAuc/dM0W34tt7j8AAAA/oAIAAAAAAAABggYAAH4AAABvKeKelCbnP9EGI6sok+4/AAAAP6ACAAAAAAAAAYMGAAB+AAAA+l/t9SZR5z8sQC93xbjuPwAAAD+vAgAAAAAAAAGEBgAAfgAAAFCe1TTOgec//chpvlbP7j8AAAA/rwIAAAAAAAABhQYAAH4AAACm3L1zdbLnP85RpAXo5e4/AAAAP78CAAAAAAAAAYYGAAB+AAAAkipggkbv5z/OUaQF6OXuPwAAAD+/AgAAAAAAAAGHBgAAfgAAAOhoSMHtH+g/WAJ2ivP07j8AAAA/zwIAAAAAAAABiAYAAH4AAABqxqSf6GjoP1gCdorz9O4/AAAAP88CAAAAAAAAAYkGAAB+AAAA6yMBfuOx6D8UKg3Ibe3uPwAAAD/eAgAAAAAAAAGKBgAAfgAAADiJOkTzAOk/Q6HSgNzW7j8AAAA/3gIAAAAAAAABiwYAAH4AAADv3rk62UPpPyxAL3fFuO4/AAAAP+4CAAAAAAAAAYwGAAB+AAAApTQ5Mb+G6T+LLrrooovuPwAAAD/uAgAAAAAAAAGNBgAAfgAAAPtyIXBmt+k/6RxFWoBe7j8AAAA//gIAAAAAAAABjgYAAH4AAABcirgnpcnpPwIzZwnYKe4/AAAAP/4CAAAAAAAAAY8GAAB+AAAA8Zly987V6T8bSYm4L/XtPwAAAD8NAwAAAAAAAAGQBgAAfgAAAIepLMf44ek/NF+rZ4fA7T8AAAA/DQMAAAAAAAABkQYAAH4AAACHqSzH+OHpP011zRbfi+0/AAAAPzMDAAAAAAAAAZIGAAB+AAAAh6ksx/jh6T82FCoNyG3tPwAAAD8zAwAAAAAAAAGTBgAAfgAAAIepLMf44ek/IbOGA7FP7T8AAAA/QgMAAAAAAAABlAYAAH4AAACHqSzH+OHpP1AqTLwfOe0/AAAAP0IDAAAAAAAAAZUGAAB+AAAAh6ksx/jh6T8KUuP5mTHtPwAAAD9SAwAAAAAAAAGWBgAAfgAAAIepLMf44ek/xHl6NxQq7T8AAAA/UgMAAAAAAAABlwYAAH4AAACHqSzH+OHpP3+hEXWOIu0/AAAAP2IDAAAAAAAAAZgGAAB+AAAAmzHpJzoawj/RRRdddNHlPwAAAD8AAAAAAAAAAAGZBgAAfgAAAMZQXceNMsI/0UUXXXTR5T8AAAA/nAAAAAAAAAABmgYAAH4AAADxb9Fm4UrCP9FFF1100eU/AAAAP6wAAAAAAAAAAZsGAAB+AAAASK65pYh7wj/RRRdddNHlPwAAAD+sAAAAAAAAAAGcBgAAfgAAAJ7soeQvrMI/0UUXXXTR5T8AAAA/uwAAAAAAAAABnQYAAH4AAAAfSv7CKvXCP9FFF1100eU/AAAAP8sAAAAAAAAAAZ4GAAB+AAAAoKdaoSU+wz+Lba6a7snlPwAAAD/LAAAAAAAAAAGfBgAAfgAAAPflQuDMbsM/RZVF2GjC5T8AAAA/ywAAAAAAAAABoAYAAH4AAAB4Q5++x7fDP0WVRdhowuU/AAAAP9sAAAAAAAAAAaEGAAB+AAAAJMBvPBYZxD9FlUXYaMLlPwAAAD/bAAAAAAAAAAGiBgAAfgAAANE8QLpkesQ/AL3cFeO65T8AAAA/6gAAAAAAAAABowYAAH4AAAB9uRA4s9vEP7rkc1Nds+U/AAAAP+oAAAAAAAAAAaQGAAB+AAAAKzbhtQE9xT+65HNTXbPlPwAAAD/6AAAAAAAAAAGlBgAAfgAAAC7xmXL3zsU/dAwLkder5T8AAAA/+gAAAAAAAAABpgYAAH4AAACvTvZQ8hfGPy80os5RpOU/AAAAPwoBAAAAAAAAAacGAAB+AAAAh+o6bpSRxj8vNKLOUaTlPwAAAD8ZAQAAAAAAAAGoBgAAfgAAAF6Gf4s2C8c/6ls5DMyc5T8AAAA/GQEAAAAAAAABqQYAAH4AAAALA1AJhWzHP+pbOQzMnOU/AAAAPyoBAAAAAAAAAaoGAAB+AAAAjGCs53+1xz/qWzkMzJzlPwAAAD86AQAAAAAAAAGrBgAAfgAAAA2+CMZ6/sc/6ls5DMyc5T8AAAA/OgEAAAAAAAABrAYAAH4AAAC6OtlDyV/IP+pbOQzMnOU/AAAAP0kBAAAAAAAAAa0GAAB+AAAAZrepwRfByD/qWzkMzJzlPwAAAD9ZAQAAAAAAAAGuBgAAfgAAAD9T7t65Osk/6ls5DMyc5T8AAAA/WQEAAAAAAAABrwYAAH4AAADrz75cCJzJP+pbOQzMnOU/AAAAP2kBAAAAAAAAAbAGAAB+AAAA7op3Gf4tyj/qWzkMzJzlPwAAAD9pAQAAAAAAAAGxBgAAfgAAABtlpHVH2Mo/6ls5DMyc5T8AAAA/eAEAAAAAAAABsgYAAH4AAADzAOmS6VHLP+pbOQzMnOU/AAAAP3gBAAAAAAAAAbMGAAB+AAAAIdsV7zL8yz/qWzkMzJzlPwAAAD+IAQAAAAAAAAG0BgAAfgAAAPl2WgzVdcw/6ls5DMyc5T8AAAA/iAEAAAAAAAABtQYAAH4AAACl8yqKI9fMP+pbOQzMnOU/AAAAP5gBAAAAAAAAAbYGAAB+AAAAJ1GHaB4gzT/qWzkMzJzlPwAAAD+YAQAAAAAAAAG3BgAAfgAAAKmu40YZac0/pIPQSUaV5T8AAAA/pwEAAAAAAAABuAYAAH4AAAD/7MuFwJnNP6SD0ElGleU/AAAAP6cBAAAAAAAAAbkGAAB+AAAAq2mcAw/7zT9fq2eHwI3lPwAAAD+3AQAAAAAAAAG6BgAAfgAAAAGohEK2K84/X6tnh8CN5T8AAAA/xgEAAAAAAAABuwYAAH4AAAAtx/jhCUTOPxnT/sQ6huU/AAAAP8YBAAAAAAAAAbwGAAB+AAAAgwXhILF0zj8Z0/7EOoblPwAAAD/WAQAAAAAAAAG9BgAAfgAAANlDyV9Ypc4/0/qVArV+5T8AAAA/5gEAAAAAAAABvgYAAH4AAABZoSU+U+7OP44iLUAvd+U/AAAAP+YBAAAAAAAAAb8GAAB+AAAABx72u6FPzz+OIi1AL3flPwAAAD/1AQAAAAAAAAHABgAAfgAAAAvZrniX4c8/jiItQC935T8AAAA/9QEAAAAAAAABwQYAAH4AAAAy6Sc6GlLQP0hKxH2pb+U/AAAAPwUCAAAAAAAAAcIGAAB+AAAA3mX4t2iz0D9ISsR9qW/lPwAAAD8FAgAAAAAAAAHDBgAAfgAAACDyggXhINE/SErEfalv5T8AAAA/FQIAAAAAAAABxAYAAH4AAAA3X5mzBXbRP0hKxH2pb+U/AAAAPyQCAAAAAAAAAcUGAAB+AAAATsyvYSrL0T9ISsR9qW/lPwAAAD8kAgAAAAAAAAHGBgAAfgAAADoaUnD7B9I/SErEfalv5T8AAAA/JAIAAAAAAAABxwYAAH4AAAD6SIDfeCzSP0hKxH2pb+U/AAAAPzQCAAAAAAAAAcgGAAB+AAAAu3euTvZQ0j9ISsR9qW/lPwAAAD9DAgAAAAAAAAHJBgAAfgAAAFGHaB4gXdI/SErEfalv5T8AAAA/QwIAAAAAAAABygYAAH4AAADmliLuSWnSP0hKxH2pb+U/AAAAP0MCAAAAAAAAAcsGAAB+AAAAfKbcvXN10j9ISsR9qW/lPwAAAD9jAgAAAAAAAAHMBgAAfgAAABG2lo2dgdI/SErEfalv5T8AAAA/cgIAAAAAAAABzQYAAH4AAACnxVBdx43SP0hKxH2pb+U/AAAAP3ICAAAAAAAAAc4GAAB+AAAA0uTE/Bqm0j+OIi1AL3flPwAAAD+CAgAAAAAAAAHPBgAAfgAAAGj0fsxEstI/jiItQC935T8AAAA/kgIAAAAAAAAB0AYAAH4AAACTE/NrmMrSP44iLUAvd+U/AAAAP5ICAAAAAAAAAdEGAAB+AAAAvjJnC+zi0j/T+pUCtX7lPwAAAD+hAgAAAAAAAAHSBgAAfgAAAH5hlXppB9M/0/qVArV+5T8AAAA/oQIAAAAAAAAB0wYAAH4AAAA/kMPp5ivTP9P6lQK1fuU/AAAAP7ECAAAAAAAAAdQGAAB+AAAAaq83iTpE0z/T+pUCtX7lPwAAAD+xAgAAAAAAAAHVBgAAfgAAAAC/8VhkUNM/0/qVArV+5T8AAAA/wAIAAAAAAAAB1gYAAH4AAACVzqsojlzTP9P6lQK1fuU/AAAAP+ACAAAAAAAAAdcGAAB+AAAAK95l+Ldo0z/T+pUCtX7lPwAAAD9NAwAAAAAAAAHYBgAAfgAAAMDtH8jhdNM/0/qVArV+5T8AAAA/qgMAAAAAAAAB2QYAAH4AAABW/dmXC4HTP9P6lQK1fuU/AAAAP8oDAAAAAAAAAdoGAAB+AAAA7AyUZzWN0z/T+pUCtX7lPwAAAD/pAwAAAAAAAAHbBgAAfgAAAIEcTjdfmdM/0/qVArV+5T8AAAA/6QMAAAAAAAAB3AYAAH4AAAAXLAgHiaXTP9P6lQK1fuU/AAAAPwgEAAAAAAAAAd0GAAB+AAAAQ0t8pty90z+OIi1AL3flPwAAAD8IBAAAAAAAAAHeBgAAfgAAANhaNnYGytM/SErEfalv5T8AAAA/GAQAAAAAAAAB3wYAAH4AAAAEeqoVWuLTP72Z8vidYOU/AAAAPxgEAAAAAAAAAeAGAAB+AAAAL5keta360z8x6SB0klHlPwAAAD8nBAAAAAAAAAHhBgAAfgAAAFq4klQBE9Q/pzhP74ZC5T8AAAA/JwQAAAAAAAAB4gYAAH4AAACF1wb0VCvUP9avFKj1K+U/AAAAPzcEAAAAAAAAAeMGAAB+AAAAGufAw3431D9L/0Ij6hzlPwAAAD83BAAAAAAAAAHkBgAAfgAAAEYGNWPST9Q/v05xnt4N5T8AAAA/RwQAAAAAAAAB5QYAAH4AAADbFe8y/FvUPzSenxnT/uQ/AAAAP0cEAAAAAAAAAeYGAAB+AAAAcSWpAiZo1D+q7c2Ux+/kPwAAAD9WBAAAAAAAAAHnBgAAfgAAAAY1Y9JPdNQ/Hj38D7zg5D8AAAA/VgQAAAAAAAAB6AYAAH4AAAAGNWPST3TUP5OMKouw0eQ/AAAAP2YEAAAAAAAAAekGAAB+AAAAnEQdonmA1D8I3FgGpcLkPwAAAD9mBAAAAAAAAAHqBgAAfgAAAJxEHaJ5gNQ/fCuHgZmz5D8AAAA/dgQAAAAAAAAB6wYAAH4AAACcRB2ieYDUPzdTHr8TrOQ/AAAAP3YEAAAAAAAAAewGAAB+AAAAnEQdonmA1D+sokw6CJ3kPwAAAD+FBAAAAAAAAAHtBgAAfgAAAJxEHaJ5gNQ/IfJ6tfyN5D8AAAA/hQQAAAAAAAAB7gYAAH4AAACcRB2ieYDUP9sZEvN2huQ/AAAAP5UEAAAAAAAAAe8GAAB+AAAAnEQdonmA1D9QaUBua3fkPwAAAD+kBAAAAAAAAAHwBgAAfgAAAJxEHaJ5gNQ/xLhu6V9o5D8AAAA/pAQAAAAAAAAB8QYAAH4AAACcRB2ieYDUP3/gBSfaYOQ/AAAAP7QEAAAAAAAAAfIGAAB+AAAABjVj0k901D/0LzSizlHkPwAAAD+0BAAAAAAAAAHzBgAAfgAAAHElqQImaNQ/aX9iHcNC5D8AAAA/xAQAAAAAAAAB9AYAAH4AAADbFe8y/FvUP97OkJi3M+Q/AAAAP8QEAAAAAAAAAfUGAAB+AAAARgY1Y9JP1D9SHr8TrCTkPwAAAD/TBAAAAAAAAAH2BgAAfgAAALD2epOoQ9Q/x23tjqAV5D8AAAA/0wQAAAAAAAAB9wYAAH4AAAAa58DDfjfUPzy9GwqVBuQ/AAAAP+MEAAAAAAAAAfgGAAB+AAAAhdcG9FQr1D88vRsKlQbkPwAAAD/zBAAAAAAAAAH5BgAAfgAAAO/HTCQrH9Q/sQxKhYn34z8AAAA/8wQAAAAAAAAB+gYAAH4AAABauJJUARPUP2w04cID8OM/AAAAP/MEAAAAAAAAAfsGAAB+AAAAxKjYhNcG1D8mXHgAfujjPwAAAD8CBQAAAAAAAAH8BgAAfgAAAC+ZHrWt+tM/m6ume3LZ4z8AAAA/AgUAAAAAAAAB/QYAAH4AAACZiWTlg+7TP1XTPbns0eM/AAAAPxIFAAAAAAAAAf4GAAB+AAAABHqqFVri0z/KImw04cLjPwAAAD8hBQAAAAAAAAH/BgAAfgAAAG5q8EUw1tM/hEoDclu74z8AAAA/IQUAAAAAAAABAAcAAH4AAACsO8LWsrHTPz5ymq/Vs+M/AAAAPzEFAAAAAAAAAQEHAAB+AAAAgRxON1+Z0z/6mTHtT6zjPwAAAD8xBQAAAAAAAAECBwAAfgAAAMDtH8jhdNM/bulfaESd4z8AAAA/QQUAAAAAAAABAwcAAH4AAACVzqsojlzTPykR96W+leM/AAAAP0EFAAAAAAAAAQQHAAB+AAAAaq83iTpE0z8pEfelvpXjPwAAAD9QBQAAAAAAAAEFBwAAfgAAANWffbkQONM/KRH3pb6V4z8AAAA/UAUAAAAAAAABBgcAAH4AAAA/kMPp5ivTPykR96W+leM/AAAAP2AFAAAAAAAAAQcHAAB+AAAAqoAJGr0f0z/jOI7jOI7jPwAAAD9wBQAAAAAAAAEIBwAAfgAAABRxT0qTE9M/4ziO4ziO4z8AAAA/fwUAAAAAAAABCQcAAH4AAADpUduqP/vSP+M4juM4juM/AAAAP48FAAAAAAAAAQoHAAB+AAAAU0Ih2xXv0j/jOI7jOI7jPwAAAD+eBQAAAAAAAAELBwAAfgAAAP0DOZxuvtI/4ziO4ziO4z8AAAA/rgUAAAAAAAABDAcAAH4AAAARtpaNnYHSP+M4juM4juM/AAAAP64FAAAAAAAAAQ0HAAB+AAAAkFg6r6I40j+dYCUhs4bjPwAAAD+uBQAAAAAAAAEOBwAAfgAAAOPbaTFU19E/nWAlIbOG4z8AAAA/vgUAAAAAAAABDwcAAH4AAAA3X5mzBXbRP51gJSGzhuM/AAAAP74FAAAAAAAAARAHAAB+AAAA9dIOZo0I0T+dYCUhs4bjPwAAAD/NBQAAAAAAAAERBwAAfgAAAB03ykjrjtA/WIi8Xi1/4z8AAAA/zQUAAAAAAAABEgcAAH4AAABxuvnKnC3QP1iIvF4tf+M/AAAAP90FAAAAAAAAARMHAAB+AAAA4bk62UPJzz9YiLxeLX/jPwAAAD/dBQAAAAAAAAEUBwAAfgAAANv+gRxON88/WIi8Xi1/4z8AAAA/7QUAAAAAAAABFQcAAH4AAACtJFXABI3OP1iIvF4tf+M/AAAAP+0FAAAAAAAAARYHAAB+AAAA14gQo2ITzj9YiLxeLX/jPwAAAD/8BQAAAAAAAAEXBwAAfgAAACsMQCUUss0/WIi8Xi1/4z8AAAA/DAYAAAAAAAABGAcAAH4AAAB/j2+nxVDNP1iIvF4tf+M/AAAAPwwGAAAAAAAAARkHAAB+AAAA+zETycoHzT9YiLxeLX/jPwAAAD8bBgAAAAAAAAEaBwAAfgAAAE+1Qkt8psw/WIi8Xi1/4z8AAAA/GwYAAAAAAAABGwcAAH4AAADNV+ZsgV3MP1iIvF4tf+M/AAAAPxsGAAAAAAAAARwHAAB+AAAAIdsV7zL8yz9YiLxeLX/jPwAAAD8rBgAAAAAAAAEdBwAAfgAAAEk/0dGQgss/WIi8Xi1/4z8AAAA/KwYAAAAAAAABHgcAAH4AAABzo4y07gjLP1iIvF4tf+M/AAAAPzsGAAAAAAAAAR8HAAB+AAAAxia8NqCnyj9YiLxeLX/jPwAAAD87BgAAAAAAAAEgBwAAfgAAAMNrA3qqFco/WIi8Xi1/4z8AAAA/SgYAAAAAAAABIQcAAH4AAADrz75cCJzJP1iIvF4tf+M/AAAAP1oGAAAAAAAAASIHAAB+AAAAP1Pu3rk6yT9YiLxeLX/jPwAAAD9aBgAAAAAAAAEjBwAAfgAAAJHWHWFr2cg/WIi8Xi1/4z8AAAA/WgYAAAAAAAABJAcAAH4AAAAQecGCcJDIP1iIvF4tf+M/AAAAP2oGAAAAAAAAASUHAAB+AAAAZPzwBCIvyD9YiLxeLX/jPwAAAD9qBgAAAAAAAAEmBwAAfgAAAIxgrOd/tcc/WIi8Xi1/4z8AAAA/eQYAAAAAAAABJwcAAH4AAADg49tpMVTHP51gJSGzhuM/AAAAP4kGAAAAAAAAASgHAAB+AAAAM2cL7OLyxj+dYCUhs4bjPwAAAD+JBgAAAAAAAAEpBwAAfgAAAIfqOm6UkcY/nWAlIbOG4z8AAAA/mAYAAAAAAAABKgcAAH4AAAAFjd6PmUjGP51gJSGzhuM/AAAAP5gGAAAAAAAAASsHAAB+AAAAr072UPIXxj+dYCUhs4bjPwAAAD+oBgAAAAAAAAEsBwAAfgAAAFkQDhJL58U/nWAlIbOG4z8AAAA/qAYAAAAAAAABLQcAAH4AAAAu8Zly987FP51gJSGzhuM/AAAAP7gGAAAAAAAAAS4HAAB+AAAA17KxM1CexT+dYCUhs4bjPwAAAD+4BgAAAAAAAAEvBwAAfgAAAKyTPZT8hcU/nWAlIbOG4z8AAAA/xwYAAAAAAAABMAcAAH4AAACBdMn0qG3FP51gJSGzhuM/AAAAP8cGAAAAAAAAATEHAAB+AAAAVlVVVVVVxT+dYCUhs4bjPwAAAD/XBgAAAAAAAAEyBwAAfgAAACs24bUBPcU/nWAlIbOG4z8AAAA/1wYAAAAAAAABMwcAAH4AAADU9/h2WgzFP51gJSGzhuM/AAAAP+cGAAAAAAAAATQHAAB+AAAAqdiE1wb0xD+dYCUhs4bjPwAAAD/2BgAAAAAAAAE1BwAAfgAAAH25EDiz28Q/WIi8Xi1/4z8AAAA/BgcAAAAAAAABNgcAAH4AAABSmpyYX8PEP1iIvF4tf+M/AAAAPwYHAAAAAAAAATcHAAB+AAAAJ3so+QurxD9YiLxeLX/jPwAAAD8GBwAAAAAAAAE4BwAAfgAAANE8QLpkesQ/ErBTnKd34z8AAAA/FQcAAAAAAAABOQcAAH4AAACmHcwaEWLEPxKwU5ynd+M/AAAAPyUHAAAAAAAAAToHAAB+AAAAe/5Xe71JxD/M1+rZIXDjPwAAAD8lBwAAAAAAAAE7BwAAfgAAACTAbzwWGcQ/zNfq2SFw4z8AAAA/NQcAAAAAAAABPAcAAH4AAAD5oPucwgDEP8zX6tkhcOM/AAAAPzUHAAAAAAAAAT0HAAB+AAAAzoGH/W7owz/M1+rZIXDjPwAAAD9EBwAAAAAAAAE+BwAAfgAAAKNiE14b0MM/zNfq2SFw4z8AAAA/VAcAAAAAAAABPwcAAH4AAAB4Q5++x7fDP8zX6tkhcOM/AAAAP2oHAAAAAAAAAUAHAAB+AAAATSQrH3Sfwz/M1+rZIXDjPwAAAD9qBwAAAAAAAAFBBwAAfgAAACIFt38gh8M/zNfq2SFw4z8AAAA/eQcAAAAAAAABQgcAAH4AAAD35ULgzG7DP8zX6tkhcOM/AAAAP4kHAAAAAAAAAUMHAAB+AAAAzMbOQHlWwz/M1+rZIXDjPwAAAD+JBwAAAAAAAAFEBwAAfgAAAHWI5gHSJcM/ErBTnKd34z8AAAA/mAcAAAAAAAABRQcAAH4AAAD0Kooj19zCP51gJSGzhuM/AAAAP5gHAAAAAAAAAUYHAAB+AAAAc80tRdyTwj8pEfelvpXjPwAAAD+YBwAAAAAAAAFHBwAAfgAAAByPRQY1Y8I/bulfaESd4z8AAAA/qAcAAAAAAAABSAcAAH4AAADGUF3HjTLCP/qZMe1PrOM/AAAAP7gHAAAAAAAAAUkHAAB+AAAAGtSMST/RwT+ESgNyW7vjPwAAAD+4BwAAAAAAAAFKBwAAfgAAABrUjEk/0cE/yiJsNOHC4z8AAAA/xwcAAAAAAAABSwcAAH4AAADDlaQKmKDBPw/71PZmyuM/AAAAP8cHAAAAAAAAAUwHAAB+AAAAw5WkCpigwT9V0z257NHjPwAAAD/XBwAAAAAAAAFNBwAAfgAAAMOVpAqYoME/m6ume3LZ4z8AAAA/1wcAAAAAAAABTgcAAH4AAACYdjBrRIjBP+CDDz744OM/AAAAP+cHAAAAAAAAAU8HAAB+AAAAbVe8y/BvwT8mXHgAfujjPwAAAD/nBwAAAAAAAAFQBwAAfgAAAG1XvMvwb8E/bDThwgPw4z8AAAA/9gcAAAAAAAABUQcAAH4AAABCOEgsnVfBP/fkskcP/+M/AAAAP/YHAAAAAAAAAVIHAAB+AAAAFxnUjEk/wT+BlYTMGg7kPwAAAD8GCAAAAAAAAAFTBwAAfgAAAOz5X+31JsE/Uh6/E6wk5D8AAAA/BggAAAAAAAABVAcAAH4AAADs+V/t9SbBP97OkJi3M+Q/AAAAPxUIAAAAAAAAAVUHAAB+AAAAwNrrTaIOwT+vV8vfSErkPwAAAD8VCAAAAAAAAAFWBwAAfgAAAGmcAw/73cA/CpHXq+Vv5D8AAAA/JQgAAAAAAAABVwcAAH4AAABpnAMP+93AP9sZEvN2huQ/AAAAPyUIAAAAAAAAAVgHAAB+AAAAaZwDD/vdwD9nyuN3gpXkPwAAAD81CAAAAAAAAAFZBwAAfgAAAD59j2+nxcA/N1MevxOs5D8AAAA/NQgAAAAAAAABWgcAAH4AAAA+fY9vp8XAP3wrh4GZs+Q/AAAAP0QIAAAAAAAAAVsHAAB+AAAAPn2Pb6fFwD9NtMHIKsrkPwAAAD9ECAAAAAAAAAFcBwAAfgAAAD59j2+nxcA/k4wqi7DR5D8AAAA/VAgAAAAAAAABXQcAAH4AAACVu3euTvbAPx49/A+84OQ/AAAAP1QIAAAAAAAAAV4HAAB+AAAAlbt3rk72wD+q7c2Ux+/kPwAAAD9kCAAAAAAAAAFfBwAAfgAAAMDa602iDsE/qu3NlMfv5D8AAAA/cwgAAAAAAAABYAcAAH4AAADA2utNog7BP+/FNldN9+Q/AAAAP4MIAAAAAAAAAWEHAAB+AAAAwNrrTaIOwT80np8Z0/7kPwAAAD+SCAAAAAAAAAFiBwAAfgAAAOz5X+31JsE/NJ6fGdP+5D8AAAA/sggAAAAAAAABYwcAAH4AAADs+V/t9SbBP3p2CNxYBuU/AAAAP7IIAAAAAAAAAWQHAAB+AAAA7Plf7fUmwT+/TnGe3g3lPwAAAD+yCAAAAAAAAAFlBwAAfgAAAOz5X+31JsE/BSfaYGQV5T8AAAA/wQgAAAAAAAABZgcAAH4AAAAXGdSMST/BP0v/QiPqHOU/AAAAP9EIAAAAAAAAAWcHAAB+AAAAQjhILJ1XwT+Q16vlbyTlPwAAAD/hCAAAAAAAAAFoBwAAfgAAAEI4SCydV8E/1q8UqPUr5T8AAAA/4QgAAAAAAAABaQcAAH4AAABtV7zL8G/BP9avFKj1K+U/AAAAP/AIAAAAAAAAAWoHAAB+AAAAmHYwa0SIwT8ciH1qezPlPwAAAD8PCQAAAAAAAAFrBwAAfgAAAJh2MGtEiME/YWDmLAE75T8AAAA/LwkAAAAAAAABbAcAAH4AAACYdjBrRIjBP6c4T++GQuU/AAAAPz4JAAAAAAAAAW0HAAB+AAAAw5WkCpigwT/tELixDErlPwAAAD9OCQAAAAAAAAFuBwAAfgAAAMOVpAqYoME/MekgdJJR5T8AAAA/TgkAAAAAAAABbwcAAH4AAADDlaQKmKDBP3fBiTYYWeU/AAAAP14JAAAAAAAAAXAHAAB+AAAAw5WkCpigwT+9mfL4nWDlPwAAAD9eCQAAAAAAAAFxBwAAfgAAAMOVpAqYoME/SErEfalv5T8AAAA/bQkAAAAAAAABcgcAAH4AAADDlaQKmKDBP44iLUAvd+U/AAAAP20JAAAAAAAAAXMHAAB+AAAAw5WkCpigwT/T+pUCtX7lPwAAAD+KCQAAAAAAAAF0BwAAfgAAAMOVpAqYoME/GdP+xDqG5T8AAAA/igkAAAAAAAABdQcAAH4AAADDlaQKmKDBP1+rZ4fAjeU/AAAAP5kJAAAAAAAAAXYHAAB+AAAAw5WkCpigwT+kg9BJRpXlPwAAAD+pCQAAAAAAAAF3BwAAfgAAAMOVpAqYoME/6ls5DMyc5T8AAAA/uQkAAAAAAAABeAcAAH4AAADDlaQKmKDBPy80os5RpOU/AAAAP8gJAAAAAAAAAXkHAAB+AAAAw5WkCpigwT90DAuR16vlPwAAAD/ICQAAAAAAAAF6BwAAfgAAAMOVpAqYoME/uuRzU12z5T8AAAA/2AkAAAAAAAABewcAAH4AAADDlaQKmKDBPwC93BXjuuU/AAAAP9gJAAAAAAAAAXwHAAB+AAAAw5WkCpigwT+Lba6a7snlPwAAAD/oCQAAAAAAAAF9BwAAfgAAAMOVpAqYoME/0UUXXXTR5T8AAAA/6AkAAAAAAAABfgcAAH4AAADDlaQKmKDBPxcegB/62OU/AAAAP/cJAAAAAAAAAX8HAAB+AAAAw5WkCpigwT+izlGkBejlPwAAAD8HCgAAAAAAAAGABwAAfgAAAMOVpAqYoME/6Ka6Zovv5T8AAAA/BwoAAAAAAAABgQcAAH4AAADDlaQKmKDBPyx/IykR9+U/AAAAPwcKAAAAAAAAAYIHAAB+AAAA77QYquu4wT8sfyMpEfflPwAAAD8WCgAAAAAAAAGDBwAAfgAAAO+0GKrruME/cleM65b+5T8AAAA/FgoAAAAAAAABhAcAAH4AAAAa1IxJP9HBP3JXjOuW/uU/AAAAPyYKAAAAAAAAAYUHAAB+AAAAGtSMST/RwT+4L/WtHAbmPwAAAD+TCgAAAAAAAAGGBwAAfgAAAEXzAOmS6cE/uC/1rRwG5j8AAAA/swoAAAAAAAABhwcAAH4AAABwEnWI5gHCP7gv9a0cBuY/AAAAP8IKAAAAAAAAAYgHAAB+AAAAmzHpJzoawj+4L/WtHAbmPwAAAD/SCgAAAAAAAAGJBwAAfgAAAP6BHE43X7k/JhlVFmGj6T8AAAA/AAAAAAAAAAABigcAAH4AAABUwASN3o+5PyYZVRZho+k/AAAAPx8AAAAAAAAAAYsHAAB+AAAAqv7sy4XAuT8mGVUWYaPpPwAAAD81AQAAAAAAAAGMBwAAfgAAAAI91Qot8bk/bPG92Oaq6T8AAAA/ZAEAAAAAAAABjQcAAH4AAABYe71J1CG6P2zxvdjmquk/AAAAP3QBAAAAAAAAAY4HAAB+AAAAsnReRXHkuj9s8b3Y5qrpPwAAAD+DAQAAAAAAAAGPBwAAfgAAAA4puP0DObw/sskmm2yy6T8AAAA/kwEAAAAAAAABkAcAAH4AAABq3RG2lo29P7LJJptssuk/AAAAP5MBAAAAAAAAAZEHAAB+AAAAcg487HdDvz/3oY9d8rnpPwAAAD+jAQAAAAAAAAGSBwAAfgAAAOg+pzAAlcA/PXr4H3jB6T8AAAA/owEAAAAAAAABkwcAAH4AAACYdjBrRIjBPz16+B94wek/AAAAP7IBAAAAAAAAAZQHAAB+AAAAc80tRdyTwj+DUmHi/cjpPwAAAD+yAQAAAAAAAAGVBwAAfgAAAHhDn77Ht8M/g1Jh4v3I6T8AAAA/wgEAAAAAAAABlgcAAH4AAAAneyj5C6vEP4NSYeL9yOk/AAAAP8IBAAAAAAAAAZcHAAB+AAAAVlVVVVVVxT+DUmHi/cjpPwAAAD/RAQAAAAAAAAGYBwAAfgAAAIQvgrGe/8U/g1Jh4v3I6T8AAAA/0QEAAAAAAAABmQcAAH4AAABby8bOQHnGP4NSYeL9yOk/AAAAP+EBAAAAAAAAAZoHAAB+AAAACEiXTI/axj+DUmHi/cjpPwAAAD/hAQAAAAAAAAGbBwAAfgAAALTEZ8rdO8c/g1Jh4v3I6T8AAAA/8QEAAAAAAAABnAcAAH4AAAA2IsSo2ITHP4NSYeL9yOk/AAAAP/EBAAAAAAAAAZ0HAAB+AAAAt38gh9PNxz+DUmHi/cjpPwAAAD8AAgAAAAAAAAGeBwAAfgAAAA2+CMZ6/sc/g1Jh4v3I6T8AAAA/AAIAAAAAAAABnwcAAH4AAACPG2WkdUfIP4NSYeL9yOk/AAAAPxACAAAAAAAAAaAHAAB+AAAAEHnBgnCQyD+DUmHi/cjpPwAAAD8QAgAAAAAAAAGhBwAAfgAAAL31kQC/8cg/PXr4H3jB6T8AAAA/IAIAAAAAAAABogcAAH4AAABqcmJ+DVPJPz16+B94wek/AAAAPyACAAAAAAAAAaMHAAB+AAAAQg6nm6/MyT89evgfeMHpPwAAAD8vAgAAAAAAAAGkBwAAfgAAAETJX1ilXso/PXr4H3jB6T8AAAA/LwIAAAAAAAABpQcAAH4AAADxRTDW87/KP/ehj13yuek/AAAAPz8CAAAAAAAAAaYHAAB+AAAAc6OMtO4Iyz+yySabbLLpPwAAAD8/AgAAAAAAAAGnBwAAfgAAAB8gXTI9ass/sskmm2yy6T8AAAA/TgIAAAAAAAABqAcAAH4AAACffbkQOLPLP2zxvdjmquk/AAAAP04CAAAAAAAAAakHAAB+AAAAy5wtsIvLyz9s8b3Y5qrpPwAAAD9eAgAAAAAAAAGqBwAAfgAAAPe7oU/f48s/bPG92Oaq6T8AAAA/XgIAAAAAAAABqwcAAH4AAAAh2xXvMvzLP2zxvdjmquk/AAAAP24CAAAAAAAAAawHAAB+AAAATfqJjoYUzD9s8b3Y5qrpPwAAAD9uAgAAAAAAAAGtBwAAfgAAAHcZ/i3aLMw/bPG92Oaq6T8AAAA/fQIAAAAAAAABrgcAAH4AAACjOHLNLUXMPyYZVRZho+k/AAAAP40CAAAAAAAAAa8HAAB+AAAAzVfmbIFdzD8mGVUWYaPpPwAAAD+dAgAAAAAAAAGwBwAAfgAAAM1X5myBXcw/4UDsU9ub6T8AAAA/ogQAAAAAAAABsQcAAH4AAACjOHLNLUXMP5tog5FVlOk/AAAAP6IEAAAAAAAAAbIHAAB+AAAAdxn+LdoszD+baIORVZTpPwAAAD+xBAAAAAAAAAGzBwAAfgAAAFOt0BKfKdc/7c2Ux+8E6z8AAAA/AAAAAAAAAAABtAcAAH4AAADpvIriyDXXP+3NlMfvBOs/AAAAP14AAAAAAAAAAbUHAAB+AAAAfsxEsvJB1z/tzZTH7wTrPwAAAD9tAAAAAAAAAAG2BwAAfgAAABTc/oEcTtc/7c2Ux+8E6z8AAAA/bQAAAAAAAAABtwcAAH4AAAA/+3IhcGbXP+3NlMfvBOs/AAAAP30AAAAAAAAAAbgHAAB+AAAAahrnwMN+1z/tzZTH7wTrPwAAAD99AAAAAAAAAAG5BwAAfgAAACtJFTBBo9c/7c2Ux+8E6z8AAAA/jQAAAAAAAAABugcAAH4AAADsd0OfvsfXP+3NlMfvBOs/AAAAP40AAAAAAAAAAbsHAAB+AAAAraZxDjzs1z/tzZTH7wTrPwAAAD+cAAAAAAAAAAG8BwAAfgAAANjF5a2PBNg/7c2Ux+8E6z8AAAA/nAAAAAAAAAABvQcAAH4AAACZ9BMdDSnYP+3NlMfvBOs/AAAAP6wAAAAAAAAAAb4HAAB+AAAAWiNCjIpN2D/tzZTH7wTrPwAAAD+sAAAAAAAAAAG/BwAAfgAAALBhKssxftg/7c2Ux+8E6z8AAAA/vAAAAAAAAAABwAcAAH4AAAAGoBIK2a7YP+3NlMfvBOs/AAAAP7wAAAAAAAAAAcEHAAB+AAAA8u20GKrr2D/tzZTH7wTrPwAAAD/LAAAAAAAAAAHCBwAAfgAAAAlby8bOQNk/7c2Ux+8E6z8AAAA/ywAAAAAAAAABwwcAAH4AAAC115tEHaLZP+3NlMfvBOs/AAAAP9sAAAAAAAAAAcQHAAB+AAAAzESy8kH32T+n9SsFav3qPwAAAD/bAAAAAAAAAAHFBwAAfgAAAA7RPEC6ZNo/Yh3DQuT16j8AAAA/6gAAAAAAAAABxgcAAH4AAADmbIFdXN7aPxxFWoBe7uo/AAAAP+oAAAAAAAAAAccHAAB+AAAAKPkLq9RL2z/WbPG92ObqPwAAAD/6AAAAAAAAAAHIBwAAfgAAANR13Cgjrds/1mzxvdjm6j8AAAA/+gAAAAAAAAAByQcAAH4AAACC8qymcQ7cP5GUiPtS3+o/AAAAPwoBAAAAAAAAAcoHAAB+AAAA752rkz2U3D9LvB85zdfqPwAAAD8KAQAAAAAAAAHLBwAAfgAAAPJYZFAzJt0/S7wfOc3X6j8AAAA/GQEAAAAAAAABzAcAAH4AAAD0Ex0NKbjdP0u8HznN1+o/AAAAPxkBAAAAAAAAAc0HAAB+AAAA9s7VyR5K3j9LvB85zdfqPwAAAD8pAQAAAAAAAAHOBwAAfgAAAPqJjoYU3N4/S7wfOc3X6j8AAAA/KQEAAAAAAAABzwcAAH4AAAA8FhnUjEnfP0u8HznN1+o/AAAAPzkBAAAAAAAAAdAHAAB+AAAAFLJd8S7D3z9LvB85zdfqPwAAAD85AQAAAAAAAAHRBwAAfgAAACsfdJ9TGOA/kZSI+1Lf6j8AAAA/SAEAAAAAAAAB0gcAAH4AAACBXVze+kjgP9Zs8b3Y5uo/AAAAP1gBAAAAAAAAAdMHAAB+AAAA15tEHaJ54D9iHcNC5PXqPwAAAD9YAQAAAAAAAAHUBwAAfgAAAPnhCUResOA/7c2Ux+8E6z8AAAA/ZwEAAAAAAAAB1QcAAH4AAACEGBWb8NrgPzOm/Yl1DOs/AAAAP2cBAAAAAAAAAdYHAAB+AAAAEE8g8oIF4T94fmZM+xPrPwAAAD9nAQAAAAAAAAHXBwAAfgAAADtulJHWHeE/vVbPDoEb6z8AAAA/dwEAAAAAAAAB2AcAAH4AAAAxleUYPzzhP71Wzw6BG+s/AAAAP3cBAAAAAAAAAdkHAAB+AAAAXLRZuJJU4T+9Vs8OgRvrPwAAAD+HAQAAAAAAAAHaBwAAfgAAAFLbqj/7cuE/vVbPDoEb6z8AAAA/hwEAAAAAAAAB2wcAAH4AAACy8kH3OYXhP3h+Zkz7E+s/AAAAP5YBAAAAAAAAAdwHAAB+AAAAPSlNTsyv4T/tzZTH7wTrPwAAAD+mAQAAAAAAAAHdBwAAfgAAAGlIwe0fyOE/p/UrBWr96j8AAAA/pgEAAAAAAAAB3gcAAH4AAADJX1ilXtrhP2Idw0Lk9eo/AAAAP7YBAAAAAAAAAd8HAAB+AAAAKXfvXJ3s4T9iHcNC5PXqPwAAAD+2AQAAAAAAAAHgBwAAfgAAAIqOhhTc/uE/HEVagF7u6j8AAAA/xQEAAAAAAAAB4QcAAH4AAADqpR3MGhHiP9Zs8b3Y5uo/AAAAP8UBAAAAAAAAAeIHAAB+AAAAta36sy8X4j/WbPG92ObqPwAAAD/VAQAAAAAAAAHjBwAAfgAAAH+115tEHeI/1mzxvdjm6j8AAAA/5AEAAAAAAAAB5AcAAH4AAABLvbSDWSPiP9Zs8b3Y5uo/AAAAP+QBAAAAAAAAAeUHAAB+AAAAFcWRa24p4j/WbPG92ObqPwAAAD8EAgAAAAAAAAHmBwAAfgAAAODMblODL+I/1mzxvdjm6j8AAAA/BAIAAAAAAAAB5wcAAH4AAAB23CgjrTviP9Zs8b3Y5uo/AAAAPwQCAAAAAAAAAegHAAB+AAAAQOQFC8JB4j/WbPG92ObqPwAAAD8TAgAAAAAAAAHpBwAAfgAAAAvs4vLWR+I/1mzxvdjm6j8AAAA/EwIAAAAAAAAB6gcAAH4AAACh+5zCAFTiP9Zs8b3Y5uo/AAAAPyMCAAAAAAAAAesHAAB+AAAAawN6qhVa4j/WbPG92ObqPwAAAD8zAgAAAAAAAAHsBwAAfgAAADcLV5IqYOI/1mzxvdjm6j8AAAA/QgIAAAAAAAAB7QcAAH4AAAABEzR6P2biP5GUiPtS3+o/AAAAP2ECAAAAAAAAAe4HAAB+AAAAzBoRYlRs4j+RlIj7Ut/qPwAAAD8tAwAAAAAAAAHvBwAAfgAAAJYi7klpcuI/S7wfOc3X6j8AAAA/FAQAAAAAAAAB8AcAAH4AAADBQWLpvIriPwXktnZH0Oo/AAAAPyQEAAAAAAAAAfEHAAB+AAAAV1EcueaW4j97M+XxO8HqPwAAAD8kBAAAAAAAAAHyBwAAfgAAAO1g1ogQo+I/ezPl8TvB6j8AAAA/NAQAAAAAAAAB8wcAAH4AAACCcJBYOq/iP6qqqqqqquo/AAAAPzQEAAAAAAAAAfQHAAB+AAAA44cnEHnB4j9k0kHoJKPqPwAAAD9DBAAAAAAAAAH1BwAAfgAAAK2PBPiNx+I/2SFwYxmU6j8AAAA/QwQAAAAAAAAB9gcAAH4AAAB5l+Hfos3iP9khcGMZlOo/AAAAP1MEAAAAAAAAAfcHAAB+AAAAQ5++x7fT4j9OcZ7eDYXqPwAAAD9TBAAAAAAAAAH4BwAAfgAAANiueJfh3+I/CJk1HIh96j8AAAA/YwQAAAAAAAAB+QcAAH4AAADYrniX4d/iP8LAzFkCduo/AAAAP2MEAAAAAAAAAfoHAAB+AAAApLZVf/bl4j9+6GOXfG7qPwAAAD9yBAAAAAAAAAH7BwAAfgAAAG6+MmcL7OI/OBD71PZm6j8AAAA/cgQAAAAAAAAB/AcAAH4AAAA5xg9PIPLiP/I3khJxX+o/AAAAP4IEAAAAAAAAAf0HAAB+AAAAOcYPTyDy4j+tXylQ61fqPwAAAD+hBAAAAAAAAAH+BwAAfgAAAAPO7DY1+OI/rV8pUOtX6j8AAAA/oQQAAAAAAAAB/wcAAH4AAAADzuw2NfjiP2eHwI1lUOo/AAAAP7EEAAAAAAAAAQAIAAB+AAAAA87sNjX44j8hr1fL30jqPwAAAD/ABAAAAAAAAAEBCAAAfgAAAAPO7DY1+OI/3NbuCFpB6j8AAAA/wAQAAAAAAAABAggAAH4AAADP1ckeSv7iPwtOtMHIKuo/AAAAP9AEAAAAAAAAAQMIAAB+AAAAz9XJHkr+4j87xXl6NxTqPwAAAD/gBAAAAAAAAAEECAAAfgAAAM/VyR5K/uI/ajw/M6b96T8AAAA/7wQAAAAAAAABBQgAAH4AAADP1ckeSv7iPyRk1nAg9uk/AAAAP+8EAAAAAAAAAQYIAAB+AAAAz9XJHkr+4j+YswTsFOfpPwAAAD//BAAAAAAAAAEHCAAAfgAAAM/VyR5K/uI/xyrKpIPQ6T8AAAA//wQAAAAAAAABCAgAAH4AAADP1ckeSv7iPz16+B94wek/AAAAP/8EAAAAAAAAAQkIAAB+AAAAz9XJHkr+4j/3oY9d8rnpPwAAAD8OBQAAAAAAAAEKCAAAfgAAAM/VyR5K/uI/sskmm2yy6T8AAAA/HgUAAAAAAAABCwgAAH4AAADP1ckeSv7iP2zxvdjmquk/AAAAPx4FAAAAAAAAAQwIAAB+AAAAz9XJHkr+4j8mGVUWYaPpPwAAAD8eBQAAAAAAAAENCAAAfgAAAM/VyR5K/uI/4UDsU9ub6T8AAAA/LgUAAAAAAAABDggAAH4AAAADzuw2NfjiP+FA7FPbm+k/AAAAPz0FAAAAAAAAAQ8IAAB+AAAAA87sNjX44j+baIORVZTpPwAAAD9VBQAAAAAAAAEQCAAAfgAAAG6+MmcL7OI/m2iDkVWU6T8AAAA/dQUAAAAAAAABEQgAAH4AAADYrniX4d/iPxC4sQxKhek/AAAAP3UFAAAAAAAAARIIAAB+AAAAeZfh36LN4j/K30hKxH3pPwAAAD+EBQAAAAAAAAETCAAAfgAAALhos3AlqeI/hQfghz526T8AAAA/hAUAAAAAAAABFAgAAH4AAADBQWLpvIriP/pWDgMzZ+k/AAAAP5QFAAAAAAAAARUIAAB+AAAAofucwgBU4j9vpjx+J1jpPwAAAD+UBQAAAAAAAAEWCAAAfgAAAH+115tEHeI/4/Vq+RtJ6T8AAAA/owUAAAAAAAABFwgAAH4AAAApd+9cnezhP1hFmXQQOuk/AAAAP6MFAAAAAAAAARgIAAB+AAAACTEqNuG14T8SbTCyijLpPwAAAD+zBQAAAAAAAAEZCAAAfgAAALLyQfc5heE/zZTH7wQr6T8AAAA/swUAAAAAAAABGggAAH4AAAC8y/Bv0WbhP4i8Xi1/I+k/AAAAP8MFAAAAAAAAARsIAAB+AAAAMZXlGD884T+IvF4tfyPpPwAAAD/DBQAAAAAAAAEcCAAAfgAAAHBmt6nBF+E/QuT1avkb6T8AAAA/0gUAAAAAAAABHQgAAH4AAACvN4k6RPPgP0Lk9Wr5G+k/AAAAP9IFAAAAAAAAAR4IAAB+AAAA7ghby8bO4D9C5PVq+RvpPwAAAD/iBQAAAAAAAAEfCAAAfgAAAPnhCUResOA/QuT1avkb6T8AAAA/4gUAAAAAAAABIAgAAH4AAAA4s9vU4IvgP0Lk9Wr5G+k/AAAAP/IFAAAAAAAAASEIAAB+AAAA15tEHaJ54D9C5PVq+RvpPwAAAD/yBQAAAAAAAAEiCAAAfgAAAKx80H1OYeA/QuT1avkb6T8AAAA/AQYAAAAAAAABIwgAAH4AAACBXVze+kjgP/0LjahzFOk/AAAAPwEGAAAAAAAAASQIAAB+AAAAjDYLV5Iq4D/9C42ocxTpPwAAAD8RBgAAAAAAAAElCAAAfgAAAAAAAAAAAOA//QuNqHMU6T8AAAA/EQYAAAAAAAABJggAAH4AAABSgy+CsZ7fP7czJObtDOk/AAAAPyAGAAAAAAAAAScIAAB+AAAA5tcwleUY3z9xW7sjaAXpPwAAAD8gBgAAAAAAAAEoCAAAfgAAAOIceNjvht4/LINSYeL96D8AAAA/MAYAAAAAAAABKQgAAH4AAADgYb8b+vTdP6DSgNzW7ug/AAAAPzAGAAAAAAAAASoIAAB+AAAAcrbALi5v3T9b+hcaUefoPwAAAD9ABgAAAAAAAAErCAAAfgAAADEqNuG1Ad0/FSKvV8vf6D8AAAA/QAYAAAAAAAABLAgAAH4AAACErWVjZ6DcPxUir1fL3+g/AAAAP08GAAAAAAAAAS0IAAB+AAAA2DCV5Rg/3D8VIq9Xy9/oPwAAAD9PBgAAAAAAAAEuCAAAfgAAAMHDfjf06ds/FSKvV8vf6D8AAAA/XwYAAAAAAAABLwgAAH4AAACpVmiJz5TbPxUir1fL3+g/AAAAP28GAAAAAAAAATAIAAB+AAAAvQjGev5X2z8VIq9Xy9/oPwAAAD9vBgAAAAAAAAExCAAAfgAAAP3ZlwuBM9s/FSKvV8vf6D8AAAA/fgYAAAAAAAABMggAAH4AAACmm6/M2QLbPxUir1fL3+g/AAAAP34GAAAAAAAAATMIAAB+AAAA5myBXVze2j8VIq9Xy9/oPwAAAD9+BgAAAAAAAAE0CAAAfgAAACU+U+7eudo/FSKvV8vf6D8AAAA/jgYAAAAAAAABNQgAAH4AAADP/2qvN4naP1v6FxpR5+g/AAAAP44GAAAAAAAAATYIAAB+AAAADtE8QLpk2j+g0oDc1u7oPwAAAD+dBgAAAAAAAAE3CAAAfgAAAOOxyKBmTNo/oNKA3Nbu6D8AAAA/rQYAAAAAAAABOAgAAH4AAAAig5ox6SfaP+aq6Z5c9ug/AAAAP60GAAAAAAAAATkIAAB+AAAA92MmkpUP2j/mqumeXPboPwAAAD+9BgAAAAAAAAE6CAAAfgAAADc1+CIY69k/LINSYeL96D8AAAA/vQYAAAAAAAABOwgAAH4AAAALFoSDxNLZPyyDUmHi/eg/AAAAP8wGAAAAAAAAATwIAAB+AAAAS+dVFEeu2T8sg1Jh4v3oPwAAAD/MBgAAAAAAAAE9CAAAfgAAACDI4XTzldk/LINSYeL96D8AAAA/3AYAAAAAAAABPggAAH4AAABfmbMFdnHZPyyDUmHi/eg/AAAAP9wGAAAAAAAAAT8IAAB+AAAANHo/ZiJZ2T9xW7sjaAXpPwAAAD/sBgAAAAAAAAFACAAAfgAAAJ5qhZb4TNk/tzMk5u0M6T8AAAA/7AYAAAAAAAABQQgAAH4AAAAJW8vGzkDZP7czJObtDOk/AAAAP/sGAAAAAAAAAUIIAAB+AAAAc0sR96Q02T+3MyTm7QzpPwAAAD86BwAAAAAAAAFDCAAAfgAAAN47Vyd7KNk/tzMk5u0M6T8AAAA/WQcAAAAAAAABRAgAAH4AAABILJ1XURzZP7czJObtDOk/AAAAP1kHAAAAAAAAAUUIAAB+AAAAh/1u6NP32D/9C42ocxTpPwAAAD9ZBwAAAAAAAAFGCAAAfgAAAFze+kiA39g//QuNqHMU6T8AAAA/aQcAAAAAAAABRwgAAH4AAAAxv4apLMfYP0Lk9Wr5G+k/AAAAP2kHAAAAAAAAAUgIAAB+AAAAcJBYOq+i2D9C5PVq+RvpPwAAAD94BwAAAAAAAAFJCAAAfgAAANuAnmqFltg/QuT1avkb6T8AAAA/iAcAAAAAAAABSggAAH4AAABFceSaW4rYP0Lk9Wr5G+k/AAAAP4gHAAAAAAAAAUsIAAB+AAAAhUK2K95l2D9C5PVq+RvpPwAAAD+IBwAAAAAAAAFMCAAAfgAAAO8y/Fu0Wdg/iLxeLX8j6T8AAAA/lwcAAAAAAAABTQgAAH4AAABaI0KMik3YP82Ux+8EK+k/AAAAP5cHAAAAAAAAAU4IAAB+AAAALgTO7DY12D/NlMfvBCvpPwAAAD+nBwAAAAAAAAFPCAAAfgAAAJn0Ex0NKdg/zZTH7wQr6T8AAAA/pwcAAAAAAAABUAgAAH4AAAAD5VlN4xzYPxJtMLKKMuk/AAAAP7cHAAAAAAAAAVEIAAB+AAAAbtWffbkQ2D8SbTCyijLpPwAAAD/GBwAAAAAAAAFSCAAAfgAAANjF5a2PBNg/WEWZdBA66T8AAAA/xgcAAAAAAAABUwgAAH4AAABDtiveZfjXP1hFmXQQOuk/AAAAP8YHAAAAAAAAAVQIAAB+AAAAraZxDjzs1z9YRZl0EDrpPwAAAD/WBwAAAAAAAAFVCAAAfgAAABiXtz4S4Nc/nh0CN5ZB6T8AAAA/1gcAAAAAAAABVggAAH4AAADsd0OfvsfXP+P1avkbSek/AAAAP+YHAAAAAAAAAVcIAAB+AAAAwFjP/2qv1z/j9Wr5G0npPwAAAD/1BwAAAAAAAAFYCAAAfgAAAJU5W2AXl9c/b6Y8fidY6T8AAAA/9QcAAAAAAAABWQgAAH4AAABqGufAw37XP2+mPH4nWOk/AAAAPwUIAAAAAAAAAVoIAAB+AAAAP/tyIXBm1z+0fqVArV/pPwAAAD8FCAAAAAAAAAFbCAAAfgAAAKnruFFGWtc/tH6lQK1f6T8AAAA/FAgAAAAAAAABXAgAAH4AAAAU3P6BHE7XP7R+pUCtX+k/AAAAPxQIAAAAAAAAAV0IAAB+AAAAfsxEsvJB1z+0fqVArV/pPwAAAD9DCAAAAAAAAAFeCAAAfgAAAH7MRLLyQdc/+lYOAzNn6T8AAAA/UwgAAAAAAAABXwgAAH4AAADpvIriyDXXP/pWDgMzZ+k/AAAAP2MIAAAAAAAAAWAIAAB+AAAAU63QEp8p1z/6Vg4DM2fpPwAAAD9yCAAAAAAAAAFhCAAAfgAAAL6dFkN1Hdc/QC93xbhu6T8AAAA/cggAAAAAAAABYggAAH4AAACSfqKjIQXXP4UH4Ic+duk/AAAAP4IIAAAAAAAAAWMIAAB+AAAAZ18uBM7s1j8QuLEMSoXpPwAAAD+CCAAAAAAAAAFkCAAAfgAAANJPdDSk4NY/VZAaz8+M6T8AAAA/kQgAAAAAAAABZQgAAH4AAACnMACVUMjWPyYZVRZho+k/AAAAP5EIAAAAAAAAAWYIAAB+AAAAESFGxSa81j9s8b3Y5qrpPwAAAD+hCAAAAAAAAAFnCAAAfgAAAHsRjPX8r9Y/sskmm2yy6T8AAAA/oQgAAAAAAAABaAgAAH4AAADmAdIl06PWPz16+B94wek/AAAAP7EIAAAAAAAAAWkIAAB+AAAA5gHSJdOj1j+DUmHi/cjpPwAAAD/ACAAAAAAAAAFqCAAAfgAAAOYB0iXTo9Y/xyrKpIPQ6T8AAAA/wAgAAAAAAAABawgAAH4AAABQ8hdWqZfWPw0DM2cJ2Ok/AAAAP9AIAAAAAAAAAWwIAAB+AAAAUPIXVqmX1j9T25spj9/pPwAAAD/gCAAAAAAAAAFtCAAAfgAAAFDyF1apl9Y/mLME7BTn6T8AAAA/4AgAAAAAAAABbggAAH4AAABQ8hdWqZfWP96Lba6a7uk/AAAAP+8IAAAAAAAAAW8IAAB+AAAAUPIXVqmX1j9qPD8zpv3pPwAAAD/vCAAAAAAAAAFwCAAAfgAAAFDyF1apl9Y/O8V5ejcU6j8AAAA//wgAAAAAAAABcQgAAH4AAABQ8hdWqZfWPwtOtMHIKuo/AAAAP/8IAAAAAAAAAXIIAAB+AAAAu+Jdhn+L1j/c1u4IWkHqPwAAAD8OCQAAAAAAAAFzCAAAfgAAACXTo7ZVf9Y/rV8pUOtX6j8AAAA/DgkAAAAAAAABdAgAAH4AAAAl06O2VX/WP8LAzFkCduo/AAAAPx4JAAAAAAAAAXUIAAB+AAAAkMPp5itz1j/ZIXBjGZTqPwAAAD8eCQAAAAAAAAF2CAAAfgAAAPqzLxcCZ9Y/qqqqqqqq6j8AAAA/LgkAAAAAAAABdwgAAH4AAAD6sy8XAmfWP3sz5fE7weo/AAAAPz0JAAAAAAAAAXgIAAB+AAAA+rMvFwJn1j/AC060wcjqPwAAAD89CQAAAAAAAAF5CAAAfgAAAGWkdUfYWtY/BeS2dkfQ6j8AAAA/TQkAAAAAAAABeggAAH4AAABlpHVH2FrWP5GUiPtS3+o/AAAAP00JAAAAAAAAAXsIAAB+AAAAZaR1R9ha1j8cRVqAXu7qPwAAAD9dCQAAAAAAAAF8CAAAfgAAAGWkdUfYWtY/Yh3DQuT16j8AAAA/XQkAAAAAAAABfQgAAH4AAADPlLt3rk7WP2Idw0Lk9eo/AAAAP2wJAAAAAAAAAX4IAAB+AAAAz5S7d65O1j+n9SsFav3qPwAAAD98CQAAAAAAAAF/CAAAfgAAAM+Uu3euTtY/7c2Ux+8E6z8AAAA/mwkAAAAAAAABgAgAAH4AAAAwQaP3YyayP7fwAPzQx+4/AAAAPwAAAAAAAAAAAYEIAAB+AAAAMEGj92Mmsj/9yGm+Vs/uPwAAAD8eAAAAAAAAAAGCCAAAfgAAAIZ/izYLV7I//chpvlbP7j8AAAA/PgAAAAAAAAABgwgAAH4AAADcvXN1soeyP7fwAPzQx+4/AAAAPz4AAAAAAAAAAYQIAAB+AAAA4HgsMqgZsz+38AD80MfuPwAAAD9NAAAAAAAAAAGFCAAAfgAAADhyzS1F3LM/t/AA/NDH7j8AAAA/TQAAAAAAAAABhggAAH4AAACUJifm1zC1P7fwAPzQx+4/AAAAP10AAAAAAAAAAYcIAAB+AAAASBlp3RG2tj9yGJg5S8DuPwAAAD9dAAAAAAAAAAGICAAAfgAAAPzGY5FBzbg/chiYOUvA7j8AAAA/bQAAAAAAAAABiQgAAH4AAAAG+I3HIoO6P3IYmDlLwO4/AAAAP20AAAAAAAAAAYoIAAB+AAAADim4/QM5vD9yGJg5S8DuPwAAAD98AAAAAAAAAAGLCAAAfgAAABSfKXfvXL0/chiYOUvA7j8AAAA/jAAAAAAAAAABjAgAAH4AAADC1rKxM1C+PyxAL3fFuO4/AAAAP4wAAAAAAAAAAY0IAAB+AAAAxpFrbinivj8sQC93xbjuPwAAAD+bAAAAAAAAAAGOCAAAfgAAABzQU63QEr8/LEAvd8W47j8AAAA/qwAAAAAAAAABjwgAAH4AAAByDjzsd0O/PyxAL3fFuO4/AAAAP+oAAAAAAAAAAZAIAAB+AAAAHosMasakvz8sQC93xbjuPwAAAD/5AAAAAAAAAAGRCAAAfgAAABGjYhNeG8A/LEAvd8W47j8AAAA/CQEAAAAAAAABkggAAH4AAACSAL/xWGTAPyxAL3fFuO4/AAAAPwkBAAAAAAAAAZMIAAB+AAAA6D6nMACVwD8sQC93xbjuPwAAAD8YAQAAAAAAAAGUCAAAfgAAAD59j2+nxcA/LEAvd8W47j8AAAA/GAEAAAAAAAABlQgAAH4AAABpnAMP+93APyxAL3fFuO4/AAAAPygBAAAAAAAAAZYIAAB+AAAAlbt3rk72wD/mZ8a0P7HuPwAAAD8oAQAAAAAAAAGXCAAAfgAAAMDa602iDsE/5mfGtD+x7j8AAAA/OAEAAAAAAAABmAgAAH4AAADs+V/t9SbBP+ZnxrQ/se4/AAAAPzgBAAAAAAAAAZkIAAB+AAAAFxnUjEk/wT/mZ8a0P7HuPwAAAD9HAQAAAAAAAAGaCAAAfgAAABcZ1IxJP8E/oY9d8rmp7j8AAAA/VwEAAAAAAAABmwgAAH4AAABCOEgsnVfBP6GPXfK5qe4/AAAAP5UBAAAAAAAAAZwIAAB+AAAAQjhILJ1XwT9bt/QvNKLuPwAAAD//AQAAAAAAAAGdCAAAfgAAABcZ1IxJP8E/W7f0LzSi7j8AAAA/LgIAAAAAAAABnggAAH4AAADs+V/t9SbBP1u39C80ou4/AAAAPz4CAAAAAAAAAZ8IAAB+AAAANiLEqNiExz+wzVXTPbnsPwAAAD8AAAAAAAAAAAGgCAAAfgAAAGFBOEgsncc/PH4nWEnI7D8AAAA/TgAAAAAAAAABoQgAAH4AAAC3fyCH083HPzx+J1hJyOw/AAAAP14AAAAAAAAAAaIIAAB+AAAADb4Ixnr+xz88fidYScjsPwAAAD9tAAAAAAAAAAGjCAAAfgAAADjdfGXOFsg/gVaQGs/P7D8AAAA/bQAAAAAAAAABpAgAAH4AAAA7mDUixKjIP8cu+dxU1+w/AAAAP30AAAAAAAAAAaUIAAB+AAAAEzR6P2YiyT8NB2Kf2t7sPwAAAD99AAAAAAAAAAGmCAAAfgAAAEIOp5uvzMk/mLczJObt7D8AAAA/jAAAAAAAAAABpwgAAH4AAACbB0iXTI/KP96PnOZr9ew/AAAAP4wAAAAAAAAAAagIAAB+AAAAHyBdMj1qyz9pQG5rdwTtPwAAAD+cAAAAAAAAAAGpCAAAfgAAAKM4cs0tRcw/8/A/8IIT7T8AAAA/nAAAAAAAAAABqggAAH4AAABRcPsHcjjNPznJqLIIG+0/AAAAP6wAAAAAAAAAAasIAAB+AAAAq2mcAw/7zT9/oRF1jiLtPwAAAD+sAAAAAAAAAAGsCAAAfgAAAC+CsZ7/1c4/ClLj+Zkx7T8AAAA/uwAAAAAAAAABrQgAAH4AAABfXN76SIDPP5UCtX6lQO0/AAAAP7sAAAAAAAAAAa4IAAB+AAAAsIvLWx8J0D+VArV+pUDtPwAAAD/LAAAAAAAAAAGvCAAAfgAAAJzZbWrwRdA/lQK1fqVA7T8AAAA/ywAAAAAAAAABsAgAAH4AAAAdN8pI647QP5UCtX6lQO0/AAAAP9sAAAAAAAAAAbEIAAB+AAAAdHWyh5K/0D+VArV+pUDtPwAAAD/bAAAAAAAAAAGyCAAAfgAAAMqzmsY58NA/lQK1fqVA7T8AAAA/6gAAAAAAAAABswgAAH4AAADhILF0XkXRP5UCtX6lQO0/AAAAP+oAAAAAAAAAAbQIAAB+AAAAN1+ZswV20T+VArV+pUDtPwAAAD/6AAAAAAAAAAG1CAAAfgAAACOtO8LWstE/lQK1fqVA7T8AAAA/+gAAAAAAAAABtggAAH4AAAAP+93Qp+/RP1AqTLwfOe0/AAAAPwkBAAAAAAAAAbcIAAB+AAAA+kiA33gs0j8KUuP5mTHtPwAAAD8JAQAAAAAAAAG4CAAAfgAAAHym3L1zddI/ClLj+Zkx7T8AAAA/GQEAAAAAAAABuQgAAH4AAACTE/NrmMrSP8R5ejcUKu0/AAAAPxkBAAAAAAAAAboIAAB+AAAAFHFPSpMT0z/EeXo3FCrtPwAAAD8pAQAAAAAAAAG7CAAAfgAAAFb92ZcLgdM/f6ERdY4i7T8AAAA/KQEAAAAAAAABvAgAAH4AAACZiWTlg+7TP3+hEXWOIu0/AAAAPzgBAAAAAAAAAb0IAAB+AAAARgY1Y9JP1D85yaiyCBvtPwAAAD84AQAAAAAAAAG+CAAAfgAAAPKCBeEgsdQ/8/A/8IIT7T8AAAA/SAEAAAAAAAABvwgAAH4AAAAJ8BuPRQbVP/PwP/CCE+0/AAAAP0gBAAAAAAAAAcAIAAB+AAAAik14bUBP1T+uGNct/QvtPwAAAD9nAQAAAAAAAAHBCAAAfgAAAHabGnwRjNU/rhjXLf0L7T8AAAA/ZwEAAAAAAAABwggAAH4AAAA3ykjrjrDVP2lAbmt3BO0/AAAAP3YBAAAAAAAAAcMIAAB+AAAAYum8iuLI1T8jaAWp8fzsPwAAAD92AQAAAAAAAAHECAAAfgAAAPf4dloM1dU/I2gFqfH87D8AAAA/hgEAAAAAAAABxQgAAH4AAACNCDEqNuHVPyNoBanx/Ow/AAAAP5UBAAAAAAAAAcYIAAB+AAAAIxjr+V/t1T/ej5zma/XsPwAAAD+VAQAAAAAAAAHHCAAAfgAAACMY6/lf7dU/mLczJObt7D8AAAA/pQEAAAAAAAAByAgAAH4AAAC4J6XJifnVP5i3MyTm7ew/AAAAP6UBAAAAAAAAAckIAAB+AAAATjdfmbMF1j9S38phYObsPwAAAD+1AQAAAAAAAAHKCAAAfgAAAONGGWndEdY/DQdin9re7D8AAAA/xAEAAAAAAAABywgAAH4AAAB5VtM4Bx7WP4FWkBrPz+w/AAAAP8QBAAAAAAAAAcwIAAB+AAAADmaNCDEq1j88fidYScjsPwAAAD/UAQAAAAAAAAHNCAAAfgAAAKR1R9haNtY/9qW+lcPA7D8AAAA/1AEAAAAAAAABzggAAH4AAAA5hQGohELWP7DNVdM9uew/AAAAP+QBAAAAAAAAAc8IAAB+AAAAOYUBqIRC1j9s9ewQuLHsPwAAAD/kAQAAAAAAAAHQCAAAfgAAAM+Uu3euTtY/Jh2ETjKq7D8AAAA/8wEAAAAAAAAB0QgAAH4AAADPlLt3rk7WP+BEG4ysouw/AAAAPwMCAAAAAAAAAdIIAAB+AAAAz5S7d65O1j+abLLJJpvsPwAAAD8SAgAAAAAAAAHTCAAAfgAAAM+Uu3euTtY/VZRJB6GT7D8AAAA/IgIAAAAAAAAB1AgAAH4AAADPlLt3rk7WPw+84EQbjOw/AAAAPzICAAAAAAAAAdUIAAB+AAAAZaR1R9ha1j8PvOBEG4zsPwAAAD8yAgAAAAAAAAHWCAAAfgAAAGWkdUfYWtY/hAsPwA997D8AAAA/QQIAAAAAAAAB1wgAAH4AAABlpHVH2FrWP/haPTsEbuw/AAAAP0ECAAAAAAAAAdgIAAB+AAAAZaR1R9ha1j+zgtR4fmbsPwAAAD9RAgAAAAAAAAHZCAAAfgAAAGWkdUfYWtY/bqprtvhe7D8AAAA/UQIAAAAAAAAB2ggAAH4AAABlpHVH2FrWP50hMW9nSOw/AAAAP2ECAAAAAAAAAdsIAAB+AAAAZaR1R9ha1j8ScV/qWznsPwAAAD9hAgAAAAAAAAHcCAAAfgAAAGWkdUfYWtY/zJj2J9Yx7D8AAAA/cAIAAAAAAAAB3QgAAH4AAABlpHVH2FrWP4bAjWVQKuw/AAAAP3ACAAAAAAAAAd4IAAB+AAAAz5S7d65O1j/7D7zgRBvsPwAAAD+AAgAAAAAAAAHfCAAAfgAAADmFAaiEQtY/tTdTHr8T7D8AAAA/gAIAAAAAAAAB4AgAAH4AAAA5hQGohELWP3Ff6ls5DOw/AAAAP48CAAAAAAAAAeEIAAB+AAAAOYUBqIRC1j/lrhjXLf3rPwAAAD+PAgAAAAAAAAHiCAAAfgAAAKR1R9haNtY/5a4Y1y396z8AAAA/nwIAAAAAAAAB4wgAAH4AAAAOZo0IMSrWP6DWrxSo9es/AAAAP58CAAAAAAAAAeQIAAB+AAAADmaNCDEq1j8UJt6PnObrPwAAAD+vAgAAAAAAAAHlCAAAfgAAAHlW0zgHHtY/z011zRbf6z8AAAA/rwIAAAAAAAAB5ggAAH4AAADjRhlp3RHWP4l1DAuR1+s/AAAAP74CAAAAAAAAAecIAAB+AAAA40YZad0R1j/+xDqGhcjrPwAAAD++AgAAAAAAAAHoCAAAfgAAALgnpcmJ+dU/uOzRw//A6z8AAAA/zgIAAAAAAAAB6QgAAH4AAAC4J6XJifnVPy48AD/0ses/AAAAP84CAAAAAAAAAeoIAAB+AAAAjQgxKjbh1T+iiy666KLrPwAAAD/eAgAAAAAAAAHrCAAAfgAAAPf4dloM1dU/F9tcNd2T6z8AAAA/3gIAAAAAAAAB7AgAAH4AAADM2QK7uLzVP4wqi7DRhOs/AAAAP+0CAAAAAAAAAe0IAAB+AAAAzNkCu7i81T8AerkrxnXrPwAAAD/tAgAAAAAAAAHuCAAAfgAAAKG6jhtlpNU/dsnnprpm6z8AAAA//QIAAAAAAAAB7wgAAH4AAAAMq9RLO5jVPzDxfuQ0X+s/AAAAP/0CAAAAAAAAAfAIAAB+AAAA4YtgrOd/1T/rGBYir1frPwAAAD8MAwAAAAAAAAHxCAAAfgAAALVs7AyUZ9U/pUCtXylQ6z8AAAA/HAMAAAAAAAAB8ggAAH4AAACKTXhtQE/VPxmQ29odQes/AAAAPxwDAAAAAAAAAfMIAAB+AAAAXy4Ezuw21T/Ut3IYmDnrPwAAAD8sAwAAAAAAAAH0CAAAfgAAAAnwG49FBtU/SAehk4wq6z8AAAA/LAMAAAAAAAAB9QgAAH4AAADe0Kfv8e3UP71Wzw6BG+s/AAAAPzsDAAAAAAAAAfYIAAB+AAAAs7EzUJ7V1D94fmZM+xPrPwAAAD87AwAAAAAAAAH3CAAAfgAAAB2ieYB0ydQ/M6b9iXUM6z8AAAA/SwMAAAAAAAAB+AgAAH4AAADyggXhILHUP+3NlMfvBOs/AAAAP0sDAAAAAAAAAfkIAAB+AAAAx2ORQc2Y1D+n9SsFav3qPwAAAD9bAwAAAAAAAAH6CAAAfgAAAJxEHaJ5gNQ/Yh3DQuT16j8AAAA/WwMAAAAAAAAB+wgAAH4AAADbFe8y/FvUP9Zs8b3Y5uo/AAAAP2oDAAAAAAAAAfwIAAB+AAAAWriSVAET1D/AC060wcjqPwAAAD9qAwAAAAAAAAH9CAAAfgAAAAR6qhVa4tM/8IITbTCy6j8AAAA/egMAAAAAAAAB/ggAAH4AAAAXLAgHiaXTPx/62CWfm+o/AAAAP3oDAAAAAAAAAf8IAAB+AAAAwO0fyOF00z+TSQehk4zqPwAAAD+JAwAAAAAAAAEACQAAfgAAAAC/8VhkUNM/CJk1HIh96j8AAAA/mQMAAAAAAAABAQkAAH4AAADVn325EDjTP8LAzFkCduo/AAAAP5kDAAAAAAAAAQIJAAB+AAAAqoAJGr0f0z84EPvU9mbqPwAAAD+ZAwAAAAAAAAEDCQAAfgAAABRxT0qTE9M/OBD71PZm6j8AAAA/qQMAAAAAAAABBAkAAH4AAAAUcU9KkxPTP/I3khJxX+o/AAAAP6kDAAAAAAAAAQUJAAB+AAAA6VHbqj/70j+tXylQ61fqPwAAAD+4AwAAAAAAAAEGCQAAfgAAAFNCIdsV79I/rV8pUOtX6j8AAAA/yAMAAAAAAAABBwkAAH4AAABTQiHbFe/SP2eHwI1lUOo/AAAAP8gDAAAAAAAAAQgJAAB+AAAAvjJnC+zi0j9nh8CNZVDqPwAAAD/YAwAAAAAAAAEJCQAAfgAAACgjrTvC1tI/Z4fAjWVQ6j8AAAA/2AMAAAAAAAABCgkAAH4AAABo9H7MRLLSP9zW7ghaQeo/AAAAP+cDAAAAAAAAAQsJAAB+AAAAp8VQXceN0j/c1u4IWkHqPwAAAD/nAwAAAAAAAAEMCQAAfgAAAFGHaB4gXdI/lv6FRtQ56j8AAAA/9wMAAAAAAAABDQkAAH4AAADPKQxAJRTSPwtOtMHIKuo/AAAAP/cDAAAAAAAAAQ4JAAB+AAAA49tpMVTX0T+AneI8vRvqPwAAAD8GBAAAAAAAAAEPCQAAfgAAAGJ+DVNZjtE/O8V5ejcU6j8AAAA/BgQAAAAAAAABEAkAAH4AAABLEfekNDnRP68UqPUrBeo/AAAAPxYEAAAAAAAAAREJAAB+AAAA9dIOZo0I0T9qPD8zpv3pPwAAAD8WBAAAAAAAAAESCQAAfgAAADSk4PYP5NA/ajw/M6b96T8AAAA/JgQAAAAAAAABEwkAAH4AAAB0dbKHkr/QPyRk1nAg9uk/AAAAPyYEAAAAAAAAARQJAAB+AAAASVY+6D6n0D8kZNZwIPbpPwAAAD81BAAAAAAAAAEVCQAAfgAAALNGhBgVm9A/JGTWcCD26T8AAAA/RQQAAAAAAAABFgkAAH4AAAAdN8pI647QPyRk1nAg9uk/AAAAP0UEAAAAAAAAARcJAAB+AAAA8hdWqZd20D8kZNZwIPbpPwAAAD9FBAAAAAAAAAEYCQAAfgAAAMf44QlEXtA/JGTWcCD26T8AAAA/VQQAAAAAAAABGQkAAH4AAABxuvnKnC3QP2o8PzOm/ek/AAAAP2QEAAAAAAAAARoJAAB+AAAAN/giGOv5zz9qPD8zpv3pPwAAAD9kBAAAAAAAAAEbCQAAfgAAAAce9ruhT88/rxSo9SsF6j8AAAA/dAQAAAAAAAABHAkAAH4AAAADYz3/q73OP/XsELixDOo/AAAAP3QEAAAAAAAAAR0JAAB+AAAALcf44QlEzj87xXl6NxTqPwAAAD+DBAAAAAAAAAEeCQAAfgAAAP/sy4XAmc0/gJ3iPL0b6j8AAAA/gwQAAAAAAAABHwkAAH4AAADREp8pd+/MP4Cd4jy9G+o/AAAAP5MEAAAAAAAAASAJAAB+AAAAJZbOqyiOzD+AneI8vRvqPwAAAD+TBAAAAAAAAAEhCQAAfgAAAKM4cs0tRcw/xXVL/0Ij6j8AAAA/owQAAAAAAAABIgkAAH4AAAAh2xXvMvzLPwtOtMHIKuo/AAAAP6MEAAAAAAAAASMJAAB+AAAAn325EDizyz8LTrTByCrqPwAAAD+yBAAAAAAAAAEkCQAAfgAAAB8gXTI9ass/C060wcgq6j8AAAA/sgQAAAAAAAABJQkAAH4AAADJ4XTzlTnLPwtOtMHIKuo/AAAAP8IEAAAAAAAAASYJAAB+AAAAG2WkdUfYyj9QJh2ETjLqPwAAAD/CBAAAAAAAAAEnCQAAfgAAAPFFMNbzv8o/UCYdhE4y6j8AAAA/0gQAAAAAAAABKAkAAH4AAABv6NP3+HbKP5b+hUbUOeo/AAAAP9IEAAAAAAAAASkJAAB+AAAAw2sDeqoVyj+W/oVG1DnqPwAAAD/hBAAAAAAAAAEqCQAAfgAAABfvMvxbtMk/3NbuCFpB6j8AAAA/4QQAAAAAAAABKwkAAH4AAAA/U+7euTrJP2eHwI1lUOo/AAAAP/EEAAAAAAAAASwJAAB+AAAAkdYdYWvZyD+tXylQ61fqPwAAAD/xBAAAAAAAAAEtCQAAfgAAAI8bZaR1R8g/OBD71PZm6j8AAAA/AAUAAAAAAAABLgkAAH4AAAC3fyCH083HPwiZNRyIfeo/AAAAPwAFAAAAAAAAAS8JAAB+AAAAiaXzKoojxz/ZIXBjGZTqPwAAAD8QBQAAAAAAAAEwCQAAfgAAALIJrw3oqcY/8IITbTCy6j8AAAA/EAUAAAAAAAABMQkAAH4AAAAwrFIv7WDGP8ALTrTByOo/AAAAPyAFAAAAAAAAATIJAAB+AAAA2m1q8EUwxj8F5LZ2R9DqPwAAAD8gBQAAAAAAAAEzCQAAfgAAAFkQDhJL58U/kZSI+1Lf6j8AAAA/LwUAAAAAAAABNAkAAH4AAAAu8Zly987FP9Zs8b3Y5uo/AAAAPy8FAAAAAAAAATUJAAB+AAAAA9Il06O2xT8cRVqAXu7qPwAAAD8/BQAAAAAAAAE2CQAAfgAAAAPSJdOjtsU/Yh3DQuT16j8AAAA/TwUAAAAAAAABNwkAAH4AAADXsrEzUJ7FP2Idw0Lk9eo/AAAAP08FAAAAAAAAATgJAAB+AAAA17KxM1CexT/tzZTH7wTrPwAAAD9eBQAAAAAAAAE5CQAAfgAAAKyTPZT8hcU/M6b9iXUM6z8AAAA/XgUAAAAAAAABOgkAAH4AAABWVVVVVVXFP3h+Zkz7E+s/AAAAP24FAAAAAAAAATsJAAB+AAAAKzbhtQE9xT8DLzjRBiPrPwAAAD9uBQAAAAAAAAE8CQAAfgAAAP8WbRauJMU/SAehk4wq6z8AAAA/fQUAAAAAAAABPQkAAH4AAACp2ITXBvTEP9S3chiYOes/AAAAP40FAAAAAAAAAT4JAAB+AAAAUpqcmF/DxD9faESdo0jrPwAAAD+NBQAAAAAAAAE/CQAAfgAAAKYdzBoRYsQ/MPF+5DRf6z8AAAA/nQUAAAAAAAABQAkAAH4AAABQ3+PbaTHEP7uhUGlAbus/AAAAP50FAAAAAAAAAUEJAAB+AAAAzoGH/W7owz+MKouw0YTrPwAAAD+dBQAAAAAAAAFCCQAAfgAAAE0kKx90n8M/XbPF92Kb6z8AAAA/rAUAAAAAAAABQwkAAH4AAAD35ULgzG7DP7js0cP/wOs/AAAAP7wFAAAAAAAAAUQJAAB+AAAAzMbOQHlWwz9DnaNIC9DrPwAAAD+8BQAAAAAAAAFFCQAAfgAAAHWI5gHSJcM/iXUMC5HX6z8AAAA/zAUAAAAAAAABRgkAAH4AAAB1iOYB0iXDPxQm3o+c5us/AAAAP8wFAAAAAAAAAUcJAAB+AAAAdYjmAdIlwz9a/kZSIu7rPwAAAD/bBQAAAAAAAAFICQAAfgAAAHWI5gHSJcM/oNavFKj16z8AAAA/2wUAAAAAAAABSQkAAH4AAABKaXJifg3DP6DWrxSo9es/AAAAP+sFAAAAAAAAAUoJAAB+AAAASmlyYn4Nwz/lrhjXLf3rPwAAAD/rBQAAAAAAAAFLCQAAfgAAAEppcmJ+DcM/K4eBmbME7D8AAAA/KQYAAAAAAAABTAkAAH4AAABKaXJifg3DP3Ff6ls5DOw/AAAAPzkGAAAAAAAAAU0JAAB+AAAASmlyYn4Nwz+1N1MevxPsPwAAAD85BgAAAAAAAAFOCQAAfgAAAEppcmJ+DcM/Qegko8oi7D8AAAA/SQYAAAAAAAABTwkAAH4AAABKaXJifg3DP8yY9ifWMew/AAAAP0kGAAAAAAAAAVAJAAB+AAAAzMbOQHlWwz9XScis4UDsPwAAAD9YBgAAAAAAAAFRCQAAfgAAAE0kKx90n8M/KNIC9HJX7D8AAAA/WAYAAAAAAAABUgkAAH4AAADOgYf9bujDP/haPTsEbuw/AAAAP2gGAAAAAAAAAVMJAAB+AAAAph3MGhFixD8PvOBEG4zsPwAAAD9oBgAAAAAAAAFUCQAAfgAAAKElPlPu3tk/KYuw0YQL7z8AAAA/AAAAAAAAAAABVQkAAH4AAAChJT5T7t7ZP+SyRw//A+8/AAAAPw8AAAAAAAAAAVYJAAB+AAAANzX4Ihjr2T/kskcP/wPvPwAAAD8vAAAAAAAAAAFXCQAAfgAAAMxEsvJB99k/5LJHD/8D7z8AAAA/PgAAAAAAAAABWAkAAH4AAAD3YyaSlQ/aP57a3kx5/O4/AAAAPz4AAAAAAAAAAVkJAAB+AAAAuJJUARM02j+e2t5MefzuPwAAAD9OAAAAAAAAAAFaCQAAfgAAAHnBgnCQWNo/ntreTHn87j8AAAA/TgAAAAAAAAABWwkAAH4AAABkDyV/YZXaP57a3kx5/O4/AAAAP14AAAAAAAAAAVwJAAB+AAAAe3w7LYbq2j9YAnaK8/TuPwAAAD9eAAAAAAAAAAFdCQAAfgAAAJLpUduqP9s/WAJ2ivP07j8AAAA/bQAAAAAAAAABXgkAAH4AAAA/ZiJZ+aDbP1gCdorz9O4/AAAAP30AAAAAAAAAAV8JAAB+AAAA7OLy1kcC3D9YAnaK8/TuPwAAAD99AAAAAAAAAAFgCQAAfgAAAJlfw1SWY9w/WAJ2ivP07j8AAAA/fQAAAAAAAAABYQkAAH4AAABF3JPS5MTcPxQqDcht7e4/AAAAP4wAAAAAAAAAAWIJAAB+AAAA8lhkUDMm3T8UKg3Ibe3uPwAAAD+MAAAAAAAAAAFjCQAAfgAAAMr0qG3Vn90/zlGkBejl7j8AAAA/nAAAAAAAAAABZAkAAH4AAAB2cXnrIwHeP4h5O0Ni3u4/AAAAP5wAAAAAAAAAAWUJAAB+AAAAjN6PmUhW3j9DodKA3NbuPwAAAD+sAAAAAAAAAAFmCQAAfgAAAA487HdDn94//chpvlbP7j8AAAA/uwAAAAAAAAABZwkAAH4AAAAkqQImaPTeP3IYmDlLwO4/AAAAP7sAAAAAAAAAAWgJAAB+AAAApgZfBGM93z8sQC93xbjuPwAAAD/LAAAAAAAAAAFpCQAAfgAAAChku+Jdht8/oY9d8rmp7j8AAAA/ywAAAAAAAAABagkAAH4AAAB+oqMhBbffPxbfi22umu4/AAAAP9sAAAAAAAAAAWsJAAB+AAAAPtHRkILb3z/RBiOrKJPuPwAAAD/bAAAAAAAAAAFsCQAAfgAAAGrwRTDW898/iy666KKL7j8AAAA/6gAAAAAAAAABbQkAAH4AAAAAAAAAAADgP0VWUSYdhO4/AAAAP+oAAAAAAAAAAW4JAAB+AAAAlg+6zykM4D+6pX+hEXXuPwAAAD/qAAAAAAAAAAFvCQAAfgAAACsfdJ9TGOA/L/WtHAZm7j8AAAA/6gAAAAAAAAABcAkAAH4AAADBLi5vfSTgP6NE3Jf6Vu4/AAAAP/kAAAAAAAAAAXEJAAB+AAAAVj7oPqcw4D9ebHPVdE/uPwAAAD/5AAAAAAAAAAFyCQAAfgAAAOxNog7RPOA/07uhUGlA7j8AAAA/CQEAAAAAAAABcwkAAH4AAAC3VX/25ULgPwIzZwnYKe4/AAAAPwkBAAAAAAAAAXQJAAB+AAAATGU5xg9P4D93gpWEzBruPwAAAD8ZAQAAAAAAAAF1CQAAfgAAABdtFq4kVeA/69HD/8AL7j8AAAA/GQEAAAAAAAABdgkAAH4AAADidPOVOVvgP2Ah8nq1/O0/AAAAPygBAAAAAAAAAXcJAAB+AAAArHzQfU5h4D+QmLczJObtPwAAAD8oAQAAAAAAAAF4CQAAfgAAAHeErWVjZ+A/SsBOcZ7e7T8AAAA/OAEAAAAAAAABeQkAAH4AAAB3hK1lY2fgPwXo5a4Y1+0/AAAAPzgBAAAAAAAAAXoJAAB+AAAAQoyKTXht4D95NxQqDcjtPwAAAD9IAQAAAAAAAAF7CQAAfgAAAEKMik14beA/7oZCpQG57T8AAAA/SAEAAAAAAAABfAkAAH4AAABCjIpNeG3gP6iu2eJ7se0/AAAAP1cBAAAAAAAAAX0JAAB+AAAADZRnNY1z4D9k1nAg9qntPwAAAD9XAQAAAAAAAAF+CQAAfgAAAA2UZzWNc+A/2CWfm+qa7T8AAAA/ZwEAAAAAAAABfwkAAH4AAAANlGc1jXPgP5NNNtlkk+0/AAAAP2cBAAAAAAAAAYAJAAB+AAAADZRnNY1z4D8HnWRUWYTtPwAAAD92AQAAAAAAAAGBCQAAfgAAAA2UZzWNc+A/wsT7kdN87T8AAAA/dgEAAAAAAAABggkAAH4AAAANlGc1jXPgP3zsks9Nde0/AAAAP4YBAAAAAAAAAYMJAAB+AAAA15tEHaJ54D82FCoNyG3tPwAAAD+GAQAAAAAAAAGECQAAfgAAANebRB2ieeA/8TvBSkJm7T8AAAA/lgEAAAAAAAABhQkAAH4AAADXm0QdonngP6tjWIi8Xu0/AAAAP6UBAAAAAAAAAYYJAAB+AAAA15tEHaJ54D9li+/FNlftPwAAAD+lAQAAAAAAAAGHCQAAfgAAAKKjIQW3f+A/IbOGA7FP7T8AAAA/xQEAAAAAAAABiAkAAH4AAACioyEFt3/gP9vaHUErSO0/AAAAP+QBAAAAAAAAAYkJAAB+AAAAoqMhBbd/4D+VArV+pUDtPwAAAD8TAgAAAAAAAAGKCQAAfgAAAKKjIQW3f+A/UCpMvB857T8AAAA/MgIAAAAAAAABiwkAAH4AAADXm0QdonngP1AqTLwfOe0/AAAAP0ICAAAAAAAAAYwJAAB+AAAA15tEHaJ54D8KUuP5mTHtPwAAAD9RAgAAAAAAAAGNCQAAfgAAAA2UZzWNc+A/ClLj+Zkx7T8AAAA/YQIAAAAAAAABjgkAAH4AAAB3hK1lY2fgPwpS4/mZMe0/AAAAP3ACAAAAAAAAAY8JAAB+AAAA4nTzlTlb4D9/oRF1jiLtPwAAAD+AAgAAAAAAAAGQCQAAfgAAAOxNog7RPOA/Ocmosggb7T8AAAA/gAIAAAAAAAABkQkAAH4AAAArH3SfUxjgP64Y1y39C+0/AAAAP5ACAAAAAAAAAZIJAAB+AAAAPtHRkILb3z/ej5zma/XsPwAAAD+QAgAAAAAAAAGTCQAAfgAAAChku+Jdht8/Ut/KYWDm7D8AAAA/nwIAAAAAAAABlAkAAH4AAAAQ96Q0OTHfP8cu+dxU1+w/AAAAP58CAAAAAAAAAZUJAAB+AAAA+omOhhTc3j+wzVXTPbnsPwAAAD+vAgAAAAAAAAGWCQAAfgAAAHgsMqgZk94/sM1V0z257D8AAAA/rwIAAAAAAAABlwkAAH4AAAC4/QM5nG7ePyYdhE4yquw/AAAAP78CAAAAAAAAAZgJAAB+AAAA9s7VyR5K3j/gRBuMrKLsPwAAAD+/AgAAAAAAAAGZCQAAfgAAAMyvYSrLMd4/mmyyySab7D8AAAA/zgIAAAAAAAABmgkAAH4AAACgkO2KdxneP5pssskmm+w/AAAAP84CAAAAAAAAAZsJAAB+AAAAdnF56yMB3j+abLLJJpvsPwAAAD/eAgAAAAAAAAGcCQAAfgAAAOBhvxv69N0/mmyyySab7D8AAAA/3gIAAAAAAAABnQkAAH4AAAC0Qkt8ptzdP5pssskmm+w/AAAAP+4CAAAAAAAAAZ4JAAB+AAAA9BMdDSm43T+abLLJJpvsPwAAAD/uAgAAAAAAAAGfCQAAfgAAAMr0qG3Vn90/mmyyySab7D8AAAA//gIAAAAAAAABoAkAAH4AAABytsAuLm/dP1WUSQehk+w/AAAAP/4CAAAAAAAAAaEJAAB+AAAAh2geIF0y3T9VlEkHoZPsPwAAAD8NAwAAAAAAAAGiCQAAfgAAAAYLwkFi6dw/D7zgRBuM7D8AAAA/DQMAAAAAAAABowkAAH4AAABF3JPS5MTcP8njd4KVhOw/AAAAPx0DAAAAAAAAAaQJAAB+AAAAhK1lY2eg3D+ECw/AD33sPwAAAD8dAwAAAAAAAAGlCQAAfgAAAFmO8cMTiNw/hAsPwA997D8AAAA/LQMAAAAAAAABpgkAAH4AAAAub30kwG/cP4QLD8APfew/AAAAPy0DAAAAAAAAAacJAAB+AAAAbkBPtUJL3D8+M6b9iXXsPwAAAD88AwAAAAAAAAGoCQAAfgAAAK0RIUbFJtw/+Fo9OwRu7D8AAAA/TAMAAAAAAAABqQkAAH4AAADs4vLWRwLcP/haPTsEbuw/AAAAP0wDAAAAAAAAAaoJAAB+AAAAlqQKmKDR2z+zgtR4fmbsPwAAAD9bAwAAAAAAAAGrCQAAfgAAANR13Cgjrds/s4LUeH5m7D8AAAA/WwMAAAAAAAABrAkAAH4AAACpVmiJz5TbP7OC1Hh+Zuw/AAAAP2sDAAAAAAAAAa0JAAB+AAAA6Cc6GlJw2z+zgtR4fmbsPwAAAD9rAwAAAAAAAAGuCQAAfgAAAFMYgEooZNs/s4LUeH5m7D8AAAA/ewMAAAAAAAABrwkAAH4AAAAo+Qur1EvbP7OC1Hh+Zuw/AAAAP3sDAAAAAAAAAbAJAAB+AAAA/dmXC4Ez2z+zgtR4fmbsPwAAAD+KAwAAAAAAAAGxCQAAfgAAADyraZwDD9s/s4LUeH5m7D8AAAA/igMAAAAAAAABsgkAAH4AAAB7fDsthuraP7OC1Hh+Zuw/AAAAP5oDAAAAAAAAAbMJAAB+AAAAjy6ZHrWt2j8+M6b9iXXsPwAAAD+aAwAAAAAAAAG0CQAAfgAAAM//aq83ido/yeN3gpWE7D8AAAA/qgMAAAAAAAABtQkAAH4AAADjscigZkzaPw+84EQbjOw/AAAAP6oDAAAAAAAAAbYJAAB+AAAAIoOaMekn2j+abLLJJpvsPwAAAD+5AwAAAAAAAAG3CQAAfgAAADc1+CIY69k/Jh2ETjKq7D8AAAA/uQMAAAAAAAABuAkAAH4AAAALFoSDxNLZP7DNVdM9uew/AAAAP8kDAAAAAAAAAbkJAAB+AAAAS+dVFEeu2T88fidYScjsPwAAAD/JAwAAAAAAAAG6CQAAfgAAACDI4XTzldk/gVaQGs/P7D8AAAA/2AMAAAAAAAABuwkAAH4AAAD1qG3Vn33ZPw0HYp/a3uw/AAAAP9gDAAAAAAAAAbwJAAB+AAAAX5mzBXZx2T9S38phYObsPwAAAD/oAwAAAAAAAAG9CQAAfgAAAMmJ+TVMZdk/mLczJObt7D8AAAA/6AMAAAAAAAABvgkAAH4AAAA0ej9mIlnZP96PnOZr9ew/AAAAP/gDAAAAAAAAAb8JAAB+AAAANHo/ZiJZ2T8jaAWp8fzsPwAAAD8HBAAAAAAAAAHACQAAfgAAAJ5qhZb4TNk/I2gFqfH87D8AAAA/BwQAAAAAAAABwQkAAH4AAACeaoWW+EzZP64Y1y39C+0/AAAAPwcEAAAAAAAAAcIJAAB+AAAAc0sR96Q02T85yaiyCBvtPwAAAD8XBAAAAAAAAAHDCQAAfgAAAN47Vyd7KNk/ClLj+Zkx7T8AAAA/FwQAAAAAAAABxAkAAH4AAAAdDSm4/QPZP9vaHUErSO0/AAAAPycEAAAAAAAAAcUJAAB+AAAAXN76SIDf2D987JLPTXXtPwAAAD82BAAAAAAAAAHGCQAAfgAAADG/hqksx9g/Hv4HXnCi7T8AAAA/NgQAAAAAAAABxwkAAH4AAADbgJ5qhZbYP78PfeySz+0/AAAAPzYEAAAAAAAAAcgJAAB+AAAAhUK2K95l2D9gIfJ6tfztPwAAAD9GBAAAAAAAAAHJCQAAfgAAAFojQoyKTdg/vVr+RlIi7j8AAAA/RgQAAAAAAAABygkAAH4AAADEE4i8YEHYPxmUChPvR+4/AAAAP1UEAAAAAAAAAcsJAAB+AAAALgTO7DY12D/pHEVagF7uPwAAAD9VBAAAAAAAAAHMCQAAfgAAAJn0Ex0NKdg/dM0W34tt7j8AAAA/ZQQAAAAAAAABzQkAAH4AAACZ9BMdDSnYPwB+6GOXfO4/AAAAP2UEAAAAAAAAAc4JAAB+AAAAmfQTHQ0p2D9FVlEmHYTuPwAAAD91BAAAAAAAAAHPCQAAfgAAAJn0Ex0NKdg/iy666KKL7j8AAAA/hAQAAAAAAAAB0AkAAH4AAAAuBM7sNjXYP9EGI6sok+4/AAAAP4QEAAAAAAAAAdEJAAB+AAAAxBOIvGBB2D/RBiOrKJPuPwAAAD+kBAAAAAAAAAHSCQAAfgAAAMQTiLxgQdg/Ft+Lba6a7j8AAAA/pAQAAAAAAAAB0wkAAH4AAABaI0KMik3YP1u39C80ou4/AAAAP8MEAAAAAAAAAdQJAAB+AAAA7zL8W7RZ2D9bt/QvNKLuPwAAAD/SBAAAAAAAAAHVCQAAfgAAAO8y/Fu0Wdg/oY9d8rmp7j8AAAA/0gQAAAAAAAAB1gkAAH4AAACFQrYr3mXYP6GPXfK5qe4/AAAAP+IEAAAAAAAAAdcJAAB+AAAAGlJw+wdy2D+hj13yuanuPwAAAD/iBAAAAAAAAAHYCQAAfgAAALBhKssxftg/oY9d8rmp7j8AAAA/8gQAAAAAAAAL</ink>
</athena>
</file>

<file path=customXml/item5.xml><?xml version="1.0" encoding="utf-8"?>
<athena xmlns="http://schemas.microsoft.com/edu/athena" version="0.1.2681.0">
  <media streamable="true" recordStart="265534" recordEnd="348964" recordLength="647488" start="265534" end="348964" audioFormat="{00001610-0000-0010-8000-00AA00389B71}" audioRate="44100" muted="false" volume="0.8" fadeIn="0" fadeOut="0" videoFormat="{34363248-0000-0010-8000-00AA00389B71}" videoRate="30" videoWidth="960" videoHeight="720"/>
</athena>
</file>

<file path=customXml/item6.xml><?xml version="1.0" encoding="utf-8"?>
<athena xmlns="http://schemas.microsoft.com/edu/athena" version="0.1.2681.0">
  <media streamable="true" recordStart="610900" recordEnd="647401" recordLength="647488" start="610900" end="647401" audioFormat="{00001610-0000-0010-8000-00AA00389B71}" audioRate="44100" muted="false" volume="0.8" fadeIn="0" fadeOut="0" videoFormat="{34363248-0000-0010-8000-00AA00389B71}" videoRate="30" videoWidth="960" videoHeight="720"/>
</athena>
</file>

<file path=customXml/item7.xml><?xml version="1.0" encoding="utf-8"?>
<athena xmlns="http://schemas.microsoft.com/edu/athena" version="0.1.2681.0">
  <media streamable="true" recordStart="0" recordEnd="24536" recordLength="647488" start="0" end="24536" audioFormat="{00001610-0000-0010-8000-00AA00389B71}" audioRate="44100" muted="false" volume="0.8" fadeIn="0" fadeOut="0" videoFormat="{34363248-0000-0010-8000-00AA00389B71}" videoRate="30" videoWidth="960" videoHeight="720"/>
</athena>
</file>

<file path=customXml/item8.xml><?xml version="1.0" encoding="utf-8"?>
<athena xmlns="http://schemas.microsoft.com/edu/athena" version="0.1.2681.0">
  <media streamable="true" recordStart="41973" recordEnd="110886" recordLength="647488" start="41973" end="110886" audioFormat="{00001610-0000-0010-8000-00AA00389B71}" audioRate="44100" muted="false" volume="0.8" fadeIn="0" fadeOut="0" videoFormat="{34363248-0000-0010-8000-00AA00389B71}" videoRate="30" videoWidth="960" videoHeight="720"/>
</athena>
</file>

<file path=customXml/item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PcMAAAAAAAABe3///8MQWN0aW9uVHlwZVYxAQAAAAd2YWx1ZV9fAAgCAAAAAAAAAAEFAAAABAAAAAkUAAAACRUAAAAdLQAAAAAAAAHq////7f///wAAAAABBgAAAAQAAAAJFwAAAAkYAAAAclYAAAAAAAAB5////+3///8AAAAAAQcAAAAEAAAACRoAAAAJGwAAAGd9AAAAAAAAAeT////t////AAAAAAEIAAAABAAAAAkdAAAACR4AAABcgAAAAAAAAAHh////7f///wAAAAABCQAAAAQAAAAJIAAAAAkhAAAA3oIAAAAAAAAB3v///+3///8AAAAAAQoAAAAEAAAACSMAAAAJJAAAANeSAAAAAAAAAdv////t////AAAAAAELAAAABAAAAAkmAAAACScAAACynwAAAAAAAAHY////7f///wAAAAABDAAAAAQAAAAJKQAAAAkqAAAAdqoAAAAAAAAB1f///+3///8AAAAAAQ0AAAAEAAAACSwAAAAJLQAAABTFAAAAAAAAAdL////t////AAAAAAEOAAAABAAAAAkvAAAACTAAAADy0wAAAAAAAAHP////7f///wAAAAABDwAAAAQAAAAJMgAAAAkzAAAAYOwAAAAAAAABzP///+3///8AAAAABRAAAAANQ2xlYXJDYW52YXNWMQIAAAAJU3RhcnRUaW1lBFR5cGUABBAMQWN0aW9uVHlwZVYxAgAAAAIAAAC4BgEAAAAAAAHL////7f///wAAAAAFEQAAAA9QZW5BdHRyaWJ1dGVzVjEKAAAAB19jb2xvckEHX2NvbG9yUgdfY29sb3JHB19jb2xvckIKRml0VG9DdXJ2ZQZIZWlnaHQOSWdub3JlUHJlc3N1cmUNSXNIaWdobGlnaHRlcgVTaGFwZQVXaWR0aAAAAAAAAAAABAACAgICAQYBAQxCcnVzaFNoYXBlVjECAAAABgIAAAD//wAAAAAAAAAAACJAAAAFyv///wxCcnVzaFNoYXBlVjEBAAAAB3ZhbHVlX18ACAIAAAABAAAAAAAAAAAAIkAFEgAAAApJbmtUcmFjZVYxAwAAAA1MaXN0YDErX2l0ZW1zDExpc3RgMStfc2l6ZQ9MaXN0YDErX3ZlcnNpb24EAAAYU2hhcmVkLklua2luZy5JbmtQb2ludFtdAgAAAAgIAgAAAAk3AAAApQAAAKUAAAABFAAAABEAAAD//wAAAAAAAAAAACJAAAAByP///8r///8BAAAAAAAAAAAAIkABFQAAABIAAAAJOQAAACMAAAAjAAAAARcAAAARAAAA//8AAAAAAAAAAAAiQAAAAcb////K////AQAAAAAAAAAAACJAARgAAAASAAAACTsAAAB9AAAAfQAAAAEaAAAAEQAAAP//AAAAAAAAAAAAIkAAAAHE////yv///wEAAAAAAAAAAAAiQAEbAAAAEgAAAAk9AAAADwAAAA8AAAABHQAAABEAAAD//wAAAAAAAAAAACJAAAABwv///8r///8BAAAAAAAAAAAAIkABHgAAABIAAAAJPwAAABcAAAAXAAAAASAAAAARAAAA//8AAAAAAAAAAAAiQAAAAcD////K////AQAAAAAAAAAAACJAASEAAAASAAAACUEAAAAVAAAAFQAAAAEjAAAAEQAAAP//AAAAAAAAAAAAIkAAAAG+////yv///wEAAAAAAAAAAAAiQAEkAAAAEgAAAAlDAAAAeAAAAHgAAAABJgAAABEAAAD//wAAAAAAAAAAACJAAAABvP///8r///8BAAAAAAAAAAAAIkABJwAAABIAAAAJRQAAAC0AAAAtAAAAASkAAAARAAAA//8AAAAAAAAAAAAiQAAAAbr////K////AQAAAAAAAAAAACJAASoAAAASAAAACUcAAAAxAAAAMQAAAAEsAAAAEQAAAP//AAAAAAAAAAAAIkAAAAG4////yv///wEAAAAAAAAAAAAiQAEtAAAAEgAAAAlJAAAAKwAAACsAAAABLwAAABEAAAD//wAAAAAAAAAAACJAAAABtv///8r///8BAAAAAAAAAAAAIkABMAAAABIAAAAJSwAAABwAAAAcAAAAATIAAAARAAAA//8AAAAAAAAAAAAiQAAAAbT////K////AQAAAAAAAAAAACJAATMAAAASAAAACU0AAAAeAAAAHg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1bBzkAAAAAAQAAAEAAAAAECklua1BvaW50VjECAAAACfMAAAAJ9AAAAAn1AAAACfYAAAAJ9wAAAAn4AAAACfkAAAAJ+gAAAAn7AAAACfwAAAAJ/QAAAAn+AAAACf8AAAAJAAEAAAkBAQAACQIBAAAJAwEAAAkEAQAACQUBAAAJBgEAAAkHAQAACQgBAAAJCQEAAAkKAQAACQsBAAAJDAEAAAkNAQAACQ4BAAAJDwEAAAkQAQAACREBAAAJEgEAAAkTAQAACRQBAAAJFQEAAA0dBzsAAAAAAQAAAIAAAAAECklua1BvaW50VjECAA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0DBz0AAAAAAQAAABAAAAAECklua1BvaW50VjECAAAACZMBAAAJlAEAAAmVAQAACZYBAAAJlwEAAAmYAQAACZkBAAAJmgEAAAmbAQAACZwBAAAJnQEAAAmeAQAACZ8BAAAJoAEAAAmhAQAACgc/AAAAAAEAAAAgAAAABApJbmtQb2ludFYxAgAAAAmiAQAACaMBAAAJpAEAAAmlAQAACaYBAAAJpwEAAAmoAQAACakBAAAJqgEAAAmrAQAACawBAAAJrQEAAAmuAQAACa8BAAAJsAEAAAmxAQAACbIBAAAJswEAAAm0AQAACbUBAAAJtgEAAAm3AQAACbgBAAANCQdBAAAAAAEAAAAgAAAABApJbmtQb2ludFYxAgAAAAm5AQAACboBAAAJuwEAAAm8AQAACb0BAAAJvgEAAAm/AQAACcABAAAJwQEAAAnCAQAACcMBAAAJxAEAAAnFAQAACcYBAAAJxwEAAAnIAQAACckBAAAJygEAAAnLAQAACcwBAAAJzQEAAA0LB0MAAAAAAQAAAIAAAAAECklua1BvaW50VjECAA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DQgHRQAAAAABAAAAQAAAAAQKSW5rUG9pbnRWMQIA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NEwdHAAAAAAEAAABAAAAABApJbmtQb2ludFYxAgA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DQ8HSQAAAAABAAAAQAAAAAQKSW5rUG9pbnRWMQIA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0VB0sAAAAAAQAAACAAAAAECklua1BvaW50VjECAAAACc8CAAAJ0AIAAAnRAgAACdICAAAJ0wIAAAnUAgAACdUCAAAJ1gIAAAnXAgAACdgCAAAJ2QIAAAnaAgAACdsCAAAJ3AIAAAndAgAACd4CAAAJ3wIAAAngAgAACeECAAAJ4gIAAAnjAgAACeQCAAAJ5QIAAAnmAgAACecCAAAJ6AIAAAnpAgAACeoCAAANBAdNAAAAAAEAAAAgAAAABApJbmtQb2ludFYxAgAAAAnrAgAACewCAAAJ7QIAAAnuAgAACe8CAAAJ8AIAAAnxAgAACfICAAAJ8wIAAAn0AgAACfUCAAAJ9gIAAAn3AgAACfgCAAAJ+QIAAAn6AgAACfsCAAAJ/AIAAAn9AgAACf4CAAAJ/wIAAAkAAwAACQEDAAAJAgMAAAkDAwAACQQDAAAJBQMAAAkGAwAACQcDAAAJCAMAAA0CBU4AAAAKSW5rUG9pbnRWMQQAAAABWAFZDlByZXNzdXJlRmFjdG9yCVRpbWVTdGFtcAAAAAAGBgsQAgAAAFIxtzojFdM/ytdo3k0Roj8AAAA/AAAAAAAAAAABTwAAAE4AAAAyGZYPeQfTP/KKySyYk6I/AAAAPz4AAAAAAAAAAVAAAABOAAAAMhmWD3kH0z888YrJLJijPwAAAD8+AAAAAAAAAAFRAAAATgAAADIZlg95B9M/ZKTrF3capD8AAAA/TgAAAAAAAAABUgAAAE4AAAAyGZYPeQfTP4pXTGbBnKQ/AAAAP14AAAAAAAAAAVMAAABOAAAAEgF15M750j+yCq20Cx+lPwAAAD9eAAAAAAAAAAFUAAAATgAAABIBdeTO+dI/JCTPn+qlpj8AAAA/bQAAAAAAAAABVQAAAE4AAAASAXXkzvnSP26KkDx/qqc/AAAAP20AAAAAAAAAAVYAAABOAAAAEgF15M750j+68FHZE6+oPwAAAD9tAAAAAAAAAAFXAAAATgAAABIBdeTO+dI/VL3UEj24qj8AAAA/fQAAAAAAAAABWAAAAE4AAAASAXXkzvnSP3pwNWGHOqs/AAAAP30AAAAAAAAAAVkAAABOAAAAEgF15M750j/siVdMZsGsPwAAAD+MAAAAAAAAAAFaAAAATgAAABIBdeTO+dI/FD24mrBDrT8AAAA/jAAAAAAAAAABWwAAAE4AAAASAXXkzvnSP4ZW2oWPyq4/AAAAP5wAAAAAAAAAAVwAAABOAAAAEgF15M750j+qCTvU2UyvPwAAAD+sAAAAAAAAAAFdAAAATgAAABIBdeTO+dI/j5GuX9xpsD8AAAA/rAAAAAAAAAABXgAAAE4AAAAyGZYPeQfTP7VED64m7LA/AAAAP6wAAAAAAAAAAV8AAABOAAAAcknYZc0i0z9uUaAjlq+xPwAAAD+7AAAAAAAAAAFgAAAATgAAAJJh+ZB3MNM/lAQBcuAxsj8AAAA/ywAAAAAAAAABYQAAAE4AAADUkTvny0vTP00RkudP9bI/AAAAP8sAAAAAAAAAAWIAAABOAAAAFMJ9PSBn0z8HHiNdv7izPwAAAD/bAAAAAAAAAAFjAAAATgAAAJYiAurIndM/LdGDqwk7tD8AAAA/2wAAAAAAAAABZAAAAE4AAAAYg4aWcdTTP3o3RUieP7U/AAAAP+oAAAAAAAAAAWUAAABOAAAAuvsrbsQY1D/FnQblMkS2PwAAAD/qAAAAAAAAAAFmAAAATgAAAHyM8nDBatQ/f6qXWqIHtz8AAAA/+gAAAAAAAAABZwAAAE4AAACATfvJEtjUP8sQWfc2DLg/AAAAP/oAAAAAAAAAAWgAAABOAAAApCYlTg5T1T+FHepsps+4PwAAAD8JAQAAAAAAAAFpAAAATgAAAIjPDHy1stU/q9BKu/BRuT8AAAA/CQEAAAAAAAABagAAAE4AAACsqDYAsS3WP2Pd2zBgFbo/AAAAPxkBAAAAAAAAAWsAAABOAAAAsGk/WQKb1j+LkDx/qpe6PwAAAD8ZAQAAAAAAAAFsAAAATgAAAPRaigioI9c/Hepsps/Yuj8AAAA/KQEAAAAAAAABbQAAAE4AAAAYNLSMo57XP7FDnc30Gbs/AAAAPykBAAAAAAAAAW4AAABOAAAAPA3eEJ8Z2D/V9v0bP5y7PwAAAD84AQAAAAAAAAFvAAAATgAAAEDO5mnwhtg/aVAuQ2Tduz8AAAA/OAEAAAAAAAABcAAAAE4AAABEj+/CQfTYP/2pXmqJHrw/AAAAP0gBAAAAAAAAAXEAAABOAAAAiIA6cud82T/9qV5qiR68PwAAAD9IAQAAAAAAAAFyAAAATgAAAGopIqCO3Nk//aleaokevD8AAAA/WAEAAAAAAAABcwAAAE4AAAAuuuiiiy7aP/2pXmqJHrw/AAAAP1gBAAAAAAAAAXQAAABOAAAAMnvx+9yb2j/9qV5qiR68PwAAAD9nAQAAAAAAAAF1AAAATgAAAPQLuP7Z7do//aleaokevD8AAAA/dwEAAAAAAAABdgAAAE4AAABe1iwye/HbP7FDnc30Gbs/AAAAP4YBAAAAAAAAAXcAAABOAAAAYJc1i8xe3D8d6mymz9i6PwAAAD+GAQAAAAAAAAF4AAAATgAAAGRYPuQdzNw/9zYMWIVWuj8AAAA/hgEAAAAAAAABeQAAAE4AAAAm6QTnGh7dP2Pd2zBgFbo/AAAAP5YBAAAAAAAAAXoAAABOAAAAKqoNQGyL3T/Rg6sJO9S5PwAAAD+WAQAAAAAAAAF7AAAATgAAAOw61EJp3d0/0YOrCTvUuT8AAAA/pgEAAAAAAAABfAAAAE4AAACOs3kavCHePz8qe+IVk7k/AAAAP6YBAAAAAAAAAX0AAABOAAAAMCwf8g5m3j+r0Eq78FG5PwAAAD+1AQAAAAAAAAF+AAAATgAAAJJ0gnMNj94/F3calMsQuT8AAAA/tQEAAAAAAAABfwAAAE4AAAD0vOX0C7jeP4Ud6mymz7g/AAAAP8UBAAAAAAAAAYAAAABOAAAAVAVJdgrh3j+FHepsps+4PwAAAD/FAQAAAAAAAAGBAAAATgAAAJY1i8xe/N4/X2qJHlxNuD8AAAA/1QEAAAAAAAABggAAAE4AAAD4fe5NXSXfP8sQWfc2DLg/AAAAP9UBAAAAAAAAAYMAAABOAAAAGJYPeQcz3z84tyjQEcu3PwAAAD/xAQAAAAAAAAGEAAAATgAAAHrecvoFXN8/pV34qOyJtz8AAAA/AQIAAAAAAAABhQAAAE4AAADcJtZ7BIXfP+xQZzN9xrY/AAAAPwECAAAAAAAAAYYAAABOAAAAHFcY0lig3z/FnQblMkS2PwAAAD8QAgAAAAAAAAGHAAAATgAAAH6fe1NXyd8/M0TWvQ0Dtj8AAAA/EAIAAAAAAAABiAAAAE4AAAAAAAAAAADgPwyRdW/DgLU/AAAAPyACAAAAAAAAAYkAAABOAAAAMKSxQH8U4D9ThOT5U720PwAAAD8gAgAAAAAAAAGKAAAATgAAAGFIY4H+KOA/mndThOT5sz8AAAA/MAIAAAAAAAABiwAAAE4AAACS7BTCfT3gP3TE8jWad7M/AAAAPzACAAAAAAAAAYwAAABOAAAAwpDGAv1R4D+7t2HAKrSyPwAAAD8/AgAAAAAAAAGNAAAATgAAAPM0eEN8ZuA/lAQBcuAxsj8AAAA/TwIAAAAAAAABjgAAAE4AAAATTZluJnTgP25RoCOWr7E/AAAAP08CAAAAAAAAAY8AAABOAAAAE02ZbiZ04D/b92/8cG6xPwAAAD9PAgAAAAAAAAGQAAAATgAAACTZKYT7euA/2/dv/HBusT8AAAA/XwIAAAAAAAABkQAAAE4AAAAk2SmE+3rgP0meP9VLLbE/AAAAP34CAAAAAAAAAZIAAABOAAAAJNkphPt64D+1RA+uJuywPwAAAD+NAgAAAAAAAAGTAAAATgAAACTZKYT7euA/j5GuX9xpsD8AAAA/nQIAAAAAAAABlAAAAE4AAAAk2SmE+3rgP9K8myIkz68/AAAAP50CAAAAAAAAAZUAAABOAAAAJNkphPt64D+GVtqFj8quPwAAAD+dAgAAAAAAAAGWAAAATgAAACTZKYT7euA/OPAY6frFrT8AAAA/rQIAAAAAAAABlwAAAE4AAAAk2SmE+3rgP+yJV0xmwaw/AAAAP60CAAAAAAAAAZgAAABOAAAAJNkphPt64D96cDVhhzqrPwAAAD+8AgAAAAAAAAGZAAAATgAAABNNmW4mdOA/VL3UEj24qj8AAAA/zAIAAAAAAAABmgAAAE4AAAADwQhZUW3gPwhXE3aos6k/AAAAP8wCAAAAAAAAAZsAAABOAAAAA8EIWVFt4D+68FHZE6+oPwAAAD/cAgAAAAAAAAGcAAAATgAAAPM0eEN8ZuA/lj3xisksqD8AAAA/3AIAAAAAAAABnQAAAE4AAADjqOctp1/gP26KkDx/qqc/AAAAP/sCAAAAAAAAAZ4AAABOAAAAsgQ27SdL4D/8cG5RoCOmPwAAAD8KAwAAAAAAAAGfAAAATgAAAIFghKyoNuA/sgqttAsfpT8AAAA/KgMAAAAAAAABoAAAAE4AAAAgGCErqg3gP/KKySyYk6I/AAAAPzkDAAAAAAAAAaEAAABOAAAAAAAAAAAA4D/K12jeTRGiPwAAAD85AwAAAAAAAAGiAAAATgAAAN7n3tRV8t8/piQIkAOPoT8AAAA/SQMAAAAAAAABowAAAE4AAAC+z72pq+TfP35xp0G5DKE/AAAAP1kDAAAAAAAAAaQAAABOAAAA+H3uTV0l3z+A44dziwKdPwAAAD9oAwAAAAAAAAGlAAAATgAAAHYdaqG07t4/NH3G1vb9mz8AAAA/aAMAAAAAAAABpgAAAE4AAAD0vOX0C7jeP5ywQ53N9Jk/AAAAP3gDAAAAAAAAAacAAABOAAAAknSCcw2P3j8C5MBjpOuXPwAAAD94AwAAAAAAAAGoAAAATgAAADAsH/IOZt4/tn3/xg/nlj8AAAA/eAMAAAAAAAABqQAAAE4AAACOs3kavCHePx6xfI3m3ZQ/AAAAP4cDAAAAAAAAAaoAAABOAAAALmsWmb343T/SSrvwUdmTPwAAAD+HAwAAAAAAAAGrAAAATgAAAKwKkuwUwt0/OH44tyjQkT8AAAA/lwMAAAAAAAABrAAAAE4AAABKwi5rFpndP+wXdxqUy5A/AAAAP5cDAAAAAAAAAa0AAABOAAAAyGGqvm1i3T9AY2v7/o2PPwAAAD+nAwAAAAAAAAGuAAAATgAAACbpBOcaHt0/DMpliKx7iz8AAAA/pwMAAAAAAAABrwAAAE4AAADEoKFlHPXcP3T94k6Dcok/AAAAP7YDAAAAAAAAAbAAAABOAAAAZFg+5B3M3D/gMGAVWmmHPwAAAD+2AwAAAAAAAAGxAAAATgAAAAIQ22Ifo9w/RGTd2zBghT8AAAA/xgMAAAAAAAABsgAAAE4AAACCr1a2dmzcP6yXWqIHV4M/AAAAP8YDAAAAAAAAAbMAAABOAAAAAE/SCc413D+sl1qiB1eDPwAAAD/WAwAAAAAAAAG0AAAATgAAAH7uTV0l/9s/rJdaogdXgz8AAAA/5QMAAAAAAAABtQAAAE4AAAD8jcmwfMjbPxDL12jeTYE/AAAAP/UDAAAAAAAAAbYAAABOAAAAei1FBNSR2z/w/Kleaol+PwAAAD/1AwAAAAAAAAG3AAAATgAAANi0nyyBTds/yGOk6xd3ej8AAAA/9QMAAAAAAAABuAAAAE4AAAA2PPpULgnbP8hjpOsXd3o/AAAAP/UDAAAAAAAAAbkAAABOAAAAlMNUfdvE2j+Qyp54xWR2PwAAAD8EBAAAAAAAAAG6AAAATgAAABJj0NAyjto/YDGZBXNScj8AAAA/BAQAAAAAAAABuwAAAE4AAACOAkwkilfaP2AxmQVzUnI/AAAAPxQEAAAAAAAAAbwAAABOAAAALrrooosu2j9gMZkFc1JyPwAAAD8UBAAAAAAAAAG9AAAATgAAAMxxhSGNBdo/YDGZBXNScj8AAAA/MwQAAAAAAAABvgAAAE4AAABKEQF15M7ZP2AxmQVzUnI/AAAAP0MEAAAAAAAAAb8AAABOAAAAqJhbnZGK2T9gMZkFc1JyPwAAAD9iBAAAAAAAAAHAAAAATgAAAESP78JB9Ng/YDGZBXNScj8AAAA/YgQAAAAAAAABwQAAAE4AAADiRoxBQ8vYP5DKnnjFZHY/AAAAP2IEAAAAAAAAAcIAAABOAAAAgP4owESi2D/IY6TrF3d6PwAAAD9yBAAAAAAAAAHDAAAATgAAACC2xT5Gedg/EMvXaN5NgT8AAAA/kQQAAAAAAAABxAAAAE4AAABcJf87SSfYP+AwYBVaaYc/AAAAP5EEAAAAAAAAAcUAAABOAAAA/Nybukr+1z8MymWIrHuLPwAAAD+RBAAAAAAAAAHGAAAATgAAAJqUODlM1dc/qJbowdWEjT8AAAA/kQQAAAAAAAABxwAAAE4AAAA4TNW3TazXP+wXdxqUy5A/AAAAP7AEAAAAAAAAAcgAAABOAAAA1EJp3f0V1z9oFz4qe+KVPwAAAD/QBAAAAAAAAAHJAAAATgAAADLKwwWr0dY/UEqCADnwmD8AAAA/0AQAAAAAAAABygAAAE4AAADQgWCErKjWP5ywQ53N9Jk/AAAAP9AEAAAAAAAAAcsAAABOAAAAcDn9Aq5/1j/mFgU6YvmaPwAAAD/QBAAAAAAAAAHMAAAATgAAAC4Ju6xZZNY/5hYFOmL5mj8AAAA/3wQAAAAAAAABzQAAAE4AAADOwFcrWzvWPzR9xtb2/Zs/AAAAP98EAAAAAAAAAc4AAABOAAAArKg2ALEt1j+A44dziwKdPwAAAD/vBAAAAAAAAAHPAAAATgAAACpIslMI99U/gOOHc4sCnT8AAAA/DgUAAAAAAAAB0AAAAE4AAACIzwx8tbLVPxiwCq20C58/AAAAPy0FAAAAAAAAAdEAAABOAAAAxD5Gebhg1T9YvkbzboqgPwAAAD89BQAAAAAAAAHSAAAATgAAAKQmJU4OU9U/WL5G826KoD8AAAA/PQUAAAAAAAAB0wAAAE4AAACEDgQjZEXVP1i+RvNuiqA/AAAAPz0FAAAAAAAAAdQAAABOAAAAZPbi97k31T9+cadBuQyhPwAAAD9cBQAAAAAAAAHVAAAATgAAACLGoKFlHNU/fnGnQbkMoT8AAAA/ewUAAAAAAAAB1gAAAE4AAACATfvJEtjUP6YkCJADj6E/AAAAP3sFAAAAAAAAAdcAAABOAAAAQB25c7681D+mJAiQA4+hPwAAAD97BQAAAAAAAAHYAAAATgAAAN7UVfK/k9Q/ytdo3k0Roj8AAAA/iwUAAAAAAAAB2QAAAE4AAACepBOca3jUP8rXaN5NEaI/AAAAP4sFAAAAAAAAAdoAAABOAAAAXHTRRRdd1D/yisksmJOiPwAAAD+bBQAAAAAAAAHbAAAATgAAAPwrbsQYNNQ/GD4qe+IVoz8AAAA/mwUAAAAAAAAB3AAAAE4AAAC6+ytuxBjUPxg+KnviFaM/AAAAP6oFAAAAAAAAAd0AAABOAAAAesvpF3D90z888YrJLJijPwAAAD+qBQAAAAAAAAHeAAAATgAAADibp8Eb4tM/PPGKySyYoz8AAAA/ugUAAAAAAAAB3wAAAE4AAAD4amVrx8bTP4pXTGbBnKQ/AAAAP8oFAAAAAAAAAeAAAABOAAAAtjojFXOr0z+KV0xmwZykPwAAAD/ZBQAAAAAAAAHhAAAATgAAAJYiAurIndM/sgqttAsfpT8AAAA/2QUAAAAAAAAB4gAAAE4AAAB2CuG+HpDTP7IKrbQLH6U/AAAAP9kFAAAAAAAAAeMAAABOAAAAdgrhvh6Q0z/WvQ0DVqGlPwAAAD9WBgAAAAAAAAHkAAAATgAAAFbyv5N0gtM/1r0NA1ahpT8AAAA/dgYAAAAAAAAB5QAAAE4AAAA02p5oynTTP9a9DQNWoaU/AAAAPzEHAAAAAAAAAeYAAABOAAAANNqeaMp00z/8cG5RoCOmPwAAAD8xBwAAAAAAAAHnAAAATgAAABTCfT0gZ9M//HBuUaAjpj8AAAA/UAcAAAAAAAAB6AAAAE4AAAD0qVwSdlnTP/xwblGgI6Y/AAAAP3AHAAAAAAAAAekAAABOAAAA9KlcEnZZ0z8kJM+f6qWmPwAAAD9wBwAAAAAAAAHqAAAATgAAANSRO+fLS9M/JCTPn+qlpj8AAAA/nwcAAAAAAAAB6wAAAE4AAAC0eRq8IT7TPyQkz5/qpaY/AAAAP/AHAAAAAAAAAewAAABOAAAAtHkavCE+0z9I1y/uNCinPwAAAD8ACAAAAAAAAAHtAAAATgAAAJJh+ZB3MNM/SNcv7jQopz8AAAA/AAgAAAAAAAAB7gAAAE4AAABySdhlzSLTP26KkDx/qqc/AAAAP14IAAAAAAAAAe8AAABOAAAAUjG3OiMV0z9uipA8f6qnPwAAAD9tCAAAAAAAAAHwAAAATgAAAFIxtzojFdM/lj3xisksqD8AAAA/jQgAAAAAAAAB8QAAAE4AAAAyGZYPeQfTP5Y98YrJLKg/AAAAP6wIAAAAAAAAAfIAAABOAAAAMhmWD3kH0z+68FHZE6+oPwAAAD/LCAAAAAAAAAHzAAAATgAAAP7sdh1qodQ/DQNWoZV20T8AAAA/AAAAAAAAAAAB9AAAAE4AAABAHblzvrzUPw0DVqGVdtE/AAAAPxIBAAAAAAAAAfUAAABOAAAAgE37yRLY1D8NA1ahlXbRPwAAAD8SAQAAAAAAAAH2AAAATgAAACLGoKFlHNU/DQNWoZV20T8AAAA/IQEAAAAAAAAB9wAAAE4AAADEPkZ5uGDVPw0DVqGVdtE/AAAAPyEBAAAAAAAAAfgAAABOAAAAyP9O0gnO1T8NA1ahlXbRPwAAAD8hAQAAAAAAAAH5AAAATgAAAM7AVytbO9Y/DQNWoZV20T8AAAA/MQEAAAAAAAAB+gAAAE4AAACQUR4uWI3WPw0DVqGVdtE/AAAAP0EBAAAAAAAAAfsAAABOAAAA1EJp3f0V1z8NA1ahlXbRPwAAAD9BAQAAAAAAAAH8AAAATgAAANgDcjZPg9c/DQNWoZV20T8AAAA/YAEAAAAAAAAB/QAAAE4AAAD+naQTnGvYP3MZIuvehtE/AAAAP2ABAAAAAAAAAf4AAABOAAAAAl+tbO3Y2D9zGSLr3obRPwAAAD9gAQAAAAAAAAH/AAAATgAAAAYgtsU+Rtk/1y/uNCiX0T8AAAA/cAEAAAAAAAABAAEAAE4AAADqyJ3z5aXZP9cv7jQol9E/AAAAP3ABAAAAAAAAAQEBAABOAAAAzHGFIY0F2j/XL+40KJfRPwAAAD9/AQAAAAAAAAECAQAATgAAAG7qKvnfSdo/1y/uNCiX0T8AAAA/fwEAAAAAAAABAwEAAE4AAAASY9DQMo7aP9cv7jQol9E/AAAAP48BAAAAAAAAAQQBAABOAAAAtNt1qIXS2j/XL+40KJfRPwAAAD+eAQAAAAAAAAEFAQAATgAAAHZsPKuCJNs/1y/uNCiX0T8AAAA/ngEAAAAAAAABBgEAAE4AAAAY5eGC1WjbP9cv7jQol9E/AAAAP54BAAAAAAAAAQcBAABOAAAAmkVmL36f2z/XL+40KJfRPwAAAD+uAQAAAAAAAAEIAQAATgAAABym6tsm1ts/1y/uNCiX0T8AAAA/rgEAAAAAAAABCQEAAE4AAAC+HpCzeRrcP9cv7jQol9E/AAAAP74BAAAAAAAAAQoBAABOAAAAQH8UYCJR3D/XL+40KJfRPwAAAD++AQAAAAAAAAELAQAATgAAAAIQ22Ifo9w/1y/uNCiX0T8AAAA/zQEAAAAAAAABDAEAAE4AAACEcF8PyNncP9cv7jQol9E/AAAAP80BAAAAAAAAAQ0BAABOAAAABtHju3AQ3T/XL+40KJfRPwAAAD/dAQAAAAAAAAEOAQAATgAAAIgxaGgZR90/1y/uNCiX0T8AAAA/3QEAAAAAAAABDwEAAE4AAADoecvpF3DdP9cv7jQol9E/AAAAP+0BAAAAAAAAARABAABOAAAAatpPlsCm3T/XL+40KJfRPwAAAD8bAgAAAAAAAAERAQAATgAAANDju3AQPd4/1y/uNCiX0T8AAAA/KwIAAAAAAAABEgEAAE4AAAAQFP7GZFjeP9cv7jQol9E/AAAAPysCAAAAAAAAARMBAABOAAAAMCwf8g5m3j/XL+40KJfRPwAAAD8rAgAAAAAAAAEUAQAATgAAABAU/sZkWN4/1y/uNCiX0T8AAAA/agYAAAAAAAABFQEAAE4AAADw+9ybukreP9cv7jQol9E/AAAAP2oGAAAAAAAAARYBAABOAAAA3CbWewSF3z9e+KjsiVfcPwAAAD8AAAAAAAAAAAEXAQAATgAAAPw+96aukt8/Xvio7IlX3D8AAAA/TgAAAAAAAAABGAEAAE4AAAAcVxjSWKDfP174qOyJV9w/AAAAP14AAAAAAAAAARkBAABOAAAAXIdaKK273z9e+KjsiVfcPwAAAD9eAAAAAAAAAAEaAQAATgAAAJ63nH4B198/Xvio7IlX3D8AAAA/bgAAAAAAAAABGwEAAE4AAAAQjJAV1QbgP174qOyJV9w/AAAAP24AAAAAAAAAARwBAABOAAAAYUhjgf4o4D/CDnU202fcPwAAAD99AAAAAAAAAAEdAQAATgAAAKJ4pddSROA/KCVBgBx43D8AAAA/jQAAAAAAAAABHgEAAE4AAADzNHhDfGbgPyglQYAceNw/AAAAP40AAAAAAAAAAR8BAABOAAAARPFKr6WI4D8oJUGAHHjcPwAAAD+NAAAAAAAAAAEgAQAATgAAALbFPkZ5uOA/KCVBgBx43D8AAAA/nAAAAAAAAAABIQEAAE4AAAAXDqLHd+HgPyglQYAceNw/AAAAP5wAAAAAAAAAASIBAABOAAAAiOKVXksR4T8oJUGAHHjcPwAAAD+sAAAAAAAAAAEjAQAATgAAANmeaMp0M+E/KCVBgBx43D8AAAA/rAAAAAAAAAABJAEAAE4AAAA758tLc1zhPyglQYAceNw/AAAAP7wAAAAAAAAAASUBAABOAAAAnC8vzXGF4T8oJUGAHHjcPwAAAD+8AAAAAAAAAAEmAQAATgAAAP13kk5wruE/KCVBgBx43D8AAAA/ywAAAAAAAAABJwEAAE4AAABPNGW6mdDhPyglQYAceNw/AAAAP9sAAAAAAAAAASgBAABOAAAAsHzIO5j54T8oJUGAHHjcPwAAAD/bAAAAAAAAAAEpAQAATgAAAPGsCpLsFOI/KCVBgBx43D8AAAA/2wAAAAAAAAABKgEAAE4AAAAy3UzoQDDiPyglQYAceNw/AAAAP+sAAAAAAAAAASsBAABOAAAAg5kfVGpS4j8oJUGAHHjcPwAAAD/6AAAAAAAAAAEsAQAATgAAAMTJYaq+beI/KCVBgBx43D8AAAA/+gAAAAAAAAABLQEAAE4AAAAF+qMAE4niPyglQYAceNw/AAAAP/oAAAAAAAAAAS4BAABOAAAAVrZ2bDyr4j/CDnU202fcPwAAAD8KAQAAAAAAAAEvAQAATgAAAJbmuMKQxuI/wg51NtNn3D8AAAA/CgEAAAAAAAABMAEAAE4AAADooosuuujiP8IOdTbTZ9w/AAAAPxkBAAAAAAAAATEBAABOAAAASevur7gR4z/CDnU202fcPwAAAD8ZAQAAAAAAAAEyAQAATgAAAJunwRviM+M/wg51NtNn3D8AAAA/KQEAAAAAAAABMwEAAE4AAAD87ySd4FzjP174qOyJV9w/AAAAPykBAAAAAAAAATQBAABOAAAAbcQYNLSM4z9e+KjsiVfcPwAAAD85AQAAAAAAAAE1AQAATgAAAK70WooIqOM/Xvio7IlX3D8AAAA/SAEAAAAAAAABNgEAAE4AAAAQPb4LB9HjP174qOyJV9w/AAAAP0gBAAAAAAAAATcBAABOAAAAcYUhjQX64z9e+KjsiVfcPwAAAD9YAQAAAAAAAAE4AQAATgAAAMNB9PguHOQ/Xvio7IlX3D8AAAA/WAEAAAAAAAABOQEAAE4AAAAT/sZkWD7kP/jh3KJAR9w/AAAAP2gBAAAAAAAAAToBAABOAAAAVC4Ju6xZ5D/44dyiQEfcPwAAAD9oAQAAAAAAAAE7AQAATgAAAJVeSxEBdeQ/lMsQWfc23D8AAAA/dwEAAAAAAAABPAEAAE4AAADnGh59KpfkP5TLEFn3Ntw/AAAAP3cBAAAAAAAAAT0BAABOAAAAJ0tg036y5D+UyxBZ9zbcPwAAAD93AQAAAAAAAAE+AQAATgAAAGh7oinTzeQ/lMsQWfc23D8AAAA/hwEAAAAAAAABPwEAAE4AAACJk8NUfdvkP5TLEFn3Ntw/AAAAP5YBAAAAAAAAAUABAABOAAAAysMFq9H25D+UyxBZ9zbcPwAAAD+WAQAAAAAAAAFBAQAATgAAAPpnt+tQC+U/L7VED64m3D8AAAA/pgEAAAAAAAABQgEAAE4AAAA7mPlBpSblPy+1RA+uJtw/AAAAP6YBAAAAAAAAAUMBAABOAAAAfcg7mPlB5T/KnnjFZBbcPwAAAD+2AQAAAAAAAAFEAQAATgAAAL74fe5NXeU/yp54xWQW3D8AAAA/tgEAAAAAAAABRQEAAE4AAAAOtVBad3/lP8qeeMVkFtw/AAAAP8UBAAAAAAAAAUYBAABOAAAAgIlE8Uqv5T/KnnjFZBbcPwAAAD/FAQAAAAAAAAFHAQAATgAAANFFF1100eU/yp54xWQW3D8AAAA/1QEAAAAAAAABSAEAAE4AAAAiAurInfPlP8qeeMVkFtw/AAAAP9UBAAAAAAAAAUkBAABOAAAAk9bdX3Ej5j/KnnjFZBbcPwAAAD/lAQAAAAAAAAFKAQAATgAAAOWSsMuaReY/yp54xWQW3D8AAAA/5QEAAAAAAAABSwEAAE4AAAA1T4M3xGfmP8qeeMVkFtw/AAAAP/QBAAAAAAAAAUwBAABOAAAAqCN3zpeX5j/KnnjFZBbcPwAAAD/0AQAAAAAAAAFNAQAATgAAAPjfSTrBueY/yp54xWQW3D8AAAA/+QEAAAAAAAABTgEAAE4AAAA5EIyQFdXmP8qeeMVkFtw/AAAAP/kBAAAAAAAAAU8BAABOAAAAekDO5mnw5j/KnnjFZBbcPwAAAD8IAgAAAAAAAAFQAQAATgAAALtwED2+C+c/yp54xWQW3D8AAAA/GAIAAAAAAAABUQEAAE4AAAA80ZTpZkLnP8qeeMVkFtw/AAAAPygCAAAAAAAAAVIBAABOAAAAbnVGKuZW5z/KnnjFZBbcPwAAAD8oAgAAAAAAAAFTAQAATgAAAJ4Z+Gpla+c/yp54xWQW3D8AAAA/NwIAAAAAAAABVAEAAE4AAAC/MRmWD3nnP8qeeMVkFtw/AAAAPzcCAAAAAAAAAVUBAABOAAAA79XK1o6N5z/KnnjFZBbcPwAAAD9HAgAAAAAAAAFWAQAATgAAACF6fBcOouc/yp54xWQW3D8AAAA/RwIAAAAAAAABVwEAAE4AAABxNk+DN8TnP8qeeMVkFtw/AAAAP1cCAAAAAAAAAVgBAABOAAAAsmaR2Yvf5z/KnnjFZBbcPwAAAD9mAgAAAAAAAAFZAQAATgAAAAQjZEW1Aeg/yp54xWQW3D8AAAA/ZgIAAAAAAAABWgEAAE4AAABFU6abCR3oP8qeeMVkFtw/AAAAP2YCAAAAAAAAAVsBAABOAAAAhoPo8V046D/KnnjFZBbcPwAAAD92AgAAAAAAAAFcAQAATgAAAMazKkiyU+g/yp54xWQW3D8AAAA/dgIAAAAAAAABXQEAAE4AAAAo/I3JsHzoPy+1RA+uJtw/AAAAP4UCAAAAAAAAAV4BAABOAAAAWKA/CjCR6D8vtUQPribcPwAAAD+FAgAAAAAAAAFfAQAATgAAAJnQgWCErOg/lMsQWfc23D8AAAA/lQIAAAAAAAABYAEAAE4AAADaAMS22MfoP5TLEFn3Ntw/AAAAP6UCAAAAAAAAAWEBAABOAAAAC6V191fc6D+UyxBZ9zbcPwAAAD+lAgAAAAAAAAFiAQAATgAAAFthSGOB/ug/lMsQWfc23D8AAAA/pQIAAAAAAAABYwEAAE4AAAC9qavkfyfpP5TLEFn3Ntw/AAAAP7QCAAAAAAAAAWQBAABOAAAADmZ+UKlJ6T+UyxBZ9zbcPwAAAD+0AgAAAAAAAAFlAQAATgAAAHCu4dGncuk/lMsQWfc23D8AAAA/xAIAAAAAAAABZgEAAE4AAACgUpMSJ4fpP5TLEFn3Ntw/AAAAP8QCAAAAAAAAAWcBAABOAAAA4YLVaHui6T+UyxBZ9zbcPwAAAD/UAgAAAAAAAAFoAQAATgAAACOzF7/Pvek/lMsQWfc23D8AAAA/1AIAAAAAAAABaQEAAE4AAABk41kVJNnpP5TLEFn3Ntw/AAAAP+MCAAAAAAAAAWoBAABOAAAAlIcLVqPt6T+UyxBZ9zbcPwAAAD/jAgAAAAAAAAFrAQAATgAAALSfLIFN++k/lMsQWfc23D8AAAA/8wIAAAAAAAABbAEAAE4AAADUt02s9wjqP/jh3KJAR9w/AAAAP/MCAAAAAAAAAW0BAABOAAAA9c9u16EW6j/44dyiQEfcPwAAAD8CAwAAAAAAAAFuAQAATgAAACZ0IBghK+o/Xvio7IlX3D8AAAA/AgMAAAAAAAABbwEAAE4AAABWGNJYoD/qP174qOyJV9w/AAAAPxIDAAAAAAAAAXABAABOAAAAl0gUr/Ra6j/CDnU202fcPwAAAD8SAwAAAAAAAAFxAQAATgAAAMjsxe9zb+o/jDsNymWI3D8AAAA/IgMAAAAAAAABcgEAAE4AAAAJHQhGyIrqP4w7DcpliNw/AAAAPzEDAAAAAAAAAXMBAABOAAAAa2Vrx8az6j9WaKVd+KjcPwAAAD8xAwAAAAAAAAF0AQAATgAAANs5X16a4+o/un5xp0G53D8AAAA/QQMAAAAAAAABdQEAAE4AAABuJnQgGCHrP4SrCTvU2dw/AAAAP0EDAAAAAAAAAXYBAABOAAAAEJ8Z+Gpl6z/pwdWEHercPwAAAD9gAwAAAAAAAAF3AQAATgAAACPssmaR2es/su5tGLAK3T8AAAA/HAQAAAAAAAABeAEAAE4AAADO5mnwhvjsP+Ex0vWLO90/AAAAPxwEAAAAAAAAAXkBAABOAAAALy/NcYUh7T/hMdL1izvdPwAAAD8rBAAAAAAAAAF6AQAATgAAAD+7XYdaKO0/4THS9Ys73T8AAAA/KwQAAAAAAAABewEAAE4AAABQR+6cLy/tP+Ex0vWLO90/AAAAPysEAAAAAAAAAXwBAABOAAAAX9N+sgQ27T/hMdL1izvdPwAAAD87BAAAAAAAAAF9AQAATgAAAHBfD8jZPO0/4THS9Ys73T8AAAA/OwQAAAAAAAABfgEAAE4AAACA65/drkPtP+Ex0vWLO90/AAAAP0oEAAAAAAAAAX8BAABOAAAAkHcw84NK7T/hMdL1izvdPwAAAD+ZBAAAAAAAAAGAAQAATgAAALGPUR4uWO0/4THS9Ys73T8AAAA/qAQAAAAAAAABgQEAAE4AAADRp3JJ2GXtP+Ex0vWLO90/AAAAP6gEAAAAAAAAAYIBAABOAAAAEti0nyyB7T/hMdL1izvdPwAAAD+4BAAAAAAAAAGDAQAATgAAAHQgGCErqu0/4THS9Ys73T8AAAA/uAQAAAAAAAABhAEAAE4AAADVaHuiKdPtP+Ex0vWLO90/AAAAP8cEAAAAAAAAAYUBAABOAAAAJSVODlP17T/hMdL1izvdPwAAAD/XBAAAAAAAAAGGAQAATgAAAHfhIHp8F+4/4THS9Ys73T8AAAA/1wQAAAAAAAABhwEAAE4AAADHnfPlpTnuP+Ex0vWLO90/AAAAP+cEAAAAAAAAAYgBAABOAAAACs41PPpU7j/hMdL1izvdPwAAAD/nBAAAAAAAAAGJAQAATgAAAEr+d5JOcO4/4THS9Ys73T8AAAA/5wQAAAAAAAABigEAAE4AAABqFpm9+H3uP+Ex0vWLO90/AAAAP/YEAAAAAAAAAYsBAABOAAAAmrpK/neS7j/hMdL1izvdPwAAAD8GBQAAAAAAAAGMAQAATgAAAKxG2xNNme4/4THS9Ys73T8AAAA/BgUAAAAAAAABjQEAAE4AAAC80mspIqDuP+Ex0vWLO90/AAAAPwYFAAAAAAAAAY4BAABOAAAAzF78Pvem7j/hMdL1izvdPwAAAD81BQAAAAAAAAGPAQAATgAAAMxe/D73pu4/exsGrEIr3T8AAAA/RAUAAAAAAAABkAEAAE4AAADc6oxUzK3uP3sbBqxCK90/AAAAP0QFAAAAAAAAAZEBAABOAAAA7HYdaqG07j97GwasQivdPwAAAD9UBQAAAAAAAAGSAQAATgAAAOx2HWqhtO4/FwU6Yvka3T8AAAA/IgYAAAAAAAABkwEAAE4AAAD6owATieK1PwFy4DHS9eM/AAAAPwAAAAAAAAAAAZQBAABOAAAAfASFvzEZtj8BcuAx0vXjPwAAAD9eAAAAAAAAAAGVAQAATgAAAKYQ7usBObs/NH3G1vb94z8AAAA/XgAAAAAAAAABlgEAAE4AAAA4dZX87yS9PzR9xtb2/eM/AAAAP14AAAAAAAAAAZcBAABOAAAASjrBuYZHvz80fcbW9v3jPwAAAD9tAAAAAAAAAAGYAQAATgAAAC/g+me368A/NH3G1vb94z8AAAA/fQAAAAAAAAABmQEAAE4AAAD58tIcVxjCPzR9xtb2/eM/AAAAP30AAAAAAAAAAZoBAABOAAAAQqUmJU4Owz80fcbW9v3jPwAAAD+NAAAAAAAAAAGbAQAATgAAAAy4/tntOsQ/NH3G1vb94z8AAAA/nAAAAAAAAAABnAEAAE4AAABa7GOUhwvGPzR9xtb2/eM/AAAAP5wAAAAAAAAAAZ0BAABOAAAAIT4z8NXKxj80fcbW9v3jPwAAAD+cAAAAAAAAAAGeAQAATgAAACX/O0knOMc/NH3G1vb94z8AAAA/rAAAAAAAAAABnwEAAE4AAACnX8D1z27HPzR9xtb2/eM/AAAAP7sAAAAAAAAAAaABAABOAAAAKcBEonilxz80fcbW9v3jPwAAAD+7AAAAAAAAAAGhAQAATgAAAGrwhvjMwMc/NH3G1vb94z8AAAA/uwAAAAAAAAABogEAAE4AAACjABOJ4pXOP5iTkiBADuQ/AAAAPwAAAAAAAAAAAaMBAABOAAAA4zBV3zaxzj+Yk5IgQA7kPwAAAD8QAAAAAAAAAAGkAQAATgAAACVhlzWLzM4/mJOSIEAO5D8AAAA/LwAAAAAAAAABpQEAAE4AAABlkdmL3+fOP5iTkiBADuQ/AAAAPz8AAAAAAAAAAaYBAABOAAAAKSKgjtw5zz+Yk5IgQA7kPwAAAD9OAAAAAAAAAAGnAQAATgAAAOuyZpHZi88/mJOSIEAO5D8AAAA/TgAAAAAAAAABqAEAAE4AAAA46nnL6RfQP5iTkiBADuQ/AAAAP14AAAAAAAAAAakBAABOAAAAfNvEeo+g0D+Yk5IgQA7kPwAAAD9eAAAAAAAAAAGqAQAATgAAAOLkMFXfNtE/mJOSIEAO5D8AAAA/bQAAAAAAAAABqwEAAE4AAABoBr5a2drRP8ueeMVkFuQ/AAAAP20AAAAAAAAAAawBAABOAAAADkBsi32M0j/LnnjFZBbkPwAAAD99AAAAAAAAAAGtAQAATgAAALR5GrwhPtM/y554xWQW5D8AAAA/fQAAAAAAAAABrgEAAE4AAABYs8jsxe/TP8ueeMVkFuQ/AAAAP40AAAAAAAAAAa8BAABOAAAAIAWYSBSv1D/LnnjFZBbkPwAAAD+NAAAAAAAAAAGwAQAATgAAAKQmJU4OU9U/y554xWQW5D8AAAA/nAAAAAAAAAABsQEAAE4AAAAKMJEoXunVP8ueeMVkFuQ/AAAAP5wAAAAAAAAAAbIBAABOAAAADvGZga9W1j/LnnjFZBbkPwAAAD+sAAAAAAAAAAGzAQAATgAAAJBRHi5YjdY/y554xWQW5D8AAAA/rAAAAAAAAAABtAEAAE4AAADQgWCErKjWP5iTkiBADuQ/AAAAP7wAAAAAAAAAAbUBAABOAAAA8JmBr1a21j+Yk5IgQA7kPwAAAD+8AAAAAAAAAAG2AQAATgAAAPCZga9WttY/ZYisexsG5D8AAAA/6wAAAAAAAAABtwEAAE4AAADQgWCErKjWP2WIrHsbBuQ/AAAAP/sAAAAAAAAAAbgBAABOAAAAsGk/WQKb1j80fcbW9v3jPwAAAD/7AAAAAAAAAAG5AQAATgAAAAJfrWzt2Ng/alAuQ2Td4z8AAAA/AAAAAAAAAAABugEAAE4AAABEj+/CQfTYP2pQLkNk3eM/AAAAP4YAAAAAAAAAAbsBAABOAAAApNdSREAd2T9qUC5DZN3jPwAAAD+GAAAAAAAAAAG8AQAATgAAAIiAOnLnfNk/alAuQ2Td4z8AAAA/lQAAAAAAAAABvQEAAE4AAACMQUPLOOrZP2pQLkNk3eM/AAAAP5UAAAAAAAAAAb4BAABOAAAAsBptTzRl2j9qUC5DZN3jPwAAAD+lAAAAAAAAAAG/AQAATgAAANTzltMv4No/alAuQ2Td4z8AAAA/pQAAAAAAAAABwAEAAE4AAAA6/QKuf3bbPzdFSJ4/1eM/AAAAP7QAAAAAAAAAAcEBAABOAAAA3jax3iMo3D8FOmL5Gs3jPwAAAD+0AAAAAAAAAAHCAQAATgAAAKSIgDpy59w/0y58VPbE4z8AAAA/xAAAAAAAAAABwwEAAE4AAAAqqg1AbIvdP24YsAqttOM/AAAAP8QAAAAAAAAAAcQBAABOAAAAsMuaRWYv3j8JAuTAY6TjPwAAAD/UAAAAAAAAAAHFAQAATgAAABTVBiC2xd4/pOsXdxqU4z8AAAA/1AAAAAAAAAABxgEAAE4AAAA6rjCksUDfP3LgMdL1i+M/AAAAP+MAAAAAAAAAAccBAABOAAAAHFcY0lig3z9A1Ust0YPjPwAAAD/jAAAAAAAAAAHIAQAATgAAAJ63nH4B198/DcpliKx74z8AAAA/8wAAAAAAAAAByQEAAE4AAADe597UVfLfPw3KZYise+M/AAAAPwMBAAAAAAAAAcoBAABOAAAAEIyQFdUG4D8NymWIrHvjPwAAAD8DAQAAAAAAAAHLAQAATgAAACAYISuqDeA/DcpliKx74z8AAAA/EgEAAAAAAAABzAEAAE4AAAAQjJAV1QbgPw3KZYise+M/AAAAP58BAAAAAAAAAc0BAABOAAAAAAAAAAAA4D8NymWIrHvjPwAAAD++AQAAAAAAAAHOAQAATgAAAOR/J+kE55o/dTbTZ2xt5z8AAAA/AAAAAAAAAAABzwEAAE4AAADkfyfpBOeaP6dBuQyRdec/AAAAP04AAAAAAAAAAdABAABOAAAA6AE5m6fBmz+nQbkMkXXnPwAAAD9eAAAAAAAAAAHRAQAATgAAAPCDSk1KnJw/p0G5DJF15z8AAAA/sQAAAAAAAAAB0gEAAE4AAAAICn9jMiyfPw1YhVbahec/AAAAP7EAAAAAAAAAAdMBAABOAAAADAfR47twoD8NWIVW2oXnPwAAAD/AAAAAAAAAAAHUAQAATgAAABoL9EcBJqI/cW5RoCOW5z8AAAA/0AAAAAAAAAAB1QEAAE4AAAAoDxesRtujP9WEHepspuc/AAAAP9AAAAAAAAAAAdYBAABOAAAANhM6EIyQpT/VhB3qbKbnPwAAAD/gAAAAAAAAAAHXAQAATgAAAEBWVBuA2KY/CJADj5Gu5z8AAAA/4AAAAAAAAAAB2AEAAE4AAABY3IgxaGipP2ymz9javuc/AAAAP+AAAAAAAAAAAdkBAABOAAAAaqG07v6Kqz+fsbV9/8bnPwAAAD/vAAAAAAAAAAHaAQAATgAAAHil11JEQK0/0rybIiTP5z8AAAA//wAAAAAAAAAB2wEAAE4AAADVGamYW52xPzbTZ2xt3+c/AAAAPw8BAAAAAAAAAdwBAABOAAAAWzs2nlVBsj9p3k0RkufnPwAAAD8PAQAAAAAAAAHdAQAATgAAAOBcw6NP5bI/ad5NEZLn5z8AAAA/HgEAAAAAAAAB3gEAAE4AAABmflCpSYmzP2neTRGS5+c/AAAAPx4BAAAAAAAAAd8BAABOAAAA6p/drkMttD+b6TO2tu/nPwAAAD8uAQAAAAAAAAHgAQAATgAAAO5g5geVmrQ/m+kztrbv5z8AAAA/LgEAAAAAAAAB4QEAAE4AAAB0gnMNjz61P5vpM7a27+c/AAAAPz0BAAAAAAAAAeIBAABOAAAA+qMAE4nitT+b6TO2tu/nPwAAAD9NAQAAAAAAAAHjAQAATgAAAP5kCWzaT7Y/m+kztrbv5z8AAAA/TQEAAAAAAAAB5AEAAE4AAAAAJhLFK722P5vpM7a27+c/AAAAP00BAAAAAAAAAeUBAABOAAAABOcaHn0qtz+b6TO2tu/nPwAAAD9dAQAAAAAAAAHmAQAATgAAAAioI3fOl7c/m+kztrbv5z8AAAA/XQEAAAAAAAAB5wEAAE4AAACKCKgjd863P2neTRGS5+c/AAAAP2wBAAAAAAAAAegBAABOAAAAjMmwfMg7uD8202dsbd/nPwAAAD98AQAAAAAAAAHpAQAATgAAAA4qNSlxcrg/BMiBx0jX5z8AAAA/fAEAAAAAAAAB6gEAAE4AAACUS8Iuaxa5P9K8myIkz+c/AAAAP3wBAAAAAAAAAesBAABOAAAAGm1PNGW6uT9sps/Y2r7nPwAAAD+MAQAAAAAAAAHsAQAATgAAAKCO3DlfXro/CJADj5Gu5z8AAAA/qwEAAAAAAAAB7QEAAE4AAACq0fZEU6a7P3FuUaAjluc/AAAAP+kBAAAAAAAAAe4BAABOAAAAKF7ptRQRwD/qbKbP2NrmPwAAAD/pAQAAAAAAAAHvAQAATgAAAChe6bUUEcA/Ukv04GrC5j8AAAA/+QEAAAAAAAAB8AEAAE4AAABpjisMaSzAP+40KJchsuY/AAAAP/kBAAAAAAAAAfEBAABOAAAAaY4rDGkswD9XE3aos5nmPwAAAD/5AQAAAAAAAAHyAQAATgAAAGmOKwxpLMA/8/ypXmqJ5j8AAAA/GAIAAAAAAAAB8wEAAE4AAABpjisMaSzAP/bEKyazYOY/AAAAPxgCAAAAAAAAAfQBAABOAAAAaY4rDGkswD9fo3k3RUjmPwAAAD8YAgAAAAAAAAH1AQAATgAAAM5bTr+A678/yIHHSNcv5j8AAAA/GAIAAAAAAAAB9gEAAE4AAABKOsG5hke/P8xJSRAgB+Y/AAAAPygCAAAAAAAAAfcBAABOAAAAxBg0tIyjvj8CHbF8jeblPwAAAD83AgAAAAAAAAH4AQAATgAAADDzg0pNSrw/PbiasEOd5T8AAAA/RwIAAAAAAAAB+QEAAE4AAACgjtw5X166P0GAHHiMdOU/AAAAP0cCAAAAAAAAAfoBAABOAAAAFqxG2xNNuT/caVAuQ2TlPwAAAD9XAgAAAAAAAAH7AQAATgAAAAxpLNAfBbg/RUieP9VL5T8AAAA/VwIAAAAAAAAB/AEAAE4AAAAAJhLFK722P+Ax0vWLO+U/AAAAP1cCAAAAAAAAAf0BAABOAAAAdIJzDY8+tT9JECAHHiPlPwAAAD9mAgAAAAAAAAH+AQAATgAAAOqf3a5DLbQ/FgU6Yvka5T8AAAA/ZgIAAAAAAAAB/wEAAE4AAADgXMOjT+WyP7LubRiwCuU/AAAAP3YCAAAAAAAAAQACAABOAAAAVLkk7LJmsT9/44dziwLlPwAAAD+KAgAAAAAAAAEBAgAATgAAAEh2CuG+HrA/Ttihzmb65D8AAAA/igIAAAAAAAABAgIAAE4AAAB6ZuCrla2tPxvNuylC8uQ/AAAAP5kCAAAAAAAAAQMCAABOAAAAXl6a4wpDqj/owdWEHerkPwAAAD+pAgAAAAAAAAEEAgAATgAAAFQbgNgW+6g/6MHVhB3q5D8AAAA/qQIAAAAAAAABBQIAAE4AAABKmW4mdCCoP7e279/44eQ/AAAAP6kCAAAAAAAAAQYCAABOAAAAQFZUG4DYpj+3tu/f+OHkPwAAAD+4AgAAAAAAAAEHAgAATgAAADyVS8Iua6Y/t7bv3/jh5D8AAAA/yAIAAAAAAAABCAIAAE4AAAA2EzoQjJClP7e279/44eQ/AAAAP8gCAAAAAAAAAQkCAABOAAAAMlIxtzojpT+Eqwk71NnkPwAAAD/nAgAAAAAAAAEKAgAATgAAABoL9EcBJqI/UaAjlq/R5D8AAAA/5wIAAAAAAAABCwIAAE4AAAAQyNk8Dd6gP1GgI5av0eQ/AAAAP/cCAAAAAAAAAQwCAABOAAAA+AVc/+x2nT8flT3xisnkPwAAAD/3AgAAAAAAAAENAgAATgAAANz9FTdiDJo/7YlXTGbB5D8AAAA/BwMAAAAAAAABDgIAAE4AAAC4c768NMeVP+2JV0xmweQ/AAAAPwcDAAAAAAAAAQ8CAABOAAAAoO2Jpkw3kz/tiVdMZsHkPwAAAD8WAwAAAAAAAAEQAgAATgAAAAjLh7yDmY8/7YlXTGbB5D8AAAA/FgMAAAAAAAABEQIAAE4AAADowkH0+C6MP7p+cadBueQ/AAAAPyYDAAAAAAAAARICAABOAAAAtLK1Y+NZhT+6fnGnQbnkPwAAAD8mAwAAAAAAAAETAgAATgAAAIimTDcTOoA/un5xp0G55D8AAAA/NQMAAAAAAAABFAIAAE4AAADoRFOmmwl9P7p+cadBueQ/AAAAP0UDAAAAAAAAARUCAABOAAAA0DwN3hCfeT+6fnGnQbnkPwAAAD9FAwAAAAAAAAEWAgAATgAAALA0xxWGNHY/un5xp0G55D8AAAA/RQMAAAAAAAABFwIAAE4AAACwNMcVhjR2P+2JV0xmweQ/AAAAP2QDAAAAAAAAARgCAABOAAAAsDTHFYY0dj8flT3xisnkPwAAAD90AwAAAAAAAAEZAgAATgAAALA0xxWGNHY/UaAjlq/R5D8AAAA/dAMAAAAAAAABGgIAAE4AAACYLIFN+8lyP4SrCTvU2eQ/AAAAP4QDAAAAAAAAARsCAABOAAAAmCyBTfvJcj/owdWEHerkPwAAAD+EAwAAAAAAAAEcAgAATgAAAJgsgU37yXI/G827KULy5D8AAAA/kwMAAAAAAAABHQIAAE4AAACYLIFN+8lyP3/jh3OLAuU/AAAAP6MDAAAAAAAAAR4CAABOAAAAmCyBTfvJcj/l+VO91BLlPwAAAD+jAwAAAAAAAAEfAgAATgAAAJgsgU37yXI/FgU6Yvka5T8AAAA/sgMAAAAAAAABIAIAAE4AAACYLIFN+8lyP3wbBqxCK+U/AAAAP7IDAAAAAAAAASECAABOAAAA8Eh2CuG+bj8TPbiasEPlPwAAAD+yAwAAAAAAAAEiAgAATgAAAPBIdgrhvm4/RUieP9VL5T8AAAA/wgMAAAAAAAABIwIAAE4AAADwSHYK4b5uP9xpUC5DZOU/AAAAP+EDAAAAAAAAASQCAABOAAAA8Eh2CuG+bj+mlujB1YTlPwAAAD/hAwAAAAAAAAElAgAATgAAAPBIdgrhvm4/Cq20Cx+V5T8AAAA/4QMAAAAAAAABJgIAAE4AAADwSHYK4b5uP3DDgFVopeU/AAAAP/EDAAAAAAAAAScCAABOAAAA8Eh2CuG+bj/U2UyfsbXlPwAAAD/xAwAAAAAAAAEoAgAATgAAAPBIdgrhvm4/B+UyRNa95T8AAAA/8QMAAAAAAAABKQIAAE4AAACYLIFN+8lyP54G5TJE1uU/AAAAPwEEAAAAAAAAASoCAABOAAAA0DwN3hCfeT8CHbF8jeblPwAAAD8BBAAAAAAAAAErAgAATgAAAOhEU6abCX0/mT5ja/v+5T8AAAA/EAQAAAAAAAABLAIAAE4AAACYqm+bWO+BP8xJSRAgB+Y/AAAAPyAEAAAAAAAAAS0CAABOAAAApK6S/52kgz9ja/v+jR/mPwAAAD8gBAAAAAAAAAEuAgAATgAAALSytWPjWYU/lnbho7In5j8AAAA/LwQAAAAAAAABLwIAAE4AAADAttjHKA+HPy2Yk5IgQOY/AAAAPz8EAAAAAAAAATACAABOAAAA4L4ekLN5ij+Srl/caVDmPwAAAD8/BAAAAAAAAAExAgAATgAAAOjCQfT4Low/9sQrJrNg5j8AAAA/PwQAAAAAAAABMgIAAE4AAAD4xmRYPuSNP1vb92/8cOY/AAAAPz8EAAAAAAAAATMCAABOAAAACMuHvIOZjz/z/KleaonmPwAAAD9PBAAAAAAAAAE0AgAATgAAAAjLh7yDmY8/VxN2qLOZ5j8AAAA/TwQAAAAAAAABNQIAAE4AAAAIy4e8g5mPP7spQvL8qeY/AAAAP14EAAAAAAAAATYCAABOAAAACMuHvIOZjz8hQA48RrrmPwAAAD+QBAAAAAAAAAE3AgAATgAAAIxnVZBkp5A/hVbahY/K5j8AAAA/kAQAAAAAAAABOAIAAE4AAACMZ1WQZKeQPxx4jHT94uY/AAAAP6AEAAAAAAAAATkCAABOAAAAlOlmQgeCkT9Pg3IZIuvmPwAAAD+gBAAAAAAAAAE6AgAATgAAAJTpZkIHgpE/s5k+Y2v75j8AAAA/rwQAAAAAAAABOwIAAE4AAACca3j0qVySPxiwCq20C+c/AAAAP68EAAAAAAAAATwCAABOAAAAnGt49Klckj9Lu/BR2RPnPwAAAD+/BAAAAAAAAAE9AgAATgAAAKDtiaZMN5M/r9G8myIk5z8AAAA/vwQAAAAAAAABPgIAAE4AAACob5tY7xGUP+LcokBHLOc/AAAAP84EAAAAAAAAAT8CAABOAAAAqG+bWO8RlD8U6IjlazTnPwAAAD/OBAAAAAAAAAFAAgAATgAAALDxrAqS7JQ/RvNuipA85z8AAAA/3gQAAAAAAAABQQIAAE4AAAC4c768NMeVP3n+VC+1ROc/AAAAP94EAAAAAAAAAUICAABOAAAAuHO+vDTHlT+sCTvU2UznPwAAAD/uBAAAAAAAAAFDAgAATgAAALz1z27XoZY/rAk71NlM5z8AAAA//QQAAAAAAAABRAIAAE4AAAC89c9u16GWP90UIXn+VOc/AAAAPw0FAAAAAAAAAUUCAABOAAAAvPXPbtehlj8QIAceI13nPwAAAD8sBQAAAAAAAAFGAgAATgAAAIaD6PFdOOg/0rybIiTP5z8AAAA/AAAAAAAAAAABRwIAAE4AAACVD3kHMz/oP9K8myIkz+c/AAAAP40AAAAAAAAAAUgCAABOAAAA1j+7XYda6D/SvJsiJM/nPwAAAD+cAAAAAAAAAAFJAgAATgAAAAfkbJ4Gb+g/0rybIiTP5z8AAAA/nAAAAAAAAAABSgIAAE4AAABIFK/0WoroP9K8myIkz+c/AAAAP7wAAAAAAAAAAUsCAABOAAAAC6V191fc6D+fsbV9/8bnPwAAAD+8AAAAAAAAAAFMAgAATgAAADtJJzjX8Og/n7G1ff/G5z8AAAA/ywAAAAAAAAABTQIAAE4AAABs7dh4VgXpP5+xtX3/xuc/AAAAP8sAAAAAAAAAAU4CAABOAAAAnJGKudUZ6T+fsbV9/8bnPwAAAD/LAAAAAAAAAAFPAgAATgAAAL2pq+R/J+k/n7G1ff/G5z8AAAA/2wAAAAAAAAABUAIAAE4AAADuTV0l/zvpP2ymz9javuc/AAAAP9sAAAAAAAAAAVECAABOAAAADmZ+UKlJ6T9sps/Y2r7nPwAAAD/bAAAAAAAAAAFSAgAATgAAAD4KMJEoXuk/bKbP2Nq+5z8AAAA/6wAAAAAAAAABUwIAAE4AAABfIlG80mvpPzub6TO2tuc/AAAAP/oAAAAAAAAAAVQCAABOAAAAfzpy53x56T87m+kztrbnPwAAAD/6AAAAAAAAAAFVAgAATgAAAJDGAv1RgOk/CJADj5Gu5z8AAAA/+gAAAAAAAAABVgIAAE4AAACgUpMSJ4fpPwiQA4+Rruc/AAAAPykBAAAAAAAAAVcCAABOAAAA8Q5mflCp6T8IkAOPka7nPwAAAD8pAQAAAAAAAAFYAgAATgAAAAGb9pMlsOk/CJADj5Gu5z8AAAA/KQEAAAAAAAABWQIAAE4AAAAjsxe/z73pPwiQA4+Rruc/AAAAPzkBAAAAAAAAAVoCAABOAAAAMj+o1KTE6T8IkAOPka7nPwAAAD85AQAAAAAAAAFbAgAATgAAAEPLOOp5y+k/CJADj5Gu5z8AAAA/SAEAAAAAAAABXAIAAE4AAABTV8n/TtLpPwiQA4+Rruc/AAAAP0gBAAAAAAAAAV0CAABOAAAAZONZFSTZ6T8IkAOPka7nPwAAAD9YAQAAAAAAAAFeAgAATgAAAHNv6ir53+k/CJADj5Gu5z8AAAA/WAEAAAAAAAABXwIAAE4AAACUhwtWo+3pPwiQA4+Rruc/AAAAP2gBAAAAAAAAAWACAABOAAAApBOca3j06T8IkAOPka7nPwAAAD93AQAAAAAAAAFhAgAATgAAALSfLIFN++k/CJADj5Gu5z8AAAA/dwEAAAAAAAABYgIAAE4AAADFK72WIgLqPwiQA4+Rruc/AAAAP/cBAAAAAAAAAWMCAABOAAAA1LdNrPcI6j8IkAOPka7nPwAAAD8mAgAAAAAAAAFkAgAATgAAAOVD3sHMD+o/O5vpM7a25z8AAAA/NgIAAAAAAAABZQIAAE4AAAD1z27XoRbqPzub6TO2tuc/AAAAPzYCAAAAAAAAAWYCAABOAAAABlz/7HYd6j87m+kztrbnPwAAAD9FAgAAAAAAAAFnAgAATgAAADYAsS32Meo/O5vpM7a25z8AAAA/RQIAAAAAAAABaAIAAE4AAABWGNJYoD/qPzub6TO2tuc/AAAAP1UCAAAAAAAAAWkCAABOAAAAdzDzg0pN6j87m+kztrbnPwAAAD9VAgAAAAAAAAFqAgAATgAAAJdIFK/0Wuo/O5vpM7a25z8AAAA/dAIAAAAAAAABawIAAE4AAADpBOcaHn3qPzub6TO2tuc/AAAAP3QCAAAAAAAAAWwCAABOAAAACR0IRsiK6j87m+kztrbnPwAAAD90AgAAAAAAAAFtAgAATgAAADnBuYZHn+o/O5vpM7a25z8AAAA/hAIAAAAAAAABbgIAAE4AAABrZWvHxrPqPzub6TO2tuc/AAAAP4QCAAAAAAAAAW8CAABOAAAAmwkdCEbI6j87m+kztrbnPwAAAD+UAgAAAAAAAAFwAgAATgAAALshPjPw1eo/O5vpM7a25z8AAAA/lAIAAAAAAAABcQIAAE4AAADbOV9emuPqPzub6TO2tuc/AAAAP6MCAAAAAAAAAXICAABOAAAA/FGAiUTx6j8IkAOPka7nPwAAAD+jAgAAAAAAAAFzAgAATgAAADpfXprjCuM/a4keXE3Y6T8AAAA/AAAAAAAAAAABdAIAAE4AAAA6X16a4wrjP5yUBAFy4Ok/AAAAPw8AAAAAAAAAAXUCAABOAAAASevur7gR4z+clAQBcuDpPwAAAD9OAAAAAAAAAAF2AgAATgAAAFp3f8WNGOM/nJQEAXLg6T8AAAA/XgAAAAAAAAABdwIAAE4AAACKGzEGDS3jP5yUBAFy4Ok/AAAAP14AAAAAAAAAAXgCAABOAAAAvL/iRoxB4z+clAQBcuDpPwAAAD9tAAAAAAAAAAF5AgAATgAAAB0IRsiKauM/nJQEAXLg6T8AAAA/bQAAAAAAAAABegIAAE4AAABNrPcICn/jP5yUBAFy4Ok/AAAAP30AAAAAAAAAAXsCAABOAAAAjtw5X16a4z9riR5cTdjpPwAAAD99AAAAAAAAAAF8AgAATgAAAM8MfLWyteM/a4keXE3Y6T8AAAA/jAAAAAAAAAABfQIAAE4AAAAQPb4LB9HjP2uJHlxN2Ok/AAAAP4wAAAAAAAAAAX4CAABOAAAAUG0AYlvs4z84fji3KNDpPwAAAD+cAAAAAAAAAAF/AgAATgAAAIIRsqLaAOQ/OH44tyjQ6T8AAAA/nAAAAAAAAAABgAIAAE4AAADDQfT4LhzkPwVzUhIEyOk/AAAAP6wAAAAAAAAAAYECAABOAAAA0s2EDgQj5D8Fc1ISBMjpPwAAAD+sAAAAAAAAAAGCAgAATgAAAANyNk+DN+Q/BXNSEgTI6T8AAAA/uwAAAAAAAAABgwIAAE4AAAAT/sZkWD7kPwVzUhIEyOk/AAAAP8sAAAAAAAAAAYQCAABOAAAAMxbojwJM5D/TZ2xt37/pPwAAAD/LAAAAAAAAAAGFAgAATgAAAESieKXXUuQ/02dsbd+/6T8AAAA/2wAAAAAAAAABhgIAAE4AAABULgm7rFnkP9NnbG3fv+k/AAAAP0EBAAAAAAAAAYcCAABOAAAAZbqZ0IFg5D/TZ2xt37/pPwAAAD9QAQAAAAAAAAGIAgAATgAAAIXSuvsrbuQ/02dsbd+/6T8AAAA/YAEAAAAAAAABiQIAAE4AAACVXksRAXXkP9NnbG3fv+k/AAAAP3ABAAAAAAAAAYoCAABOAAAApurbJtZ75D/TZ2xt37/pPwAAAD9wAQAAAAAAAAGLAgAATgAAALV2bDyrguQ/02dsbd+/6T8AAAA/fwEAAAAAAAABjAIAAE4AAADGAv1RgInkP9NnbG3fv+k/AAAAPysCAAAAAAAAAY0CAABOAAAA1o6NZ1WQ5D/TZ2xt37/pPwAAAD8rAgAAAAAAAAGOAgAATgAAAOcaHn0ql+Q/02dsbd+/6T8AAAA/SgIAAAAAAAABjwIAAE4AAAD2pq6S/53kP9NnbG3fv+k/AAAAP1oCAAAAAAAAAZACAABOAAAABzM/qNSk5D/TZ2xt37/pPwAAAD9aAgAAAAAAAAGRAgAATgAAADfX8OhTueQ/02dsbd+/6T8AAAA/WgIAAAAAAAABkgIAAE4AAABoe6Ip083kPwVzUhIEyOk/AAAAP2oCAAAAAAAAAZMCAABOAAAAiZPDVH3b5D8Fc1ISBMjpPwAAAD95AgAAAAAAAAGUAgAATgAAALk3dZX87+Q/BXNSEgTI6T8AAAA/eQIAAAAAAAABlQIAAE4AAADKwwWr0fbkPwVzUhIEyOk/AAAAP4kCAAAAAAAAAZYCAABOAAAA6tsm1nsE5T8Fc1ISBMjpPwAAAD+JAgAAAAAAAAGXAgAATgAAAPpnt+tQC+U/BXNSEgTI6T8AAAA/mQIAAAAAAAABmAIAAE4AAAAK9EcBJhLlPwVzUhIEyOk/AAAAP9cCAAAAAAAAAZkCAABOAAAAGoDYFvsY5T8Fc1ISBMjpPwAAAD9QAwAAAAAAAAGaAgAATgAAACsMaSzQH+U/BXNSEgTI6T8AAAA/ngMAAAAAAAABmwIAAE4AAAA7mPlBpSblPwVzUhIEyOk/AAAAP70DAAAAAAAAAZwCAABOAAAAO5j5QaUm5T/TZ2xt37/pPwAAAD+9AwAAAAAAAAGdAgAATgAAAEskild6LeU/02dsbd+/6T8AAAA/zQMAAAAAAAABngIAAE4AAABcsBptTzTlP9NnbG3fv+k/AAAAP80DAAAAAAAAAZ8CAABOAAAAbDyrgiQ75T+hXIbIurfpPwAAAD/dAwAAAAAAAAGgAgAATgAAAH3IO5j5QeU/oVyGyLq36T8AAAA/7AMAAAAAAAABoQIAAE4AAACMVMytzkjlP6Fchsi6t+k/AAAAP+wDAAAAAAAAAaICAABOAAAAneBcw6NP5T9uUaAjlq/pPwAAAD8MBAAAAAAAAAGjAgAATgAAAK1s7dh4VuU/blGgI5av6T8AAAA/aQQAAAAAAAABpAIAAE4AAADLh7yDmR/EPwnJ86d6qe0/AAAAPwAAAAAAAAAAAaUCAABOAAAADLj+2e06xD8JyfOneqntPwAAAD9eAAAAAAAAAAGmAgAATgAAAEzoQDBCVsQ/Ccnzp3qp7T8AAAA/XgAAAAAAAAABpwIAAE4AAACNGIOGlnHEPwnJ86d6qe0/AAAAP20AAAAAAAAAAagCAABOAAAAD3kHMz+oxD8JyfOneqntPwAAAD9tAAAAAAAAAAGpAgAATgAAANIJzjU8+sQ/Ccnzp3qp7T8AAAA/fQAAAAAAAAABqgIAAE4AAADVytaOjWfFPwnJ86d6qe0/AAAAP30AAAAAAAAAAasCAABOAAAA2Yvf597UxT8JyfOneqntPwAAAD+MAAAAAAAAAAGsAgAATgAAAJ/drkMtlMY/Ccnzp3qp7T8AAAA/jAAAAAAAAAABrQIAAE4AAADojwJMJIrHPwnJ86d6qe0/AAAAP4wAAAAAAAAAAa4CAABOAAAA7xEU/sZkyD8JyfOneqntPwAAAD+cAAAAAAAAAAGvAgAATgAAAPaTJbBpP8k/Ccnzp3qp7T8AAAA/rAAAAAAAAAABsAIAAE4AAAA9Rnm4YDXKPwnJ86d6qe0/AAAAP6wAAAAAAAAAAbECAABOAAAARciKagMQyz8JyfOneqntPwAAAD+7AAAAAAAAAAGyAgAATgAAAA/bYh+jPMw/Ccnzp3qp7T8AAAA/uwAAAAAAAAABswIAAE4AAABbTr+A65/NPwnJ86d6qe0/AAAAP8sAAAAAAAAAAbQCAABOAAAAp8Eb4jMDzz8JyfOneqntPwAAAD/LAAAAAAAAAAG1AgAATgAAAHoavCE+M9A/Ccnzp3qp7T8AAAA/2wAAAAAAAAABtgIAAE4AAABAbIt9jPLQPwnJ86d6qe0/AAAAP9sAAAAAAAAAAbcCAABOAAAAJtZ7BIW/0T8JyfOneqntPwAAAD/qAAAAAAAAAAG4AgAATgAAAMwPKjUpcdI/Ccnzp3qp7T8AAAA/CQEAAAAAAAABuQIAAE4AAADYUkRAHbnTP6OyJ14xme0/AAAAPwkBAAAAAAAAAboCAABOAAAAXHTRRRdd1D+jsideMZntPwAAAD8JAQAAAAAAAAG7AgAATgAAAIBN+8kS2NQ/P5xbFOiI7T8AAAA/GQEAAAAAAAABvAIAAE4AAACEDgQjZEXVPz+cWxToiO0/AAAAPxkBAAAAAAAAAb0CAABOAAAAZrfrUAul1T8MkXVvw4DtPwAAAD8ZAQAAAAAAAAG+AgAATgAAACpIslMI99U/24WPyp547T8AAAA/KQEAAAAAAAABvwIAAE4AAADu2HhWBUnWP9uFj8qeeO0/AAAAPykBAAAAAAAAAcACAABOAAAAcDn9Aq5/1j/bhY/KnnjtPwAAAD84AQAAAAAAAAHBAgAATgAAANCBYISsqNY/24WPyp547T8AAAA/OAEAAAAAAAABwgIAAE4AAAAyysMFq9HWP9uFj8qeeO0/AAAAP0gBAAAAAAAAAcMCAABOAAAAcvoFXP/s1j/bhY/KnnjtPwAAAD9IAQAAAAAAAAHEAgAATgAAANRCad39Fdc/24WPyp547T8AAAA/WAEAAAAAAAABxQIAAE4AAAAUc6szUjHXP9uFj8qeeO0/AAAAP2cBAAAAAAAAAcYCAABOAAAAVqPtiaZM1z/bhY/KnnjtPwAAAD9nAQAAAAAAAAHHAgAATgAAAHa7DrVQWtc/24WPyp547T8AAAA/ZwEAAAAAAAAByAIAAE4AAACW0y/g+mfXP9uFj8qeeO0/AAAAP3cBAAAAAAAAAckCAABOAAAAuOtQC6V11z/bhY/KnnjtPwAAAD+GAQAAAAAAAAHKAgAATgAAALjrUAulddc/qHqpJXpw7T8AAAA/lgEAAAAAAAABywIAAE4AAADYA3I2T4PXP6h6qSV6cO0/AAAAP7UBAAAAAAAAAcwCAABOAAAA+BuTYfmQ1z91b8OAVWjtPwAAAD+1AQAAAAAAAAHNAgAATgAAABg0tIyjntc/dW/DgFVo7T8AAAA/MgIAAAAAAAABzgIAAE4AAAD4G5Nh+ZDXP3Vvw4BVaO0/AAAAPwoFAAAAAAAAAc8CAABOAAAAr1a2dmw86z83DFiFVtrtPwAAAD8AAAAAAAAAAAHQAgAATgAAAL/iRoxBQ+s/NwxYhVba7T8AAAA/oQEAAAAAAAAB0QIAAE4AAAD/EonilV7rP2kXPip74u0/AAAAP7ABAAAAAAAAAdICAABOAAAAUc9bTr+A6z9pFz4qe+LtPwAAAD+wAQAAAAAAAAHTAgAATgAAAKKLLrroous/aRc+Knvi7T8AAAA/sAEAAAAAAAAB1AIAAE4AAAA0eEN8ZuDrP2kXPip74u0/AAAAP8ABAAAAAAAAAdUCAABOAAAAttjHKA8X7D+cIiTPn+rtPwAAAD/PAQAAAAAAAAHWAgAATgAAAMolYZc1i+w/nCIkz5/q7T8AAAA/3wEAAAAAAAAB1wIAAE4AAABtngZviM/sP5wiJM+f6u0/AAAAP98BAAAAAAAAAdgCAABOAAAAHqM8XLAa7T+cIiTPn+rtPwAAAD/vAQAAAAAAAAHZAgAATgAAALGPUR4uWO0/nCIkz5/q7T8AAAA/7wEAAAAAAAAB2gIAAE4AAAB0IBghK6rtP5wiJM+f6u0/AAAAP/4BAAAAAAAAAdsCAABOAAAANrHeIyj87T+cIiTPn+rtPwAAAD/+AQAAAAAAAAHcAgAATgAAAOm1FBFQR+4/nCIkz5/q7T8AAAA//gEAAAAAAAAB3QIAAE4AAABqFpm9+H3uP2kXPip74u0/AAAAPw4CAAAAAAAAAd4CAABOAAAA7HYdaqG07j9pFz4qe+LtPwAAAD8OAgAAAAAAAAHfAgAATgAAAG7XoRZK6+4/aRc+Knvi7T8AAAA/HgIAAAAAAAAB4AIAAE4AAAC+k3SCcw3vP2kXPip74u0/AAAAPy0CAAAAAAAAAeECAABOAAAAEFBH7pwv7z9pFz4qe+LtPwAAAD8tAgAAAAAAAAHiAgAATgAAAHKYqm+bWO8/aRc+Knvi7T8AAAA/PQIAAAAAAAAB4wIAAE4AAACiPFywGm3vP2kXPip74u0/AAAAPz0CAAAAAAAAAeQCAABOAAAA4myeBm+I7z9pFz4qe+LtPwAAAD89AgAAAAAAAAHlAgAATgAAADQpcXKYqu8/aRc+Knvi7T8AAAA/TAIAAAAAAAAB5gIAAE4AAABkzSKzF7/vP2kXPip74u0/AAAAP0wCAAAAAAAAAecCAABOAAAAhuVD3sHM7z9pFz4qe+LtPwAAAD9cAgAAAAAAAAHoAgAATgAAAKb9ZAls2u8/aRc+Knvi7T8AAAA/bAIAAAAAAAAB6QIAAE4AAACm/WQJbNrvP5wiJM+f6u0/AAAAP2wCAAAAAAAAAeoCAABOAAAAton1HkHh7z+cIiTPn+rtPwAAAD97AgAAAAAAAAHrAgAATgAAAJY1i8xe/N4/BaxCK+3C7z8AAAA/AAAAAAAAAAAB7AIAAE4AAADYZc0isxffPwWsQivtwu8/AAAAP8sAAAAAAAAAAe0CAABOAAAA+H3uTV0l3z8FrEIr7cLvPwAAAD/LAAAAAAAAAAHuAgAATgAAAFrGUc9bTt8/BaxCK+3C7z8AAAA/ywAAAAAAAAAB7wIAAE4AAAA8bzn9Aq7fPwWsQivtwu8/AAAAP9sAAAAAAAAAAfACAABOAAAAMKSxQH8U4D9rwg51NtPvPwAAAD/bAAAAAAAAAAHxAgAATgAAAOOo5y2nX+A/a8IOdTbT7z8AAAA/6gAAAAAAAAAB8gIAAE4AAACVrR0bz6rgP53N9Blb2+8/AAAAP/oAAAAAAAAAAfMCAABOAAAAWD7kHcz84D+dzfQZW9vvPwAAAD/6AAAAAAAAAAH0AgAATgAAAEtzXGFIY+E/nc30GVvb7z8AAAA/CgEAAAAAAAAB9QIAAE4AAAAvHESP78LhP53N9Blb2+8/AAAAPwoBAAAAAAAAAfYCAABOAAAAIlG80msp4j+dzfQZW9vvPwAAAD8ZAQAAAAAAAAH3AgAATgAAACUSxSu9luI/nc30GVvb7z8AAAA/GQEAAAAAAAAB+AIAAE4AAAAZRz1vOf3iP53N9Blb2+8/AAAAPzkBAAAAAAAAAfkCAABOAAAADHy1srVj4z85tyjQEcvvPwAAAD85AQAAAAAAAAH6AgAATgAAAO8kneBcw+M/06Bchsi67z8AAAA/SAEAAAAAAAAB+wIAAE4AAADjWRUk2SnkP6GVduGjsu8/AAAAP0gBAAAAAAAAAfwCAABOAAAAxgL9UYCJ5D87f6qXWqLvPwAAAD9YAQAAAAAAAAH9AgAATgAAAJgfVGpS4uQ/C3TE8jWa7z8AAAA/WAEAAAAAAAAB/gIAAE4AAABcsBptTzTlP6Vd+Kjsie8/AAAAP2gBAAAAAAAAAf8CAABOAAAA7pwvL81x5T9zUhIEyIHvPwAAAD9oAQAAAAAAAAEAAwAATgAAAG/9s9t1qOU/QUcsX6N57z8AAAA/dwEAAAAAAAABAQMAAE4AAADh0adySdjlPw08Rrp+ce8/AAAAP3cBAAAAAAAAAQIDAABOAAAAMo563nL65T8NPEa6fnHvPwAAAD+HAQAAAAAAAAEDAwAATgAAAGMyLB/yDuY/DTxGun5x7z8AAAA/hwEAAAAAAAABBAMAAE4AAACT1t1fcSPmPw08Rrp+ce8/AAAAP5cBAAAAAAAAAQUDAABOAAAAxXqPoPA35j8NPEa6fnHvPwAAAD+XAQAAAAAAAAEGAwAATgAAAOWSsMuaReY/DTxGun5x7z8AAAA/pgEAAAAAAAABBwMAAE4AAAD1HkHhb0zmPw08Rrp+ce8/AAAAP6YBAAAAAAAAAQgDAABOAAAABavR9kRT5j8NPEa6fnHvPwAAAD+2AQAAAAAAAAs=</ink>
</athena>
</file>

<file path=customXml/itemProps1.xml><?xml version="1.0" encoding="utf-8"?>
<ds:datastoreItem xmlns:ds="http://schemas.openxmlformats.org/officeDocument/2006/customXml" ds:itemID="{3D5DD5D2-BF86-4FAD-8BD4-53905EEDC922}">
  <ds:schemaRefs>
    <ds:schemaRef ds:uri="http://schemas.microsoft.com/edu/athena"/>
  </ds:schemaRefs>
</ds:datastoreItem>
</file>

<file path=customXml/itemProps10.xml><?xml version="1.0" encoding="utf-8"?>
<ds:datastoreItem xmlns:ds="http://schemas.openxmlformats.org/officeDocument/2006/customXml" ds:itemID="{CEB72E66-7B24-43EA-A06E-80B96E233F16}">
  <ds:schemaRefs>
    <ds:schemaRef ds:uri="http://schemas.microsoft.com/edu/athena"/>
  </ds:schemaRefs>
</ds:datastoreItem>
</file>

<file path=customXml/itemProps11.xml><?xml version="1.0" encoding="utf-8"?>
<ds:datastoreItem xmlns:ds="http://schemas.openxmlformats.org/officeDocument/2006/customXml" ds:itemID="{307C146B-B13B-4060-AFC0-C65E6784912C}">
  <ds:schemaRefs>
    <ds:schemaRef ds:uri="http://schemas.microsoft.com/edu/athena"/>
  </ds:schemaRefs>
</ds:datastoreItem>
</file>

<file path=customXml/itemProps12.xml><?xml version="1.0" encoding="utf-8"?>
<ds:datastoreItem xmlns:ds="http://schemas.openxmlformats.org/officeDocument/2006/customXml" ds:itemID="{D1D078CC-19E9-426A-B325-2F10A66E98FD}">
  <ds:schemaRefs>
    <ds:schemaRef ds:uri="http://schemas.microsoft.com/edu/athena"/>
  </ds:schemaRefs>
</ds:datastoreItem>
</file>

<file path=customXml/itemProps13.xml><?xml version="1.0" encoding="utf-8"?>
<ds:datastoreItem xmlns:ds="http://schemas.openxmlformats.org/officeDocument/2006/customXml" ds:itemID="{06576DB1-D204-499D-A5BE-AF571C114CE4}">
  <ds:schemaRefs>
    <ds:schemaRef ds:uri="http://schemas.microsoft.com/edu/athena"/>
  </ds:schemaRefs>
</ds:datastoreItem>
</file>

<file path=customXml/itemProps14.xml><?xml version="1.0" encoding="utf-8"?>
<ds:datastoreItem xmlns:ds="http://schemas.openxmlformats.org/officeDocument/2006/customXml" ds:itemID="{57CCE0BC-D9BE-4B72-9E78-3B46C8929AFF}">
  <ds:schemaRefs>
    <ds:schemaRef ds:uri="http://schemas.microsoft.com/edu/athena"/>
  </ds:schemaRefs>
</ds:datastoreItem>
</file>

<file path=customXml/itemProps15.xml><?xml version="1.0" encoding="utf-8"?>
<ds:datastoreItem xmlns:ds="http://schemas.openxmlformats.org/officeDocument/2006/customXml" ds:itemID="{2A5DE8E3-D406-4B0D-96BF-2BC71328D718}">
  <ds:schemaRefs>
    <ds:schemaRef ds:uri="http://schemas.microsoft.com/edu/athena"/>
  </ds:schemaRefs>
</ds:datastoreItem>
</file>

<file path=customXml/itemProps16.xml><?xml version="1.0" encoding="utf-8"?>
<ds:datastoreItem xmlns:ds="http://schemas.openxmlformats.org/officeDocument/2006/customXml" ds:itemID="{309F4DD6-AE56-4046-9E7D-5B8C82C2419F}">
  <ds:schemaRefs>
    <ds:schemaRef ds:uri="http://schemas.microsoft.com/edu/athena"/>
  </ds:schemaRefs>
</ds:datastoreItem>
</file>

<file path=customXml/itemProps17.xml><?xml version="1.0" encoding="utf-8"?>
<ds:datastoreItem xmlns:ds="http://schemas.openxmlformats.org/officeDocument/2006/customXml" ds:itemID="{A33C53F3-3CE6-4AF8-8FC5-0B0E0BD3B187}">
  <ds:schemaRefs>
    <ds:schemaRef ds:uri="http://schemas.microsoft.com/edu/athena"/>
  </ds:schemaRefs>
</ds:datastoreItem>
</file>

<file path=customXml/itemProps18.xml><?xml version="1.0" encoding="utf-8"?>
<ds:datastoreItem xmlns:ds="http://schemas.openxmlformats.org/officeDocument/2006/customXml" ds:itemID="{06D0F0F6-49B9-4875-AA3D-8680EFED1C3F}">
  <ds:schemaRefs>
    <ds:schemaRef ds:uri="http://schemas.microsoft.com/edu/athena"/>
  </ds:schemaRefs>
</ds:datastoreItem>
</file>

<file path=customXml/itemProps19.xml><?xml version="1.0" encoding="utf-8"?>
<ds:datastoreItem xmlns:ds="http://schemas.openxmlformats.org/officeDocument/2006/customXml" ds:itemID="{F84D83D0-C028-4E7A-8834-9523BC08521C}">
  <ds:schemaRefs>
    <ds:schemaRef ds:uri="http://schemas.microsoft.com/edu/athena"/>
  </ds:schemaRefs>
</ds:datastoreItem>
</file>

<file path=customXml/itemProps2.xml><?xml version="1.0" encoding="utf-8"?>
<ds:datastoreItem xmlns:ds="http://schemas.openxmlformats.org/officeDocument/2006/customXml" ds:itemID="{F6CBF9EF-A56A-4781-B971-CEEDFF167FA1}">
  <ds:schemaRefs>
    <ds:schemaRef ds:uri="http://schemas.microsoft.com/edu/athena"/>
  </ds:schemaRefs>
</ds:datastoreItem>
</file>

<file path=customXml/itemProps20.xml><?xml version="1.0" encoding="utf-8"?>
<ds:datastoreItem xmlns:ds="http://schemas.openxmlformats.org/officeDocument/2006/customXml" ds:itemID="{08A9BEB5-2520-49A7-8764-839ABEE680C9}">
  <ds:schemaRefs>
    <ds:schemaRef ds:uri="http://schemas.microsoft.com/edu/athena"/>
  </ds:schemaRefs>
</ds:datastoreItem>
</file>

<file path=customXml/itemProps21.xml><?xml version="1.0" encoding="utf-8"?>
<ds:datastoreItem xmlns:ds="http://schemas.openxmlformats.org/officeDocument/2006/customXml" ds:itemID="{3E1CAB88-0405-4203-A390-5784B5B6ABC4}">
  <ds:schemaRefs>
    <ds:schemaRef ds:uri="http://schemas.microsoft.com/edu/athena"/>
  </ds:schemaRefs>
</ds:datastoreItem>
</file>

<file path=customXml/itemProps22.xml><?xml version="1.0" encoding="utf-8"?>
<ds:datastoreItem xmlns:ds="http://schemas.openxmlformats.org/officeDocument/2006/customXml" ds:itemID="{09D34B5D-D6E5-4C9A-BEED-C516396F4425}">
  <ds:schemaRefs>
    <ds:schemaRef ds:uri="http://schemas.microsoft.com/edu/athena"/>
  </ds:schemaRefs>
</ds:datastoreItem>
</file>

<file path=customXml/itemProps23.xml><?xml version="1.0" encoding="utf-8"?>
<ds:datastoreItem xmlns:ds="http://schemas.openxmlformats.org/officeDocument/2006/customXml" ds:itemID="{C5A26B9C-FDF0-444D-97F3-101F7E9C2D24}">
  <ds:schemaRefs>
    <ds:schemaRef ds:uri="http://schemas.microsoft.com/edu/athena"/>
  </ds:schemaRefs>
</ds:datastoreItem>
</file>

<file path=customXml/itemProps24.xml><?xml version="1.0" encoding="utf-8"?>
<ds:datastoreItem xmlns:ds="http://schemas.openxmlformats.org/officeDocument/2006/customXml" ds:itemID="{0F22A012-91B9-4B3D-B0DD-49219C64B7DD}">
  <ds:schemaRefs>
    <ds:schemaRef ds:uri="http://schemas.microsoft.com/edu/athena"/>
  </ds:schemaRefs>
</ds:datastoreItem>
</file>

<file path=customXml/itemProps25.xml><?xml version="1.0" encoding="utf-8"?>
<ds:datastoreItem xmlns:ds="http://schemas.openxmlformats.org/officeDocument/2006/customXml" ds:itemID="{7C93534C-C330-4517-8496-7E6C30883CAA}">
  <ds:schemaRefs>
    <ds:schemaRef ds:uri="http://schemas.microsoft.com/edu/athena"/>
  </ds:schemaRefs>
</ds:datastoreItem>
</file>

<file path=customXml/itemProps26.xml><?xml version="1.0" encoding="utf-8"?>
<ds:datastoreItem xmlns:ds="http://schemas.openxmlformats.org/officeDocument/2006/customXml" ds:itemID="{8E074701-9FA7-4170-A8B7-9B1222E1860D}">
  <ds:schemaRefs>
    <ds:schemaRef ds:uri="http://schemas.microsoft.com/edu/athena"/>
  </ds:schemaRefs>
</ds:datastoreItem>
</file>

<file path=customXml/itemProps27.xml><?xml version="1.0" encoding="utf-8"?>
<ds:datastoreItem xmlns:ds="http://schemas.openxmlformats.org/officeDocument/2006/customXml" ds:itemID="{33C6F80A-8258-47FE-8173-F16D5D4176A0}">
  <ds:schemaRefs>
    <ds:schemaRef ds:uri="http://schemas.microsoft.com/edu/athena"/>
  </ds:schemaRefs>
</ds:datastoreItem>
</file>

<file path=customXml/itemProps28.xml><?xml version="1.0" encoding="utf-8"?>
<ds:datastoreItem xmlns:ds="http://schemas.openxmlformats.org/officeDocument/2006/customXml" ds:itemID="{1543C85A-BF5C-40A2-88B6-8D476337354B}">
  <ds:schemaRefs>
    <ds:schemaRef ds:uri="http://schemas.microsoft.com/edu/athena"/>
  </ds:schemaRefs>
</ds:datastoreItem>
</file>

<file path=customXml/itemProps29.xml><?xml version="1.0" encoding="utf-8"?>
<ds:datastoreItem xmlns:ds="http://schemas.openxmlformats.org/officeDocument/2006/customXml" ds:itemID="{E69ADD7E-78D6-44C0-88B0-0C1E919A22DA}">
  <ds:schemaRefs>
    <ds:schemaRef ds:uri="http://schemas.microsoft.com/edu/athena"/>
  </ds:schemaRefs>
</ds:datastoreItem>
</file>

<file path=customXml/itemProps3.xml><?xml version="1.0" encoding="utf-8"?>
<ds:datastoreItem xmlns:ds="http://schemas.openxmlformats.org/officeDocument/2006/customXml" ds:itemID="{4936DDC3-C169-401F-A189-7D26409E5FE2}">
  <ds:schemaRefs>
    <ds:schemaRef ds:uri="http://schemas.microsoft.com/edu/athena"/>
  </ds:schemaRefs>
</ds:datastoreItem>
</file>

<file path=customXml/itemProps30.xml><?xml version="1.0" encoding="utf-8"?>
<ds:datastoreItem xmlns:ds="http://schemas.openxmlformats.org/officeDocument/2006/customXml" ds:itemID="{2FAE586E-3E8D-455E-9472-4467D3BEF1A2}">
  <ds:schemaRefs>
    <ds:schemaRef ds:uri="http://schemas.microsoft.com/edu/athena"/>
  </ds:schemaRefs>
</ds:datastoreItem>
</file>

<file path=customXml/itemProps31.xml><?xml version="1.0" encoding="utf-8"?>
<ds:datastoreItem xmlns:ds="http://schemas.openxmlformats.org/officeDocument/2006/customXml" ds:itemID="{ACEF55A1-DDD3-4423-85A6-90F600006EEF}">
  <ds:schemaRefs>
    <ds:schemaRef ds:uri="http://schemas.microsoft.com/edu/athena"/>
  </ds:schemaRefs>
</ds:datastoreItem>
</file>

<file path=customXml/itemProps32.xml><?xml version="1.0" encoding="utf-8"?>
<ds:datastoreItem xmlns:ds="http://schemas.openxmlformats.org/officeDocument/2006/customXml" ds:itemID="{58416051-AD51-4407-82EF-2E2FCD69D382}">
  <ds:schemaRefs>
    <ds:schemaRef ds:uri="http://schemas.microsoft.com/edu/athena"/>
  </ds:schemaRefs>
</ds:datastoreItem>
</file>

<file path=customXml/itemProps33.xml><?xml version="1.0" encoding="utf-8"?>
<ds:datastoreItem xmlns:ds="http://schemas.openxmlformats.org/officeDocument/2006/customXml" ds:itemID="{744B86A8-635D-488C-AF73-AB7C5DA61273}">
  <ds:schemaRefs>
    <ds:schemaRef ds:uri="http://schemas.microsoft.com/edu/athena"/>
  </ds:schemaRefs>
</ds:datastoreItem>
</file>

<file path=customXml/itemProps34.xml><?xml version="1.0" encoding="utf-8"?>
<ds:datastoreItem xmlns:ds="http://schemas.openxmlformats.org/officeDocument/2006/customXml" ds:itemID="{94C4D60E-82CD-4F8D-8AE6-6B570DCDB3CC}">
  <ds:schemaRefs>
    <ds:schemaRef ds:uri="http://schemas.microsoft.com/edu/athena"/>
  </ds:schemaRefs>
</ds:datastoreItem>
</file>

<file path=customXml/itemProps35.xml><?xml version="1.0" encoding="utf-8"?>
<ds:datastoreItem xmlns:ds="http://schemas.openxmlformats.org/officeDocument/2006/customXml" ds:itemID="{7F47F244-DDF4-48FE-8795-41A5CD24494B}">
  <ds:schemaRefs>
    <ds:schemaRef ds:uri="http://schemas.microsoft.com/edu/athena"/>
  </ds:schemaRefs>
</ds:datastoreItem>
</file>

<file path=customXml/itemProps36.xml><?xml version="1.0" encoding="utf-8"?>
<ds:datastoreItem xmlns:ds="http://schemas.openxmlformats.org/officeDocument/2006/customXml" ds:itemID="{EF837F7E-3FB6-4900-94B7-FF88A2CDBF4F}">
  <ds:schemaRefs>
    <ds:schemaRef ds:uri="http://schemas.microsoft.com/edu/athena"/>
  </ds:schemaRefs>
</ds:datastoreItem>
</file>

<file path=customXml/itemProps37.xml><?xml version="1.0" encoding="utf-8"?>
<ds:datastoreItem xmlns:ds="http://schemas.openxmlformats.org/officeDocument/2006/customXml" ds:itemID="{21CAF23B-A94A-4B1A-8161-56F217BEBBEF}">
  <ds:schemaRefs>
    <ds:schemaRef ds:uri="http://schemas.microsoft.com/edu/athena"/>
  </ds:schemaRefs>
</ds:datastoreItem>
</file>

<file path=customXml/itemProps38.xml><?xml version="1.0" encoding="utf-8"?>
<ds:datastoreItem xmlns:ds="http://schemas.openxmlformats.org/officeDocument/2006/customXml" ds:itemID="{A0884E0C-8EF9-4F04-92F1-CFA2FABE15B6}">
  <ds:schemaRefs>
    <ds:schemaRef ds:uri="http://schemas.microsoft.com/edu/athena"/>
  </ds:schemaRefs>
</ds:datastoreItem>
</file>

<file path=customXml/itemProps39.xml><?xml version="1.0" encoding="utf-8"?>
<ds:datastoreItem xmlns:ds="http://schemas.openxmlformats.org/officeDocument/2006/customXml" ds:itemID="{018D446A-4B10-481D-ABBB-3E7FB720DE68}">
  <ds:schemaRefs>
    <ds:schemaRef ds:uri="http://schemas.microsoft.com/edu/athena"/>
  </ds:schemaRefs>
</ds:datastoreItem>
</file>

<file path=customXml/itemProps4.xml><?xml version="1.0" encoding="utf-8"?>
<ds:datastoreItem xmlns:ds="http://schemas.openxmlformats.org/officeDocument/2006/customXml" ds:itemID="{260A8120-2CCD-49CB-8EA2-87A1A07E17CE}">
  <ds:schemaRefs>
    <ds:schemaRef ds:uri="http://schemas.microsoft.com/edu/athena"/>
  </ds:schemaRefs>
</ds:datastoreItem>
</file>

<file path=customXml/itemProps40.xml><?xml version="1.0" encoding="utf-8"?>
<ds:datastoreItem xmlns:ds="http://schemas.openxmlformats.org/officeDocument/2006/customXml" ds:itemID="{4214E577-85B8-45BB-A96C-485229FD9602}">
  <ds:schemaRefs>
    <ds:schemaRef ds:uri="http://schemas.microsoft.com/edu/athena"/>
  </ds:schemaRefs>
</ds:datastoreItem>
</file>

<file path=customXml/itemProps41.xml><?xml version="1.0" encoding="utf-8"?>
<ds:datastoreItem xmlns:ds="http://schemas.openxmlformats.org/officeDocument/2006/customXml" ds:itemID="{B5B32F8B-E38C-4B9E-A5E5-E6B3D4C287B5}">
  <ds:schemaRefs>
    <ds:schemaRef ds:uri="http://schemas.microsoft.com/edu/athena"/>
  </ds:schemaRefs>
</ds:datastoreItem>
</file>

<file path=customXml/itemProps5.xml><?xml version="1.0" encoding="utf-8"?>
<ds:datastoreItem xmlns:ds="http://schemas.openxmlformats.org/officeDocument/2006/customXml" ds:itemID="{EC30CF06-C0F0-4D9D-94B0-A5FE8FFFAD5B}">
  <ds:schemaRefs>
    <ds:schemaRef ds:uri="http://schemas.microsoft.com/edu/athena"/>
  </ds:schemaRefs>
</ds:datastoreItem>
</file>

<file path=customXml/itemProps6.xml><?xml version="1.0" encoding="utf-8"?>
<ds:datastoreItem xmlns:ds="http://schemas.openxmlformats.org/officeDocument/2006/customXml" ds:itemID="{33541D76-2B22-429E-973D-B94D703DDEB7}">
  <ds:schemaRefs>
    <ds:schemaRef ds:uri="http://schemas.microsoft.com/edu/athena"/>
  </ds:schemaRefs>
</ds:datastoreItem>
</file>

<file path=customXml/itemProps7.xml><?xml version="1.0" encoding="utf-8"?>
<ds:datastoreItem xmlns:ds="http://schemas.openxmlformats.org/officeDocument/2006/customXml" ds:itemID="{23027BBE-5276-43C7-AD1D-7C4BC34E7039}">
  <ds:schemaRefs>
    <ds:schemaRef ds:uri="http://schemas.microsoft.com/edu/athena"/>
  </ds:schemaRefs>
</ds:datastoreItem>
</file>

<file path=customXml/itemProps8.xml><?xml version="1.0" encoding="utf-8"?>
<ds:datastoreItem xmlns:ds="http://schemas.openxmlformats.org/officeDocument/2006/customXml" ds:itemID="{E581D7A9-CBA6-4658-97CF-F8E7AE58DA78}">
  <ds:schemaRefs>
    <ds:schemaRef ds:uri="http://schemas.microsoft.com/edu/athena"/>
  </ds:schemaRefs>
</ds:datastoreItem>
</file>

<file path=customXml/itemProps9.xml><?xml version="1.0" encoding="utf-8"?>
<ds:datastoreItem xmlns:ds="http://schemas.openxmlformats.org/officeDocument/2006/customXml" ds:itemID="{58A3AFBC-D8C3-4A7A-9308-7B4EF24A4C1B}">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36065</TotalTime>
  <Words>940</Words>
  <Application>Microsoft Office PowerPoint</Application>
  <PresentationFormat>On-screen Show (4:3)</PresentationFormat>
  <Paragraphs>148</Paragraphs>
  <Slides>19</Slides>
  <Notes>2</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Arial</vt:lpstr>
      <vt:lpstr>Calibri</vt:lpstr>
      <vt:lpstr>Franklin Gothic Book</vt:lpstr>
      <vt:lpstr>Franklin Gothic Demi</vt:lpstr>
      <vt:lpstr>Franklin Gothic Medium</vt:lpstr>
      <vt:lpstr>Kievit OT</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XIV: Layer 11C </vt:lpstr>
      <vt:lpstr>Functionality of 21 HPC-ABDS Layers</vt:lpstr>
      <vt:lpstr>Database Rankings I</vt:lpstr>
      <vt:lpstr>Database Rankings II</vt:lpstr>
      <vt:lpstr>Apache Derby</vt:lpstr>
      <vt:lpstr>SQLite</vt:lpstr>
      <vt:lpstr>MySQL</vt:lpstr>
      <vt:lpstr> Galera Cluster</vt:lpstr>
      <vt:lpstr>PostgreSQL</vt:lpstr>
      <vt:lpstr>PowerPoint Presentation</vt:lpstr>
      <vt:lpstr>Oracle, DB2, SQL Server</vt:lpstr>
      <vt:lpstr>SciDB</vt:lpstr>
      <vt:lpstr>Rasdaman</vt:lpstr>
      <vt:lpstr>Pivotal Greenplum</vt:lpstr>
      <vt:lpstr>Public Cloud  SQL as a Service</vt:lpstr>
      <vt:lpstr>N1QL</vt:lpstr>
      <vt:lpstr>Google F1</vt:lpstr>
      <vt:lpstr>IBM dashDB</vt:lpstr>
      <vt:lpstr>BlinkDB</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714</cp:revision>
  <dcterms:created xsi:type="dcterms:W3CDTF">2014-02-25T01:32:12Z</dcterms:created>
  <dcterms:modified xsi:type="dcterms:W3CDTF">2015-04-07T18:10:52Z</dcterms:modified>
</cp:coreProperties>
</file>