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3"/>
    <p:sldMasterId id="2147483673" r:id="rId34"/>
    <p:sldMasterId id="2147483681" r:id="rId35"/>
    <p:sldMasterId id="2147483689" r:id="rId36"/>
    <p:sldMasterId id="2147483697" r:id="rId37"/>
    <p:sldMasterId id="2147483705" r:id="rId38"/>
    <p:sldMasterId id="2147483713" r:id="rId39"/>
    <p:sldMasterId id="2147483735" r:id="rId40"/>
  </p:sldMasterIdLst>
  <p:notesMasterIdLst>
    <p:notesMasterId r:id="rId58"/>
  </p:notesMasterIdLst>
  <p:sldIdLst>
    <p:sldId id="522" r:id="rId41"/>
    <p:sldId id="709" r:id="rId42"/>
    <p:sldId id="706" r:id="rId43"/>
    <p:sldId id="701" r:id="rId44"/>
    <p:sldId id="702" r:id="rId45"/>
    <p:sldId id="711" r:id="rId46"/>
    <p:sldId id="704" r:id="rId47"/>
    <p:sldId id="705" r:id="rId48"/>
    <p:sldId id="710" r:id="rId49"/>
    <p:sldId id="703" r:id="rId50"/>
    <p:sldId id="707" r:id="rId51"/>
    <p:sldId id="697" r:id="rId52"/>
    <p:sldId id="696" r:id="rId53"/>
    <p:sldId id="700" r:id="rId54"/>
    <p:sldId id="708" r:id="rId55"/>
    <p:sldId id="698" r:id="rId56"/>
    <p:sldId id="699" r:id="rId57"/>
  </p:sldIdLst>
  <p:sldSz cx="9144000" cy="6858000" type="screen4x3"/>
  <p:notesSz cx="6858000" cy="9144000"/>
  <p:custDataLst>
    <p:tags r:id="rId5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pun Kamburugamuv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53" autoAdjust="0"/>
    <p:restoredTop sz="96086" autoAdjust="0"/>
  </p:normalViewPr>
  <p:slideViewPr>
    <p:cSldViewPr snapToGrid="0" snapToObjects="1">
      <p:cViewPr varScale="1">
        <p:scale>
          <a:sx n="103" d="100"/>
          <a:sy n="103" d="100"/>
        </p:scale>
        <p:origin x="38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70"/>
    </p:cViewPr>
  </p:sorterViewPr>
  <p:notesViewPr>
    <p:cSldViewPr snapToGrid="0" snapToObjects="1">
      <p:cViewPr varScale="1">
        <p:scale>
          <a:sx n="101" d="100"/>
          <a:sy n="101" d="100"/>
        </p:scale>
        <p:origin x="-35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Master" Target="slideMasters/slideMaster7.xml"/><Relationship Id="rId21" Type="http://schemas.openxmlformats.org/officeDocument/2006/relationships/customXml" Target="../customXml/item21.xml"/><Relationship Id="rId34" Type="http://schemas.openxmlformats.org/officeDocument/2006/relationships/slideMaster" Target="slideMasters/slideMaster2.xml"/><Relationship Id="rId42" Type="http://schemas.openxmlformats.org/officeDocument/2006/relationships/slide" Target="slides/slide2.xml"/><Relationship Id="rId47" Type="http://schemas.openxmlformats.org/officeDocument/2006/relationships/slide" Target="slides/slide7.xml"/><Relationship Id="rId50" Type="http://schemas.openxmlformats.org/officeDocument/2006/relationships/slide" Target="slides/slide10.xml"/><Relationship Id="rId55" Type="http://schemas.openxmlformats.org/officeDocument/2006/relationships/slide" Target="slides/slide15.xml"/><Relationship Id="rId63"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customXml" Target="../customXml/item20.xml"/><Relationship Id="rId29" Type="http://schemas.openxmlformats.org/officeDocument/2006/relationships/customXml" Target="../customXml/item29.xml"/><Relationship Id="rId41" Type="http://schemas.openxmlformats.org/officeDocument/2006/relationships/slide" Target="slides/slide1.xml"/><Relationship Id="rId54" Type="http://schemas.openxmlformats.org/officeDocument/2006/relationships/slide" Target="slides/slide14.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Master" Target="slideMasters/slideMaster5.xml"/><Relationship Id="rId40" Type="http://schemas.openxmlformats.org/officeDocument/2006/relationships/slideMaster" Target="slideMasters/slideMaster8.xml"/><Relationship Id="rId45" Type="http://schemas.openxmlformats.org/officeDocument/2006/relationships/slide" Target="slides/slide5.xml"/><Relationship Id="rId53" Type="http://schemas.openxmlformats.org/officeDocument/2006/relationships/slide" Target="slides/slide13.xml"/><Relationship Id="rId58"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Master" Target="slideMasters/slideMaster4.xml"/><Relationship Id="rId49" Type="http://schemas.openxmlformats.org/officeDocument/2006/relationships/slide" Target="slides/slide9.xml"/><Relationship Id="rId57" Type="http://schemas.openxmlformats.org/officeDocument/2006/relationships/slide" Target="slides/slide17.xml"/><Relationship Id="rId61"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4.xml"/><Relationship Id="rId52" Type="http://schemas.openxmlformats.org/officeDocument/2006/relationships/slide" Target="slides/slide12.xml"/><Relationship Id="rId6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slideMaster" Target="slideMasters/slideMaster3.xml"/><Relationship Id="rId43" Type="http://schemas.openxmlformats.org/officeDocument/2006/relationships/slide" Target="slides/slide3.xml"/><Relationship Id="rId48" Type="http://schemas.openxmlformats.org/officeDocument/2006/relationships/slide" Target="slides/slide8.xml"/><Relationship Id="rId56" Type="http://schemas.openxmlformats.org/officeDocument/2006/relationships/slide" Target="slides/slide16.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1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slideMaster" Target="slideMasters/slideMaster1.xml"/><Relationship Id="rId38" Type="http://schemas.openxmlformats.org/officeDocument/2006/relationships/slideMaster" Target="slideMasters/slideMaster6.xml"/><Relationship Id="rId46" Type="http://schemas.openxmlformats.org/officeDocument/2006/relationships/slide" Target="slides/slide6.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AC38FE-F884-4E17-A83D-543C466F79A5}" type="datetimeFigureOut">
              <a:rPr lang="en-US" smtClean="0"/>
              <a:t>4/7/2015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C080E-B00D-4181-91FC-08D9D4473EED}" type="slidenum">
              <a:rPr lang="en-US" smtClean="0"/>
              <a:t>‹#›</a:t>
            </a:fld>
            <a:endParaRPr lang="en-US"/>
          </a:p>
        </p:txBody>
      </p:sp>
    </p:spTree>
    <p:extLst>
      <p:ext uri="{BB962C8B-B14F-4D97-AF65-F5344CB8AC3E}">
        <p14:creationId xmlns:p14="http://schemas.microsoft.com/office/powerpoint/2010/main" val="1398348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136295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2</a:t>
            </a:fld>
            <a:endParaRPr lang="en-US"/>
          </a:p>
        </p:txBody>
      </p:sp>
    </p:spTree>
    <p:extLst>
      <p:ext uri="{BB962C8B-B14F-4D97-AF65-F5344CB8AC3E}">
        <p14:creationId xmlns:p14="http://schemas.microsoft.com/office/powerpoint/2010/main" val="305348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135436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7926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376151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fld id="{C4B85148-DB98-4269-ACE6-2DF49F9918C9}" type="slidenum">
              <a:rPr lang="en-US" smtClean="0"/>
              <a:pPr/>
              <a:t>‹#›</a:t>
            </a:fld>
            <a:endParaRPr lang="en-US" dirty="0"/>
          </a:p>
        </p:txBody>
      </p:sp>
    </p:spTree>
    <p:extLst>
      <p:ext uri="{BB962C8B-B14F-4D97-AF65-F5344CB8AC3E}">
        <p14:creationId xmlns:p14="http://schemas.microsoft.com/office/powerpoint/2010/main" val="4755311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2838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806593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16520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07376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970813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7290927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53147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24620931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7565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60909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426443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37795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848520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542874683"/>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17778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00211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638324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6419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08E24-CD6D-F245-BA50-44436EA38975}" type="datetimeFigureOut">
              <a:rPr lang="en-US" smtClean="0"/>
              <a:t>4/7/2015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993897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496887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476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926281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7261420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81206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7464459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7498087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23361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639507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90735270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9078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461698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96362"/>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110069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208907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8836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8157634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91A8F5D-09CF-4B12-BCB2-FCB998BDD8B8}"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16339C3C-0F6E-4C9D-9BD6-336196307036}"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931687101"/>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EF3C2F90-AF55-4721-B57A-3E9E907EFA96}" type="datetimeFigureOut">
              <a:rPr lang="en-US" smtClean="0">
                <a:solidFill>
                  <a:prstClr val="black">
                    <a:tint val="75000"/>
                  </a:prstClr>
                </a:solidFill>
              </a:rPr>
              <a:pPr defTabSz="914400"/>
              <a:t>4/7/2015</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277CC54B-F56B-44F2-8EAB-AB16C6971E62}"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292671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09049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5343087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3408E24-CD6D-F245-BA50-44436EA38975}" type="datetimeFigureOut">
              <a:rPr lang="en-US" smtClean="0"/>
              <a:t>4/7/2015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6534014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5086275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46715541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331472247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2" y="6291943"/>
            <a:ext cx="656771"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18508968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671439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83113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43229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5" name="Group 4"/>
          <p:cNvGrpSpPr/>
          <p:nvPr/>
        </p:nvGrpSpPr>
        <p:grpSpPr>
          <a:xfrm>
            <a:off x="-7257" y="0"/>
            <a:ext cx="9153144" cy="4284096"/>
            <a:chOff x="-7257" y="0"/>
            <a:chExt cx="9153144" cy="4284096"/>
          </a:xfrm>
          <a:solidFill>
            <a:schemeClr val="accent4">
              <a:lumMod val="50000"/>
            </a:schemeClr>
          </a:solidFill>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b="93462"/>
            <a:stretch/>
          </p:blipFill>
          <p:spPr>
            <a:xfrm>
              <a:off x="377" y="0"/>
              <a:ext cx="9143245" cy="259435"/>
            </a:xfrm>
            <a:prstGeom prst="rect">
              <a:avLst/>
            </a:prstGeom>
            <a:grpFill/>
          </p:spPr>
        </p:pic>
        <p:sp>
          <p:nvSpPr>
            <p:cNvPr id="6" name="Freeform 5"/>
            <p:cNvSpPr/>
            <p:nvPr userDrawn="1"/>
          </p:nvSpPr>
          <p:spPr>
            <a:xfrm>
              <a:off x="-7257" y="3824402"/>
              <a:ext cx="9153144" cy="459694"/>
            </a:xfrm>
            <a:custGeom>
              <a:avLst/>
              <a:gdLst>
                <a:gd name="connsiteX0" fmla="*/ 0 w 9158514"/>
                <a:gd name="connsiteY0" fmla="*/ 246743 h 464457"/>
                <a:gd name="connsiteX1" fmla="*/ 2024743 w 9158514"/>
                <a:gd name="connsiteY1" fmla="*/ 246743 h 464457"/>
                <a:gd name="connsiteX2" fmla="*/ 2256971 w 9158514"/>
                <a:gd name="connsiteY2" fmla="*/ 464457 h 464457"/>
                <a:gd name="connsiteX3" fmla="*/ 9158514 w 9158514"/>
                <a:gd name="connsiteY3" fmla="*/ 464457 h 464457"/>
                <a:gd name="connsiteX4" fmla="*/ 9158514 w 9158514"/>
                <a:gd name="connsiteY4" fmla="*/ 0 h 464457"/>
                <a:gd name="connsiteX5" fmla="*/ 7257 w 9158514"/>
                <a:gd name="connsiteY5" fmla="*/ 0 h 464457"/>
                <a:gd name="connsiteX6" fmla="*/ 0 w 9158514"/>
                <a:gd name="connsiteY6" fmla="*/ 246743 h 464457"/>
                <a:gd name="connsiteX0" fmla="*/ 7043 w 9165557"/>
                <a:gd name="connsiteY0" fmla="*/ 246743 h 464457"/>
                <a:gd name="connsiteX1" fmla="*/ 2031786 w 9165557"/>
                <a:gd name="connsiteY1" fmla="*/ 246743 h 464457"/>
                <a:gd name="connsiteX2" fmla="*/ 2264014 w 9165557"/>
                <a:gd name="connsiteY2" fmla="*/ 464457 h 464457"/>
                <a:gd name="connsiteX3" fmla="*/ 9165557 w 9165557"/>
                <a:gd name="connsiteY3" fmla="*/ 464457 h 464457"/>
                <a:gd name="connsiteX4" fmla="*/ 9165557 w 9165557"/>
                <a:gd name="connsiteY4" fmla="*/ 0 h 464457"/>
                <a:gd name="connsiteX5" fmla="*/ 0 w 9165557"/>
                <a:gd name="connsiteY5" fmla="*/ 4763 h 464457"/>
                <a:gd name="connsiteX6" fmla="*/ 7043 w 9165557"/>
                <a:gd name="connsiteY6" fmla="*/ 246743 h 464457"/>
                <a:gd name="connsiteX0" fmla="*/ 2276 w 9160790"/>
                <a:gd name="connsiteY0" fmla="*/ 246743 h 464457"/>
                <a:gd name="connsiteX1" fmla="*/ 2027019 w 9160790"/>
                <a:gd name="connsiteY1" fmla="*/ 246743 h 464457"/>
                <a:gd name="connsiteX2" fmla="*/ 2259247 w 9160790"/>
                <a:gd name="connsiteY2" fmla="*/ 464457 h 464457"/>
                <a:gd name="connsiteX3" fmla="*/ 9160790 w 9160790"/>
                <a:gd name="connsiteY3" fmla="*/ 464457 h 464457"/>
                <a:gd name="connsiteX4" fmla="*/ 9160790 w 9160790"/>
                <a:gd name="connsiteY4" fmla="*/ 0 h 464457"/>
                <a:gd name="connsiteX5" fmla="*/ 0 w 9160790"/>
                <a:gd name="connsiteY5" fmla="*/ 4763 h 464457"/>
                <a:gd name="connsiteX6" fmla="*/ 2276 w 9160790"/>
                <a:gd name="connsiteY6" fmla="*/ 246743 h 464457"/>
                <a:gd name="connsiteX0" fmla="*/ 2276 w 9160790"/>
                <a:gd name="connsiteY0" fmla="*/ 241980 h 459694"/>
                <a:gd name="connsiteX1" fmla="*/ 2027019 w 9160790"/>
                <a:gd name="connsiteY1" fmla="*/ 241980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86792 w 9160790"/>
                <a:gd name="connsiteY1" fmla="*/ 116619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241980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241980 h 459694"/>
                <a:gd name="connsiteX0" fmla="*/ 2276 w 9160790"/>
                <a:gd name="connsiteY0" fmla="*/ 122918 h 459694"/>
                <a:gd name="connsiteX1" fmla="*/ 1891558 w 9160790"/>
                <a:gd name="connsiteY1" fmla="*/ 121381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22918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22918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5194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 name="connsiteX0" fmla="*/ 2276 w 9160790"/>
                <a:gd name="connsiteY0" fmla="*/ 144349 h 459694"/>
                <a:gd name="connsiteX1" fmla="*/ 1917774 w 9160790"/>
                <a:gd name="connsiteY1" fmla="*/ 142813 h 459694"/>
                <a:gd name="connsiteX2" fmla="*/ 2259247 w 9160790"/>
                <a:gd name="connsiteY2" fmla="*/ 459694 h 459694"/>
                <a:gd name="connsiteX3" fmla="*/ 9160790 w 9160790"/>
                <a:gd name="connsiteY3" fmla="*/ 459694 h 459694"/>
                <a:gd name="connsiteX4" fmla="*/ 9160790 w 9160790"/>
                <a:gd name="connsiteY4" fmla="*/ 2381 h 459694"/>
                <a:gd name="connsiteX5" fmla="*/ 0 w 9160790"/>
                <a:gd name="connsiteY5" fmla="*/ 0 h 459694"/>
                <a:gd name="connsiteX6" fmla="*/ 2276 w 9160790"/>
                <a:gd name="connsiteY6" fmla="*/ 144349 h 459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0790" h="459694">
                  <a:moveTo>
                    <a:pt x="2276" y="144349"/>
                  </a:moveTo>
                  <a:lnTo>
                    <a:pt x="1917774" y="142813"/>
                  </a:lnTo>
                  <a:lnTo>
                    <a:pt x="2259247" y="459694"/>
                  </a:lnTo>
                  <a:lnTo>
                    <a:pt x="9160790" y="459694"/>
                  </a:lnTo>
                  <a:lnTo>
                    <a:pt x="9160790" y="2381"/>
                  </a:lnTo>
                  <a:lnTo>
                    <a:pt x="0" y="0"/>
                  </a:lnTo>
                  <a:cubicBezTo>
                    <a:pt x="759" y="80660"/>
                    <a:pt x="1517" y="63689"/>
                    <a:pt x="2276" y="144349"/>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2" name="Title 1"/>
          <p:cNvSpPr>
            <a:spLocks noGrp="1"/>
          </p:cNvSpPr>
          <p:nvPr>
            <p:ph type="ctrTitle"/>
          </p:nvPr>
        </p:nvSpPr>
        <p:spPr>
          <a:xfrm>
            <a:off x="2286000" y="4595647"/>
            <a:ext cx="5810063" cy="512381"/>
          </a:xfrm>
        </p:spPr>
        <p:txBody>
          <a:bodyPr>
            <a:noAutofit/>
          </a:bodyPr>
          <a:lstStyle>
            <a:lvl1pPr>
              <a:lnSpc>
                <a:spcPts val="2600"/>
              </a:lnSpc>
              <a:defRPr sz="2400" b="1" cap="none" baseline="0">
                <a:solidFill>
                  <a:schemeClr val="tx1"/>
                </a:solidFill>
                <a:latin typeface="Franklin Gothic Medium"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286000" y="5135460"/>
            <a:ext cx="5804620" cy="401242"/>
          </a:xfrm>
        </p:spPr>
        <p:txBody>
          <a:bodyPr>
            <a:noAutofit/>
          </a:bodyPr>
          <a:lstStyle>
            <a:lvl1pPr marL="0" indent="0" algn="l">
              <a:spcBef>
                <a:spcPts val="0"/>
              </a:spcBef>
              <a:buNone/>
              <a:defRPr sz="1800" b="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ext Placeholder 7"/>
          <p:cNvSpPr>
            <a:spLocks noGrp="1"/>
          </p:cNvSpPr>
          <p:nvPr>
            <p:ph type="body" sz="quarter" idx="10"/>
          </p:nvPr>
        </p:nvSpPr>
        <p:spPr>
          <a:xfrm>
            <a:off x="2285999" y="5733288"/>
            <a:ext cx="5809593" cy="283464"/>
          </a:xfrm>
        </p:spPr>
        <p:txBody>
          <a:bodyPr anchor="ctr" anchorCtr="0">
            <a:noAutofit/>
          </a:bodyPr>
          <a:lstStyle>
            <a:lvl1pPr marL="0" marR="0" indent="0" algn="l" defTabSz="914400" rtl="0" eaLnBrk="1" fontAlgn="auto" latinLnBrk="0" hangingPunct="1">
              <a:lnSpc>
                <a:spcPct val="100000"/>
              </a:lnSpc>
              <a:spcBef>
                <a:spcPts val="0"/>
              </a:spcBef>
              <a:spcAft>
                <a:spcPts val="0"/>
              </a:spcAft>
              <a:buClr>
                <a:schemeClr val="tx2"/>
              </a:buClr>
              <a:buSzTx/>
              <a:buFont typeface="Arial"/>
              <a:buNone/>
              <a:tabLst/>
              <a:defRPr sz="1200">
                <a:solidFill>
                  <a:schemeClr val="tx1"/>
                </a:solidFill>
                <a:latin typeface="Franklin Gothic Medium" pitchFamily="34" charset="0"/>
              </a:defRPr>
            </a:lvl1pPr>
            <a:lvl2pPr marL="342900" indent="0">
              <a:buNone/>
              <a:defRPr sz="1100"/>
            </a:lvl2pPr>
            <a:lvl3pPr marL="742950" indent="0">
              <a:buNone/>
              <a:defRPr sz="1100"/>
            </a:lvl3pPr>
            <a:lvl4pPr marL="1028700" indent="0">
              <a:buNone/>
              <a:defRPr sz="1100"/>
            </a:lvl4pPr>
            <a:lvl5pPr marL="1828800" indent="0">
              <a:buNone/>
              <a:defRPr sz="1100"/>
            </a:lvl5pPr>
          </a:lstStyle>
          <a:p>
            <a:pPr marL="0" marR="0" lvl="0" indent="0" algn="l" defTabSz="914400" rtl="0" eaLnBrk="1" fontAlgn="auto" latinLnBrk="0" hangingPunct="1">
              <a:lnSpc>
                <a:spcPct val="100000"/>
              </a:lnSpc>
              <a:spcBef>
                <a:spcPts val="0"/>
              </a:spcBef>
              <a:spcAft>
                <a:spcPts val="0"/>
              </a:spcAft>
              <a:buClr>
                <a:schemeClr val="tx2"/>
              </a:buClr>
              <a:buSzTx/>
              <a:buFont typeface="Arial"/>
              <a:buNone/>
              <a:tabLst/>
              <a:defRPr/>
            </a:pPr>
            <a:r>
              <a:rPr lang="en-US" smtClean="0"/>
              <a:t>Click to edit Master text styles</a:t>
            </a:r>
          </a:p>
        </p:txBody>
      </p:sp>
      <p:pic>
        <p:nvPicPr>
          <p:cNvPr id="9" name="Picture 4" descr="http://bigdatawg.nist.gov/NISTBigDataBanner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4331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32703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latin typeface="Franklin Gothic Medium" pitchFamily="34" charset="0"/>
              </a:defRPr>
            </a:lvl1pPr>
            <a:lvl2pPr>
              <a:defRPr sz="2000">
                <a:latin typeface="Franklin Gothic Medium" pitchFamily="34" charset="0"/>
              </a:defRPr>
            </a:lvl2pPr>
            <a:lvl3pPr>
              <a:defRPr sz="1800">
                <a:latin typeface="Franklin Gothic Medium" pitchFamily="34" charset="0"/>
              </a:defRPr>
            </a:lvl3pPr>
            <a:lvl4pPr>
              <a:buClr>
                <a:schemeClr val="bg1">
                  <a:lumMod val="75000"/>
                </a:schemeClr>
              </a:buClr>
              <a:defRPr sz="1600">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23942" y="6291943"/>
            <a:ext cx="645887" cy="293913"/>
          </a:xfrm>
          <a:prstGeom prst="rect">
            <a:avLst/>
          </a:prstGeom>
        </p:spPr>
        <p:txBody>
          <a:bodyPr/>
          <a:lstStyle>
            <a:lvl1pPr>
              <a:defRPr sz="2000" b="0">
                <a:solidFill>
                  <a:schemeClr val="tx1"/>
                </a:solidFill>
                <a:latin typeface="Arial" panose="020B0604020202020204" pitchFamily="34" charset="0"/>
                <a:cs typeface="Arial" panose="020B0604020202020204"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976986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1744490"/>
            <a:ext cx="6111860" cy="566924"/>
          </a:xfr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4" name="Slide Number Placeholder 5"/>
          <p:cNvSpPr>
            <a:spLocks noGrp="1"/>
          </p:cNvSpPr>
          <p:nvPr>
            <p:ph type="sldNum" sz="quarter" idx="12"/>
          </p:nvPr>
        </p:nvSpPr>
        <p:spPr>
          <a:xfrm>
            <a:off x="8323943" y="6291943"/>
            <a:ext cx="4608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07209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3408E24-CD6D-F245-BA50-44436EA38975}" type="datetimeFigureOut">
              <a:rPr lang="en-US" smtClean="0"/>
              <a:t>4/7/2015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2008716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chemeClr val="tx1"/>
                </a:solidFill>
                <a:latin typeface="Franklin Gothic Dem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800"/>
            <a:ext cx="8229600" cy="4114800"/>
          </a:xfrm>
        </p:spPr>
        <p:txBody>
          <a:bodyPr>
            <a:noAutofit/>
          </a:bodyPr>
          <a:lstStyle>
            <a:lvl1pPr marL="231775" indent="-231775">
              <a:defRPr sz="2200">
                <a:solidFill>
                  <a:schemeClr val="tx1"/>
                </a:solidFill>
                <a:latin typeface="Franklin Gothic Medium" pitchFamily="34" charset="0"/>
              </a:defRPr>
            </a:lvl1pPr>
            <a:lvl2pPr>
              <a:defRPr sz="2000">
                <a:solidFill>
                  <a:schemeClr val="tx1"/>
                </a:solidFill>
                <a:latin typeface="Franklin Gothic Medium" pitchFamily="34" charset="0"/>
              </a:defRPr>
            </a:lvl2pPr>
            <a:lvl3pPr>
              <a:defRPr sz="1800">
                <a:solidFill>
                  <a:schemeClr val="tx1"/>
                </a:solidFill>
                <a:latin typeface="Franklin Gothic Medium" pitchFamily="34" charset="0"/>
              </a:defRPr>
            </a:lvl3pPr>
            <a:lvl4pPr>
              <a:buClr>
                <a:schemeClr val="bg1">
                  <a:lumMod val="75000"/>
                </a:schemeClr>
              </a:buClr>
              <a:defRPr sz="1600">
                <a:solidFill>
                  <a:schemeClr val="tx1"/>
                </a:solidFill>
                <a:latin typeface="Franklin Gothic Medium"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a:xfrm>
            <a:off x="8338458" y="6343818"/>
            <a:ext cx="533400" cy="154953"/>
          </a:xfrm>
          <a:prstGeom prst="rect">
            <a:avLst/>
          </a:prstGeom>
        </p:spPr>
        <p:txBody>
          <a:bodyPr/>
          <a:lstStyle>
            <a:lvl1pPr>
              <a:defRPr b="0">
                <a:solidFill>
                  <a:schemeClr val="tx1"/>
                </a:solidFill>
                <a:latin typeface="Franklin Gothic Medium" pitchFamily="34" charset="0"/>
              </a:defRPr>
            </a:lvl1pPr>
          </a:lstStyle>
          <a:p>
            <a:pPr defTabSz="914400"/>
            <a:fld id="{F5B7371F-B25E-42BE-91F9-DCD17E1CF49D}" type="slidenum">
              <a:rPr lang="en-US" smtClean="0">
                <a:solidFill>
                  <a:prstClr val="black"/>
                </a:solidFill>
              </a:rPr>
              <a:pPr defTabSz="914400"/>
              <a:t>‹#›</a:t>
            </a:fld>
            <a:endParaRPr lang="en-US" dirty="0">
              <a:solidFill>
                <a:prstClr val="black"/>
              </a:solidFill>
            </a:endParaRPr>
          </a:p>
        </p:txBody>
      </p:sp>
      <p:sp>
        <p:nvSpPr>
          <p:cNvPr id="7" name="Rectangle 6"/>
          <p:cNvSpPr/>
          <p:nvPr userDrawn="1"/>
        </p:nvSpPr>
        <p:spPr>
          <a:xfrm>
            <a:off x="0" y="1301142"/>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1822921393"/>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latin typeface="Franklin Gothic Demi" pitchFamily="34" charset="0"/>
              </a:defRPr>
            </a:lvl1pPr>
          </a:lstStyle>
          <a:p>
            <a:r>
              <a:rPr lang="en-US" smtClean="0"/>
              <a:t>Click to edit Master title style</a:t>
            </a:r>
            <a:endParaRPr lang="en-US" dirty="0"/>
          </a:p>
        </p:txBody>
      </p:sp>
      <p:sp>
        <p:nvSpPr>
          <p:cNvPr id="4" name="Slide Number Placeholder 5"/>
          <p:cNvSpPr>
            <a:spLocks noGrp="1"/>
          </p:cNvSpPr>
          <p:nvPr>
            <p:ph type="sldNum" sz="quarter" idx="12"/>
          </p:nvPr>
        </p:nvSpPr>
        <p:spPr>
          <a:xfrm>
            <a:off x="8323943" y="6291943"/>
            <a:ext cx="569686"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260531606"/>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962400" y="0"/>
            <a:ext cx="5181600" cy="914400"/>
          </a:xfrm>
        </p:spPr>
        <p:txBody>
          <a:bodyPr/>
          <a:lstStyle>
            <a:lvl1pPr>
              <a:defRPr>
                <a:solidFill>
                  <a:schemeClr val="tx1"/>
                </a:solidFill>
              </a:defRPr>
            </a:lvl1pPr>
          </a:lstStyle>
          <a:p>
            <a:r>
              <a:rPr lang="en-US" dirty="0" smtClean="0"/>
              <a:t>Click to edit Master title style</a:t>
            </a:r>
            <a:endParaRPr lang="en-US" dirty="0"/>
          </a:p>
        </p:txBody>
      </p:sp>
      <p:sp>
        <p:nvSpPr>
          <p:cNvPr id="7" name="Content Placeholder 6"/>
          <p:cNvSpPr>
            <a:spLocks noGrp="1"/>
          </p:cNvSpPr>
          <p:nvPr>
            <p:ph sz="quarter" idx="11"/>
          </p:nvPr>
        </p:nvSpPr>
        <p:spPr>
          <a:xfrm>
            <a:off x="457200"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Content Placeholder 6"/>
          <p:cNvSpPr>
            <a:spLocks noGrp="1"/>
          </p:cNvSpPr>
          <p:nvPr>
            <p:ph sz="quarter" idx="12"/>
          </p:nvPr>
        </p:nvSpPr>
        <p:spPr>
          <a:xfrm>
            <a:off x="4733108" y="1828800"/>
            <a:ext cx="3931920" cy="3757613"/>
          </a:xfrm>
        </p:spPr>
        <p:txBody>
          <a:bodyPr/>
          <a:lstStyle>
            <a:lvl1pPr>
              <a:defRPr sz="2200"/>
            </a:lvl1pPr>
            <a:lvl2pPr>
              <a:defRPr sz="2000"/>
            </a:lvl2pPr>
            <a:lvl3pPr>
              <a:defRPr sz="1800"/>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13"/>
          </p:nvPr>
        </p:nvSpPr>
        <p:spPr>
          <a:xfrm>
            <a:off x="8323943" y="6291943"/>
            <a:ext cx="613228" cy="293913"/>
          </a:xfrm>
          <a:prstGeom prst="rect">
            <a:avLst/>
          </a:prstGeom>
        </p:spPr>
        <p:txBody>
          <a:bodyPr/>
          <a:lstStyle>
            <a:lvl1pPr>
              <a:defRPr sz="2000" b="0">
                <a:solidFill>
                  <a:schemeClr val="tx1"/>
                </a:solidFill>
                <a:latin typeface="Franklin Gothic Medium" pitchFamily="34" charset="0"/>
              </a:defRPr>
            </a:lvl1pPr>
          </a:lstStyle>
          <a:p>
            <a:pPr defTabSz="914400"/>
            <a:fld id="{C4B85148-DB98-4269-ACE6-2DF49F9918C9}"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169337967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3" y="6291943"/>
            <a:ext cx="460828"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8388064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1371600" y="1744490"/>
            <a:ext cx="6111860" cy="566924"/>
          </a:xfrm>
        </p:spPr>
        <p:txBody>
          <a:bodyPr/>
          <a:lstStyle>
            <a:lvl1pPr algn="ctr">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286000" y="3689295"/>
            <a:ext cx="4283060" cy="533400"/>
          </a:xfrm>
        </p:spPr>
        <p:txBody>
          <a:bodyPr/>
          <a:lstStyle>
            <a:lvl1pPr>
              <a:defRPr/>
            </a:lvl1pPr>
          </a:lstStyle>
          <a:p>
            <a:pPr lvl="0"/>
            <a:r>
              <a:rPr lang="en-US" dirty="0" smtClean="0"/>
              <a:t>Click to edit Master text styles</a:t>
            </a:r>
          </a:p>
        </p:txBody>
      </p:sp>
      <p:sp>
        <p:nvSpPr>
          <p:cNvPr id="5" name="Slide Number Placeholder 5"/>
          <p:cNvSpPr txBox="1">
            <a:spLocks/>
          </p:cNvSpPr>
          <p:nvPr userDrawn="1"/>
        </p:nvSpPr>
        <p:spPr>
          <a:xfrm>
            <a:off x="8323942" y="6291943"/>
            <a:ext cx="602343" cy="293913"/>
          </a:xfrm>
          <a:prstGeom prst="rect">
            <a:avLst/>
          </a:prstGeom>
        </p:spPr>
        <p:txBody>
          <a:bodyPr/>
          <a:lstStyle>
            <a:defPPr>
              <a:defRPr lang="en-US"/>
            </a:defPPr>
            <a:lvl1pPr marL="0" algn="l" defTabSz="914400" rtl="0" eaLnBrk="1" latinLnBrk="0" hangingPunct="1">
              <a:defRPr sz="2000" b="0" kern="1200">
                <a:solidFill>
                  <a:schemeClr val="tx1"/>
                </a:solidFill>
                <a:latin typeface="Franklin Gothic Medium"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4B85148-DB98-4269-ACE6-2DF49F9918C9}"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710448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08E24-CD6D-F245-BA50-44436EA38975}" type="datetimeFigureOut">
              <a:rPr lang="en-US" smtClean="0"/>
              <a:t>4/7/2015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10822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2568130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408E24-CD6D-F245-BA50-44436EA38975}" type="datetimeFigureOut">
              <a:rPr lang="en-US" smtClean="0"/>
              <a:t>4/7/2015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CB78FB-1415-9B4D-996E-11F146E2B0ED}" type="slidenum">
              <a:rPr lang="en-US" smtClean="0"/>
              <a:t>‹#›</a:t>
            </a:fld>
            <a:endParaRPr lang="en-US"/>
          </a:p>
        </p:txBody>
      </p:sp>
    </p:spTree>
    <p:extLst>
      <p:ext uri="{BB962C8B-B14F-4D97-AF65-F5344CB8AC3E}">
        <p14:creationId xmlns:p14="http://schemas.microsoft.com/office/powerpoint/2010/main" val="3385358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2.png"/><Relationship Id="rId5" Type="http://schemas.openxmlformats.org/officeDocument/2006/relationships/slideLayout" Target="../slideLayouts/slideLayout52.xml"/><Relationship Id="rId10" Type="http://schemas.openxmlformats.org/officeDocument/2006/relationships/theme" Target="../theme/theme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5" Type="http://schemas.openxmlformats.org/officeDocument/2006/relationships/slideLayout" Target="../slideLayouts/slideLayout61.xml"/><Relationship Id="rId10" Type="http://schemas.openxmlformats.org/officeDocument/2006/relationships/image" Target="../media/image2.png"/><Relationship Id="rId4" Type="http://schemas.openxmlformats.org/officeDocument/2006/relationships/slideLayout" Target="../slideLayouts/slideLayout60.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408E24-CD6D-F245-BA50-44436EA38975}" type="datetimeFigureOut">
              <a:rPr lang="en-US" smtClean="0"/>
              <a:t>4/7/2015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B78FB-1415-9B4D-996E-11F146E2B0ED}" type="slidenum">
              <a:rPr lang="en-US" smtClean="0"/>
              <a:t>‹#›</a:t>
            </a:fld>
            <a:endParaRPr lang="en-US"/>
          </a:p>
        </p:txBody>
      </p:sp>
    </p:spTree>
    <p:extLst>
      <p:ext uri="{BB962C8B-B14F-4D97-AF65-F5344CB8AC3E}">
        <p14:creationId xmlns:p14="http://schemas.microsoft.com/office/powerpoint/2010/main" val="2323935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0661562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4201334871"/>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393185027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168338876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9"/>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47759701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1"/>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6577370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8181" y="68494"/>
            <a:ext cx="5205819" cy="810846"/>
          </a:xfrm>
          <a:prstGeom prst="rect">
            <a:avLst/>
          </a:prstGeom>
        </p:spPr>
        <p:txBody>
          <a:bodyPr vert="horz" lIns="0" tIns="0" rIns="0" bIns="0" rtlCol="0" anchor="ctr">
            <a:normAutofit/>
          </a:bodyPr>
          <a:lstStyle/>
          <a:p>
            <a:r>
              <a:rPr lang="en-US" dirty="0" smtClean="0"/>
              <a:t>Help Using This Template</a:t>
            </a:r>
            <a:endParaRPr lang="en-US" dirty="0"/>
          </a:p>
        </p:txBody>
      </p:sp>
      <p:sp>
        <p:nvSpPr>
          <p:cNvPr id="3" name="Text Placeholder 2"/>
          <p:cNvSpPr>
            <a:spLocks noGrp="1"/>
          </p:cNvSpPr>
          <p:nvPr>
            <p:ph type="body" idx="1"/>
          </p:nvPr>
        </p:nvSpPr>
        <p:spPr>
          <a:xfrm>
            <a:off x="457200" y="1828800"/>
            <a:ext cx="8229600" cy="4114800"/>
          </a:xfrm>
          <a:prstGeom prst="rect">
            <a:avLst/>
          </a:prstGeom>
        </p:spPr>
        <p:txBody>
          <a:bodyPr vert="horz" lIns="0" tIns="0" rIns="0" bIns="0" rtlCol="0">
            <a:noAutofit/>
          </a:bodyPr>
          <a:lstStyle/>
          <a:p>
            <a:pPr eaLnBrk="1" hangingPunct="1"/>
            <a:endParaRPr lang="en-US" dirty="0" smtClean="0"/>
          </a:p>
        </p:txBody>
      </p:sp>
      <p:sp>
        <p:nvSpPr>
          <p:cNvPr id="8" name="Rectangle 7"/>
          <p:cNvSpPr/>
          <p:nvPr userDrawn="1"/>
        </p:nvSpPr>
        <p:spPr>
          <a:xfrm>
            <a:off x="9525" y="947834"/>
            <a:ext cx="9144000" cy="50333"/>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4" name="TextBox 3"/>
          <p:cNvSpPr txBox="1"/>
          <p:nvPr userDrawn="1"/>
        </p:nvSpPr>
        <p:spPr>
          <a:xfrm>
            <a:off x="287323" y="6302404"/>
            <a:ext cx="752129" cy="246221"/>
          </a:xfrm>
          <a:prstGeom prst="rect">
            <a:avLst/>
          </a:prstGeom>
          <a:noFill/>
        </p:spPr>
        <p:txBody>
          <a:bodyPr wrap="none" rtlCol="0">
            <a:spAutoFit/>
          </a:bodyPr>
          <a:lstStyle/>
          <a:p>
            <a:pPr defTabSz="914400"/>
            <a:r>
              <a:rPr lang="en-US" sz="1000" dirty="0" smtClean="0">
                <a:solidFill>
                  <a:prstClr val="black"/>
                </a:solidFill>
              </a:rPr>
              <a:t>12/26/13</a:t>
            </a:r>
            <a:endParaRPr lang="en-US" sz="1000" dirty="0">
              <a:solidFill>
                <a:prstClr val="black"/>
              </a:solidFill>
            </a:endParaRPr>
          </a:p>
        </p:txBody>
      </p:sp>
      <p:pic>
        <p:nvPicPr>
          <p:cNvPr id="6" name="Picture 5"/>
          <p:cNvPicPr>
            <a:picLocks noChangeAspect="1"/>
          </p:cNvPicPr>
          <p:nvPr userDrawn="1"/>
        </p:nvPicPr>
        <p:blipFill rotWithShape="1">
          <a:blip r:embed="rId10"/>
          <a:srcRect l="19821" t="14086" r="55960" b="76569"/>
          <a:stretch/>
        </p:blipFill>
        <p:spPr>
          <a:xfrm>
            <a:off x="9525" y="0"/>
            <a:ext cx="3928656" cy="1014761"/>
          </a:xfrm>
          <a:prstGeom prst="rect">
            <a:avLst/>
          </a:prstGeom>
        </p:spPr>
      </p:pic>
    </p:spTree>
    <p:extLst>
      <p:ext uri="{BB962C8B-B14F-4D97-AF65-F5344CB8AC3E}">
        <p14:creationId xmlns:p14="http://schemas.microsoft.com/office/powerpoint/2010/main" val="21866670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2" r:id="rId6"/>
    <p:sldLayoutId id="2147483743" r:id="rId7"/>
    <p:sldLayoutId id="2147483744" r:id="rId8"/>
  </p:sldLayoutIdLst>
  <p:timing>
    <p:tnLst>
      <p:par>
        <p:cTn id="1" dur="indefinite" restart="never" nodeType="tmRoot"/>
      </p:par>
    </p:tnLst>
  </p:timing>
  <p:hf hdr="0" ftr="0" dt="0"/>
  <p:txStyles>
    <p:titleStyle>
      <a:lvl1pPr algn="l" defTabSz="914400" rtl="0" eaLnBrk="1" latinLnBrk="0" hangingPunct="1">
        <a:spcBef>
          <a:spcPct val="0"/>
        </a:spcBef>
        <a:buNone/>
        <a:defRPr sz="2800" b="0" i="0" kern="1200">
          <a:solidFill>
            <a:schemeClr val="bg1"/>
          </a:solidFill>
          <a:latin typeface="Franklin Gothic Demi" pitchFamily="34" charset="0"/>
          <a:ea typeface="+mj-ea"/>
          <a:cs typeface="Arial"/>
        </a:defRPr>
      </a:lvl1pPr>
    </p:titleStyle>
    <p:bodyStyle>
      <a:lvl1pPr marL="231775" indent="-231775" algn="l" defTabSz="914400" rtl="0" eaLnBrk="1" latinLnBrk="0" hangingPunct="1">
        <a:spcBef>
          <a:spcPct val="20000"/>
        </a:spcBef>
        <a:buClr>
          <a:schemeClr val="tx2"/>
        </a:buClr>
        <a:buFont typeface="Arial"/>
        <a:buChar char="•"/>
        <a:defRPr lang="en-US" sz="2400" kern="1200" dirty="0" smtClean="0">
          <a:solidFill>
            <a:schemeClr val="tx1"/>
          </a:solidFill>
          <a:latin typeface="Franklin Gothic Medium" pitchFamily="34" charset="0"/>
          <a:ea typeface="+mn-ea"/>
          <a:cs typeface="Arial" pitchFamily="34" charset="0"/>
        </a:defRPr>
      </a:lvl1pPr>
      <a:lvl2pPr marL="571500" indent="-228600" algn="l" defTabSz="914400" rtl="0" eaLnBrk="1" latinLnBrk="0" hangingPunct="1">
        <a:spcBef>
          <a:spcPct val="20000"/>
        </a:spcBef>
        <a:buClr>
          <a:schemeClr val="bg1">
            <a:lumMod val="65000"/>
          </a:schemeClr>
        </a:buClr>
        <a:buFont typeface="Arial" pitchFamily="34" charset="0"/>
        <a:buChar char="–"/>
        <a:defRPr sz="1600" kern="1200">
          <a:solidFill>
            <a:schemeClr val="tx1"/>
          </a:solidFill>
          <a:latin typeface="Arial" pitchFamily="34" charset="0"/>
          <a:ea typeface="+mn-ea"/>
          <a:cs typeface="Arial" pitchFamily="34" charset="0"/>
        </a:defRPr>
      </a:lvl2pPr>
      <a:lvl3pPr marL="914400" indent="-171450" algn="l" defTabSz="914400" rtl="0" eaLnBrk="1" latinLnBrk="0" hangingPunct="1">
        <a:spcBef>
          <a:spcPct val="20000"/>
        </a:spcBef>
        <a:buClr>
          <a:schemeClr val="tx2">
            <a:lumMod val="40000"/>
            <a:lumOff val="60000"/>
          </a:schemeClr>
        </a:buClr>
        <a:buSzPct val="80000"/>
        <a:buFont typeface="Arial"/>
        <a:buChar char="•"/>
        <a:tabLst/>
        <a:defRPr sz="1400" kern="1200">
          <a:solidFill>
            <a:schemeClr val="tx1"/>
          </a:solidFill>
          <a:latin typeface="Arial" pitchFamily="34" charset="0"/>
          <a:ea typeface="+mn-ea"/>
          <a:cs typeface="Arial" pitchFamily="34" charset="0"/>
        </a:defRPr>
      </a:lvl3pPr>
      <a:lvl4pPr marL="1200150" indent="-171450" algn="l" defTabSz="914400" rtl="0" eaLnBrk="1" latinLnBrk="0" hangingPunct="1">
        <a:spcBef>
          <a:spcPct val="20000"/>
        </a:spcBef>
        <a:buClr>
          <a:schemeClr val="bg2"/>
        </a:buClr>
        <a:buFont typeface="Arial" pitchFamily="34" charset="0"/>
        <a:buChar char="–"/>
        <a:defRPr sz="12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gora.apache.org/" TargetMode="External"/><Relationship Id="rId2" Type="http://schemas.openxmlformats.org/officeDocument/2006/relationships/hyperlink" Target="http://en.wikipedia.org/wiki/Apache_Gor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en.wikipedia.org/wiki/List_of_object-relational_mapping_software"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Hibernate_(Java)" TargetMode="External"/><Relationship Id="rId2" Type="http://schemas.openxmlformats.org/officeDocument/2006/relationships/hyperlink" Target="http://en.wikipedia.org/wiki/DataNucleus"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s3-eu-west-1.amazonaws.com/presentations2012/50_presentation.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hyperlink" Target="http://en.wikipedia.org/wiki/Java_Database_Connectivity"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uima.apache.org/" TargetMode="External"/><Relationship Id="rId2" Type="http://schemas.openxmlformats.org/officeDocument/2006/relationships/hyperlink" Target="http://en.wikipedia.org/wiki/UIMA" TargetMode="External"/><Relationship Id="rId1" Type="http://schemas.openxmlformats.org/officeDocument/2006/relationships/slideLayout" Target="../slideLayouts/slideLayout2.xml"/><Relationship Id="rId4" Type="http://schemas.openxmlformats.org/officeDocument/2006/relationships/hyperlink" Target="https://blogs.apache.org/foundation/entry/apache_innovation_bolsters_ibm_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tika.apache.org/1.6/parser.html" TargetMode="External"/><Relationship Id="rId2" Type="http://schemas.openxmlformats.org/officeDocument/2006/relationships/hyperlink" Target="http://tika.apache.org/" TargetMode="External"/><Relationship Id="rId1" Type="http://schemas.openxmlformats.org/officeDocument/2006/relationships/slideLayout" Target="../slideLayouts/slideLayout2.xml"/><Relationship Id="rId4" Type="http://schemas.openxmlformats.org/officeDocument/2006/relationships/hyperlink" Target="http://tika.apache.org/1.6/detection.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memcached.org/" TargetMode="External"/><Relationship Id="rId2" Type="http://schemas.openxmlformats.org/officeDocument/2006/relationships/hyperlink" Target="http://en.wikipedia.org/wiki/Memcached" TargetMode="External"/><Relationship Id="rId1" Type="http://schemas.openxmlformats.org/officeDocument/2006/relationships/slideLayout" Target="../slideLayouts/slideLayout2.xml"/><Relationship Id="rId5" Type="http://schemas.openxmlformats.org/officeDocument/2006/relationships/hyperlink" Target="http://db-engines.com/en/ranking" TargetMode="External"/><Relationship Id="rId4" Type="http://schemas.openxmlformats.org/officeDocument/2006/relationships/hyperlink" Target="http://pdos.csail.mit.edu/6.824-2013/papers/memcache-fb.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Redis" TargetMode="External"/><Relationship Id="rId2" Type="http://schemas.openxmlformats.org/officeDocument/2006/relationships/hyperlink" Target="http://redis.io/" TargetMode="External"/><Relationship Id="rId1" Type="http://schemas.openxmlformats.org/officeDocument/2006/relationships/slideLayout" Target="../slideLayouts/slideLayout2.xml"/><Relationship Id="rId5" Type="http://schemas.openxmlformats.org/officeDocument/2006/relationships/hyperlink" Target="http://db-engines.com/en/ranking"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vschart.com/compare/symas-lmdb/vs/redis-database" TargetMode="External"/><Relationship Id="rId2" Type="http://schemas.openxmlformats.org/officeDocument/2006/relationships/hyperlink" Target="http://symas.com/mdb/" TargetMode="Externa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Hazelcast" TargetMode="External"/><Relationship Id="rId2" Type="http://schemas.openxmlformats.org/officeDocument/2006/relationships/hyperlink" Target="http://hazelcast.org/"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db-engines.com/en/rank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db-engines.com/en/rankin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db-engines.com/en/ranking"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84190"/>
            <a:ext cx="9144000" cy="1339057"/>
          </a:xfrm>
        </p:spPr>
        <p:txBody>
          <a:bodyPr>
            <a:noAutofit/>
          </a:bodyPr>
          <a:lstStyle/>
          <a:p>
            <a:r>
              <a:rPr lang="en-US" b="1" dirty="0"/>
              <a:t>Big Data Open Source Software </a:t>
            </a:r>
            <a:r>
              <a:rPr lang="en-US" b="1" dirty="0" smtClean="0"/>
              <a:t/>
            </a:r>
            <a:br>
              <a:rPr lang="en-US" b="1" dirty="0" smtClean="0"/>
            </a:br>
            <a:r>
              <a:rPr lang="en-US" b="1" dirty="0" smtClean="0"/>
              <a:t>and Projects</a:t>
            </a:r>
            <a:br>
              <a:rPr lang="en-US" b="1" dirty="0" smtClean="0"/>
            </a:br>
            <a:r>
              <a:rPr lang="en-US" b="1" dirty="0" smtClean="0"/>
              <a:t>ABDS in Summary XV: Layer 12</a:t>
            </a:r>
            <a:r>
              <a:rPr lang="en-US" sz="4800" dirty="0"/>
              <a:t> </a:t>
            </a:r>
          </a:p>
        </p:txBody>
      </p:sp>
      <p:sp>
        <p:nvSpPr>
          <p:cNvPr id="3" name="Subtitle 2"/>
          <p:cNvSpPr>
            <a:spLocks noGrp="1"/>
          </p:cNvSpPr>
          <p:nvPr>
            <p:ph type="subTitle" idx="1"/>
          </p:nvPr>
        </p:nvSpPr>
        <p:spPr>
          <a:xfrm>
            <a:off x="0" y="2913993"/>
            <a:ext cx="9144000" cy="838200"/>
          </a:xfrm>
        </p:spPr>
        <p:txBody>
          <a:bodyPr>
            <a:noAutofit/>
          </a:bodyPr>
          <a:lstStyle/>
          <a:p>
            <a:r>
              <a:rPr lang="en-US" sz="2400" b="1" dirty="0" smtClean="0">
                <a:solidFill>
                  <a:schemeClr val="tx1">
                    <a:lumMod val="75000"/>
                    <a:lumOff val="25000"/>
                  </a:schemeClr>
                </a:solidFill>
              </a:rPr>
              <a:t>Data Science Curriculum</a:t>
            </a:r>
            <a:endParaRPr lang="en-US" sz="2400" b="1" dirty="0">
              <a:solidFill>
                <a:schemeClr val="tx1">
                  <a:lumMod val="75000"/>
                  <a:lumOff val="25000"/>
                </a:schemeClr>
              </a:solidFill>
            </a:endParaRPr>
          </a:p>
          <a:p>
            <a:r>
              <a:rPr lang="en-US" sz="2400" b="1" dirty="0" smtClean="0">
                <a:solidFill>
                  <a:schemeClr val="tx1">
                    <a:lumMod val="75000"/>
                    <a:lumOff val="25000"/>
                  </a:schemeClr>
                </a:solidFill>
              </a:rPr>
              <a:t>March 5 2015</a:t>
            </a:r>
            <a:endParaRPr lang="it-IT" sz="2400" b="1" dirty="0">
              <a:solidFill>
                <a:schemeClr val="tx1">
                  <a:lumMod val="75000"/>
                  <a:lumOff val="25000"/>
                </a:schemeClr>
              </a:solidFill>
            </a:endParaRPr>
          </a:p>
        </p:txBody>
      </p:sp>
      <p:sp>
        <p:nvSpPr>
          <p:cNvPr id="5" name="Subtitle 2"/>
          <p:cNvSpPr txBox="1">
            <a:spLocks/>
          </p:cNvSpPr>
          <p:nvPr/>
        </p:nvSpPr>
        <p:spPr>
          <a:xfrm>
            <a:off x="0" y="4069976"/>
            <a:ext cx="9144000" cy="2514600"/>
          </a:xfrm>
          <a:prstGeom prst="rect">
            <a:avLst/>
          </a:prstGeom>
        </p:spPr>
        <p:txBody>
          <a:bodyPr vert="horz" lIns="91440" tIns="45720" rIns="91440" bIns="45720" rtlCol="0">
            <a:normAutofit/>
          </a:bodyPr>
          <a:lstStyle/>
          <a:p>
            <a:pPr algn="ctr">
              <a:spcBef>
                <a:spcPct val="20000"/>
              </a:spcBef>
              <a:buFont typeface="Arial" pitchFamily="34" charset="0"/>
              <a:buNone/>
              <a:defRPr/>
            </a:pPr>
            <a:endParaRPr lang="en-US" sz="2000" dirty="0" smtClean="0">
              <a:solidFill>
                <a:prstClr val="black"/>
              </a:solidFill>
            </a:endParaRPr>
          </a:p>
        </p:txBody>
      </p:sp>
      <p:sp>
        <p:nvSpPr>
          <p:cNvPr id="4" name="Rectangle 3"/>
          <p:cNvSpPr/>
          <p:nvPr/>
        </p:nvSpPr>
        <p:spPr>
          <a:xfrm>
            <a:off x="0" y="4038600"/>
            <a:ext cx="9144000" cy="2135969"/>
          </a:xfrm>
          <a:prstGeom prst="rect">
            <a:avLst/>
          </a:prstGeom>
        </p:spPr>
        <p:txBody>
          <a:bodyPr wrap="square">
            <a:spAutoFit/>
          </a:bodyPr>
          <a:lstStyle/>
          <a:p>
            <a:pPr algn="ctr">
              <a:spcBef>
                <a:spcPct val="20000"/>
              </a:spcBef>
              <a:defRPr/>
            </a:pPr>
            <a:r>
              <a:rPr lang="en-US" sz="2000" b="1" dirty="0">
                <a:solidFill>
                  <a:prstClr val="black"/>
                </a:solidFill>
                <a:cs typeface="Times New Roman" pitchFamily="18" charset="0"/>
              </a:rPr>
              <a:t>Geoffrey Fox </a:t>
            </a:r>
          </a:p>
          <a:p>
            <a:pPr algn="ctr">
              <a:spcBef>
                <a:spcPct val="20000"/>
              </a:spcBef>
              <a:buFont typeface="Arial" pitchFamily="34" charset="0"/>
              <a:buNone/>
              <a:defRPr/>
            </a:pPr>
            <a:r>
              <a:rPr lang="en-US" sz="2000" dirty="0">
                <a:solidFill>
                  <a:prstClr val="black"/>
                </a:solidFill>
                <a:hlinkClick r:id="rId3"/>
              </a:rPr>
              <a:t>gcf@indiana.edu</a:t>
            </a:r>
            <a:r>
              <a:rPr lang="en-US" sz="2000" dirty="0">
                <a:solidFill>
                  <a:prstClr val="black"/>
                </a:solidFill>
              </a:rPr>
              <a:t>            </a:t>
            </a:r>
          </a:p>
          <a:p>
            <a:pPr algn="ctr">
              <a:spcBef>
                <a:spcPct val="20000"/>
              </a:spcBef>
              <a:defRPr/>
            </a:pPr>
            <a:r>
              <a:rPr lang="en-US" sz="2000" dirty="0">
                <a:solidFill>
                  <a:prstClr val="black"/>
                </a:solidFill>
              </a:rPr>
              <a:t> </a:t>
            </a:r>
            <a:r>
              <a:rPr lang="en-US" sz="2000" dirty="0">
                <a:solidFill>
                  <a:prstClr val="black"/>
                </a:solidFill>
                <a:hlinkClick r:id="rId4"/>
              </a:rPr>
              <a:t>http://www.infomall.org</a:t>
            </a:r>
            <a:endParaRPr lang="en-US" dirty="0">
              <a:solidFill>
                <a:prstClr val="black"/>
              </a:solidFill>
            </a:endParaRPr>
          </a:p>
          <a:p>
            <a:pPr algn="ctr">
              <a:spcBef>
                <a:spcPct val="20000"/>
              </a:spcBef>
            </a:pPr>
            <a:r>
              <a:rPr lang="en-US" dirty="0">
                <a:solidFill>
                  <a:prstClr val="black"/>
                </a:solidFill>
                <a:cs typeface="Times New Roman" pitchFamily="18" charset="0"/>
              </a:rPr>
              <a:t>School of Informatics and Computing</a:t>
            </a:r>
          </a:p>
          <a:p>
            <a:pPr algn="ctr">
              <a:spcBef>
                <a:spcPct val="20000"/>
              </a:spcBef>
            </a:pPr>
            <a:r>
              <a:rPr lang="en-US" dirty="0">
                <a:solidFill>
                  <a:prstClr val="black"/>
                </a:solidFill>
                <a:cs typeface="Times New Roman" pitchFamily="18" charset="0"/>
              </a:rPr>
              <a:t>Digital Science Center</a:t>
            </a:r>
          </a:p>
          <a:p>
            <a:pPr algn="ctr">
              <a:spcBef>
                <a:spcPct val="20000"/>
              </a:spcBef>
            </a:pPr>
            <a:r>
              <a:rPr lang="en-US" dirty="0">
                <a:solidFill>
                  <a:prstClr val="black"/>
                </a:solidFill>
                <a:cs typeface="Times New Roman" pitchFamily="18" charset="0"/>
              </a:rPr>
              <a:t>Indiana University Bloomington</a:t>
            </a:r>
            <a:endParaRPr lang="en-US" dirty="0">
              <a:solidFill>
                <a:prstClr val="black"/>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2277" y="2509654"/>
            <a:ext cx="3365726" cy="3359726"/>
          </a:xfrm>
          <a:prstGeom prst="rect">
            <a:avLst/>
          </a:prstGeom>
        </p:spPr>
      </p:pic>
    </p:spTree>
    <p:extLst>
      <p:ext uri="{BB962C8B-B14F-4D97-AF65-F5344CB8AC3E}">
        <p14:creationId xmlns:p14="http://schemas.microsoft.com/office/powerpoint/2010/main" val="1306287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Gora</a:t>
            </a:r>
            <a:endParaRPr lang="en-US" dirty="0"/>
          </a:p>
        </p:txBody>
      </p:sp>
      <p:sp>
        <p:nvSpPr>
          <p:cNvPr id="3" name="Content Placeholder 2"/>
          <p:cNvSpPr>
            <a:spLocks noGrp="1"/>
          </p:cNvSpPr>
          <p:nvPr>
            <p:ph idx="1"/>
          </p:nvPr>
        </p:nvSpPr>
        <p:spPr>
          <a:xfrm>
            <a:off x="0" y="1137084"/>
            <a:ext cx="8686800" cy="5637790"/>
          </a:xfrm>
        </p:spPr>
        <p:txBody>
          <a:bodyPr>
            <a:normAutofit fontScale="62500" lnSpcReduction="20000"/>
          </a:bodyPr>
          <a:lstStyle/>
          <a:p>
            <a:r>
              <a:rPr lang="en-US" dirty="0"/>
              <a:t>The Apache Gora </a:t>
            </a:r>
            <a:r>
              <a:rPr lang="en-US" dirty="0">
                <a:hlinkClick r:id="rId2"/>
              </a:rPr>
              <a:t>http://</a:t>
            </a:r>
            <a:r>
              <a:rPr lang="en-US" dirty="0" smtClean="0">
                <a:hlinkClick r:id="rId2"/>
              </a:rPr>
              <a:t>en.wikipedia.org/wiki/Apache_Gora</a:t>
            </a:r>
            <a:r>
              <a:rPr lang="en-US" dirty="0" smtClean="0"/>
              <a:t>  </a:t>
            </a:r>
            <a:r>
              <a:rPr lang="en-US" dirty="0">
                <a:hlinkClick r:id="rId3"/>
              </a:rPr>
              <a:t>http://</a:t>
            </a:r>
            <a:r>
              <a:rPr lang="en-US" dirty="0" smtClean="0">
                <a:hlinkClick r:id="rId3"/>
              </a:rPr>
              <a:t>gora.apache.org/</a:t>
            </a:r>
            <a:r>
              <a:rPr lang="en-US" dirty="0" smtClean="0"/>
              <a:t> open-source </a:t>
            </a:r>
            <a:r>
              <a:rPr lang="en-US" dirty="0"/>
              <a:t>software framework provides an in-memory data model and persistence for big data. Gora supports persisting to column stores, key/value stores, document stores and RDBMSs, and analyzing the data with extensive Apache Hadoop </a:t>
            </a:r>
            <a:r>
              <a:rPr lang="en-US" dirty="0" err="1"/>
              <a:t>MapReduce</a:t>
            </a:r>
            <a:r>
              <a:rPr lang="en-US" dirty="0"/>
              <a:t> </a:t>
            </a:r>
            <a:r>
              <a:rPr lang="en-US" dirty="0" smtClean="0"/>
              <a:t>support</a:t>
            </a:r>
          </a:p>
          <a:p>
            <a:pPr lvl="1"/>
            <a:r>
              <a:rPr lang="en-US" dirty="0"/>
              <a:t>Java friendly (REST-style) API for mapping Java objects to and from NoSQL </a:t>
            </a:r>
            <a:r>
              <a:rPr lang="en-US" dirty="0" smtClean="0"/>
              <a:t>technologies</a:t>
            </a:r>
          </a:p>
          <a:p>
            <a:pPr lvl="1"/>
            <a:r>
              <a:rPr lang="en-US" dirty="0" smtClean="0"/>
              <a:t>Implements in-memory database (</a:t>
            </a:r>
            <a:r>
              <a:rPr lang="en-US" b="1" dirty="0" smtClean="0"/>
              <a:t>IMDB</a:t>
            </a:r>
            <a:r>
              <a:rPr lang="en-US" dirty="0"/>
              <a:t>; also main memory database system or </a:t>
            </a:r>
            <a:r>
              <a:rPr lang="en-US" b="1" dirty="0"/>
              <a:t>MMDB</a:t>
            </a:r>
            <a:r>
              <a:rPr lang="en-US" dirty="0"/>
              <a:t> or memory resident database</a:t>
            </a:r>
            <a:r>
              <a:rPr lang="en-US" dirty="0" smtClean="0"/>
              <a:t>)</a:t>
            </a:r>
          </a:p>
          <a:p>
            <a:pPr lvl="1"/>
            <a:r>
              <a:rPr lang="en-US" dirty="0" smtClean="0"/>
              <a:t>Provides a generalization of </a:t>
            </a:r>
            <a:r>
              <a:rPr lang="en-US" b="1" dirty="0" smtClean="0"/>
              <a:t>ORM</a:t>
            </a:r>
            <a:r>
              <a:rPr lang="en-US" dirty="0" smtClean="0"/>
              <a:t>, which </a:t>
            </a:r>
            <a:r>
              <a:rPr lang="en-US" dirty="0"/>
              <a:t>stands for Object Relation Mapping</a:t>
            </a:r>
            <a:r>
              <a:rPr lang="en-US" dirty="0" smtClean="0"/>
              <a:t>.</a:t>
            </a:r>
          </a:p>
          <a:p>
            <a:pPr lvl="1"/>
            <a:r>
              <a:rPr lang="en-US" b="1" dirty="0"/>
              <a:t>Gora</a:t>
            </a:r>
            <a:r>
              <a:rPr lang="en-US" dirty="0"/>
              <a:t> extends this concept to introduce </a:t>
            </a:r>
            <a:r>
              <a:rPr lang="en-US" b="1" dirty="0"/>
              <a:t>Object-to-</a:t>
            </a:r>
            <a:r>
              <a:rPr lang="en-US" b="1" dirty="0" err="1"/>
              <a:t>Datastore</a:t>
            </a:r>
            <a:r>
              <a:rPr lang="en-US" b="1" dirty="0"/>
              <a:t> Mapping</a:t>
            </a:r>
            <a:r>
              <a:rPr lang="en-US" dirty="0"/>
              <a:t> where the underlying technological implementations rely mostly on non-relational data modeling. In essence Gora provides storage abstraction for NoSQL technologies </a:t>
            </a:r>
            <a:r>
              <a:rPr lang="en-US" dirty="0" smtClean="0"/>
              <a:t>–</a:t>
            </a:r>
          </a:p>
          <a:p>
            <a:r>
              <a:rPr lang="en-US" dirty="0" smtClean="0"/>
              <a:t>Gora database/</a:t>
            </a:r>
            <a:r>
              <a:rPr lang="en-US" dirty="0" err="1" smtClean="0"/>
              <a:t>MapReduce</a:t>
            </a:r>
            <a:r>
              <a:rPr lang="en-US" dirty="0" smtClean="0"/>
              <a:t>  </a:t>
            </a:r>
            <a:r>
              <a:rPr lang="en-US" dirty="0"/>
              <a:t>support is as follows </a:t>
            </a:r>
            <a:r>
              <a:rPr lang="en-US" dirty="0" smtClean="0"/>
              <a:t>Oct 8 2014</a:t>
            </a:r>
          </a:p>
          <a:p>
            <a:pPr lvl="1"/>
            <a:r>
              <a:rPr lang="en-US" dirty="0" smtClean="0"/>
              <a:t>Apache </a:t>
            </a:r>
            <a:r>
              <a:rPr lang="en-US" dirty="0"/>
              <a:t>Avro 1.7.6 </a:t>
            </a:r>
            <a:endParaRPr lang="en-US" dirty="0" smtClean="0"/>
          </a:p>
          <a:p>
            <a:pPr lvl="1"/>
            <a:r>
              <a:rPr lang="en-US" dirty="0" smtClean="0"/>
              <a:t>Apache </a:t>
            </a:r>
            <a:r>
              <a:rPr lang="en-US" dirty="0"/>
              <a:t>Hadoop 1.0.1 and 2.4.0 </a:t>
            </a:r>
            <a:endParaRPr lang="en-US" dirty="0" smtClean="0"/>
          </a:p>
          <a:p>
            <a:pPr lvl="1"/>
            <a:r>
              <a:rPr lang="en-US" dirty="0" smtClean="0"/>
              <a:t>Apache </a:t>
            </a:r>
            <a:r>
              <a:rPr lang="en-US" dirty="0" err="1"/>
              <a:t>HBase</a:t>
            </a:r>
            <a:r>
              <a:rPr lang="en-US" dirty="0"/>
              <a:t> 0.94.14 </a:t>
            </a:r>
            <a:endParaRPr lang="en-US" dirty="0" smtClean="0"/>
          </a:p>
          <a:p>
            <a:pPr lvl="1"/>
            <a:r>
              <a:rPr lang="en-US" dirty="0" smtClean="0"/>
              <a:t>Apache </a:t>
            </a:r>
            <a:r>
              <a:rPr lang="en-US" dirty="0"/>
              <a:t>Cassandra 2.0.2 </a:t>
            </a:r>
            <a:endParaRPr lang="en-US" dirty="0" smtClean="0"/>
          </a:p>
          <a:p>
            <a:pPr lvl="1"/>
            <a:r>
              <a:rPr lang="en-US" dirty="0" smtClean="0"/>
              <a:t>Apache </a:t>
            </a:r>
            <a:r>
              <a:rPr lang="en-US" dirty="0" err="1"/>
              <a:t>Solr</a:t>
            </a:r>
            <a:r>
              <a:rPr lang="en-US" dirty="0"/>
              <a:t> 4.8.1 </a:t>
            </a:r>
            <a:endParaRPr lang="en-US" dirty="0" smtClean="0"/>
          </a:p>
          <a:p>
            <a:pPr lvl="1"/>
            <a:r>
              <a:rPr lang="en-US" dirty="0" err="1" smtClean="0"/>
              <a:t>MongoDB</a:t>
            </a:r>
            <a:r>
              <a:rPr lang="en-US" dirty="0" smtClean="0"/>
              <a:t> </a:t>
            </a:r>
            <a:r>
              <a:rPr lang="en-US" dirty="0"/>
              <a:t>2.6 </a:t>
            </a:r>
            <a:endParaRPr lang="en-US" dirty="0" smtClean="0"/>
          </a:p>
          <a:p>
            <a:pPr lvl="1"/>
            <a:r>
              <a:rPr lang="en-US" dirty="0" smtClean="0"/>
              <a:t>Apache </a:t>
            </a:r>
            <a:r>
              <a:rPr lang="en-US" dirty="0" err="1"/>
              <a:t>Accumlo</a:t>
            </a:r>
            <a:r>
              <a:rPr lang="en-US" dirty="0"/>
              <a:t> </a:t>
            </a:r>
            <a:r>
              <a:rPr lang="en-US" dirty="0" smtClean="0"/>
              <a:t>1.5.1</a:t>
            </a:r>
          </a:p>
          <a:p>
            <a:endParaRPr lang="en-US" dirty="0"/>
          </a:p>
        </p:txBody>
      </p:sp>
    </p:spTree>
    <p:extLst>
      <p:ext uri="{BB962C8B-B14F-4D97-AF65-F5344CB8AC3E}">
        <p14:creationId xmlns:p14="http://schemas.microsoft.com/office/powerpoint/2010/main" val="15756336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130425"/>
            <a:ext cx="9144000" cy="1470025"/>
          </a:xfrm>
        </p:spPr>
        <p:txBody>
          <a:bodyPr>
            <a:normAutofit fontScale="90000"/>
          </a:bodyPr>
          <a:lstStyle/>
          <a:p>
            <a:r>
              <a:rPr lang="en-US" dirty="0" smtClean="0"/>
              <a:t>Object Relational/Other Persistence </a:t>
            </a:r>
            <a:r>
              <a:rPr lang="en-US" dirty="0"/>
              <a:t>mechanisms Mapping</a:t>
            </a:r>
            <a:br>
              <a:rPr lang="en-US" dirty="0"/>
            </a:br>
            <a:r>
              <a:rPr lang="en-US" sz="2700" dirty="0">
                <a:hlinkClick r:id="rId2"/>
              </a:rPr>
              <a:t>http://</a:t>
            </a:r>
            <a:r>
              <a:rPr lang="en-US" sz="2700" dirty="0" smtClean="0">
                <a:hlinkClick r:id="rId2"/>
              </a:rPr>
              <a:t>en.wikipedia.org/wiki/List_of_object-relational_mapping_software</a:t>
            </a:r>
            <a:r>
              <a:rPr lang="en-US" sz="2700" dirty="0" smtClean="0"/>
              <a:t> </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1823648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3040" y="91439"/>
            <a:ext cx="6785264" cy="837825"/>
          </a:xfrm>
        </p:spPr>
        <p:txBody>
          <a:bodyPr/>
          <a:lstStyle/>
          <a:p>
            <a:r>
              <a:rPr lang="en-US" dirty="0" smtClean="0"/>
              <a:t>Hibernate, </a:t>
            </a:r>
            <a:r>
              <a:rPr lang="en-US" dirty="0" err="1" smtClean="0"/>
              <a:t>DataNucleus</a:t>
            </a:r>
            <a:endParaRPr lang="en-US" dirty="0"/>
          </a:p>
        </p:txBody>
      </p:sp>
      <p:sp>
        <p:nvSpPr>
          <p:cNvPr id="3" name="Content Placeholder 2"/>
          <p:cNvSpPr>
            <a:spLocks noGrp="1"/>
          </p:cNvSpPr>
          <p:nvPr>
            <p:ph idx="1"/>
          </p:nvPr>
        </p:nvSpPr>
        <p:spPr>
          <a:xfrm>
            <a:off x="0" y="929264"/>
            <a:ext cx="9144000" cy="3990109"/>
          </a:xfrm>
        </p:spPr>
        <p:txBody>
          <a:bodyPr>
            <a:normAutofit lnSpcReduction="10000"/>
          </a:bodyPr>
          <a:lstStyle/>
          <a:p>
            <a:r>
              <a:rPr lang="en-US" sz="1600" dirty="0" err="1"/>
              <a:t>DataNucleus</a:t>
            </a:r>
            <a:r>
              <a:rPr lang="en-US" sz="1600" dirty="0"/>
              <a:t> </a:t>
            </a:r>
            <a:r>
              <a:rPr lang="en-US" sz="1600" dirty="0">
                <a:hlinkClick r:id="rId2"/>
              </a:rPr>
              <a:t>http://</a:t>
            </a:r>
            <a:r>
              <a:rPr lang="en-US" sz="1600" dirty="0" smtClean="0">
                <a:hlinkClick r:id="rId2"/>
              </a:rPr>
              <a:t>en.wikipedia.org/wiki/DataNucleus</a:t>
            </a:r>
            <a:r>
              <a:rPr lang="en-US" sz="1600" dirty="0" smtClean="0"/>
              <a:t> (</a:t>
            </a:r>
            <a:r>
              <a:rPr lang="en-US" sz="1600" dirty="0"/>
              <a:t>formerly known as </a:t>
            </a:r>
            <a:r>
              <a:rPr lang="en-US" sz="1600" dirty="0" smtClean="0"/>
              <a:t/>
            </a:r>
            <a:br>
              <a:rPr lang="en-US" sz="1600" dirty="0" smtClean="0"/>
            </a:br>
            <a:r>
              <a:rPr lang="en-US" sz="1600" dirty="0" smtClean="0"/>
              <a:t>Java </a:t>
            </a:r>
            <a:r>
              <a:rPr lang="en-US" sz="1600" dirty="0"/>
              <a:t>Persistent Objects JPOX) is an Apache 2 </a:t>
            </a:r>
            <a:r>
              <a:rPr lang="en-US" sz="1600" dirty="0" smtClean="0"/>
              <a:t>license open </a:t>
            </a:r>
            <a:r>
              <a:rPr lang="en-US" sz="1600" dirty="0"/>
              <a:t>source project </a:t>
            </a:r>
            <a:r>
              <a:rPr lang="en-US" sz="1600" dirty="0" smtClean="0"/>
              <a:t>that </a:t>
            </a:r>
            <a:br>
              <a:rPr lang="en-US" sz="1600" dirty="0" smtClean="0"/>
            </a:br>
            <a:r>
              <a:rPr lang="en-US" sz="1600" dirty="0" smtClean="0"/>
              <a:t>supports </a:t>
            </a:r>
            <a:r>
              <a:rPr lang="en-US" sz="1600" dirty="0"/>
              <a:t>persistence to the widest range of </a:t>
            </a:r>
            <a:r>
              <a:rPr lang="en-US" sz="1600" dirty="0" err="1"/>
              <a:t>datastores</a:t>
            </a:r>
            <a:r>
              <a:rPr lang="en-US" sz="1600" dirty="0"/>
              <a:t> of any Java persistence software, supporting all of the main object-relational mapping (ORM) </a:t>
            </a:r>
            <a:r>
              <a:rPr lang="en-US" sz="1600" dirty="0" smtClean="0"/>
              <a:t>patterns</a:t>
            </a:r>
            <a:endParaRPr lang="en-US" sz="1600" dirty="0"/>
          </a:p>
          <a:p>
            <a:r>
              <a:rPr lang="en-US" sz="1600" dirty="0" err="1"/>
              <a:t>DataNucleus</a:t>
            </a:r>
            <a:r>
              <a:rPr lang="en-US" sz="1600" dirty="0"/>
              <a:t> Access Platform is a fully compliant implementation of the Java Data Objects (JDO) 1.0, 2.0, 2.1, 2.2, 3.0, 3.1 specifications (JSR 0012</a:t>
            </a:r>
            <a:r>
              <a:rPr lang="en-US" sz="1600" dirty="0" smtClean="0"/>
              <a:t>, </a:t>
            </a:r>
            <a:r>
              <a:rPr lang="en-US" sz="1600" dirty="0"/>
              <a:t>JSR </a:t>
            </a:r>
            <a:r>
              <a:rPr lang="en-US" sz="1600" dirty="0" smtClean="0"/>
              <a:t>0243) </a:t>
            </a:r>
            <a:r>
              <a:rPr lang="en-US" sz="1600" dirty="0"/>
              <a:t>and the Java Persistence API 1.0, 2.0, 2.1 specifications (JSR 0220</a:t>
            </a:r>
            <a:r>
              <a:rPr lang="en-US" sz="1600" dirty="0" smtClean="0"/>
              <a:t>, </a:t>
            </a:r>
            <a:r>
              <a:rPr lang="en-US" sz="1600" dirty="0"/>
              <a:t>JSR 0303</a:t>
            </a:r>
            <a:r>
              <a:rPr lang="en-US" sz="1600" dirty="0" smtClean="0"/>
              <a:t>, </a:t>
            </a:r>
            <a:r>
              <a:rPr lang="en-US" sz="1600" dirty="0"/>
              <a:t>JSR </a:t>
            </a:r>
            <a:r>
              <a:rPr lang="en-US" sz="1600" dirty="0" smtClean="0"/>
              <a:t>0338), </a:t>
            </a:r>
            <a:r>
              <a:rPr lang="en-US" sz="1600" dirty="0"/>
              <a:t>providing transparent persistence of Java objects</a:t>
            </a:r>
            <a:r>
              <a:rPr lang="en-US" sz="1600" dirty="0" smtClean="0"/>
              <a:t>.</a:t>
            </a:r>
          </a:p>
          <a:p>
            <a:r>
              <a:rPr lang="en-US" sz="1600" b="1" dirty="0"/>
              <a:t>Hibernate</a:t>
            </a:r>
            <a:r>
              <a:rPr lang="en-US" sz="1600" dirty="0"/>
              <a:t> ORM (Hibernate in short) </a:t>
            </a:r>
            <a:r>
              <a:rPr lang="en-US" sz="1600" dirty="0">
                <a:hlinkClick r:id="rId3"/>
              </a:rPr>
              <a:t>http://en.wikipedia.org/wiki/Hibernate_(</a:t>
            </a:r>
            <a:r>
              <a:rPr lang="en-US" sz="1600" dirty="0" smtClean="0">
                <a:hlinkClick r:id="rId3"/>
              </a:rPr>
              <a:t>Java)</a:t>
            </a:r>
            <a:r>
              <a:rPr lang="en-US" sz="1600" dirty="0" smtClean="0"/>
              <a:t>  is LGPL open source object-relational </a:t>
            </a:r>
            <a:r>
              <a:rPr lang="en-US" sz="1600" dirty="0"/>
              <a:t>mapping library for the Java language, providing a framework for mapping an object-oriented domain model to a traditional relational database. Hibernate solves object-relational impedance mismatch problems by replacing direct persistence-related database accesses with high-level object handling functions</a:t>
            </a:r>
            <a:r>
              <a:rPr lang="en-US" sz="1600" dirty="0" smtClean="0"/>
              <a:t>.</a:t>
            </a:r>
            <a:endParaRPr lang="en-US" sz="1600" dirty="0"/>
          </a:p>
          <a:p>
            <a:r>
              <a:rPr lang="en-US" sz="1600" dirty="0" err="1" smtClean="0"/>
              <a:t>Hibernate's</a:t>
            </a:r>
            <a:r>
              <a:rPr lang="en-US" sz="1600" dirty="0" smtClean="0"/>
              <a:t> </a:t>
            </a:r>
            <a:r>
              <a:rPr lang="en-US" sz="1600" dirty="0"/>
              <a:t>primary feature is mapping from Java classes to database tables (and from Java data types to SQL data types). Hibernate also provides data query and retrieval facilities. It generates SQL calls and relieves the developer from manual result set handling and object conversion. Applications using Hibernate are portable to supported SQL databases with little performance overhead</a:t>
            </a:r>
          </a:p>
        </p:txBody>
      </p:sp>
      <p:pic>
        <p:nvPicPr>
          <p:cNvPr id="2050" name="Picture 2" descr="http://www.datanucleus.org/images/banner/dn_banner_accessplatform.png"/>
          <p:cNvPicPr>
            <a:picLocks noChangeAspect="1" noChangeArrowheads="1"/>
          </p:cNvPicPr>
          <p:nvPr/>
        </p:nvPicPr>
        <p:blipFill rotWithShape="1">
          <a:blip r:embed="rId4">
            <a:extLst>
              <a:ext uri="{28A0092B-C50C-407E-A947-70E740481C1C}">
                <a14:useLocalDpi xmlns:a14="http://schemas.microsoft.com/office/drawing/2010/main" val="0"/>
              </a:ext>
            </a:extLst>
          </a:blip>
          <a:srcRect l="7915" t="13673" r="9661" b="11564"/>
          <a:stretch/>
        </p:blipFill>
        <p:spPr bwMode="auto">
          <a:xfrm>
            <a:off x="0" y="4721628"/>
            <a:ext cx="7065819" cy="21363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ataNucleus16-3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0654" y="4919373"/>
            <a:ext cx="2857500" cy="762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ibernat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371725" cy="742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0130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6988" y="0"/>
            <a:ext cx="5777347" cy="1143000"/>
          </a:xfrm>
        </p:spPr>
        <p:txBody>
          <a:bodyPr>
            <a:normAutofit fontScale="90000"/>
          </a:bodyPr>
          <a:lstStyle/>
          <a:p>
            <a:r>
              <a:rPr lang="en-US" dirty="0" smtClean="0"/>
              <a:t>Apache </a:t>
            </a:r>
            <a:r>
              <a:rPr lang="en-US" dirty="0" err="1" smtClean="0"/>
              <a:t>OpenJPA</a:t>
            </a:r>
            <a:r>
              <a:rPr lang="en-US" dirty="0" smtClean="0"/>
              <a:t>, </a:t>
            </a:r>
            <a:r>
              <a:rPr lang="en-US" dirty="0" err="1" smtClean="0"/>
              <a:t>EclipseLink</a:t>
            </a:r>
            <a:endParaRPr lang="en-US" dirty="0"/>
          </a:p>
        </p:txBody>
      </p:sp>
      <p:sp>
        <p:nvSpPr>
          <p:cNvPr id="3" name="Content Placeholder 2"/>
          <p:cNvSpPr>
            <a:spLocks noGrp="1"/>
          </p:cNvSpPr>
          <p:nvPr>
            <p:ph idx="1"/>
          </p:nvPr>
        </p:nvSpPr>
        <p:spPr>
          <a:xfrm>
            <a:off x="0" y="1203143"/>
            <a:ext cx="9144000" cy="5654857"/>
          </a:xfrm>
        </p:spPr>
        <p:txBody>
          <a:bodyPr>
            <a:normAutofit fontScale="70000" lnSpcReduction="20000"/>
          </a:bodyPr>
          <a:lstStyle/>
          <a:p>
            <a:r>
              <a:rPr lang="en-US" b="1" dirty="0" err="1"/>
              <a:t>OpenJPA</a:t>
            </a:r>
            <a:r>
              <a:rPr lang="en-US" dirty="0"/>
              <a:t> is an open source implementation of the Java </a:t>
            </a:r>
            <a:r>
              <a:rPr lang="en-US" dirty="0" smtClean="0"/>
              <a:t/>
            </a:r>
            <a:br>
              <a:rPr lang="en-US" dirty="0" smtClean="0"/>
            </a:br>
            <a:r>
              <a:rPr lang="en-US" dirty="0" smtClean="0"/>
              <a:t>Persistence </a:t>
            </a:r>
            <a:r>
              <a:rPr lang="en-US" dirty="0"/>
              <a:t>API specification. It is an object-relational mapping (ORM) solution for the Java language, which simplifies storing objects in databases</a:t>
            </a:r>
            <a:r>
              <a:rPr lang="en-US" dirty="0" smtClean="0"/>
              <a:t>.</a:t>
            </a:r>
          </a:p>
          <a:p>
            <a:r>
              <a:rPr lang="en-US" dirty="0" err="1"/>
              <a:t>Kodo</a:t>
            </a:r>
            <a:r>
              <a:rPr lang="en-US" dirty="0"/>
              <a:t>, a Java Data Objects implementation, was originally developed by </a:t>
            </a:r>
            <a:r>
              <a:rPr lang="en-US" dirty="0" err="1"/>
              <a:t>SolarMetric</a:t>
            </a:r>
            <a:r>
              <a:rPr lang="en-US" dirty="0"/>
              <a:t>, </a:t>
            </a:r>
            <a:r>
              <a:rPr lang="en-US" dirty="0" err="1"/>
              <a:t>Inc</a:t>
            </a:r>
            <a:r>
              <a:rPr lang="en-US" dirty="0"/>
              <a:t> in 2001. BEA Systems acquired </a:t>
            </a:r>
            <a:r>
              <a:rPr lang="en-US" dirty="0" err="1"/>
              <a:t>SolarMetric</a:t>
            </a:r>
            <a:r>
              <a:rPr lang="en-US" dirty="0"/>
              <a:t> in 2005, where </a:t>
            </a:r>
            <a:r>
              <a:rPr lang="en-US" dirty="0" err="1"/>
              <a:t>Kodo</a:t>
            </a:r>
            <a:r>
              <a:rPr lang="en-US" dirty="0"/>
              <a:t> was expanded to be an implementation of both the Java Data Objects </a:t>
            </a:r>
            <a:r>
              <a:rPr lang="en-US" dirty="0" smtClean="0"/>
              <a:t>JDO </a:t>
            </a:r>
            <a:r>
              <a:rPr lang="en-US" dirty="0"/>
              <a:t>(JSR 12</a:t>
            </a:r>
            <a:r>
              <a:rPr lang="en-US" dirty="0" smtClean="0"/>
              <a:t>) </a:t>
            </a:r>
            <a:r>
              <a:rPr lang="en-US" dirty="0"/>
              <a:t>and Java Persistence API </a:t>
            </a:r>
            <a:r>
              <a:rPr lang="en-US" dirty="0" smtClean="0"/>
              <a:t>JPA </a:t>
            </a:r>
            <a:r>
              <a:rPr lang="en-US" dirty="0"/>
              <a:t>(JSR 220</a:t>
            </a:r>
            <a:r>
              <a:rPr lang="en-US" dirty="0" smtClean="0"/>
              <a:t>) </a:t>
            </a:r>
            <a:r>
              <a:rPr lang="en-US" dirty="0"/>
              <a:t>specifications. </a:t>
            </a:r>
            <a:endParaRPr lang="en-US" dirty="0" smtClean="0"/>
          </a:p>
          <a:p>
            <a:pPr lvl="1"/>
            <a:r>
              <a:rPr lang="en-US" dirty="0"/>
              <a:t>Later extended to JSR-317 Java Persistence 2.0 </a:t>
            </a:r>
          </a:p>
          <a:p>
            <a:r>
              <a:rPr lang="en-US" dirty="0" smtClean="0"/>
              <a:t>In </a:t>
            </a:r>
            <a:r>
              <a:rPr lang="en-US" dirty="0"/>
              <a:t>2006, BEA donated a large part of the </a:t>
            </a:r>
            <a:r>
              <a:rPr lang="en-US" dirty="0" err="1"/>
              <a:t>Kodo</a:t>
            </a:r>
            <a:r>
              <a:rPr lang="en-US" dirty="0"/>
              <a:t> source code to the Apache Software Foundation under the name </a:t>
            </a:r>
            <a:r>
              <a:rPr lang="en-US" dirty="0" err="1"/>
              <a:t>OpenJPA</a:t>
            </a:r>
            <a:r>
              <a:rPr lang="en-US" dirty="0"/>
              <a:t>. </a:t>
            </a:r>
            <a:endParaRPr lang="en-US" dirty="0" smtClean="0"/>
          </a:p>
          <a:p>
            <a:r>
              <a:rPr lang="en-US" dirty="0" smtClean="0"/>
              <a:t>The </a:t>
            </a:r>
            <a:r>
              <a:rPr lang="en-US" dirty="0"/>
              <a:t>donated source code will be the core persistence engine of BEA </a:t>
            </a:r>
            <a:r>
              <a:rPr lang="en-US" dirty="0" err="1"/>
              <a:t>Weblogic</a:t>
            </a:r>
            <a:r>
              <a:rPr lang="en-US" dirty="0"/>
              <a:t> Server, IBM WebSphere, and the Geronimo Application Server</a:t>
            </a:r>
            <a:r>
              <a:rPr lang="en-US" dirty="0" smtClean="0"/>
              <a:t>. </a:t>
            </a:r>
          </a:p>
          <a:p>
            <a:r>
              <a:rPr lang="en-US" dirty="0" smtClean="0"/>
              <a:t>In </a:t>
            </a:r>
            <a:r>
              <a:rPr lang="en-US" dirty="0"/>
              <a:t>May 2007, </a:t>
            </a:r>
            <a:r>
              <a:rPr lang="en-US" dirty="0" err="1" smtClean="0"/>
              <a:t>OpenJPA</a:t>
            </a:r>
            <a:r>
              <a:rPr lang="en-US" dirty="0" smtClean="0"/>
              <a:t> passed </a:t>
            </a:r>
            <a:r>
              <a:rPr lang="en-US" dirty="0"/>
              <a:t>Sun's Technology Compatibility Kit compliant with the Java Persistence </a:t>
            </a:r>
            <a:r>
              <a:rPr lang="en-US" dirty="0" smtClean="0"/>
              <a:t>API in versions 1 and 2</a:t>
            </a:r>
          </a:p>
          <a:p>
            <a:r>
              <a:rPr lang="en-US" dirty="0" smtClean="0"/>
              <a:t>Hibernate,</a:t>
            </a:r>
            <a:r>
              <a:rPr lang="en-US" b="1" dirty="0" smtClean="0"/>
              <a:t> </a:t>
            </a:r>
            <a:r>
              <a:rPr lang="en-US" b="1" dirty="0" err="1" smtClean="0"/>
              <a:t>EclipseLink</a:t>
            </a:r>
            <a:r>
              <a:rPr lang="en-US" b="1" dirty="0" smtClean="0"/>
              <a:t> </a:t>
            </a:r>
            <a:r>
              <a:rPr lang="en-US" dirty="0" smtClean="0"/>
              <a:t>(from Oracle), </a:t>
            </a:r>
            <a:r>
              <a:rPr lang="en-US" dirty="0" err="1" smtClean="0"/>
              <a:t>OpenJPA</a:t>
            </a:r>
            <a:r>
              <a:rPr lang="en-US" dirty="0" smtClean="0"/>
              <a:t>, </a:t>
            </a:r>
            <a:r>
              <a:rPr lang="en-US" dirty="0" err="1" smtClean="0"/>
              <a:t>DataNucleus</a:t>
            </a:r>
            <a:r>
              <a:rPr lang="en-US" dirty="0" smtClean="0"/>
              <a:t> have similar functionalities</a:t>
            </a:r>
          </a:p>
          <a:p>
            <a:r>
              <a:rPr lang="en-US" dirty="0">
                <a:hlinkClick r:id="rId2"/>
              </a:rPr>
              <a:t>https://</a:t>
            </a:r>
            <a:r>
              <a:rPr lang="en-US" dirty="0" smtClean="0">
                <a:hlinkClick r:id="rId2"/>
              </a:rPr>
              <a:t>s3-eu-west-1.amazonaws.com/presentations2012/50_presentation.pdf</a:t>
            </a:r>
            <a:r>
              <a:rPr lang="en-US" dirty="0" smtClean="0"/>
              <a:t> compares -- prefers open source </a:t>
            </a:r>
            <a:r>
              <a:rPr lang="en-US" dirty="0" err="1" smtClean="0"/>
              <a:t>EclipseLink</a:t>
            </a:r>
            <a:r>
              <a:rPr lang="en-US" dirty="0" smtClean="0"/>
              <a:t> but doesn’t look at different </a:t>
            </a:r>
            <a:r>
              <a:rPr lang="en-US" dirty="0" err="1" smtClean="0"/>
              <a:t>backends</a:t>
            </a:r>
            <a:endParaRPr lang="en-US" dirty="0"/>
          </a:p>
        </p:txBody>
      </p:sp>
      <p:pic>
        <p:nvPicPr>
          <p:cNvPr id="3074" name="Picture 2" descr="OpenJP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44296" cy="6596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eclipse.org/eclipselink/images/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080" y="719803"/>
            <a:ext cx="1814136" cy="53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569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ODBC, JDBC </a:t>
            </a:r>
            <a:r>
              <a:rPr lang="en-US" dirty="0"/>
              <a:t>Standard</a:t>
            </a:r>
          </a:p>
        </p:txBody>
      </p:sp>
      <p:sp>
        <p:nvSpPr>
          <p:cNvPr id="3" name="Content Placeholder 2"/>
          <p:cNvSpPr>
            <a:spLocks noGrp="1"/>
          </p:cNvSpPr>
          <p:nvPr>
            <p:ph idx="1"/>
          </p:nvPr>
        </p:nvSpPr>
        <p:spPr>
          <a:xfrm>
            <a:off x="0" y="1137083"/>
            <a:ext cx="9144000" cy="4525963"/>
          </a:xfrm>
        </p:spPr>
        <p:txBody>
          <a:bodyPr>
            <a:noAutofit/>
          </a:bodyPr>
          <a:lstStyle/>
          <a:p>
            <a:r>
              <a:rPr lang="en-US" sz="2400" dirty="0"/>
              <a:t>JDBC </a:t>
            </a:r>
            <a:r>
              <a:rPr lang="en-US" sz="2400" dirty="0">
                <a:hlinkClick r:id="rId2"/>
              </a:rPr>
              <a:t>http://</a:t>
            </a:r>
            <a:r>
              <a:rPr lang="en-US" sz="2400" dirty="0" smtClean="0">
                <a:hlinkClick r:id="rId2"/>
              </a:rPr>
              <a:t>en.wikipedia.org/wiki/Java_Database_Connectivity</a:t>
            </a:r>
            <a:r>
              <a:rPr lang="en-US" sz="2400" dirty="0" smtClean="0"/>
              <a:t> is </a:t>
            </a:r>
            <a:r>
              <a:rPr lang="en-US" sz="2400" dirty="0"/>
              <a:t>a Java-based data access technology (Java Standard Edition platform) from Oracle Corporation. This technology is an API for the Java programming language that defines how a client may access a database. It provides methods for querying and updating data in a database. JDBC is oriented towards relational databases. A JDBC-to-ODBC bridge enables connections to any ODBC-accessible data source in the JVM host environment</a:t>
            </a:r>
            <a:r>
              <a:rPr lang="en-US" sz="2400" dirty="0" smtClean="0"/>
              <a:t>.</a:t>
            </a:r>
          </a:p>
          <a:p>
            <a:pPr lvl="1"/>
            <a:r>
              <a:rPr lang="en-US" sz="2000" dirty="0" smtClean="0"/>
              <a:t>First released in 1997</a:t>
            </a:r>
          </a:p>
          <a:p>
            <a:r>
              <a:rPr lang="en-US" sz="2400" dirty="0"/>
              <a:t>ODBC (Open Database Connectivity) is a standard programming language middleware API for accessing database management systems (DBMS). </a:t>
            </a:r>
          </a:p>
          <a:p>
            <a:pPr lvl="1"/>
            <a:r>
              <a:rPr lang="en-US" sz="2000" dirty="0"/>
              <a:t>ODBC was originally developed by Microsoft during the early 1990s, </a:t>
            </a:r>
          </a:p>
        </p:txBody>
      </p:sp>
    </p:spTree>
    <p:extLst>
      <p:ext uri="{BB962C8B-B14F-4D97-AF65-F5344CB8AC3E}">
        <p14:creationId xmlns:p14="http://schemas.microsoft.com/office/powerpoint/2010/main" val="36767091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smtClean="0"/>
              <a:t>Extraction Tools</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663830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UIMA</a:t>
            </a:r>
            <a:endParaRPr lang="en-US" dirty="0"/>
          </a:p>
        </p:txBody>
      </p:sp>
      <p:sp>
        <p:nvSpPr>
          <p:cNvPr id="3" name="Content Placeholder 2"/>
          <p:cNvSpPr>
            <a:spLocks noGrp="1"/>
          </p:cNvSpPr>
          <p:nvPr>
            <p:ph idx="1"/>
          </p:nvPr>
        </p:nvSpPr>
        <p:spPr>
          <a:xfrm>
            <a:off x="0" y="980902"/>
            <a:ext cx="9144000" cy="5877097"/>
          </a:xfrm>
        </p:spPr>
        <p:txBody>
          <a:bodyPr>
            <a:normAutofit fontScale="70000" lnSpcReduction="20000"/>
          </a:bodyPr>
          <a:lstStyle/>
          <a:p>
            <a:r>
              <a:rPr lang="en-US" sz="2400" dirty="0" smtClean="0"/>
              <a:t>UIMA Unstructured </a:t>
            </a:r>
            <a:r>
              <a:rPr lang="en-US" sz="2400" dirty="0"/>
              <a:t>Information Management </a:t>
            </a:r>
            <a:r>
              <a:rPr lang="en-US" sz="2400" dirty="0" smtClean="0"/>
              <a:t>Architecture is an </a:t>
            </a:r>
            <a:br>
              <a:rPr lang="en-US" sz="2400" dirty="0" smtClean="0"/>
            </a:br>
            <a:r>
              <a:rPr lang="en-US" sz="2400" dirty="0" smtClean="0"/>
              <a:t>OASIS </a:t>
            </a:r>
            <a:r>
              <a:rPr lang="en-US" sz="2400" dirty="0"/>
              <a:t>standard </a:t>
            </a:r>
            <a:r>
              <a:rPr lang="en-US" sz="2400" dirty="0">
                <a:hlinkClick r:id="rId2"/>
              </a:rPr>
              <a:t>http://</a:t>
            </a:r>
            <a:r>
              <a:rPr lang="en-US" sz="2400" dirty="0" smtClean="0">
                <a:hlinkClick r:id="rId2"/>
              </a:rPr>
              <a:t>en.wikipedia.org/wiki/UIMA</a:t>
            </a:r>
            <a:r>
              <a:rPr lang="en-US" sz="2400" dirty="0" smtClean="0"/>
              <a:t> and </a:t>
            </a:r>
            <a:r>
              <a:rPr lang="en-US" sz="2400" dirty="0"/>
              <a:t>is the </a:t>
            </a:r>
            <a:r>
              <a:rPr lang="en-US" sz="2400" dirty="0" smtClean="0"/>
              <a:t/>
            </a:r>
            <a:br>
              <a:rPr lang="en-US" sz="2400" dirty="0" smtClean="0"/>
            </a:br>
            <a:r>
              <a:rPr lang="en-US" sz="2400" dirty="0" smtClean="0"/>
              <a:t>only </a:t>
            </a:r>
            <a:r>
              <a:rPr lang="en-US" sz="2400" dirty="0"/>
              <a:t>industry standard for content analytics</a:t>
            </a:r>
            <a:r>
              <a:rPr lang="en-US" sz="2400" dirty="0" smtClean="0"/>
              <a:t>. </a:t>
            </a:r>
          </a:p>
          <a:p>
            <a:r>
              <a:rPr lang="en-US" sz="2400" dirty="0" smtClean="0"/>
              <a:t>Apache </a:t>
            </a:r>
            <a:r>
              <a:rPr lang="en-US" sz="2400" dirty="0" smtClean="0">
                <a:hlinkClick r:id="rId3"/>
              </a:rPr>
              <a:t>https</a:t>
            </a:r>
            <a:r>
              <a:rPr lang="en-US" sz="2400" dirty="0">
                <a:hlinkClick r:id="rId3"/>
              </a:rPr>
              <a:t>://uima.apache.org</a:t>
            </a:r>
            <a:r>
              <a:rPr lang="en-US" sz="2400" dirty="0" smtClean="0">
                <a:hlinkClick r:id="rId3"/>
              </a:rPr>
              <a:t>/</a:t>
            </a:r>
            <a:r>
              <a:rPr lang="en-US" sz="2400" dirty="0" smtClean="0"/>
              <a:t> implements </a:t>
            </a:r>
            <a:r>
              <a:rPr lang="en-US" sz="2400" dirty="0"/>
              <a:t>this standard and </a:t>
            </a:r>
            <a:r>
              <a:rPr lang="en-US" sz="2400" dirty="0" smtClean="0"/>
              <a:t>in </a:t>
            </a:r>
            <a:r>
              <a:rPr lang="en-US" sz="2400" dirty="0"/>
              <a:t>February 2011 a computer from IBM Research named Watson </a:t>
            </a:r>
            <a:r>
              <a:rPr lang="en-US" sz="2400" dirty="0" smtClean="0"/>
              <a:t>used Apache UIMA and won </a:t>
            </a:r>
            <a:r>
              <a:rPr lang="en-US" sz="2400" dirty="0"/>
              <a:t>a competition on Jeopardy! against Jeopardy star Ken Jennings and undefeated Jeopardy champion Brad Rutter</a:t>
            </a:r>
            <a:r>
              <a:rPr lang="en-US" sz="2400" dirty="0" smtClean="0"/>
              <a:t>. </a:t>
            </a:r>
            <a:r>
              <a:rPr lang="en-US" sz="2400" dirty="0"/>
              <a:t>Watson used </a:t>
            </a:r>
            <a:r>
              <a:rPr lang="en-US" sz="2400" dirty="0">
                <a:hlinkClick r:id="rId4"/>
              </a:rPr>
              <a:t>https://</a:t>
            </a:r>
            <a:r>
              <a:rPr lang="en-US" sz="2400" dirty="0" smtClean="0">
                <a:hlinkClick r:id="rId4"/>
              </a:rPr>
              <a:t>blogs.apache.org/foundation/entry/apache_innovation_bolsters_ibm_s</a:t>
            </a:r>
            <a:r>
              <a:rPr lang="en-US" sz="2400" dirty="0" smtClean="0"/>
              <a:t> </a:t>
            </a:r>
          </a:p>
          <a:p>
            <a:r>
              <a:rPr lang="en-US" sz="2400" dirty="0"/>
              <a:t>Processing 80 trillion operations (teraflops) per second, Watson </a:t>
            </a:r>
            <a:r>
              <a:rPr lang="en-US" sz="2400" dirty="0" smtClean="0"/>
              <a:t>accesses </a:t>
            </a:r>
            <a:r>
              <a:rPr lang="en-US" sz="2400" dirty="0"/>
              <a:t>200 million pages of content against 6 million logic rules to "understand" the nuances, meanings, and patterns in spoken human language, and compete in the trivia game show Jeopardy!. Contestants are presented with clues in the form of answers, and must phrase their responses as questions within a 5-second timeframe. </a:t>
            </a:r>
          </a:p>
          <a:p>
            <a:r>
              <a:rPr lang="en-US" sz="2400" dirty="0"/>
              <a:t>Hundreds of Apache UIMA Annotators and thousands of algorithms help Watson –which runs disconnected from the Internet– access vast databases to simultaneously comprehend clues and formulate answers. Watson then analyzes 500 gigabytes of preprocessed information to match potential meanings for the question and a potential answer to the question. </a:t>
            </a:r>
            <a:endParaRPr lang="en-US" sz="2400" dirty="0" smtClean="0"/>
          </a:p>
          <a:p>
            <a:r>
              <a:rPr lang="en-US" sz="2400" b="1" dirty="0" smtClean="0"/>
              <a:t>Apache </a:t>
            </a:r>
            <a:r>
              <a:rPr lang="en-US" sz="2400" b="1" dirty="0"/>
              <a:t>UIMA: </a:t>
            </a:r>
            <a:r>
              <a:rPr lang="en-US" sz="2400" dirty="0"/>
              <a:t>standards-based frameworks, infrastructure and components that facilitate the analysis and annotation of an array of unstructured content (such as text, audio and video). Watson uses Apache UIMA for real-time content analytics and natural language processing, to comprehend clues, find possible answers, gather supporting evidence, score each answer, compute its confidence in each answer, and improve contextual understanding (machine learning) – all under 3 seconds</a:t>
            </a:r>
            <a:r>
              <a:rPr lang="en-US" sz="2400" dirty="0" smtClean="0"/>
              <a:t>.</a:t>
            </a:r>
            <a:endParaRPr lang="en-US" sz="2400" dirty="0"/>
          </a:p>
          <a:p>
            <a:r>
              <a:rPr lang="en-US" sz="2400" b="1" dirty="0"/>
              <a:t>Apache Hadoop: </a:t>
            </a:r>
            <a:r>
              <a:rPr lang="en-US" sz="2400" dirty="0"/>
              <a:t>software framework that enables data-intensive distributed applications to work with thousands of nodes and petabytes of data. A foundation of Cloud computing, Apache Hadoop enables Watson to access, sort, and process data in a massively parallel system (90+ server cluster/2,880 processor cores/16 terabytes of RAM/4 terabytes of disk storage). </a:t>
            </a:r>
          </a:p>
        </p:txBody>
      </p:sp>
    </p:spTree>
    <p:extLst>
      <p:ext uri="{BB962C8B-B14F-4D97-AF65-F5344CB8AC3E}">
        <p14:creationId xmlns:p14="http://schemas.microsoft.com/office/powerpoint/2010/main" val="65283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Apache </a:t>
            </a:r>
            <a:r>
              <a:rPr lang="en-US" dirty="0" err="1" smtClean="0"/>
              <a:t>Tika</a:t>
            </a:r>
            <a:endParaRPr lang="en-US" dirty="0"/>
          </a:p>
        </p:txBody>
      </p:sp>
      <p:sp>
        <p:nvSpPr>
          <p:cNvPr id="3" name="Content Placeholder 2"/>
          <p:cNvSpPr>
            <a:spLocks noGrp="1"/>
          </p:cNvSpPr>
          <p:nvPr>
            <p:ph idx="1"/>
          </p:nvPr>
        </p:nvSpPr>
        <p:spPr>
          <a:xfrm>
            <a:off x="0" y="1137083"/>
            <a:ext cx="9144000" cy="4897957"/>
          </a:xfrm>
        </p:spPr>
        <p:txBody>
          <a:bodyPr>
            <a:noAutofit/>
          </a:bodyPr>
          <a:lstStyle/>
          <a:p>
            <a:r>
              <a:rPr lang="en-US" sz="2400" dirty="0"/>
              <a:t>Apache </a:t>
            </a:r>
            <a:r>
              <a:rPr lang="en-US" sz="2400" dirty="0" err="1"/>
              <a:t>Tika</a:t>
            </a:r>
            <a:r>
              <a:rPr lang="en-US" sz="2400" dirty="0"/>
              <a:t> </a:t>
            </a:r>
            <a:r>
              <a:rPr lang="en-US" sz="2400" dirty="0">
                <a:hlinkClick r:id="rId2"/>
              </a:rPr>
              <a:t>http://</a:t>
            </a:r>
            <a:r>
              <a:rPr lang="en-US" sz="2400" dirty="0" smtClean="0">
                <a:hlinkClick r:id="rId2"/>
              </a:rPr>
              <a:t>tika.apache.org/</a:t>
            </a:r>
            <a:r>
              <a:rPr lang="en-US" sz="2400" dirty="0" smtClean="0"/>
              <a:t> is </a:t>
            </a:r>
            <a:r>
              <a:rPr lang="en-US" sz="2400" dirty="0"/>
              <a:t>a content analysis </a:t>
            </a:r>
            <a:r>
              <a:rPr lang="en-US" sz="2400" dirty="0" smtClean="0"/>
              <a:t>toolkit that detects </a:t>
            </a:r>
            <a:r>
              <a:rPr lang="en-US" sz="2400" dirty="0"/>
              <a:t>and extracts metadata and text content from various documents - from PPT to CSV to PDF - using existing parser libraries. </a:t>
            </a:r>
            <a:endParaRPr lang="en-US" sz="2400" dirty="0" smtClean="0"/>
          </a:p>
          <a:p>
            <a:r>
              <a:rPr lang="en-US" sz="2400" dirty="0" err="1" smtClean="0"/>
              <a:t>Tika</a:t>
            </a:r>
            <a:r>
              <a:rPr lang="en-US" sz="2400" dirty="0" smtClean="0"/>
              <a:t> </a:t>
            </a:r>
            <a:r>
              <a:rPr lang="en-US" sz="2400" dirty="0"/>
              <a:t>unifies these parsers under a single interface to allow you to easily parse over a thousand different file types. </a:t>
            </a:r>
            <a:endParaRPr lang="en-US" sz="2400" dirty="0" smtClean="0"/>
          </a:p>
          <a:p>
            <a:r>
              <a:rPr lang="en-US" sz="2400" dirty="0" err="1" smtClean="0"/>
              <a:t>Tika</a:t>
            </a:r>
            <a:r>
              <a:rPr lang="en-US" sz="2400" dirty="0" smtClean="0"/>
              <a:t> </a:t>
            </a:r>
            <a:r>
              <a:rPr lang="en-US" sz="2400" dirty="0"/>
              <a:t>is useful for search engine indexing, content analysis, translation, and much more</a:t>
            </a:r>
            <a:r>
              <a:rPr lang="en-US" sz="2400" dirty="0" smtClean="0"/>
              <a:t>.</a:t>
            </a:r>
          </a:p>
          <a:p>
            <a:r>
              <a:rPr lang="en-US" sz="2400" dirty="0" err="1" smtClean="0"/>
              <a:t>Tika</a:t>
            </a:r>
            <a:r>
              <a:rPr lang="en-US" sz="2400" dirty="0" smtClean="0"/>
              <a:t> was originally a subproject of Apache </a:t>
            </a:r>
            <a:r>
              <a:rPr lang="en-US" sz="2400" dirty="0" err="1" smtClean="0"/>
              <a:t>Lucene</a:t>
            </a:r>
            <a:r>
              <a:rPr lang="en-US" sz="2400" dirty="0" smtClean="0"/>
              <a:t> (the major Apache search system) and separated in 2007</a:t>
            </a:r>
          </a:p>
          <a:p>
            <a:r>
              <a:rPr lang="en-US" sz="2400" dirty="0" smtClean="0"/>
              <a:t>There is a </a:t>
            </a:r>
            <a:r>
              <a:rPr lang="en-US" sz="2400" dirty="0"/>
              <a:t>parser </a:t>
            </a:r>
            <a:r>
              <a:rPr lang="en-US" sz="2400" dirty="0">
                <a:hlinkClick r:id="rId3"/>
              </a:rPr>
              <a:t>http://</a:t>
            </a:r>
            <a:r>
              <a:rPr lang="en-US" sz="2400" dirty="0" smtClean="0">
                <a:hlinkClick r:id="rId3"/>
              </a:rPr>
              <a:t>tika.apache.org/1.6/parser.html</a:t>
            </a:r>
            <a:r>
              <a:rPr lang="en-US" sz="2400" dirty="0" smtClean="0"/>
              <a:t> and detection </a:t>
            </a:r>
            <a:r>
              <a:rPr lang="en-US" sz="2400" dirty="0"/>
              <a:t>interface </a:t>
            </a:r>
            <a:r>
              <a:rPr lang="en-US" sz="2400" dirty="0">
                <a:hlinkClick r:id="rId4"/>
              </a:rPr>
              <a:t>http://</a:t>
            </a:r>
            <a:r>
              <a:rPr lang="en-US" sz="2400" dirty="0" smtClean="0">
                <a:hlinkClick r:id="rId4"/>
              </a:rPr>
              <a:t>tika.apache.org/1.6/detection.html</a:t>
            </a:r>
            <a:r>
              <a:rPr lang="en-US" sz="2400" dirty="0" smtClean="0"/>
              <a:t> that define action of </a:t>
            </a:r>
            <a:r>
              <a:rPr lang="en-US" sz="2400" dirty="0" err="1" smtClean="0"/>
              <a:t>Tika</a:t>
            </a:r>
            <a:r>
              <a:rPr lang="en-US" sz="2400" dirty="0" smtClean="0"/>
              <a:t> in determines of documents and action required</a:t>
            </a:r>
            <a:endParaRPr lang="en-US" sz="2400" dirty="0"/>
          </a:p>
        </p:txBody>
      </p:sp>
    </p:spTree>
    <p:extLst>
      <p:ext uri="{BB962C8B-B14F-4D97-AF65-F5344CB8AC3E}">
        <p14:creationId xmlns:p14="http://schemas.microsoft.com/office/powerpoint/2010/main" val="6710541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09" y="28288"/>
            <a:ext cx="6505171" cy="507421"/>
          </a:xfrm>
        </p:spPr>
        <p:txBody>
          <a:bodyPr>
            <a:noAutofit/>
          </a:bodyPr>
          <a:lstStyle/>
          <a:p>
            <a:r>
              <a:rPr lang="en-US" sz="2800" b="1" dirty="0" smtClean="0"/>
              <a:t>Functionality of 21 HPC-ABDS </a:t>
            </a:r>
            <a:r>
              <a:rPr lang="en-US" sz="2800" b="1" dirty="0"/>
              <a:t>Layers</a:t>
            </a:r>
          </a:p>
        </p:txBody>
      </p:sp>
      <p:sp>
        <p:nvSpPr>
          <p:cNvPr id="3" name="Content Placeholder 2"/>
          <p:cNvSpPr>
            <a:spLocks noGrp="1"/>
          </p:cNvSpPr>
          <p:nvPr>
            <p:ph idx="1"/>
          </p:nvPr>
        </p:nvSpPr>
        <p:spPr>
          <a:xfrm>
            <a:off x="78508" y="530441"/>
            <a:ext cx="9065491" cy="6327559"/>
          </a:xfrm>
        </p:spPr>
        <p:txBody>
          <a:bodyPr>
            <a:noAutofit/>
          </a:bodyPr>
          <a:lstStyle/>
          <a:p>
            <a:pPr>
              <a:spcBef>
                <a:spcPts val="225"/>
              </a:spcBef>
              <a:buFont typeface="+mj-lt"/>
              <a:buAutoNum type="arabicParenR"/>
            </a:pPr>
            <a:r>
              <a:rPr lang="en-US" sz="1800" dirty="0">
                <a:latin typeface="Calibri" panose="020F0502020204030204" pitchFamily="34" charset="0"/>
              </a:rPr>
              <a:t>Message Protocols:</a:t>
            </a:r>
          </a:p>
          <a:p>
            <a:pPr>
              <a:spcBef>
                <a:spcPts val="225"/>
              </a:spcBef>
              <a:buFont typeface="+mj-lt"/>
              <a:buAutoNum type="arabicParenR"/>
            </a:pPr>
            <a:r>
              <a:rPr lang="en-US" sz="1800" dirty="0">
                <a:latin typeface="Calibri" panose="020F0502020204030204" pitchFamily="34" charset="0"/>
              </a:rPr>
              <a:t>Distributed Coordination:</a:t>
            </a:r>
          </a:p>
          <a:p>
            <a:pPr>
              <a:spcBef>
                <a:spcPts val="225"/>
              </a:spcBef>
              <a:buFont typeface="+mj-lt"/>
              <a:buAutoNum type="arabicParenR"/>
            </a:pPr>
            <a:r>
              <a:rPr lang="en-US" sz="1800" dirty="0">
                <a:latin typeface="Calibri" panose="020F0502020204030204" pitchFamily="34" charset="0"/>
              </a:rPr>
              <a:t>Security &amp; Privacy:</a:t>
            </a:r>
          </a:p>
          <a:p>
            <a:pPr>
              <a:spcBef>
                <a:spcPts val="225"/>
              </a:spcBef>
              <a:buFont typeface="+mj-lt"/>
              <a:buAutoNum type="arabicParenR"/>
            </a:pPr>
            <a:r>
              <a:rPr lang="en-US" sz="1800" dirty="0">
                <a:latin typeface="Calibri" panose="020F0502020204030204" pitchFamily="34" charset="0"/>
              </a:rPr>
              <a:t>Monitoring: </a:t>
            </a:r>
          </a:p>
          <a:p>
            <a:pPr>
              <a:spcBef>
                <a:spcPts val="225"/>
              </a:spcBef>
              <a:buFont typeface="+mj-lt"/>
              <a:buAutoNum type="arabicParenR"/>
            </a:pPr>
            <a:r>
              <a:rPr lang="en-US" sz="1800" dirty="0" err="1">
                <a:latin typeface="Calibri" panose="020F0502020204030204" pitchFamily="34" charset="0"/>
              </a:rPr>
              <a:t>IaaS</a:t>
            </a:r>
            <a:r>
              <a:rPr lang="en-US" sz="1800" dirty="0">
                <a:latin typeface="Calibri" panose="020F0502020204030204" pitchFamily="34" charset="0"/>
              </a:rPr>
              <a:t> Management from HPC to hypervisors:</a:t>
            </a:r>
          </a:p>
          <a:p>
            <a:pPr>
              <a:spcBef>
                <a:spcPts val="225"/>
              </a:spcBef>
              <a:buFont typeface="+mj-lt"/>
              <a:buAutoNum type="arabicParenR"/>
            </a:pPr>
            <a:r>
              <a:rPr lang="en-US" sz="1800" dirty="0">
                <a:latin typeface="Calibri" panose="020F0502020204030204" pitchFamily="34" charset="0"/>
              </a:rPr>
              <a:t>DevOps: </a:t>
            </a:r>
          </a:p>
          <a:p>
            <a:pPr>
              <a:spcBef>
                <a:spcPts val="225"/>
              </a:spcBef>
              <a:buFont typeface="+mj-lt"/>
              <a:buAutoNum type="arabicParenR"/>
            </a:pPr>
            <a:r>
              <a:rPr lang="en-US" sz="1800" dirty="0">
                <a:latin typeface="Calibri" panose="020F0502020204030204" pitchFamily="34" charset="0"/>
              </a:rPr>
              <a:t>Interoperability:</a:t>
            </a:r>
          </a:p>
          <a:p>
            <a:pPr>
              <a:spcBef>
                <a:spcPts val="225"/>
              </a:spcBef>
              <a:buFont typeface="+mj-lt"/>
              <a:buAutoNum type="arabicParenR"/>
            </a:pPr>
            <a:r>
              <a:rPr lang="en-US" sz="1800" dirty="0">
                <a:latin typeface="Calibri" panose="020F0502020204030204" pitchFamily="34" charset="0"/>
              </a:rPr>
              <a:t>File systems: </a:t>
            </a:r>
          </a:p>
          <a:p>
            <a:pPr>
              <a:spcBef>
                <a:spcPts val="225"/>
              </a:spcBef>
              <a:buFont typeface="+mj-lt"/>
              <a:buAutoNum type="arabicParenR"/>
            </a:pPr>
            <a:r>
              <a:rPr lang="en-US" sz="1800" dirty="0">
                <a:latin typeface="Calibri" panose="020F0502020204030204" pitchFamily="34" charset="0"/>
              </a:rPr>
              <a:t>Cluster Resource Management: </a:t>
            </a:r>
          </a:p>
          <a:p>
            <a:pPr>
              <a:spcBef>
                <a:spcPts val="225"/>
              </a:spcBef>
              <a:buFont typeface="+mj-lt"/>
              <a:buAutoNum type="arabicParenR"/>
            </a:pPr>
            <a:r>
              <a:rPr lang="en-US" sz="1800" dirty="0">
                <a:latin typeface="Calibri" panose="020F0502020204030204" pitchFamily="34" charset="0"/>
              </a:rPr>
              <a:t>Data Transport: </a:t>
            </a:r>
          </a:p>
          <a:p>
            <a:pPr>
              <a:spcBef>
                <a:spcPts val="225"/>
              </a:spcBef>
              <a:buFont typeface="+mj-lt"/>
              <a:buAutoNum type="arabicParenR"/>
            </a:pPr>
            <a:r>
              <a:rPr lang="en-US" sz="1800" dirty="0">
                <a:latin typeface="Calibri" panose="020F0502020204030204" pitchFamily="34" charset="0"/>
              </a:rPr>
              <a:t>A) File management</a:t>
            </a:r>
            <a:br>
              <a:rPr lang="en-US" sz="1800" dirty="0">
                <a:latin typeface="Calibri" panose="020F0502020204030204" pitchFamily="34" charset="0"/>
              </a:rPr>
            </a:br>
            <a:r>
              <a:rPr lang="en-US" sz="1800" dirty="0">
                <a:latin typeface="Calibri" panose="020F0502020204030204" pitchFamily="34" charset="0"/>
              </a:rPr>
              <a:t>B) NoSQL</a:t>
            </a:r>
            <a:br>
              <a:rPr lang="en-US" sz="1800" dirty="0">
                <a:latin typeface="Calibri" panose="020F0502020204030204" pitchFamily="34" charset="0"/>
              </a:rPr>
            </a:br>
            <a:r>
              <a:rPr lang="en-US" sz="1800" dirty="0">
                <a:latin typeface="Calibri" panose="020F0502020204030204" pitchFamily="34" charset="0"/>
              </a:rPr>
              <a:t>C) SQL </a:t>
            </a:r>
          </a:p>
          <a:p>
            <a:pPr>
              <a:spcBef>
                <a:spcPts val="225"/>
              </a:spcBef>
              <a:buFont typeface="+mj-lt"/>
              <a:buAutoNum type="arabicParenR"/>
            </a:pPr>
            <a:r>
              <a:rPr lang="en-US" sz="1800" b="1" dirty="0">
                <a:solidFill>
                  <a:srgbClr val="FF0000"/>
                </a:solidFill>
                <a:latin typeface="Calibri" panose="020F0502020204030204" pitchFamily="34" charset="0"/>
              </a:rPr>
              <a:t>In-memory </a:t>
            </a:r>
            <a:r>
              <a:rPr lang="en-US" sz="1800" b="1" dirty="0" err="1">
                <a:solidFill>
                  <a:srgbClr val="FF0000"/>
                </a:solidFill>
                <a:latin typeface="Calibri" panose="020F0502020204030204" pitchFamily="34" charset="0"/>
              </a:rPr>
              <a:t>databases&amp;caches</a:t>
            </a:r>
            <a:r>
              <a:rPr lang="en-US" sz="1800" b="1" dirty="0">
                <a:solidFill>
                  <a:srgbClr val="FF0000"/>
                </a:solidFill>
                <a:latin typeface="Calibri" panose="020F0502020204030204" pitchFamily="34" charset="0"/>
              </a:rPr>
              <a:t> / Object-relational mapping / Extraction Tools</a:t>
            </a:r>
          </a:p>
          <a:p>
            <a:pPr>
              <a:spcBef>
                <a:spcPts val="225"/>
              </a:spcBef>
              <a:buFont typeface="+mj-lt"/>
              <a:buAutoNum type="arabicParenR"/>
            </a:pPr>
            <a:r>
              <a:rPr lang="en-US" sz="1800" dirty="0">
                <a:latin typeface="Calibri" panose="020F0502020204030204" pitchFamily="34" charset="0"/>
              </a:rPr>
              <a:t>Inter process communication Collectives, point-to-point, publish-subscribe, MPI:</a:t>
            </a:r>
          </a:p>
          <a:p>
            <a:pPr>
              <a:spcBef>
                <a:spcPts val="225"/>
              </a:spcBef>
              <a:buFont typeface="+mj-lt"/>
              <a:buAutoNum type="arabicParenR"/>
            </a:pPr>
            <a:r>
              <a:rPr lang="en-US" sz="1800" dirty="0">
                <a:latin typeface="Calibri" panose="020F0502020204030204" pitchFamily="34" charset="0"/>
              </a:rPr>
              <a:t>A) Basic Programming model and runtime, SPMD, </a:t>
            </a:r>
            <a:r>
              <a:rPr lang="en-US" sz="1800" dirty="0" err="1">
                <a:latin typeface="Calibri" panose="020F0502020204030204" pitchFamily="34" charset="0"/>
              </a:rPr>
              <a:t>MapReduce</a:t>
            </a:r>
            <a:r>
              <a:rPr lang="en-US" sz="1800" dirty="0">
                <a:latin typeface="Calibri" panose="020F0502020204030204" pitchFamily="34" charset="0"/>
              </a:rPr>
              <a:t>:</a:t>
            </a:r>
            <a:br>
              <a:rPr lang="en-US" sz="1800" dirty="0">
                <a:latin typeface="Calibri" panose="020F0502020204030204" pitchFamily="34" charset="0"/>
              </a:rPr>
            </a:br>
            <a:r>
              <a:rPr lang="en-US" sz="1800" dirty="0">
                <a:latin typeface="Calibri" panose="020F0502020204030204" pitchFamily="34" charset="0"/>
              </a:rPr>
              <a:t>B) Streaming:</a:t>
            </a:r>
          </a:p>
          <a:p>
            <a:pPr>
              <a:spcBef>
                <a:spcPts val="225"/>
              </a:spcBef>
              <a:buFont typeface="+mj-lt"/>
              <a:buAutoNum type="arabicParenR"/>
            </a:pPr>
            <a:r>
              <a:rPr lang="en-US" sz="1800" dirty="0">
                <a:latin typeface="Calibri" panose="020F0502020204030204" pitchFamily="34" charset="0"/>
              </a:rPr>
              <a:t>A) High level Programming: </a:t>
            </a:r>
            <a:br>
              <a:rPr lang="en-US" sz="1800" dirty="0">
                <a:latin typeface="Calibri" panose="020F0502020204030204" pitchFamily="34" charset="0"/>
              </a:rPr>
            </a:br>
            <a:r>
              <a:rPr lang="en-US" sz="1800" dirty="0">
                <a:latin typeface="Calibri" panose="020F0502020204030204" pitchFamily="34" charset="0"/>
              </a:rPr>
              <a:t>B) </a:t>
            </a:r>
            <a:r>
              <a:rPr lang="en-US" sz="1800" dirty="0" smtClean="0">
                <a:latin typeface="Calibri" panose="020F0502020204030204" pitchFamily="34" charset="0"/>
              </a:rPr>
              <a:t>Application Hosting Frameworks</a:t>
            </a:r>
            <a:endParaRPr lang="en-US" sz="1800" dirty="0">
              <a:latin typeface="Calibri" panose="020F0502020204030204" pitchFamily="34" charset="0"/>
            </a:endParaRPr>
          </a:p>
          <a:p>
            <a:pPr>
              <a:spcBef>
                <a:spcPts val="225"/>
              </a:spcBef>
              <a:buFont typeface="+mj-lt"/>
              <a:buAutoNum type="arabicParenR"/>
            </a:pPr>
            <a:r>
              <a:rPr lang="en-US" sz="1800" dirty="0">
                <a:latin typeface="Calibri" panose="020F0502020204030204" pitchFamily="34" charset="0"/>
              </a:rPr>
              <a:t>Application and Analytics: </a:t>
            </a:r>
          </a:p>
          <a:p>
            <a:pPr>
              <a:spcBef>
                <a:spcPts val="225"/>
              </a:spcBef>
              <a:buFont typeface="+mj-lt"/>
              <a:buAutoNum type="arabicParenR"/>
            </a:pPr>
            <a:r>
              <a:rPr lang="en-US" sz="1800" dirty="0">
                <a:latin typeface="Calibri" panose="020F0502020204030204" pitchFamily="34" charset="0"/>
              </a:rPr>
              <a:t>Workflow-Orchestration:</a:t>
            </a:r>
          </a:p>
        </p:txBody>
      </p:sp>
      <p:sp>
        <p:nvSpPr>
          <p:cNvPr id="6" name="TextBox 5"/>
          <p:cNvSpPr txBox="1"/>
          <p:nvPr/>
        </p:nvSpPr>
        <p:spPr>
          <a:xfrm>
            <a:off x="4327236" y="2038951"/>
            <a:ext cx="3980873" cy="1938992"/>
          </a:xfrm>
          <a:prstGeom prst="rect">
            <a:avLst/>
          </a:prstGeom>
          <a:noFill/>
        </p:spPr>
        <p:txBody>
          <a:bodyPr wrap="square" rtlCol="0">
            <a:spAutoFit/>
          </a:bodyPr>
          <a:lstStyle/>
          <a:p>
            <a:r>
              <a:rPr lang="en-US" sz="2000" b="1" dirty="0">
                <a:solidFill>
                  <a:srgbClr val="FF0000"/>
                </a:solidFill>
              </a:rPr>
              <a:t>Here are 21 functionalities. (including 11, 14, 15 subparts)</a:t>
            </a:r>
          </a:p>
          <a:p>
            <a:endParaRPr lang="en-US" sz="2000" b="1" dirty="0">
              <a:solidFill>
                <a:srgbClr val="FF0000"/>
              </a:solidFill>
            </a:endParaRPr>
          </a:p>
          <a:p>
            <a:r>
              <a:rPr lang="en-US" sz="2000" b="1" dirty="0">
                <a:solidFill>
                  <a:srgbClr val="FF0000"/>
                </a:solidFill>
              </a:rPr>
              <a:t>4 Cross cutting at top</a:t>
            </a:r>
          </a:p>
          <a:p>
            <a:r>
              <a:rPr lang="en-US" sz="2000" b="1" dirty="0">
                <a:solidFill>
                  <a:srgbClr val="FF0000"/>
                </a:solidFill>
              </a:rPr>
              <a:t>17 in order of layered diagram starting at bottom</a:t>
            </a:r>
          </a:p>
        </p:txBody>
      </p:sp>
    </p:spTree>
    <p:extLst>
      <p:ext uri="{BB962C8B-B14F-4D97-AF65-F5344CB8AC3E}">
        <p14:creationId xmlns:p14="http://schemas.microsoft.com/office/powerpoint/2010/main" val="3167631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In memory databases</a:t>
            </a:r>
            <a:br>
              <a:rPr lang="en-US" dirty="0" smtClean="0"/>
            </a:br>
            <a:r>
              <a:rPr lang="en-US" dirty="0" smtClean="0"/>
              <a:t>(overlaps with persistence systems in next group)</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480790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662622"/>
          </a:xfrm>
        </p:spPr>
        <p:txBody>
          <a:bodyPr>
            <a:normAutofit fontScale="90000"/>
          </a:bodyPr>
          <a:lstStyle/>
          <a:p>
            <a:r>
              <a:rPr lang="en-US" dirty="0" err="1" smtClean="0"/>
              <a:t>Memcached</a:t>
            </a:r>
            <a:endParaRPr lang="en-US" dirty="0"/>
          </a:p>
        </p:txBody>
      </p:sp>
      <p:sp>
        <p:nvSpPr>
          <p:cNvPr id="3" name="Content Placeholder 2"/>
          <p:cNvSpPr>
            <a:spLocks noGrp="1"/>
          </p:cNvSpPr>
          <p:nvPr>
            <p:ph idx="1"/>
          </p:nvPr>
        </p:nvSpPr>
        <p:spPr>
          <a:xfrm>
            <a:off x="0" y="482139"/>
            <a:ext cx="9144000" cy="6375862"/>
          </a:xfrm>
        </p:spPr>
        <p:txBody>
          <a:bodyPr>
            <a:normAutofit fontScale="62500" lnSpcReduction="20000"/>
          </a:bodyPr>
          <a:lstStyle/>
          <a:p>
            <a:r>
              <a:rPr lang="en-US" b="1" dirty="0" err="1"/>
              <a:t>Memcached</a:t>
            </a:r>
            <a:r>
              <a:rPr lang="en-US" dirty="0"/>
              <a:t> is a general-purpose distributed memory </a:t>
            </a:r>
            <a:r>
              <a:rPr lang="en-US" dirty="0" smtClean="0"/>
              <a:t/>
            </a:r>
            <a:br>
              <a:rPr lang="en-US" dirty="0" smtClean="0"/>
            </a:br>
            <a:r>
              <a:rPr lang="en-US" dirty="0" smtClean="0"/>
              <a:t>caching </a:t>
            </a:r>
            <a:r>
              <a:rPr lang="en-US" dirty="0"/>
              <a:t>system. It is often used to speed up dynamic </a:t>
            </a:r>
            <a:r>
              <a:rPr lang="en-US" dirty="0" smtClean="0"/>
              <a:t/>
            </a:r>
            <a:br>
              <a:rPr lang="en-US" dirty="0" smtClean="0"/>
            </a:br>
            <a:r>
              <a:rPr lang="en-US" dirty="0" smtClean="0"/>
              <a:t>database-driven </a:t>
            </a:r>
            <a:r>
              <a:rPr lang="en-US" dirty="0"/>
              <a:t>websites by caching data and objects in RAM to reduce the number of times an external data source (such as a database or API) must be read</a:t>
            </a:r>
            <a:r>
              <a:rPr lang="en-US" dirty="0" smtClean="0"/>
              <a:t>.</a:t>
            </a:r>
            <a:endParaRPr lang="en-US" dirty="0"/>
          </a:p>
          <a:p>
            <a:r>
              <a:rPr lang="en-US" dirty="0" err="1"/>
              <a:t>Memcached</a:t>
            </a:r>
            <a:r>
              <a:rPr lang="en-US" dirty="0"/>
              <a:t> is free and </a:t>
            </a:r>
            <a:r>
              <a:rPr lang="en-US" dirty="0" smtClean="0"/>
              <a:t>BSD license open-source </a:t>
            </a:r>
            <a:r>
              <a:rPr lang="en-US" dirty="0"/>
              <a:t>software </a:t>
            </a:r>
            <a:r>
              <a:rPr lang="en-US" dirty="0">
                <a:hlinkClick r:id="rId2"/>
              </a:rPr>
              <a:t>http://</a:t>
            </a:r>
            <a:r>
              <a:rPr lang="en-US" dirty="0" smtClean="0">
                <a:hlinkClick r:id="rId2"/>
              </a:rPr>
              <a:t>en.wikipedia.org/wiki/Memcached</a:t>
            </a:r>
            <a:r>
              <a:rPr lang="en-US" dirty="0"/>
              <a:t> </a:t>
            </a:r>
            <a:r>
              <a:rPr lang="en-US" dirty="0">
                <a:hlinkClick r:id="rId3"/>
              </a:rPr>
              <a:t>http://www.memcached.org</a:t>
            </a:r>
            <a:r>
              <a:rPr lang="en-US" dirty="0" smtClean="0">
                <a:hlinkClick r:id="rId3"/>
              </a:rPr>
              <a:t>/</a:t>
            </a:r>
            <a:r>
              <a:rPr lang="en-US" dirty="0" smtClean="0"/>
              <a:t>, </a:t>
            </a:r>
          </a:p>
          <a:p>
            <a:r>
              <a:rPr lang="en-US" dirty="0" err="1" smtClean="0"/>
              <a:t>Memcached</a:t>
            </a:r>
            <a:r>
              <a:rPr lang="en-US" dirty="0" smtClean="0"/>
              <a:t> </a:t>
            </a:r>
            <a:r>
              <a:rPr lang="en-US" dirty="0"/>
              <a:t>runs on Unix-like (at least Linux and OS X) and on Microsoft Windows. </a:t>
            </a:r>
          </a:p>
          <a:p>
            <a:r>
              <a:rPr lang="en-US" dirty="0" err="1"/>
              <a:t>Memcached's</a:t>
            </a:r>
            <a:r>
              <a:rPr lang="en-US" dirty="0"/>
              <a:t> APIs provide a giant hash table distributed across multiple machines. When the table is full, subsequent inserts cause older data to be purged in least recently used (LRU) order</a:t>
            </a:r>
            <a:r>
              <a:rPr lang="en-US" dirty="0" smtClean="0"/>
              <a:t>. </a:t>
            </a:r>
          </a:p>
          <a:p>
            <a:r>
              <a:rPr lang="en-US" dirty="0" smtClean="0"/>
              <a:t>The </a:t>
            </a:r>
            <a:r>
              <a:rPr lang="en-US" dirty="0"/>
              <a:t>size of this hash table is often </a:t>
            </a:r>
            <a:r>
              <a:rPr lang="en-US" dirty="0" smtClean="0"/>
              <a:t>large. </a:t>
            </a:r>
            <a:r>
              <a:rPr lang="en-US" dirty="0"/>
              <a:t>It is limited by available memory across a large number of servers in a data </a:t>
            </a:r>
            <a:r>
              <a:rPr lang="en-US" dirty="0" smtClean="0"/>
              <a:t>center. </a:t>
            </a:r>
          </a:p>
          <a:p>
            <a:pPr lvl="1"/>
            <a:r>
              <a:rPr lang="en-US" dirty="0" smtClean="0"/>
              <a:t>Where </a:t>
            </a:r>
            <a:r>
              <a:rPr lang="en-US" dirty="0"/>
              <a:t>high volume, wide audience web publishing requires it, this may stretch to many GB. </a:t>
            </a:r>
            <a:endParaRPr lang="en-US" dirty="0" smtClean="0"/>
          </a:p>
          <a:p>
            <a:pPr lvl="1"/>
            <a:r>
              <a:rPr lang="en-US" dirty="0" err="1" smtClean="0"/>
              <a:t>Memcached</a:t>
            </a:r>
            <a:r>
              <a:rPr lang="en-US" dirty="0" smtClean="0"/>
              <a:t> </a:t>
            </a:r>
            <a:r>
              <a:rPr lang="en-US" dirty="0"/>
              <a:t>can be equally valuable for situations where either the number of requests for content is high, or the cost of generating a particular piece of content is </a:t>
            </a:r>
            <a:r>
              <a:rPr lang="en-US" dirty="0" smtClean="0"/>
              <a:t>high</a:t>
            </a:r>
          </a:p>
          <a:p>
            <a:r>
              <a:rPr lang="en-US" dirty="0" err="1"/>
              <a:t>Memcached</a:t>
            </a:r>
            <a:r>
              <a:rPr lang="en-US" dirty="0"/>
              <a:t> was originally developed by </a:t>
            </a:r>
            <a:r>
              <a:rPr lang="en-US" dirty="0" err="1"/>
              <a:t>Danga</a:t>
            </a:r>
            <a:r>
              <a:rPr lang="en-US" dirty="0"/>
              <a:t> Interactive for </a:t>
            </a:r>
            <a:r>
              <a:rPr lang="en-US" dirty="0" err="1"/>
              <a:t>LiveJournal</a:t>
            </a:r>
            <a:r>
              <a:rPr lang="en-US" dirty="0"/>
              <a:t>, but is now used by many other systems: </a:t>
            </a:r>
            <a:r>
              <a:rPr lang="en-US" dirty="0" smtClean="0"/>
              <a:t>Wikipedia, Flickr, </a:t>
            </a:r>
            <a:r>
              <a:rPr lang="en-US" dirty="0" err="1" smtClean="0"/>
              <a:t>Bebo</a:t>
            </a:r>
            <a:r>
              <a:rPr lang="en-US" dirty="0" smtClean="0"/>
              <a:t>, Twitter, </a:t>
            </a:r>
            <a:r>
              <a:rPr lang="en-US" dirty="0" err="1" smtClean="0"/>
              <a:t>Typepad</a:t>
            </a:r>
            <a:r>
              <a:rPr lang="en-US" dirty="0" smtClean="0"/>
              <a:t>, </a:t>
            </a:r>
            <a:r>
              <a:rPr lang="en-US" dirty="0" err="1" smtClean="0"/>
              <a:t>Yellowbot</a:t>
            </a:r>
            <a:r>
              <a:rPr lang="en-US" dirty="0" smtClean="0"/>
              <a:t>, </a:t>
            </a:r>
            <a:r>
              <a:rPr lang="en-US" dirty="0" err="1" smtClean="0"/>
              <a:t>Youtube</a:t>
            </a:r>
            <a:r>
              <a:rPr lang="en-US" dirty="0" smtClean="0"/>
              <a:t>, WordPress.com, Craigslist, </a:t>
            </a:r>
            <a:r>
              <a:rPr lang="en-US" dirty="0" err="1" smtClean="0"/>
              <a:t>Mixi</a:t>
            </a:r>
            <a:endParaRPr lang="en-US" dirty="0" smtClean="0"/>
          </a:p>
          <a:p>
            <a:pPr lvl="1"/>
            <a:r>
              <a:rPr lang="en-US" dirty="0"/>
              <a:t> Google App Engine, </a:t>
            </a:r>
            <a:r>
              <a:rPr lang="en-US" dirty="0" err="1"/>
              <a:t>AppScale</a:t>
            </a:r>
            <a:r>
              <a:rPr lang="en-US" dirty="0"/>
              <a:t>, Microsoft Azure and Amazon Web Services also offer a </a:t>
            </a:r>
            <a:r>
              <a:rPr lang="en-US" dirty="0" err="1"/>
              <a:t>Memcached</a:t>
            </a:r>
            <a:r>
              <a:rPr lang="en-US" dirty="0"/>
              <a:t> service through an API</a:t>
            </a:r>
            <a:r>
              <a:rPr lang="en-US" dirty="0" smtClean="0"/>
              <a:t>.</a:t>
            </a:r>
          </a:p>
          <a:p>
            <a:r>
              <a:rPr lang="en-US" dirty="0">
                <a:hlinkClick r:id="rId4"/>
              </a:rPr>
              <a:t>http://</a:t>
            </a:r>
            <a:r>
              <a:rPr lang="en-US" dirty="0" smtClean="0">
                <a:hlinkClick r:id="rId4"/>
              </a:rPr>
              <a:t>pdos.csail.mit.edu/6.824-2013/papers/memcache-fb.pdf</a:t>
            </a:r>
            <a:r>
              <a:rPr lang="en-US" dirty="0" smtClean="0"/>
              <a:t> describes how </a:t>
            </a:r>
            <a:r>
              <a:rPr lang="en-US" dirty="0" err="1" smtClean="0"/>
              <a:t>memcached</a:t>
            </a:r>
            <a:r>
              <a:rPr lang="en-US" dirty="0" smtClean="0"/>
              <a:t> is used in Facebook to build a distributed key-value store like Dynamo, </a:t>
            </a:r>
            <a:r>
              <a:rPr lang="en-US" dirty="0" err="1" smtClean="0"/>
              <a:t>Riak</a:t>
            </a:r>
            <a:r>
              <a:rPr lang="en-US" dirty="0" smtClean="0"/>
              <a:t>, Voldemort</a:t>
            </a:r>
            <a:endParaRPr lang="en-US" dirty="0"/>
          </a:p>
        </p:txBody>
      </p:sp>
      <p:sp>
        <p:nvSpPr>
          <p:cNvPr id="8" name="Rectangle 7"/>
          <p:cNvSpPr/>
          <p:nvPr/>
        </p:nvSpPr>
        <p:spPr>
          <a:xfrm>
            <a:off x="2782905" y="6488669"/>
            <a:ext cx="5283508" cy="369332"/>
          </a:xfrm>
          <a:prstGeom prst="rect">
            <a:avLst/>
          </a:prstGeom>
        </p:spPr>
        <p:txBody>
          <a:bodyPr wrap="square">
            <a:spAutoFit/>
          </a:bodyPr>
          <a:lstStyle/>
          <a:p>
            <a:r>
              <a:rPr lang="en-US" dirty="0"/>
              <a:t>In </a:t>
            </a:r>
            <a:r>
              <a:rPr lang="en-US" dirty="0">
                <a:hlinkClick r:id="rId5"/>
              </a:rPr>
              <a:t>http://</a:t>
            </a:r>
            <a:r>
              <a:rPr lang="en-US" dirty="0" smtClean="0">
                <a:hlinkClick r:id="rId5"/>
              </a:rPr>
              <a:t>db-engines.com/en/ranking</a:t>
            </a:r>
            <a:r>
              <a:rPr lang="en-US" dirty="0" smtClean="0"/>
              <a:t> March </a:t>
            </a:r>
            <a:r>
              <a:rPr lang="en-US" dirty="0"/>
              <a:t>2015</a:t>
            </a:r>
            <a:r>
              <a:rPr lang="en-US" dirty="0" smtClean="0"/>
              <a:t>: #20 </a:t>
            </a:r>
            <a:endParaRPr lang="en-US" dirty="0"/>
          </a:p>
        </p:txBody>
      </p:sp>
    </p:spTree>
    <p:extLst>
      <p:ext uri="{BB962C8B-B14F-4D97-AF65-F5344CB8AC3E}">
        <p14:creationId xmlns:p14="http://schemas.microsoft.com/office/powerpoint/2010/main" val="4885061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853815"/>
          </a:xfrm>
        </p:spPr>
        <p:txBody>
          <a:bodyPr/>
          <a:lstStyle/>
          <a:p>
            <a:r>
              <a:rPr lang="en-US" dirty="0" err="1" smtClean="0"/>
              <a:t>Redis</a:t>
            </a:r>
            <a:endParaRPr lang="en-US" dirty="0"/>
          </a:p>
        </p:txBody>
      </p:sp>
      <p:sp>
        <p:nvSpPr>
          <p:cNvPr id="3" name="Content Placeholder 2"/>
          <p:cNvSpPr>
            <a:spLocks noGrp="1"/>
          </p:cNvSpPr>
          <p:nvPr>
            <p:ph idx="1"/>
          </p:nvPr>
        </p:nvSpPr>
        <p:spPr>
          <a:xfrm>
            <a:off x="0" y="1101437"/>
            <a:ext cx="9144000" cy="5698374"/>
          </a:xfrm>
        </p:spPr>
        <p:txBody>
          <a:bodyPr>
            <a:normAutofit fontScale="92500" lnSpcReduction="20000"/>
          </a:bodyPr>
          <a:lstStyle/>
          <a:p>
            <a:r>
              <a:rPr lang="en-US" sz="2400" b="1" dirty="0" err="1" smtClean="0"/>
              <a:t>Redis</a:t>
            </a:r>
            <a:r>
              <a:rPr lang="en-US" sz="2400" dirty="0"/>
              <a:t> </a:t>
            </a:r>
            <a:r>
              <a:rPr lang="en-US" sz="2400" dirty="0">
                <a:hlinkClick r:id="rId2"/>
              </a:rPr>
              <a:t>http://redis.io</a:t>
            </a:r>
            <a:r>
              <a:rPr lang="en-US" sz="2400" dirty="0" smtClean="0">
                <a:hlinkClick r:id="rId2"/>
              </a:rPr>
              <a:t>/</a:t>
            </a:r>
            <a:r>
              <a:rPr lang="en-US" sz="2400" dirty="0" smtClean="0"/>
              <a:t> </a:t>
            </a:r>
            <a:r>
              <a:rPr lang="en-US" sz="2400" dirty="0">
                <a:hlinkClick r:id="rId3"/>
              </a:rPr>
              <a:t>http://</a:t>
            </a:r>
            <a:r>
              <a:rPr lang="en-US" sz="2400" dirty="0" smtClean="0">
                <a:hlinkClick r:id="rId3"/>
              </a:rPr>
              <a:t>en.wikipedia.org/wiki/Redis</a:t>
            </a:r>
            <a:r>
              <a:rPr lang="en-US" sz="2400" dirty="0" smtClean="0"/>
              <a:t/>
            </a:r>
            <a:br>
              <a:rPr lang="en-US" sz="2400" dirty="0" smtClean="0"/>
            </a:br>
            <a:r>
              <a:rPr lang="en-US" sz="2400" dirty="0" smtClean="0"/>
              <a:t>is </a:t>
            </a:r>
            <a:r>
              <a:rPr lang="en-US" sz="2400" dirty="0"/>
              <a:t>an </a:t>
            </a:r>
            <a:r>
              <a:rPr lang="en-US" sz="2400" dirty="0" smtClean="0"/>
              <a:t>BSD license open-source</a:t>
            </a:r>
            <a:r>
              <a:rPr lang="en-US" sz="2400" dirty="0"/>
              <a:t>, networked, in-memory, </a:t>
            </a:r>
            <a:r>
              <a:rPr lang="en-US" sz="2400" dirty="0" smtClean="0"/>
              <a:t/>
            </a:r>
            <a:br>
              <a:rPr lang="en-US" sz="2400" dirty="0" smtClean="0"/>
            </a:br>
            <a:r>
              <a:rPr lang="en-US" sz="2400" dirty="0" smtClean="0"/>
              <a:t>key-value </a:t>
            </a:r>
            <a:r>
              <a:rPr lang="en-US" sz="2400" dirty="0"/>
              <a:t>data store with optional durability. </a:t>
            </a:r>
            <a:endParaRPr lang="en-US" sz="2400" dirty="0" smtClean="0"/>
          </a:p>
          <a:p>
            <a:r>
              <a:rPr lang="en-US" sz="2400" dirty="0"/>
              <a:t>The name </a:t>
            </a:r>
            <a:r>
              <a:rPr lang="en-US" sz="2400" dirty="0" err="1"/>
              <a:t>Redis</a:t>
            </a:r>
            <a:r>
              <a:rPr lang="en-US" sz="2400" dirty="0"/>
              <a:t> means </a:t>
            </a:r>
            <a:r>
              <a:rPr lang="en-US" sz="2400" dirty="0" err="1"/>
              <a:t>REmote</a:t>
            </a:r>
            <a:r>
              <a:rPr lang="en-US" sz="2400" dirty="0"/>
              <a:t> </a:t>
            </a:r>
            <a:r>
              <a:rPr lang="en-US" sz="2400" dirty="0" err="1"/>
              <a:t>DIctionary</a:t>
            </a:r>
            <a:r>
              <a:rPr lang="en-US" sz="2400" dirty="0"/>
              <a:t> </a:t>
            </a:r>
            <a:r>
              <a:rPr lang="en-US" sz="2400" dirty="0" smtClean="0"/>
              <a:t>Server</a:t>
            </a:r>
          </a:p>
          <a:p>
            <a:r>
              <a:rPr lang="en-US" sz="2400" dirty="0" smtClean="0"/>
              <a:t>The </a:t>
            </a:r>
            <a:r>
              <a:rPr lang="en-US" sz="2400" dirty="0"/>
              <a:t>development of </a:t>
            </a:r>
            <a:r>
              <a:rPr lang="en-US" sz="2400" dirty="0" err="1"/>
              <a:t>Redis</a:t>
            </a:r>
            <a:r>
              <a:rPr lang="en-US" sz="2400" dirty="0"/>
              <a:t> has been sponsored by Pivotal Software since May 2013</a:t>
            </a:r>
            <a:r>
              <a:rPr lang="en-US" sz="2400" dirty="0" smtClean="0"/>
              <a:t>; </a:t>
            </a:r>
            <a:r>
              <a:rPr lang="en-US" sz="2400" dirty="0"/>
              <a:t>before that, it was sponsored by VMware</a:t>
            </a:r>
            <a:r>
              <a:rPr lang="en-US" sz="2400" dirty="0" smtClean="0"/>
              <a:t>.</a:t>
            </a:r>
          </a:p>
          <a:p>
            <a:r>
              <a:rPr lang="en-US" sz="2400" dirty="0"/>
              <a:t>In its outer layer, the </a:t>
            </a:r>
            <a:r>
              <a:rPr lang="en-US" sz="2400" dirty="0" err="1"/>
              <a:t>Redis</a:t>
            </a:r>
            <a:r>
              <a:rPr lang="en-US" sz="2400" dirty="0"/>
              <a:t> data model is a dictionary which maps keys to values. One of the main differences between </a:t>
            </a:r>
            <a:r>
              <a:rPr lang="en-US" sz="2400" dirty="0" err="1"/>
              <a:t>Redis</a:t>
            </a:r>
            <a:r>
              <a:rPr lang="en-US" sz="2400" dirty="0"/>
              <a:t> and other structured storage systems is that </a:t>
            </a:r>
            <a:r>
              <a:rPr lang="en-US" sz="2400" dirty="0" err="1"/>
              <a:t>Redis</a:t>
            </a:r>
            <a:r>
              <a:rPr lang="en-US" sz="2400" dirty="0"/>
              <a:t> supports not only strings, but also abstract data </a:t>
            </a:r>
            <a:r>
              <a:rPr lang="en-US" sz="2400" dirty="0" smtClean="0"/>
              <a:t>types such as:</a:t>
            </a:r>
            <a:endParaRPr lang="en-US" sz="2400" dirty="0"/>
          </a:p>
          <a:p>
            <a:pPr lvl="1"/>
            <a:r>
              <a:rPr lang="en-US" sz="2000" dirty="0"/>
              <a:t>Lists of strings</a:t>
            </a:r>
          </a:p>
          <a:p>
            <a:pPr lvl="1"/>
            <a:r>
              <a:rPr lang="en-US" sz="2000" dirty="0"/>
              <a:t>Sets of strings (collections of non-repeating unsorted elements)</a:t>
            </a:r>
          </a:p>
          <a:p>
            <a:pPr lvl="1"/>
            <a:r>
              <a:rPr lang="en-US" sz="2000" dirty="0"/>
              <a:t>Sorted sets of strings (collections of non-repeating elements ordered by a floating-point number called score)</a:t>
            </a:r>
          </a:p>
          <a:p>
            <a:pPr lvl="1"/>
            <a:r>
              <a:rPr lang="en-US" sz="2000" dirty="0"/>
              <a:t>Hashes where keys and values are strings</a:t>
            </a:r>
          </a:p>
          <a:p>
            <a:r>
              <a:rPr lang="en-US" sz="2400" dirty="0"/>
              <a:t>The type of a value determines what operations (called commands) are available for the value itself. </a:t>
            </a:r>
            <a:endParaRPr lang="en-US" sz="2400" dirty="0" smtClean="0"/>
          </a:p>
          <a:p>
            <a:r>
              <a:rPr lang="en-US" sz="2400" dirty="0" err="1" smtClean="0"/>
              <a:t>Redis</a:t>
            </a:r>
            <a:r>
              <a:rPr lang="en-US" sz="2400" dirty="0" smtClean="0"/>
              <a:t> </a:t>
            </a:r>
            <a:r>
              <a:rPr lang="en-US" sz="2400" dirty="0"/>
              <a:t>supports high-level, atomic, server-side operations like intersection, union, and difference between sets and sorting of lists, sets and sorted sets.</a:t>
            </a:r>
          </a:p>
        </p:txBody>
      </p:sp>
      <p:pic>
        <p:nvPicPr>
          <p:cNvPr id="1026" name="Picture 2" descr="Redis Logo.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05000" cy="63817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94268" y="707048"/>
            <a:ext cx="5283508" cy="369332"/>
          </a:xfrm>
          <a:prstGeom prst="rect">
            <a:avLst/>
          </a:prstGeom>
        </p:spPr>
        <p:txBody>
          <a:bodyPr wrap="square">
            <a:spAutoFit/>
          </a:bodyPr>
          <a:lstStyle/>
          <a:p>
            <a:r>
              <a:rPr lang="en-US" dirty="0"/>
              <a:t>In </a:t>
            </a:r>
            <a:r>
              <a:rPr lang="en-US" dirty="0">
                <a:hlinkClick r:id="rId5"/>
              </a:rPr>
              <a:t>http://</a:t>
            </a:r>
            <a:r>
              <a:rPr lang="en-US" dirty="0" smtClean="0">
                <a:hlinkClick r:id="rId5"/>
              </a:rPr>
              <a:t>db-engines.com/en/ranking</a:t>
            </a:r>
            <a:r>
              <a:rPr lang="en-US" dirty="0" smtClean="0"/>
              <a:t> March </a:t>
            </a:r>
            <a:r>
              <a:rPr lang="en-US" dirty="0"/>
              <a:t>2015</a:t>
            </a:r>
            <a:r>
              <a:rPr lang="en-US" dirty="0" smtClean="0"/>
              <a:t>: #10 </a:t>
            </a:r>
            <a:endParaRPr lang="en-US" dirty="0"/>
          </a:p>
        </p:txBody>
      </p:sp>
    </p:spTree>
    <p:extLst>
      <p:ext uri="{BB962C8B-B14F-4D97-AF65-F5344CB8AC3E}">
        <p14:creationId xmlns:p14="http://schemas.microsoft.com/office/powerpoint/2010/main" val="2287747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17"/>
            <a:ext cx="6785264" cy="1143000"/>
          </a:xfrm>
        </p:spPr>
        <p:txBody>
          <a:bodyPr>
            <a:normAutofit fontScale="90000"/>
          </a:bodyPr>
          <a:lstStyle/>
          <a:p>
            <a:r>
              <a:rPr lang="en-US" dirty="0" err="1"/>
              <a:t>Symas</a:t>
            </a:r>
            <a:r>
              <a:rPr lang="en-US" dirty="0"/>
              <a:t> Lightning Memory-Mapped Database (LMDB)</a:t>
            </a:r>
          </a:p>
        </p:txBody>
      </p:sp>
      <p:sp>
        <p:nvSpPr>
          <p:cNvPr id="3" name="Content Placeholder 2"/>
          <p:cNvSpPr>
            <a:spLocks noGrp="1"/>
          </p:cNvSpPr>
          <p:nvPr>
            <p:ph idx="1"/>
          </p:nvPr>
        </p:nvSpPr>
        <p:spPr>
          <a:xfrm>
            <a:off x="81708" y="1846210"/>
            <a:ext cx="8229600" cy="4525963"/>
          </a:xfrm>
        </p:spPr>
        <p:txBody>
          <a:bodyPr>
            <a:normAutofit lnSpcReduction="10000"/>
          </a:bodyPr>
          <a:lstStyle/>
          <a:p>
            <a:r>
              <a:rPr lang="en-US" sz="2400" dirty="0" smtClean="0"/>
              <a:t>Very fast memory mapped database produced as part of </a:t>
            </a:r>
            <a:r>
              <a:rPr lang="en-US" sz="2400" dirty="0" err="1" smtClean="0"/>
              <a:t>OpenLDAP</a:t>
            </a:r>
            <a:endParaRPr lang="en-US" sz="2400" dirty="0" smtClean="0"/>
          </a:p>
          <a:p>
            <a:pPr lvl="1"/>
            <a:r>
              <a:rPr lang="en-US" sz="2000" dirty="0" smtClean="0"/>
              <a:t>LDAP is a lightweight key-value directory used extensively on Internet (for storing user profiles</a:t>
            </a:r>
          </a:p>
          <a:p>
            <a:r>
              <a:rPr lang="en-US" sz="2400" dirty="0">
                <a:hlinkClick r:id="rId2"/>
              </a:rPr>
              <a:t>http://symas.com/mdb</a:t>
            </a:r>
            <a:r>
              <a:rPr lang="en-US" sz="2400" dirty="0" smtClean="0">
                <a:hlinkClick r:id="rId2"/>
              </a:rPr>
              <a:t>/</a:t>
            </a:r>
            <a:endParaRPr lang="en-US" sz="2400" dirty="0" smtClean="0"/>
          </a:p>
          <a:p>
            <a:r>
              <a:rPr lang="en-US" sz="2400" dirty="0" smtClean="0"/>
              <a:t>Compare to </a:t>
            </a:r>
            <a:r>
              <a:rPr lang="en-US" sz="2400" dirty="0" err="1" smtClean="0"/>
              <a:t>Memcached</a:t>
            </a:r>
            <a:r>
              <a:rPr lang="en-US" sz="2400" dirty="0" smtClean="0"/>
              <a:t>, </a:t>
            </a:r>
            <a:r>
              <a:rPr lang="en-US" sz="2400" dirty="0" err="1" smtClean="0"/>
              <a:t>Redis</a:t>
            </a:r>
            <a:r>
              <a:rPr lang="en-US" sz="2400" dirty="0" smtClean="0"/>
              <a:t>, </a:t>
            </a:r>
            <a:r>
              <a:rPr lang="en-US" sz="2400" dirty="0" err="1" smtClean="0"/>
              <a:t>LevelDB</a:t>
            </a:r>
            <a:r>
              <a:rPr lang="en-US" sz="2400" dirty="0" smtClean="0"/>
              <a:t>, SQLite3, </a:t>
            </a:r>
            <a:r>
              <a:rPr lang="en-US" sz="2400" dirty="0"/>
              <a:t>Kyoto Cabinet, and </a:t>
            </a:r>
            <a:r>
              <a:rPr lang="en-US" sz="2400" dirty="0" err="1" smtClean="0"/>
              <a:t>BerkeleyDB</a:t>
            </a:r>
            <a:endParaRPr lang="en-US" sz="2400" dirty="0"/>
          </a:p>
          <a:p>
            <a:r>
              <a:rPr lang="en-US" sz="2400" dirty="0" smtClean="0"/>
              <a:t>LMDB very fast on reads for which it is optimized</a:t>
            </a:r>
          </a:p>
          <a:p>
            <a:r>
              <a:rPr lang="en-US" sz="2400" dirty="0" smtClean="0"/>
              <a:t>Open Source or commercial support from </a:t>
            </a:r>
            <a:r>
              <a:rPr lang="en-US" sz="2400" dirty="0" err="1" smtClean="0"/>
              <a:t>Symas</a:t>
            </a:r>
            <a:endParaRPr lang="en-US" sz="2400" dirty="0" smtClean="0"/>
          </a:p>
          <a:p>
            <a:r>
              <a:rPr lang="en-US" sz="2400" dirty="0">
                <a:hlinkClick r:id="rId3"/>
              </a:rPr>
              <a:t>http://</a:t>
            </a:r>
            <a:r>
              <a:rPr lang="en-US" sz="2400" dirty="0" smtClean="0">
                <a:hlinkClick r:id="rId3"/>
              </a:rPr>
              <a:t>vschart.com/compare/symas-lmdb/vs/redis-database</a:t>
            </a:r>
            <a:r>
              <a:rPr lang="en-US" sz="2400" dirty="0" smtClean="0"/>
              <a:t> has comparison with </a:t>
            </a:r>
            <a:r>
              <a:rPr lang="en-US" sz="2400" dirty="0" err="1" smtClean="0"/>
              <a:t>Redis</a:t>
            </a:r>
            <a:endParaRPr lang="en-US" sz="2400" dirty="0" smtClean="0"/>
          </a:p>
          <a:p>
            <a:r>
              <a:rPr lang="en-US" sz="2400" dirty="0" smtClean="0"/>
              <a:t>No parallel version</a:t>
            </a:r>
          </a:p>
        </p:txBody>
      </p:sp>
      <p:pic>
        <p:nvPicPr>
          <p:cNvPr id="1030" name="Picture 6" descr="http://symas.com/mdb/logo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4327" y="3498981"/>
            <a:ext cx="1119673" cy="3359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3527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8596" y="-5917"/>
            <a:ext cx="4256668" cy="687052"/>
          </a:xfrm>
        </p:spPr>
        <p:txBody>
          <a:bodyPr>
            <a:normAutofit fontScale="90000"/>
          </a:bodyPr>
          <a:lstStyle/>
          <a:p>
            <a:r>
              <a:rPr lang="en-US" dirty="0" err="1" smtClean="0"/>
              <a:t>Hazelcast</a:t>
            </a:r>
            <a:endParaRPr lang="en-US" dirty="0"/>
          </a:p>
        </p:txBody>
      </p:sp>
      <p:sp>
        <p:nvSpPr>
          <p:cNvPr id="3" name="Content Placeholder 2"/>
          <p:cNvSpPr>
            <a:spLocks noGrp="1"/>
          </p:cNvSpPr>
          <p:nvPr>
            <p:ph idx="1"/>
          </p:nvPr>
        </p:nvSpPr>
        <p:spPr>
          <a:xfrm>
            <a:off x="0" y="847898"/>
            <a:ext cx="9144000" cy="6010101"/>
          </a:xfrm>
        </p:spPr>
        <p:txBody>
          <a:bodyPr>
            <a:normAutofit fontScale="85000" lnSpcReduction="20000"/>
          </a:bodyPr>
          <a:lstStyle/>
          <a:p>
            <a:r>
              <a:rPr lang="en-US" b="1" dirty="0" err="1" smtClean="0"/>
              <a:t>Hazelcast</a:t>
            </a:r>
            <a:r>
              <a:rPr lang="en-US" dirty="0"/>
              <a:t> </a:t>
            </a:r>
            <a:r>
              <a:rPr lang="en-US" dirty="0" smtClean="0">
                <a:hlinkClick r:id="rId2"/>
              </a:rPr>
              <a:t>http</a:t>
            </a:r>
            <a:r>
              <a:rPr lang="en-US" dirty="0">
                <a:hlinkClick r:id="rId2"/>
              </a:rPr>
              <a:t>://hazelcast.org</a:t>
            </a:r>
            <a:r>
              <a:rPr lang="en-US" dirty="0" smtClean="0">
                <a:hlinkClick r:id="rId2"/>
              </a:rPr>
              <a:t>/</a:t>
            </a:r>
            <a:r>
              <a:rPr lang="en-US" dirty="0" smtClean="0"/>
              <a:t> </a:t>
            </a:r>
            <a:r>
              <a:rPr lang="en-US" dirty="0">
                <a:hlinkClick r:id="rId3"/>
              </a:rPr>
              <a:t>http://en.wikipedia.org/wiki/Hazelcast</a:t>
            </a:r>
            <a:r>
              <a:rPr lang="en-US" dirty="0"/>
              <a:t> </a:t>
            </a:r>
            <a:r>
              <a:rPr lang="en-US" dirty="0" smtClean="0"/>
              <a:t>is </a:t>
            </a:r>
            <a:r>
              <a:rPr lang="en-US" dirty="0"/>
              <a:t>an </a:t>
            </a:r>
            <a:r>
              <a:rPr lang="en-US" dirty="0" smtClean="0"/>
              <a:t/>
            </a:r>
            <a:br>
              <a:rPr lang="en-US" dirty="0" smtClean="0"/>
            </a:br>
            <a:r>
              <a:rPr lang="en-US" dirty="0" smtClean="0"/>
              <a:t>in-memory Open </a:t>
            </a:r>
            <a:r>
              <a:rPr lang="en-US" dirty="0"/>
              <a:t>Source data grid based on Java. </a:t>
            </a:r>
            <a:endParaRPr lang="en-US" dirty="0" smtClean="0"/>
          </a:p>
          <a:p>
            <a:pPr lvl="1"/>
            <a:r>
              <a:rPr lang="en-US" dirty="0" smtClean="0"/>
              <a:t>By </a:t>
            </a:r>
            <a:r>
              <a:rPr lang="en-US" dirty="0"/>
              <a:t>having multiple nodes form a cluster, data is evenly distributed among the nodes. </a:t>
            </a:r>
            <a:endParaRPr lang="en-US" dirty="0" smtClean="0"/>
          </a:p>
          <a:p>
            <a:pPr lvl="1"/>
            <a:r>
              <a:rPr lang="en-US" dirty="0" smtClean="0"/>
              <a:t>This </a:t>
            </a:r>
            <a:r>
              <a:rPr lang="en-US" dirty="0"/>
              <a:t>allows for horizontal scalability both in terms of available storage space and processing power. </a:t>
            </a:r>
            <a:endParaRPr lang="en-US" dirty="0" smtClean="0"/>
          </a:p>
          <a:p>
            <a:pPr lvl="1"/>
            <a:r>
              <a:rPr lang="en-US" dirty="0" smtClean="0"/>
              <a:t>Backups </a:t>
            </a:r>
            <a:r>
              <a:rPr lang="en-US" dirty="0"/>
              <a:t>are also distributed in a similar fashion to other nodes, based on configuration, thereby protecting against single node failure</a:t>
            </a:r>
            <a:r>
              <a:rPr lang="en-US" dirty="0" smtClean="0"/>
              <a:t>.</a:t>
            </a:r>
            <a:endParaRPr lang="en-US" dirty="0"/>
          </a:p>
          <a:p>
            <a:r>
              <a:rPr lang="en-US" dirty="0"/>
              <a:t>Typical use-cases for </a:t>
            </a:r>
            <a:r>
              <a:rPr lang="en-US" dirty="0" err="1"/>
              <a:t>Hazelcast</a:t>
            </a:r>
            <a:r>
              <a:rPr lang="en-US" dirty="0" smtClean="0"/>
              <a:t>:</a:t>
            </a:r>
            <a:endParaRPr lang="en-US" dirty="0"/>
          </a:p>
          <a:p>
            <a:pPr lvl="1"/>
            <a:r>
              <a:rPr lang="en-US" dirty="0"/>
              <a:t>Cache frequently accessed data in-memory, often in front of a database</a:t>
            </a:r>
          </a:p>
          <a:p>
            <a:pPr lvl="1"/>
            <a:r>
              <a:rPr lang="en-US" dirty="0"/>
              <a:t>Store temporal data like web sessions</a:t>
            </a:r>
          </a:p>
          <a:p>
            <a:pPr lvl="1"/>
            <a:r>
              <a:rPr lang="en-US" dirty="0"/>
              <a:t>In-memory data processing/analytics</a:t>
            </a:r>
          </a:p>
          <a:p>
            <a:pPr lvl="1"/>
            <a:r>
              <a:rPr lang="en-US" b="1" dirty="0" err="1"/>
              <a:t>Memcached</a:t>
            </a:r>
            <a:r>
              <a:rPr lang="en-US" dirty="0"/>
              <a:t> alternative with protocol compatible </a:t>
            </a:r>
            <a:r>
              <a:rPr lang="en-US" dirty="0" smtClean="0"/>
              <a:t>interface</a:t>
            </a:r>
            <a:endParaRPr lang="en-US" dirty="0"/>
          </a:p>
          <a:p>
            <a:pPr lvl="1"/>
            <a:r>
              <a:rPr lang="en-US" dirty="0"/>
              <a:t>Cross-JVM communication/shared </a:t>
            </a:r>
            <a:r>
              <a:rPr lang="en-US" dirty="0" smtClean="0"/>
              <a:t>storage</a:t>
            </a:r>
            <a:endParaRPr lang="en-US" dirty="0"/>
          </a:p>
        </p:txBody>
      </p:sp>
      <p:sp>
        <p:nvSpPr>
          <p:cNvPr id="6" name="Rectangle 5"/>
          <p:cNvSpPr/>
          <p:nvPr/>
        </p:nvSpPr>
        <p:spPr>
          <a:xfrm>
            <a:off x="0" y="140146"/>
            <a:ext cx="3993502" cy="646331"/>
          </a:xfrm>
          <a:prstGeom prst="rect">
            <a:avLst/>
          </a:prstGeom>
        </p:spPr>
        <p:txBody>
          <a:bodyPr wrap="square">
            <a:spAutoFit/>
          </a:bodyPr>
          <a:lstStyle/>
          <a:p>
            <a:r>
              <a:rPr lang="en-US" dirty="0"/>
              <a:t>In </a:t>
            </a:r>
            <a:r>
              <a:rPr lang="en-US" dirty="0">
                <a:hlinkClick r:id="rId4"/>
              </a:rPr>
              <a:t>http://db-engines.com/en/ranking</a:t>
            </a:r>
            <a:r>
              <a:rPr lang="en-US" dirty="0"/>
              <a:t> March 2015: #40 </a:t>
            </a:r>
          </a:p>
        </p:txBody>
      </p:sp>
      <p:pic>
        <p:nvPicPr>
          <p:cNvPr id="8" name="Picture 7"/>
          <p:cNvPicPr>
            <a:picLocks noChangeAspect="1"/>
          </p:cNvPicPr>
          <p:nvPr/>
        </p:nvPicPr>
        <p:blipFill>
          <a:blip r:embed="rId5"/>
          <a:stretch>
            <a:fillRect/>
          </a:stretch>
        </p:blipFill>
        <p:spPr>
          <a:xfrm>
            <a:off x="5712710" y="0"/>
            <a:ext cx="1278294" cy="1278294"/>
          </a:xfrm>
          <a:prstGeom prst="rect">
            <a:avLst/>
          </a:prstGeom>
        </p:spPr>
      </p:pic>
    </p:spTree>
    <p:extLst>
      <p:ext uri="{BB962C8B-B14F-4D97-AF65-F5344CB8AC3E}">
        <p14:creationId xmlns:p14="http://schemas.microsoft.com/office/powerpoint/2010/main" val="24736896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Ehcache</a:t>
            </a:r>
            <a:endParaRPr lang="en-US" dirty="0"/>
          </a:p>
        </p:txBody>
      </p:sp>
      <p:sp>
        <p:nvSpPr>
          <p:cNvPr id="3" name="Content Placeholder 2"/>
          <p:cNvSpPr>
            <a:spLocks noGrp="1"/>
          </p:cNvSpPr>
          <p:nvPr>
            <p:ph idx="1"/>
          </p:nvPr>
        </p:nvSpPr>
        <p:spPr>
          <a:xfrm>
            <a:off x="0" y="976746"/>
            <a:ext cx="9144000" cy="5881254"/>
          </a:xfrm>
        </p:spPr>
        <p:txBody>
          <a:bodyPr>
            <a:normAutofit fontScale="77500" lnSpcReduction="20000"/>
          </a:bodyPr>
          <a:lstStyle/>
          <a:p>
            <a:r>
              <a:rPr lang="en-US" dirty="0" err="1"/>
              <a:t>Ehcache</a:t>
            </a:r>
            <a:r>
              <a:rPr lang="en-US" dirty="0"/>
              <a:t> is a widely used open source Java </a:t>
            </a:r>
            <a:r>
              <a:rPr lang="en-US" dirty="0" smtClean="0"/>
              <a:t/>
            </a:r>
            <a:br>
              <a:rPr lang="en-US" dirty="0" smtClean="0"/>
            </a:br>
            <a:r>
              <a:rPr lang="en-US" dirty="0" smtClean="0"/>
              <a:t>distributed </a:t>
            </a:r>
            <a:r>
              <a:rPr lang="en-US" dirty="0"/>
              <a:t>cache for general purpose </a:t>
            </a:r>
            <a:r>
              <a:rPr lang="en-US" dirty="0" smtClean="0"/>
              <a:t>caching.</a:t>
            </a:r>
          </a:p>
          <a:p>
            <a:r>
              <a:rPr lang="en-US" dirty="0" smtClean="0"/>
              <a:t>It </a:t>
            </a:r>
            <a:r>
              <a:rPr lang="en-US" dirty="0"/>
              <a:t>features memory and disk </a:t>
            </a:r>
            <a:r>
              <a:rPr lang="en-US" dirty="0" smtClean="0"/>
              <a:t>stores, </a:t>
            </a:r>
            <a:r>
              <a:rPr lang="en-US" dirty="0"/>
              <a:t>replicate by copy and </a:t>
            </a:r>
            <a:r>
              <a:rPr lang="en-US" dirty="0" smtClean="0"/>
              <a:t>invalidate, </a:t>
            </a:r>
            <a:r>
              <a:rPr lang="en-US" dirty="0"/>
              <a:t>listeners, cache loaders, cache </a:t>
            </a:r>
            <a:r>
              <a:rPr lang="en-US" dirty="0" smtClean="0"/>
              <a:t>extensions, </a:t>
            </a:r>
            <a:r>
              <a:rPr lang="en-US" dirty="0"/>
              <a:t>cache exception handlers, a </a:t>
            </a:r>
            <a:r>
              <a:rPr lang="en-US" dirty="0" err="1"/>
              <a:t>gzip</a:t>
            </a:r>
            <a:r>
              <a:rPr lang="en-US" dirty="0"/>
              <a:t> caching servlet filter, </a:t>
            </a:r>
            <a:r>
              <a:rPr lang="en-US" dirty="0" err="1"/>
              <a:t>RESTful</a:t>
            </a:r>
            <a:r>
              <a:rPr lang="en-US" dirty="0"/>
              <a:t> and SOAP APIs</a:t>
            </a:r>
            <a:r>
              <a:rPr lang="en-US" dirty="0" smtClean="0"/>
              <a:t>. </a:t>
            </a:r>
          </a:p>
          <a:p>
            <a:r>
              <a:rPr lang="en-US" dirty="0" err="1" smtClean="0"/>
              <a:t>Ehcache</a:t>
            </a:r>
            <a:r>
              <a:rPr lang="en-US" dirty="0" smtClean="0"/>
              <a:t> </a:t>
            </a:r>
            <a:r>
              <a:rPr lang="en-US" dirty="0"/>
              <a:t>was originally developed by Greg Luck, starting in 2003. In 2009, the project was purchased by Terracotta, who provides paid support. </a:t>
            </a:r>
            <a:endParaRPr lang="en-US" dirty="0" smtClean="0"/>
          </a:p>
          <a:p>
            <a:pPr lvl="1"/>
            <a:r>
              <a:rPr lang="en-US" dirty="0"/>
              <a:t>Terracotta actively develops, maintains, and supports </a:t>
            </a:r>
            <a:r>
              <a:rPr lang="en-US" dirty="0" err="1"/>
              <a:t>Ehcache</a:t>
            </a:r>
            <a:r>
              <a:rPr lang="en-US" dirty="0"/>
              <a:t> as a professional open source project available under an Apache 2 license. </a:t>
            </a:r>
            <a:endParaRPr lang="en-US" dirty="0" smtClean="0"/>
          </a:p>
          <a:p>
            <a:pPr lvl="1"/>
            <a:r>
              <a:rPr lang="en-US" dirty="0" smtClean="0"/>
              <a:t>In </a:t>
            </a:r>
            <a:r>
              <a:rPr lang="en-US" dirty="0"/>
              <a:t>addition to the open source </a:t>
            </a:r>
            <a:r>
              <a:rPr lang="en-US" dirty="0" err="1"/>
              <a:t>Ehcache</a:t>
            </a:r>
            <a:r>
              <a:rPr lang="en-US" dirty="0"/>
              <a:t> edition, Terracotta offers </a:t>
            </a:r>
            <a:r>
              <a:rPr lang="en-US" dirty="0" err="1"/>
              <a:t>BigMemory</a:t>
            </a:r>
            <a:r>
              <a:rPr lang="en-US" dirty="0"/>
              <a:t> for enterprise-grade in-memory data management with high availability, worldwide 24x7 professional support, consulting, and training services.</a:t>
            </a:r>
          </a:p>
          <a:p>
            <a:r>
              <a:rPr lang="en-US" dirty="0" smtClean="0"/>
              <a:t>In </a:t>
            </a:r>
            <a:r>
              <a:rPr lang="en-US" dirty="0"/>
              <a:t>March 2011, the Wikimedia Foundation announced it would use </a:t>
            </a:r>
            <a:r>
              <a:rPr lang="en-US" dirty="0" err="1"/>
              <a:t>Ehcache</a:t>
            </a:r>
            <a:r>
              <a:rPr lang="en-US" dirty="0"/>
              <a:t> to improve the performance of its wiki </a:t>
            </a:r>
            <a:r>
              <a:rPr lang="en-US" dirty="0" smtClean="0"/>
              <a:t>projects</a:t>
            </a:r>
          </a:p>
          <a:p>
            <a:r>
              <a:rPr lang="en-US" dirty="0" err="1" smtClean="0"/>
              <a:t>Ehcache</a:t>
            </a:r>
            <a:r>
              <a:rPr lang="en-US" dirty="0" smtClean="0"/>
              <a:t> integrates well with Hibernate</a:t>
            </a:r>
            <a:endParaRPr lang="en-US" dirty="0"/>
          </a:p>
        </p:txBody>
      </p:sp>
      <p:sp>
        <p:nvSpPr>
          <p:cNvPr id="6" name="AutoShape 2" descr="Image result for hazelcas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Rectangle 8"/>
          <p:cNvSpPr/>
          <p:nvPr/>
        </p:nvSpPr>
        <p:spPr>
          <a:xfrm>
            <a:off x="0" y="55217"/>
            <a:ext cx="3993502" cy="646331"/>
          </a:xfrm>
          <a:prstGeom prst="rect">
            <a:avLst/>
          </a:prstGeom>
        </p:spPr>
        <p:txBody>
          <a:bodyPr wrap="square">
            <a:spAutoFit/>
          </a:bodyPr>
          <a:lstStyle/>
          <a:p>
            <a:r>
              <a:rPr lang="en-US" dirty="0"/>
              <a:t>In </a:t>
            </a:r>
            <a:r>
              <a:rPr lang="en-US" dirty="0">
                <a:hlinkClick r:id="rId2"/>
              </a:rPr>
              <a:t>http://</a:t>
            </a:r>
            <a:r>
              <a:rPr lang="en-US" dirty="0" smtClean="0">
                <a:hlinkClick r:id="rId2"/>
              </a:rPr>
              <a:t>db-engines.com/en/ranking</a:t>
            </a:r>
            <a:r>
              <a:rPr lang="en-US" dirty="0" smtClean="0"/>
              <a:t> March </a:t>
            </a:r>
            <a:r>
              <a:rPr lang="en-US" dirty="0"/>
              <a:t>2015</a:t>
            </a:r>
            <a:r>
              <a:rPr lang="en-US" dirty="0" smtClean="0"/>
              <a:t>: #38 </a:t>
            </a:r>
            <a:endParaRPr lang="en-US" dirty="0"/>
          </a:p>
        </p:txBody>
      </p:sp>
      <p:pic>
        <p:nvPicPr>
          <p:cNvPr id="2054" name="Picture 6" descr="Image result for ehcach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7176" y="7483"/>
            <a:ext cx="2400300" cy="666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167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331" y="-8845"/>
            <a:ext cx="6785264" cy="1143000"/>
          </a:xfrm>
        </p:spPr>
        <p:txBody>
          <a:bodyPr/>
          <a:lstStyle/>
          <a:p>
            <a:r>
              <a:rPr lang="en-US" dirty="0" err="1" smtClean="0"/>
              <a:t>Infinispan</a:t>
            </a:r>
            <a:endParaRPr lang="en-US" dirty="0"/>
          </a:p>
        </p:txBody>
      </p:sp>
      <p:sp>
        <p:nvSpPr>
          <p:cNvPr id="3" name="Content Placeholder 2"/>
          <p:cNvSpPr>
            <a:spLocks noGrp="1"/>
          </p:cNvSpPr>
          <p:nvPr>
            <p:ph idx="1"/>
          </p:nvPr>
        </p:nvSpPr>
        <p:spPr>
          <a:xfrm>
            <a:off x="0" y="2039847"/>
            <a:ext cx="9144000" cy="4525963"/>
          </a:xfrm>
        </p:spPr>
        <p:txBody>
          <a:bodyPr>
            <a:normAutofit fontScale="92500"/>
          </a:bodyPr>
          <a:lstStyle/>
          <a:p>
            <a:r>
              <a:rPr lang="en-US" dirty="0" err="1"/>
              <a:t>Infinispan</a:t>
            </a:r>
            <a:r>
              <a:rPr lang="en-US" dirty="0"/>
              <a:t> is a distributed cache and key-value NoSQL data store software </a:t>
            </a:r>
            <a:r>
              <a:rPr lang="en-US" dirty="0" smtClean="0"/>
              <a:t>written in Java and developed </a:t>
            </a:r>
            <a:r>
              <a:rPr lang="en-US" dirty="0"/>
              <a:t>by Red </a:t>
            </a:r>
            <a:r>
              <a:rPr lang="en-US" dirty="0" smtClean="0"/>
              <a:t>Hat (</a:t>
            </a:r>
            <a:r>
              <a:rPr lang="en-US" dirty="0" err="1" smtClean="0"/>
              <a:t>Jboss</a:t>
            </a:r>
            <a:r>
              <a:rPr lang="en-US" dirty="0" smtClean="0"/>
              <a:t>) with similarities to </a:t>
            </a:r>
            <a:r>
              <a:rPr lang="en-US" dirty="0" err="1" smtClean="0"/>
              <a:t>Redis</a:t>
            </a:r>
            <a:endParaRPr lang="en-US" dirty="0" smtClean="0"/>
          </a:p>
          <a:p>
            <a:r>
              <a:rPr lang="en-US" dirty="0" smtClean="0"/>
              <a:t>Key-value data model that can </a:t>
            </a:r>
            <a:r>
              <a:rPr lang="en-US" dirty="0"/>
              <a:t>be persisted to </a:t>
            </a:r>
            <a:r>
              <a:rPr lang="en-US" dirty="0" smtClean="0"/>
              <a:t>Berkeley DB, Cassandra, </a:t>
            </a:r>
            <a:r>
              <a:rPr lang="en-US" dirty="0" err="1" smtClean="0"/>
              <a:t>MongoDB</a:t>
            </a:r>
            <a:r>
              <a:rPr lang="en-US" dirty="0" smtClean="0"/>
              <a:t>, Memory-Mapped File, Relational DB etc.</a:t>
            </a:r>
          </a:p>
          <a:p>
            <a:r>
              <a:rPr lang="en-US" dirty="0" smtClean="0"/>
              <a:t>Supports </a:t>
            </a:r>
            <a:r>
              <a:rPr lang="en-US" dirty="0" err="1" smtClean="0"/>
              <a:t>memcached</a:t>
            </a:r>
            <a:r>
              <a:rPr lang="en-US" dirty="0" smtClean="0"/>
              <a:t> protocols and </a:t>
            </a:r>
            <a:r>
              <a:rPr lang="en-US" dirty="0" smtClean="0"/>
              <a:t>indexing/searching </a:t>
            </a:r>
            <a:r>
              <a:rPr lang="en-US" dirty="0" smtClean="0"/>
              <a:t>apart from basic key look-up</a:t>
            </a:r>
          </a:p>
          <a:p>
            <a:r>
              <a:rPr lang="en-US" dirty="0" smtClean="0"/>
              <a:t>Interfaces to Hadoop</a:t>
            </a:r>
            <a:endParaRPr lang="en-US" dirty="0"/>
          </a:p>
        </p:txBody>
      </p:sp>
      <p:pic>
        <p:nvPicPr>
          <p:cNvPr id="5" name="Picture 4"/>
          <p:cNvPicPr>
            <a:picLocks noChangeAspect="1"/>
          </p:cNvPicPr>
          <p:nvPr/>
        </p:nvPicPr>
        <p:blipFill>
          <a:blip r:embed="rId2"/>
          <a:stretch>
            <a:fillRect/>
          </a:stretch>
        </p:blipFill>
        <p:spPr>
          <a:xfrm>
            <a:off x="0" y="0"/>
            <a:ext cx="3619500" cy="1266825"/>
          </a:xfrm>
          <a:prstGeom prst="rect">
            <a:avLst/>
          </a:prstGeom>
        </p:spPr>
      </p:pic>
      <p:sp>
        <p:nvSpPr>
          <p:cNvPr id="6" name="Rectangle 5"/>
          <p:cNvSpPr/>
          <p:nvPr/>
        </p:nvSpPr>
        <p:spPr>
          <a:xfrm>
            <a:off x="0" y="1260846"/>
            <a:ext cx="3993502" cy="646331"/>
          </a:xfrm>
          <a:prstGeom prst="rect">
            <a:avLst/>
          </a:prstGeom>
        </p:spPr>
        <p:txBody>
          <a:bodyPr wrap="square">
            <a:spAutoFit/>
          </a:bodyPr>
          <a:lstStyle/>
          <a:p>
            <a:r>
              <a:rPr lang="en-US" dirty="0"/>
              <a:t>In </a:t>
            </a:r>
            <a:r>
              <a:rPr lang="en-US" dirty="0">
                <a:hlinkClick r:id="rId3"/>
              </a:rPr>
              <a:t>http://</a:t>
            </a:r>
            <a:r>
              <a:rPr lang="en-US" dirty="0" smtClean="0">
                <a:hlinkClick r:id="rId3"/>
              </a:rPr>
              <a:t>db-engines.com/en/ranking</a:t>
            </a:r>
            <a:r>
              <a:rPr lang="en-US" dirty="0" smtClean="0"/>
              <a:t> March </a:t>
            </a:r>
            <a:r>
              <a:rPr lang="en-US" dirty="0"/>
              <a:t>2015</a:t>
            </a:r>
            <a:r>
              <a:rPr lang="en-US" dirty="0" smtClean="0"/>
              <a:t>: #69 </a:t>
            </a:r>
            <a:endParaRPr lang="en-US" dirty="0"/>
          </a:p>
        </p:txBody>
      </p:sp>
    </p:spTree>
    <p:extLst>
      <p:ext uri="{BB962C8B-B14F-4D97-AF65-F5344CB8AC3E}">
        <p14:creationId xmlns:p14="http://schemas.microsoft.com/office/powerpoint/2010/main" val="38992492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254390&quot;&gt;&lt;property id=&quot;20148&quot; value=&quot;5&quot;/&gt;&lt;property id=&quot;20300&quot; value=&quot;Slide 1 - &amp;quot;Big Data Open Source Software  and Projects ABDS in Summary XV: Layer 12 &amp;quot;&quot;/&gt;&lt;property id=&quot;20307&quot; value=&quot;522&quot;/&gt;&lt;/object&gt;&lt;object type=&quot;3&quot; unique_id=&quot;395883&quot;&gt;&lt;property id=&quot;20148&quot; value=&quot;5&quot;/&gt;&lt;property id=&quot;20300&quot; value=&quot;Slide 10 - &amp;quot;Apache Gora&amp;quot;&quot;/&gt;&lt;property id=&quot;20307&quot; value=&quot;703&quot;/&gt;&lt;/object&gt;&lt;object type=&quot;3&quot; unique_id=&quot;395884&quot;&gt;&lt;property id=&quot;20148&quot; value=&quot;5&quot;/&gt;&lt;property id=&quot;20300&quot; value=&quot;Slide 4 - &amp;quot;Memcached&amp;quot;&quot;/&gt;&lt;property id=&quot;20307&quot; value=&quot;701&quot;/&gt;&lt;/object&gt;&lt;object type=&quot;3&quot; unique_id=&quot;395885&quot;&gt;&lt;property id=&quot;20148&quot; value=&quot;5&quot;/&gt;&lt;property id=&quot;20300&quot; value=&quot;Slide 5 - &amp;quot;Redis&amp;quot;&quot;/&gt;&lt;property id=&quot;20307&quot; value=&quot;702&quot;/&gt;&lt;/object&gt;&lt;object type=&quot;3&quot; unique_id=&quot;395886&quot;&gt;&lt;property id=&quot;20148&quot; value=&quot;5&quot;/&gt;&lt;property id=&quot;20300&quot; value=&quot;Slide 7 - &amp;quot;Hazelcast&amp;quot;&quot;/&gt;&lt;property id=&quot;20307&quot; value=&quot;704&quot;/&gt;&lt;/object&gt;&lt;object type=&quot;3&quot; unique_id=&quot;395887&quot;&gt;&lt;property id=&quot;20148&quot; value=&quot;5&quot;/&gt;&lt;property id=&quot;20300&quot; value=&quot;Slide 8 - &amp;quot;Ehcache&amp;quot;&quot;/&gt;&lt;property id=&quot;20307&quot; value=&quot;705&quot;/&gt;&lt;/object&gt;&lt;object type=&quot;3&quot; unique_id=&quot;395888&quot;&gt;&lt;property id=&quot;20148&quot; value=&quot;5&quot;/&gt;&lt;property id=&quot;20300&quot; value=&quot;Slide 13 - &amp;quot;Apache OpenJPA, EclipseLink&amp;quot;&quot;/&gt;&lt;property id=&quot;20307&quot; value=&quot;696&quot;/&gt;&lt;/object&gt;&lt;object type=&quot;3&quot; unique_id=&quot;395889&quot;&gt;&lt;property id=&quot;20148&quot; value=&quot;5&quot;/&gt;&lt;property id=&quot;20300&quot; value=&quot;Slide 12 - &amp;quot;Hibernate, DataNucleus&amp;quot;&quot;/&gt;&lt;property id=&quot;20307&quot; value=&quot;697&quot;/&gt;&lt;/object&gt;&lt;object type=&quot;3&quot; unique_id=&quot;395890&quot;&gt;&lt;property id=&quot;20148&quot; value=&quot;5&quot;/&gt;&lt;property id=&quot;20300&quot; value=&quot;Slide 14 - &amp;quot;ODBC, JDBC Standard&amp;quot;&quot;/&gt;&lt;property id=&quot;20307&quot; value=&quot;700&quot;/&gt;&lt;/object&gt;&lt;object type=&quot;3&quot; unique_id=&quot;395891&quot;&gt;&lt;property id=&quot;20148&quot; value=&quot;5&quot;/&gt;&lt;property id=&quot;20300&quot; value=&quot;Slide 16 - &amp;quot;Apache UIMA&amp;quot;&quot;/&gt;&lt;property id=&quot;20307&quot; value=&quot;698&quot;/&gt;&lt;/object&gt;&lt;object type=&quot;3&quot; unique_id=&quot;395892&quot;&gt;&lt;property id=&quot;20148&quot; value=&quot;5&quot;/&gt;&lt;property id=&quot;20300&quot; value=&quot;Slide 17 - &amp;quot;Apache Tika&amp;quot;&quot;/&gt;&lt;property id=&quot;20307&quot; value=&quot;699&quot;/&gt;&lt;/object&gt;&lt;object type=&quot;3&quot; unique_id=&quot;395978&quot;&gt;&lt;property id=&quot;20148&quot; value=&quot;5&quot;/&gt;&lt;property id=&quot;20300&quot; value=&quot;Slide 3 - &amp;quot;In memory databases (overlaps with persistence systems in next group)&amp;quot;&quot;/&gt;&lt;property id=&quot;20307&quot; value=&quot;706&quot;/&gt;&lt;/object&gt;&lt;object type=&quot;3&quot; unique_id=&quot;395979&quot;&gt;&lt;property id=&quot;20148&quot; value=&quot;5&quot;/&gt;&lt;property id=&quot;20300&quot; value=&quot;Slide 11 - &amp;quot;Object Relational/Other Persistence mechanisms Mapping http://en.wikipedia.org/wiki/List_of_object-relational_mapp&quot;/&gt;&lt;property id=&quot;20307&quot; value=&quot;707&quot;/&gt;&lt;/object&gt;&lt;object type=&quot;3&quot; unique_id=&quot;395980&quot;&gt;&lt;property id=&quot;20148&quot; value=&quot;5&quot;/&gt;&lt;property id=&quot;20300&quot; value=&quot;Slide 15 - &amp;quot;Extraction Tools&amp;quot;&quot;/&gt;&lt;property id=&quot;20307&quot; value=&quot;708&quot;/&gt;&lt;/object&gt;&lt;object type=&quot;3&quot; unique_id=&quot;511108&quot;&gt;&lt;property id=&quot;20148&quot; value=&quot;5&quot;/&gt;&lt;property id=&quot;20300&quot; value=&quot;Slide 2 - &amp;quot;Functionality of 21 HPC-ABDS Layers&amp;quot;&quot;/&gt;&lt;property id=&quot;20307&quot; value=&quot;709&quot;/&gt;&lt;/object&gt;&lt;object type=&quot;3&quot; unique_id=&quot;513801&quot;&gt;&lt;property id=&quot;20148&quot; value=&quot;5&quot;/&gt;&lt;property id=&quot;20300&quot; value=&quot;Slide 9 - &amp;quot;Infinispan&amp;quot;&quot;/&gt;&lt;property id=&quot;20307&quot; value=&quot;710&quot;/&gt;&lt;/object&gt;&lt;object type=&quot;3&quot; unique_id=&quot;517039&quot;&gt;&lt;property id=&quot;20148&quot; value=&quot;5&quot;/&gt;&lt;property id=&quot;20300&quot; value=&quot;Slide 6 - &amp;quot;Symas Lightning Memory-Mapped Database (LMDB)&amp;quot;&quot;/&gt;&lt;property id=&quot;20307&quot; value=&quot;711&quot;/&gt;&lt;/object&gt;&lt;/object&gt;&lt;object type=&quot;8&quot; unique_id=&quot;1001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12-0623-Sample-1img-full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12-0623-Sample-1img-full_V5">
  <a:themeElements>
    <a:clrScheme name="SAIC Color Palette">
      <a:dk1>
        <a:sysClr val="windowText" lastClr="000000"/>
      </a:dk1>
      <a:lt1>
        <a:sysClr val="window" lastClr="FFFFFF"/>
      </a:lt1>
      <a:dk2>
        <a:srgbClr val="006BB5"/>
      </a:dk2>
      <a:lt2>
        <a:srgbClr val="C1A01E"/>
      </a:lt2>
      <a:accent1>
        <a:srgbClr val="949A90"/>
      </a:accent1>
      <a:accent2>
        <a:srgbClr val="002855"/>
      </a:accent2>
      <a:accent3>
        <a:srgbClr val="546223"/>
      </a:accent3>
      <a:accent4>
        <a:srgbClr val="512D6D"/>
      </a:accent4>
      <a:accent5>
        <a:srgbClr val="EAAA00"/>
      </a:accent5>
      <a:accent6>
        <a:srgbClr val="E03C31"/>
      </a:accent6>
      <a:hlink>
        <a:srgbClr val="006BB5"/>
      </a:hlink>
      <a:folHlink>
        <a:srgbClr val="512D6D"/>
      </a:folHlink>
    </a:clrScheme>
    <a:fontScheme name="SAIC Brand Theme Fonts">
      <a:majorFont>
        <a:latin typeface="Franklin Gothic Medium"/>
        <a:ea typeface=""/>
        <a:cs typeface=""/>
      </a:majorFont>
      <a:minorFont>
        <a:latin typeface="Franklin Gothic Book"/>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athena xmlns="http://schemas.microsoft.com/edu/athena" version="0.1.2681.0">
  <media streamable="true" recordStart="314928" recordEnd="375539" recordLength="1089489" start="314928" end="375539" audioFormat="{00001610-0000-0010-8000-00AA00389B71}" audioRate="44100" muted="false" volume="0.8" fadeIn="0" fadeOut="0" videoFormat="{34363248-0000-0010-8000-00AA00389B71}" videoRate="30" videoWidth="960" videoHeight="720"/>
</athena>
</file>

<file path=customXml/item1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cAAAAJAAAABwMAAAAAAQAAAAgAAAAECUlua0F0b21WMQIAAAAJBAAAAAkFAAAACQYAAAAJBwAAAAkIAAAACQkAAAAJCgAAAAoFBAAAAAtQZW5TdHJva2VWMQQAAAAKQXR0cmlidXRlcwVUcmFjZQlTdGFydFRpbWUEVHlwZQQEAAQPUGVuQXR0cmlidXRlc1YxAgAAAApJbmtUcmFjZVYxAgAAABAMQWN0aW9uVHlwZVYxAgAAAAIAAAAJCwAAAAkMAAAADhEAAAAAAAAF8////wxBY3Rpb25UeXBlVjEBAAAAB3ZhbHVlX18ACAIAAAAAAAAAAQUAAAAEAAAACQ4AAAAJDwAAABItAAAAAAAAAfD////z////AAAAAAEGAAAABAAAAAkRAAAACRIAAAAdZQAAAAAAAAHt////8////wAAAAABBwAAAAQAAAAJFAAAAAkVAAAA7GoAAAAAAAAB6v////P///8AAAAAAQgAAAAEAAAACRcAAAAJGAAAAHfnAAAAAAAAAef////z////AAAAAAEJAAAABAAAAAkaAAAACRsAAAAHIQEAAAAAAAHk////8////wAAAAAFCgAAAA1DbGVhckNhbnZhc1YxAgAAAAlTdGFydFRpbWUEVHlwZQAEEAxBY3Rpb25UeXBlVjECAAAAAgAAANxtAQAAAAAAAeP////z////AAAAAAULAAAAD1BlbkF0dHJpYnV0ZXNWMQoAAAAHX2NvbG9yQQdfY29sb3JSB19jb2xvckcHX2NvbG9yQgpGaXRUb0N1cnZlBkhlaWdodA5JZ25vcmVQcmVzc3VyZQ1Jc0hpZ2hsaWdodGVyBVNoYXBlBVdpZHRoAAAAAAAAAAAEAAICAgIBBgEBDEJydXNoU2hhcGVWMQIAAAAGAgAAAP8AsPAAAAAAAAAAIkAAAAXi////DEJydXNoU2hhcGVWMQEAAAAHdmFsdWVfXwAIAgAAAAEAAAAAAAAAAAAiQAUMAAAACklua1RyYWNlVjEDAAAADUxpc3RgMStfaXRlbXMMTGlzdGAxK19zaXplD0xpc3RgMStfdmVyc2lvbgQAABhTaGFyZWQuSW5raW5nLklua1BvaW50W10CAAAACAgCAAAACR8AAABOAAAATgAAAAEOAAAACwAAAP8AsPAAAAAAAAAAIkAAAAHg////4v///wEAAAAAAAAAAAAiQAEPAAAADAAAAAkhAAAAFwAAABcAAAABEQAAAAsAAAD/ALDwAAAAAAAAACJAAAAB3v///+L///8BAAAAAAAAAAAAIkABEgAAAAwAAAAJIwAAABQAAAAUAAAAARQAAAALAAAA/wCw8AAAAAAAAAAiQAAAAdz////i////AQAAAAAAAAAAACJAARUAAAAMAAAACSUAAAAUAAAAFAAAAAEXAAAACwAAAP8AsPAAAAAAAAAAIkAAAAHa////4v///wEAAAAAAAAAAAAiQAEYAAAADAAAAAknAAAAMAAAADAAAAABGgAAAAsAAAD/ALDwAAAAAAAAACJAAAAB2P///+L///8BAAAAAAAAAAAAIkABGwAAAAwAAAAJKQAAADwBAAA8AQAABx8AAAAAAQAAAIAA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DTIHIQAAAAABAAAAIAAAAAQKSW5rUG9pbnRWMQIAAAAJeAAAAAl5AAAACXoAAAAJewAAAAl8AAAACX0AAAAJfgAAAAl/AAAACYAAAAAJgQAAAAmCAAAACYMAAAAJhAAAAAmFAAAACYYAAAAJhwAAAAmIAAAACYkAAAAJigAAAAmLAAAACYwAAAAJjQAAAAmOAAAADQkHIwAAAAABAAAAIAAAAAQKSW5rUG9pbnRWMQIAAAAJjwAAAAmQAAAACZEAAAAJkgAAAAmTAAAACZQAAAAJlQAAAAmWAAAACZcAAAAJmAAAAAmZAAAACZoAAAAJmwAAAAmcAAAACZ0AAAAJngAAAAmfAAAACaAAAAAJoQAAAAmiAAAADQwHJQAAAAABAAAAIAAAAAQKSW5rUG9pbnRWMQIAAAAJowAAAAmkAAAACaUAAAAJpgAAAAmnAAAACagAAAAJqQAAAAmqAAAACasAAAAJrAAAAAmtAAAACa4AAAAJrwAAAAmwAAAACbEAAAAJsgAAAAmzAAAACbQAAAAJtQAAAAm2AAAADQwHJwAAAAABAAAAQAAAAAQKSW5rUG9pbnRWMQI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NEAcpAAAAAAEAAAAAAgAABApJbmtQb2ludFYxA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DcQFKgAAAApJbmtQb2ludFYxBAAAAAFYAVkOUHJlc3N1cmVGYWN0b3IJVGltZVN0YW1wAAAAAAYGCxACAAAAsMvX5evy1T9ARkgvDlF4PwAAAD8AAAAAAAAAAAErAAAAKgAAALAJ2ARsAtY/QEZILw5ReD8AAAA/4QAAAAAAAAABLAAAACoAAACyhdhCbCHWP0BGSC8OUXg/AAAAP/AAAAAAAAAAAS0AAAAqAAAAssPYYeww1j9ARkgvDlF4PwAAAD/wAAAAAAAAAAEuAAAAKgAAALR92b5sX9Y/QEZILw5ReD8AAAA/AAEAAAAAAAABLwAAACoAAAC2N9ob7Y3WP0BGSC8OUXg/AAAAPwABAAAAAAAAATAAAAAqAAAAtvHaeG281j9ARkgvDlF4PwAAAD8QAQAAAAAAAAExAAAAKgAAALir29Xt6tY/QEZILw5ReD8AAAA/EAEAAAAAAAABMgAAACoAAAC6J9wT7gnXP0BGSC8OUXg/AAAAPx8BAAAAAAAAATMAAAAqAAAAvF3drm5X1z9ARkgvDlF4PwAAAD8fAQAAAAAAAAE0AAAAKgAAAL5V3ipvldc/QEZILw5ReD8AAAA/LwEAAAAAAAABNQAAACoAAADAD9+H78PXP4A5katmuH0/AAAAPz4BAAAAAAAAATYAAAAqAAAAwMnf5G/y1z+AOZGrZrh9PwAAAD8+AQAAAAAAAAE3AAAAKgAAAMJF4CJwEdg/gDmRq2a4fT8AAAA/TgEAAAAAAAABOAAAACoAAADC/+B/8D/YP4A5katmuH0/AAAAP04BAAAAAAAAATkAAAAqAAAAxHvhvfBe2D9QFu2T34+BPwAAAD9OAQAAAAAAAAE6AAAAKgAAAMS54dxwbtg/UBbtk9+PgT8AAAA/XgEAAAAAAAABOwAAACoAAADG9+H78H3YP1AW7ZPfj4E/AAAAP20BAAAAAAAAATwAAAAqAAAAxDXiGnGN2D9QFu2T34+BPwAAAD99AQAAAAAAAAE9AAAAKgAAAMax4lhxrNg/UBbtk9+PgT8AAAA/rAEAAAAAAAABPgAAACoAAADG7+J38bvYP/CPEdKLQ4Q/AAAAP6wBAAAAAAAAAT8AAAAqAAAAyKnj1HHq2D/wjxHSi0OEPwAAAD+7AQAAAAAAAAFAAAAAKgAAAMpj5DHyGNk/cAk2EDj3hj8AAAA/uwEAAAAAAAABQQAAACoAAADMmeXMcmbZP3AJNhA494Y/AAAAP8sBAAAAAAAAAUIAAAAqAAAAzpHmSHOk2T8Qg1pO5KqJPwAAAD/LAQAAAAAAAAFDAAAAKgAAANCJ58Rz4tk/oPx+jJBejD8AAAA/2wEAAAAAAAABRAAAACoAAADSv+hf9C/aP0B2o8o8Eo8/AAAAP9sBAAAAAAAAAUUAAAAqAAAA1jPqGfWM2j9AdqPKPBKPPwAAAD/qAQAAAAAAAAFGAAAAKgAAANgr65X1yto/sDR2o8o8kj8AAAA/6gEAAAAAAAABRwAAACoAAADaI+wR9gjbP7A0dqPKPJI/AAAAP/oBAAAAAAAAAUgAAAAqAAAA3BvtjfZG2z94cYjCoJaTPwAAAD/6AQAAAAAAAAFJAAAAKgAAANwT7gn3hNs/SK6a4XbwlD8AAAA/CgIAAAAAAAABSgAAACoAAADgC++F98LbP0iumuF28JQ/AAAAPwoCAAAAAAAAAUsAAAAqAAAA4MXv4nfx2z9IrprhdvCUPwAAAD8ZAgAAAAAAAAFMAAAAKgAAAOK98F54L9w/SK6a4XbwlD8AAAA/GQIAAAAAAAABTQAAACoAAADkOfGceE7cP0iumuF28JQ/AAAAPykCAAAAAAAAAU4AAAAqAAAA5LXx2nht3D9IrprhdvCUPwAAAD8pAgAAAAAAAAFPAAAAKgAAAOQx8hh5jNw/SK6a4XbwlD8AAAA/OAIAAAAAAAABUAAAACoAAADmb/I3+ZvcP0iumuF28JQ/AAAAPzgCAAAAAAAAAVEAAAAqAAAA5q3yVnmr3D9IrprhdvCUPwAAAD9IAgAAAAAAAAFSAAAAKgAAAOjr8nX5utw/SK6a4XbwlD8AAAA/dwIAAAAAAAABUwAAACoAAADoKfOUecrcP0iumuF28JQ/AAAAP4cCAAAAAAAAAVQAAAAqAAAA6Gfzs/nZ3D9IrprhdvCUPwAAAD+WAgAAAAAAAAFVAAAAKgAAAOil89J56dw/SK6a4XbwlD8AAAA/pgIAAAAAAAABVgAAACoAAADqX/Qv+hfdP0iumuF28JQ/AAAAP7UCAAAAAAAAAVcAAAAqAAAA6p30Tnon3T9IrprhdvCUPwAAAD+1AgAAAAAAAAFYAAAAKgAAAOxX9av6Vd0/SK6a4XbwlD8AAAA/xQIAAAAAAAABWQAAACoAAADs0/Xp+nTdP0iumuF28JQ/AAAAP8UCAAAAAAAAAVoAAAAqAAAA7k/2J/uT3T9IrprhdvCUPwAAAD/VAgAAAAAAAAFbAAAAKgAAAPBH96P70d0/SK6a4XbwlD8AAAA/1QIAAAAAAAABXAAAACoAAADwAfgAfADeP0iumuF28JQ/AAAAP+QCAAAAAAAAAV0AAAAqAAAA8rv4Xfwu3j9IrprhdvCUPwAAAD/kAgAAAAAAAAFeAAAAKgAAAPR1+bp8Xd4/eHGIwqCWkz8AAAA/9AIAAAAAAAABXwAAACoAAAD08fn4fHzeP3hxiMKglpM/AAAAP/QCAAAAAAAAAWAAAAAqAAAA9qv6Vf2q3j94cYjCoJaTPwAAAD8EAwAAAAAAAAFhAAAAKgAAAPhl+7J92d4/eHGIwqCWkz8AAAA/BAMAAAAAAAABYgAAACoAAAD4o/vR/ejeP3hxiMKglpM/AAAAPxMDAAAAAAAAAWMAAAAqAAAA+h/8D/4H3z+wNHajyjySPwAAAD8TAwAAAAAAAAFkAAAAKgAAAPpd/C5+F98/sDR2o8o8kj8AAAA/IwMAAAAAAAABZQAAACoAAAD8m/xN/ibfP7A0dqPKPJI/AAAAPyMDAAAAAAAAAWYAAAAqAAAA/Jv8Tf4m3z/g92OE9OKQPwAAAD+BAwAAAAAAAAFnAAAAKgAAAPrZ/Gx+Nt8/4PdjhPTikD8AAAA/oAMAAAAAAAABaAAAACoAAAD62fxsfjbfP0B2o8o8Eo8/AAAAP94DAAAAAAAAAWkAAAAqAAAA+hf9i/5F3z9AdqPKPBKPPwAAAD8kBQAAAAAAAAFqAAAAKgAAAPxV/ap+Vd8/QHajyjwSjz8AAAA/QwUAAAAAAAABawAAACoAAAD8k/3J/mTfP0B2o8o8Eo8/AAAAP0MFAAAAAAAAAWwAAAAqAAAA/NH96H503z+g/H6MkF6MPwAAAD9SBQAAAAAAAAFtAAAAKgAAAP4P/gf/g98/oPx+jJBejD8AAAA/YgUAAAAAAAABbgAAACoAAAD+Tf4mf5PfP6D8foyQXow/AAAAP3IFAAAAAAAAAW8AAAAqAAAA/ov+Rf+i3z8Qg1pO5KqJPwAAAD+BBQAAAAAAAAFwAAAAKgAAAADK/mR/st8/EINaTuSqiT8AAAA/PQYAAAAAAAABcQAAACoAAAAACP+D/8HfPxCDWk7kqok/AAAAP1cGAAAAAAAAAXIAAAAqAAAAAEb/on/R3z9wCTYQOPeGPwAAAD9nBgAAAAAAAAFzAAAAKgAAAAKE/8H/4N8/cAk2EDj3hj8AAAA/xAYAAAAAAAABdAAAACoAAAAAwv/gf/DfP3AJNhA494Y/AAAAP8QGAAAAAAAAAXUAAAAqAAAAAAAAAAAA4D9wCTYQOPeGPwAAAD/UBgAAAAAAAAF2AAAAKgAAAAAfgA/AB+A/cAk2EDj3hj8AAAA/1AYAAAAAAAABdwAAACoAAAABPgAfgA/gP3AJNhA494Y/AAAAP+QGAAAAAAAAAXgAAAAqAAAAa0g1pBpS7T9gA4Fzb6HTPwAAAD8AAAAAAAAAAAF5AAAAKgAAAGuGNcOaYe0/YAOBc2+h0z8AAAA/uwAAAAAAAAABegAAACoAAABtxDXiGnHtP5TfjxHSi9M/AAAAP7sAAAAAAAAAAXsAAAAqAAAAbQI2AZuA7T+U348R0ovTPwAAAD/LAAAAAAAAAAF8AAAAKgAAAG9fti/bl+0/lN+PEdKL0z8AAAA/ywAAAAAAAAABfQAAACoAAABvnbZOW6ftP5TfjxHSi9M/AAAAP8sAAAAAAAAAAX4AAAAqAAAAb/o2fZu+7T/Hu56vNHbTPwAAAD/bAAAAAAAAAAF/AAAAKgAAAG84N5wbzu0/x7uerzR20z8AAAA/8wAAAAAAAAABgAAAACoAAABvdje7m93tP/uXrU2XYNM/AAAAP/MAAAAAAAAAAYEAAAAqAAAAcbQ32hvt7T/7l61Nl2DTPwAAAD8DAQAAAAAAAAGCAAAAKgAAAHHTt+nb9O0/+5etTZdg0z8AAAA/EwEAAAAAAAABgwAAACoAAABx8jf5m/ztP/uXrU2XYNM/AAAAP2EBAAAAAAAAAYQAAAAqAAAAcY24Rlwj7j/7l61Nl2DTPwAAAD9hAQAAAAAAAAGFAAAAKgAAAHNHuaPcUe4/+5etTZdg0z8AAAA/cAEAAAAAAAABhgAAACoAAAB1IDoQHYjuP5TfjxHSi9M/AAAAP3ABAAAAAAAAAYcAAAAqAAAAd9o6bZ227j9gA4Fzb6HTPwAAAD+AAQAAAAAAAAGIAAAAKgAAAHnSO+md9O4/LSdy1Qy30z8AAAA/gAEAAAAAAAABiQAAACoAAAB7yjxlnjLvP8duVJlH4tM/AAAAP5ABAAAAAAAAAYoAAAAqAAAAe2W9sl5Z7z9gtjZdgg3UPwAAAD+fAQAAAAAAAAGLAAAAKgAAAH0+Ph+fj+8/YLY2XYIN1D8AAAA/nwEAAAAAAAABjAAAACoAAAB/2b5sX7bvPy3aJ78fI9Q/AAAAP68BAAAAAAAAAY0AAAAqAAAAfzY/m5/N7z/6/RghvTjUPwAAAD+vAQAAAAAAAAGOAAAAKgAAAH90P7of3e8/+v0YIb041D8AAAA/rwEAAAAAAAABjwAAACoAAACgwEXgInBxP5n6l61Nl+g/AAAAPwAAAAAAAAAAAZAAAAAqAAAAoEBVoCpQdT+yaJ/8fozoPwAAAD8AAAAAAAAAAAGRAAAAKgAAAMDAZGAyMHk/smif/H6M6D8AAAA/PwAAAAAAAAABkgAAACoAAACA4EHwIHiAP7Jon/x+jOg/AAAAP1oAAAAAAAAAAZMAAAAqAAAAsCBZkCxIhj+yaJ/8fozoPwAAAD9qAAAAAAAAAAGUAAAAKgAAAOBgcDA4GIw/zNamS7CB6D8AAAA/agAAAAAAAAABlQAAACoAAACA0EPoIfSQP8zWpkuwgeg/AAAAP3oAAAAAAAAAAZYAAAAqAAAAqFBTqCnUlD/M1qZLsIHoPwAAAD96AAAAAAAAAAGXAAAAKgAAAMDQYmgxtJg/5USumuF26D8AAAA/iQAAAAAAAAABmAAAACoAAADYcG44N5ybP/+ytekSbOg/AAAAP4kAAAAAAAAAAZkAAAAqAAAA+PB9+D58nz8ZIb04RGHoPwAAAD+ZAAAAAAAAAAGaAAAAKgAAAIy4RlwjrqE/M4/Eh3VW6D8AAAA/mQAAAAAAAAABmwAAACoAAACkWFIsKZakPzOPxId1Vug/AAAAP6kAAAAAAAAAAZwAAAAqAAAAsBhaDC2Gpj8zj8SHdVboPwAAAD+pAAAAAAAAAAGdAAAAKgAAAMTYYewwdqg/TP3L1qZL6D8AAAA/uAAAAAAAAAABngAAACoAAADQqGfUM+qpP2Zr0yXYQOg/AAAAP7gAAAAAAAAAAZ8AAAAqAAAA1IhrxDXiqj9ma9Ml2EDoPwAAAD/IAAAAAAAAAAGgAAAAKgAAAOBob7Q32qs/gNnadAk26D8AAAA/yAAAAAAAAAABoQAAACoAAADkSHOkOdKsP4DZ2nQJNug/AAAAP9cAAAAAAAAAAaIAAAAqAAAA7Dh1nDpOrT+A2dp0CTboPwAAAD/nAAAAAAAAAAGjAAAAKgAAAMDAZGAyMHk/dG+h413P7z8AAAA/AAAAAAAAAAABpAAAACoAAAAAQXQgOhB9P3RvoeNdz+8/AAAAP6wAAAAAAAAAAaUAAAAqAAAAgOBB8CB4gD90b6HjXc/vPwAAAD/qAAAAAAAAAAGmAAAAKgAAAKBgUbAoWIQ/dG+h413P7z8AAAA/6gAAAAAAAAABpwAAACoAAADA4GBwMDiIP3RvoeNdz+8/AAAAP+oAAAAAAAAAAagAAAAqAAAA0KBoUDQoij90b6HjXc/vPwAAAD/6AAAAAAAAAAGpAAAAKgAAAADhf/A/+I8/dG+h413P7z8AAAA/+gAAAAAAAAABqgAAACoAAACYkEvIJeSSP3RvoeNdz+8/AAAAPwoBAAAAAAAAAasAAAAqAAAAsBBbiC3Elj90b6HjXc/vPwAAAD8ZAQAAAAAAAAGsAAAAKgAAAMiwZlgzrJk/dG+h413P7z8AAAA/GQEAAAAAAAABrQAAACoAAADwEHoIPYSeP3RvoeNdz+8/AAAAPxkBAAAAAAAAAa4AAAAqAAAAkKhIVCQqoj90b6HjXc/vPwAAAD8pAQAAAAAAAAGvAAAAKgAAAKRIVCQqEqU/dG+h413P7z8AAAA/OQEAAAAAAAABsAAAACoAAADE2GHsMHaoP3RvoeNdz+8/AAAAPzkBAAAAAAAAAbEAAAAqAAAA2HhtvDZeqz90b6HjXc/vPwAAAD9IAQAAAAAAAAGyAAAAKgAAAPgIe4Q9wq4/dG+h413P7z8AAAA/SAEAAAAAAAABswAAACoAAACCZEGyIFmwP3RvoeNdz+8/AAAAP1gBAAAAAAAAAbQAAAAqAAAAiFRDqiHVsD90b6HjXc/vPwAAAD9YAQAAAAAAAAG1AAAAKgAAAIpERaIiUbE/dG+h413P7z8AAAA/ZwEAAAAAAAABtgAAACoAAACOPEYeI4+xP3RvoeNdz+8/AAAAP2cBAAAAAAAAAbcAAAAqAAAAzg3nhnPD2T+30PGu5yvlPwAAAD8AAAAAAAAAAAG4AAAAKgAAANBL56Xz0tk/t9Dxrucr5T8AAAA/fQAAAAAAAAABuQAAACoAAADQiefEc+LZP7fQ8a7nK+U/AAAAP30AAAAAAAAAAboAAAAqAAAA0sfn4/Px2T+30PGu5yvlPwAAAD+7AAAAAAAAAAG7AAAAKgAAANJD6CH0ENo/t9Dxrucr5T8AAAA/uwAAAAAAAAABvAAAACoAAADSv+hf9C/aP7fQ8a7nK+U/AAAAP8sAAAAAAAAAAb0AAAAqAAAA1HnpvHRe2j+eYupftjblPwAAAD/LAAAAAAAAAAG+AAAAKgAAANav6lf1q9o/hPTiEIVB5T8AAAA/2gAAAAAAAAABvwAAACoAAADan+xP9ifbP4T04hCFQeU/AAAAP9oAAAAAAAAAAcAAAAAqAAAA3lHuKHeU2z+E9OIQhUHlPwAAAD/qAAAAAAAAAAHBAAAAKgAAAOJ/8D/4H9w/a4bbwVNM5T8AAAA/6gAAAAAAAAABwgAAACoAAADmrfJWeavcP1EY1HIiV+U/AAAAP/oAAAAAAAAAAcMAAAAqAAAA6p30Tnon3T84qswj8WHlPwAAAD/6AAAAAAAAAAHEAAAAKgAAAPAJ94R7wt0/OKrMI/Fh5T8AAAA/CQEAAAAAAAABxQAAACoAAAD0N/mb/E3ePx48xdS/bOU/AAAAPwkBAAAAAAAAAcYAAAAqAAAA+Cf7k/3J3j8ePMXUv2zlPwAAAD8ZAQAAAAAAAAHHAAAAKgAAAPoX/Yv+Rd8/A869hY535T8AAAA/GQEAAAAAAAAByAAAACoAAAD+i/5F/6LfPwPOvYWOd+U/AAAAPykBAAAAAAAAAckAAAAqAAAAAB+AD8AH4D8Dzr2FjnflPwAAAD84AQAAAAAAAAHKAAAAKgAAAAPZgGxANuA/A869hY535T8AAAA/OAEAAAAAAAABywAAACoAAAADVYGqQFXgPwPOvYWOd+U/AAAAP0gBAAAAAAAAAcwAAAAqAAAABNGB6EB04D8Dzr2FjnflPwAAAD9IAQAAAAAAAAHNAAAAKgAAAAUuAheBi+A/A869hY535T8AAAA/SAEAAAAAAAABzgAAACoAAAAFTYImQZPgPwPOvYWOd+U/AAAAP1cBAAAAAAAAAc8AAAAqAAAABmwCNgGb4D8Dzr2FjnflPwAAAD9nAQAAAAAAAAHQAAAAKgAAAAaLgkXBouA/A869hY535T8AAAA/ZwEAAAAAAAAB0QAAACoAAAAGqgJVgargPwPOvYWOd+U/AAAAP3cBAAAAAAAAAdIAAAAqAAAABsmCZEGy4D8Dzr2FjnflPwAAAD/FAQAAAAAAAAHTAAAAKgAAAAdFg6JB0eA/A869hY535T8AAAA/xQEAAAAAAAAB1AAAACoAAAAJ4APwAfjgPwPOvYWOd+U/AAAAP9QBAAAAAAAAAdUAAAAqAAAACrmEXEIu4T8Dzr2FjnflPwAAAD/UAQAAAAAAAAHWAAAAKgAAAAxUBaoCVeE/A869hY535T8AAAA/5AEAAAAAAAAB1wAAACoAAAANLYYWQ4vhPwPOvYWOd+U/AAAAP+QBAAAAAAAAAdgAAAAqAAAAD8gGZAOy4T8Dzr2FjnflPwAAAD/0AQAAAAAAAAHZAAAAKgAAAA9jh7HD2OE/A869hY535T8AAAA/9AEAAAAAAAAB2gAAACoAAAAQ34fvw/fhPwPOvYWOd+U/AAAAPwMCAAAAAAAAAdsAAAAqAAAAEluILcQW4j8Dzr2FjnflPwAAAD8DAgAAAAAAAAHcAAAAKgAAABLXiGvENeI/A869hY535T8AAAA/EwIAAAAAAAAB3QAAACoAAAATU4mpxFTiPwPOvYWOd+U/AAAAPxMCAAAAAAAAAd4AAAAqAAAAFJGJyERk4j8Dzr2FjnflPwAAAD8jAgAAAAAAAAHfAAAAKgAAABXPiefEc+I/A869hY535T8AAAA/IwIAAAAAAAAB4AAAACoAAAAUDYoGRYPiPwPOvYWOd+U/AAAAPzICAAAAAAAAAeEAAAAqAAAAFUuKJcWS4j8Dzr2FjnflPwAAAD9CAgAAAAAAAAHiAAAAKgAAABVqCjWFmuI/A869hY535T8AAAA/QgIAAAAAAAAB4wAAACoAAAAWqApUBariPwPOvYWOd+U/AAAAP0ICAAAAAAAAAeQAAAAqAAAAFseKY8Wx4j8Dzr2FjnflPwAAAD9RAgAAAAAAAAHlAAAAKgAAABfmCnOFueI/A869hY535T8AAAA/YQIAAAAAAAAB5gAAACoAAAAXBYuCRcHiPwPOvYWOd+U/AAAAP3ECAAAAAAAAAecAAAAqAAAA+7J92b5szz+gYupftja9PwAAAD8AAAAAAAAAAAHoAAAAKgAAAPs2fZu+Tc8/oGLqX7Y2vT8AAAA/AAAAAAAAAAAB6QAAACoAAAD3Pnwfvg/PP6Bi6l+2Nr0/AAAAPxAAAAAAAAAAAeoAAAAqAAAA90Z7o73Rzj+gYupftja9PwAAAD8QAAAAAAAAAAHrAAAAKgAAAPPSeem8dM4/oGLqX7Y2vT8AAAA/HwAAAAAAAAAB7AAAACoAAADz2nhtvDbOP6Bi6l+2Nr0/AAAAPx8AAAAAAAAAAe0AAAAqAAAA7ep2dbu6zT+gYupftja9PwAAAD8vAAAAAAAAAAHuAAAAKgAAAO3ydfm6fM0/oGLqX7Y2vT8AAAA/LwAAAAAAAAAB7wAAACoAAADrdnW7ul3NP6Bi6l+2Nr0/AAAAP04AAAAAAAAAAfAAAAAqAAAA6X50P7ofzT+gYupftja9PwAAAD9OAAAAAAAAAAHxAAAAKgAAAOcCdAG6AM0/oGLqX7Y2vT8AAAA/TgAAAAAAAAAB8gAAACoAAADnhnPDueHMP6Bi6l+2Nr0/AAAAP14AAAAAAAAAAfMAAAAqAAAA5wpzhbnCzD+gYupftja9PwAAAD+NAAAAAAAAAAH0AAAAKgAAAOUScgm5hMw/oGLqX7Y2vT8AAAA/nAAAAAAAAAAB9QAAACoAAADhGnGNuEbMP6Bi6l+2Nr0/AAAAP5wAAAAAAAAAAfYAAAAqAAAA4SJwEbgIzD+gYupftja9PwAAAD+sAAAAAAAAAAH3AAAAKgAAAN8qb5W3yss/oGLqX7Y2vT8AAAA/rAAAAAAAAAAB+AAAACoAAADbMm4Zt4zLP6Bi6l+2Nr0/AAAAP7sAAAAAAAAAAfkAAAAqAAAA2zptnbZOyz+gYupftja9PwAAAD+7AAAAAAAAAAH6AAAAKgAAANu+bF+2L8s/oGLqX7Y2vT8AAAA/ywAAAAAAAAAB+wAAACoAAADXxmvjtfHKP6Bi6l+2Nr0/AAAAP8sAAAAAAAAAAfwAAAAqAAAA10prpbXSyj+gYupftja9PwAAAD/bAAAAAAAAAAH9AAAAKgAAANVSaim1lMo/oGLqX7Y2vT8AAAA/2wAAAAAAAAAB/gAAACoAAADV1mnrtHXKP6Bi6l+2Nr0/AAAAP+oAAAAAAAAAAf8AAAAqAAAA01pprbRWyj+gYupftja9PwAAAD/6AAAAAAAAAAEAAQAAKgAAANHeaG+0N8o/oGLqX7Y2vT8AAAA/+gAAAAAAAAABAQEAACoAAADRYmgxtBjKP6Bi6l+2Nr0/AAAAPxkBAAAAAAAAAQIBAAAqAAAA0eZn87P5yT+gYupftja9PwAAAD9rAQAAAAAAAAEDAQAAKgAAANHmZ/Oz+ck/0PGu5yuNvT8AAAA/ewEAAAAAAAABBAEAACoAAADPame1s9rJPzQQOPcWOr4/AAAAP4oBAAAAAAAAAQUBAAAqAAAAz2pntbPayT9on/x+jJC+PwAAAD+aAQAAAAAAAAEGAQAAKgAAAM1yZjmznMk/nC7BBgLnvj8AAAA/mgEAAAAAAAABBwEAACoAAADNcmY5s5zJP8y9hY53Pb8/AAAAP6kBAAAAAAAAAQgBAAAqAAAAy/Zl+7J9yT8ATUoW7ZO/PwAAAD+pAQAAAAAAAAEJAQAAKgAAAMv2Zfuyfck/NNwOnmLqvz8AAAA/uQEAAAAAAAABCgEAACoAAADLemW9sl7JPzTcDp5i6r8/AAAAP7kBAAAAAAAAAQsBAAAqAAAAy3plvbJeyT+0tekSbCDAPwAAAD/JAQAAAAAAAAEMAQAAKgAAAMt6Zb2yXsk/TP3L1qZLwD8AAAA/2AEAAAAAAAABDQEAACoAAADLemW9sl7JP+ZErprhdsA/AAAAP+gBAAAAAAAAAQ4BAAAqAAAAy3plvbJeyT9+jJBeHKLAPwAAAD/4AQAAAAAAAAEPAQAAKgAAAMt6Zb2yXsk/GNRyIlfNwD8AAAA/BwIAAAAAAAABEAEAACoAAADLemW9sl7JP7IbVeaR+MA/AAAAPwcCAAAAAAAAAREBAAAqAAAAy3plvbJeyT9KYzeqzCPBPwAAAD8XAgAAAAAAAAESAQAAKgAAAMt6Zb2yXsk/5KoZbgdPwT8AAAA/FwIAAAAAAAABEwEAACoAAADLemW9sl7JP37y+zFCesE/AAAAPyYCAAAAAAAAARQBAAAqAAAAy3plvbJeyT8YOt71fKXBPwAAAD8mAgAAAAAAAAEVAQAAKgAAAMt6Zb2yXsk/sIHAubfQwT8AAAA/NgIAAAAAAAABFgEAACoAAADLemW9sl7JP0rJon3y+8E/AAAAP0YCAAAAAAAAARcBAAAqAAAAy3plvbJeyT/iEIVBLSfCPwAAAD9GAgAAAAAAAAEYAQAAKgAAAMt6Zb2yXsk/fFhnBWhSwj8AAAA/VQIAAAAAAAABGQEAACoAAADL9mX7sn3JPxagScmifcI/AAAAP2UCAAAAAAAAARoBAAAqAAAAzXJmObOcyT+w5yuN3ajCPwAAAD91AgAAAAAAAAEbAQAAKgAAAM/uZnezu8k/SC8OURjUwj8AAAA/hAIAAAAAAAABHAEAACoAAADP7mZ3s7vJP+J28BRT/8I/AAAAP5QCAAAAAAAAAR0BAAAqAAAAz2pntbPayT/idvAUU//CPwAAAD+UAgAAAAAAAAEeAQAAKgAAANHmZ/Oz+ck/fL7S2I0qwz8AAAA/owIAAAAAAAABHwEAACoAAADR5mfzs/nJPxQGtZzIVcM/AAAAP7MCAAAAAAAAASABAAAqAAAA0WJoMbQYyj8UBrWcyFXDPwAAAD/DAgAAAAAAAAEhAQAAKgAAANHeaG+0N8o/rk2XYAOBwz8AAAA/0gIAAAAAAAABIgEAACoAAADTWmmttFbKP0aVeSQ+rMM/AAAAP+ICAAAAAAAAASMBAAAqAAAA1dZp67R1yj/g3FvoeNfDPwAAAD/iAgAAAAAAAAEkAQAAKgAAANVSaim1lMo/4Nxb6HjXwz8AAAA/8gIAAAAAAAABJQEAACoAAADXSmultdLKP3okPqyzAsQ/AAAAP/ICAAAAAAAAASYBAAAqAAAA2UJsIbYQyz96JD6sswLEPwAAAD8BAwAAAAAAAAEnAQAAKgAAANu+bF+2L8s/FGwgcO4txD8AAAA/AQMAAAAAAAABKAEAACoAAADbOm2dtk7LPxRsIHDuLcQ/AAAAPxEDAAAAAAAAASkBAAAqAAAA27Zt27Ztyz8UbCBw7i3EPwAAAD8RAwAAAAAAAAEqAQAAKgAAANu2bdu2bcs/rLMCNClZxD8AAAA/IAMAAAAAAAABKwEAACoAAADbMm4Zt4zLP6yzAjQpWcQ/AAAAP1EDAAAAAAAAASwBAAAqAAAA3a5uV7eryz+sswI0KVnEPwAAAD9hAwAAAAAAAAEtAQAAKgAAAN8qb5W3yss/rLMCNClZxD8AAAA/YQMAAAAAAAABLgEAACoAAADhInARuAjMP6yzAjQpWcQ/AAAAP3ADAAAAAAAAAS8BAAAqAAAA4Z5wT7gnzD+sswI0KVnEPwAAAD9wAwAAAAAAAAEwAQAAKgAAAOEacY24Rsw/Rvvk92OExD8AAAA/gAMAAAAAAAABMQEAACoAAADljnJHuaPMP0b75PdjhMQ/AAAAP4ADAAAAAAAAATIBAAAqAAAA5wpzhbnCzD/gQse7nq/EPwAAAD+QAwAAAAAAAAEzAQAAKgAAAOl+dD+6H80/eIqpf9naxD8AAAA/nwMAAAAAAAABNAEAACoAAADrdnW7ul3NP3iKqX/Z2sQ/AAAAP58DAAAAAAAAATUBAAAqAAAA7W52N7ubzT94iql/2drEPwAAAD+fAwAAAAAAAAE2AQAAKgAAAPFeeC+8F84/EtKLQxQGxT8AAAA/rwMAAAAAAAABNwEAACoAAAD1TnonvZPOP6oZbgdPMcU/AAAAP68DAAAAAAAAATgBAAAqAAAA9z58H74Pzz+qGW4HTzHFPwAAAD++AwAAAAAAAAE5AQAAKgAAAP0ufhe/i88/qhluB08xxT8AAAA/vgMAAAAAAAABOgEAACoAAAD/on/Rv+jPP0RhUMuJXMU/AAAAP84DAAAAAAAAATsBAAAqAAAAgsnAZGAy0D/eqDKPxIfFPwAAAD/eAwAAAAAAAAE8AQAAKgAAAITBweBgcNA/3qgyj8SHxT8AAAA/3gMAAAAAAAABPQEAACoAAACGucJcYa7QP96oMo/Eh8U/AAAAP+0DAAAAAAAAAT4BAAAqAAAAiLHD2GHs0D/eqDKPxIfFPwAAAD/tAwAAAAAAAAE/AQAAKgAAAIgtxBZiC9E/3qgyj8SHxT8AAAA//QMAAAAAAAABQAEAACoAAACKqcRUYirRP96oMo/Eh8U/AAAAP/0DAAAAAAAAAUEBAAAqAAAAjCXFkmJJ0T/eqDKPxIfFPwAAAD8NBAAAAAAAAAFCAQAAKgAAAIyhxdBiaNE/3qgyj8SHxT8AAAA/DQQAAAAAAAABQwEAACoAAACM38Xv4nfRP96oMo/Eh8U/AAAAPxwEAAAAAAAAAUQBAAAqAAAAjlvGLeOW0T/eqDKPxIfFPwAAAD8cBAAAAAAAAAFFAQAAKgAAAI7XxmvjtdE/ePAUU/+yxT8AAAA/LAQAAAAAAAABRgEAACoAAACOFceKY8XRP3jwFFP/ssU/AAAAPywEAAAAAAAAAUcBAAAqAAAAkJHHyGPk0T948BRT/7LFPwAAAD87BAAAAAAAAAFIAQAAKgAAAJANyAZkA9I/ePAUU/+yxT8AAAA/OwQAAAAAAAABSQEAACoAAACSichEZCLSP3jwFFP/ssU/AAAAP0sEAAAAAAAAAUoBAAAqAAAAksfIY+Qx0j948BRT/7LFPwAAAD9LBAAAAAAAAAFLAQAAKgAAAJRDyaHkUNI/ePAUU/+yxT8AAAA/WwQAAAAAAAABTAEAACoAAACUv8nf5G/SP3jwFFP/ssU/AAAAP1sEAAAAAAAAAU0BAAAqAAAAlDvKHeWO0j948BRT/7LFPwAAAD9qBAAAAAAAAAFOAQAAKgAAAJb1ynplvdI/ePAUU/+yxT8AAAA/agQAAAAAAAABTwEAACoAAACYr8vX5evSP3jwFFP/ssU/AAAAP3oEAAAAAAAAAVABAAAqAAAAmmnMNGYa0z948BRT/7LFPwAAAD96BAAAAAAAAAFRAQAAKgAAAJojzZHmSNM/ePAUU/+yxT8AAAA/igQAAAAAAAABUgEAACoAAACcG84N54bTP3jwFFP/ssU/AAAAP4oEAAAAAAAAAVMBAAAqAAAAntXOame10z948BRT/7LFPwAAAD+ZBAAAAAAAAAFUAQAAKgAAAKCPz8fn49M/ePAUU/+yxT8AAAA/mQQAAAAAAAABVQEAACoAAACiSdAkaBLUP3jwFFP/ssU/AAAAP6kEAAAAAAAAAVYBAAAqAAAAosXQYmgx1D8SOPcWOt7FPwAAAD+pBAAAAAAAAAFXAQAAKgAAAKR/0b/oX9Q/qH/Z2nQJxj8AAAA/uAQAAAAAAAABWAEAACoAAACk+9H96H7UP6h/2dp0CcY/AAAAP7gEAAAAAAAAAVkBAAAqAAAApjnSHGmO1D+of9nadAnGPwAAAD/IBAAAAAAAAAFaAQAAKgAAAKa10lpprdQ/qH/Z2nQJxj8AAAA/yAQAAAAAAAABWwEAACoAAACm89J56bzUP6h/2dp0CcY/AAAAP9gEAAAAAAAAAVwBAAAqAAAApjHTmGnM1D+of9nadAnGPwAAAD/YBAAAAAAAAAFdAQAAKgAAAKhv07fp29Q/qH/Z2nQJxj8AAAA/5wQAAAAAAAABXgEAACoAAACordPWaevUP6h/2dp0CcY/AAAAP/cEAAAAAAAAAV8BAAAqAAAAqOvT9en61D+of9nadAnGPwAAAD/3BAAAAAAAAAFgAQAAKgAAAKgp1BRqCtU/qH/Z2nQJxj8AAAA/BwUAAAAAAAABYQEAACoAAACqZ9Qz6hnVP6h/2dp0CcY/AAAAPwcFAAAAAAAAAWIBAAAqAAAAquPUceo41T+of9nadAnGPwAAAD8WBQAAAAAAAAFjAQAAKgAAAKoh1ZBqSNU/qH/Z2nQJxj8AAAA/JgUAAAAAAAABZAEAACoAAACqX9Wv6lfVP6h/2dp0CcY/AAAAPyYFAAAAAAAAAWUBAAAqAAAArJ3Vzmpn1T+of9nadAnGPwAAAD81BQAAAAAAAAFmAQAAKgAAAKzb1e3qdtU/qH/Z2nQJxj8AAAA/RQUAAAAAAAABZwEAACoAAACsGdYMa4bVP6h/2dp0CcY/AAAAP0UFAAAAAAAAAWgBAAAqAAAArJXWSmul1T+of9nadAnGPwAAAD9FBQAAAAAAAAFpAQAAKgAAAK7T1mnrtNU/qH/Z2nQJxj8AAAA/XAUAAAAAAAABagEAACoAAACwT9en69PVP6h/2dp0CcY/AAAAP2sFAAAAAAAAAWsBAAAqAAAAsMvX5evy1T+of9nadAnGPwAAAD9rBQAAAAAAAAFsAQAAKgAAALKF2EJsIdY/qH/Z2nQJxj8AAAA/ewUAAAAAAAABbQEAACoAAAC0AdmAbEDWPxI49xY63sU/AAAAP3sFAAAAAAAAAW4BAAAqAAAAtH3Zvmxf1j8SOPcWOt7FPwAAAD+LBQAAAAAAAAFvAQAAKgAAALZ12jptndY/Ejj3FjrexT8AAAA/iwUAAAAAAAABcAEAACoAAAC2L9uX7cvWPxI49xY63sU/AAAAP5oFAAAAAAAAAXEBAAAqAAAAuOnb9G361j8SOPcWOt7FPwAAAD+aBQAAAAAAAAFyAQAAKgAAALpl3DJuGdc/Ejj3FjrexT8AAAA/qgUAAAAAAAABcwEAACoAAAC8H92P7kfXPxI49xY63sU/AAAAP6oFAAAAAAAAAXQBAAAqAAAAvNnd7G521z8SOPcWOt7FPwAAAD+5BQAAAAAAAAF1AQAAKgAAAL5V3ipvldc/ePAUU/+yxT8AAAA/uQUAAAAAAAABdgEAACoAAAC+0d5ob7TXP3jwFFP/ssU/AAAAP8kFAAAAAAAAAXcBAAAqAAAAwA/fh+/D1z948BRT/7LFPwAAAD/JBQAAAAAAAAF4AQAAKgAAAL5N36Zv09c/ePAUU/+yxT8AAAA/2QUAAAAAAAABeQEAACoAAADAi9/F7+LXP3jwFFP/ssU/AAAAP9kFAAAAAAAAAXoBAAAqAAAAwMnf5G/y1z948BRT/7LFPwAAAD/oBQAAAAAAAAF7AQAAKgAAAMIH4APwAdg/ePAUU/+yxT8AAAA/6AUAAAAAAAABfAEAACoAAADCReAicBHYP3jwFFP/ssU/AAAAP/gFAAAAAAAAAX0BAAAqAAAAwoPgQfAg2D948BRT/7LFPwAAAD8IBgAAAAAAAAF+AQAAKgAAAMLB4GBwMNg/ePAUU/+yxT8AAAA/FwYAAAAAAAABfwEAACoAAADC/+B/8D/YP3jwFFP/ssU/AAAAPzYGAAAAAAAAAYABAAAqAAAAxD3hnnBP2D948BRT/7LFPwAAAD91BgAAAAAAAAGBAQAAKgAAAMR74b3wXtg/ePAUU/+yxT8AAAA/dQYAAAAAAAABggEAACoAAADEueHccG7YP3jwFFP/ssU/AAAAP4UGAAAAAAAAAYMBAAAqAAAAxnPiOfGc2D948BRT/7LFPwAAAD+FBgAAAAAAAAGEAQAAKgAAAMax4lhxrNg/ePAUU/+yxT8AAAA/lAYAAAAAAAABhQEAACoAAADILeOWccvYP3jwFFP/ssU/AAAAP5QGAAAAAAAAAYYBAAAqAAAAyKnj1HHq2D948BRT/7LFPwAAAD+kBgAAAAAAAAGHAQAAKgAAAMjn4/Px+dg/ePAUU/+yxT8AAAA/pAYAAAAAAAABiAEAACoAAADKoeRQcijZP3jwFFP/ssU/AAAAP7MGAAAAAAAAAYkBAAAqAAAAyh3ljnJH2T948BRT/7LFPwAAAD+zBgAAAAAAAAGKAQAAKgAAAMyZ5cxyZtk/ePAUU/+yxT8AAAA/wwYAAAAAAAABiwEAACoAAADOFeYKc4XZP3jwFFP/ssU/AAAAP8MGAAAAAAAAAYwBAAAqAAAAzs/mZ/Oz2T948BRT/7LFPwAAAD/TBgAAAAAAAAGNAQAAKgAAANBL56Xz0tk/ePAUU/+yxT8AAAA/0wYAAAAAAAABjgEAACoAAADSx+fj8/HZP3jwFFP/ssU/AAAAP+IGAAAAAAAAAY8BAAAqAAAA0AXoAnQB2j/eqDKPxIfFPwAAAD/iBgAAAAAAAAGQAQAAKgAAANJD6CH0ENo/3qgyj8SHxT8AAAA/8gYAAAAAAAABkQEAACoAAADSv+hf9C/aP96oMo/Eh8U/AAAAPwIHAAAAAAAAAZIBAAAqAAAA1P3ofnQ/2j/eqDKPxIfFPwAAAD8CBwAAAAAAAAGTAQAAKgAAANQ76Z30Tto/3qgyj8SHxT8AAAA/jAcAAAAAAAABlAEAACoAAADUeem8dF7aP0RhUMuJXMU/AAAAP5wHAAAAAAAAAZUBAAAqAAAA1Lfp2/Rt2j+qGW4HTzHFPwAAAD+7BwAAAAAAAAGWAQAAKgAAANS36dv0bdo/EtKLQxQGxT8AAAA/ywcAAAAAAAABlwEAACoAAADU9en6dH3aP3iKqX/Z2sQ/AAAAP9oHAAAAAAAAAZgBAAAqAAAA1jPqGfWM2j/gQse7nq/EPwAAAD/qBwAAAAAAAAGZAQAAKgAAANYz6hn1jNo/Rvvk92OExD8AAAA/6gcAAAAAAAABmgEAACoAAADWceo4dZzaP6yzAjQpWcQ/AAAAP/oHAAAAAAAAAZsBAAAqAAAA1q/qV/Wr2j8UbCBw7i3EPwAAAD/6BwAAAAAAAAGcAQAAKgAAANgr65X1yto/eiQ+rLMCxD8AAAA/CQgAAAAAAAABnQEAACoAAADYaeu0ddraP0aVeSQ+rMM/AAAAPwkIAAAAAAAAAZ4BAAAqAAAA2Kfr0/Xp2j+uTZdgA4HDPwAAAD8ZCAAAAAAAAAGfAQAAKgAAANrl6/J1+do/FAa1nMhVwz8AAAA/GQgAAAAAAAABoAEAACoAAADaI+wR9gjbP3y+0tiNKsM/AAAAPygIAAAAAAAAAaEBAAAqAAAA2mHsMHYY2z9ILw5RGNTCPwAAAD8oCAAAAAAAAAGiAQAAKgAAANqf7E/2J9s/SC8OURjUwj8AAAA/OAgAAAAAAAABowEAACoAAADa3exudjfbP7DnK43dqMI/AAAAPzgIAAAAAAAAAaQBAAAqAAAA2t3sbnY32z8WoEnJon3CPwAAAD9ICAAAAAAAAAGlAQAAKgAAANwb7Y32Rts/fFhnBWhSwj8AAAA/SAgAAAAAAAABpgEAACoAAADcG+2N9kbbP+IQhUEtJ8I/AAAAP1cIAAAAAAAAAacBAAAqAAAA3FntrHZW2z9KyaJ98vvBPwAAAD9nCAAAAAAAAAGoAQAAKgAAANxZ7ax2Vts/sIHAubfQwT8AAAA/hggAAAAAAAABqQEAACoAAADcl+3L9mXbPxg63vV8pcE/AAAAP5YIAAAAAAAAAaoBAAAqAAAA3Jfty/Zl2z9+8vsxQnrBPwAAAD+lCAAAAAAAAAGrAQAAKgAAANyX7cv2Zds/5KoZbgdPwT8AAAA/tQgAAAAAAAABrAEAACoAAADcl+3L9mXbP0pjN6rMI8E/AAAAP8UIAAAAAAAAAa0BAAAqAAAA3Jfty/Zl2z+yG1XmkfjAPwAAAD/FCAAAAAAAAAGuAQAAKgAAANyX7cv2Zds/GNRyIlfNwD8AAAA/1AgAAAAAAAABrwEAACoAAADcl+3L9mXbP+ZErprhdsA/AAAAP+QIAAAAAAAAAbABAAAqAAAA3Jfty/Zl2z9M/cvWpkvAPwAAAD/0CAAAAAAAAAGxAQAAKgAAANyX7cv2Zds/tLXpEmwgwD8AAAA/AwkAAAAAAAABsgEAACoAAADcl+3L9mXbPzTcDp5i6r8/AAAAPxMJAAAAAAAAAbMBAAAqAAAA3Jfty/Zl2z8ATUoW7ZO/PwAAAD8iCQAAAAAAAAG0AQAAKgAAANyX7cv2Zds/zL2Fjnc9vz8AAAA/QgkAAAAAAAABtQEAACoAAADcWe2sdlbbP8y9hY53Pb8/AAAAP1EJAAAAAAAAAbYBAAAqAAAA3FntrHZW2z9on/x+jJC+PwAAAD9RCQAAAAAAAAG3AQAAKgAAANwb7Y32Rts/aJ/8foyQvj8AAAA/YQkAAAAAAAABuAEAACoAAADa3exudjfbPzQQOPcWOr4/AAAAP3EJAAAAAAAAAbkBAAAqAAAA2p/sT/Yn2z8EgXNvoeO9PwAAAD9xCQAAAAAAAAG6AQAAKgAAANoj7BH2CNs/0PGu5yuNvT8AAAA/jAkAAAAAAAABuwEAACoAAADa5evydfnaP9Dxrucrjb0/AAAAP5sJAAAAAAAAAbwBAAAqAAAA2GnrtHXa2j9s0yXYQOC8PwAAAD+rCQAAAAAAAAG9AQAAKgAAANbt6nZ1u9o/bNMl2EDgvD8AAAA/qwkAAAAAAAABvgEAACoAAADWr+pX9avaP2zTJdhA4Lw/AAAAP7oJAAAAAAAAAb8BAAAqAAAA1nHqOHWc2j9s0yXYQOC8PwAAAD+6CQAAAAAAAAHAAQAAKgAAANYz6hn1jNo/bNMl2EDgvD8AAAA/ygkAAAAAAAABwQEAACoAAADU9en6dH3aPzhEYVDLibw/AAAAP8oJAAAAAAAAAcIBAAAqAAAA1HnpvHRe2j84RGFQy4m8PwAAAD/aCQAAAAAAAAHDAQAAKgAAANQ76Z30Tto/OERhUMuJvD8AAAA/2gkAAAAAAAABxAEAACoAAADSv+hf9C/aPzhEYVDLibw/AAAAP+kJAAAAAAAAAcUBAAAqAAAA0kPoIfQQ2j84RGFQy4m8PwAAAD/pCQAAAAAAAAHGAQAAKgAAANLH5+Pz8dk/OERhUMuJvD8AAAA/+QkAAAAAAAABxwEAACoAAADQS+el89LZPzhEYVDLibw/AAAAP/kJAAAAAAAAAcgBAAAqAAAAzpHmSHOk2T8EtZzIVTO8PwAAAD8JCgAAAAAAAAHJAQAAKgAAAM4V5gpzhdk/BLWcyFUzvD8AAAA/CQoAAAAAAAABygEAACoAAADMW+Wt8lbZP9Ql2EDg3Ls/AAAAPxgKAAAAAAAAAcsBAAAqAAAAymPkMfIY2T+glhO5aoa7PwAAAD8YCgAAAAAAAAHMAQAAKgAAAMip49Rx6tg/oJYTuWqGuz8AAAA/KAoAAAAAAAABzQEAACoAAADG7+J38bvYPzx4iql/2bo/AAAAPygKAAAAAAAAAc4BAAAqAAAAxvfh+/B92D88eIqpf9m6PwAAAD83CgAAAAAAAAHPAQAAKgAAAMQ94Z5wT9g/COnFIQqDuj8AAAA/NwoAAAAAAAAB0AEAACoAAADCB+AD8AHYP9hZAZqULLo/AAAAP0cKAAAAAAAAAdEBAAAqAAAAwIvfxe/i1z/YWQGalCy6PwAAAD9HCgAAAAAAAAHSAQAAKgAAAL7R3mhvtNc/pMo8Eh/WuT8AAAA/VwoAAAAAAAAB0wEAACoAAAC+Vd4qb5XXP3A7eIqpf7k/AAAAP1cKAAAAAAAAAdQBAAAqAAAAvJvdze5m1z9wO3iKqX+5PwAAAD9mCgAAAAAAAAHVAQAAKgAAALrh3HBuONc/PKyzAjQpuT8AAAA/ZgoAAAAAAAAB1gEAACoAAAC6ZdwybhnXPzysswI0Kbk/AAAAP3YKAAAAAAAAAdcBAAAqAAAAuKvb1e3q1j88rLMCNCm5PwAAAD+GCgAAAAAAAAHYAQAAKgAAALaz2lntrNY/PKyzAjQpuT8AAAA/hgoAAAAAAAAB2QEAACoAAAC0+dn8bH7WPwwd73q+0rg/AAAAP4YKAAAAAAAAAdoBAAAqAAAAtH3Zvmxf1j8MHe96vtK4PwAAAD+VCgAAAAAAAAHbAQAAKgAAALQB2YBsQNY/DB3ver7SuD8AAAA/lQoAAAAAAAAB3AEAACoAAACyw9hh7DDWPwwd73q+0rg/AAAAP6UKAAAAAAAAAd0BAAAqAAAAsoXYQmwh1j8MHe96vtK4PwAAAD+lCgAAAAAAAAHeAQAAKgAAALJH2CPsEdY/DB3ver7SuD8AAAA/tAoAAAAAAAAB3wEAACoAAACwCdgEbALWPwwd73q+0rg/AAAAP7QKAAAAAAAAAeABAAAqAAAAsMvX5evy1T8MHe96vtK4PwAAAD/ECgAAAAAAAAHhAQAAKgAAALBP16fr09U/DB3ver7SuD8AAAA/xAoAAAAAAAAB4gEAACoAAACuEdeIa8TVPwwd73q+0rg/AAAAP9QKAAAAAAAAAeMBAAAqAAAArtPWaeu01T8MHe96vtK4PwAAAD/jCgAAAAAAAAHkAQAAKgAAAK5X1ivrldU/DB3ver7SuD8AAAA/4woAAAAAAAAB5QEAACoAAACsGdYMa4bVPwwd73q+0rg/AAAAP/MKAAAAAAAAAeYBAAAqAAAAql/Vr+pX1T8MHe96vtK4PwAAAD/zCgAAAAAAAAHnAQAAKgAAAKql1FJqKdU/2I0q80h8uD8AAAA/AwsAAAAAAAAB6AEAACoAAACo69P16frUP9iNKvNIfLg/AAAAPwMLAAAAAAAAAekBAAAqAAAApjHTmGnM1D+o/mVr0yW4PwAAAD8SCwAAAAAAAAHqAQAAKgAAAKa10lpprdQ/qP5la9MluD8AAAA/EgsAAAAAAAAB6wEAACoAAACk+9H96H7UP6j+ZWvTJbg/AAAAPyILAAAAAAAAAewBAAAqAAAAosXQYmgx1D+o/mVr0yW4PwAAAD8iCwAAAAAAAAHtAQAAKgAAAKJJ0CRoEtQ/qP5la9MluD8AAAA/MQsAAAAAAAAB7gEAACoAAACgj8/H5+PTP6j+ZWvTJbg/AAAAPzELAAAAAAAAAe8BAAAqAAAAntXOame10z+o/mVr0yW4PwAAAD9BCwAAAAAAAAHwAQAAKgAAAJwbzg3nhtM/qP5la9MluD8AAAA/QQsAAAAAAAAB8QEAACoAAACcYc2wZljTP6j+ZWvTJbg/AAAAP1ELAAAAAAAAAfIBAAAqAAAAmuXMcmY50z+o/mVr0yW4PwAAAD9RCwAAAAAAAAHzAQAAKgAAAJppzDRmGtM/qP5la9MluD8AAAA/YAsAAAAAAAAB9AEAACoAAACY7cv2ZfvSP6j+ZWvTJbg/AAAAP2ALAAAAAAAAAfUBAAAqAAAAmK/L1+Xr0j+o/mVr0yW4PwAAAD9wCwAAAAAAAAH2AQAAKgAAAJZxy7hl3NI/qP5la9MluD8AAAA/cAsAAAAAAAAB9wEAACoAAACWM8uZ5czSP6j+ZWvTJbg/AAAAP4ALAAAAAAAAAfgBAAAqAAAAlrfKW+Wt0j+o/mVr0yW4PwAAAD+ACwAAAAAAAAH5AQAAKgAAAJZ5yjxlntI/qP5la9MluD8AAAA/jwsAAAAAAAAB+gEAACoAAACU/cn+ZH/SP6j+ZWvTJbg/AAAAP48LAAAAAAAAAfsBAAAqAAAAlIHJwGRg0j+o/mVr0yW4PwAAAD+fCwAAAAAAAAH8AQAAKgAAAJLHyGPkMdI/qP5la9MluD8AAAA/nwsAAAAAAAAB/QEAACoAAACQz8fn4/PRP6j+ZWvTJbg/AAAAP64LAAAAAAAAAf4BAAAqAAAAjtfGa+O10T+o/mVr0yW4PwAAAD++CwAAAAAAAAH/AQAAKgAAAIwdxg5jh9E/qP5la9MluD8AAAA/vgsAAAAAAAABAAIAACoAAACMJcWSYknRP6j+ZWvTJbg/AAAAP74LAAAAAAAAAQECAAAqAAAAiGvENeIa0T+o/mVr0yW4PwAAAD/OCwAAAAAAAAECAgAAKgAAAIhzw7nh3NA/qP5la9MluD8AAAA/zgsAAAAAAAABAwIAACoAAACGucJcYa7QP6j+ZWvTJbg/AAAAP90LAAAAAAAAAQQCAAAqAAAAhP/B/+B/0D/YjSrzSHy4PwAAAD/tCwAAAAAAAAEFAgAAKgAAAIIHwYPgQdA/2I0q80h8uD8AAAA/7QsAAAAAAAABBgIAACoAAACCi8BF4CLQP9iNKvNIfLg/AAAAP/0LAAAAAAAAAQcCAAAqAAAAgA/AB+AD0D8MHe96vtK4PwAAAD/9CwAAAAAAAAEIAgAAKgAAAP0mf5O/yc8/DB3ver7SuD8AAAA/DAwAAAAAAAABCQIAACoAAAD9Ln4Xv4vPPwwd73q+0rg/AAAAPwwMAAAAAAAAAQoCAAAqAAAA+7J92b5szz8MHe96vtK4PwAAAD8cDAAAAAAAAAELAgAAKgAAAPs2fZu+Tc8/DB3ver7SuD8AAAA/HAwAAAAAAAABDAIAACoAAAD5unxdvi7PPwwd73q+0rg/AAAAPysMAAAAAAAAAQ0CAAAqAAAA+bp8Xb4uzz88rLMCNCm5PwAAAD87DAAAAAAAAAEOAgAAKgAAAPc+fB++D88/PKyzAjQpuT8AAAA/agwAAAAAAAABDwIAACoAAAD5wnvhvfDOP3A7eIqpf7k/AAAAP4kMAAAAAAAAARACAAAqAAAA90Z7o73Rzj9wO3iKqX+5PwAAAD+ZDAAAAAAAAAERAgAAKgAAAPfKemW9ss4/pMo8Eh/WuT8AAAA/mQwAAAAAAAABEgIAACoAAAD1TnonvZPOP9hZAZqULLo/AAAAP6gMAAAAAAAAARMCAAAqAAAA89J56bx0zj8I6cUhCoO6PwAAAD+4DAAAAAAAAAEUAgAAKgAAAPFWeau8Vc4/PHiKqX/Zuj8AAAA/yAwAAAAAAAABFQIAACoAAADxVnmrvFXOP3AHTzH1L7s/AAAAP9cMAAAAAAAAARYCAAAqAAAA89p4bbw2zj9wB08x9S+7PwAAAD/nDAAAAAAAAAEXAgAAKgAAAPPaeG28Ns4/oJYTuWqGuz8AAAA/5wwAAAAAAAABGAIAACoAAADxXngvvBfOP9Ql2EDg3Ls/AAAAP/cMAAAAAAAAARkCAAAqAAAA8V54L7wXzj8EtZzIVTO8PwAAAD8GDQAAAAAAAAEaAgAAKgAAAPFeeC+8F84/OERhUMuJvD8AAAA/JQ0AAAAAAAABGwIAACoAAADx4nfxu/jNPzhEYVDLibw/AAAAPyUNAAAAAAAAARwCAAAqAAAA8eJ38bv4zT9s0yXYQOC8PwAAAD90DQAAAAAAAAEdAgAAKgAAAO9md7O72c0/bNMl2EDgvD8AAAA/gw0AAAAAAAABHgIAACoAAADvZnezu9nNP6Bi6l+2Nr0/AAAAP4MNAAAAAAAAAR8CAAAqAAAA7ep2dbu6zT+gYupftja9PwAAAD+TDQAAAAAAAAEgAgAAKgAAAO1udje7m80/0PGu5yuNvT8AAAA/kw0AAAAAAAABIQIAACoAAADt8nX5unzNPwSBc2+h470/AAAAP6INAAAAAAAAASICAAAqAAAA63Z1u7pdzT80EDj3Fjq+PwAAAD+yDQAAAAAAAAs=</ink>
</athena>
</file>

<file path=customXml/item11.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DNDQAAAAAAAAX0////DEFjdGlvblR5cGVWMQEAAAAHdmFsdWVfXwAIAgAAAAAAAAABBQAAAAQAAAAJDQAAAAkOAAAAaxQAAAAAAAAB8f////T///8AAAAAAQYAAAAEAAAACRAAAAAJEQAAANo4AAAAAAAAAe7////0////AAAAAAEHAAAABAAAAAkTAAAACRQAAADBxgAAAAAAAAHr////9P///wAAAAABCAAAAAQAAAAJFgAAAAkXAAAAPOkAAAAAAAAB6P////T///8AAAAABQkAAAANQ2xlYXJDYW52YXNWMQIAAAAJU3RhcnRUaW1lBFR5cGUABBAMQWN0aW9uVHlwZVYxAgAAAAIAAAC2BwEAAAAAAAHn////9P///wAAAAAFCgAAAA9QZW5BdHRyaWJ1dGVzVjEKAAAAB19jb2xvckEHX2NvbG9yUgdfY29sb3JHB19jb2xvckIKRml0VG9DdXJ2ZQZIZWlnaHQOSWdub3JlUHJlc3N1cmUNSXNIaWdobGlnaHRlcgVTaGFwZQVXaWR0aAAAAAAAAAAABAACAgICAQYBAQxCcnVzaFNoYXBlVjECAAAABgIAAAD/ALDwAAAAAAAAACJAAAAF5v///wxCcnVzaFNoYXBlVjEBAAAAB3ZhbHVlX18ACAIAAAABAAAAAAAAAAAAIkAFCwAAAApJbmtUcmFjZVYxAwAAAA1MaXN0YDErX2l0ZW1zDExpc3RgMStfc2l6ZQ9MaXN0YDErX3ZlcnNpb24EAAAYU2hhcmVkLklua2luZy5JbmtQb2ludFtdAgAAAAgIAgAAAAkbAAAAIAAAACAAAAABDQAAAAoAAAD/ALDwAAAAAAAAACJAAAAB5P///+b///8BAAAAAAAAAAAAIkABDgAAAAsAAAAJHQAAAFEAAABRAAAAARAAAAAKAAAA/wCw8AAAAAAAAAAiQAAAAeL////m////AQAAAAAAAAAAACJAAREAAAALAAAACR8AAAAWAAAAFgAAAAETAAAACgAAAP8AsPAAAAAAAAAAIkAAAAHg////5v///wEAAAAAAAAAAAAiQAEUAAAACwAAAAkhAAAAkQAAAJEAAAABFgAAAAoAAAD/ALDwAAAAAAAAACJAAAAB3v///+b///8BAAAAAAAAAAAAIkABFwAAAAsAAAAJIwAAAB4AAAAeAAAABxsAAAAAAQAAACAAAAAECklua1BvaW50VjECAAAACSQAAAAJJQAAAAkmAAAACScAAAAJKAAAAAkpAAAACSoAAAAJKwAAAAksAAAACS0AAAAJLgAAAAkvAAAACTAAAAAJMQAAAAkyAAAACTMAAAAJNAAAAAk1AAAACTYAAAAJNwAAAAk4AAAACTkAAAAJOgAAAAk7AAAACTwAAAAJPQAAAAk+AAAACT8AAAAJQAAAAAlBAAAACUIAAAAJQwAAAAcdAAAAAAEAAACAAAAABApJbmtQb2ludFYxAg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0vBx8AAAAAAQAAACAAAAAECklua1BvaW50VjECAAAACZUAAAAJlgAAAAmXAAAACZgAAAAJmQAAAAmaAAAACZsAAAAJnAAAAAmdAAAACZ4AAAAJnwAAAAmgAAAACaEAAAAJogAAAAmjAAAACaQAAAAJpQAAAAmmAAAACacAAAAJqAAAAAmpAAAACaoAAAANCgchAAAAAAEAAAAAAQAABApJbmtQb2ludFYxA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DW8HIwAAAAABAAAAIAAAAAQKSW5rUG9pbnRWMQIAAAAJPAEAAAk9AQAACT4BAAAJPwEAAAlAAQAACUEBAAAJQgEAAAlDAQAACUQBAAAJRQEAAAlGAQAACUcBAAAJSAEAAAlJAQAACUoBAAAJSwEAAAlMAQAACU0BAAAJTgEAAAlPAQAACVABAAAJUQEAAAlSAQAACVMBAAAJVAEAAAlVAQAACVYBAAAJVwEAAAlYAQAACVkBAAANAgUkAAAACklua1BvaW50VjEEAAAAAVgBWQ5QcmVzc3VyZUZhY3RvcglUaW1lU3RhbXAAAAAABgYLEAIAAADg6J9Y8FZxP1emgPlAdsE/AAAAPwAAAAAAAAAAASUAAAAkAAAAQInK8cwLeT9XpoD5QHbBPwAAAD+mAAAAAAAAAAEmAAAAJAAAANiUesVUYIA/V6aA+UB2wT8AAAA/tgAAAAAAAAABJwAAACQAAAAgjVo4+ieGP1emgPlAdsE/AAAAP7YAAAAAAAAAASgAAAAkAAAAaIU6q5/viz/5WnKIq0zBPwAAAD/FAAAAAAAAAAEpAAAAJAAAANw+DY+i25A/+VpyiKtMwT8AAAA/xQAAAAAAAAABKgAAACQAAAAMj6LbELaUP/lacoirTME/AAAAP9UAAAAAAAAAASsAAAAkAAAAJDftAUijlj/5WnKIq0zBPwAAAD/VAAAAAAAAAAEsAAAAJAAAAEDfNyh/kJg/+VpyiKtMwT8AAAA/5AAAAAAAAAABLQAAACQAAABo26fhUXSbP/lacoirTME/AAAAP+QAAAAAAAAAAS4AAAAkAAAAcC/NdO1qnD+ZD2QXFiPBPwAAAD/0AAAAAAAAAAEvAAAAJAAAAIjXF5skWJ4/mQ9kFxYjwT8AAAA/9AAAAAAAAAABMAAAACQAAADQP7HgrSKgP5kPZBcWI8E/AAAAPwQBAAAAAAAAATEAAAAkAAAA1ulDqvudoD85xFWmgPnAPwAAAD8EAQAAAAAAAAEyAAAAJAAAAOQ9aT2XlKE/OcRVpoD5wD8AAAA/EwEAAAAAAAABMwAAACQAAADo5/sG5Q+iPznEVaaA+cA/AAAAPxMBAAAAAAAAATQAAAAkAAAA8JGO0DKLoj85xFWmgPnAPwAAAD8jAQAAAAAAAAE1AAAAJAAAAPY7IZqABqM/OcRVpoD5wD8AAAA/3gEAAAAAAAABNgAAACQAAAD2OyGagAajP9t4RzXrz8A/AAAAP+4BAAAAAAAAATcAAAAkAAAA/OWzY86Boz/beEc168/APwAAAD/uAQAAAAAAAAE4AAAAJAAAAASQRi0c/aM/23hHNevPwD8AAAA//gEAAAAAAAABOQAAACQAAAAKOtn2aXikP9t4RzXrz8A/AAAAPw0CAAAAAAAAAToAAAAkAAAADuRrwLfzpD/beEc168/APwAAAD88AgAAAAAAAAE7AAAAJAAAABaO/okFb6U/23hHNevPwD8AAAA/lQIAAAAAAAABPAAAACQAAAAcOJFTU+qlP9t4RzXrz8A/AAAAP7UCAAAAAAAAAT0AAAAkAAAAIuIjHaFlpj/beEc168/APwAAAD/EAgAAAAAAAAE+AAAAJAAAACqMtubu4KY/23hHNevPwD8AAAA/8wIAAAAAAAABPwAAACQAAAAuNkmwPFynP3stOcRVpsA/AAAAPwMDAAAAAAAAAUAAAAAkAAAANODbeYrXpz97LTnEVabAPwAAAD8iAwAAAAAAAAFBAAAAJAAAADyKbkPYUqg/ey05xFWmwD8AAAA/MgMAAAAAAAABQgAAACQAAABCNAENJs6oPx3iKlPAfMA/AAAAP0EDAAAAAAAAAUMAAAAkAAAARt6T1nNJqT8d4ipTwHzAPwAAAD9RAwAAAAAAAAFEAAAAJAAAALM1dwe3uLc/2JJDXGUKmD8AAAA/AAAAAAAAAAABRQAAACQAAAC3ikDsXfa3P9iSQ1xlCpg/AAAAP4YAAAAAAAAAAUYAAAAkAAAAvTTTtatxuD/YkkNcZQqYPwAAAD+WAAAAAAAAAAFHAAAAJAAAAMXeZX/57Lg/2JJDXGUKmD8AAAA/lgAAAAAAAAABSAAAACQAAADN3cEt7qW5P9iSQ1xlCpg/AAAAP6UAAAAAAAAAAUkAAAAkAAAA19wd3OJeuj/gN9HTub2WPwAAAD+lAAAAAAAAAAFKAAAAJAAAAOWFDFQlk7s/4DfR07m9lj8AAAA/tQAAAAAAAAABSwAAACQAAADvhGgCGky8P+jcXksOcZU/AAAAP7UAAAAAAAAAAUwAAAAkAAAA/diNlbVCvT/4gezCYiSUPwAAAD/FAAAAAAAAAAFNAAAAJAAAAAfY6UOq+70/+IHswmIklD8AAAA/xQAAAAAAAAABTgAAACQAAAAX1qGgk22/P/gmejq315I/AAAAP9QAAAAAAAAAAU8AAAAkAAAAlD9IDOtQwD8IzAeyC4uRPwAAAD/UAAAAAAAAAAFQAAAAJAAAAJ4+pLrfCcE/CMwHsguLkT8AAAA/5AAAAAAAAAABUQAAACQAAACmPQBp1MLBPxBxlSlgPpA/AAAAP+QAAAAAAAAAAVIAAAAkAAAAsDxcF8l7wj8QcZUpYD6QPwAAAD/0AAAAAAAAAAFTAAAAJAAAADrmHDiRU8M/EHGVKWA+kD8AAAA/9AAAAAAAAAABVAAAACQAAADCOhR0su3DPxBxlSlgPpA/AAAAPwMBAAAAAAAAAVUAAAAkAAAASo8LsNOHxD8QcZUpYD6QPwAAAD8DAQAAAAAAAAFWAAAAJAAAANY4zNCbX8U/EHGVKWA+kD8AAAA/EwEAAAAAAAABVwAAACQAAADijPFjN1bGPxBxlSlgPpA/AAAAPxMBAAAAAAAAAVgAAAAkAAAAbjayhP8txz8QcZUpYD6QPwAAAD8iAQAAAAAAAAFZAAAAJAAAAHiK1xebJMg/EHGVKWA+kD8AAAA/IgEAAAAAAAABWgAAACQAAACIM8aP3VjJPxBxlSlgPpA/AAAAPzIBAAAAAAAAAVsAAAAkAAAAFjJQlUxuyj8QcZUpYD6QPwAAAD8yAQAAAAAAAAFcAAAAJAAAAKQw2pq7g8s/+CZ6OrfXkj8AAAA/QgEAAAAAAAABXQAAACQAAAC02cgS/rfMP/iB7MJiJJQ/AAAAP0IBAAAAAAAAAV4AAAAkAAAARi0c/RMLzj/4gezCYiSUPwAAAD9RAQAAAAAAAAFfAAAAJAAAANIrpgKDIM8/+IHswmIklD8AAAA/UQEAAAAAAAABYAAAACQAAAByakq9YirQP+jcXksOcZU/AAAAP2EBAAAAAAAAAWEAAAAkAAAA92l4FN2G0D/o3F5LDnGVPwAAAD9hAQAAAAAAAAFiAAAAJAAAALu+2CTB8tA/6NxeSw5xlT8AAAA/cQEAAAAAAAABYwAAACQAAABAvgZ8O0/RP+jcXksOcZU/AAAAP3EBAAAAAAAAAWQAAAAkAAAAhWgCGkyc0T/o3F5LDnGVPwAAAD+AAQAAAAAAAAFlAAAAJAAAAAloMHHG+NE/6NxeSw5xlT8AAAA/kAEAAAAAAAABZgAAACQAAABNEiwP10XSP+jcXksOcZU/AAAAP5ABAAAAAAAAAWcAAAAkAAAAkbwnreeS0j/o3F5LDnGVPwAAAD+QAQAAAAAAAAFoAAAAJAAAANVmI0v439I/6NxeSw5xlT8AAAA/nwEAAAAAAAABaQAAACQAAABZZlGicjzTP/gmejq315I/AAAAP58BAAAAAAAAAWoAAAAkAAAAXLsahxl60z8IzAeyC4uRPwAAAD+vAQAAAAAAAAFrAAAAJAAAAB+7sbJWqNM/CMwHsguLkT8AAAA/rwEAAAAAAAABbAAAACQAAACgZRYlKsfTPxBxlSlgPpA/AAAAP78BAAAAAAAAAW0AAAAkAAAAY2WtUGf10z8QcZUpYD6QPwAAAD+/AQAAAAAAAAFuAAAAJAAAAKS63wnRBNQ/QCxGQmnjjT8AAAA/zgEAAAAAAAABbwAAACQAAADlDxLDOhTUP0AsRkJp440/AAAAP94BAAAAAAAAAXAAAAAkAAAAJGVEfKQj1D9ALEZCaeONPwAAAD/eAQAAAAAAAAFxAAAAJAAAACRlRHykI9Q/QHZhMRJKiz8AAAA/XgIAAAAAAAABcgAAACQAAABlunY1DjPUP0B2YTESSos/AAAAP14CAAAAAAAAAXMAAAAkAAAA52Tbp+FR1D9AdmExEkqLPwAAAD9uAgAAAAAAAAF0AAAAJAAAAGkPQBq1cNQ/YMB8ILuwiD8AAAA/bgIAAAAAAAABdQAAACQAAADquaSMiI/UP2DAfCC7sIg/AAAAP30CAAAAAAAAAXYAAAAkAAAArbk7uMW91D9gwHwgu7CIPwAAAD99AgAAAAAAAAF3AAAAJAAAAG+50uMC7NQ/YMB8ILuwiD8AAAA/jQIAAAAAAAABeAAAACQAAAAyuWkPQBrVP2DAfCC7sIg/AAAAP40CAAAAAAAAAXkAAAAkAAAAsmPOgRM51T9gwHwgu7CIPwAAAD+cAgAAAAAAAAF6AAAAJAAAADQOM/TmV9U/YMB8ILuwiD8AAAA/nAIAAAAAAAABewAAACQAAAD3DcofJIbVP2DAfCC7sIg/AAAAP6wCAAAAAAAAAXwAAAAkAAAAuQ1hS2G01T9gwHwgu7CIPwAAAD+sAgAAAAAAAAF9AAAAJAAAAHwN+Hae4tU/YMB8ILuwiD8AAAA/vAIAAAAAAAABfgAAACQAAAD9t1zpcQHWP3AKmA9kF4Y/AAAAP8sCAAAAAAAAAX8AAAAkAAAAf2LBW0Ug1j9wCpgPZBeGPwAAAD/LAgAAAAAAAAGAAAAAJAAAAAENJs4YP9Y/cAqYD2QXhj8AAAA/2wIAAAAAAAABgQAAACQAAACCt4pA7F3WP3AKmA9kF4Y/AAAAP9sCAAAAAAAAAYIAAAAkAAAAwwy9+VVt1j9wCpgPZBeGPwAAAD/rAgAAAAAAAAGDAAAAJAAAAARi77K/fNY/cAqYD2QXhj8AAAA/6wIAAAAAAAABhAAAACQAAABFtyFsKYzWP3BUs/4MfoM/AAAAPwoDAAAAAAAAAYUAAAAkAAAAhQxUJZOb1j9wVLP+DH6DPwAAAD8pAwAAAAAAAAGGAAAAJAAAAIUMVCWTm9Y/kJ7O7bXkgD8AAAA/SAMAAAAAAAABhwAAACQAAADFYYbe/KrWP5Cezu215IA/AAAAP0gDAAAAAAAAAYgAAAAkAAAABre4l2a61j+Qns7tteSAPwAAAD9YAwAAAAAAAAGJAAAAJAAAAMm2T8Oj6NY/kJ7O7bXkgD8AAAA/WAMAAAAAAAABigAAACQAAABKYbQ1dwfXP5Cezu215IA/AAAAP2gDAAAAAAAAAYsAAAAkAAAADWFLYbQ11z8g0dO5vZZ8PwAAAD9oAwAAAAAAAAGMAAAAJAAAAI8LsNOHVNc/INHTub2WfD8AAAA/dwMAAAAAAAABjQAAACQAAACSYHm4LpLXPyDR07m9lnw/AAAAP3cDAAAAAAAAAY4AAAAkAAAAU2AQ5GvA1z8g0dO5vZZ8PwAAAD+HAwAAAAAAAAGPAAAAJAAAABZgpw+p7tc/INHTub2WfD8AAAA/hwMAAAAAAAABkAAAACQAAADYXz475hzYPyDR07m9lnw/AAAAP5YDAAAAAAAAAZEAAAAkAAAAWgqjrbk72D8g0dO5vZZ8PwAAAD+mAwAAAAAAAAGSAAAAJAAAANy0ByCNWtg/INHTub2WfD8AAAA/pgMAAAAAAAABkwAAACQAAAAdCjrZ9mnYPyDR07m9lnw/AAAAP6YDAAAAAAAAAZQAAAAkAAAAXV9skmB52D9gZQqYD2R3PwAAAD+2AwAAAAAAAAGVAAAAJAAAAAjlDxLDOoQ/OtHTub2W6D8AAAA/AAAAAAAAAAABlgAAACQAAAAI5Q8SwzqEPxFkFxYjoeg/AAAAPwAAAAAAAAAAAZcAAAAkAAAA8DzF64tNgj8RZBcWI6HoPwAAAD8QAAAAAAAAAAGYAAAAJAAAAAjlDxLDOoQ/EWQXFiOh6D8AAAA/fQAAAAAAAAABmQAAACQAAAA4NaVeMRWIPxFkFxYjoeg/AAAAP30AAAAAAAAAAZoAAAAkAAAAgC2F0dbcjT8RZBcWI6HoPwAAAD+NAAAAAAAAAAGbAAAAJAAAANw+DY+i25A/EWQXFiOh6D8AAAA/nQAAAAAAAAABnAAAACQAAAAMj6LbELaUPxFkFxYjoeg/AAAAP50AAAAAAAAAAZ0AAAAkAAAAMIsSleOZlz8RZBcWI6HoPwAAAD+dAAAAAAAAAAGeAAAAJAAAAFiHgk62fZo/EWQXFiOh6D8AAAA/rAAAAAAAAAABnwAAACQAAACI1xebJFiePxFkFxYjoeg/AAAAP78AAAAAAAAAAaAAAAAkAAAA3pPWc0kZoT8RZBcWI6HoPwAAAD/PAAAAAAAAAAGhAAAAJAAAAPzls2POgaM/EWQXFiOh6D8AAAA/zwAAAAAAAAABogAAACQAAAAi4iMdoWWmPzrR07m9lug/AAAAP94AAAAAAAAAAaMAAAAkAAAAQjQBDSbOqD860dO5vZboPwAAAD/uAAAAAAAAAAGkAAAAJAAAAGKG3vyqNqs/OtHTub2W6D8AAAA/7gAAAAAAAAABpQAAACQAAACA2LvsL5+tP2I+kF1YjOg/AAAAP/4AAAAAAAAAAaYAAAAkAAAAmoAGE2eMrz+Kq0wB84HoPwAAAD/+AAAAAAAAAAGnAAAAJAAAAFmUqBzPvLA/iqtMAfOB6D8AAAA/DQEAAAAAAAABqAAAACQAAABfPjvmHDixP4qrTAHzgeg/AAAAPw0BAAAAAAAAAakAAAAkAAAAY5MEy8N1sT+Kq0wB84HoPwAAAD8dAQAAAAAAAAGqAAAAJAAAAGXoza9qs7E/iqtMAfOB6D8AAAA/HQEAAAAAAAABqwAAACQAAABcgJ0+pLrPP6tm/Rn8JuY/AAAAPwAAAAAAAAAAAawAAAAkAAAA3CoCsXfZzz+rZv0Z/CbmPwAAAD8+AAAAAAAAAAGtAAAAJAAAAF7VZiNL+M8/q2b9Gfwm5j8AAAA/PgAAAAAAAAABrgAAACQAAAByakq9YirQP6tm/Rn8JuY/AAAAPz4AAAAAAAAAAa8AAAAkAAAA8xSvLzZJ0D+rZv0Z/CbmPwAAAD9OAAAAAAAAAAGwAAAAJAAAAHW/E6IJaNA/q2b9Gfwm5j8AAAA/TgAAAAAAAAABsQAAACQAAAD3aXgU3YbQP9PTub2WHOY/AAAAP14AAAAAAAAAAbIAAAAkAAAAdxTdhrCl0D/T07m9lhzmPwAAAD9tAAAAAAAAAAGzAAAAJAAAAPm+QfmDxNA/09O5vZYc5j8AAAA/bQAAAAAAAAABtAAAACQAAAB7aaZrV+PQP9PTub2WHOY/AAAAP30AAAAAAAAAAbUAAAAkAAAA/BML3ioC0T/7QHZhMRLmPwAAAD99AAAAAAAAAAG2AAAAJAAAAL8TogloMNE/+0B2YTES5j8AAAA/jAAAAAAAAAABtwAAACQAAABAvgZ8O0/RPyOuMgXMB+Y/AAAAP4wAAAAAAAAAAbgAAAAkAAAAA76dp3h90T8jrjIFzAfmPwAAAD+MAAAAAAAAAAG5AAAAJAAAAMS9NNO1q9E/SxvvqGb95T8AAAA/nAAAAAAAAAABugAAACQAAACHvcv+8tnRP0sb76hm/eU/AAAAP6wAAAAAAAAAAbsAAAAkAAAACWgwccb40T9LG++oZv3lPwAAAD+sAAAAAAAAAAG8AAAAJAAAAIoSleOZF9I/SxvvqGb95T8AAAA/uwAAAAAAAAABvQAAACQAAAAMvflVbTbSP0sb76hm/eU/AAAAP7sAAAAAAAAAAb4AAAAkAAAAjmdeyEBV0j9LG++oZv3lPwAAAD/LAAAAAAAAAAG/AAAAJAAAAA8SwzoUdNI/SxvvqGb95T8AAAA/ywAAAAAAAAABwAAAACQAAACRvCet55LSP0sb76hm/eU/AAAAP9sAAAAAAAAAAcEAAAAkAAAAE2eMH7ux0j9LG++oZv3lPwAAAD/bAAAAAAAAAAHCAAAAJAAAAFO8vtgkwdI/SxvvqGb95T8AAAA/6gAAAAAAAAABwwAAACQAAACUEfGRjtDSP0sb76hm/eU/AAAAPwMBAAAAAAAAAcQAAAAkAAAA1WYjS/jf0j9LG++oZv3lPwAAAD8TAQAAAAAAAAHFAAAAJAAAABa8VQRi79I/SxvvqGb95T8AAAA/EwEAAAAAAAABxgAAACQAAABXEYi9y/7SP0sb76hm/eU/AAAAPyMBAAAAAAAAAccAAAAkAAAA17vsL58d0z9LG++oZv3lPwAAAD8jAQAAAAAAAAHIAAAAJAAAAFlmUaJyPNM/SxvvqGb95T8AAAA/MgEAAAAAAAAByQAAACQAAAAbZujNr2rTP0sb76hm/eU/AAAAPzIBAAAAAAAAAcoAAAAkAAAA3mV/+eyY0z9LG++oZv3lPwAAAD9CAQAAAAAAAAHLAAAAJAAAAOG6SN6T1tM/SxvvqGb95T8AAAA/QgEAAAAAAAABzAAAACQAAACkut8J0QTUP0sb76hm/eU/AAAAP1IBAAAAAAAAAc0AAAAkAAAAJGVEfKQj1D9LG++oZv3lPwAAAD9SAQAAAAAAAAHOAAAAJAAAAKYPqe53QtQ/SxvvqGb95T8AAAA/YQEAAAAAAAABzwAAACQAAADnZNun4VHUP3OIq0wB8+U/AAAAP3EBAAAAAAAAAdAAAAAkAAAAKLoNYUth1D9ziKtMAfPlPwAAAD9xAQAAAAAAAAHRAAAAJAAAAGkPQBq1cNQ/c4irTAHz5T8AAAA/gAEAAAAAAAAB0gAAACQAAABpD0AatXDUP5z1Z/Cb6OU/AAAAP5ABAAAAAAAAAdMAAAAkAAAAqWRy0x6A1D+c9Wfwm+jlPwAAAD+gAQAAAAAAAAHUAAAAJAAAAOq5pIyIj9Q/xGIklDbe5T8AAAA/rwEAAAAAAAAB1QAAACQAAAArD9dF8p7UP+3P4DfR0+U/AAAAP78BAAAAAAAAAdYAAAAkAAAA7g5ucS/N1D8VPZ3ba8nlPwAAAD+/AQAAAAAAAAHXAAAAJAAAAG+50uMC7NQ/PapZfwa/5T8AAAA/zwEAAAAAAAAB2AAAACQAAADxYzdW1grVP2YXFiOhtOU/AAAAP88BAAAAAAAAAdkAAAAkAAAAsmPOgRM51T+OhNLGO6rlPwAAAD/eAQAAAAAAAAHaAAAAJAAAADQOM/TmV9U/tvGOataf5T8AAAA/3gEAAAAAAAAB2wAAACQAAAC2uJdmunbVP7bxjmrWn+U/AAAAP+4BAAAAAAAAAdwAAAAkAAAAeLgukvek1T/eXksOcZXlPwAAAD/uAQAAAAAAAAHdAAAAJAAAALkNYUthtNU/BswHsguL5T8AAAA//QEAAAAAAAAB3gAAACQAAAD6YpMEy8PVPwbMB7ILi+U/AAAAP/0BAAAAAAAAAd8AAAAkAAAAO7jFvTTT1T8GzAeyC4vlPwAAAD8NAgAAAAAAAAHgAAAAJAAAADu4xb0009U/LjnEVaaA5T8AAAA/HQIAAAAAAAAB4QAAACQAAAB8Dfh2nuLVPy45xFWmgOU/AAAAPzwCAAAAAAAAAeIAAAAkAAAAfA34dp7i1T+AEz2d22vlPwAAAD88AgAAAAAAAAHjAAAAJAAAALxiKjAI8tU/gBM9ndtr5T8AAAA/TAIAAAAAAAAB5AAAACQAAAD9t1zpcQHWP6iA+UB2YeU/AAAAP0wCAAAAAAAAAeUAAAAkAAAAPg2PotsQ1j/Q7bXkEFflPwAAAD9bAgAAAAAAAAHmAAAAJAAAAH9iwVtFINY/0O215BBX5T8AAAA/WwIAAAAAAAAB5wAAACQAAADAt/MUry/WP/hacoirTOU/AAAAP2sCAAAAAAAAAegAAAAkAAAAAQ0mzhg/1j8gyC4sRkLlPwAAAD9rAgAAAAAAAAHpAAAAJAAAAAENJs4YP9Y/SDXrz+A35T8AAAA/egIAAAAAAAAB6gAAACQAAACCt4pA7F3WP5oPZBcWI+U/AAAAP3oCAAAAAAAAAesAAAAkAAAAwwy9+VVt1j/CfCC7sBjlPwAAAD+KAgAAAAAAAAHsAAAAJAAAAMMMvflVbdY/6uncXksO5T8AAAA/igIAAAAAAAAB7QAAACQAAABFtyFsKYzWPzvEVaaA+eQ/AAAAP5oCAAAAAAAAAe4AAAAkAAAAhQxUJZOb1j+Lns7tteTkPwAAAD+aAgAAAAAAAAHvAAAAJAAAAMVhht78qtY/23hHNevP5D8AAAA/qQIAAAAAAAAB8AAAACQAAAAGt7iXZrrWP1XAfCC7sOQ/AAAAP7kCAAAAAAAAAfEAAAAkAAAARwzrUNDJ1j+lmvVn8JvkPwAAAD+5AgAAAAAAAAHyAAAAJAAAAIhhHQo62dY/9XRuryWH5D8AAAA/yQIAAAAAAAAB8wAAACQAAAAKDIJ8DfjWP0ZP5/ZacuQ/AAAAP8kCAAAAAAAAAfQAAAAkAAAACgyCfA341j9vvKOa9WfkPwAAAD/YAgAAAAAAAAH1AAAAJAAAAEphtDV3B9c/lylgPpBd5D8AAAA/2AIAAAAAAAAB9gAAACQAAABKYbQ1dwfXP7+WHOIqU+Q/AAAAP+gCAAAAAAAAAfcAAAAkAAAASmG0NXcH1z/nA9mFxUjkPwAAAD9CAwAAAAAAAAH4AAAAJAAAAEphtDV3B9c/EHGVKWA+5D8AAAA/QgMAAAAAAAAB+QAAACQAAABKYbQ1dwfXP2BLDnGVKeQ/AAAAP1EDAAAAAAAAAfoAAAAkAAAACgyCfA341j+IuMoUMB/kPwAAAD9RAwAAAAAAAAH7AAAAJAAAAIhhHQo62dY/2pJDXGUK5D8AAAA/YQMAAAAAAAAB/AAAACQAAADFYYbe/KrWPyptvKOa9eM/AAAAP2EDAAAAAAAAAf0AAAAkAAAAgreKQOxd1j+itPGOatbjPwAAAD9wAwAAAAAAAAH+AAAAJAAAAMC38xSvL9Y/845q1p/B4z8AAAA/cAMAAAAAAAAB/wAAACQAAAC8YiowCPLVPxv8Jno6t+M/AAAAP4ADAAAAAAAAAQABAAAkAAAAuQ1hS2G01T9s1p/Bb6LjPwAAAD+AAwAAAAAAAAEBAQAAJAAAADdj/NiNldU/lENcZQqY4z8AAAA/kAMAAAAAAAABAgEAACQAAAB1Y2WtUGfVP72wGAmljeM/AAAAP5ADAAAAAAAAAQMBAAAkAAAA87gAO31I1T/lHdWsP4PjPwAAAD+fAwAAAAAAAAEEAQAAJAAAAHMOnMipKdU/5R3VrD+D4z8AAAA/nwMAAAAAAAABBQEAACQAAAAyuWkPQBrVP+Ud1aw/g+M/AAAAP68DAAAAAAAAAQYBAAAkAAAA8WM3VtYK1T/lHdWsP4PjPwAAAD+vAwAAAAAAAAEHAQAAJAAAAG+50uMC7NQ/5R3VrD+D4z8AAAA/vwMAAAAAAAABCAEAACQAAAAuZKAqmdzUP+Ud1aw/g+M/AAAAP84DAAAAAAAAAQkBAAAkAAAA7g5ucS/N1D/lHdWsP4PjPwAAAD/eAwAAAAAAAAEKAQAAJAAAAK25O7jFvdQ/5R3VrD+D4z8AAAA/3gMAAAAAAAABCwEAACQAAABsZAn/W67UP+Ud1aw/g+M/AAAAP/0DAAAAAAAAAQwBAAAkAAAAKw/XRfKe1D/lHdWsP4PjPwAAAD/9AwAAAAAAAAENAQAAJAAAAKlkctMegNQ/5R3VrD+D4z8AAAA//QMAAAAAAAABDgEAACQAAAAoug1hS2HUP+Ud1aw/g+M/AAAAPw0EAAAAAAAAAQ8BAAAkAAAAZbp2NQ4z1D+9sBgJpY3jPwAAAD8cBAAAAAAAAAEQAQAAJAAAAKS63wnRBNQ/vbAYCaWN4z8AAAA/HAQAAAAAAAABEQEAACQAAADhukjek9bTP5RDXGUKmOM/AAAAPywEAAAAAAAAARIBAAAkAAAAYBDka8C30z+UQ1xlCpjjPwAAAD8sBAAAAAAAAAETAQAAJAAAAJ0QTUCDidM/bNafwW+i4z8AAAA/PAQAAAAAAAABFAEAACQAAAAbZujNr2rTP2zWn8FvouM/AAAAPzwEAAAAAAAAARUBAAAkAAAAWWZRonI80z9s1p/Bb6LjPwAAAD9LBAAAAAAAAAEWAQAAJAAAABgRH+kILdM/RGnjHdWs4z8AAAA/SwQAAAAAAAABFwEAACQAAACYZrp2NQ7TP0Rp4x3VrOM/AAAAP1sEAAAAAAAAARgBAAAkAAAAFrxVBGLv0j9EaeMd1azjPwAAAD9bBAAAAAAAAAEZAQAAJAAAANVmI0v439I/RGnjHdWs4z8AAAA/agQAAAAAAAABGgEAACQAAACUEfGRjtDSPxv8Jno6t+M/AAAAP2oEAAAAAAAAARsBAAAkAAAAU7y+2CTB0j8b/CZ6OrfjPwAAAD96BAAAAAAAAAEcAQAAJAAAABNnjB+7sdI/G/wmejq34z8AAAA/egQAAAAAAAABHQEAACQAAADSEVpmUaLSPxv8Jno6t+M/AAAAP4oEAAAAAAAAAR4BAAAkAAAAkbwnreeS0j/zjmrWn8HjPwAAAD+KBAAAAAAAAAEfAQAAJAAAAFBn9fN9g9I/845q1p/B4z8AAAA/mQQAAAAAAAABIAEAACQAAAAPEsM6FHTSP/OOatafweM/AAAAP6kEAAAAAAAAASEBAAAkAAAADxLDOhR00j/KIa4yBczjPwAAAD/IBAAAAAAAAAEiAQAAJAAAAM68kIGqZNI/yiGuMgXM4z8AAAA/NgUAAAAAAAABIwEAACQAAADOvJCBqmTSP6K08Y5q1uM/AAAAP0UFAAAAAAAAASQBAAAkAAAAjmdeyEBV0j96RzXrz+DjPwAAAD9kBQAAAAAAAAElAQAAJAAAAI5nXshAVdI/Utp4RzXr4z8AAAA/dAUAAAAAAAABJgEAACQAAACOZ17IQFXSPwIAAAAAAOQ/AAAAP4QFAAAAAAAAAScBAAAkAAAATRIsD9dF0j+wJYe4yhTkPwAAAD+EBQAAAAAAAAEoAQAAJAAAAE0SLA/XRdI/ON5Rzfoz5D8AAAA/kwUAAAAAAAABKQEAACQAAADLZ8ecAyfSP+cD2YXFSOQ/AAAAP5MFAAAAAAAAASoBAAAkAAAAy2fHnAMn0j9vvKOa9WfkPwAAAD+jBQAAAAAAAAErAQAAJAAAAIoSleOZF9I/zQeyC4uR5D8AAAA/owUAAAAAAAABLAEAACQAAABJvWIqMAjSPy1TwHwgu+Q/AAAAP7MFAAAAAAAAAS0BAAAkAAAACWgwccb40T+zC4uRUNrkPwAAAD+zBQAAAAAAAAEuAQAAJAAAAAloMHHG+NE/O8RVpoD55D8AAAA/wgUAAAAAAAABLwEAACQAAAAJaDBxxvjRPxJXmQLmA+U/AAAAP8IFAAAAAAAAATABAAAkAAAAyBL+t1zp0T/CfCC7sBjlPwAAAD/SBQAAAAAAAAExAQAAJAAAAMgS/rdc6dE/mg9kFxYj5T8AAAA/0gUAAAAAAAABMgEAACQAAADIEv63XOnRP3Gip3N7LeU/AAAAP+EFAAAAAAAAATMBAAAkAAAAyBL+t1zp0T9INevP4DflPwAAAD/xBQAAAAAAAAE0AQAAJAAAAMgS/rdc6dE/IMguLEZC5T8AAAA/EAYAAAAAAAABNQEAACQAAADIEv63XOnRP/hacoirTOU/AAAAPxAGAAAAAAAAATYBAAAkAAAAyBL+t1zp0T/Q7bXkEFflPwAAAD8gBgAAAAAAAAE3AQAAJAAAAMgS/rdc6dE/gBM9ndtr5T8AAAA/MAYAAAAAAAABOAEAACQAAADIEv63XOnRP1imgPlAduU/AAAAPzAGAAAAAAAAATkBAAAkAAAAyBL+t1zp0T8uOcRVpoDlPwAAAD8wBgAAAAAAAAE6AQAAJAAAAMgS/rdc6dE/BswHsguL5T8AAAA/XgYAAAAAAAABOwEAACQAAADIEv63XOnRP95eSw5xleU/AAAAPxoHAAAAAAAAATwBAAAkAAAAPMXri00S7D8468/gN9HvPwAAAD8AAAAAAAAAAAE9AQAAJAAAAH0aHkW3Iew/OOvP4DfR7z8AAAA/rAAAAAAAAAABPgEAACQAAAD/xIK3ikDsP2BYjITSxu8/AAAAP6wAAAAAAAAAAT8BAAAkAAAAYu+yv3x27D+wMgXMB7LvPwAAAD+8AAAAAAAAAAFAAQAAJAAAACPvSeu5pOw/sDIFzAey7z8AAAA/vAAAAAAAAAABQQEAACQAAAAnRBPQYOLsP9ifwW+ip+8/AAAAP8wAAAAAAAAAAUIBAAAkAAAAKpnctAcg7T8ADX4TPZ3vPwAAAD/MAAAAAAAAAAFDAQAAJAAAAA5ucS/NdO0/elSz/gx+7z8AAAA/2wAAAAAAAAABRAEAACQAAACx7dPwKLrtP8ouLEZCae8/AAAAP9sAAAAAAAAAAUUBAAAkAAAA9pfPjjkH7j8aCaWNd1TvPwAAAD/rAAAAAAAAAAFGAQAAJAAAAJoXMlCVTO4/auMd1aw/7z8AAAA/KAEAAAAAAAABRwEAACQAAAA8l5QR8ZHuP5JQ2nhHNe8/AAAAPzcBAAAAAAAAAUgBAAAkAAAAoMHEGePH7j+8vZYc4irvPwAAAD83AQAAAAAAAAFJAQAAJAAAACJsKYy25u4/vL2WHOIq7z8AAAA/RwEAAAAAAAABSgEAACQAAACkFo7+iQXvP+QqU8B8IO8/AAAAP0cBAAAAAAAAAUsBAAAkAAAAhJZZlKgc7z8MmA9kFxbvPwAAAD9XAQAAAAAAAAFMAQAAJAAAAGQWJSrHM+8/DJgPZBcW7z8AAAA/VwEAAAAAAAABTQEAACQAAAAGQb4GfDvvPwyYD2QXFu8/AAAAP2YBAAAAAAAAAU4BAAAkAAAARpbwv+VK7z8MmA9kFxbvPwAAAD9mAQAAAAAAAAFPAQAAJAAAAIjrInlPWu8/DJgPZBcW7z8AAAA/dgEAAAAAAAABUAEAACQAAAAoFrxVBGLvPwyYD2QXFu8/AAAAP3YBAAAAAAAAAVEBAAAkAAAAaGvuDm5x7z8MmA9kFxbvPwAAAD+GAQAAAAAAAAFSAQAAJAAAAKjAIMjXgO8/DJgPZBcW7z8AAAA/lQEAAAAAAAABUwEAACQAAABI67mkjIjvPwyYD2QXFu8/AAAAP5UBAAAAAAAAAVQBAAAkAAAAKmuFOquf7z8MmA9kFxbvPwAAAD+VAQAAAAAAAAFVAQAAJAAAAGzAt/MUr+8/DJgPZBcW7z8AAAA/pQEAAAAAAAABVgEAACQAAACsFeqsfr7vPwyYD2QXFu8/AAAAP6UBAAAAAAAAAVcBAAAkAAAA7mocZujN7z8MmA9kFxbvPwAAAD+0AQAAAAAAAAFYAQAAJAAAAI6VtUKd1e8/DJgPZBcW7z8AAAA/xAEAAAAAAAABWQEAACQAAAAuwE4fUt3vPwyYD2QXFu8/AAAAP9QBAAAAAAAACw==</ink>
</athena>
</file>

<file path=customXml/item1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4AAAARAAAABwMAAAAAAQAAABAAAAAECUlua0F0b21WMQIAAAAJBAAAAAkFAAAACQYAAAAJBwAAAAkIAAAACQkAAAAJCgAAAAkLAAAACQwAAAAJDQAAAAkOAAAACQ8AAAAJEAAAAAkRAAAADQIFBAAAAAtQZW5TdHJva2VWMQQAAAAKQXR0cmlidXRlcwVUcmFjZQlTdGFydFRpbWUEVHlwZQQEAAQPUGVuQXR0cmlidXRlc1YxAgAAAApJbmtUcmFjZVYxAgAAABAMQWN0aW9uVHlwZVYxAgAAAAIAAAAJEgAAAAkTAAAAqTcBAAAAAAAF7P///wxBY3Rpb25UeXBlVjEBAAAAB3ZhbHVlX18ACAIAAAAAAAAAAQUAAAAEAAAACRUAAAAJFgAAAOg8AQAAAAAAAen////s////AAAAAAEGAAAABAAAAAkYAAAACRkAAACMWAEAAAAAAAHm////7P///wAAAAABBwAAAAQAAAAJGwAAAAkcAAAA9tMBAAAAAAAB4////+z///8AAAAAAQgAAAAEAAAACR4AAAAJHwAAAAUvAgAAAAAAAeD////s////AAAAAAEJAAAABAAAAAkhAAAACSIAAAD6RQIAAAAAAAHd////7P///wAAAAABCgAAAAQAAAAJJAAAAAklAAAA9qUCAAAAAAAB2v///+z///8AAAAAAQsAAAAEAAAACScAAAAJKAAAAOC+AgAAAAAAAdf////s////AAAAAAEMAAAABAAAAAkqAAAACSsAAAAB0QIAAAAAAAHU////7P///wAAAAABDQAAAAQAAAAJLQAAAAkuAAAAZPQCAAAAAAAB0f///+z///8AAAAAAQ4AAAAEAAAACTAAAAAJMQAAAPwJAwAAAAAAAc7////s////AAAAAAEPAAAABAAAAAkzAAAACTQAAABRDQMAAAAAAAHL////7P///wAAAAABEAAAAAQAAAAJNgAAAAk3AAAAPTMDAAAAAAAByP///+z///8AAAAABREAAAANQ2xlYXJDYW52YXNWMQIAAAAJU3RhcnRUaW1lBFR5cGUABBAMQWN0aW9uVHlwZVYxAgAAAAIAAADpmgMAAAAAAAHH////7P///wAAAAAFEgAAAA9QZW5BdHRyaWJ1dGVzVjEKAAAAB19jb2xvckEHX2NvbG9yUgdfY29sb3JHB19jb2xvckIKRml0VG9DdXJ2ZQZIZWlnaHQOSWdub3JlUHJlc3N1cmUNSXNIaWdobGlnaHRlcgVTaGFwZQVXaWR0aAAAAAAAAAAABAACAgICAQYBAQxCcnVzaFNoYXBlVjECAAAABgIAAAD/ALDwAAAAAAAAACJAAAAFxv///wxCcnVzaFNoYXBlVjEBAAAAB3ZhbHVlX18ACAIAAAABAAAAAAAAAAAAIkAFEwAAAApJbmtUcmFjZVYxAwAAAA1MaXN0YDErX2l0ZW1zDExpc3RgMStfc2l6ZQ9MaXN0YDErX3ZlcnNpb24EAAAYU2hhcmVkLklua2luZy5JbmtQb2ludFtdAgAAAAgIAgAAAAk7AAAAFAAAABQAAAABFQAAABIAAAD/ALDwAAAAAAAAACJAAAABxP///8b///8BAAAAAAAAAAAAIkABFgAAABMAAAAJPQAAAC0AAAAtAAAAARgAAAASAAAA/wCw8AAAAAAAAAAiQAAAAcL////G////AQAAAAAAAAAAACJAARkAAAATAAAACT8AAAAlAAAAJQAAAAEbAAAAEgAAAP8AsPAAAAAAAAAAIkAAAAHA////xv///wEAAAAAAAAAAAAiQAEcAAAAEwAAAAlBAAAAigAAAIoAAAABHgAAABIAAAD/ALDwAAAAAAAAACJAAAABvv///8b///8BAAAAAAAAAAAAIkABHwAAABMAAAAJQwAAANUAAADVAAAAASEAAAASAAAA/wCw8AAAAAAAAAAiQAAAAbz////G////AQAAAAAAAAAAACJAASIAAAATAAAACUUAAABvAAAAbwAAAAEkAAAAEgAAAP8AsPAAAAAAAAAAIkAAAAG6////xv///wEAAAAAAAAAAAAiQAElAAAAEwAAAAlHAAAAXwAAAF8AAAABJwAAABIAAAD/ALDwAAAAAAAAACJAAAABuP///8b///8BAAAAAAAAAAAAIkABKAAAABMAAAAJSQAAADoAAAA6AAAAASoAAAASAAAA/wCw8AAAAAAAAAAiQAAAAbb////G////AQAAAAAAAAAAACJAASsAAAATAAAACUsAAAAdAAAAHQAAAAEtAAAAEgAAAP8AsPAAAAAAAAAAIkAAAAG0////xv///wEAAAAAAAAAAAAiQAEuAAAAEwAAAAlNAAAAhAAAAIQAAAABMAAAABIAAAD/ALDwAAAAAAAAACJAAAABsv///8b///8BAAAAAAAAAAAAIkABMQAAABMAAAAJTwAAABEAAAARAAAAATMAAAASAAAA/wCw8AAAAAAAAAAiQAAAAbD////G////AQAAAAAAAAAAACJAATQAAAATAAAACVEAAABBAAAAQQAAAAE2AAAAEgAAAP8AsPAAAAAAAAAAIkAAAAGu////xv///wEAAAAAAAAAAAAiQAE3AAAAEwAAAAlTAAAAPgAAAD4AAAAHOwAAAAABAAAAIAAAAAQKSW5rUG9pbnRWMQIAAAAJVAAAAAlVAAAACVYAAAAJVwAAAAlYAAAACVkAAAAJWgAAAAlbAAAACVwAAAAJXQAAAAleAAAACV8AAAAJYAAAAAlhAAAACWIAAAAJYwAAAAlkAAAACWUAAAAJZgAAAAlnAAAADQwHPQAAAAABAAAAQAAAAAQKSW5rUG9pbnRWMQIAAAAJaAAAAAlpAAAACWoAAAAJawAAAAlsAAAACW0AAAAJbgAAAAlvAAAACXAAAAAJcQAAAAlyAAAACXMAAAAJdAAAAAl1AAAACXYAAAAJdwAAAAl4AAAACXkAAAAJegAAAAl7AAAACXwAAAAJfQAAAAl+AAAACX8AAAAJgAAAAAmBAAAACYIAAAAJgwAAAAmEAAAACYUAAAAJhgAAAAmHAAAACYgAAAAJiQAAAAmKAAAACYsAAAAJjAAAAAmNAAAACY4AAAAJjwAAAAmQAAAACZEAAAAJkgAAAAmTAAAACZQAAAANEwc/AAAAAAEAAABAAAAABApJbmtQb2ludFYxAgAAAAmVAAAACZYAAAAJlwAAAAmYAAAACZkAAAAJmgAAAAmbAAAACZwAAAAJnQAAAAmeAAAACZ8AAAAJoAAAAAmhAAAACaIAAAAJowAAAAmkAAAACaUAAAAJpgAAAAmnAAAACagAAAAJqQAAAAmqAAAACasAAAAJrAAAAAmtAAAACa4AAAAJrwAAAAmwAAAACbEAAAAJsgAAAAmzAAAACbQAAAAJtQAAAAm2AAAACbcAAAAJuAAAAAm5AAAADRsHQQAAAAABAAAAAAEAAAQKSW5rUG9pbnRWMQI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NdgdDAAAAAAEAAAAAAQAABApJbmtQb2ludFYxAgA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CasBAAAJrAEAAAmtAQAACa4BAAAJrwEAAAmwAQAACbEBAAAJsgEAAAmzAQAACbQBAAAJtQEAAAm2AQAACbcBAAAJuAEAAAm5AQAACboBAAAJuwEAAAm8AQ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0rB0UAAAAAAQAAAIAAAAAECklua1BvaW50VjECAA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lUAgAACVUCAAAJVgIAAAlXAgAACVgCAAAJWQIAAAlaAgAACVsCAAAJXAIAAAldAgAACV4CAAAJXwIAAAlgAgAACWECAAAJYgIAAAljAgAACWQCAAAJZQIAAAlmAgAACWcCAAAJaAIAAAlpAgAACWoCAAAJawIAAAlsAgAACW0CAAAJbgIAAAlvAgAACXACAAAJcQIAAAlyAgAACXMCAAAJdAIAAAl1AgAACXYCAAAJdwIAAAl4AgAACXkCAAAJegIAAAl7AgAACXwCAAAJfQIAAAl+AgAACX8CAAAJgAIAAAmBAgAACYICAAAJgwIAAAmEAgAACYUCAAAJhgIAAAmHAgAADREHRwAAAAABAAAAgAAAAAQKSW5rUG9pbnRWMQIAAAAJiAIAAAmJAgAACYoCAAAJiwIAAAmMAgAACY0CAAAJjgIAAAmPAgAACZACAAAJkQIAAAmSAgAACZMCAAAJlAIAAAmVAgAACZYCAAAJlwIAAAmYAgAACZkCAAAJmgIAAAmbAgAACZwCAAAJnQIAAAmeAgAACZ8CAAAJoAIAAAmhAgAACaICAAAJowIAAAmkAg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DSEHSQAAAAABAAAAQAAAAAQKSW5rUG9pbnRWMQIA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0GB0sAAAAAAQAAACAAAAAECklua1BvaW50VjECAAAACSEDAAAJIgMAAAkjAwAACSQDAAAJJQMAAAkmAwAACScDAAAJKAMAAAkpAwAACSoDAAAJKwMAAAksAwAACS0DAAAJLgMAAAkvAwAACTADAAAJMQMAAAkyAwAACTMDAAAJNAMAAAk1AwAACTYDAAAJNwMAAAk4AwAACTkDAAAJOgMAAAk7AwAACTwDAAAJPQMAAA0DB00AAAAAAQAAAAABAAAECklua1BvaW50VjECAAAACT4DAAAJPwMAAAlAAwAACUEDAAAJQgMAAAlDAwAACUQD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JnwMAAAmgAwAACaEDAAAJogMAAAmjAwAACaQDAAAJpQMAAAmmAwAACacDAAAJqAMAAAmpAwAACaoDAAAJqwMAAAmsAwAACa0DAAAJrgMAAAmvAwAACbADAAAJsQMAAAmyAwAACbMDAAAJtAMAAAm1AwAACbYDAAAJtwMAAAm4AwAACbkDAAAJugMAAAm7AwAACbwDAAAJvQMAAAm+AwAACb8DAAAJwAMAAAnBAwAADXwHTwAAAAABAAAAIAAAAAQKSW5rUG9pbnRWMQIAAAAJwgMAAAnDAwAACcQDAAAJxQMAAAnGAwAACccDAAAJyAMAAAnJAwAACcoDAAAJywMAAAnMAwAACc0DAAAJzgMAAAnPAwAACdADAAAJ0QMAAAnSAwAADQ8HUQAAAAABAAAAgAAAAAQKSW5rUG9pbnRWMQIAAAAJ0wMAAAnUAwAACdUDAAAJ1gMAAAnXAwAACdgDAAAJ2QMAAAnaAwAACdsDAAAJ3AMAAAndAwAACd4DAAAJ3wMAAAngAwAACeEDAAAJ4gMAAAnjAwAACeQDAAAJ5QMAAAnmAwAACecD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DT8HUwAAAAABAAAAQAAAAAQKSW5rUG9pbnRWMQIAAAAJFAQAAAkVBAAACRYEAAAJFwQAAAkYBAAACRkEAAAJGgQAAAkbBAAACRwEAAAJHQQAAAkeBAAACR8EAAAJIAQAAAkhBAAACSIEAAAJIwQAAAkkBAAACSUEAAAJJgQAAAknBAAACSgEAAAJKQQAAAkqBAAACSsEAAAJLAQAAAktBAAACS4EAAAJLwQAAAkwBAAACTEEAAAJMgQAAAkzBAAACTQEAAAJNQQAAAk2BAAACTcEAAAJOAQAAAk5BAAACToEAAAJOwQAAAk8BAAACT0EAAAJPgQAAAk/BAAACUAEAAAJQQQAAAlCBAAACUMEAAAJRAQAAAlFBAAACUYEAAAJRwQAAAlIBAAACUkEAAAJSgQAAAlLBAAACUwEAAAJTQQAAAlOBAAACU8EAAAJUAQAAAlRBAAADQIFVAAAAApJbmtQb2ludFYxBAAAAAFYAVkOUHJlc3N1cmVGYWN0b3IJVGltZVN0YW1wAAAAAAYGCxACAAAAnS3U4+2Y1D88+ldCDAXDPwAAAD8AAAAAAAAAAAFVAAAAVAAAACktZi+MtdQ/RMF8UeXWwj8AAAA/nwAAAAAAAAABVgAAAFQAAAC3LPh6KtLUP0TBfFHl1sI/AAAAP64AAAAAAAAAAVcAAABUAAAARSyKxsju1D9MiKFgvqjCPwAAAD++AAAAAAAAAAFYAAAAVAAAAJkr5Te2GdU/VE/Gb5d6wj8AAAA/vgAAAAAAAAABWQAAAFQAAAC0KgnP8lLVP1RPxm+XesI/AAAAP74AAAAAAAAAAVoAAABUAAAAXCm/sc2o1T9UT8Zvl3rCPwAAAD/OAAAAAAAAAAFbAAAAVAAAAD8orG5Z8NU/WhbrfnBMwj8AAAA/zgAAAAAAAAABXAAAAFQAAAAhJ5kr5TfWP2TdD45JHsI/AAAAP90AAAAAAAAAAV0AAABUAAAAkCUYNA+c1j9spDSdIvDBPwAAAD/tAAAAAAAAAAFeAAAAVAAAAHIkBfGa49Y/bKQ0nSLwwT8AAAA/7QAAAAAAAAABXwAAAFQAAAAaI7vTdTnXP2ykNJ0i8ME/AAAAP+0AAAAAAAAAAWAAAABUAAAAwyFxtlCP1z96Mn671JPBPwAAAD/8AAAAAAAAAAFhAAAAVAAAAN4glU2NyNc/ejJ+u9STwT8AAAA//AAAAAAAAAABYgAAAFQAAAD4H7nkyQHYP4T5osqtZcE/AAAAPwwBAAAAAAAAAWMAAABUAAAAFB/dewY72D+MwMfZhjfBPwAAAD8MAQAAAAAAAAFkAAAAVAAAAGgeOO3zZdg/jMDH2YY3wT8AAAA/HAEAAAAAAAABZQAAAFQAAAC9HZNe4ZDYP5SH7OhfCcE/AAAAPysBAAAAAAAAAWYAAABUAAAAhB1chDCf2D+Uh+zoXwnBPwAAAD8rAQAAAAAAAAFnAAAAVAAAAIQdXIQwn9g/mk4R+DjbwD8AAAA/SwEAAAAAAAABaAAAAFQAAACdLdTj7ZjUP6AIfJxteJM/AAAAPwAAAAAAAAAAAWkAAABUAAAAYy2dCT2n1D+gCHycbXiTPwAAAD8/AAAAAAAAAAFqAAAAVAAAALcs+Hoq0tQ/oAh8nG14kz8AAAA/TwAAAAAAAAABawAAAFQAAAALLFPsF/3UP6AIfJxteJM/AAAAP08AAAAAAAAAAWwAAABUAAAAJyt3g1Q21T+gCHycbXiTPwAAAD9PAAAAAAAAAAFtAAAAVAAAAAkqZEDgfdU/oAh8nG14kz8AAAA/XgAAAAAAAAABbgAAAFQAAACxKBoju9PVP/BAohU2B5I/AAAAP24AAAAAAAAAAW8AAABUAAAAISeZK+U31j/wQKIVNgeSPwAAAD9uAAAAAAAAAAFwAAAAVAAAAFYl4VleqtY/8ECiFTYHkj8AAAA/fQAAAAAAAAABcQAAAFQAAADGI2BiiA7XPzB5yI7+lZA/AAAAP30AAAAAAAAAAXIAAABUAAAA/CGokAGB1z/gYt0PjkmOPwAAAD+NAAAAAAAAAAFzAAAAVAAAADMg8L5689c/QNMpAh9niz8AAAA/jQAAAAAAAAABdAAAAFQAAADbHqahVUnYP2C0wuZAooU/AAAAP50AAAAAAAAAAXUAAABUAAAAER3uz8672D9gtMLmQKKFPwAAAD+dAAAAAAAAAAF2AAAAVAAAAEcbNv5HLtk/YLTC5kCihT8AAAA/rAAAAAAAAAABdwAAAFQAAAApGiO703XZP+AkD9nRv4I/AAAAP6wAAAAAAAAAAXgAAABUAAAAChkQeF+92T/gJA/Z0b+CPwAAAD+8AAAAAAAAAAF5AAAAVAAAACYYNA+c9tk/gCq3lsW6fz8AAAA/vAAAAAAAAAABegAAAFQAAAAIFyHMJz7aP4Aqt5bFun8/AAAAP8wAAAAAAAAAAXsAAABUAAAAIhZFY2R32j+AKreWxbp/PwAAAD/MAAAAAAAAAAF8AAAAVAAAAHcVoNRRoto/gCq3lsW6fz8AAAA/2wAAAAAAAAABfQAAAFQAAADLFPtFP83aP4Aqt5bFun8/AAAAP9sAAAAAAAAAAX4AAABUAAAAIBRWtyz42j+AC1B75/V5PwAAAD/rAAAAAAAAAAF/AAAAVAAAAK0T6ALLFNs/gAtQe+f1eT8AAAA/6wAAAAAAAAABgAAAAFQAAAB0E7EoGiPbP4ALUHvn9Xk/AAAAP/oAAAAAAAAAAYEAAABUAAAAOxN6Tmkx2z+AC1B75/V5PwAAAD/6AAAAAAAAAAGCAAAAVAAAAMcSDJoHTts/gAtQe+f1eT8AAAA/CgEAAAAAAAABgwAAAFQAAACOEtW/VlzbP4ALUHvn9Xk/AAAAPxoBAAAAAAAAAYQAAABUAAAAHBJnC/V42z+AC1B75/V5PwAAAD/ZAQAAAAAAAAGFAAAAVAAAAOMRMDFEh9s/gAtQe+f1eT8AAAA/2QEAAAAAAAABhgAAAFQAAABwEcJ84qPbP4ALUHvn9Xk/AAAAP+kBAAAAAAAAAYcAAABUAAAANxGLojGy2z+AC1B75/V5PwAAAD/pAQAAAAAAAAGIAAAAVAAAAMUQHe7Pzts/gAtQe+f1eT8AAAA/+AEAAAAAAAABiQAAAFQAAACMEOYTH93bP4ALUHvn9Xk/AAAAP/gBAAAAAAAAAYoAAABUAAAAGBB4X7352z+AC1B75/V5PwAAAD8IAgAAAAAAAAGLAAAAVAAAAKYPCqtbFtw/gAtQe+f1eT8AAAA/CAIAAAAAAAABjAAAAFQAAAA0D5z2+TLcP4ALUHvn9Xk/AAAAPxgCAAAAAAAAAY0AAABUAAAAiA73Z+dd3D+AC1B75/V5PwAAAD8YAgAAAAAAAAGOAAAAVAAAABYOibOFetw/gAtQe+f1eT8AAAA/JwIAAAAAAAABjwAAAFQAAABqDeQkc6XcP4ALUHvn9Xk/AAAAPycCAAAAAAAAAZAAAABUAAAAMQ2tSsKz3D+AC1B75/V5PwAAAD83AgAAAAAAAAGRAAAAVAAAAPgMdnARwtw/gAtQe+f1eT8AAAA/NwIAAAAAAAABkgAAAFQAAAC/DD+WYNDcP4ALUHvn9Xk/AAAAP0cCAAAAAAAAAZMAAABUAAAAhQwIvK/e3D+AC1B75/V5PwAAAD9HAgAAAAAAAAGUAAAAVAAAAEwM0eH+7Nw/gAtQe+f1eT8AAAA/ZgIAAAAAAAABlQAAAFQAAAA47fNl+LHkP+iLKreWxco/AAAAPwAAAAAAAAAAAZYAAABUAAAAOO3zZfix5D/wUk/Gb5fKPwAAAD9gAAAAAAAAAAGXAAAAVAAAAOFsoR5vx+Q/8FJPxm+Xyj8AAAA/YAAAAAAAAAABmAAAAFQAAACM7E7X5dzkP/BST8Zvl8o/AAAAP28AAAAAAAAAAZkAAABUAAAANmz8j1zy5D/0GXTVSGnKPwAAAD9vAAAAAAAAAAGaAAAAVAAAAMNrjtv6DuU/9Bl01Uhpyj8AAAA/fwAAAAAAAAABmwAAAFQAAAA06wS6wDLlPwDhmOQhO8o/AAAAP38AAAAAAAAAAZwAAABUAAAAiepfK65d5T8IqL3z+gzKPwAAAD+OAAAAAAAAAAGdAAAAVAAAAPlp1gl0geU/EG/iAtTeyT8AAAA/jgAAAAAAAAABngAAAFQAAABOaTF7YazlPxQ2BxKtsMk/AAAAP54AAAAAAAAAAZ8AAABUAAAAhuhwf3be5T8c/SshhoLJPwAAAD+eAAAAAAAAAAGgAAAAVAAAANrny/BjCeY/MIt1PzgmyT8AAAA/rgAAAAAAAAABoQAAAFQAAAASZwv1eDvmPzRSmk4R+Mg/AAAAP64AAAAAAAAAAaIAAABUAAAAg+aB0z5f5j88Gb9d6snIPwAAAD+9AAAAAAAAAAGjAAAAVAAAABDmEx/de+Y/UKcIfJxtyD8AAAA/vQAAAAAAAAABpAAAAFQAAACe5aVqe5jmP1CnCHycbcg/AAAAP80AAAAAAAAAAaUAAABUAAAADmUcSUG85j9Ubi2LdT/IPwAAAD/NAAAAAAAAAAGmAAAAVAAAALjkyQG40eY/VG4ti3U/yD8AAAA/3QAAAAAAAAABpwAAAFQAAABG5FtNVu7mP1RuLYt1P8g/AAAAP90AAAAAAAAAAagAAABUAAAA1OPtmPQK5z9Ubi2LdT/IPwAAAD/sAAAAAAAAAAGpAAAAVAAAACjjSAriNec/XDVSmk4RyD8AAAA/7AAAAAAAAAABqgAAAFQAAACZYr/op1nnP1w1UppOEcg/AAAAP/wAAAAAAAAAAasAAABUAAAAJmJRNEZ25z9cNVKaThHIPwAAAD/8AAAAAAAAAAGsAAAAVAAAANDh/uy8i+c/XDVSmk4RyD8AAAA/CwEAAAAAAAABrQAAAFQAAABe4ZA4W6jnP1w1UppOEcg/AAAAPwsBAAAAAAAAAa4AAABUAAAACGE+8dG95z9cNVKaThHIPwAAAD8bAQAAAAAAAAGvAAAAVAAAALLg66lI0+c/XDVSmk4RyD8AAAA/GwEAAAAAAAABsAAAAFQAAABdYJliv+jnP1w1UppOEcg/AAAAPysBAAAAAAAAAbEAAABUAAAA6l8rrl0F6D9k/HapJ+PHPwAAAD8rAQAAAAAAAAGyAAAAVAAAAFvfoYwjKeg/ZPx2qSfjxz8AAAA/OgEAAAAAAAABswAAAFQAAAAFX09Fmj7oP2T8dqkn48c/AAAAPzoBAAAAAAAAAbQAAABUAAAAsN78/RBU6D9k/HapJ+PHPwAAAD9KAQAAAAAAAAG1AAAAVAAAAHXexSNgYug/ZPx2qSfjxz8AAAA/WgEAAAAAAAABtgAAAFQAAAAgXnPc1nfoP2T8dqkn48c/AAAAP1oBAAAAAAAAAbcAAABUAAAAA95Xb/5+6D9k/HapJ+PHPwAAAD9aAQAAAAAAAAG4AAAAVAAAAOddPAImhug/cMObuAC1xz8AAAA/aQEAAAAAAAABuQAAAFQAAADK3SCVTY3oP3DDm7gAtcc/AAAAP3kBAAAAAAAAAboAAABUAAAAqZABgffVuz8HEq2wOZDgPwAAAD8AAAAAAAAAAAG7AAAAVAAAAN2OSa9wSLw/BxKtsDmQ4D8AAAA/eAEAAAAAAAABvAAAAFQAAAD5jW1GrYG8PwcSrbA5kOA/AAAAP4cBAAAAAAAAAb0AAABUAAAAFY2R3em6vD8HEq2wOZDgPwAAAD+HAQAAAAAAAAG+AAAAVAAAAC+MtXQm9Lw/BxKtsDmQ4D8AAAA/lwEAAAAAAAABvwAAAFQAAABLi9kLYy29PwcSrbA5kOA/AAAAP5cBAAAAAAAAAcAAAABUAAAAZYr9op9mvT/JQ3b0r4TgPwAAAD+nAQAAAAAAAAHBAAAAVAAAAH+JITrcn70/yUN29K+E4D8AAAA/pwEAAAAAAAABwgAAAFQAAAC3h2loVRK+P8lDdvSvhOA/AAAAP7YBAAAAAAAAAcMAAABUAAAA64Wxls6Evj/JQ3b0r4TgPwAAAD+2AQAAAAAAAAHEAAAAVAAAAOuFsZbOhL4/i3U/OCZ54D8AAAA/xgEAAAAAAAABxQAAAFQAAAAHhdUtC76+P4t1PzgmeeA/AAAAP8YBAAAAAAAAAcYAAABUAAAAI4T5xEf3vj+LdT84JnngPwAAAD/VAQAAAAAAAAHHAAAAVAAAAFmCQfPAab8/i3U/OCZ54D8AAAA/1QEAAAAAAAAByAAAAFQAAAB1gWWK/aK/P4t1PzgmeeA/AAAAP+UBAAAAAAAAAckAAABUAAAAj4CJITrcvz+LdT84JnngPwAAAD/1AQAAAAAAAAHKAAAAVAAAAI+AiSE63L8/TacIfJxt4D8AAAA/BAIAAAAAAAABywAAAFQAAADWv1ZcuwrAP02nCHycbeA/AAAAPwQCAAAAAAAAAcwAAABUAAAAYr/op1knwD9Npwh8nG3gPwAAAD8kAgAAAAAAAAHNAAAAVAAAAPC+evP3Q8A/TacIfJxt4D8AAAA/MwIAAAAAAAABzgAAAFQAAAB+vgw/lmDAPxDZ0b8SYuA/AAAAP0MCAAAAAAAAAc8AAABUAAAAmL0w1tKZwD8Q2dG/EmLgPwAAAD9DAgAAAAAAAAHQAAAAVAAAACa9wiFxtsA/0gqbA4lW4D8AAAA/UgIAAAAAAAAB0QAAAFQAAABAvOa4re/AP5Q8ZEf/SuA/AAAAP18CAAAAAAAAAdIAAABUAAAAzrt4BEwMwT+UPGRH/0rgPwAAAD9vAgAAAAAAAAHTAAAAVAAAAM67eARMDME/VW4ti3U/4D8AAAA/bwIAAAAAAAAB1AAAAFQAAABcuwpQ6ijBP1VuLYt1P+A/AAAAP38CAAAAAAAAAdUAAABUAAAAXLsKUOoowT8XoPbO6zPgPwAAAD+OAgAAAAAAAAHWAAAAVAAAAOq6nJuIRcE/F6D2zusz4D8AAAA/jgIAAAAAAAAB1wAAAFQAAAB4ui7nJmLBP9nRvxJiKOA/AAAAP54CAAAAAAAAAdgAAABUAAAAeLou5yZiwT9dNVKaThHgPwAAAD+eAgAAAAAAAAHZAAAAVAAAAAa6wDLFfsE/xDHJQ3b03z8AAAA/rgIAAAAAAAAB2gAAAFQAAACSuVJ+Y5vBP0iVW8ti3d8/AAAAP64CAAAAAAAAAdsAAABUAAAAkrlSfmObwT/K+O1ST8bfPwAAAD+9AgAAAAAAAAHcAAAAVAAAAJK5Un5jm8E/TlyA2juv3z8AAAA/vQIAAAAAAAAB3QAAAFQAAAAgueTJAbjBP9K/EmIomN8/AAAAP80CAAAAAAAAAd4AAABUAAAAILnkyQG4wT9WI6XpFIHfPwAAAD/NAgAAAAAAAAHfAAAAVAAAACC55MkBuME/2oY3cQFq3z8AAAA/3AIAAAAAAAAB4AAAAFQAAAAgueTJAbjBP17qyfjtUt8/AAAAP9wCAAAAAAAAAeEAAABUAAAArrh2FaDUwT/gTVyA2jvfPwAAAD/sAgAAAAAAAAHiAAAAVAAAAK64dhWg1ME/bngTF6D23j8AAAA/7AIAAAAAAAAB4wAAAFQAAACuuHYVoNTBP/LbpZ6M394/AAAAP/wCAAAAAAAAAeQAAABUAAAArrh2FaDUwT9+Bl01UprePwAAAD/8AgAAAAAAAAHlAAAAVAAAAK64dhWg1ME/AGrvvD6D3j8AAAA/CwMAAAAAAAAB5gAAAFQAAACuuHYVoNTBPwoxFMwXVd4/AAAAPwsDAAAAAAAAAecAAABUAAAArrh2FaDUwT+OlKZTBD7ePwAAAD8bAwAAAAAAAAHoAAAAVAAAAK64dhWg1ME/Evg42/Am3j8AAAA/aQMAAAAAAAAB6QAAAFQAAAAgueTJAbjBPxq/XerJ+N0/AAAAP3kDAAAAAAAAAeoAAABUAAAAkrlSfmObwT8av13qyfjdPwAAAD95AwAAAAAAAAHrAAAAVAAAAHi6LucmYsE/IIaC+aLK3T8AAAA/iAMAAAAAAAAB7AAAAFQAAADqupybiEXBPyCGgvmiyt0/AAAAP4gDAAAAAAAAAe0AAABUAAAA6rqcm4hFwT8qTacIfJzdPwAAAD+YAwAAAAAAAAHuAAAAVAAAAFy7ClDqKME/Kk2nCHyc3T8AAAA/mAMAAAAAAAAB7wAAAFQAAADOu3gETAzBP66wOZBohd0/AAAAP6gDAAAAAAAAAfAAAABUAAAAQLzmuK3vwD+usDmQaIXdPwAAAD+oAwAAAAAAAAHxAAAAVAAAALS8VG0P08A/MhTMF1Vu3T8AAAA/twMAAAAAAAAB8gAAAFQAAAAmvcIhcbbAPzIUzBdVbt0/AAAAP7cDAAAAAAAAAfMAAABUAAAAmL0w1tKZwD+2d16fQVfdPwAAAD/HAwAAAAAAAAH0AAAAVAAAAAy+noo0fcA/tnden0FX3T8AAAA/xwMAAAAAAAAB9QAAAFQAAAB+vgw/lmDAP7Z3Xp9BV90/AAAAP9YDAAAAAAAAAfYAAABUAAAAYr/op1knwD+2d16fQVfdPwAAAD/WAwAAAAAAAAH3AAAAVAAAAI+AiSE63L8/tnden0FX3T8AAAA/5gMAAAAAAAAB+AAAAFQAAAB1gWWK/aK/P7Z3Xp9BV90/AAAAP+YDAAAAAAAAAfkAAABUAAAAWYJB88Bpvz862/AmLkDdPwAAAD/2AwAAAAAAAAH6AAAAVAAAAD2DHVyEML8/OtvwJi5A3T8AAAA/9gMAAAAAAAAB+wAAAFQAAAAjhPnER/e+Pzrb8CYuQN0/AAAAPwUEAAAAAAAAAfwAAABUAAAAB4XVLQu+vj862/AmLkDdPwAAAD8FBAAAAAAAAAH9AAAAVAAAANGGjf+RS74/vj6Drhop3T8AAAA/FQQAAAAAAAAB/gAAAFQAAACbiEXRGNm9P74+g64aKd0/AAAAPxUEAAAAAAAAAf8AAABUAAAAZYr9op9mvT++PoOuGindPwAAAD8lBAAAAAAAAAEAAQAAVAAAABWNkd3purw/QKIVNgcS3T8AAAA/NAQAAAAAAAABAQEAAFQAAACpkAGB99W7P8QFqL3z+tw/AAAAPzQEAAAAAAAAAQIBAABUAAAAcZK5Un5juz/EBai98/rcPwAAAD9EBAAAAAAAAAEDAQAAVAAAADuUcSQF8bo/xAWovfP63D8AAAA/RAQAAAAAAAABBAEAAFQAAADrlgVfT0W6P8QFqL3z+tw/AAAAP0QEAAAAAAAAAQUBAABUAAAAz5fhxxIMuj/EBai98/rcPwAAAD9TBAAAAAAAAAEGAQAAVAAAALWYvTDW0rk/xAWovfP63D8AAAA/YwQAAAAAAAABBwEAAFQAAACZmZmZmZm5P8QFqL3z+tw/AAAAP2MEAAAAAAAAAQgBAABUAAAAfpp1Al1guT/EBai98/rcPwAAAD9xBAAAAAAAAAEJAQAAVAAAAGSbUWsgJ7k/xAWovfP63D8AAAA/cQQAAAAAAAABCgEAAFQAAABInC3U4+24P8QFqL3z+tw/AAAAP4AEAAAAAAAAAQsBAABUAAAALZ0JPae0uD/EBai98/rcPwAAAD+QBAAAAAAAAAEMAQAAVAAAABKe5aVqe7g/xAWovfP63D8AAAA/oAQAAAAAAAABDQEAAFQAAADBoHngtM+3P8QFqL3z+tw/AAAAP68EAAAAAAAAAQ4BAABUAAAAi6Ixsjtdtz/EBai98/rcPwAAAD+/BAAAAAAAAAEPAQAAVAAAADqlxeyFsbY/xAWovfP63D8AAAA/vwQAAAAAAAABEAEAAFQAAADOqDWQk8y1P8QFqL3z+tw/AAAAP84EAAAAAAAAAREBAABUAAAAfavJyt0gtT/EBai98/rcPwAAAD/OBAAAAAAAAAESAQAAVAAAACuuXQUodbQ/xAWovfP63D8AAAA/3gQAAAAAAAABEwEAAFQAAAAQrzlu6zu0P8QFqL3z+tw/AAAAP94EAAAAAAAAARQBAABUAAAA9a8V164CtD/EBai98/rcPwAAAD/uBAAAAAAAAAEVAQAAVAAAAPWvFdeuArQ/QKIVNgcS3T8AAAA/WwUAAAAAAAABFgEAAFQAAADasPE/csmzP0CiFTYHEt0/AAAAP1sFAAAAAAAAARcBAABUAAAA2rDxP3LJsz++PoOuGindPwAAAD9rBQAAAAAAAAEYAQAAVAAAANqw8T9yybM/OtvwJi5A3T8AAAA/awUAAAAAAAABGQEAAFQAAADasPE/csmzPzIUzBdVbt0/AAAAP3oFAAAAAAAAARoBAABUAAAA2rDxP3LJsz8qTacIfJzdPwAAAD+KBQAAAAAAAAEbAQAAVAAAANqw8T9yybM/IIaC+aLK3T8AAAA/igUAAAAAAAABHAEAAFQAAADasPE/csmzPxq/XerJ+N0/AAAAP5oFAAAAAAAAAR0BAABUAAAA2rDxP3LJsz8S+Djb8CbePwAAAD+pBQAAAAAAAAEeAQAAVAAAANqw8T9yybM/CjEUzBdV3j8AAAA/qQUAAAAAAAABHwEAAFQAAADasPE/csmzPwBq77w+g94/AAAAP7kFAAAAAAAAASABAABUAAAA9a8V164CtD9+Bl01UprePwAAAD+5BQAAAAAAAAEhAQAAVAAAABCvOW7rO7Q/+qLKrWWx3j8AAAA/yAUAAAAAAAABIgEAAFQAAAAQrzlu6zu0P3Y/OCZ5yN4/AAAAP8gFAAAAAAAAASMBAABUAAAAK65dBSh1tD92PzgmecjePwAAAD/YBQAAAAAAAAEkAQAAVAAAACuuXQUodbQ/8tulnozf3j8AAAA/6AUAAAAAAAABJQEAAFQAAABGrYGcZK60P/LbpZ6M394/AAAAPwcGAAAAAAAAASYBAABUAAAARq2BnGSutD9ueBMXoPbePwAAAD8XBgAAAAAAAAEnAQAAVAAAAGGspTOh57Q/bngTF6D23j8AAAA/FwYAAAAAAAABKAEAAFQAAAB9q8nK3SC1P2ix7gfHJN8/AAAAPyYGAAAAAAAAASkBAABUAAAAl6rtYRpatT/gTVyA2jvfPwAAAD8mBgAAAAAAAAEqAQAAVAAAAM6oNZCTzLU/4E1cgNo73z8AAAA/NgYAAAAAAAABKwEAAFQAAADop1kn0AW2P17qyfjtUt8/AAAAPzYGAAAAAAAAASwBAABUAAAAH6ahVUl4tj/ahjdxAWrfPwAAAD9FBgAAAAAAAAEtAQAAVAAAADqlxeyFsbY/ViOl6RSB3z8AAAA/RQYAAAAAAAABLgEAAFQAAABUpOmDwuq2P9K/EmIomN8/AAAAP1UGAAAAAAAAAS8BAABUAAAAcKMNG/8jtz/SvxJiKJjfPwAAAD9VBgAAAAAAAAEwAQAAVAAAAIuiMbI7Xbc/TlyA2juv3z8AAAA/ZQYAAAAAAAABMQEAAFQAAACloVVJeJa3P8r47VJPxt8/AAAAP2UGAAAAAAAAATIBAABUAAAAwaB54LTPtz/K+O1ST8bfPwAAAD90BgAAAAAAAAEzAQAAVAAAAMGgeeC0z7c/SJVby2Ld3z8AAAA/kgYAAAAAAAABNAEAAFQAAADcn5138Qi4P0iVW8ti3d8/AAAAP+AGAAAAAAAAATUBAABUAAAA957BDi5CuD9IlVvLYt3fPwAAAD/wBgAAAAAAAAE2AQAAVAAAABKe5aVqe7g/SJVby2Ld3z8AAAA/8AYAAAAAAAABNwEAAFQAAAAtnQk9p7S4P8QxyUN29N8/AAAAPx8HAAAAAAAAATgBAABUAAAASJwt1OPtuD/EMclDdvTfPwAAAD8+BwAAAAAAAAE5AQAAVAAAAGSbUWsgJ7k/xDHJQ3b03z8AAAA/PgcAAAAAAAABOgEAAFQAAAB+mnUCXWC5Px9nG97EBeA/AAAAP04HAAAAAAAAATsBAABUAAAAmZmZmZmZuT8fZxvexAXgPwAAAD9OBwAAAAAAAAE8AQAAVAAAALWYvTDW0rk/XTVSmk4R4D8AAAA/XQcAAAAAAAABPQEAAFQAAADPl+HHEgy6P101UppOEeA/AAAAP20HAAAAAAAAAT4BAABUAAAA65YFX09Fuj9dNVKaThHgPwAAAD99BwAAAAAAAAE/AQAAVAAAAAWWKfaLfro/XTVSmk4R4D8AAAA/qwcAAAAAAAABQAEAAFQAAAAhlU2NyLe6P5sDiVbYHOA/AAAAP7sHAAAAAAAAAUEBAABUAAAAO5RxJAXxuj+bA4lW2BzgPwAAAD/aBwAAAAAAAAFCAQAAVAAAAFeTlbtBKrs/mwOJVtgc4D8AAAA/6gcAAAAAAAABQwEAAFQAAABxkrlSfmO7P5sDiVbYHOA/AAAAP/oHAAAAAAAAAUQBAABUAAAAKAfgRhs23j9wTPKQHf3jPwAAAD8AAAAAAAAAAAFFAQAAVAAAALUGcpK5Ut4/cEzykB394z8AAAA/bgAAAAAAAAABRgEAAFQAAAAJBs0Dp33eP3BM8pAd/eM/AAAAP30AAAAAAAAAAUcBAABUAAAAXQUodZSo3j9wTPKQHf3jPwAAAD99AAAAAAAAAAFIAQAAVAAAAHkETAzR4d4/cEzykB394z8AAAA/jQAAAAAAAAABSQEAAFQAAABbAznJXCnfP3BM8pAd/eM/AAAAP40AAAAAAAAAAUoBAABUAAAAywG40YaN3z8zfrvUk/HjPwAAAD+cAAAAAAAAAAFLAQAAVAAAAON/5JInB+A/9a+EGArm4z8AAAA/nAAAAAAAAAABTAEAAFQAAAD+fggqZEDgP7fhTVyA2uM/AAAAP6wAAAAAAAAAAU0BAABUAAAA/P0QVMiA4D87ReDjbMPjPwAAAD+8AAAAAAAAAAFOAQAAVAAAABf9NOsEuuA//HapJ+O34z8AAAA/vAAAAAAAAAABTwEAAFQAAAAz/FiCQfPgP76ocmtZrOM/AAAAP8sAAAAAAAAAAVABAABUAAAATft8GX4s4T+A2juvz6DjPwAAAD/LAAAAAAAAAAFRAQAAVAAAAIV6vB2TXuE/QwwF80WV4z8AAAA/2wAAAAAAAAABUgEAAFQAAAASek5pMXvhPwU+zja8ieM/AAAAP9sAAAAAAAAAAVMBAABUAAAAoHngtM+X4T8FPs42vInjPwAAAD/rAAAAAAAAAAFUAQAAVAAAAGd5qdoepuE/BT7ONryJ4z8AAAA/6wAAAAAAAAABVQEAAFQAAAAueXIAbrThPwU+zja8ieM/AAAAP/oAAAAAAAAAAVYBAABUAAAA9Xg7Jr3C4T8FPs42vInjPwAAAD/6AAAAAAAAAAFXAQAAVAAAALt4BEwM0eE/BT7ONryJ4z8AAAA/CgEAAAAAAAABWAEAAFQAAACCeM1xW9/hPwU+zja8ieM/AAAAPwoBAAAAAAAAAVkBAABUAAAAZfixBIPm4T8FPs42vInjPwAAAD8ZAQAAAAAAAAFaAQAAVAAAAEl4lpeq7eE/BT7ONryJ4z8AAAA/GQEAAAAAAAABWwEAAFQAAAAs+Hoq0vThP8dvl3oyfuM/AAAAPykBAAAAAAAAAVwBAABUAAAA8/dDUCED4j/Hb5d6Mn7jPwAAAD8pAQAAAAAAAAFdAQAAVAAAANd3KONICuI/x2+XejJ+4z8AAAA/OQEAAAAAAAABXgEAAFQAAAC59wx2cBHiP8dvl3oyfuM/AAAAPzkBAAAAAAAAAV8BAABUAAAAgPfVm78f4j/Hb5d6Mn7jPwAAAD9IAQAAAAAAAAFgAQAAVAAAAEf3nsEOLuI/x2+XejJ+4z8AAAA/SAEAAAAAAAABYQEAAFQAAAArd4NUNjXiP8dvl3oyfuM/AAAAP1gBAAAAAAAAAWIBAABUAAAA1fYwDa1K4j/Hb5d6Mn7jPwAAAD9YAQAAAAAAAAFjAQAAVAAAAJz2+TL8WOI/x2+XejJ+4z8AAAA/aAEAAAAAAAABZAEAAFQAAABFdqfrcm7iP8dvl3oyfuM/AAAAP2gBAAAAAAAAAWUBAABUAAAADHZwEcJ84j/Hb5d6Mn7jPwAAAD93AQAAAAAAAAFmAQAAVAAAANN1OTcRi+I/x2+XejJ+4z8AAAA/dwEAAAAAAAABZwEAAFQAAAC39R3KOJLiP8dvl3oyfuM/AAAAP4cBAAAAAAAAAWgBAABUAAAAYXXLgq+n4j/Hb5d6Mn7jPwAAAD+HAQAAAAAAAAFpAQAAVAAAAEX1rxXXruI/x2+XejJ+4z8AAAA/lgEAAAAAAAABagEAAFQAAAAK9Xg7Jr3iP8dvl3oyfuM/AAAAP6YBAAAAAAAAAWsBAABUAAAA0fRBYXXL4j/Hb5d6Mn7jPwAAAD+mAQAAAAAAAAFsAQAAVAAAALV0JvSc0uI/x2+XejJ+4z8AAAA/pgEAAAAAAAABbQEAAFQAAACY9AqHxNniP8dvl3oyfuM/AAAAP7YBAAAAAAAAAW4BAABUAAAAX/TTrBPo4j/Hb5d6Mn7jPwAAAD/FAQAAAAAAAAFvAQAAVAAAAEN0uD877+I/x2+XejJ+4z8AAAA/xQEAAAAAAAABcAEAAFQAAAAKdIFliv3iP8dvl3oyfuM/AAAAP8UBAAAAAAAAAXEBAABUAAAA0XNKi9kL4z/Hb5d6Mn7jPwAAAD/VAQAAAAAAAAFyAQAAVAAAALPzLh4BE+M/x2+XejJ+4z8AAAA/1QEAAAAAAAABcwEAAFQAAAB68/dDUCHjP8dvl3oyfuM/AAAAP+UBAAAAAAAAAXQBAABUAAAAQfPAaZ8v4z/Hb5d6Mn7jPwAAAD/2AQAAAAAAAAF1AQAAVAAAAAjziY/uPeM/BT7ONryJ4z8AAAA/BQIAAAAAAAABdgEAAFQAAADP8lK1PUzjPwU+zja8ieM/AAAAPwUCAAAAAAAAAXcBAABUAAAAlvIb24xa4z8FPs42vInjPwAAAD8VAgAAAAAAAAF4AQAAVAAAAFvy5ADcaOM/BT7ONryJ4z8AAAA/FQIAAAAAAAABeQEAAFQAAAAi8q0mK3fjPwU+zja8ieM/AAAAPyQCAAAAAAAAAXoBAABUAAAAzXFb36GM4z8FPs42vInjPwAAAD80AgAAAAAAAAF7AQAAVAAAAHfxCJgYouM/BT7ONryJ4z8AAAA/NAIAAAAAAAABfAEAAFQAAAA+8dG9Z7DjPwU+zja8ieM/AAAAP0QCAAAAAAAAAX0BAABUAAAABPGa47a+4z8FPs42vInjPwAAAD9EAgAAAAAAAAF+AQAAVAAAAJLwLC9V2+M/BT7ONryJ4z8AAAA/UwIAAAAAAAABfwEAAFQAAAA8cNrny/DjPwU+zja8ieM/AAAAP1MCAAAAAAAAAYABAABUAAAA5++HoEIG5D8FPs42vInjPwAAAD9jAgAAAAAAAAGBAQAAVAAAAK3vUMaRFOQ/BT7ONryJ4z8AAAA/YwIAAAAAAAABggEAAFQAAABXb/5+CCrkPwU+zja8ieM/AAAAP3MCAAAAAAAAAYMBAABUAAAAHm/HpFc45D8FPs42vInjPwAAAD9zAgAAAAAAAAGEAQAAVAAAAMjudF3OTeQ/BT7ONryJ4z8AAAA/ggIAAAAAAAABhQEAAFQAAABzbiIWRWPkPwU+zja8ieM/AAAAP4ICAAAAAAAAAYYBAABUAAAAAG60YeN/5D9DDAXzRZXjPwAAAD+SAgAAAAAAAAGHAQAAVAAAAFVtD9PQquQ/gNo7r8+g4z8AAAA/kgIAAAAAAAABiAEAAFQAAADF7IWxls7kP76ocmtZrOM/AAAAP6ECAAAAAAAAAYkBAABUAAAANmz8j1zy5D++qHJrWazjPwAAAD+xAgAAAAAAAAGKAQAAVAAAAKbrcm4iFuU//HapJ+O34z8AAAA/sQIAAAAAAAABiwEAAFQAAAD76s3fD0HlP/x2qSfjt+M/AAAAP7ECAAAAAAAAAYwBAABUAAAAbGpEvtVk5T87ReDjbMPjPwAAAD/BAgAAAAAAAAGNAQAAVAAAAPlp1gl0geU/O0Xg42zD4z8AAAA/wQIAAAAAAAABjgEAAFQAAABr6UzoOaXlPztF4ONsw+M/AAAAP9ACAAAAAAAAAY8BAABUAAAAomiM7E7X5T87ReDjbMPjPwAAAD/gAgAAAAAAAAGQAQAAVAAAADBoHjjt8+U/O0Xg42zD4z8AAAA/4AIAAAAAAAABkQEAAFQAAACg55QWsxfmPztF4ONsw+M/AAAAP+ACAAAAAAAAAZIBAABUAAAALucmYlE05j87ReDjbMPjPwAAAD/wAgAAAAAAAAGTAQAAVAAAALzmuK3vUOY/O0Xg42zD4z8AAAA/8AIAAAAAAAABlAEAAFQAAABJ5kr5jW3mPztF4ONsw+M/AAAAP/8CAAAAAAAAAZUBAABUAAAAumXB11OR5j87ReDjbMPjPwAAAD8PAwAAAAAAAAGWAQAAVAAAAEhlUyPyreY/O0Xg42zD4z8AAAA/DwMAAAAAAAABlwEAAFQAAADx5ADcaMPmPztF4ONsw+M/AAAAPw8DAAAAAAAAAZgBAABUAAAAnGSulN/Y5j87ReDjbMPjPwAAAD8eAwAAAAAAAAGZAQAAVAAAAEbkW01W7uY/O0Xg42zD4z8AAAA/LgMAAAAAAAABmgEAAFQAAADxYwkGzQPnPztF4ONsw+M/AAAAPy4DAAAAAAAAAZsBAABUAAAAmuO2vkMZ5z87ReDjbMPjPwAAAD8+AwAAAAAAAAGcAQAAVAAAAGHjf+SSJ+c/O0Xg42zD4z8AAAA/PgMAAAAAAAABnQEAAFQAAAAo40gK4jXnPztF4ONsw+M/AAAAP00DAAAAAAAAAZ4BAABUAAAA7+IRMDFE5z87ReDjbMPjPwAAAD9NAwAAAAAAAAGfAQAAVAAAANJi9sJYS+c/O0Xg42zD4z8AAAA/XQMAAAAAAAABoAEAAFQAAACZYr/op1nnPztF4ONsw+M/AAAAP10DAAAAAAAAAaEBAABUAAAAfeKje89g5z87ReDjbMPjPwAAAD9tAwAAAAAAAAGiAQAAVAAAAF9iiA73Z+c/O0Xg42zD4z8AAAA/bQMAAAAAAAABowEAAFQAAADtYRpalYTnPztF4ONsw+M/AAAAP3wDAAAAAAAAAaQBAABUAAAAl+HHEgya5z87ReDjbMPjPwAAAD98AwAAAAAAAAGlAQAAVAAAAEJhdcuCr+c/O0Xg42zD4z8AAAA/jAMAAAAAAAABpgEAAFQAAADPYAcXIcznPztF4ONsw+M/AAAAP4wDAAAAAAAAAacBAABUAAAAXWCZYr/o5z87ReDjbMPjPwAAAD+bAwAAAAAAAAGoAQAAVAAAAOpfK65dBeg/O0Xg42zD4z8AAAA/mwMAAAAAAAABqQEAAFQAAAB3X735+yHoPztF4ONsw+M/AAAAP6sDAAAAAAAAAaoBAABUAAAAIt9qsnI36D87ReDjbMPjPwAAAD+rAwAAAAAAAAGrAQAAVAAAAJNe4ZA4W+g/O0Xg42zD4z8AAAA/uwMAAAAAAAABrAEAAFQAAAAgXnPc1nfoPztF4ONsw+M/AAAAP7sDAAAAAAAAAa0BAABUAAAAkd3pupyb6D87ReDjbMPjPwAAAD/KAwAAAAAAAAGuAQAAVAAAAAFdYJliv+g/O0Xg42zD4z8AAAA/ygMAAAAAAAABrwEAAFQAAAA63J+dd/HoPztF4ONsw+M/AAAAP9oDAAAAAAAAAbABAABUAAAAjdv6DmUc6T87ReDjbMPjPwAAAD/aAwAAAAAAAAGxAQAAVAAAAMZaOhN6Tuk/O0Xg42zD4z8AAAA/6gMAAAAAAAABsgEAAFQAAAAaWpWEZ3npP3kTF6D2zuM/AAAAP+oDAAAAAAAAAbMBAABUAAAANVm5G6Sy6T95Exeg9s7jPwAAAD/5AwAAAAAAAAG0AQAAVAAAAKbYL/pp1uk/eRMXoPbO4z8AAAA/CQQAAAAAAAABtQEAAFQAAADeV2/+fgjqP7fhTVyA2uM/AAAAPwkEAAAAAAAAAbYBAABUAAAATtfl3EQs6j+34U1cgNrjPwAAAD8JBAAAAAAAAAG3AQAAVAAAAMBWXLsKUOo/t+FNXIDa4z8AAAA/GAQAAAAAAAABuAEAAFQAAABMVu4GqWzqP7fhTVyA2uM/AAAAPxgEAAAAAAAAAbkBAABUAAAAvtVk5W6Q6j+34U1cgNrjPwAAAD8oBAAAAAAAAAG6AQAAVAAAAGhVEp7lpeo/t+FNXIDa4z8AAAA/KAQAAAAAAAABuwEAAFQAAABM1fYwDa3qP7fhTVyA2uM/AAAAPzgEAAAAAAAAAbwBAABUAAAA9VSk6YPC6j+34U1cgNrjPwAAAD9HBAAAAAAAAAG9AQAAVAAAANjUiHyryeo/t+FNXIDa4z8AAAA/RwQAAAAAAAABvgEAAFQAAACf1FGi+tfqP7fhTVyA2uM/AAAAP0cEAAAAAAAAAb8BAABUAAAASlT/WnHt6j+34U1cgNrjPwAAAD9XBAAAAAAAAAHAAQAAVAAAABFUyIDA++o/t+FNXIDa4z8AAAA/ZwQAAAAAAAABwQEAAFQAAADYU5GmDwrrP7fhTVyA2uM/AAAAP2cEAAAAAAAAAcIBAABUAAAAgdM+X4Yf6z+34U1cgNrjPwAAAD92BAAAAAAAAAHDAQAAVAAAACtT7Bf9NOs/t+FNXIDa4z8AAAA/dgQAAAAAAAABxAEAAFQAAADW0pnQc0rrP7fhTVyA2uM/AAAAP4YEAAAAAAAAAcUBAABUAAAAndJi9sJY6z+34U1cgNrjPwAAAD+GBAAAAAAAAAHGAQAAVAAAAGPSKxwSZ+s/t+FNXIDa4z8AAAA/lQQAAAAAAAABxwEAAFQAAAAq0vRBYXXrP7fhTVyA2uM/AAAAP5UEAAAAAAAAAcgBAABUAAAA1FGi+teK6z+34U1cgNrjPwAAAD+lBAAAAAAAAAHJAQAAVAAAAH7RT7NOoOs/t+FNXIDa4z8AAAA/pQQAAAAAAAABygEAAFQAAABF0RjZna7rP7fhTVyA2uM/AAAAP7UEAAAAAAAAAcsBAABUAAAAKVH9a8W16z+34U1cgNrjPwAAAD+1BAAAAAAAAAHMAQAAVAAAAO9QxpEUxOs/t+FNXIDa4z8AAAA/xAQAAAAAAAABzQEAAFQAAADS0KokPMvrP7fhTVyA2uM/AAAAP8QEAAAAAAAAAc4BAABUAAAAtlCPt2PS6z+34U1cgNrjPwAAAD/UBAAAAAAAAAHPAQAAVAAAAJnQc0qL2es/t+FNXIDa4z8AAAA/1AQAAAAAAAAB0AEAAFQAAAB9UFjdsuDrP7fhTVyA2uM/AAAAP+QEAAAAAAAAAdEBAABUAAAAYNA8cNrn6z+34U1cgNrjPwAAAD/kBAAAAAAAAAHSAQAAVAAAAERQIQMC7+s/t+FNXIDa4z8AAAA/8wQAAAAAAAAB0wEAAFQAAAAn0AWWKfbrP7fhTVyA2uM/AAAAP/MEAAAAAAAAAdQBAABUAAAA7s/Ou3gE7D+34U1cgNrjPwAAAD8DBQAAAAAAAAHVAQAAVAAAALTPl+HHEuw/t+FNXIDa4z8AAAA/AwUAAAAAAAAB1gEAAFQAAACXT3x07xnsP7fhTVyA2uM/AAAAPxIFAAAAAAAAAdcBAABUAAAAQs8pLWYv7D+34U1cgNrjPwAAAD8SBQAAAAAAAAHYAQAAVAAAAAnP8lK1Pew/t+FNXIDa4z8AAAA/IgUAAAAAAAAB2QEAAFQAAACzTqALLFPsP7fhTVyA2uM/AAAAPzIFAAAAAAAAAdoBAABUAAAAXM5NxKJo7D+34U1cgNrjPwAAAD8yBQAAAAAAAAHbAQAAVAAAAM5NxKJojOw/t+FNXIDa4z8AAAA/MgUAAAAAAAAB3AEAAFQAAAB4zXFb36HsP7fhTVyA2uM/AAAAP0EFAAAAAAAAAd0BAABUAAAAP806gS6w7D+34U1cgNrjPwAAAD9BBQAAAAAAAAHeAQAAVAAAAAXNA6d9vuw/t+FNXIDa4z8AAAA/UQUAAAAAAAAB3wEAAFQAAACvTLFf9NPsP7fhTVyA2uM/AAAAP1EFAAAAAAAAAeABAABUAAAAdkx6hUPi7D+34U1cgNrjPwAAAD9hBQAAAAAAAAHhAQAAVAAAACHMJz669+w/t+FNXIDa4z8AAAA/cAUAAAAAAAAB4gEAAFQAAADoy/BjCQbtP7fhTVyA2uM/AAAAP3AFAAAAAAAAAeMBAABUAAAArsu5iVgU7T+34U1cgNrjPwAAAD+ABQAAAAAAAAHkAQAAVAAAAFhLZ0LPKe0/t+FNXIDa4z8AAAA/gAUAAAAAAAAB5QEAAFQAAADmSvmNbUbtP7fhTVyA2uM/AAAAP48FAAAAAAAAAeYBAABUAAAArUrCs7xU7T+34U1cgNrjPwAAAD+PBQAAAAAAAAHnAQAAVAAAAFbKb2wzau0/t+FNXIDa4z8AAAA/nwUAAAAAAAAB6AEAAFQAAAABSh0lqn/tP7fhTVyA2uM/AAAAP58FAAAAAAAAAekBAABUAAAAq8nK3SCV7T+34U1cgNrjPwAAAD+vBQAAAAAAAAHqAQAAVAAAAFVJeJaXqu0/eRMXoPbO4z8AAAA/rwUAAAAAAAAB6wEAAFQAAADiSAriNcftP3kTF6D2zuM/AAAAP74FAAAAAAAAAewBAABUAAAAqUjTB4XV7T95Exeg9s7jPwAAAD++BQAAAAAAAAHtAQAAVAAAAHBInC3U4+0/O0Xg42zD4z8AAAA/zgUAAAAAAAAB7gEAAFQAAAAbyEnmSvntPztF4ONsw+M/AAAAP84FAAAAAAAAAe8BAABUAAAA4ccSDJoH7j87ReDjbMPjPwAAAD/eBQAAAAAAAAHwAQAAVAAAAKfH2zHpFe4/O0Xg42zD4z8AAAA/3gUAAAAAAAAB8QEAAFQAAABux6RXOCTuPztF4ONsw+M/AAAAP+0FAAAAAAAAAfIBAABUAAAANcdtfYcy7j87ReDjbMPjPwAAAD/tBQAAAAAAAAHzAQAAVAAAAOBGGzb+R+4/O0Xg42zD4z8AAAA//QUAAAAAAAAB9AEAAFQAAACKxsjudF3uPztF4ONsw+M/AAAAP/0FAAAAAAAAAfUBAABUAAAAUMaRFMRr7j87ReDjbMPjPwAAAD8MBgAAAAAAAAH2AQAAVAAAABfGWjoTeu4/O0Xg42zD4z8AAAA/DAYAAAAAAAAB9wEAAFQAAADBRQjziY/uPztF4ONsw+M/AAAAPxwGAAAAAAAAAfgBAABUAAAAbMW1qwCl7j87ReDjbMPjPwAAAD8cBgAAAAAAAAH5AQAAVAAAABVFY2R3uu4/O0Xg42zD4z8AAAA/HAYAAAAAAAAB+gEAAFQAAAC/xBAd7s/uPztF4ONsw+M/AAAAPxwGAAAAAAAAAfsBAABUAAAAakS+1WTl7j87ReDjbMPjPwAAAD8rBgAAAAAAAAH8AQAAVAAAADFEh/uz8+4/O0Xg42zD4z8AAAA/KwYAAAAAAAAB/QEAAFQAAADbwzS0KgnvPztF4ONsw+M/AAAAPzsGAAAAAAAAAf4BAABUAAAAocP92XkX7z87ReDjbMPjPwAAAD87BgAAAAAAAAH/AQAAVAAAAGjDxv/IJe8/O0Xg42zD4z8AAAA/SwYAAAAAAAABAAIAAFQAAABLQ6uS8CzvPztF4ONsw+M/AAAAP0sGAAAAAAAAAQECAABUAAAAL8OPJRg07z87ReDjbMPjPwAAAD9aBgAAAAAAAAECAgAAVAAAABJDdLg/O+8/O0Xg42zD4z8AAAA/agYAAAAAAAABAwIAAFQAAADaQj3ejknvPztF4ONsw+M/AAAAP3kGAAAAAAAAAQQCAABUAAAAvMIhcbZQ7z87ReDjbMPjPwAAAD+JBgAAAAAAAAEFAgAAVAAAAKBCBgTeV+8//HapJ+O34z8AAAA/mQYAAAAAAAABBgIAAFQAAACEwuqWBV/vP/x2qSfjt+M/AAAAP6gGAAAAAAAAAQcCAABUAAAAZkLPKS1m7z/8dqkn47fjPwAAAD+oBgAAAAAAAAEIAgAAVAAAAErCs7xUbe8//HapJ+O34z8AAAA/uAYAAAAAAAABCQIAAFQAAAAuQphPfHTvP76ocmtZrOM/AAAAP7gGAAAAAAAAAQoCAABUAAAAEMJ84qN77z++qHJrWazjPwAAAD/IBgAAAAAAAAELAgAAVAAAAPRBYXXLgu8/vqhya1ms4z8AAAA/yAYAAAAAAAABDAIAAFQAAAD0QWF1y4LvP4DaO6/PoOM/AAAAP9cGAAAAAAAAAQ0CAABUAAAA2MFFCPOJ7z+A2juvz6DjPwAAAD/XBgAAAAAAAAEOAgAAVAAAALxBKpsake8/gNo7r8+g4z8AAAA/5wYAAAAAAAABDwIAAFQAAAC8QSqbGpHvP0MMBfNFleM/AAAAP+cGAAAAAAAAARACAABUAAAAnsEOLkKY7z9DDAXzRZXjPwAAAD/2BgAAAAAAAAERAgAAVAAAAIJB88Bpn+8/QwwF80WV4z8AAAA/9gYAAAAAAAABEgIAAFQAAABIQbzmuK3vPwU+zja8ieM/AAAAPwYHAAAAAAAAARMCAABUAAAADkGFDAi87z8FPs42vInjPwAAAD8GBwAAAAAAAAEUAgAAVAAAAPLAaZ8vw+8/BT7ONryJ4z8AAAA/FgcAAAAAAAABFQIAAFQAAADWQE4yV8rvP8dvl3oyfuM/AAAAPxYHAAAAAAAAARYCAABUAAAAusAyxX7R7z/Hb5d6Mn7jPwAAAD8lBwAAAAAAAAEXAgAAVAAAAJxAF1im2O8/x2+XejJ+4z8AAAA/JQcAAAAAAAABGAIAAFQAAACAwPvqzd/vP4mhYL6ocuM/AAAAPzUHAAAAAAAAARkCAABUAAAAJTzLS9X20D+JoWC+qHLjPwAAAD8AAAAAAAAAAAEaAgAAVAAAAF48AiaG6NA/iaFgvqhy4z8AAAA/TwAAAAAAAAABGwIAAFQAAACXPDkAN9rQP4mhYL6ocuM/AAAAP14AAAAAAAAAARwCAABUAAAACT2ntJi90D+JoWC+qHLjPwAAAD9uAAAAAAAAAAEdAgAAVAAAAHw9FWn6oNA/iaFgvqhy4z8AAAA/bgAAAAAAAAABHgIAAFQAAAC1PUxDq5LQP4mhYL6ocuM/AAAAP24AAAAAAAAAAR8CAABUAAAAKD669wx20D+JoWC+qHLjPwAAAD99AAAAAAAAAAEgAgAAVAAAAGE+8dG9Z9A/iaFgvqhy4z8AAAA/jQAAAAAAAAABIQIAAFQAAACaPiisblnQP4mhYL6ocuM/AAAAP40AAAAAAAAAASICAABUAAAA0z5fhh9L0D+JoWC+qHLjPwAAAD+dAAAAAAAAAAEjAgAAVAAAAA0/lmDQPNA/iaFgvqhy4z8AAAA/nQAAAAAAAAABJAIAAFQAAABGP806gS7QP4mhYL6ocuM/AAAAP6wAAAAAAAAAASUCAABUAAAAfz8EFTIg0D+JoWC+qHLjPwAAAD+8AAAAAAAAAAEmAgAAVAAAALk/O+/iEdA/iaFgvqhy4z8AAAA/zAAAAAAAAAABJwIAAFQAAADyP3LJkwPQP4mhYL6ocuM/AAAAP8wAAAAAAAAAASgCAABUAAAAyoDA++rNzz+JoWC+qHLjPwAAAD/bAAAAAAAAAAEpAgAAVAAAACCCChkQeM8/iaFgvqhy4z8AAAA/2wAAAAAAAAABKgIAAFQAAAAEg+aB0z7PP4mhYL6ocuM/AAAAP+sAAAAAAAAAASsCAABUAAAAXIQwn/jozj+JoWC+qHLjPwAAAD/rAAAAAAAAAAEsAgAAVAAAALSFerwdk84/iaFgvqhy4z8AAAA/+gAAAAAAAAABLQIAAFQAAAAKh8TZQj3OP4mhYL6ocuM/AAAAP/oAAAAAAAAAAS4CAABUAAAA1oh8q8nKzT+JoWC+qHLjPwAAAD8KAQAAAAAAAAEvAgAAVAAAACyKxsjudM0/iaFgvqhy4z8AAAA/CgEAAAAAAAABMAIAAFQAAACEixDmEx/NP4mhYL6ocuM/AAAAPxoBAAAAAAAAATECAABUAAAATo3It5qszD+JoWC+qHLjPwAAAD8aAQAAAAAAAAEyAgAAVAAAABaPgIkhOsw/iaFgvqhy4z8AAAA/KQEAAAAAAAABMwIAAFQAAADikDhbqMfLP4mhYL6ocuM/AAAAPykBAAAAAAAAATQCAABUAAAAHpNe4ZA4yz+JoWC+qHLjPwAAAD9wAQAAAAAAAAE1AgAAVAAAAOiUFrMXxso/iaFgvqhy4z8AAAA/cAEAAAAAAAABNgIAAFQAAABAlmDQPHDKP4mhYL6ocuM/AAAAP4ABAAAAAAAAATcCAABUAAAAlpeq7WEayj+JoWC+qHLjPwAAAD+AAQAAAAAAAAE4AgAAVAAAAAiYGKLD/ck/iaFgvqhy4z8AAAA/jwEAAAAAAAABOQIAAFQAAADumPQKh8TJP4mhYL6ocuM/AAAAP48BAAAAAAAAAToCAABUAAAA0pnQc0qLyT+JoWC+qHLjPwAAAD+fAQAAAAAAAAE7AgAAVAAAAEaaPiisbsk/iaFgvqhy4z8AAAA/nwEAAAAAAAABPAIAAFQAAAAqmxqRbzXJP4mhYL6ocuM/AAAAP64BAAAAAAAAAT0CAABUAAAAnJuIRdEYyT+JoWC+qHLjPwAAAD++AQAAAAAAAAE+AgAAVAAAAIKcZK6U38g/iaFgvqhy4z8AAAA/vgEAAAAAAAABPwIAAFQAAABmnUAXWKbIP4mhYL6ocuM/AAAAP74BAAAAAAAAAUACAABUAAAATJ4cgBttyD+JoWC+qHLjPwAAAD/OAQAAAAAAAAFBAgAAVAAAAL6eijR9UMg/iaFgvqhy4z8AAAA/3QEAAAAAAAABQgIAAFQAAACkn2adQBfIP4mhYL6ocuM/AAAAP90BAAAAAAAAAUMCAABUAAAAFqDUUaL6xz+JoWC+qHLjPwAAAD/tAQAAAAAAAAFEAgAAVAAAAIigQgYE3sc/iaFgvqhy4z8AAAA//QEAAAAAAAABRQIAAFQAAAD6oLC6ZcHHP4mhYL6ocuM/AAAAP/0BAAAAAAAAAUYCAABUAAAA3qGMIymIxz+JoWC+qHLjPwAAAD/9AQAAAAAAAAFHAgAAVAAAAFKi+teKa8c/iaFgvqhy4z8AAAA/DAIAAAAAAAABSAIAAFQAAAA2o9ZATjLHP4mhYL6ocuM/AAAAPxwCAAAAAAAAAUkCAABUAAAAqqNE9a8Vxz+JoWC+qHLjPwAAAD8cAgAAAAAAAAFKAgAAVAAAAI6kIF5z3MY/iaFgvqhy4z8AAAA/KwIAAAAAAAABSwIAAFQAAAAApY4S1b/GP4mhYL6ocuM/AAAAPysCAAAAAAAAAUwCAABUAAAA5KVqe5iGxj+JoWC+qHLjPwAAAD87AgAAAAAAAAFNAgAAVAAAAMqmRuRbTcY/iaFgvqhy4z8AAAA/OwIAAAAAAAABTgIAAFQAAAA8p7SYvTDGP4mhYL6ocuM/AAAAP0sCAAAAAAAAAU8CAABUAAAAlKj+teLaxT+JoWC+qHLjPwAAAD9LAgAAAAAAAAFQAgAAVAAAAAapbGpEvsU/S9MpAh9n4z8AAAA/WgIAAAAAAAABUQIAAFQAAADsqUjTB4XFP0vTKQIfZ+M/AAAAP1oCAAAAAAAAAVICAABUAAAA0KokPMtLxT9L0ykCH2fjPwAAAD9qAgAAAAAAAAFTAgAAVAAAAEKrkvAsL8U/S9MpAh9n4z8AAAA/agIAAAAAAAABVAIAAFQAAAAorG5Z8PXEP0vTKQIfZ+M/AAAAP3oCAAAAAAAAAVUCAABUAAAAmqzcDVLZxD9L0ykCH2fjPwAAAD96AgAAAAAAAAFWAgAAVAAAAICtuHYVoMQ/S9MpAh9n4z8AAAA/iQIAAAAAAAABVwIAAFQAAADyrSYrd4PEP0vTKQIfZ+M/AAAAP4kCAAAAAAAAAVgCAABUAAAAZK6U39hmxD9L0ykCH2fjPwAAAD+ZAgAAAAAAAAFZAgAAVAAAANauApQ6SsQ/S9MpAh9n4z8AAAA/mQIAAAAAAAABWgIAAFQAAABIr3BInC3EP0vTKQIfZ+M/AAAAP6gCAAAAAAAAAVsCAABUAAAAvK/e/P0QxD9L0ykCH2fjPwAAAD+4AgAAAAAAAAFcAgAAVAAAAC6wTLFf9MM/S9MpAh9n4z8AAAA/yAIAAAAAAAABXQIAAFQAAACgsLplwdfDP0vTKQIfZ+M/AAAAP8gCAAAAAAAAAV4CAABUAAAAhrGWzoSewz9L0ykCH2fjPwAAAD/XAgAAAAAAAAFfAgAAVAAAAGqycjdIZcM/S9MpAh9n4z8AAAA/5wIAAAAAAAABYAIAAFQAAADCs7xUbQ/DP0vTKQIfZ+M/AAAAP+cCAAAAAAAAAWECAABUAAAAprSYvTDWwj9L0ykCH2fjPwAAAD/3AgAAAAAAAAFiAgAAVAAAAAC24tpVgMI/S9MpAh9n4z8AAAA/9wIAAAAAAAABYwIAAFQAAADktr5DGUfCP0vTKQIfZ+M/AAAAPwYDAAAAAAAAAWQCAABUAAAAyLearNwNwj9L0ykCH2fjPwAAAD8GAwAAAAAAAAFlAgAAVAAAACC55MkBuME/S9MpAh9n4z8AAAA/FgMAAAAAAAABZgIAAFQAAAAGusAyxX7BP0vTKQIfZ+M/AAAAPxYDAAAAAAAAAWcCAABUAAAA6rqcm4hFwT9L0ykCH2fjPwAAAD8lAwAAAAAAAAFoAgAAVAAAAM67eARMDME/iaFgvqhy4z8AAAA/JQMAAAAAAAABaQIAAFQAAABAvOa4re/AP4mhYL6ocuM/AAAAPzUDAAAAAAAAAWoCAABUAAAAtLxUbQ/TwD+JoWC+qHLjPwAAAD81AwAAAAAAAAFrAgAAVAAAACa9wiFxtsA/iaFgvqhy4z8AAAA/RQMAAAAAAAABbAIAAFQAAACYvTDW0pnAP4mhYL6ocuM/AAAAP0UDAAAAAAAAAW0CAABUAAAADL6eijR9wD/Hb5d6Mn7jPwAAAD9UAwAAAAAAAAFuAgAAVAAAAPC+evP3Q8A/BT7ONryJ4z8AAAA/ZAMAAAAAAAABbwIAAFQAAADWv1ZcuwrAPwU+zja8ieM/AAAAP2QDAAAAAAAAAXACAABUAAAAj4CJITrcvz8FPs42vInjPwAAAD90AwAAAAAAAAFxAgAAVAAAAFmCQfPAab8/BT7ONryJ4z8AAAA/dAMAAAAAAAABcgIAAFQAAAAjhPnER/e+PwU+zja8ieM/AAAAP4MDAAAAAAAAAXMCAABUAAAAB4XVLQu+vj9DDAXzRZXjPwAAAD+DAwAAAAAAAAF0AgAAVAAAANGGjf+RS74/QwwF80WV4z8AAAA/kwMAAAAAAAABdQIAAFQAAAC3h2loVRK+P0MMBfNFleM/AAAAP5MDAAAAAAAAAXYCAABUAAAAf4khOtyfvT9DDAXzRZXjPwAAAD+iAwAAAAAAAAF3AgAAVAAAAGWK/aKfZr0/QwwF80WV4z8AAAA/ogMAAAAAAAABeAIAAFQAAAAvjLV0JvS8P4DaO6/PoOM/AAAAP7IDAAAAAAAAAXkCAABUAAAAFY2R3em6vD+A2juvz6DjPwAAAD+yAwAAAAAAAAF6AgAAVAAAAPmNbUatgbw/gNo7r8+g4z8AAAA/wgMAAAAAAAABewIAAFQAAADdjkmvcEi8P4DaO6/PoOM/AAAAP9EDAAAAAAAAAXwCAABUAAAAw48lGDQPvD+A2juvz6DjPwAAAD/hAwAAAAAAAAF9AgAAVAAAAKmQAYH31bs/gNo7r8+g4z8AAAA/4QMAAAAAAAABfgIAAFQAAABxkrlSfmO7P4DaO6/PoOM/AAAAP+EDAAAAAAAAAX8CAABUAAAAO5RxJAXxuj+A2juvz6DjPwAAAD/xAwAAAAAAAAGAAgAAVAAAAAWWKfaLfro/gNo7r8+g4z8AAAA/8QMAAAAAAAABgQIAAFQAAADrlgVfT0W6P4DaO6/PoOM/AAAAPwAEAAAAAAAAAYICAABUAAAAmZmZmZmZuT+A2juvz6DjPwAAAD8ABAAAAAAAAAGDAgAAVAAAAGSbUWsgJ7k/gNo7r8+g4z8AAAA/EAQAAAAAAAABhAIAAFQAAAAtnQk9p7S4P4DaO6/PoOM/AAAAPxAEAAAAAAAAAYUCAABUAAAA957BDi5CuD+A2juvz6DjPwAAAD8fBAAAAAAAAAGGAgAAVAAAANyfnXfxCLg/gNo7r8+g4z8AAAA/LwQAAAAAAAABhwIAAFQAAADBoHngtM+3P4DaO6/PoOM/AAAAPy8EAAAAAAAAAYgCAABUAAAAKIjXHLf1nT/zRZVby2LlPwAAAD8AAAAAAAAAAAGJAgAAVAAAAJSEZ3mp2p4/80WVW8ti5T8AAAA/igEAAAAAAAABigIAAFQAAAACgffVm7+fP/NFlVvLYuU/AAAAP5oBAAAAAAAAAYsCAABUAAAAtr5DGUdSoD/zRZVby2LlPwAAAD+aAQAAAAAAAAGMAgAAVAAAAO28i0fAxKA/80WVW8ti5T8AAAA/qgEAAAAAAAABjQIAAFQAAABYuRuksqmhP/NFlVvLYuU/AAAAP6oBAAAAAAAAAY4CAABUAAAAj7dj0iscoj/zRZVby2LlPwAAAD+5AQAAAAAAAAGPAgAAVAAAAPuz8y4eAaM/80WVW8ti5T8AAAA/uQEAAAAAAAABkAIAAFQAAABosIOLEOajP/NFlVvLYuU/AAAAP8kBAAAAAAAAAZECAABUAAAA1KwT6ALLpD/zRZVby2LlPwAAAD/JAQAAAAAAAAGSAgAAVAAAAAqrWxZ8PaU/80WVW8ti5T8AAAA/2AEAAAAAAAABkwIAAFQAAABAqaNE9a+lP/NFlVvLYuU/AAAAP9gBAAAAAAAAAZQCAABUAAAAdqfrcm4ipj/zRZVby2LlPwAAAD/oAQAAAAAAAAGVAgAAVAAAAKylM6HnlKY/80WVW8ti5T8AAAA/ZQIAAAAAAAABlgIAAFQAAADio3vPYAenP/NFlVvLYuU/AAAAP3UCAAAAAAAAAZcCAABUAAAAGKLD/dl5pz/zRZVby2LlPwAAAD+CAgAAAAAAAAGYAgAAVAAAAE6gCyxT7Kc/80WVW8ti5T8AAAA/kgIAAAAAAAABmQIAAFQAAACEnlNazF6oP/NFlVvLYuU/AAAAP6ICAAAAAAAAAZoCAABUAAAAupybiEXRqD/zRZVby2LlPwAAAD+iAgAAAAAAAAGbAgAAVAAAACiZK+U3tqk/80WVW8ti5T8AAAA/ogIAAAAAAAABnAIAAFQAAABel3MTsSiqP/NFlVvLYuU/AAAAP7ECAAAAAAAAAZ0CAABUAAAAkpW7QSqbqj/zRZVby2LlPwAAAD+xAgAAAAAAAAGeAgAAVAAAAACSS54cgKs/80WVW8ti5T8AAAA/wQIAAAAAAAABnwIAAFQAAABsjtv6DmWsP/NFlVvLYuU/AAAAP8ECAAAAAAAAAaACAABUAAAA2IprVwFKrT/zRZVby2LlPwAAAD/QAgAAAAAAAAGhAgAAVAAAAESH+7PzLq4/80WVW8ti5T8AAAA/4AIAAAAAAAABogIAAFQAAADmgdM+X4avP/NFlVvLYuU/AAAAP+ACAAAAAAAAAaMCAABUAAAAHIAbbdj4rz/zRZVby2LlPwAAAD/gAgAAAAAAAAGkAgAAVAAAAF+9+fshqLA/80WVW8ti5T8AAAA/8AIAAAAAAAABpQIAAFQAAAB6vB2TXuGwP/NFlVvLYuU/AAAAP/ACAAAAAAAAAaYCAABUAAAAsLplwddTsT/zRZVby2LlPwAAAD//AgAAAAAAAAGnAgAAVAAAAOe4re9QxrE/80WVW8ti5T8AAAA//wIAAAAAAAABqAIAAFQAAAAct/UdyjiyP/NFlVvLYuU/AAAAPw8DAAAAAAAAAakCAABUAAAAOLYZtQZysj/zRZVby2LlPwAAAD8PAwAAAAAAAAGqAgAAVAAAAG20YeN/5LI/80WVW8ti5T8AAAA/HwMAAAAAAAABqwIAAFQAAACksqkR+VazP/NFlVvLYuU/AAAAPy4DAAAAAAAAAawCAABUAAAAvrHNqDWQsz/zRZVby2LlPwAAAD8uAwAAAAAAAAGtAgAAVAAAAPWvFdeuArQ/80WVW8ti5T8AAAA/LgMAAAAAAAABrgIAAFQAAAAQrzlu6zu0P/NFlVvLYuU/AAAAPz4DAAAAAAAAAa8CAABUAAAARq2BnGSutD/zRZVby2LlPwAAAD8+AwAAAAAAAAGwAgAAVAAAAGGspTOh57Q/80WVW8ti5T8AAAA/TQMAAAAAAAABsQIAAFQAAAB9q8nK3SC1P/NFlVvLYuU/AAAAP10DAAAAAAAAAbICAABUAAAAsqkR+VaTtT/zRZVby2LlPwAAAD9dAwAAAAAAAAGzAgAAVAAAAOinWSfQBbY/80WVW8ti5T8AAAA/bQMAAAAAAAABtAIAAFQAAAAfpqFVSXi2P/NFlVvLYuU/AAAAP20DAAAAAAAAAbUCAABUAAAAVKTpg8Lqtj8xFMwXVW7lPwAAAD98AwAAAAAAAAG2AgAAVAAAAIuiMbI7Xbc/MRTMF1Vu5T8AAAA/fAMAAAAAAAABtwIAAFQAAADcn5138Qi4PzEUzBdVbuU/AAAAP4wDAAAAAAAAAbgCAABUAAAAEp7lpWp7uD8xFMwXVW7lPwAAAD+MAwAAAAAAAAG5AgAAVAAAAEicLdTj7bg/MRTMF1Vu5T8AAAA/nAMAAAAAAAABugIAAFQAAAB+mnUCXWC5PzEUzBdVbuU/AAAAP5wDAAAAAAAAAbsCAABUAAAAtZi9MNbSuT8xFMwXVW7lPwAAAD+rAwAAAAAAAAG8AgAAVAAAAM+X4ccSDLo/MRTMF1Vu5T8AAAA/qwMAAAAAAAABvQIAAFQAAAAFlin2i366PzEUzBdVbuU/AAAAP7sDAAAAAAAAAb4CAABUAAAAIZVNjci3uj8xFMwXVW7lPwAAAD+7AwAAAAAAAAG/AgAAVAAAAFeTlbtBKrs/MRTMF1Vu5T8AAAA/ygMAAAAAAAABwAIAAFQAAACNkd3pupy7PzEUzBdVbuU/AAAAP8oDAAAAAAAAAcECAABUAAAAqZABgffVuz8xFMwXVW7lPwAAAD/aAwAAAAAAAAHCAgAAVAAAAN2OSa9wSLw/b+IC1N555T8AAAA/2gMAAAAAAAABwwIAAFQAAAAVjZHd6bq8P2/iAtTeeeU/AAAAP+oDAAAAAAAAAcQCAABUAAAAZYr9op9mvT9v4gLU3nnlPwAAAD/qAwAAAAAAAAHFAgAAVAAAALeHaWhVEr4/rbA5kGiF5T8AAAA/+QMAAAAAAAABxgIAAFQAAAAjhPnER/e+P62wOZBoheU/AAAAP/kDAAAAAAAAAccCAABUAAAAj4CJITrcvz+tsDmQaIXlPwAAAD8JBAAAAAAAAAHIAgAAVAAAAAy+noo0fcA/rbA5kGiF5T8AAAA/CQQAAAAAAAAByQIAAFQAAABAvOa4re/AP62wOZBoheU/AAAAPxkEAAAAAAAAAcoCAABUAAAA6rqcm4hFwT+tsDmQaIXlPwAAAD8ZBAAAAAAAAAHLAgAAVAAAACC55MkBuME/rbA5kGiF5T8AAAA/KAQAAAAAAAABzAIAAFQAAADIt5qs3A3CP62wOZBoheU/AAAAPygEAAAAAAAAAc0CAABUAAAA5La+QxlHwj/rfnBM8pDlPwAAAD84BAAAAAAAAAHOAgAAVAAAAAC24tpVgMI/635wTPKQ5T8AAAA/OAQAAAAAAAABzwIAAFQAAAAatQZykrnCP+t+cEzykOU/AAAAP0cEAAAAAAAAAdACAABUAAAAprSYvTDWwj/rfnBM8pDlPwAAAD9HBAAAAAAAAAHRAgAAVAAAADS0KgnP8sI/635wTPKQ5T8AAAA/KwUAAAAAAAAB0gIAAFQAAADCs7xUbQ/DPylNpwh8nOU/AAAAPzsFAAAAAAAAAdMCAABUAAAAarJyN0hlwz8pTacIfJzlPwAAAD87BQAAAAAAAAHUAgAAVAAAAPixBIPmgcM/KU2nCHyc5T8AAAA/SgUAAAAAAAAB1QIAAFQAAACgsLplwdfDPylNpwh8nOU/AAAAP0oFAAAAAAAAAdYCAABUAAAALrBMsV/0wz8pTacIfJzlPwAAAD9aBQAAAAAAAAHXAgAAVAAAAEivcEicLcQ/KU2nCHyc5T8AAAA/WgUAAAAAAAAB2AIAAFQAAABkrpTf2GbEPylNpwh8nOU/AAAAP2oFAAAAAAAAAdkCAABUAAAAgK24dhWgxD8pTacIfJzlPwAAAD9qBQAAAAAAAAHaAgAAVAAAAJqs3A1S2cQ/KU2nCHyc5T8AAAA/eQUAAAAAAAAB2wIAAFQAAAC2qwCljhLFPylNpwh8nOU/AAAAP4kFAAAAAAAAAdwCAABUAAAA0KokPMtLxT8pTacIfJzlPwAAAD+JBQAAAAAAAAHdAgAAVAAAAOypSNMHhcU/KU2nCHyc5T8AAAA/mQUAAAAAAAAB3gIAAFQAAAB6qdoepqHFPylNpwh8nOU/AAAAP5kFAAAAAAAAAd8CAABUAAAABqlsakS+xT8pTacIfJzlPwAAAD+oBQAAAAAAAAHgAgAAVAAAAJSo/rXi2sU/KU2nCHyc5T8AAAA/qAUAAAAAAAAB4QIAAFQAAACwpyJNHxTGPylNpwh8nOU/AAAAP6gFAAAAAAAAAeICAABUAAAAPKe0mL0wxj8pTacIfJzlPwAAAD/HBQAAAAAAAAHjAgAAVAAAAMqmRuRbTcY/KU2nCHyc5T8AAAA/JQYAAAAAAAAB5AIAAFQAAABYptgv+mnGPylNpwh8nOU/AAAAPyUGAAAAAAAAAeUCAABUAAAA5KVqe5iGxj8pTacIfJzlPwAAAD81BgAAAAAAAAHmAgAAVAAAAHKl/MY2o8Y/KU2nCHyc5T8AAAA/RAYAAAAAAAAB5wIAAFQAAACeU1rMXhjrP8ti3Q+OSeY/AAAAPwAAAAAAAAAAAegCAABUAAAAnlNazF4Y6z+NlKZTBD7mPwAAAD8+AAAAAAAAAAHpAgAAVAAAAIHTPl+GH+s/jZSmUwQ+5j8AAAA/UwAAAAAAAAAB6gIAAFQAAABkUyPyrSbrP42UplMEPuY/AAAAP1MAAAAAAAAAAesCAABUAAAASNMHhdUt6z+NlKZTBD7mPwAAAD9iAAAAAAAAAAHsAgAAVAAAACtT7Bf9NOs/jZSmUwQ+5j8AAAA/cgAAAAAAAAAB7QIAAFQAAAAP09CqJDzrP42UplMEPuY/AAAAP3IAAAAAAAAAAe4CAABUAAAA8lK1PUxD6z+NlKZTBD7mPwAAAD+CAAAAAAAAAAHvAgAAVAAAANbSmdBzSus/jZSmUwQ+5j8AAAA/ggAAAAAAAAAB8AIAAFQAAAC5Un5jm1HrP42UplMEPuY/AAAAP5EAAAAAAAAAAfECAABUAAAAndJi9sJY6z+NlKZTBD7mPwAAAD+RAAAAAAAAAAHyAgAAVAAAAGPSKxwSZ+s/jZSmUwQ+5j8AAAA/oQAAAAAAAAAB8wIAAFQAAABGUhCvOW7rP0/Gb5d6MuY/AAAAP6EAAAAAAAAAAfQCAABUAAAAKtL0QWF16z9Pxm+XejLmPwAAAD+xAAAAAAAAAAH1AgAAVAAAAPHRvWewg+s/T8Zvl3oy5j8AAAA/sQAAAAAAAAAB9gIAAFQAAAC30YaN/5HrP0/Gb5d6MuY/AAAAP8AAAAAAAAAAAfcCAABUAAAAftFPs06g6z9Pxm+XejLmPwAAAD/AAAAAAAAAAAH4AgAAVAAAAClR/WvFtes/Efg42/Am5j8AAAA/0AAAAAAAAAAB+QIAAFQAAADvUMaRFMTrP9MpAh9nG+Y/AAAAP9AAAAAAAAAAAfoCAABUAAAAmdBzSovZ6z/TKQIfZxvmPwAAAD/fAAAAAAAAAAH7AgAAVAAAAGDQPHDa5+s/0ykCH2cb5j8AAAA/3wAAAAAAAAAB/AIAAFQAAAALUOooUf3rP9MpAh9nG+Y/AAAAP+8AAAAAAAAAAf0CAABUAAAAtM+X4ccS7D+VW8ti3Q/mPwAAAD/vAAAAAAAAAAH+AgAAVAAAAHvPYAcXIew/lVvLYt0P5j8AAAA//wAAAAAAAAAB/wIAAFQAAAAlTw7AjTbsP5Vby2LdD+Y/AAAAP/8AAAAAAAAAAQADAABUAAAAs06gCyxT7D9XjZSmUwTmPwAAAD8OAQAAAAAAAAEBAwAAVAAAAEBOMlfKb+w/V42UplME5j8AAAA/DgEAAAAAAAABAgMAAFQAAADOTcSiaIzsP1eNlKZTBOY/AAAAPx4BAAAAAAAAAQMDAABUAAAAXE1W7gap7D9XjZSmUwTmPwAAAD8eAQAAAAAAAAEEAwAAVAAAAMzMzMzMzOw/V42UplME5j8AAAA/LgEAAAAAAAABBQMAAFQAAAA9TEOrkvDsP1eNlKZTBOY/AAAAPz0BAAAAAAAAAQYDAABUAAAAdMuCr6ci7T9XjZSmUwTmPwAAAD89AQAAAAAAAAEHAwAAVAAAAOZK+Y1tRu0/V42UplME5j8AAAA/PQEAAAAAAAABCAMAAFQAAABWym9sM2rtP1eNlKZTBOY/AAAAP00BAAAAAAAAAQkDAABUAAAAyEnmSvmN7T9XjZSmUwTmPwAAAD9cAQAAAAAAAAEKAwAAVAAAADnJXCm/se0/V42UplME5j8AAAA/XAEAAAAAAAABCwMAAFQAAADGyO50Xc7tP1eNlKZTBOY/AAAAP2wBAAAAAAAAAQwDAABUAAAAcEicLdTj7T8bv13qyfjlPwAAAD9sAQAAAAAAAAENAwAAVAAAAOHHEgyaB+4/G79d6sn45T8AAAA/bAEAAAAAAAABDgMAAFQAAACLR8DEEB3uPxu/XerJ+OU/AAAAP3wBAAAAAAAAAQ8DAABUAAAANcdtfYcy7j8bv13qyfjlPwAAAD+LAQAAAAAAAAEQAwAAVAAAAMPG/8glT+4/G79d6sn45T8AAAA/iwEAAAAAAAABEQMAAFQAAABsRq2BnGTuPxu/XerJ+OU/AAAAP5sBAAAAAAAAARIDAABUAAAA+kU/zTqB7j8bv13qyfjlPwAAAD+bAQAAAAAAAAETAwAAVAAAAKXF7IWxlu4/V42UplME5j8AAAA/qwEAAAAAAAABFAMAAFQAAABPRZo+KKzuP1eNlKZTBOY/AAAAP6sBAAAAAAAAARUDAABUAAAAM8V+0U+z7j+VW8ti3Q/mPwAAAD+6AQAAAAAAAAEWAwAAVAAAAPjER/eewe4/lVvLYt0P5j8AAAA/ugEAAAAAAAABFwMAAFQAAADcRCyKxsjuP5Vby2LdD+Y/AAAAP9wDAAAAAAAAARgDAABUAAAAo0T1rxXX7j+VW8ti3Q/mPwAAAD/rAwAAAAAAAAEZAwAAVAAAAIbE2UI93u4/lVvLYt0P5j8AAAA/6wMAAAAAAAABGgMAAFQAAABNxKJojOzuP5Vby2LdD+Y/AAAAP/sDAAAAAAAAARsDAABUAAAAFMRrjtv67j+VW8ti3Q/mPwAAAD/7AwAAAAAAAAEcAwAAVAAAANvDNLQqCe8/lVvLYt0P5j8AAAA/CwQAAAAAAAABHQMAAFQAAAChw/3ZeRfvP5Vby2LdD+Y/AAAAPwsEAAAAAAAAAR4DAABUAAAAhUPibKEe7z+VW8ti3Q/mPwAAAD8aBAAAAAAAAAEfAwAAVAAAAGjDxv/IJe8/lVvLYt0P5j8AAAA/KgQAAAAAAAABIAMAAFQAAABLQ6uS8CzvP5Vby2LdD+Y/AAAAPyoEAAAAAAAAASEDAABUAAAARpo+KKxuyT/RVSOl6RTpPwAAAD8AAAAAAAAAAAEiAwAAVAAAANKZ0HNKi8k/0VUjpekU6T8AAAA/nQAAAAAAAAABIwMAAFQAAAB6mIZWJeHJP9FVI6XpFOk/AAAAP6wAAAAAAAAAASQDAABUAAAAQJZg0Dxwyj/RVSOl6RTpPwAAAD+sAAAAAAAAAAElAwAAVAAAAHSUqP614so/0VUjpekU6T8AAAA/vAAAAAAAAAABJgMAAFQAAADGkRTEa47LP5OH7OhfCek/AAAAP7wAAAAAAAAAAScDAABUAAAApI4S1b9WzD+Th+zoXwnpPwAAAD/LAAAAAAAAAAEoAwAAVAAAAPaLfpp1As0/Vbm1LNb96D8AAAA/ywAAAAAAAAABKQMAAFQAAADWiHyrycrNP9kcSLTC5ug/AAAAP9sAAAAAAAAAASoDAABUAAAAmIZWJeFZzj+bThH4ONvoPwAAAD/bAAAAAAAAAAErAwAAVAAAAFyEMJ/46M4/W4DaO6/P6D8AAAA/9QAAAAAAAAABLAMAAFQAAAAgggoZEHjPPx2yo38lxOg/AAAAP/UAAAAAAAAAAS0DAABUAAAAuT877+IR0D/h42zDm7joPwAAAD8EAQAAAAAAAAEuAwAAVAAAAA0/lmDQPNA/4eNsw5u46D8AAAA/BAEAAAAAAAABLwMAAFQAAABhPvHRvWfQP+HjbMObuOg/AAAAPxQBAAAAAAAAATADAABUAAAAKD669wx20D/h42zDm7joPwAAAD8kAQAAAAAAAAExAwAAVAAAAO89gx1chNA/oxU2BxKt6D8AAAA/JAEAAAAAAAABMgMAAFQAAAC1PUxDq5LQP6MVNgcSreg/AAAAP/4BAAAAAAAAATMDAABUAAAAfD0Vafqg0D+jFTYHEq3oPwAAAD8OAgAAAAAAAAE0AwAAVAAAAEM93o5Jr9A/oxU2BxKt6D8AAAA/HgIAAAAAAAABNQMAAFQAAABDPd6OSa/QP2VH/0qIoeg/AAAAPy0CAAAAAAAAATYDAABUAAAACT2ntJi90D9lR/9KiKHoPwAAAD9MAgAAAAAAAAE3AwAAVAAAANA8cNrny9A/ZUf/Soih6D8AAAA/TAIAAAAAAAABOAMAAFQAAACXPDkAN9rQP2VH/0qIoeg/AAAAP0wCAAAAAAAAATkDAABUAAAAXjwCJobo0D9lR/9KiKHoPwAAAD9sAgAAAAAAAAE6AwAAVAAAACU8y0vV9tA/ZUf/Soih6D8AAAA/ewIAAAAAAAABOwMAAFQAAADsO5RxJAXRP2VH/0qIoeg/AAAAP4sCAAAAAAAAATwDAABUAAAAsjtdl3MT0T8neciO/pXoPwAAAD+LAgAAAAAAAAE9AwAAVAAAAHk7Jr3CIdE/J3nIjv6V6D8AAAA/ugIAAAAAAAABPgMAAFQAAABwow0b/yO3P4GPsw1v4uo/AAAAPwAAAAAAAAAAAT8DAABUAAAApaFVSXiWtz+Bj7MNb+LqPwAAAD+sAAAAAAAAAAFAAwAAVAAAAPeewQ4uQrg/gY+zDW/i6j8AAAA/rAAAAAAAAAABQQMAAFQAAAAtnQk9p7S4P4GPsw1v4uo/AAAAP6wAAAAAAAAAAUIDAABUAAAAfpp1Al1guT+Bj7MNb+LqPwAAAD+8AAAAAAAAAAFDAwAAVAAAAM+X4ccSDLo/gY+zDW/i6j8AAAA/zAAAAAAAAAABRAMAAFQAAADrlgVfT0W6P4GPsw1v4uo/AAAAP8wAAAAAAAAAAUUDAABUAAAAO5RxJAXxuj+Bj7MNb+LqPwAAAD/MAAAAAAAAAAFGAwAAVAAAAHGSuVJ+Y7s/gY+zDW/i6j8AAAA/2wAAAAAAAAABRwMAAFQAAACpkAGB99W7P4GPsw1v4uo/AAAAP/MAAAAAAAAAAUgDAABUAAAA3Y5Jr3BIvD+Bj7MNb+LqPwAAAD/zAAAAAAAAAAFJAwAAVAAAABWNkd3purw/gY+zDW/i6j8AAAA/AgEAAAAAAAABSgMAAFQAAABLi9kLYy29P4GPsw1v4uo/AAAAPwIBAAAAAAAAAUsDAABUAAAAm4hF0RjZvT+Bj7MNb+LqPwAAAD8SAQAAAAAAAAFMAwAAVAAAANGGjf+RS74/gY+zDW/i6j8AAAA/EgEAAAAAAAABTQMAAFQAAAAHhdUtC76+P4GPsw1v4uo/AAAAPyIBAAAAAAAAAU4DAABUAAAAI4T5xEf3vj+Bj7MNb+LqPwAAAD8iAQAAAAAAAAFPAwAAVAAAAFmCQfPAab8/gY+zDW/i6j8AAAA/MQEAAAAAAAABUAMAAFQAAAB1gWWK/aK/P4GPsw1v4uo/AAAAPzEBAAAAAAAAAVEDAABUAAAAj4CJITrcvz+Bj7MNb+LqPwAAAD9BAQAAAAAAAAFSAwAAVAAAANa/Vly7CsA/gY+zDW/i6j8AAAA/QQEAAAAAAAABUwMAAFQAAABiv+inWSfAP4GPsw1v4uo/AAAAP1EBAAAAAAAAAVQDAABUAAAA8L568/dDwD+Bj7MNb+LqPwAAAD9RAQAAAAAAAAFVAwAAVAAAAAy+noo0fcA/gY+zDW/i6j8AAAA/YAEAAAAAAAABVgMAAFQAAACYvTDW0pnAP4GPsw1v4uo/AAAAP2ABAAAAAAAAAVcDAABUAAAAJr3CIXG2wD+Bj7MNb+LqPwAAAD9wAQAAAAAAAAFYAwAAVAAAAEC85rit78A/gY+zDW/i6j8AAAA/cAEAAAAAAAABWQMAAFQAAABcuwpQ6ijBP4GPsw1v4uo/AAAAP38BAAAAAAAAAVoDAABUAAAA6rqcm4hFwT+Bj7MNb+LqPwAAAD9/AQAAAAAAAAFbAwAAVAAAAAa6wDLFfsE/gY+zDW/i6j8AAAA/jwEAAAAAAAABXAMAAFQAAAAgueTJAbjBP4GPsw1v4uo/AAAAP48BAAAAAAAAAV0DAABUAAAAOrgIYT7xwT+Bj7MNb+LqPwAAAD+fAQAAAAAAAAFeAwAAVAAAAFa3LPh6KsI/gY+zDW/i6j8AAAA/nwEAAAAAAAABXwMAAFQAAADktr5DGUfCP4GPsw1v4uo/AAAAP64BAAAAAAAAAWADAABUAAAAALbi2lWAwj+Bj7MNb+LqPwAAAD+uAQAAAAAAAAFhAwAAVAAAABq1BnKSucI/gY+zDW/i6j8AAAA/vgEAAAAAAAABYgMAAFQAAACmtJi9MNbCP4GPsw1v4uo/AAAAP84BAAAAAAAAAWMDAABUAAAANLQqCc/ywj+Bj7MNb+LqPwAAAD/OAQAAAAAAAAFkAwAAVAAAAMKzvFRtD8M/gY+zDW/i6j8AAAA/zgEAAAAAAAABZQMAAFQAAABQs06gCyzDP4GPsw1v4uo/AAAAP90BAAAAAAAAAWYDAABUAAAA3LLg66lIwz+Bj7MNb+LqPwAAAD/tAQAAAAAAAAFnAwAAVAAAAGqycjdIZcM/gY+zDW/i6j8AAAA//AEAAAAAAAABaAMAAFQAAACGsZbOhJ7DP4GPsw1v4uo/AAAAPwwCAAAAAAAAAWkDAABUAAAAFLEoGiO7wz+Bj7MNb+LqPwAAAD8cAgAAAAAAAAFqAwAAVAAAAC6wTLFf9MM/gY+zDW/i6j8AAAA/HAIAAAAAAAABawMAAFQAAADWrgKUOkrEP4GPsw1v4uo/AAAAPysCAAAAAAAAAWwDAABUAAAAgK24dhWgxD+Bj7MNb+LqPwAAAD8rAgAAAAAAAAFtAwAAVAAAAJqs3A1S2cQ/v13qyfjt6j8AAAA/OwIAAAAAAAABbgMAAFQAAABCq5LwLC/FP/0rIYaC+eo/AAAAPzsCAAAAAAAAAW8DAABUAAAAXqq2h2loxT/9KyGGgvnqPwAAAD9LAgAAAAAAAAFwAwAAVAAAAAapbGpEvsU//SshhoL56j8AAAA/SwIAAAAAAAABcQMAAFQAAACwpyJNHxTGPzv6V0IMBes/AAAAP1oCAAAAAAAAAXIDAABUAAAA5KVqe5iGxj87+ldCDAXrPwAAAD9aAgAAAAAAAAFzAwAAVAAAAI6kIF5z3MY/eciO/pUQ6z8AAAA/agIAAAAAAAABdAMAAFQAAABSovrXimvHP3nIjv6VEOs/AAAAP2oCAAAAAAAAAXUDAABUAAAAiKBCBgTexz95yI7+lRDrPwAAAD95AgAAAAAAAAF2AwAAVAAAADCf+OjeM8g/eciO/pUQ6z8AAAA/iQIAAAAAAAABdwMAAFQAAADYna7LuYnIP3nIjv6VEOs/AAAAP4kCAAAAAAAAAXgDAABUAAAAgpxkrpTfyD95yI7+lRDrPwAAAD+JAgAAAAAAAAF5AwAAVAAAALiarNwNUsk/eciO/pUQ6z8AAAA/mQIAAAAAAAABegMAAFQAAABgmWK/6KfJP3nIjv6VEOs/AAAAP5kCAAAAAAAAAXsDAABUAAAAlpeq7WEayj95yI7+lRDrPwAAAD+oAgAAAAAAAAF8AwAAVAAAAFqVhGd5qco/eciO/pUQ6z8AAAA/qAIAAAAAAAABfQMAAFQAAAAClDpKVP/KP3nIjv6VEOs/AAAAP7gCAAAAAAAAAX4DAABUAAAArJLwLC9Vyz95yI7+lRDrPwAAAD+4AgAAAAAAAAF/AwAAVAAAAMaRFMRrjss/eciO/pUQ6z8AAAA/yAIAAAAAAAABgAMAAFQAAADikDhbqMfLP3nIjv6VEOs/AAAAP8gCAAAAAAAAAYEDAABUAAAA/I9c8uQAzD95yI7+lRDrPwAAAD/XAgAAAAAAAAGCAwAAVAAAAIqP7j2DHcw/eciO/pUQ6z8AAAA/5wIAAAAAAAABgwMAAFQAAAAWj4CJITrMP3nIjv6VEOs/AAAAP+cCAAAAAAAAAYQDAABUAAAApI4S1b9WzD95yI7+lRDrPwAAAD9CAwAAAAAAAAGFAwAAVAAAADKOpCBec8w/eciO/pUQ6z8AAAA/UgMAAAAAAAABhgMAAFQAAADcjFoDOcnMP3nIjv6VEOs/AAAAP1IDAAAAAAAAAYcDAABUAAAA9ot+mnUCzT95yI7+lRDrPwAAAD9hAwAAAAAAAAGIAwAAVAAAAKCKNH1QWM0/eciO/pUQ6z8AAAA/YQMAAAAAAAABiQMAAFQAAAC6iVgUjZHNPzv6V0IMBes/AAAAP3EDAAAAAAAAAYoDAABUAAAAYogO92fnzT87+ldCDAXrPwAAAD9xAwAAAAAAAAGLAwAAVAAAAH6HMo6kIM4//SshhoL56j8AAAA/gAMAAAAAAAABjAMAAFQAAAC0hXq8HZPOP/0rIYaC+eo/AAAAP4ADAAAAAAAAAY0DAABUAAAA0ISeU1rMzj/9KyGGgvnqPwAAAD+QAwAAAAAAAAGOAwAAVAAAAOqDwuqWBc8//SshhoL56j8AAAA/kAMAAAAAAAABjwMAAFQAAAB4g1Q2NSLPP/0rIYaC+eo/AAAAP6ADAAAAAAAAAZADAABUAAAABIPmgdM+zz/9KyGGgvnqPwAAAD+gAwAAAAAAAAGRAwAAVAAAACCCChkQeM8//SshhoL56j8AAAA/rwMAAAAAAAABkgMAAFQAAACugZxkrpTPP79d6sn47eo/AAAAP68DAAAAAAAAAZMDAABUAAAAyoDA++rNzz+/XerJ+O3qPwAAAD+/AwAAAAAAAAGUAwAAVAAAAPI/csmTA9A/v13qyfjt6j8AAAA/vwMAAAAAAAABlQMAAFQAAAC5Pzvv4hHQP79d6sn47eo/AAAAP88DAAAAAAAAAZYDAABUAAAAfz8EFTIg0D+/XerJ+O3qPwAAAD/PAwAAAAAAAAGXAwAAVAAAAA0/lmDQPNA/gY+zDW/i6j8AAAA/3gMAAAAAAAABmAMAAFQAAACaPiisblnQP4GPsw1v4uo/AAAAP+4DAAAAAAAAAZkDAABUAAAAKD669wx20D+Bj7MNb+LqPwAAAD9bBAAAAAAAAAGaAwAAVAAAALU9TEOrktA/gY+zDW/i6j8AAAA/WwQAAAAAAAABmwMAAFQAAABDPd6OSa/QP0PBfFHl1uo/AAAAP1sEAAAAAAAAAZwDAABUAAAAlzw5ADfa0D9DwXxR5dbqPwAAAD9rBAAAAAAAAAGdAwAAVAAAAF48AiaG6NA/Q8F8UeXW6j8AAAA/egQAAAAAAAABngMAAFQAAADsO5RxJAXRP0PBfFHl1uo/AAAAP3oEAAAAAAAAAZ8DAABUAAAAeTsmvcIh0T9DwXxR5dbqPwAAAD+KBAAAAAAAAAGgAwAAVAAAAEA77+IRMNE/Q8F8UeXW6j8AAAA/igQAAAAAAAABoQMAAFQAAACUOkpU/1rRPwXzRZVby+o/AAAAP5oEAAAAAAAAAaIDAABUAAAAIjrcn5130T8F80WVW8vqPwAAAD+aBAAAAAAAAAGjAwAAVAAAAOk5pcXshdE/BfNFlVvL6j8AAAA/qQQAAAAAAAABpAMAAFQAAACvOW7rO5TRPwXzRZVby+o/AAAAP6kEAAAAAAAAAaUDAABUAAAAdjk3EYui0T8F80WVW8vqPwAAAD+5BAAAAAAAAAGmAwAAVAAAADw5ADfasNE/BfNFlVvL6j8AAAA/uQQAAAAAAAABpwMAAFQAAAADOclcKb/RP8ckD9nRv+o/AAAAP8kEAAAAAAAAAagDAABUAAAAyjiSgnjN0T/HJA/Z0b/qPwAAAD/+BQAAAAAAAAGpAwAAVAAAAJE4W6jH29E/xyQP2dG/6j8AAAA/DgYAAAAAAAABqgMAAFQAAABYOCTOFurRP8ckD9nRv+o/AAAAPx0GAAAAAAAAAasDAABUAAAAHzjt82X40T/HJA/Z0b/qPwAAAD8tBgAAAAAAAAGsAwAAVAAAAOU3thm1BtI/xyQP2dG/6j8AAAA/PQYAAAAAAAABrQMAAFQAAACsN38/BBXSP8ckD9nRv+o/AAAAPz0GAAAAAAAAAa4DAABUAAAAczdIZVMj0j/HJA/Z0b/qPwAAAD9cBgAAAAAAAAGvAwAAVAAAADo3EYuiMdI/xyQP2dG/6j8AAAA/XAYAAAAAAAABsAMAAFQAAADINqPWQE7SP8ckD9nRv+o/AAAAP2sGAAAAAAAAAbEDAABUAAAAjTZs/I9c0j/HJA/Z0b/qPwAAAD97BgAAAAAAAAGyAwAAVAAAAFQ2NSLfatI/xyQP2dG/6j8AAAA/iwYAAAAAAAABswMAAFQAAAAbNv5HLnnSP8ckD9nRv+o/AAAAP4sGAAAAAAAAAbQDAABUAAAA4jXHbX2H0j/HJA/Z0b/qPwAAAD+qBgAAAAAAAAG1AwAAVAAAAKk1kJPMldI/xyQP2dG/6j8AAAA/ugYAAAAAAAABtgMAAFQAAABwNVm5G6TSP8ckD9nRv+o/AAAAP8kGAAAAAAAAAbcDAABUAAAANjUi32qy0j/HJA/Z0b/qPwAAAD/ZBgAAAAAAAAG4AwAAVAAAAP006wS6wNI/xyQP2dG/6j8AAAA/2QYAAAAAAAABuQMAAFQAAADENLQqCc/SP8ckD9nRv+o/AAAAP+gGAAAAAAAAAboDAABUAAAAizR9UFjd0j/HJA/Z0b/qPwAAAD/4BgAAAAAAAAG7AwAAVAAAAFI0Rnan69I/xyQP2dG/6j8AAAA/CAcAAAAAAAABvAMAAFQAAAAZNA+c9vnSP8ckD9nRv+o/AAAAPxcHAAAAAAAAAb0DAABUAAAA3zPYwUUI0z/HJA/Z0b/qPwAAAD8XBwAAAAAAAAG+AwAAVAAAAKYzoeeUFtM/xyQP2dG/6j8AAAA/aAgAAAAAAAABvwMAAFQAAABsM2oN5CTTP4lW2BxItOo/AAAAP3gIAAAAAAAAAcADAABUAAAAMzMzMzMz0z+JVtgcSLTqPwAAAD+ICAAAAAAAAAHBAwAAVAAAAPoy/FiCQdM/iVbYHEi06j8AAAA/xggAAAAAAAABwgMAAFQAAABi9sJYS2fiP+2d12fQVes/AAAAPwAAAAAAAAAAAcMDAABUAAAAKfaLfpp14j/tnddn0FXrPwAAAD+cAAAAAAAAAAHEAwAAVAAAAPD1VKTpg+I/7Z3XZ9BV6z8AAAA/nAAAAAAAAAABxQMAAFQAAACadQJdYJniP+2d12fQVes/AAAAP6sAAAAAAAAAAcYDAABUAAAARfWvFdeu4j+vz6CrRkrrPwAAAD+rAAAAAAAAAAHHAwAAVAAAAJj0CofE2eI/r8+gq0ZK6z8AAAA/uwAAAAAAAAAByAMAAFQAAADRc0qL2QvjP3EBau+8Pus/AAAAP7sAAAAAAAAAAckDAABUAAAAQfPAaZ8v4z9xAWrvvD7rPwAAAD/LAAAAAAAAAAHKAwAAVAAAAHlyAG60YeM/9WT8dqkn6z8AAAA/2gAAAAAAAAABywMAAFQAAADp8XZMeoXjP7eWxbofHOs/AAAAP9oAAAAAAAAAAcwDAABUAAAAd/EImBii4z+3lsW6HxzrPwAAAD/aAAAAAAAAAAHNAwAAVAAAAATxmuO2vuM/O/pXQgwF6z8AAAA/6gAAAAAAAAABzgMAAFQAAACvcEicLdTjPzv6V0IMBes/AAAAP/kAAAAAAAAAAc8DAABUAAAAWfD1VKTp4z/9KyGGgvnqPwAAAD/5AAAAAAAAAAHQAwAAVAAAADxw2ufL8OM//SshhoL56j8AAAA/CQEAAAAAAAAB0QMAAFQAAAADcKMNG//jP79d6sn47eo/AAAAPwkBAAAAAAAAAdIDAABUAAAAA3CjDRv/4z+Bj7MNb+LqPwAAAD8ZAQAAAAAAAAHTAwAAVAAAAF7hkDhbqOc/r8+gq0ZK6z8AAAA/AAAAAAAAAAAB1AMAAFQAAABCYXXLgq/nP6/PoKtGSus/AAAAPz4AAAAAAAAAAdUDAABUAAAAJeFZXqq25z+vz6CrRkrrPwAAAD9OAAAAAAAAAAHWAwAAVAAAAOvgIoT5xOc/r8+gq0ZK6z8AAAA/TgAAAAAAAAAB1wMAAFQAAACWYNA8cNrnP6/PoKtGSus/AAAAP14AAAAAAAAAAdgDAABUAAAAB+BGGzb+5z+vz6CrRkrrPwAAAD9eAAAAAAAAAAHZAwAAVAAAACLfarJyN+g/r8+gq0ZK6z8AAAA/bQAAAAAAAAAB2gMAAFQAAAB13sUjYGLoP6/PoKtGSus/AAAAP20AAAAAAAAAAdsDAABUAAAArl0FKHWU6D+vz6CrRkrrPwAAAD99AAAAAAAAAAHcAwAAVAAAAMhcKb+xzeg/r8+gq0ZK6z8AAAA/fQAAAAAAAAAB3QMAAFQAAAAdXIQwn/joP6/PoKtGSus/AAAAP4wAAAAAAAAAAd4DAABUAAAAVNvDNLQq6T+vz6CrRkrrPwAAAD+MAAAAAAAAAAHfAwAAVAAAAG/a58vwY+k/r8+gq0ZK6z8AAAA/nAAAAAAAAAAB4AMAAFQAAADE2UI93o7pP6/PoKtGSus/AAAAP6wAAAAAAAAAAeEDAABUAAAAGNmdrsu56T+vz6CrRkrrPwAAAD+sAAAAAAAAAAHiAwAAVAAAAFBY3bLg6+k/r8+gq0ZK6z8AAAA/rAAAAAAAAAAB4wMAAFQAAACkVzgkzhbqP+2d12fQVes/AAAAP7sAAAAAAAAAAeQDAABUAAAA+VaTlbtB6j/tnddn0FXrPwAAAD/LAAAAAAAAAAHlAwAAVAAAAIdWJeFZXuo/7Z3XZ9BV6z8AAAA/ywAAAAAAAAAB5gMAAFQAAAATVrcs+HrqPytsDiRaYes/AAAAP8sAAAAAAAAAAecDAABUAAAAvtVk5W6Q6j8rbA4kWmHrPwAAAD/bAAAAAAAAAAHoAwAAVAAAAIXVLQu+nuo/K2wOJFph6z8AAAA/6gAAAAAAAAAB6QMAAFQAAABM1fYwDa3qPytsDiRaYes/AAAAP+oAAAAAAAAAAeoDAABUAAAAEdW/Vly76j8rbA4kWmHrPwAAAD/6AAAAAAAAAAHrAwAAVAAAAPVUpOmDwuo/K2wOJFph6z8AAAA/+gAAAAAAAAAB7AMAAFQAAADY1Ih8q8nqPytsDiRaYes/AAAAPwkBAAAAAAAAAe0DAABUAAAAvFRtD9PQ6j8rbA4kWmHrPwAAAD8ZAQAAAAAAAAHuAwAAVAAAAJ/UUaL61+o/K2wOJFph6z8AAAA/KQEAAAAAAAAB7wMAAFQAAABm1BrISebqPytsDiRaYes/AAAAPykBAAAAAAAAAfADAABUAAAASlT/WnHt6j/tnddn0FXrPwAAAD84AQAAAAAAAAHxAwAAVAAAAC3U4+2Y9Oo/7Z3XZ9BV6z8AAAA/OAEAAAAAAAAB8gMAAFQAAAD006wT6ALrP6/PoKtGSus/AAAAP0gBAAAAAAAAAfMDAABUAAAAutN1OTcR6z+vz6CrRkrrPwAAAD9IAQAAAAAAAAH0AwAAVAAAAJ5TWsxeGOs/r8+gq0ZK6z8AAAA/WAEAAAAAAAAB9QMAAFQAAABI0weF1S3rP3EBau+8Pus/AAAAP1gBAAAAAAAAAfYDAABUAAAAK1PsF/006z9xAWrvvD7rPwAAAD9nAQAAAAAAAAH3AwAAVAAAAPJStT1MQ+s/cQFq77w+6z8AAAA/ZwEAAAAAAAAB+AMAAFQAAADW0pnQc0rrP3EBau+8Pus/AAAAP3cBAAAAAAAAAfkDAABUAAAAuVJ+Y5tR6z9xAWrvvD7rPwAAAD93AQAAAAAAAAH6AwAAVAAAAJ3SYvbCWOs/cQFq77w+6z8AAAA/hgEAAAAAAAAB+wMAAFQAAACAUkeJ6l/rP3EBau+8Pus/AAAAP5YBAAAAAAAAAfwDAABUAAAAY9IrHBJn6z9xAWrvvD7rPwAAAD+1AQAAAAAAAAH9AwAAVAAAAGPSKxwSZ+s/MzMzMzMz6z8AAAA/xQEAAAAAAAAB/gMAAFQAAABGUhCvOW7rPzMzMzMzM+s/AAAAP8UBAAAAAAAAAf8DAABUAAAAKtL0QWF16z8zMzMzMzPrPwAAAD/VAQAAAAAAAAEABAAAVAAAAA1S2dSIfOs/MzMzMzMz6z8AAAA/1QEAAAAAAAABAQQAAFQAAADx0b1nsIPrPzMzMzMzM+s/AAAAP+QBAAAAAAAAAQIEAABUAAAAt9GGjf+R6z8zMzMzMzPrPwAAAD/kAQAAAAAAAAEDBAAAVAAAAH7RT7NOoOs/MzMzMzMz6z8AAAA/9AEAAAAAAAABBAQAAFQAAABF0RjZna7rPzMzMzMzM+s/AAAAP/QBAAAAAAAAAQUEAABUAAAAC9Hh/uy86z8zMzMzMzPrPwAAAD8DAgAAAAAAAAEGBAAAVAAAANLQqiQ8y+s/MzMzMzMz6z8AAAA/AwIAAAAAAAABBwQAAFQAAAC2UI+3Y9LrPzMzMzMzM+s/AAAAPxMCAAAAAAAAAQgEAABUAAAAmdBzSovZ6z8zMzMzMzPrPwAAAD8TAgAAAAAAAAEJBAAAVAAAAGDQPHDa5+s/MzMzMzMz6z8AAAA/IwIAAAAAAAABCgQAAFQAAABEUCEDAu/rPzMzMzMzM+s/AAAAPzICAAAAAAAAAQsEAABUAAAAJ9AFlin26z8zMzMzMzPrPwAAAD8yAgAAAAAAAAEMBAAAVAAAAAtQ6ihR/es/MzMzMzMz6z8AAAA/QgIAAAAAAAABDQQAAFQAAADuz867eATsPzMzMzMzM+s/AAAAP0ICAAAAAAAAAQ4EAABUAAAA0E+zTqAL7D8zMzMzMzPrPwAAAD9SAgAAAAAAAAEPBAAAVAAAALTPl+HHEuw/MzMzMzMz6z8AAAA/YQIAAAAAAAABEAQAAFQAAACXT3x07xnsPzMzMzMzM+s/AAAAP3ECAAAAAAAAAREEAABUAAAAl098dO8Z7D/1ZPx2qSfrPwAAAD+QAgAAAAAAAAESBAAAVAAAAHvPYAcXIew/9WT8dqkn6z8AAAA/kAIAAAAAAAABEwQAAFQAAABeT0WaPijsP/Vk/HapJ+s/AAAAP6ACAAAAAAAAARQEAABUAAAAnL8fggoZcD93Xp9BV43sPwAAAD8AAAAAAAAAAAEVBAAAVAAAAJy/H4IKGXA/tyzW/eCY7D8AAAA/XgAAAAAAAAABFgQAAFQAAACcvx+CChlwP/X6DLpqpOw/AAAAP24AAAAAAAAAARcEAABUAAAAnL8fggoZcD8zyUN29K/sPwAAAD9uAAAAAAAAAAEYBAAAVAAAAJy/H4IKGXA/cZd6Mn677D8AAAA/fQAAAAAAAAABGQQAAFQAAACcvx+CChlwP61lse4Hx+w/AAAAP44AAAAAAAAAARoEAABUAAAAnL8fggoZcD/rM+iqkdLsPwAAAD+eAAAAAAAAAAEbBAAAVAAAAJy/H4IKGXA/KQIfZxve7D8AAAA/ngAAAAAAAAABHAQAAFQAAACcvx+CChlwP2fQVSOl6ew/AAAAP60AAAAAAAAAAR0EAABUAAAAnL8fggoZcD+nnozfLvXsPwAAAD+tAAAAAAAAAAEeBAAAVAAAAJy/H4IKGXA/5WzDm7gA7T8AAAA/vQAAAAAAAAABHwQAAFQAAACcvx+CChlwPyM7+ldCDO0/AAAAP70AAAAAAAAAASAEAABUAAAAnL8fggoZcD9hCTEUzBftPwAAAD/NAAAAAAAAAAEhBAAAVAAAAJy/H4IKGXA/nddn0FUj7T8AAAA/3AAAAAAAAAABIgQAAFQAAACcvx+CChlwPxl01UhpOu0/AAAAP9wAAAAAAAAAASMEAABUAAAATLFf9NOscz+XEEPBfFHtPwAAAD/sAAAAAAAAAAEkBAAAVAAAAEyxX/TTrHM/1d55fQZd7T8AAAA/7AAAAAAAAAABJQQAAFQAAABMsV/006xzPxOtsDmQaO0/AAAAP/wAAAAAAAAAASYEAABUAAAATLFf9NOscz+PSR6yo3/tPwAAAD8LAQAAAAAAAAEnBAAAVAAAAEyxX/TTrHM/CeaLKreW7T8AAAA/CwEAAAAAAAABKAQAAFQAAABMsV/006xzP0e0wuZAou0/AAAAPwsBAAAAAAAAASkEAABUAAAATLFf9NOscz+Hgvmiyq3tPwAAAD8bAQAAAAAAAAEqBAAAVAAAAEyxX/TTrHM/Ax9nG97E7T8AAAA/GwEAAAAAAAABKwQAAFQAAABMsV/006xzP0Htnddn0O0/AAAAPyoBAAAAAAAAASwEAABUAAAATLFf9NOscz9/u9ST8dvtPwAAAD8qAQAAAAAAAAEtBAAAVAAAAEyxX/TTrHM/vYkLUHvn7T8AAAA/OgEAAAAAAAABLgQAAFQAAABMsV/006xzPzcmeciO/u0/AAAAP0oBAAAAAAAAAS8EAABUAAAATLFf9NOscz939K+EGAruPwAAAD9KAQAAAAAAAAEwBAAAVAAAAEyxX/TTrHM/tcLmQKIV7j8AAAA/SgEAAAAAAAABMQQAAFQAAABMsV/006xzP/OQHf0rIe4/AAAAP1kBAAAAAAAAATIEAABUAAAATLFf9NOscz8xX1S5tSzuPwAAAD9ZAQAAAAAAAAEzBAAAVAAAAEyxX/TTrHM/by2LdT847j8AAAA/aQEAAAAAAAABNAQAAFQAAABMsV/006xzP637wTHJQ+4/AAAAP3kBAAAAAAAAATUEAABUAAAATLFf9NOscz/ryfjtUk/uPwAAAD95AQAAAAAAAAE2BAAAVAAAAEyxX/TTrHM/J5gvqtxa7j8AAAA/eQEAAAAAAAABNwQAAFQAAABMsV/006xzP2dmZmZmZu4/AAAAP4gBAAAAAAAAATgEAABUAAAATLFf9NOscz+lNJ0i8HHuPwAAAD+nAQAAAAAAAAE5BAAAVAAAAEyxX/TTrHM/4wLU3nl97j8AAAA/5gEAAAAAAAABOgQAAFQAAABMsV/006xzPyHRCpsDie4/AAAAPwUCAAAAAAAAATsEAABUAAAATLFf9NOscz9fn0FXjZTuPwAAAD8FAgAAAAAAAAE8BAAAVAAAAEyxX/TTrHM/nW14Exeg7j8AAAA/FQIAAAAAAAABPQQAAFQAAABMsV/006xzP9s7r8+gq+4/AAAAP8YCAAAAAAAAAT4EAABUAAAATLFf9NOscz8ZCuaLKrfuPwAAAD/GAgAAAAAAAAE/BAAAVAAAAEyxX/TTrHM/V9gcSLTC7j8AAAA/1gIAAAAAAAABQAQAAFQAAABMsV/006xzPxFDwXxR5e4/AAAAP9YCAAAAAAAAAUEEAABUAAAATLFf9NOscz+N3y71ZPzuPwAAAD/mAgAAAAAAAAFCBAAAVAAAAEyxX/TTrHM/CXycbXgT7z8AAAA/5gIAAAAAAAABQwQAAFQAAABMsV/006xzP0dK0ykCH+8/AAAAP/UCAAAAAAAAAUQEAABUAAAATLFf9NOscz/D5kCiFTbvPwAAAD/1AgAAAAAAAAFFBAAAVAAAAEyxX/TTrHM/AbV3Xp9B7z8AAAA/BQMAAAAAAAABRgQAAFQAAABMsV/006xzPz+DrhopTe8/AAAAPwUDAAAAAAAAAUcEAABUAAAATLFf9NOscz99UeXWsljvPwAAAD8UAwAAAAAAAAFIBAAAVAAAAEyxX/TTrHM/ux8ckzxk7z8AAAA/FAMAAAAAAAABSQQAAFQAAABMsV/006xzP/ntUk/Gb+8/AAAAPyQDAAAAAAAAAUoEAABUAAAATLFf9NOscz83vIkLUHvvPwAAAD80AwAAAAAAAAFLBAAAVAAAAEyxX/TTrHM/dYrAx9mG7z8AAAA/NAMAAAAAAAABTAQAAFQAAABMsV/006xzP7NY94Njku8/AAAAP0MDAAAAAAAAAU0EAABUAAAATLFf9NOscz/xJi5A7Z3vPwAAAD9DAwAAAAAAAAFOBAAAVAAAAJy/H4IKGXA/L/Vk/Hap7z8AAAA/UwMAAAAAAAABTwQAAFQAAACcvx+CChlwP23Dm7gAte8/AAAAP2MDAAAAAAAAAVAEAABUAAAAnL8fggoZcD+rkdJ0isDvPwAAAD9jAwAAAAAAAAFRBAAAVAAAAJy/H4IKGXA/6V8JMRTM7z8AAAA/cgMAAAAAAAAL</ink>
</athena>
</file>

<file path=customXml/item13.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C0kgAAAAAAAAXo////DEFjdGlvblR5cGVWMQEAAAAHdmFsdWVfXwAIAgAAAAAAAAABBQAAAAQAAAAJGQAAAAkaAAAAaqsAAAAAAAAB5f///+j///8AAAAAAQYAAAAEAAAACRwAAAAJHQAAANqzAAAAAAAAAeL////o////AAAAAAEHAAAABAAAAAkfAAAACSAAAABVuAAAAAAAAAHf////6P///wAAAAABCAAAAAQAAAAJIgAAAAkjAAAAVL0AAAAAAAAB3P///+j///8AAAAAAQkAAAAEAAAACSUAAAAJJgAAALG/AAAAAAAAAdn////o////AAAAAAEKAAAABAAAAAkoAAAACSkAAACmwQAAAAAAAAHW////6P///wAAAAABCwAAAAQAAAAJKwAAAAksAAAA/MMAAAAAAAAB0////+j///8AAAAAAQwAAAAEAAAACS4AAAAJLwAAAOXIAAAAAAAAAdD////o////AAAAAAENAAAABAAAAAkxAAAACTIAAABAzAAAAAAAAAHN////6P///wAAAAABDgAAAAQAAAAJNAAAAAk1AAAAIc8AAAAAAAAByv///+j///8AAAAAAQ8AAAAEAAAACTcAAAAJOAAAAPnSAAAAAAAAAcf////o////AAAAAAEQAAAABAAAAAk6AAAACTsAAABG2QAAAAAAAAHE////6P///wAAAAABEQAAAAQAAAAJPQAAAAk+AAAAzd4AAAAAAAABwf///+j///8AAAAAARIAAAAEAAAACUAAAAAJQQAAAIXhAAAAAAAAAb7////o////AAAAAAETAAAABAAAAAlDAAAACUQAAAA34wAAAAAAAAG7////6P///wAAAAABFAAAAAQAAAAJRgAAAAlHAAAAOeUAAAAAAAABuP///+j///8AAAAABRUAAAANQ2xlYXJDYW52YXNWMQIAAAAJU3RhcnRUaW1lBFR5cGUABBAMQWN0aW9uVHlwZVYxAgAAAAIAAADNMAEAAAAAAAG3////6P///wAAAAAFFgAAAA9QZW5BdHRyaWJ1dGVzVjEKAAAAB19jb2xvckEHX2NvbG9yUgdfY29sb3JHB19jb2xvckIKRml0VG9DdXJ2ZQZIZWlnaHQOSWdub3JlUHJlc3N1cmUNSXNIaWdobGlnaHRlcgVTaGFwZQVXaWR0aAAAAAAAAAAABAACAgICAQYBAQxCcnVzaFNoYXBlVjECAAAABgIAAAD/ALDwAAAAAAAAACJAAAAFtv///wxCcnVzaFNoYXBlVjEBAAAAB3ZhbHVlX18ACAIAAAABAAAAAAAAAAAAIkAFFwAAAApJbmtUcmFjZVYxAwAAAA1MaXN0YDErX2l0ZW1zDExpc3RgMStfc2l6ZQ9MaXN0YDErX3ZlcnNpb24EAAAYU2hhcmVkLklua2luZy5JbmtQb2ludFtdAgAAAAgIAgAAAAlLAAAAZAAAAGQAAAABGQAAABYAAAD/ALDwAAAAAAAAACJAAAABtP///7b///8BAAAAAAAAAAAAIkABGgAAABcAAAAJTQAAAEMAAABDAAAAARwAAAAWAAAA/wCw8AAAAAAAAAAiQAAAAbL///+2////AQAAAAAAAAAAACJAAR0AAAAXAAAACU8AAAA4AAAAOAAAAAEfAAAAFgAAAP8AsPAAAAAAAAAAIkAAAAGw////tv///wEAAAAAAAAAAAAiQAEgAAAAFwAAAAlRAAAAYAAAAGAAAAABIgAAABYAAAD/ALDwAAAAAAAAACJAAAABrv///7b///8BAAAAAAAAAAAAIkABIwAAABcAAAAJUwAAACUAAAAlAAAAASUAAAAWAAAA/wCw8AAAAAAAAAAiQAAAAaz///+2////AQAAAAAAAAAAACJAASYAAAAXAAAACVUAAAAYAAAAGAAAAAEoAAAAFgAAAP8AsPAAAAAAAAAAIkAAAAGq////tv///wEAAAAAAAAAAAAiQAEpAAAAFwAAAAlXAAAAGQAAABkAAAABKwAAABYAAAD/ALDwAAAAAAAAACJAAAABqP///7b///8BAAAAAAAAAAAAIkABLAAAABcAAAAJWQAAAEwAAABMAAAAAS4AAAAWAAAA/wCw8AAAAAAAAAAiQAAAAab///+2////AQAAAAAAAAAAACJAAS8AAAAXAAAACVsAAAA3AAAANwAAAAExAAAAFgAAAP8AsPAAAAAAAAAAIkAAAAGk////tv///wEAAAAAAAAAAAAiQAEyAAAAFwAAAAldAAAAIQAAACEAAAABNAAAABYAAAD/ALDwAAAAAAAAACJAAAABov///7b///8BAAAAAAAAAAAAIkABNQAAABcAAAAJXwAAAGIAAABiAAAAATcAAAAWAAAA/wCw8AAAAAAAAAAiQAAAAaD///+2////AQAAAAAAAAAAACJAATgAAAAXAAAACWEAAAAVAAAAFQAAAAE6AAAAFgAAAP8AsPAAAAAAAAAAIkAAAAGe////tv///wEAAAAAAAAAAAAiQAE7AAAAFwAAAAljAAAAXAAAAFwAAAABPQAAABYAAAD/ALDwAAAAAAAAACJAAAABnP///7b///8BAAAAAAAAAAAAIkABPgAAABcAAAAJZQAAABkAAAAZAAAAAUAAAAAWAAAA/wCw8AAAAAAAAAAiQAAAAZr///+2////AQAAAAAAAAAAACJAAUEAAAAXAAAACWcAAAAcAAAAHAAAAAFDAAAAFgAAAP8AsPAAAAAAAAAAIkAAAAGY////tv///wEAAAAAAAAAAAAiQAFEAAAAFwAAAAlpAAAADgAAAA4AAAABRgAAABYAAAD/ALDwAAAAAAAAACJAAAABlv///7b///8BAAAAAAAAAAAAIkABRwAAABcAAAAJawAAAG8AAABvAAAAB0sAAAAAAQAAAIAA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NHAdNAAAAAAEAAACAAAAABApJbmtQb2ludFYxAg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DT0HTwAAAAABAAAAQAAAAAQKSW5rUG9pbnRWMQIA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DQgHUQAAAAABAAAAgAAAAAQKSW5rUG9pbnRWMQIA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NIAdTAAAAAAEAAABAAAAABApJbmtQb2ludFYxAgAAAAmrAQAACawBAAAJrQEAAAmuAQAACa8BAAAJsAEAAAmxAQAACbIBAAAJswEAAAm0AQAACbUBAAAJtgEAAAm3AQAACbgBAAAJuQEAAAm6AQAACbsBAAAJvAEAAAm9AQAACb4BAAAJvwEAAAnAAQAACcEBAAAJwgEAAAnDAQAACcQBAAAJxQEAAAnGAQAACccBAAAJyAEAAAnJAQAACcoBAAAJywEAAAnMAQAACc0BAAAJzgEAAAnPAQAADRsHVQAAAAABAAAAIAAAAAQKSW5rUG9pbnRWMQIAAAAJ0AEAAAnRAQAACdIBAAAJ0wEAAAnUAQAACdUBAAAJ1gEAAAnXAQAACdgBAAAJ2QEAAAnaAQAACdsBAAAJ3AEAAAndAQAACd4BAAAJ3wEAAAngAQAACeEBAAAJ4gEAAAnjAQAACeQBAAAJ5QEAAAnmAQAACecBAAANCAdXAAAAAAEAAAAgAAAABApJbmtQb2ludFYxAgAAAAnoAQAACekBAAAJ6gEAAAnrAQAACewBAAAJ7QEAAAnuAQAACe8BAAAJ8AEAAAnxAQAACfIBAAAJ8wEAAAn0AQAACfUBAAAJ9gEAAAn3AQAACfgBAAAJ+QEAAAn6AQAACfsBAAAJ/AEAAAn9AQAACf4BAAAJ/wEAAAkAAgAADQcHWQAAAAABAAAAgAAAAAQKSW5rUG9pbnRWMQIA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00B1sAAAAAAQAAAEAAAAAECklua1BvaW50VjECAA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NCQddAAAAAAEAAABAAAAABApJbmtQb2ludFYxAgAAAAmEAgAACYUCAAAJhgIAAAmHAgAACYgCAAAJiQIAAAmKAgAACYsCAAAJjAIAAAmNAgAACY4CAAAJjwIAAAmQAgAACZECAAAJkgIAAAmTAgAACZQCAAAJlQIAAAmWAgAACZcCAAAJmAIAAAmZAgAACZoCAAAJmwIAAAmcAgAACZ0CAAAJngIAAAmfAgAACaACAAAJoQIAAAmiAgAACaMCAAAJpAIAAA0fB18AAAAAAQAAAIAAAAAECklua1BvaW50VjECAAAACaUCAAAJpgIAAAmnAgAACagCAAAJqQIAAAmqAgAACasCAAAJrAIAAAmtAgAACa4CAAAJrwIAAAmwAgAACbECAAAJsgIAAAmzAgAACbQCAAAJtQIAAAm2AgAACbcCAAAJuAIAAAm5AgAACboCAAAJuwIAAAm8AgAACb0CAAAJvgIAAAm/AgAACcACAAAJwQIAAAnCAgAACcMCAAAJxAIAAAnFAgAACcYCAAAJxwIAAAnIAgAACckCAAAJygIAAAnLAgAACcwCAAAJzQIAAAnOAgAACc8CAAAJ0AIAAAnRAgAACdICAAAJ0wIAAAnUAgAACdUCAAAJ1gI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0eB2EAAAAAAQAAACAAAAAECklua1BvaW50VjECAAAACQcDAAAJCAMAAAkJAwAACQoDAAAJCwMAAAkMAwAACQ0DAAAJDgMAAAkPAwAACRADAAAJEQMAAAkSAwAACRMDAAAJFAMAAAkVAwAACRYDAAAJFwMAAAkYAwAACRkDAAAJGgMAAAkbAwAADQsHYwAAAAABAAAAgAAAAAQKSW5rUG9pbnRWMQIAAAAJHAMAAAkdAwAACR4DAAAJHwMAAAkgAwAACSEDAAAJIgMAAAkjAwAACSQDAAAJJQMAAAkmAwAACScDAAAJKAMAAAkpAwAACSoDAAAJKwMAAAksAwAACS0DAAAJLgMAAAkvAwAACTADAAAJMQMAAAkyAwAACTMDAAAJNAMAAAk1AwAACTYDAAAJNwMAAAk4AwAACTkDAAAJOgMAAAk7AwAACTwDAAAJPQMAAAk+AwAACT8DAAAJQAMAAAlBAwAACUIDAAAJQwMAAAlEAwAACUUDAAAJRgMAAAlHAwAACUgDAAAJSQMAAAlKAwAACUsDAAAJTAMAAAlNAwAACU4DAAAJTwMAAAlQAwAACVEDAAAJUgMAAAlTAwAACVQDAAAJVQMAAAlWAwAACVcDAAAJWAMAAAlZAwAACVoDAAAJWwMAAAlcAwAACV0DAAAJXgMAAAlfAwAACWADAAAJYQMAAAliAwAACWMDAAAJZAMAAAllAwAACWYDAAAJZwMAAAloAwAACWkDAAAJagMAAAlrAwAACWwDAAAJbQMAAAluAwAACW8DAAAJcAMAAAlxAwAACXIDAAAJcwMAAAl0AwAACXUDAAAJdgMAAAl3AwAADSQHZQAAAAABAAAAIAAAAAQKSW5rUG9pbnRWMQIAAAAJeAMAAAl5AwAACXoDAAAJewMAAAl8AwAACX0DAAAJfgMAAAl/AwAACYADAAAJgQMAAAmCAwAACYMDAAAJhAMAAAmFAwAACYYDAAAJhwMAAAmIAwAACYkDAAAJigMAAAmLAwAACYwDAAAJjQMAAAmOAwAACY8DAAAJkAMAAA0HB2cAAAAAAQAAACAAAAAECklua1BvaW50VjECAAAACZEDAAAJkgMAAAmTAwAACZQDAAAJlQMAAAmWAwAACZcDAAAJmAMAAAmZAwAACZoDAAAJmwMAAAmcAwAACZ0DAAAJngMAAAmfAwAACaADAAAJoQMAAAmiAwAACaMDAAAJpAMAAAmlAwAACaYDAAAJpwMAAAmoAwAACakDAAAJqgMAAAmrAwAACawDAAANBAdpAAAAAAEAAAAQAAAABApJbmtQb2ludFYxAgAAAAmtAwAACa4DAAAJrwMAAAmwAwAACbEDAAAJsgMAAAmzAwAACbQDAAAJtQMAAAm2AwAACbcDAAAJuAMAAAm5AwAACboDAAANAgdrAAAAAAEAAACAAAAABApJbmtQb2ludFYxAgAAAAm7AwAACbwDAAAJvQMAAAm+AwAACb8DAAAJwAMAAAnBAwAACcID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nuAwAACe8DAAAJ8AMAAAnxAwAACfIDAAAJ8wMAAAn0AwAACfUDAAAJ9gMAAAn3AwAACfgDAAAJ+QMAAAn6AwAACfsDAAAJ/AMAAAn9AwAACf4DAAAJ/wMAAAkABAAACQEEAAAJAgQAAAkDBAAACQQEAAAJBQQAAAkGBAAACQcEAAAJCAQAAAkJBAAACQoEAAAJCwQAAAkMBAAACQ0EAAAJDgQAAAkPBAAACRAEAAAJEQQAAAkSBAAACRMEAAAJFAQAAAkVBAAACRYEAAAJFwQAAAkYBAAACRkEAAAJGgQAAAkbBAAACRwEAAAJHQQAAAkeBAAACR8EAAAJIAQAAAkhBAAACSIEAAAJIwQAAAkkBAAACSUEAAAJJgQAAAknBAAACSgEAAAJKQQAAA0RBWwAAAAKSW5rUG9pbnRWMQQAAAABWAFZDlByZXNzdXJlRmFjdG9yCVRpbWVTdGFtcAAAAAAGBgsQAgAAALB6AizN+ZE/UL/nljj1uz8AAAA/AAAAAAAAAAABbQAAAGwAAACwegIszfmRP+DU77klTr0/AAAAP30AAAAAAAAAAW4AAABsAAAAsHoCLM35kT8w9XtuiVO/PwAAAD99AAAAAAAAAAFvAAAAbAAAALB6AizN+ZE/UCCMtGMFwj8AAAA/jQAAAAAAAAABcAAAAGwAAACwegIszfmRP0g7ViCMtMM/AAAAP40AAAAAAAAAAXEAAABsAAAAsHoCLM35kT9gZmZmZmbGPwAAAD+cAAAAAAAAAAFyAAAAbAAAAFDT55JvvJA/GIy0YwXCyD8AAAA/nAAAAAAAAAABcwAAAGwAAAAAWJrzI/6OP5i8hvIayss/AAAAP6wAAAAAAAAAAXQAAABsAAAAQAllwWiDjD+455Y49XvOPwAAAD+sAAAAAAAAAAF1AAAAbAAAAEAJZcFog4w/bIlTv+eW0D8AAAA/vAAAAAAAAAABdgAAAGwAAABACWXBaIOMP5iZmZmZmdE/AAAAP7wAAAAAAAAAAXcAAABsAAAAQAllwWiDjD90rEAYacfSPwAAAD/LAAAAAAAAAAF4AAAAbAAAAEAJZcFog4w/oLyG8hrK0z8AAAA/ywAAAAAAAAABeQAAAGwAAABACWXBaIOMP2jHCoSRdtQ/AAAAP9sAAAAAAAAAAXoAAABsAAAAQAllwWiDjD+U11BeQ3nVPwAAAD/bAAAAAAAAAAF7AAAAbAAAAEAJZcFog4w/XOLU77kl1j8AAAA/6gAAAAAAAAABfAAAAGwAAABACWXBaIOMP3Dq99wSp9Y/AAAAP+oAAAAAAAAAAX0AAABsAAAAgLovj60Iij/s99wSp37XPwAAAD/6AAAAAAAAAAF+AAAAbAAAAOBr+lzyjYc/YAXCSDtW2D8AAAA/+gAAAAAAAAABfwAAAGwAAAAgHcUqNxOFPywQRtqxAtk/AAAAPwoBAAAAAAAAAYAAAABsAAAAIB3FKjcThT+8JU79nlvaPwAAAD8KAQAAAAAAAAGBAAAAbAAAACAdxSo3E4U/SDtWIIy02z8AAAA/GQEAAAAAAAABggAAAGwAAAAgHcUqNxOFPyRO/Z5b4tw/AAAAPxkBAAAAAAAAAYMAAABsAAAAIB3FKjcThT+0YwXCSDvePwAAAD8pAQAAAAAAAAGEAAAAbAAAACAdxSo3E4U/MHHq99wS3z8AAAA/KQEAAAAAAAABhQAAAGwAAAAgHcUqNxOFP0B5DeU1lN8/AAAAPzkBAAAAAAAAAYYAAABsAAAAIB3FKjcThT+ofs8tcerfPwAAAD85AQAAAAAAAAGHAAAAbAAAACAdxSo3E4U/BsJIO1Yg4D8AAAA/SAEAAAAAAAABiAAAAGwAAABgzo/4e5iCP15DeQ3lNeA/AAAAP0gBAAAAAAAAAYkAAABsAAAAYM6P+HuYgj+4xKnfc0vgPwAAAD9YAQAAAAAAAAGKAAAAbAAAAGDOj/h7mII/EkbasQJh4D8AAAA/ZwEAAAAAAAABiwAAAGwAAABgzo/4e5iCP8JIO1YgjOA/AAAAP3cBAAAAAAAAAYwAAABsAAAAoH9axsAdgD90S5z6PbfgPwAAAD+HAQAAAAAAAAGNAAAAbAAAAMBhSigLRns/Jk79nlvi4D8AAAA/hwEAAAAAAAABjgAAAGwAAADAYUooC0Z7P9hQXkN5DeE/AAAAP5YBAAAAAAAAAY8AAABsAAAAQMTfw5RQdj+IU7/nljjhPwAAAD+WAQAAAAAAAAGQAAAAbAAAAEDE38OUUHY/4tTvuSVO4T8AAAA/pgEAAAAAAAABkQAAAGwAAABAxN/DlFB2PzpWIIy0Y+E/AAAAP7YBAAAAAAAAAZIAAABsAAAAQMTfw5RQdj/43BKnfs/hPwAAAD8xAgAAAAAAAAGTAAAAbAAAAEDE38OUUHY/yGsor6G84j8AAAA/UAIAAAAAAAABlAAAAGwAAABAxN/DlFB2P3xuiVO/5+I/AAAAP1ACAAAAAAAAAZUAAABsAAAAwGFKKAtGez/U77klTv3iPwAAAD9gAgAAAAAAAAGWAAAAbAAAAMBhSigLRns/iPIaymso4z8AAAA/YAIAAAAAAAABlwAAAGwAAADAYUooC0Z7P+BzS5z6PeM/AAAAP28CAAAAAAAAAZgAAABsAAAAwGFKKAtGez849XtuiVPjPwAAAD9vAgAAAAAAAAGZAAAAbAAAAMBhSigLRns/kHasQBhp4z8AAAA/fwIAAAAAAAABmgAAAGwAAACgf1rGwB2AP5B2rEAYaeM/AAAAPysDAAAAAAAAAZsAAABsAAAA4Gv6XPKNhz+QdqxAGGnjPwAAAD8rAwAAAAAAAAGcAAAAbAAAAEAJZcFog4w/RHkN5TWU4z8AAAA/OwMAAAAAAAABnQAAAGwAAAAQIh3FKjeTP0R5DeU1lOM/AAAAPzsDAAAAAAAAAZ4AAABsAAAAkLXX9Lnkmz/0e26JU7/jPwAAAD9KAwAAAAAAAAGfAAAAbAAAAEB41l7T56I/qH7PLXHq4z8AAAA/SgMAAAAAAAABoAAAAGwAAAC4EOkoVrmpPwAAAAAAAOQ/AAAAP1oDAAAAAAAAAaEAAABsAAAAdH7E38OUsD+wAmGkHSvkPwAAAD9aAwAAAAAAAAGiAAAAbAAAAGAeWxE0nLQ/DISRdqxA5D8AAAA/aQMAAAAAAAABowAAAGwAAABQvvFCpKO4P2QFwkg7VuQ/AAAAP2kDAAAAAAAAAaQAAABsAAAANF6IdBSrvD+8hvIaymvkPwAAAD95AwAAAAAAAAGlAAAAbAAAADrVyOzqCcA/vIbyGspr5D8AAAA/eQMAAAAAAAABpgAAAGwAAABae02fS77BPxQII+1YgeQ/AAAAP4kDAAAAAAAAAacAAABsAAAAtiJoOKn7wj8UCCPtWIHkPwAAAD+JAwAAAAAAAAGoAAAAbAAAADogPGuv6cM/FAgj7ViB5D8AAAA/mAMAAAAAAAABqQAAAGwAAAC+HRCetdfEPxQII+1YgeQ/AAAAP5gDAAAAAAAAAaoAAABsAAAAhhx6t7hOxT9wiVO/55bkPwAAAD+oAwAAAAAAAAGrAAAAbAAAAEYb5NC7xcU/yAqEkXas5D8AAAA/qAMAAAAAAAABrAAAAGwAAAAexSo3ExXGPyCMtGMFwuQ/AAAAP7gDAAAAAAAAAa0AAABsAAAA3sOUUBaMxj8gjLRjBcLkPwAAAD+4AwAAAAAAAAGuAAAAbAAAAHpsRdBwUsc/LBBG2rEC5T8AAAA/xwMAAAAAAAABrwAAAGwAAAAmwNKcH/HHP9wSp37PLeU/AAAAP8cDAAAAAAAAAbAAAABsAAAAwmiDHHq3yD84lNdQXkPlPwAAAD/XAwAAAAAAAAGxAAAAbAAAAFoRNJzUfck/kBUII+1Y5T8AAAA/1wMAAAAAAAABsgAAAGwAAADKYyuChpPKP+iWOPV7buU/AAAAP+YDAAAAAAAAAbMAAABsAAAAZgzcAeFZyz+YmZmZmZnlPwAAAD/mAwAAAAAAAAG0AAAAbAAAAP60jIE7IMw/8BrKayiv5T8AAAA/9gMAAAAAAAABtQAAAGwAAABuB4Rn7TXNP0yc+j23xOU/AAAAP/YDAAAAAAAAAbYAAABsAAAAIlsRNJzUzT9MnPo9t8TlPwAAAD8GBAAAAAAAAAG3AAAAbAAAAOJZe02fS84/TJz6PbfE5T8AAAA/FQQAAAAAAAABuAAAAGwAAAC6A8Kz9prOP0yc+j23xOU/AAAAPxUEAAAAAAAAAbkAAABsAAAAjq0IGk7qzj9MnPo9t8TlPwAAAD8lBAAAAAAAAAG6AAAAbAAAAHoCLM35Ec8/TJz6PbfE5T8AAAA/JQQAAAAAAAABuwAAAGwAAABmV0+ApTnPP0yc+j23xOU/AAAAPzUEAAAAAAAAAbwAAABsAAAAUqxyM1Fhzz9MnPo9t8TlPwAAAD+SBAAAAAAAAAG9AAAAbAAAAD4Blub8iM8/8BrKayiv5T8AAAA/ogQAAAAAAAABvgAAAGwAAAAqVrmZqLDPP/Aaymsor+U/AAAAP6IEAAAAAAAAAb8AAABsAAAAEqvcTFTYzz/wGsprKK/lPwAAAD+yBAAAAAAAAAHAAAAAbAAAAP7//////88/mJmZmZmZ5T8AAAA/sgQAAAAAAAABwQAAAGwAAAB1qpHZ1RPQP5iZmZmZmeU/AAAAP8EEAAAAAAAAAcIAAABsAAAA61Qjs6sn0D+YmZmZmZnlPwAAAD/BBAAAAAAAAAHDAAAAbAAAANmpRmZXT9A/RBhpxwqE5T8AAAA/0QQAAAAAAAABxAAAAGwAAADD/mkZA3fQP0QYaccKhOU/AAAAP9EEAAAAAAAAAcUAAABsAAAAJf4epoSy0D9EGGnHCoTlPwAAAD/gBAAAAAAAAAHGAAAAbAAAAA9TQlkw2tA/6JY49Xtu5T8AAAA/4AQAAAAAAAABxwAAAGwAAAD7p2UM3AHRP+iWOPV7buU/AAAAP/AEAAAAAAAAAcgAAABsAAAAXacamV090T/oljj1e27lPwAAAD/wBAAAAAAAAAHJAAAAbAAAAEf8PUwJZdE/6JY49Xtu5T8AAAA/AAUAAAAAAAABygAAAGwAAACr+/LYiqDRP+iWOPV7buU/AAAAPwAFAAAAAAAAAcsAAABsAAAAC/unZQzc0T+QFQgj7VjlPwAAAD8PBQAAAAAAAAHMAAAAbAAAAG36XPKNF9I/kBUII+1Y5T8AAAA/HwUAAAAAAAABzQAAAGwAAABXT4ClOT/SPziU11BeQ+U/AAAAPx8FAAAAAAAAAc4AAABsAAAAQ6SjWOVm0j84lNdQXkPlPwAAAD8fBQAAAAAAAAHPAAAAbAAAALlONTK7etI/OJTXUF5D5T8AAAA/LwUAAAAAAAAB0AAAAGwAAABF7xbXqUbWP2QFwkg7VuQ/AAAAPwAAAAAAAAAAAdEAAABsAAAAz0SF/dMy1j9kBcJIO1bkPwAAAD8PAAAAAAAAAAHSAAAAbAAAAFma8yP+HtY/ZAXCSDtW5D8AAAA/DwAAAAAAAAAB0wAAAGwAAADj72FKKAvWP2QFwkg7VuQ/AAAAPx8AAAAAAAAAAdQAAABsAAAAbUXQcFL31T9kBcJIO1bkPwAAAD8uAAAAAAAAAAHVAAAAbAAAAPeaPpd849U/ZAXCSDtW5D8AAAA/PgAAAAAAAAAB1gAAAGwAAACB8Ky9ps/VP2QFwkg7VuQ/AAAAP30AAAAAAAAAAdcAAABsAAAAC0Yb5NC71T9kBcJIO1bkPwAAAD+cAAAAAAAAAAHYAAAAbAAAAJWbiQr7p9U/FAgj7ViB5D8AAAA/qwAAAAAAAAAB2QAAAGwAAAAf8fcwJZTVP3CJU7/nluQ/AAAAP7sAAAAAAAAAAdoAAABsAAAAqUZmV0+A1T9wiVO/55bkPwAAAD+7AAAAAAAAAAHbAAAAbAAAAKlGZldPgNU/yAqEkXas5D8AAAA/ywAAAAAAAAAB3AAAAGwAAAAznNR9eWzVPyCMtGMFwuQ/AAAAP8sAAAAAAAAAAd0AAABsAAAAM5zUfXls1T98DeU1lNfkPwAAAD/aAAAAAAAAAAHeAAAAbAAAAL/xQqSjWNU/fA3lNZTX5D8AAAA/6gAAAAAAAAAB3wAAAGwAAAC/8UKko1jVP9COFQgj7eQ/AAAAP+oAAAAAAAAAAeAAAABsAAAAv/FCpKNY1T+EkXasQBjlPwAAAD/6AAAAAAAAAAHhAAAAbAAAAL/xQqSjWNU/kBUII+1Y5T8AAAA/+gAAAAAAAAAB4gAAAGwAAAC/8UKko1jVP5iZmZmZmeU/AAAAPwkBAAAAAAAAAeMAAABsAAAAv/FCpKNY1T/8nlvi1O/lPwAAAD8JAQAAAAAAAAHkAAAAbAAAAL/xQqSjWNU/uCVO/Z5b5j8AAAA/GQEAAAAAAAAB5QAAAGwAAAC/8UKko1jVPyArEEbaseY/AAAAPxkBAAAAAAAAAeYAAABsAAAAM5zUfXls1T/YsQJhpB3nPwAAAD8oAQAAAAAAAAHnAAAAbAAAAKlGZldPgNU/5DWU11Be5z8AAAA/OAEAAAAAAAAB6AAAAGwAAACpRmZXT4DVP/C5JU79nuc/AAAAPzgBAAAAAAAAAekAAABsAAAAH/H3MCWU1T+kvIbyGsrnPwAAAD9IAQAAAAAAAAHqAAAAbAAAAJWbiQr7p9U/rEAYaccK6D8AAAA/SAEAAAAAAAAB6wAAAGwAAACB8Ky9ps/VP2BDeQ3lNeg/AAAAP1cBAAAAAAAAAewAAABsAAAA95o+l3zj1T8QRtqxAmHoPwAAAD9XAQAAAAAAAAHtAAAAbAAAAG1F0HBS99U/xEg7ViCM6D8AAAA/ZwEAAAAAAAAB7gAAAGwAAABtRdBwUvfVPxzKayivoeg/AAAAP2cBAAAAAAAAAe8AAABsAAAA4+9hSigL1j90S5z6PbfoPwAAAD93AQAAAAAAAAHwAAAAbAAAAFma8yP+HtY/zMzMzMzM6D8AAAA/dwEAAAAAAAAB8QAAAGwAAADPRIX90zLWP8zMzMzMzOg/AAAAP4sEAAAAAAAAAfIAAABsAAAAuZmosH9a1j/MzMzMzMzoPwAAAD+LBAAAAAAAAAHzAAAAbAAAAKXuy2MrgtY/zMzMzMzM6D8AAAA/mwQAAAAAAAAB9AAAAGwAAACRQ+8W16nWP8zMzMzMzOg/AAAAP5sEAAAAAAAAAfUAAABsAAAA8UKko1jl1j90S5z6PbfoPwAAAD+rBAAAAAAAAAH2AAAAbAAAAN2Xx1YEDdc/HMprKK+h6D8AAAA/qwQAAAAAAAAB9wAAAGwAAAA/l3zjhUjXPxzKayivoeg/AAAAP7oEAAAAAAAAAfgAAABsAAAAK+yfljFw1z9sxwqEkXboPwAAAD+6BAAAAAAAAAH5AAAAbAAAABdBw0ndl9c/EEbasQJh6D8AAAA/ygQAAAAAAAAB+gAAAGwAAAABlub8iL/XP2BDeQ3lNeg/AAAAP9oEAAAAAAAAAfsAAABsAAAA7eoJsDTn1z9Uv+eWOPXnPwAAAD/aBAAAAAAAAAH8AAAAbAAAAGOVm4kK+9c/pLyG8hrK5z8AAAA/2gQAAAAAAAAB/QAAAGwAAADZPy1j4A7YP/C5JU79nuc/AAAAP+kEAAAAAAAAAf4AAABsAAAAT+q+PLYi2D/kNZTXUF7nPwAAAD/5BAAAAAAAAAH/AAAAbAAAAMOUUBaMNtg/NDMzMzMz5z8AAAA/+QQAAAAAAAABAAEAAGwAAADDlFAWjDbYPyivobyG8uY/AAAAPwgFAAAAAAAAAQEBAABsAAAAw5RQFow22D94rEAYacfmPwAAAD8IBQAAAAAAAAECAQAAbAAAAMOUUBaMNtg/bCivobyG5j8AAAA/GAUAAAAAAAABAwEAAGwAAADDlFAWjDbYPxSnfs8tceY/AAAAPxgFAAAAAAAAAQQBAABsAAAAw5RQFow22D+4JU79nlvmPwAAAD8oBQAAAAAAAAEFAQAAbAAAAMOUUBaMNtg/ZKQdKxBG5j8AAAA/NwUAAAAAAAABBgEAAGwAAADDlFAWjDbYPwgj7ViBMOY/AAAAP0cFAAAAAAAAAQcBAABsAAAAw5RQFow22D+wobyG8hrmPwAAAD9XBQAAAAAAAAEIAQAAbAAAAMOUUBaMNtg/WCCMtGMF5j8AAAA/VwUAAAAAAAABCQEAAGwAAADDlFAWjDbYP/yeW+LU7+U/AAAAP2YFAAAAAAAAAQoBAABsAAAAw5RQFow22D+kHSsQRtrlPwAAAD92BQAAAAAAAAELAQAAbAAAAE/qvjy2Itg/pB0rEEba5T8AAAA/pQUAAAAAAAABDAEAAGwAAADZPy1j4A7YP/Aaymsor+U/AAAAP7QFAAAAAAAAAQ0BAABsAAAAY5WbiQr71z/wGsprKK/lPwAAAD+0BQAAAAAAAAEOAQAAbAAAAO3qCbA059c/8BrKayiv5T8AAAA/xAUAAAAAAAABDwEAAGwAAADt6gmwNOfXP5iZmZmZmeU/AAAAP8QFAAAAAAAAARABAABsAAAAd0B41l7T1z9EGGnHCoTlPwAAAD9vBgAAAAAAAAERAQAAbAAAAHdAeNZe09c/6JY49Xtu5T8AAAA/bwYAAAAAAAABEgEAAGwAAAABlub8iL/XP+iWOPV7buU/AAAAP38GAAAAAAAAARMBAABsAAAAvzy2Img42T/wuSVO/Z7nPwAAAD8AAAAAAAAAAAEUAQAAbAAAADXnR/w9TNk/8LklTv2e5z8AAAA/TwAAAAAAAAABFQEAAGwAAACrkdnVE2DZP0C3xKnfc+c/AAAAP08AAAAAAAAAARYBAABsAAAAq5HZ1RNg2T80MzMzMzPnPwAAAD9eAAAAAAAAAAEXAQAAbAAAACE8a6/pc9k/KK+hvIby5j8AAAA/XgAAAAAAAAABGAEAAGwAAACX5vyIv4fZP8Sp33NLnOY/AAAAP24AAAAAAAAAARkBAABsAAAAC5GOYpWb2T+4JU79nlvmPwAAAD9uAAAAAAAAAAEaAQAAbAAAAIE7IDxrr9k/WCCMtGMF5j8AAAA/fQAAAAAAAAABGwEAAGwAAACBOyA8a6/ZP/Aaymsor+U/AAAAP30AAAAAAAAAARwBAABsAAAAgTsgPGuv2T9EGGnHCoTlPwAAAD+NAAAAAAAAAAEdAQAAbAAAAPflsRVBw9k/OJTXUF5D5T8AAAA/jQAAAAAAAAABHgEAAGwAAAD35bEVQcPZP9COFQgj7eQ/AAAAP50AAAAAAAAAAR8BAABsAAAA9+WxFUHD2T/ICoSRdqzkPwAAAD+dAAAAAAAAAAEgAQAAbAAAAG2QQ+8W19k/FAgj7ViB5D8AAAA/rAAAAAAAAAABIQEAAGwAAABtkEPvFtfZP2QFwkg7VuQ/AAAAP6wAAAAAAAAAASIBAABsAAAA4zrVyOzq2T+wAmGkHSvkPwAAAD+8AAAAAAAAAAEjAQAAbAAAAOM61cjs6tk/XIEw0o4V5D8AAAA/vAAAAAAAAAABJAEAAGwAAADjOtXI7OrZPwyEkXasQOQ/AAAAPzkBAAAAAAAAASUBAABsAAAA4zrVyOzq2T9kBcJIO1bkPwAAAD9JAQAAAAAAAAEmAQAAbAAAAOM61cjs6tk/FAgj7ViB5D8AAAA/SQEAAAAAAAABJwEAAGwAAADjOtXI7OrZP8gKhJF2rOQ/AAAAP1gBAAAAAAAAASgBAABsAAAA4zrVyOzq2T8gjLRjBcLkPwAAAD9YAQAAAAAAAAEpAQAAbAAAAOM61cjs6tk/0I4VCCPt5D8AAAA/aAEAAAAAAAABKgEAAGwAAADjOtXI7OrZP4SRdqxAGOU/AAAAP2gBAAAAAAAAASsBAABsAAAA4zrVyOzq2T+QFQgj7VjlPwAAAD93AQAAAAAAAAEsAQAAbAAAAOM61cjs6tk/8BrKayiv5T8AAAA/dwEAAAAAAAABLQEAAGwAAADjOtXI7OrZP7ChvIbyGuY/AAAAP4cBAAAAAAAAAS4BAABsAAAA4zrVyOzq2T9sKK+hvIbmPwAAAD+HAQAAAAAAAAEvAQAAbAAAAOM61cjs6tk/0C1x6vfc5j8AAAA/lwEAAAAAAAABMAEAAGwAAADjOtXI7OrZP4y0YwXCSOc/AAAAP5cBAAAAAAAAATEBAABsAAAA4zrVyOzq2T9MO1YgjLTnPwAAAD+mAQAAAAAAAAEyAQAAbAAAAFnlZqLC/tk/VL/nljj15z8AAAA/pgEAAAAAAAABMwEAAGwAAADPj/h7mBLaP2BDeQ3lNeg/AAAAP7YBAAAAAAAAATQBAABsAAAARTqKVW4m2j8QRtqxAmHoPwAAAD+2AQAAAAAAAAE1AQAAbAAAALvkGy9EOto/bMcKhJF26D8AAAA/xgEAAAAAAAABNgEAAGwAAAAxj60IGk7aP8RIO1YgjOg/AAAAP9UBAAAAAAAAATcBAABsAAAAMY+tCBpO2j8cymsor6HoPwAAAD/VAQAAAAAAAAE4AQAAbAAAAKc5P+LvYdo/xEg7ViCM6D8AAAA/PQIAAAAAAAABOQEAAGwAAACRjmKVm4naP7jEqd9zS+g/AAAAP00CAAAAAAAAAToBAABsAAAABzn0bnGd2j8Ewkg7ViDoPwAAAD9NAgAAAAAAAAE7AQAAbAAAAPONFyIdxdo/+D23xKnf5z8AAAA/XAIAAAAAAAABPAEAAGwAAABpOKn78tjaP0w7ViCMtOc/AAAAP1wCAAAAAAAAAT0BAABsAAAA3+I61cjs2j/wuSVO/Z7nPwAAAD9sAgAAAAAAAAE+AQAAbAAAAFONzK6eANs/mDj1e26J5z8AAAA/bAIAAAAAAAABPwEAAGwAAADJN16IdBTbP0C3xKnfc+c/AAAAP3sCAAAAAAAAAUABAABsAAAAyTdeiHQU2z+MtGMFwkjnPwAAAD97AgAAAAAAAAFBAQAAbAAAAD/i72FKKNs/jLRjBcJI5z8AAAA/iwIAAAAAAAABQgEAAGwAAAA/4u9hSijbPzQzMzMzM+c/AAAAP4sCAAAAAAAAAUMBAABsAAAAtYyBOyA82z80MzMzMzPnPwAAAD+bAgAAAAAAAAFEAQAAbAAAALWMgTsgPNs/hDDSjhUI5z8AAAA/2QIAAAAAAAABRQEAAGwAAAArNxMV9k/bP4Qw0o4VCOc/AAAAP+kCAAAAAAAAAUYBAABsAAAAoeGk7stj2z8or6G8hvLmPwAAAD/4AgAAAAAAAAFHAQAAbAAAABeMNsihd9s/KK+hvIby5j8AAAA/CAMAAAAAAAABSAEAAGwAAAAXjDbIoXfbP9Atcer33OY/AAAAPycDAAAAAAAAAUkBAABsAAAAjTbIoXeL2z/QLXHq99zmPwAAAD9HAwAAAAAAAAFKAQAAbAAAAAPhWXtNn9s/0C1x6vfc5j8AAAA/VgMAAAAAAAABSwEAAGwAAAD9iL+HKaHcP2wor6G8huY/AAAAPwAAAAAAAAAAAUwBAABsAAAA/Yi/hymh3D8gKxBG2rHmPwAAAD8fAAAAAAAAAAFNAQAAbAAAAP2Iv4cpodw/0C1x6vfc5j8AAAA/HwAAAAAAAAABTgEAAGwAAAD9iL+HKaHcP4Qw0o4VCOc/AAAAPy8AAAAAAAAAAU8BAABsAAAA/Yi/hymh3D+MtGMFwkjnPwAAAD8vAAAAAAAAAAFQAQAAbAAAAP2Iv4cpodw/mDj1e26J5z8AAAA/PwAAAAAAAAABUQEAAGwAAABzM1Fh/7TcP1S/55Y49ec/AAAAPz8AAAAAAAAAAVIBAABsAAAAX4h0FKvc3D+4xKnfc0voPwAAAD9OAAAAAAAAAAFTAQAAbAAAAEvdl8dWBN0/KE79nlvi6D8AAAA/TgAAAAAAAAABVAEAAGwAAAA3Mrt6AizdP+TU77klTuk/AAAAP14AAAAAAAAAAVUBAABsAAAAq9xMVNg/3T9UXkN5DeXpPwAAAD9eAAAAAAAAAAFWAQAAbAAAACGH3i2uU90/DOU1lNdQ6j8AAAA/bQAAAAAAAAABVwEAAGwAAACXMXAHhGfdP8xrKK+hvOo/AAAAP20AAAAAAAAAAVgBAABsAAAADdwB4Vl73T+I8hrKayjrPwAAAD99AAAAAAAAAAFZAQAAbAAAAA3cAeFZe90/lHasQBhp6z8AAAA/fQAAAAAAAAABWgEAAGwAAACDhpO6L4/dPwAAAAAAAOw/AAAAP40AAAAAAAAAAVsBAABsAAAAg4aTui+P3T+8hvIaymvsPwAAAD+NAAAAAAAAAAFcAQAAbAAAAIOGk7ovj90/fA3lNZTX7D8AAAA/nAAAAAAAAAABXQEAAGwAAACDhpO6L4/dP0QYaccKhO0/AAAAP5wAAAAAAAAAAV4BAABsAAAAg4aTui+P3T+wobyG8hruPwAAAD+sAAAAAAAAAAFfAQAAbAAAAIOGk7ovj90/eKxAGGnH7j8AAAA/vAAAAAAAAAABYAEAAGwAAACDhpO6L4/dP9yxAmGkHe8/AAAAP7wAAAAAAAAAAWEBAABsAAAAg4aTui+P3T9At8Sp33PvPwAAAD+8AAAAAAAAAAFiAQAAbAAAAIOGk7ovj90/8LklTv2e7z8AAAA/ywAAAAAAAAABYwEAAGwAAAAN3AHhWXvdP/C5JU79nu8/AAAAP/oAAAAAAAAAAWQBAABsAAAAlzFwB4Rn3T/wuSVO/Z7vPwAAAD8KAQAAAAAAAAFlAQAAbAAAACGH3i2uU90/mDj1e26J7z8AAAA/CgEAAAAAAAABZgEAAGwAAACr3ExU2D/dP0C3xKnfc+8/AAAAPxkBAAAAAAAAAWcBAABsAAAAq9xMVNg/3T/kNZTXUF7vPwAAAD9IAQAAAAAAAAFoAQAAbAAAAKvcTFTYP90/NDMzMzMz7z8AAAA/SAEAAAAAAAABaQEAAGwAAACr3ExU2D/dP9Atcer33O4/AAAAP1gBAAAAAAAAAWoBAABsAAAAq9xMVNg/3T/Eqd9zS5zuPwAAAD9YAQAAAAAAAAFrAQAAbAAAAKvcTFTYP90/ZKQdKxBG7j8AAAA/ZwEAAAAAAAABbAEAAGwAAACr3ExU2D/dP6QdKxBG2u0/AAAAP2cBAAAAAAAAAW0BAABsAAAAq9xMVNg/3T/oljj1e27tPwAAAD93AQAAAAAAAAFuAQAAbAAAAJcxcAeEZ90/1I4VCCPt7D8AAAA/dwEAAAAAAAABbwEAAGwAAAAN3AHhWXvdP3CJU7/nluw/AAAAP4cBAAAAAAAAAXABAABsAAAA+TAllAWj3T8MhJF2rEDsPwAAAD+HAQAAAAAAAAFxAQAAbAAAAG/btm3btt0/AAAAAAAA7D8AAAA/lgEAAAAAAAABcgEAAGwAAABbMNogh97dP1D9nlvi1Os/AAAAP5YBAAAAAAAAAXMBAABsAAAAz9pr+lzy3T+c+j23xKnrPwAAAD+mAQAAAAAAAAF0AQAAbAAAALsvj60IGt4/RHkN5TWU6z8AAAA/pgEAAAAAAAABdQEAAGwAAACnhLJgtEHeP5R2rEAYaes/AAAAP6YBAAAAAAAAAXYBAABsAAAAHS9EOopV3j849XtuiVPrPwAAAD+1AQAAAAAAAAF3AQAAbAAAAAmEZ+01fd4/4HNLnPo96z8AAAA/tQEAAAAAAAABeAEAAGwAAABrgxx6t7jeP+BzS5z6Pes/AAAAP7UBAAAAAAAAAXkBAABsAAAAU9g/LWPg3j+I8hrKayjrPwAAAD/FAQAAAAAAAAF6AQAAbAAAALXX9LnkG98/MHHq99wS6z8AAAA/1AEAAAAAAAABewEAAGwAAADFKjcTFfbfP3xuiVO/5+o/AAAAP+QBAAAAAAAAAXwBAABsAAAAxJRQFow24D8k7ViBMNLqPwAAAD/kAQAAAAAAAAF9AQAAbAAAAOq+PLYiaOA/GGnHCoSR6j8AAAA/5AEAAAAAAAABfgEAAGwAAAAS6ShWuZngPwzlNZTXUOo/AAAAP/QBAAAAAAAAAX8BAABsAAAAwmiDHHq34D9c4tTvuSXqPwAAAD8DAgAAAAAAAAGAAQAAbAAAADgTFfZPy+A/VF5DeQ3l6T8AAAA/AwIAAAAAAAABgQEAAGwAAADokm+8EOngP+xYgTDSjuk/AAAAPwMCAAAAAAAAAYIBAABsAAAA6JJvvBDp4D88ViCMtGPpPwAAAD8TAgAAAAAAAAGDAQAAbAAAACJoOKn78uA/5NTvuSVO6T8AAAA/IwIAAAAAAAABhAEAAGwAAAAiaDip+/LgPzDSjhUII+k/AAAAPyMCAAAAAAAAAYUBAABsAAAAImg4qfvy4D+Azy1x6vfoPwAAAD8yAgAAAAAAAAGGAQAAbAAAACJoOKn78uA/dEuc+j236D8AAAA/MgIAAAAAAAABhwEAAGwAAAAiaDip+/LgP2zHCoSRdug/AAAAP0ICAAAAAAAAAYgBAABsAAAArL2mzyXf4D9gQ3kN5TXoPwAAAD9CAgAAAAAAAAGJAQAAbAAAADgTFfZPy+A/VL/nljj15z8AAAA/UQIAAAAAAAABigEAAGwAAAD+PUwJZcHgP1S/55Y49ec/AAAAP1ECAAAAAAAAAYsBAABsAAAA/j1MCWXB4D/4PbfEqd/nPwAAAD9hAgAAAAAAAAGMAQAAbAAAAMJogxx6t+A/+D23xKnf5z8AAAA/cQIAAAAAAAABjQEAAGwAAACIk7ovj63gP/g9t8Sp3+c/AAAAP5ACAAAAAAAAAY4BAABsAAAAEukoVrmZ4D9Uv+eWOPXnPwAAAD+gAgAAAAAAAAGPAQAAbAAAANYTYGnOj+A/VL/nljj15z8AAAA/oAIAAAAAAAABkAEAAGwAAABgac6P+HvgPwTCSDtWIOg/AAAAP68CAAAAAAAAAZEBAABsAAAAJpQFow1y4D9gQ3kN5TXoPwAAAD+vAgAAAAAAAAGSAQAAbAAAAOq+PLYiaOA/YEN5DeU16D8AAAA/vwIAAAAAAAABkwEAAGwAAAB2FKvcTFTgP7jEqd9zS+g/AAAAP78CAAAAAAAAAZQBAABsAAAAOj/i72FK4D9sxwqEkXboPwAAAD/OAgAAAAAAAAGVAQAAbAAAAABqGQN3QOA/HMprKK+h6D8AAAA/zgIAAAAAAAABlgEAAGwAAADElFAWjDbgP8zMzMzMzOg/AAAAP94CAAAAAAAAAZcBAABsAAAAxJRQFow24D8oTv2eW+LoPwAAAD/eAgAAAAAAAAGYAQAAbAAAAMSUUBaMNuA/gM8tcer36D8AAAA/7gIAAAAAAAABmQEAAGwAAACKv4cpoSzgPzDSjhUII+k/AAAAP+4CAAAAAAAAAZoBAABsAAAAir+HKaEs4D+MU7/nljjpPwAAAD/9AgAAAAAAAAGbAQAAbAAAAIq/hymhLOA/5NTvuSVO6T8AAAA/DQMAAAAAAAABnAEAAGwAAADElFAWjDbgPzxWIIy0Y+k/AAAAPzwDAAAAAAAAAZ0BAABsAAAAOj/i72FK4D/sWIEw0o7pPwAAAD88AwAAAAAAAAGeAQAAbAAAAOq+PLYiaOA/oFvi1O+56T8AAAA/SwMAAAAAAAABnwEAAGwAAADWE2Bpzo/gP1ReQ3kN5ek/AAAAP0sDAAAAAAAAAaABAABsAAAA/j1MCWXB4D8EYaQdKxDqPwAAAD9bAwAAAAAAAAGhAQAAbAAAAKy9ps8l3+A/XOLU77kl6j8AAAA/WwMAAAAAAAABogEAAGwAAABePQGW5vzgP7RjBcJIO+o/AAAAP2sDAAAAAAAAAaMBAABsAAAADr1bXKca4T+0YwXCSDvqPwAAAD9rAwAAAAAAAAGkAQAAbAAAAMA8tiJoOOE/tGMFwkg76j8AAAA/egMAAAAAAAABpQEAAGwAAAA050f8PUzhP7RjBcJIO+o/AAAAP3oDAAAAAAAAAaYBAABsAAAAqpHZ1RNg4T9c4tTvuSXqPwAAAD+KAwAAAAAAAAGnAQAAbAAAAOZmosL+aeE/BGGkHSsQ6j8AAAA/igMAAAAAAAABqAEAAGwAAAAgPGuv6XPhP1ReQ3kN5ek/AAAAP5oDAAAAAAAAAakBAABsAAAAlub8iL+H4T+gW+LU77npPwAAAD+aAwAAAAAAAAGqAQAAbAAAAJbm/Ii/h+E/7FiBMNKO6T8AAAA/qQMAAAAAAAABqwEAAGwAAAA8tiJoOKnjP/g9t8Sp3+c/AAAAPwAAAAAAAAAAAawBAABsAAAAAuFZe02f4z/4PbfEqd/nPwAAAD8AAAAAAAAAAAGtAQAAbAAAAI42yKF3i+M/pLyG8hrK5z8AAAA/EAAAAAAAAAABrgEAAGwAAABSYf+0jIHjP6S8hvIayuc/AAAAPxAAAAAAAAAAAa8BAABsAAAAGIw2yKF34z+kvIbyGsrnPwAAAD8vAAAAAAAAAAGwAQAAbAAAANy2bdu2beM/pLyG8hrK5z8AAAA/LwAAAAAAAAABsQEAAGwAAACi4aTuy2PjP6S8hvIayuc/AAAAPz8AAAAAAAAAAbIBAABsAAAAZgzcAeFZ4z/4PbfEqd/nPwAAAD8/AAAAAAAAAAGzAQAAbAAAAPBhSigLRuM/+D23xKnf5z8AAAA/TgAAAAAAAAABtAEAAGwAAABA4u9hSijjP/g9t8Sp3+c/AAAAP04AAAAAAAAAAbUBAABsAAAAyjdeiHQU4z9Uv+eWOPXnPwAAAD9eAAAAAAAAAAG2AQAAbAAAAFSNzK6eAOM/VL/nljj15z8AAAA/XgAAAAAAAAABtwEAAGwAAACkDXLo3eLiP6xAGGnHCug/AAAAP24AAAAAAAAAAbgBAABsAAAA8o0XIh3F4j8Ewkg7ViDoPwAAAD9uAAAAAAAAAAG5AQAAbAAAALi4TjUyu+I/YEN5DeU16D8AAAA/fQAAAAAAAAABugEAAGwAAAAIOfRucZ3iP7jEqd9zS+g/AAAAP40AAAAAAAAAAbsBAABsAAAAzGMrgoaT4j8QRtqxAmHoPwAAAD+NAAAAAAAAAAG8AQAAbAAAAFa5maiwf+I/bMcKhJF26D8AAAA/nQAAAAAAAAABvQEAAGwAAABWuZmosH/iP8RIO1YgjOg/AAAAP50AAAAAAAAAAb4BAABsAAAAHOTQu8V14j8cymsor6HoPwAAAD+sAAAAAAAAAAG/AQAAbAAAABzk0LvFdeI/zMzMzMzM6D8AAAA/rAAAAAAAAAABwAEAAGwAAAAc5NC7xXXiP4DPLXHq9+g/AAAAP7wAAAAAAAAAAcEBAABsAAAAHOTQu8V14j/YUF5DeQ3pPwAAAD+8AAAAAAAAAAHCAQAAbAAAABzk0LvFdeI/jFO/55Y46T8AAAA/ywAAAAAAAAABwwEAAGwAAAAc5NC7xXXiPzxWIIy0Y+k/AAAAP9YAAAAAAAAAAcQBAABsAAAAHOTQu8V14j+U11BeQ3npPwAAAD/mAAAAAAAAAAHFAQAAbAAAAFa5maiwf+I/SNqxAmGk6T8AAAA/5gAAAAAAAAABxgEAAGwAAADMYyuChpPiP/jcEqd+z+k/AAAAP/YAAAAAAAAAAccBAABsAAAAQg69W1yn4j+s33NLnPrpPwAAAD/2AAAAAAAAAAHIAQAAbAAAAGg4qfvy2OI/tGMFwkg76j8AAAA/BQEAAAAAAAAByQEAAGwAAABUjcyungDjPwzlNZTXUOo/AAAAPwUBAAAAAAAAAcoBAABsAAAAQOLvYUoo4z8M5TWU11DqPwAAAD8VAQAAAAAAAAHLAQAAbAAAACw3ExX2T+M/DOU1lNdQ6j8AAAA/FQEAAAAAAAABzAEAAGwAAABSYf+0jIHjP7RjBcJIO+o/AAAAPyUBAAAAAAAAAc0BAABsAAAAsmC0QQ694z9UXkN5DeXpPwAAAD8lAQAAAAAAAAHOAQAAbAAAANqKoOGk7uM/lNdQXkN56T8AAAA/NAEAAAAAAAABzwEAAGwAAADE38OUUBbkP4DPLXHq9+g/AAAAPzQBAAAAAAAAAdABAABsAAAAEjSc1H155D9w6vfcEqfiPwAAAD8AAAAAAAAAAAHRAQAAbAAAANhe0+eSb+Q/JO1YgTDS4j8AAAA/HwAAAAAAAAAB0gEAAGwAAACciQr7p2XkP9TvuSVO/eI/AAAAPx8AAAAAAAAAAdMBAABsAAAAYrRBDr1b5D849XtuiVPjPwAAAD8vAAAAAAAAAAHUAQAAbAAAAGK0QQ69W+Q/9HtuiVO/4z8AAAA/LwAAAAAAAAAB1QEAAGwAAAAm33gh0lHkP7yG8hrKa+Q/AAAAPz8AAAAAAAAAAdYBAABsAAAAJt94IdJR5D/cEqd+zy3lPwAAAD8/AAAAAAAAAAHXAQAAbAAAACbfeCHSUeQ/pB0rEEba5T8AAAA/TgAAAAAAAAAB2AEAAGwAAAAm33gh0lHkP3isQBhpx+Y/AAAAP04AAAAAAAAAAdkBAABsAAAAJt94IdJR5D9MO1YgjLTnPwAAAD9eAAAAAAAAAAHaAQAAbAAAAGK0QQ69W+Q/bMcKhJF26D8AAAA/bQAAAAAAAAAB2wEAAGwAAACciQr7p2XkPzDSjhUII+k/AAAAP20AAAAAAAAAAdwBAABsAAAAEjSc1H155D9I2rECYaTpPwAAAD9tAAAAAAAAAAHdAQAAbAAAAIjeLa5TjeQ/XOLU77kl6j8AAAA/fQAAAAAAAAAB3gEAAGwAAACI3i2uU43kP8Dnljj1e+o/AAAAP40AAAAAAAAAAd8BAABsAAAA/oi/hymh5D8k7ViBMNLqPwAAAD+NAAAAAAAAAAHgAQAAbAAAADheiHQUq+Q/iPIaymso6z8AAAA/jQAAAAAAAAAB4QEAAGwAAAA4Xoh0FKvkP+z33BKnfus/AAAAP40AAAAAAAAAAeIBAABsAAAArggaTuq+5D9Q/Z5b4tTrPwAAAD+dAAAAAAAAAAHjAQAAbAAAAOrd4jrVyOQ/XIEw0o4V7D8AAAA/nQAAAAAAAAAB5AEAAGwAAAAks6snwNLkPwyEkXasQOw/AAAAP60AAAAAAAAAAeUBAABsAAAAYIh0FKvc5D8UCCPtWIHsPwAAAD+tAAAAAAAAAAHmAQAAbAAAAGCIdBSr3OQ/DISRdqxA7D8AAAA/6wAAAAAAAAAB5wEAAGwAAAB0M1Fh/7TkP/R7bolTv+s/AAAAP+sAAAAAAAAAAegBAABsAAAAImg4qfvy4D/QjhUII+3kPwAAAD8AAAAAAAAAAAHpAQAAbAAAAF49AZbm/OA/fA3lNZTX5D8AAAA/DwAAAAAAAAAB6gEAAGwAAACYEsqC0QbhP3wN5TWU1+Q/AAAAPw8AAAAAAAAAAesBAABsAAAA1OeSb7wQ4T98DeU1lNfkPwAAAD8fAAAAAAAAAAHsAQAAbAAAAEqSJEmSJOE/IIy0YwXC5D8AAAA/HwAAAAAAAAAB7QEAAGwAAAD8EX8PU0LhPyCMtGMFwuQ/AAAAPy8AAAAAAAAAAe4BAABsAAAA5maiwv5p4T8gjLRjBcLkPwAAAD8vAAAAAAAAAAHvAQAAbAAAAEhmV0+ApeE/IIy0YwXC5D8AAAA/PgAAAAAAAAAB8AEAAGwAAACoZQzcAeHhP8gKhJF2rOQ/AAAAPz4AAAAAAAAAAfEBAABsAAAARjqKVW4m4j9wiVO/55bkPwAAAD9OAAAAAAAAAAHyAQAAbAAAAKY5P+LvYeI/FAgj7ViB5D8AAAA/TgAAAAAAAAAB8wEAAGwAAAB844VIR7HiP7yG8hrKa+Q/AAAAP10AAAAAAAAAAfQBAABsAAAAVI3Mrp4A4z9kBcJIO1bkPwAAAD9dAAAAAAAAAAH1AQAAbAAAACw3ExX2T+M/ZAXCSDtW5D8AAAA/bQAAAAAAAAAB9gEAAGwAAAA8tiJoOKnjPwyEkXasQOQ/AAAAP20AAAAAAAAAAfcBAABsAAAAigr7p2UM5D8MhJF2rEDkPwAAAD99AAAAAAAAAAH4AQAAbAAAAOwJsDTnR+Q/sAJhpB0r5D8AAAA/jAAAAAAAAAAB+QEAAGwAAADCs/aaPpfkPwAAAAAAAOQ/AAAAP4wAAAAAAAAAAfoBAABsAAAAml09AZbm5D+ofs8tcerjPwAAAD+cAAAAAAAAAAH7AQAAbAAAAPpc8o0XIuU/9HtuiVO/4z8AAAA/nAAAAAAAAAAB/AEAAGwAAAAih94trlPlP/R7bolTv+M/AAAAP5wAAAAAAAAAAf0BAABsAAAA0AY59G5x5T9EeQ3lNZTjPwAAAD+hAAAAAAAAAAH+AQAAbAAAAIKGk7ovj+U/RHkN5TWU4z8AAAA/sAAAAAAAAAAB/wEAAGwAAAC8W1ynGpnlP0R5DeU1lOM/AAAAP7AAAAAAAAAAAQACAABsAAAA+DAllAWj5T/o99wSp37jPwAAAD/AAAAAAAAAAAEBAgAAbAAAAMqC0QY59OY/6PfcEqd+4z8AAAA/AAAAAAAAAAABAgIAAGwAAAAEWJrzI/7mP0R5DeU1lOM/AAAAPx8AAAAAAAAAAQMCAABsAAAABFia8yP+5j+c+j23xKnjPwAAAD8vAAAAAAAAAAEEAgAAbAAAAARYmvMj/uY/UP2eW+LU4z8AAAA/LwAAAAAAAAABBQIAAGwAAAAEWJrzI/7mP1yBMNKOFeQ/AAAAPz8AAAAAAAAAAQYCAABsAAAAQC1j4A4I5z8MhJF2rEDkPwAAAD8/AAAAAAAAAAEHAgAAbAAAAEAtY+AOCOc/FAgj7ViB5D8AAAA/TgAAAAAAAAABCAIAAGwAAAB6AizN+RHnP8gKhJF2rOQ/AAAAP04AAAAAAAAAAQkCAABsAAAAegIszfkR5z8sEEbasQLlPwAAAD9vAAAAAAAAAAEKAgAAbAAAAHoCLM35Eec/kBUII+1Y5T8AAAA/bwAAAAAAAAABCwIAAGwAAAC21/S55BvnP/Aaymsor+U/AAAAP34AAAAAAAAAAQwCAABsAAAAttf0ueQb5z9YIIy0YwXmPwAAAD+OAAAAAAAAAAENAgAAbAAAALbX9LnkG+c/ZKQdKxBG5j8AAAA/jgAAAAAAAAABDgIAAGwAAAC21/S55BvnPxSnfs8tceY/AAAAP54AAAAAAAAAAQ8CAABsAAAAttf0ueQb5z8gKxBG2rHmPwAAAD+eAAAAAAAAAAEQAgAAbAAAACyChpO6L+c/ICsQRtqx5j8AAAA/7AAAAAAAAAABEQIAAGwAAAAsgoaTui/nP2wor6G8huY/AAAAP+wAAAAAAAAAARICAABsAAAALIKGk7ov5z8II+1YgTDmPwAAAD/7AAAAAAAAAAETAgAAbAAAACyChpO6L+c/WCCMtGMF5j8AAAA/+wAAAAAAAAABFAIAAGwAAAAsgoaTui/nP0yc+j23xOU/AAAAPwsBAAAAAAAAARUCAABsAAAALIKGk7ov5z9EGGnHCoTlPwAAAD8LAQAAAAAAAAEWAgAAbAAAAGhXT4ClOec/OJTXUF5D5T8AAAA/GwEAAAAAAAABFwIAAGwAAACiLBhtkEPnP9COFQgj7eQ/AAAAPxsBAAAAAAAAARgCAABsAAAA3AHhWXtN5z8UCCPtWIHkPwAAAD8qAQAAAAAAAAEZAgAAbAAAABbXqUZmV+c/DISRdqxA5D8AAAA/KgEAAAAAAAABGgIAAGwAAABSrHIzUWHnPwAAAAAAAOQ/AAAAPzoBAAAAAAAAARsCAABsAAAAyFYEDSd15z9Q/Z5b4tTjPwAAAD86AQAAAAAAAAEcAgAAbAAAAAIszfkRf+c/RHkN5TWU4z8AAAA/SgEAAAAAAAABHQIAAGwAAAACLM35EX/nP5B2rEAYaeM/AAAAP0oBAAAAAAAAAR4CAABsAAAAeNZe0+eS5z/gc0uc+j3jPwAAAD9ZAQAAAAAAAAEfAgAAbAAAAHjWXtPnkuc/iPIaymso4z8AAAA/aQEAAAAAAAABIAIAAGwAAAC0qyfA0pznP4jyGsprKOM/AAAAP7cBAAAAAAAAASECAABsAAAAtKsnwNKc5z849XtuiVPjPwAAAD/HAQAAAAAAAAEiAgAAbAAAAO6A8Ky9puc/6PfcEqd+4z8AAAA/1gEAAAAAAAABIwIAAGwAAAAqVrmZqLDnP5z6PbfEqeM/AAAAP9YBAAAAAAAAASQCAABsAAAAZCuChpO65z+ofs8tcerjPwAAAD/mAQAAAAAAAAElAgAAbAAAAJ4AS3N+xOc/DISRdqxA5D8AAAA/5gEAAAAAAAABJgIAAGwAAADa1RNgac7nPxQII+1YgeQ/AAAAP/UBAAAAAAAAAScCAABsAAAAUIClOT/i5z8gjLRjBcLkPwAAAD/1AQAAAAAAAAEoAgAAbAAAAIpVbiYq7Oc/LBBG2rEC5T8AAAA/BQIAAAAAAAABKQIAAGwAAADGKjcTFfbnP9wSp37PLeU/AAAAPwUCAAAAAAAAASoCAABsAAAAxio3ExX25z+QFQgj7VjlPwAAAD8VAgAAAAAAAAErAgAAbAAAAAAAAAAAAOg/6JY49Xtu5T8AAAA/FQIAAAAAAAABLAIAAGwAAAA81cjs6gnoP5AVCCPtWOU/AAAAP4ICAAAAAAAAAS0CAABsAAAAdqqR2dUT6D/cEqd+zy3lPwAAAD+CAgAAAAAAAAEuAgAAbAAAALJ/WsbAHeg/0I4VCCPt5D8AAAA/kgIAAAAAAAABLwIAAGwAAACyf1rGwB3oP8gKhJF2rOQ/AAAAP6ECAAAAAAAAATACAABsAAAAJirsn5Yx6D+8hvIaymvkPwAAAD+hAgAAAAAAAAExAgAAbAAAAGD/tIyBO+g/sAJhpB0r5D8AAAA/oQIAAAAAAAABMgIAAGwAAACc1H15bEXoPwAAAAAAAOQ/AAAAP7ECAAAAAAAAATMCAABsAAAA1qlGZldP6D+c+j23xKnjPwAAAD/BAgAAAAAAAAE0AgAAbAAAAExU2D8tY+g/6PfcEqd+4z8AAAA/wQIAAAAAAAABNQIAAGwAAACIKaEsGG3oPzj1e26JU+M/AAAAP8ECAAAAAAAAATYCAABsAAAAwv5pGQN36D/gc0uc+j3jPwAAAD/QAgAAAAAAAAE3AgAAbAAAADqp+/LYiug/MHHq99wS4z8AAAA/4AIAAAAAAAABOAIAAGwAAAA6qfvy2IroP9TvuSVO/eI/AAAAP+ACAAAAAAAAATkCAABsAAAAdH7E38OU6D/U77klTv3iPwAAAD/vAgAAAAAAAAE6AgAAbAAAAHR+xN/DlOg/MHHq99wS4z8AAAA/HgMAAAAAAAABOwIAAGwAAACwU43Mrp7oP+BzS5z6PeM/AAAAPx4DAAAAAAAAATwCAABsAAAA6ChWuZmo6D/o99wSp37jPwAAAD8uAwAAAAAAAAE9AgAAbAAAAF7T55JvvOg/UP2eW+LU4z8AAAA/LgMAAAAAAAABPgIAAGwAAADUfXlsRdDoPwyEkXasQOQ/AAAAPz4DAAAAAAAAAT8CAABsAAAAhv3TMgbu6D8gjLRjBcLkPwAAAD8+AwAAAAAAAAFAAgAAbAAAADZ9LvnGC+k/3BKnfs8t5T8AAAA/TQMAAAAAAAABQQIAAGwAAADm/Ii/hynpP0QYaccKhOU/AAAAP00DAAAAAAAAAUICAABsAAAAItJRrHIz6T9MnPo9t8TlPwAAAD9dAwAAAAAAAAFDAgAAbAAAAFynGpldPek//J5b4tTv5T8AAAA/XQMAAAAAAAABRAIAAGwAAABcpxqZXT3pP1ggjLRjBeY/AAAAP2wDAAAAAAAAAUUCAABsAAAAmHzjhUhH6T+wobyG8hrmPwAAAD9sAwAAAAAAAAFGAgAAbAAAAJh844VIR+k/CCPtWIEw5j8AAAA/fAMAAAAAAAABRwIAAGwAAADSUaxyM1HpP2SkHSsQRuY/AAAAP3wDAAAAAAAAAUgCAABsAAAA0lGscjNR6T+4JU79nlvmPwAAAD+MAwAAAAAAAAFJAgAAbAAAAA4ndV8eW+k/uCVO/Z5b5j8AAAA/+QMAAAAAAAABSgIAAGwAAABI/D1MCWXpP7glTv2eW+Y/AAAAP/kDAAAAAAAAAUsCAABsAAAAhNEGOfRu6T+4JU79nlvmPwAAAD8JBAAAAAAAAAFMAgAAbAAAAL6mzyXfeOk/uCVO/Z5b5j8AAAA/GAQAAAAAAAABTQIAAGwAAADgeCHSUazqP5iZmZmZmeU/AAAAPwAAAAAAAAAAAU4CAABsAAAApKNY5Wai6j+YmZmZmZnlPwAAAD8vAAAAAAAAAAFPAgAAbAAAAGrOj/h7mOo/mJmZmZmZ5T8AAAA/PgAAAAAAAAABUAIAAGwAAAAu+cYLkY7qP5iZmZmZmeU/AAAAPz4AAAAAAAAAAVECAABsAAAA9CP+HqaE6j+YmZmZmZnlPwAAAD9eAAAAAAAAAAFSAgAAbAAAALpONTK7euo/mJmZmZmZ5T8AAAA/bQAAAAAAAAABUwIAAGwAAAB+eWxF0HDqP5iZmZmZmeU/AAAAP30AAAAAAAAAAVQCAABsAAAARKSjWOVm6j+YmZmZmZnlPwAAAD+NAAAAAAAAAAFVAgAAbAAAAESko1jlZuo/8BrKayiv5T8AAAA/nAAAAAAAAAABVgIAAGwAAAAIz9pr+lzqP0yc+j23xOU/AAAAP5wAAAAAAAAAAVcCAABsAAAAzvkRfw9T6j/8nlvi1O/lPwAAAD+sAAAAAAAAAAFYAgAAbAAAAM75EX8PU+o/CCPtWIEw5j8AAAA/rAAAAAAAAAABWQIAAGwAAADO+RF/D1PqP2wor6G8huY/AAAAP7sAAAAAAAAAAVoCAABsAAAAzvkRfw9T6j8or6G8hvLmPwAAAD+7AAAAAAAAAAFbAgAAbAAAAAjP2mv6XOo/5DWU11Be5z8AAAA/ywAAAAAAAAABXAIAAGwAAAB+eWxF0HDqP5g49Xtuiec/AAAAP9sAAAAAAAAAAV0CAABsAAAA9CP+HqaE6j9MO1YgjLTnPwAAAD/bAAAAAAAAAAFeAgAAbAAAAC75xguRjuo/+D23xKnf5z8AAAA/2wAAAAAAAAABXwIAAGwAAABqzo/4e5jqP/g9t8Sp3+c/AAAAP+oAAAAAAAAAAWACAABsAAAA4Hgh0lGs6j9Uv+eWOPXnPwAAAD/qAAAAAAAAAAFhAgAAbAAAAJD4e5gSyuo/rEAYaccK6D8AAAA/+gAAAAAAAAABYgIAAGwAAABCeNZe0+fqP6xAGGnHCug/AAAAP/oAAAAAAAAAAWMCAABsAAAA8PcwJZQF6z+sQBhpxwroPwAAAD8KAQAAAAAAAAFkAgAAbAAAAGaiwv5pGes/rEAYaccK6D8AAAA/CgEAAAAAAAABZQIAAGwAAAAYIh3FKjfrP6xAGGnHCug/AAAAPxkBAAAAAAAAAWYCAABsAAAAjsyungBL6z9Uv+eWOPXnPwAAAD8ZAQAAAAAAAAFnAgAAbAAAAAR3QHjWXus/pLyG8hrK5z8AAAA/KQEAAAAAAAABaAIAAGwAAAB4IdJRrHLrP/C5JU79nuc/AAAAPykBAAAAAAAAAWkCAABsAAAA7stjK4KG6z9At8Sp33PnPwAAAD84AQAAAAAAAAFqAgAAbAAAAGR29QRYmus/NDMzMzMz5z8AAAA/SAEAAAAAAAABawIAAGwAAACgS77xQqTrP4Qw0o4VCOc/AAAAP0gBAAAAAAAAAWwCAABsAAAAFvZPyxi46z/QLXHq99zmPwAAAD9YAQAAAAAAAAFtAgAAbAAAAFDLGLgDwus/ICsQRtqx5j8AAAA/WAEAAAAAAAABbgIAAGwAAACMoOGk7svrP8Sp33NLnOY/AAAAP2cBAAAAAAAAAW8CAABsAAAAjKDhpO7L6z9sKK+hvIbmPwAAAD9nAQAAAAAAAAFwAgAAbAAAAIyg4aTuy+s/uCVO/Z5b5j8AAAA/dwEAAAAAAAABcQIAAGwAAACMoOGk7svrP2SkHSsQRuY/AAAAP4cBAAAAAAAAAXICAABsAAAAjKDhpO7L6z8II+1YgTDmPwAAAD+WAQAAAAAAAAFzAgAAbAAAAIyg4aTuy+s/WCCMtGMF5j8AAAA/pQEAAAAAAAABdAIAAGwAAAAW9k/LGLjrP/yeW+LU7+U/AAAAP6UBAAAAAAAAAXUCAABsAAAA2iCH3i2u6z+kHSsQRtrlPwAAAD+1AQAAAAAAAAF2AgAAbAAAAGR29QRYmus/TJz6PbfE5T8AAAA/tQEAAAAAAAABdwIAAGwAAADuy2MrgobrP/Aaymsor+U/AAAAP8QBAAAAAAAAAXgCAABsAAAAtPaaPpd86z+YmZmZmZnlPwAAAD/EAQAAAAAAAAF5AgAAbAAAAHgh0lGscus/RBhpxwqE5T8AAAA/1AEAAAAAAAABegIAAGwAAABATAllwWjrP0QYaccKhOU/AAAAP9QBAAAAAAAAAXsCAABsAAAABHdAeNZe6z/oljj1e27lPwAAAD/kAQAAAAAAAAF8AgAAbAAAAMqhd4vrVOs/6JY49Xtu5T8AAAA/8wEAAAAAAAABfQIAAGwAAACOzK6eAEvrP+iWOPV7buU/AAAAPwMCAAAAAAAAAX4CAABsAAAAUvflsRVB6z/oljj1e27lPwAAAD8DAgAAAAAAAAF/AgAAbAAAABgiHcUqN+s/6JY49Xtu5T8AAAA/EwIAAAAAAAABgAIAAGwAAADcTFTYPy3rP+iWOPV7buU/AAAAPxMCAAAAAAAAAYECAABsAAAAoneL61Qj6z/oljj1e27lPwAAAD8iAgAAAAAAAAGCAgAAbAAAAGaiwv5pGes/6JY49Xtu5T8AAAA/IgIAAAAAAAABgwIAAGwAAABmosL+aRnrP0QYaccKhOU/AAAAP1ECAAAAAAAAAYQCAABsAAAA/h6mhLJg7D+kHSsQRtrlPwAAAD8AAAAAAAAAAAGFAgAAbAAAAP4epoSyYOw//J5b4tTv5T8AAAA/DwAAAAAAAAABhgIAAGwAAADESd2Xx1bsP1ggjLRjBeY/AAAAP0kAAAAAAAAAAYcCAABsAAAAxEndl8dW7D+wobyG8hrmPwAAAD9JAAAAAAAAAAGIAgAAbAAAAMRJ3ZfHVuw/CCPtWIEw5j8AAAA/aAAAAAAAAAABiQIAAGwAAADESd2Xx1bsP7glTv2eW+Y/AAAAP2gAAAAAAAAAAYoCAABsAAAAxEndl8dW7D9sKK+hvIbmPwAAAD94AAAAAAAAAAGLAgAAbAAAAMRJ3ZfHVuw/eKxAGGnH5j8AAAA/eAAAAAAAAAABjAIAAGwAAADESd2Xx1bsP9ixAmGkHec/AAAAP4cAAAAAAAAAAY0CAABsAAAAOPRucZ1q7D/kNZTXUF7nPwAAAD+HAAAAAAAAAAGOAgAAbAAAAK6eAEtzfuw/mDj1e26J5z8AAAA/lwAAAAAAAAABjwIAAGwAAABgHlsRNJzsP6S8hvIayuc/AAAAP5cAAAAAAAAAAZACAABsAAAAmvMj/h6m7D/4PbfEqd/nPwAAAD+nAAAAAAAAAAGRAgAAbAAAABKetdf0uew/+D23xKnf5z8AAAA/pwAAAAAAAAABkgIAAGwAAACGSEexys3sP/g9t8Sp3+c/AAAAP7YAAAAAAAAAAZMCAABsAAAAwB0QnrXX7D/4PbfEqd/nPwAAAD+2AAAAAAAAAAGUAgAAbAAAAPzy2Iqg4ew/+D23xKnf5z8AAAA/xgAAAAAAAAABlQIAAGwAAAA2yKF3i+vsP/g9t8Sp3+c/AAAAP8YAAAAAAAAAAZYCAABsAAAAcp1qZHb17D/4PbfEqd/nPwAAAD/WAAAAAAAAAAGXAgAAbAAAAKxyM1Fh/+w/pLyG8hrK5z8AAAA/5QAAAAAAAAABmAIAAGwAAACscjNRYf/sP0w7ViCMtOc/AAAAPwQBAAAAAAAAAZkCAABsAAAArHIzUWH/7D/wuSVO/Z7nPwAAAD8EAQAAAAAAAAGaAgAAbAAAAKxyM1Fh/+w/mDj1e26J5z8AAAA/FAEAAAAAAAABmwIAAGwAAACscjNRYf/sP+Q1lNdQXuc/AAAAPyQBAAAAAAAAAZwCAABsAAAArHIzUWH/7D80MzMzMzPnPwAAAD8kAQAAAAAAAAGdAgAAbAAAADbIoXeL6+w/KK+hvIby5j8AAAA/MwEAAAAAAAABngIAAGwAAACGSEexys3sP8Sp33NLnOY/AAAAPzMBAAAAAAAAAZ8CAABsAAAAmvMj/h6m7D+4JU79nlvmPwAAAD9DAQAAAAAAAAGgAgAAbAAAADj0bnGdauw//J5b4tTv5T8AAAA/UwEAAAAAAAABoQIAAGwAAABOn0u+8ULsP0yc+j23xOU/AAAAP1MBAAAAAAAAAaICAABsAAAA2PS55Bsv7D+YmZmZmZnlPwAAAD9TAQAAAAAAAAGjAgAAbAAAAGJKKAtGG+w/mJmZmZmZ5T8AAAA/YgEAAAAAAAABpAIAAGwAAABiSigLRhvsP0QYaccKhOU/AAAAP3IBAAAAAAAAAaUCAABsAAAAPCA8a6/p6z849XtuiVPjPwAAAD8AAAAAAAAAAAGmAgAAbAAAAHb1BFia8+s/kHasQBhp4z8AAAA/DwAAAAAAAAABpwIAAGwAAACyys1Ehf3rP0R5DeU1lOM/AAAAPw8AAAAAAAAAAagCAABsAAAAKHVfHlsR7D+ofs8tcerjPwAAAD8fAAAAAAAAAAGpAgAAbAAAAJ4f8fcwJew/sAJhpB0r5D8AAAA/HwAAAAAAAAABqgIAAGwAAAAUyoLRBjnsPxQII+1YgeQ/AAAAPy8AAAAAAAAAAasCAABsAAAAinQUq9xM7D/ICoSRdqzkPwAAAD8vAAAAAAAAAAGsAgAAbAAAAMRJ3ZfHVuw/0I4VCCPt5D8AAAA/PgAAAAAAAAABrQIAAGwAAAA49G5xnWrsPziU11BeQ+U/AAAAPz4AAAAAAAAAAa4CAABsAAAArp4AS3N+7D/wGsprKK/lPwAAAD9OAAAAAAAAAAGvAgAAbAAAACRJkiRJkuw/sKG8hvIa5j8AAAA/TgAAAAAAAAABsAIAAGwAAADWyOzqCbDsPyArEEbaseY/AAAAP14AAAAAAAAAAbECAABsAAAATHN+xN/D7D80MzMzMzPnPwAAAD9eAAAAAAAAAAGyAgAAbAAAADbIoXeL6+w/pLyG8hrK5z8AAAA/bQAAAAAAAAABswIAAGwAAAAiHcUqNxPtPxBG2rECYeg/AAAAP20AAAAAAAAAAbQCAABsAAAASEexys1E7T8oTv2eW+LoPwAAAD99AAAAAAAAAAG1AgAAbAAAADSc1H15bO0/MNKOFQgj6T8AAAA/fQAAAAAAAAABtgIAAGwAAABcxsAdEJ7tP5TXUF5Deek/AAAAP4wAAAAAAAAAAbcCAABsAAAACkYb5NC77T+gW+LU77npPwAAAD+cAAAAAAAAAAG4AgAAbAAAALzFdaqR2e0/+NwSp37P6T8AAAA/nAAAAAAAAAABuQIAAGwAAAAycAeEZ+3tP/jcEqd+z+k/AAAAP5wAAAAAAAAAAboCAABsAAAAqBqZXT0B7j/43BKnfs/pPwAAAD+sAAAAAAAAAAG7AgAAbAAAAB7FKjcTFe4/+NwSp37P6T8AAAA/rAAAAAAAAAABvAIAAGwAAABamvMj/h7uP6Bb4tTvuek/AAAAP7sAAAAAAAAAAb0CAABsAAAAlG+8EOko7j/sWIEw0o7pPwAAAD+7AAAAAAAAAAG+AgAAbAAAAAgaTuq+PO4/lNdQXkN56T8AAAA/ywAAAAAAAAABvwIAAGwAAABE7xbXqUbuP4xTv+eWOOk/AAAAP9sAAAAAAAAAAcACAABsAAAAfsTfw5RQ7j/YUF5DeQ3pPwAAAD/bAAAAAAAAAAHBAgAAbAAAAH7E38OUUO4/zMzMzMzM6D8AAAA/6gAAAAAAAAABwgIAAGwAAAC6maiwf1ruP8RIO1YgjOg/AAAAP+oAAAAAAAAAAcMCAABsAAAAupmosH9a7j+4xKnfc0voPwAAAD/6AAAAAAAAAAHEAgAAbAAAALqZqLB/Wu4/rEAYaccK6D8AAAA/+gAAAAAAAAABxQIAAGwAAAC6maiwf1ruP6S8hvIayuc/AAAAPwkBAAAAAAAAAcYCAABsAAAA9G5xnWpk7j/wuSVO/Z7nPwAAAD8JAQAAAAAAAAHHAgAAbAAAAPRucZ1qZO4/mDj1e26J5z8AAAA/GQEAAAAAAAAByAIAAGwAAAD0bnGdamTuP0C3xKnfc+c/AAAAPxkBAAAAAAAAAckCAABsAAAA9G5xnWpk7j+MtGMFwkjnPwAAAD8pAQAAAAAAAAHKAgAAbAAAAPRucZ1qZO4/NDMzMzMz5z8AAAA/SAEAAAAAAAABywIAAGwAAAC6maiwf1ruPzQzMzMzM+c/AAAAP2cBAAAAAAAAAcwCAABsAAAAfsTfw5RQ7j/YsQJhpB3nPwAAAD+GAQAAAAAAAAHNAgAAbAAAAETvFtepRu4/hDDSjhUI5z8AAAA/hgEAAAAAAAABzgIAAGwAAADORIX90zLuP4Qw0o4VCOc/AAAAP5UBAAAAAAAAAc8CAABsAAAAlG+8EOko7j+EMNKOFQjnPwAAAD+VAQAAAAAAAAHQAgAAbAAAAFqa8yP+Hu4/hDDSjhUI5z8AAAA/pQEAAAAAAAAB0QIAAGwAAAAexSo3ExXuP4Qw0o4VCOc/AAAAPwMCAAAAAAAAAdICAABsAAAA4u9hSigL7j80MzMzMzPnPwAAAD8DAgAAAAAAAAHTAgAAbAAAAOLvYUooC+4/jLRjBcJI5z8AAAA/EgIAAAAAAAAB1AIAAGwAAADi72FKKAvuP+Q1lNdQXuc/AAAAPyICAAAAAAAAAdUCAABsAAAA4u9hSigL7j9At8Sp33PnPwAAAD8iAgAAAAAAAAHWAgAAbAAAAOLvYUooC+4/mDj1e26J5z8AAAA/QQIAAAAAAAAB1wIAAGwAAADi72FKKAvuP/C5JU79nuc/AAAAP0ECAAAAAAAAAdgCAABsAAAAHsUqNxMV7j+kvIbyGsrnPwAAAD9RAgAAAAAAAAHZAgAAbAAAAFqa8yP+Hu4/+D23xKnf5z8AAAA/UQIAAAAAAAAB2gIAAGwAAACUb7wQ6SjuP1S/55Y49ec/AAAAP2ECAAAAAAAAAdsCAABsAAAAlG+8EOko7j+sQBhpxwroPwAAAD9hAgAAAAAAAAHcAgAAbAAAAM5Ehf3TMu4/rEAYaccK6D8AAAA/cAIAAAAAAAAB3QIAAGwAAADORIX90zLuPwTCSDtWIOg/AAAAP3ACAAAAAAAAAd4CAABsAAAACBpO6r487j8Ewkg7ViDoPwAAAD+AAgAAAAAAAAHfAgAAbAAAAAgaTuq+PO4/YEN5DeU16D8AAAA/gAIAAAAAAAAB4AIAAGwAAABE7xbXqUbuP2BDeQ3lNeg/AAAAP48CAAAAAAAAAeECAABsAAAAfsTfw5RQ7j+4xKnfc0voPwAAAD+PAgAAAAAAAAHiAgAAbAAAAPRucZ1qZO4/EEbasQJh6D8AAAA/nwIAAAAAAAAB4wIAAGwAAAAwRDqKVW7uPxBG2rECYeg/AAAAP58CAAAAAAAAAeQCAABsAAAAMEQ6ilVu7j9sxwqEkXboPwAAAD+vAgAAAAAAAAHlAgAAbAAAAGoZA3dAeO4/bMcKhJF26D8AAAA/rwIAAAAAAAAB5gIAAGwAAACm7stjK4LuP2zHCoSRdug/AAAAP74CAAAAAAAAAecCAABsAAAA4MOUUBaM7j9sxwqEkXboPwAAAD++AgAAAAAAAAHoAgAAbAAAAByZXT0Blu4/bMcKhJF26D8AAAA/zgIAAAAAAAAB6QIAAGwAAABWbiYq7J/uP2zHCoSRdug/AAAAP94CAAAAAAAAAeoCAABsAAAAkEPvFtep7j8QRtqxAmHoPwAAAD/tAgAAAAAAAAHrAgAAbAAAAMwYuAPCs+4/YEN5DeU16D8AAAA//QIAAAAAAAAB7AIAAGwAAAAG7oDwrL3uP6xAGGnHCug/AAAAP/0CAAAAAAAAAe0CAABsAAAAQsNJ3ZfH7j9Uv+eWOPXnPwAAAD8MAwAAAAAAAAHuAgAAbAAAALht27Zt2+4/TDtWIIy05z8AAAA/DAMAAAAAAAAB7wIAAGwAAADyQqSjWOXuP5g49Xtuiec/AAAAPxwDAAAAAAAAAfACAABsAAAALhhtkEPv7j+MtGMFwkjnPwAAAD8cAwAAAAAAAAHxAgAAbAAAAGjtNX0u+e4/2LECYaQd5z8AAAA/LAMAAAAAAAAB8gIAAGwAAACkwv5pGQPvP9Atcer33OY/AAAAPzsDAAAAAAAAAfMCAABsAAAA3pfHVgQN7z8gKxBG2rHmPwAAAD87AwAAAAAAAAH0AgAAbAAAABptkEPvFu8/uCVO/Z5b5j8AAAA/OwMAAAAAAAAB9QIAAGwAAAAabZBD7xbvPwgj7ViBMOY/AAAAP0sDAAAAAAAAAfYCAABsAAAAUkJZMNog7z9YIIy0YwXmPwAAAD9bAwAAAAAAAAH3AgAAbAAAAFJCWTDaIO8/TJz6PbfE5T8AAAA/WwMAAAAAAAAB+AIAAGwAAABSQlkw2iDvP+iWOPV7buU/AAAAP2oDAAAAAAAAAfkCAABsAAAAUkJZMNog7z/cEqd+zy3lPwAAAD9qAwAAAAAAAAH6AgAAbAAAABptkEPvFu8/0I4VCCPt5D8AAAA/egMAAAAAAAAB+wIAAGwAAACkwv5pGQPvP3CJU7/nluQ/AAAAP3oDAAAAAAAAAfwCAABsAAAA8kKko1jl7j+wAmGkHSvkPwAAAD+JAwAAAAAAAAH9AgAAbAAAAAbugPCsve4/nPo9t8Sp4z8AAAA/iQMAAAAAAAAB/gIAAGwAAAAcmV09AZbuPzj1e26JU+M/AAAAP5kDAAAAAAAAAf8CAABsAAAAahkDd0B47j98bolTv+fiPwAAAD+ZAwAAAAAAAAEAAwAAbAAAAH7E38OUUO4/GGnHCoSR4j8AAAA/qQMAAAAAAAABAQMAAGwAAACUb7wQ6SjuP1zi1O+5JeI/AAAAP6kDAAAAAAAAAQIDAABsAAAAqBqZXT0B7j+gW+LU77nhPwAAAD+pAwAAAAAAAAEDAwAAbAAAAPaaPpd84+0/7liBMNKO4T8AAAA/qQMAAAAAAAABBAMAAGwAAACA8Ky9ps/tP+LU77klTuE/AAAAP7kDAAAAAAAAAQUDAABsAAAACkYb5NC77T8w0o4VCCPhPwAAAD+5AwAAAAAAAAEGAwAAbAAAANJwUvflse0/MNKOFQgj4T8AAAA/yQMAAAAAAAABBwMAAGwAAADScFL35bHtPzDSjhUII+E/AAAAPwAAAAAAAAAAAQgDAABsAAAA0nBS9+Wx7T86ViCMtGPhPwAAAD8/AAAAAAAAAAEJAwAAbAAAAEYb5NC7xe0/+NwSp37P4T8AAAA/TgAAAAAAAAABCgMAAGwAAAD2mj6XfOPtP2hmZmZmZuI/AAAAP14AAAAAAAAAAQsDAABsAAAA4u9hSigL7j98bolTv+fiPwAAAD9eAAAAAAAAAAEMAwAAbAAAAAgaTuq+PO4/6PfcEqd+4z8AAAA/bgAAAAAAAAABDQMAAGwAAAC6maiwf1ruP1D9nlvi1OM/AAAAP24AAAAAAAAAAQ4DAABsAAAApu7LYyuC7j+wAmGkHSvkPwAAAD99AAAAAAAAAAEPAwAAbAAAAFZuJirsn+4/ZAXCSDtW5D8AAAA/fQAAAAAAAAABEAMAAGwAAADMGLgDwrPuP3CJU7/nluQ/AAAAP40AAAAAAAAAAREDAABsAAAABu6A8Ky97j/ICoSRdqzkPwAAAD+NAAAAAAAAAAESAwAAbAAAAELDSd2Xx+4/fA3lNZTX5D8AAAA/nAAAAAAAAAABEwMAAGwAAAC4bdu2bdvuPywQRtqxAuU/AAAAP5wAAAAAAAAAARQDAABsAAAAaO01fS757j/oljj1e27lPwAAAD+sAAAAAAAAAAEVAwAAbAAAABptkEPvFu8//J5b4tTv5T8AAAA/rAAAAAAAAAABFgMAAGwAAAAEwrP2mj7vP2wor6G8huY/AAAAP7wAAAAAAAAAARcDAABsAAAAKuyfljFw7z/YsQJhpB3nPwAAAD+8AAAAAAAAAAEYAwAAbAAAABZBw0ndl+8/TDtWIIy05z8AAAA/ywAAAAAAAAABGQMAAGwAAADGwB0QnrXvP6xAGGnHCug/AAAAP8sAAAAAAAAAARoDAABsAAAAPGuv6XPJ7z9gQ3kN5TXoPwAAAD/bAAAAAAAAAAEbAwAAbAAAAHhAeNZe0+8/uMSp33NL6D8AAAA/2wAAAAAAAAABHAMAAGwAAAAwzfkRfw+zP8Cp33NLnLo/AAAAPwAAAAAAAAAAAR0DAABsAAAAMM35EX8Psz8Qymsor6G8PwAAAD8fAAAAAAAAAAEeAwAAbAAAAFQjs6snwLI/4NTvuSVOvT8AAAA/HwAAAAAAAAABHwMAAGwAAABUI7OrJ8CyPzD1e26JU78/AAAAPy8AAAAAAAAAASADAABsAAAAfHlsRdBwsj/w//////+/PwAAAD8vAAAAAAAAAAEhAwAAbAAAAHx5bEXQcLI/KBBG2rECwT8AAAA/PgAAAAAAAAABIgMAAGwAAACkzyXfeCGyP5AVCCPtWME/AAAAPz4AAAAAAAAAASMDAABsAAAApM8l33ghsj+wJU79nlvCPwAAAD9OAAAAAAAAAAEkAwAAbAAAAKTPJd94IbI/GCsQRtqxwj8AAAA/TgAAAAAAAAABJQMAAGwAAACkzyXfeCGyP0g7ViCMtMM/AAAAP14AAAAAAAAAASYDAABsAAAApM8l33ghsj8QRtqxAmHEPwAAAD9eAAAAAAAAAAEnAwAAbAAAAKTPJd94IbI/MFYgjLRjxT8AAAA/bQAAAAAAAAABKAMAAGwAAACkzyXfeCGyP2BmZmZmZsY/AAAAP20AAAAAAAAAASkDAABsAAAApM8l33ghsj/4e26JU7/HPwAAAD99AAAAAAAAAAEqAwAAbAAAAKTPJd94IbI/uIbyGspryD8AAAA/fQAAAAAAAAABKwMAAGwAAACkzyXfeCGyP+CWOPV7bsk/AAAAP40AAAAAAAAAASwDAABsAAAApM8l33ghsj8Qp37PLXHKPwAAAD+NAAAAAAAAAAEtAwAAbAAAAKTPJd94IbI/0LECYaQdyz8AAAA/nAAAAAAAAAABLgMAAGwAAACkzyXfeCGyP5i8hvIayss/AAAAP5wAAAAAAAAAAS8DAABsAAAApM8l33ghsj8Awkg7ViDMPwAAAD+sAAAAAAAAAAEwAwAAbAAAAKTPJd94IbI/OLfEqd9zyz8AAAA/GQEAAAAAAAABMQMAAGwAAACkzyXfeCGyP0ic+j23xMk/AAAAPykBAAAAAAAAATIDAABsAAAApM8l33ghsj8ocer33BLHPwAAAD8pAQAAAAAAAAEzAwAAbAAAAKTPJd94IbI/EEbasQJhxD8AAAA/OAEAAAAAAAABNAMAAGwAAACkzyXfeCGyP7AlTv2eW8I/AAAAPzgBAAAAAAAAATUDAABsAAAApM8l33ghsj9gBcJIO1bAPwAAAD9IAQAAAAAAAAE2AwAAbAAAAMwl33gh0rE/sN9zS5z6vT8AAAA/SAEAAAAAAAABNwMAAGwAAADMJd94IdKxP1C/55Y49bs/AAAAP1gBAAAAAAAAATgDAABsAAAAzCXfeCHSsT/wnlvi1O+5PwAAAD9YAQAAAAAAAAE5AwAAbAAAAPR7mBLKgrE/YIlTv+eWuD8AAAA/ZwEAAAAAAAABOgMAAGwAAAD0e5gSyoKxPxBpxwqEkbY/AAAAP2cBAAAAAAAAATsDAABsAAAA9HuYEsqCsT9QXkN5DeW1PwAAAD93AQAAAAAAAAE8AwAAbAAAAPR7mBLKgrE/8D23xKnfsz8AAAA/dwEAAAAAAAABPQMAAGwAAAD0e5gSyoKxPyAzMzMzM7M/AAAAP4cBAAAAAAAAAT4DAABsAAAA9HuYEsqCsT+gHSsQRtqxPwAAAD+HAQAAAAAAAAE/AwAAbAAAACTSUaxyM7E/EAgj7ViBsD8AAAA/lgEAAAAAAAABQAMAAGwAAAAk0lGscjOxP4D6PbfEqa8/AAAAP5YBAAAAAAAAAUEDAABsAAAAJNJRrHIzsT/guSVO/Z6rPwAAAD+mAQAAAAAAAAFCAwAAbAAAACTSUaxyM7E/oI4VCCPtqD8AAAA/pgEAAAAAAAABQwMAAGwAAAAk0lGscjOxP6BjBcJIO6Y/AAAAP7UBAAAAAAAAAUQDAABsAAAAJNJRrHIzsT+AOPV7bomjPwAAAD/FAQAAAAAAAAFFAwAAbAAAACTSUaxyM7E/YA3lNZTXoD8AAAA/xQEAAAAAAAABRgMAAGwAAAAk0lGscjOxP4DvuSVO/Z4/AAAAP8UBAAAAAAAAAUcDAABsAAAAJNJRrHIzsT9AmZmZmZmZPwAAAD/VAQAAAAAAAAFIAwAAbAAAAPR7mBLKgrE/QJmZmZmZmT8AAAA/1QEAAAAAAAABSQMAAGwAAAD0e5gSyoKxP4BuiVO/55Y/AAAAP+QBAAAAAAAAAUoDAABsAAAA9HuYEsqCsT9AQ3kN5TWUPwAAAD/kAQAAAAAAAAFLAwAAbAAAAMwl33gh0rE/QEN5DeU1lD8AAAA/9AEAAAAAAAABTAMAAGwAAAB8eWxF0HCyP0AYaccKhJE/AAAAPwQCAAAAAAAAAU0DAABsAAAAVCOzqyfAsj8A2rECYaSNPwAAAD8TAgAAAAAAAAFOAwAAbAAAADDN+RF/D7M/ANqxAmGkjT8AAAA/EwIAAAAAAAABTwMAAGwAAAAwzfkRfw+zP4CDkXasQIg/AAAAPyMCAAAAAAAAAVADAABsAAAAAHdAeNZesz+Ag5F2rECIPwAAAD8jAgAAAAAAAAFRAwAAbAAAANggh94trrM/gIORdqxAiD8AAAA/QgIAAAAAAAABUgMAAGwAAACwys1Ehf2zP4CDkXasQIg/AAAAP2ECAAAAAAAAAVMDAABsAAAAiHQUq9xMtD8A2rECYaSNPwAAAD9xAgAAAAAAAAFUAwAAbAAAAGAeWxE0nLQ/QBhpxwqEkT8AAAA/cQIAAAAAAAABVQMAAGwAAADkGy9EOoq1P0CZmZmZmZk/AAAAP4ECAAAAAAAAAVYDAABsAAAAlG+8EOkotj9gDeU1lNegPwAAAD+BAgAAAAAAAAFXAwAAbAAAABRtkEPvFrc/gDj1e26Joz8AAAA/kAIAAAAAAAABWAMAAGwAAADEwB0QnrW3P6BjBcJIO6Y/AAAAP5ACAAAAAAAAAVkDAABsAAAAdBSr3ExUuD9ApB0rEEaqPwAAAD+gAgAAAAAAAAFaAwAAbAAAACBoOKn78rg/YM8tcer3rD8AAAA/oAIAAAAAAAABWwMAAGwAAADQu8V1qpG5PwDlNZTXUK4/AAAAP68CAAAAAAAAAVwDAABsAAAAgA9TQlkwuj8QCCPtWIGwPwAAAD+vAgAAAAAAAAFdAwAAbAAAAFi5maiwf7o/4BKnfs8tsT8AAAA/vwIAAAAAAAABXgMAAGwAAAAsY+AOCM+6P6AdKxBG2rE/AAAAP78CAAAAAAAAAV8DAABsAAAABA0ndV8euz8gMzMzMzOzPwAAAD/PAgAAAAAAAAFgAwAAbAAAALRgtEEOvbs/8D23xKnfsz8AAAA/zwIAAAAAAAABYQMAAGwAAAC0YLRBDr27P7BIO1YgjLQ/AAAAP94CAAAAAAAAAWIDAABsAAAAtGC0QQ69uz+AU7/nlji1PwAAAD/uAgAAAAAAAAFjAwAAbAAAAIwK+6dlDLw/UF5DeQ3ltT8AAAA/7gIAAAAAAAABZAMAAGwAAACMCvunZQy8PxBpxwqEkbY/AAAAP/4CAAAAAAAAAWUDAABsAAAAjAr7p2UMvD+gfs8tceq3PwAAAD8NAwAAAAAAAAFmAwAAbAAAAGS0QQ69W7w/IJTXUF5DuT8AAAA/DQMAAAAAAAABZwMAAGwAAABktEEOvVu8P8Cp33NLnLo/AAAAPw0DAAAAAAAAAWgDAABsAAAAZLRBDr1bvD+AtGMFwki7PwAAAD8dAwAAAAAAAAFpAwAAbAAAAGS0QQ69W7w/UL/nljj1uz8AAAA/HQMAAAAAAAABagMAAGwAAABktEEOvVu8PxDKayivobw/AAAAPywDAAAAAAAAAWsDAABsAAAAZLRBDr1bvD/g1O+5JU69PwAAAD88AwAAAAAAAAFsAwAAbAAAAGS0QQ69W7w/sN9zS5z6vT8AAAA/PAMAAAAAAAABbQMAAGwAAABktEEOvVu8P2Dq99wSp74/AAAAPzwDAAAAAAAAAW4DAABsAAAAjAr7p2UMvD8w9XtuiVO/PwAAAD9MAwAAAAAAAAFvAwAAbAAAALRgtEEOvbs/MPV7bolTvz8AAAA/WwMAAAAAAAABcAMAAGwAAADctm3btm27P/D//////78/AAAAP1sDAAAAAAAAAXEDAABsAAAABA0ndV8euz9gBcJIO1bAPwAAAD9rAwAAAAAAAAFyAwAAbAAAACxj4A4Iz7o/YAXCSDtWwD8AAAA/awMAAAAAAAABcwMAAGwAAABYuZmosH+6P2AFwkg7VsA/AAAAP3sDAAAAAAAAAXQDAABsAAAAgA9TQlkwuj9gBcJIO1bAPwAAAD97AwAAAAAAAAF1AwAAbAAAAKhlDNwB4bk/YAXCSDtWwD8AAAA/ogMAAAAAAAABdgMAAGwAAADQu8V1qpG5P2AFwkg7VsA/AAAAP7IDAAAAAAAAAXcDAABsAAAA+BF/D1NCuT9gBcJIO1bAPwAAAD/RAwAAAAAAAAF4AwAAbAAAAGyv6XPJN74/YCivobyGsj8AAAA/AAAAAAAAAAABeQMAAGwAAABsr+lzyTe+PyAzMzMzM7M/AAAAPxgAAAAAAAAAAXoDAABsAAAAbK/pc8k3vj+wSDtWIIy0PwAAAD8YAAAAAAAAAAF7AwAAbAAAAGyv6XPJN74/EGnHCoSRtj8AAAA/KAAAAAAAAAABfAMAAGwAAABsr+lzyTe+PyCU11BeQ7k/AAAAPygAAAAAAAAAAX0DAABsAAAAbK/pc8k3vj8Qymsor6G8PwAAAD83AAAAAAAAAAF+AwAAbAAAAGyv6XPJN74/8P//////vz8AAAA/NwAAAAAAAAABfwMAAGwAAABsr+lzyTe+P/Aaymsor8E/AAAAP0cAAAAAAAAAAYADAABsAAAAbK/pc8k3vj+oQBhpxwrEPwAAAD9HAAAAAAAAAAGBAwAAbAAAAEBZMNogh74/mFvi1O+5xT8AAAA/VgAAAAAAAAABggMAAGwAAAAYA3dAeNa+P5B2rEAYacc/AAAAP1YAAAAAAAAAAYMDAABsAAAAGAN3QHjWvj+4hvIaymvIPwAAAD9mAAAAAAAAAAGEAwAAbAAAAMhWBA0ndb8/sKG8hvIayj8AAAA/ZgAAAAAAAAABhQMAAGwAAADIVgQNJ3W/P3isQBhpx8o/AAAAP3YAAAAAAAAAAYYDAABsAAAAOtXI7OoJwD84t8Sp33PLPwAAAD92AAAAAAAAAAGHAwAAbAAAADrVyOzqCcA/AMJIO1YgzD8AAAA/hQAAAAAAAAABiAMAAGwAAAAmKuyfljHAP2jHCoSRdsw/AAAAP4UAAAAAAAAAAYkDAABsAAAAEn8PU0JZwD9oxwqEkXbMPwAAAD/TAAAAAAAAAAGKAwAAbAAAANZ9eWxF0MA/aMcKhJF2zD8AAAA/0wAAAAAAAAABiwMAAGwAAACqJ8DSnB/BP2jHCoSRdsw/AAAAP+MAAAAAAAAAAYwDAABsAAAAgtEGOfRuwT9oxwqEkXbMPwAAAD/jAAAAAAAAAAGNAwAAbAAAAETQcFL35cE/aMcKhJF2zD8AAAA/8wAAAAAAAAABjgMAAGwAAAD0I/4epoTCP2jHCoSRdsw/AAAAP/MAAAAAAAAAAY8DAABsAAAAys1Ehf3Twj9oxwqEkXbMPwAAAD8CAQAAAAAAAAGQAwAAbAAAALYiaDip+8I/aMcKhJF2zD8AAAA/AgEAAAAAAAABkQMAAGwAAABOyxi4A8LDPxiMtGMFwsg/AAAAPwAAAAAAAAAAAZIDAABsAAAAZnb1BFiawz8YjLRjBcLIPwAAAD8gAAAAAAAAAAGTAwAAbAAAAI7Mrp4AS8M/gJF2rEAYyT8AAAA/LwAAAAAAAAABlAMAAGwAAACid4vrVCPDP+CWOPV7bsk/AAAAPy8AAAAAAAAAAZUDAABsAAAAoneL61Qjwz9InPo9t8TJPwAAAD8/AAAAAAAAAAGWAwAAbAAAALYiaDip+8I/SJz6PbfEyT8AAAA/PwAAAAAAAAABlwMAAGwAAADKzUSF/dPCP7ChvIbyGso/AAAAP04AAAAAAAAAAZgDAABsAAAA4Hgh0lGswj94rEAYacfKPwAAAD9OAAAAAAAAAAGZAwAAbAAAAOB4IdJRrMI/OLfEqd9zyz8AAAA/XgAAAAAAAAABmgMAAGwAAADgeCHSUazCPwDCSDtWIMw/AAAAP24AAAAAAAAAAZsDAABsAAAA4Hgh0lGswj9oxwqEkXbMPwAAAD9uAAAAAAAAAAGcAwAAbAAAAOB4IdJRrMI/yMzMzMzMzD8AAAA/fQAAAAAAAAABnQMAAGwAAADgeCHSUazCPzDSjhUII80/AAAAP30AAAAAAAAAAZ4DAABsAAAA4Hgh0lGswj+Y11BeQ3nNPwAAAD+NAAAAAAAAAAGfAwAAbAAAAOB4IdJRrMI/+NwSp37PzT8AAAA/jQAAAAAAAAABoAMAAGwAAADgeCHSUazCP1Di1O+5Jc4/AAAAP50AAAAAAAAAAaEDAABsAAAAys1Ehf3Twj+455Y49XvOPwAAAD+sAAAAAAAAAAGiAwAAbAAAALYiaDip+8I/uOeWOPV7zj8AAAA/ywAAAAAAAAABowMAAGwAAACid4vrVCPDP7jnljj1e84/AAAAP9sAAAAAAAAAAaQDAABsAAAAjsyungBLwz+455Y49XvOPwAAAD/rAAAAAAAAAAGlAwAAbAAAAHoh0lGscsM/uOeWOPV7zj8AAAA/+gAAAAAAAAABpgMAAGwAAAB6IdJRrHLDP1Di1O+5Jc4/AAAAPwoBAAAAAAAAAacDAABsAAAAZnb1BFiawz/43BKnfs/NPwAAAD8KAQAAAAAAAAGoAwAAbAAAAE7LGLgDwsM/+NwSp37PzT8AAAA/GgEAAAAAAAABqQMAAGwAAAA6IDxrr+nDPzDSjhUII80/AAAAPxoBAAAAAAAAAaoDAABsAAAAJnVfHlsRxD8w0o4VCCPNPwAAAD8pAQAAAAAAAAGrAwAAbAAAABLKgtEGOcQ/yMzMzMzMzD8AAAA/KQEAAAAAAAABrAMAAGwAAAD+HqaEsmDEP2jHCoSRdsw/AAAAPzkBAAAAAAAAAa0DAABsAAAA/h6mhLJgxD9oxwqEkXbMPwAAAD8AAAAAAAAAAAGuAwAAbAAAAOpzyTdeiMQ/aMcKhJF2zD8AAAA/LwAAAAAAAAABrwMAAGwAAADSyOzqCbDEPzDSjhUII80/AAAAPy8AAAAAAAAAAbADAABsAAAAqnIzUWH/xD9Q4tTvuSXOPwAAAD8+AAAAAAAAAAGxAwAAbAAAAHJxnWpkdsU/gPIaymsozz8AAAA/PgAAAAAAAAABsgMAAGwAAAAexSo3ExXGPwyEkXasQNA/AAAAP04AAAAAAAAAAbMDAABsAAAAyhi4A8Kzxj/QjhUII+3QPwAAAD9OAAAAAAAAAAG0AwAAbAAAAI4XIh3FKsc/6JY49Xtu0T8AAAA/XgAAAAAAAAABtQMAAGwAAABOFow2yKHHP/ieW+LU79E/AAAAP14AAAAAAAAAAbYDAABsAAAAJsDSnB/xxz9gpB0rEEbSPwAAAD9tAAAAAAAAAAG3AwAAbAAAAAJqGQN3QMg/EKd+zy1x0j8AAAA/bQAAAAAAAAABuAMAAGwAAADqvjy2ImjIPxCnfs8tcdI/AAAAP30AAAAAAAAAAbkDAABsAAAA1hNgac6PyD8Qp37PLXHSPwAAAD99AAAAAAAAAAG6AwAAbAAAAMJogxx6t8g/EKd+zy1x0j8AAAA/nAAAAAAAAAABuwMAAGwAAAAeEJ611/TJP7ChvIbyGso/AAAAPwAAAAAAAAAAAbwDAABsAAAAMrt6AizNyT+wobyG8hrKPwAAAD8gAAAAAAAAAAG9AwAAbAAAAEZmV0+Apck/sKG8hvIayj8AAAA/LwAAAAAAAAABvgMAAGwAAABuvBDpKFbJP7ChvIbyGso/AAAAPz8AAAAAAAAAAb8DAABsAAAAbrwQ6ShWyT8Qp37PLXHKPwAAAD9PAAAAAAAAAAHAAwAAbAAAAIZn7TV9Lsk/EKd+zy1xyj8AAAA/TwAAAAAAAAABwQMAAGwAAACaEsqC0QbJP3isQBhpx8o/AAAAP08AAAAAAAAAAcIDAABsAAAArr2mzyXfyD/QsQJhpB3LPwAAAD9eAAAAAAAAAAHDAwAAbAAAAK69ps8l38g/OLfEqd9zyz8AAAA/fQAAAAAAAAABxAMAAGwAAADCaIMcerfIPwDCSDtWIMw/AAAAP30AAAAAAAAAAcUDAABsAAAAwmiDHHq3yD/IzMzMzMzMPwAAAD+NAAAAAAAAAAHGAwAAbAAAAMJogxx6t8g/mNdQXkN5zT8AAAA/jQAAAAAAAAABxwMAAGwAAADCaIMcerfIP1Di1O+5Jc4/AAAAP50AAAAAAAAAAcgDAABsAAAAwmiDHHq3yD+455Y49XvOPwAAAD+dAAAAAAAAAAHJAwAAbAAAAMJogxx6t8g/IO1YgTDSzj8AAAA/rAAAAAAAAAABygMAAGwAAACaEsqC0QbJP4DyGsprKM8/AAAAP+sAAAAAAAAAAcsDAABsAAAAWhE0nNR9yT9Q/Z5b4tTPPwAAAD/rAAAAAAAAAAHMAwAAbAAAAB4QnrXX9Mk/WIEw0o4V0D8AAAA/+gAAAAAAAAABzQMAAGwAAAC2uE41MrvKP2yJU7/nltA/AAAAP/oAAAAAAAAAAc4DAABsAAAAZgzcAeFZyz+EkXasQBjRPwAAAD8KAQAAAAAAAAHPAwAAbAAAAOoJsDTnR8w/mJmZmZmZ0T8AAAA/CgEAAAAAAAAB0AMAAGwAAACCsmC0QQ7NP6yhvIbyGtI/AAAAPxoBAAAAAAAAAdEDAABsAAAAIlsRNJzUzT8Qp37PLXHSPwAAAD8aAQAAAAAAAAHSAwAAbAAAAOJZe02fS84/xKnfc0uc0j8AAAA/KQEAAAAAAAAB0wMAAGwAAACmWOVmosLOP3SsQBhpx9I/AAAAPykBAAAAAAAAAdQDAABsAAAAZldPgKU5zz90rEAYacfSPwAAAD85AQAAAAAAAAHVAwAAbAAAAD4Blub8iM8/dKxAGGnH0j8AAAA/OQEAAAAAAAAB1gMAAGwAAAASq9xMVNjPP3SsQBhpx9I/AAAAP0kBAAAAAAAAAdcDAABsAAAAdaqR2dUT0D90rEAYacfSPwAAAD9YAQAAAAAAAAHYAwAAbAAAAOtUI7OrJ9A/xKnfc0uc0j8AAAA/WAEAAAAAAAAB2QMAAGwAAABj/7SMgTvQPxCnfs8tcdI/AAAAP2gBAAAAAAAAAdoDAABsAAAA2alGZldP0D9gpB0rEEbSPwAAAD9oAQAAAAAAAAHbAwAAbAAAANmpRmZXT9A/TJz6PbfE0T8AAAA/dwEAAAAAAAAB3AMAAGwAAABNVNg/LWPQP5iZmZmZmdE/AAAAP3cBAAAAAAAAAd0DAABsAAAAw/5pGQN30D80lNdQXkPRPwAAAD+HAQAAAAAAAAHeAwAAbAAAAMP+aRkDd9A/hJF2rEAY0T8AAAA/hwEAAAAAAAAB3wMAAGwAAADD/mkZA3fQP9COFQgj7dA/AAAAP5cBAAAAAAAAAeADAABsAAAAOan78tiK0D8cjLRjBcLQPwAAAD+XAQAAAAAAAAHhAwAAbAAAADmp+/LYitA/bIlTv+eW0D8AAAA/pgEAAAAAAAAB4gMAAGwAAACvU43Mrp7QP2yJU7/nltA/AAAAP7YBAAAAAAAAAeMDAABsAAAAr1ONzK6e0D+8hvIaymvQPwAAAD+2AQAAAAAAAAHkAwAAbAAAAK9TjcyuntA/DISRdqxA0D8AAAA/xgEAAAAAAAAB5QMAAGwAAACvU43Mrp7QP1iBMNKOFdA/AAAAP9UBAAAAAAAAAeYDAABsAAAAr1ONzK6e0D9Q/Z5b4tTPPwAAAD/lAQAAAAAAAAHnAwAAbAAAAK9TjcyuntA/6PfcEqd+zz8AAAA/5QEAAAAAAAAB6AMAAGwAAAAl/h6mhLLQP+j33BKnfs8/AAAAP/QBAAAAAAAAAekDAABsAAAAJf4epoSy0D+A8hrKayjPPwAAAD8EAgAAAAAAAAHqAwAAbAAAACX+HqaEstA/IO1YgTDSzj8AAAA/FAIAAAAAAAAB6wMAAGwAAAAl/h6mhLLQP7jnljj1e84/AAAAPxQCAAAAAAAAAewDAABsAAAAJf4epoSy0D9Q4tTvuSXOPwAAAD8jAgAAAAAAAAHtAwAAbAAAACX+HqaEstA/+NwSp37PzT8AAAA/IwIAAAAAAAAB7gMAAGwAAAAl/h6mhLLQP5jXUF5Dec0/AAAAPzMCAAAAAAAAAe8DAABsAAAAJf4epoSy0D8w0o4VCCPNPwAAAD8zAgAAAAAAAAHwAwAAbAAAACX+HqaEstA/yMzMzMzMzD8AAAA/QwIAAAAAAAAB8QMAAGwAAAAl/h6mhLLQP2jHCoSRdsw/AAAAP1ICAAAAAAAAAfIDAABsAAAAJf4epoSy0D8Awkg7ViDMPwAAAD9iAgAAAAAAAAHzAwAAbAAAACX+HqaEstA/mLyG8hrKyz8AAAA/YgIAAAAAAAAB9AMAAGwAAAAl/h6mhLLQPzi3xKnfc8s/AAAAP3ECAAAAAAAAAfUDAABsAAAAJf4epoSy0D/QsQJhpB3LPwAAAD9xAgAAAAAAAAH2AwAAbAAAACX+HqaEstA/eKxAGGnHyj8AAAA/gQIAAAAAAAAB9wMAAGwAAAAl/h6mhLLQPxCnfs8tcco/AAAAP5ECAAAAAAAAAfgDAABsAAAAOan78tiK0D+wobyG8hrKPwAAAD+gAgAAAAAAAAH5AwAAbAAAADmp+/LYitA/SJz6PbfEyT8AAAA/oAIAAAAAAAAB+gMAAGwAAADD/mkZA3fQP0ic+j23xMk/AAAAP7ACAAAAAAAAAfsDAABsAAAATVTYPy1j0D9InPo9t8TJPwAAAD/AAgAAAAAAAAH8AwAAbAAAANmpRmZXT9A/SJz6PbfEyT8AAAA/3wIAAAAAAAAB/QMAAGwAAABj/7SMgTvQP0ic+j23xMk/AAAAP+4CAAAAAAAAAf4DAABsAAAA61Qjs6sn0D+wobyG8hrKPwAAAD8dAwAAAAAAAAH/AwAAbAAAAHWqkdnVE9A/EKd+zy1xyj8AAAA/HQMAAAAAAAABAAQAAGwAAAB1qpHZ1RPQP3isQBhpx8o/AAAAPy0DAAAAAAAAAQEEAABsAAAA/v//////zz94rEAYacfKPwAAAD8tAwAAAAAAAAECBAAAbAAAAP7//////88/0LECYaQdyz8AAAA/PQMAAAAAAAABAwQAAGwAAAASq9xMVNjPPzi3xKnfc8s/AAAAPz0DAAAAAAAAAQQEAABsAAAAEqvcTFTYzz8Awkg7ViDMPwAAAD9MAwAAAAAAAAEFBAAAbAAAABKr3ExU2M8/aMcKhJF2zD8AAAA/TAMAAAAAAAABBgQAAGwAAAAqVrmZqLDPP8jMzMzMzMw/AAAAP1wDAAAAAAAAAQcEAABsAAAAKla5maiwzz8w0o4VCCPNPwAAAD9cAwAAAAAAAAEIBAAAbAAAACpWuZmosM8/mNdQXkN5zT8AAAA/awMAAAAAAAABCQQAAGwAAAAqVrmZqLDPP/jcEqd+z80/AAAAP3sDAAAAAAAAAQoEAABsAAAAKla5maiwzz9Q4tTvuSXOPwAAAD+LAwAAAAAAAAELBAAAbAAAACpWuZmosM8/uOeWOPV7zj8AAAA/mgMAAAAAAAABDAQAAGwAAAAqVrmZqLDPPyDtWIEw0s4/AAAAP+gDAAAAAAAAAQ0EAABsAAAAKla5maiwzz+A8hrKayjPPwAAAD/oAwAAAAAAAAEOBAAAbAAAACpWuZmosM8/UP2eW+LUzz8AAAA/+AMAAAAAAAABDwQAAGwAAAAqVrmZqLDPP1iBMNKOFdA/AAAAP/gDAAAAAAAAARAEAABsAAAA/v//////zz+8hvIaymvQPwAAAD/4AwAAAAAAAAERBAAAbAAAAHWqkdnVE9A/bIlTv+eW0D8AAAA/BwQAAAAAAAABEgQAAGwAAAB1qpHZ1RPQPxyMtGMFwtA/AAAAPxcEAAAAAAAAARMEAABsAAAA61Qjs6sn0D/QjhUII+3QPwAAAD8XBAAAAAAAAAEUBAAAbAAAAGP/tIyBO9A/hJF2rEAY0T8AAAA/JwQAAAAAAAABFQQAAGwAAADZqUZmV0/QP4SRdqxAGNE/AAAAPycEAAAAAAAAARYEAABsAAAA2alGZldP0D80lNdQXkPRPwAAAD82BAAAAAAAAAEXBAAAbAAAAE1U2D8tY9A/NJTXUF5D0T8AAAA/NgQAAAAAAAABGAQAAGwAAADD/mkZA3fQP+iWOPV7btE/AAAAP0YEAAAAAAAAARkEAABsAAAAOan78tiK0D/oljj1e27RPwAAAD9VBAAAAAAAAAEaBAAAbAAAAK9TjcyuntA/6JY49Xtu0T8AAAA/VQQAAAAAAAABGwQAAGwAAAAl/h6mhLLQP+iWOPV7btE/AAAAP2UEAAAAAAAAARwEAABsAAAAm6iwf1rG0D/oljj1e27RPwAAAD91BAAAAAAAAAEdBAAAbAAAAIX90zIG7tA/6JY49Xtu0T8AAAA/dQQAAAAAAAABHgQAAGwAAAD7p2UM3AHRP+iWOPV7btE/AAAAP4QEAAAAAAAAAR8EAABsAAAA5/yIv4cp0T/oljj1e27RPwAAAD+EBAAAAAAAAAEgBAAAbAAAANFRrHIzUdE/6JY49Xtu0T8AAAA/lAQAAAAAAAABIQQAAGwAAABH/D1MCWXRP+iWOPV7btE/AAAAP5QEAAAAAAAAASIEAABsAAAAvabPJd940T/oljj1e27RPwAAAD+kBAAAAAAAAAEjBAAAbAAAADNRYf+0jNE/6JY49Xtu0T8AAAA/swQAAAAAAAABJAQAAGwAAACVUBaMNsjRP+iWOPV7btE/AAAAP7MEAAAAAAAAASUEAABsAAAAgaU5P+Lv0T/oljj1e27RPwAAAD+zBAAAAAAAAAEmBAAAbAAAAG36XPKNF9I/6JY49Xtu0T8AAAA/wwQAAAAAAAABJwQAAGwAAADN+RF/D1PSP0yc+j23xNE/AAAAP9IEAAAAAAAAASgEAABsAAAAuU41Mrt60j9MnPo9t8TRPwAAAD/SBAAAAAAAAAEpBAAAbAAAAC/5xguRjtI/TJz6PbfE0T8AAAA/0gQAAAAAAAAL</ink>
</athena>
</file>

<file path=customXml/item14.xml><?xml version="1.0" encoding="utf-8"?>
<athena xmlns="http://schemas.microsoft.com/edu/athena" version="0.1.2681.0">
  <media streamable="true" recordStart="236265" recordEnd="314928" recordLength="1089489" start="236265" end="314928" audioFormat="{00001610-0000-0010-8000-00AA00389B71}" audioRate="44100" muted="false" volume="0.8" fadeIn="0" fadeOut="0" videoFormat="{34363248-0000-0010-8000-00AA00389B71}" videoRate="30" videoWidth="960" videoHeight="720"/>
</athena>
</file>

<file path=customXml/item15.xml><?xml version="1.0" encoding="utf-8"?>
<athena xmlns="http://schemas.microsoft.com/edu/athena" version="0.1.2681.0">
  <media streamable="true" recordStart="463391" recordEnd="535860" recordLength="1089489" start="463391" end="535860" audioFormat="{00001610-0000-0010-8000-00AA00389B71}" audioRate="44100" muted="false" volume="0.8" fadeIn="0" fadeOut="0" videoFormat="{34363248-0000-0010-8000-00AA00389B71}" videoRate="30" videoWidth="960" videoHeight="720"/>
</athena>
</file>

<file path=customXml/item16.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QAAAAFAAAABwMAAAAAAQAAAAQAAAAECUlua0F0b21WMQIAAAAJBAAAAAkFAAAACQYAAAAJBwAAAAUEAAAAC1BlblN0cm9rZVYxBAAAAApBdHRyaWJ1dGVzBVRyYWNlCVN0YXJ0VGltZQRUeXBlBAQABA9QZW5BdHRyaWJ1dGVzVjECAAAACklua1RyYWNlVjECAAAAEAxBY3Rpb25UeXBlVjECAAAAAgAAAAkIAAAACQkAAAAPIQAAAAAAAAX2////DEFjdGlvblR5cGVWMQEAAAAHdmFsdWVfXwAIAgAAAAAAAAABBQAAAAQAAAAJCwAAAAkMAAAAiEIAAAAAAAAB8/////b///8AAAAAAQYAAAAEAAAACQ4AAAAJDwAAAM1JAAAAAAAAAfD////2////AAAAAAUHAAAADUNsZWFyQ2FudmFzVjECAAAACVN0YXJ0VGltZQRUeXBlAAQQDEFjdGlvblR5cGVWMQIAAAACAAAABokAAAAAAAAB7/////b///8AAAAABQgAAAAPUGVuQXR0cmlidXRlc1YxCgAAAAdfY29sb3JBB19jb2xvclIHX2NvbG9yRwdfY29sb3JCCkZpdFRvQ3VydmUGSGVpZ2h0Dklnbm9yZVByZXNzdXJlDUlzSGlnaGxpZ2h0ZXIFU2hhcGUFV2lkdGgAAAAAAAAAAAQAAgICAgEGAQEMQnJ1c2hTaGFwZVYxAgAAAAYCAAAA/wCw8AAAAAAAAAAiQAAABe7///8MQnJ1c2hTaGFwZVYxAQAAAAd2YWx1ZV9fAAgCAAAAAQAAAAAAAAAAACJABQkAAAAKSW5rVHJhY2VWMQMAAAANTGlzdGAxK19pdGVtcwxMaXN0YDErX3NpemUPTGlzdGAxK192ZXJzaW9uBAAAGFNoYXJlZC5JbmtpbmcuSW5rUG9pbnRbXQIAAAAICAIAAAAJEwAAAIsAAACLAAAAAQsAAAAIAAAA/wCw8AAAAAAAAAAiQAAAAez////u////AQAAAAAAAAAAACJAAQwAAAAJAAAACRUAAAAXAAAAFwAAAAEOAAAACAAAAP8AsPAAAAAAAAAAIkAAAAHq////7v///wEAAAAAAAAAAAAiQAEPAAAACQAAAAkXAAAASwAAAEsAAAAHEwAAAAABAAAAAAE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11BxUAAAAAAQAAACAAAAAECklua1BvaW50VjECAAAACaMAAAAJpAAAAAmlAAAACaYAAAAJpwAAAAmoAAAACakAAAAJqgAAAAmrAAAACawAAAAJrQAAAAmuAAAACa8AAAAJsAAAAAmxAAAACbIAAAAJswAAAAm0AAAACbUAAAAJtgAAAAm3AAAACbgAAAAJuQAAAA0JBxcAAAAAAQAAAIAAAAAECklua1BvaW50VjEC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DTUFGAAAAApJbmtQb2ludFYxBAAAAAFYAVkOUHJlc3N1cmVGYWN0b3IJVGltZVN0YW1wAAAAAAYGCxACAAAAHMk5VbiN0T+AL6G9hPaSPwAAAD8AAAAAAAAAAAEZAAAAGAAAAOYrOCIG9dE/gC+hvYT2kj8AAAA/uwAAAAAAAAABGgAAABgAAABm6TVBpoXSP4Avob2E9pI/AAAAP7sAAAAAAAAAARsAAAAYAAAAivkzN50B0z+AL6G9hPaSPwAAAD/LAAAAAAAAAAEcAAAAGAAAAGRkMX/mptM/QAHF50wtlz8AAAA/2wAAAAAAAAABHQAAABgAAACuhC1r1J7UP0CkDDzdmp8/AAAAP9sAAAAAAAAAAR4AAAAYAAAAmvcpLhmC1T/gIyrINgSkPwAAAD/bAAAAAAAAAAEfAAAAGAAAAOIXJhoHetY/wAw83Zofpj8AAAA/6gAAAAAAAAABIAAAABgAAAAqOCIG9XHXP0DeXwdjVqo/AAAAP/oAAAAAAAAAASEAAAAYAAAAKrMdRDWT2D8gx3Ecx3GsPwAAAD/6AAAAAAAAAAEiAAAAGAAAAM6AGVnMn9k/YMxKo0dUsD8AAAA/+gAAAAAAAAABIwAAABgAAAAWoRVFupfaPzC1XLirb7I/AAAAPwoBAAAAAAAAASQAAAAYAAAAum4RWlGk2z+gqeXCXX2zPwAAAD8jAQAAAAAAAAElAAAAGAAAAF48DW/osNw/AJ5uzQ+LtD8AAAA/IwEAAAAAAAABJgAAABgAAAAACgmEf73dP3CS99fBmLU/AAAAPzMBAAAAAAAAAScAAAAYAAAASCoFcG213j9wkvfXwZi1PwAAAD8zAQAAAAAAAAEoAAAAGAAAAJBKAVxbrd8/UHsJ7SW0tz8AAAA/QgEAAAAAAAABKQAAABgAAADA3n4PUEjgP7BvkvfXwbg/AAAAP0IBAAAAAAAAASoAAAAYAAAALJR9s/Sa4D8QZBsCis+5PwAAAD9SAQAAAAAAAAErAAAAGAAAAPb2e4BCAuE/gFikDDzduj8AAAA/UgEAAAAAAAABLAAAABgAAABirHok51ThP/BMLRfu6rs/AAAAP2IBAAAAAAAAAS0AAAAYAAAAJIv5Mzed4T/wTC0X7uq7PwAAAD9iAQAAAAAAAAEuAAAAGAAAAOJpeEOH5eE/YEG2IaD4vD8AAAA/cQEAAAAAAAABLwAAABgAAAD2cXe+giPiP2BBtiGg+Lw/AAAAP3EBAAAAAAAAATAAAAAYAAAABnp2OX5h4j9gQbYhoPi8PwAAAD+BAQAAAAAAAAExAAAAGAAAAGyr9R8lleI/YEG2IaD4vD8AAAA/gQEAAAAAAAABMgAAABgAAAAgBvVxd77iP2BBtiGg+Lw/AAAAP5EBAAAAAAAAATMAAAAYAAAAKop0L3Xd4j9gQbYhoPi8PwAAAD+RAQAAAAAAAAE0AAAAGAAAADQO9Oxy/OI/YEG2IaD4vD8AAAA/oAEAAAAAAAABNQAAABgAAACQu/MVHBHjP7A1PyxSBr4/AAAAP6ABAAAAAAAAATYAAAAYAAAAmD9z0xkw4z+wNT8sUga+PwAAAD+wAQAAAAAAAAE3AAAAGAAAAEYW82duOuM/sDU/LFIGvj8AAAA/sAEAAAAAAAABOAAAABgAAADy7HL8wkTjP7A1PyxSBr4/AAAAP78BAAAAAAAAATkAAAAYAAAAoMPykBdP4z+wNT8sUga+PwAAAD/+AQAAAAAAAAE6AAAAGAAAAPxw8rnAY+M/sDU/LFIGvj8AAAA/HQIAAAAAAAABOwAAABgAAABYHvLiaXjjPyAqyDYEFL8/AAAAPx0CAAAAAAAAATwAAAAYAAAAYqJxoGeX4z8gKsg2BBS/PwAAAD8tAgAAAAAAAAE9AAAAGAAAAGom8V1ltuM/ICrINgQUvz8AAAA/LQIAAAAAAAABPgAAABgAAAAggfCvt9/jPyAqyDYEFL8/AAAAPzwCAAAAAAAAAT8AAAAYAAAAKgVwbbX+4z8gKsg2BBS/PwAAAD88AgAAAAAAAAFAAAAAGAAAAOBfb78HKOQ/ICrINgQUvz8AAAA/TAIAAAAAAAABQQAAABgAAACWum4RWlHkP7A1PyxSBr4/AAAAP0wCAAAAAAAAAUIAAAAYAAAAoD7uzldw5D9gQbYhoPi8PwAAAD9cAgAAAAAAAAFDAAAAGAAAAKrCbYxVj+Q/8EwtF+7quz8AAAA/XAIAAAAAAAABRAAAABgAAAAO9Oxy/MLkP/BMLRfu6rs/AAAAP2sCAAAAAAAAAUUAAAAYAAAAFnhsMPrh5D/wTC0X7uq7PwAAAD9rAgAAAAAAAAFGAAAAGAAAACD86+33AOU/8EwtF+7quz8AAAA/ewIAAAAAAAABRwAAABgAAAAogGur9R/lP/BMLRfu6rs/AAAAP3sCAAAAAAAAAUgAAAAYAAAAMgTraPM+5T/wTC0X7uq7PwAAAD+LAgAAAAAAAAFJAAAAGAAAAOhe6rpFaOU/8EwtF+7quz8AAAA/iwIAAAAAAAABSgAAABgAAABMkGmh7JvlP/BMLRfu6rs/AAAAP5oCAAAAAAAAAUsAAAAYAAAAssHoh5PP5T/wTC0X7uq7PwAAAD+aAgAAAAAAAAFMAAAAGAAAAGgc6Nnl+OU/8EwtF+7quz8AAAA/qgIAAAAAAAABTQAAABgAAAAed+crOCLmP/BMLRfu6rs/AAAAP6oCAAAAAAAAAU4AAAAYAAAAeiTnVOE25j/wTC0X7uq7PwAAAD+5AgAAAAAAAAFPAAAAGAAAAISoZhLfVeY/8EwtF+7quz8AAAA/yQIAAAAAAAABUAAAABgAAACMLObP3HTmP/BMLRfu6rs/AAAAP8kCAAAAAAAAAVEAAAAYAAAAOgNmZDF/5j/wTC0X7uq7PwAAAD/JAgAAAAAAAAFSAAAAGAAAAEKH5SEvnuY/8EwtF+7quz8AAAA/2QIAAAAAAAABUwAAABgAAADwXWW2g6jmP/BMLRfu6rs/AAAAP9kCAAAAAAAAAVQAAAAYAAAA+uHkc4HH5j/wTC0X7uq7PwAAAD/oAgAAAAAAAAFVAAAAGAAAAFaP5Jwq3OY/8EwtF+7quz8AAAA/+AIAAAAAAAABVgAAABgAAABeE2RaKPvmP/BMLRfu6rs/AAAAP/gCAAAAAAAAAVcAAAAYAAAAZpfjFyYa5z/wTC0X7uq7PwAAAD/4AgAAAAAAAAFYAAAAGAAAAHAbY9UjOec/8EwtF+7quz8AAAA/CAMAAAAAAAABWQAAABgAAAB6n+KSIVjnP4BYpAw83bo/AAAAPwgDAAAAAAAAAVoAAAAYAAAAgiNiUB935z+AWKQMPN26PwAAAD8XAwAAAAAAAAFbAAAAGAAAAIqn4Q0dluc/gFikDDzduj8AAAA/FwMAAAAAAAABXAAAABgAAABCAuFfb7/nP4BYpAw83bo/AAAAPycDAAAAAAAAAV0AAAAYAAAAVArg2mr95z+AWKQMPN26PwAAAD9DAwAAAAAAAAFeAAAAGAAAAApl3yy9Jug/gFikDDzduj8AAAA/QwMAAAAAAAABXwAAABgAAABwll4TZFroP4BYpAw83bo/AAAAP1MDAAAAAAAAAWAAAAAYAAAAJvFdZbaD6D+AWKQMPN26PwAAAD9TAwAAAAAAAAFhAAAAGAAAAObP3HQGzOg/gFikDDzduj8AAAA/YwMAAAAAAAABYgAAABgAAABKAVxbrf/oP4BYpAw83bo/AAAAP2MDAAAAAAAAAWMAAAAYAAAArjLbQVQz6T+AWKQMPN26PwAAAD9yAwAAAAAAAAFkAAAAGAAAAG4RWlGke+k/gFikDDzduj8AAAA/cgMAAAAAAAABZQAAABgAAAAkbFmj9qTpP4BYpAw83bo/AAAAP4IDAAAAAAAAAWYAAAAYAAAAip3YiZ3Y6T+AWKQMPN26PwAAAD+CAwAAAAAAAAFnAAAAGAAAAJyl1wSZFuo/gFikDDzduj8AAAA/kgMAAAAAAAABaAAAABgAAACurdZ/lFTqP4BYpAw83bo/AAAAP5IDAAAAAAAAAWkAAAAYAAAAZAjW0eZ96j8QZBsCis+5PwAAAD+hAwAAAAAAAAFqAAAAGAAAABpj1SM5p+o/EGQbAorPuT8AAAA/oQMAAAAAAAABawAAABgAAAAk51ThNsbqPxBkGwKKz7k/AAAAP7EDAAAAAAAAAWwAAAAYAAAALGvUnjTl6j8QZBsCis+5PwAAAD+xAwAAAAAAAAFtAAAAGAAAADbvU1wyBOs/EGQbAorPuT8AAAA/wAMAAAAAAAABbgAAABgAAABAc9MZMCPrPxBkGwKKz7k/AAAAP8ADAAAAAAAAAW8AAAAYAAAAmiDTQtk36z8QZBsCis+5PwAAAD/QAwAAAAAAAAFwAAAAGAAAAPbN0muCTOs/EGQbAorPuT8AAAA/0AMAAAAAAAABcQAAABgAAABQe9KUK2HrPxBkGwKKz7k/AAAAP+ADAAAAAAAAAXIAAAAYAAAA/lFSKYBr6z8QZBsCis+5PwAAAD/gAwAAAAAAAAFzAAAAGAAAAKwo0r3Udes/EGQbAorPuT8AAAA/7wMAAAAAAAABdAAAABgAAABa/1FSKYDrPxBkGwKKz7k/AAAAP+8DAAAAAAAAAXUAAAAYAAAACNbR5n2K6z8QZBsCis+5PwAAAD//AwAAAAAAAAF2AAAAGAAAALasUXvSlOs/EGQbAorPuT8AAAA//wMAAAAAAAABdwAAABgAAABkg9EPJ5/rPxBkGwKKz7k/AAAAPw8EAAAAAAAAAXgAAAAYAAAAvjDRONCz6z8QZBsCis+5PwAAAD8eBAAAAAAAAAF5AAAAGAAAAGwHUc0kvus/EGQbAorPuT8AAAA/HgQAAAAAAAABegAAABgAAAAa3tBhecjrPxBkGwKKz7k/AAAAPy4EAAAAAAAAAXsAAAAYAAAAdIvQiiLd6z8QZBsCis+5PwAAAD8uBAAAAAAAAAF8AAAAGAAAANA40LPL8es/EGQbAorPuT8AAAA/PQQAAAAAAAABfQAAABgAAAAs5s/cdAbsPxBkGwKKz7k/AAAAPz0EAAAAAAAAAX4AAAAYAAAA5EDPLscv7D8QZBsCis+5PwAAAD9NBAAAAAAAAAF/AAAAGAAAAOzETuzETuw/EGQbAorPuT8AAAA/TQQAAAAAAAABgAAAABgAAACiH04+F3jsPxBkGwKKz7k/AAAAP10EAAAAAAAAAYEAAAAYAAAAWnpNkGmh7D8QZBsCis+5PwAAAD9dBAAAAAAAAAGCAAAAGAAAALyrzHYQ1ew/8EwtF+7quz8AAAA/bAQAAAAAAAABgwAAABgAAAAi3UtdtwjtP7A1PyxSBr4/AAAAP3wEAAAAAAAAAYQAAAAYAAAAiA7LQ1487T8gKsg2BBS/PwAAAD98BAAAAAAAAAGFAAAAGAAAAEbtSVOuhO0/gAntJbSXwD8AAAA/fAQAAAAAAAABhgAAABgAAACsHsk5VbjtP+D9dTBmpcE/AAAAP4wEAAAAAAAAAYcAAAAYAAAAYHnIi6fh7T8YeLo1PyzCPwAAAD+bBAAAAAAAAAGIAAAAGAAAAGr9R0mlAO4/UPL+Ohizwj8AAAA/mwQAAAAAAAABiQAAABgAAAB0gccGox/uP1Dy/joYs8I/AAAAP6sEAAAAAAAAAYoAAAAYAAAAfAVHxKA+7j9Q8v46GLPCPwAAAD+rBAAAAAAAAAGLAAAAGAAAANiyRu1JU+4/UPL+Ohizwj8AAAA/ugQAAAAAAAABjAAAABgAAACGicaBnl3uP1Dy/joYs8I/AAAAPwkFAAAAAAAAAY0AAAAYAAAAMmBGFvNn7j9Q8v46GLPCPwAAAD8YBQAAAAAAAAGOAAAAGAAAAOA2xqpHcu4/UPL+Ohizwj8AAAA/KAUAAAAAAAABjwAAABgAAACODUY/nHzuP1Dy/joYs8I/AAAAPygFAAAAAAAAAZAAAAAYAAAAPOTF0/CG7j9Q8v46GLPCPwAAAD8oBQAAAAAAAAGRAAAAGAAAAOq6RWhFke4/UPL+Ohizwj8AAAA/NwUAAAAAAAABkgAAABgAAACYkcX8mZvuP1Dy/joYs8I/AAAAP0cFAAAAAAAAAZMAAAAYAAAARmhFke6l7j9Q8v46GLPCPwAAAD9HBQAAAAAAAAGUAAAAGAAAAPQ+xSVDsO4/UPL+Ohizwj8AAAA/VwUAAAAAAAABlQAAABgAAABO7MRO7MTuP1Dy/joYs8I/AAAAP1cFAAAAAAAAAZYAAAAYAAAA/MJE40DP7j9Q8v46GLPCPwAAAD9nBQAAAAAAAAGXAAAAGAAAAFhwRAzq4+4/UPL+Ohizwj8AAAA/ZwUAAAAAAAABmAAAABgAAABg9MPJ5wLvP1Dy/joYs8I/AAAAP3cFAAAAAAAAAZkAAAAYAAAAvKHD8pAX7z9Q8v46GLPCPwAAAD93BQAAAAAAAAGaAAAAGAAAABhPwxs6LO8/UPL+Ohizwj8AAAA/hgUAAAAAAAABmwAAABgAAADOqcJtjFXvP1Dy/joYs8I/AAAAP5YFAAAAAAAAAZwAAAAYAAAAKlfCljVq7z9Q8v46GLPCPwAAAD+WBQAAAAAAAAGdAAAAGAAAAIQEwr/efu8/UPL+Ohizwj8AAAA/lgUAAAAAAAABngAAABgAAADgscHoh5PvP1Dy/joYs8I/AAAAP6UFAAAAAAAAAZ8AAAAYAAAAPF/BETGo7z8YeLo1PyzCPwAAAD+1BQAAAAAAAAGgAAAAGAAAAOg1QaaFsu8/GHi6NT8swj8AAAA/tQUAAAAAAAABoQAAABgAAACWDME62rzvPxh4ujU/LMI/AAAAP8UFAAAAAAAAAaIAAAAYAAAA8rnAY4PR7z/g/XUwZqXBPwAAAD/FBQAAAAAAAAGjAAAAGAAAANZW6z9KKuU/hqdb88Mi5T8AAAA/AAAAAAAAAAABpAAAABgAAAAyBOto8z7lP4anW/PDIuU/AAAAP6wAAAAAAAAAAaUAAAAYAAAA6F7qukVo5T+Gp1vzwyLlPwAAAD+sAAAAAAAAAAGmAAAAGAAAAKC56QyYkeU/hqdb88Mi5T8AAAA/vAAAAAAAAAABpwAAABgAAABgmGgc6NnlP4anW/PDIuU/AAAAP7wAAAAAAAAAAagAAAAYAAAAcKBnl+MX5j+Gp1vzwyLlPwAAAD/ZAAAAAAAAAAGpAAAAGAAAAN5VZjuIauY/hqdb88Mi5T8AAAA/2QAAAAAAAAABqgAAABgAAACeNOVK2LLmP4anW/PDIuU/AAAAP+kAAAAAAAAAAasAAAAYAAAAsDzkxdPw5j+Gp1vzwyLlPwAAAD/pAAAAAAAAAAGsAAAAGAAAAHAbY9UjOec/hqdb88Mi5T8AAAA/+QAAAAAAAAABrQAAABgAAACCI2JQH3fnP4anW/PDIuU/AAAAP/kAAAAAAAAAAa4AAAAYAAAAOH5honGg5z+Gp1vzwyLlPwAAAD8IAQAAAAAAAAGvAAAAGAAAAEyGYB1t3uc/hqdb88Mi5T8AAAA/CAEAAAAAAAABsAAAABgAAACut98DFBLoP4anW/PDIuU/AAAAPxgBAAAAAAAAAbEAAAAYAAAAZhLfVWY76D+Gp1vzwyLlPwAAAD8YAQAAAAAAAAGyAAAAGAAAAB5t3qe4ZOg/hqdb88Mi5T8AAAA/KAEAAAAAAAABswAAABgAAADUx935Co7oP4anW/PDIuU/AAAAPygBAAAAAAAAAbQAAAAYAAAA3Etdtwit6D+Gp1vzwyLlPwAAAD83AQAAAAAAAAG1AAAAGAAAAObP3HQGzOg/EsasNHpE5T8AAAA/NwEAAAAAAAABtgAAABgAAACUplwJW9boPxLGrDR6ROU/AAAAP0cBAAAAAAAAAbcAAAAYAAAA8FNcMgTr6D+e5P11MGblPwAAAD9HAQAAAAAAAAG4AAAAGAAAAJwq3MZY9eg/nuT9dTBm5T8AAAA/VgEAAAAAAAABuQAAABgAAABKAVxbrf/oPyoDT7fmh+U/AAAAP1YBAAAAAAAAAboAAAAYAAAAgAajH04+dz9quXBX3yTvPwAAAD8AAAAAAAAAAAG7AAAAGAAAAICFsm+WXoM/arlwV98k7z8AAAA/nAAAAAAAAAABvAAAABgAAADAh5PPBR6LP2q5cFffJO8/AAAAP5wAAAAAAAAAAb0AAAAYAAAAYG+/BygkkD9quXBX3yTvPwAAAD+sAAAAAAAAAAG+AAAAGAAAAGDwr7ffA5Q/arlwV98k7z8AAAA/rAAAAAAAAAABvwAAABgAAACgcaBnl+OXP2q5cFffJO8/AAAAP7wAAAAAAAAAAcAAAAAYAAAAYMiLp+ENnT9quXBX3yTvPwAAAD+8AAAAAAAAAAHBAAAAGAAAAKCPu/MVHKE/3pofFikD7z8AAAA/ywAAAAAAAAABwgAAABgAAADwpa5bhFakP1J8ztRy4e4/AAAAP8sAAAAAAAAAAcMAAAAYAAAAECefCzw2qD9SfM7UcuHuPwAAAD/bAAAAAAAAAAHEAAAAGAAAAFA9knOqcKs/Oj8sUgae7j8AAAA/2wAAAAAAAAABxQAAABgAAACw6IeTzwWuP6og2xBQfO4/AAAAP+oAAAAAAAAAAcYAAAAYAAAA8DS8ocPysD+qINsQUHzuPwAAAD/qAAAAAAAAAAHHAAAAGAAAAIB1tHmf4rI/kuM4juM47j8AAAA/+gAAAAAAAAAByAAAABgAAAAQtqxRe9K0P5LjOI7jOO4/AAAAP/oAAAAAAAAAAckAAAAYAAAAEKyjzfsUtz8CxedMLRfuPwAAAD8KAQAAAAAAAAHKAAAAGAAAADA3nQEzsrg/AsXnTC0X7j8AAAA/CgEAAAAAAAABywAAABgAAABQwpY1ak+6PwLF50wtF+4/AAAAPxkBAAAAAAAAAcwAAAAYAAAAcE2QaaHsuz8CxedMLRfuPwAAAD8ZAQAAAAAAAAHNAAAAGAAAAAiOiEF93L0/AsXnTC0X7j8AAAA/KQEAAAAAAAABzgAAABgAAACYzoAZWcy/PwLF50wtF+4/AAAAPykBAAAAAAAAAc8AAAAYAAAAcPK5wGODwT8eAorPmVruPwAAAD85AQAAAAAAAAHQAAAAGAAAAGxttf6jpMI/qiDbEFB87j8AAAA/OQEAAAAAAAAB0QAAABgAAAAkQ7CONu/DPzo/LFIGnu4/AAAAP0gBAAAAAAAAAdIAAAAYAAAA2BirHsk5xT/GXX2TvL/uPwAAAD9YAQAAAAAAAAHTAAAAGAAAAPyjpFIA18Y/xl19k7y/7j8AAAA/WAEAAAAAAAAB1AAAABgAAABs1J405UrIP1J8ztRy4e4/AAAAP5cBAAAAAAAAAdUAAAAYAAAA1ASZFsq+yT9SfM7UcuHuPwAAAD+XAQAAAAAAAAHWAAAAGAAAAPiPkkoBXMs/UnzO1HLh7j8AAAA/lwEAAAAAAAAB1wAAABgAAABAsI4271PMP1J8ztRy4e4/AAAAP6cBAAAAAAAAAdgAAAAYAAAAQCuKdC91zT9SfM7UcuHuPwAAAD+3AQAAAAAAAAHZAAAAGAAAAIhLhmAdbc4/UnzO1HLh7j8AAAA/twEAAAAAAAAB2gAAABgAAABktoOoZhLPP96aHxYpA+8/AAAAP8YBAAAAAAAAAdsAAAAYAAAAQCGB8K+3zz9quXBX3yTvPwAAAD/GAQAAAAAAAAHcAAAAGAAAAGjzPsUlQ9A/arlwV98k7z8AAAA/1gEAAAAAAAAB3QAAABgAAADUqD1pypXQP2q5cFffJO8/AAAAP9YBAAAAAAAAAd4AAAAYAAAA+Lg7X8ER0T9quXBX3yTvPwAAAD/mAQAAAAAAAAHfAAAAGAAAAMIbOiwPedE/+tfBmJVG7z8AAAA/5gEAAAAAAAAB4AAAABgAAADmKzgiBvXRP4b2EtpLaO8/AAAAP/UBAAAAAAAAAeEAAAAYAAAAsI4271Nc0j+G9hLaS2jvPwAAAD/1AQAAAAAAAAHiAAAAGAAAAHjxNLyhw9I/hvYS2kto7z8AAAA/BQIAAAAAAAAB4wAAABgAAABSXDIE62jTP4b2EtpLaO8/AAAAPwUCAAAAAAAAAeQAAAAYAAAAHL8w0TjQ0z+G9hLaS2jvPwAAAD8UAgAAAAAAAAHlAAAAGAAAAJp8LvDYYNQ/hvYS2kto7z8AAAA/FAIAAAAAAAAB5gAAABgAAAAIMi2UfbPUP4b2EtpLaO8/AAAAPyQCAAAAAAAAAecAAAAYAAAAeOcrOCIG1T+G9hLaS2jvPwAAAD8kAgAAAAAAAAHoAAAAGAAAAIjvKrMdRNU/hvYS2kto7z8AAAA/NAIAAAAAAAAB6QAAABgAAAA+SioFcG3VP4b2EtpLaO8/AAAAPzQCAAAAAAAAAeoAAAAYAAAA9qQpV8KW1T+G9hLaS2jvPwAAAD9DAgAAAAAAAAHrAAAAGAAAAKz/KKkUwNU/hvYS2kto7z8AAAA/UwIAAAAAAAAB7AAAABgAAAAIrSjSvdTVP4b2EtpLaO8/AAAAP1MCAAAAAAAAAe0AAAAYAAAAZFoo+2bp1T+G9hLaS2jvPwAAAD9TAgAAAAAAAAHuAAAAGAAAABi1J025EtY/+tfBmJVG7z8AAAA/YwIAAAAAAAAB7wAAABgAAADQDyefCzzWP/rXwZiVRu8/AAAAP2MCAAAAAAAAAfAAAAAYAAAAhmom8V1l1j/618GYlUbvPwAAAD9yAgAAAAAAAAHxAAAAGAAAAJpyJWxZo9Y/+tfBmJVG7z8AAAA/cgIAAAAAAAAB8gAAABgAAABQzSS+q8zWP/rXwZiVRu8/AAAAP4ICAAAAAAAAAfMAAAAYAAAACCgkEP711j/618GYlUbvPwAAAD+CAgAAAAAAAAH0AAAAGAAAALyCI2JQH9c/+tfBmJVG7z8AAAA/kQIAAAAAAAAB9QAAABgAAAAYMCOL+TPXP/rXwZiVRu8/AAAAP5ECAAAAAAAAAfYAAAAYAAAAdN0itKJI1z9quXBX3yTvPwAAAD+hAgAAAAAAAAH3AAAAGAAAACo4Igb1cdc/arlwV98k7z8AAAA/sQIAAAAAAAAB+AAAABgAAACG5SEvnobXP2q5cFffJO8/AAAAP7ECAAAAAAAAAfkAAAAYAAAAPkAhgfCv1z9quXBX3yTvPwAAAD/AAgAAAAAAAAH6AAAAGAAAAPSaINNC2dc/arlwV98k7z8AAAA/wAIAAAAAAAAB+wAAABgAAACo9R8llQLYP2q5cFffJO8/AAAAP9ACAAAAAAAAAfwAAAAYAAAAvP0eoJBA2D/emh8WKQPvPwAAAD/QAgAAAAAAAAH9AAAAGAAAAHJYHvLiadg/3pofFikD7z8AAAA/4AIAAAAAAAAB/gAAABgAAAAqsx1ENZPYP96aHxYpA+8/AAAAP+ACAAAAAAAAAf8AAAAYAAAA4g0dloe82D9SfM7UcuHuPwAAAD/vAgAAAAAAAAEAAQAAGAAAAD67HL8w0dg/UnzO1HLh7j8AAAA/7wIAAAAAAAABAQEAABgAAACYaBzo2eXYP1J8ztRy4e4/AAAAP/8CAAAAAAAAAQIBAAAYAAAATMMbOiwP2T/GXX2TvL/uPwAAAD//AgAAAAAAAAEDAQAAGAAAAKhwG2PVI9k/xl19k7y/7j8AAAA/DgMAAAAAAAABBAEAABgAAAAEHhuMfjjZP8ZdfZO8v+4/AAAAPw4DAAAAAAAACw==</ink>
</athena>
</file>

<file path=customXml/item17.xml><?xml version="1.0" encoding="utf-8"?>
<athena xmlns="http://schemas.microsoft.com/edu/athena" version="0.1.2681.0">
  <media streamable="true" recordStart="0" recordEnd="236265" recordLength="1089489" start="0" end="236265" audioFormat="{00001610-0000-0010-8000-00AA00389B71}" audioRate="44100" muted="false" volume="0.8" fadeIn="0" fadeOut="0" videoFormat="{34363248-0000-0010-8000-00AA00389B71}" videoRate="30" videoWidth="960" videoHeight="720"/>
</athena>
</file>

<file path=customXml/item18.xml><?xml version="1.0" encoding="utf-8"?>
<athena xmlns="http://schemas.microsoft.com/edu/athena" version="0.1.2681.0">
  <media streamable="true" recordStart="55235" recordEnd="133264" recordLength="175659" start="55235" end="133264" audioFormat="{00001610-0000-0010-8000-00AA00389B71}" audioRate="44100" muted="false" volume="0.8" fadeIn="0" fadeOut="0" videoFormat="{34363248-0000-0010-8000-00AA00389B71}" videoRate="30" videoWidth="960" videoHeight="720"/>
</athena>
</file>

<file path=customXml/item19.xml><?xml version="1.0" encoding="utf-8"?>
<athena xmlns="http://schemas.microsoft.com/edu/athena" version="0.1.2681.0">
  <media streamable="true" recordStart="1009965" recordEnd="1089348" recordLength="1089489" start="1009965" end="1089348" audioFormat="{00001610-0000-0010-8000-00AA00389B71}" audioRate="44100" muted="false" volume="0.8" fadeIn="0" fadeOut="0" videoFormat="{34363248-0000-0010-8000-00AA00389B71}" videoRate="30" videoWidth="960" videoHeight="720"/>
</athena>
</file>

<file path=customXml/item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DjhQAAAAAAAAX0////DEFjdGlvblR5cGVWMQEAAAAHdmFsdWVfXwAIAgAAAAAAAAABBQAAAAQAAAAJDQAAAAkOAAAA090AAAAAAAAB8f////T///8AAAAAAQYAAAAEAAAACRAAAAAJEQAAAHXpAAAAAAAAAe7////0////AAAAAAEHAAAABAAAAAkTAAAACRQAAAAxOgEAAAAAAAHr////9P///wAAAAABCAAAAAQAAAAJFgAAAAkXAAAALl8BAAAAAAAB6P////T///8AAAAABQkAAAANQ2xlYXJDYW52YXNWMQIAAAAJU3RhcnRUaW1lBFR5cGUABBAMQWN0aW9uVHlwZVYxAgAAAAIAAAC8lgEAAAAAAAHn////9P///wAAAAAFCgAAAA9QZW5BdHRyaWJ1dGVzVjEKAAAAB19jb2xvckEHX2NvbG9yUgdfY29sb3JHB19jb2xvckIKRml0VG9DdXJ2ZQZIZWlnaHQOSWdub3JlUHJlc3N1cmUNSXNIaWdobGlnaHRlcgVTaGFwZQVXaWR0aAAAAAAAAAAABAACAgICAQYBAQxCcnVzaFNoYXBlVjECAAAABgIAAAD/ALDwAAAAAAAAACJAAAAF5v///wxCcnVzaFNoYXBlVjEBAAAAB3ZhbHVlX18ACAIAAAABAAAAAAAAAAAAIkAFCwAAAApJbmtUcmFjZVYxAwAAAA1MaXN0YDErX2l0ZW1zDExpc3RgMStfc2l6ZQ9MaXN0YDErX3ZlcnNpb24EAAAYU2hhcmVkLklua2luZy5JbmtQb2ludFtdAgAAAAgIAgAAAAkbAAAARAAAAEQAAAABDQAAAAoAAAD/ALDwAAAAAAAAACJAAAAB5P///+b///8BAAAAAAAAAAAAIkABDgAAAAsAAAAJHQAAACIAAAAiAAAAARAAAAAKAAAA/wCw8AAAAAAAAAAiQAAAAeL////m////AQAAAAAAAAAAACJAAREAAAALAAAACR8AAAASAAAAEgAAAAETAAAACgAAAP8AsPAAAAAAAAAAIkAAAAHg////5v///wEAAAAAAAAAAAAiQAEUAAAACwAAAAkhAAAAUAAAAFAAAAABFgAAAAoAAAD/ALDwAAAAAAAAACJAAAAB3v///+b///8BAAAAAAAAAAAAIkABFwAAAAsAAAAJIwAAABgAAAAYAAAABxsAAAAAAQAAAIAA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08Bx0AAAAAAQAAAEAAAAAECklua1BvaW50VjECAAAACWgAAAAJaQAAAAlqAAAACWsAAAAJbAAAAAltAAAACW4AAAAJbwAAAAlwAAAACXEAAAAJcgAAAAlzAAAACXQAAAAJdQAAAAl2AAAACXcAAAAJeAAAAAl5AAAACXoAAAAJewAAAAl8AAAACX0AAAAJfgAAAAl/AAAACYAAAAAJgQAAAAmCAAAACYMAAAAJhAAAAAmFAAAACYYAAAAJhwAAAAmIAAAACYkAAAANHgcfAAAAAAEAAAAgAAAABApJbmtQb2ludFYxAgAAAAmKAAAACYsAAAAJjAAAAAmNAAAACY4AAAAJjwAAAAmQAAAACZEAAAAJkgAAAAmTAAAACZQAAAAJlQAAAAmWAAAACZcAAAAJmAAAAAmZAAAACZoAAAAJmwAAAA0OByEAAAAAAQAAAIAAAAAECklua1BvaW50VjEC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0wByMAAAAAAQAAACAAAAAECklua1BvaW50VjECAAAACewAAAAJ7QAAAAnuAAAACe8AAAAJ8AAAAAnxAAAACfIAAAAJ8wAAAAn0AAAACfUAAAAJ9gAAAAn3AAAACfgAAAAJ+QAAAAn6AAAACfsAAAAJ/AAAAAn9AAAACf4AAAAJ/wAAAAkAAQAACQEBAAAJAgEAAAkDAQAADQgFJAAAAApJbmtQb2ludFYxBAAAAAFYAVkOUHJlc3N1cmVGYWN0b3IJVGltZVN0YW1wAAAAAAYGCxACAAAAEBERERERcT/65zEiL9nRPwAAAD8AAAAAAAAAAAElAAAAJAAAAICKUcPfpng/+ucxIi/Z0T8AAAA/6AAAAAAAAAABJgAAACQAAADwAck6Vx6AP/rnMSIv2dE/AAAAP+gAAAAAAAAAAScAAAAkAAAAmD7pkz7pgz/65zEiL9nRPwAAAD/4AAAAAAAAAAEoAAAAJAAAAKCZmZmZmYk/+ucxIi/Z0T8AAAA/+AAAAAAAAAABKQAAACQAAACg9Emf9EmPP/rnMSIv2dE/AAAAPwgBAAAAAAAAASoAAAAkAAAA/DbFqOFvkz96yQ4wnLvRPwAAAD8IAQAAAAAAAAErAAAAJAAAAIBknSsPSJY/eskOMJy70T8AAAA/FwEAAAAAAAABLAAAACQAAAA0ob2E9hKaP3rJDjCcu9E/AAAAPxcBAAAAAAAAAS0AAAAkAAAAtM6VByTrnD96yQ4wnLvRPwAAAD8nAQAAAAAAAAEuAAAAJAAAADj8bYpRw58/eskOMJy70T8AAAA/JwEAAAAAAAABLwAAACQAAADeFKOGv02hP3rJDjCcu9E/AAAAPzYBAAAAAAAAATAAAAAkAAAAnisPSNa5oj96yQ4wnLvRPwAAAD82AQAAAAAAAAExAAAAJAAAAMg6Vx6QrKM/eskOMJy70T8AAAA/RgEAAAAAAAABMgAAACQAAAD2SZ/0SZ+kP3rJDjCcu9E/AAAAP0YBAAAAAAAAATMAAAAkAAAAIlnnygOSpT96yQ4wnLvRPwAAAD9WAQAAAAAAAAE0AAAAJAAAAExoL6G9hKY/eskOMJy70T8AAAA/VgEAAAAAAAABNQAAACQAAAAMf5ti1PCnP3rJDjCcu9E/AAAAP2UBAAAAAAAAATYAAAAkAAAAOI7jOI7jqD96yQ4wnLvRPwAAAD9lAQAAAAAAAAE3AAAAJAAAAGSdKw9I1qk/eskOMJy70T8AAAA/dQEAAAAAAAABOAAAACQAAAAotJfQXkKrP3rJDjCcu9E/AAAAP3UBAAAAAAAAATkAAAAkAAAAUMPfphg1rD96yQ4wnLvRPwAAAD+FAQAAAAAAAAE6AAAAJAAAABTaS2gvoa0/eskOMJy70T8AAAA/hQEAAAAAAAABOwAAACQAAABs+NsUo4avP3rJDjCcu9E/AAAAP5QBAAAAAAAAATwAAAAkAAAAlgck61x5sD96yQ4wnLvRPwAAAD+UAQAAAAAAAAE9AAAAJAAAAMIWbMEWbLE/eskOMJy70T8AAAA/pAEAAAAAAAABPgAAACQAAAAiIiIiIiKyP3rJDjCcu9E/AAAAP6QBAAAAAAAAAT8AAAAkAAAAhC3Ygi3Ysj96yQ4wnLvRPwAAAD+zAQAAAAAAAAFAAAAAJAAAABg1/G2KUbM/eskOMJy70T8AAAA/swEAAAAAAAABQQAAACQAAAB4QLLOlQe0P3rJDjCcu9E/AAAAP8MBAAAAAAAAAUIAAAAkAAAA2ktoL6G9tD96yQ4wnLvRPwAAAD/DAQAAAAAAAAFDAAAAJAAAAKZP+qRP+rQ/eskOMJy70T8AAAA/0wEAAAAAAAABRAAAACQAAAAGW7AFW7C1P3rJDjCcu9E/AAAAP+IBAAAAAAAAAUUAAAAkAAAAZmZmZmZmtj96yQ4wnLvRPwAAAD/iAQAAAAAAAAFGAAAAJAAAAMhxHMdxHLc/eskOMJy70T8AAAA/4gEAAAAAAAABRwAAACQAAAD0gGSdKw+4P3rJDjCcu9E/AAAAP/IBAAAAAAAAAUgAAAAkAAAAiIiIiIiIuD96yQ4wnLvRPwAAAD8CAgAAAAAAAAFJAAAAJAAAALaX0F5Ce7k/eskOMJy70T8AAAA/AgIAAAAAAAABSgAAACQAAACqqqqqqqq6P3rJDjCcu9E/AAAAPxECAAAAAAAAAUsAAAAkAAAADLZgC7Zguz96yQ4wnLvRPwAAAD8RAgAAAAAAAAFMAAAAJAAAADbFqOFvU7w/eskOMJy70T8AAAA/IQIAAAAAAAABTQAAACQAAABi1PC3KUa9P/qq6z0JntE/AAAAPyECAAAAAAAAAU4AAAAkAAAAwt+mGDX8vT/6qus9CZ7RPwAAAD8wAgAAAAAAAAFPAAAAJAAAACTrXHlAsr4/+qrrPQme0T8AAAA/MAIAAAAAAAABUAAAACQAAACE9hLaS2i/P/qq6z0JntE/AAAAP0ACAAAAAAAAAVEAAAAkAAAA8oBknSsPwD96yQ4wnLvRPwAAAD9AAgAAAAAAAAFSAAAAJAAAANiCLdiCLcA/eskOMJy70T8AAAA/UAIAAAAAAAABUwAAACQAAACJiIiIiIjAP3rJDjCcu9E/AAAAP1ACAAAAAAAAAVQAAAAkAAAAOY7jOI7jwD/65zEiL9nRPwAAAD9fAgAAAAAAAAFVAAAAJAAAAAOSda48IME/+ucxIi/Z0T8AAAA/XwIAAAAAAAABVgAAACQAAAC0l9BeQnvBP/rnMSIv2dE/AAAAP28CAAAAAAAAAVcAAAAkAAAAZJ0rD0jWwT/65zEiL9nRPwAAAD9vAgAAAAAAAAFYAAAAJAAAABSjhr9NMcI/+ucxIi/Z0T8AAAA/fwIAAAAAAAABWQAAACQAAACrqqqqqqrCP/rnMSIv2dE/AAAAP38CAAAAAAAAAVoAAAAkAAAAW7AFW7AFwz/65zEiL9nRPwAAAD+OAgAAAAAAAAFbAAAAJAAAAPC3KUYNf8M/+ucxIi/Z0T8AAAA/jgIAAAAAAAABXAAAACQAAACGv00xavjDP/rnMSIv2dE/AAAAP54CAAAAAAAAAV0AAAAkAAAAN8Wo4W9TxD/65zEiL9nRPwAAAD+eAgAAAAAAAAFeAAAAJAAAALHOlQck68Q/+ucxIi/Z0T8AAAA/rQIAAAAAAAABXwAAACQAAABi1PC3KUbFP/rnMSIv2dE/AAAAP60CAAAAAAAAAWAAAAAkAAAAEtpLaC+hxT/65zEiL9nRPwAAAD+9AgAAAAAAAAFhAAAAJAAAAMLfphg1/MU/+ucxIi/Z0T8AAAA/vQIAAAAAAAABYgAAACQAAACO4ziO4zjGP/rnMSIv2dE/AAAAP80CAAAAAAAAAWMAAAAkAAAAPumTPumTxj/65zEiL9nRPwAAAD/NAgAAAAAAAAFkAAAAJAAAACTrXHlAssY/+ucxIi/Z0T8AAAA/3AIAAAAAAAABZQAAACQAAAAK7SW0l9DGP/rnMSIv2dE/AAAAP+ECAAAAAAAAAWYAAAAkAAAA7u7u7u7uxj/65zEiL9nRPwAAAD/xAgAAAAAAAAFnAAAAJAAAANTwtylGDcc/+ucxIi/Z0T8AAAA/AQMAAAAAAAABaAAAACQAAACqqqqqqqrkP005Ov220uQ/AAAAPwAAAAAAAAAAAWkAAAAkAAAAI+tceUCy5D9NOTr9ttLkPwAAAD+NAAAAAAAAAAFqAAAAJAAAABZswRZsweQ/TTk6/bbS5D8AAAA/jQAAAAAAAAABawAAACQAAACPrHPlAcnkP005Ov220uQ/AAAAP5wAAAAAAAAAAWwAAAAkAAAA/G2KUcPf5D9NOTr9ttLkPwAAAD+cAAAAAAAAAAFtAAAAJAAAAO/u7u7u7uQ/TTk6/bbS5D8AAAA/rAAAAAAAAAABbgAAACQAAABasAVbsAXlP005Ov220uQ/AAAAP6wAAAAAAAAAAW8AAAAkAAAAxnEcx3Ec5T9NOTr9ttLkPwAAAD+8AAAAAAAAAAFwAAAAJAAAADMzMzMzM+U/TTk6/bbS5D8AAAA/ywAAAAAAAAABcQAAACQAAACf9Emf9EnlPw2qKITtw+Q/AAAAP8sAAAAAAAAAAXIAAAAkAAAACrZgC7Zg5T8NqiiE7cPkPwAAAD/bAAAAAAAAAAFzAAAAJAAAAP02xajhb+U/DaoohO3D5D8AAAA/2wAAAAAAAAABdAAAACQAAABq+NsUo4blP84aFwskteQ/AAAAP+oAAAAAAAAAAXUAAAAkAAAA1rnygGSd5T/OGhcLJLXkPwAAAD/qAAAAAAAAAAF2AAAAJAAAAMg6Vx6QrOU/zhoXCyS15D8AAAA/+gAAAAAAAAABdwAAACQAAAC7u7u7u7vlP46LBZJapuQ/AAAAP/oAAAAAAAAAAXgAAAAkAAAArjwgWefK5T+OiwWSWqbkPwAAAD8KAQAAAAAAAAF5AAAAJAAAABr+NsWo4eU/josFklqm5D8AAAA/CgEAAAAAAAABegAAACQAAACGv00xavjlP46LBZJapuQ/AAAAPxkBAAAAAAAAAXsAAAAkAAAAAAAAAAAA5j+OiwWSWqbkPwAAAD8ZAQAAAAAAAAF8AAAAJAAAAPKAZJ0rD+Y/josFklqm5D8AAAA/KQEAAAAAAAABfQAAACQAAADkAck6Vx7mP46LBZJapuQ/AAAAPykBAAAAAAAAAX4AAAAkAAAAUcPfphg15j+OiwWSWqbkPwAAAD85AQAAAAAAAAF/AAAAJAAAAEREREREROY/josFklqm5D8AAAA/OQEAAAAAAAABgAAAACQAAAC9hPYS2kvmP46LBZJapuQ/AAAAP0gBAAAAAAAAAYEAAAAkAAAAKEYNf5ti5j+OiwWSWqbkPwAAAD9IAQAAAAAAAAGCAAAAJAAAABvHcRzHceY/josFklqm5D8AAAA/WAEAAAAAAAABgwAAACQAAACIiIiIiIjmP46LBZJapuQ/AAAAP1gBAAAAAAAAAYQAAAAkAAAA9Emf9Emf5j+OiwWSWqbkPwAAAD9nAQAAAAAAAAGFAAAAJAAAAGELtmALtuY/zhoXCyS15D8AAAA/ZwEAAAAAAAABhgAAACQAAADMzMzMzMzmP84aFwskteQ/AAAAP3cBAAAAAAAAAYcAAAAkAAAAss6VByTr5j/OGhcLJLXkPwAAAD93AQAAAAAAAAGIAAAAJAAAAKRP+qRP+uY/zhoXCyS15D8AAAA/hwEAAAAAAAABiQAAACQAAACX0F5CewnnP84aFwskteQ/AAAAP5ABAAAAAAAAAYoAAAAkAAAAfpti1PC31T/FfNX1ngTnPwAAAD8AAAAAAAAAAAGLAAAAJAAAAGSdKw9I1tU/xXzV9Z4E5z8AAAA/lQAAAAAAAAABjAAAACQAAABKn/RJn/TVP8V81fWeBOc/AAAAP5UAAAAAAAAAAY0AAAAkAAAAFKOGv00x1j/FfNX1ngTnPwAAAD+kAAAAAAAAAAGOAAAAJAAAAOwltJfQXtY/xXzV9Z4E5z8AAAA/pAAAAAAAAAABjwAAACQAAACrqqqqqqrWP8V81fWeBOc/AAAAP7QAAAAAAAAAAZAAAAAkAAAAaC+hvYT21j/FfNX1ngTnPwAAAD+0AAAAAAAAAAGRAAAAJAAAABg1/G2KUdc/he3DfNX15j8AAAA/xAAAAAAAAAABkgAAACQAAADJOlcekKzXP0VesgMM5+Y/AAAAP8QAAAAAAAAAAZMAAAAkAAAAhr9NMWr41z8Fz6CKQtjmPwAAAD/TAAAAAAAAAAGUAAAAJAAAAF5CewntJdg/Bc+gikLY5j8AAAA/0wAAAAAAAAABlQAAACQAAAA2xajhb1PYP8U/jxF5yeY/AAAAP+MAAAAAAAAAAZYAAAAkAAAAHMdxHMdx2D/FP48RecnmPwAAAD/jAAAAAAAAAAGXAAAAJAAAAPRJn/RJn9g/xT+PEXnJ5j8AAAA/8gAAAAAAAAABmAAAACQAAAD0SZ/0SZ/YP4WwfZivuuY/AAAAP/IAAAAAAAAAAZkAAAAkAAAA58oDknWu2D+FsH2Yr7rmPwAAAD8CAQAAAAAAAAGaAAAAJAAAANpLaC+hvdg/hbB9mK+65j8AAAA/jwEAAAAAAAABmwAAACQAAADNzMzMzMzYP4WwfZivuuY/AAAAP74BAAAAAAAAAZwAAAAkAAAAuClGDX+byj/AJ8EzqKKAPwAAAD8AAAAAAAAAAAGdAAAAJAAAALgpRg1/m8o/sPckeAZVhD8AAAA/TgAAAAAAAAABngAAACQAAAC4KUYNf5vKP7DHiLxkB4g/AAAAP14AAAAAAAAAAZ8AAAAkAAAAnCsPSNa5yj+gl+wAw7mLPwAAAD9eAAAAAAAAAAGgAAAAJAAAAIIt2IIt2Mo/oJfsAMO5iz8AAAA/bgAAAAAAAAABoQAAACQAAABoL6G9hPbKP6CX7ADDuYs/AAAAP30AAAAAAAAAAaIAAAAkAAAATjFq+NsUyz+gl+wAw7mLPwAAAD99AAAAAAAAAAGjAAAAJAAAABg1/G2KUcs/oJfsAMO5iz8AAAA/jQAAAAAAAAABpAAAACQAAAD+NsWo4W/LP6CX7ADDuYs/AAAAP40AAAAAAAAAAaUAAAAkAAAA5DiO4ziOyz+QZ1BFIWyPPwAAAD+cAAAAAAAAAAGmAAAAJAAAAMg6Vx6QrMs/kGdQRSFsjz8AAAA/nAAAAAAAAAABpwAAACQAAAB4QLLOlQfMP5BnUEUhbI8/AAAAP6wAAAAAAAAAAagAAAAkAAAAXkJ7Ce0lzD+QZ1BFIWyPPwAAAD+sAAAAAAAAAAGpAAAAJAAAAEJERERERMw/kGdQRSFsjz8AAAA/vAAAAAAAAAABqgAAACQAAADaS2gvob3MP5BnUEUhbI8/AAAAP7wAAAAAAAAAAasAAAAkAAAAilHD36YYzT+QZ1BFIWyPPwAAAD/LAAAAAAAAAAGsAAAAJAAAADpXHpCsc80/kGdQRSFsjz8AAAA/ywAAAAAAAAABrQAAACQAAADsXHlAss7NP5BnUEUhbI8/AAAAP9sAAAAAAAAAAa4AAAAkAAAAgGSdKw9Izj+QZ1BFIWyPPwAAAD/bAAAAAAAAAAGvAAAAJAAAABZswRZswc4/kGdQRSFsjz8AAAA/6wAAAAAAAAABsAAAACQAAACQda48IFnPP5BnUEUhbI8/AAAAP+sAAAAAAAAAAbEAAAAkAAAADn+bYtTwzz+QZ1BFIWyPPwAAAD/6AAAAAAAAAAGyAAAAJAAAAF5CewntJdA/kGdQRSFsjz8AAAA/+gAAAAAAAAABswAAACQAAAA3xajhb1PQP5BnUEUhbI8/AAAAPwoBAAAAAAAAAbQAAAAkAAAAD0jWufKA0D+QZ1BFIWyPPwAAAD8KAQAAAAAAAAG1AAAAJAAAAPVJn/RJn9A/kGdQRSFsjz8AAAA/GQEAAAAAAAABtgAAACQAAADnygOSda7QP5BnUEUhbI8/AAAAPxkBAAAAAAAAAbcAAAAkAAAA2UtoL6G90D+QZ1BFIWyPPwAAAD8pAQAAAAAAAAG4AAAAJAAAAMzMzMzMzNA/kGdQRSFsjz8AAAA/OQEAAAAAAAABuQAAACQAAAC/TTFq+NvQP5BnUEUhbI8/AAAAP2gBAAAAAAAAAboAAAAkAAAApU/6pE/60D+QZ1BFIWyPPwAAAD93AQAAAAAAAAG7AAAAJAAAAIpRw9+mGNE/kGdQRSFsjz8AAAA/dwEAAAAAAAABvAAAACQAAABvU4wa/jbRP5BnUEUhbI8/AAAAP3wBAAAAAAAAAb0AAAAkAAAALdiCLdiC0T+QZ1BFIWyPPwAAAD98AQAAAAAAAAG+AAAAJAAAAPnbFKOGv9E/kGdQRSFsjz8AAAA/iwEAAAAAAAABvwAAACQAAADD36YYNfzRP5BnUEUhbI8/AAAAP4sBAAAAAAAAAcAAAAAkAAAAZmZmZmZm0j+QZ1BFIWyPPwAAAD+bAQAAAAAAAAHBAAAAJAAAACTrXHlAstI/wBvaxD+PkT8AAAA/mwEAAAAAAAABwgAAACQAAADhb1OMGv7SP7gDDOduaJM/AAAAP6sBAAAAAAAAAcMAAAAkAAAAknWuPCBZ0z+w6z0JnkGVPwAAAD+rAQAAAAAAAAHEAAAAJAAAAE/6pE/6pNM/sOs9CZ5BlT8AAAA/ugEAAAAAAAABxQAAACQAAAAMf5ti1PDTP6jTbyvNGpc/AAAAP7oBAAAAAAAAAcYAAAAkAAAAygOSda481D+gu6FN/POYPwAAAD/KAQAAAAAAAAHHAAAAJAAAAIiIiIiIiNQ/oLuhTfzzmD8AAAA/ygEAAAAAAAAByAAAACQAAABgC7ZgC7bUP6C7oU3885g/AAAAP9oBAAAAAAAAAckAAAAkAAAARg1/m2LU1D+gu6FN/POYPwAAAD/aAQAAAAAAAAHKAAAAJAAAACoPSNa58tQ/mKPTbyvNmj8AAAA/6QEAAAAAAAABywAAACQAAAD2EtpLaC/VP5ij028rzZo/AAAAP+kBAAAAAAAAAcwAAAAkAAAA2xSjhr9N1T+QiwWSWqacPwAAAD/5AQAAAAAAAAHNAAAAJAAAAMEWbMEWbNU/kHM3tIl/nj8AAAA/+QEAAAAAAAABzgAAACQAAAC0l9BeQnvVP5BzN7SJf54/AAAAPwgCAAAAAAAAAc8AAAAkAAAAmZmZmZmZ1T/ErTRrXCygPwAAAD8IAgAAAAAAAAHQAAAAJAAAAIsa/jbFqNU/xK00a1wsoD8AAAA/GAIAAAAAAAAB0QAAACQAAAB+m2LU8LfVP7yhTfzzGKE/AAAAPxgCAAAAAAAAAdIAAAAkAAAAZJ0rD0jW1T+8lWaNiwWiPwAAAD8oAgAAAAAAAAHTAAAAJAAAAFcekKxz5dU/tIl/HiPyoj8AAAA/NwIAAAAAAAAB1AAAACQAAABKn/RJn/TVP7SJfx4j8qI/AAAAPzcCAAAAAAAAAdUAAAAkAAAAPCBZ58oD1j+0iX8eI/KiPwAAAD9HAgAAAAAAAAHWAAAAJAAAAC6hvYT2EtY/tIl/HiPyoj8AAAA/VwIAAAAAAAAB1wAAACQAAAAhIiIiIiLWP7SJfx4j8qI/AAAAP7QCAAAAAAAAAdgAAAAkAAAAFKOGv00x1j+0iX8eI/KiPwAAAD+0AgAAAAAAAAHZAAAAJAAAAAck61x5QNY/tIl/HiPyoj8AAAA/xAIAAAAAAAAB2gAAACQAAADsJbSX0F7WP7R9mK+63qM/AAAAP8QCAAAAAAAAAdsAAAAkAAAA0id90id91j+0fZivut6jPwAAAD/UAgAAAAAAAAHcAAAAJAAAALgpRg1/m9Y/tH2Yr7reoz8AAAA/1AIAAAAAAAAB3QAAACQAAACcKw9I1rnWP7R9mK+63qM/AAAAP+MCAAAAAAAAAd4AAAAkAAAAj6xz5QHJ1j+0fZivut6jPwAAAD/jAgAAAAAAAAHfAAAAJAAAAHWuPCBZ59Y/tH2Yr7reoz8AAAA/8wIAAAAAAAAB4AAAACQAAABNMWr42xTXP7RxsUBSy6Q/AAAAP/MCAAAAAAAAAeEAAAAkAAAAQLLOlQck1z+0cbFAUsukPwAAAD8CAwAAAAAAAAHiAAAAJAAAACW0l9BeQtc/tHGxQFLLpD8AAAA/AgMAAAAAAAAB4wAAACQAAAAYNfxtilHXP7RxsUBSy6Q/AAAAPxIDAAAAAAAAAeQAAAAkAAAAC7ZgC7Zg1z+0cbFAUsukPwAAAD8SAwAAAAAAAAHlAAAAJAAAAP02xajhb9c/tHGxQFLLpD8AAAA/IgMAAAAAAAAB5gAAACQAAADwtylGDX/XP7RxsUBSy6Q/AAAAPyIDAAAAAAAAAecAAAAkAAAA4ziO4ziO1z+0cbFAUsukPwAAAD9+AwAAAAAAAAHoAAAAJAAAAOM4juM4jtc/tH2Yr7reoz8AAAA/jgMAAAAAAAAB6QAAACQAAADWufKAZJ3XP7R9mK+63qM/AAAAP50DAAAAAAAAAeoAAAAkAAAA1rnygGSd1z+0iX8eI/KiPwAAAD+tAwAAAAAAAAHrAAAAJAAAAMk6Vx6QrNc/tIl/HiPyoj8AAAA/QwUAAAAAAAAB7AAAACQAAAA3xajhb1PuP2P7MF91ve8/AAAAPwAAAAAAAAAAAe0AAAAkAAAArwVbsAVb7j9j+zBfdb3vPwAAAD+8AAAAAAAAAAHuAAAAJAAAAKOGv00xau4/Y/swX3W97z8AAAA/ywAAAAAAAAAB7wAAACQAAACHiIiIiIjuP2P7MF91ve8/AAAAP8sAAAAAAAAAAfAAAAAkAAAAbYpRw9+m7j9j+zBfdb3vPwAAAD/bAAAAAAAAAAHxAAAAJAAAAEUNf5ti1O4/Y/swX3W97z8AAAA/2wAAAAAAAAAB8gAAACQAAAArD0jWufLuPyNsH+arru8/AAAAP+oAAAAAAAAAAfMAAAAkAAAAiVHD36YY7z/j3A1t4p/vPwAAAD/qAAAAAAAAAAH0AAAAJAAAAOeTPumTPu8/49wNbeKf7z8AAAA/+gAAAAAAAAAB9QAAACQAAABVVVVVVVXvP6NN/PMYke8/AAAAP/oAAAAAAAAAAfYAAAAkAAAAO1cekKxz7z9jvup6T4LvPwAAAD8KAQAAAAAAAAH3AAAAJAAAAKcYNfxtiu8/Y77qek+C7z8AAAA/CgEAAAAAAAAB+AAAACQAAACZmZmZmZnvPyMv2QGGc+8/AAAAPxkBAAAAAAAAAfkAAAAkAAAAEdpLaC+h7z8jL9kBhnPvPwAAAD8ZAQAAAAAAAAH6AAAAJAAAAIsa/jbFqO8/Iy/ZAYZz7z8AAAA/KQEAAAAAAAAB+wAAACQAAAAFW7AFW7DvPyMv2QGGc+8/AAAAPykBAAAAAAAAAfwAAAAkAAAABVuwBVuw7z/jn8eIvGTvPwAAAD9YAQAAAAAAAAH9AAAAJAAAAH2bYtTwt+8/45/HiLxk7z8AAAA/ZwEAAAAAAAAB/gAAACQAAAD32xSjhr/vP+Ofx4i8ZO8/AAAAP4cBAAAAAAAAAf8AAAAkAAAAcRzHcRzH7z/jn8eIvGTvPwAAAD+WAQAAAAAAAAEAAQAAJAAAAOtceUCyzu8/45/HiLxk7z8AAAA/rwEAAAAAAAABAQEAACQAAABjnSsPSNbvP+Ofx4i8ZO8/AAAAP68BAAAAAAAAAQIBAAAkAAAA3d3d3d3d7z/jn8eIvGTvPwAAAD+/AQAAAAAAAAEDAQAAJAAAAN3d3d3d3e8/oxC2D/NV7z8AAAA/7QEAAAAAAAAL</ink>
</athena>
</file>

<file path=customXml/item20.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MAAAAEAAAABwMAAAAAAQAAAAQAAAAECUlua0F0b21WMQIAAAAJBAAAAAkFAAAACQYAAAAKBQQAAAALUGVuU3Ryb2tlVjEEAAAACkF0dHJpYnV0ZXMFVHJhY2UJU3RhcnRUaW1lBFR5cGUEBAAED1BlbkF0dHJpYnV0ZXNWMQIAAAAKSW5rVHJhY2VWMQIAAAAQDEFjdGlvblR5cGVWMQIAAAACAAAACQcAAAAJCAAAAD4VAAAAAAAABff///8MQWN0aW9uVHlwZVYxAQAAAAd2YWx1ZV9fAAgCAAAAAAAAAAEFAAAABAAAAAkKAAAACQsAAABFPQAAAAAAAAH0////9////wAAAAAFBgAAAA1DbGVhckNhbnZhc1YxAgAAAAlTdGFydFRpbWUEVHlwZQAEEAxBY3Rpb25UeXBlVjECAAAAAgAAAMPsAAAAAAAAAfP////3////AAAAAAUHAAAAD1BlbkF0dHJpYnV0ZXNWMQoAAAAHX2NvbG9yQQdfY29sb3JSB19jb2xvckcHX2NvbG9yQgpGaXRUb0N1cnZlBkhlaWdodA5JZ25vcmVQcmVzc3VyZQ1Jc0hpZ2hsaWdodGVyBVNoYXBlBVdpZHRoAAAAAAAAAAAEAAICAgIBBgEBDEJydXNoU2hhcGVWMQIAAAAGAgAAAP8AsPAAAAAAAAAAIkAAAAXy////DEJydXNoU2hhcGVWMQEAAAAHdmFsdWVfXwAIAgAAAAEAAAAAAAAAAAAiQAUIAAAACklua1RyYWNlVjEDAAAADUxpc3RgMStfaXRlbXMMTGlzdGAxK19zaXplD0xpc3RgMStfdmVyc2lvbgQAABhTaGFyZWQuSW5raW5nLklua1BvaW50W10CAAAACAgCAAAACQ8AAAA8AAAAPAAAAAEKAAAABwAAAP8AsPAAAAAAAAAAIkAAAAHw////8v///wEAAAAAAAAAAAAiQAELAAAACAAAAAkRAAAAQgAAAEIAAAAHDwAAAAABAAAAQAAAAAQKSW5rUG9pbnRWMQIAAAAJEgAAAAkTAAAACRQAAAAJFQAAAAkWAAAACRc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NBAcRAAAAAAEAAACAAAAABApJbmtQb2ludFYxAgAAAAlOAAAACU8AAAAJUAAAAAlRAAAACVIAAAAJUwAAAAlUAAAACVUAAAAJVgAAAAlXAAAACVgAAAAJWQAAAAlaAAAACVsAAAAJXAAAAAldAAAACV4AAAAJXwAAAAlgAAAACWEAAAAJYgAAAAljAAAACWQAAAAJZQAAAAlmAAAACWcAAAAJaAAAAAlpAAAACWoAAAAJawAAAAlsAAAACW0AAAAJbgAAAAlvAAAACXAAAAAJcQAAAAlyAAAACXMAAAAJdAAAAAl1AAAACXYAAAAJdwAAAAl4AAAACXkAAAAJegAAAAl7AAAACXwAAAAJfQAAAAl+AAAACX8AAAAJgAAAAAmBAAAACYIAAAAJgwAAAAmEAAAACYUAAAAJhgAAAAmHAAAACYgAAAAJiQAAAAmKAAAACYsAAAAJjAAAAAmNAAAACY4AAAAJjwAAAA0+BRIAAAAKSW5rUG9pbnRWMQQAAAABWAFZDlByZXNzdXJlRmFjdG9yCVRpbWVTdGFtcAAAAAAGBgsQAgAAAAoqraDSCuo/QFG7ErUrgT8AAAA/AAAAAAAAAAABEwAAABIAAAAYSoKhJBjqP0BRuxK1K4E/AAAAP5wAAAAAAAAAARQAAAASAAAAJmpXonYl6j9AUbsStSuBPwAAAD+rAAAAAAAAAAEVAAAAEgAAAE7K1qRsTeo/QFG7ErUrgT8AAAA/qwAAAAAAAAABFgAAABIAAABoCoGmEGjqP0BRuxK1K4E/AAAAP7sAAAAAAAAAARcAAAASAAAAgkorqLSC6j9AUbsStSuBPwAAAD+7AAAAAAAAAAEYAAAAEgAAALjKf6v8t+o/QFG7ErUrgT8AAAA/uwAAAAAAAAABGQAAABIAAADgKv+t8t/qP0BRuxK1K4E/AAAAP7sAAAAAAAAAARoAAAASAAAAFKtTsToV6z9AUbsStSuBPwAAAD/KAAAAAAAAAAEbAAAAEgAAADwL07MwPes/QFG7ErUrgT8AAAA/ygAAAAAAAAABHAAAABIAAABka1K2JmXrP0BRuxK1K4E/AAAAP9oAAAAAAAAAAR0AAAASAAAAjMvRuByN6z9AUbsStSuBPwAAAD/aAAAAAAAAAAEeAAAAEgAAALQrUbsStes/QFG7ErUrgT8AAAA/6gAAAAAAAAABHwAAABIAAADCSya8ZMLrP0BRuxK1K4E/AAAAP+oAAAAAAAAAASAAAAASAAAA3IvQvQjd6z9AUbsStSuBPwAAAD/5AAAAAAAAAAEhAAAAEgAAAPjLer+s9+s/QFG7ErUrgT8AAAA/+QAAAAAAAAABIgAAABIAAAASDCXBUBLsP0BRuxK1K4E/AAAAPwkBAAAAAAAAASMAAAASAAAALEzPwvQs7D9AUbsStSuBPwAAAD8YAQAAAAAAAAEkAAAAEgAAAEiMecSYR+w/QFG7ErUrgT8AAAA/GAEAAAAAAAABJQAAABIAAABUrE7F6lTsP0BRuxK1K4E/AAAAPygBAAAAAAAAASYAAAASAAAAfAzOx+B87D9AUbsStSuBPwAAAD8oAQAAAAAAAAEnAAAAEgAAAJhMeMmEl+w/QFG7ErUrgT8AAAA/OAEAAAAAAAABKAAAABIAAADArPfLer/sP0BRuxK1K4E/AAAAPzgBAAAAAAAAASkAAAASAAAA5gx3znDn7D9AUbsStSuBPwAAAD9HAQAAAAAAAAEqAAAAEgAAAByNy9G4HO0/QFG7ErUrgT8AAAA/RwEAAAAAAAABKwAAABIAAABE7UrUrkTtP0BRuxK1K4E/AAAAP1cBAAAAAAAAASwAAAASAAAAUg0g1QBS7T9AUbsStSuBPwAAAD9XAQAAAAAAAAEtAAAAEgAAAHhtn9f2ee0/QFG7ErUrgT8AAAA/ZwEAAAAAAAABLgAAABIAAACUrUnZmpTtP0BRuxK1K4E/AAAAP2cBAAAAAAAAAS8AAAASAAAAru3z2j6v7T9AUbsStSuBPwAAAD92AQAAAAAAAAEwAAAAEgAAALwNyduQvO0/QFG7ErUrgT8AAAA/dgEAAAAAAAABMQAAABIAAADYTXPdNNftP0BRuxK1K4E/AAAAP4YBAAAAAAAAATIAAAASAAAA8o0d39jx7T9AUbsStSuBPwAAAD+GAQAAAAAAAAEzAAAAEgAAAAzOx+B8DO4/QFG7ErUrgT8AAAA/lQEAAAAAAAABNAAAABIAAAAY7pzhzhnuP0BRuxK1K4E/AAAAP5UBAAAAAAAAATUAAAASAAAAJg5y4iAn7j9AUbsStSuBPwAAAD+lAQAAAAAAAAE2AAAAEgAAADQuR+NyNO4/QFG7ErUrgT8AAAA/pQEAAAAAAAABNwAAABIAAABCThzkxEHuP0BRuxK1K4E/AAAAPwMCAAAAAAAAATgAAAASAAAATm7x5BZP7j9AUbsStSuBPwAAAD8SAgAAAAAAAAE5AAAAEgAAAFyOxuVoXO4/QFG7ErUrgT8AAAA/IgIAAAAAAAABOgAAABIAAAB4znDnDHfuP0BRuxK1K4E/AAAAPyICAAAAAAAAATsAAAASAAAAhO5F6F6E7j9AUbsStSuBPwAAAD8iAgAAAAAAAAE8AAAAEgAAAKAu8OkCn+4/QFG7ErUrgT8AAAA/MgIAAAAAAAABPQAAABIAAAC4bprrprnuP0BRuxK1K4E/AAAAPzICAAAAAAAAAT4AAAASAAAA1K5E7UrU7j9AUbsStSuBPwAAAD9BAgAAAAAAAAE/AAAAEgAAAO7u7u7u7u4/QFG7ErUrgT8AAAA/UQIAAAAAAAABQAAAABIAAAD8DsTvQPzuP0BRuxK1K4E/AAAAP1ECAAAAAAAAAUEAAAASAAAACi+Z8JIJ7z9AUbsStSuBPwAAAD9hAgAAAAAAAAFCAAAAEgAAABZPbvHkFu8/QFG7ErUrgT8AAAA/YQIAAAAAAAABQwAAABIAAAAkb0PyNiTvP0BRuxK1K4E/AAAAP3ACAAAAAAAAAUQAAAASAAAAMo8Y84gx7z9AnI/B+Rh8PwAAAD+AAgAAAAAAAAFFAAAAEgAAAErPwvQsTO8/QJyPwfkYfD8AAAA/vgIAAAAAAAABRgAAABIAAABmD2320GbvP0Ccj8H5GHw/AAAAP74CAAAAAAAAAUcAAAASAAAAdC9C9yJ07z9AnI/B+Rh8PwAAAD/OAgAAAAAAAAFIAAAAEgAAAIBPF/h0ge8/QJyPwfkYfD8AAAA/zgIAAAAAAAABSQAAABIAAACOb+z4xo7vP0Ccj8H5GHw/AAAAP94CAAAAAAAAAUoAAAASAAAAnI/B+Ric7z9AnI/B+Rh8PwAAAD/eAgAAAAAAAAFLAAAAEgAAAKqvlvpqqe8/QJyPwfkYfD8AAAA/7QIAAAAAAAABTAAAABIAAAC2z2v7vLbvP0Ccj8H5GHw/AAAAP+0CAAAAAAAAAU0AAAASAAAAxO9A/A7E7z9AnI/B+Rh8PwAAAD/9AgAAAAAAAAFOAAAAEgAAAAAeiN+B+H0/idqVqF2J7z8AAAA/AAAAAAAAAAABTwAAABIAAABQEgwlwVCCP4nalahdie8/AAAAP5wAAAAAAAAAAVAAAAASAAAAABmcj8H5iD+J2pWoXYnvPwAAAD+cAAAAAAAAAAFRAAAAEgAAAKAfLPrBoo8/idqVqF2J7z8AAAA/qwAAAAAAAAABUgAAABIAAAAoE14y4SWTP30MzsfgfO8/AAAAP6sAAAAAAAAAAVMAAAASAAAAKBhKgqEkmD9vPgbnY3DvPwAAAD+7AAAAAAAAAAFUAAAAEgAAACAdNtJhI50/bz4G52Nw7z8AAAA/uwAAAAAAAAABVQAAABIAAAAQERERERGhP28+BudjcO8/AAAAP8sAAAAAAAAAAVYAAAASAAAAZBRZRpFlpD9jcD4G52PvPwAAAD/LAAAAAAAAAAFXAAAAEgAAALwXoXsRuqc/V6J2JWpX7z8AAAA/2gAAAAAAAAABWAAAABIAAACMHd/Y8Y2tP0nUrkTtSu8/AAAAP9oAAAAAAAAAAVkAAAASAAAARpFlFFlGsT9J1K5E7UrvPwAAAD/qAAAAAAAAAAFaAAAAEgAAAJqUrUnZmrQ/MTgfg/Mx7z8AAAA/6gAAAAAAAAABWwAAABIAAABGllFkGUW2PzE4H4PzMe8/AAAAP/oAAAAAAAAAAVwAAAASAAAA8pf1flnvtz8xOB+D8zHvPwAAAD/6AAAAAAAAAAFdAAAAEgAAADKZ8JIJL7k/MTgfg/Mx7z8AAAA/CQEAAAAAAAABXgAAABIAAAAGmkKgKQS6PyVqV6J2Je8/AAAAPxkBAAAAAAAAAV8AAAASAAAA2pqUrUnZuj8laleidiXvPwAAAD8ZAQAAAAAAAAFgAAAAEgAAAEabPbTZQ7s/JWpXonYl7z8AAAA/GQEAAAAAAAABYQAAABIAAAAanI/B+Ri8PyVqV6J2Je8/AAAAPygBAAAAAAAAAWIAAAASAAAA8pzhzhnuvD8ZnI/B+RjvPwAAAD84AQAAAAAAAAFjAAAAEgAAAFaditWpWL0/GZyPwfkY7z8AAAA/OAEAAAAAAAABZAAAABIAAADCnTPcOcO9Pxmcj8H5GO8/AAAAP0gBAAAAAAAAAWUAAAASAAAALp7c4sktvj8ZnI/B+RjvPwAAAD9IAQAAAAAAAAFmAAAAEgAAAJaehelZmL4/GZyPwfkY7z8AAAA/VwEAAAAAAAABZwAAABIAAAACny7w6QK/Pxmcj8H5GO8/AAAAP3cBAAAAAAAAAWgAAAASAAAAap/X9nltvz8ZnI/B+RjvPwAAAD+GAQAAAAAAAAFpAAAAEgAAANafgP0J2L8/GZyPwfkY7z8AAAA/lgEAAAAAAAABagAAABIAAAAh0BQCTSHAPxmcj8H5GO8/AAAAP5YBAAAAAAAAAWsAAAASAAAAi9C9CN2LwD8ZnI/B+RjvPwAAAD+lAQAAAAAAAAFsAAAAEgAAAMFQEgwlwcA/GZyPwfkY7z8AAAA/pQEAAAAAAAABbQAAABIAAAD10GYPbfbAPyVqV6J2Je8/AAAAP7UBAAAAAAAAAW4AAAASAAAAK1G7ErUrwT8laleidiXvPwAAAD+1AQAAAAAAAAFvAAAAEgAAAGHRDxb9YME/JWpXonYl7z8AAAA/xQEAAAAAAAABcAAAABIAAADL0bgcjcvBPzE4H4PzMe8/AAAAP8UBAAAAAAAAAXEAAAASAAAANdJhIx02wj89BudjcD7vPwAAAD/UAQAAAAAAAAFyAAAAEgAAAGtStiZla8I/PQbnY3A+7z8AAAA/1AEAAAAAAAABcwAAABIAAAAL07MwPQvDPz0G52NwPu8/AAAAP+QBAAAAAAAAAXQAAAASAAAAq1OxOhWrwz9J1K5E7UrvPwAAAD/kAQAAAAAAAAF1AAAAEgAAAEvUrkTtSsQ/SdSuRO1K7z8AAAA/9AEAAAAAAAABdgAAABIAAAAh1QBSDSDFP2NwPgbnY+8/AAAAP/QBAAAAAAAAAXcAAAASAAAAwVX+W+W/xT9jcD4G52PvPwAAAD8DAgAAAAAAAAF4AAAAEgAAAGHW+2W9X8Y/bz4G52Nw7z8AAAA/AwIAAAAAAAABeQAAABIAAABpV6J2JWrHP30MzsfgfO8/AAAAPxMCAAAAAAAAAXoAAAASAAAA01dLfbXUxz99DM7H4HzvPwAAAD8TAgAAAAAAAAF7AAAAEgAAAHPYSIeNdMg/idqVqF2J7z8AAAA/IgIAAAAAAAABfAAAABIAAADf2PGNHd/IP5WoXYnale8/AAAAPyICAAAAAAAAAX0AAAASAAAAs9lDmz20yT+jdiVqV6LvPwAAAD8yAgAAAAAAAAF+AAAAEgAAAB/a7KHNHso/o3Ylalei7z8AAAA/MgIAAAAAAAABfwAAABIAAAC/Wuqrpb7KP61E7UrUru8/AAAAP0ICAAAAAAAAAYAAAAASAAAAKVuTsjUpyz+7ErUrUbvvPwAAAD9CAgAAAAAAAAGBAAAAEgAAAJNbPLnFk8s/uxK1K1G77z8AAAA/UQIAAAAAAAABggAAABIAAAD/W+W/Vf7LP7sStStRu+8/AAAAP1ECAAAAAAAAAYMAAAASAAAAaVyOxuVozD+7ErUrUbvvPwAAAD9hAgAAAAAAAAGEAAAAEgAAANNcN81108w/uxK1K1G77z8AAAA/cQIAAAAAAAABhQAAABIAAAA/XeDTBT7NP7sStStRu+8/AAAAP3ECAAAAAAAAAYYAAAASAAAAE14y4SUTzj+7ErUrUbvvPwAAAD9xAgAAAAAAAAGHAAAAEgAAAOlehO5F6M4/uxK1K1G77z8AAAA/gAIAAAAAAAABiAAAABIAAACJ34H4HYjPP7sStStRu+8/AAAAP5ACAAAAAAAAAYkAAAASAAAAFLA/AfsT0D/H4HwMzsfvPwAAAD+QAgAAAAAAAAGKAAAAEgAAAGRwPgbnY9A/x+B8DM7H7z8AAAA/nwIAAAAAAAABiwAAABIAAACY8JIJL5nQP8fgfAzOx+8/AAAAP58CAAAAAAAAAYwAAAASAAAAznDnDHfO0D/H4HwMzsfvPwAAAD+vAgAAAAAAAAGNAAAAEgAAAOiwkQ4b6dA/x+B8DM7H7z8AAAA/rwIAAAAAAAABjgAAABIAAAAE8TsQvwPRP8fgfAzOx+8/AAAAP78CAAAAAAAAAY8AAAASAAAAHjHmEWMe0T/H4HwMzsfvPwAAAD+/AgAAAAAAAAs=</ink>
</athena>
</file>

<file path=customXml/item21.xml><?xml version="1.0" encoding="utf-8"?>
<athena xmlns="http://schemas.microsoft.com/edu/athena" version="0.1.2681.0">
  <media streamable="true" recordStart="916305" recordEnd="1009965" recordLength="1089489" start="916305" end="1009965" audioFormat="{00001610-0000-0010-8000-00AA00389B71}" audioRate="44100" muted="false" volume="0.8" fadeIn="0" fadeOut="0" videoFormat="{34363248-0000-0010-8000-00AA00389B71}" videoRate="30" videoWidth="960" videoHeight="720"/>
</athena>
</file>

<file path=customXml/item22.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cAAAAIAAAABwMAAAAAAQAAAAgAAAAECUlua0F0b21WMQIAAAAJBAAAAAkFAAAACQYAAAAJBwAAAAkIAAAACQkAAAAJCgAAAAoFBAAAAAtQZW5TdHJva2VWMQQAAAAKQXR0cmlidXRlcwVUcmFjZQlTdGFydFRpbWUEVHlwZQQEAAQPUGVuQXR0cmlidXRlc1YxAgAAAApJbmtUcmFjZVYxAgAAABAMQWN0aW9uVHlwZVYxAgAAAAIAAAAJCwAAAAkMAAAArQ4AAAAAAAAF8////wxBY3Rpb25UeXBlVjEBAAAAB3ZhbHVlX18ACAIAAAAAAAAAAQUAAAAEAAAACQ4AAAAJDwAAAPU/AAAAAAAAAfD////z////AAAAAAEGAAAABAAAAAkRAAAACRIAAADGdAAAAAAAAAHt////8////wAAAAABBwAAAAQAAAAJFAAAAAkVAAAAkoMAAAAAAAAB6v////P///8AAAAAAQgAAAAEAAAACRcAAAAJGAAAAOiGAAAAAAAAAef////z////AAAAAAEJAAAABAAAAAkaAAAACRsAAADAiQAAAAAAAAHk////8////wAAAAAFCgAAAA1DbGVhckNhbnZhc1YxAgAAAAlTdGFydFRpbWUEVHlwZQAEEAxBY3Rpb25UeXBlVjECAAAAAgAAABc2AQAAAAAAAeP////z////AAAAAAULAAAAD1BlbkF0dHJpYnV0ZXNWMQoAAAAHX2NvbG9yQQdfY29sb3JSB19jb2xvckcHX2NvbG9yQgpGaXRUb0N1cnZlBkhlaWdodA5JZ25vcmVQcmVzc3VyZQ1Jc0hpZ2hsaWdodGVyBVNoYXBlBVdpZHRoAAAAAAAAAAAEAAICAgIBBgEBDEJydXNoU2hhcGVWMQIAAAAGAgAAAP8AsPAAAAAAAAAAIkAAAAXi////DEJydXNoU2hhcGVWMQEAAAAHdmFsdWVfXwAIAgAAAAEAAAAAAAAAAAAiQAUMAAAACklua1RyYWNlVjEDAAAADUxpc3RgMStfaXRlbXMMTGlzdGAxK19zaXplD0xpc3RgMStfdmVyc2lvbgQAABhTaGFyZWQuSW5raW5nLklua1BvaW50W10CAAAACAgCAAAACR8AAABnAAAAZwAAAAEOAAAACwAAAP8AsPAAAAAAAAAAIkAAAAHg////4v///wEAAAAAAAAAAAAiQAEPAAAADAAAAAkhAAAAcgAAAHIAAAABEQAAAAsAAAD/ALDwAAAAAAAAACJAAAAB3v///+L///8BAAAAAAAAAAAAIkABEgAAAAwAAAAJIwAAAKgAAACoAAAAARQAAAALAAAA/wCw8AAAAAAAAAAiQAAAAdz////i////AQAAAAAAAAAAACJAARUAAAAMAAAACSUAAAATAAAAEwAAAAEXAAAACwAAAP8AsPAAAAAAAAAAIkAAAAHa////4v///wEAAAAAAAAAAAAiQAEYAAAADAAAAAknAAAAFgAAABYAAAABGgAAAAsAAAD/ALDwAAAAAAAAACJAAAAB2P///+L///8BAAAAAAAAAAAAIkABGwAAAAwAAAAJKQAAABUAAAAVAAAABx8AAAAAAQAAAIAAAAAECklua1BvaW50VjEC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NGQchAAAAAAEAAACAAAAABApJbmtQb2ludFYxAg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0OByMAAAAAAQAAAAABAAAECklua1BvaW50VjECAA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l3AQAACXgBAAAJeQEAAAl6AQAACXsBAAAJfAEAAAl9AQAACX4BAAAJfwEAAAmAAQAACYEBAAAJggEAAAmDAQAACYQBAAAJhQEAAAmGAQAACYcBAAAJiAEAAAmJAQAACYoBAAAJiwEAAAmMAQAACY0BAAAJjgEAAAmPAQAACZABAAAJkQEAAAmSAQAACZMBAAAJlAEAAAmVAQAACZYBAAAJlwEAAAmYAQAACZkBAAAJmgEAAAmbAQAACZwBAAAJnQEAAAmeAQAACZ8BAAAJoAEAAAmhAQAACaIBAAAJowEAAAmkAQAACaUBAAAJpgEAAAmnAQAACagBAAAJqQEAAAmqAQAADVgHJQAAAAABAAAAIAAAAAQKSW5rUG9pbnRWMQIAAAAJqwEAAAmsAQAACa0BAAAJrgEAAAmvAQAACbABAAAJsQEAAAmyAQAACbMBAAAJtAEAAAm1AQAACbYBAAAJtwEAAAm4AQAACbkBAAAJugEAAAm7AQAACbwBAAAJvQEAAA0NBycAAAAAAQAAACAAAAAECklua1BvaW50VjECAAAACb4BAAAJvwEAAAnAAQAACcEBAAAJwgEAAAnDAQAACcQBAAAJxQEAAAnGAQAACccBAAAJyAEAAAnJAQAACcoBAAAJywEAAAnMAQAACc0BAAAJzgEAAAnPAQAACdABAAAJ0QEAAAnSAQAACdMBAAANCgcpAAAAAAEAAAAgAAAABApJbmtQb2ludFYxAgAAAAnUAQAACdUBAAAJ1gEAAAnXAQAACdgBAAAJ2QEAAAnaAQAACdsBAAAJ3AEAAAndAQAACd4BAAAJ3wEAAAngAQAACeEBAAAJ4gEAAAnjAQAACeQBAAAJ5QEAAAnmAQAACecBAAAJ6AEAAA0LBSoAAAAKSW5rUG9pbnRWMQQAAAABWAFZDlByZXNzdXJlRmFjdG9yCVRpbWVTdGFtcAAAAAAGBgsQAgAAAAAfhetRuH4/8IVki2jOij8AAAA/AAAAAAAAAAABKwAAACoAAABAlvxiyS+GP/CFZItozoo/AAAAP3cAAAAAAAAAASwAAAAqAAAAwJmZmZmZiT9wyQGsazuHPwAAAD93AAAAAAAAAAEtAAAAKgAAAACdNtBpA40/cMkBrGs7hz8AAAA/hwAAAAAAAAABLgAAACoAAAAAUrgeheuRP3DJAaxrO4c/AAAAP4cAAAAAAAAAAS8AAAAqAAAAYFVVVVVVlT9wyQGsazuHPwAAAD+WAAAAAAAAAAEwAAAAKgAAAIDaQKcNdJo/cMkBrGs7hz8AAAA/lgAAAAAAAAABMQAAACoAAACgXyz5xZKfP3DJAaxrO4c/AAAAP6YAAAAAAAAAATIAAAAqAAAAYPKLJb9Yoj9wyQGsazuHPwAAAD+mAAAAAAAAAAEzAAAAKgAAAND1KFyPwqU/cMkBrGs7hz8AAAA/tQAAAAAAAAABNAAAACoAAAAQOm2g0waqP3DJAaxrO4c/AAAAP7UAAAAAAAAAATUAAAAqAAAACAAAAAAAsD9wyQGsazuHPwAAAD/FAAAAAAAAAAE2AAAAKgAAACgiIiIiIrI/cMkBrGs7hz8AAAA/xQAAAAAAAAABNwAAACoAAAAghetRuB61P3DJAaxrO4c/AAAAP9UAAAAAAAAAATgAAAAqAAAAsEfhehSutz9wyQGsazuHPwAAAD/VAAAAAAAAAAE5AAAAKgAAAKiqqqqqqro/cMkBrGs7hz8AAAA/5AAAAAAAAAABOgAAACoAAACoDXTaQKe9P3DJAaxrO4c/AAAAP+QAAAAAAAAAATsAAAAqAAAAHOi0gU4bwD9wyQGsazuHPwAAAD/0AAAAAAAAAAE8AAAAKgAAAGTJL5b8YsE/cMkBrGs7hz8AAAA/BAEAAAAAAAABPQAAACoAAAB02kCnDXTCP3DJAaxrO4c/AAAAPwQBAAAAAAAAAT4AAAAqAAAAUBvotIFOwz9wyQGsazuHPwAAAD8EAQAAAAAAAAE/AAAAKgAAAPSLJb9Y8sM/cMkBrGs7hz8AAAA/EwEAAAAAAAABQAAAACoAAAAsXI/C9SjEP3DJAaxrO4c/AAAAPxMBAAAAAAAAAUEAAAAqAAAAzMzMzMzMxD9wyQGsazuHPwAAAD8jAQAAAAAAAAFCAAAAKgAAAASdNtBpA8U/cMkBrGs7hz8AAAA/MgEAAAAAAAABQwAAACoAAAB0PQrXo3DFP3DJAaxrO4c/AAAAPzIBAAAAAAAAAUQAAAAqAAAAFK5H4XoUxj/gDJ/MbqiDPwAAAD8yAQAAAAAAAAFFAAAAKgAAAIROG+i0gcY/4AyfzG6ogz8AAAA/QgEAAAAAAAABRgAAACoAAADw7u7u7u7GP2BQPO1xFYA/AAAAP0IBAAAAAAAAAUcAAAAqAAAAlF8s+cWSxz9gUDztcRWAPwAAAD9SAQAAAAAAAAFIAAAAKgAAAAAAAAAAAMg/YFA87XEVgD8AAAA/YQEAAAAAAAABSQAAACoAAABwoNMGOm3IP2BQPO1xFYA/AAAAP2EBAAAAAAAAAUoAAAAqAAAAgLHkF0t+yT9gUDztcRWAPwAAAD9hAQAAAAAAAAFLAAAAKgAAACQiIiIiIso/YFA87XEVgD8AAAA/cQEAAAAAAAABTAAAACoAAAAAY8kvlvzKP2BQPO1xFYA/AAAAP4EBAAAAAAAAAU0AAAAqAAAAEHTaQKcNzD9gUDztcRWAPwAAAD+BAQAAAAAAAAFOAAAAKgAAAOi0gU4b6Mw/YFA87XEVgD8AAAA/kAEAAAAAAAABTwAAACoAAAD4xZJfLPnNP2BQPO1xFYA/AAAAP5ABAAAAAAAAAVAAAAAqAAAADNejcD0Kzz9gUDztcRWAPwAAAD+gAQAAAAAAAAFRAAAAKgAAACpcj8L1KNA/YFA87XEVgD8AAAA/oAEAAAAAAAABUgAAACoAAACY/GLJL5bQP2BQPO1xFYA/AAAAP68BAAAAAAAAAVMAAAAqAAAA6LSBThvo0D9gUDztcRWAPwAAAD+vAQAAAAAAAAFUAAAAKgAAAHA9CtejcNE/YFA87XEVgD8AAAA/vwEAAAAAAAABVQAAACoAAADg3d3d3d3RP2BQPO1xFYA/AAAAP78BAAAAAAAAAVYAAAAqAAAAMJb8Yskv0j9gUDztcRWAPwAAAD/PAQAAAAAAAAFXAAAAKgAAAIROG+i0gdI/YFA87XEVgD8AAAA/zwEAAAAAAAABWAAAACoAAADw7u7u7u7SP2BQPO1xFYA/AAAAP94BAAAAAAAAAVkAAAAqAAAAQKcNdNpA0z9gUDztcRWAPwAAAD/eAQAAAAAAAAFaAAAAKgAAALBH4XoUrtM/YFA87XEVgD8AAAA/7gEAAAAAAAABWwAAACoAAAAc6LSBThvUP2BQPO1xFYA/AAAAP+4BAAAAAAAAAVwAAAAqAAAAbqDTBjpt1D9gUDztcRWAPwAAAD/+AQAAAAAAAAFdAAAAKgAAAKRwPQrXo9Q/YFA87XEVgD8AAAA//gEAAAAAAAABXgAAACoAAAD4KFyPwvXUP2BQPO1xFYA/AAAAPw0CAAAAAAAAAV8AAAAqAAAALPnFkl8s1T9gUDztcRWAPwAAAD8NAgAAAAAAAAFgAAAAKgAAAGTJL5b8YtU/YFA87XEVgD8AAAA/HQIAAAAAAAABYQAAACoAAACAseQXS37VP2BQPO1xFYA/AAAAPywCAAAAAAAAAWIAAAAqAAAAnJmZmZmZ1T9gUDztcRWAPwAAAD9bAgAAAAAAAAFjAAAAKgAAALaBThvotNU/YFA87XEVgD8AAAA/awIAAAAAAAABZAAAACoAAADQaQOdNtDVP2BQPO1xFYA/AAAAP2sCAAAAAAAAAWUAAAAqAAAAJCIiIiIi1j9gUDztcRWAPwAAAD97AgAAAAAAAAFmAAAAKgAAAJDC9Shcj9Y/YFA87XEVgD8AAAA/ewIAAAAAAAABZwAAACoAAAD+YskvlvzWP2BQPO1xFYA/AAAAP4oCAAAAAAAAAWgAAAAqAAAAagOdNtBp1z9gUDztcRWAPwAAAD+KAgAAAAAAAAFpAAAAKgAAAPSLJb9Y8tc/YFA87XEVgD8AAAA/mgIAAAAAAAABagAAACoAAACW/GLJL5bYP2BQPO1xFYA/AAAAP5oCAAAAAAAAAWsAAAAqAAAAIIXrUbge2T9gUDztcRWAPwAAAD+pAgAAAAAAAAFsAAAAKgAAAKgNdNpAp9k/YFA87XEVgD8AAAA/qQIAAAAAAAABbQAAACoAAAAWrkfhehTaP2BQPO1xFYA/AAAAP7kCAAAAAAAAAW4AAAAqAAAAZmZmZmZm2j9gUDztcRWAPwAAAD+5AgAAAAAAAAFvAAAAKgAAANYGOm2g09o/YFA87XEVgD8AAAA/yQIAAAAAAAABcAAAACoAAAAmv1jyiyXbP2BQPO1xFYA/AAAAP8kCAAAAAAAAAXEAAAAqAAAAXo/C9Shc2z9gUDztcRWAPwAAAD/YAgAAAAAAAAFyAAAAKgAAAK5H4XoUrts/YFA87XEVgD8AAAA/2AIAAAAAAAABcwAAACoAAADmF0t+seTbP2BQPO1xFYA/AAAAP+gCAAAAAAAAAXQAAAAqAAAAHui0gU4b3D9gUDztcRWAPwAAAD/oAgAAAAAAAAF1AAAAKgAAADbQaQOdNtw/YFA87XEVgD8AAAA/+AIAAAAAAAABdgAAACoAAABSuB6F61HcP2BQPO1xFYA/AAAAP1UDAAAAAAAAAXcAAAAqAAAAbqDTBjpt3D9gUDztcRWAPwAAAD9VAwAAAAAAAAF4AAAAKgAAAKZwPQrXo9w/YFA87XEVgD8AAAA/ZQMAAAAAAAABeQAAACoAAADCWPKLJb/cP2BQPO1xFYA/AAAAP2UDAAAAAAAAAXoAAAAqAAAA9ihcj8L13D9gUDztcRWAPwAAAD91AwAAAAAAAAF7AAAAKgAAABIREREREd0/YFA87XEVgD8AAAA/hAMAAAAAAAABfAAAACoAAABK4XoUrkfdP2BQPO1xFYA/AAAAP4QDAAAAAAAAAX0AAAAqAAAAfrHkF0t+3T/gDJ/MbqiDPwAAAD+EAwAAAAAAAAF+AAAAKgAAALaBThvotN0/4AyfzG6ogz8AAAA/lAMAAAAAAAABfwAAACoAAAAKOm2g0wbeP+AMn8xuqIM/AAAAP6MDAAAAAAAAAYAAAAAqAAAAWvKLJb9Y3j9wyQGsazuHPwAAAD+jAwAAAAAAAAGBAAAAKgAAAMaSXyz5xd4/cMkBrGs7hz8AAAA/owMAAAAAAAABggAAACoAAAA2MzMzMzPfP3DJAaxrO4c/AAAAP7MDAAAAAAAAAYMAAAAqAAAAvru7u7u73z/whWSLaM6KPwAAAD/DAwAAAAAAAAGEAAAAKgAAADGW/GLJL+A/gELHamVhjj8AAAA/wwMAAAAAAAABhQAAACoAAABnZmZmZmbgP5D/FCUx+pA/AAAAP9IDAAAAAAAAAYYAAAAqAAAAuR6F61G44D/IXcaUr8OSPwAAAD/SAwAAAAAAAAGHAAAAKgAAAO/u7u7u7uA/yF3GlK/Dkj8AAAA/4gMAAAAAAAABiAAAACoAAAAZS36x5BfhPxi8dwQujZQ/AAAAP+IDAAAAAAAAAYkAAAAqAAAAQ6cNdNpA4T8YvHcELo2UPwAAAD/yAwAAAAAAAAGKAAAAKgAAAHd3d3d3d+E/GLx3BC6NlD8AAAA/8gMAAAAAAAABiwAAACoAAACvR+F6FK7hP1AaKXSsVpY/AAAAPwEEAAAAAAAAAYwAAAAqAAAA2aNwPQrX4T+geNrjKiCYPwAAAD8BBAAAAAAAAAGNAAAAKgAAAAEAAAAAAOI/oHja4yogmD8AAAA/EQQAAAAAAAABjgAAACoAAAANdNpApw3iP6B42uMqIJg/AAAAPxEEAAAAAAAAAY8AAAAqAAAAG+i0gU4b4j+geNrjKiCYPwAAAD8gBAAAAAAAAAGQAAAAKgAAAClcj8L1KOI/oHja4yogmD8AAAA/IAQAAAAAAAABkQAAACoAAADAmZmZmZmJPxNPe1wFBOM/AAAAPwAAAAAAAAAAAZIAAAAqAAAAAJ020GkDjT8TT3tcBQTjPwAAAD/BAAAAAAAAAAGTAAAAKgAAAKDTBjptoJM/E097XAUE4z8AAAA/wQAAAAAAAAABlAAAACoAAACA2kCnDXSaPxNPe1wFBOM/AAAAP9EAAAAAAAAAAZUAAAAqAAAAsHA9CtejoD8TT3tcBQTjPwAAAD/RAAAAAAAAAAGWAAAAKgAAAKA20GkDnaY/IcT9aLn14j8AAAA/4AAAAAAAAAABlwAAACoAAADAu7u7u7urPyHE/Wi59eI/AAAAP/AAAAAAAAAAAZgAAAAqAAAA2ECnDXTasD8uOYB1befiPwAAAD/wAAAAAAAAAAGZAAAAKgAAALjkF0t+sbQ/LjmAdW3n4j8AAAA/AAEAAAAAAAABmgAAACoAAACIiIiIiIi4Py45gHVt5+I/AAAAPwABAAAAAAAAAZsAAAAqAAAA+Islv1jyuz8uOYB1befiPwAAAD8PAQAAAAAAAAGcAAAAKgAAAPju7u7u7r4/PK4CgiHZ4j8AAAA/DwEAAAAAAAABnQAAACoAAADEWPKLJb/APzyuAoIh2eI/AAAAPx8BAAAAAAAAAZ4AAAAqAAAAPArXo3A9wj88rgKCIdniPwAAAD8fAQAAAAAAAAGfAAAAKgAAAITrUbgehcM/PK4CgiHZ4j8AAAA/LgEAAAAAAAABoAAAACoAAACY/GLJL5bEPzyuAoIh2eI/AAAAPy4BAAAAAAAAAaEAAAAqAAAA4N3d3d3dxT88rgKCIdniPwAAAD8+AQAAAAAAAAGiAAAAKgAAACi/WPKLJcc/PK4CgiHZ4j8AAAA/PgEAAAAAAAABowAAACoAAAA40GkDnTbIPzyuAoIh2eI/AAAAP04BAAAAAAAAAaQAAAAqAAAAuIFOG+i0yT88rgKCIdniPwAAAD9OAQAAAAAAAAGlAAAAKgAAAJDC9Shcj8o/PK4CgiHZ4j8AAAA/XQEAAAAAAAABpgAAACoAAACg0wY6baDLPzyuAoIh2eI/AAAAP10BAAAAAAAAAacAAAAqAAAASEREREREzD88rgKCIdniPwAAAD9tAQAAAAAAAAGoAAAAKgAAAFhVVVVVVc0/PK4CgiHZ4j8AAAA/bQEAAAAAAAABqQAAACoAAAAwlvxiyS/OPzyuAoIh2eI/AAAAP30BAAAAAAAAAaoAAAAqAAAAoDbQaQOdzj88rgKCIdniPwAAAD99AQAAAAAAAAGrAAAAKgAAAECnDXTaQM8/PK4CgiHZ4j8AAAA/jAEAAAAAAAABrAAAACoAAADoF0t+seTPPzyuAoIh2eI/AAAAP4wBAAAAAAAAAa0AAAAqAAAARERERERE0D88rgKCIdniPwAAAD+cAQAAAAAAAAGuAAAAKgAAAHwUrkfhetA/PK4CgiHZ4j8AAAA/nAEAAAAAAAABrwAAACoAAAC05BdLfrHQPzyuAoIh2eI/AAAAP6sBAAAAAAAAAbAAAAAqAAAAIIXrUbge0T88rgKCIdniPwAAAD+rAQAAAAAAAAGxAAAAKgAAAFhVVVVVVdE/PK4CgiHZ4j8AAAA/uwEAAAAAAAABsgAAACoAAADE9Shcj8LRPzyuAoIh2eI/AAAAP8sBAAAAAAAAAbMAAAAqAAAA+MWSXyz50T88rgKCIdniPwAAAD/LAQAAAAAAAAG0AAAAKgAAAEx+seQXS9I/PK4CgiHZ4j8AAAA/ywEAAAAAAAABtQAAACoAAACcNtBpA53SPzyuAoIh2eI/AAAAP9oBAAAAAAAAAbYAAAAqAAAADNejcD0K0z88rgKCIdniPwAAAD/aAQAAAAAAAAG3AAAAKgAAALBH4XoUrtM/PK4CgiHZ4j8AAAA/6gEAAAAAAAABuAAAACoAAAAc6LSBThvUPzyuAoIh2eI/AAAAP+oBAAAAAAAAAbkAAAAqAAAAwFjyiyW/1D88rgKCIdniPwAAAD/6AQAAAAAAAAG6AAAAKgAAAICx5BdLftU/PK4CgiHZ4j8AAAA/CQIAAAAAAAABuwAAACoAAAAkIiIiIiLWPzyuAoIh2eI/AAAAPwkCAAAAAAAAAbwAAAAqAAAA4noUrkfh1j88rgKCIdniPwAAAD8JAgAAAAAAAAG9AAAAKgAAAGoDnTbQadc/PK4CgiHZ4j8AAAA/GQIAAAAAAAABvgAAACoAAAD0iyW/WPLXPzyuAoIh2eI/AAAAPygCAAAAAAAAAb8AAAAqAAAAfBSuR+F62D88rgKCIdniPwAAAD8oAgAAAAAAAAHAAAAAKgAAAOq0gU4b6Ng/PK4CgiHZ4j8AAAA/OAIAAAAAAAABwQAAACoAAAByPQrXo3DZPzyuAoIh2eI/AAAAPzgCAAAAAAAAAcIAAAAqAAAAFq5H4XoU2j88rgKCIdniPwAAAD9IAgAAAAAAAAHDAAAAKgAAAJ420GkDndo/PK4CgiHZ4j8AAAA/SAIAAAAAAAABxAAAACoAAAAK16NwPQrbPzyuAoIh2eI/AAAAP1cCAAAAAAAAAcUAAAAqAAAAkl8s+cWS2z88rgKCIdniPwAAAD9XAgAAAAAAAAHGAAAAKgAAADbQaQOdNtw/LjmAdW3n4j8AAAA/ZwIAAAAAAAABxwAAACoAAADCWPKLJb/cPy45gHVt5+I/AAAAP2cCAAAAAAAAAcgAAAAqAAAALvnFkl8s3T8uOYB1befiPwAAAD93AgAAAAAAAAHJAAAAKgAAAJqZmZmZmd0/LjmAdW3n4j8AAAA/dwIAAAAAAAABygAAACoAAAAiIiIiIiLePy45gHVt5+I/AAAAP4YCAAAAAAAAAcsAAAAqAAAAxpJfLPnF3j8uOYB1befiPwAAAD+GAgAAAAAAAAHMAAAAKgAAAGoDnTbQad8/LjmAdW3n4j8AAAA/oQIAAAAAAAABzQAAACoAAAAjIiIiIiLgPyHE/Wi59eI/AAAAP6ECAAAAAAAAAc4AAAAqAAAAg04b6LSB4D8TT3tcBQTjPwAAAD+wAgAAAAAAAAHPAAAAKgAAAON6FK5H4eA/E097XAUE4z8AAAA/sAIAAAAAAAAB0AAAACoAAABDpw102kDhPwXa+E9REuM/AAAAP8ACAAAAAAAAAdEAAAAqAAAAr0fhehSu4T8F2vhPURLjPwAAAD/AAgAAAAAAAAHSAAAAKgAAABvotIFOG+I/Bdr4T1ES4z8AAAA/0AIAAAAAAAAB0wAAACoAAABvoNMGOm3iPwXa+E9REuM/AAAAP9ACAAAAAAAAAdQAAAAqAAAA20CnDXTa4j/3ZHZDnSDjPwAAAD/fAgAAAAAAAAHVAAAAKgAAAEnhehSuR+M/6e/zNuku4z8AAAA/3wIAAAAAAAAB1gAAACoAAAC1gU4b6LTjP+nv8zbpLuM/AAAAP+8CAAAAAAAAAdcAAAAqAAAABzptoNMG5D/p7/M26S7jPwAAAD/vAgAAAAAAAAHYAAAAKgAAAD8K16NwPeQ/6e/zNuku4z8AAAA//wIAAAAAAAAB2QAAACoAAACRwvUoXI/kP+nv8zbpLuM/AAAAPw4DAAAAAAAAAdoAAAAqAAAAx5JfLPnF5D/p7/M26S7jPwAAAD8OAwAAAAAAAAHbAAAAKgAAAO/u7u7u7uQ/6e/zNuku4z8AAAA/DgMAAAAAAAAB3AAAACoAAAAL16NwPQrlP+nv8zbpLuM/AAAAPx4DAAAAAAAAAd0AAAAqAAAANTMzMzMz5T/p7/M26S7jPwAAAD8tAwAAAAAAAAHeAAAAKgAAAGsDnTbQaeU/6e/zNuku4z8AAAA/LQMAAAAAAAAB3wAAACoAAACF61G4HoXlP+nv8zbpLuM/AAAAPy0DAAAAAAAAAeAAAAAqAAAAodMGOm2g5T/p7/M26S7jPwAAAD89AwAAAAAAAAHhAAAAKgAAAMsvlvxiyeU/6e/zNuku4z8AAAA/TQMAAAAAAAAB4gAAACoAAADlF0t+seTlP+nv8zbpLuM/AAAAP00DAAAAAAAAAeMAAAAqAAAAAQAAAAAA5j/p7/M26S7jPwAAAD9cAwAAAAAAAAHkAAAAKgAAADfQaQOdNuY/6e/zNuku4z8AAAA/XAMAAAAAAAAB5QAAACoAAABhLPnFkl/mP/dkdkOdIOM/AAAAP2wDAAAAAAAAAeYAAAAqAAAAo3A9Ctej5j/3ZHZDnSDjPwAAAD9sAwAAAAAAAAHnAAAAKgAAAM3MzMzMzOY/92R2Q50g4z8AAAA/fAMAAAAAAAAB6AAAACoAAAD3KFyPwvXmPwXa+E9REuM/AAAAP3wDAAAAAAAAAekAAAAqAAAAExERERER5z8TT3tcBQTjPwAAAD+LAwAAAAAAAAHqAAAAKgAAAC35xZJfLOc/E097XAUE4z8AAAA/iwMAAAAAAAAB6wAAACoAAAA7baDTBjrnPyHE/Wi59eI/AAAAP5sDAAAAAAAAAewAAAAqAAAAR+F6FK5H5z8hxP1oufXiPwAAAD+bAwAAAAAAAAHtAAAAKgAAAFVVVVVVVec/LjmAdW3n4j8AAAA/qgMAAAAAAAAB7gAAACoAAABjyS+W/GLnPy45gHVt5+I/AAAAP6oDAAAAAAAAAe8AAAAqAAAAcT0K16Nw5z88rgKCIdniPwAAAD+6AwAAAAAAAAHwAAAAKgAAAH+x5BdLfuc/PK4CgiHZ4j8AAAA/ugMAAAAAAAAB8QAAACoAAACNJb9Y8ovnPzyuAoIh2eI/AAAAP8oDAAAAAAAAAfIAAAAqAAAAm5mZmZmZ5z9KI4WO1criPwAAAD/KAwAAAAAAAAHzAAAAKgAAALeBThvotOc/SiOFjtXK4j8AAAA/2QMAAAAAAAAB9AAAACoAAADRaQOdNtDnP1iYB5uJvOI/AAAAP9kDAAAAAAAAAfUAAAAqAAAA+cWSXyz55z9YmAebibziPwAAAD/pAwAAAAAAAAH2AAAAKgAAACMiIiIiIug/WJgHm4m84j8AAAA/6QMAAAAAAAAB9wAAACoAAABNfrHkF0voP2YNiqc9ruI/AAAAP/kDAAAAAAAAAfgAAAAqAAAAgU4b6LSB6D9mDYqnPa7iPwAAAD/5AwAAAAAAAAH5AAAAKgAAAKuqqqqqqug/gveOwKWR4j8AAAA/CAQAAAAAAAAB+gAAACoAAADVBjptoNPoP4L3jsClkeI/AAAAPxgEAAAAAAAAAfsAAAAqAAAAF0t+seQX6T+QbBHNWYPiPwAAAD8YBAAAAAAAAAH8AAAAKgAAAEGnDXTaQOk/neGT2Q114j8AAAA/GAQAAAAAAAAB/QAAACoAAABdj8L1KFzpP53hk9kNdeI/AAAAPycEAAAAAAAAAf4AAAAqAAAAeXd3d3d36T+rVhbmwWbiPwAAAD83BAAAAAAAAAH/AAAAKgAAAJVfLPnFkuk/q1YW5sFm4j8AAAA/NwQAAAAAAAABAAEAACoAAACj0wY6baDpP7jLmPJ1WOI/AAAAPzcEAAAAAAAAAQEBAAAqAAAArUfhehSu6T+4y5jydVjiPwAAAD9HBAAAAAAAAAECAQAAKgAAALu7u7u7u+k/x0Ab/ylK4j8AAAA/RwQAAAAAAAABAwEAACoAAAD5xZJfLPnnP5tKTc/wyew/AAAAPwAAAAAAAAAAAQQBAAAqAAAAFa5H4XoU6D+bSk3P8MnsPwAAAD99AAAAAAAAAAEFAQAAKgAAADGW/GLJL+g/m0pNz/DJ7D8AAAA/jAAAAAAAAAABBgEAACoAAABb8oslv1joP5tKTc/wyew/AAAAP4wAAAAAAAAAAQcBAAAqAAAAj8L1KFyP6D+bSk3P8MnsPwAAAD+cAAAAAAAAAAEIAQAAKgAAANUGOm2g0+g/m0pNz/DJ7D8AAAA/nAAAAAAAAAABCQEAACoAAAAzMzMzMzPpP43VysI82Ow/AAAAP6sAAAAAAAAAAQoBAAAqAAAAeXd3d3d36T9/YEi2iObsPwAAAD+7AAAAAAAAAAELAQAAKgAAANejcD0K1+k/cevFqdT07D8AAAA/uwAAAAAAAAABDAEAACoAAAAd6LSBThvqP3HrxanU9Ow/AAAAP8sAAAAAAAAAAQ0BAAAqAAAAiYiIiIiI6j9jdkOdIAPtPwAAAD/LAAAAAAAAAAEOAQAAKgAAAM/MzMzMzOo/Y3ZDnSAD7T8AAAA/2gAAAAAAAAABDwEAACoAAAAfhetRuB7rP2N2Q50gA+0/AAAAP9oAAAAAAAAAARABAAAqAAAAcz0K16Nw6z9jdkOdIAPtPwAAAD/qAAAAAAAAAAERAQAAKgAAAKcNdNpAp+s/Y3ZDnSAD7T8AAAA/6gAAAAAAAAABEgEAACoAAADRaQOdNtDrP2N2Q50gA+0/AAAAP/oAAAAAAAAAARMBAAAqAAAA+8WSXyz56z9jdkOdIAPtPwAAAD/6AAAAAAAAAAEUAQAAKgAAABWuR+F6FOw/Y3ZDnSAD7T8AAAA/CQEAAAAAAAABFQEAACoAAAA9CtejcD3sP2N2Q50gA+0/AAAAPwkBAAAAAAAAARYBAAAqAAAAWfKLJb9Y7D9x68Wp1PTsPwAAAD8ZAQAAAAAAAAEXAQAAKgAAAINOG+i0gew/cevFqdT07D8AAAA/GQEAAAAAAAABGAEAACoAAACfNtBpA53sP39gSLaI5uw/AAAAPygBAAAAAAAAARkBAAAqAAAAuR6F61G47D9/YEi2iObsPwAAAD8oAQAAAAAAAAEaAQAAKgAAAOF6FK5H4ew/jdXKwjzY7D8AAAA/OAEAAAAAAAABGwEAACoAAAD9YskvlvzsP43VysI82Ow/AAAAPzgBAAAAAAAAARwBAAAqAAAAGUt+seQX7T+bSk3P8MnsPwAAAD9IAQAAAAAAAAEdAQAAKgAAAEOnDXTaQO0/m0pNz/DJ7D8AAAA/SAEAAAAAAAABHgEAACoAAABdj8L1KFztP5tKTc/wyew/AAAAP1cBAAAAAAAAAR8BAAAqAAAAawOdNtBp7T+bSk3P8MnsPwAAAD9XAQAAAAAAAAEgAQAAKgAAAIXrUbgehe0/m0pNz/DJ7D8AAAA/ZAEAAAAAAAABIQEAACoAAACF61G4HoXtP6e/z9uku+w/AAAAP2QBAAAAAAAAASIBAAAqAAAAk18s+cWS7T+nv8/bpLvsPwAAAD+TAQAAAAAAAAEjAQAAKgAAAKHTBjptoO0/tTRS6Fit7D8AAAA/wgEAAAAAAAABJAEAACoAAAC9u7u7u7vtP7U0UuhYrew/AAAAP8IBAAAAAAAAASUBAAAqAAAA2aNwPQrX7T/DqdT0DJ/sPwAAAD/RAQAAAAAAAAEmAQAAKgAAAPOLJb9Y8u0/w6nU9Ayf7D8AAAA/4QEAAAAAAAABJwEAACoAAAAb6LSBThvuP8Op1PQMn+w/AAAAP+EBAAAAAAAAASgBAAAqAAAAKVyPwvUo7j/DqdT0DJ/sPwAAAD/xAQAAAAAAAAEpAQAAKgAAADfQaQOdNu4/0x5XAcGQ7D8AAAA/8QEAAAAAAAABKgEAACoAAABFRERERETuP9MeVwHBkOw/AAAAPwACAAAAAAAAASsBAAAqAAAAU7gehetR7j/THlcBwZDsPwAAAD8AAgAAAAAAAAEsAQAAKgAAAGEs+cWSX+4/0x5XAcGQ7D8AAAA/EAIAAAAAAAABLQEAACoAAABvoNMGOm3uP9MeVwHBkOw/AAAAPxACAAAAAAAAAS4BAAAqAAAAexSuR+F67j/THlcBwZDsPwAAAD8fAgAAAAAAAAEvAQAAKgAAAImIiIiIiO4/0x5XAcGQ7D8AAAA/HwIAAAAAAAABMAEAACoAAACX/GLJL5buP9MeVwHBkOw/AAAAPy8CAAAAAAAAATEBAAAqAAAApXA9Ctej7j/THlcBwZDsPwAAAD8/AgAAAAAAAAEyAQAAKgAAALPkF0t+se4/0x5XAcGQ7D8AAAA/PwIAAAAAAAABMwEAACoAAACz5BdLfrHuP+GT2Q11guw/AAAAP04CAAAAAAAAATQBAAAqAAAAv1jyiyW/7j/hk9kNdYLsPwAAAD9OAgAAAAAAAAE1AQAAKgAAAM3MzMzMzO4/4ZPZDXWC7D8AAAA/XgIAAAAAAAABNgEAACoAAADbQKcNdNruP+GT2Q11guw/AAAAP14CAAAAAAAAATcBAAAqAAAA9yhcj8L17j/hk9kNdYLsPwAAAD9uAgAAAAAAAAE4AQAAKgAAAAWdNtBpA+8/4ZPZDXWC7D8AAAA/fQIAAAAAAAABOQEAACoAAAARERERERHvP+GT2Q11guw/AAAAP5wCAAAAAAAAAToBAAAqAAAAERERERER7z/tCFwaKXTsPwAAAD+sAgAAAAAAAAE7AQAAKgAAAB+F61G4Hu8/7QhcGil07D8AAAA/vAIAAAAAAAABPAEAACoAAAAt+cWSXyzvP+0IXBopdOw/AAAAP7wCAAAAAAAAAT0BAAAqAAAAO22g0wY67z/7fd4m3WXsPwAAAD/LAgAAAAAAAAE+AQAAKgAAAFdVVVVVVe8/+33eJt1l7D8AAAA/ywIAAAAAAAABPwEAACoAAABjyS+W/GLvP/t93ibdZew/AAAAP9sCAAAAAAAAAUABAAAqAAAAcT0K16Nw7z8J82AzkVfsPwAAAD9IAwAAAAAAAAFBAQAAKgAAAHE9CtejcO8/F2jjP0VJ7D8AAAA/WAMAAAAAAAABQgEAACoAAABxPQrXo3DvPyXdZUz5Ouw/AAAAP2gDAAAAAAAAAUMBAAAqAAAAf7HkF0t+7z8zUuhYrSzsPwAAAD93AwAAAAAAAAFEAQAAKgAAAH+x5BdLfu8/P8dqZWEe7D8AAAA/dwMAAAAAAAABRQEAACoAAAB/seQXS37vP0887XEVEOw/AAAAP5YDAAAAAAAAAUYBAAAqAAAAf7HkF0t+7z9dsW9+yQHsPwAAAD+WAwAAAAAAAAFHAQAAKgAAAH+x5BdLfu8/aybyin3z6z8AAAA/lgMAAAAAAAABSAEAACoAAACNJb9Y8ovvP3mbdJcx5es/AAAAP6YDAAAAAAAAAUkBAAAqAAAAm5mZmZmZ7z+FEPej5dbrPwAAAD+mAwAAAAAAAAFKAQAAKgAAAJuZmZmZme8/k4V5sJnI6z8AAAA/tgMAAAAAAAABSwEAACoAAACpDXTaQKfvP69vfskBrOs/AAAAP7YDAAAAAAAAAUwBAAAqAAAAqQ102kCn7z+95ADWtZ3rPwAAAD/FAwAAAAAAAAFNAQAAKgAAALWBThvotO8/2c4F7x2B6z8AAAA/xQMAAAAAAAABTgEAACoAAAC1gU4b6LTvP+dDiPvRcus/AAAAP9UDAAAAAAAAAU8BAAAqAAAAw/UoXI/C7z8DLo0UOlbrPwAAAD/VAwAAAAAAAAFQAQAAKgAAAMP1KFyPwu8/EaMPIe5H6z8AAAA/5QMAAAAAAAABUQEAACoAAADD9Shcj8LvPx0Yki2iOes/AAAAP+UDAAAAAAAAAVIBAAAqAAAAw/UoXI/C7z85ApdGCh3rPwAAAD/0AwAAAAAAAAFTAQAAKgAAAMP1KFyPwu8/V+ybX3IA6z8AAAA/9AMAAAAAAAABVAEAACoAAADD9Shcj8LvP3HWoHja4+o/AAAAPwQEAAAAAAAAAVUBAAAqAAAAw/UoXI/C7z+bNSie9rjqPwAAAD8EBAAAAAAAAAFWAQAAKgAAAMP1KFyPwu8/qaqqqqqq6j8AAAA/EwQAAAAAAAABVwEAACoAAADD9Shcj8LvP9MJMtDGf+o/AAAAPyMEAAAAAAAAAVgBAAAqAAAAw/UoXI/C7z/v8zbpLmPqPwAAAD8jBAAAAAAAAAFZAQAAKgAAAMP1KFyPwu8/Cd47ApdG6j8AAAA/MwQAAAAAAAABWgEAACoAAADD9Shcj8LvPxdTvg5LOOo/AAAAP0IEAAAAAAAAAVsBAAAqAAAAw/UoXI/C7z8lyEAb/ynqPwAAAD9SBAAAAAAAAAFcAQAAKgAAALWBThvotO8/NT3DJ7Mb6j8AAAA/UgQAAAAAAAABXQEAACoAAAC1gU4b6LTvP0GyRTRnDeo/AAAAP2IEAAAAAAAAAV4BAAAqAAAAtYFOG+i07z9PJ8hAG//pPwAAAD9xBAAAAAAAAAFfAQAAKgAAAKkNdNpAp+8/XZxKTc/w6T8AAAA/gQQAAAAAAAABYAEAACoAAACpDXTaQKfvP2sRzVmD4uk/AAAAP5AEAAAAAAAAAWEBAAAqAAAAm5mZmZmZ7z95hk9mN9TpPwAAAD+QBAAAAAAAAAFiAQAAKgAAAH+x5BdLfu8/h/vRcuvF6T8AAAA/oAQAAAAAAAABYwEAACoAAABxPQrXo3DvP6Hl1otTqek/AAAAP6AEAAAAAAAAAWQBAAAqAAAAV1VVVVVV7z+xWlmYB5vpPwAAAD+wBAAAAAAAAAFlAQAAKgAAAEnhehSuR+8/v8/bpLuM6T8AAAA/sAQAAAAAAAABZgEAACoAAAA7baDTBjrvP7/P26S7jOk/AAAAP78EAAAAAAAAAWcBAAAqAAAALfnFkl8s7z+/z9uku4zpPwAAAD+/BAAAAAAAAAFoAQAAKgAAAB+F61G4Hu8/zUResW9+6T8AAAA/zwQAAAAAAAABaQEAACoAAAARERERERHvP81EXrFvfuk/AAAAP88EAAAAAAAAAWoBAAAqAAAA9yhcj8L17j/NRF6xb37pPwAAAD/fBAAAAAAAAAFrAQAAKgAAANtApw102u4/2bngvSNw6T8AAAA/3wQAAAAAAAABbAEAACoAAAC/WPKLJb/uP9m54L0jcOk/AAAAP+4EAAAAAAAAAW0BAAAqAAAAs+QXS36x7j/ZueC9I3DpPwAAAD/uBAAAAAAAAAFuAQAAKgAAAJf8Yskvlu4/2bngvSNw6T8AAAA//gQAAAAAAAABbwEAACoAAAB7FK5H4XruP9m54L0jcOk/AAAAP/4EAAAAAAAAAXABAAAqAAAAYSz5xZJf7j/ZueC9I3DpPwAAAD8NBQAAAAAAAAFxAQAAKgAAAEVERERERO4/2bngvSNw6T8AAAA/DQUAAAAAAAABcgEAACoAAAAPdNpApw3uP9m54L0jcOk/AAAAPx0FAAAAAAAAAXMBAAAqAAAAyy+W/GLJ7T/nLmPK12HpPwAAAD8tBQAAAAAAAAF0AQAAKgAAAIXrUbgehe0/5y5jytdh6T8AAAA/LQUAAAAAAAABdQEAACoAAAAZS36x5BftP/Wj5daLU+k/AAAAPy0FAAAAAAAAAXYBAAAqAAAAuR6F61G47D/1o+XWi1PpPwAAAD88BQAAAAAAAAF3AQAAKgAAAEt+seQXS+w/Axlo4z9F6T8AAAA/TAUAAAAAAAABeAEAACoAAAAJOm2g0wbsPwMZaOM/Rek/AAAAP0wFAAAAAAAAAXkBAAAqAAAAtYFOG+i06z8DGWjjP0XpPwAAAD9MBQAAAAAAAAF6AQAAKgAAAGXJL5b8Yus/EI7q7/M26T8AAAA/XAUAAAAAAAABewEAACoAAAARERERERHrPxCO6u/zNuk/AAAAP2sFAAAAAAAAAXwBAAAqAAAAz8zMzMzM6j8Qjurv8zbpPwAAAD9rBQAAAAAAAAF9AQAAKgAAAJf8Yskvluo/HgNt/Kco6T8AAAA/ewUAAAAAAAABfgEAACoAAABfLPnFkl/qPx4DbfynKOk/AAAAP3sFAAAAAAAAAX8BAAAqAAAAOdBpA5026j8eA238pyjpPwAAAD+WBQAAAAAAAAGAAQAAKgAAAB3otIFOG+o/HgNt/Kco6T8AAAA/lgUAAAAAAAABgQEAACoAAADziyW/WPLpPx4DbfynKOk/AAAAP6YFAAAAAAAAAYIBAAAqAAAA16NwPQrX6T8eA238pyjpPwAAAD+mBQAAAAAAAAGDAQAAKgAAALu7u7u7u+k/HgNt/Kco6T8AAAA/tgUAAAAAAAABhAEAACoAAACVXyz5xZLpPx4DbfynKOk/AAAAP7YFAAAAAAAAAYUBAAAqAAAAXY/C9Shc6T8eA238pyjpPwAAAD/FBQAAAAAAAAGGAQAAKgAAADMzMzMzM+k/HgNt/Kco6T8AAAA/xQUAAAAAAAABhwEAACoAAAAJ16NwPQrpPx4DbfynKOk/AAAAP9UFAAAAAAAAAYgBAAAqAAAA43oUrkfh6D8eA238pyjpPwAAAD/VBQAAAAAAAAGJAQAAKgAAAMeSXyz5xeg/HgNt/Kco6T8AAAA/5QUAAAAAAAABigEAACoAAACrqqqqqqroPx4DbfynKOk/AAAAP+UFAAAAAAAAAYsBAAAqAAAAj8L1KFyP6D8eA238pyjpPwAAAD/0BQAAAAAAAAGMAQAAKgAAAI/C9Shcj+g/EI7q7/M26T8AAAA/9AUAAAAAAAABjQEAACoAAACBThvotIHoPxCO6u/zNuk/AAAAPwQGAAAAAAAAAY4BAAAqAAAAgU4b6LSB6D8DGWjjP0XpPwAAAD/fBgAAAAAAAAGPAQAAKgAAAHPaQKcNdOg/9aPl1otT6T8AAAA/3wYAAAAAAAABkAEAACoAAABz2kCnDXToP9m54L0jcOk/AAAAP+4GAAAAAAAAAZEBAAAqAAAAZ2ZmZmZm6D/NRF6xb37pPwAAAD/uBgAAAAAAAAGSAQAAKgAAAFvyiyW/WOg/sVpZmAeb6T8AAAA//gYAAAAAAAABkwEAACoAAABNfrHkF0voP5NwVH+ft+k/AAAAP/4GAAAAAAAAAZQBAAAqAAAATX6x5BdL6D95hk9mN9TpPwAAAD8NBwAAAAAAAAGVAQAAKgAAAE1+seQXS+g/XZxKTc/w6T8AAAA/DQcAAAAAAAABlgEAACoAAAA/CtejcD3oP0GyRTRnDeo/AAAAPx0HAAAAAAAAAZcBAAAqAAAAPwrXo3A96D8lyEAb/ynqPwAAAD8dBwAAAAAAAAGYAQAAKgAAADGW/GLJL+g/+2i59eJU6j8AAAA/LQcAAAAAAAABmQEAACoAAAAxlvxiyS/oP+/zNukuY+o/AAAAPzwHAAAAAAAAAZoBAAAqAAAAIyIiIiIi6D/TCTLQxn/qPwAAAD88BwAAAAAAAAGbAQAAKgAAACMiIiIiIug/tR8tt16c6j8AAAA/PAcAAAAAAAABnAEAACoAAAAjIiIiIiLoP5s1KJ72uOo/AAAAP0wHAAAAAAAAAZ0BAAAqAAAAIyIiIiIi6D9/SyOFjtXqPwAAAD9cBwAAAAAAAAGeAQAAKgAAACMiIiIiIug/V+ybX3IA6z8AAAA/XAcAAAAAAAABnwEAACoAAAAjIiIiIiLoPzkCl0YKHes/AAAAP2sHAAAAAAAAAaABAAAqAAAAIyIiIiIi6D8dGJItojnrPwAAAD9rBwAAAAAAAAGhAQAAKgAAABWuR+F6FOg/EaMPIe5H6z8AAAA/awcAAAAAAAABogEAACoAAAAVrkfhehToP+dDiPvRcus/AAAAP3sHAAAAAAAAAaMBAAAqAAAAFa5H4XoU6D/LWYPiaY/rPwAAAD+KBwAAAAAAAAGkAQAAKgAAABWuR+F6FOg/r29+yQGs6z8AAAA/igcAAAAAAAABpQEAACoAAAAVrkfhehToP5OFebCZyOs/AAAAP5oHAAAAAAAAAaYBAAAqAAAABzptoNMG6D+FEPej5dbrPwAAAD+aBwAAAAAAAAGnAQAAKgAAAAc6baDTBug/aybyin3z6z8AAAA/qgcAAAAAAAABqAEAACoAAAAHOm2g0wboP0887XEVEOw/AAAAP6oHAAAAAAAAAakBAAAqAAAABzptoNMG6D8/x2plYR7sPwAAAD+5BwAAAAAAAAGqAQAAKgAAAAc6baDTBug/M1LoWK0s7D8AAAA/yQcAAAAAAAABqwEAACoAAAD9YskvlvzkP9fjKiAYku0/AAAAPwAAAAAAAAAAAawBAAAqAAAAJ79Y8osl5T/X4yogGJLtPwAAAD+NAAAAAAAAAAGtAQAAKgAAAGsDnTbQaeU/vfklB7Cu7T8AAAA/jQAAAAAAAAABrgEAACoAAACTXyz5xZLlP6EPIe5Hy+0/AAAAP50AAAAAAAAAAa8BAAAqAAAAr0fhehSu5T95sJnIK/btPwAAAD+dAAAAAAAAAAGwAQAAKgAAAMsvlvxiyeU/W8aUr8MS7j8AAAA/rAAAAAAAAAABsQEAACoAAADlF0t+seTlPz/cj5ZbL+4/AAAAP6wAAAAAAAAAAbIBAAAqAAAAAQAAAAAA5j8l8op980vuPwAAAD+8AAAAAAAAAAGzAQAAKgAAABvotIFOG+Y/CQiGZIto7j8AAAA/vAAAAAAAAAABtAEAACoAAAA30GkDnTbmP/uSA1jXdu4/AAAAP8wAAAAAAAAAAbUBAAAqAAAARURERERE5j/tHYFLI4XuPwAAAD/MAAAAAAAAAAG2AQAAKgAAAFO4HoXrUeY/7R2BSyOF7j8AAAA/2wAAAAAAAAABtwEAACoAAABTuB6F61HmP9+o/j5vk+4/AAAAPzcBAAAAAAAAAbgBAAAqAAAAYSz5xZJf5j/fqP4+b5PuPwAAAD9XAQAAAAAAAAG5AQAAKgAAAG+g0wY6beY/w775JQew7j8AAAA/VwEAAAAAAAABugEAACoAAAB9FK5H4XrmP8O++SUHsO4/AAAAP2YBAAAAAAAAAbsBAAAqAAAAfRSuR+F65j+1SXcZU77uPwAAAD92AQAAAAAAAAG8AQAAKgAAAImIiIiIiOY/tUl3GVO+7j8AAAA/dgEAAAAAAAABvQEAACoAAACJiIiIiIjmP6fU9AyfzO4/AAAAP3YBAAAAAAAAAb4BAAAqAAAAYSz5xZJf5j/LbqgTZKDtPwAAAD8AAAAAAAAAAAG/AQAAKgAAAFO4HoXrUeY/vfklB7Cu7T8AAAA/jQAAAAAAAAABwAEAACoAAABFRERERETmP6+Eo/r7vO0/AAAAP40AAAAAAAAAAcEBAAAqAAAARURERERE5j+hDyHuR8vtPwAAAD+NAAAAAAAAAAHCAQAAKgAAADfQaQOdNuY/hSUc1d/n7T8AAAA/nAAAAAAAAAABwwEAACoAAAApXI/C9SjmP2s7F7x3BO4/AAAAP5wAAAAAAAAAAcQBAAAqAAAAG+i0gU4b5j9bxpSvwxLuPwAAAD+sAAAAAAAAAAHFAQAAKgAAAA102kCnDeY/M2cNiqc97j8AAAA/vAAAAAAAAAABxgEAACoAAAABAAAAAADmPxd9CHE/Wu4/AAAAP7wAAAAAAAAAAccBAAAqAAAA84slv1jy5T/7kgNY13buPwAAAD/LAAAAAAAAAAHIAQAAKgAAANmjcD0K1+U/36j+Pm+T7j8AAAA/ywAAAAAAAAAByQEAACoAAADLL5b8YsnlP7VJdxlTvu4/AAAAP9sAAAAAAAAAAcoBAAAqAAAAvbu7u7u75T+n1PQMn8zuPwAAAD/bAAAAAAAAAAHLAQAAKgAAAK9H4XoUruU/f3Vt54L37j8AAAA/6wAAAAAAAAABzAEAACoAAACh0wY6baDlP3EA69rOBe8/AAAAP+sAAAAAAAAAAc0BAAAqAAAAk18s+cWS5T9HoWO1sjDvPwAAAD/6AAAAAAAAAAHOAQAAKgAAAIXrUbgeheU/OSzhqP4+7z8AAAA/+gAAAAAAAAABzwEAACoAAAB3d3d3d3flPx1C3I+WW+8/AAAAPwoBAAAAAAAAAdABAAAqAAAAXY/C9Shc5T/14lRqeobvPwAAAD8KAQAAAAAAAAHRAQAAKgAAAF2PwvUoXOU/5W3SXcaU7z8AAAA/GQEAAAAAAAAB0gEAACoAAABPG+i0gU7lP9f4T1ESo+8/AAAAPxkBAAAAAAAAAdMBAAAqAAAAQacNdNpA5T+9Dks4qr/vPwAAAD8pAQAAAAAAAAHUAQAAKgAAANUGOm2g0+Q/w775JQew7j8AAAA/AAAAAAAAAAAB1QEAACoAAAD9YskvlvzkP8O++SUHsO4/AAAAP8wAAAAAAAAAAdYBAAAqAAAAJ79Y8osl5T/DvvklB7DuPwAAAD/6AAAAAAAAAAHXAQAAKgAAAF2PwvUoXOU/w775JQew7j8AAAA/+gAAAAAAAAAB2AEAACoAAACTXyz5xZLlP9EzfDK7oe4/AAAAPwkBAAAAAAAAAdkBAAAqAAAA5RdLfrHk5T/RM3wyu6HuPwAAAD8JAQAAAAAAAAHaAQAAKgAAADfQaQOdNuY/0TN8Mruh7j8AAAA/GQEAAAAAAAAB2wEAACoAAACJiIiIiIjmP9+o/j5vk+4/AAAAPygBAAAAAAAAAdwBAAAqAAAA6bSBThvo5j/tHYFLI4XuPwAAAD8oAQAAAAAAAAHdAQAAKgAAAC35xZJfLOc/+5IDWNd27j8AAAA/OAEAAAAAAAAB3gEAACoAAAB/seQXS37nPwkIhmSLaO4/AAAAPzgBAAAAAAAAAd8BAAAqAAAA3d3d3d3d5z8XfQhxP1ruPwAAAD9IAQAAAAAAAAHgAQAAKgAAAE1+seQXS+g/JfKKffNL7j8AAAA/SAEAAAAAAAAB4QEAACoAAACdNtBpA53oPzNnDYqnPe4/AAAAP1cBAAAAAAAAAeIBAAAqAAAACdejcD0K6T9NURKjDyHuPwAAAD9XAQAAAAAAAAHjAQAAKgAAAE8b6LSBTuk/azsXvHcE7j8AAAA/ZwEAAAAAAAAB5AEAACoAAACVXyz5xZLpP3mwmcgr9u0/AAAAP2cBAAAAAAAAAeUBAAAqAAAAyS+W/GLJ6T+FJRzV3+ftPwAAAD93AQAAAAAAAAHmAQAAKgAAAOUXS36x5Ok/k5qe4ZPZ7T8AAAA/dwEAAAAAAAAB5wEAACoAAAABAAAAAADqP5OanuGT2e0/AAAAP4YBAAAAAAAAAegBAAAqAAAAD3TaQKcN6j+hDyHuR8vtPwAAAD+GAQAAAAAAAAs=</ink>
</athena>
</file>

<file path=customXml/item23.xml><?xml version="1.0" encoding="utf-8"?>
<athena xmlns="http://schemas.microsoft.com/edu/athena" version="0.1.2681.0">
  <media streamable="true" recordStart="570938" recordEnd="735014" recordLength="1089489" start="570938" end="735014" audioFormat="{00001610-0000-0010-8000-00AA00389B71}" audioRate="44100" muted="false" volume="0.8" fadeIn="0" fadeOut="0" videoFormat="{34363248-0000-0010-8000-00AA00389B71}" videoRate="30" videoWidth="960" videoHeight="720"/>
</athena>
</file>

<file path=customXml/item24.xml><?xml version="1.0" encoding="utf-8"?>
<athena xmlns="http://schemas.microsoft.com/edu/athena" version="0.1.2681.0">
  <media streamable="true" recordStart="535860" recordEnd="570938" recordLength="1089489" start="535860" end="570938" audioFormat="{00001610-0000-0010-8000-00AA00389B71}" audioRate="44100" muted="false" volume="0.8" fadeIn="0" fadeOut="0" videoFormat="{34363248-0000-0010-8000-00AA00389B71}" videoRate="30" videoWidth="960" videoHeight="720"/>
</athena>
</file>

<file path=customXml/item25.xml><?xml version="1.0" encoding="utf-8"?>
<athena xmlns="http://schemas.microsoft.com/edu/athena" version="0.1.2681.0">
  <media streamable="true" recordStart="839138" recordEnd="906648" recordLength="1089489" start="839138" end="906648" audioFormat="{00001610-0000-0010-8000-00AA00389B71}" audioRate="44100" muted="false" volume="0.8" fadeIn="0" fadeOut="0" videoFormat="{34363248-0000-0010-8000-00AA00389B71}" videoRate="30" videoWidth="960" videoHeight="720"/>
</athena>
</file>

<file path=customXml/item26.xml><?xml version="1.0" encoding="utf-8"?>
<athena xmlns="http://schemas.microsoft.com/edu/athena" version="0.1.2681.0">
  <media streamable="true" recordStart="0" recordEnd="25618" recordLength="175659" start="0" end="25618" audioFormat="{00001610-0000-0010-8000-00AA00389B71}" audioRate="44100" muted="false" volume="0.8" fadeIn="0" fadeOut="0" videoFormat="{34363248-0000-0010-8000-00AA00389B71}" videoRate="30" videoWidth="960" videoHeight="720"/>
</athena>
</file>

<file path=customXml/item27.xml><?xml version="1.0" encoding="utf-8"?>
<athena xmlns="http://schemas.microsoft.com/edu/athena" version="0.1.3209.0">
  <media streamable="true" recordStart="0" recordEnd="48336" recordLength="52639"/>
</athena>
</file>

<file path=customXml/item28.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QAAAAGAAAABwMAAAAAAQAAAAQAAAAECUlua0F0b21WMQIAAAAJBAAAAAkFAAAACQYAAAAJBwAAAAUEAAAAC1BlblN0cm9rZVYxBAAAAApBdHRyaWJ1dGVzBVRyYWNlCVN0YXJ0VGltZQRUeXBlBAQABA9QZW5BdHRyaWJ1dGVzVjECAAAACklua1RyYWNlVjECAAAAEAxBY3Rpb25UeXBlVjECAAAAAgAAAAkIAAAACQkAAAD1DAAAAAAAAAX2////DEFjdGlvblR5cGVWMQEAAAAHdmFsdWVfXwAIAgAAAAAAAAABBQAAAAQAAAAJCwAAAAkMAAAAgSkAAAAAAAAB8/////b///8AAAAAAQYAAAAEAAAACQ4AAAAJDwAAAPhtAAAAAAAAAfD////2////AAAAAAUHAAAADUNsZWFyQ2FudmFzVjECAAAACVN0YXJ0VGltZQRUeXBlAAQQDEFjdGlvblR5cGVWMQIAAAACAAAA0LwAAAAAAAAB7/////b///8AAAAABQgAAAAPUGVuQXR0cmlidXRlc1YxCgAAAAdfY29sb3JBB19jb2xvclIHX2NvbG9yRwdfY29sb3JCCkZpdFRvQ3VydmUGSGVpZ2h0Dklnbm9yZVByZXNzdXJlDUlzSGlnaGxpZ2h0ZXIFU2hhcGUFV2lkdGgAAAAAAAAAAAQAAgICAgEGAQEMQnJ1c2hTaGFwZVYxAgAAAAYCAAAA/3AwoAAAAAAAAAAiQAAABe7///8MQnJ1c2hTaGFwZVYxAQAAAAd2YWx1ZV9fAAgCAAAAAQAAAAAAAAAAACJABQkAAAAKSW5rVHJhY2VWMQMAAAANTGlzdGAxK19pdGVtcwxMaXN0YDErX3NpemUPTGlzdGAxK192ZXJzaW9uBAAAGFNoYXJlZC5JbmtpbmcuSW5rUG9pbnRbXQIAAAAICAIAAAAJEwAAAKUBAAClAQAAAQsAAAAIAAAA/3AwoAAAAAAAAAAiQAAAAez////u////AQAAAAAAAAAAACJAAQwAAAAJAAAACRUAAAArAgAAKwIAAAEOAAAACAAAAP9wMKAAAAAAAAAAIkAAAAHq////7v///wEAAAAAAAAAAAAiQAEPAAAACQAAAAkXAAAA7AAAAOwAAAAHEwAAAAABAAAAAAIAAAQKSW5rUG9pbnRWMQIAAAAJGAAAAAkZAAAACRoAAAAJGwAAAAkcAAAACR0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nNAAAACc4AAAAJzwAAAAnQAAAACdEAAAAJ0gAAAAnTAAAACdQAAAAJ1QAAAAnWAAAACdcAAAAJ2AAAAAnZAAAACdoAAAAJ2wAAAAncAAAACd0AAAAJ3gAAAAnfAAAACeAAAAAJ4QAAAAniAAAACeMAAAAJ5AAAAAnlAAAACeYAAAAJ5wAAAAnoAAAACekAAAAJ6gAAAAnrAAAACewAAAAJ7QAAAAnuAAAACe8AAAAJ8AAAAAnxAAAACfIAAAAJ8wAAAAn0AAAACfUAAAAJ9gAAAAn3AAAACfgAAAAJ+QAAAAn6AAAACfsAAAAJ/AAAAAn9AAAACf4AAAAJ/wAAAAkAAQAACQEBAAAJAgEAAAkDAQAACQQBAAAJBQEAAAkGAQAACQcBAAAJCAEAAAkJAQAACQoBAAAJCwEAAAkMAQAACQ0BAAAJDgEAAAkPAQAACRABAAAJEQEAAAkSAQAACRMBAAAJFAEAAAkVAQAACRYBAAAJFwEAAAkYAQAACRkBAAAJGgEAAAkbAQAACRwBAAAJHQEAAAkeAQAACR8BAAAJIAEAAAkhAQAACSIBAAAJIwEAAAkkAQAACSUBAAAJJgEAAAknAQAACSgBAAAJKQEAAAkqAQAACSsBAAAJLAEAAAktAQAACS4BAAAJLwEAAAkwAQAACTEBAAAJMgEAAAkzAQAACTQBAAAJNQEAAAk2AQAACTcBAAAJOAEAAAk5AQAACToBAAAJOwEAAAk8AQAACT0BAAAJPgEAAAk/AQAACUABAAAJQQEAAAlCAQAACUMBAAAJRAEAAAlFAQAACUYBAAAJRwEAAAlIAQAACUkBAAAJSgEAAAlLAQAACUwBAAAJTQEAAAlOAQAACU8BAAAJUAEAAAlRAQAACVIBAAAJUwEAAAlUAQAACVUBAAAJVgEAAAlXAQAACVgBAAAJWQEAAAlaAQAACVsBAAAJXAEAAAldAQAACV4BAAAJXwEAAAlgAQAACWEBAAAJYgEAAAljAQAACWQBAAAJZQEAAAlmAQAACWcBAAAJaAEAAAlpAQAACWoBAAAJawEAAAlsAQAACW0BAAAJbgEAAAlvAQAACXABAAAJcQEAAAlyAQAACXMBAAAJdAEAAAl1AQAACXYBAAAJdwEAAAl4AQAACXkBAAAJegEAAAl7AQAACXwBAAAJfQEAAAl+AQAACX8BAAAJgAEAAAmBAQAACYIB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1bBxUAAAAAAQAAAAAEAAAECklua1BvaW50VjECAAAACb0BAAAJvgEAAAm/AQAACcABAAAJwQEAAAnCAQAACcMBAAAJxAEAAAnFAQAACcYBAAAJxwEAAAnIAQAACckBAAAJygEAAAnLAQAACcwBAAAJzQEAAAnOAQAACc8BAAAJ0AEAAAnRAQAACdIBAAAJ0wEAAAnUAQAACdUBAAAJ1gEAAAnXAQAACdgBAAAJ2QEAAAnaAQAACdsBAAAJ3AEAAAndAQAACd4BAAAJ3wEAAAngAQAACeEBAAAJ4gEAAAnjAQAACeQBAAAJ5QEAAAnmAQAACecBAAAJ6AEAAAnpAQAACeoBAAAJ6wEAAAnsAQAACe0BAAAJ7gEAAAnvAQAACfABAAAJ8QEAAAnyAQAACfMBAAAJ9AEAAAn1AQAACfYBAAAJ9wEAAAn4AQAACfkBAAAJ+gEAAAn7AQAACfwBAAAJ/QEAAAn+AQAACf8BAAAJAAIAAAkBAgAACQICAAAJAwIAAAkEAgAACQUCAAAJBgIAAAkHAgAACQgCAAAJCQIAAAkKAgAACQsCAAAJDAIAAAkNAgAACQ4CAAAJDwIAAAkQAgAACRECAAAJEgIAAAkTAgAACRQCAAAJFQIAAAkWAgAACRcCAAAJGAIAAAkZAgAACRoCAAAJGwIAAAkcAgAACR0CAAAJHgIAAAkfAgAACSACAAAJIQIAAAkiAgAACSMCAAAJJAIAAAklAgAACSYCAAAJJwIAAAkoAgAACSkCAAAJKgIAAAkrAgAACSwC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JlgIAAAmXAgAACZgCAAAJmQIAAAmaAgAACZsCAAAJnAIAAAmdAgAACZ4CAAAJnwIAAAmgAgAACaECAAAJogIAAAmjAgAACaQCAAAJpQIAAAmmAgAACacCAAAJqAIAAAmpAgAACaoCAAAJqwIAAAmsAgAACa0CAAAJrgIAAAmvAgAACbACAAAJsQIAAAmyAgAACbMCAAAJtAIAAAm1AgAACbYCAAAJtwIAAAm4AgAACbkCAAAJugIAAAm7AgAACbwCAAAJvQIAAAm+AgAACb8CAAAJwAIAAAnBAgAACcICAAAJwwIAAAnEAgAACcUCAAAJxgIAAAnHAgAACcgCAAAJyQIAAAnKAgAACcsCAAAJzAIAAAnNAgAACc4CAAAJzwIAAAnQAgAACdECAAAJ0gIAAAnTAgAACdQCAAAJ1QIAAAnWAgAACdcCAAAJ2AIAAAnZAgAACdoCAAAJ2wIAAAncAgAACd0CAAAJ3gIAAAnfAgAACeACAAAJ4QIAAAniAgAACeMCAAAJ5AIAAAnlAgAACeYCAAAJ5wIAAAnoAgAACekCAAAJ6gIAAAnrAgAACewCAAAJ7QIAAAnuAgAACe8CAAAJ8AIAAAnxAgAACfICAAAJ8wIAAAn0AgAACfUCAAAJ9gIAAAn3AgAACfgCAAAJ+QIAAAn6AgAACfsCAAAJ/AIAAAn9AgAACf4CAAAJ/wIAAAkAAwAACQEDAAAJAgMAAAkDAwAACQQDAAAJBQMAAAkGAwAACQcDAAAJCAMAAAkJAwAACQoDAAAJCwMAAAkMAwAACQ0DAAAJDgMAAAkPAwAACRADAAAJEQMAAAkSAwAACRMDAAAJFAMAAAkVAwAACRYDAAAJFwMAAAkYAwAACRkDAAAJGgMAAAkbAwAACRwDAAAJHQMAAAkeAwAACR8DAAAJIAMAAAkhAwAACSIDAAAJIwMAAAkkAwAACSUDAAAJJgMAAAknAwAACSgD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CVUDAAAJVgMAAAlXAwAACVgDAAAJWQMAAAlaAwAACVsDAAAJXAMAAAldAwAACV4DAAAJXwMAAAlgAwAACWEDAAAJYgMAAAljAwAACWQDAAAJZQMAAAlmAwAACWcDAAAJaAMAAAlpAwAACWoDAAAJawMAAAlsAwAACW0DAAAJbgMAAAlvAwAACXADAAAJcQMAAAlyAwAACXMDAAAJdAMAAAl1AwAACXYDAAAJdwMAAAl4AwAACXkDAAAJegMAAAl7AwAACXwDAAAJfQMAAAl+AwAACX8DAAAJgAMAAAmBAwAACYIDAAAJgwMAAAmEAwAACYUDAAAJhgMAAAmHAwAACYgDAAAJiQMAAAmKAwAACYsDAAAJjAMAAAmNAwAACY4DAAAJjwMAAAmQAwAACZEDAAAJkgMAAAmTAwAACZQDAAAJlQMAAAmWAwAACZcDAAAJmAMAAAmZAwAACZoDAAAJmwMAAAmcAwAACZ0DAAAJngMAAAmfAwAACaADAAAJoQMAAAmiAwAACaMDAAAJpAMAAAmlAwAACaYDAAAJpwMAAAmoAwAACakDAAAJqgMAAAmrAwAACawDAAAJrQMAAAmuAwAACa8DAAAJsAMAAAmxAwAACbIDAAAJswMAAAm0AwAACbUDAAAJtgMAAAm3AwAACbgDAAAJuQMAAAm6AwAACbsDAAAJvAMAAAm9AwAACb4DAAAJvwMAAAnAAwAACcEDAAAJwgMAAAnDAwAACcQDAAAJxQMAAAnGAwAACccDAAAJyAMAAAnJAwAACcoDAAAJywMAAAnMAwAACc0DAAAJzgMAAAnPAwAACdADAAAJ0QMAAAnSAwAACdMDAAAJ1AMAAAnVAwAACdYDAAAJ1wMAAAnYAwAACdkDAAAJ2gMAAAnbAwAACdwDAAAJ3QMAAAneAwAACd8DAAAJ4AMAAAnhAwAACeIDAAAJ4wMAAAnkAwAACeUDAAAJ5gMAAAnnAwAADtUBAAAHFwAAAAABAAAAAAEAAAQKSW5rUG9pbnRWMQIAAAAJ6AMAAAnpAwAACeoDAAAJ6wMAAAnsAwAACe0DAAAJ7gMAAAnvAwAACfADAAAJ8QMAAAnyAwAACfMDAAAJ9AMAAAn1AwAACfYDAAAJ9wMAAAn4AwAACfkDAAAJ+gMAAAn7AwAACfwDAAAJ/QMAAAn+AwAACf8DAAAJAAQAAAkBBAAACQIEAAAJAwQAAAkEBAAACQUEAAAJBgQAAAkHBAAACQgEAAAJCQQAAAkKBAAACQsEAAAJDAQAAAkNBAAACQ4EAAAJDwQAAAkQBAAACREEAAAJEgQAAAkTBAAACRQEAAAJFQQAAAkWBAAACRcEAAAJGAQAAAkZBAAACRoEAAAJGwQAAAkcBAAACR0EAAAJHgQAAAkfBAAACSAEAAAJIQQAAAkiBAAACSMEAAAJJAQAAAklBAAACSYEAAAJJwQAAAkoBAAACSkEAAAJKgQAAAkrBAAACSwEAAAJLQQAAAkuBAAACS8EAAAJMAQAAAkxBAAACTIEAAAJMwQAAAk0BAAACTUEAAAJNgQAAAk3BAAACTgEAAAJOQQAAAk6BAAACTsEAAAJPAQAAAk9BAAACT4EAAAJPwQAAAlABAAACUEEAAAJQgQAAAlDBAAACUQEAAAJRQQAAAlGBAAACUcEAAAJSAQAAAlJBAAACUoEAAAJSwQAAAlMBAAACU0EAAAJTgQAAAlPBAAACVAEAAAJUQQAAAlSBAAACVMEAAAJVAQAAAlVBAAACVYEAAAJVwQAAAlYBAAACVkEAAAJWgQAAAlbBAAACVwEAAAJXQQAAAleBAAACV8EAAAJYAQAAAlhBAAACWIEAAAJYwQAAAlkBAAACWUEAAAJZgQAAAlnBAAACWgEAAAJaQQAAAlqBAAACWsEAAAJbAQAAAltBAAACW4EAAAJbwQAAAlwBAAACXEEAAAJcgQAAAlzBAAACXQEAAAJdQQAAAl2BAAACXcEAAAJeAQAAAl5BAAACXoEAAAJewQAAAl8BAAACX0EAAAJfgQAAAl/BAAACYAEAAAJgQQAAAmCBAAACYMEAAAJhAQAAAmFBAAACYYEAAAJhwQAAAmIBAAACYkEAAAJigQAAAmLBAAACYwEAAAJjQQAAAmOBAAACY8EAAAJkAQAAAmRBAAACZIEAAAJkwQAAAmUBAAACZUEAAAJlgQAAAmXBAAACZgEAAAJmQQAAAmaBAAACZsEAAAJnAQAAAmdBAAACZ4EAAAJnwQAAAmgBAAACaEEAAAJogQAAAmjBAAACaQEAAAJpQQAAAmmBAAACacEAAAJqAQAAAmpBAAACaoEAAAJqwQAAAmsBAAACa0EAAAJrgQAAAmvBAAACbAEAAAJsQQAAAmyBAAACbMEAAAJtAQAAAm1BAAACbYEAAAJtwQAAAm4BAAACbkEAAAJugQAAAm7BAAACbwEAAAJvQQAAAm+BAAACb8EAAAJwAQAAAnBBAAACcIEAAAJwwQAAAnEBAAACcUEAAAJxgQAAAnHBAAACcgEAAAJyQQAAAnKBAAACcsEAAAJzAQAAAnNBAAACc4EAAAJzwQAAAnQBAAACdEEAAAJ0gQAAAnTBAAADRQFGAAAAApJbmtQb2ludFYxBAAAAAFYAVkOUHJlc3N1cmVGYWN0b3IJVGltZVN0YW1wAAAAAAYGCxACAAAA/VV2NOPArz90gn/m0aKiPwAAAD8AAAAAAAAAAAEZAAAAGAAAAF+sM1XoW68/dIJ/5tGioj8AAAA/HwAAAAAAAAABGgAAABgAAADDAvF17fauP1zcwpQ3SqM/AAAAPx8AAAAAAAAAARsAAAAYAAAAwwLxde32rj9ENgZDnfGjPwAAAD8uAAAAAAAAAAEcAAAAGAAAAMMC8XXt9q4/LpBJ8QKZpD8AAAA/PgAAAAAAAAABHQAAABgAAADDAvF17fauPxjqjJ9oQKU/AAAAPz4AAAAAAAAAAR4AAAAYAAAAwwLxde32rj/onRP8M4+mPwAAAD9OAAAAAAAAAAEfAAAAGAAAACVZrpbyka4/vFGaWP/dpz8AAAA/XQAAAAAAAAABIAAAABgAAAAlWa6W8pGuP44FIbXKLKk/AAAAP10AAAAAAAAAASEAAAAYAAAAia9rt/csrj9guacRlnuqPwAAAD9tAAAAAAAAAAEiAAAAGAAAAImva7f3LK4/HMdxHMdxrD8AAAA/fQAAAAAAAAABIwAAABgAAACJr2u39yyuP9jUOyf4Z64/AAAAP30AAAAAAAAAASQAAAAYAAAAia9rt/csrj+oiMKDw7avPwAAAD+MAAAAAAAAAAElAAAAGAAAAImva7f3LK4/MktGR3rWsD8AAAA/jAAAAAAAAAABJgAAABgAAACJr2u39yyuPxulifXffbE/AAAAP5wAAAAAAAAAAScAAAAYAAAAia9rt/csrj/5q+56+HiyPwAAAD+cAAAAAAAAAAEoAAAAGAAAAImva7f3LK4/17JTABF0sz8AAAA/qwAAAAAAAAABKQAAABgAAAAlWa6W8pGuP7S5uIUpb7Q/AAAAP6sAAAAAAAAAASoAAAAYAAAAX6wzVehbrz+RwB0LQmq1PwAAAD+7AAAAAAAAAAErAAAAGAAAAM1/3AnvErA/exphuacRtj8AAAA/uwAAAAAAAAABLAAAABgAAACc1H15bEWwP2R0pGcNubY/AAAAP8sAAAAAAAAAAS0AAAAYAAAAB9NhyOTcsD9YIcY+wAy3PwAAAD/LAAAAAAAAAAEuAAAAGAAAAKZ8pKffQbE/QnsJ7SW0tz8AAAA/2gAAAAAAAAABLwAAABgAAAASe4j2V9mxPyvVTJuLW7g/AAAAP9oAAAAAAAAAATAAAAAYAAAAfnlsRdBwsj8r1Uybi1u4PwAAAD/qAAAAAAAAAAExAAAAGAAAALjM8QPGOrM/H4Jucj6vuD8AAAA/6gAAAAAAAAABMgAAABgAAACQybmhtmm0PwjcsSCkVrk/AAAAP/oAAAAAAAAAATMAAAAYAAAAmnHgzylmtT/8iNP3Vqq5PwAAAD/6AAAAAAAAAAE0AAAAGAAAANXEZY4fMLY//IjT91aquT8AAAA/CQEAAAAAAAABNQAAABgAAADebIy8kiy3P/yI0/dWqrk/AAAAPwkBAAAAAAAAATYAAAAYAAAA5xSz6gUpuD/8iNP3Vqq5PwAAAD8ZAQAAAAAAAAE3AAAAGAAAAL8Re4j2V7k//IjT91aquT8AAAA/GQEAAAAAAAABOAAAABgAAACYDkMm54a6P/yI0/dWqrk/AAAAPygBAAAAAAAAATkAAAAYAAAAobZpVFqDuz8UL5BJ8QK5PwAAAD8oAQAAAAAAAAE6AAAAGAAAAHmzMfJKsrw/NigrxNgHuD8AAAA/OAEAAAAAAAABOwAAABgAAABSsPmPO+G9P07O5xVzYLc/AAAAPzgBAAAAAAAAATwAAAAYAAAAjAN/TjGrvj9kdKRnDbm2PwAAAD9IAQAAAAAAAAE9AAAAGAAAAJarpXykp78/ZHSkZw25tj8AAAA/SAEAAAAAAAABPgAAABgAAAA31DaNSmvAP3saYbmnEbY/AAAAP1cBAAAAAAAAAT8AAAAYAAAAOyhKJITpwD+HbT/i9L21PwAAAD9XAQAAAAAAAAFAAAAAGAAAAA/R/io7msE/nRP8M48WtT8AAAA/ZwEAAAAAAAABQQAAABgAAAB8z+J5szHCP50T/DOPFrU/AAAAP3cBAAAAAAAAAUIAAAAYAAAAgCP2EO2vwj+pZtpc3MK0PwAAAD93AQAAAAAAAAFDAAAAGAAAAOwh2l9lR8M/qWbaXNzCtD8AAAA/dwEAAAAAAAABRAAAABgAAAC/yo5mHPjDP7S5uIUpb7Q/AAAAP4YBAAAAAAAAAUUAAAAYAAAA+h0UJRLCxD+0ubiFKW+0PwAAAD+GAQAAAAAAAAFGAAAAGAAAADVxmeMHjMU/tLm4hSlvtD8AAAA/lgEAAAAAAAABRwAAABgAAAA5xax6QQrGP7S5uIUpb7Q/AAAAP6UBAAAAAAAAAUgAAAAYAAAAPxnAEXuIxj+0ubiFKW+0PwAAAD+lAQAAAAAAAAFJAAAAGAAAAERt06i0Bsc/tLm4hSlvtD8AAAA/pQEAAAAAAAABSgAAABgAAAB5bEXQcFLHP7S5uIUpb7Q/AAAAP7UBAAAAAAAAAUsAAAAYAAAAr2u39yyexz+0ubiFKW+0PwAAAD/FAQAAAAAAAAFMAAAAGAAAAH7AWGeq0Mc/tLm4hSlvtD8AAAA/xQEAAAAAAAABTQAAABgAAABNFfrWJwPIP7S5uIUpb7Q/AAAAP9QBAAAAAAAAAU4AAAAYAAAAG2qbRqU1yD+0ubiFKW+0PwAAAD/UAQAAAAAAAAFPAAAAGAAAAIMUbP7jTsg/tLm4hSlvtD8AAAA/5AEAAAAAAAABUAAAABgAAAC5E94loJrIP7S5uIUpb7Q/AAAAP+QBAAAAAAAAAVEAAAAYAAAAh2h/lR3NyD+0ubiFKW+0PwAAAD/0AQAAAAAAAAFSAAAAGAAAAFa9IAWb/8g/tLm4hSlvtD8AAAA/9AEAAAAAAAABUwAAABgAAACMvJIsV0vJP7S5uIUpb7Q/AAAAPwMCAAAAAAAAAVQAAAAYAAAAwrsEVBOXyT+0ubiFKW+0PwAAAD8DAgAAAAAAAAFVAAAAGAAAAMYPGOtMFco/qWbaXNzCtD8AAAA/EwIAAAAAAAABVgAAABgAAAAzDvw5xazKP6lm2lzcwrQ/AAAAPxMCAAAAAAAAAVcAAAAYAAAAB7ewQHxdyz+dE/wzjxa1PwAAAD8iAgAAAAAAAAFYAAAAGAAAANpfZUczDsw/h20/4vS9tT8AAAA/IgIAAAAAAAABWQAAABgAAAB8Xbu9Z/HMP3saYbmnEbY/AAAAPzICAAAAAAAAAVoAAAAYAAAAtrBAfF27zT9vx4KQWmW2PwAAAD8yAgAAAAAAAAFbAAAAGAAAAMFYZ6rQt84/ZHSkZw25tj8AAAA/QgIAAAAAAAABXAAAABgAAAD8q+xoxoHPP1ghxj7ADLc/AAAAP0ICAAAAAAAAAV0AAAAYAAAAm/+4E94l0D9OzucVc2C3PwAAAD9RAgAAAAAAAAFeAAAAGAAAADip+/LYitA/QnsJ7SW0tz8AAAA/UQIAAAAAAAABXwAAABgAAADVUj7S0+/QP0J7Ce0ltLc/AAAAP2ECAAAAAAAAAWAAAAAYAAAAP6eYVS9I0T82KCvE2Ae4PwAAAD9hAgAAAAAAAAFhAAAAGAAAAN1Q2zQqrdE/NigrxNgHuD8AAAA/cQIAAAAAAAABYgAAABgAAACrpXykp9/RPzYoK8TYB7g/AAAAP3ECAAAAAAAAAWMAAAAYAAAArU8GcMQe0j8r1Uybi1u4PwAAAD+AAgAAAAAAAAFkAAAAGAAAAHykp99BUdI/K9VMm4tbuD8AAAA/gAIAAAAAAAABZQAAABgAAAAXpGDzH3fSPyvVTJuLW7g/AAAAP5ACAAAAAAAAAWYAAAAYAAAAs6MZB/6c0j8r1Uybi1u4PwAAAD+QAgAAAAAAAAFnAAAAGAAAAE6j0hrcwtI/K9VMm4tbuD8AAAA/nwIAAAAAAAABaAAAABgAAAAd+HOKWfXSPx+CbnI+r7g/AAAAP58CAAAAAAAAAWkAAAAYAAAA60wV+tYn0z8fgm5yPq+4PwAAAD+vAgAAAAAAAAFqAAAAGAAAALqhtmlUWtM/FC+QSfECuT8AAAA/rwIAAAAAAAABawAAABgAAAC8S0A1cZnTPwjcsSCkVrk/AAAAP78CAAAAAAAAAWwAAAAYAAAAv/XJAI7Y0z8I3LEgpFa5PwAAAD+/AgAAAAAAAAFtAAAAGAAAAPT0OyhKJNQ/CNyxIKRWuT8AAAA/zgIAAAAAAAABbgAAABgAAAD3nsXzZmPUP/yI0/dWqrk/AAAAP94CAAAAAAAAAW8AAAAYAAAAYPMfd8K71D/8iNP3Vqq5PwAAAD/eAgAAAAAAAAFwAAAAGAAAAMpHevodFNU/8jX1zgn+uT8AAAA/3gIAAAAAAAABcQAAABgAAAA0nNR9eWzVP/I19c4J/rk/AAAAP+4CAAAAAAAAAXIAAAAYAAAAaptGpTW41T/yNfXOCf65PwAAAD/9AgAAAAAAAAFzAAAAGAAAAAdFiYQwHdY/8jX1zgn+uT8AAAA//QIAAAAAAAABdAAAABgAAABxmeMHjHXWP/I19c4J/rk/AAAAPw0DAAAAAAAAAXUAAAAYAAAA2+09i+fN1j/yNfXOCf65PwAAAD8NAwAAAAAAAAF2AAAAGAAAAN6Xx1YEDdc/8jX1zgn+uT8AAAA/HAMAAAAAAAABdwAAABgAAAAUlzl+wFjXP/I19c4J/rk/AAAAP0QDAAAAAAAAAXgAAAAYAAAAFkHDSd2X1z/yNfXOCf65PwAAAD9UAwAAAAAAAAF5AAAAGAAAAOSVZLlaytc/8jX1zgn+uT8AAAA/VAMAAAAAAAABegAAABgAAAB/lR3NOPDXP/I19c4J/rk/AAAAP2QDAAAAAAAAAXsAAAAYAAAAGpXW4BYW2D/yNfXOCf65PwAAAD9kAwAAAAAAAAF8AAAAGAAAALWUj/T0O9g/8jX1zgn+uT8AAAA/cwMAAAAAAAABfQAAABgAAAAdP2CsM1XYP/I19c4J/rk/AAAAP3MDAAAAAAAAAX4AAAAYAAAAuD4ZwBF72D/yNfXOCf65PwAAAD+DAwAAAAAAAAF/AAAAGAAAAFM+0tPvoNg/5uIWprxRuj8AAAA/gwMAAAAAAAABgAAAABgAAAAhk3NDbdPYP+biFqa8Ubo/AAAAP5MDAAAAAAAAAYEAAAAYAAAAvJIsV0v52D/m4hamvFG6PwAAAD+TAwAAAAAAAAGCAAAAGAAAAFeS5WopH9k/5uIWprxRuj8AAAA/ogMAAAAAAAABgwAAABgAAADykZ5+B0XZP+biFqa8Ubo/AAAAP6IDAAAAAAAAAYQAAAAYAAAAjZFXkuVq2T/m4hamvFG6PwAAAD+yAwAAAAAAAAGFAAAAGAAAAPU7KEokhNk/5uIWprxRuj8AAAA/sgMAAAAAAAABhgAAABgAAACQO+FdAqrZP+biFqa8Ubo/AAAAP8EDAAAAAAAAAYcAAAAYAAAA9+WxFUHD2T/m4hamvFG6PwAAAD/BAwAAAAAAAAGIAAAAGAAAAJLlaikf6dk/5uIWprxRuj8AAAA/0QMAAAAAAAABiQAAABgAAAAt5SM9/Q7aP+biFqa8Ubo/AAAAP9EDAAAAAAAAAYoAAAAYAAAAlI/09Dso2j/m4hamvFG6PwAAAD/hAwAAAAAAAAGLAAAAGAAAAPs5xax6Qdo/5uIWprxRuj8AAAA/4QMAAAAAAAABjAAAABgAAACWOX7AWGfaP+biFqa8Ubo/AAAAP/ADAAAAAAAAAY0AAAAYAAAAMTk31DaN2j/m4hamvFG6PwAAAD/wAwAAAAAAAAGOAAAAGAAAADTjwJ9TzNo/5uIWprxRuj8AAAA/AAQAAAAAAAABjwAAABgAAADSjAN/TjHbP+biFqa8Ubo/AAAAPwAEAAAAAAAAAZAAAAAYAAAAbzZGXkmW2z/m4hamvFG6PwAAAD8QBAAAAAAAAAGRAAAAGAAAAA3giD1E+9s/5uIWprxRuj8AAAA/EAQAAAAAAAABkgAAABgAAAARNJzUfXncP+biFqa8Ubo/AAAAPx8EAAAAAAAAAZMAAAAYAAAA4jLHDxjr3D/m4hamvFG6PwAAAD8fBAAAAAAAAAGUAAAAGAAAAH/cCe8SUN0/5uIWprxRuj8AAAA/LwQAAAAAAAABlQAAABgAAABQ2zQqrcHdP+biFqa8Ubo/AAAAPy8EAAAAAAAAAZYAAAAYAAAAVS9IweY/3j/m4hamvFG6PwAAAD8+BAAAAAAAAAGXAAAAGAAAAPLYiqDhpN4/2484fW+luj8AAAA/PgQAAAAAAAABmAAAABgAAACQgs1/3AnfP9uPOH1vpbo/AAAAP04EAAAAAAAAAZkAAAAYAAAAx4E/p5hV3z/PPFpUIvm6PwAAAD9OBAAAAAAAAAGaAAAAGAAAAMkryXK1lN8/zzxaVCL5uj8AAAA/XgQAAAAAAAABmwAAABgAAACXgGriMsffP888WlQi+bo/AAAAP20EAAAAAAAAAZwAAAAYAAAAZ9ULUrD53z/PPFpUIvm6PwAAAD9tBAAAAAAAAAGdAAAAGAAAABuV1uAWFuA/zzxaVCL5uj8AAAA/bQQAAAAAAAABngAAABgAAADoFLPqBSngP888WlQi+bo/AAAAP30EAAAAAAAAAZ8AAAAYAAAA6ul3UJRI4D/PPFpUIvm6PwAAAD+NBAAAAAAAAAGgAAAAGAAAALdpVFqDW+A/zzxaVCL5uj8AAAA/jQQAAAAAAAABoQAAABgAAADskwEcsYfgP888WlQi+bo/AAAAP5wEAAAAAAAAAaIAAAAYAAAAh5O6L4+t4D/PPFpUIvm6PwAAAD+cBAAAAAAAAAGjAAAAGAAAALy9Z/G82eA/zzxaVCL5uj8AAAA/rAQAAAAAAAABpAAAABgAAABXvSAFm//gP8PpeyvVTLs/AAAAP6wEAAAAAAAAAaUAAAAYAAAAJRLCdBgy4T/D6Xsr1Uy7PwAAAD+7BAAAAAAAAAGmAAAAGAAAAPRmY+SVZOE/uZadAoiguz8AAAA/uwQAAAAAAAABpwAAABgAAADDuwRUE5fhP7mWnQKIoLs/AAAAP8sEAAAAAAAAAagAAAAYAAAALDuaceDP4T+5lp0CiKC7PwAAAD/LBAAAAAAAAAGpAAAAGAAAAMgPGOtMFeI/rUO/2Tr0uz8AAAA/2wQAAAAAAAABqgAAABgAAAAwj60IGk7iP61Dv9k69Ls/AAAAP9sEAAAAAAAAAasAAAAYAAAA/uNOeJeA4j+tQ7/ZOvS7PwAAAD/qBAAAAAAAAAGsAAAAGAAAAAKO2EO0v+I/lp0CiKCbvD8AAAA/6gQAAAAAAAABrQAAABgAAADQ4nmzMfLiP5adAoigm7w/AAAAP/oEAAAAAAAAAa4AAAAYAAAAnzcbI68k4z+JSiRfU++8PwAAAD/6BAAAAAAAAAGvAAAAGAAAAG6MvJIsV+M/iUokX1PvvD8AAAA/CgUAAAAAAAABsAAAABgAAADWC1Kw+Y/jP3/3RTYGQ70/AAAAPwoFAAAAAAAAAbEAAAAYAAAAcQsLxNe14z9/90U2BkO9PwAAAD8ZBQAAAAAAAAGyAAAAGAAAAHLgzylm1eM/f/dFNgZDvT8AAAA/GQUAAAAAAAABswAAABgAAAA/YKwzVejjP3/3RTYGQ70/AAAAPykFAAAAAAAAAbQAAAAYAAAAQTVxmeMH5D9/90U2BkO9PwAAAD8pBQAAAAAAAAG1AAAAGAAAAKjfQVEiIeQ/f/dFNgZDvT8AAAA/OAUAAAAAAAABtgAAABgAAACptAa3sEDkP3/3RTYGQ70/AAAAPzgFAAAAAAAAAbcAAAAYAAAAEF/Xbu9Z5D9/90U2BkO9PwAAAD9IBQAAAAAAAAG4AAAAGAAAAN7es3jebOQ/iUokX1PvvD8AAAA/SAUAAAAAAAABuQAAABgAAACrXpCCzX/kP4lKJF9T77w/AAAAP1gFAAAAAAAAAboAAAAYAAAAEglhOgyZ5D+WnQKIoJu8PwAAAD9nBQAAAAAAAAG7AAAAGAAAABTeJaCauOQ/lp0CiKCbvD8AAAA/ZwUAAAAAAAABvAAAABgAAACv3d6zeN7kP6Lw4LDtR7w/AAAAP2cFAAAAAAAAAb0AAAAYAAAAFoiva7f35D+i8OCw7Ue8PwAAAD93BQAAAAAAAAG+AAAAGAAAABhddNFFF+U/uZadAoiguz8AAAA/dwUAAAAAAAABvwAAABgAAABMhyGTc0PlP8PpeyvVTLs/AAAAP4cFAAAAAAAAAcAAAAAYAAAA54baplFp5T/PPFpUIvm6PwAAAD+HBQAAAAAAAAHBAAAAGAAAAIKGk7ovj+U/2484fW+luj8AAAA/lgUAAAAAAAABwgAAABgAAADqMGRybqjlP9uPOH1vpbo/AAAAP5YFAAAAAAAAAcMAAAAYAAAAuLBAfF275T/m4hamvFG6PwAAAD+mBQAAAAAAAAHEAAAAGAAAAIUwHYZMzuU/5uIWprxRuj8AAAA/pgUAAAAAAAABxQAAABgAAADs2u09i+flP/I19c4J/rk/AAAAP7UFAAAAAAAAAcYAAAAYAAAAU4W+9ckA5j/8iNP3Vqq5PwAAAD+1BQAAAAAAAAHHAAAAGAAAALsvj60IGuY//IjT91aquT8AAAA/xQUAAAAAAAAByAAAABgAAACJr2u39yzmPwjcsSCkVrk/AAAAP9UFAAAAAAAAAckAAAAYAAAAVi9IweY/5j8UL5BJ8QK5PwAAAD/VBQAAAAAAAAHKAAAAGAAAACSvJMvVUuY/H4Jucj6vuD8AAAA/5AUAAAAAAAABywAAABgAAADxLgHVxGXmPyvVTJuLW7g/AAAAP+QFAAAAAAAAAcwAAAAYAAAAi1n1ghRs5j8r1Uybi1u4PwAAAD/0BQAAAAAAAAHNAAAAGAAAAL+u3d6zeOY/NigrxNgHuD8AAAA/9AUAAAAAAAABzgAAABgAAABY2dGMA3/mPzYoK8TYB7g/AAAAPwQGAAAAAAAAAc8AAAAYAAAA8gPGOlOF5j82KCvE2Ae4PwAAAD8EBgAAAAAAAAHQAAAAGAAAACZZrpbykeY/QnsJ7SW0tz8AAAA/EwYAAAAAAAAB0QAAABgAAABarpbykZ7mP0J7Ce0ltLc/AAAAPxMGAAAAAAAAAdIAAAAYAAAA89iKoOGk5j9CewntJbS3PwAAAD8jBgAAAAAAAAHTAAAAGAAAAI0Df04xq+Y/Ts7nFXNgtz8AAAA/IwYAAAAAAAAB1AAAABgAAADBWGeq0LfmP07O5xVzYLc/AAAAPzIGAAAAAAAAAdUAAAAYAAAA9a1PBnDE5j9OzucVc2C3PwAAAD8yBgAAAAAAAAHWAAAAGAAAAMEtLBBf1+Y/Ts7nFXNgtz8AAAA/QgYAAAAAAAAB1wAAABgAAAD1ghRs/uPmP07O5xVzYLc/AAAAP0IGAAAAAAAAAdgAAAAYAAAAKtj8x53w5j9OzucVc2C3PwAAAD9SBgAAAAAAAAHZAAAAGAAAAPdX2dGMA+c/WCHGPsAMtz8AAAA/UgYAAAAAAAAB2gAAABgAAABeAqqJyxznP1ghxj7ADLc/AAAAP2EGAAAAAAAAAdsAAAAYAAAA+QFjnalC5z9YIcY+wAy3PwAAAD9hBgAAAAAAAAHcAAAAGAAAAC1XS/lIT+c/ZHSkZw25tj8AAAA/cQYAAAAAAAAB3QAAABgAAADHgT+nmFXnP2R0pGcNubY/AAAAP3EGAAAAAAAAAd4AAAAYAAAAYKwzVehb5z9kdKRnDbm2PwAAAD+BBgAAAAAAAAHfAAAAGAAAAGCsM1XoW+c/b8eCkFpltj8AAAA/kAYAAAAAAAAB4AAAABgAAAD71icDOGLnP2/HgpBaZbY/AAAAP5AGAAAAAAAAAeEAAAAYAAAAlAEcsYdo5z97GmG5pxG2PwAAAD+gBgAAAAAAAAHiAAAAGAAAAC8sEF/Xbuc/exphuacRtj8AAAA/rwYAAAAAAAAB4wAAABgAAADIVgQNJ3XnP3saYbmnEbY/AAAAP68GAAAAAAAAAeQAAAAYAAAAYoH4unZ75z+HbT/i9L21PwAAAD+/BgAAAAAAAAHlAAAAGAAAAJbW4BYWiOc/kcAdC0JqtT8AAAA/vwYAAAAAAAAB5gAAABgAAAAvAdXEZY7nP5HAHQtCarU/AAAAP88GAAAAAAAAAecAAAAYAAAALwHVxGWO5z+dE/wzjxa1PwAAAD/PBgAAAAAAAAHoAAAAGAAAAMoryXK1lOc/nRP8M48WtT8AAAA/3gYAAAAAAAAB6QAAABgAAABjVr0gBZvnP6lm2lzcwrQ/AAAAP94GAAAAAAAAAeoAAAAYAAAAY1a9IAWb5z+0ubiFKW+0PwAAAD/uBgAAAAAAAAHrAAAAGAAAAP2Asc5Uoec/tLm4hSlvtD8AAAA//gYAAAAAAAAB7AAAABgAAACWq6V8pKfnP7S5uIUpb7Q/AAAAP/4GAAAAAAAAAe0AAAAYAAAAMdaZKvSt5z/ADJeudhu0PwAAAD8NBwAAAAAAAAHuAAAAGAAAAMoAjthDtOc/y19118PHsz8AAAA/DQcAAAAAAAAB7wAAABgAAAD+VXY048DnP9eyUwARdLM/AAAAPw0HAAAAAAAAAfAAAAAYAAAAMatekILN5z/tWBBSq8yyPwAAAD8dBwAAAAAAAAHxAAAAGAAAAGUAR+wh2uc/+avuevh4sj8AAAA/LAcAAAAAAAAB8gAAABgAAABlAEfsIdrnPxBSq8yS0bE/AAAAPywHAAAAAAAAAfMAAAAYAAAA/yo7mnHg5z8QUqvMktGxPwAAAD88BwAAAAAAAAH0AAAAGAAAAJlVL0jB5uc/EFKrzJLRsT8AAAA/PAcAAAAAAAAB9QAAABgAAACZVS9IwebnPxulifXffbE/AAAAP0wHAAAAAAAAAfYAAAAYAAAAmVUvSMHm5z8m+GceLSqxPwAAAD9bBwAAAAAAAAH3AAAAGAAAADOAI/YQ7ec/MktGR3rWsD8AAAA/WwcAAAAAAAAB+AAAABgAAAAzgCP2EO3nPz6eJHDHgrA/AAAAP2sHAAAAAAAAAfkAAAAYAAAAM4Aj9hDt5z9J8QKZFC+wPwAAAD+BBwAAAAAAAAH6AAAAGAAAAMyqF6Rg8+c/qIjCg8O2rz8AAAA/gQcAAAAAAAAB+wAAABgAAADMqhekYPPnP8Auf9VdD68/AAAAP5AHAAAAAAAAAfwAAAAYAAAAzKoXpGDz5z/Y1Dsn+GeuPwAAAD+vBwAAAAAAAAH9AAAAGAAAAMyqF6Rg8+c/7nr4eJLArT8AAAA/vwcAAAAAAAAB/gAAABgAAADMqhekYPPnPwQhtcosGa0/AAAAP78HAAAAAAAAAf8AAAAYAAAAzKoXpGDz5z8cx3Ecx3GsPwAAAD/PBwAAAAAAAAEAAQAAGAAAAMyqF6Rg8+c/NG0ubmHKqz8AAAA/7gcAAAAAAAABAQEAABgAAADMqhekYPPnP0oT67/7Iqs/AAAAP/4HAAAAAAAAAQIBAAAYAAAAzKoXpGDz5z9guacRlnuqPwAAAD8NCAAAAAAAAAEDAQAAGAAAADOAI/YQ7ec/YLmnEZZ7qj8AAAA/HQgAAAAAAAABBAEAABgAAAAzgCP2EO3nP3ZfZGMw1Kk/AAAAPx0IAAAAAAAAAQUBAAAYAAAAmVUvSMHm5z92X2RjMNSpPwAAAD88CAAAAAAAAAEGAQAAGAAAAJlVL0jB5uc/jgUhtcosqT8AAAA/TAgAAAAAAAABBwEAABgAAAD/KjuaceDnP44FIbXKLKk/AAAAP1sIAAAAAAAAAQgBAAAYAAAA/yo7mnHg5z+mq90GZYWoPwAAAD9bCAAAAAAAAAEJAQAAGAAAAGUAR+wh2uc/pqvdBmWFqD8AAAA/awgAAAAAAAABCgEAABgAAABlAEfsIdrnP7xRmlj/3ac/AAAAP3sIAAAAAAAAAQsBAAAYAAAAMatekILN5z/S91aqmTanPwAAAD+KCAAAAAAAAAEMAQAAGAAAAJiAauIyx+c/0vdWqpk2pz8AAAA/iggAAAAAAAABDQEAABgAAAD+VXY048DnP+idE/wzj6Y/AAAAP5oIAAAAAAAAAQ4BAAAYAAAAZSuChpO65z8ARNBNzuelPwAAAD+aCAAAAAAAAAEPAQAAGAAAAMoAjthDtOc/AETQTc7npT8AAAA/uQgAAAAAAAABEAEAABgAAAAx1pkq9K3nPwBE0E3O56U/AAAAP7kIAAAAAAAAAREBAAAYAAAA/YCxzlSh5z8Y6oyfaEClPwAAAD/JCAAAAAAAAAESAQAAGAAAAGNWvSAFm+c/GOqMn2hApT8AAAA/2AgAAAAAAAABEwEAABgAAACW1uAWFojnPxjqjJ9oQKU/AAAAP9gIAAAAAAAAARQBAAAYAAAALywQX9du5z8ukEnxApmkPwAAAD/oCAAAAAAAAAEVAQAAGAAAAMeBP6eYVec/LpBJ8QKZpD8AAAA/6AgAAAAAAAABFgEAABgAAADFrHpBCjbnPy6QSfECmaQ/AAAAP/gIAAAAAAAAARcBAAAYAAAA91fZ0YwD5z8ukEnxApmkPwAAAD/4CAAAAAAAAAEYAQAAGAAAAMEtLBBf1+Y/LpBJ8QKZpD8AAAA/BwkAAAAAAAABGQEAABgAAADz2Iqg4aTmPy6QSfECmaQ/AAAAPwcJAAAAAAAAARoBAAAYAAAAJITpMGRy5j8ukEnxApmkPwAAAD8XCQAAAAAAAAEbAQAAGAAAAFYvSMHmP+Y/LpBJ8QKZpD8AAAA/FwkAAAAAAAABHAEAABgAAAAhBZv/uBPmPxjqjJ9oQKU/AAAAPyYJAAAAAAAAAR0BAAAYAAAA7NrtPYvn5T8Y6oyfaEClPwAAAD8mCQAAAAAAAAEeAQAAGAAAALiwQHxdu+U/AETQTc7npT8AAAA/NgkAAAAAAAABHwEAABgAAACChpO6L4/lP+idE/wzj6Y/AAAAPzYJAAAAAAAAASABAAAYAAAA54baplFp5T/onRP8M4+mPwAAAD9GCQAAAAAAAAEhAQAAGAAAAIDcCe8SUOU/6J0T/DOPpj8AAAA/RgkAAAAAAAABIgEAABgAAABMslwt5SPlP9L3VqqZNqc/AAAAP1UJAAAAAAAAASMBAAAYAAAA5AeMdaYK5T/S91aqmTanPwAAAD9VCQAAAAAAAAEkAQAAGAAAAK/d3rN43uQ/0vdWqpk2pz8AAAA/ZQkAAAAAAAABJQEAABgAAAB6szHySrLkP7xRmlj/3ac/AAAAP2UJAAAAAAAAASYBAAAYAAAARYmEMB2G5D+8UZpY/92nPwAAAD91CQAAAAAAAAEnAQAAGAAAAHc048CfU+Q/vFGaWP/dpz8AAAA/hAkAAAAAAAABKAEAABgAAAAOtU2j0hrkP7xRmlj/3ac/AAAAP4QJAAAAAAAAASkBAAAYAAAAcuDPKWbV4z+8UZpY/92nPwAAAD+ECQAAAAAAAAEqAQAAGAAAAHA2Rl5JluM/vFGaWP/dpz8AAAA/lAkAAAAAAAABKwEAABgAAAA6N9Q2jUrjP9L3VqqZNqc/AAAAP5QJAAAAAAAAASwBAAAYAAAAOI1Ka3AL4z/S91aqmTanPwAAAD+jCQAAAAAAAAEtAQAAGAAAADXjwJ9TzOI/0vdWqpk2pz8AAAA/swkAAAAAAAABLgEAABgAAACZDkMm54biP9L3VqqZNqc/AAAAP7MJAAAAAAAAAS8BAAAYAAAAMI+tCBpO4j/S91aqmTanPwAAAD/DCQAAAAAAAAEwAQAAGAAAAC7lIz39DuI/0vdWqpk2pz8AAAA/wwkAAAAAAAABMQEAABgAAACT5WopH+nhP9L3VqqZNqc/AAAAP9IJAAAAAAAAATIBAAAYAAAAXru9Z/G84T+8UZpY/92nPwAAAD/SCQAAAAAAAAEzAQAAGAAAAMO7BFQTl+E/vFGaWP/dpz8AAAA/4gkAAAAAAAABNAEAABgAAADB5j/uhHfhP7xRmlj/3ac/AAAAP+IJAAAAAAAAATUBAAAYAAAAJueG2qZR4T+mq90GZYWoPwAAAD/yCQAAAAAAAAE2AQAAGAAAAFlnqtC3PuE/pqvdBmWFqD8AAAA/8gkAAAAAAAABNwEAABgAAADyvNkYeSXhP44FIbXKLKk/AAAAPwEKAAAAAAAAATgBAAAYAAAA8OcUs+oF4T+OBSG1yiypPwAAAD8BCgAAAAAAAAE5AQAAGAAAAIk9RPur7OA/jgUhtcosqT8AAAA/EQoAAAAAAAABOgEAABgAAADuPYvnzcbgP3ZfZGMw1Kk/AAAAPxEKAAAAAAAAATsBAAAYAAAAIOnpd1CU4D92X2RjMNSpPwAAAD8gCgAAAAAAAAE8AQAAGAAAAOu+PLYiaOA/dl9kYzDUqT8AAAA/IAoAAAAAAAABPQEAABgAAACCP6eYVS/gP3ZfZGMw1Kk/AAAAPzAKAAAAAAAAAT4BAAAYAAAAM4Aj9hDt3z92X2RjMNSpPwAAAD8wCgAAAAAAAAE/AQAAGAAAAC4sEF/Xbt8/dl9kYzDUqT8AAAA/QAoAAAAAAAABQAEAABgAAACQgs1/3AnfP3ZfZGMw1Kk/AAAAP0AKAAAAAAAAAUEBAAAYAAAAJi5z/ICx3j+OBSG1yiypPwAAAD9PCgAAAAAAAAFCAQAAGAAAACSE6TBkct4/pqvdBmWFqD8AAAA/TwoAAAAAAAABQwEAABgAAADuhHcJqCbeP7xRmlj/3ac/AAAAP18KAAAAAAAAAUQBAAAYAAAAHzDWmSr03T/S91aqmTanPwAAAD9fCgAAAAAAAAFFAQAAGAAAALXbexbPm90/AETQTc7npT8AAAA/bwoAAAAAAAABRgEAABgAAAB/3AnvElDdPxjqjJ9oQKU/AAAAP28KAAAAAAAAAUcBAAAYAAAAFoiva7f33D9ENgZDnfGjPwAAAD9+CgAAAAAAAAFIAQAAGAAAABE0nNR9edw/dIJ/5tGioj8AAAA/fgoAAAAAAAABSQEAABgAAAB0iln1ghTcP6DO+IkGVKE/AAAAP44KAAAAAAAAAUoBAAAYAAAAo4suuuii2z+4dLXboKygPwAAAD+OCgAAAAAAAAFLAQAAGAAAANKMA39OMds/y4Fd/qq7nj8AAAA/nQoAAAAAAAABTAEAABgAAAAAjthDtL/aP8uBXf6qu54/AAAAP50KAAAAAAAAAU0BAAAYAAAAljl+wFhn2j/5zdah32ydPwAAAD+tCgAAAAAAAAFOAQAAGAAAAC3lIz39Dto/+c3Wod9snT8AAAA/rQoAAAAAAAABTwEAABgAAAD35bEVQcPZP/nN1qHfbJ0/AAAAP70KAAAAAAAAAVABAAAYAAAAweY/7oR32T8lGlBFFB6cPwAAAD+9CgAAAAAAAAFRAQAAGAAAAPKRnn4HRdk/JRpQRRQenD8AAAA/zAoAAAAAAAABUgEAABgAAAAkPf0OihLZPyUaUEUUHpw/AAAAP8wKAAAAAAAAAVMBAAAYAAAAIZNzQ23T2D9VZsnoSM+aPwAAAD/cCgAAAAAAAAFUAQAAGAAAAIaTui+Prdg/VWbJ6EjPmj8AAAA/7AoAAAAAAAABVQEAABgAAAAf6el3UJTYP1VmyehIz5o/AAAAP+wKAAAAAAAAAVYBAAAYAAAAhOkwZHJu2D9VZsnoSM+aPwAAAD/7CgAAAAAAAAFXAQAAGAAAAOnpd1CUSNg/gbJCjH2AmT8AAAA/+woAAAAAAAABWAEAABgAAABO6r48tiLYP4GyQox9gJk/AAAAPwsLAAAAAAAAAVkBAAAYAAAAf5UdzTjw1z+x/rsvsjGYPwAAAD8LCwAAAAAAAAFaAQAAGAAAALFAfF27vdc/sf67L7IxmD8AAAA/CwsAAAAAAAABWwEAABgAAABH7CHaX2XXP7H+uy+yMZg/AAAAPxoLAAAAAAAAAVwBAAAYAAAA3pfHVgQN1z/dSjXT5uKWPwAAAD8qCwAAAAAAAAFdAQAAGAAAAAuZnBtqm9Y/DZeudhuUlT8AAAA/KgsAAAAAAAABXgEAABgAAAAHRYmEMB3WPw2XrnYblJU/AAAAPzoLAAAAAAAAAV8BAAAYAAAAAvF17fae1T+VexphuaeRPwAAAD86CwAAAAAAAAFgAQAAGAAAAP6cYla9INU/wseTBO5YkD8AAAA/SQsAAAAAAAABYQEAABgAAACUSAjTYcjUP8LHkwTuWJA/AAAAP0kLAAAAAAAAAWIBAAAYAAAAXkmWq6V81D/iJxpQRRSOPwAAAD9ZCwAAAAAAAAFjAQAAGAAAAPT0OyhKJNQ/4icaUEUUjj8AAAA/WQsAAAAAAAABZAEAABgAAABXS/lIT7/TPzzADJeudos/AAAAP2kLAAAAAAAAAWUBAAAYAAAA7vaexfNm0z+aWP/dF9mIPwAAAD9pCwAAAAAAAAFmAQAAGAAAALj3LJ43G9M/9PDxJIE7hj8AAAA/eAsAAAAAAAABZwEAABgAAADpoosuuujSP/Tw8SSBO4Y/AAAAP3gLAAAAAAAAAWgBAAAYAAAATqPSGtzC0j/08PEkgTuGPwAAAD+ICwAAAAAAAAFpAQAAGAAAABpO6r48ttI/9PDxJIE7hj8AAAA/iAsAAAAAAAABagEAABgAAACzoxkH/pzSP/Tw8SSBO4Y/AAAAP5cLAAAAAAAAAWsBAAAYAAAAf04xq16Q0j/08PEkgTuGPwAAAD+nCwAAAAAAAAFsAQAAGAAAABekYPMfd9I/9PDxJIE7hj8AAAA/twsAAAAAAAABbQEAABgAAACw+Y874V3SP/Tw8SSBO4Y/AAAAP7cLAAAAAAAAAW4BAAAYAAAArU8GcMQe0j/08PEkgTuGPwAAAD/GCwAAAAAAAAFvAQAAGAAAAN/6ZABH7NE/UInka+qdgz8AAAA/xgsAAAAAAAABcAEAABgAAABCUSIhTIfRP1CJ5GvqnYM/AAAAP9YLAAAAAAAAAXEBAAAYAAAAPf0OihIJ0T9QieRr6p2DPwAAAD/mCwAAAAAAAAFyAQAAGAAAAKBTzKoXpNA/UInka+qdgz8AAAA/5gsAAAAAAAABcwEAABgAAADPVKFvfTLQP1CJ5GvqnYM/AAAAP+YLAAAAAAAAAXQBAAAYAAAAYla9IAWbzz9QieRr6p2DPwAAAD/1CwAAAAAAAAF1AQAAGAAAACgDOGIP0c4/rCHXslMAgT8AAAA/9QsAAAAAAAABdgEAABgAAABUWoNbWCDOP6wh17JTAIE/AAAAPwUMAAAAAAAAAXcBAAAYAAAAgLHOVKFvzT8QdJPzecV8PwAAAD8FDAAAAAAAAAF4AQAAGAAAAEqyXC3lI80/EHST83nFfD8AAAA/FAwAAAAAAAABeQEAABgAAAAUs+oFKdjMPxB0k/N5xXw/AAAAPxQMAAAAAAAAAXoBAAAYAAAARl5JlqulzD/IpHiBTIp3PwAAAD8kDAAAAAAAAAF7AQAAGAAAAN+zeN5sjMw/yKR4gUyKdz8AAAA/JAwAAAAAAAABfAEAABgAAAAQX9du71nMP8ikeIFMinc/AAAAPzQMAAAAAAAAAX0BAAAYAAAAQQo2/3EnzD/IpHiBTIp3PwAAAD80DAAAAAAAAAF+AQAAGAAAAAsLxNe128s/yKR4gUyKdz8AAAA/QwwAAAAAAAABfwEAABgAAADVC1Kw+Y/LP8ikeIFMinc/AAAAP1MMAAAAAAAAAYABAAAYAAAA0bc+GcARyz/IpHiBTIp3PwAAAD9TDAAAAAAAAAGBAQAAGAAAAJVkuVrKR8o/yKR4gUyKdz8AAAA/YwwAAAAAAAABggEAABgAAADzZmPklWTJP8ikeIFMinc/AAAAP2MMAAAAAAAAAYMBAAAYAAAAUWkNbmGByD/IpHiBTIp3PwAAAD9yDAAAAAAAAAGEAQAAGAAAAEjB5j/uhMc/yKR4gUyKdz8AAAA/cgwAAAAAAAABhQEAABgAAACmw5DJuaHGP8ikeIFMinc/AAAAP4IMAAAAAAAAAYYBAAAYAAAANXGZ4weMxT/IpHiBTIp3PwAAAD+CDAAAAAAAAAGHAQAAGAAAAPodFCUSwsQ/yKR4gUyKdz8AAAA/kQwAAAAAAAABiAEAABgAAAC/yo5mHPjDPxB0k/N5xXw/AAAAP5EMAAAAAAAAAYkBAAAYAAAA7CHaX2VHwz8QdJPzecV8PwAAAD+hDAAAAAAAAAGKAQAAGAAAALYiaDip+8I/EHST83nFfD8AAAA/oQwAAAAAAAABiwEAABgAAACAI/YQ7a/CPxB0k/N5xXw/AAAAP7EMAAAAAAAAAYwBAAAYAAAAss5UoW99wj8QdJPzecV8PwAAAD+xDAAAAAAAAAGNAQAAGAAAAEokhOkwZMI/EHST83nFfD8AAAA/wAwAAAAAAAABjgEAABgAAADjebMx8krCPxB0k/N5xXw/AAAAP8AMAAAAAAAAAY8BAAAYAAAAfM/iebMxwj8QdJPzecV8PwAAAD/QDAAAAAAAAAGQAQAAGAAAABQlEsJ0GMI/EHST83nFfD8AAAA/4AwAAAAAAAABkQEAABgAAACsekEKNv/BPxB0k/N5xXw/AAAAP+8MAAAAAAAAAZIBAAAYAAAA3SWgmrjMwT8QdJPzecV8PwAAAD/vDAAAAAAAAAGTAQAAGAAAAA/R/io7msE/rCHXslMAgT8AAAA//wwAAAAAAAABlAEAABgAAADZ0YwDf07BP1CJ5GvqnYM/AAAAP/8MAAAAAAAAAZUBAAAYAAAAOyhKJITpwD/08PEkgTuGPwAAAD8ODQAAAAAAAAGWAQAAGAAAAAUp2PzHncA/mlj/3RfZiD8AAAA/Dg0AAAAAAAABlwEAABgAAAA31DaNSmvAPzzADJeudos/AAAAPx4NAAAAAAAAAZgBAAAYAAAAAdXEZY4fwD/iJxpQRRSOPwAAAD8eDQAAAAAAAAGZAQAAGAAAAGQAR+wh2r8/wseTBO5YkD8AAAA/Lg0AAAAAAAABmgEAABgAAADIVgQNJ3W/P2gvob2E9pI/AAAAPy4NAAAAAAAAAZsBAAAYAAAAXFggvq7dvj9oL6G9hPaSPwAAAD89DQAAAAAAAAGcAQAAGAAAAIwDf04xq74/aC+hvYT2kj8AAAA/PQ0AAAAAAAABnQEAABgAAADwWTxvNka+PznjJxpQRZQ/AAAAP00NAAAAAAAAAZ4BAAAYAAAAUrD5jzvhvT8Nl652G5SVPwAAAD9NDQAAAAAAAAGfAQAAGAAAAOWxFUHDSb0/DZeudhuUlT8AAAA/XQ0AAAAAAAABoAEAABgAAAB5szHySrK8P91KNdPm4pY/AAAAP10NAAAAAAAAAaEBAAAYAAAA3AnvElBNvD+BskKMfYCZPwAAAD9sDQAAAAAAAAGiAQAAGAAAAHALC8TXtbs/VWbJ6EjPmj8AAAA/bA0AAAAAAAABowEAABgAAAAEDSd1Xx67PyUaUEUUHpw/AAAAP3wNAAAAAAAAAaQBAAAYAAAAmA5DJueGuj/5zdah32ydPwAAAD98DQAAAAAAAAGlAQAAGAAAACwQX9du77k/y4Fd/qq7nj8AAAA/iw0AAAAAAAABpgEAABgAAAC/EXuI9le5P8uBXf6qu54/AAAAP5sNAAAAAAAAAacBAAAYAAAAhL71yQCOuD/OGnItOwWgPwAAAD+bDQAAAAAAAAGoAQAAGAAAAHsWz5uNkbc/uHS126CsoD8AAAA/qw0AAAAAAAABqQEAABgAAADVxGWOHzC2P4ooPDhs+6E/AAAAP6sNAAAAAAAAAaoBAAAYAAAA/Med8C4BtT90gn/m0aKiPwAAAD+6DQAAAAAAAAGrAQAAGAAAACTL1VI+0rM/RDYGQ53xoz8AAAA/ug0AAAAAAAABrAEAABgAAAC4zPEDxjqzPy6QSfECmaQ/AAAAP7oNAAAAAAAAAa0BAAAYAAAATM4NtU2jsj8ukEnxApmkPwAAAD/KDQAAAAAAAAGuAQAAGAAAAK8ky9VSPrI/GOqMn2hApT8AAAA/2g0AAAAAAAABrwEAABgAAADgzylm1QuyPxjqjJ9oQKU/AAAAP+kNAAAAAAAAAbABAAAYAAAAEnuI9lfZsT8Y6oyfaEClPwAAAD/pDQAAAAAAAAGxAQAAGAAAAEMm54baprE/GOqMn2hApT8AAAA/CA4AAAAAAAABsgEAABgAAAB00UUXXXSxPxjqjJ9oQKU/AAAAPxgOAAAAAAAAAbMBAAAYAAAApnykp99BsT8Y6oyfaEClPwAAAD8YDgAAAAAAAAG0AQAAGAAAAAfTYcjk3LA/GOqMn2hApT8AAAA/KA4AAAAAAAABtQEAABgAAACc1H15bEWwPxjqjJ9oQKU/AAAAPygOAAAAAAAAAbYBAAAYAAAAzX/cCe8SsD8Y6oyfaEClPwAAAD83DgAAAAAAAAG3AQAAGAAAAF+sM1XoW68/GOqMn2hApT8AAAA/Nw4AAAAAAAABuAEAABgAAADDAvF17fauPxjqjJ9oQKU/AAAAP0cOAAAAAAAAAbkBAAAYAAAAJVmulvKRrj8Y6oyfaEClPwAAAD+0DgAAAAAAAAG6AQAAGAAAAImva7f3LK4/GOqMn2hApT8AAAA/4w4AAAAAAAABuwEAABgAAADrBSnY/MetPy6QSfECmaQ/AAAAPyIPAAAAAAAAAbwBAAAYAAAATVzm+AFjrT8ukEnxApmkPwAAAD8xDwAAAAAAAAG9AQAAGAAAACB3wrsEVJM/9jTCck8j7D8AAAA/AAAAAAAAAAABvgEAABgAAAAgd8K7BFSTP5Vqps3FLew/AAAAPz8AAAAAAAAAAb8BAAAYAAAA5SM9/Q6Kkj+VaqbNxS3sPwAAAD9OAAAAAAAAAAHAAQAAGAAAAKvQtz4ZwJE/NKCKKDw47D8AAAA/XgAAAAAAAAABwQEAABgAAABwfTKAI/aQP9LVboOyQuw/AAAAP24AAAAAAAAAAcIBAAAYAAAANiqtwS0skD8QQTc5n1fsPwAAAD9uAAAAAAAAAAHDAQAAGAAAAH4HRYmEMI0/TKz/7ots7D8AAAA/fQAAAAAAAAABxAEAABgAAAAKYToMmZyLPyhNrP/ui+w/AAAAP30AAAAAAAAAAcUBAAAYAAAAIBQlEsJ0iD9luHS126DsPwAAAD+NAAAAAAAAAAHGAQAAGAAAAKhtGpXW4IY/BO5YEFKr7D8AAAA/jQAAAAAAAAABxwEAABgAAAA0xw8Y60yFP9+OBSG1yuw/AAAAP5wAAAAAAAAAAcgBAAAYAAAAviAFm/+4gz8c+s3Wod/sPwAAAD+sAAAAAAAAAAHJAQAAGAAAAEh6+h0UJYI/WmWWjI707D8AAAA/rAAAAAAAAAABygEAABgAAABIevodFCWCPzYGQ53xE+0/AAAAP7wAAAAAAAAAAcsBAAAYAAAA0tPvoCiRgD9ycQtT3ijtPwAAAD+8AAAAAAAAAAHMAQAAGAAAANLT76AokYA/sdzTCMs97T8AAAA/ywAAAAAAAAABzQEAABgAAADS0++gKJGAP4x9gBkuXe0/AAAAP8sAAAAAAAAAAc4BAAAYAAAAuVrKR3r6fT/J6EjPGnLtPwAAAD/bAAAAAAAAAAHPAQAAGAAAALlaykd6+n0/BVQRhQeH7T8AAAA/2wAAAAAAAAAB0AEAABgAAADPDbVNo9J6P0S/2Tr0m+0/AAAAP+sAAAAAAAAAAdEBAAAYAAAAzw21TaPSej+AKqLw4LDtPwAAAD/rAAAAAAAAAAHSAQAAGAAAAOPAn1PMqnc/vZVqps3F7T8AAAA/+gAAAAAAAAAB0wEAABgAAADjwJ9TzKp3P5k2F7cw5e0/AAAAP/oAAAAAAAAAAdQBAAAYAAAA48CfU8yqdz/Xod9sHfrtPwAAAD8KAQAAAAAAAAHVAQAAGAAAAPlziln1gnQ/Ew2oIgoP7j8AAAA/CgEAAAAAAAAB1gEAABgAAAAPJ3VfHltxP7JCjH2AGe4/AAAAPxkBAAAAAAAAAdcBAAAYAAAADyd1Xx5bcT/vrVQzbS7uPwAAAD8ZAQAAAAAAAAHYAQAAGAAAAA8ndV8eW3E/juM4juM47j8AAAA/KQEAAAAAAAAB2QEAABgAAABCtL/KjmZsPywZHelZQ+4/AAAAPykBAAAAAAAAAdoBAAAYAAAAQrS/yo5mbD9qhOWeRljuPwAAAD85AQAAAAAAAAHbAQAAGAAAAEK0v8qOZmw/B7rJ+bxi7j8AAAA/WAEAAAAAAAAB3AEAABgAAABCtL/KjmZsP6bvrVQzbe4/AAAAP2gBAAAAAAAAAd0BAAAYAAAAQrS/yo5mbD9FJZKvqXfuPwAAAD9oAQAAAAAAAAHeAQAAGAAAAEK0v8qOZmw/41p2CiCC7j8AAAA/dwEAAAAAAAAB3wEAABgAAABCtL/KjmZsPyHGPsAMl+4/AAAAP3cBAAAAAAAAAeABAAAYAAAADyd1Xx5bcT+/+yIbg6HuPwAAAD+HAQAAAAAAAAHhAQAAGAAAAPlziln1gnQ//Wbr0G+27j8AAAA/iAEAAAAAAAAB4gEAABgAAAD5c4pZ9YJ0P9gHmOHS1e4/AAAAP5cBAAAAAAAAAeMBAAAYAAAA+XOKWfWCdD92PXw8SeDuPwAAAD+nAQAAAAAAAAHkAQAAGAAAAOPAn1PMqnc/tKhE8jX17j8AAAA/pwEAAAAAAAAB5QEAABgAAADjwJ9TzKp3P1PeKE2s/+4/AAAAP6cBAAAAAAAAAeYBAAAYAAAAzw21TaPSej9T3ihNrP/uPwAAAD+3AQAAAAAAAAHnAQAAGAAAAM8NtU2j0no/8RMNqCIK7z8AAAA/xgEAAAAAAAAB6AEAABgAAADPDbVNo9J6P5BJ8QKZFO8/AAAAP8YBAAAAAAAAAekBAAAYAAAAzw21TaPSej8vf9VdDx/vPwAAAD8UAgAAAAAAAAHqAQAAGAAAALlaykd6+n0/zLS5uIUp7z8AAAA/FAIAAAAAAAAB6wEAABgAAAC5WspHevp9P2vqnRP8M+8/AAAAPyQCAAAAAAAAAewBAAAYAAAAuVrKR3r6fT8KIIJucj7vPwAAAD80AgAAAAAAAAHtAQAAGAAAANLT76AokYA/qFVmyehI7z8AAAA/NAIAAAAAAAAB7gEAABgAAABIevodFCWCP0eLSiRfU+8/AAAAP0MCAAAAAAAAAe8BAAAYAAAASHr6HRQlgj/mwC5/1V3vPwAAAD9DAgAAAAAAAAHwAQAAGAAAAL4gBZv/uIM/hPYS2kto7z8AAAA/UwIAAAAAAAAB8QEAABgAAAA0xw8Y60yFP4T2EtpLaO8/AAAAP1MCAAAAAAAAAfIBAAAYAAAAqG0aldbghj+E9hLaS2jvPwAAAD9jAgAAAAAAAAHzAQAAGAAAAJS6L4+tCIo/Iyz3NMJy7z8AAAA/YwIAAAAAAAAB9AEAABgAAAB+B0WJhDCNPyMs9zTCcu8/AAAAP3ICAAAAAAAAAfUBAAAYAAAA9K1PBnDEjj/CYduPOH3vPwAAAD+CAgAAAAAAAAH2AQAAGAAAADYqrcEtLJA/wmHbjzh97z8AAAA/ggIAAAAAAAAB9wEAABgAAABwfTKAI/aQP8Jh2484fe8/AAAAP5ECAAAAAAAAAfgBAAAYAAAA5SM9/Q6Kkj/CYduPOH3vPwAAAD+RAgAAAAAAAAH5AQAAGAAAACB3wrsEVJM/X5e/6q6H7z8AAAA/oQIAAAAAAAAB+gEAABgAAADRcFL35bGVP1+Xv+quh+8/AAAAP6ECAAAAAAAAAfsBAAAYAAAARhdddNFFlz9fl7/qrofvPwAAAD+xAgAAAAAAAAH8AQAAGAAAAGy39yyeN5s//syjRSWS7z8AAAA/sQIAAAAAAAAB/QEAABgAAABWBA0ndV+eP/7Mo0Ulku8/AAAAP8ACAAAAAAAAAf4BAAAYAAAAoSiREKbDoD+dAoigm5zvPwAAAD/AAgAAAAAAAAH/AQAAGAAAAFEiIUyHIaM/Ojhs+xGn7z8AAAA/0AIAAAAAAAABAAIAABgAAAACHLGHaH+lPzo4bPsRp+8/AAAAP9ACAAAAAAAAAQECAAAYAAAAUL+DokRCqD86OGz7EafvPwAAAD/gAgAAAAAAAAECAgAAGAAAANi123sWz6s/Ojhs+xGn7z8AAAA/4AIAAAAAAAABAwIAABgAAADDAvF17fauPzo4bPsRp+8/AAAAP+8CAAAAAAAAAQQCAAAYAAAA1icDOGIPsT86OGz7EafvPwAAAD/vAgAAAAAAAAEFAgAAGAAAAK8ky9VSPrI/Ojhs+xGn7z8AAAA//wIAAAAAAAABBgIAABgAAABVdjTjwJ+zPzo4bPsRp+8/AAAAP/8CAAAAAAAAAQcCAAAYAAAAkMm5obZptD+dAoigm5zvPwAAAD8OAwAAAAAAAAEIAgAAGAAAAGnGgT+nmLU//syjRSWS7z8AAAA/HgMAAAAAAAABCQIAABgAAACjGQf+nGK2P/7Mo0Ulku8/AAAAPx4DAAAAAAAAAQoCAAAYAAAAQcNJ3ZfHtj9fl7/qrofvPwAAAD8eAwAAAAAAAAELAgAAGAAAAN5sjLySLLc/X5e/6q6H7z8AAAA/LgMAAAAAAAABDAIAABgAAACtwS0sEF+3P1+Xv+quh+8/AAAAPy4DAAAAAAAAAQ0CAAAYAAAASmtwCwvEtz9fl7/qrofvPwAAAD89AwAAAAAAAAEOAgAAGAAAABnAEXuI9rc/X5e/6q6H7z8AAAA/TQMAAAAAAAABDwIAABgAAADnFLPqBSm4P1+Xv+quh+8/AAAAP00DAAAAAAAAARACAAAYAAAAUxOXOX7AuD9fl7/qrofvPwAAAD9dAwAAAAAAAAERAgAAGAAAAL8Re4j2V7k/wmHbjzh97z8AAAA/XQMAAAAAAAABEgIAABgAAAD7ZABH7CG6P8Jh2484fe8/AAAAP2wDAAAAAAAAARMCAAAYAAAABA0ndV8euz/CYduPOH3vPwAAAD9sAwAAAAAAAAEUAgAAGAAAANwJ7xJQTbw/wmHbjzh97z8AAAA/fAMAAAAAAAABFQIAABgAAABSsPmPO+G9P8Jh2484fe8/AAAAP3wDAAAAAAAAARYCAAAYAAAAlqulfKSnvz8jLPc0wnLvPwAAAD+LAwAAAAAAAAEXAgAAGAAAADsoSiSE6cA/hPYS2kto7z8AAAA/iwMAAAAAAAABGAIAABgAAAAUJRLCdBjCP+bALn/VXe8/AAAAP5sDAAAAAAAAARkCAAAYAAAAhXcJqCYuwz9Hi0okX1PvPwAAAD+bAwAAAAAAAAEaAgAAGAAAACd1Xx5bEcQ/a+qdE/wz7z8AAAA/qwMAAAAAAAABGwIAABgAAACXx1YEDSfFP5BJ8QKZFO8/AAAAP6sDAAAAAAAAARwCAAAYAAAAoG99MoAjxj9T3ihNrP/uPwAAAD+rAwAAAAAAAAEdAgAAGAAAANzCAvF17cY/FXNgl7/q7j8AAAA/qwMAAAAAAAABHgIAABgAAAAXFoiva7fHP3Y9fDxJ4O4/AAAAP7sDAAAAAAAAAR8CAAAYAAAA6r48tiJoyD/YB5jh0tXuPwAAAD+7AwAAAAAAAAEgAgAAGAAAAL1n8bzZGMk/2AeY4dLV7j8AAAA/ywMAAAAAAAABIQIAABgAAADCuwRUE5fJPznSs4Zcy+4/AAAAP8sDAAAAAAAAASICAAAYAAAA+Lp2e8/iyT850rOGXMvuPwAAAD/aAwAAAAAAAAEjAgAAGAAAAC666KKLLso/mpzPK+bA7j8AAAA/2gMAAAAAAAABJAIAABgAAAD8DooSCWHKP5qczyvmwO4/AAAAP+oDAAAAAAAAASUCAAAYAAAAMw78OcWsyj+anM8r5sDuPwAAAD/qAwAAAAAAAAEmAgAAGAAAAAJjnalC38o//Wbr0G+27j8AAAA/+QMAAAAAAAABJwIAABgAAADRtz4ZwBHLP/1m69Bvtu4/AAAAP/kDAAAAAAAAASgCAAAYAAAAnwzgiD1Eyz9eMQd2+avuPwAAAD8JBAAAAAAAAAEpAgAAGAAAANULUrD5j8s/XjEHdvmr7j8AAAA/CQQAAAAAAAABKgIAABgAAAALC8TXtdvLP7/7IhuDoe4/AAAAPxkEAAAAAAAAASsCAAAYAAAAQQo2/3EnzD+/+yIbg6HuPwAAAD8ZBAAAAAAAAAEsAgAAGAAAAHcJqCYuc8w/v/siG4Oh7j8AAAA/KAQAAAAAAAABLQIAABgAAACtCBpO6r7MP7/7IhuDoe4/AAAAPygEAAAAAAAAAS4CAAAYAAAASrJcLeUjzT+/+yIbg6HuPwAAAD84BAAAAAAAAAEvAgAAGAAAAICxzlShb80/v/siG4Oh7j8AAAA/OAQAAAAAAAABMAIAABgAAAC2sEB8XbvNP7/7IhuDoe4/AAAAP0gEAAAAAAAAATECAAAYAAAA7K+yoxkHzj+/+yIbg6HuPwAAAD9IBAAAAAAAAAEyAgAAGAAAAIpZ9YIUbM4/v/siG4Oh7j8AAAA/VwQAAAAAAAABMwIAABgAAADBWGeq0LfOP7/7IhuDoe4/AAAAP2cEAAAAAAAAATQCAAAYAAAAxqx6QQo2zz+/+yIbg6HuPwAAAD9nBAAAAAAAAAE1AgAAGAAAAPyr7GjGgc8/v/siG4Oh7j8AAAA/dgQAAAAAAAABNgIAABgAAACYVS9IwebPP7/7IhuDoe4/AAAAP3YEAAAAAAAAATcCAAAYAAAAz1Shb30y0D+/+yIbg6HuPwAAAD+GBAAAAAAAAAE4AgAAGAAAAJ2pQt/6ZNA/XjEHdvmr7j8AAAA/hgQAAAAAAAABOQIAABgAAABs/uNOeJfQP14xB3b5q+4/AAAAP5YEAAAAAAAAAToCAAAYAAAAB/6cYla90D9eMQd2+avuPwAAAD+WBAAAAAAAAAE7AgAAGAAAANVSPtLT79A/XjEHdvmr7j8AAAA/lgQAAAAAAAABPAIAABgAAACkp99BUSLRP14xB3b5q+4/AAAAP6UEAAAAAAAAAT0CAAAYAAAAP6eYVS9I0T/9ZuvQb7buPwAAAD+1BAAAAAAAAAE+AgAAGAAAANumUWkNbtE//Wbr0G+27j8AAAA/tQQAAAAAAAABPwIAABgAAABCUSIhTIfRP/1m69Bvtu4/AAAAP8UEAAAAAAAAAUACAAAYAAAA3VDbNCqt0T/9ZuvQb7buPwAAAD/FBAAAAAAAAAFBAgAAGAAAAET7q+xoxtE//Wbr0G+27j8AAAA/1AQAAAAAAAABQgIAABgAAADf+mQAR+zRP/1m69Bvtu4/AAAAP9QEAAAAAAAAAUMCAAAYAAAAevodFCUS0j/9ZuvQb7buPwAAAD/kBAAAAAAAAAFEAgAAGAAAAK1PBnDEHtI//Wbr0G+27j8AAAA/5AQAAAAAAAABRQIAABgAAAAV+tYnAzjSP/1m69Bvtu4/AAAAP/MEAAAAAAAAAUYCAAAYAAAAfKSn30FR0j+anM8r5sDuPwAAAD/zBAAAAAAAAAFHAgAAGAAAAONOeJeAatI/mpzPK+bA7j8AAAA/AwUAAAAAAAABSAIAABgAAAB/TjGrXpDSPznSs4Zcy+4/AAAAPwMFAAAAAAAAAUkCAAAYAAAA5/gBY52p0j850rOGXMvuPwAAAD8TBQAAAAAAAAFKAgAAGAAAABpO6r48ttI/OdKzhlzL7j8AAAA/EwUAAAAAAAABSwIAABgAAACC+Lp2e8/SP9gHmOHS1e4/AAAAPyIFAAAAAAAAAUwCAAAYAAAA6aKLLrro0j/YB5jh0tXuPwAAAD8iBQAAAAAAAAFNAgAAGAAAAFBNXOb4AdM/2AeY4dLV7j8AAAA/MgUAAAAAAAABTgIAABgAAACEokRCmA7TP9gHmOHS1e4/AAAAPzIFAAAAAAAAAU8CAAAYAAAAuPcsnjcb0z/YB5jh0tXuPwAAAD9CBQAAAAAAAAFQAgAAGAAAAOtMFfrWJ9M/2AeY4dLV7j8AAAA/QgUAAAAAAAABUQIAABgAAABT9+WxFUHTP3Y9fDxJ4O4/AAAAP1EFAAAAAAAAAVICAAAYAAAAuqG2aVRa0z8Vc2CXv+ruPwAAAD9RBQAAAAAAAAFTAgAAGAAAACFMhyGTc9M/tKhE8jX17j8AAAA/YQUAAAAAAAABVAIAABgAAACJ9lfZ0YzTP1PeKE2s/+4/AAAAP2EFAAAAAAAAAVUCAAAYAAAA8KAokRCm0z/xEw2oIgrvPwAAAD9wBQAAAAAAAAFWAgAAGAAAAFdL+UhPv9M/8RMNqCIK7z8AAAA/cAUAAAAAAAABVwIAABgAAAC/9ckAjtjTP5BJ8QKZFO8/AAAAP4AFAAAAAAAAAVgCAAAYAAAAJqCauMzx0z+QSfECmRTvPwAAAD+ABQAAAAAAAAFZAgAAGAAAAMGfU8yqF9Q/L3/VXQ8f7z8AAAA/kAUAAAAAAAABWgIAABgAAAAoSiSE6TDUPy9/1V0PH+8/AAAAP5AFAAAAAAAAAVsCAAAYAAAAj/T0OyhK1D/MtLm4hSnvPwAAAD+fBQAAAAAAAAFcAgAAGAAAACr0rU8GcNQ/zLS5uIUp7z8AAAA/rwUAAAAAAAABXQIAABgAAACSnn4HRYnUP8y0ubiFKe8/AAAAP68FAAAAAAAAAV4CAAAYAAAAxfNmY+SV1D/MtLm4hSnvPwAAAD+2BQAAAAAAAAFfAgAAGAAAAC2eNxsjr9Q/zLS5uIUp7z8AAAA/xgUAAAAAAAABYAIAABgAAABg8x93wrvUP8y0ubiFKe8/AAAAP9UFAAAAAAAAAWECAAAYAAAAlEgI02HI1D/MtLm4hSnvPwAAAD/VBQAAAAAAAAFiAgAAGAAAAPvy2Iqg4dQ/zLS5uIUp7z8AAAA/5QUAAAAAAAABYwIAABgAAABjnalC3/rUP8y0ubiFKe8/AAAAP/QFAAAAAAAAAWQCAAAYAAAAlvKRnn4H1T/MtLm4hSnvPwAAAD/0BQAAAAAAAAFlAgAAGAAAAGVHMw78OdU/zLS5uIUp7z8AAAA/BAYAAAAAAAABZgIAABgAAAAAR+wh2l/VPy9/1V0PH+8/AAAAPwQGAAAAAAAAAWcCAAAYAAAAAvF17fae1T8vf9VdDx/vPwAAAD8UBgAAAAAAAAFoAgAAGAAAANFFF1100dU/L3/VXQ8f7z8AAAA/FAYAAAAAAAABaQIAABgAAADT76AokRDWPy9/1V0PH+8/AAAAPyMGAAAAAAAAAWoCAAAYAAAAPUT7q+xo1j8vf9VdDx/vPwAAAD8jBgAAAAAAAAFrAgAAGAAAAD/uhHcJqNY/L3/VXQ8f7z8AAAA/MwYAAAAAAAABbAIAABgAAAB27faexfPWPy9/1V0PH+8/AAAAPzMGAAAAAAAAAW0CAAAYAAAArOxoxoE/1z8vf9VdDx/vPwAAAD9DBgAAAAAAAAFuAgAAGAAAABZBw0ndl9c/L3/VXQ8f7z8AAAA/QwYAAAAAAAABbwIAABgAAABMQDVxmePXPy9/1V0PH+8/AAAAP1IGAAAAAAAAAXACAAAYAAAATuq+PLYi2D8vf9VdDx/vPwAAAD9SBgAAAAAAAAFxAgAAGAAAAB0/YKwzVdg/L3/VXQ8f7z8AAAA/YgYAAAAAAAABcgIAABgAAABTPtLT76DYPy9/1V0PH+8/AAAAP2IGAAAAAAAAAXMCAAAYAAAAIZNzQ23T2D8vf9VdDx/vPwAAAD9xBgAAAAAAAAF0AgAAGAAAALySLFdL+dg/L3/VXQ8f7z8AAAA/cQYAAAAAAAABdQIAABgAAABXkuVqKR/ZPy9/1V0PH+8/AAAAP4EGAAAAAAAAAXYCAAAYAAAAvzy2Img42T8vf9VdDx/vPwAAAD+BBgAAAAAAAAF3AgAAGAAAAFo8bzZGXtk/L3/VXQ8f7z8AAAA/kQYAAAAAAAABeAIAABgAAAD1OyhKJITZP5BJ8QKZFO8/AAAAP5EGAAAAAAAAAXkCAAAYAAAAw5DJuaG22T+QSfECmRTvPwAAAD+gBgAAAAAAAAF6AgAAGAAAAMU6U4W+9dk/kEnxApkU7z8AAAA/oAYAAAAAAAABewIAABgAAAAvj60IGk7aP5BJ8QKZFO8/AAAAP7AGAAAAAAAAAXwCAAAYAAAAZY4fMNaZ2j/xEw2oIgrvPwAAAD+wBgAAAAAAAAF9AgAAGAAAAJyNkVeS5do/8RMNqCIK7z8AAAA/wAYAAAAAAAABfgIAABgAAAA5N9Q2jUrbP/ETDagiCu8/AAAAP88GAAAAAAAAAX8CAAAYAAAAo4suuuii2z/xEw2oIgrvPwAAAD/PBgAAAAAAAAGAAgAAGAAAAEA1cZnjB9w/8RMNqCIK7z8AAAA/3wYAAAAAAAABgQIAABgAAACqicscP2DcP5BJ8QKZFO8/AAAAP98GAAAAAAAAAYICAAAYAAAA4Ig9RPur3D+QSfECmRTvPwAAAD/fBgAAAAAAAAGDAgAAGAAAALGHaH+VHd0/L3/VXQ8f7z8AAAA/7gYAAAAAAAABhAIAABgAAABOMatekILdP8y0ubiFKe8/AAAAP+4GAAAAAAAAAYUCAAAYAAAAuIUF4uva3T/MtLm4hSnvPwAAAD/+BgAAAAAAAAGGAgAAGAAAAFOFvvXJAN4/zLS5uIUp7z8AAAA//gYAAAAAAAABhwIAABgAAAAh2l9lRzPeP8y0ubiFKe8/AAAAPw4HAAAAAAAAAYgCAAAYAAAAJITpMGRy3j/MtLm4hSnvPwAAAD8dBwAAAAAAAAGJAgAAGAAAAL+DokRCmN4/zLS5uIUp7z8AAAA/HQcAAAAAAAABigIAABgAAABag1tYIL7eP8y0ubiFKe8/AAAAPx0HAAAAAAAAAYsCAAAYAAAA9YIUbP7j3j/MtLm4hSnvPwAAAD8tBwAAAAAAAAGMAgAAGAAAACjY/Med8N4/zLS5uIUp7z8AAAA/PQcAAAAAAAABjQIAABgAAACQgs1/3AnfP8y0ubiFKe8/AAAAPz0HAAAAAAAAAY4CAAAYAAAAxNe123sW3z/MtLm4hSnvPwAAAD9MBwAAAAAAAAGPAgAAGAAAACyChpO6L98/zLS5uIUp7z8AAAA/TAcAAAAAAAABkAIAABgAAAD61icDOGLfPy9/1V0PH+8/AAAAP1wHAAAAAAAAAZECAAAYAAAAYoH4unZ73z8vf9VdDx/vPwAAAD9cBwAAAAAAAAGSAgAAGAAAADHWmSr0rd8/L3/VXQ8f7z8AAAA/awcAAAAAAAABkwIAABgAAADL1VI+0tPfPy9/1V0PH+8/AAAAP2sHAAAAAAAAAZQCAAAYAAAA5z/uhHcJ4D8vf9VdDx/vPwAAAD97BwAAAAAAAAGVAgAAGAAAALaUj/T0O+A/L3/VXQ8f7z8AAAA/ewcAAAAAAAABlgIAABgAAACF6TBkcm7gPy9/1V0PH+8/AAAAP4sHAAAAAAAAAZcCAAAYAAAAuRPeJaCa4D8vf9VdDx/vPwAAAD+LBwAAAAAAAAGYAgAAGAAAAFQTlzl+wOA/kEnxApkU7z8AAAA/mgcAAAAAAAABmQIAABgAAAAjaDip+/LgP5BJ8QKZFO8/AAAAP5oHAAAAAAAAAZoCAAAYAAAAWJLlaikf4T/xEw2oIgrvPwAAAD+qBwAAAAAAAAGbAgAAGAAAAPORnn4HReE/8RMNqCIK7z8AAAA/qgcAAAAAAAABnAIAABgAAAD0ZmPklWThP1PeKE2s/+4/AAAAP7oHAAAAAAAAAZ0CAAAYAAAAj2Yc+HOK4T9T3ihNrP/uPwAAAD+6BwAAAAAAAAGeAgAAGAAAAJE74V0CquE/U94oTaz/7j8AAAA/yQcAAAAAAAABnwIAABgAAADEkMm5obbhP1PeKE2s/+4/AAAAP8kHAAAAAAAAAaACAAAYAAAA+OWxFUHD4T9T3ihNrP/uPwAAAD/ZBwAAAAAAAAGhAgAAGAAAAJIQpsOQyeE/U94oTaz/7j8AAAA/2QcAAAAAAAABogIAABgAAAAsO5px4M/hP1PeKE2s/+4/AAAAP+gHAAAAAAAAAaMCAAAYAAAAxWWOHzDW4T9T3ihNrP/uPwAAAD/4BwAAAAAAAAGkAgAAGAAAAF+Qgs1/3OE/U94oTaz/7j8AAAA/CAgAAAAAAAABpQIAABgAAAD5unZ7z+LhP1PeKE2s/+4/AAAAPwgIAAAAAAAAAaYCAAAYAAAALRBf127v4T9T3ihNrP/uPwAAAD8XCAAAAAAAAAGnAgAAGAAAAGBlRzMO/OE/U94oTaz/7j8AAAA/FwgAAAAAAAABqAIAABgAAACUui+PrQjiP1PeKE2s/+4/AAAAPycIAAAAAAAAAakCAAAYAAAAYToMmZwb4j9T3ihNrP/uPwAAAD8nCAAAAAAAAAGqAgAAGAAAAC+66KKLLuI/U94oTaz/7j8AAAA/NwgAAAAAAAABqwIAABgAAABjD9H+KjviP1PeKE2s/+4/AAAAPzcIAAAAAAAAAawCAAAYAAAAyrmhtmlU4j/xEw2oIgrvPwAAAD9GCAAAAAAAAAGtAgAAGAAAADFkcm6obeI/kEnxApkU7z8AAAA/VggAAAAAAAABrgIAABgAAAAyOTfUNo3iPy9/1V0PH+8/AAAAP1YIAAAAAAAAAa8CAAAYAAAAALkT3iWg4j8vf9VdDx/vPwAAAD9WCAAAAAAAAAGwAgAAGAAAAAKO2EO0v+I/L3/VXQ8f7z8AAAA/ZQgAAAAAAAABsQIAABgAAADQ4nmzMfLiP8y0ubiFKe8/AAAAP3UIAAAAAAAAAbICAAAYAAAAOI1Ka3AL4z/MtLm4hSnvPwAAAD91CAAAAAAAAAGzAgAAGAAAAJ83GyOvJOM/zLS5uIUp7z8AAAA/hQgAAAAAAAABtAIAABgAAAAG4uva7T3jP8y0ubiFKe8/AAAAP4UIAAAAAAAAAbUCAAAYAAAAOwyZnBtq4z9r6p0T/DPvPwAAAD+UCAAAAAAAAAG2AgAAGAAAANYLUrD5j+M/a+qdE/wz7z8AAAA/lAgAAAAAAAABtwIAABgAAAA9tiJoOKnjP2vqnRP8M+8/AAAAP6QIAAAAAAAAAbgCAAAYAAAACzb/cSe84z9r6p0T/DPvPwAAAD+kCAAAAAAAAAG5AgAAGAAAAHLgzylm1eM/a+qdE/wz7z8AAAA/tAgAAAAAAAABugIAABgAAAAN4Ig9RPvjP6hVZsnoSO8/AAAAP7QIAAAAAAAAAbsCAAAYAAAADrVNo9Ia5D+oVWbJ6EjvPwAAAD/DCAAAAAAAAAG8AgAAGAAAAHVfHlsRNOQ/R4tKJF9T7z8AAAA/wwgAAAAAAAABvQIAABgAAAB3NOPAn1PkP0eLSiRfU+8/AAAAP9MIAAAAAAAAAb4CAAAYAAAARLS/yo5m5D9Hi0okX1PvPwAAAD/TCAAAAAAAAAG/AgAAGAAAABI0nNR9eeQ/5sAuf9Vd7z8AAAA/4ggAAAAAAAABwAIAABgAAAASCWE6DJnkP+bALn/VXe8/AAAAP+IIAAAAAAAAAcECAAAYAAAAerMx8kqy5D/mwC5/1V3vPwAAAD/yCAAAAAAAAAHCAgAAGAAAAOFdAqqJy+Q/5sAuf9Vd7z8AAAA/8ggAAAAAAAABwwIAABgAAAAWs+oFKdjkP+bALn/VXe8/AAAAPwIJAAAAAAAAAcQCAAAYAAAAfV27vWfx5D/mwC5/1V3vPwAAAD8CCQAAAAAAAAHFAgAAGAAAAErdl8dWBOU/5sAuf9Vd7z8AAAA/EQkAAAAAAAABxgIAABgAAABMslwt5SPlP+bALn/VXe8/AAAAPxEJAAAAAAAAAccCAAAYAAAAGTI5N9Q25T/mwC5/1V3vPwAAAD8hCQAAAAAAAAHIAgAAGAAAAOexFUHDSeU/5sAuf9Vd7z8AAAA/IQkAAAAAAAAByQIAABgAAAC0MfJKslzlP+bALn/VXe8/AAAAPzEJAAAAAAAAAcoCAAAYAAAAgrHOVKFv5T/mwC5/1V3vPwAAAD8xCQAAAAAAAAHLAgAAGAAAALUGt7BAfOU/5sAuf9Vd7z8AAAA/QAkAAAAAAAABzAIAABgAAACChpO6L4/lP+bALn/VXe8/AAAAP0AJAAAAAAAAAc0CAAAYAAAAUAZwxB6i5T/mwC5/1V3vPwAAAD9QCQAAAAAAAAHOAgAAGAAAAOowZHJuqOU/5sAuf9Vd7z8AAAA/UAkAAAAAAAABzwIAABgAAAAdhkzODbXlP+bALn/VXe8/AAAAP18JAAAAAAAAAdACAAAYAAAAUds0Kq3B5T/mwC5/1V3vPwAAAD9fCQAAAAAAAAHRAgAAGAAAAOsFKdj8x+U/5sAuf9Vd7z8AAAA/bwkAAAAAAAAB0gIAABgAAAAfWxE0nNTlP+bALn/VXe8/AAAAP28JAAAAAAAAAdMCAAAYAAAAuIUF4uva5T/mwC5/1V3vPwAAAD9/CQAAAAAAAAHUAgAAGAAAAFOw+Y874eU/5sAuf9Vd7z8AAAA/jgkAAAAAAAAB1QIAABgAAADs2u09i+flP+bALn/VXe8/AAAAP54JAAAAAAAAAdYCAAAYAAAAhgXi69rt5T/mwC5/1V3vPwAAAD/NCQAAAAAAAAHXAgAAGAAAACAw1pkq9OU/5sAuf9Vd7z8AAAA/3AkAAAAAAAAB2AIAABgAAADur7KjGQfmP+bALn/VXe8/AAAAP+wJAAAAAAAAAdkCAAAYAAAAuy+PrQga5j/mwC5/1V3vPwAAAD/sCQAAAAAAAAHaAgAAGAAAACLaX2VHM+Y/hPYS2kto7z8AAAA//AkAAAAAAAAB2wIAABgAAAC92Rh5JVnmPyMs9zTCcu8/AAAAP/wJAAAAAAAAAdwCAAAYAAAAjC666KKL5j/CYduPOH3vPwAAAD8LCgAAAAAAAAHdAgAAGAAAAFqDW1ggvuY/X5e/6q6H7z8AAAA/CwoAAAAAAAAB3gIAABgAAABeLeUjPf3mP1+Xv+quh+8/AAAAPxsKAAAAAAAAAd8CAAAYAAAALVdL+UhP5z/+zKNFJZLvPwAAAD8bCgAAAAAAAAHgAgAAGAAAAP2Asc5Uoec//syjRSWS7z8AAAA/KwoAAAAAAAAB4QIAABgAAAAAAAAAAADoP50CiKCbnO8/AAAAPysKAAAAAAAAAeICAAAYAAAAalRag1tY6D+dAoigm5zvPwAAAD86CgAAAAAAAAHjAgAAGAAAAKEokRCmw+g/Ojhs+xGn7z8AAAA/OgoAAAAAAAAB5AIAABgAAAA/0tPvoCjpPzo4bPsRp+8/AAAAP0oKAAAAAAAAAeUCAAAYAAAAQ1EiIUyH6T86OGz7EafvPwAAAD9KCgAAAAAAAAHmAgAAGAAAAKylfKSn3+k/Ojhs+xGn7z8AAAA/WQoAAAAAAAAB5wIAABgAAACvJMvVUj7qPzo4bPsRp+8/AAAAP1kKAAAAAAAAAegCAAAYAAAAgE4xq16Q6j86OGz7EafvPwAAAD9pCgAAAAAAAAHpAgAAGAAAAILNf9wJ7+o/Ojhs+xGn7z8AAAA/aQoAAAAAAAAB6gIAABgAAADtIdpfZUfrPzo4bPsRp+8/AAAAP3kKAAAAAAAAAesCAAAYAAAA8KAokRCm6z+dAoigm5zvPwAAAD95CgAAAAAAAAHsAgAAGAAAAI11pgp96+s//syjRSWS7z8AAAA/iAoAAAAAAAAB7QIAABgAAADDdBgyOTfsP1+Xv+quh+8/AAAAP4gKAAAAAAAAAe4CAAAYAAAAxR6i/VV27D/CYduPOH3vPwAAAD+YCgAAAAAAAAHvAgAAGAAAAC2eNxsjr+w/wmHbjzh97z8AAAA/mAoAAAAAAAAB8AIAABgAAADInfAuAdXsP8Jh2484fe8/AAAAP6gKAAAAAAAAAfECAAAYAAAAynK1lI/07D8jLPc0wnLvPwAAAD+oCgAAAAAAAAHyAgAAGAAAAGOdqULf+uw/Iyz3NMJy7z8AAAA/twoAAAAAAAAB8wIAABgAAAD9x53wLgHtPyMs9zTCcu8/AAAAPxULAAAAAAAAAfQCAAAYAAAAlvKRnn4H7T8jLPc0wnLvPwAAAD8VCwAAAAAAAAH1AgAAGAAAAGVybqhtGu0/Iyz3NMJy7z8AAAA/JQsAAAAAAAAB9gIAABgAAAAx8kqyXC3tPyMs9zTCcu8/AAAAPyULAAAAAAAAAfcCAAAYAAAAAHInvEtA7T8jLPc0wnLvPwAAAD80CwAAAAAAAAH4AgAAGAAAAM7xA8Y6U+0/Iyz3NMJy7z8AAAA/NAsAAAAAAAAB+QIAABgAAAABR+wh2l/tPyMs9zTCcu8/AAAAP0QLAAAAAAAAAfoCAAAYAAAANZzUfXls7T8jLPc0wnLvPwAAAD9ECwAAAAAAAAH7AgAAGAAAAAIcsYdof+0/Iyz3NMJy7z8AAAA/UwsAAAAAAAAB/AIAABgAAACcRqU1uIXtP8Jh2484fe8/AAAAP1MLAAAAAAAAAf0CAAAYAAAAacaBP6eY7T9fl7/qrofvPwAAAD9jCwAAAAAAAAH+AgAAGAAAADdGXkmWq+0//syjRSWS7z8AAAA/YwsAAAAAAAAB/wIAABgAAABrm0alNbjtP/7Mo0Ulku8/AAAAP3MLAAAAAAAAAQADAAAYAAAABMY6U4W+7T/+zKNFJZLvPwAAAD9zCwAAAAAAAAEBAwAAGAAAAJ/wLgHVxO0//syjRSWS7z8AAAA/ggsAAAAAAAABAgMAABgAAADSRRdddNHtP/7Mo0Ulku8/AAAAP4ILAAAAAAAAAQMDAAAYAAAAn8XzZmPk7T/+zKNFJZLvPwAAAD+SCwAAAAAAAAEEAwAAGAAAAG1F0HBS9+0//syjRSWS7z8AAAA/kgsAAAAAAAABBQMAABgAAAA6xax6QQruP8Jh2484fe8/AAAAP6ILAAAAAAAAAQYDAAAYAAAA1O+gKJEQ7j/CYduPOH3vPwAAAD+xCwAAAAAAAAEHAwAAGAAAAAhFiYQwHe4/Iyz3NMJy7z8AAAA/sQsAAAAAAAABCAMAABgAAAChb30ygCPuPyMs9zTCcu8/AAAAP8ELAAAAAAAAAQkDAAAYAAAA1cRljh8w7j+E9hLaS2jvPwAAAD/BCwAAAAAAAAEKAwAAGAAAAG/vWTxvNu4/hPYS2kto7z8AAAA/0AsAAAAAAAABCwMAABgAAAAJGk7qvjzuP4T2EtpLaO8/AAAAP9ALAAAAAAAAAQwDAAAYAAAAo0RCmA5D7j+E9hLaS2jvPwAAAD/gCwAAAAAAAAENAwAAGAAAANeZKvStT+4/hPYS2kto7z8AAAA/4AsAAAAAAAABDgMAABgAAABwxB6i/VXuP4T2EtpLaO8/AAAAP/ALAAAAAAAAAQ8DAAAYAAAAPkT7q+xo7j+E9hLaS2jvPwAAAD//CwAAAAAAAAEQAwAAGAAAAHKZ4weMde4/hPYS2kto7z8AAAA//wsAAAAAAAABEQMAABgAAACl7stjK4LuP4T2EtpLaO8/AAAAPw8MAAAAAAAAARIDAAAYAAAAcm6obRqV7j+E9hLaS2jvPwAAAD8PDAAAAAAAAAETAwAAGAAAAKbDkMm5oe4/hPYS2kto7z8AAAA/HwwAAAAAAAABFAMAABgAAADaGHklWa7uP4T2EtpLaO8/AAAAPx8MAAAAAAAAARUDAAAYAAAADW5hgfi67j+E9hLaS2jvPwAAAD8uDAAAAAAAAAEWAwAAGAAAAEHDSd2Xx+4/5sAuf9Vd7z8AAAA/LgwAAAAAAAABFwMAABgAAAB1GDI5N9TuP+bALn/VXe8/AAAAPz4MAAAAAAAAARgDAAAYAAAAD0Mm54ba7j/mwC5/1V3vPwAAAD9NDAAAAAAAAAEZAwAAGAAAAKhtGpXW4O4/R4tKJF9T7z8AAAA/TQwAAAAAAAABGgMAABgAAABDmA5DJufuP0eLSiRfU+8/AAAAP00MAAAAAAAAARsDAAAYAAAA3MIC8XXt7j9Hi0okX1PvPwAAAD9dDAAAAAAAAAEcAwAAGAAAAHbt9p7F8+4/R4tKJF9T7z8AAAA/bQwAAAAAAAABHQMAABgAAAAQGOtMFfruP0eLSiRfU+8/AAAAP3wMAAAAAAAAAR4DAAAYAAAAQ23TqLQG7z9Hi0okX1PvPwAAAD+MDAAAAAAAAAEfAwAAGAAAAN6Xx1YEDe8/R4tKJF9T7z8AAAA/jAwAAAAAAAABIAMAABgAAAAR7a+yoxnvP0eLSiRfU+8/AAAAP5wMAAAAAAAAASEDAAAYAAAAqxekYPMf7z9Hi0okX1PvPwAAAD+cDAAAAAAAAAEiAwAAGAAAAN5sjLySLO8/R4tKJF9T7z8AAAA/qwwAAAAAAAABIwMAABgAAADebIy8kizvP6hVZsnoSO8/AAAAP6sMAAAAAAAAASQDAAAYAAAAeZeAauIy7z+oVWbJ6EjvPwAAAD+7DAAAAAAAAAElAwAAGAAAABLCdBgyOe8/qFVmyehI7z8AAAA/ygwAAAAAAAABJgMAABgAAACs7GjGgT/vP6hVZsnoSO8/AAAAP8oMAAAAAAAAAScDAAAYAAAARhdddNFF7z+oVWbJ6EjvPwAAAD/qDAAAAAAAAAEoAwAAGAAAAOBBUSIhTO8/CiCCbnI+7z8AAAA/+QwAAAAAAAABKQMAABgAAAB6bEXQcFLvPwoggm5yPu8/AAAAP/kMAAAAAAAAASoDAAAYAAAAFJc5fsBY7z8KIIJucj7vPwAAAD8JDQAAAAAAAAErAwAAGAAAAEfsIdpfZe8/CiCCbnI+7z8AAAA/CQ0AAAAAAAABLAMAABgAAADiFhaIr2vvP2vqnRP8M+8/AAAAPxkNAAAAAAAAAS0DAAAYAAAAe0EKNv9x7z9r6p0T/DPvPwAAAD8ZDQAAAAAAAAEuAwAAGAAAABVs/uNOeO8/zLS5uIUp7z8AAAA/KA0AAAAAAAABLwMAABgAAACvlvKRnn7vPy9/1V0PH+8/AAAAPygNAAAAAAAAATADAAAYAAAA4uva7T2L7z+QSfECmRTvPwAAAD84DQAAAAAAAAExAwAAGAAAABZBw0ndl+8/8RMNqCIK7z8AAAA/OA0AAAAAAAABMgMAABgAAACwa7f3LJ7vP/ETDagiCu8/AAAAP0cNAAAAAAAAATMDAAAYAAAASparpXyk7z9T3ihNrP/uPwAAAD9XDQAAAAAAAAE0AwAAGAAAAOTAn1PMqu8/tKhE8jX17j8AAAA/Vw0AAAAAAAABNQMAABgAAAB965MBHLHvP7SoRPI19e4/AAAAP1cNAAAAAAAAATYDAAAYAAAAfeuTARyx7z8Vc2CXv+ruPwAAAD9nDQAAAAAAAAE3AwAAGAAAAH3rkwEcse8/2AeY4dLV7j8AAAA/hg0AAAAAAAABOAMAABgAAAAYFoiva7fvP9gHmOHS1e4/AAAAP4YNAAAAAAAAATkDAAAYAAAAGBaIr2u37z850rOGXMvuPwAAAD+WDQAAAAAAAAE6AwAAGAAAABgWiK9rt+8/mpzPK+bA7j8AAAA/pQ0AAAAAAAABOwMAABgAAAAYFoiva7fvP/1m69Bvtu4/AAAAP6UNAAAAAAAAATwDAAAYAAAAS2twCwvE7z+/+yIbg6HuPwAAAD+1DQAAAAAAAAE9AwAAGAAAAEtrcAsLxO8/gpBaZZaM7j8AAAA/tQ0AAAAAAAABPgMAABgAAADllWS5WsrvP0Ulkq+pd+4/AAAAP8QNAAAAAAAAAT8DAAAYAAAAf8BYZ6rQ7z8Husn5vGLuPwAAAD/EDQAAAAAAAAFAAwAAGAAAABnrTBX61u8/y04BRNBN7j8AAAA/1A0AAAAAAAABQQMAABgAAAAZ60wV+tbvP++tVDNtLu4/AAAAP9QNAAAAAAAAAUIDAAAYAAAAS0A1cZnj7z+yQox9gBnuPwAAAD/kDQAAAAAAAAFDAwAAGAAAAEtANXGZ4+8/dNfDx5ME7j8AAAA/5A0AAAAAAAABRAMAABgAAABLQDVxmePvPzhs+xGn7+0/AAAAP/MNAAAAAAAAAUUDAAAYAAAAS0A1cZnj7z9cy04BRNDtPwAAAD/zDQAAAAAAAAFGAwAAGAAAAEtANXGZ4+8/gCqi8OCw7T8AAAA/Aw4AAAAAAAABRwMAABgAAABLQDVxmePvP6WJ9d99ke0/AAAAPwMOAAAAAAAAAUgDAAAYAAAAf8BYZ6rQ7z+MfYAZLl3tPwAAAD8TDgAAAAAAAAFJAwAAGAAAAOWVZLlayu8/EqfvrVQz7T8AAAA/Ew4AAAAAAAABSgMAABgAAAB965MBHLHvP/iaeucE/+w/AAAAPyIOAAAAAAAAAUsDAAAYAAAASparpXyk7z+7L7IxGOrsPwAAAD8iDgAAAAAAAAFMAwAAGAAAALBrt/csnu8/344FIbXK7D8AAAA/Mg4AAAAAAAABTQMAABgAAAAWQcNJ3ZfvP0BZIcY+wOw/AAAAPzIOAAAAAAAAAU4DAAAYAAAAfRbPm42R7z+jIz1ryLXsPwAAAD9BDgAAAAAAAAFPAwAAGAAAAEnB5j/uhO8/BO5YEFKr7D8AAAA/QQ4AAAAAAAABUAMAABgAAACvlvKRnn7vP8eCkFplluw/AAAAP1EOAAAAAAAAAVEDAAAYAAAAe0EKNv9x7z/HgpBaZZbsPwAAAD9RDgAAAAAAAAFSAwAAGAAAAK7BLSwQX+8/KE2s/+6L7D8AAAA/YQ4AAAAAAAABUwMAABgAAAB6bEXQcFLvP4kXyKR4gew/AAAAP2EOAAAAAAAAAVQDAAAYAAAARhdddNFF7z+JF8ikeIHsPwAAAD9wDgAAAAAAAAFVAwAAGAAAAHmXgGriMu8/6+HjSQJ37D8AAAA/cA4AAAAAAAABVgMAABgAAAAR7a+yoxnvP+vh40kCd+w/AAAAP4AOAAAAAAAAAVcDAAAYAAAAQ23TqLQG7z/r4eNJAnfsPwAAAD+ADgAAAAAAAAFYAwAAGAAAAEOYDkMm5+4/6+HjSQJ37D8AAAA/kA4AAAAAAAABWQMAABgAAAComFUvSMHuP+vh40kCd+w/AAAAP5AOAAAAAAAAAVoDAAAYAAAADZmcG2qb7j/r4eNJAnfsPwAAAD+fDgAAAAAAAAFbAwAAGAAAANdu71k8b+4/6+HjSQJ37D8AAAA/nw4AAAAAAAABXAMAABgAAACjREKYDkPuP0ys/+6LbOw/AAAAP68OAAAAAAAAAV0DAAAYAAAAbhqV1uAW7j9MrP/ui2zsPwAAAD+vDgAAAAAAAAFeAwAAGAAAAJ/F82Zj5O0/rXYblBVi7D8AAAA/vg4AAAAAAAABXwMAABgAAADQcFL35bHtP612G5QVYuw/AAAAP74OAAAAAAAAAWADAAAYAAAAAhyxh2h/7T8QQTc5n1fsPwAAAD/ODgAAAAAAAAFhAwAAGAAAADPHDxjrTO0/cQtT3ihN7D8AAAA/3g4AAAAAAAABYgMAABgAAABlcm6obRrtPzSgiig8OOw/AAAAP94OAAAAAAAAAWMDAAAYAAAA/PLYiqDh7D+VaqbNxS3sPwAAAD/tDgAAAAAAAAFkAwAAGAAAAC2eNxsjr+w/WP/dF9kY7D8AAAA/7Q4AAAAAAAABZQMAABgAAAD5c4pZ9YLsP1j/3RfZGOw/AAAAP+0OAAAAAAAAAWYDAAAYAAAAKh/p6XdQ7D+5yfm8Yg7sPwAAAD/9DgAAAAAAAAFnAwAAGAAAAChKJITpMOw/ucn5vGIO7D8AAAA/DQ8AAAAAAAABaAMAABgAAABa9YIUbP7rP7nJ+bxiDuw/AAAAPw0PAAAAAAAAAWkDAAAYAAAAJcvVUj7S6z+5yfm8Yg7sPwAAAD8cDwAAAAAAAAFqAwAAGAAAACT2EO2vsus/ucn5vGIO7D8AAAA/HA8AAAAAAAABawMAABgAAADvy2MrgobrP7nJ+bxiDuw/AAAAPywPAAAAAAAAAWwDAAAYAAAAIXfCuwRU6z+5yfm8Yg7sPwAAAD8sDwAAAAAAAAFtAwAAGAAAAFIiIUyHIes/ucn5vGIO7D8AAAA/Ow8AAAAAAAABbgMAABgAAABPeJeAauLqP7nJ+bxiDuw/AAAAPzsPAAAAAAAAAW8DAAAYAAAAgCP2EO2v6j+5yfm8Yg7sPwAAAD9LDwAAAAAAAAFwAwAAGAAAABikYPMfd+o/ucn5vGIO7D8AAAA/Sw8AAAAAAAABcQMAABgAAACvJMvVUj7qP7nJ+bxiDuw/AAAAP1sPAAAAAAAAAXIDAAAYAAAA4c8pZtUL6j+5yfm8Yg7sPwAAAD9bDwAAAAAAAAFzAwAAGAAAAN4loJq4zOk/GpQVYuwD7D8AAAA/ag8AAAAAAAABdAMAABgAAAB2pgp965PpPxqUFWLsA+w/AAAAP2oPAAAAAAAAAXUDAAAYAAAAdPyAsc5U6T99XjEHdvnrPwAAAD96DwAAAAAAAAF2AwAAGAAAAHJS9+WxFek/3ihNrP/u6z8AAAA/eg8AAAAAAAABdwMAABgAAAA8KEokhOnoPz/zaFGJ5Os/AAAAP4oPAAAAAAAAAXgDAAAYAAAAB/6cYla96D8/82hRieTrPwAAAD+KDwAAAAAAAAF5AwAAGAAAANPT76Aokeg/P/NoUYnk6z8AAAA/mQ8AAAAAAAABegMAABgAAAA41DaNSmvoPz/zaFGJ5Os/AAAAP5kPAAAAAAAAAXsDAAAYAAAAndR9eWxF6D8/82hRieTrPwAAAD+pDwAAAAAAAAF8AwAAGAAAAJv/uBPeJeg/P/NoUYnk6z8AAAA/qQ8AAAAAAAABfQMAABgAAAAAAAAAAADoPz/zaFGJ5Os/AAAAP7gPAAAAAAAAAX4DAAAYAAAA/yo7mnHg5z8/82hRieTrPwAAAD+4DwAAAAAAAAF/AwAAGAAAAMoAjthDtOc/P/NoUYnk6z8AAAA/yA8AAAAAAAABgAMAABgAAAD7q+xoxoHnPz/zaFGJ5Os/AAAAP8gPAAAAAAAAAYEDAAAYAAAAlCxXS/lI5z8/82hRieTrPwAAAD/YDwAAAAAAAAGCAwAAGAAAAF4t5SM9/eY/P/NoUYnk6z8AAAA/2A8AAAAAAAABgwMAABgAAACNA39OMavmP6G9hPYS2us/AAAAP+cPAAAAAAAAAYQDAAAYAAAAJK8ky9VS5j9jUrxAJsXrPwAAAD/nDwAAAAAAAAGFAwAAGAAAAFOFvvXJAOY/xRzY5a+66z8AAAA/9w8AAAAAAAABhgMAABgAAADrBSnY/MflP8Uc2OWvuus/AAAAP/cPAAAAAAAAAYcDAAAYAAAAtQa3sEB85T8m5/OKObDrPwAAAD8HEAAAAAAAAAGIAwAAGAAAALNcLeUjPeU/h7EPMMOl6z8AAAA/BxAAAAAAAAABiQMAABgAAAAWiK9rt/fkP4exDzDDpes/AAAAPxYQAAAAAAAAAYoDAAAYAAAArQgaTuq+5D/qeyvVTJvrPwAAAD8mEAAAAAAAAAGLAwAAGAAAAN+zeN5sjOQ/S0ZHetaQ6z8AAAA/JhAAAAAAAAABjAMAABgAAACqicscP2DkP6wQYx9ghus/AAAAPyYQAAAAAAAAAY0DAAAYAAAA3DQqrcEt5D8O237E6XvrPwAAAD81EAAAAAAAAAGOAwAAGAAAAKYKfeuTAeQ/b6WaaXNx6z8AAAA/NRAAAAAAAAABjwMAABgAAAA/i+fNxsjjP2+lmmlzces/AAAAP0UQAAAAAAAAAZADAAAYAAAAorZpVFqD4z/Qb7YO/WbrPwAAAD9VEAAAAAAAAAGRAwAAGAAAAAbi69rtPeM/0G+2Dv1m6z8AAAA/VRAAAAAAAAABkgMAABgAAAAEOGIP0f7iP9Bvtg79Zus/AAAAP2QQAAAAAAAAAZMDAAAYAAAAzTjw5xSz4j/Qb7YO/WbrPwAAAD9kEAAAAAAAAAGUAwAAGAAAAJc5fsBYZ+I/MjrSs4Zc6z8AAAA/dBAAAAAAAAABlQMAABgAAABhOgyZnBviPzI60rOGXOs/AAAAP3QQAAAAAAAAAZYDAAAYAAAAxWWOHzDW4T/0zgn+mUfrPwAAAD+EEAAAAAAAAAGXAwAAGAAAACmREKbDkOE/9M4J/plH6z8AAAA/hBAAAAAAAAABmAMAABgAAAAm54baplHhP1eZJaMjPes/AAAAP5MQAAAAAAAAAZkDAAAYAAAAJD39DooS4T+4Y0FIrTLrPwAAAD+TEAAAAAAAAAGaAwAAGAAAALy9Z/G82eA/uGNBSK0y6z8AAAA/oxAAAAAAAAABmwMAABgAAADtaMaBP6fgPxkuXe02KOs/AAAAP6MQAAAAAAAAAZwDAAAYAAAA6748tiJo4D8ZLl3tNijrPwAAAD+yEAAAAAAAAAGdAwAAGAAAABxqm0alNeA/evh4ksAd6z8AAAA/shAAAAAAAAABngMAABgAAABNFfrWJwPgP3r4eJLAHes/AAAAP8IQAAAAAAAAAZ8DAAAYAAAA/YCxzlSh3z96+HiSwB3rPwAAAD/CEAAAAAAAAAGgAwAAGAAAAPgsnjcbI98/evh4ksAd6z8AAAA/0hAAAAAAAAABoQMAABgAAADy2Iqg4aTeP3r4eJLAHes/AAAAP9IQAAAAAAAAAaIDAAAYAAAAU4W+9ckA3j9XmSWjIz3rPwAAAD/hEAAAAAAAAAGjAwAAGAAAABgyOTfUNt0/MjrSs4Zc6z8AAAA/4RAAAAAAAAABpAMAABgAAAAPihIJYTrcP9Bvtg79Zus/AAAAP/EQAAAAAAAAAaUDAAAYAAAAo4suuuii2z+sEGMfYIbrPwAAAD/xEAAAAAAAAAGmAwAAGAAAAJyNkVeS5do/6nsr1Uyb6z8AAAA/AREAAAAAAAABpwMAABgAAABj5JVkuVraPybn84o5sOs/AAAAPwERAAAAAAAAAagDAAAYAAAAXpCCzX/c2T9jUrxAJsXrPwAAAD8QEQAAAAAAAAGpAwAAGAAAAFo8bzZGXtk/Aoigm5zP6z8AAAA/EBEAAAAAAAABqgMAABgAAAC8kixXS/nYPwKIoJucz+s/AAAAPyARAAAAAAAAAasDAAAYAAAAUz7S0++g2D+hvYT2EtrrPwAAAD8gEQAAAAAAAAGsAwAAGAAAALWUj/T0O9g/ob2E9hLa6z8AAAA/LxEAAAAAAAABrQMAABgAAACz6gUp2PzXP6G9hPYS2us/AAAAPy8RAAAAAAAAAa4DAAAYAAAASZarpXyk1z+hvYT2EtrrPwAAAD8/EQAAAAAAAAGvAwAAGAAAAEfsIdpfZdc/ob2E9hLa6z8AAAA/PxEAAAAAAAABsAMAABgAAADel8dWBA3XP6G9hPYS2us/AAAAP08RAAAAAAAAAbEDAAAYAAAAqJhVL0jB1j8/82hRieTrPwAAAD9PEQAAAAAAAAGyAwAAGAAAAKTuy2MrgtY/P/NoUYnk6z8AAAA/XhEAAAAAAAABswMAABgAAAAHRYmEMB3WP94oTaz/7us/AAAAP24RAAAAAAAAAbQDAAAYAAAAAvF17fae1T/eKE2s/+7rPwAAAD9uEQAAAAAAAAG1AwAAGAAAADHySrJcLdU/3ihNrP/u6z8AAAA/bhEAAAAAAAABtgMAABgAAADF82Zj5JXUP31eMQd2+es/AAAAP34RAAAAAAAAAbcDAAAYAAAAv/XJAI7Y0z+5yfm8Yg7sPwAAAD9+EQAAAAAAAAG4AwAAGAAAAOtMFfrWJ9M/WP/dF9kY7D8AAAA/jREAAAAAAAABuQMAABgAAADhpO7LYyvSP1j/3RfZGOw/AAAAP50RAAAAAAAAAboDAAAYAAAAc/yAsc5U0T9Y/90X2RjsPwAAAD+dEQAAAAAAAAG7AwAAGAAAAAVUE5c5ftA/9jTCck8j7D8AAAA/rBEAAAAAAAABvAMAABgAAADKAI7YQ7TPP5Vqps3FLew/AAAAP6wRAAAAAAAAAb0DAAAYAAAAIq8ky9VSzj+VaqbNxS3sPwAAAD+8EQAAAAAAAAG+AwAAGAAAABkH/pxiVs0/lWqmzcUt7D8AAAA/vBEAAAAAAAABvwMAABgAAADfs3jebIzMPzSgiig8OOw/AAAAP8wRAAAAAAAAAcADAAAYAAAAc7WUj/T0yz80oIooPDjsPwAAAD/MEQAAAAAAAAHBAwAAGAAAAG5hgfi6dss/0tVug7JC7D8AAAA/2xEAAAAAAAABwgMAABgAAAACY52pQt/KP9LVboOyQuw/AAAAP9sRAAAAAAAAAcMDAAAYAAAA/A6KEglhyj/S1W6DskLsPwAAAD/rEQAAAAAAAAHEAwAAGAAAAClm1QtSsMk/NKCKKDw47D8AAAA/6xEAAAAAAAABxQMAABgAAADvElBNXObIPzSgiig8OOw/AAAAP/sRAAAAAAAAAcYDAAAYAAAATRX61icDyD+VaqbNxS3sPwAAAD/7EQAAAAAAAAHHAwAAGAAAAHUYMjk31MY/9jTCck8j7D8AAAA/ChIAAAAAAAAByAMAABgAAABrcAsLxNfFP/Y0wnJPI+w/AAAAPwoSAAAAAAAAAckDAAAYAAAAK8lytZSPxD/2NMJyTyPsPwAAAD8aEgAAAAAAAAHKAwAAGAAAAFTMqhekYMM/9jTCck8j7D8AAAA/GhIAAAAAAAABywMAABgAAACsekEKNv/BP/Y0wnJPI+w/AAAAPykSAAAAAAAAAcwDAAAYAAAAo9Ia3MICwT/2NMJyTyPsPwAAAD8pEgAAAAAAAAHNAwAAGAAAAJarpXykp78/9jTCck8j7D8AAAA/ORIAAAAAAAABzgMAABgAAACDW1ggvq69P/Y0wnJPI+w/AAAAPzkSAAAAAAAAAc8DAAAYAAAAql6Qgs1/vD/2NMJyTyPsPwAAAD9JEgAAAAAAAAHQAwAAGAAAAKG2aVRag7s/lWqmzcUt7D8AAAA/SRIAAAAAAAAB0QMAABgAAAA1uIUF4uu6PzSgiig8OOw/AAAAP1gSAAAAAAAAAdIDAAAYAAAAmA5DJueGuj80oIooPDjsPwAAAD9YEgAAAAAAAAHTAwAAGAAAAMm5obZpVLo/NKCKKDw47D8AAAA/aBIAAAAAAAAB1AMAABgAAAD7ZABH7CG6PzSgiig8OOw/AAAAP2gSAAAAAAAAAdUDAAAYAAAALBBf127vuT80oIooPDjsPwAAAD+HEgAAAAAAAAHWAwAAGAAAAPC82Rh5Jbk/NKCKKDw47D8AAAA/lxIAAAAAAAAB1wMAABgAAABKa3ALC8S3PzSgiig8OOw/AAAAP5cSAAAAAAAAAdgDAAAYAAAABnDEHqL9tT80oIooPDjsPwAAAD+mEgAAAAAAAAHZAwAAGAAAACTL1VI+0rM/NKCKKDw47D8AAAA/phIAAAAAAAAB2gMAABgAAAB00UUXXXSxPzSgiig8OOw/AAAAP7YSAAAAAAAAAdsDAAAYAAAAia9rt/csrj80oIooPDjsPwAAAD+2EgAAAAAAAAHcAwAAGAAAACi8S0A1cak/0tVug7JC7D8AAAA/xhIAAAAAAAAB3QMAABgAAADHyCvJcrWkP3ELU94oTew/AAAAP8YSAAAAAAAAAd4DAAAYAAAAkleS5Wopnz9xC1PeKE3sPwAAAD/VEgAAAAAAAAHfAwAAGAAAAEYXXXTRRZc/rXYblBVi7D8AAAA/5RIAAAAAAAAB4AMAABgAAABbykd6+h2UP0ys/+6LbOw/AAAAP+USAAAAAAAAAeEDAAAYAAAA5SM9/Q6Kkj9MrP/ui2zsPwAAAD/1EgAAAAAAAAHiAwAAGAAAAKvQtz4ZwJE/TKz/7ots7D8AAAA/oBMAAAAAAAAB4wMAABgAAACr0Lc+GcCRP+vh40kCd+w/AAAAP8ATAAAAAAAAAeQDAAAYAAAAcH0ygCP2kD+JF8ikeIHsPwAAAD/fEwAAAAAAAAHlAwAAGAAAADYqrcEtLJA/iRfIpHiB7D8AAAA/gxQAAAAAAAAB5gMAABgAAAD0rU8GcMSOP4kXyKR4gew/AAAAP6IUAAAAAAAAAecDAAAYAAAA9K1PBnDEjj/r4eNJAnfsPwAAAD+iFAAAAAAAAAHoAwAAGAAAAAmoJi5z/Og/+Jp65wT/7D8AAAA/AAAAAAAAAAAB6QMAABgAAABwfTKAI/boP/iaeucE/+w/AAAAPwAAAAAAAAAAAeoDAAAYAAAA1lI+0tPv6D/4mnrnBP/sPwAAAD8QAAAAAAAAAAHrAwAAGAAAADwoSiSE6eg/+Jp65wT/7D8AAAA/IAAAAAAAAAAB7AMAABgAAACi/VV2NOPoP/iaeucE/+w/AAAAPy8AAAAAAAAAAe0DAAAYAAAAbqhtGpXW6D+X0F5CewntPwAAAD8/AAAAAAAAAAHuAwAAGAAAAG6obRqV1ug/NgZDnfET7T8AAAA/TgAAAAAAAAAB7wMAABgAAAA7U4W+9cnoP3JxC1PeKO0/AAAAP04AAAAAAAAAAfADAAAYAAAAoSiREKbD6D8Sp++tVDPtPwAAAD9eAAAAAAAAAAHxAwAAGAAAAG7TqLQGt+g/ThK4Y0FI7T8AAAA/YQAAAAAAAAAB8gMAABgAAAA6fsBYZ6roPyqzZHSkZ+0/AAAAP3EAAAAAAAAAAfMDAAAYAAAABinY/Med6D9oHi0qkXztPwAAAD9xAAAAAAAAAAH0AwAAGAAAANPT76Aokeg/pYn1332R7T8AAAA/gAAAAAAAAAAB9QMAABgAAAA4qfvy2IroP+H0vZVqpu0/AAAAP4AAAAAAAAAAAfYDAAAYAAAABVQTlzl+6D8fYIZLV7vtPwAAAD+QAAAAAAAAAAH3AwAAGAAAAAVUE5c5fug/XMtOAUTQ7T8AAAA/kAAAAAAAAAAB+AMAABgAAABrKR/p6XfoP/sAM1y62u0/AAAAP6AAAAAAAAAAAfkDAAAYAAAAONQ2jUpr6D/Xod9sHfrtPwAAAD+gAAAAAAAAAAH6AwAAGAAAADjUNo1Ka+g/Ew2oIgoP7j8AAAA/rwAAAAAAAAAB+wMAABgAAAAEf04xq17oP++tVDNtLu4/AAAAP68AAAAAAAAAAfwDAAAYAAAAalRag1tY6D/LTgFE0E3uPwAAAD+/AAAAAAAAAAH9AwAAGAAAAGpUWoNbWOg/B7rJ+bxi7j8AAAA/vwAAAAAAAAAB/gMAABgAAABqVFqDW1joP+Nadgoggu4/AAAAP84AAAAAAAAAAf8DAAAYAAAAalRag1tY6D+/+yIbg6HuPwAAAD/eAAAAAAAAAAEABAAAGAAAANApZtULUug/mpzPK+bA7j8AAAA/3gAAAAAAAAABAQQAABgAAAA2/3EnvEvoPxVzYJe/6u4/AAAAP94AAAAAAAAAAQIEAAAYAAAANv9xJ7xL6D/xEw2oIgrvPwAAAD/uAAAAAAAAAAEDBAAAGAAAADb/cSe8S+g/L3/VXQ8f7z8AAAA//QAAAAAAAAABBAQAABgAAAA2/3EnvEvoPwoggm5yPu8/AAAAP/0AAAAAAAAAAQUEAAAYAAAANv9xJ7xL6D9Hi0okX1PvPwAAAD8NAQAAAAAAAAEGBAAAGAAAANApZtULUug/hPYS2kto7z8AAAA/DQEAAAAAAAABBwQAABgAAAAEf04xq17oP8Jh2484fe8/AAAAPx0BAAAAAAAAAQgEAAAYAAAAnalC3/pk6D/+zKNFJZLvPwAAAD8dAQAAAAAAAAEJBAAAGAAAANH+Kjuaceg/nQKIoJuc7z8AAAA/LAEAAAAAAAABCgQAABgAAAAFVBOXOX7oP9ptUFaIse8/AAAAPywBAAAAAAAAAQsEAAAYAAAA09PvoCiR6D/abVBWiLHvPwAAAD88AQAAAAAAAAEMBAAAGAAAAKBTzKoXpOg/eqM0sf677z8AAAA/PAEAAAAAAAABDQQAABgAAAAH/pxiVr3oPxbZGAx1xu8/AAAAP0sBAAAAAAAAAQ4EAAAYAAAAov1VdjTj6D8W2RgMdcbvPwAAAD9LAQAAAAAAAAEPBAAAGAAAAKTSGtzCAuk/FtkYDHXG7z8AAAA/WwEAAAAAAAABEAQAABgAAAA/0tPvoCjpPxbZGAx1xu8/AAAAP1sBAAAAAAAAAREEAAAYAAAApnykp99B6T8W2RgMdcbvPwAAAD9rAQAAAAAAAAESBAAAGAAAAA0ndV8eW+k/eqM0sf677z8AAAA/awEAAAAAAAABEwQAABgAAACoJi5z/IDpP9ptUFaIse8/AAAAP3oBAAAAAAAAARQEAAAYAAAAdqYKfeuT6T/abVBWiLHvPwAAAD96AQAAAAAAAAEVBAAAGAAAAEMm54bapuk/2m1QVoix7z8AAAA/igEAAAAAAAABFgQAABgAAAARpsOQybnpPzo4bPsRp+8/AAAAP4oBAAAAAAAAARcEAAAYAAAA3iWgmrjM6T86OGz7EafvPwAAAD+aAQAAAAAAAAEYBAAAGAAAAKylfKSn3+k/nQKIoJuc7z8AAAA/mgEAAAAAAAABGQQAABgAAAB5JVmulvLpP50CiKCbnO8/AAAAP6kBAAAAAAAAARoEAAAYAAAAR6U1uIUF6j+dAoigm5zvPwAAAD+5AQAAAAAAAAEbBAAAGAAAABQlEsJ0GOo/nQKIoJuc7z8AAAA/uQEAAAAAAAABHAQAABgAAAB7z+J5szHqP50CiKCbnO8/AAAAP7kBAAAAAAAAAR0EAAAYAAAA43mzMfJK6j+dAoigm5zvPwAAAD/IAQAAAAAAAAEeBAAAGAAAAEokhOkwZOo/nQKIoJuc7z8AAAA/yAEAAAAAAAABHwQAABgAAADlIz39DorqP50CiKCbnO8/AAAAP9gBAAAAAAAAASAEAAAYAAAA5/gBY52p6j+dAoigm5zvPwAAAD/YAQAAAAAAAAEhBAAAGAAAABsjryTL1eo//syjRSWS7z8AAAA/6AEAAAAAAAABIgQAABgAAACCzX/cCe/qP/7Mo0Ulku8/AAAAP+gBAAAAAAAAASMEAAAYAAAA6ndQlEgI6z9fl7/qrofvPwAAAD/3AQAAAAAAAAEkBAAAGAAAAIZ3CagmLus/X5e/6q6H7z8AAAA/9wEAAAAAAAABJQQAABgAAACGTM4NtU3rP1+Xv+quh+8/AAAAPwcCAAAAAAAAASYEAAAYAAAAvHZ7z+J56z9fl7/qrofvPwAAAD8XAgAAAAAAAAEnBAAAGAAAAIrLHD9grOs/X5e/6q6H7z8AAAA/FwIAAAAAAAABKAQAABgAAABZIL6u3d7rP1+Xv+quh+8/AAAAPxcCAAAAAAAAASkEAAAYAAAA9B93wrsE7D/+zKNFJZLvPwAAAD8mAgAAAAAAAAEqBAAAGAAAAPX0OyhKJOw/nQKIoJuc7z8AAAA/JgIAAAAAAAABKwQAABgAAAAqH+npd1DsP50CiKCbnO8/AAAAPzYCAAAAAAAAASwEAAAYAAAA+XOKWfWC7D/abVBWiLHvPwAAAD9jAgAAAAAAAAEtBAAAGAAAAGHzH3fCu+w/eqM0sf677z8AAAA/cgIAAAAAAAABLgQAABgAAAD88tiKoOHsP3qjNLH+u+8/AAAAP4ICAAAAAAAAAS8EAAAYAAAAynK1lI/07D96ozSx/rvvPwAAAD+CAgAAAAAAAAEwBAAAGAAAAJbykZ5+B+0/FtkYDHXG7z8AAAA/ggIAAAAAAAABMQQAABgAAABlcm6obRrtP7YO/Wbr0O8/AAAAP5ICAAAAAAAAATIEAAAYAAAA/pxiVr0g7T+2Dv1m69DvPwAAAD/BAgAAAAAAAAEzBAAAGAAAAJjHVgQNJ+0/tg79ZuvQ7z8AAAA/4AIAAAAAAAABNAQAABgAAAAx8kqyXC3tP7YO/Wbr0O8/AAAAP+ACAAAAAAAAATUEAAAYAAAAzBw/YKwz7T8W2RgMdcbvPwAAAD/vAgAAAAAAAAE2BAAAGAAAAGZHMw78Oe0/FtkYDHXG7z8AAAA//wIAAAAAAAABNwQAABgAAABmRzMO/DntP3qjNLH+u+8/AAAAPw8DAAAAAAAAATgEAAAYAAAAAHInvEtA7T96ozSx/rvvPwAAAD8PAwAAAAAAAAE5BAAAGAAAAJqcG2qbRu0/eqM0sf677z8AAAA/HgMAAAAAAAABOgQAABgAAAAzxw8Y60ztP3qjNLH+u+8/AAAAPy4DAAAAAAAAATsEAAAYAAAAzvEDxjpT7T/abVBWiLHvPwAAAD8+AwAAAAAAAAE8BAAAGAAAAGcc+HOKWe0/2m1QVoix7z8AAAA/TQMAAAAAAAABPQQAABgAAAABR+wh2l/tP9ptUFaIse8/AAAAP00DAAAAAAAAAT4EAAAYAAAANZzUfXls7T86OGz7EafvPwAAAD9dAwAAAAAAAAE/BAAAGAAAAM7GyCvJcu0//syjRSWS7z8AAAA/XQMAAAAAAAABQAQAABgAAAA1cZnjB4ztP1+Xv+quh+8/AAAAP2wDAAAAAAAAAUEEAAAYAAAAN0ZeSZar7T/CYduPOH3vPwAAAD9sAwAAAAAAAAFCBAAAGAAAAATGOlOFvu0/hPYS2kto7z8AAAA/fAMAAAAAAAABQwQAABgAAAA4GyOvJMvtP4T2EtpLaO8/AAAAP3wDAAAAAAAAAUQEAAAYAAAAa3ALC8TX7T/mwC5/1V3vPwAAAD+MAwAAAAAAAAFFBAAAGAAAAJ/F82Zj5O0/5sAuf9Vd7z8AAAA/jAMAAAAAAAABRgQAABgAAACfxfNmY+TtP0eLSiRfU+8/AAAAP5sDAAAAAAAAAUcEAAAYAAAAOvDnFLPq7T9Hi0okX1PvPwAAAD+rAwAAAAAAAAFIBAAAGAAAANMa3MIC8e0/R4tKJF9T7z8AAAA/tQQAAAAAAAABSQQAABgAAABtRdBwUvftP0eLSiRfU+8/AAAAP8UEAAAAAAAAAUoEAAAYAAAABnDEHqL97T9Hi0okX1PvPwAAAD/UBAAAAAAAAAFLBAAAGAAAAKGauMzxA+4/R4tKJF9T7z8AAAA/5AQAAAAAAAABTAQAABgAAADU76AokRDuP6hVZsnoSO8/AAAAP+QEAAAAAAAAAU0EAAAYAAAAbhqV1uAW7j8KIIJucj7vPwAAAD/0BAAAAAAAAAFOBAAAGAAAAKFvfTKAI+4/CiCCbnI+7z8AAAA/9AQAAAAAAAABTwQAABgAAABv71k8bzbuP2vqnRP8M+8/AAAAPwMFAAAAAAAAAVAEAAAYAAAAPG82Rl5J7j/MtLm4hSnvPwAAAD8TBQAAAAAAAAFRBAAAGAAAAKQZB/6cYu4/L3/VXQ8f7z8AAAA/EwUAAAAAAAABUgQAABgAAAALxNe123vuPy9/1V0PH+8/AAAAPyMFAAAAAAAAAVMEAAAYAAAADZmcG2qb7j8vf9VdDx/vPwAAAD8jBQAAAAAAAAFUBAAAGAAAAKhtGpXW4O4/kEnxApkU7z8AAAA/MgUAAAAAAAABVQQAABgAAAAR7a+yoxnvP5BJ8QKZFO8/AAAAPzIFAAAAAAAAAVYEAAAYAAAArOxoxoE/7z/xEw2oIgrvPwAAAD9CBQAAAAAAAAFXBAAAGAAAAK7BLSwQX+8/U94oTaz/7j8AAAA/QgUAAAAAAAABWAQAABgAAADi69rtPYvvPxVzYJe/6u4/AAAAP1EFAAAAAAAAAVkEAAAYAAAAsGu39yye7z8Vc2CXv+ruPwAAAD9RBQAAAAAAAAFaBAAAGAAAAH3rkwEcse8/dj18PEng7j8AAAA/YQUAAAAAAAABWwQAABgAAAAYFoiva7fvP3Y9fDxJ4O4/AAAAP68FAAAAAAAAAVwEAAAYAAAAGBaIr2u37z/YB5jh0tXuPwAAAD/eBQAAAAAAAAFdBAAAGAAAABgWiK9rt+8/OdKzhlzL7j8AAAA/7gUAAAAAAAABXgQAABgAAAAYFoiva7fvP5qczyvmwO4/AAAAPw0GAAAAAAAAAV8EAAAYAAAAGBaIr2u37z/9ZuvQb7buPwAAAD8NBgAAAAAAAAFgBAAAGAAAABgWiK9rt+8/XjEHdvmr7j8AAAA/LAYAAAAAAAABYQQAABgAAAAYFoiva7fvP7/7IhuDoe4/AAAAPywGAAAAAAAAAWIEAAAYAAAAsUB8Xbu97z+/+yIbg6HuPwAAAD8sBgAAAAAAAAFjBAAAGAAAALFAfF27ve8/IcY+wAyX7j8AAAA/PAYAAAAAAAABZAQAABgAAACxQHxdu73vP4KQWmWWjO4/AAAAPzwGAAAAAAAAAWUEAAAYAAAAsUB8Xbu97z/jWnYKIILuPwAAAD9LBgAAAAAAAAFmBAAAGAAAALFAfF27ve8/RSWSr6l37j8AAAA/WwYAAAAAAAABZwQAABgAAACxQHxdu73vP6bvrVQzbe4/AAAAP2sGAAAAAAAAAWgEAAAYAAAAsUB8Xbu97z8Husn5vGLuPwAAAD9rBgAAAAAAAAFpBAAAGAAAALFAfF27ve8/y04BRNBN7j8AAAA/egYAAAAAAAABagQAABgAAACxQHxdu73vPywZHelZQ+4/AAAAP3oGAAAAAAAAAWsEAAAYAAAAsUB8Xbu97z/vrVQzbS7uPwAAAD+CBgAAAAAAAAFsBAAAGAAAALFAfF27ve8/UHhw2PYj7j8AAAA/ggYAAAAAAAABbQQAABgAAACxQHxdu73vPxMNqCIKD+4/AAAAP5IGAAAAAAAAAW4EAAAYAAAAsUB8Xbu97z9018PHkwTuPwAAAD+SBgAAAAAAAAFvBAAAGAAAALFAfF27ve8/16HfbB367T8AAAA/oQYAAAAAAAABcAQAABgAAACxQHxdu73vPzhs+xGn7+0/AAAAP6EGAAAAAAAAAXEEAAAYAAAAGBaIr2u37z84bPsRp+/tPwAAAD+xBgAAAAAAAAFyBAAAGAAAABgWiK9rt+8/mTYXtzDl7T8AAAA/sQYAAAAAAAABcwQAABgAAAB965MBHLHvP/sAM1y62u0/AAAAP8AGAAAAAAAAAXQEAAAYAAAA5MCfU8yq7z/7ADNcutrtPwAAAD/QBgAAAAAAAAF1BAAAGAAAAEqWq6V8pO8/+wAzXLra7T8AAAA//wYAAAAAAAABdgQAABgAAACwa7f3LJ7vP1zLTgFE0O0/AAAAP/8GAAAAAAAAAXcEAAAYAAAAFkHDSd2X7z9cy04BRNDtPwAAAD8PBwAAAAAAAAF4BAAAGAAAAH0Wz5uNke8/vZVqps3F7T8AAAA/DwcAAAAAAAABeQQAABgAAADi69rtPYvvP72VaqbNxe0/AAAAPx4HAAAAAAAAAXoEAAAYAAAAScHmP+6E7z8fYIZLV7vtPwAAAD8eBwAAAAAAAAF7BAAAGAAAABVs/uNOeO8/H2CGS1e77T8AAAA/LgcAAAAAAAABfAQAABgAAADiFhaIr2vvPx9ghktXu+0/AAAAPy4HAAAAAAAAAX0EAAAYAAAArsEtLBBf7z+AKqLw4LDtPwAAAD89BwAAAAAAAAF+BAAAGAAAAOBBUSIhTO8/4fS9lWqm7T8AAAA/TQcAAAAAAAABfwQAABgAAAB5l4Bq4jLvP+H0vZVqpu0/AAAAP00HAAAAAAAAAYAEAAAYAAAAqxekYPMf7z9Ev9k69JvtPwAAAD9NBwAAAAAAAAGBBAAAGAAAAKpC3/pkAO8/RL/ZOvSb7T8AAAA/XQcAAAAAAAABggQAABgAAAB27faexfPuP6WJ9d99ke0/AAAAP10HAAAAAAAAAYMEAAAYAAAA3MIC8XXt7j+lifXffZHtPwAAAD9sBwAAAAAAAAGEBAAAGAAAAEOYDkMm5+4/pYn1332R7T8AAAA/bAcAAAAAAAABhQQAABgAAAAPQybnhtruP6WJ9d99ke0/AAAAP3wHAAAAAAAAAYYEAAAYAAAAdRgyOTfU7j+lifXffZHtPwAAAD98BwAAAAAAAAGHBAAAGAAAANvtPYvnze4/pYn1332R7T8AAAA/jAcAAAAAAAABiAQAABgAAAComFUvSMHuP6WJ9d99ke0/AAAAP4wHAAAAAAAAAYkEAAAYAAAAQO6Edwmo7j8FVBGFB4ftPwAAAD+bBwAAAAAAAAGKBAAAGAAAAKXuy2Mrgu4/BVQRhQeH7T8AAAA/qwcAAAAAAAABiwQAABgAAAAK7xJQTVzuP2geLSqRfO0/AAAAP6sHAAAAAAAAAYwEAAAYAAAACRpO6r487j9oHi0qkXztPwAAAD+6BwAAAAAAAAGNBAAAGAAAAKFvfTKAI+4/aB4tKpF87T8AAAA/ugcAAAAAAAABjgQAABgAAAA6xax6QQruP8noSM8acu0/AAAAP8oHAAAAAAAAAY8EAAAYAAAAOvDnFLPq7T/J6EjPGnLtPwAAAD/KBwAAAAAAAAGQBAAAGAAAAGtwCwvE1+0/KrNkdKRn7T8AAAA/2gcAAAAAAAABkQQAABgAAAAExjpThb7tPyqzZHSkZ+0/AAAAP9oHAAAAAAAAAZIEAAAYAAAAnRtqm0al7T8qs2R0pGftPwAAAD/pBwAAAAAAAAGTBAAAGAAAADVxmeMHjO0/KrNkdKRn7T8AAAA/6QcAAAAAAAABlAQAABgAAABp8bzZGHntPyqzZHSkZ+0/AAAAP/kHAAAAAAAAAZUEAAAYAAAAm3Hgzylm7T8qs2R0pGftPwAAAD/5BwAAAAAAAAGWBAAAGAAAAGcc+HOKWe0/jH2AGS5d7T8AAAA/CQgAAAAAAAABlwQAABgAAAAzxw8Y60ztP4x9gBkuXe0/AAAAPwkIAAAAAAAAAZgEAAAYAAAAmpwbaptG7T+MfYAZLl3tPwAAAD8YCAAAAAAAAAGZBAAAGAAAAAByJ7xLQO0/7UecvrdS7T8AAAA/GAgAAAAAAAABmgQAABgAAADMHD9grDPtP+1HnL63Uu0/AAAAPygIAAAAAAAAAZsEAAAYAAAAMfJKslwt7T/tR5y+t1LtPwAAAD8oCAAAAAAAAAGcBAAAGAAAAJjHVgQNJ+0/7UecvrdS7T8AAAA/NwgAAAAAAAABnQQAABgAAABlcm6obRrtP+1HnL63Uu0/AAAAPzcIAAAAAAAAAZ4EAAAYAAAAlvKRnn4H7T/tR5y+t1LtPwAAAD9HCAAAAAAAAAGfBAAAGAAAAC9IweY/7uw/7UecvrdS7T8AAAA/RwgAAAAAAAABoAQAABgAAADInfAuAdXsP+1HnL63Uu0/AAAAP1cIAAAAAAAAAaEEAAAYAAAAlHNDbdOo7D9OErhjQUjtPwAAAD9XCAAAAAAAAAGiBAAAGAAAAF5JlqulfOw/sdzTCMs97T8AAAA/ZggAAAAAAAABowQAABgAAACQ9PQ7KErsPxKn761UM+0/AAAAP2YIAAAAAAAAAaQEAAAYAAAAjUprcAsL7D9ycQtT3ijtPwAAAD92CAAAAAAAAAGlBAAAGAAAAL/1yQCO2Os/cnELU94o7T8AAAA/hggAAAAAAAABpgQAABgAAABXdjTjwJ/rP9U7J/hnHu0/AAAAP4YIAAAAAAAAAacEAAAYAAAAIUyHIZNz6z82BkOd8RPtPwAAAD+GCAAAAAAAAAGoBAAAGAAAAB+i/VV2NOs/l9BeQnsJ7T8AAAA/sggAAAAAAAABqQQAABgAAACEokRCmA7rP/iaeucE/+w/AAAAP7IIAAAAAAAAAaoEAAAYAAAA6aKLLrro6j9aZZaMjvTsPwAAAD/CCAAAAAAAAAGrBAAAGAAAAE6j0hrcwuo/uy+yMRjq7D8AAAA/0QgAAAAAAAABrAQAABgAAACAI/YQ7a/qP7svsjEY6uw/AAAAP9EIAAAAAAAAAa0EAAAYAAAATM4NtU2j6j8c+s3Wod/sPwAAAD/RCAAAAAAAAAGuBAAAGAAAABl5JVmuluo/HPrN1qHf7D8AAAA/4QgAAAAAAAABrwQAABgAAADlIz39DorqPxz6zdah3+w/AAAAP+EIAAAAAAAAAbAEAAAYAAAAGKRg8x936j9+xOl7K9XsPwAAAD/xCAAAAAAAAAGxBAAAGAAAAEokhOkwZOo/344FIbXK7D8AAAA/AAkAAAAAAAABsgQAABgAAADjebMx8krqP9+OBSG1yuw/AAAAPwAJAAAAAAAAAbMEAAAYAAAA4qTuy2Mr6j/fjgUhtcrsPwAAAD8QCQAAAAAAAAG0BAAAGAAAAOHPKWbVC+o/QFkhxj7A7D8AAAA/EAkAAAAAAAABtQQAABgAAABG0HBS9+XpP0BZIcY+wOw/AAAAPyAJAAAAAAAAAbYEAAAYAAAA3iWgmrjM6T9AWSHGPsDsPwAAAD8gCQAAAAAAAAG3BAAAGAAAAHd7z+J5s+k/oyM9a8i17D8AAAA/LwkAAAAAAAABuAQAABgAAAAQ0f4qO5rpP6MjPWvItew/AAAAPy8JAAAAAAAAAbkEAAAYAAAAQ1EiIUyH6T+jIz1ryLXsPwAAAD8/CQAAAAAAAAG6BAAAGAAAAA/8OcWseuk/oyM9a8i17D8AAAA/PwkAAAAAAAABuwQAABgAAADbplFpDW7pP6MjPWvItew/AAAAP04JAAAAAAAAAbwEAAAYAAAAqFFpDW5h6T+jIz1ryLXsPwAAAD9OCQAAAAAAAAG9BAAAGAAAAA0ndV8eW+k/oyM9a8i17D8AAAA/XgkAAAAAAAABvgQAABgAAAB0/ICxzlTpP6MjPWvItew/AAAAP24JAAAAAAAAAb8EAAAYAAAA2tGMA39O6T+jIz1ryLXsPwAAAD99CQAAAAAAAAHABAAAGAAAAECnmFUvSOk/oyM9a8i17D8AAAA/nQkAAAAAAAABwQQAABgAAAANUrD5jzvpP6MjPWvItew/AAAAP6wJAAAAAAAAAcIEAAAYAAAAcie8S0A16T+jIz1ryLXsPwAAAD/bCQAAAAAAAAHDBAAAGAAAANn8x53wLuk/oyM9a8i17D8AAAA/6wkAAAAAAAABxAQAABgAAAA/0tPvoCjpP6MjPWvItew/AAAAP+sJAAAAAAAAAcUEAAAYAAAAC33rkwEc6T+jIz1ryLXsPwAAAD/6CQAAAAAAAAHGBAAAGAAAAHJS9+WxFek/oyM9a8i17D8AAAA/CgoAAAAAAAABxwQAABgAAADXJwM4Yg/pP6MjPWvItew/AAAAPxoKAAAAAAAAAcgEAAAYAAAAPv0OihIJ6T+jIz1ryLXsPwAAAD8aCgAAAAAAAAHJBAAAGAAAAKTSGtzCAuk/oyM9a8i17D8AAAA/GgoAAAAAAAABygQAABgAAABwfTKAI/boP6MjPWvItew/AAAAPykKAAAAAAAAAcsEAAAYAAAA1lI+0tPv6D+jIz1ryLXsPwAAAD8pCgAAAAAAAAHMBAAAGAAAADwoSiSE6eg/oyM9a8i17D8AAAA/OQoAAAAAAAABzQQAABgAAACi/VV2NOPoP6MjPWvItew/AAAAPzkKAAAAAAAAAc4EAAAYAAAACdNhyOTc6D+jIz1ryLXsPwAAAD9YCgAAAAAAAAHPBAAAGAAAAG6obRqV1ug/oyM9a8i17D8AAAA/dwoAAAAAAAAB0AQAABgAAABuqG0aldboP0BZIcY+wOw/AAAAP6YKAAAAAAAAAdEEAAAYAAAA1X15bEXQ6D9AWSHGPsDsPwAAAD+2CgAAAAAAAAHSBAAAGAAAADtThb71yeg/QFkhxj7A7D8AAAA/ewwAAAAAAAAB0wQAABgAAAA7U4W+9cnoP6MjPWvItew/AAAAP4oMAAAAAAAACw==</ink>
</athena>
</file>

<file path=customXml/item29.xml><?xml version="1.0" encoding="utf-8"?>
<athena xmlns="http://schemas.microsoft.com/edu/athena" version="0.1.3209.0">
  <media streamable="true" recordStart="0" recordEnd="85439" recordLength="85634"/>
</athena>
</file>

<file path=customXml/item3.xml><?xml version="1.0" encoding="utf-8"?>
<athena xmlns="http://schemas.microsoft.com/edu/athena" version="0.1.2681.0">
  <media streamable="true" recordStart="375539" recordEnd="463391" recordLength="1089489" start="375539" end="463391" audioFormat="{00001610-0000-0010-8000-00AA00389B71}" audioRate="44100" muted="false" volume="0.8" fadeIn="0" fadeOut="0" videoFormat="{34363248-0000-0010-8000-00AA00389B71}" videoRate="30" videoWidth="960" videoHeight="720"/>
</athena>
</file>

<file path=customXml/item30.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BAAAAAUAAAABwMAAAAAAQAAABAAAAAECUlua0F0b21WMQIAAAAJBAAAAAkFAAAACQYAAAAJBwAAAAkIAAAACQkAAAAJCgAAAAkLAAAACQwAAAAJDQAAAAkOAAAACQ8AAAAJEAAAAAkRAAAACRIAAAAJEwAAAAUEAAAAC1BlblN0cm9rZVYxBAAAAApBdHRyaWJ1dGVzBVRyYWNlCVN0YXJ0VGltZQRUeXBlBAQABA9QZW5BdHRyaWJ1dGVzVjECAAAACklua1RyYWNlVjECAAAAEAxBY3Rpb25UeXBlVjECAAAAAgAAAAkUAAAACRUAAAAJIAAAAAAAAAXq////DEFjdGlvblR5cGVWMQEAAAAHdmFsdWVfXwAIAgAAAAAAAAABBQAAAAQAAAAJFwAAAAkYAAAAIS8AAAAAAAAB5////+r///8AAAAAAQYAAAAEAAAACRoAAAAJGwAAAIqKAAAAAAAAAeT////q////AAAAAAEHAAAABAAAAAkdAAAACR4AAABekAAAAAAAAAHh////6v///wAAAAABCAAAAAQAAAAJIAAAAAkhAAAAGZUAAAAAAAAB3v///+r///8AAAAAAQkAAAAEAAAACSMAAAAJJAAAAIqYAAAAAAAAAdv////q////AAAAAAEKAAAABAAAAAkmAAAACScAAAD7pAAAAAAAAAHY////6v///wAAAAABCwAAAAQAAAAJKQAAAAkqAAAAeKoAAAAAAAAB1f///+r///8AAAAAAQwAAAAEAAAACSwAAAAJLQAAANitAAAAAAAAAdL////q////AAAAAAENAAAABAAAAAkvAAAACTAAAAChxgAAAAAAAAHP////6v///wAAAAABDgAAAAQAAAAJMgAAAAkzAAAAGN4AAAAAAAABzP///+r///8AAAAAAQ8AAAAEAAAACTUAAAAJNgAAABzpAAAAAAAAAcn////q////AAAAAAEQAAAABAAAAAk4AAAACTkAAAD59gAAAAAAAAHG////6v///wAAAAABEQAAAAQAAAAJOwAAAAk8AAAA7/0AAAAAAAABw////+r///8AAAAAARIAAAAEAAAACT4AAAAJPwAAAK4BAQAAAAAAAcD////q////AAAAAAUTAAAADUNsZWFyQ2FudmFzVjECAAAACVN0YXJ0VGltZQRUeXBlAAQQDEFjdGlvblR5cGVWMQIAAAACAAAAv00BAAAAAAABv////+r///8AAAAABRQAAAAPUGVuQXR0cmlidXRlc1YxCgAAAAdfY29sb3JBB19jb2xvclIHX2NvbG9yRwdfY29sb3JCCkZpdFRvQ3VydmUGSGVpZ2h0Dklnbm9yZVByZXNzdXJlDUlzSGlnaGxpZ2h0ZXIFU2hhcGUFV2lkdGgAAAAAAAAAAAQAAgICAgEGAQEMQnJ1c2hTaGFwZVYxAgAAAAYCAAAA/3AwoAAAAAAAAAAiQAAABb7///8MQnJ1c2hTaGFwZVYxAQAAAAd2YWx1ZV9fAAgCAAAAAQAAAAAAAAAAACJABRUAAAAKSW5rVHJhY2VWMQMAAAANTGlzdGAxK19pdGVtcwxMaXN0YDErX3NpemUPTGlzdGAxK192ZXJzaW9uBAAAGFNoYXJlZC5JbmtpbmcuSW5rUG9pbnRbXQIAAAAICAIAAAAJQwAAABUAAAAVAAAAARcAAAAUAAAA/3AwoAAAAAAAAAAiQAAAAbz///++////AQAAAAAAAAAAACJAARgAAAAVAAAACUUAAAACAQAAAgEAAAEaAAAAFAAAAP9wMKAAAAAAAAAAIkAAAAG6////vv///wEAAAAAAAAAAAAiQAEbAAAAFQAAAAlHAAAAXQAAAF0AAAABHQAAABQAAAD/cDCgAAAAAAAAACJAAAABuP///77///8BAAAAAAAAAAAAIkABHgAAABUAAAAJSQAAACUAAAAlAAAAASAAAAAUAAAA/3AwoAAAAAAAAAAiQAAAAbb///++////AQAAAAAAAAAAACJAASEAAAAVAAAACUsAAAAWAAAAFgAAAAEjAAAAFAAAAP9wMKAAAAAAAAAAIkAAAAG0////vv///wEAAAAAAAAAAAAiQAEkAAAAFQAAAAlNAAAARQAAAEUAAAABJgAAABQAAAD/cDCgAAAAAAAAACJAAAABsv///77///8BAAAAAAAAAAAAIkABJwAAABUAAAAJTwAAACUAAAAlAAAAASkAAAAUAAAA/3AwoAAAAAAAAAAiQAAAAbD///++////AQAAAAAAAAAAACJAASoAAAAVAAAACVEAAAAmAAAAJgAAAAEsAAAAFAAAAP9wMKAAAAAAAAAAIkAAAAGu////vv///wEAAAAAAAAAAAAiQAEtAAAAFQAAAAlTAAAAOAAAADgAAAABLwAAABQAAAD/cDCgAAAAAAAAACJAAAABrP///77///8BAAAAAAAAAAAAIkABMAAAABUAAAAJVQAAAFIAAABSAAAAATIAAAAUAAAA/3AwoAAAAAAAAAAiQAAAAar///++////AQAAAAAAAAAAACJAATMAAAAVAAAACVcAAAAsAAAALAAAAAE1AAAAFAAAAP9wMKAAAAAAAAAAIkAAAAGo////vv///wEAAAAAAAAAAAAiQAE2AAAAFQAAAAlZAAAAbgAAAG4AAAABOAAAABQAAAD/cDCgAAAAAAAAACJAAAABpv///77///8BAAAAAAAAAAAAIkABOQAAABUAAAAJWwAAACsAAAArAAAAATsAAAAUAAAA/3AwoAAAAAAAAAAiQAAAAaT///++////AQAAAAAAAAAAACJAATwAAAAVAAAACV0AAAAZAAAAGQAAAAE+AAAAFAAAAP9wMKAAAAAAAAAAIkAAAAGi////vv///wEAAAAAAAAAAAAiQAE/AAAAFQAAAAlfAAAAFQAAABUAAAAHQwAAAAABAAAAIAAAAAQKSW5rUG9pbnRWMQIAAAAJYAAAAAlhAAAACWIAAAAJYwAAAAlkAAAACWUAAAAJZgAAAAlnAAAACWgAAAAJaQAAAAlqAAAACWsAAAAJbAAAAAltAAAACW4AAAAJbwAAAAlwAAAACXEAAAAJcgAAAAlzAAAACXQAAAANCwdFAAAAAAEAAAAAAgAABApJbmtQb2ludFYxAgAAAAl1AAAACXYAAAAJdwAAAAl4AAAACXkAAAAJegAAAAl7AAAACXwAAAAJfQAAAAl+AAAACX8AAAAJgAAAAAmBAAAACYIAAAAJgwAAAAmEAAAACYUAAAAJhgAAAAmHAAAACYgAAAAJiQAAAAmKAAAACYsAAAAJjAAAAAmNAAAACY4AAAAJjwAAAAmQAAAACZEAAAAJkgAAAAmTAAAACZQAAAAJlQAAAAmWAAAACZcAAAAJmAAAAAmZAAAACZoAAAAJmwAAAAmcAAAACZ0AAAAJngAAAAmfAAAACaAAAAAJoQAAAAmiAAAACaMAAAAJpAAAAAmlAAAACaYAAAAJpwAAAAmoAAAACakAAAAJqgAAAAmrAAAACawAAAAJrQAAAAmuAAAACa8AAAAJsAAAAAmxAAAACbIAAAAJswAAAAm0AAAACbUAAAAJtgAAAAm3AAAACbgAAAAJuQAAAAm6AAAACbsAAAAJvAAAAAm9AAAACb4AAAAJvwAAAAnAAAAACcEAAAAJwgAAAAnDAAAACcQAAAAJxQAAAAnGAAAACccAAAAJyAAAAAnJAAAACcoAAAAJywAAAAnM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CQYBAAAJBwEAAAkIAQAACQkBAAAJCgEAAAkLAQAACQwBAAAJDQEAAAkOAQAACQ8BAAAJEAEAAAkRAQAACRIBAAAJEwEAAAkUAQAACRUBAAAJFgEAAAkXAQAACRgBAAAJGQEAAAkaAQAACRsBAAAJHAEAAAkdAQAACR4BAAAJHwEAAAkgAQAACSEBAAAJIgEAAAkjAQAACSQBAAAJJQEAAAkmAQAACScBAAAJKAEAAAkpAQAACSoBAAAJKwEAAAksAQAACS0BAAAJLgEAAAkvAQAACTABAAAJMQEAAAkyAQAACTMBAAAJNAEAAAk1AQAACTYBAAAJNwEAAAk4AQAACTkBAAAJOgEAAAk7AQAACTwBAAAJPQEAAAk+AQAACT8BAAAJQAEAAAlBAQAACUIBAAAJQwEAAAlEAQAACUUBAAAJRgEAAAlHAQAACUgBAAAJSQEAAAlKAQAACUsBAAAJTAEAAAlNAQAACU4BAAAJTwEAAAlQAQAACVEBAAAJUgEAAAlTAQAACVQBAAAJVQEAAAlWAQAACVcBAAAJWAEAAAlZAQAACVoBAAAJWwEAAAlcAQAACV0BAAAJXgEAAAlfAQAACWABAAAJYQEAAAliAQAACWMBAAAJZAEAAAllAQAACWYBAAAJZwEAAAloAQAACWkBAAAJagEAAAlrAQAACWwBAAAJbQEAAAluAQAACW8BAAAJcAEAAAlxAQAACXIBAAAJcwEAAAl0AQAACXUBAAAJdgEAAA3+B0cAAAAAAQAAAIAAAAAECklua1BvaW50VjECAA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mpAQAACaoBAAAJqwEAAAmsAQAACa0BAAAJrgEAAAmvAQAACbABAAAJsQEAAAmyAQAACbMBAAAJtAEAAAm1AQAACbYBAAAJtwEAAAm4AQAACbkBAAAJugEAAAm7AQAACbwBAAAJvQEAAAm+AQAACb8BAAAJwAEAAAnBAQAACcIBAAAJwwEAAAnEAQAACcUBAAAJxgEAAAnHAQAACcgBAAAJyQEAAAnKAQAACcsBAAAJzAEAAAnNAQAACc4BAAAJzwEAAAnQAQAACdEBAAAJ0gEAAAnTAQAADSMHSQAAAAABAAAAQAAAAAQKSW5rUG9pbnRWMQIAAAAJ1AEAAAnVAQAACdYBAAAJ1wEAAAnYAQAACdkBAAAJ2gEAAAnbAQAACdwBAAAJ3QEAAAneAQAACd8BAAAJ4AEAAAnhAQAACeIBAAAJ4wEAAAnkAQAACeUBAAAJ5gEAAAnnAQAACegBAAAJ6QEAAAnqAQAACesBAAAJ7AEAAAntAQAACe4BAAAJ7wEAAAnwAQAACfEBAAAJ8gEAAAnzAQAACfQBAAAJ9QEAAAn2AQAACfcBAAAJ+AEAAA0bB0sAAAAAAQAAACAAAAAECklua1BvaW50VjECAAAACfkBAAAJ+gEAAAn7AQAACfwBAAAJ/QEAAAn+AQAACf8BAAAJAAIAAAkBAgAACQICAAAJAwIAAAkEAgAACQUCAAAJBgIAAAkHAgAACQgCAAAJCQIAAAkKAgAACQsCAAAJDAIAAAkNAgAACQ4CAAANCgdNAAAAAAEAAACAAAAABApJbmtQb2ludFYxAgAAAAkPAgAACRACAAAJEQIAAAkSAgAACRMCAAAJFAIAAAkVAgAACRYCAAAJFwIAAAkYAgAACRkCAAAJGgIAAAkbAgAACRwCAAAJHQIAAAkeAgAACR8CAAAJIAIAAAkhAgAACSICAAAJIwIAAAkkAgAACSUCAAAJJgIAAAknAgAACSgCAAAJKQIAAAkqAgAACSsCAAAJLAIAAAktAgAACS4CAAAJLwIAAAkwAgAACTECAAAJMgIAAAkzAgAACTQCAAAJNQIAAAk2AgAACTcCAAAJOAIAAAk5AgAACToCAAAJOwIAAAk8AgAACT0CAAAJPgIAAAk/AgAACUACAAAJQQIAAAlCAgAACUMCAAAJRAIAAAlFAgAACUYCAAAJRwIAAAlIAgAACUkCAAAJSgIAAAlLAgAACUwCAAAJTQIAAAlOAgAACU8CAAAJUAIAAAlRAgAACVICAAAJUwIAAA07B08AAAAAAQAAAEAAAAAECklua1BvaW50VjECAAAACVQCAAAJVQIAAAlWAgAACVcCAAAJWAIAAAlZAgAACVoCAAAJWwIAAAlcAgAACV0CAAAJXgIAAAlfAgAACWACAAAJYQIAAAliAgAACWMCAAAJZAIAAAllAgAACWYCAAAJZwIAAAloAgAACWkCAAAJagIAAAlrAgAACWwCAAAJbQIAAAluAgAACW8CAAAJcAIAAAlxAgAACXICAAAJcwIAAAl0AgAACXUCAAAJdgIAAAl3AgAACXgCAAANGwdRAAAAAAEAAABAAAAABApJbmtQb2ludFYxAgAAAAl5AgAACXoCAAAJewIAAAl8AgAACX0CAAAJfgIAAAl/AgAACYACAAAJgQIAAAmCAgAACYMCAAAJhAIAAAmFAgAACYYCAAAJhwIAAAmIAgAACYkCAAAJigIAAAmLAgAACYwCAAAJjQIAAAmOAgAACY8CAAAJkAIAAAmRAgAACZICAAAJkwIAAAmUAgAACZUCAAAJlgIAAAmXAgAACZgCAAAJmQIAAAmaAgAACZsCAAAJnAIAAAmdAgAACZ4CAAANGgdTAAAAAAEAAABAAAAABApJbmtQb2ludFYxAgA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NCAdVAAAAAAEAAACAAAAABApJbmtQb2ludFYxAgAAAAnXAgAACdgCAAAJ2QIAAAnaAgAACdsCAAAJ3AIAAAndAgAACd4CAAAJ3wIAAAngAgAACeECAAAJ4gIAAAnjAgAACeQCAAAJ5QIAAAnmAgAACecCAAAJ6AIAAAnpAgAACeoCAAAJ6wIAAAnsAgAACe0CAAAJ7gIAAAnvAgAACfACAAAJ8QIAAAnyAgAACfMCAAAJ9AIAAAn1AgAACfYCAAAJ9wIAAAn4AgAACfkCAAAJ+gIAAAn7AgAACfwCAAAJ/QIAAAn+AgAACf8CAAAJAAMAAAkBAwAACQIDAAAJAwMAAAkEAwAACQUDAAAJBgMAAAkHAwAACQgDAAAJCQMAAAkKAwAACQsDAAAJDAMAAAkNAwAACQ4DAAAJDwMAAAkQAwAACREDAAAJEgMAAAkTAwAACRQDAAAJFQMAAAkWAwAACRcDAAAJGAMAAAkZAwAACRoDAAAJGwMAAAkcAwAACR0DAAAJHgMAAAkfAwAACSADAAAJIQMAAAkiAwAACSMDAAAJJAMAAAklAwAACSYDAAAJJwMAAAkoAwAADS4HVwAAAAABAAAAQAAAAAQKSW5rUG9pbnRWMQIAAAAJKQMAAAkqAwAACSsDAAAJLAMAAAktAwAACS4DAAAJLwMAAAkwAwAACTEDAAAJMgMAAAkzAwAACTQDAAAJNQMAAAk2AwAACTcDAAAJOAMAAAk5AwAACToDAAAJOwMAAAk8AwAACT0DAAAJPgMAAAk/AwAACUADAAAJQQMAAAlCAwAACUMDAAAJRAMAAAlFAwAACUYDAAAJRwMAAAlIAwAACUkDAAAJSgMAAAlLAwAACUwDAAAJTQMAAAlOAwAACU8DAAAJUAMAAAlRAwAACVIDAAAJUwMAAAlUAwAADRQHWQAAAAABAAAAgAAAAAQKSW5rUG9pbnRWMQIAAAAJVQMAAAlWAwAACVcDAAAJWAMAAAlZAwAACVoDAAAJWwMAAAlcAwAACV0DAAAJXgMAAAlfAwAACWADAAAJYQMAAAliAwAACWMDAAAJZAMAAAllAwAACWYDAAAJZwMAAAloAwAACWkDAAAJagMAAAlrAwAACWwDAAAJbQMAAAluAwAACW8DAAAJcAMAAAlxAwAACXIDAAAJcwMAAAl0AwAACXUDAAAJdgMAAAl3AwAACXgDAAAJeQMAAAl6AwAACXsDAAAJfAMAAAl9AwAACX4DAAAJfwMAAAmAAwAACYEDAAAJggMAAAmDAwAACYQDAAAJhQMAAAmGAwAACYcDAAAJiAMAAAmJAwAACYoDAAAJiwMAAAmMAwAACY0DAAAJjgMAAAmPAwAACZADAAAJkQMAAAmSAwAACZMDAAAJlAMAAAmVAwAACZYDAAAJlwMAAAmYAwAACZkDAAAJmgMAAAmbAwAACZwDAAAJnQMAAAmeAwAACZ8DAAAJoAMAAAmhAwAACaIDAAAJowMAAAmkAwAACaUDAAAJpgMAAAmnAwAACagDAAAJqQMAAAmqAwAACasDAAAJrAMAAAmtAwAACa4DAAAJrwMAAAmwAwAACbEDAAAJsgMAAAmzAwAACbQDAAAJtQMAAAm2AwAACbcDAAAJuAMAAAm5AwAACboDAAAJuwMAAAm8AwAACb0DAAAJvgMAAAm/AwAACcADAAAJwQMAAAnCAwAADRIHWwAAAAABAAAAQAAAAAQKSW5rUG9pbnRWMQIAAAAJwwMAAAnEAwAACcUDAAAJxgMAAAnHAwAACcgDAAAJyQMAAAnKAwAACcsDAAAJzAMAAAnNAwAACc4DAAAJzwMAAAnQAwAACdEDAAAJ0gMAAAnTAwAACdQDAAAJ1QMAAAnWAwAACdcDAAAJ2AMAAAnZAwAACdoDAAAJ2wMAAAncAwAACd0DAAAJ3gMAAAnfAwAACeADAAAJ4QMAAAniAwAACeMDAAAJ5AMAAAnlAwAACeYDAAAJ5wMAAAnoAwAACekDAAAJ6gMAAAnrAwAACewDAAAJ7QMAAA0VB10AAAAAAQAAACAAAAAECklua1BvaW50VjECAAAACe4DAAAJ7wMAAAnwAwAACfEDAAAJ8gMAAAnzAwAACfQDAAAJ9QMAAAn2AwAACfcDAAAJ+AMAAAn5AwAACfoDAAAJ+wMAAAn8AwAACf0DAAAJ/gMAAAn/AwAACQAEAAAJAQQAAAkCBAAACQMEAAAJBAQAAAkFBAAACQYEAAANBwdfAAAAAAEAAAAgAAAABApJbmtQb2ludFYxAgAAAAkHBAAACQgEAAAJCQQAAAkKBAAACQsEAAAJDAQAAAkNBAAACQ4EAAAJDwQAAAkQBAAACREEAAAJEgQAAAkTBAAACRQEAAAJFQQAAAkWBAAACRcEAAAJGAQAAAkZBAAACRoEAAAJGwQAAA0LBWAAAAAKSW5rUG9pbnRWMQQAAAABWAFZDlByZXNzdXJlRmFjdG9yCVRpbWVTdGFtcAAAAAAGBgsQAgAAAFxolwmWz8M/IPfJnG9CdT8AAAA/AAAAAAAAAAABYQAAAGAAAAAUJKJ6RyfEPyD3yZxvQnU/AAAAP04AAAAAAAAAAWIAAABgAAAAqRgUqCARxT8QFBQUFBSEPwAAAD9dAAAAAAAAAAFjAAAAYAAAABpG7ZEhjcY/UKDrNoLNiD8AAAA/bQAAAAAAAAABZAAAAGAAAAAiaDip+/LIP6Asw1nwho0/AAAAP20AAAAAAAAAAWUAAABgAAAAm7dcqtbUzD+IIrlP5nyTPwAAAD9tAAAAAAAAAAFmAAAAYAAAABzCbvuTeNA/uMva6fgHlz8AAAA/fQAAAAAAAAABZwAAAGAAAABqKK+hvIbSP7jL2un4B5c/AAAAP4wAAAAAAAAAAWgAAABgAAAAcG8YtUeG1D/YkUb7r2SZPwAAAD+MAAAAAAAAAAFpAAAAYAAAAL/VWFtwlNY/2JFG+69kmT8AAAA/nAAAAAAAAAABagAAAGAAAABVgI6Q50rYP9iRRvuvZJk/AAAAP5wAAAAAAAAAAWsAAABgAAAAEc0+DYbV2T/QrpByVDaYPwAAAD+rAAAAAAAAAAFsAAAAYAAAAMs+DYbV+do/0K6QclQ2mD8AAAA/qwAAAAAAAAABbQAAAGAAAAA8kQRshw/cP7jL2un4B5c/AAAAP6sAAAAAAAAAAW4AAABgAAAAPkfIcyXc3D+YBW/YQauUPwAAAD+rAAAAAAAAAAFvAAAAYAAAAGSfBsPqfN0/iCK5T+Z8kz8AAAA/uwAAAAAAAAABcAAAAGAAAADTOzqh/sXdP2hcTT4vIJE/AAAAP7sAAAAAAAAAAXEAAABgAAAAr5m/Wdfx3T+w8i5rp+OPPwAAAD/KAAAAAAAAAAFyAAAAYAAAAPm4lux0AN4/sPIua6fjjz8AAAA/ygAAAAAAAAABcwAAAGAAAACvmb9Z1/HdP7DyLmun448/AAAAP9QBAAAAAAAAAXQAAABgAAAAZnroxjnj3T+w8i5rp+OPPwAAAD/kAQAAAAAAAAF1AAAAYAAAAO+BJzMgU6Q/JZ8XkAiB2T8AAAA/AAAAAAAAAAABdgAAAGAAAACFdplg+TylPyWfF5AIgdk/AAAAP8sAAAAAAAAAAXcAAABgAAAAGWsLjtImpj8lnxeQCIHZPwAAAD/LAAAAAAAAAAF4AAAAYAAAAPlZNlKYhac/9UCM1yJu2T8AAAA/2wAAAAAAAAABeQAAAGAAAABtPdNDN86pP/VAjNcibtk/AAAAP9sAAAAAAAAAAXoAAABgAAAAdxXiYq8ArT/F4gAfPVvZPwAAAD/qAAAAAAAAAAF7AAAAYAAAAOTzVAwKVLA/k4R1ZldI2T8AAAA/+gAAAAAAAAABfAAAAGAAAABY1/H9qJyyP5OEdWZXSNk/AAAAP/oAAAAAAAAAAX0AAABgAAAAgsDVWFtwtD//adM8pg/ZPwAAAD/6AAAAAAAAAAF+AAAAYAAAAIYsXWiXCbY/zwtIhMD82D8AAAA/CgEAAAAAAAABfwAAAGAAAACwFUHDSd23P5+tvMva6dg/AAAAPxkBAAAAAAAAAYAAAABgAAAA2v4kHvywuT898aVaD8TYPwAAAD8ZAQAAAAAAAAGBAAAAYAAAAE7iwQ+b+bs/C5Maoimx2D8AAAA/KQEAAAAAAAABggAAAGAAAACeSAK2wwe+P6nWAzFei9g/AAAAPykBAAAAAAAAAYMAAABgAAAAdlchLvYKwD9HGu2/kmXYPwAAAD84AQAAAAAAAAGEAAAAYAAAAHgN5TWU18A/FrxhB61S2D8AAAA/OAEAAAAAAAABhQAAAGAAAADDB57MgEzBP7T/SpbhLNg/AAAAP0gBAAAAAAAAAYYAAABgAAAAMn+zruP7wT+Dob/d+xnYPwAAAD9IAQAAAAAAAAGHAAAAYAAAAH15bEXQcMI/g6G/3fsZ2D8AAAA/WAEAAAAAAAABiAAAAGAAAADt8IEnMyDDP1JDNCUWB9g/AAAAP1gBAAAAAAAAAYkAAABgAAAAyinp41qywz9SQzQlFgfYPwAAAD9nAQAAAAAAAAGKAAAAYAAAAMzfrOv4fsQ/IeWobDD01z8AAAA/ZwEAAAAAAAABiwAAAGAAAADOlXDzlkvFP/CGHbRK4dc/AAAAP3cBAAAAAAAAAYwAAABgAAAAGJApioPAxT/whh20SuHXPwAAAD93AQAAAAAAAAGNAAAAYAAAANBLNPs0GMY/8IYdtErh1z8AAAA/hwEAAAAAAAABjgAAAGAAAAD1yJBGq1LGP78okvtkztc/AAAAP5YBAAAAAAAAAY8AAABgAAAAGkbtkSGNxj+/KJL7ZM7XPwAAAD+WAQAAAAAAAAGQAAAAYAAAAD/DSd2Xx8Y/vyiS+2TO1z8AAAA/lgEAAAAAAAABkQAAAGAAAADSAfgC0+TGP78okvtkztc/AAAAP6YBAAAAAAAAAZIAAABgAAAAZkCmKA4Cxz+/KJL7ZM7XPwAAAD+mAQAAAAAAAAGTAAAAYAAAAIu9AnSEPMc/vyiS+2TO1z8AAAA/tQEAAAAAAAABlAAAAGAAAACwOl+/+nbHP78okvtkztc/AAAAP7UBAAAAAAAAAZUAAABgAAAAaPZpMKzOxz+/KJL7ZM7XPwAAAD/FAQAAAAAAAAGWAAAAYAAAAB+ydKFdJsg/vyiS+2TO1z8AAAA/xQEAAAAAAAABlwAAAGAAAABFL9Hs02DIP11se4qZqNc/AAAAP9UBAAAAAAAAAZgAAABgAAAAaqwtOEqbyD9dbHuKmajXPwAAAD/VAQAAAAAAAAGZAAAAYAAAAI8pioPA1cg/XWx7ipmo1z8AAAA/5AEAAAAAAAABmgAAAGAAAAC0pubONhDJPywO8NGzldc/AAAAP+QBAAAAAAAAAZsAAABgAAAAtKbmzjYQyT/7r2QZzoLXPwAAAD/0AQAAAAAAAAGcAAAAYAAAAEfllPRxLck/+69kGc6C1z8AAAA/9AEAAAAAAAABnQAAAGAAAADZI0MarUrJP8pR2WDob9c/AAAAPwQCAAAAAAAAAZ4AAABgAAAAbGLxP+hnyT+Z802oAl3XPwAAAD8EAgAAAAAAAAGfAAAAYAAAAP6gn2Ujhck/mfNNqAJd1z8AAAA/EwIAAAAAAAABoAAAAGAAAAAkHvywmb/JP5nzTagCXdc/AAAAPxMCAAAAAAAAAaEAAABgAAAAbhi1R4Y0yj9olcLvHErXPwAAAD8jAgAAAAAAAAGiAAAAYAAAACbUv7g3jMo/aJXC7xxK1z8AAAA/IwIAAAAAAAABowAAAGAAAABwznhPJAHLP2iVwu8cStc/AAAAPzICAAAAAAAAAaQAAABgAAAAusgx5hB2yz9olcLvHErXPwAAAD9CAgAAAAAAAAGlAAAAYAAAAJgBmaI4CMw/Nzc3Nzc31z8AAAA/QgIAAAAAAAABpgAAAGAAAABRvaMT6l/MPzc3Nzc3N9c/AAAAP1ICAAAAAAAAAacAAABgAAAAm7dcqtbUzD83Nzc3NzfXPwAAAD9SAgAAAAAAAAGoAAAAYAAAAOWxFUHDSc0/Nzc3Nzc31z8AAAA/UgIAAAAAAAABqQAAAGAAAADB6nz96tvNPzc3Nzc3N9c/AAAAP2ECAAAAAAAAAaoAAABgAAAAeaaHbpwzzj83Nzc3NzfXPwAAAD9xAgAAAAAAAAGrAAAAYAAAADFikt9Ni84/Nzc3Nzc31z8AAAA/cQIAAAAAAAABrAAAAGAAAADDoEAFiajOPzc3Nzc3N9c/AAAAP4ECAAAAAAAAAa0AAABgAAAAV9/uKsTFzj83Nzc3NzfXPwAAAD+QAgAAAAAAAAGuAAAAYAAAAFff7irExc4/BtmrflEk1z8AAAA/oAIAAAAAAAABrwAAAGAAAADpHZ1Q/+LOPwbZq35RJNc/AAAAP68CAAAAAAAAAbAAAABgAAAADZv5m3Udzz8G2at+USTXPwAAAD+/AgAAAAAAAAGxAAAAYAAAADMYVufrV88/BtmrflEk1z8AAAA/zwIAAAAAAAABsgAAAGAAAABZlbIyYpLPPwbZq35RJNc/AAAAP94CAAAAAAAAAbMAAABgAAAAfRIPftjMzz8G2at+USTXPwAAAD/eAgAAAAAAAAG0AAAAYAAAANHHtWSnA9A/1XogxmsR1z8AAAA/7gIAAAAAAAABtQAAAGAAAABjBmSK4iDQP9V6IMZrEdc/AAAAP+4CAAAAAAAAAbYAAABgAAAArSU7HYAv0D/VeiDGaxHXPwAAAD/+AgAAAAAAAAG3AAAAYAAAAD9k6UK7TNA/1XogxmsR1z8AAAA//gIAAAAAAAABuAAAAGAAAADSopdo9mnQP9V6IMZrEdc/AAAAPw0DAAAAAAAAAbkAAABgAAAAZeFFjjGH0D/VeiDGaxHXPwAAAD8NAwAAAAAAAAG6AAAAYAAAAPgf9LNspNA/pByVDYb+1j8AAAA/HQMAAAAAAAABuwAAAGAAAABBP8tGCrPQP0Jgfpy62NY/AAAAPx0DAAAAAAAAAbwAAABgAAAAHZ1Q/+Le0D9CYH6cutjWPwAAAD8sAwAAAAAAAAG9AAAAYAAAAK/b/iQe/NA/EQLz49TF1j8AAAA/LAMAAAAAAAABvgAAAGAAAAD5+tW3uwrRP+CjZyvvstY/AAAAPzwDAAAAAAAAAb8AAABgAAAAQhqtSlkZ0T/go2cr77LWPwAAAD9MAwAAAAAAAAHAAAAAYAAAAIs5hN32J9E/fedQuiON1j8AAAA/TAMAAAAAAAABwQAAAGAAAADUWFtwlDbRP33nULojjdY/AAAAP1sDAAAAAAAAAcIAAABgAAAA1FhbcJQ20T9NicUBPnrWPwAAAD9bAwAAAAAAAAHDAAAAYAAAANRYW3CUNtE/6syukHJU1j8AAAA/WwMAAAAAAAABxAAAAGAAAAAeeDIDMkXRP7puI9iMQdY/AAAAP2sDAAAAAAAAAcUAAABgAAAAZ5cJls9T0T+JEJgfpy7WPwAAAD9rAwAAAAAAAAHGAAAAYAAAAGeXCZbPU9E/V7IMZ8Eb1j8AAAA/ewMAAAAAAAABxwAAAGAAAABnlwmWz1PRPydUga7bCNY/AAAAP3sDAAAAAAAAAcgAAABgAAAAZ5cJls9T0T/29fX19fXVPwAAAD+KAwAAAAAAAAHJAAAAYAAAAGeXCZbPU9E/lDnfhCrQ1T8AAAA/mgMAAAAAAAABygAAAGAAAABnlwmWz1PRP2PbU8xEvdU/AAAAP6kDAAAAAAAAAcsAAABgAAAAZ5cJls9T0T8xfcgTX6rVPwAAAD+5AwAAAAAAAAHMAAAAYAAAAGeXCZbPU9E/AR89W3mX1T8AAAA/uQMAAAAAAAABzQAAAGAAAABnlwmWz1PRP55iJuqtcdU/AAAAP7kDAAAAAAAAAc4AAABgAAAAZ5cJls9T0T89pg954kvVPwAAAD/JAwAAAAAAAAHPAAAAYAAAAB54MgMyRdE/2+n4Bxcm1T8AAAA/2AMAAAAAAAAB0AAAAGAAAAAeeDIDMkXRP3gt4pZLANU/AAAAP9gDAAAAAAAAAdEAAABgAAAAHngyAzJF0T8XccslgNrUPwAAAD/iAwAAAAAAAAHSAAAAYAAAANRYW3CUNtE/tbS0tLS01D8AAAA/4gMAAAAAAAAB0wAAAGAAAADUWFtwlDbRP1L4nUPpjtQ/AAAAP/IDAAAAAAAAAdQAAABgAAAA1FhbcJQ20T/wO4fSHWnUPwAAAD/yAwAAAAAAAAHVAAAAYAAAAIs5hN32J9E/j39wYVJD1D8AAAA/AQQAAAAAAAAB1gAAAGAAAABCGq1KWRnRP10h5ahsMNQ/AAAAPwEEAAAAAAAAAdcAAABgAAAAQhqtSlkZ0T/KBkN/u/fTPwAAAD8RBAAAAAAAAAHYAAAAYAAAAPn61be7CtE/mai3xtXk0z8AAAA/EQQAAAAAAAAB2QAAAGAAAABmvCeSgO3QPzfsoFUKv9M/AAAAPyAEAAAAAAAAAdoAAABgAAAAHZ1Q/+Le0D/WL4rkPpnTPwAAAD8gBAAAAAAAAAHbAAAAYAAAANN9eWxF0NA/c3Nzc3Nz0z8AAAA/MAQAAAAAAAAB3AAAAGAAAAD4H/SzbKTQP0MV6LqNYNM/AAAAPzAEAAAAAAAAAd0AAABgAAAAZeFFjjGH0D/gWNFJwjrTPwAAAD9ABAAAAAAAAAHeAAAAYAAAANKil2j2adA/sPpFkdwn0z8AAAA/QAQAAAAAAAAB3wAAAGAAAACtJTsdgC/QP36cutj2FNM/AAAAP08EAAAAAAAAAeAAAABgAAAAfRIPftjMzz8c4KNnK+/SPwAAAD9PBAAAAAAAAAHhAAAAYAAAAMVWBA0ndc8/64EYr0Xc0j8AAAA/XwQAAAAAAAAB4gAAAGAAAAANm/mbdR3PP7ojjfZfydI/AAAAP18EAAAAAAAAAeMAAABgAAAAV9/uKsTFzj+JxQE+erbSPwAAAD9vBAAAAAAAAAHkAAAAYAAAADFikt9Ni84/icUBPnq20j8AAAA/bwQAAAAAAAAB5QAAAGAAAAAL5TWU11DOP1hndoWUo9I/AAAAP34EAAAAAAAAAeYAAABgAAAA52fZSGEWzj8nCevMrpDSPwAAAD9+BAAAAAAAAAHnAAAAYAAAAFUpKyMm+c0/JwnrzK6Q0j8AAAA/jgQAAAAAAAAB6AAAAGAAAACdbSCydKHNPycJ68yukNI/AAAAP44EAAAAAAAAAekAAABgAAAAd/DDZv5mzT/2ql8UyX3SPwAAAD+dBAAAAAAAAAHqAAAAYAAAAC32CtAR8sw/xUzUW+Nq0j8AAAA/nQQAAAAAAAAB6wAAAGAAAAB1OgBfYJrMP5TuSKP9V9I/AAAAP60EAAAAAAAAAewAAABgAAAAK0BHyHMlzD9jkL3qF0XSPwAAAD+tBAAAAAAAAAHtAAAAYAAAAE0H4AtMk8s/Y5C96hdF0j8AAAA/vQQAAAAAAAAB7gAAAGAAAAACDSd1Xx7LPzIyMjIyMtI/AAAAP70EAAAAAAAAAe8AAABgAAAAAFdjbcFRyj/QdRvBZgzSPwAAAD/MBAAAAAAAAAHwAAAAYAAAAGxi8T/oZ8k/nxeQCIH50T8AAAA/3AQAAAAAAAAB8QAAAGAAAADXbX8SD37IP265BFCb5tE/AAAAP9wEAAAAAAAAAfIAAABgAAAAQ3kN5TWUxz89W3mXtdPRPwAAAD/sBAAAAAAAAAHzAAAAYAAAAIgHP2zmb8Y/DP3t3s/A0T8AAAA/7AQAAAAAAAAB9AAAAGAAAADzEs0+DYbFP9ueYibqrdE/AAAAP/sEAAAAAAAAAfUAAABgAAAAFtplguXzxD/bnmIm6q3RPwAAAD/7BAAAAAAAAAH2AAAAYAAAABQkonpHJ8Q/255iJuqt0T8AAAA/CwUAAAAAAAAB9wAAAGAAAAASbt5yqVrDP9ueYibqrdE/AAAAPwsFAAAAAAAAAfgAAABgAAAAyHMl3Lzlwj/bnmIm6q3RPwAAAD8aBQAAAAAAAAH5AAAAYAAAABC4GmsLjsI/255iJuqt0T8AAAA/GgUAAAAAAAAB+gAAAGAAAADrOr4flVPCP9ueYibqrdE/AAAAPyoFAAAAAAAAAfsAAABgAAAAWPwP+lk2wj/bnmIm6q3RPwAAAD8qBQAAAAAAAAH8AAAAYAAAAMS9YdQeGcI/255iJuqt0T8AAAA/OgUAAAAAAAAB/QAAAGAAAAAyf7Ou4/vBP9ueYibqrdE/AAAAP2kFAAAAAAAAAf4AAABgAAAAn0AFiajewT/bnmIm6q3RPwAAAD94BQAAAAAAAAH/AAAAYAAAAOiE+hf3hsE/qkDXbQSb0T8AAAA/iAUAAAAAAAABAAEAAGAAAAAxye+mRS/BP6pA120Em9E/AAAAP4gFAAAAAAAAAQEBAABgAAAAU5CI6h2dwD+qQNdtBJvRPwAAAD+XBQAAAAAAAAECAQAAYAAAAHZXIS72CsA/eeJLtR6I0T8AAAA/lwUAAAAAAAABAwEAAGAAAAAOwBeYJre+P0iEwPw4ddE/AAAAP6cFAAAAAAAAAQQBAABgAAAAeMulak3NvT9IhMD8OHXRPwAAAD+nBQAAAAAAAAEFAQAAYAAAAApUkIjqHb0/FyY1RFNi0T8AAAA/twUAAAAAAAABBgEAAGAAAAC+Wdfx/ai8PxcmNURTYtE/AAAAP7cFAAAAAAAAAQcBAABgAAAAmNx6poduvD8XJjVEU2LRPwAAAD/GBQAAAAAAAAEIAQAAYAAAAHRfHlsRNLw/FyY1RFNi0T8AAAA/TQYAAAAAAAABCQEAAGAAAAAqZWXEJL+7PxcmNURTYtE/AAAAP8oGAAAAAAAAAQoBAABgAAAABOgIea6Euz8XJjVEU2LRPwAAAD/ZBgAAAAAAAAELAQAAYAAAAHDzlkvVmro/SITA/Dh10T8AAAA/2QYAAAAAAAABDAEAAGAAAABshw88mQG5P0iEwPw4ddE/AAAAP+kGAAAAAAAAAQ0BAABgAAAAZhuILF1otz954ku1HojRPwAAAD/pBgAAAAAAAAEOAQAAYAAAAGKvAB0hz7U/qkDXbQSb0T8AAAA/+QYAAAAAAAABDwEAAGAAAAA4xhzCbvuzP9ueYibqrdE/AAAAP/kGAAAAAAAAARABAABgAAAADt04Z7wnsj8M/e3ez8DRPwAAAD8IBwAAAAAAAAERAQAAYAAAAOTzVAwKVLA/DP3t3s/A0T8AAAA/CAcAAAAAAAABEgEAAGAAAADBD5v5m3WtPz1beZe109E/AAAAPxgHAAAAAAAAARMBAABgAAAASyz+B/0sqz89W3mXtdPRPwAAAD8YBwAAAAAAAAEUAQAAYAAAAG0900M3zqk/PVt5l7XT0T8AAAA/JwcAAAAAAAABFQEAAGAAAACNTqh/cW+oPz1beZe109E/AAAAPycHAAAAAAAAARYBAABgAAAA+Vk2UpiFpz89W3mXtdPRPwAAAD83BwAAAAAAAAEXAQAAYAAAAK9ffburEKc/PVt5l7XT0T8AAAA/RwcAAAAAAAABGAEAAGAAAACvX327qxCnP265BFCb5tE/AAAAP1YHAAAAAAAAARkBAABgAAAAZWXEJL+bpj9uuQRQm+bRPwAAAD9WBwAAAAAAAAEaAQAAYAAAAGVlxCS/m6Y/nxeQCIH50T8AAAA/ZgcAAAAAAAABGwEAAGAAAAAZawuO0iamP58XkAiB+dE/AAAAP2YHAAAAAAAAARwBAABgAAAAGWsLjtImpj/QdRvBZgzSPwAAAD92BwAAAAAAAAEdAQAAYAAAAIV2mWD5PKU/AdSmeUwf0j8AAAA/dgcAAAAAAAABHgEAAGAAAACFdplg+TylPzIyMjIyMtI/AAAAP4UHAAAAAAAAAR8BAABgAAAAOXzgyQzIpD9jkL3qF0XSPwAAAD+FBwAAAAAAAAEgAQAAYAAAADl84MkMyKQ/lO5Io/1X0j8AAAA/pAcAAAAAAAABIQEAAGAAAADvgSczIFOkP8VM1FvjatI/AAAAP6QHAAAAAAAAASIBAABgAAAA74EnMyBTpD/2ql8UyX3SPwAAAD+0BwAAAAAAAAEjAQAAYAAAAO+BJzMgU6Q/JwnrzK6Q0j8AAAA/xAcAAAAAAAABJAEAAGAAAADvgSczIFOkP1hndoWUo9I/AAAAP9MHAAAAAAAAASUBAABgAAAA74EnMyBTpD+JxQE+erbSPwAAAD/TBwAAAAAAAAEmAQAAYAAAAO+BJzMgU6Q/64EYr0Xc0j8AAAA/4wcAAAAAAAABJwEAAGAAAADvgSczIFOkP36cutj2FNM/AAAAP+MHAAAAAAAAASgBAABgAAAA74EnMyBTpD+w+kWR3CfTPwAAAD/zBwAAAAAAAAEpAQAAYAAAAKWHbpwz3qM/EbdcAqhN0z8AAAA/8wcAAAAAAAABKgEAAGAAAAClh26cM96jP3Nzc3Nzc9M/AAAAPwIIAAAAAAAAASsBAABgAAAApYdunDPeoz/WL4rkPpnTPwAAAD8CCAAAAAAAAAEsAQAAYAAAAKWHbpwz3qM/aUosDvDR0z8AAAA/EggAAAAAAAABLQEAAGAAAAClh26cM96jP/xkzjehCtQ/AAAAPxIIAAAAAAAAAS4BAABgAAAAW421BUdpoz9dIeWobDDUPwAAAD8hCAAAAAAAAAEvAQAAYAAAAFuNtQVHaaM/8DuH0h1p1D8AAAA/IQgAAAAAAAABMAEAAGAAAABbjbUFR2mjP4NWKfzOodQ/AAAAPzEIAAAAAAAAATEBAABgAAAAW421BUdpoz9Iz1beZe3UPwAAAD8xCAAAAAAAAAEyAQAAYAAAAKWHbpwz3qM/C0iEwPw41T8AAAA/QQgAAAAAAAABMwEAAGAAAAClh26cM96jP55iJuqtcdU/AAAAP0EIAAAAAAAAATQBAABgAAAApYdunDPeoz8xfcgTX6rVPwAAAD9QCAAAAAAAAAE1AQAAYAAAAKWHbpwz3qM/xJdqPRDj1T8AAAA/UAgAAAAAAAABNgEAAGAAAAClh26cM96jP4kQmB+nLtY/AAAAP2AIAAAAAAAAATcBAABgAAAApYdunDPeoz8cKzpJWGfWPwAAAD9gCAAAAAAAAAE4AQAAYAAAAKWHbpwz3qM/4KNnK++y1j8AAAA/cAgAAAAAAAABOQEAAGAAAAClh26cM96jP6QclQ2G/tY/AAAAP3AIAAAAAAAAAToBAABgAAAApYdunDPeoz9olcLvHErXPwAAAD9/CAAAAAAAAAE7AQAAYAAAAKWHbpwz3qM/LA7w0bOV1z8AAAA/fwgAAAAAAAABPAEAAGAAAAClh26cM96jP1JDNCUWB9g/AAAAP48IAAAAAAAAAT0BAABgAAAApYdunDPeoz8WvGEHrVLYPwAAAD+PCAAAAAAAAAE+AQAAYAAAAKWHbpwz3qM/2TSP6UOe2D8AAAA/nggAAAAAAAABPwEAAGAAAABbjbUFR2mjP5+tvMva6dg/AAAAP64IAAAAAAAAAUABAABgAAAAW421BUdpoz8xyF71iyLZPwAAAD+uCAAAAAAAAAFBAQAAYAAAAFuNtQVHaaM/xeIAHz1b2T8AAAA/rggAAAAAAAABQgEAAGAAAABbjbUFR2mjPyWfF5AIgdk/AAAAP74IAAAAAAAAAUMBAABgAAAAW421BUdpoz+5ubm5ubnZPwAAAD++CAAAAAAAAAFEAQAAYAAAAFuNtQVHaaM/G3bQKoXf2T8AAAA/zQgAAAAAAAABRQEAAGAAAAClh26cM96jP30y55tQBdo/AAAAP80IAAAAAAAAAUYBAABgAAAApYdunDPeoz8RTYnFAT7aPwAAAD/dCAAAAAAAAAFHAQAAYAAAAKWHbpwz3qM/QasUfudQ2j8AAAA/7QgAAAAAAAABSAEAAGAAAAClh26cM96jP9XFtqeYido/AAAAP+0IAAAAAAAAAUkBAABgAAAApYdunDPeoz83gs0YZK/aPwAAAD/8CAAAAAAAAAFKAQAAYAAAAKWHbpwz3qM/mT7kiS/V2j8AAAA//AgAAAAAAAABSwEAAGAAAAClh26cM96jP8mcb0IV6No/AAAAP/wIAAAAAAAAAUwBAABgAAAApYdunDPeoz8tWYaz4A3bPwAAAD8MCQAAAAAAAAFNAQAAYAAAAO+BJzMgU6Q/v3Mo3ZFG2z8AAAA/GwkAAAAAAAABTgEAAGAAAADvgSczIFOkPyEwP05dbNs/AAAAPxsJAAAAAAAAAU8BAABgAAAAOXzgyQzIpD+D7FW/KJLbPwAAAD8rCQAAAAAAAAFQAQAAYAAAAIV2mWD5PKU/s0rhdw6l2z8AAAA/KwkAAAAAAAABUQEAAGAAAACFdplg+TylP+WobDD0t9s/AAAAPzsJAAAAAAAAAVIBAABgAAAAhXaZYPk8pT8VB/jo2crbPwAAAD87CQAAAAAAAAFTAQAAYAAAAM9wUvflsaU/FQf46NnK2z8AAAA/SgkAAAAAAAABVAEAAGAAAADPcFL35bGlP0dlg6G/3ds/AAAAP0oJAAAAAAAAAVUBAABgAAAAZWXEJL+bpj9HZYOhv93bPwAAAD9qCQAAAAAAAAFWAQAAYAAAAGVlxCS/m6Y/ecMOWqXw2z8AAAA/agkAAAAAAAABVwEAAGAAAACvX327qxCnP3nDDlql8Ns/AAAAP3kJAAAAAAAAAVgBAABgAAAA+Vk2UpiFpz95ww5apfDbPwAAAD95CQAAAAAAAAFZAQAAYAAAANdIYRZe5Kg/ecMOWqXw2z8AAAA/iQkAAAAAAAABWgEAAGAAAABtPdNDN86pP6khmhKLA9w/AAAAP4kJAAAAAAAAAVsBAABgAAAASyz+B/0sqz/bfyXLcBbcPwAAAD+YCQAAAAAAAAFcAQAAYAAAAAsKVJCI6q0/238ly3AW3D8AAAA/mAkAAAAAAAABXQEAAGAAAADAdvjAkxmwPwvesINWKdw/AAAAP6gJAAAAAAAAAV4BAABgAAAAVGtq7mwDsT8L3rCDVincPwAAAD+oCQAAAAAAAAFfAQAAYAAAAMTif9DPsrE/C96wg1Yp3D8AAAA/uAkAAAAAAAABYAEAAGAAAAAyWpWyMmKyPwvesINWKdw/AAAAP7gJAAAAAAAAAWEBAABgAAAAotGqlJURsz8L3rCDVincPwAAAD/HCQAAAAAAAAFiAQAAYAAAAMhOB+ALTLM/C96wg1Yp3D8AAAA/xwkAAAAAAAABYwEAAGAAAADuy2MrgoazPwvesINWKdw/AAAAP9cJAAAAAAAAAWQBAABgAAAAFEnAdvjAsz8L3rCDVincPwAAAD/XCQAAAAAAAAFlAQAAYAAAADjGHMJu+7M/C96wg1Yp3D8AAAA/5wkAAAAAAAABZgEAAGAAAABeQ3kN5TW0P9t/JctwFtw/AAAAP+cJAAAAAAAAAWcBAABgAAAAgsDVWFtwtD/bfyXLcBbcPwAAAD/2CQAAAAAAAAFoAQAAYAAAAILA1VhbcLQ/qSGaEosD3D8AAAA/9gkAAAAAAAABaQEAAGAAAACoPTKk0aq0P6khmhKLA9w/AAAAPwYKAAAAAAAAAWoBAABgAAAAzLqO70fltD95ww5apfDbPwAAAD8GCgAAAAAAAAFrAQAAYAAAAPI36zq+H7U/ecMOWqXw2z8AAAA/FQoAAAAAAAABbAEAAGAAAADyN+s6vh+1P0dlg6G/3ds/AAAAPyUKAAAAAAAAAW0BAABgAAAAGLVHhjRatT/lqGww9LfbPwAAAD81CgAAAAAAAAFuAQAAYAAAABi1R4Y0WrU/s0rhdw6l2z8AAAA/RAoAAAAAAAABbwEAAGAAAAA8MqTRqpS1P4PsVb8okts/AAAAP0QKAAAAAAAAAXABAABgAAAAPDKk0aqUtT8hMD9OXWzbPwAAAD9UCgAAAAAAAAFxAQAAYAAAAGKvAB0hz7U/ITA/Tl1s2z8AAAA/VAoAAAAAAAABcgEAAGAAAABirwAdIc+1P+/Rs5V3Wds/AAAAP2QKAAAAAAAAAXMBAABgAAAAYq8AHSHPtT+/cyjdkUbbPwAAAD/wCgAAAAAAAAF0AQAAYAAAAGKvAB0hz7U/jRWdJKwz2z8AAAA/XgsAAAAAAAABdQEAAGAAAABirwAdIc+1P123EWzGINs/AAAAP20LAAAAAAAAAXYBAABgAAAAPDKk0aqUtT9dtxFsxiDbPwAAAD+MCwAAAAAAAAF3AQAAYAAAAGa8J5KA7dA/3s/AsaKT5D8AAAA/AAAAAAAAAAABeAEAAGAAAACv2/4kHvzQP97PwLGik+Q/AAAAPz4AAAAAAAAAAXkBAABgAAAA+frVt7sK0T/ez8CxopPkPwAAAD9OAAAAAAAAAAF6AQAAYAAAAEIarUpZGdE/3s/AsaKT5D8AAAA/XQAAAAAAAAABewEAAGAAAACLOYTd9ifRP97PwLGik+Q/AAAAP20AAAAAAAAAAXwBAABgAAAAHngyAzJF0T/ez8CxopPkPwAAAD99AAAAAAAAAAF9AQAAYAAAAGeXCZbPU9E/xiB71S+K5D8AAAA/jAAAAAAAAAABfgEAAGAAAACwtuAobWLRP8Yge9UviuQ/AAAAP5wAAAAAAAAAAX8BAABgAAAA+tW3uwpx0T/GIHvVL4rkPwAAAD+cAAAAAAAAAAGAAQAAYAAAAEP1jk6of9E/xiB71S+K5D8AAAA/qwAAAAAAAAABgQEAAGAAAACMFGbhRY7RP8Yge9UviuQ/AAAAP7sAAAAAAAAAAYIBAABgAAAA1TM9dOOc0T/GIHvVL4rkPwAAAD+7AAAAAAAAAAGDAQAAYAAAAGhy65keutE/xiB71S+K5D8AAAA/ywAAAAAAAAABhAEAAGAAAAD7sJm/WdfRP8Yge9UviuQ/AAAAP8sAAAAAAAAAAYUBAABgAAAAje9H5ZT00T+ucTX5vIDkPwAAAD/aAAAAAAAAAAGGAQAAYAAAAPyLe8OoPdI/fBOqQNdt5D8AAAA/2gAAAAAAAAABhwEAAGAAAABqKK+hvIbSP2RkZGRkZOQ/AAAAP+oAAAAAAAAAAYgBAABgAAAARoY0WpWy0j9MtR6I8VrkPwAAAD/qAAAAAAAAAAGJAQAAYAAAANnE4n/Qz9I/MgbZq35R5D8AAAA/+gAAAAAAAAABigEAAGAAAAC1Img4qfvSPxxXk88LSOQ/AAAAP/oAAAAAAAAAAYsBAABgAAAASGEWXuQY0z8cV5PPC0jkPwAAAD8JAQAAAAAAAAGMAQAAYAAAANqfxIMfNtM/AqhN85g+5D8AAAA/CQEAAAAAAAABjQEAAGAAAABs3nKpWlPTP+r4BxcmNeQ/AAAAPxkBAAAAAAAAAY4BAABgAAAAtf1JPPhh0z/SScI6syvkPwAAAD8ZAQAAAAAAAAGPAQAAYAAAAEg8+GEzf9M/0knCOrMr5D8AAAA/KAEAAAAAAAABkAEAAGAAAAAkmn0aDKvTP9JJwjqzK+Q/AAAAPygBAAAAAAAAAZEBAABgAAAAAPgC0+TW0z+4mnxeQCLkPwAAAD84AQAAAAAAAAGSAQAAYAAAANtViIu9AtQ/uJp8XkAi5D8AAAA/OAEAAAAAAAABkwEAAGAAAAC5sw1Eli7UP7iafF5AIuQ/AAAAP0gBAAAAAAAAAZQBAABgAAAAlBGT/G5a1D+4mnxeQCLkPwAAAD9IAQAAAAAAAAGVAQAAYAAAAHBvGLVHhtQ/uJp8XkAi5D8AAAA/VwEAAAAAAAABlgEAAGAAAACV7HQAvsDUP7iafF5AIuQ/AAAAP1cBAAAAAAAAAZcBAABgAAAAcUr6uJbs1D+g6zaCzRjkPwAAAD9nAQAAAAAAAAGYAQAAYAAAAE2of3FvGNU/oOs2gs0Y5D8AAAA/ZwEAAAAAAAABmQEAAGAAAADg5i2XqjXVP6DrNoLNGOQ/AAAAP3cBAAAAAAAAAZoBAABgAAAAciXcvOVS1T+g6zaCzRjkPwAAAD93AQAAAAAAAAGbAQAAYAAAAE6DYXW+ftU/oOs2gs0Y5D8AAAA/hgEAAAAAAAABnAEAAGAAAAAq4eYtl6rVP4g88aVaD+Q/AAAAP4YBAAAAAAAAAZ0BAABgAAAAvR+VU9LH1T+IPPGlWg/kPwAAAD+WAQAAAAAAAAGeAQAAYAAAAE9eQ3kN5dU/iDzxpVoP5D8AAAA/lgEAAAAAAAABnwEAAGAAAADinPGeSALWP4g88aVaD+Q/AAAAP6UBAAAAAAAAAaABAABgAAAAdNufxIMf1j+IPPGlWg/kPwAAAD+lAQAAAAAAAAGhAQAAYAAAAAcaTuq+PNY/iDzxpVoP5D8AAAA/tQEAAAAAAAABogEAAGAAAADjd9Oil2jWP4g88aVaD+Q/AAAAP7UBAAAAAAAAAaMBAABgAAAAdbaByNKF1j+IPPGlWg/kPwAAAD/FAQAAAAAAAAGkAQAAYAAAAFEUB4GrsdY/iDzxpVoP5D8AAAA/xQEAAAAAAAABpQEAAGAAAAB2kWPMIezWP3CNq8nnBeQ/AAAAP9QBAAAAAAAAAaYBAABgAAAAUu/ohPoX1z9wjavJ5wXkPwAAAD/UAQAAAAAAAAGnAQAAYAAAAC5Nbj3TQ9c/cI2ryecF5D8AAAA/5AEAAAAAAAABqAEAAGAAAADBixxjDmHXP3CNq8nnBeQ/AAAAP/QBAAAAAAAAAakBAABgAAAAU8rKiEl+1z9wjavJ5wXkPwAAAD/0AQAAAAAAAAGqAQAAYAAAAC8oUEEiqtc/cI2ryecF5D8AAAA/9AEAAAAAAAABqwEAAGAAAAALhtX5+tXXP3CNq8nnBeQ/AAAAPwMCAAAAAAAAAawBAABgAAAAMAMyRXEQ2D9wjavJ5wXkPwAAAD8TAgAAAAAAAAGtAQAAYAAAAMNB4GqsLdg/cI2ryecF5D8AAAA/EwIAAAAAAAABrgEAAGAAAACfn2UjhVnYP3CNq8nnBeQ/AAAAPxMCAAAAAAAAAa8BAABgAAAAev3q212F2D9wjavJ5wXkPwAAAD8iAgAAAAAAAAGwAQAAYAAAAA08mQGZotg/cI2ryecF5D8AAAA/MgIAAAAAAAABsQEAAGAAAACgekcn1L/YP3CNq8nnBeQ/AAAAPzICAAAAAAAAAbIBAABgAAAAMrn1TA/d2D9wjavJ5wXkPwAAAD9CAgAAAAAAAAGzAQAAYAAAAMb3o3JK+tg/cI2ryecF5D8AAAA/QgIAAAAAAAABtAEAAGAAAACiVSkrIybZP3CNq8nnBeQ/AAAAP1ECAAAAAAAAAbUBAABgAAAAx9KFdplg2T9wjavJ5wXkPwAAAD9RAgAAAAAAAAG2AQAAYAAAAOxP4sEPm9k/cI2ryecF5D8AAAA/YQIAAAAAAAABtwEAAGAAAAA2SptY/A/aP3CNq8nnBeQ/AAAAP2ECAAAAAAAAAbgBAABgAAAAOCV9XEt22j9wjavJ5wXkPwAAAD9xAgAAAAAAAAG5AQAAYAAAADkAX2Ca3No/iDzxpVoP5D8AAAA/cQIAAAAAAAABugEAAGAAAACD+hf3hlHbP4g88aVaD+Q/AAAAP4ACAAAAAAAAAbsBAABgAAAAO7YiaDip2z+g6zaCzRjkPwAAAD+AAgAAAAAAAAG8AQAAYAAAAKlSVkZM8ts/oOs2gs0Y5D8AAAA/kAIAAAAAAAABvQEAAGAAAADOz7KRwizcP6DrNoLNGOQ/AAAAP5ACAAAAAAAAAb4BAABgAAAAqi04SptY3D+4mnxeQCLkPwAAAD+fAgAAAAAAAAG/AQAAYAAAAD1s5m/Wddw/uJp8XkAi5D8AAAA/nwIAAAAAAAABwAEAAGAAAACGi70CdITcP7iafF5AIuQ/AAAAP68CAAAAAAAAAcEBAABgAAAAz6qUlRGT3D/SScI6syvkPwAAAD+vAgAAAAAAAAHCAQAAYAAAABjKayivodw/0knCOrMr5D8AAAA/rwIAAAAAAAABwwEAAGAAAABi6UK7TLDcP9JJwjqzK+Q/AAAAP84CAAAAAAAAAcQBAABgAAAA9Cfx4IfN3D/SScI6syvkPwAAAD/eAgAAAAAAAAHFAQAAYAAAAD5HyHMl3Nw/0knCOrMr5D8AAAA/3gIAAAAAAAABxgEAAGAAAABjxCS/mxbdP9JJwjqzK+Q/AAAAP+0CAAAAAAAAAccBAABgAAAAPyKqd3RC3T/SScI6syvkPwAAAD/9AgAAAAAAAAHIAQAAYAAAABqALzBNbt0/0knCOrMr5D8AAAA//QIAAAAAAAAByQEAAGAAAABA/Yt7w6jdP9JJwjqzK+Q/AAAAP/0CAAAAAAAAAcoBAABgAAAA0zs6of7F3T/SScI6syvkPwAAAD8NAwAAAAAAAAHLAQAAYAAAAK+Zv1nX8d0/0knCOrMr5D8AAAA/DQMAAAAAAAABzAEAAGAAAABC2G1/Eg/eP9JJwjqzK+Q/AAAAPxwDAAAAAAAAAc0BAABgAAAA1BYcpU0s3j/SScI6syvkPwAAAD8sAwAAAAAAAAHOAQAAYAAAAGhVysqISd4/0knCOrMr5D8AAAA/LAMAAAAAAAABzwEAAGAAAAD6k3jww2beP9JJwjqzK+Q/AAAAPzwDAAAAAAAAAdABAABgAAAAQrNPg2F13j/SScI6syvkPwAAAD88AwAAAAAAAAHRAQAAYAAAAIzSJhb/g94/0knCOrMr5D8AAAA/PAMAAAAAAAAB0gEAAGAAAAAeEdU7OqHeP7iafF5AIuQ/AAAAP0sDAAAAAAAAAdMBAABgAAAAaDCsztev3j+4mnxeQCLkPwAAAD9bAwAAAAAAAAHUAQAAYAAAALlxznhPJOE/WDsd/+DC5D8AAAA/AAAAAAAAAAAB1QEAAGAAAAC5cc54TyThP3LqYttTzOQ/AAAAPwAAAAAAAAAAAdYBAABgAAAAFOJirwAd4T9y6mLbU8zkPwAAAD8QAAAAAAAAAAHXAQAAYAAAALlxznhPJOE/cupi21PM5D8AAAA/fQAAAAAAAAAB2AEAAGAAAAACkaUL7TLhP1g7Hf/gwuQ/AAAAP40AAAAAAAAAAdkBAABgAAAA3u4qxMVe4T9CjNcibrnkPwAAAD+NAAAAAAAAAAHaAQAAYAAAALpMsHyeiuE/KN2RRvuv5D8AAAA/nAAAAAAAAAAB2wEAAGAAAAA7OqH+xb3hPyjdkUb7r+Q/AAAAP5wAAAAAAAAAAdwBAABgAAAAF5gmt57p4T8o3ZFG+6/kPwAAAD+sAAAAAAAAAAHdAQAAYAAAAKnW1NzZBuI/KN2RRvuv5D8AAAA/rAAAAAAAAAAB3gEAAGAAAADy9atvdxXiP/h+Bo4VneQ/AAAAP7sAAAAAAAAAAd8BAABgAAAAPBWDAhUk4j/4fgaOFZ3kPwAAAD+7AAAAAAAAAAHgAQAAYAAAAIU0WpWyMuI/3s/AsaKT5D8AAAA/ywAAAAAAAAAB4QEAAGAAAADOUzEoUEHiP97PwLGik+Q/AAAAP8sAAAAAAAAAAeIBAABgAAAAGHMIu+1P4j/ez8CxopPkPwAAAD/bAAAAAAAAAAHjAQAAYAAAALwCdIQ8V+I/xiB71S+K5D8AAAA/6gAAAAAAAAAB5AEAAGAAAAC8AnSEPFfiP65xNfm8gOQ/AAAAP+oAAAAAAAAAAeUBAABgAAAABiJLF9pl4j+ucTX5vIDkPwAAAD/6AAAAAAAAAAHmAQAAYAAAAKqxtuAobeI/rnE1+byA5D8AAAA/+gAAAAAAAAAB5wEAAGAAAABPQSKqd3TiP5bC7xxKd+Q/AAAAPwoBAAAAAAAAAegBAABgAAAA89CNc8Z74j+Wwu8cSnfkPwAAAD8ZAQAAAAAAAAHpAQAAYAAAAPPQjXPGe+I/fBOqQNdt5D8AAAA/KQEAAAAAAAAB6gEAAGAAAACYYPk8FYPiP3wTqkDXbeQ/AAAAP4cBAAAAAAAAAesBAABgAAAAPfBkBmSK4j9kZGRkZGTkPwAAAD+WAQAAAAAAAAHsAQAAYAAAAOF/0M+ykeI/ZGRkZGRk5D8AAAA/pgEAAAAAAAAB7QEAAGAAAADhf9DPspHiP0y1HojxWuQ/AAAAP6YBAAAAAAAAAe4BAABgAAAAhg88mQGZ4j9MtR6I8VrkPwAAAD+1AQAAAAAAAAHvAQAAYAAAAIYPPJkBmeI/MgbZq35R5D8AAAA/xQEAAAAAAAAB8AEAAGAAAAArn6diUKDiPzIG2at+UeQ/AAAAP8UBAAAAAAAAAfEBAABgAAAAzy4TLJ+n4j8cV5PPC0jkPwAAAD/kAQAAAAAAAAHyAQAAYAAAAHS+fvXtruI/HFeTzwtI5D8AAAA/5AEAAAAAAAAB8wEAAGAAAAAZTuq+PLbiPxxXk88LSOQ/AAAAPxMCAAAAAAAAAfQBAABgAAAAvd1ViIu94j8cV5PPC0jkPwAAAD9hAgAAAAAAAAH1AQAAYAAAAL3dVYiLveI/AqhN85g+5D8AAAA/YQIAAAAAAAAB9gEAAGAAAABibcFR2sTiPwKoTfOYPuQ/AAAAP3ECAAAAAAAAAfcBAABgAAAAB/0sGynM4j8CqE3zmD7kPwAAAD9xAgAAAAAAAAH4AQAAYAAAAAf9LBspzOI/6vgHFyY15D8AAAA/gQIAAAAAAAAB+QEAAGAAAABDErAdPvDkPwQFBQUFBeU/AAAAPwAAAAAAAAAAAfoBAABgAAAA56Eb54z35D8EBQUFBQXlPwAAAD8vAAAAAAAAAAH7AQAAYAAAANZQXkN5DeU/BAUFBQUF5T8AAAA/LwAAAAAAAAAB/AEAAGAAAABpjwxptCrlP+xVvyiS++Q/AAAAPz4AAAAAAAAAAf0BAABgAAAARO2RIY1W5T/UpnlMH/LkPwAAAD8+AAAAAAAAAAH+AQAAYAAAAGpq7mwDkeU/ipmot8bV5D8AAAA/TgAAAAAAAAAB/wEAAGAAAACP50q4ecvlP3LqYttTzOQ/AAAAP04AAAAAAAAAAQACAABgAAAA/YN+lo0U5j9YOx3/4MLkPwAAAD9ZAAAAAAAAAAEBAgAAYAAAALU/iQc/bOY/QozXIm655D8AAAA/WQAAAAAAAAABAgIAAGAAAADJayivobzmP0KM1yJuueQ/AAAAP2kAAAAAAAAAAQMCAABgAAAASFkZMcnv5j8QLkxqiKbkPwAAAD95AAAAAAAAAAEEAgAAYAAAAG7WdXw/Kuc/EC5Maoim5D8AAAA/eQAAAAAAAAABBQIAAGAAAACmpI9ryU7nP97PwLGik+Q/AAAAP3kAAAAAAAAAAQYCAABgAAAA3XKpWlNz5z/ez8CxopPkPwAAAD+IAAAAAAAAAAEHAgAAYAAAABRBw0ndl+c/rnE1+byA5D8AAAA/mAAAAAAAAAABCAIAAGAAAABMD904Z7znP5bC7xxKd+Q/AAAAP5gAAAAAAAAAAQkCAABgAAAAOb4flVPS5z9kZGRkZGTkPwAAAD+oAAAAAAAAAAEKAgAAYAAAAILd9ifx4Oc/TLUeiPFa5D8AAAA/qAAAAAAAAAABCwIAAGAAAADM/M26ju/nP0y1HojxWuQ/AAAAP6gAAAAAAAAAAQwCAABgAAAAcYw5hN325z8yBtmrflHkPwAAAD+3AAAAAAAAAAENAgAAYAAAABUcpU0s/uc/MgbZq35R5D8AAAA/xwAAAAAAAAABDgIAAGAAAAAVHKVNLP7nPxxXk88LSOQ/AAAAP8cAAAAAAAAAAQ8CAABgAAAAvTy2Img46T9YOx3/4MLkPwAAAD8AAAAAAAAAAAEQAgAAYAAAAL08tiJoOOk/cupi21PM5D8AAAA/LwAAAAAAAAABEQIAAGAAAAAHXI21BUfpP4qZqLfG1eQ/AAAAPz8AAAAAAAAAARICAABgAAAA9ArQEfJc6T+Kmai3xtXkPwAAAD8/AAAAAAAAAAETAgAAYAAAAIZJfjcteuk/vPczcKzo5D8AAAA/TgAAAAAAAAABFAIAAGAAAAAZiCxdaJfpP9SmeUwf8uQ/AAAAP04AAAAAAAAAARUCAABgAAAArMbagqO06T/sVb8okvvkPwAAAD9eAAAAAAAAAAEWAgAAYAAAAOOU9HEt2ek/HrRK4XcO5T8AAAA/XgAAAAAAAAABFwIAAGAAAADSQzfOGe/pPzZjkL3qF+U/AAAAP24AAAAAAAAAARgCAABgAAAAv/J5KgYF6j82Y5C96hflPwAAAD9uAAAAAAAAAAEZAgAAYAAAAAkSUb2jE+o/NmOQveoX5T8AAAA/fQAAAAAAAAABGgIAAGAAAAD3wJMZkCnqPzZjkL3qF+U/AAAAP40AAAAAAAAAARsCAABgAAAAQOBqrC046j82Y5C96hflPwAAAD+NAAAAAAAAAAEcAgAAYAAAAC6PrQgaTuo/NmOQveoX5T8AAAA/jQAAAAAAAAABHQIAAGAAAADAzVsuVWvqPzZjkL3qF+U/AAAAP5wAAAAAAAAAAR4CAABgAAAAr3yeikGB6j82Y5C96hflPwAAAD+cAAAAAAAAAAEfAgAAYAAAAEG7TLB8nuo/NmOQveoX5T8AAAA/rAAAAAAAAAABIAIAAGAAAADBqD0ypNHqPzZjkL3qF+U/AAAAP6wAAAAAAAAAASECAABgAAAAnQbD6nz96j82Y5C96hflPwAAAD+8AAAAAAAAAAEiAgAAYAAAANXU3NkGIus/NmOQveoX5T8AAAA/vAAAAAAAAAABIwIAAGAAAAAMo/bIkEbrPzZjkL3qF+U/AAAAP8sAAAAAAAAAASQCAABgAAAARHEQuBpr6z82Y5C96hflPwAAAD/bAAAAAAAAAAElAgAAYAAAAB/PlXDzlus/NmOQveoX5T8AAAA/2wAAAAAAAAABJgIAAGAAAAD7LBspzMLrPzZjkL3qF+U/AAAAP9sAAAAAAAAAAScCAABgAAAAjmvJTgfg6z9OEtaZXSHlPwAAAD/5AAAAAAAAAAEoAgAAYAAAANeKoOGk7us/aMEbdtAq5T8AAAA/CAEAAAAAAAABKQIAAGAAAADEOeM9kQTsP2jBG3bQKuU/AAAAPwgBAAAAAAAAASoCAABgAAAADlm60C4T7D+AcGFSQzTlPwAAAD8YAQAAAAAAAAErAgAAYAAAALPoJZp9Guw/gHBhUkM05T8AAAA/GAEAAAAAAAABLAIAAGAAAABXeJFjzCHsP4BwYVJDNOU/AAAAPycBAAAAAAAAAS0CAABgAAAA/Af9LBsp7D+AcGFSQzTlPwAAAD9WAQAAAAAAAAEuAgAAYAAAAKCXaPZpMOw/gHBhUkM05T8AAAA/ZgEAAAAAAAABLwIAAGAAAABGJ9S/uDfsP4BwYVJDNOU/AAAAP3YBAAAAAAAAATACAABgAAAA6rY/iQc/7D9owRt20CrlPwAAAD92AQAAAAAAAAExAgAAYAAAAEYn1L+4N+w/ThLWmV0h5T8AAAA/iQQAAAAAAAABMgIAAGAAAABXeJFjzCHsPzZjkL3qF+U/AAAAP4kEAAAAAAAAATMCAABgAAAAs+glmn0a7D82Y5C96hflPwAAAD+YBAAAAAAAAAE0AgAAYAAAAA5ZutAuE+w/NmOQveoX5T8AAAA/mAQAAAAAAAABNQIAAGAAAABqyU4H4AvsPzZjkL3qF+U/AAAAP6gEAAAAAAAAATYCAABgAAAAxDnjPZEE7D82Y5C96hflPwAAAD9FBQAAAAAAAAE3AgAAYAAAACCqd3RC/es/NmOQveoX5T8AAAA/dAUAAAAAAAABOAIAAGAAAADEOeM9kQTsPzZjkL3qF+U/AAAAPxEGAAAAAAAAATkCAABgAAAAV3iRY8wh7D9OEtaZXSHlPwAAAD8RBgAAAAAAAAE6AgAAYAAAAOq2P4kHP+w/ThLWmV0h5T8AAAA/IAYAAAAAAAABOwIAAGAAAADYZYLl81TsP04S1pldIeU/AAAAPyAGAAAAAAAAATwCAABgAAAAxxTFQeBq7D9OEtaZXSHlPwAAAD8wBgAAAAAAAAE9AgAAYAAAABA0nNR9eew/ThLWmV0h5T8AAAA/MAYAAAAAAAABPgIAAGAAAAC0wweezIDsP04S1pldIeU/AAAAPz8GAAAAAAAAAT8CAABgAAAAo3JK+riW7D82Y5C96hflPwAAAD8/BgAAAAAAAAFAAgAAYAAAAEcCtsMHnuw/NmOQveoX5T8AAAA/TwYAAAAAAAABQQIAAGAAAABHArbDB57sPx60SuF3DuU/AAAAP08GAAAAAAAAAUICAABgAAAAkCGNVqWs7D8EBQUFBQXlPwAAAD9fBgAAAAAAAAFDAgAAYAAAAJAhjValrOw/7FW/KJL75D8AAAA/XwYAAAAAAAABRAIAAGAAAADZQGTpQrvsP9SmeUwf8uQ/AAAAP24GAAAAAAAAAUUCAABgAAAAftDPspHC7D/UpnlMH/LkPwAAAD9+BgAAAAAAAAFGAgAAYAAAACJgO3zgyew/vPczcKzo5D8AAAA/fgYAAAAAAAABRwIAAGAAAABsfxIPftjsP6JI7pM53+Q/AAAAP44GAAAAAAAAAUgCAABgAAAAEQ9+2Mzf7D+iSO6TOd/kPwAAAD+dBgAAAAAAAAFJAgAAYAAAALWe6aEb5+w/ipmot8bV5D8AAAA/nQYAAAAAAAABSgIAAGAAAABaLlVrau7sP4qZqLfG1eQ/AAAAP60GAAAAAAAAAUsCAABgAAAA/r3ANLn17D9y6mLbU8zkPwAAAD+8BgAAAAAAAAFMAgAAYAAAAKRNLP4H/ew/cupi21PM5D8AAAA/vAYAAAAAAAABTQIAAGAAAADtbAORpQvtP3LqYttTzOQ/AAAAP8wGAAAAAAAAAU4CAABgAAAANozaI0Ma7T9y6mLbU8zkPwAAAD/MBgAAAAAAAAFPAgAAYAAAANobRu2RIe0/WDsd/+DC5D8AAAA/3AYAAAAAAAABUAIAAGAAAAB/q7G24CjtP1g7Hf/gwuQ/AAAAP9wGAAAAAAAAAVECAABgAAAAIzsdgC8w7T9YOx3/4MLkPwAAAD/rBgAAAAAAAAFSAgAAYAAAAMnKiEl+N+0/WDsd/+DC5D8AAAA/6wYAAAAAAAABUwIAAGAAAABtWvQSzT7tP1g7Hf/gwuQ/AAAAP/sGAAAAAAAAAVQCAABgAAAAuQpxsVeA7j+O9l/JMpzlPwAAAD8AAAAAAAAAAAFVAgAAYAAAABV7BegIee4/jvZfyTKc5T8AAAA/TgAAAAAAAAABVgIAAGAAAABw65keunHuP472X8kynOU/AAAAP6wAAAAAAAAAAVcCAABgAAAAFXsF6Ah57j9cmNQQTYnlPwAAAD/bAAAAAAAAAAFYAgAAYAAAAAIqSET1ju4/ROmONNp/5T8AAAA/6wAAAAAAAAABWQIAAGAAAACoubMNRJbuP0TpjjTaf+U/AAAAP+sAAAAAAAAAAVoCAABgAAAAlWj2aTCs7j8qOklYZ3blPwAAAD/6AAAAAAAAAAFbAgAAYAAAAN+HzfzNuu4/EosDfPRs5T8AAAA/+gAAAAAAAAABXAIAAGAAAAApp6SPa8nuPxKLA3z0bOU/AAAAPwoBAAAAAAAAAV0CAABgAAAAFlbn61ff7j/iLHjDDlrlPwAAAD8KAQAAAAAAAAFeAgAAYAAAAAUFKkhE9e4/yn0y55tQ5T8AAAA/GQEAAAAAAAABXwIAAGAAAADys2ykMAvvP7DO7AopR+U/AAAAPxkBAAAAAAAAAWACAABgAAAA4GKvAB0h7z+AcGFSQzTlPwAAAD8pAQAAAAAAAAFhAgAAYAAAACqChpO6L+8/aMEbdtAq5T8AAAA/KQEAAAAAAAABYgIAAGAAAAB0oV0mWD7vP04S1pldIeU/AAAAPzkBAAAAAAAAAWMCAABgAAAAvMA0ufVM7z82Y5C96hflPwAAAD85AQAAAAAAAAFkAgAAYAAAAKpvdxXiYu8/HrRK4XcO5T8AAAA/SAEAAAAAAAABZQIAAGAAAABO/+LeMGrvPx60SuF3DuU/AAAAP1gBAAAAAAAAAWYCAABgAAAAmB66cc547z8EBQUFBQXlPwAAAD9YAQAAAAAAAAFnAgAAYAAAADyuJTsdgO8/BAUFBQUF5T8AAAA/hwEAAAAAAAABaAIAAGAAAADiPZEEbIfvPwQFBQUFBeU/AAAAP4cBAAAAAAAAAWkCAABgAAAAhs38zbqO7z8EBQUFBQXlPwAAAD+HAQAAAAAAAAFqAgAAYAAAACpdaJcJlu8/BAUFBQUF5T8AAAA/lgEAAAAAAAABawIAAGAAAADO7NNgWJ3vPwQFBQUFBeU/AAAAP6YBAAAAAAAAAWwCAABgAAAAGAyr8/Wr7z8EBQUFBQXlPwAAAD+mAQAAAAAAAAFtAgAAYAAAAL6bFr1Es+8/BAUFBQUF5T8AAAA/tgEAAAAAAAABbgIAAGAAAABiK4KGk7rvPwQFBQUFBeU/AAAAP7YBAAAAAAAAAW8CAABgAAAABrvtT+LB7z8EBQUFBQXlPwAAAD/FAQAAAAAAAAFwAgAAYAAAAKpKWRkxye8/BAUFBQUF5T8AAAA/EwIAAAAAAAABcQIAAGAAAABQ2sTif9DvPwQFBQUFBeU/AAAAPyMCAAAAAAAAAXICAABgAAAA9GkwrM7X7z8EBQUFBQXlPwAAAD9CAgAAAAAAAAFzAgAAYAAAAJr5m3Ud3+8/BAUFBQUF5T8AAAA/UgIAAAAAAAABdAIAAGAAAACa+Zt1Hd/vP+xVvyiS++Q/AAAAP2ICAAAAAAAAAXUCAABgAAAAmvmbdR3f7z/UpnlMH/LkPwAAAD9xAgAAAAAAAAF2AgAAYAAAAJr5m3Ud3+8/vPczcKzo5D8AAAA/kAIAAAAAAAABdwIAAGAAAABQ2sTif9DvP7z3M3Cs6OQ/AAAAP6ACAAAAAAAAAXgCAABgAAAABrvtT+LB7z+89zNwrOjkPwAAAD+gAgAAAAAAAAF5AgAAYAAAACivobyG8po/bHuKmai35j8AAAA/AAAAAAAAAAABegIAAGAAAAC8oxPqX9ybP2x7ipmot+Y/AAAAPxAAAAAAAAAAAXsCAABgAAAAvKMT6l/cmz+EKtB1G8HmPwAAAD8QAAAAAAAAAAF8AgAAYAAAAFCYhRc5xpw/nNkVUo7K5j8AAAA/HwAAAAAAAAABfQIAAGAAAADkjPdEErCdP5zZFVKOyuY/AAAAPx8AAAAAAAAAAX4CAABgAAAAeoFpcuuZnj+2iFsuAdTmPwAAAD8vAAAAAAAAAAF/AgAAYAAAAJ2vX327q6A/zjehCnTd5j8AAAA/LwAAAAAAAAABgAIAAGAAAAAxpNGqlJWhP+jm5ubm5uY/AAAAPz4AAAAAAAAAAYECAABgAAAAe56KQYEKoj/o5ubm5ubmPwAAAD8+AAAAAAAAAAGCAgAAYAAAAFuNtQVHaaM//pUsw1nw5j8AAAA/TgAAAAAAAAABgwIAAGAAAADPcFL35bGlPzD0t3s/A+c/AAAAP04AAAAAAAAAAYQCAABgAAAAQ1Tv6IT6pz9Io/1XsgznPwAAAD9eAAAAAAAAAAGFAgAAYAAAAN8gcDXWFqw/egGJEJgf5z8AAAA/XgAAAAAAAAABhgIAAGAAAACh/sW9YdSuP3oBiRCYH+c/AAAAP20AAAAAAAAAAYcCAABgAAAAxOJ/0M+ysT+SsM7sCinnPwAAAD9tAAAAAAAAAAGIAgAAYAAAABRJwHb4wLM/krDO7Aop5z8AAAA/fQAAAAAAAAABiQIAAGAAAAA8MqTRqpS1P5KwzuwKKec/AAAAP30AAAAAAAAAAYoCAABgAAAA/A/6WTZSuD+SsM7sCinnPwAAAD+NAAAAAAAAAAGLAgAAYAAAAEp2OgBfYLo/krDO7Aop5z8AAAA/jQAAAAAAAAABjAIAAGAAAAC+Wdfx/ai8P6pfFMl9Muc/AAAAP5wAAAAAAAAAAY0CAABgAAAA6EK7TLB8vj+qXxTJfTLnPwAAAD+cAAAAAAAAAAGOAgAAYAAAAHZXIS72CsA/ql8UyX0y5z8AAAA/rAAAAAAAAAABjwIAAGAAAADAUdrE4n/AP5KwzuwKKec/AAAAP6wAAAAAAAAAAZACAABgAAAA5s42EFm6wD9iUkM0JRbnPwAAAD+7AAAAAAAAAAGRAgAAYAAAAHgN5TWU18A/YlJDNCUW5z8AAAA/uwAAAAAAAAABkgIAAGAAAAALTJNbz/TAP2JSQzQlFuc/AAAAP8sAAAAAAAAAAZMCAABgAAAAnopBgQoSwT9Io/1XsgznPwAAAD/LAAAAAAAAAAGUAgAAYAAAADHJ76ZFL8E/SKP9V7IM5z8AAAA/6gAAAAAAAAABlQIAAGAAAADDB57MgEzBP0ij/VeyDOc/AAAAP/oAAAAAAAAAAZYCAABgAAAAVUZM8rtpwT9Io/1XsgznPwAAAD8KAQAAAAAAAAGXAgAAYAAAAFVGTPK7acE/MPS3ez8D5z8AAAA/GQEAAAAAAAABmAIAAGAAAADohPoX94bBPzD0t3s/A+c/AAAAPykBAAAAAAAAAZkCAABgAAAAesOoPTKkwT8w9Ld7PwPnPwAAAD9sAQAAAAAAAAGaAgAAYAAAAJ9ABYmo3sE/MPS3ez8D5z8AAAA/ewEAAAAAAAABmwIAAGAAAABY/A/6WTbCPzD0t3s/A+c/AAAAP3sBAAAAAAAAAZwCAABgAAAAo/bIkEarwj8YRXKfzPnmPwAAAD+LAQAAAAAAAAGdAgAAYAAAAIAvME1uPcM/GEVyn8z55j8AAAA/mwEAAAAAAAABngIAAGAAAADvpkUv0ezDP/6VLMNZ8OY/AAAAP5sBAAAAAAAAAZ8CAABgAAAAI7+bFr1E0z92pNH+K1nmPwAAAD8AAAAAAAAAAAGgAgAAYAAAAGzecqlaU9M/dqTR/itZ5j8AAAA/OwAAAAAAAAABoQIAAGAAAAC1/Uk8+GHTP171iyK5T+Y/AAAAP0sAAAAAAAAAAaICAABgAAAASDz4YTN/0z9GRkZGRkbmPwAAAD9bAAAAAAAAAAGjAgAAYAAAACSafRoMq9M/LpcAatM85j8AAAA/WwAAAAAAAAABpAIAAGAAAACSNrH4H/TTPy6XAGrTPOY/AAAAP1sAAAAAAAAAAaUCAABgAAAAAtPk1jM91D8W6LqNYDPmPwAAAD9qAAAAAAAAAAGmAgAAYAAAALqO70fllNQ//Dh1se0p5j8AAAA/agAAAAAAAAABpwIAAGAAAAAEiaje0QnVP+SJL9V6IOY/AAAAP3oAAAAAAAAAAagCAABgAAAABWSK4iBw1T/kiS/VeiDmPwAAAD+JAAAAAAAAAAGpAgAAYAAAAJl9Ggyr89U/zNrp+AcX5j8AAAA/iQAAAAAAAAABqgIAAGAAAAC/1VhbcJTWP8za6fgHF+Y/AAAAP5kAAAAAAAAAAasCAABgAAAAnA7AF5gm1z/M2un4BxfmPwAAAD+ZAAAAAAAAAAGsAgAAYAAAAMJm/mZdx9c/zNrp+AcX5j8AAAA/qQAAAAAAAAABrQIAAGAAAADovjy2ImjYP8za6fgHF+Y/AAAAP6kAAAAAAAAAAa4CAABgAAAAxvejckr62D/M2un4BxfmPwAAAD+4AAAAAAAAAAGvAgAAYAAAABDyXAk3b9k/zNrp+AcX5j8AAAA/uAAAAAAAAAABsAIAAGAAAACkC+0ywfLZP+SJL9V6IOY/AAAAP8gAAAAAAAAAAbECAABgAAAA7gWmya1n2j/kiS/VeiDmPwAAAD/IAAAAAAAAAAGyAgAAYAAAADkAX2Ca3No/5Ikv1Xog5j8AAAA/2AAAAAAAAAABswIAAGAAAACD+hf3hlHbP/w4dbHtKeY/AAAAP9gAAAAAAAAAAbQCAABgAAAA8ZZL1Zqa2z/8OHWx7SnmPwAAAD/nAAAAAAAAAAG1AgAAYAAAAKlSVkZM8ts/Fui6jWAz5j8AAAA/5wAAAAAAAAABtgIAAGAAAADOz7KRwizcPxbouo1gM+Y/AAAAP/cAAAAAAAAAAbcCAABgAAAAqi04SptY3D8W6LqNYDPmPwAAAD/3AAAAAAAAAAG4AgAAYAAAAIaLvQJ0hNw/Fui6jWAz5j8AAAA/BgEAAAAAAAABuQIAAGAAAAAYymsor6HcPxbouo1gM+Y/AAAAPwYBAAAAAAAAAboCAABgAAAA9Cfx4IfN3D8W6LqNYDPmPwAAAD8WAQAAAAAAAAG7AgAAYAAAAIdmnwbD6tw/Fui6jWAz5j8AAAA/FgEAAAAAAAABvAIAAGAAAADQhXaZYPncPxbouo1gM+Y/AAAAPyYBAAAAAAAAAb0CAABgAAAAY8Qkv5sW3T8W6LqNYDPmPwAAAD8mAQAAAAAAAAG+AgAAYAAAAKzj+1E5Jd0/Fui6jWAz5j8AAAA/NQEAAAAAAAABvwIAAGAAAAD1AtPk1jPdPxbouo1gM+Y/AAAAPzUBAAAAAAAAAcACAABgAAAAPyKqd3RC3T8W6LqNYDPmPwAAAD9FAQAAAAAAAAHBAgAAYAAAAIhBgQoSUd0/Fui6jWAz5j8AAAA/ZAEAAAAAAAABwgIAAGAAAADRYFidr1/dPxbouo1gM+Y/AAAAP4MBAAAAAAAAAcMCAABgAAAAGoAvME1u3T/8OHWx7SnmPwAAAD+jAQAAAAAAAAHEAgAAYAAAAGSfBsPqfN0//Dh1se0p5j8AAAA/owEAAAAAAAABxQIAAGAAAABknwbD6nzdP+SJL9V6IOY/AAAAP7IBAAAAAAAAAcYCAABgAAAArb7dVYiL3T/kiS/VeiDmPwAAAD/CAQAAAAAAAAHHAgAAYAAAAPbdtOglmt0/5Ikv1Xog5j8AAAA/AAIAAAAAAAAByAIAAGAAAAD23bToJZrdP8za6fgHF+Y/AAAAPxACAAAAAAAAAckCAABgAAAAQP2Le8Oo3T/M2un4BxfmPwAAAD8tAgAAAAAAAAHKAgAAYAAAAED9i3vDqN0/siukHJUN5j8AAAA/PQIAAAAAAAABywIAAGAAAACJHGMOYbfdP7IrpByVDeY/AAAAP00CAAAAAAAAAcwCAABgAAAA0zs6of7F3T+yK6QclQ3mPwAAAD9cAgAAAAAAAAHNAgAAYAAAAB1bETSc1N0/mnxeQCIE5j8AAAA/bAIAAAAAAAABzgIAAGAAAABmeujGOePdP5p8XkAiBOY/AAAAP3sCAAAAAAAAAc8CAABgAAAAr5m/Wdfx3T+CzRhkr/rlPwAAAD97AgAAAAAAAAHQAgAAYAAAAPm4lux0AN4/gs0YZK/65T8AAAA/iwIAAAAAAAAB0QIAAGAAAABC2G1/Eg/eP4LNGGSv+uU/AAAAP5sCAAAAAAAAAdICAABgAAAAQthtfxIP3j9qHtOHPPHlPwAAAD+qAgAAAAAAAAHTAgAAYAAAAIz3RBKwHd4/ah7Thzzx5T8AAAA/+AIAAAAAAAAB1AIAAGAAAADUFhylTSzeP2oe04c88eU/AAAAPwgDAAAAAAAAAdUCAABgAAAAHjbzN+s63j9qHtOHPPHlPwAAAD8YAwAAAAAAAAHWAgAAYAAAAGhVysqISd4/UG+Nq8nn5T8AAAA/JwMAAAAAAAAB1wIAAGAAAAC0BUdpE4vfPwgXJjVEU+I/AAAAPwAAAAAAAAAAAdgCAABgAAAA/CQe/LCZ3z8IFyY1RFPiPwAAAD+8AAAAAAAAAAHZAgAAYAAAAEZE9Y5OqN8/7mfgWNFJ4j8AAAA/zAAAAAAAAAAB2gIAAGAAAACQY8wh7LbfP9i4mnxeQOI/AAAAP9sAAAAAAAAAAdsCAABgAAAA2IKjtInF3z++CVWg6zbiPwAAAD/rAAAAAAAAAAHcAgAAYAAAACKiekcn1N8/ploPxHgt4j8AAAA/+gAAAAAAAAAB3QIAAGAAAABswVHaxOLfP6ZaD8R4LeI/AAAAP/oAAAAAAAAAAd4CAABgAAAAtOAobWLx3z+Oq8nnBSTiPwAAAD8KAQAAAAAAAAHfAgAAYAAAAP7//////98/dPyDC5Ma4j8AAAA/CgEAAAAAAAAB4AIAAGAAAAD+///////fP1xNPi8gEeI/AAAAPxoBAAAAAAAAAeECAABgAAAAo49ryU4H4D9EnvhSrQfiPwAAAD8aAQAAAAAAAAHiAgAAYAAAAEgf15KdDuA/RJ74Uq0H4j8AAAA/KQEAAAAAAAAB4wIAAGAAAADtrkJc7BXgPxJAbZrH9OE/AAAAPykBAAAAAAAAAeQCAABgAAAAkT6uJTsd4D/i4eHh4eHhPwAAAD85AQAAAAAAAAHlAgAAYAAAADbOGe+JJOA/4uHh4eHh4T8AAAA/OQEAAAAAAAAB5gIAAGAAAADbXYW42CvgP7KDVin8zuE/AAAAP0kBAAAAAAAAAecCAABgAAAAf+3wgScz4D+Y1BBNicXhPwAAAD9JAQAAAAAAAAHoAgAAYAAAACR9XEt2OuA/ZnaFlKOy4T8AAAA/WAEAAAAAAAAB6QIAAGAAAADJDMgUxUHgP07HP7gwqeE/AAAAP1gBAAAAAAAAAeoCAABgAAAAbZwz3hNJ4D82GPrbvZ/hPwAAAD9oAQAAAAAAAAHrAgAAYAAAALe7CnGxV+A/BrpuI9iM4T8AAAA/aAEAAAAAAAAB7AIAAGAAAAC3uwpxsVfgP+wKKUdlg+E/AAAAP3cBAAAAAAAAAe0CAABgAAAApGpNzZ1t4D+8rJ2Of3DhPwAAAD93AQAAAAAAAAHuAgAAYAAAAEn6uJbsdOA/ik4S1pld4T8AAAA/hwEAAAAAAAAB7wIAAGAAAACSGZApioPgP1rwhh20SuE/AAAAP4cBAAAAAAAAAfACAABgAAAAkhmQKYqD4D9AQUFBQUHhPwAAAD+XAQAAAAAAAAHxAgAAYAAAANw4Z7wnkuA/4IQq0HUb4T8AAAA/pgEAAAAAAAAB8gIAAGAAAACAyNKFdpngP8bV5PMCEuE/AAAAP6YBAAAAAAAAAfMCAABgAAAAJVg+T8Wg4D+uJp8XkAjhPwAAAD+2AQAAAAAAAAH0AgAAYAAAAMrnqRgUqOA/fMgTX6r14D8AAAA/tgEAAAAAAAAB9QIAAGAAAADK56kYFKjgP2QZzoI37OA/AAAAP8YBAAAAAAAAAfYCAABgAAAAbncV4mKv4D80u0LKUdngPwAAAD/GAQAAAAAAAAH3AgAAYAAAABMHgauxtuA/HAz97d7P4D8AAAA/1QEAAAAAAAAB+AIAAGAAAAATB4GrsbbgPwJdtxFsxuA/AAAAP9UBAAAAAAAAAfkCAABgAAAAEweBq7G24D/S/itZhrPgPwAAAD/lAQAAAAAAAAH6AgAAYAAAALiW7HQAvuA/oKCgoKCg4D8AAAA/9AEAAAAAAAAB+wIAAGAAAAC4lux0AL7gP4jxWsQtl+A/AAAAP/QBAAAAAAAAAfwCAABgAAAAuJbsdAC+4D9wQhXouo3gPwAAAD8EAgAAAAAAAAH9AgAAYAAAAFwmWD5PxeA/WJPPC0iE4D8AAAA/BAIAAAAAAAAB/gIAAGAAAABcJlg+T8XgPz7kiS/VeuA/AAAAPxQCAAAAAAAAAf8CAABgAAAAXCZYPk/F4D8mNURTYnHgPwAAAD8UAgAAAAAAAAEAAwAAYAAAAFwmWD5PxeA/Dob+du9n4D8AAAA/IwIAAAAAAAABAQMAAGAAAABcJlg+T8XgP/TWuJp8XuA/AAAAPyMCAAAAAAAAAQIDAABgAAAAXCZYPk/F4D/cJ3O+CVXgPwAAAD8zAgAAAAAAAAEDAwAAYAAAAFwmWD5PxeA/xHgt4pZL4D8AAAA/MwIAAAAAAAABBAMAAGAAAABcJlg+T8XgP3prXE0+L+A/AAAAP0MCAAAAAAAAAQUDAABgAAAAXCZYPk/F4D9ivBZxyyXgPwAAAD9DAgAAAAAAAAEGAwAAYAAAALiW7HQAvuA/Ml6LuOUS4D8AAAA/UgIAAAAAAAABBwMAAGAAAAATB4GrsbbgP////////98/AAAAP1ICAAAAAAAAAQgDAABgAAAAEweBq7G24D+dQ+mONNrfPwAAAD9iAgAAAAAAAAEJAwAAYAAAAG53FeJir+A/CylHZYOh3z8AAAA/YgIAAAAAAAABCgMAAGAAAADK56kYFKjgP0ewGYPsVd8/AAAAP3ECAAAAAAAAAQsDAABgAAAAJVg+T8Wg4D+BN+ygVQrfPwAAAD9xAgAAAAAAAAEMAwAAYAAAAIDI0oV2meA/7xxKd6TR3j8AAAA/gQIAAAAAAAABDQMAAGAAAAA3qfvy2IrgP1sCqE3zmN4/AAAAP4ECAAAAAAAAAQ4DAABgAAAA7okkYDt84D+ZiXprXE3ePwAAAD+RAgAAAAAAAAEPAwAAYAAAAO6JJGA7fOA/ZyvvsnY63j8AAAA/oAIAAAAAAAABEAMAAGAAAACkak3NnW3gPwVv2EGrFN4/AAAAP6ACAAAAAAAAAREDAABgAAAApGpNzZ1t4D/VEE2JxQHePwAAAD+gAgAAAAAAAAESAwAAYAAAAADb4QNPZuA/o7LB0N/u3T8AAAA/sAIAAAAAAAABEwMAAGAAAABbS3Y6AF/gP6OywdDf7t0/AAAAPw4DAAAAAAAAARQDAABgAAAAt7sKcbFX4D9zVDYY+tvdPwAAAD8OAwAAAAAAAAEVAwAAYAAAABIsn6diUOA/c1Q2GPrb3T8AAAA/HQMAAAAAAAABFgMAAGAAAAAkfVxLdjrgP0H2ql8Uyd0/AAAAPx0DAAAAAAAAARcDAABgAAAA7a5CXOwV4D8PmB+nLrbdPwAAAD8dAwAAAAAAAAEYAwAAYAAAAP7//////98/3zmU7kij3T8AAAA/LQMAAAAAAAABGQMAAGAAAABswVHaxOLfP6/bCDZjkN0/AAAAPz0DAAAAAAAAARoDAABgAAAAIqJ6RyfU3z+v2wg2Y5DdPwAAAD89AwAAAAAAAAEbAwAAYAAAANiCo7SJxd8/r9sINmOQ3T8AAAA/TAMAAAAAAAABHAMAAGAAAABGRPWOTqjfP6/bCDZjkN0/AAAAP7cEAAAAAAAAAR0DAABgAAAA/CQe/LCZ3z+v2wg2Y5DdPwAAAD/HBAAAAAAAAAEeAwAAYAAAALQFR2kTi98/r9sINmOQ3T8AAAA/xwQAAAAAAAABHwMAAGAAAAAgx5hD2G3fP6/bCDZjkN0/AAAAP9YEAAAAAAAAASADAABgAAAA2KfBsDpf3z+v2wg2Y5DdPwAAAD/WBAAAAAAAAAEhAwAAYAAAAERpE4v/Qd8/r9sINmOQ3T8AAAA/5gQAAAAAAAABIgMAAGAAAAD8STz4YTPfP6/bCDZjkN0/AAAAP/YEAAAAAAAAASMDAABgAAAAsiplZcQk3z+v2wg2Y5DdPwAAAD8FBQAAAAAAAAEkAwAAYAAAAGoLjtImFt8/r9sINmOQ3T8AAAA/BQUAAAAAAAABJQMAAGAAAAAg7LY/iQffP6/bCDZjkN0/AAAAPxUFAAAAAAAAASYDAABgAAAA1szfrOv43j+v2wg2Y5DdPwAAAD8VBQAAAAAAAAEnAwAAYAAAAI6tCBpO6t4/r9sINmOQ3T8AAAA/JQUAAAAAAAABKAMAAGAAAABEjjGHsNveP6/bCDZjkN0/AAAAPyUFAAAAAAAAASkDAABgAAAAdxXiYq8ArT+6jWAzBtnrPwAAAD8AAAAAAAAAAAEqAwAAYAAAAHcV4mKvAK0/0jymD3ni6z8AAAA/LwAAAAAAAAABKwMAAGAAAADBD5v5m3WtP9I8pg954us/AAAAP40AAAAAAAAAASwDAABgAAAACwpUkIjqrT/SPKYPeeLrPwAAAD+NAAAAAAAAAAEtAwAAYAAAAFUEDSd1X64/0jymD3ni6z8AAAA/vAAAAAAAAAABLgMAAGAAAABVBA0ndV+uP7qNYDMG2es/AAAAP8sAAAAAAAAAAS8DAABgAAAA6/h+VE5Jrz+6jWAzBtnrPwAAAD/bAAAAAAAAAAEwAwAAYAAAADXzN+s6vq8/ot4aV5PP6z8AAAA/2wAAAAAAAAABMQMAAGAAAADk81QMClSwP4ov1Xogxus/AAAAP+sAAAAAAAAAATIDAABgAAAALu4No/bIsD+KL9V6IMbrPwAAAD/rAAAAAAAAAAEzAwAAYAAAAJ5lI4VZeLE/WNFJwjqz6z8AAAA/+gAAAAAAAAABNAMAAGAAAAB+VE5JH9eyP0AiBObHqes/AAAAP/oAAAAAAAAAATUDAABgAAAAgsDVWFtwtD9AIgTmx6nrPwAAAD8KAQAAAAAAAAE2AwAAYAAAAIYsXWiXCbY/QCIE5sep6z8AAAA/CgEAAAAAAAABNwMAAGAAAADWkp0OwBe4PyhzvglVoOs/AAAAPxkBAAAAAAAAATgDAABgAAAAJvndtOgluj8OxHgt4pbrPwAAAD8ZAQAAAAAAAAE5AwAAYAAAAC7R7NNgWL0/DsR4LeKW6z8AAAA/GwEAAAAAAAABOgMAAGAAAAAJls9TMSjAPw7EeC3ilus/AAAAPxsBAAAAAAAAATsDAABgAAAADQJXY23BwT8OxHgt4pbrPwAAAD8rAQAAAAAAAAE8AwAAYAAAAO+mRS/R7MM/DsR4LeKW6z8AAAA/KwEAAAAAAAABPQMAAGAAAAAYkCmKg8DFPw7EeC3ilus/AAAAPzoBAAAAAAAAAT4DAABgAAAA1be7CnGxxz8OxHgt4pbrPwAAAD86AQAAAAAAAAE/AwAAYAAAANkjQxqtSsk/DsR4LeKW6z8AAAA/SgEAAAAAAAABQAMAAGAAAABLURwErsbKPw7EeC3ilus/AAAAP1oBAAAAAAAAAUEDAABgAAAAK0BHyHMlzD8OxHgt4pbrPwAAAD9aAQAAAAAAAAFCAwAAYAAAAHfww2b+Zs0/DsR4LeKW6z8AAAA/WgEAAAAAAAABQwMAAGAAAACfI+S5Em7OPw7EeC3ilus/AAAAP2kBAAAAAAAAAUQDAABgAAAADZv5m3Udzz/2FDNRb43rPwAAAD9pAQAAAAAAAAFFAwAAYAAAAFmVsjJiks8/9hQzUW+N6z8AAAA/eQEAAAAAAAABRgMAAGAAAAAa54z3RBLQP8a2p5iJeus/AAAAP3kBAAAAAAAAAUcDAABgAAAArSU7HYAv0D/GtqeYiXrrPwAAAD+IAQAAAAAAAAFIAwAAYAAAAImDwNVYW9A/rAdivBZx6z8AAAA/mAEAAAAAAAABSQMAAGAAAADSopdo9mnQP6wHYrwWces/AAAAP5gBAAAAAAAAAUoDAABgAAAAHMJu+5N40D+UWBzgo2frPwAAAD+oAQAAAAAAAAFLAwAAYAAAAGXhRY4xh9A/lFgc4KNn6z8AAAA/twEAAAAAAAABTAMAAGAAAAD4H/SzbKTQP5RYHOCjZ+s/AAAAP7cBAAAAAAAAAU0DAABgAAAAQT/LRgqz0D98qdYDMV7rPwAAAD/HAQAAAAAAAAFOAwAAYAAAAIpeotmnwdA/fKnWAzFe6z8AAAA/xwEAAAAAAAABTwMAAGAAAADTfXlsRdDQP2T6kCe+VOs/AAAAP9cBAAAAAAAAAVADAABgAAAAHZ1Q/+Le0D9k+pAnvlTrPwAAAD/XAQAAAAAAAAFRAwAAYAAAAGa8J5KA7dA/ZPqQJ75U6z8AAAA/9gEAAAAAAAABUgMAAGAAAACv2/4kHvzQP2T6kCe+VOs/AAAAPwUCAAAAAAAAAVMDAABgAAAA+frVt7sK0T9k+pAnvlTrPwAAAD8FAgAAAAAAAAFUAwAAYAAAAPn61be7CtE/TEtLS0tL6z8AAAA/WQMAAAAAAAABVQMAAGAAAABMzZ1tILLUP3yp1gMxXus/AAAAPwAAAAAAAAAAAVYDAABgAAAATM2dbSCy1D9k+pAnvlTrPwAAAD8AAAAAAAAAAAFXAwAAYAAAAEzNnW0gstQ/TEtLS0tL6z8AAAA/EAAAAAAAAAABWAMAAGAAAAADrsbagqPUP0xLS0tLS+s/AAAAPx8AAAAAAAAAAVkDAABgAAAATM2dbSCy1D9MS0tLS0vrPwAAAD8QAQAAAAAAAAFaAwAAYAAAACgrIyb53dQ/TEtLS0tL6z8AAAA/EAEAAAAAAAABWwMAAGAAAABNqH9xbxjVP0xLS0tLS+s/AAAAPyABAAAAAAAAAVwDAABgAAAABWSK4iBw1T9MS0tLS0vrPwAAAD8vAQAAAAAAAAFdAwAAYAAAAHMAvsA0udU/MpwFb9hB6z8AAAA/LwEAAAAAAAABXgMAAGAAAAAHGk7qvjzWPxrtv5JlOOs/AAAAPy8BAAAAAAAAAV8DAABgAAAAv9VYW3CU1j8CPnq28i7rPwAAAD8/AQAAAAAAAAFgAwAAYAAAAMCwOl+/+tY/6I402n8l6z8AAAA/TgEAAAAAAAABYQMAAGAAAAAKq/P1q2/XP9Df7v0MHOs/AAAAP04BAAAAAAAAAWIDAABgAAAA5+NastMB2D+4MKkhmhLrPwAAAD9eAQAAAAAAAAFjAwAAYAAAADHeE0nAdtg/oIFjRScJ6z8AAAA/XgEAAAAAAAABZAMAAGAAAADG96NySvrYP6CBY0UnCes/AAAAP14BAAAAAAAAAWUDAABgAAAAozALL3KM2T+ggWNFJwnrPwAAAD9uAQAAAAAAAAFmAwAAYAAAAIBpcuuZHto/oIFjRScJ6z8AAAA/fQEAAAAAAAABZwMAAGAAAADKYyuChpPaP6CBY0UnCes/AAAAP30BAAAAAAAAAWgDAABgAAAA8Ltp0Us02z+ggWNFJwnrPwAAAD+NAQAAAAAAAAFpAwAAYAAAAITV+frVt9s/oIFjRScJ6z8AAAA/jQEAAAAAAAABagMAAGAAAABhDmG3/UncP6CBY0UnCes/AAAAP50BAAAAAAAAAWsDAABgAAAAqwgaTuq+3D+ggWNFJwnrPwAAAD+dAQAAAAAAAAFsAwAAYAAAAGPEJL+bFt0/oIFjRScJ6z8AAAA/rAEAAAAAAAABbQMAAGAAAABknwbD6nzdP6CBY0UnCes/AAAAP6wBAAAAAAAAAW4DAABgAAAAiRxjDmG33T+ggWNFJwnrPwAAAD+8AQAAAAAAAAFvAwAAYAAAAK+Zv1nX8d0/oIFjRScJ6z8AAAA/vAEAAAAAAAABcAMAAGAAAABoVcrKiEneP6CBY0UnCes/AAAAP8sBAAAAAAAAAXEDAABgAAAAjNImFv+D3j+ggWNFJwnrPwAAAD/LAQAAAAAAAAFyAwAAYAAAALJPg2F1vt4/oIFjRScJ6z8AAAA/2wEAAAAAAAABcwMAAGAAAAAg7LY/iQffP6CBY0UnCes/AAAAP9sBAAAAAAAAAXQDAABgAAAAjojqHZ1Q3z+G0h1ptP/qPwAAAD/rAQAAAAAAAAF1AwAAYAAAAPwkHvywmd8/htIdabT/6j8AAAA/6wEAAAAAAAABdgMAAGAAAAD+///////fP4bSHWm0/+o/AAAAP/oBAAAAAAAAAXcDAABgAAAANs4Z74kk4D+G0h1ptP/qPwAAAD/6AQAAAAAAAAF4AwAAYAAAALe7CnGxV+A/htIdabT/6j8AAAA/CgIAAAAAAAABeQMAAGAAAACSGZApioPgP4bSHWm0/+o/AAAAPwoCAAAAAAAAAXoDAABgAAAAyuepGBSo4D+G0h1ptP/qPwAAAD8aAgAAAAAAAAF7AwAAYAAAAFwmWD5PxeA/htIdabT/6j8AAAA/GgIAAAAAAAABfAMAAGAAAAABtsMHnszgP4bSHWm0/+o/AAAAPykCAAAAAAAAAX0DAABgAAAApUUv0ezT4D+G0h1ptP/qPwAAAD8pAgAAAAAAAAF+AwAAYAAAAErVmpo72+A/htIdabT/6j8AAAA/WAIAAAAAAAABfwMAAGAAAADvZAZkiuLgP4bSHWm0/+o/AAAAP2gCAAAAAAAAAYADAABgAAAAk/RxLdnp4D+G0h1ptP/qPwAAAD93AgAAAAAAAAGBAwAAYAAAAN0TScB2+OA/htIdabT/6j8AAAA/dwIAAAAAAAABggMAAGAAAAAmMyBTFAfhP4bSHWm0/+o/AAAAP4cCAAAAAAAAAYMDAABgAAAAFOJirwAd4T+G0h1ptP/qPwAAAD+HAgAAAAAAAAGEAwAAYAAAAKYgEdU7OuE/htIdabT/6j8AAAA/hwIAAAAAAAABhQMAAGAAAAA6X7/6dlfhP4bSHWm0/+o/AAAAP5cCAAAAAAAAAYYDAABgAAAAKA4CV2Nt4T+G0h1ptP/qPwAAAD+XAgAAAAAAAAGHAwAAYAAAALpMsHyeiuE/htIdabT/6j8AAAA/pgIAAAAAAAABiAMAAGAAAADxGsprKK/hP4bSHWm0/+o/AAAAP7YCAAAAAAAAAYkDAABgAAAA38kMyBTF4T+G0h1ptP/qPwAAAD+2AgAAAAAAAAGKAwAAYAAAACnp41qy0+E/htIdabT/6j8AAAA/xQIAAAAAAAABiwMAAGAAAADNeE8kAdvhP24j2IxB9uo/AAAAP8UCAAAAAAAAAYwDAABgAAAAF5gmt57p4T9WdJKwzuzqPwAAAD/VAgAAAAAAAAGNAwAAYAAAALsnkoDt8OE/VnSSsM7s6j8AAAA/BAMAAAAAAAABjgMAAGAAAAAFR2kTi//hP1Z0krDO7Oo/AAAAPwQDAAAAAAAAAY8DAABgAAAAqdbU3NkG4j9WdJKwzuzqPwAAAD8UAwAAAAAAAAGQAwAAYAAAAPL1q293FeI/VnSSsM7s6j8AAAA/FAMAAAAAAAABkQMAAGAAAAA8FYMCFSTiP1Z0krDO7Oo/AAAAPyMDAAAAAAAAAZIDAABgAAAAhTRalbIy4j9WdJKwzuzqPwAAAD8jAwAAAAAAAAGTAwAAYAAAACrExV4BOuI/VnSSsM7s6j8AAAA/MwMAAAAAAAABlAMAAGAAAADOUzEoUEHiP1Z0krDO7Oo/AAAAPzMDAAAAAAAAAZUDAABgAAAAGHMIu+1P4j9WdJKwzuzqPwAAAD9CAwAAAAAAAAGWAwAAYAAAAAYiSxfaZeI/PsVM1Fvj6j8AAAA/QgMAAAAAAAABlwMAAGAAAADz0I1zxnviPz7FTNRb4+o/AAAAP1IDAAAAAAAAAZgDAABgAAAA4X/Qz7KR4j8+xUzUW+PqPwAAAD9SAwAAAAAAAAGZAwAAYAAAAM8uEyyfp+I/PsVM1Fvj6j8AAAA/YgMAAAAAAAABmgMAAGAAAAC93VWIi73iPz7FTNRb4+o/AAAAP2IDAAAAAAAAAZsDAABgAAAAUBwErsba4j8+xUzUW+PqPwAAAD9xAwAAAAAAAAGcAwAAYAAAAJk720Bk6eI/PsVM1Fvj6j8AAAA/cQMAAAAAAAABnQMAAGAAAACH6h2dUP/iPz7FTNRb4+o/AAAAP4EDAAAAAAAAAZ4DAABgAAAALHqJZp8G4z8+xUzUW+PqPwAAAD+RAwAAAAAAAAGfAwAAYAAAANAJ9S/uDeM/PsVM1Fvj6j8AAAA/kQMAAAAAAAABoAMAAGAAAAB1mWD5PBXjPz7FTNRb4+o/AAAAP6ADAAAAAAAAAaEDAABgAAAAGinMwosc4z8+xUzUW+PqPwAAAD+wAwAAAAAAAAGiAwAAYAAAAL64N4zaI+M/PsVM1Fvj6j8AAAA/sAMAAAAAAAABowMAAGAAAABjSKNVKSvjPyYWB/jo2eo/AAAAP78DAAAAAAAAAaQDAABgAAAArGd66MY54z8MZ8EbdtDqPwAAAD+/AwAAAAAAAAGlAwAAYAAAAJoWvUSzT+M/DGfBG3bQ6j8AAAA/zwMAAAAAAAABpgMAAGAAAACIxf+gn2XjP/S3ez8Dx+o/AAAAP88DAAAAAAAAAacDAABgAAAAdnRC/Yt74z/0t3s/A8fqPwAAAD/fAwAAAAAAAAGoAwAAYAAAABsErsbaguM/9Ld7PwPH6j8AAAA/7gMAAAAAAAABqQMAAGAAAAAbBK7G2oLjP9wINmOQveo/AAAAPw4EAAAAAAAAAaoDAABgAAAAv5MZkCmK4z/cCDZjkL3qPwAAAD8OBAAAAAAAAAGrAwAAYAAAAGQjhVl4keM/3Ag2Y5C96j8AAAA/LQQAAAAAAAABrAMAAGAAAAAJs/Aix5jjP9wINmOQveo/AAAAPzwEAAAAAAAAAa0DAABgAAAAUtLHtWSn4z/cCDZjkL3qPwAAAD88BAAAAAAAAAGuAwAAYAAAAPZhM3+zruM/3Ag2Y5C96j8AAAA/TAQAAAAAAAABrwMAAGAAAABAgQoSUb3jP9wINmOQveo/AAAAP0wEAAAAAAAAAbADAABgAAAA5RB225/E4z/cCDZjkL3qPwAAAD9cBAAAAAAAAAGxAwAAYAAAAC4wTW490+M/3Ag2Y5C96j8AAAA/XAQAAAAAAAABsgMAAGAAAADTv7g3jNrjP9wINmOQveo/AAAAP2sEAAAAAAAAAbMDAABgAAAA07+4N4za4z/0t3s/A8fqPwAAAD97BAAAAAAAAAG0AwAAYAAAAHhPJAHb4eM/9Ld7PwPH6j8AAAA/uQQAAAAAAAABtQMAAGAAAAAc34/KKenjP/S3ez8Dx+o/AAAAP8kEAAAAAAAAAbYDAABgAAAAwW77k3jw4z/0t3s/A8fqPwAAAD/JBAAAAAAAAAG3AwAAYAAAAGb+Zl3H9+M/9Ld7PwPH6j8AAAA/2QQAAAAAAAABuAMAAGAAAAAKjtImFv/jPwxnwRt20Oo/AAAAP9kEAAAAAAAAAbkDAABgAAAArx0+8GQG5D8MZ8EbdtDqPwAAAD/oBAAAAAAAAAG6AwAAYAAAAFStqbmzDeQ/DGfBG3bQ6j8AAAA/6AQAAAAAAAABuwMAAGAAAAD4PBWDAhXkPwxnwRt20Oo/AAAAPxcFAAAAAAAAAbwDAABgAAAAncyATFEc5D8MZ8EbdtDqPwAAAD82BQAAAAAAAAG9AwAAYAAAAEFc7BWgI+Q/DGfBG3bQ6j8AAAA/NgUAAAAAAAABvgMAAGAAAADm61ff7irkPwxnwRt20Oo/AAAAP0YFAAAAAAAAAb8DAABgAAAAi3vDqD0y5D8MZ8EbdtDqPwAAAD9WBQAAAAAAAAHAAwAAYAAAAC8LL3KMOeQ/DGfBG3bQ6j8AAAA/VgUAAAAAAAABwQMAAGAAAADUmpo720DkPwxnwRt20Oo/AAAAP2UFAAAAAAAAAcIDAABgAAAAeCoGBSpI5D8MZ8EbdtDqPwAAAD91BQAAAAAAAAHDAwAAYAAAAMeYQ9htf6I/rAdivBZx6z8AAAA/AAAAAAAAAAABxAMAAGAAAAB7nopBgQqiP6wHYrwWces/AAAAPw8AAAAAAAAAAcUDAABgAAAAMaTRqpSVoT+sB2K8FnHrPwAAAD8PAAAAAAAAAAHGAwAAYAAAAOepGBSoIKE/rAdivBZx6z8AAAA/HwAAAAAAAAABxwMAAGAAAACdr199u6ugP8a2p5iJeus/AAAAPy8AAAAAAAAAAcgDAABgAAAAUbWm5s42oD/eZe10/IPrPwAAAD8vAAAAAAAAAAHJAwAAYAAAAA5225/Eg58/3mXtdPyD6z8AAAA/PgAAAAAAAAABygMAAGAAAAB6gWly65mePw7EeC3ilus/AAAAP04AAAAAAAAAAcsDAABgAAAAeoFpcuuZnj9AIgTmx6nrPwAAAD9OAAAAAAAAAAHMAwAAYAAAAFCYhRc5xpw/WNFJwjqz6z8AAAA/TgAAAAAAAAABzQMAAGAAAAC8oxPqX9ybP4ov1Xogxus/AAAAP14AAAAAAAAAAc4DAABgAAAAvKMT6l/cmz+6jWAzBtnrPwAAAD9eAAAAAAAAAAHPAwAAYAAAACivobyG8po/7Ovr6+vr6z8AAAA/bQAAAAAAAAAB0AMAAGAAAACSui+PrQiaPxxKd6TR/us/AAAAP30AAAAAAAAAAdEDAABgAAAA/sW9YdQemT9+Bo4VnSTsPwAAAD99AAAAAAAAAAHSAwAAYAAAAP7FvWHUHpk/yBNfqvVA7D8AAAA/jAAAAAAAAAAB0wMAAGAAAADU3NkGIkuXP1ouAdSmeew/AAAAP4wAAAAAAAAAAdQDAABgAAAAPuhn2Uhhlj/WmV0h5ajsPwAAAD+cAAAAAAAAAAHVAwAAYAAAABT/g36WjZQ/gGNFJwnr7D8AAAA/nAAAAAAAAAAB1gMAAGAAAADsFaAj5LmSP/zOoXRHGu0/AAAAP6wAAAAAAAAAAdcDAABgAAAAwiy8yDHmkD+O6UOe+FLtPwAAAD+sAAAAAAAAAAHYAwAAYAAAAFxwlDax+I8/OrMrpByV7T8AAAA/uwAAAAAAAAAB2QMAAGAAAAAwh7Db/iSOP87Nzc3Nze0/AAAAP7sAAAAAAAAAAdoDAABgAAAACJ7MgExRjD9IOSobDP3tPwAAAD/LAAAAAAAAAAHbAwAAYAAAANi06CWafYo/2lPMRL017j8AAAA/ywAAAAAAAAAB3AMAAGAAAADYtOglmn2KPz4Q47WIW+4/AAAAP9sAAAAAAAAAAd0DAABgAAAAsMsEy+epiD+ezPkmVIHuPwAAAD/bAAAAAAAAAAHeAwAAYAAAALDLBMvnqYg/AIkQmB+n7j8AAAA/6gAAAAAAAAAB3wMAAGAAAACwywTL56mIP0qW4Sx4w+4/AAAAP+oAAAAAAAAAAeADAABgAAAAsMsEy+epiD+Uo7LB0N/uPwAAAD/6AAAAAAAAAAHhAwAAYAAAALDLBMvnqYg/3rCDVin87j8AAAA/+gAAAAAAAAAB4gMAAGAAAACwywTL56mIPya+VOuBGO8/AAAAPwkBAAAAAAAAAeMDAABgAAAAsMsEy+epiD9YHOCjZyvvPwAAAD8JAQAAAAAAAAHkAwAAYAAAALDLBMvnqYg/inprXE0+7z8AAAA/GQEAAAAAAAAB5QMAAGAAAACwywTL56mIP6ApsTjAR+8/AAAAPzcBAAAAAAAAAeYDAABgAAAAsMsEy+epiD+62PYUM1HvPwAAAD9HAQAAAAAAAAHnAwAAYAAAALDLBMvnqYg/0oc88aVa7z8AAAA/RwEAAAAAAAAB6AMAAGAAAACwywTL56mIP+o2gs0YZO8/AAAAP1YBAAAAAAAAAekDAABgAAAA2LToJZp9ij/qNoLNGGTvPwAAAD+0AQAAAAAAAAHqAwAAYAAAANi06CWafYo/0oc88aVa7z8AAAA/EgIAAAAAAAAB6wMAAGAAAADYtOglmn2KP7rY9hQzUe8/AAAAPyECAAAAAAAAAewDAABgAAAA2LToJZp9ij+gKbE4wEfvPwAAAD8xAgAAAAAAAAHtAwAAYAAAANi06CWafYo/inprXE0+7z8AAAA/MQIAAAAAAAAB7gMAAGAAAAB4MgMyRXFwPxJsxiB71e8/AAAAPwAAAAAAAAAAAe8DAABgAAAAyATL56kYdD8SbMYge9XvPwAAAD+CAAAAAAAAAAHwAwAAYAAAACDXkp0OwHc/EmzGIHvV7z8AAAA/kgAAAAAAAAAB8QMAAGAAAADIeyIJ2A5/PxJsxiB71e8/AAAAP6IAAAAAAAAAAfIDAABgAAAAjOIgcDXWhj8SbMYge9XvPwAAAD+iAAAAAAAAAAHzAwAAYAAAAOwVoCPkuZI/+LyARAjM7z8AAAA/sQAAAAAAAAAB9AMAAGAAAAD+xb1h1B6ZP+ANO2iVwu8/AAAAP7EAAAAAAAAAAfUDAABgAAAAUbWm5s42oD/gDTtolcLvPwAAAD/BAAAAAAAAAAH2AwAAYAAAAKWHbpwz3qM/yF71iyK57z8AAAA/wQAAAAAAAAAB9wMAAGAAAACvX327qxCnP5YAatM8pu8/AAAAP9AAAAAAAAAAAfgDAABgAAAAtzeM2iNDqj+WAGrTPKbvPwAAAD/QAAAAAAAAAAH5AwAAYAAAAHcV4mKvAK0/lgBq0zym7z8AAAA/4AAAAAAAAAAB+gMAAGAAAABVBA0ndV+uP35RJPfJnO8/AAAAP+AAAAAAAAAAAfsDAABgAAAANfM36zq+rz9mot4aV5PvPwAAAD/wAAAAAAAAAAH8AwAAYAAAADXzN+s6vq8/TPOYPuSJ7z8AAAA/8AAAAAAAAAAB/QMAAGAAAADAdvjAkxmwP0zzmD7kie8/AAAAP/8AAAAAAAAAAf4DAABgAAAA5PNUDApUsD80RFNicYDvPwAAAD8+AQAAAAAAAAH/AwAAYAAAAOTzVAwKVLA/HJUNhv527z8AAAA/XQEAAAAAAAABAAQAAGAAAADk81QMClSwPwTmx6mLbe8/AAAAP20BAAAAAAAAAQEEAABgAAAACnGxV4COsD/qNoLNGGTvPwAAAD98AQAAAAAAAAECBAAAYAAAAApxsVeAjrA/0oc88aVa7z8AAAA/fAEAAAAAAAABAwQAAGAAAAAKcbFXgI6wP7rY9hQzUe8/AAAAP4wBAAAAAAAAAQQEAABgAAAACnGxV4COsD+gKbE4wEfvPwAAAD+cAQAAAAAAAAEFBAAAYAAAAApxsVeAjrA/cMslgNo07z8AAAA/qwEAAAAAAAABBgQAAGAAAADk81QMClSwP3DLJYDaNO8/AAAAP6sBAAAAAAAAAQcEAABgAAAAZWXEJL+bpj9ygI+erbzrPwAAAD8AAAAAAAAAAAEIBAAAYAAAAK9ffburEKc/WNFJwjqz6z8AAAA/fQAAAAAAAAABCQQAAGAAAABDVO/ohPqnP1jRScI6s+s/AAAAP30AAAAAAAAAAQoEAABgAAAAjU6of3FvqD9Y0UnCOrPrPwAAAD+MAAAAAAAAAAELBAAAYAAAANdIYRZe5Kg/QCIE5sep6z8AAAA/jAAAAAAAAAABDAQAAGAAAABtPdNDN86pP0AiBObHqes/AAAAP5wAAAAAAAAAAQ0EAABgAAAA3yBwNdYWrD8oc74JVaDrPwAAAD+cAAAAAAAAAAEOBAAAYAAAAFUEDSd1X64/KHO+CVWg6z8AAAA/tgAAAAAAAAABDwQAAGAAAAAKcbFXgI6wPw7EeC3ilus/AAAAP7YAAAAAAAAAARAEAABgAAAAxOJ/0M+ysT/2FDNRb43rPwAAAD/GAAAAAAAAAAERBAAAYAAAAKLRqpSVEbM/3mXtdPyD6z8AAAA/xgAAAAAAAAABEgQAAGAAAABeQ3kN5TW0P95l7XT8g+s/AAAAP9YAAAAAAAAAARMEAABgAAAAqD0ypNGqtD/GtqeYiXrrPwAAAD/WAAAAAAAAAAEUBAAAYAAAABi1R4Y0WrU/xranmIl66z8AAAA/5QAAAAAAAAABFQQAAGAAAAA8MqTRqpS1P6wHYrwWces/AAAAP+UAAAAAAAAAARYEAABgAAAAYq8AHSHPtT+UWBzgo2frPwAAAD/1AAAAAAAAAAEXBAAAYAAAAIYsXWiXCbY/fKnWAzFe6z8AAAA/MwEAAAAAAAABGAQAAGAAAACGLF1olwm2P2T6kCe+VOs/AAAAP0MBAAAAAAAAARkEAABgAAAAhixdaJcJtj9MS0tLS0vrPwAAAD9TAQAAAAAAAAEaBAAAYAAAAKypubMNRLY/TEtLS0tL6z8AAAA/cgEAAAAAAAABGwQAAGAAAACsqbmzDUS2PzKcBW/YQes/AAAAP5EBAAAAAAAACw==</ink>
</athena>
</file>

<file path=customXml/item31.xml><?xml version="1.0" encoding="utf-8"?>
<athena xmlns="http://schemas.microsoft.com/edu/athena" version="0.1.3209.0">
  <media streamable="true" recordStart="0" recordEnd="55626" recordLength="55774"/>
</athena>
</file>

<file path=customXml/item32.xml><?xml version="1.0" encoding="utf-8"?>
<athena xmlns="http://schemas.microsoft.com/edu/athena" version="0.1.3209.0">
  <ink scale="0.483871">AAEAAAD/////AQAAAAAAAAAMAgAAAE9BdXRob3JQUFQsIFZlcnNpb249MC4xLjMyMDkuMCwgQ3VsdHVyZT1uZXV0cmFsLCBQdWJsaWNLZXlUb2tlbj0zMWJmMzg1NmFkMzY0ZTM1BQEAAAALSW5rTWF0dGVyVjEDAAAADUxpc3RgMStfaXRlbXMMTGlzdGAxK19zaXplD0xpc3RgMStfdmVyc2lvbgQAABdTaGFyZWQuSW5raW5nLklua0F0b21bXQIAAAAICAIAAAAJAwAAAAwAAAAPAAAABwMAAAAAAQAAABAAAAAECUlua0F0b21WMQIAAAAJBAAAAAkFAAAACQYAAAAJBwAAAAkIAAAACQkAAAAJCgAAAAkLAAAACQwAAAAJDQAAAAkOAAAACQ8AAAANBAUEAAAAC1BlblN0cm9rZVYxBAAAAApBdHRyaWJ1dGVzBVRyYWNlCVN0YXJ0VGltZQRUeXBlBAQABA9QZW5BdHRyaWJ1dGVzVjECAAAACklua1RyYWNlVjECAAAAEAxBY3Rpb25UeXBlVjECAAAAAgAAAAkQAAAACREAAAB7DgAAAAAAAAXu////DEFjdGlvblR5cGVWMQEAAAAHdmFsdWVfXwAIAgAAAAAAAAABBQAAAAQAAAAJEwAAAAkUAAAAayUAAAAAAAAB6////+7///8AAAAAAQYAAAAEAAAACRYAAAAJFwAAAFo9AAAAAAAAAej////u////AAAAAAEHAAAABAAAAAkZAAAACRoAAADuWwAAAAAAAAHl////7v///wAAAAABCAAAAAQAAAAJHAAAAAkdAAAAy2IAAAAAAAAB4v///+7///8AAAAAAQkAAAAEAAAACR8AAAAJIAAAACllAAAAAAAAAd/////u////AAAAAAEKAAAABAAAAAkiAAAACSMAAABTbwAAAAAAAAHc////7v///wAAAAABCwAAAAQAAAAJJQAAAAkmAAAAB4EAAAAAAAAB2f///+7///8AAAAAAQwAAAAEAAAACSgAAAAJKQAAAOKZAAAAAAAAAdb////u////AAAAAAENAAAABAAAAAkrAAAACSwAAABlnAAAAAAAAAHT////7v///wAAAAABDgAAAAQAAAAJLgAAAAkvAAAA1Z4AAAAAAAAB0P///+7///8AAAAABQ8AAAANQ2xlYXJDYW52YXNWMQIAAAAJU3RhcnRUaW1lBFR5cGUABBAMQWN0aW9uVHlwZVYxAgAAAAIAAABK2QAAAAAAAAHP////7v///wAAAAAFEAAAAA9QZW5BdHRyaWJ1dGVzVjEKAAAAB19jb2xvckEHX2NvbG9yUgdfY29sb3JHB19jb2xvckIKRml0VG9DdXJ2ZQZIZWlnaHQOSWdub3JlUHJlc3N1cmUNSXNIaWdobGlnaHRlcgVTaGFwZQVXaWR0aAAAAAAAAAAABAACAgICAQYBAQxCcnVzaFNoYXBlVjECAAAABgIAAAD/cDCgAAAAAAAAACJAAAAFzv///wxCcnVzaFNoYXBlVjEBAAAAB3ZhbHVlX18ACAIAAAABAAAAAAAAAAAAIkAFEQAAAApJbmtUcmFjZVYxAwAAAA1MaXN0YDErX2l0ZW1zDExpc3RgMStfc2l6ZQ9MaXN0YDErX3ZlcnNpb24EAAAYU2hhcmVkLklua2luZy5JbmtQb2ludFtdAgAAAAgIAgAAAAkzAAAAOwEAADsBAAABEwAAABAAAAD/cDCgAAAAAAAAACJAAAABzP///87///8BAAAAAAAAAAAAIkABFAAAABEAAAAJNQAAAP4AAAD+AAAAARYAAAAQAAAA/3AwoAAAAAAAAAAiQAAAAcr////O////AQAAAAAAAAAAACJAARcAAAARAAAACTcAAAAhAAAAIQAAAAEZAAAAEAAAAP9wMKAAAAAAAAAAIkAAAAHI////zv///wEAAAAAAAAAAAAiQAEaAAAAEQAAAAk5AAAAKQAAACkAAAABHAAAABAAAAD/cDCgAAAAAAAAACJAAAABxv///87///8BAAAAAAAAAAAAIkABHQAAABEAAAAJOwAAABkAAAAZAAAAAR8AAAAQAAAA/3AwoAAAAAAAAAAiQAAAAcT////O////AQAAAAAAAAAAACJAASAAAAARAAAACT0AAAAVAAAAFQAAAAEiAAAAEAAAAP9wMKAAAAAAAAAAIkAAAAHC////zv///wEAAAAAAAAAAAAiQAEjAAAAEQAAAAk/AAAATAAAAEwAAAABJQAAABAAAAD/cDCgAAAAAAAAACJAAAABwP///87///8BAAAAAAAAAAAAIkABJgAAABEAAAAJQQAAAFoAAABaAAAAASgAAAAQAAAA/3AwoAAAAAAAAAAiQAAAAb7////O////AQAAAAAAAAAAACJAASkAAAARAAAACUMAAAARAAAAEQAAAAErAAAAEAAAAP9wMKAAAAAAAAAAIkAAAAG8////zv///wEAAAAAAAAAAAAiQAEsAAAAEQAAAAlFAAAAGAAAABgAAAABLgAAABAAAAD/cDCgAAAAAAAAACJAAAABuv///87///8BAAAAAAAAAAAAIkABLwAAABEAAAAJRwAAAB4AAAAeAAAABzMAAAAAAQAAAAACAAAECklua1BvaW50VjEC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DcUHNQAAAAABAAAAAAEAAAQKSW5rUG9pbnRWMQIAAAAJgwEAAAmEAQAACYUBAAAJhgEAAAmHAQAACYgBAAAJiQEAAAmKAQAACYsBAAAJjAEAAAmNAQAACY4BAAAJjwEAAAmQAQAACZEBAAAJkgEAAAmTAQAACZQBAAAJlQEAAAmWAQAACZcBAAAJmAEAAAmZAQAACZoBAAAJmwEAAAmcAQAACZ0BAAAJngEAAAmfAQAACaABAAAJoQEAAAmiAQAACaMBAAAJpAEAAAmlAQAACaYBAAAJpwEAAAmoAQAACakBAAAJqgEAAAmrAQAACawBAAAJrQEAAAmuAQAACa8BAAAJsAEAAAmxAQAACbIBAAAJswEAAAm0AQAACbUBAAAJtgEAAAm3AQAACbgBAAAJuQEAAAm6AQAACbsBAAAJvAEAAAm9AQAACb4BAAAJvwEAAAnAAQAACcEBAAAJwgEAAAnDAQAACcQBAAAJxQEAAAnGAQAACccBAAAJyAEAAAnJAQAACcoBAAAJywEAAAnMAQAACc0BAAAJzgEAAAnPAQAACdABAAAJ0QEAAAnSAQAACdMBAAAJ1AEAAAnVAQAACdYBAAAJ1wEAAAnYAQAACdkBAAAJ2gEAAAnbAQAACdwBAAAJ3QEAAAneAQAACd8BAAAJ4AEAAAnhAQAACeIBAAAJ4wEAAAnkAQAACeUBAAAJ5gEAAAnnAQAACegBAAAJ6QEAAAnqAQAACesBAAAJ7AEAAAntAQAACe4BAAAJ7wEAAAnwAQAACfEBAAAJ8gEAAAnzAQAACfQBAAAJ9QEAAAn2AQAACfcBAAAJ+AEAAAn5AQAACfoBAAAJ+wEAAAn8AQAACf0BAAAJ/gEAAAn/AQAACQACAAAJAQIAAAkCAg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CS0CAAAJLgIAAAkvAgAACTACAAAJMQIAAAkyAgAACTMCAAAJNAIAAAk1AgAACTYCAAAJNwIAAAk4AgAACTkCAAAJOgIAAAk7AgAACTwCAAAJPQIAAAk+AgAACT8CAAAJQAIAAAlBAgAACUICAAAJQwIAAAlEAgAACUUCAAAJRgIAAAlHAgAACUgCAAAJSQIAAAlKAgAACUsCAAAJTAIAAAlNAgAACU4CAAAJTwIAAAlQAgAACVECAAAJUgIAAAlTAgAACVQCAAAJVQIAAAlWAgAACVcCAAAJWAIAAAlZAgAACVoCAAAJWwIAAAlcAgAACV0CAAAJXgIAAAlfAgAACWACAAAJYQIAAAliAgAACWMCAAAJZAIAAAllAgAACWYCAAAJZwIAAAloAgAACWkCAAAJagIAAAlrAgAACWwCAAAJbQIAAAluAgAACW8CAAAJcAIAAAlxAgAACXICAAAJcwIAAAl0AgAACXUCAAAJdgIAAAl3AgAACXgCAAAJeQIAAAl6AgAACXsCAAAJfAIAAAl9AgAACX4CAAAJfwIAAAmAAgAADQIHNwAAAAABAAAAQAAAAAQKSW5rUG9pbnRWMQIAAAAJgQIAAAmCAgAACYMCAAAJhAIAAAmFAgAACYYCAAAJhwIAAAmIAgAACYkCAAAJigIAAAmLAgAACYwCAAAJjQIAAAmOAgAACY8CAAAJkAIAAAmRAgAACZICAAAJkwIAAAmUAgAACZUCAAAJlgIAAAmXAgAACZgCAAAJmQIAAAmaAgAACZsCAAAJnAIAAAmdAgAACZ4CAAAJnwIAAAmgAgAACaECAAANHwc5AAAAAAEAAABAAAAABApJbmtQb2ludFYxAgAAAAmiAgAACaMCAAAJpAIAAAmlAgAACaYCAAAJpwIAAAmoAgAACakCAAAJqgIAAAmrAgAACawCAAAJrQIAAAmuAgAACa8CAAAJsAIAAAmxAgAACbICAAAJswIAAAm0AgAACbUCAAAJtgIAAAm3AgAACbgCAAAJuQIAAAm6AgAACbsCAAAJvAIAAAm9AgAACb4CAAAJvwIAAAnAAgAACcECAAAJwgIAAAnDAgAACcQCAAAJxQIAAAnGAgAACccCAAAJyAIAAAnJAgAACcoCAAANFwc7AAAAAAEAAAAgAAAABApJbmtQb2ludFYxAgAAAAnLAgAACcwCAAAJzQIAAAnOAgAACc8CAAAJ0AIAAAnRAgAACdICAAAJ0wIAAAnUAgAACdUCAAAJ1gIAAAnXAgAACdgCAAAJ2QIAAAnaAgAACdsCAAAJ3AIAAAndAgAACd4CAAAJ3wIAAAngAgAACeECAAAJ4gIAAAnjAgAADQcHPQAAAAABAAAAIAAAAAQKSW5rUG9pbnRWMQIAAAAJ5AIAAAnlAgAACeYCAAAJ5wIAAAnoAgAACekCAAAJ6gIAAAnrAgAACewCAAAJ7QIAAAnuAgAACe8CAAAJ8AIAAAnxAgAACfICAAAJ8wIAAAn0AgAACfUCAAAJ9gIAAAn3AgAACfgCAAANCwc/AAAAAAEAAACAAAAABApJbmtQb2ludFYxAgAAAAn5AgAACfoCAAAJ+wIAAAn8AgAACf0CAAAJ/gIAAAn/AgAACQADAAAJAQMAAAkCAwAACQMDAAAJBAMAAAkFAwAACQYDAAAJBwMAAAkIAwAACQkDAAAJCgMAAAkLAwAACQwDAAAJDQMAAAkOAwAACQ8DAAAJEAMAAAkRAwAACRIDAAAJEwMAAAkUAwAACRUDAAAJFgMAAAkXAwAACRgDAAAJGQMAAAkaAwAACRsDAAAJHAMAAAkdAwAACR4DAAAJHwMAAAkgAwAACSEDAAAJIgMAAAkjAwAACSQDAAAJJQMAAAkmAwAACScDAAAJKAMAAAkpAwAACSoDAAAJKwMAAAksAwAACS0DAAAJLgMAAAkvAwAACTADAAAJMQMAAAkyAwAACTMDAAAJNAMAAAk1AwAACTYDAAAJNwMAAAk4AwAACTkDAAAJOgMAAAk7AwAACTwDAAAJPQMAAAk+AwAACT8DAAAJQAMAAAlBAwAACUIDAAAJQwMAAAlEAwAADTQHQQAAAAABAAAAgAAAAAQKSW5rUG9pbnRWMQIAAAAJRQMAAAlGAwAACUcDAAAJSAMAAAlJAwAACUoDAAAJSwMAAAlMAwAACU0DAAAJTgMAAAlPAwAACVADAAAJUQMAAAlSAwAACVMDAAAJVAMAAAlVAwAACVYDAAAJVwMAAAlYAwAACVkDAAAJWgMAAAlbAwAACVwDAAAJXQMAAAleAwAACV8DAAAJYAMAAAlhAwAACWIDAAAJYwMAAAlkAwAACWUDAAAJZgMAAAlnAwAACWgDAAAJaQMAAAlqAwAACWsDAAAJbAMAAAltAwAACW4DAAAJbwMAAAlwAwAACXEDAAAJcgMAAAlzAwAACXQDAAAJdQMAAAl2AwAACXcDAAAJeAMAAAl5AwAACXoDAAAJewMAAAl8AwAACX0DAAAJfgMAAAl/AwAACYADAAAJgQMAAAmCAwAACYMDAAAJhAMAAAmFAwAACYYDAAAJhwMAAAmIAwAACYkDAAAJigMAAAmLAwAACYwDAAAJjQMAAAmOAwAACY8DAAAJkAMAAAmRAwAACZIDAAAJkwMAAAmUAwAACZUDAAAJlgMAAAmXAwAACZgDAAAJmQMAAAmaAwAACZsDAAAJnAMAAAmdAwAACZ4DAAANJgdDAAAAAAEAAAAgAAAABApJbmtQb2ludFYxAgAAAAmfAwAACaADAAAJoQMAAAmiAwAACaMDAAAJpAMAAAmlAwAACaYDAAAJpwMAAAmoAwAACakDAAAJqgMAAAmrAwAACawDAAAJrQMAAAmuAwAACa8DAAANDwdFAAAAAAEAAAAgAAAABApJbmtQb2ludFYxAgAAAAmwAwAACbEDAAAJsgMAAAmzAwAACbQDAAAJtQMAAAm2AwAACbcDAAAJuAMAAAm5AwAACboDAAAJuwMAAAm8AwAACb0DAAAJvgMAAAm/AwAACcADAAAJwQMAAAnCAwAACcMDAAAJxAMAAAnFAwAACcYDAAAJxwMAAA0IB0cAAAAAAQAAACAAAAAECklua1BvaW50VjECAAAACcgDAAAJyQMAAAnKAwAACcsDAAAJzAMAAAnNAwAACc4DAAAJzwMAAAnQAwAACdEDAAAJ0gMAAAnTAwAACdQDAAAJ1QMAAAnWAwAACdcDAAAJ2AMAAAnZAwAACdoDAAAJ2wMAAAncAwAACd0DAAAJ3gMAAAnfAwAACeADAAAJ4QMAAAniAwAACeMDAAAJ5AMAAAnlAwAADQIFSAAAAApJbmtQb2ludFYxBAAAAAFYAVkOUHJlc3N1cmVGYWN0b3IJVGltZVN0YW1wAAAAAAYGCxACAAAAikhLhIw3wD+Yw2diBKrSPwAAAD8AAAAAAAAAAAFJAAAASAAAAMUIUBrwTsA/mMNnYgSq0j8AAAA/rAAAAAAAAAABSgAAAEgAAAA6iVlGt33AP5jDZ2IEqtI/AAAAP6wAAAAAAAAAAUsAAABIAAAAXkpxNKnywD+Yw2diBKrSPwAAAD+8AAAAAAAAAAFMAAAASAAAADFMl+TFrcE/mMNnYgSq0j8AAAA/vAAAAAAAAAABTQAAAEgAAAC0jstWDa/CP5jDZ2IEqtI/AAAAP8sAAAAAAAAAAU4AAABIAAAAc5EEX7jHwz+Yw2diBKrSPwAAAD/LAAAAAAAAAAFPAAAASAAAALsTNDucscQ/mMNnYgSq0j8AAAA/2wAAAAAAAAABUAAAAEgAAACz1nHZquHFP5jDZ2IEqtI/AAAAP9sAAAAAAAAAAVEAAABIAAAAcNmq4VX6xj+Yw2diBKrSPwAAAD/rAAAAAAAAAAFSAAAASAAAAPQb31Od+8c/mMNnYgSq0j8AAAA/+gAAAAAAAAABUwAAAEgAAAAC3gmaHc7IP5jDZ2IEqtI/AAAAP/oAAAAAAAAAAVQAAABIAAAA1t8vSjqJyT+Yw2diBKrSPwAAAD/6AAAAAAAAAAFVAAAASAAAAL/gQqLI5sk/mMNnYgSq0j8AAAA/CgEAAAAAAAABVgAAAEgAAADkoVqQulvKP5jDZ2IEqtI/AAAAPxkBAAAAAAAAAVcAAABIAAAAzaJt6Ei5yj+Yw2diBKrSPwAAAD8ZAQAAAAAAAAFYAAAASAAAALijgEDXFss/0hkinG2a0j8AAAA/KQEAAAAAAAABWQAAAEgAAACipJOYZXTLP9IZIpxtmtI/AAAAPykBAAAAAAAAAVoAAABIAAAAASawHLsAzD/SGSKcbZrSPwAAAD85AQAAAAAAAAFbAAAASAAAAF+nzKAQjcw/0hkinG2a0j8AAAA/OQEAAAAAAAABXAAAAEgAAACoKfx89HbNP9IZIpxtmtI/AAAAP0gBAAAAAAAAAV0AAABIAAAAtesmw3RJzj/SGSKcbZrSPwAAAD9IAQAAAAAAAAFeAAAASAAAAHXuX8sfYs8/0hkinG2a0j8AAAA/WAEAAAAAAAABXwAAAEgAAAC22M40F0nQP15trSibudI/AAAAP1gBAAAAAAAAAWAAAABIAAAAFlrruGzV0D9eba0om7nSPwAAAD9oAQAAAAAAAAFhAAAASAAAAHTbBz3CYdE/Xm2tKJu50j8AAAA/aAEAAAAAAAABYgAAAEgAAABe3BqVUL/RP15trSibudI/AAAAP3cBAAAAAAAAAWMAAABIAAAAZT0wuJAo0j9eba0om7nSPwAAAD93AQAAAAAAAAFkAAAASAAAADLeQEVtetI/Xm2tKJu50j8AAAA/hwEAAAAAAAABZQAAAEgAAACnXkpxNKnSP15trSibudI/AAAAP4cBAAAAAAAAAWYAAABIAAAAVp9YM1/v0j9eba0om7nSPwAAAD+WAQAAAAAAAAFnAAAASAAAAK6/X5R0EtM/Xm2tKJu50j8AAAA/lgEAAAAAAAABaAAAAEgAAADof2Qq2CnTP5jDZ2IEqtI/AAAAP6YBAAAAAAAAAWkAAABIAAAABeBm9Yk10z/SGSKcbZrSPwAAAD+mAQAAAAAAAAFqAAAASAAAAF0AblafWNM/0hkinG2a0j8AAAA/tgEAAAAAAAABawAAAEgAAACXwHLsAnDTPwxw3NXWitI/AAAAP7YBAAAAAAAAAWwAAABIAAAA7+B5TRiT0z9GxpYPQHvSPwAAAD/FAQAAAAAAAAFtAAAASAAAACqhfuN7qtM/gBxRSalr0j8AAAA/xQEAAAAAAAABbgAAAEgAAACeIYgPQ9nTP4AcUUmpa9I/AAAAP9UBAAAAAAAAAW8AAABIAAAATmKW0W0f1D+6cguDElzSPwAAAD/VAQAAAAAAAAFwAAAASAAAAP6ipJOYZdQ/unILgxJc0j8AAAA/5QEAAAAAAAABcQAAAEgAAAAFBLq22M7UP/TIxbx7TNI/AAAAP+UBAAAAAAAAAXIAAABIAAAA7wTNDmcs1T/0yMW8e0zSPwAAAD/0AQAAAAAAAAFzAAAASAAAANkF4Gb1idU/9MjFvHtM0j8AAAA/9AEAAAAAAAABdAAAAEgAAACIRu4oINDVPy4fgPbkPNI/AAAAPwQCAAAAAAAAAXUAAABIAAAAVef+tfwh1j8uH4D25DzSPwAAAD8TAgAAAAAAAAF2AAAASAAAAMlnCOLDUNY/Lh+A9uQ80j8AAAA/EwIAAAAAAAABdwAAAEgAAAAhiA9D2XPWPy4fgPbkPNI/AAAAPxMCAAAAAAAAAXgAAABIAAAAPugRDot/1j8uH4D25DzSPwAAAD8jAgAAAAAAAAF5AAAASAAAAHmoFqTultY/Lh+A9uQ80j8AAAA/MwIAAAAAAAABegAAAEgAAACWCBlvoKLWPy4fgPbkPNI/AAAAP0ICAAAAAAAAAXsAAABIAAAAs2gbOlKu1j8uH4D25DzSPwAAAD9CAgAAAAAAAAF8AAAASAAAAO4oINC1xdY/Lh+A9uQ80j8AAAA/UgIAAAAAAAABfQAAAEgAAABFSScxy+jWPy4fgPbkPNI/AAAAP1ICAAAAAAAAAX4AAABIAAAAgAksxy4A1z8uH4D25DzSPwAAAD9iAgAAAAAAAAF/AAAASAAAAPWJNfP1Ltc/Lh+A9uQ80j8AAAA/YgIAAAAAAAABgAAAAEgAAABqCj8fvV3XPy4fgPbkPNI/AAAAP3ECAAAAAAAAAYEAAABIAAAA/OpKFjaY1z9odTowTi3SPwAAAD9xAgAAAAAAAAGCAAAASAAAAKsrWdhg3tc/aHU6ME4t0j8AAAA/gQIAAAAAAAABgwAAAEgAAAB4zGllPTDYP2h1OjBOLdI/AAAAP4ECAAAAAAAAAYQAAABIAAAAKA14J2h22D9odTowTi3SPwAAAD+QAgAAAAAAAAGFAAAASAAAAPWtiLREyNg/aHU6ME4t0j8AAAA/kAIAAAAAAAABhgAAAEgAAACHjpSrvQLZP2h1OjBOLdI/AAAAP6ACAAAAAAAAAYcAAABIAAAAUy+lOJpU2T+iy/Rptx3SPwAAAD+gAgAAAAAAAAGIAAAASAAAAANws/rEmtk/3CGvoyAO0j8AAAA/sAIAAAAAAAABiQAAAEgAAAB38LwmjMnZP9whr6MgDtI/AAAAP7ACAAAAAAAAAYoAAABIAAAAJzHL6LYP2j8WeGndif7RPwAAAD+/AgAAAAAAAAGLAAAASAAAALkR198vSto/Fnhp3Yn+0T8AAAA/vwIAAAAAAAABjAAAAEgAAABL8uLWqITaP4ok3lBc39E/AAAAP88CAAAAAAAAAY0AAABIAAAAoxLqN76n2j/CepiKxc/RPwAAAD/PAgAAAAAAAAGOAAAASAAAAPoy8ZjTyto/wnqYisXP0T8AAAA/3wIAAAAAAAABjwAAAEgAAABSU/j56O3aPzgnDf6XsNE/AAAAP98CAAAAAAAAAZAAAABIAAAAqnP/Wv4Q2z+s04FxapHRPwAAAD/uAgAAAAAAAAGRAAAASAAAAB/0CIfFP9s/5ik8q9OB0T8AAAA/7gIAAAAAAAABkgAAAEgAAACTdBKzjG7bP5Qsa1gPU9E/AAAAP/4CAAAAAAAAAZMAAABIAAAAzjQXSfCF2z8I2d/L4TPRPwAAAD/+AgAAAAAAAAGUAAAASAAAACZVHqoFqds/eoVUP7QU0T8AAAA/DQMAAAAAAAABlQAAAEgAAABgFSNAacDbP/AxybKG9dA/AAAAPw0DAAAAAAAAAZYAAABIAAAA1ZUsbDDv2z+eNPhfwsbQPwAAAD8dAwAAAAAAAAGXAAAASAAAAPL1Ljfi+ts/EuFs05Sn0D8AAAA/HQMAAAAAAAABmAAAAEgAAAAPVjEClAbcP4SN4UZniNA/AAAAPy0DAAAAAAAAAZkAAABIAAAASxY2mPcd3D8ykBD0olnQPwAAAD8tAwAAAAAAAAGaAAAASAAAAIXWOi5bNdw/pjyFZ3U60D8AAAA/PAMAAAAAAAABmwAAAEgAAADAlj/EvkzcP1Q/tBSxC9A/AAAAPzwDAAAAAAAAAZwAAABIAAAA+lZEWiJk3D+R11EQB9nPPwAAAD9MAwAAAAAAAAGdAAAASAAAABe3RiXUb9w/YYkk3lBczz8AAAA/TAMAAAAAAAABngAAAEgAAABv102G6ZLcP0niDcX1Hc8/AAAAP1wDAAAAAAAAAZ8AAABIAAAAqpdSHE2q3D+l52sfbcDOPwAAAD9cAwAAAAAAAAGgAAAASAAAAORXV7Kwwdw/c5k+7bZDzj8AAAA/awMAAAAAAAABoQAAAEgAAAABuFl9Ys3cP8+enEcu5s0/AAAAP2sDAAAAAAAAAaIAAABIAAAAHhhcSBTZ3D8spPqhpYjNPwAAAD97AwAAAAAAAAGjAAAASAAAADx4XhPG5Nw/+1XNb+8LzT8AAAA/ewMAAAAAAAABpAAAAEgAAABZ2GDed/DcP8wHoD05j8w/AAAAP4oDAAAAAAAAAaUAAABIAAAAk5hldNsH3T+zYIkk3lDMPwAAAD+KAwAAAAAAAAGmAAAASAAAAJOYZXTbB90/gxJc8ifUyz8AAAA/mgMAAAAAAAABpwAAAEgAAACTmGV02wfdP1PELsBxV8s/AAAAP6oDAAAAAAAAAagAAABIAAAAk5hldNsH3T+vyYwa6fnKPwAAAD+qAwAAAAAAAAGpAAAASAAAAJOYZXTbB90/lyJ2AY67yj8AAAA/uQMAAAAAAAABqgAAAEgAAACTmGV02wfdP/In1FsFXso/AAAAP7kDAAAAAAAAAasAAABIAAAAdjhjqSn83D/C2aYpT+HJPwAAAD/JAwAAAAAAAAGsAAAASAAAADx4XhPG5Nw/Ht8EhMaDyT8AAAA/yQMAAAAAAAABrQAAAEgAAAABuFl9Ys3cPwY47mprRck/AAAAP9kDAAAAAAAAAa4AAABIAAAAjDdQUZue3D/W6cA4tcjIPwAAAD/ZAwAAAAAAAAGvAAAASAAAADUXSfCFe9w/Mu8ekyxryD8AAAA/6AMAAAAAAAABsAAAAEgAAACjNj35DEHcPwGh8WB27sc/AAAAP+gDAAAAAAAAAbEAAABIAAAAD1YxApQG3D/RUsQuwHHHPwAAAD/4AwAAAAAAAAGyAAAASAAAAH11JQsbzNs/LVgiiTcUxz8AAAA/+AMAAAAAAAABswAAAEgAAAAI9RvfU53bP4ldgOOutsY/AAAAPwcEAAAAAAAAAbQAAABIAAAAk3QSs4xu2z9xtmnKU3jGPwAAAD8HBAAAAAAAAAG1AAAASAAAADxUC1J3S9s/zbvHJMsaxj8AAAA/BwQAAAAAAAABtgAAAEgAAADkMwTxYSjbP7QUsQtw3MU/AAAAPwcEAAAAAAAAAbcAAABIAAAAb7P6xJr52j8pwSV/Qr3FPwAAAD8XBAAAAAAAAAG4AAAASAAAADXz9S434to/EBoPZud+xT8AAAA/FwQAAAAAAAABuQAAAEgAAADAcuwCcLPaP4XGg9m5X8U/AAAAPyYEAAAAAAAAAboAAABIAAAAaFLloVqQ2j9sH23AXiHFPwAAAD82BAAAAAAAAAG7AAAASAAAAH5R0knMMto/VHhWpwPjxD8AAAA/NgQAAAAAAAABvAAAAEgAAACysMG87+DZPzvRP46opMQ/AAAAPzYEAAAAAAAAAb0AAABIAAAAA3Cz+sSa2T+wfbQBe4XEPwAAAD9GBAAAAAAAAAG+AAAASAAAAN6umwzTJdk/JCopdU1mxD8AAAA/RgQAAAAAAAABvwAAAEgAAACdjYFTL6XYP5fWnegfR8Q/AAAAP1UEAAAAAAAAAcAAAABIAAAAIKxiBCgN2D+AL4fPxAjEPwAAAD9VBAAAAAAAAAHBAAAASAAAAMEqRoDSgNc/89v7Qpfpwz8AAAA/ZQQAAAAAAAABwgAAAEgAAABjqSn8fPTWP9w05Sk8q8M/AAAAP2UEAAAAAAAAAcMAAABIAAAAIYgPQ9lz1j9P4VmdDozDPwAAAD90BAAAAAAAAAHEAAAASAAAABon+h+ZCtY/w43OEOFswz8AAAA/dAQAAAAAAAABxQAAAEgAAAAwJufHCq3VPzc6Q4SzTcM/AAAAP4QEAAAAAAAAAcYAAABIAAAAnkXb0JFy1T83OkOEs03DPwAAAD+EBAAAAAAAAAHHAAAASAAAACnF0aTKQ9U/NzpDhLNNwz8AAAA/lAQAAAAAAAAByAAAAEgAAADSpMpDtSDVPzc6Q4SzTcM/AAAAP5QEAAAAAAAAAckAAABIAAAAXSTBF+7x1D83OkOEs03DPwAAAD+jBAAAAAAAAAHKAAAASAAAAMtDtSB1t9Q/q+a394Uuwz8AAAA/owQAAAAAAAABywAAAEgAAAD+oqSTmGXUP6vmt/eFLsM/AAAAP7MEAAAAAAAAAcwAAABIAAAAE6KROwoI1D8fkyxrWA/DPwAAAD+zBAAAAAAAAAHNAAAASAAAAAxBfBjKntM/H5Msa1gPwz8AAAA/wwQAAAAAAAABzgAAAEgAAACuv1+UdBLTP5M/od4q8MI/AAAAP8MEAAAAAAAAAc8AAABIAAAAFX4+ertu0j+TP6HeKvDCPwAAAD/SBAAAAAAAAAHQAAAASAAAAJmcHyu01tE/B+wVUv3Qwj8AAAA/4gQAAAAAAAAB0QAAAEgAAAA6GwOnXkrRP3uYisXPscI/AAAAP+IEAAAAAAAAAdIAAABIAAAAhHnfwfOa0D/vRP84opLCPwAAAD/xBAAAAAAAAAHTAAAASAAAAF64x9MBJtA/70T/OKKSwj8AAAA/8QQAAAAAAAAB1AAAAEgAAAD/bVafWDPPP2Pxc6x0c8I/AAAAPwEFAAAAAAAAAdUAAABIAAAAzeoTa+brzT9j8XOsdHPCPwAAAD8BBQAAAAAAAAHWAAAASAAAAIRo5I4CAs0/153oH0dUwj8AAAA/EQUAAAAAAAAB1wAAAEgAAADrJsN0SV7MP9ed6B9HVMI/AAAAPxEFAAAAAAAAAdgAAABIAAAAUeWhWpC6yz/XnegfR1TCPwAAAD8gBQAAAAAAAAHZAAAASAAAAGjkjgICXcs/153oH0dUwj8AAAA/IAUAAAAAAAAB2gAAAEgAAAB+43uqc//KP9ed6B9HVMI/AAAAPzAFAAAAAAAAAdsAAABIAAAAzaJt6Ei5yj/XnegfR1TCPwAAAD8wBQAAAAAAAAHcAAAASAAAAOShWpC6W8o/153oH0dUwj8AAAA/QAUAAAAAAAAB3QAAAEgAAAD6oEc4LP7JP9ed6B9HVMI/AAAAP0AFAAAAAAAAAd4AAABIAAAAmx8rtNZxyT/XnegfR1TCPwAAAD9PBQAAAAAAAAHfAAAASAAAAALeCZodzsg/Y/FzrHRzwj8AAAA/TwUAAAAAAAAB4AAAAEgAAACjXO0VyEHIP+9E/ziiksI/AAAAP18FAAAAAAAAAeEAAABIAAAAChvM+w6exz97mIrFz7HCPwAAAD9fBQAAAAAAAAHiAAAASAAAAKuZr3e5Ecc/kz+h3irwwj8AAAA/bgUAAAAAAAAB4wAAAEgAAADXl4nHnFbGP6vmt/eFLsM/AAAAP24FAAAAAAAAAeQAAABIAAAAPlZoreOyxT/Djc4Q4WzDPwAAAD9+BQAAAAAAAAHlAAAASAAAAKUUR5MqD8U/T+FZnQ6Mwz8AAAA/fgUAAAAAAAAB5gAAAEgAAAAM0yV5cWvEP2iIcLZpysM/AAAAP44FAAAAAAAAAecAAABIAAAArVEJ9Rvfwz+AL4fPxAjEPwAAAD+OBQAAAAAAAAHoAAAASAAAAImQ8QYqasM/gC+Hz8QIxD8AAAA/nQUAAAAAAAAB6QAAAEgAAABkz9kYOPXCP4Avh8/ECMQ/AAAAP50FAAAAAAAAAeoAAABIAAAAes7GwKmXwj+AL4fPxAjEPwAAAD+tBQAAAAAAAAHrAAAASAAAAJDNs2gbOsI/gC+Hz8QIxD8AAAA/rQUAAAAAAAAB7AAAAEgAAABsDJx6KcXBP4Avh8/ECMQ/AAAAP70FAAAAAAAAAe0AAABIAAAADYt/9tM4wT+AL4fPxAjEPwAAAD+9BQAAAAAAAAHuAAAASAAAAK4JY3J+rMA/gC+Hz8QIxD8AAAA/zAUAAAAAAAAB7wAAAEgAAAAVyEFYxQjAP4Avh8/ECMQ/AAAAP9wFAAAAAAAAAfAAAABIAAAAg4w3UFGbvj+AL4fPxAjEPwAAAD/cBQAAAAAAAAHxAAAASAAAAN2I6+8XJb0/89v7Qpfpwz8AAAA/6wUAAAAAAAAB8gAAAEgAAAC/BJZjF4C7P/Pb+0KX6cM/AAAAP+sFAAAAAAAAAfMAAABIAAAAGAFKA94Juj/z2/tCl+nDPwAAAD/rBQAAAAAAAAH0AAAASAAAAFv+EPsy8bg/89v7Qpfpwz8AAAA/+wUAAAAAAAAB9QAAAEgAAAAne87GwKm3P/Pb+0KX6cM/AAAAP/sFAAAAAAAAAfYAAABIAAAAaniVvhWRtj/z2/tCl+nDPwAAAD8LBgAAAAAAAAH3AAAASAAAAJd2bw751bU/89v7Qpfpwz8AAAA/DwYAAAAAAAAB+AAAAEgAAAA49VKKo0m1P/Pb+0KX6cM/AAAAPx4GAAAAAAAAAfkAAABIAAAAw3RJXtwatT/z2/tCl+nDPwAAAD8uBgAAAAAAAAH6AAAASAAAANhzNgZOvbQ/89v7Qpfpwz8AAAA/LgYAAAAAAAAB+wAAAEgAAABj8yzaho60P/Pb+0KX6cM/AAAAPz4GAAAAAAAAAfwAAABIAAAAefIZgvgwtD/z2/tCl+nDPwAAAD8+BgAAAAAAAAH9AAAASAAAAAVyEFYxArQ/89v7Qpfpwz8AAAA/TQYAAAAAAAAB/gAAAEgAAAAbcf39oqSzP/Pb+0KX6cM/AAAAP00GAAAAAAAAAf8AAABIAAAAMXDqpRRHsz/z2/tCl+nDPwAAAD9dBgAAAAAAAAEAAQAASAAAANLuzSG/urI/89v7Qpfpwz8AAAA/XQYAAAAAAAABAQEAAEgAAAD/7Kdxov+xP/Pb+0KX6cM/AAAAP2wGAAAAAAAAAQIBAABIAAAAoGuL7UxzsT/z2/tCl+nDPwAAAD9sBgAAAAAAAAEDAQAASAAAAMxpZT0wuLA/89v7Qpfpwz8AAAA/fAYAAAAAAAABBAEAAEgAAABt6Ei52iuwP/Pb+0KX6cM/AAAAP3wGAAAAAAAAAQUBAABIAAAAMs1FEnzhrj/z2/tCl+nDPwAAAD+MBgAAAAAAAAEGAQAASAAAAIzJ+bFCa60/89v7Qpfpwz8AAAA/jAYAAAAAAAABBwEAAEgAAAD6xJr5eperP4Avh8/ECMQ/AAAAP5sGAAAAAAAAAQgBAABIAAAAKMN0SV7cqj+AL4fPxAjEPwAAAD+bBgAAAAAAAAEJAQAASAAAAGjAO0Gzw6k/gC+Hz8QIxD8AAAA/qwYAAAAAAAABCgEAAEgAAACUvhWRlgipP4Avh8/ECMQ/AAAAP6sGAAAAAAAAAQsBAABIAAAArL0COQirqD+AL4fPxAjEPwAAAD+7BgAAAAAAAAEMAQAASAAAAMK87+B5Tag/DIMSXPInxD8AAAA/uwYAAAAAAAABDQEAAEgAAADsuskwXZKnPwyDElzyJ8Q/AAAAP8oGAAAAAAAAAQ4BAABIAAAABLq22M40pz8MgxJc8ifEPwAAAD/aBgAAAAAAAAEPAQAASAAAADC4kCiyeaY/DIMSXPInxD8AAAA/6QYAAAAAAAABEAEAAEgAAABytVcgB2GlP5fWnegfR8Q/AAAAP+kGAAAAAAAAAREBAABIAAAAtLIeGFxIpD+X1p3oH0fEPwAAAD/5BgAAAAAAAAESAQAASAAAAOCw+Gc/jaM/l9ad6B9HxD8AAAA/+QYAAAAAAAABEwEAAEgAAAA4rawHBheiPyQqKXVNZsQ/AAAAPwkHAAAAAAAAARQBAABIAAAAkqlgp8ygoD8kKil1TWbEPwAAAD8JBwAAAAAAAAEVAQAASAAAACtI3S3t3pw/sH20AXuFxD8AAAA/GAcAAAAAAAABFgEAAEgAAACxQmsdl62aP7B9tAF7hcQ/AAAAPxgHAAAAAAAAARcBAABIAAAAYTvTXCTBlz+wfbQBe4XEPwAAAD8oBwAAAAAAAAEYAQAASAAAALk3h/zqSpY/O9E/jqikxD8AAAA/KAcAAAAAAAABGQEAAEgAAADlNWFMzo+VPzvRP46opMQ/AAAAPzgHAAAAAAAAARoBAABIAAAAEzQ7nLHUlD/IJMsa1sPEPwAAAD+GBwAAAAAAAAEbAQAASAAAABM0O5yx1JQ/VHhWpwPjxD8AAAA/hgcAAAAAAAABHAEAAEgAAAA/MhXslBmUP+HL4TMxAsU/AAAAP5UHAAAAAAAAAR0BAABIAAAAPzIV7JQZlD9sH23AXiHFPwAAAD+VBwAAAAAAAAEeAQAASAAAAJcuyYtbo5I/+HL4TIxAxT8AAAA/pQcAAAAAAAABHwEAAEgAAADFLKPbPuiRPynBJX9CvcU/AAAAP6UHAAAAAAAAASABAABIAAAA5koWNpj3jT/Nu8ckyxrGPwAAAD+1BwAAAAAAAAEhAQAASAAAAEo85rSyHog/iV2A4662xj8AAAA/tQcAAAAAAAABIgEAAEgAAABUMQKUBryDPy1YIok3FMc/AAAAP8QHAAAAAAAAASMBAABIAAAAvEw85rSyfj9F/ziiklLHPwAAAD/EBwAAAAAAAAEkAQAASAAAAGhFpCVCxns/XaZPu+2Qxz8AAAA/1AcAAAAAAAABJQEAAEgAAADMNnSkXO11P3VNZtRIz8c/AAAAP9QHAAAAAAAAASYBAABIAAAAgC/c4+kAcz8BofFgdu7HPwAAAD/jBwAAAAAAAAEnAQAASAAAAIAv3OPpAHM/jvR87aMNyD8AAAA/EggAAAAAAAABKAEAAEgAAACAL9zj6QBzPxpICHrRLMg/AAAAPxIIAAAAAAAAASkBAABIAAAAgC/c4+kAcz+lm5MG/0vIPwAAAD8xCAAAAAAAAAEqAQAASAAAAIAv3OPpAHM/Mu8ekyxryD8AAAA/MQgAAAAAAAABKwEAAEgAAACAL9zj6QBzP75Cqh9aisg/AAAAP0EIAAAAAAAAASwBAABIAAAAgC/c4+kAcz9iPUzF4ufIPwAAAD9BCAAAAAAAAAEtAQAASAAAADAoRCN3FHA/BjjuamtFyT8AAAA/UAgAAAAAAAABLgEAAEgAAAAwKEQjdxRwP6oykBD0osk/AAAAP1AIAAAAAAAAAS8BAABIAAAAMChEI3cUcD/bgL1Cqh/KPwAAAD9gCAAAAAAAAAEwAQAASAAAAMBBWMUIUGo/Cs/qdGCcyj8AAAA/YAgAAAAAAAABMQEAAEgAAADAQVjFCFBqPzsdGKcWGcs/AAAAP28IAAAAAAAAATIBAABIAAAAwEFYxQhQaj/fF7pMn3bLPwAAAD9vCAAAAAAAAAEzAQAASAAAAMBBWMUIUGo/D2bnflXzyz8AAAA/fwgAAAAAAAABNAEAAEgAAADAQVjFCFBqP0C0FLELcMw/AAAAP38IAAAAAAAAATUBAABIAAAAwEFYxQhQaj/krrZWlM3MPwAAAD+PCAAAAAAAAAE2AQAASAAAAMBBWMUIUGo/+1XNb+8LzT8AAAA/jwgAAAAAAAABNwEAAEgAAADAQVjFCFBqP59QbxV4ac0/AAAAP54IAAAAAAAAATgBAABIAAAAwEFYxQhQaj+594Uu06fNPwAAAD+eCAAAAAAAAAE5AQAASAAAAMBBWMUIUGo/z56cRy7mzT8AAAA/rggAAAAAAAABOgEAAEgAAADAQVjFCFBqP+lFs2CJJM4/AAAAP64IAAAAAAAAATsBAABIAAAAwEFYxQhQaj+NQFUGEoLOPwAAAD++CAAAAAAAAAE8AQAASAAAAMBBWMUIUGo/MTv3q5rfzj8AAAA/zQgAAAAAAAABPQEAAEgAAADAQVjFCFBqP2GJJN5QXM8/AAAAP80IAAAAAAAAAT4BAABIAAAAwEFYxQhQaj8dK92cNPjPPwAAAD/dCAAAAAAAAAE/AQAASAAAADAoRCN3FHA/pjyFZ3U60D8AAAA/3QgAAAAAAAABQAEAAEgAAAAwKEQjdxRwP4SN4UZniNA/AAAAP+wIAAAAAAAAAUEBAABIAAAAgC/c4+kAcz8oiIPs7+XQPwAAAD/sCAAAAAAAAAFCAQAASAAAABw+DGXP2Xg/zIIlknhD0T8AAAA//AgAAAAAAAABQwEAAEgAAABoRaQlQsZ7P+YpPKvTgdE/AAAAP/wIAAAAAAAAAUQBAABIAAAABipq05PPgD/CepiKxc/RPwAAAD8MCQAAAAAAAAFFAQAASAAAAKQ4mlR5qIY/osv0abcd0j8AAAA/DAkAAAAAAAABRgEAAEgAAABCR8rVXoGMP7pyC4MSXNI/AAAAPxsJAAAAAAAAAUcBAABIAAAA7yp9KyItkT/SGSKcbZrSPwAAAD8bCQAAAAAAAAFIAQAASAAAAD8yFeyUGZQ/JBfz7jHJ0j8AAAA/KwkAAAAAAAABSQEAAEgAAACNOa2sBwaXP7Bqfntf6NI/AAAAPysJAAAAAAAAAUoBAABIAAAACT8fvV03mT88vgkIjQfTPwAAAD87CQAAAAAAAAFLAQAASAAAAIVEkc2zaJs/yBGVlLom0z8AAAA/OwkAAAAAAAABTAEAAEgAAAD/SQPeCZqdP8gRlZS6JtM/AAAAP0oJAAAAAAAAAU0BAABIAAAAeU917l/Lnz+Ou9paUTbTPwAAAD9KCQAAAAAAAAFOAQAASAAAAHyqc/9a/qA/VGUgIehF0z8AAAA/WgkAAAAAAAABTwEAAEgAAAAirr9flHSiP1RlICHoRdM/AAAAP1oJAAAAAAAAAVABAABIAAAA4LD4Zz+Noz9UZSAh6EXTPwAAAD9pCQAAAAAAAAFRAQAASAAAAIi0RMh4A6U/Gg9m535V0z8AAAA/aQkAAAAAAAABUgEAAEgAAAAEurbYzjSnPxoPZud+VdM/AAAAP3kJAAAAAAAAAVMBAABIAAAAaMA7QbPDqT8aD2bnflXTPwAAAD95CQAAAAAAAAFUAQAASAAAAIzJ+bFCa60/Gg9m535V0z8AAAA/iQkAAAAAAAABVQEAAEgAAAC2aniVvhWxPxoPZud+VdM/AAAAP4kJAAAAAAAAAVYBAABIAAAApvDz0dt1sz/guKutFWXTPwAAAD+YCQAAAAAAAAFXAQAASAAAAN/4nurcv7Y/4LirrRVl0z8AAAA/mAkAAAAAAAABWAEAAEgAAADsAnCz+sS6P+C4q60VZdM/AAAAP6gJAAAAAAAAAVkBAABIAAAAmYsk+MI9vj/guKutFWXTPwAAAD+oCQAAAAAAAAFaAQAASAAAAOnJZwjiw8A/pmLxc6x00z8AAAA/uAkAAAAAAAABWwEAAEgAAAAbTao8VAvCP6Zi8XOsdNM/AAAAP7gJAAAAAAAAAVwBAABIAAAA2E/jRP8jwz+mYvFzrHTTPwAAAD/HCQAAAAAAAAFdAQAASAAAAK1RCfUb38M/pmLxc6x00z8AAAA/xwkAAAAAAAABXgEAAEgAAABGkyoP1YLEP+C4q60VZdM/AAAAP9cJAAAAAAAAAV8BAABIAAAAalRC/cb3xD9UZSAh6EXTPwAAAD/XCQAAAAAAAAFgAQAASAAAAN/USymOJsU/VGUgIehF0z8AAAA/5gkAAAAAAAABYQEAAEgAAADf1EspjibFP4672lpRNtM/AAAAP+YJAAAAAAAAAWIBAABIAAAAGpVQv/E9xT+Ou9paUTbTPwAAAD/2CQAAAAAAAAFjAQAASAAAABqVUL/xPcU/yBGVlLom0z8AAAA/BgoAAAAAAAABZAEAAEgAAACPFVrruGzFPwJoT84jF9M/AAAAPxUKAAAAAAAAAWUBAABIAAAAydVegRyExT88vgkIjQfTPwAAAD8VCgAAAAAAAAFmAQAASAAAAD5WaK3jssU/sGp+e1/o0j8AAAA/FQoAAAAAAAABZwEAAEgAAACz1nHZquHFP+rAOLXI2NI/AAAAPyUKAAAAAAAAAWgBAABIAAAAYheAm9Unxj9eba0om7nSPwAAAD81CgAAAAAAAAFpAQAASAAAABFYjl0AbsY/mMNnYgSq0j8AAAA/NQoAAAAAAAABagEAAEgAAAD7WKG1jsvGPwxw3NXWitI/AAAAP0QKAAAAAAAAAWsBAABIAAAA5lm0DR0pxz+AHFFJqWvSPwAAAD9UCgAAAAAAAAFsAQAASAAAAFvavTnkV8c/unILgxJc0j8AAAA/VAoAAAAAAAABbQEAAEgAAABF29CRcrXHPy4fgPbkPNI/AAAAP1QKAAAAAAAAAW4BAABIAAAAulvavTnkxz9odTowTi3SPwAAAD9jCgAAAAAAAAFvAQAASAAAAPQb31Od+8c/osv0abcd0j8AAAA/YwoAAAAAAAABcAEAAEgAAABpnOh/ZCrIP9whr6MgDtI/AAAAP3MKAAAAAAAAAXEBAABIAAAAo1ztFchByD/cIa+jIA7SPwAAAD+DCgAAAAAAAAFyAQAASAAAAKNc7RXIQcg/Fnhp3Yn+0T8AAAA/ogoAAAAAAAABcwEAAEgAAADeHPKrK1nIPxZ4ad2J/tE/AAAAP6IKAAAAAAAAAXQBAABIAAAAGN32QY9wyD8WeGndif7RPwAAAD/BCgAAAAAAAAF1AQAASAAAABjd9kGPcMg/UM4jF/Pu0T8AAAA/wQoAAAAAAAABdgEAAEgAAACNXQBuVp/IP4ok3lBc39E/AAAAP9EKAAAAAAAAAXcBAABIAAAAyB0FBLq2yD+KJN5QXN/RPwAAAD/RCgAAAAAAAAF4AQAASAAAAD2eDjCB5cg/wnqYisXP0T8AAAA/4AoAAAAAAAABeQEAAEgAAACxHhhcSBTJP/7QUsQuwNE/AAAAP+AKAAAAAAAAAXoBAABIAAAA7N4c8qsryT/+0FLELsDRPwAAAD/wCgAAAAAAAAF7AQAASAAAACafIYgPQ8k/OCcN/pew0T8AAAA/8AoAAAAAAAABfAEAAEgAAABhXyYec1rJPzgnDf6XsNE/AAAAPwALAAAAAAAAAX0BAABIAAAAmx8rtNZxyT84Jw3+l7DRPwAAAD+MCwAAAAAAAAF+AQAASAAAAJsfK7TWcck//tBSxC7A0T8AAAA/+gsAAAAAAAABfwEAAEgAAACbHyu01nHJP8J6mIrFz9E/AAAAP1cMAAAAAAAAAYABAABIAAAA1t8vSjqJyT/CepiKxc/RPwAAAD9XDAAAAAAAAAGBAQAASAAAAJsfK7TWcck/wnqYisXP0T8AAAA/Aw0AAAAAAAABggEAAEgAAABhXyYec1rJP8J6mIrFz9E/AAAAPxMNAAAAAAAAAYMBAABIAAAAwJY/xL5M3D+mT7vtkNfBPwAAAD8AAAAAAAAAAAGEAQAASAAAAN32QY9wWNw/pk+77ZDXwT8AAAA/AAAAAAAAAAABhQEAAEgAAAA1F0nwhXvcP6ZPu+2Q18E/AAAAPxAAAAAAAAAAAYYBAABIAAAAqpdSHE2q3D+OqKTUNZnBPwAAAD8QAAAAAAAAAAGHAQAASAAAAFnYYN538Nw/AlUZSAh6wT8AAAA/HwAAAAAAAAABiAEAAEgAAABD2XM2Bk7dPwJVGUgIesE/AAAAPy8AAAAAAAAAAYkBAABIAAAAZ5qLJPjC3T93AY672lrBPwAAAD8vAAAAAAAAAAGKAQAASAAAAItboxLqN94/6q0CL607wT8AAAA/PwAAAAAAAAABiwEAAEgAAAAHPcJh8c/eP+qtAi+tO8E/AAAAPz8AAAAAAAAAAYwBAABIAAAAMl/vciOu3z9eWneifxzBPwAAAD9OAAAAAAAAAAGNAQAASAAAAK9ADsIqRuA/Xlp3on8cwT8AAAA/TgAAAAAAAAABjgEAAEgAAADxYSh7zsbgP15ad6J/HME/AAAAP14AAAAAAAAAAY8BAABIAAAAXxPG5PxY4T9eWneifxzBPwAAAD9eAAAAAAAAAAGQAQAASAAAABW16clnCOI/Xlp3on8cwT8AAAA/bgAAAAAAAAABkQEAAEgAAACCZoczlpriP9MG7BVS/cA/AAAAP24AAAAAAAAAAZIBAABIAAAA7xclncQs4z8tDEpwyZ/APwAAAD99AAAAAAAAAAGTAQAASAAAAGv5Q+zLxOM/FmUzV25hwD8AAAA/fQAAAAAAAAABlAEAAEgAAACQulvavTnkP3JqkbHlA8A/AAAAP40AAAAAAAAAAZUBAABIAAAAa4vtTHOR5D+0hvUwFYu/PwAAAD+NAAAAAAAAAAGWAQAASAAAACn8fPR23eQ/nN/eF7pMvz8AAAA/nAAAAAAAAAABlwEAAEgAAADZPIu2oSPlP4I4yP5eDr8/AAAAP5wAAAAAAAAAAZgBAABIAAAAXO0VyEFY5T9skbHlA9C+PwAAAD+sAAAAAAAAAAGZAQAASAAAAOCdoNnhjOU/VOqazKiRvj8AAAA/rAAAAAAAAAABmgEAAEgAAABVHqoFqbvlP1Tqmsyokb4/AAAAP7wAAAAAAAAAAZsBAABIAAAAu24yTJfk5T9U6prMqJG+PwAAAD/LAAAAAAAAAAGcAQAASAAAABKPOa2sB+Y/VOqazKiRvj8AAAA/ywAAAAAAAAABnQEAAEgAAABcf78o6STmP1Tqmsyokb4/AAAAP8sAAAAAAAAAAZ4BAABIAAAAlj/Evkw85j9U6prMqJG+PwAAAD/bAAAAAAAAAAGfAQAASAAAANH/yFSwU+Y/VOqazKiRvj8AAAA/2wAAAAAAAAABoAEAAEgAAAALwM3qE2vmP1Tqmsyokb4/AAAAP+sAAAAAAAAAAaEBAABIAAAAVLBTZlCI5j9U6prMqJG+PwAAAD/rAAAAAAAAAAGiAQAASAAAAIBA1xbbmeY/VOqazKiRvj8AAAA/+gAAAAAAAAABowEAAEgAAAC7ANysPrHmPzpDhLNNU74/AAAAP/oAAAAAAAAAAaQBAABIAAAA5pBfXcnC5j8inG2a8hS+PwAAAD8KAQAAAAAAAAGlAQAASAAAABIh4w1U1OY/IpxtmvIUvj8AAAA/CgEAAAAAAAABpgEAAEgAAAA/sWa+3uXmPwr1VoGX1r0/AAAAPxkBAAAAAAAAAacBAABIAAAAXBFpiZDx5j8K9VaBl9a9PwAAAD8ZAQAAAAAAAAGoAQAASAAAAHlxa1RC/eY/CvVWgZfWvT8AAAA/KQEAAAAAAAABqQEAAEgAAACW0W0f9AjnP/JNQGg8mL0/AAAAPykBAAAAAAAAAaoBAABIAAAAtDFw6qUU5z/yTUBoPJi9PwAAAD85AQAAAAAAAAGrAQAASAAAAMJh8c9+Guc/2qYpT+FZvT8AAAA/OQEAAAAAAAABrAEAAEgAAADRkXK1VyDnP9qmKU/hWb0/AAAAP0gBAAAAAAAAAa0BAABIAAAA38HzmjAm5z/apilP4Vm9PwAAAD9YAQAAAAAAAAGuAQAASAAAAO7xdIAJLOc/2qYpT+FZvT8AAAA/aAEAAAAAAAABrwEAAEgAAAD8IfZl4jHnP8L/EjaGG70/AAAAP2gBAAAAAAAAAbABAABIAAAAC1J3S7s35z/C/xI2hhu9PwAAAD93AQAAAAAAAAGxAQAASAAAAAtSd0u7N+c/qlj8HCvdvD8AAAA/lgEAAAAAAAABsgEAAEgAAAAZgvgwlD3nP6pY/Bwr3bw/AAAAP6YBAAAAAAAAAbMBAABIAAAAGYL4MJQ95z+SseUD0J68PwAAAD+mAQAAAAAAAAG0AQAASAAAADbi+vtFSec/krHlA9CevD8AAAA/pgEAAAAAAAABtQEAAEgAAAA24vr7RUnnP3oKz+p0YLw/AAAAP7UBAAAAAAAAAbYBAABIAAAARhJ84R5P5z96Cs/qdGC8PwAAAD+1AQAAAAAAAAG3AQAASAAAAGNyfqzQWuc/YmO40RkivD8AAAA/xQEAAAAAAAABuAEAAEgAAACOAgJdW2znP0i8obi+47s/AAAAP8UBAAAAAAAAAbkBAABIAAAAnTKDQjRy5z8yFYufY6W7PwAAAD/VAQAAAAAAAAG6AQAASAAAAKtiBCgNeOc/Gm50hghnuz8AAAA/1QEAAAAAAAABuwEAAEgAAAC7koUN5n3nPxpudIYIZ7s/AAAAP+QBAAAAAAAAAbwBAABIAAAAycIG876D5z8Bx11trSi7PwAAAD/kAQAAAAAAAAG9AQAASAAAAOYiCb5wj+c/6R9HVFLquj8AAAA/9AEAAAAAAAABvgEAAEgAAAD1UoqjSZXnP9B4MDv3q7o/AAAAPwMCAAAAAAAAAb8BAABIAAAAErOMbvug5z/QeDA796u6PwAAAD8TAgAAAAAAAAHAAQAASAAAAE1zkQRfuOc/oSoDCUEvuj8AAAA/EwIAAAAAAAABwQEAAEgAAAB4AxW16cnnP6EqAwlBL7o/AAAAPyMCAAAAAAAAAcIBAABIAAAAssMZS03h5z+hKgMJQS+6PwAAAD8jAgAAAAAAAAHDAQAASAAAAO2DHuGw+Oc/oSoDCUEvuj8AAAA/MgIAAAAAAAABxAEAAEgAAAAZFKKROwroP4iD7O/l8Lk/AAAAPzICAAAAAAAAAcUBAABIAAAARKQlQsYb6D9YNb+9L3S5PwAAAD9CAgAAAAAAAAHGAQAASAAAAI6Uq70COeg/QI6opNQ1uT8AAAA/QgIAAAAAAAABxwEAAEgAAAC5JC9ujUroPxBAe3Ieubg/AAAAP1ICAAAAAAAAAcgBAABIAAAA5rSyHhhc6D/HSjcnDf63PwAAAD9hAgAAAAAAAAHJAQAASAAAABFFNs+ibeg/sKMgDrK/tz8AAAA/YQIAAAAAAAABygEAAEgAAAAupTiaVHnoP08HxqlFxrY/AAAAP2ECAAAAAAAAAcsBAABIAAAAWzW8St+K6D8euZh3j0m2PwAAAD9xAgAAAAAAAAHMAQAASAAAAGllPTC4kOg/72prRdnMtT8AAAA/cQIAAAAAAAABzQEAAEgAAACGxT/7aZzoP6Z1J/rHEbU/AAAAP4ACAAAAAAAAAc4BAABIAAAAlfXA4EKi6D9egOOutla0PwAAAD+AAgAAAAAAAAHPAQAASAAAAKMlQsYbqOg/LTK2fADasz8AAAA/kAIAAAAAAAAB0AEAAEgAAACjJULGG6joPxWLn2Olm7M/AAAAP5ACAAAAAAAAAdEBAABIAAAAoyVCxhuo6D/lPHIx7x6zPwAAAD+gAgAAAAAAAAHSAQAASAAAAKMlQsYbqOg/tu5E/ziisj8AAAA/rwIAAAAAAAAB0wEAAEgAAACjJULGG6joP51HLubdY7I/AAAAP68CAAAAAAAAAdQBAABIAAAAoyVCxhuo6D9s+QC0J+exPwAAAD+vAgAAAAAAAAHVAQAASAAAAKMlQsYbqOg/VVLqmsyosT8AAAA/vwIAAAAAAAAB1gEAAEgAAACjJULGG6joPyQEvWgWLLE/AAAAP88CAAAAAAAAAdcBAABIAAAAlfXA4EKi6D/0tY82YK+wPwAAAD/PAgAAAAAAAAHYAQAASAAAAIbFP/tpnOg/xGdiBKoysD8AAAA/3gIAAAAAAAAB2QEAAEgAAAB4lb4VkZboP1iBl9ad6K8/AAAAP94CAAAAAAAAAdoBAABIAAAASwU7ZQaF6D/Glg9Ae3KuPwAAAD/uAgAAAAAAAAHbAQAASAAAAD3VuX8tf+g/Zvq02w55rT8AAAA/7gIAAAAAAAAB3AEAAEgAAAARRTbPom3oPwReWneif6w/AAAAP/0CAAAAAAAAAd0BAABIAAAAyVSwU2ZQ6D90c9LgfwmrPwAAAD/9AgAAAAAAAAHeAQAASAAAAGIEKA14J+g/tDodGKcWqT8AAAA/DQMAAAAAAAAB3wEAAEgAAADQIxwW/+znP5NlDethKqY/AAAAPw0DAAAAAAAAAeABAABIAAAALxOPOa2s5z/SLFgiiTekPwAAAD8dAwAAAAAAAAHhAQAASAAAAJ0yg0I0cuc/EvSiWbBEoj8AAAA/HQMAAAAAAAAB4gEAAEgAAAD8IfZl4jHnP0DagL1Cqp8/AAAAPywDAAAAAAAAAeMBAABIAAAAXBFpiZDx5j8eBXGQ/b2cPwAAAD8sAwAAAAAAAAHkAQAASAAAAMkwXZIXt+Y/PPermt/elz8AAAA/PAMAAAAAAAAB5QEAAEgAAAAZ8E7Q7HDmPxoinG2a8pQ/AAAAPzwDAAAAAAAAAeYBAABIAAAAlj/Evkw85j9Y6eakwf+SPwAAAD9MAwAAAAAAAAHnAQAASAAAAPUuN+L6++U/mrAx3OgMkT8AAAA/TAMAAAAAAAAB6AEAAEgAAABjTivrgcHlP7Dv+CYgNI4/AAAAP1sDAAAAAAAAAekBAABIAAAA7s0hv7qS5T/wtkNeR0GMPwAAAD9bAwAAAAAAAAHqAQAASAAAAGsdl60aXuU/MH6OlW5Oij8AAAA/awMAAAAAAAAB6wEAAEgAAAD2nI2BUy/lP25F2cyVW4g/AAAAP2sDAAAAAAAAAewBAABIAAAAZLyBitr05D9uRdnMlVuIPwAAAD96AwAAAAAAAAHtAQAASAAAAOAL93g6wOQ/bkXZzJVbiD8AAAA/egMAAAAAAAAB7gEAAEgAAABOK+uBwYXkP6wMJAS9aIY/AAAAP4oDAAAAAAAAAe8BAABIAAAA9grkIKxi5D+sDCQEvWiGPwAAAD+KAwAAAAAAAAHwAQAASAAAAIGK2vTkM+Q/rAwkBL1ohj8AAAA/mgMAAAAAAAAB8QEAAEgAAAANCtHIHQXkP6wMJAS9aIY/AAAAP5oDAAAAAAAAAfIBAABIAAAAmInHnFbW4z+sDCQEvWiGPwAAAD+pAwAAAAAAAAHzAQAASAAAACMJvnCPp+M/rAwkBL1ohj8AAAA/qQMAAAAAAAAB9AEAAEgAAACRKLJ5Fm3jP6wMJAS9aIY/AAAAP7kDAAAAAAAAAfUBAABIAAAADXgnaHY44z+sDCQEvWiGPwAAAD+5AwAAAAAAAAH2AQAASAAAAIrHnFbWA+M/rAwkBL1ohj8AAAA/yQMAAAAAAAAB9wEAAEgAAADotg96hMPiP6wMJAS9aIY/AAAAP9gDAAAAAAAAAfgBAABIAAAAZAaFaOSO4j+sDCQEvWiGPwAAAD/YAwAAAAAAAAH5AQAASAAAANIleXFrVOI/rAwkBL1ohj8AAAA/2AMAAAAAAAAB+gEAAEgAAABdpW9FpCXiP+zTbjvkdYQ/AAAAP+gDAAAAAAAAAfsBAABIAAAA+FTn/rX84T/s02475HWEPwAAAD/oAwAAAAAAAAH8AQAASAAAAL2U4mhS5eE/Kpu5cguDgj8AAAA/9wMAAAAAAAAB/QEAAEgAAABmdNsHPcLhP2piBKoykIA/AAAAPwcEAAAAAAAAAf4BAABIAAAASBTZPIu24T9qYgSqMpCAPwAAAD8HBAAAAAAAAAH/AQAASAAAAByEVYwApeE/amIEqjKQgD8AAAA/FwQAAAAAAAABAAIAAEgAAAD/I1PBTpnhP2piBKoykIA/AAAAPxcEAAAAAAAAAQECAABIAAAA4cNQ9pyN4T9QU57Cszp9PwAAAD8mBAAAAAAAAAECAgAASAAAAMRjTivrgeE/UFOewrM6fT8AAAA/JgQAAAAAAAABAwIAAEgAAACZ08p6YHDhP1BTnsKzOn0/AAAAPzYEAAAAAAAAAQQCAABIAAAAXxPG5PxY4T9QU57Cszp9PwAAAD82BAAAAAAAAAEFAgAASAAAAAfzvoPnNeE/0OEzMQJVeT8AAAA/RgQAAAAAAAABBgIAAEgAAACgojY9+QzhP9DhMzECVXk/AAAAP0YEAAAAAAAAAQcCAABIAAAASIIv3OPp4D/Q4TMxAlV5PwAAAD9VBAAAAAAAAAEIAgAASAAAANMBJrAcu+A/0OEzMQJVeT8AAAA/VQQAAAAAAAABCQIAAEgAAABfgRyEVYzgP9DhMzECVXk/AAAAP2UEAAAAAAAAAQoCAABIAAAA+DCUPWdj4D/Q4TMxAlV5PwAAAD9lBAAAAAAAAAELAgAASAAAAJLgC/d4OuA/0OEzMQJVeT8AAAA/dAQAAAAAAAABDAIAAEgAAABJ8IV7PB3gP9DhMzECVXk/AAAAP3QEAAAAAAAAAQ0CAABIAAAA4p/9NE703z9McMmfUG91PwAAAD+EBAAAAAAAAAEOAgAASAAAAIp/9tM40d8/THDJn1BvdT8AAAA/hAQAAAAAAAABDwIAAEgAAABQv/E91bnfP0xwyZ9Qb3U/AAAAP5QEAAAAAAAAARACAABIAAAAMl/vciOu3z/Q/l4On4lxPwAAAD+UBAAAAAAAAAERAgAASAAAAPie6ty/lt8/0P5eDp+JcT8AAAA/owQAAAAAAAABEgIAAEgAAADaPugRDovfP9D+Xg6fiXE/AAAAP6MEAAAAAAAAARMCAABIAAAAvt7lRlx/3z/Q/l4On4lxPwAAAD+zBAAAAAAAAAEUAgAASAAAAIIe4bD4Z98/0P5eDp+JcT8AAAA/swQAAAAAAAABFQIAAEgAAAAs/tlP40TfP9D+Xg6fiXE/AAAAP8MEAAAAAAAAARYCAABIAAAA1N3S7s0h3z/Q/l4On4lxPwAAAD/DBAAAAAAAAAEXAgAASAAAAF5dycIG894/0P5eDp+JcT8AAAA/0gQAAAAAAAABGAIAAEgAAADq3L+WP8TeP9D+Xg6fiXE/AAAAP+IEAAAAAAAAARkCAABIAAAAWPyzn8aJ3j/Q/l4On4lxPwAAAD/iBAAAAAAAAAEaAgAASAAAAON7qnP/Wt4/0P5eDp+JcT8AAAA/8QQAAAAAAAABGwIAAEgAAAAzO5yx1BTeP9D+Xg6fiXE/AAAAP/EEAAAAAAAAARwCAABIAAAAv7qShQ3m3T/Q/l4On4lxPwAAAD/xBAAAAAAAAAEdAgAASAAAAIT6je+pzt0/0P5eDp+JcT8AAAA/AQUAAAAAAAABHgIAAEgAAABKOolZRrfdP9D+Xg6fiXE/AAAAPwEFAAAAAAAAAR8CAABIAAAALNqGjpSr3T/Q/l4On4lxPwAAAD8RBQAAAAAAAAEgAgAASAAAAA96hMPin90/0P5eDp+JcT8AAAA/EQUAAAAAAAABIQIAAEgAAADyGYL4MJTdP9D+Xg6fiXE/AAAAPyAFAAAAAAAAASICAABIAAAA1bl/LX+I3T/Q/l4On4lxPwAAAD9ABQAAAAAAAAEjAgAASAAAALhZfWLNfN0/0P5eDp+JcT8AAAA/TwUAAAAAAAABJAIAAEgAAAB9mXjMaWXdP9D+Xg6fiXE/AAAAP18FAAAAAAAAASUCAABIAAAAJXlxa1RC3T/Q/l4On4lxPwAAAD9fBQAAAAAAAAEmAgAASAAAAM5Yago/H90/0P5eDp+JcT8AAAA/bgUAAAAAAAABJwIAAEgAAAB2OGOpKfzcP9D+Xg6fiXE/AAAAP24FAAAAAAAAASgCAABIAAAAHhhcSBTZ3D/Q/l4On4lxPwAAAD9+BQAAAAAAAAEpAgAASAAAAAG4WX1izdw/0P5eDp+JcT8AAAA/kgUAAAAAAAABKgIAAEgAAADkV1eysMHcP9D+Xg6fiXE/AAAAP6IFAAAAAAAAASsCAABIAAAAx/dU5/613D/Q/l4On4lxPwAAAD/BBQAAAAAAAAEsAgAASAAAAKqXUhxNqtw/0P5eDp+JcT8AAAA/0QUAAAAAAAABLQIAAEgAAACMN1BRm57cP9D+Xg6fiXE/AAAAP+AFAAAAAAAAAS4CAABIAAAAUndLuzeH3D/Q/l4On4lxPwAAAD/wBQAAAAAAAAEvAgAASAAAADUXSfCFe9w/0P5eDp+JcT8AAAA//wUAAAAAAAABMAIAAEgAAAAXt0Yl1G/cP9D+Xg6fiXE/AAAAP/8FAAAAAAAAATECAABIAAAA+lZEWiJk3D/Q/l4On4lxPwAAAD8PBgAAAAAAAAEyAgAASAAAAKM2PfkMQdw/0P5eDp+JcT8AAAA/DwYAAAAAAAABMwIAAEgAAABLFjaY9x3cP9D+Xg6fiXE/AAAAPx8GAAAAAAAAATQCAABIAAAA1ZUsbDDv2z/Q/l4On4lxPwAAAD8fBgAAAAAAAAE1AgAASAAAAEO1IHW3tNs/0P5eDp+JcT8AAAA/LgYAAAAAAAABNgIAAEgAAACx1BR+PnrbP9D+Xg6fiXE/AAAAPz4GAAAAAAAAATcCAABIAAAAPFQLUndL2z9McMmfUG91PwAAAD8+BgAAAAAAAAE4AgAASAAAAKpz/1r+ENs/THDJn1BvdT8AAAA/PgYAAAAAAAABOQIAAEgAAAA18/UuN+LaP0xwyZ9Qb3U/AAAAP04GAAAAAAAAAToCAABIAAAA+jLxmNPK2j/Q4TMxAlV5PwAAAD9OBgAAAAAAAAE7AgAASAAAAN3S7s0hv9o/0OEzMQJVeT8AAAA/XQYAAAAAAAABPAIAAEgAAADAcuwCcLPaP9DhMzECVXk/AAAAP10GAAAAAAAAAT0CAABIAAAAoxLqN76n2j/Q4TMxAlV5PwAAAD+MBgAAAAAAAAE+AgAASAAAAIWy52wMnNo/UFOewrM6fT8AAAA/nAYAAAAAAAABPwIAAEgAAABoUuWhWpDaP1BTnsKzOn0/AAAAP5wGAAAAAAAAAUACAABIAAAALpLgC/d42j9QU57Cszp9PwAAAD+rBgAAAAAAAAFBAgAASAAAANZx2arhVdo/amIEqjKQgD8AAAA/qwYAAAAAAAABQgIAAEgAAAB+UdJJzDLaPyqbuXILg4I/AAAAP7sGAAAAAAAAAUMCAABIAAAAJzHL6LYP2j/s02475HWEPwAAAD/LBgAAAAAAAAFEAgAASAAAAArRyB0FBNo/7NNuO+R1hD8AAAA/ywYAAAAAAAABRQIAAEgAAADPEMSHoezZP+zTbjvkdYQ/AAAAP9oGAAAAAAAAAUYCAABIAAAAsrDBvO/g2T/s02475HWEPwAAAD/qBgAAAAAAAAFHAgAASAAAALKwwbzv4Nk/rAwkBL1ohj8AAAA/3AcAAAAAAAABSAIAAEgAAACVUL/xPdXZP6wMJAS9aIY/AAAAP+sHAAAAAAAAAUkCAABIAAAAlVC/8T3V2T9uRdnMlVuIPwAAAD9oCAAAAAAAAAFKAgAASAAAAJVQv/E91dk/MH6OlW5Oij8AAAA/aAgAAAAAAAABSwIAAEgAAACVUL/xPdXZP/C2Q15HQYw/AAAAP4gIAAAAAAAAAUwCAABIAAAAd/C8JozJ2T/wtkNeR0GMPwAAAD+ICAAAAAAAAAFNAgAASAAAAHfwvCaMydk/sO/4JiA0jj8AAAA/lwgAAAAAAAABTgIAAEgAAAB38LwmjMnZPzgU13d8E5A/AAAAP6cIAAAAAAAAAU8CAABIAAAAd/C8JozJ2T+asDHc6AyRPwAAAD+3CAAAAAAAAAFQAgAASAAAAHfwvCaMydk/+kyMQFUGkj8AAAA/twgAAAAAAAABUQIAAEgAAAB38LwmjMnZP1jp5qTB/5I/AAAAP8YIAAAAAAAAAVICAABIAAAAd/C8JozJ2T+6hUEJLvmTPwAAAD/WCAAAAAAAAAFTAgAASAAAAHfwvCaMydk/GiKcbZrylD8AAAA/1ggAAAAAAAABVAIAAEgAAAB38LwmjMnZP3y+9tEG7JU/AAAAP+UIAAAAAAAAAVUCAABIAAAAd/C8JozJ2T/cWlE2c+WWPwAAAD/lCAAAAAAAAAFWAgAASAAAAHfwvCaMydk/nJMG/0vYmD8AAAA/9QgAAAAAAAABVwIAAEgAAAB38LwmjMnZP17Mu8cky5o/AAAAP/UIAAAAAAAAAVgCAABIAAAAd/C8JozJ2T/gPSZZ1rCePwAAAD8FCQAAAAAAAAFZAgAASAAAAHfwvCaMydk/4aV1J/rHoT8AAAA/BQkAAAAAAAABWgIAAEgAAAB38LwmjMnZP6LeKvDSuqM/AAAAPxQJAAAAAAAAAVsCAABIAAAAd/C8JozJ2T9jF+C4q62lPwAAAD8UCQAAAAAAAAFcAgAASAAAAHfwvCaMydk/JFCVgYSgpz8AAAA/JAkAAAAAAAABXQIAAEgAAAB38LwmjMnZP7Q6HRinFqk/AAAAPyQJAAAAAAAAAV4CAABIAAAAd/C8JozJ2T9GJaWuyYyqPwAAAD80CQAAAAAAAAFfAgAASAAAAHfwvCaMydk/1g8tRewCrD8AAAA/QwkAAAAAAAABYAIAAEgAAAB38LwmjMnZPzash6lY/Kw/AAAAP0MJAAAAAAAAAWECAABIAAAAd/C8JozJ2T+YSOINxfWtPwAAAD9TCQAAAAAAAAFiAgAASAAAAHfwvCaMydk/9uQ8cjHvrj8AAAA/UwkAAAAAAAABYwIAAEgAAAB38LwmjMnZP8RnYgSqMrA/AAAAP2IJAAAAAAAAAWQCAABIAAAAd/C8JozJ2T/0tY82YK+wPwAAAD9iCQAAAAAAAAFlAgAASAAAAHfwvCaMydk/DF2mT7vtsD8AAAA/cgkAAAAAAAABZgIAAEgAAAB38LwmjMnZPz2r04FxarE/AAAAP3IJAAAAAAAAAWcCAABIAAAAd/C8JozJ2T9s+QC0J+exPwAAAD+CCQAAAAAAAAFoAgAASAAAAHfwvCaMydk/tu5E/ziisj8AAAA/ggkAAAAAAAABaQIAAEgAAAB38LwmjMnZP/7jiEpKXbM/AAAAP5EJAAAAAAAAAWoCAABIAAAAd/C8JozJ2T9G2cyVWxi0PwAAAD+RCQAAAAAAAAFrAgAASAAAAHfwvCaMydk/pnUn+scRtT8AAAA/oQkAAAAAAAABbAIAAEgAAAB38LwmjMnZPwcSgl40C7Y/AAAAP6EJAAAAAAAAAW0CAABIAAAAd/C8JozJ2T9PB8apRca2PwAAAD++CQAAAAAAAAFuAgAASAAAAHfwvCaMydk/sKMgDrK/tz8AAAA/vgkAAAAAAAABbwIAAEgAAAB38LwmjMnZP/iYZFnDerg/AAAAP80JAAAAAAAAAXACAABIAAAAd/C8JozJ2T9Ajqik1DW5PwAAAD/NCQAAAAAAAAFxAgAASAAAAHfwvCaMydk/iIPs7+XwuT8AAAA/3QkAAAAAAAABcgIAAEgAAAB38LwmjMnZP7nRGSKcbbo/AAAAP90JAAAAAAAAAXMCAABIAAAAd/C8JozJ2T/QeDA796u6PwAAAD/sCQAAAAAAAAF0AgAASAAAAHfwvCaMydk/Acddba0ouz8AAAA/7AkAAAAAAAABdQIAAEgAAAB38LwmjMnZPxpudIYIZ7s/AAAAP/wJAAAAAAAAAXYCAABIAAAAd/C8JozJ2T9IvKG4vuO7PwAAAD8MCgAAAAAAAAF3AgAASAAAAHfwvCaMydk/YmO40RkivD8AAAA/KwoAAAAAAAABeAIAAEgAAAB38LwmjMnZP3oKz+p0YLw/AAAAPzsKAAAAAAAAAXkCAABIAAAAd/C8JozJ2T+SseUD0J68PwAAAD9KCgAAAAAAAAF6AgAASAAAAHfwvCaMydk/qlj8HCvdvD8AAAA/WgoAAAAAAAABewIAAEgAAAB38LwmjMnZP5Kx5QPQnrw/AAAAP0QLAAAAAAAAAXwCAABIAAAAlVC/8T3V2T96Cs/qdGC8PwAAAD9UCwAAAAAAAAF9AgAASAAAAJVQv/E91dk/YmO40RkivD8AAAA/YwsAAAAAAAABfgIAAEgAAACVUL/xPdXZP0i8obi+47s/AAAAP3MLAAAAAAAAAX8CAABIAAAAlVC/8T3V2T8yFYufY6W7PwAAAD+SCwAAAAAAAAGAAgAASAAAAJVQv/E91dk/Gm50hghnuz8AAAA/sgsAAAAAAAABgQIAAEgAAAAY3fZBj3DIP7cd8joK4uA/AAAAPwAAAAAAAAAAAYICAABIAAAAo1ztFchByD+3HfI6CuLgPwAAAD9OAAAAAAAAAAGDAgAASAAAAGmc6H9kKsg/tx3yOgri4D8AAAA/TgAAAAAAAAABhAIAAEgAAAAv3OPpABPIP7cd8joK4uA/AAAAP14AAAAAAAAAAYUCAABIAAAAaZzof2QqyD+3HfI6CuLgPwAAAD9YAQAAAAAAAAGGAgAASAAAABjd9kGPcMg/tx3yOgri4D8AAAA/WAEAAAAAAAABhwIAAEgAAAAC3gmaHc7IP7cd8joK4uA/AAAAP2cBAAAAAAAAAYgCAABIAAAA1t8vSjqJyT+3HfI6CuLgPwAAAD9nAQAAAAAAAAGJAgAASAAAAKnhVfpWRMo/tx3yOgri4D8AAAA/dwEAAAAAAAABigIAAEgAAAC4o4BA1xbLP7cd8joK4uA/AAAAP3cBAAAAAAAAAYsCAABIAAAAO+a0sh4YzD+3HfI6CuLgPwAAAD+HAQAAAAAAAAGMAgAASAAAAPno7brJMM0/tx3yOgri4D8AAAA/hwEAAAAAAAABjQIAAEgAAAB7KyItETLOP7cd8joK4uA/AAAAP5YBAAAAAAAAAY4CAABIAAAAOS5bNbxKzz+3HfI6CuLgPwAAAD+WAQAAAAAAAAGPAgAASAAAAHwYyp6zMdA/tx3yOgri4D8AAAA/pgEAAAAAAAABkAIAAEgAAACh2eGMpabQP7cd8joK4uA/AAAAP6YBAAAAAAAAAZECAABIAAAAUBrwTtDs0D+3HfI6CuLgPwAAAD+2AQAAAAAAAAGSAgAASAAAAMWa+XqXG9E/tx3yOgri4D8AAAA/7gEAAAAAAAABkwIAAEgAAAAduwDcrD7RP7cd8joK4uA/AAAAP/0BAAAAAAAAAZQCAABIAAAAOhsDp15K0T+3HfI6CuLgPwAAAD8NAgAAAAAAAAGVAgAASAAAAFd7BXIQVtE/tx3yOgri4D8AAAA/uQIAAAAAAAABlgIAAEgAAAB02wc9wmHRP7cd8joK4uA/AAAAPxYDAAAAAAAAAZcCAABIAAAAkjsKCHRt0T+3HfI6CuLgPwAAAD8WAwAAAAAAAAGYAgAASAAAAOlbEWmJkNE/mvIUntXp4D8AAAA/JgMAAAAAAAABmQIAAEgAAABBfBjKnrPRP5ryFJ7V6eA/AAAAPyYDAAAAAAAAAZoCAABIAAAA01wkwRfu0T+a8hSe1engPwAAAD82AwAAAAAAAAGbAgAASAAAAEjdLe3eHNI/mvIUntXp4D8AAAA/NgMAAAAAAAABnAIAAEgAAAC9XTcZpkvSP5ryFJ7V6eA/AAAAP0UDAAAAAAAAAZ0CAABIAAAAMt5ARW160j+a8hSe1engPwAAAD9FAwAAAAAAAAGeAgAASAAAAIn+R6aCndI/mvIUntXp4D8AAAA/VQMAAAAAAAABnwIAAEgAAADEvkw85rTSP5ryFJ7V6eA/AAAAP1UDAAAAAAAAAaACAABIAAAA4R5PB5jA0j+a8hSe1engPwAAAD9lAwAAAAAAAAGhAgAASAAAAP5+UdJJzNI/mvIUntXp4D8AAAA/dAMAAAAAAAABogIAAEgAAACbDNMleXHrP1IjPV/7aOM/AAAAPwAAAAAAAAAAAaMCAABIAAAAqjxUC1J36z9SIz1f+2jjPwAAAD+5AAAAAAAAAAGkAgAASAAAAOT8WKG1jus/bk4a/C9h4z8AAAA/yAAAAAAAAAABpQIAAEgAAAAfvV03GabrP6mk1DWZUeM/AAAAP8gAAAAAAAAAAaYCAABIAAAAWX1izXy96z/Fz7HSzUnjPwAAAD/YAAAAAAAAAAGnAgAASAAAAL/N6hNr5us/ACZsDDc64z8AAAA/2AAAAAAAAAABqAIAAEgAAAAmHnNaWQ/sPzl8JkagKuM/AAAAP+gAAAAAAAAAAakCAABIAAAAqc79a/lD7D9XpwPj1CLjPwAAAD/3AAAAAAAAAAGqAgAASAAAAErfikhLhOw/V6cD49Qi4z8AAAA/9wAAAAAAAAABqwIAAEgAAADr7xclncTsP1enA+PUIuM/AAAAP/cAAAAAAAAAAawCAABIAAAAmzAm58cK7T9XpwPj1CLjPwAAAD8HAQAAAAAAAAGtAgAASAAAAFihtY7LVu0/V6cD49Qi4z8AAAA/BwEAAAAAAAABrgIAAEgAAAAH4sNQ9pztP1enA+PUIuM/AAAAPxcBAAAAAAAAAa8CAABIAAAAtyLSEiHj7T9XpwPj1CLjPwAAAD8XAQAAAAAAAAGwAgAASAAAAEkD3gmaHe4/V6cD49Qi4z8AAAA/JgEAAAAAAAABsQIAAEgAAAC+g+c1YUzuP3PS4H8JG+M/AAAAPyYBAAAAAAAAAbICAABIAAAAUGTzLNqG7j+Q/b0cPhPjPwAAAD82AQAAAAAAAAGzAgAASAAAAKmE+o3vqe4/riibuXIL4z8AAAA/NgEAAAAAAAABtAIAAEgAAADjRP8jU8HuP+d+VfPb++I/AAAAP0UBAAAAAAAAAbUCAABIAAAAAKUB7wTN7j/nflXz2/viPwAAAD9FAQAAAAAAAAG2AgAASAAAADtlBoVo5O4/BaoykBD04j8AAAA/VQEAAAAAAAABtwIAAEgAAACDVYwApQHvPwWqMpAQ9OI/AAAAP1UBAAAAAAAAAbgCAABIAAAAzUUSfOEe7z8+AO3JeeTiPwAAAD9lAQAAAAAAAAG5AgAASAAAAPjVlSxsMO8/XCvKZq7c4j8AAAA/ZQEAAAAAAAABugIAAEgAAAAVNpj3HTzvP1wrymau3OI/AAAAP3QBAAAAAAAAAbsCAABIAAAAJGYZ3fZB7z9cK8pmrtziPwAAAD90AQAAAAAAAAG8AgAASAAAADOWmsLPR+8/XCvKZq7c4j8AAAA/hAEAAAAAAAABvQIAAEgAAABCxhuoqE3vP1wrymau3OI/AAAAP5QBAAAAAAAAAb4CAABIAAAAXyYec1pZ7z9cK8pmrtziPwAAAD+UAQAAAAAAAAG/AgAASAAAAG1Wn1gzX+8/XCvKZq7c4j8AAAA/owEAAAAAAAABwAIAAEgAAAB8hiA+DGXvP1wrymau3OI/AAAAP+IBAAAAAAAAAcECAABIAAAAirahI+Vq7z9cK8pmrtziPwAAAD8VAwAAAAAAAAHCAgAASAAAAJnmIgm+cO8/XCvKZq7c4j8AAAA/FQMAAAAAAAABwwIAAEgAAAC2RiXUb3zvP1wrymau3OI/AAAAPyQDAAAAAAAAAcQCAABIAAAA1KYnnyGI7z9cK8pmrtziPwAAAD8kAwAAAAAAAAHFAgAASAAAAA5nLDWFn+8/XCvKZq7c4j8AAAA/NAMAAAAAAAABxgIAAEgAAABmhzOWmsLvP1wrymau3OI/AAAAPzQDAAAAAAAAAccCAABIAAAAhOc1YUzO7z9cK8pmrtziPwAAAD9DAwAAAAAAAAHIAgAASAAAAKBHOCz+2e8/XCvKZq7c4j8AAAA/QwMAAAAAAAAByQIAAEgAAACud7kR19/vP1wrymau3OI/AAAAP1MDAAAAAAAAAcoCAABIAAAAvqc696/l7z9cK8pmrtziPwAAAD9TAwAAAAAAAAHLAgAASAAAAOEeTweYwNI/qMpAQtCL5j8AAAA/AAAAAAAAAAABzAIAAEgAAAD+flHSSczSP6jKQELQi+Y/AAAAPz4AAAAAAAAAAc0CAABIAAAA/n5R0knM0j/E9R3fBITmPwAAAD8+AAAAAAAAAAHOAgAASAAAABzfU53719I/xPUd3wSE5j8AAAA/TgAAAAAAAAABzwIAAEgAAAA5P1ZorePSP8T1Hd8EhOY/AAAAP14AAAAAAAAAAdACAABIAAAAOT9WaK3j0j/iIPt7OXzmPwAAAD9tAAAAAAAAAAHRAgAASAAAAHP/Wv4Q+9I/4iD7ezl85j8AAAA/bQAAAAAAAAAB0gIAAEgAAACuv1+UdBLTP+Ig+3s5fOY/AAAAP4wAAAAAAAAAAdMCAABIAAAAQKBri+1M0z/iIPt7OXzmPwAAAD+MAAAAAAAAAAHUAgAASAAAACqhfuN7qtM/4iD7ezl85j8AAAA/jAAAAAAAAAAB1QIAAEgAAABrwpicHyvUP+Ig+3s5fOY/AAAAP5wAAAAAAAAAAdYCAABIAAAABQS6ttjO1D/iIPt7OXzmPwAAAD+cAAAAAAAAAAHXAgAASAAAAJ5F29CRctU/4iD7ezl85j8AAAA/rAAAAAAAAAAB2AIAAEgAAAD9xvdU5/7VP+Ig+3s5fOY/AAAAP6wAAAAAAAAAAdkCAABIAAAAPugRDot/1j/iIPt7OXzmPwAAAD+7AAAAAAAAAAHaAgAASAAAAIAJLMcuANc/G3e1taJs5j8AAAA/uwAAAAAAAAAB2wIAAEgAAACkykO1IHXXPzmiklLXZOY/AAAAP8sAAAAAAAAAAdwCAABIAAAAcWtUQv3G1z9WzW/vC13mPwAAAD/bAAAAAAAAAAHdAgAASAAAAOXrXW7E9dc/cvhMjEBV5j8AAAA/2wAAAAAAAAAB3gIAAEgAAAA9DGXP2RjYP3L4TIxAVeY/AAAAP9sAAAAAAAAAAd8CAABIAAAAWmxnmosk2D9y+EyMQFXmPwAAAD/qAAAAAAAAAAHgAgAASAAAAFpsZ5qLJNg/kCMqKXVN5j8AAAA/KQEAAAAAAAAB4QIAAEgAAABabGeaiyTYP61OB8apReY/AAAAP4MBAAAAAAAAAeICAABIAAAAWmxnmosk2D/JeeRi3j3mPwAAAD+TAQAAAAAAAAHjAgAASAAAAFpsZ5qLJNg/56TB/xI25j8AAAA/kwEAAAAAAAAB5AIAAEgAAAAvbo1KqN/YPwTQnpxHLuY/AAAAPwAAAAAAAAAAAeUCAABIAAAATM6PFVrr2D8E0J6cRy7mPwAAAD8+AAAAAAAAAAHmAgAASAAAAGkukuAL99g/BNCenEcu5j8AAAA/XQAAAAAAAAAB5wIAAEgAAACk7pZ2bw7ZPwTQnpxHLuY/AAAAP20AAAAAAAAAAegCAABIAAAAGW+gojY92T8E0J6cRy7mPwAAAD9tAAAAAAAAAAHpAgAASAAAAD0wuJAostk/BNCenEcu5j8AAAA/fQAAAAAAAAAB6gIAAEgAAABh8c9+GifaPwTQnpxHLuY/AAAAP30AAAAAAAAAAesCAABIAAAAaFLloVqQ2j8E0J6cRy7mPwAAAD+MAAAAAAAAAAHsAgAASAAAAKpz/1r+ENs/BNCenEcu5j8AAAA/jAAAAAAAAAAB7QIAAEgAAADrlBkUopHbPwTQnpxHLuY/AAAAP5wAAAAAAAAAAe4CAABIAAAASxY2mPcd3D8E0J6cRy7mPwAAAD+cAAAAAAAAAAHvAgAASAAAAIw3UFGbntw/IPt7OXwm5j8AAAA/rAAAAAAAAAAB8AIAAEgAAACx+Gc/jRPdP1tRNnPlFuY/AAAAP6wAAAAAAAAAAfECAABIAAAA1bl/LX+I3T+Vp/CsTgfmPwAAAD+7AAAAAAAAAAHyAgAASAAAANwalVC/8d0/zv2q5rf35T8AAAA/uwAAAAAAAAAB8wIAAEgAAACou6Xdm0PePwlUZSAh6OU/AAAAP8sAAAAAAAAAAfQCAABIAAAAOpyx1BR+3j9Dqh9aitjlPwAAAD/LAAAAAAAAAAH1AgAASAAAAFj8s5/Gid4/fADak/PI5T8AAAA/2gAAAAAAAAAB9gIAAEgAAACSvLg1KqHeP3wA2pPzyOU/AAAAP9oAAAAAAAAAAfcCAABIAAAAkry4NSqh3j+aK7cwKMHlPwAAAD9CAQAAAAAAAAH4AgAASAAAAK8cuwDcrN4/t1aUzVy55T8AAAA/UgEAAAAAAAAB+QIAAEgAAADaPugRDovfPzmiklLXZOY/AAAAPwAAAAAAAAAAAfoCAABIAAAA2j7oEQ6L3z8bd7W1omzmPwAAAD8gAAAAAAAAAAH7AgAASAAAADJf73Ijrt8//0vYGG505j8AAAA/LwAAAAAAAAAB/AIAAEgAAABsH/QIh8XfP+Ig+3s5fOY/AAAAPy8AAAAAAAAAAf0CAABIAAAAxD/7aZzo3z/E9R3fBITmPwAAAD8/AAAAAAAAAAH+AgAASAAAADrABJZjF+A/qMpAQtCL5j8AAAA/PwAAAAAAAAAB/wIAAEgAAACvQA7CKkbgP4ufY6Wbk+Y/AAAAP08AAAAAAAAAAQADAABIAAAAX4EchFWM4D9tdIYIZ5vmPwAAAD9PAAAAAAAAAAEBAwAASAAAABzyqytZ2OA/NB7Mzv2q5j8AAAA/XgAAAAAAAAABAgMAAEgAAAAkU8FOmUHhPzQezM79quY/AAAAP24AAAAAAAAAAQMDAABIAAAAdKRc7RXI4T8W8+4xybLmPwAAAD9uAAAAAAAAAAEEAwAASAAAAP+1/CH2ZeI/FvPuMcmy5j8AAAA/bgAAAAAAAAABBQMAAEgAAACY9x08rwnjPzQezM79quY/AAAAP30AAAAAAAAAAQYDAABIAAAAMTk/Vmit4z9RSalrMqPmPwAAAD99AAAAAAAAAAEHAwAASAAAAJ/q3L+WP+Q/qMpAQtCL5j8AAAA/jQAAAAAAAAABCAMAAEgAAAAp/Hz0dt3kPzmiklLXZOY/AAAAP40AAAAAAAAAAQkDAABIAAAApt2bQ3515T+tTgfGqUXmPwAAAD+dAAAAAAAAAAEKAwAASAAAACG/upKFDeY/PiZZ1rAe5j8AAAA/rAAAAAAAAAABCwMAAEgAAACr0FrHZavmP+woiIPs7+U/AAAAP6wAAAAAAAAAAQwDAABIAAAAC1J3S7s35z+aK7cwKMHlPwAAAD+8AAAAAAAAAAENAwAASAAAACDjDVTUpuc/DtgrpPqh5T8AAAA/vAAAAAAAAAABDgMAAEgAAABEpCVCxhvoP9gFOO5qa+U/AAAAP8wAAAAAAAAAAQ8DAABIAAAAIHW3tHtz6D8vh8/ECFTlPwAAAD/MAAAAAAAAAAEQAwAASAAAAN7lRlx/v+g/hghnm6Y85T8AAAA/2wAAAAAAAAABEQMAAEgAAAB/9tM40f/oP8BeIdUPLeU/AAAAP9sAAAAAAAAAARIDAABIAAAAEdffL0o66T80C5ZI4g3lPwAAAD/rAAAAAAAAAAETAwAASAAAAJWHakHqbuk/UTZz5RYG5T8AAAA/6wAAAAAAAAABFAMAAEgAAAA1mPcdPK/pP1E2c+UWBuU/AAAAP/oAAAAAAAAAARUDAABIAAAAuUiCL9zj6T9RNnPlFgblPwAAAD/6AAAAAAAAAAEWAwAASAAAAEspjiZVHuo/UTZz5RYG5T8AAAA/CgEAAAAAAAABFwMAAEgAAACjSZWHakHqP1E2c+UWBuU/AAAAPwoBAAAAAAAAARgDAABIAAAACZodzlhq6j9RNnPlFgblPwAAAD8aAQAAAAAAAAEZAwAASAAAAH4aJ/ofmeo/NAuWSOIN5T8AAAA/GgEAAAAAAAABGgMAAEgAAADWOi5bNbzqPxfguKutFeU/AAAAPykBAAAAAAAAARsDAABIAAAALls1vErf6j/dif5xRCXlPwAAAD8pAQAAAAAAAAEcAwAASAAAAHdLuzeH/Oo/ozNEONs05T8AAAA/OQEAAAAAAAABHQMAAEgAAACxC8DN6hPrP2ndif5xROU/AAAAPzkBAAAAAAAAAR4DAABIAAAA3ZtDfnUl6z9p3Yn+cUTlPwAAAD9JAQAAAAAAAAEfAwAASAAAAPv7RUknMes/TLKsYT1M5T8AAAA/SQEAAAAAAAABIAMAAEgAAAAmjMn5sULrP0yyrGE9TOU/AAAAP1gBAAAAAAAAASEDAABIAAAANbxK34pI6z9MsqxhPUzlPwAAAD9YAQAAAAAAAAEiAwAASAAAAFIcTao8VOs/TLKsYT1M5T8AAAA/aAEAAAAAAAABIwMAAEgAAABgTM6PFVrrP2ndif5xROU/AAAAP2gBAAAAAAAAASQDAABIAAAAb3xPde5f6z9p3Yn+cUTlPwAAAD93AQAAAAAAAAElAwAASAAAAH6s0FrHZes/ad2J/nFE5T8AAAA/dwEAAAAAAAABJgMAAEgAAAB+rNBax2XrP4YIZ5umPOU/AAAAP3cBAAAAAAAAAScDAABIAAAAmwzTJXlx6z+jM0Q42zTlPwAAAD93AQAAAAAAAAEoAwAASAAAAKo8VAtSd+s/ozNEONs05T8AAAA/hwEAAAAAAAABKQMAAEgAAAC4bNXwKn3rP6MzRDjbNOU/AAAAP4cBAAAAAAAAASoDAABIAAAAx5xW1gOD6z+jM0Q42zTlPwAAAD+WAQAAAAAAAAErAwAASAAAAOT8WKG1jus/ozNEONs05T8AAAA/pgEAAAAAAAABLAMAAEgAAAACXVtsZ5rrP6MzRDjbNOU/AAAAP6YBAAAAAAAAAS0DAABIAAAAEI3cUUCg6z+jM0Q42zTlPwAAAD+2AQAAAAAAAAEuAwAASAAAAC3t3hzyq+s/ozNEONs05T8AAAA/tgEAAAAAAAABLwMAAEgAAAA8HWACy7HrP8BeIdUPLeU/AAAAP8UBAAAAAAAAATADAABIAAAASk3h56O36z/AXiHVDy3lPwAAAD/FAQAAAAAAAAExAwAASAAAAFl9Ys18ves/wF4h1Q8t5T8AAAA/1QEAAAAAAAABMgMAAEgAAABnreOyVcPrP8BeIdUPLeU/AAAAP+QBAAAAAAAAATMDAABIAAAAdt1kmC7J6z/AXiHVDy3lPwAAAD/kAQAAAAAAAAE0AwAASAAAAIUN5n0Hz+s/3Yn+cUQl5T8AAAA/9AEAAAAAAAABNQMAAEgAAACxnWkukuDrP92J/nFEJeU/AAAAP/QBAAAAAAAAATYDAABIAAAAzv1r+UPs6z/6tNsOeR3lPwAAAD8EAgAAAAAAAAE3AwAASAAAAOtdbsT19+s/+rTbDnkd5T8AAAA/BAIAAAAAAAABOAMAAEgAAAAJvnCPpwPsP/q02w55HeU/AAAAPxMCAAAAAAAAATkDAABIAAAAJh5zWlkP7D/6tNsOeR3lPwAAAD8TAgAAAAAAAAE6AwAASAAAADRO9D8yFew/+rTbDnkd5T8AAAA/IwIAAAAAAAABOwMAAEgAAABDfnUlCxvsP/q02w55HeU/AAAAPyMCAAAAAAAAATwDAABIAAAAUa72CuQg7D/6tNsOeR3lPwAAAD8zAgAAAAAAAAE9AwAASAAAAFGu9grkIOw/3Yn+cUQl5T8AAAA/zwIAAAAAAAABPgMAAEgAAABg3nfwvCbsP92J/nFEJeU/AAAAP94CAAAAAAAAAT8DAABIAAAAbg751ZUs7D/AXiHVDy3lPwAAAD/uAgAAAAAAAAFAAwAASAAAAH0+ertuMuw/wF4h1Q8t5T8AAAA//gIAAAAAAAABQQMAAEgAAAB9Pnq7bjLsP6MzRDjbNOU/AAAAP2YDAAAAAAAAAUIDAABIAAAAjG77oEc47D+jM0Q42zTlPwAAAD92AwAAAAAAAAFDAwAASAAAAJuefIYgPuw/ozNEONs05T8AAAA/lQMAAAAAAAABRAMAAEgAAAB9Pnq7bjLsP6MzRDjbNOU/AAAAPwMEAAAAAAAAAUUDAABIAAAAB6sYAUoDzj92tbWibObqPwAAAD8AAAAAAAAAAAFGAwAASAAAAHsrIi0RMs4/WorYBTju6j8AAAA/XgAAAAAAAAABRwMAAEgAAAArbDDvO3jOPz1f+2gD9uo/AAAAP20AAAAAAAAAAUgDAABIAAAAFW1DR8rVzj8fNB7Mzv3qPwAAAD9tAAAAAAAAAAFJAwAASAAAAHXuX8sfYs8/AwlBL5oF6z8AAAA/bQAAAAAAAAABSgMAAEgAAABBWMUIUBrQP+bdY5JlDes/AAAAP30AAAAAAAAAAUsDAABIAAAAZhnd9kGP0D/Ksob1MBXrPwAAAD99AAAAAAAAAAFMAwAASAAAAMWa+XqXG9E/rIepWPwc6z8AAAA/jQAAAAAAAAABTQMAAEgAAAAkHBb/7KfRP6yHqVj8HOs/AAAAP40AAAAAAAAAAU4DAABIAAAAoP00TvQ/0j+sh6lY/BzrPwAAAD+cAAAAAAAAAAFPAwAASAAAABzfU53719I/rIepWPwc6z8AAAA/nAAAAAAAAAABUAMAAEgAAADSgHeCZofTP6yHqVj8HOs/AAAAP6wAAAAAAAAAAVEDAABIAAAATmKW0W0f1D+sh6lY/BzrPwAAAD+sAAAAAAAAAAFSAwAASAAAAK3jslXDq9Q/rIepWPwc6z8AAAA/uwAAAAAAAAABUwMAAEgAAAApxdGkykPVP6yHqVj8HOs/AAAAP7sAAAAAAAAAAVQDAABIAAAApabw89Hb1T+sh6lY/BzrPwAAAD/LAAAAAAAAAAFVAwAASAAAAAQoDXgnaNY/rIepWPwc6z8AAAA/ywAAAAAAAAABVgMAAEgAAABFSScxy+jWP6yHqVj8HOs/AAAAP9sAAAAAAAAAAVcDAABIAAAAh2pB6m5p1z+sh6lY/BzrPwAAAD/qAAAAAAAAAAFYAwAASAAAAI7LVg2v0tc/rIepWPwc6z8AAAA/6gAAAAAAAAABWQMAAEgAAACWLGww7zvYP6yHqVj8HOs/AAAAP/oAAAAAAAAAAVoDAABIAAAAnY2BUy+l2D+sh6lY/BzrPwAAAD/6AAAAAAAAAAFbAwAASAAAAMFOmUEhGtk/rIepWPwc6z8AAAA/CgEAAAAAAAABXAMAAEgAAADIr65kYYPZP6yHqVj8HOs/AAAAPwoBAAAAAAAAAV0DAABIAAAACtHIHQUE2j+sh6lY/BzrPwAAAD8ZAQAAAAAAAAFeAwAASAAAAEvy4taohNo/rIepWPwc6z8AAAA/GQEAAAAAAAABXwMAAEgAAADH0wEmsBzbP6yHqVj8HOs/AAAAPykBAAAAAAAAAWADAABIAAAAYBUjQGnA2z+sh6lY/BzrPwAAAD8pAQAAAAAAAAFhAwAASAAAABe3RiXUb9w/rIepWPwc6z8AAAA/OAEAAAAAAAABYgMAAEgAAACTmGV02wfdP6yHqVj8HOs/AAAAPzgBAAAAAAAAAWMDAABIAAAASjqJWUa33T+sh6lY/BzrPwAAAD9IAQAAAAAAAAFkAwAASAAAAItboxLqN94/rIepWPwc6z8AAAA/SAEAAAAAAAABZQMAAEgAAAAkncQso9veP6yHqVj8HOs/AAAAP1gBAAAAAAAAAWYDAABIAAAALP7ZT+NE3z+sh6lY/BzrPwAAAD9YAQAAAAAAAAFnAwAASAAAAFC/8T3Vud8/yrKG9TAV6z8AAAA/ZwEAAAAAAAABaAMAAEgAAAAdYALLsQvgP+bdY5JlDes/AAAAP2cBAAAAAAAAAWkDAABIAAAAZlCIRu4o4D/m3WOSZQ3rPwAAAD93AQAAAAAAAAFqAwAASAAAAL5wj6cDTOA/5t1jkmUN6z8AAAA/dwEAAAAAAAABawMAAEgAAAAHYRUjQGngP+bdY5JlDes/AAAAP4cBAAAAAAAAAWwDAABIAAAAT1GbnnyG4D/m3WOSZQ3rPwAAAD+HAQAAAAAAAAFtAwAASAAAAJlBIRq5o+A/5t1jkmUN6z8AAAA/lgEAAAAAAAABbgMAAEgAAADE0aTKQ7XgP+bdY5JlDes/AAAAP5YBAAAAAAAAAW8DAABIAAAA4jGnlfXA4D/m3WOSZQ3rPwAAAD+mAQAAAAAAAAFwAwAASAAAAA7CKkaA0uA/5t1jkmUN6z8AAAA/pgEAAAAAAAABcQMAAEgAAAA5Uq72CuTgP+bdY5JlDes/AAAAP7UBAAAAAAAAAXIDAABIAAAAZuIxp5X14D/m3WOSZQ3rPwAAAD+1AQAAAAAAAAFzAwAASAAAAJJytVcgB+E/5t1jkmUN6z8AAAA/xQEAAAAAAAABdAMAAEgAAAC9AjkIqxjhP+bdY5JlDes/AAAAP8UBAAAAAAAAAXUDAABIAAAA6pK8uDUq4T+sh6lY/BzrPwAAAD/VAQAAAAAAAAF2AwAASAAAADKDQjRyR+E/rIepWPwc6z8AAAA/1QEAAAAAAAABdwMAAEgAAAB8c8ivrmThP49czLvHJOs/AAAAP/UBAAAAAAAAAXgDAABIAAAAtjPNRRJ84T+PXMy7xyTrPwAAAD/1AQAAAAAAAAF5AwAASAAAAP8jU8FOmeE/czHvHpMs6z8AAAA/BQIAAAAAAAABegMAAEgAAABIFNk8i7bhP3Mx7x6TLOs/AAAAPwUCAAAAAAAAAXsDAABIAAAAdKRc7RXI4T9zMe8ekyzrPwAAAD8VAgAAAAAAAAF8AwAASAAAAKA04J2g2eE/czHvHpMs6z8AAAA/FQIAAAAAAAABfQMAAEgAAACuZGGDed/hP3Mx7x6TLOs/AAAAPyQCAAAAAAAAAX4DAABIAAAAvZTiaFLl4T9zMe8ekyzrPwAAAD80AgAAAAAAAAF/AwAASAAAAMvEY04r6+E/czHvHpMs6z8AAAA/NAIAAAAAAAABgAMAAEgAAADLxGNOK+vhP49czLvHJOs/AAAAP0MCAAAAAAAAAYEDAABIAAAA2vTkMwTx4T+PXMy7xyTrPwAAAD9TAgAAAAAAAAGCAwAASAAAAPhU5/61/OE/j1zMu8ck6z8AAAA/YwIAAAAAAAABgwMAAEgAAAAj5WqvQA7iP49czLvHJOs/AAAAP3ICAAAAAAAAAYQDAABIAAAAT3XuX8sf4j+PXMy7xyTrPwAAAD9yAgAAAAAAAAGFAwAASAAAAHsFchBWMeI/j1zMu8ck6z8AAAA/ggIAAAAAAAABhgMAAEgAAACnlfXA4ELiP49czLvHJOs/AAAAP4ICAAAAAAAAAYcDAABIAAAA0iV5cWtU4j+PXMy7xyTrPwAAAD+SAgAAAAAAAAGIAwAASAAAAO+FezwdYOI/j1zMu8ck6z8AAAA/kgIAAAAAAAABiQMAAEgAAAAcFv/sp3HiP49czLvHJOs/AAAAP6ECAAAAAAAAAYoDAABIAAAAR6aCnTKD4j+PXMy7xyTrPwAAAD+hAgAAAAAAAAGLAwAASAAAAGQGhWjkjuI/rIepWPwc6z8AAAA/sQIAAAAAAAABjAMAAEgAAACRlggZb6DiP6yHqVj8HOs/AAAAP7ECAAAAAAAAAY0DAABIAAAArvYK5CCs4j+sh6lY/BzrPwAAAD/AAgAAAAAAAAGOAwAASAAAALwmjMn5seI/rIepWPwc6z8AAAA/wAIAAAAAAAABjwMAAEgAAADZho6Uq73iP8qyhvUwFes/AAAAP9ACAAAAAAAAAZADAABIAAAA6LYPeoTD4j/Ksob1MBXrPwAAAD/QAgAAAAAAAAGRAwAASAAAAPbmkF9dyeI/yrKG9TAV6z8AAAA/4AIAAAAAAAABkgMAAEgAAAAGFxJFNs/iP8qyhvUwFes/AAAAP+ACAAAAAAAAAZMDAABIAAAAQNcW25nm4j/Ksob1MBXrPwAAAD/vAgAAAAAAAAGUAwAASAAAAGxnmosk+OI/yrKG9TAV6z8AAAA/7wIAAAAAAAABlQMAAEgAAACY9x08rwnjP8qyhvUwFes/AAAAP/8CAAAAAAAAAZYDAABIAAAA0rci0hIh4z/Ksob1MBXrPwAAAD//AgAAAAAAAAGXAwAASAAAAA14J2h2OOM/yrKG9TAV6z8AAAA/DwMAAAAAAAABmAMAAEgAAABHOCz+2U/jP8qyhvUwFes/AAAAPx4DAAAAAAAAAZkDAABIAAAAc8ivrmRh4z/Ksob1MBXrPwAAAD8eAwAAAAAAAAGaAwAASAAAAJEosnkWbeM/yrKG9TAV6z8AAAA/HgMAAAAAAAABmwMAAEgAAACfWDNf73LjP8qyhvUwFes/AAAAPy4DAAAAAAAAAZwDAABIAAAAroi0RMh44z/m3WOSZQ3rPwAAAD/PBAAAAAAAAAGdAwAASAAAALy4NSqhfuM/5t1jkmUN6z8AAAA/3gQAAAAAAAABngMAAEgAAADL6LYPeoTjP+bdY5JlDes/AAAAP+4EAAAAAAAAAZ8DAABIAAAAETLeQEVt2j9asEQSbyjuPwAAAD8AAAAAAAAAAAGgAwAASAAAAC6S4Av3eNo/WrBEEm8o7j8AAAA/TgAAAAAAAAABoQMAAEgAAABoUuWhWpDaPyBaitgFOO4/AAAAP04AAAAAAAAAAaIDAABIAAAAoxLqN76n2j/lA9CenEfuPwAAAD9OAAAAAAAAAAGjAwAASAAAADXz9S434to/joI4yP5e7j8AAAA/XQAAAAAAAAABpAMAAEgAAAAf9AiHxT/bP/6q5rf3he4/AAAAP10AAAAAAAAAAaUDAABIAAAA65QZFKKR2z+J/nFEJaXuPwAAAD9tAAAAAAAAAAGmAwAASAAAAEsWNpj3Hdw/v9Bl+rTb7j8AAAA/fQAAAAAAAAABpwMAAEgAAAA1F0nwhXvcPy35E+qtAu8/AAAAP30AAAAAAAAAAagDAABIAAAAPHheE8bk3D+dIcLZpinvPwAAAD99AAAAAAAAAAGpAwAASAAAAAgZb6CiNt0/KHVNZtRI7z8AAAA/jAAAAAAAAAABqgMAAEgAAACa+XqXG3HdP7XI2PIBaO8/AAAAP5wAAAAAAAAAAasDAABIAAAA8hmC+DCU3T97ch65mHfvPwAAAD+cAAAAAAAAAAGsAwAASAAAACzaho6Uq90/QRxkfy+H7z8AAAA/qwAAAAAAAAABrQMAAEgAAABKOolZRrfdP0EcZH8vh+8/AAAAP6sAAAAAAAAAAa4DAABIAAAASjqJWUa33T8l8Ybi+o7vPwAAAD+rAAAAAAAAAAGvAwAASAAAACzaho6Uq90/JfGG4vqO7z8AAAA/ZwEAAAAAAAABsAMAAEgAAADruGzV8CrdP3JXWyvKZu4/AAAAPwAAAAAAAAAAAbEDAABIAAAA67hs1fAq3T9VLH6OlW7uPwAAAD8AAAAAAAAAAAGyAwAASAAAALH4Zz+NE90/NwGh8WB27j8AAAA/DwAAAAAAAAABswMAAEgAAACx+Gc/jRPdPxvWw1Qsfu4/AAAAPx8AAAAAAAAAAbQDAABIAAAAk5hldNsH3T/+qua394XuPwAAAD8fAAAAAAAAAAG1AwAASAAAAHY4Y6kp/Nw/4H8JG8ON7j8AAAA/LgAAAAAAAAABtgMAAEgAAAA8eF4TxuTcP4n+cUQlpe4/AAAAPy4AAAAAAAAAAbcDAABIAAAAqpdSHE2q3D8yfdpth7zuPwAAAD8+AAAAAAAAAAG4AwAASAAAAFJ3S7s3h9w/2/tCl+nT7j8AAAA/PgAAAAAAAAABuQMAAEgAAADAlj/EvkzcP2hPziMX8+4/AAAAP04AAAAAAAAAAboDAABIAAAAaHY4Y6kp3D8t+RPqrQLvPwAAAD9OAAAAAAAAAAG7AwAASAAAALg1KqF+49s/1nd8ExAa7z8AAAA/XQAAAAAAAAABvAMAAEgAAAAmVR6qBanbP0agKgMJQe8/AAAAP10AAAAAAAAAAb0DAABIAAAAdhQQ6Npi2z/T87WPNmDvPwAAAD9tAAAAAAAAAAG+AwAASAAAAOQzBPFhKNs/QRxkfy+H7z8AAAA/bQAAAAAAAAABvwMAAEgAAAA18/UuN+LaP+uazKiRnu8/AAAAP30AAAAAAAAAAcADAABIAAAAwHLsAnCz2j+TGTXS87XvPwAAAD99AAAAAAAAAAHBAwAASAAAAIWy52wMnNo/WcN6mIrF7z8AAAA/jAAAAAAAAAABwgMAAEgAAABoUuWhWpDaPz2YnftVze8/AAAAP5wAAAAAAAAAAcMDAABIAAAAS/Li1qiE2j8fbcBeIdXvPwAAAD+cAAAAAAAAAAHEAwAASAAAAEvy4taohNo/AULjwezc7z8AAAA/nAAAAAAAAAABxQMAAEgAAAAukuAL93jaPwFC48Hs3O8/AAAAP0cBAAAAAAAAAcYDAABIAAAAETLeQEVt2j8BQuPB7NzvPwAAAD9XAQAAAAAAAAHHAwAASAAAAPPR23WTYdo/AULjwezc7z8AAAA/ZgEAAAAAAAAByAMAAEgAAABMzo8VWuvYPz2YnftVze8/AAAAPwAAAAAAAAAAAckDAABIAAAAh46Uq70C2T89mJ37Vc3vPwAAAD8fAAAAAAAAAAHKAwAASAAAAKTulnZvDtk/WcN6mIrF7z8AAAA/HwAAAAAAAAABywMAAEgAAAD8Dp7XhDHZP3fuVzW/ve8/AAAAPy8AAAAAAAAAAcwDAABIAAAAUy+lOJpU2T937lc1v73vPwAAAD8vAAAAAAAAAAHNAwAASAAAAMivrmRhg9k/kxk10vO17z8AAAA/PgAAAAAAAAABzgMAAEgAAABakLpb2r3ZP69EEm8oru8/AAAAP04AAAAAAAAAAc8DAABIAAAAzxDEh6Hs2T/Nb+8LXabvPwAAAD9OAAAAAAAAAAHQAwAASAAAALkR198vSto/65rMqJGe7z8AAAA/TgAAAAAAAAAB0QMAAEgAAACjEuo3vqfaPwfGqUXGlu8/AAAAP14AAAAAAAAAAdIDAABIAAAAAZQGvBM02z8HxqlFxpbvPwAAAD9eAAAAAAAAAAHTAwAASAAAALg1KqF+49s/JfGG4vqO7z8AAAA/bQAAAAAAAAAB1AMAAEgAAAABuFl9Ys3cPyXxhuL6ju8/AAAAP30AAAAAAAAAAdUDAABIAAAAhPqN76nO3T8l8Ybi+o7vPwAAAD99AAAAAAAAAAHWAwAASAAAAJodzlhqCt8/JfGG4vqO7z8AAAA/fQAAAAAAAAAB1wMAAEgAAACS4Av3eDrgPyXxhuL6ju8/AAAAP40AAAAAAAAAAdgDAABIAAAAknK1VyAH4T8l8Ybi+o7vPwAAAD+NAAAAAAAAAAHZAwAASAAAAHSkXO0VyOE/JfGG4vqO7z8AAAA/nAAAAAAAAAAB2gMAAEgAAAB0NgZOvZTiPyXxhuL6ju8/AAAAP5wAAAAAAAAAAdsDAABIAAAAVmit47JV4z8l8Ybi+o7vPwAAAD+sAAAAAAAAAAHcAwAASAAAAA0K0cgdBeQ/JfGG4vqO7z8AAAA/rAAAAAAAAAAB3QMAAEgAAADR23WTYbrkP3tyHrmYd+8/AAAAP7sAAAAAAAAAAd4DAABIAAAAP40T/Y9M5T+1yNjyAWjvPwAAAD/LAAAAAAAAAAHfAwAASAAAAEbuKCDQteU/7x6TLGtY7z8AAAA/ywAAAAAAAAAB4AMAAEgAAAD1Ljfi+vvlP2PLB6A9Oe8/AAAAP8sAAAAAAAAAAeEDAABIAAAAlj/Evkw85j+dIcLZpinvPwAAAD/bAAAAAAAAAAHiAwAASAAAAO5fyx9iX+Y/9KJZsEQS7z8AAAA/2wAAAAAAAAAB4wMAAEgAAAALwM3qE2vmPxHONk15Cu8/AAAAP+oAAAAAAAAAAeQDAABIAAAAGfBO0Oxw5j8t+RPqrQLvPwAAAD/6AAAAAAAAAAHlAwAASAAAABnwTtDscOY/SyTxhuL67j8AAAA/+gAAAAAAAAAL</ink>
</athena>
</file>

<file path=customXml/item4.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YAAAAHAAAABwMAAAAAAQAAAAgAAAAECUlua0F0b21WMQIAAAAJBAAAAAkFAAAACQYAAAAJBwAAAAkIAAAACQkAAAANAgUEAAAAC1BlblN0cm9rZVYxBAAAAApBdHRyaWJ1dGVzBVRyYWNlCVN0YXJ0VGltZQRUeXBlBAQABA9QZW5BdHRyaWJ1dGVzVjECAAAACklua1RyYWNlVjECAAAAEAxBY3Rpb25UeXBlVjECAAAAAgAAAAkKAAAACQsAAABzEgAAAAAAAAX0////DEFjdGlvblR5cGVWMQEAAAAHdmFsdWVfXwAIAgAAAAAAAAABBQAAAAQAAAAJDQAAAAkOAAAAroYAAAAAAAAB8f////T///8AAAAAAQYAAAAEAAAACRAAAAAJEQAAAG3CAAAAAAAAAe7////0////AAAAAAEHAAAABAAAAAkTAAAACRQAAADv4QAAAAAAAAHr////9P///wAAAAABCAAAAAQAAAAJFgAAAAkXAAAAn+YAAAAAAAAB6P////T///8AAAAABQkAAAANQ2xlYXJDYW52YXNWMQIAAAAJU3RhcnRUaW1lBFR5cGUABBAMQWN0aW9uVHlwZVYxAgAAAAIAAAAsVwEAAAAAAAHn////9P///wAAAAAFCgAAAA9QZW5BdHRyaWJ1dGVzVjEKAAAAB19jb2xvckEHX2NvbG9yUgdfY29sb3JHB19jb2xvckIKRml0VG9DdXJ2ZQZIZWlnaHQOSWdub3JlUHJlc3N1cmUNSXNIaWdobGlnaHRlcgVTaGFwZQVXaWR0aAAAAAAAAAAABAACAgICAQYBAQxCcnVzaFNoYXBlVjECAAAABgIAAAD/ALDwAAAAAAAAACJAAAAF5v///wxCcnVzaFNoYXBlVjEBAAAAB3ZhbHVlX18ACAIAAAABAAAAAAAAAAAAIkAFCwAAAApJbmtUcmFjZVYxAwAAAA1MaXN0YDErX2l0ZW1zDExpc3RgMStfc2l6ZQ9MaXN0YDErX3ZlcnNpb24EAAAYU2hhcmVkLklua2luZy5JbmtQb2ludFtdAgAAAAgIAgAAAAkbAAAAZQAAAGUAAAABDQAAAAoAAAD/ALDwAAAAAAAAACJAAAAB5P///+b///8BAAAAAAAAAAAAIkABDgAAAAsAAAAJHQAAAEQAAABEAAAAARAAAAAKAAAA/wCw8AAAAAAAAAAiQAAAAeL////m////AQAAAAAAAAAAACJAAREAAAALAAAACR8AAAA5AAAAOQAAAAETAAAACgAAAP8AsPAAAAAAAAAAIkAAAAHg////5v///wEAAAAAAAAAAAAiQAEUAAAACwAAAAkhAAAAGwAAABsAAAABFgAAAAoAAAD/ALDwAAAAAAAAACJAAAAB3v///+b///8BAAAAAAAAAAAAIkABFwAAAAsAAAAJIwAAACEAAAAhAAAABxsAAAAAAQAAAIAAAAAECklua1BvaW50VjECAAAACSQAAAAJJQAAAAkmAAAACScAAAAJKAAAAAkpAAAACSoAAAAJKwAAAAksAAAACS0AAAAJLgAAAAkvAAAACTAAAAAJMQAAAAkyAAAACTMAAAAJNAAAAAk1AAAACTYAAAAJNwAAAAk4AAAACTkAAAAJOgAAAAk7AAAACTwAAAAJPQAAAAk+AAAACT8AAAAJQAAAAAlBAAAACUIAAAAJQwAAAAlEAAAACUUAAAAJRgAAAAlHAAAACUgAAAAJSQAAAAlKAAAACUsAAAAJTAAAAAlNAAAACU4AAAAJTwAAAAlQAAAACVEAAAAJUgAAAAlTAAAACVQAAAAJVQAAAAlWAAAACVcAAAAJWAAAAAlZAAAACVoAAAAJWwAAAAlcAAAACV0AAAAJXgAAAAlfAAAACWAAAAAJYQAAAAliAAAACWMAAAAJZAAAAAllAAAACWYAAAAJZwAAAAloAAAACWkAAAAJagAAAAlrAAAACWwAAAAJbQAAAAluAAAACW8AAAAJcAAAAAlxAAAACXIAAAAJcwAAAAl0AAAACXUAAAAJdgAAAAl3AAAACXgAAAAJeQAAAAl6AAAACXsAAAAJfAAAAAl9AAAACX4AAAAJfwAAAAmAAAAACYEAAAAJggAAAAmDAAAACYQAAAAJhQAAAAmGAAAACYcAAAAJiAAAAA0bBx0AAAAAAQAAAIAAAAAECklua1BvaW50VjEC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nEAAAACcUAAAAJxgAAAAnHAAAACcgAAAAJyQAAAAnKAAAACcsAAAAJzAAAAA08Bx8AAAAAAQAAAEAAAAAECklua1BvaW50VjECAAAACc0AAAAJzgAAAAnPAAAACdAAAAAJ0QAAAAnSAAAACdMAAAAJ1AAAAAnVAAAACdYAAAAJ1wAAAAnYAAAACdkAAAAJ2gAAAAnbAAAACdwAAAAJ3QAAAAneAAAACd8AAAAJ4AAAAAnhAAAACeIAAAAJ4wAAAAnkAAAACeUAAAAJ5gAAAAnnAAAACegAAAAJ6QAAAAnqAAAACesAAAAJ7AAAAAntAAAACe4AAAAJ7wAAAAnwAAAACfEAAAAJ8gAAAAnzAAAACfQAAAAJ9QAAAAn2AAAACfcAAAAJ+AAAAAn5AAAACfoAAAAJ+wAAAAn8AAAACf0AAAAJ/gAAAAn/AAAACQABAAAJAQEAAAkCAQAACQMBAAAJBAEAAAkFAQAADQcHIQAAAAABAAAAIAAAAAQKSW5rUG9pbnRWMQIAAAAJBgEAAAkHAQAACQgBAAAJCQEAAAkKAQAACQsBAAAJDAEAAAkNAQAACQ4BAAAJDwEAAAkQAQAACREBAAAJEgEAAAkTAQAACRQBAAAJFQEAAAkWAQAACRcBAAAJGAEAAAkZAQAACRoBAAAJGwEAAAkcAQAACR0BAAAJHgEAAAkfAQAACSABAAANBQcjAAAAAAEAAABAAAAABApJbmtQb2ludFYxAgAAAAkhAQAACSIBAAAJIwEAAAkkAQAACSUBAAAJJgEAAAknAQAACSgBAAAJKQEAAAkqAQAACSsBAAAJLAEAAAktAQAACS4BAAAJLwEAAAkwAQAACTEBAAAJMgEAAAkzAQAACTQBAAAJNQEAAAk2AQAACTcBAAAJOAEAAAk5AQAACToBAAAJOwEAAAk8AQAACT0BAAAJPgEAAAk/AQAACUABAAAJQQEAAA0fBSQAAAAKSW5rUG9pbnRWMQQAAAABWAFZDlByZXNzdXJlRmFjdG9yCVRpbWVTdGFtcAAAAAAGBgsQAgAAAIAefPDBB38/gO1tEPGBdT8AAAA/AAAAAAAAAAABJQAAACQAAACAHnzwwQd/P+DMovd7SXo/AAAAP8wAAAAAAAAAASYAAAAkAAAAQC+hvYT2gj/gzKL3e0l6PwAAAD/bAAAAAAAAAAEnAAAAJAAAAMCOyg1wTo0/4Myi93tJej8AAAA/6wAAAAAAAAABKAAAACQAAABg15bpiWCQP+DMovd7SXo/AAAAP+sAAAAAAAAAASkAAAAkAAAAYPf5ri3Tkz/gzKL3e0l6PwAAAD/6AAAAAAAAAAEqAAAAJAAAAEAXXXTRRZc/YKzX3gYRfz8AAAA/+gAAAAAAAAABKwAAACQAAAAgpw5XI/+YP2Cs194GEX8/AAAAPwoBAAAAAAAAASwAAAAkAAAAAMdxHMdxnD9grNfeBhF/PwAAAD8KAQAAAAAAAAEtAAAAJAAAAADn1OFq5J8/YKzX3gYRfz8AAAA/GgEAAAAAAAABLgAAACQAAABgA5xTh6uhP2Cs194GEX8/AAAAPxoBAAAAAAAAAS8AAAAkAAAAYMv0RDCIoj9grNfeBhF/PwAAAD8pAQAAAAAAAAEwAAAAJAAAAGCTTTbZZKM/YKzX3gYRfz8AAAA/KQEAAAAAAAABMQAAACQAAABQI/8YKx6lP2Cs194GEX8/AAAAPzkBAAAAAAAAATIAAAAkAAAAQLOw+3zXpj9grNfeBhF/PwAAAD85AQAAAAAAAAEzAAAAJAAAADBDYt7OkKg/YKzX3gYRfz8AAAA/SQEAAAAAAAABNAAAACQAAAAw0xPBIEqqP2Cs194GEX8/AAAAP0kBAAAAAAAAATUAAAAkAAAAEGPFo3IDrD9grNfeBhF/PwAAAD9YAQAAAAAAAAE2AAAAJAAAABArHpUb4Kw/YKzX3gYRfz8AAAA/WAEAAAAAAAABNwAAACQAAAAAu893bZmuP2Cs194GEX8/AAAAP2gBAAAAAAAAATgAAAAkAAAAAIMoaRZ2rz9grNfeBhF/PwAAAD9oAQAAAAAAAAE5AAAAJAAAAHilQK1fKbA/YKzX3gYRfz8AAAA/dwEAAAAAAAABOgAAACQAAABwbZmeCAaxP2Cs194GEX8/AAAAP3cBAAAAAAAAATsAAAAkAAAAcNFFF110sT9grNfeBhF/PwAAAD+HAQAAAAAAAAE8AAAAJAAAAHA18o+x4rE/YKzX3gYRfz8AAAA/kQEAAAAAAAABPQAAACQAAABomZ4IBlGyP2Cs194GEX8/AAAAP6EBAAAAAAAAAT4AAAAkAAAAYP1KgVq/sj9grNfeBhF/PwAAAD+hAQAAAAAAAAE/AAAAJAAAAGBh9/muLbM/YKzX3gYRfz8AAAA/sAEAAAAAAAABQAAAACQAAABYKVDrVwq0P2Cs194GEX8/AAAAP7ABAAAAAAAAAUEAAAAkAAAAWPGo3ADntD9grNfeBhF/PwAAAD/AAQAAAAAAAAFCAAAAJAAAAEi5Ac6pw7U/YKzX3gYRfz8AAAA/0AEAAAAAAAABQwAAACQAAABASbOw+3y3P+BFBuNI7IE/AAAAP9ABAAAAAAAAAUQAAAAkAAAAMHW4GvnHuD/gRQbjSOyBPwAAAD/fAQAAAAAAAAFFAAAAJAAAACBpFnaf77o/4EUG40jsgT8AAAA/3wEAAAAAAAABRgAAACQAAAAQXXTRRRe9P+BFBuNI7IE/AAAAP+8BAAAAAAAAAUcAAAAkAAAACFHSLOw+vz+gtaBWDlCEPwAAAD/vAQAAAAAAAAFIAAAAJAAAAHgiGERJs8A/UCU7ytOzhj8AAAA//gEAAAAAAAABSQAAACQAAABwTh2uRv7BP1AlO8rTs4Y/AAAAP/4BAAAAAAAAAUoAAAAkAAAAZKx4VG6Awz9QJTvK07OGPwAAAD8OAgAAAAAAAAFLAAAAJAAAAFjYfb5ry8Q/0ARwsV57iz8AAAA/DgIAAAAAAAABTAAAACQAAABQBIMoaRbGP9AEcLFee4s/AAAAPx4CAAAAAAAAAU0AAAAkAAAARP4xVjwqxz+AdAolJN+NPwAAAD8eAgAAAAAAAAFOAAAAJAAAADwqN8A5dcg/GHJSzHQhkD8AAAA/LQIAAAAAAAABTwAAACQAAAAwJObtDInJP/ipH4ZXU5E/AAAAPy0CAAAAAAAAAVAAAAAkAAAAKOw+37Vlyj/4qR+GV1ORPwAAAD89AgAAAAAAAAFRAAAAJAAAACS0l9BeQss/0OHsPzqFkj8AAAA/PQIAAAAAAAABUgAAACQAAAAgSpqF3efLP9Dh7D86hZI/AAAAP00CAAAAAAAAAVMAAAAkAAAAGBLzdobEzD+wGbr5HLeTPwAAAD9NAgAAAAAAAAFUAAAAJAAAABTaS2gvoc0/sBm6+Ry3kz8AAAA/XAIAAAAAAAABVQAAACQAAAAMPvjggw/OP7AZuvkct5M/AAAAP1wCAAAAAAAAAVYAAAAkAAAACKKkWdh9zj+wGbr5HLeTPwAAAD9sAgAAAAAAAAFXAAAAJAAAAAgGUdIs7M4/sBm6+Ry3kz8AAAA/bAIAAAAAAAABWAAAACQAAAAAav1KgVrPP7AZuvkct5M/AAAAP3sCAAAAAAAAAVkAAAAkAAAAAM6pw9XIzz+wGbr5HLeTPwAAAD97AgAAAAAAAAFaAAAAJAAAAP4YKx6VG9A/sBm6+Ry3kz8AAAA/iwIAAAAAAAABWwAAACQAAAD8MVY8KjfQP7AZuvkct5M/AAAAP4sCAAAAAAAAAVwAAAAkAAAA/EqBWr9S0D+wGbr5HLeTPwAAAD+bAgAAAAAAAAFdAAAAJAAAAPxjrHhUbtA/sBm6+Ry3kz8AAAA/mwIAAAAAAAABXgAAACQAAAD6fNeW6YnQP7AZuvkct5M/AAAAP6oCAAAAAAAAAV8AAAAkAAAA+pUCtX6l0D+wGbr5HLeTPwAAAD+6AgAAAAAAAAFgAAAAJAAAAPbHWPGo3NA/sBm6+Ry3kz8AAAA/ugIAAAAAAAABYQAAACQAAAD24IMPPvjQP7AZuvkct5M/AAAAP8oCAAAAAAAAAWIAAAAkAAAA9CsFav1K0T+wGbr5HLeTPwAAAD/KAgAAAAAAAAFjAAAAJAAAAPJ2hsS8ndE/sBm6+Ry3kz8AAAA/2QIAAAAAAAABZAAAACQAAADwwQcffPDRP7AZuvkct5M/AAAAP9kCAAAAAAAAAWUAAAAkAAAA7PNdW6Yn0j+wGbr5HLeTPwAAAD/pAgAAAAAAAAFmAAAAJAAAAOw+37VletI/sBm6+Ry3kz8AAAA/+AIAAAAAAAABZwAAACQAAADoiWAQJc3SP7AZuvkct5M/AAAAP/gCAAAAAAAAAWgAAAAkAAAA5u0MiXk70z+wGbr5HLeTPwAAAD/4AgAAAAAAAAFpAAAAJAAAAOBq5B9jxdM/sBm6+Ry3kz8AAAA/CAMAAAAAAAABagAAACQAAADcGRLzdobUP7AZuvkct5M/AAAAPxgDAAAAAAAAAWsAAAAkAAAA0uFq5B9j1T+QUYez/+iUPwAAAD8YAwAAAAAAAAFsAAAAJAAAAM6QmLczJNY/kFGHs//olD8AAAA/JwMAAAAAAAABbQAAACQAAADIP8aKR+XWP5BRh7P/6JQ/AAAAPycDAAAAAAAAAW4AAAAkAAAAwgcffPDB1z+QUYez/+iUPwAAAD83AwAAAAAAAAFvAAAAJAAAALrPd22Zntg/aIlUbeIalj8AAAA/NwMAAAAAAAABcAAAACQAAAC0ZXoiGETZP2iJVG3iGpY/AAAAP0cDAAAAAAAAAXEAAAAkAAAAsBSo9SsF2j9oiVRt4hqWPwAAAD9HAwAAAAAAAAFyAAAAJAAAAKiRf4wVj9o/aIlUbeIalj8AAAA/VgMAAAAAAAABcwAAACQAAACo3ADn1OHaP2iJVG3iGpY/AAAAP1YDAAAAAAAAAXQAAAAkAAAAqA5XI/8Y2z9oiVRt4hqWPwAAAD9mAwAAAAAAAAF1AAAAJAAAAKRArV8pUNs/aIlUbeIalj8AAAA/ZgMAAAAAAAABdgAAACQAAACkWdh9vmvbP2iJVG3iGpY/AAAAP3UDAAAAAAAAAXcAAAAkAAAApHIDnFOH2z9oiVRt4hqWPwAAAD91AwAAAAAAAAF4AAAAJAAAAKRyA5xTh9s/kFGHs//olD8AAAA/hQMAAAAAAAABeQAAACQAAACkcgOcU4fbP7AZuvkct5M/AAAAPx8GAAAAAAAAAXoAAAAkAAAApIsuuuii2z+wGbr5HLeTPwAAAD8fBgAAAAAAAAF7AAAAJAAAAKSLLrroots/0OHsPzqFkj8AAAA/LwYAAAAAAAABfAAAACQAAACkpFnYfb7bP9Dh7D86hZI/AAAAPz4GAAAAAAAAAX0AAAAkAAAApKRZ2H2+2z/4qR+GV1ORPwAAAD8+BgAAAAAAAAF+AAAAJAAAAKC9hPYS2ts/+KkfhldTkT8AAAA/+gYAAAAAAAABfwAAACQAAACgvYT2EtrbPxhyUsx0IZA/AAAAPwkHAAAAAAAAAYAAAAAkAAAAoNavFKj12z8YclLMdCGQPwAAAD9XBwAAAAAAAAGBAAAAJAAAAKDWrxSo9ds/gHQKJSTfjT8AAAA/pgcAAAAAAAABggAAACQAAACg1q8UqPXbP9AEcLFee4s/AAAAP+EHAAAAAAAAAYMAAAAkAAAAoO/aMj0R3D/QBHCxXnuLPwAAAD/xBwAAAAAAAAGEAAAAJAAAAKDv2jI9Edw/AJXVPZkXiT8AAAA/AAgAAAAAAAABhQAAACQAAACgCAZR0izcP1AlO8rTs4Y/AAAAPyAIAAAAAAAAAYYAAAAkAAAAoAgGUdIs3D+gtaBWDlCEPwAAAD8/CAAAAAAAAAGHAAAAJAAAAJwhMW9nSNw/4EUG40jsgT8AAAA/TggAAAAAAAABiAAAACQAAACcITFvZ0jcP2Cs194GEX8/AAAAP24IAAAAAAAAAYkAAAAkAAAAdobEvJ0h6T86VzwmgIvVPwAAAD8AAAAAAAAAAAGKAAAAJAAAAPYS2ktoL+k/Olc8JoCL1T8AAAA/nQAAAAAAAAABiwAAACQAAAB2n+/aMj3pPzpXPCaAi9U/AAAAP6wAAAAAAAAAAYwAAAAkAAAA9kQwiJJm6T86VzwmgIvVPwAAAD+sAAAAAAAAAAGNAAAAJAAAAPRdW6Ynguk/Olc8JoCL1T8AAAA/vAAAAAAAAAABjgAAACQAAADydobEvJ3pPzpXPCaAi9U/AAAAP7wAAAAAAAAAAY8AAAAkAAAAchzHcRzH6T86VzwmgIvVPwAAAD/MAAAAAAAAAAGQAAAAJAAAAPDBBx988Ok/Olc8JoCL1T8AAAA/2wAAAAAAAAABkQAAACQAAABwZ0jM2xnqPzpXPCaAi9U/AAAAP9sAAAAAAAAAAZIAAAAkAAAA7AyJeTtD6j86VzwmgIvVPwAAAD/rAAAAAAAAAAGTAAAAJAAAAOwltJfQXuo/vIOf+mF41T8AAAA/6wAAAAAAAAABlAAAACQAAABsy/REMIjqP7yDn/pheNU/AAAAP/oAAAAAAAAAAZUAAAAkAAAAbOQfY8Wj6j8+sALPQ2XVPwAAAD/6AAAAAAAAAAGWAAAAJAAAAGr9SoFav+o/PrACz0Nl1T8AAAA/CgEAAAAAAAABlwAAACQAAADqiWAQJc3qPz6wAs9DZdU/AAAAPwoBAAAAAAAAAZgAAAAkAAAAahZ2n+/a6j8+sALPQ2XVPwAAAD8aAQAAAAAAAAGZAAAAJAAAAGoWdp/v2uo/wNxloyVS1T8AAAA/KQEAAAAAAAABmgAAACQAAADooosuuujqP8DcZaMlUtU/AAAAPykBAAAAAAAAAZsAAAAkAAAAaC+hvYT26j/A3GWjJVLVPwAAAD85AQAAAAAAAAGcAAAAJAAAAOi7tkxPBOs/wNxloyVS1T8AAAA/SQEAAAAAAAABnQAAACQAAABmSMzbGRLrP8DcZaMlUtU/AAAAP0kBAAAAAAAAAZ4AAAAkAAAA5tThauQf6z/A3GWjJVLVPwAAAD9YAQAAAAAAAAGfAAAAJAAAAGZh9/muLes/wNxloyVS1T8AAAA/WAEAAAAAAAABoAAAACQAAABmeiIYREnrP8DcZaMlUtU/AAAAP2gBAAAAAAAAAaEAAAAkAAAAZpNNNtlk6z/A3GWjJVLVPwAAAD93AQAAAAAAAAGiAAAAJAAAAGSseFRugOs/PrACz0Nl1T8AAAA/dwEAAAAAAAABowAAACQAAABixaNyA5zrPz6wAs9DZdU/AAAAP3cBAAAAAAAAAaQAAAAkAAAA4mrkH2PF6z+8g5/6YXjVPwAAAD+HAQAAAAAAAAGlAAAAJAAAAOCDDz744Os/vIOf+mF41T8AAAA/hwEAAAAAAAABpgAAACQAAADgnDpcjfzrP7yDn/pheNU/AAAAP5cBAAAAAAAAAacAAAAkAAAAYClQ61cK7D+8g5/6YXjVPwAAAD+XAQAAAAAAAAGoAAAAJAAAAGBCewntJew/Olc8JoCL1T8AAAA/pgEAAAAAAAABqQAAACQAAADezpCYtzPsPzpXPCaAi9U/AAAAP7YBAAAAAAAAAaoAAAAkAAAAXlumJ4JB7D86VzwmgIvVPwAAAD+2AQAAAAAAAAGrAAAAJAAAANznu7ZMT+w/Olc8JoCL1T8AAAA/xgEAAAAAAAABrAAAACQAAABcdNFFF13sPzpXPCaAi9U/AAAAP8YBAAAAAAAAAa0AAAAkAAAA3ADn1OFq7D86VzwmgIvVPwAAAD/VAQAAAAAAAAGuAAAAJAAAAFyN/GOseOw/Olc8JoCL1T8AAAA/1QEAAAAAAAABrwAAACQAAABcpieCQZTsP7gq2VGentU/AAAAP+UBAAAAAAAAAbAAAAAkAAAAXL9SoNav7D+4KtlRnp7VPwAAAD/lAQAAAAAAAAGxAAAAJAAAAFjYfb5ry+w/Nv51fbyx1T8AAAA/9AEAAAAAAAABsgAAACQAAABYCtT6lQLtPzb+dX28sdU/AAAAP/QBAAAAAAAAAbMAAAAkAAAAViP/GCse7T82/nV9vLHVPwAAAD8EAgAAAAAAAAG0AAAAJAAAANbIP8aKR+0/Nv51fbyx1T8AAAA/BAIAAAAAAAABtQAAACQAAABUboBz6nDtPzb+dX28sdU/AAAAPxQCAAAAAAAAAbYAAAAkAAAA0hPBIEqa7T82/nV9vLHVPwAAAD8UAgAAAAAAAAG3AAAAJAAAAFK5Ac6pw+0/Nv51fbyx1T8AAAA/IwIAAAAAAAABuAAAACQAAABS0izsPt/tPzb+dX28sdU/AAAAPyMCAAAAAAAAAbkAAAAkAAAAUOtXCtT67T82/nV9vLHVPwAAAD8zAgAAAAAAAAG6AAAAJAAAAE4EgyhpFu4/Nv51fbyx1T8AAAA/MwIAAAAAAAABuwAAACQAAABOHa5G/jHuP7gq2VGentU/AAAAP0MCAAAAAAAAAbwAAAAkAAAATjbZZJNN7j+4KtlRnp7VPwAAAD9DAgAAAAAAAAG9AAAAJAAAAExPBIMoae4/uCrZUZ6e1T8AAAA/UgIAAAAAAAABvgAAACQAAABMaC+hvYTuP7gq2VGentU/AAAAP1ICAAAAAAAAAb8AAAAkAAAAzPREMIiS7j+4KtlRnp7VPwAAAD9iAgAAAAAAAAHAAAAAJAAAAMwNcE4dru4/uCrZUZ6e1T8AAAA/YgIAAAAAAAABwQAAACQAAADIJptsssnuP7gq2VGentU/AAAAP3ECAAAAAAAAAcIAAAAkAAAASLOw+3zX7j+4KtlRnp7VPwAAAD9xAgAAAAAAAAHDAAAAJAAAAMg/xopH5e4/uCrZUZ6e1T8AAAA/gQIAAAAAAAABxAAAACQAAADIWPGo3ADvP7gq2VGentU/AAAAP4ECAAAAAAAAAcUAAAAkAAAASOUGOKcO7z+4KtlRnp7VPwAAAD+RAgAAAAAAAAHGAAAAJAAAAEj+MVY8Ku8/uCrZUZ6e1T8AAAA/kQIAAAAAAAABxwAAACQAAABGF1100UXvP7gq2VGentU/AAAAP6ACAAAAAAAAAcgAAAAkAAAARDCIkmZh7z+4KtlRnp7VPwAAAD+gAgAAAAAAAAHJAAAAJAAAAERJs7D7fO8/uCrZUZ6e1T8AAAA/sAIAAAAAAAABygAAACQAAADE1cg/xorvP7gq2VGentU/AAAAP8ACAAAAAAAAAcsAAAAkAAAAwu7zXVum7z+4KtlRnp7VPwAAAD/AAgAAAAAAAAHMAAAAJAAAAMIHH3zwwe8/uCrZUZ6e1T8AAAA/wAIAAAAAAAABzQAAACQAAAAIiXk7Q2K+Pweeh8rqnuw/AAAAPwAAAAAAAAAAAc4AAAAkAAAACIl5O0Nivj/FB1bgeajsPwAAAD8fAAAAAAAAAAHPAAAAJAAAAAiJeTtDYr4/g3Ek9giy7D8AAAA/PgAAAAAAAAAB0AAAACQAAAAI7SW0l9C+P4NxJPYIsuw/AAAAP10AAAAAAAAAAdEAAAAkAAAA+LR+pUCtvz+DcST2CLLsPwAAAD//AAAAAAAAAAHSAAAAJAAAAHyMFY/KDcA/Q9vyC5i77D8AAAA//wAAAAAAAAAB0wAAACQAAAB48MEHH3zAP0Pb8guYu+w/AAAAPw8BAAAAAAAAAdQAAAAkAAAAeCIYREmzwD9D2/ILmLvsPwAAAD8PAQAAAAAAAAHVAAAAJAAAAHhUboBz6sA/Q9vyC5i77D8AAAA/HwEAAAAAAAAB1gAAACQAAABwuBr5x1jBP0Pb8guYu+w/AAAAPx8BAAAAAAAAAdcAAAAkAAAAcOpwNfKPwT9D2/ILmLvsPwAAAD8uAQAAAAAAAAHYAAAAJAAAAHAcx3Ecx8E/Q9vyC5i77D8AAAA/RwIAAAAAAAAB2QAAACQAAABwTh2uRv7BP0Pb8guYu+w/AAAAP2cCAAAAAAAAAdoAAAAkAAAAaLLJJptswj9D2/ILmLvsPwAAAD92AgAAAAAAAAHbAAAAJAAAAGgWdp/v2sI/Q9vyC5i77D8AAAA/dgIAAAAAAAAB3AAAACQAAABkrHhUboDDP0Pb8guYu+w/AAAAP4YCAAAAAAAAAd0AAAAkAAAAXKYngkGUxD9D2/ILmLvsPwAAAD+GAgAAAAAAAAHeAAAAJAAAAFCg1q8UqMU/Q9vyC5i77D8AAAA/lgIAAAAAAAAB3wAAACQAAABImoXd57vGP0Pb8guYu+w/AAAAP6UCAAAAAAAAAeAAAAAkAAAAPPjggw8+yD9D2/ILmLvsPwAAAD+lAgAAAAAAAAHhAAAAJAAAADAk5u0Mick/AUXBISfF7D8AAAA/pQIAAAAAAAAB4gAAACQAAAAogkGUNAvLPwFFwSEnxew/AAAAP7UCAAAAAAAAAeMAAAAkAAAAHK5G/jFWzD8BRcEhJ8XsPwAAAD+1AgAAAAAAAAHkAAAAJAAAABR2n+/aMs0/AUXBISfF7D8AAAA/tQIAAAAAAAAB5QAAACQAAAAQDKKkWdjNPwFFwSEnxew/AAAAP8UCAAAAAAAAAeYAAAAkAAAACKKkWdh9zj8BRcEhJ8XsPwAAAD/FAgAAAAAAAAHnAAAAJAAAAAjU+pUCtc4/AUXBISfF7D8AAAA/1QIAAAAAAAAB6AAAACQAAAAIBlHSLOzOPwFFwSEnxew/AAAAP+QCAAAAAAAAAekAAAAkAAAACDinDlcjzz8BRcEhJ8XsPwAAAD/0AgAAAAAAAAHqAAAAJAAAAABq/UqBWs8/AUXBISfF7D8AAAA/EwMAAAAAAAAB6wAAACQAAAAAnFOHq5HPPwFFwSEnxew/AAAAPyMDAAAAAAAAAewAAAAkAAAAAM6pw9XIzz8BRcEhJ8XsPwAAAD8jAwAAAAAAAAHtAAAAJAAAAAAAAAAAANA/AUXBISfF7D8AAAA/MgMAAAAAAAAB7gAAACQAAAD8SoFav1LQPwFFwSEnxew/AAAAPzIDAAAAAAAAAe8AAAAkAAAA+nzXlumJ0D8BRcEhJ8XsPwAAAD9CAwAAAAAAAAHwAAAAJAAAAPbHWPGo3NA/AUXBISfF7D8AAAA/QgMAAAAAAAAB8QAAACQAAAD2+a4t0xPRPwFFwSEnxew/AAAAP1IDAAAAAAAAAfIAAAAkAAAA9CsFav1K0T8BRcEhJ8XsPwAAAD9SAwAAAAAAAAHzAAAAJAAAAPJ2hsS8ndE/AUXBISfF7D8AAAA/YQMAAAAAAAAB9AAAACQAAADwwQcffPDRPwFFwSEnxew/AAAAP2EDAAAAAAAAAfUAAAAkAAAA7AyJeTtD0j8BRcEhJ8XsPwAAAD9xAwAAAAAAAAH2AAAAJAAAAOpXCtT6ldI/Q9vyC5i77D8AAAA/gQMAAAAAAAAB9wAAACQAAADoiWAQJc3SP0Pb8guYu+w/AAAAP4EDAAAAAAAAAfgAAAAkAAAA5u0MiXk70z9D2/ILmLvsPwAAAD+BAwAAAAAAAAH5AAAAJAAAAOIfY8WjctM/Q9vyC5i77D8AAAA/kAMAAAAAAAAB+gAAACQAAADggw8++ODTP0Pb8guYu+w/AAAAP5ADAAAAAAAAAfsAAAAkAAAA3Oe7tkxP1D9D2/ILmLvsPwAAAD+gAwAAAAAAAAH8AAAAJAAAANhkk0022dQ/Q9vyC5i77D8AAAA/oAMAAAAAAAAB/QAAACQAAADS4WrkH2PVP0Pb8guYu+w/AAAAP68DAAAAAAAAAf4AAAAkAAAA0F5Cewnt1T9D2/ILmLvsPwAAAD+/AwAAAAAAAAH/AAAAJAAAAMzbGRLzdtY/g3Ek9giy7D8AAAA/vwMAAAAAAAABAAEAACQAAADIP8aKR+XWP4NxJPYIsuw/AAAAP88DAAAAAAAAAQEBAAAkAAAAxKNyA5xT1z/FB1bgeajsPwAAAD/PAwAAAAAAAAECAQAAJAAAAMLu811bptc/xQdW4Hmo7D8AAAA/3gMAAAAAAAABAwEAACQAAAC+OXW4GvnXP8UHVuB5qOw/AAAAP94DAAAAAAAAAQQBAAAkAAAAvmvL9EQw2D/FB1bgeajsPwAAAD/uAwAAAAAAAAEFAQAAJAAAALyE9hLaS9g/xQdW4Hmo7D8AAAA/7gMAAAAAAAABBgEAACQAAAD8Y6x4VG7oP0WTS7tVye4/AAAAPwAAAAAAAAAAAQcBAAAkAAAAegntJbSX6D9BOoUSku/uPwAAAD9eAAAAAAAAAAEIAQAAJAAAAPquLdMTweg/vw0iPrAC7z8AAAA/bgAAAAAAAAABCQEAACQAAAD6x1jxqNzoP/tKjX9dH+8/AAAAP30AAAAAAAAAAQoBAAAkAAAA9uCDDz746D+7tFuV7CjvPwAAAD99AAAAAAAAAAELAQAAJAAAAPb5ri3TE+k/eR4qq3sy7z8AAAA/jQAAAAAAAAABDAEAACQAAAD2EtpLaC/pPzmI+MAKPO8/AAAAP40AAAAAAAAAAQ0BAAAkAAAA9isFav1K6T/38cbWmUXvPwAAAD+dAAAAAAAAAAEOAQAAJAAAAPZEMIiSZuk/tVuV7ChP7z8AAAA/nQAAAAAAAAABDwEAACQAAAB00UUXXXTpP7VblewoT+8/AAAAP6wAAAAAAAAAARABAAAkAAAA9F1bpieC6T91xWMCuFjvPwAAAD+sAAAAAAAAAAERAQAAJAAAAHTqcDXyj+k/dcVjArhY7z8AAAA/vAAAAAAAAAABEgEAACQAAADydobEvJ3pP3XFYwK4WO8/AAAAP7wAAAAAAAAAARMBAAAkAAAAcgOcU4er6T91xWMCuFjvPwAAAD9JAQAAAAAAAAEUAQAAJAAAAPKPseJRuek/My8yGEdi7z8AAAA/SQEAAAAAAAABFQEAACQAAAByHMdxHMfpPzMvMhhHYu8/AAAAP1gBAAAAAAAAARYBAAAkAAAAchzHcRzH6T/zmAAu1mvvPwAAAD9oAQAAAAAAAAEXAQAAJAAAAPCo3ADn1Ok/85gALtZr7z8AAAA/aAEAAAAAAAABGAEAACQAAABwNfKPseLpP/OYAC7Wa+8/AAAAP3cBAAAAAAAAARkBAAAkAAAA8MEHH3zw6T+xAs9DZXXvPwAAAD93AQAAAAAAAAEaAQAAJAAAAHBOHa5G/uk/sQLPQ2V17z8AAAA/hwEAAAAAAAABGwEAACQAAADw2jI9EQzqP3FsnVn0fu8/AAAAP5cBAAAAAAAAARwBAAAkAAAAcGdIzNsZ6j9xbJ1Z9H7vPwAAAD+wAQAAAAAAAAEdAQAAJAAAAHBnSMzbGeo/L9Zrb4OI7z8AAAA/0AEAAAAAAAABHgEAACQAAADw811bpifqP+8/OoUSku8/AAAAP98BAAAAAAAAAR8BAAAkAAAAcIBz6nA16j/vPzqFEpLvPwAAAD8tAgAAAAAAAAEgAQAAJAAAAHCAc+pwNeo/rakIm6Gb7z8AAAA/LQIAAAAAAAABIQEAACQAAADwqNwA59TpPw2vpiJshu4/AAAAPwAAAAAAAAAAASIBAAAkAAAAchzHcRzH6T8Nr6YibIbuPwAAAD99AAAAAAAAAAEjAQAAJAAAAPKPseJRuek/zRh1OPuP7j8AAAA/jQAAAAAAAAABJAEAACQAAAByA5xTh6vpP4uCQ06Kme4/AAAAP5wAAAAAAAAAASUBAAAkAAAA8naGxLyd6T9J7BFkGaPuPwAAAD+sAAAAAAAAAAEmAQAAJAAAAPJ2hsS8nek/CVbgeais7j8AAAA/uwAAAAAAAAABJwEAACQAAAB06nA18o/pP8e/ro83tu4/AAAAP8sAAAAAAAAAASgBAAAkAAAA9F1bpieC6T+HKX2lxr/uPwAAAD/bAAAAAAAAAAEpAQAAJAAAAPRdW6Ynguk/RZNLu1XJ7j8AAAA/6gAAAAAAAAABKgEAACQAAAB00UUXXXTpP8Nm6OZz3O4/AAAAP+oAAAAAAAAAASsBAAAkAAAA9kQwiJJm6T+D0Lb8AubuPwAAAD/6AAAAAAAAAAEsAQAAJAAAAPYrBWr9Suk//6NTKCH57j8AAAA/+gAAAAAAAAABLQEAACQAAAB2n+/aMj3pP3138FM/DO8/AAAAP/oAAAAAAAAAAS4BAAAkAAAA9hLaS2gv6T/7So1/XR/vPwAAAD8KAQAAAAAAAAEvAQAAJAAAAHaGxLydIek/eR4qq3sy7z8AAAA/CgEAAAAAAAABMAEAACQAAAD2+a4t0xPpPzmI+MAKPO8/AAAAPyUBAAAAAAAAATEBAAAkAAAAdm2ZnggG6T/38cbWmUXvPwAAAD8lAQAAAAAAAAEyAQAAJAAAAHpUboBz6ug/tVuV7ChP7z8AAAA/NQEAAAAAAAABMwEAACQAAAB6VG6Ac+roPzMvMhhHYu8/AAAAP0QBAAAAAAAAATQBAAAkAAAA+sdY8ajc6D/zmAAu1mvvPwAAAD9EAQAAAAAAAAE1AQAAJAAAAHo7Q2Lezug/sQLPQ2V17z8AAAA/VAEAAAAAAAABNgEAACQAAAB6O0Ni3s7oP3FsnVn0fu8/AAAAP2QBAAAAAAAAATcBAAAkAAAA+q4t0xPB6D8v1mtvg4jvPwAAAD9zAQAAAAAAAAE4AQAAJAAAAHoiGERJs+g/7z86hRKS7z8AAAA/gwEAAAAAAAABOQEAACQAAAD6lQK1fqXoP62pCJuhm+8/AAAAP4MBAAAAAAAAAToBAAAkAAAAegntJbSX6D9rE9ewMKXvPwAAAD+TAQAAAAAAAAE7AQAAJAAAAPx815bpieg/K32lxr+u7z8AAAA/kwEAAAAAAAABPAEAACQAAAB88MEHH3zoP+nmc9xOuO8/AAAAP6IBAAAAAAAAAT0BAAAkAAAAfPDBBx986D+pUELy3cHvPwAAAD+iAQAAAAAAAAE+AQAAJAAAAPxjrHhUbug/qVBC8t3B7z8AAAA/sgEAAAAAAAABPwEAACQAAAB815bpiWDoP2e6EAhty+8/AAAAP7IBAAAAAAAAAUABAAAkAAAA/EqBWr9S6D9nuhAIbcvvPwAAAD/RAQAAAAAAAAFBAQAAJAAAAPxKgVq/Uug/JyTfHfzU7z8AAAA/4QEAAAAAAAAL</ink>
</athena>
</file>

<file path=customXml/item5.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BIAAAATAAAABwMAAAAAAQAAACAAAAAECUlua0F0b21WMQIAAAAJBAAAAAkFAAAACQYAAAAJBwAAAAkIAAAACQkAAAAJCgAAAAkLAAAACQwAAAAJDQAAAAkOAAAACQ8AAAAJEAAAAAkRAAAACRIAAAAJEwAAAAkUAAAACRUAAAANDgUEAAAAC1BlblN0cm9rZVYxBAAAAApBdHRyaWJ1dGVzBVRyYWNlCVN0YXJ0VGltZQRUeXBlBAQABA9QZW5BdHRyaWJ1dGVzVjECAAAACklua1RyYWNlVjECAAAAEAxBY3Rpb25UeXBlVjECAAAAAgAAAAkWAAAACRcAAAD5DAAAAAAAAAXo////DEFjdGlvblR5cGVWMQEAAAAHdmFsdWVfXwAIAgAAAAAAAAABBQAAAAQAAAAJGQAAAAkaAAAAYTAAAAAAAAAB5f///+j///8AAAAAAQYAAAAEAAAACRwAAAAJHQAAADaZAAAAAAAAAeL////o////AAAAAAEHAAAABAAAAAkfAAAACSAAAAA4rQAAAAAAAAHf////6P///wAAAAABCAAAAAQAAAAJIgAAAAkjAAAAg7EAAAAAAAAB3P///+j///8AAAAAAQkAAAAEAAAACSUAAAAJJgAAALruAAAAAAAAAdn////o////AAAAAAEKAAAABAAAAAkoAAAACSkAAADNBwEAAAAAAAHW////6P///wAAAAABCwAAAAQAAAAJKwAAAAksAAAAEyQBAAAAAAAB0////+j///8AAAAAAQwAAAAEAAAACS4AAAAJLwAAAAUpAQAAAAAAAdD////o////AAAAAAENAAAABAAAAAkxAAAACTIAAACpKwEAAAAAAAHN////6P///wAAAAABDgAAAAQAAAAJNAAAAAk1AAAA9i8BAAAAAAAByv///+j///8AAAAAAQ8AAAAEAAAACTcAAAAJOAAAANEyAQAAAAAAAcf////o////AAAAAAEQAAAABAAAAAk6AAAACTsAAACTUwEAAAAAAAHE////6P///wAAAAABEQAAAAQAAAAJPQAAAAk+AAAAp1YBAAAAAAABwf///+j///8AAAAAARIAAAAEAAAACUAAAAAJQQAAAMkWAgAAAAAAAb7////o////AAAAAAETAAAABAAAAAlDAAAACUQAAAB+IgIAAAAAAAG7////6P///wAAAAABFAAAAAQAAAAJRgAAAAlHAAAAs18CAAAAAAABuP///+j///8AAAAABRUAAAANQ2xlYXJDYW52YXNWMQIAAAAJU3RhcnRUaW1lBFR5cGUABBAMQWN0aW9uVHlwZVYxAgAAAAIAAADsgAIAAAAAAAG3////6P///wAAAAAFFgAAAA9QZW5BdHRyaWJ1dGVzVjEKAAAAB19jb2xvckEHX2NvbG9yUgdfY29sb3JHB19jb2xvckIKRml0VG9DdXJ2ZQZIZWlnaHQOSWdub3JlUHJlc3N1cmUNSXNIaWdobGlnaHRlcgVTaGFwZQVXaWR0aAAAAAAAAAAABAACAgICAQYBAQxCcnVzaFNoYXBlVjECAAAABgIAAAD/ALDwAAAAAAAAACJAAAAFtv///wxCcnVzaFNoYXBlVjEBAAAAB3ZhbHVlX18ACAIAAAABAAAAAAAAAAAAIkAFFwAAAApJbmtUcmFjZVYxAwAAAA1MaXN0YDErX2l0ZW1zDExpc3RgMStfc2l6ZQ9MaXN0YDErX3ZlcnNpb24EAAAYU2hhcmVkLklua2luZy5JbmtQb2ludFtdAgAAAAgIAgAAAAlLAAAAPQEAAD0BAAABGQAAABYAAAD/ALDwAAAAAAAAACJAAAABtP///7b///8BAAAAAAAAAAAAIkABGgAAABcAAAAJTQAAACQAAAAkAAAAARwAAAAWAAAA/wCw8AAAAAAAAAAiQAAAAbL///+2////AQAAAAAAAAAAACJAAR0AAAAXAAAACU8AAAAhAAAAIQAAAAEfAAAAFgAAAP8AsPAAAAAAAAAAIkAAAAGw////tv///wEAAAAAAAAAAAAiQAEgAAAAFwAAAAlRAAAAFQAAABUAAAABIgAAABYAAAD/ALDwAAAAAAAAACJAAAABrv///7b///8BAAAAAAAAAAAAIkABIwAAABcAAAAJUwAAACoAAAAqAAAAASUAAAAWAAAA/wCw8AAAAAAAAAAiQAAAAaz///+2////AQAAAAAAAAAAACJAASYAAAAXAAAACVUAAABpAAAAaQAAAAEoAAAAFgAAAP8AsPAAAAAAAAAAIkAAAAGq////tv///wEAAAAAAAAAAAAiQAEpAAAAFwAAAAlXAAAASgAAAEoAAAABKwAAABYAAAD/ALDwAAAAAAAAACJAAAABqP///7b///8BAAAAAAAAAAAAIkABLAAAABcAAAAJWQAAAAEAAAABAAAAAS4AAAAWAAAA/wCw8AAAAAAAAAAiQAAAAab///+2////AQAAAAAAAAAAACJAAS8AAAAXAAAACVsAAAASAAAAEgAAAAExAAAAFgAAAP8AsPAAAAAAAAAAIkAAAAGk////tv///wEAAAAAAAAAAAAiQAEyAAAAFwAAAAldAAAABgAAAAYAAAABNAAAABYAAAD/ALDwAAAAAAAAACJAAAABov///7b///8BAAAAAAAAAAAAIkABNQAAABcAAAAJXwAAABcAAAAXAAAAATcAAAAWAAAA/wCw8AAAAAAAAAAiQAAAAaD///+2////AQAAAAAAAAAAACJAATgAAAAXAAAACWEAAAASAAAAEgAAAAE6AAAAFgAAAP8AsPAAAAAAAAAAIkAAAAGe////tv///wEAAAAAAAAAAAAiQAE7AAAAFwAAAAljAAAAEgAAABIAAAABPQAAABYAAAD/ALDwAAAAAAAAACJAAAABnP///7b///8BAAAAAAAAAAAAIkABPgAAABcAAAAJZQAAAA8AAAAPAAAAAUAAAAAWAAAA/wCw8AAAAAAAAAAiQAAAAZr///+2////AQAAAAAAAAAAACJAAUEAAAAXAAAACWcAAAAbAAAAGwAAAAFDAAAAFgAAAP8AsPAAAAAAAAAAIkAAAAGY////tv///wEAAAAAAAAAAAAiQAFEAAAAFwAAAAlpAAAAJQAAACUAAAABRgAAABYAAAD/ALDwAAAAAAAAACJAAAABlv///7b///8BAAAAAAAAAAAAIkABRwAAABcAAAAJawAAABIAAAASAAAAB0sAAAAAAQAAAAACAAAECklua1BvaW50VjECAAAACWwAAAAJbQAAAAluAAAACW8AAAAJcAAAAAlxAAAACXIAAAAJcwAAAAl0AAAACXUAAAAJdgAAAAl3AAAACXgAAAAJeQAAAAl6AAAACXsAAAAJfAAAAAl9AAAACX4AAAAJfwAAAAmAAAAACYEAAAAJggAAAAmDAAAACYQAAAAJhQAAAAmGAAAACYcAAAAJiAAAAAmJAAAACYoAAAAJiwAAAAmMAAAACY0AAAAJjgAAAAmPAAAACZAAAAAJkQAAAAmSAAAACZMAAAAJlAAAAAmVAAAACZYAAAAJlwAAAAmYAAAACZkAAAAJmgAAAAmbAAAACZwAAAAJnQAAAAmeAAAACZ8AAAAJoAAAAAmhAAAACaIAAAAJowAAAAmkAAAACaUAAAAJpgAAAAmnAAAACagAAAAJqQAAAAmqAAAACasAAAAJrAAAAAmtAAAACa4AAAAJrwAAAAmwAAAACbEAAAAJsgAAAAmzAAAACbQAAAAJtQAAAAm2AAAACbcAAAAJuAAAAAm5AAAACboAAAAJuwAAAAm8AAAACb0AAAAJvgAAAAm/AAAACcAAAAAJwQAAAAnCAAAACcMAAAAJxAAAAAnFAAAACcYAAAAJxwAAAAnIAAAACckAAAAJygAAAAnLAAAACcwAAAAJzQAAAAnOAAAACc8AAAAJ0AAAAAnRAAAACdIAAAAJ0wAAAAnUAAAACdUAAAAJ1gAAAAnXAAAACdgAAAAJ2QAAAAnaAAAACdsAAAAJ3AAAAAndAAAACd4AAAAJ3wAAAAngAAAACeEAAAAJ4gAAAAnjAAAACeQAAAAJ5QAAAAnmAAAACecAAAAJ6AAAAAnpAAAACeoAAAAJ6wAAAAnsAAAACe0AAAAJ7gAAAAnvAAAACfAAAAAJ8QAAAAnyAAAACfMAAAAJ9AAAAAn1AAAACfYAAAAJ9wAAAAn4AAAACfkAAAAJ+gAAAAn7AAAACfwAAAAJ/QAAAAn+AAAACf8AAAAJAAEAAAkBAQAACQIBAAAJAwEAAAkEAQAACQUBAAAJBgEAAAkHAQAACQgBAAAJCQEAAAkKAQAACQsBAAAJDAEAAAkNAQAACQ4BAAAJDwEAAAkQAQAACREBAAAJEgEAAAkTAQAACRQBAAAJFQEAAAkWAQAACRcBAAAJGAEAAAkZAQAACRoBAAAJGwEAAAkcAQAACR0BAAAJHgEAAAkfAQAACSABAAAJIQEAAAkiAQAACSMBAAAJJAEAAAklAQAACSYBAAAJJwEAAAkoAQAACSkBAAAJKgEAAAkrAQAACSwBAAAJLQEAAAkuAQAACS8BAAAJMAEAAAkxAQAACTIBAAAJMwEAAAk0AQAACTUBAAAJNgEAAAk3AQAACTgBAAAJOQEAAAk6AQAACTsBAAAJPAEAAAk9AQAACT4BAAAJPwEAAAlAAQAACUEBAAAJQgEAAAlDAQAACUQBAAAJRQEAAAlGAQAACUcBAAAJSAEAAAlJAQAACUoBAAAJSwEAAAlMAQAACU0BAAAJTgEAAAlPAQAACVABAAAJUQEAAAlSAQAACVMBAAAJVAEAAAlVAQAACVYBAAAJVwEAAAlYAQAACVkBAAAJWgEAAAlbAQAACVwBAAAJXQEAAAleAQAACV8BAAAJYAEAAAlhAQAACWIBAAAJYwEAAAlkAQAACWUBAAAJZgEAAAlnAQAACWgBAAAJaQEAAAlqAQAACWsBAAAJbAEAAAltAQAACW4BAAAJbwEAAAlwAQAACXEBAAAJcgEAAAlzAQAACXQBAAAJdQEAAAl2AQAACXcBAAAJeAEAAAl5AQAACXoBAAAJewEAAAl8AQAACX0BAAAJfgEAAAl/AQAACYABAAAJgQEAAAmCAQAACYMBAAAJhAEAAAmFAQAACYYBAAAJhwEAAAmIAQAACYkBAAAJigEAAAmLAQAACYwBAAAJjQEAAAmOAQAACY8BAAAJkAEAAAmRAQAACZIBAAAJkwEAAAmUAQAACZUBAAAJlgEAAAmXAQAACZgBAAAJmQEAAAmaAQAACZsBAAAJnAEAAAmdAQAACZ4BAAAJnwEAAAmgAQAACaEBAAAJogEAAAmjAQAACaQBAAAJpQEAAAmmAQAACacBAAAJqAEAAA3DB00AAAAAAQAAAEAAAAAECklua1BvaW50VjECAAAACakBAAAJqgEAAAmrAQAACawBAAAJrQEAAAmuAQAACa8BAAAJsAEAAAmxAQAACbIBAAAJswEAAAm0AQAACbUBAAAJtgEAAAm3AQAACbgBAAAJuQEAAAm6AQAACbsBAAAJvAEAAAm9AQAACb4BAAAJvwEAAAnAAQAACcEBAAAJwgEAAAnDAQAACcQBAAAJxQEAAAnGAQAACccBAAAJyAEAAAnJAQAACcoBAAAJywEAAAnMAQAADRwHTwAAAAABAAAAQAAAAAQKSW5rUG9pbnRWMQIAAAAJzQEAAAnOAQAACc8BAAAJ0AEAAAnRAQAACdIBAAAJ0wEAAAnUAQAACdUBAAAJ1gEAAAnXAQAACdgBAAAJ2QEAAAnaAQAACdsBAAAJ3AEAAAndAQAACd4BAAAJ3wEAAAngAQAACeEBAAAJ4gEAAAnjAQAACeQBAAAJ5QEAAAnmAQAACecBAAAJ6AEAAAnpAQAACeoBAAAJ6wEAAAnsAQAACe0BAAANHwdRAAAAAAEAAAAgAAAABApJbmtQb2ludFYxAgAAAAnuAQAACe8BAAAJ8AEAAAnxAQAACfIBAAAJ8wEAAAn0AQAACfUBAAAJ9gEAAAn3AQAACfgBAAAJ+QEAAAn6AQAACfsBAAAJ/AEAAAn9AQAACf4BAAAJ/wEAAAkAAgAACQECAAAJAgIAAA0LB1MAAAAAAQAAAEAAAAAECklua1BvaW50VjECAAAACQMCAAAJBAIAAAkFAgAACQYCAAAJBwIAAAkIAgAACQkCAAAJCgIAAAkLAgAACQwCAAAJDQIAAAkOAgAACQ8CAAAJEAIAAAkRAgAACRICAAAJEwIAAAkUAgAACRUCAAAJFgIAAAkXAgAACRgCAAAJGQIAAAkaAgAACRsCAAAJHAIAAAkdAgAACR4CAAAJHwIAAAkgAgAACSECAAAJIgIAAAkjAgAACSQCAAAJJQIAAAkmAgAACScCAAAJKAIAAAkpAgAACSoCAAAJKwIAAAksAgAADRYHVQAAAAABAAAAgAAAAAQKSW5rUG9pbnRWMQIAAAAJLQIAAAkuAgAACS8CAAAJMAIAAAkxAgAACTICAAAJMwIAAAk0AgAACTUCAAAJNgIAAAk3AgAACTgCAAAJOQIAAAk6AgAACTsCAAAJPAIAAAk9AgAACT4CAAAJPwIAAAlAAgAACUECAAAJQgIAAAlDAgAACUQCAAAJRQIAAAlGAgAACUcCAAAJSAIAAAlJAgAACUoCAAAJSwIAAAlMAgAACU0CAAAJTgIAAAlPAgAACVACAAAJUQIAAAlSAgAACVMCAAAJVAIAAAlVAgAACVYCAAAJVwIAAAlYAgAACVkCAAAJWgIAAAlbAgAACVwCAAAJXQIAAAleAgAACV8CAAAJYAIAAAlhAgAACWICAAAJYwIAAAlkAgAACWUCAAAJZgIAAAlnAgAACWgCAAAJaQIAAAlqAgAACWsCAAAJbAIAAAltAgAACW4CAAAJbwIAAAlwAgAACXECAAAJcgIAAAlzAgAACXQCAAAJdQIAAAl2AgAACXcCAAAJeAIAAAl5AgAACXoCAAAJewIAAAl8AgAACX0CAAAJfgIAAAl/AgAACYACAAAJgQIAAAmCAgAACYMCAAAJhAIAAAmFAgAACYYCAAAJhwIAAAmIAgAACYkCAAAJigIAAAmLAgAACYwCAAAJjQIAAAmOAgAACY8CAAAJkAIAAAmRAgAACZICAAAJkwIAAAmUAgAACZUCAAANFwdXAAAAAAEAAACAAAAABApJbmtQb2ludFYxAgAAAAmWAgAACZcCAAAJmAIAAAmZAgAACZoCAAAJmwIAAAmcAgAACZ0CAAAJngIAAAmfAgAACaACAAAJoQIAAAmiAgAACaMCAAAJpAIAAAmlAgAACaYCAAAJpwIAAAmoAgAACakCAAAJqgIAAAmrAgAACawCAAAJrQIAAAmuAgAACa8CAAAJsAIAAAmxAgAACbICAAAJswIAAAm0AgAACbUCAAAJtgIAAAm3AgAACbgCAAAJuQIAAAm6AgAACbsCAAAJvAIAAAm9AgAACb4CAAAJvwIAAAnAAgAACcECAAAJwgIAAAnDAgAACcQCAAAJxQIAAAnGAgAACccCAAAJyAIAAAnJAgAACcoCAAAJywIAAAnMAgAACc0CAAAJzgIAAAnPAgAACdACAAAJ0QIAAAnSAgAACdMCAAAJ1AIAAAnVAgAACdYCAAAJ1wIAAAnYAgAACdkCAAAJ2gIAAAnbAgAACdwCAAAJ3QIAAAneAgAACd8CAAANNgdZAAAAAAEAAAAEAAAABApJbmtQb2ludFYxAgAAAAngAgAADQMHWwAAAAABAAAAIAAAAAQKSW5rUG9pbnRWMQIAAAAJ4QIAAAniAgAACeMCAAAJ5AIAAAnlAgAACeYCAAAJ5wIAAAnoAgAACekCAAAJ6gIAAAnrAgAACewCAAAJ7QIAAAnuAgAACe8CAAAJ8AIAAAnxAgAACfICAAANDgddAAAAAAEAAAAIAAAABApJbmtQb2ludFYxAgAAAAnzAgAACfQCAAAJ9QIAAAn2AgAACfcCAAAJ+AIAAA0CB18AAAAAAQAAACAAAAAECklua1BvaW50VjECAAAACfkCAAAJ+gIAAAn7AgAACfwCAAAJ/QIAAAn+AgAACf8CAAAJAAMAAAkBAwAACQIDAAAJAwMAAAkEAwAACQUDAAAJBgMAAAkHAwAACQgDAAAJCQMAAAkKAwAACQsDAAAJDAMAAAkNAwAACQ4DAAAJDwMAAA0JB2EAAAAAAQAAACAAAAAECklua1BvaW50VjECAAAACRADAAAJEQMAAAkSAwAACRMDAAAJFAMAAAkVAwAACRYDAAAJFwMAAAkYAwAACRkDAAAJGgMAAAkbAwAACRwDAAAJHQMAAAkeAwAACR8DAAAJIAMAAAkhAwAADQ4HYwAAAAABAAAAIAAAAAQKSW5rUG9pbnRWMQIAAAAJIgMAAAkjAwAACSQDAAAJJQMAAAkmAwAACScDAAAJKAMAAAkpAwAACSoDAAAJKwMAAAksAwAACS0DAAAJLgMAAAkvAwAACTADAAAJMQMAAAkyAwAACTMDAAANDgdlAAAAAAEAAAAQAAAABApJbmtQb2ludFYxAgAAAAk0AwAACTUDAAAJNgMAAAk3AwAACTgDAAAJOQMAAAk6AwAACTsDAAAJPAMAAAk9AwAACT4DAAAJPwMAAAlAAwAACUEDAAAJQgMAAAoHZwAAAAABAAAAIAAAAAQKSW5rUG9pbnRWMQIAAAAJQwMAAAlEAwAACUUDAAAJRgMAAAlHAwAACUgDAAAJSQMAAAlKAwAACUsDAAAJTAMAAAlNAwAACU4DAAAJTwMAAAlQAwAACVEDAAAJUgMAAAlTAwAACVQDAAAJVQMAAAlWAwAACVcDAAAJWAMAAAlZAwAACVoDAAAJWwMAAAlcAwAACV0DAAANBQdpAAAAAAEAAABAAAAABApJbmtQb2ludFYxAgAAAAleAwAACV8DAAAJYAMAAAlhAwAACWIDAAAJYwMAAAlkAwAACWUDAAAJZgMAAAlnAwAACWgDAAAJaQMAAAlqAwAACWsDAAAJbAMAAAltAwAACW4DAAAJbwMAAAlwAwAACXEDAAAJcgMAAAlzAwAACXQDAAAJdQMAAAl2AwAACXcDAAAJeAMAAAl5AwAACXoDAAAJewMAAAl8AwAACX0DAAAJfgMAAAl/AwAACYADAAAJgQMAAAmCAwAADRsHawAAAAABAAAAIAAAAAQKSW5rUG9pbnRWMQIAAAAJgwMAAAmEAwAACYUDAAAJhgMAAAmHAwAACYgDAAAJiQMAAAmKAwAACYsDAAAJjAMAAAmNAwAACY4DAAAJjwMAAAmQAwAACZEDAAAJkgMAAAmTAwAACZQDAAANDgVsAAAACklua1BvaW50VjEEAAAAAVgBWQ5QcmVzc3VyZUZhY3RvcglUaW1lU3RhbXAAAAAABgYLEAIAAACE3PWzxcrQP3Pk54pZjrw/AAAAPwAAAAAAAAAAAW0AAABsAAAAxZg/9ITZ0D9z5OeKWY68PwAAAD8JAQAAAAAAAAFuAAAAbAAAAIrNHLXCBdE/c+TnilmOvD8AAAA/CQEAAAAAAAABbwAAAGwAAABOAvp1ADLRP3Pk54pZjrw/AAAAPxkBAAAAAAAAAXAAAABsAAAAlq9qt7x70T9z5OeKWY68PwAAAD8ZAQAAAAAAAAFxAAAAbAAAAN1c2/h4xdE/c+TnilmOvD8AAAA/KQEAAAAAAAABcgAAAGwAAACmgt+6syzSP3Pk54pZjrw/AAAAPzgBAAAAAAAAAXMAAABsAAAAL+yZPC+F0j9z5OeKWY68PwAAAD84AQAAAAAAAAF0AAAAbAAAALdVVL6q3dI/c+TnilmOvD8AAAA/SAEAAAAAAAABdQAAAGwAAAD/AsX/ZifTP3Pk54pZjrw/AAAAP0gBAAAAAAAAAXYAAABsAAAABfTrAGRi0z+/5qkU0te8PwAAAD9YAQAAAAAAAAF3AAAAbAAAAArlEgJhndM/v+apFNLXvD8AAAA/WAEAAAAAAAABeAAAAGwAAACNXaaC37rTP7/mqRTS17w/AAAAP2cBAAAAAAAAAXkAAABsAAAAUZKDQx3n0z+/5qkU0te8PwAAAD9nAQAAAAAAAAF6AAAAbAAAAJNOzYPc9dM/v+apFNLXvD8AAAA/dwEAAAAAAAABewAAAGwAAAAWx2AEWxPUP7/mqRTS17w/AAAAP3cBAAAAAAAAAXwAAABsAAAAFsdgBFsT1D8L6WueSiG9PwAAAD+GAQAAAAAAAAF9AAAAbAAAAJk/9ITZMNQ/C+lrnkohvT8AAAA/AgIAAAAAAAABfgAAAGwAAADa+z3FmD/UPwvpa55KIb0/AAAAPwICAAAAAAAAAX8AAABsAAAAnzAbhtZr1D8L6WueSiG9PwAAAD8RAgAAAAAAAAGAAAAAbAAAACKprgZVidQ/C+lrnkohvT8AAAA/EQIAAAAAAAABgQAAAGwAAACkIUKH06bUPwvpa55KIb0/AAAAPyECAAAAAAAAAYIAAABsAAAAJ5rVB1LE1D8L6WueSiG9PwAAAD8hAgAAAAAAAAGDAAAAbAAAAGlWH0gR09Q/C+lrnkohvT8AAAA/MQIAAAAAAAABhAAAAGwAAADrzrLIj/DUPwvpa55KIb0/AAAAPzECAAAAAAAAAYUAAABsAAAAbkdGSQ4O1T8L6WueSiG9PwAAAD9AAgAAAAAAAAGGAAAAbAAAALADkInNHNU/C+lrnkohvT8AAAA/UAIAAAAAAAABhwAAAGwAAADyv9nJjCvVPwvpa55KIb0/AAAAP1ACAAAAAAAAAYgAAABsAAAAdDhtSgtJ1T8L6WueSiG9PwAAAD9gAgAAAAAAAAGJAAAAbAAAAPewAMuJZtU/C+lrnkohvT8AAAA/bwIAAAAAAAABigAAAGwAAAC85d2Lx5LVPwvpa55KIb0/AAAAP28CAAAAAAAAAYsAAABsAAAAPl5xDEaw1T8L6WueSiG9PwAAAD9/AgAAAAAAAAGMAAAAbAAAAAOTTs2D3NU/C+lrnkohvT8AAAA/fwIAAAAAAAABjQAAAGwAAADHxyuOwQjWPwvpa55KIb0/AAAAP44CAAAAAAAAAY4AAABsAAAACIR1zoAX1j8L6WueSiG9PwAAAD+OAgAAAAAAAAGPAAAAbAAAAIz8CE//NNY/C+lrnkohvT8AAAA/ngIAAAAAAAABkAAAAGwAAAAOdZzPfVLWPwvpa55KIb0/AAAAP54CAAAAAAAAAZEAAABsAAAATzHmDz1h1j8L6WueSiG9PwAAAD+uAgAAAAAAAAGSAAAAbAAAANOpeZC7ftY/C+lrnkohvT8AAAA/rgIAAAAAAAABkwAAAGwAAABWIg0ROpzWP1frLSjDar0/AAAAP70CAAAAAAAAAZQAAABsAAAA2Jqgkbi51j9X6y0ow2q9PwAAAD+9AgAAAAAAAAGVAAAAbAAAAJ3PfVL25dY/V+stKMNqvT8AAAA/zQIAAAAAAAABlgAAAGwAAABhBFsTNBLXP1frLSjDar0/AAAAP80CAAAAAAAAAZcAAABsAAAAZ/WBFDFN1z+j7e+xO7S9PwAAAD/dAgAAAAAAAAGYAAAAbAAAAG3mqBUuiNc/o+3vsTu0vT8AAAA/3QIAAAAAAAABmQAAAGwAAABy188WK8PXP+3vsTu0/b0/AAAAP+wCAAAAAAAAAZoAAABsAAAAecj2Fyj+1z/t77E7tP29PwAAAD/sAgAAAAAAAAGbAAAAbAAAADz909hlKtg/7e+xO7T9vT8AAAA//AIAAAAAAAABnAAAAGwAAABC7vrZYmXYP+3vsTu0/b0/AAAAP/wCAAAAAAAAAZ0AAABsAAAAByPYmqCR2D/t77E7tP29PwAAAD8LAwAAAAAAAAGeAAAAbAAAAMpXtVvevdg/OfJzxSxHvj8AAAA/CwMAAAAAAAABnwAAAGwAAADRSNxc2/jYP4X0NU+lkL4/AAAAPxsDAAAAAAAAAaAAAABsAAAAEQUmnZoH2T+F9DVPpZC+PwAAAD8bAwAAAAAAAAGhAAAAbAAAAFPBb91ZFtk/hfQ1T6WQvj8AAAA/KwMAAAAAAAABogAAAGwAAACVfbkdGSXZP4X0NU+lkL4/AAAAPysDAAAAAAAAAaMAAABsAAAA1jkDXtgz2T+F9DVPpZC+PwAAAD86AwAAAAAAAAGkAAAAbAAAABj2TJ6XQtk/hfQ1T6WQvj8AAAA/SgMAAAAAAAABpQAAAGwAAABaspbeVlHZP4X0NU+lkL4/AAAAP0oDAAAAAAAAAaYAAABsAAAAmm7gHhZg2T+F9DVPpZC+PwAAAD9aAwAAAAAAAAGnAAAAbAAAAB3nc5+Ufdk/hfQ1T6WQvj8AAAA/WgMAAAAAAAABqAAAAGwAAAChXwcgE5vZP4X0NU+lkL4/AAAAP2kDAAAAAAAAAakAAABsAAAAI9iaoJG42T+F9DVPpZC+PwAAAD9pAwAAAAAAAAGqAAAAbAAAAOgMeGHP5Nk/hfQ1T6WQvj8AAAA/eQMAAAAAAAABqwAAAGwAAAAvuuiiiy7aP4X0NU+lkL4/AAAAP3kDAAAAAAAAAawAAABsAAAANKsPpIhp2j+F9DVPpZC+PwAAAD+IAwAAAAAAAAGtAAAAbAAAADqcNqWFpNo/hfQ1T6WQvj8AAAA/iAMAAAAAAAABrgAAAGwAAADDBfEmAf3aP4X0NU+lkL4/AAAAP5gDAAAAAAAAAa8AAABsAAAAyfYXKP432z+F9DVPpZC+PwAAAD+YAwAAAAAAAAGwAAAAbAAAAM7nPin7cts/hfQ1T6WQvj8AAAA/qAMAAAAAAAABsQAAAGwAAADU2GUq+K3bP9H299gd2r4/AAAAP7cDAAAAAAAAAbIAAABsAAAAHIbWa7T32z/R9vfYHdq+PwAAAD+3AwAAAAAAAAGzAAAAbAAAAJ7+aewyFdw/0fb32B3avj8AAAA/xwMAAAAAAAABtAAAAGwAAACk75DtL1DcP9H299gd2r4/AAAAP8cDAAAAAAAAAbUAAABsAAAAaCRurm183D/R9vfYHdq+PwAAAD/HAwAAAAAAAAG2AAAAbAAAACxZS2+rqNw/Hfm5YpYjvz8AAAA/1wMAAAAAAAABtwAAAGwAAADwjSgw6dTcP2n7e+wObb8/AAAAP+YDAAAAAAAAAbgAAABsAAAA+H5PMeYP3T9p+3vsDm2/PwAAAD/mAwAAAAAAAAG5AAAAbAAAAPxvdjLjSt0/aft77A5tvz8AAAA/9gMAAAAAAAABugAAAGwAAABEHedzn5TdP2n7e+wObb8/AAAAP/YDAAAAAAAAAbsAAABsAAAASg4OdZzP3T9p+3vsDm2/PwAAAD8FBAAAAAAAAAG8AAAAbAAAAJK7frZYGd4/aft77A5tvz8AAAA/BQQAAAAAAAABvQAAAGwAAADYaO/3FGPeP2n7e+wObb8/AAAAPxUEAAAAAAAAAb4AAABsAAAA3lkW+RGe3j9p+3vsDm2/PwAAAD8VBAAAAAAAAAG/AAAAbAAAAORKPfoO2d4/Hfm5YpYjvz8AAAA/JQQAAAAAAAABwAAAAGwAAAAq+K07yyLfPx35uWKWI78/AAAAPyUEAAAAAAAAAcEAAABsAAAArnBBvElA3z8d+bliliO/PwAAAD80BAAAAAAAAAHCAAAAbAAAADDp1DzIXd8/Hfm5YpYjvz8AAAA/NAQAAAAAAAABwwAAAGwAAABypR59h2zfPx35uWKWI78/AAAAP0QEAAAAAAAAAcQAAABsAAAAtGFovUZ73z8d+bliliO/PwAAAD9EBAAAAAAAAAHFAAAAbAAAAPYdsv0Fit8/Hfm5YpYjvz8AAAA/VAQAAAAAAAABxgAAAGwAAAA22vs9xZjfPx35uWKWI78/AAAAP4wFAAAAAAAAAccAAABsAAAAeJZFfoSn3z/R9vfYHdq+PwAAAD+MBQAAAAAAAAHIAAAAbAAAAPoO2f4Cxd8/hfQ1T6WQvj8AAAA/nAUAAAAAAAAByQAAAGwAAAA8yyI/wtPfPznyc8UsR74/AAAAP5wFAAAAAAAAAcoAAABsAAAAfodsf4Hi3z858nPFLEe+PwAAAD+rBQAAAAAAAAHLAAAAbAAAAL5Dtr9A8d8/7e+xO7T9vT8AAAA/uwUAAAAAAAABzAAAAGwAAAAAAAAAAADgP+3vsTu0/b0/AAAAP9oFAAAAAAAAAc0AAABsAAAAAAAAAAAA4D+j7e+xO7S9PwAAAD/aBQAAAAAAAAHOAAAAbAAAACHeJKBfB+A/o+3vsTu0vT8AAAA/6gUAAAAAAAABzwAAAGwAAAAh3iSgXwfgP1frLSjDar0/AAAAP/oFAAAAAAAAAdAAAABsAAAAYppu4B4W4D8L6WueSiG9PwAAAD/6BQAAAAAAAAHRAAAAbAAAAIN4k4B+HeA/v+apFNLXvD8AAAA/CQYAAAAAAAAB0gAAAGwAAACDeJOAfh3gP3Pk54pZjrw/AAAAPwkGAAAAAAAAAdMAAABsAAAApFa4IN4k4D/b32N3aPu7PwAAAD8ZBgAAAAAAAAHUAAAAbAAAAMQ03cA9LOA/299jd2j7uz8AAAA/GQYAAAAAAAAB1QAAAGwAAAAG8SYB/TrgP4/doe3vsbs/AAAAPykGAAAAAAAAAdYAAABsAAAABvEmAf064D9E299jd2i7PwAAAD8pBgAAAAAAAAHXAAAAbAAAACfPS6FcQuA/RNvfY3douz8AAAA/OAYAAAAAAAAB2AAAAGwAAAAnz0uhXELgP/jYHdr+Hrs/AAAAP2cGAAAAAAAAAdkAAABsAAAAJ89LoVxC4D+s1ltQhtW6PwAAAD93BgAAAAAAAAHaAAAAbAAAAEetcEG8SeA/FdLXPJVCuj8AAAA/dwYAAAAAAAAB2wAAAGwAAABoi5XhG1HgP37NUymkr7k/AAAAP4YGAAAAAAAAAdwAAABsAAAAiWm6gXtY4D+axg2MOtO4PwAAAD+WBgAAAAAAAAHdAAAAbAAAAKlH3yHbX+A/t7/H7tD2tz8AAAA/lgYAAAAAAAAB3gAAAGwAAADKJQTCOmfgPx+7Q9vfY7c/AAAAP5YGAAAAAAAAAd8AAABsAAAA6wMpYppu4D88tP09doe2PwAAAD+mBgAAAAAAAAHgAAAAbAAAAAviTQL6deA/WK23oAyrtT8AAAA/pgYAAAAAAAAB4QAAAGwAAAAswHKiWX3gP8GoM40bGLU/AAAAP7UGAAAAAAAAAeIAAABsAAAATZ6XQrmE4D+SnytmOfKzPwAAAD+1BgAAAAAAAAHjAAAAbAAAAE2el0K5hOA/rpjlyM8Vsz8AAAA/xQYAAAAAAAAB5AAAAGwAAABNnpdCuYTgP2OWIz9XzLI/AAAAP8UGAAAAAAAAAeUAAABsAAAATZ6XQrmE4D/LkZ8rZjmyPwAAAD/UBgAAAAAAAAHmAAAAbAAAAG58vOIYjOA/NI0bGHWmsT8AAAA/1AYAAAAAAAAB5wAAAGwAAABufLziGIzgP+iKWY78XLE/AAAAP+QGAAAAAAAAAegAAABsAAAAbny84hiM4D+diJcEhBOxPwAAAD/0BgAAAAAAAAHpAAAAbAAAAG58vOIYjOA/UYbVegvKsD8AAAA/9AYAAAAAAAAB6gAAAGwAAABufLziGIzgPwWEE/GSgLA/AAAAPwMHAAAAAAAAAesAAABsAAAAbny84hiM4D+4gVFnGjewPwAAAD8DBwAAAAAAAAHsAAAAbAAAAG58vOIYjOA/2v4eu0Pbrz8AAAA/AwcAAAAAAAAB7QAAAGwAAABufLziGIzgP6r1FpRhta4/AAAAPxMHAAAAAAAAAe4AAABsAAAATZ6XQrmE4D987A5tf4+tPwAAAD8jBwAAAAAAAAHvAAAAbAAAACzAcqJZfeA/5OeKWY78rD8AAAA/IwcAAAAAAAAB8AAAAGwAAAAL4k0C+nXgPx7a/h67Q6s/AAAAPzIHAAAAAAAAAfEAAABsAAAA6wMpYppu4D/w0Pb32B2qPwAAAD8yBwAAAAAAAAHyAAAAbAAAAKlH3yHbX+A/wMfu0Pb3qD8AAAA/QgcAAAAAAAAB8wAAAGwAAACJabqBe1jgP5G+5qkU0qc/AAAAP0IHAAAAAAAAAfQAAABsAAAAaIuV4RtR4D9itd6CMqymPwAAAD9RBwAAAAAAAAH1AAAAbAAAACfPS6FcQuA/y7Bab0EZpj8AAAA/UQcAAAAAAAAB9gAAAGwAAAAG8SYB/TrgPzKs1ltQhqU/AAAAP2EHAAAAAAAAAfcAAABsAAAA5RICYZ0z4D8Eo840bmCkPwAAAD9xBwAAAAAAAAH4AAAAbAAAAMQ03cA9LOA/BKPONG5gpD8AAAA/oAcAAAAAAAAB+QAAAGwAAACkVrgg3iTgPwSjzjRuYKQ/AAAAP68HAAAAAAAAAfoAAABsAAAAg3iTgH4d4D9snkohfc2jPwAAAD+vBwAAAAAAAAH7AAAAbAAAACHeJKBfB+A/bJ5KIX3Noz8AAAA/vwcAAAAAAAAB/AAAAGwAAAA8yyI/wtPfPz2VQvqap6I/AAAAP78HAAAAAAAAAf0AAABsAAAAcqUefYds3z+lkL7mqRSiPwAAAD/OBwAAAAAAAAH+AAAAbAAAAKh/GrtMBd8/d4e2v8fuoD8AAAA/zgcAAAAAAAAB/wAAAGwAAACcncy4Uo/eP2DzVArpa54/AAAAP94HAAAAAAAAAQABAABsAAAA0nfI9hco3j8w6kzjBkadPwAAAD/eBwAAAAAAAAEBAQAAbAAAAIrKV7Vb3t0/AuFEvCQgnD8AAAA/7gcAAAAAAAABAgEAAGwAAADGlXr0HbLdP9TXPJVC+po/AAAAP+4HAAAAAAAAAQMBAABsAAAARB3nc5+U3T/U1zyVQvqaPwAAAD/9BwAAAAAAAAEEAQAAbAAAAMKkU/Mgd90/1Nc8lUL6mj8AAAA//QcAAAAAAAABBQEAAGwAAADCpFPzIHfdP6TONG5g1Jk/AAAAPw0IAAAAAAAAAQYBAABsAAAAgOgJs2Fo3T+kzjRuYNSZPwAAAD8NCAAAAAAAAAEHAQAAbAAAAD4swHKiWd0/pM40bmDUmT8AAAA/HQgAAAAAAAABCAEAAGwAAAD8b3Yy40rdP6TONG5g1Jk/AAAAPywIAAAAAAAAAQkBAABsAAAAevfisWQt3T+kzjRuYNSZPwAAAD8sCAAAAAAAAAEKAQAAbAAAALbCBfEmAd0/pM40bmDUmT8AAAA/PAgAAAAAAAABCwEAAGwAAACw0d7vKcbcP3TFLEd+rpg/AAAAPzwIAAAAAAAAAQwBAABsAAAAaCRurm183D90xSxHfq6YPwAAAD9LCAAAAAAAAAENAQAAbAAAANrJjCv16Ns/FrMc+blilj8AAAA/WwgAAAAAAAABDgEAAGwAAAAKs2FovUbbP+ipFNLXPJU/AAAAP1sIAAAAAAAAAQ8BAABsAAAAvRTKJQTC2j+4oAyr9RaUPwAAAD9bCAAAAAAAAAEQAQAAbAAAAHB2MuNKPdo/ipcEhBPxkj8AAAA/awgAAAAAAAABEQEAAGwAAABklOTgUMfZP1qO/Fwxy5E/AAAAP3oIAAAAAAAAARIBAABsAAAAmm7gHhZg2T8rhfQ1T6WQPwAAAD96CAAAAAAAAAETAQAAbAAAABEFJp2aB9k/+PfYHdr+jj8AAAA/iggAAAAAAAABFAEAAGwAAABI3yHbX6DYPzzTuIFRZ4o/AAAAP4oIAAAAAAAAARUBAABsAAAAQu762WJl2D8807iBUWeKPwAAAD+aCAAAAAAAAAEWAQAAbAAAADz909hlKtg/PNO4gVFnij8AAAA/mggAAAAAAAABFwEAAGwAAAB5yPYXKP7XP97AqDONG4g/AAAAP6kIAAAAAAAAARgBAABsAAAAtJMZV+rR1z/ewKgzjRuIPwAAAD+pCAAAAAAAAAEZAQAAbAAAADAbhtZrtNc/fq6Y5cjPhT8AAAA/uQgAAAAAAAABGgEAAGwAAACuovJV7ZbXP36umOXIz4U/AAAAP7kIAAAAAAAAARsBAABsAAAA6W0Vla9q1z9+rpjlyM+FPwAAAD/ICAAAAAAAAAEcAQAAbAAAAGf1gRQxTdc/fq6Y5cjPhT8AAAA/yAgAAAAAAAABHQEAAGwAAADkfO6Tsi/XP36umOXIz4U/AAAAP9gIAAAAAAAAAR4BAABsAAAA34vHkrX01j9+rpjlyM+FPwAAAD/YCAAAAAAAAAEfAQAAbAAAABpX6tF3yNY/fq6Y5cjPhT8AAAA/6AgAAAAAAAABIAEAAGwAAABWIg0ROpzWPyKciJcEhIM/AAAAP+gIAAAAAAAAASEBAABsAAAAke0vUPxv1j8inIiXBISDPwAAAD/3CAAAAAAAAAEiAQAAbAAAAIz8CE//NNY/IpyIlwSEgz8AAAA/9wgAAAAAAAABIwEAAGwAAACFC+JNAvrVP8SJeElAOIE/AAAAPwcJAAAAAAAAASQBAABsAAAAwdYEjcTN1T/I7tD299h9PwAAAD8HCQAAAAAAAAElAQAAbAAAALzl3YvHktU/yO7Q9vfYfT8AAAA/FwkAAAAAAAABJgEAAGwAAAC19LaKylfVP8ju0Pb32H0/AAAAPxcJAAAAAAAAAScBAABsAAAAsAOQic0c1T8QyrBab0F5PwAAAD8mCQAAAAAAAAEoAQAAbAAAAOvOssiP8NQ/UKWQvuapdD8AAAA/JgkAAAAAAAABKQEAAGwAAABpVh9IEdPUP1ClkL7mqXQ/AAAAPzYJAAAAAAAAASoBAABsAAAApCFCh9Om1D9QpZC+5ql0PwAAAD82CQAAAAAAAAErAQAAbAAAACKprgZVidQ/UKWQvuapdD8AAAA/RQkAAAAAAAABLAEAAGwAAACfMBuG1mvUP1ClkL7mqXQ/AAAAP0UJAAAAAAAAAS0BAABsAAAAXXTRRRdd1D9QpZC+5ql0PwAAAD9VCQAAAAAAAAEuAQAAbAAAANr7PcWYP9Q/UKWQvuapdD8AAAA/ZQkAAAAAAAABLwEAAGwAAABYg6pEGiLUP1ClkL7mqXQ/AAAAP2UJAAAAAAAAATABAABsAAAAFsdgBFsT1D9QpZC+5ql0PwAAAD90CQAAAAAAAAExAQAAbAAAAJNOzYPc9dM/UKWQvuapdD8AAAA/dAkAAAAAAAABMgEAAGwAAABRkoNDHefTP1ClkL7mqXQ/AAAAP4QJAAAAAAAAATMBAABsAAAAzxnwwp7J0z9QpZC+5ql0PwAAAD+ECQAAAAAAAAE0AQAAbAAAAEyhXEIgrNM/UKWQvuapdD8AAAA/lAkAAAAAAAABNQEAAGwAAADJKMnBoY7TP1ClkL7mqXQ/AAAAP5QJAAAAAAAAATYBAABsAAAAwzeiwKRT0z9QpZC+5ql0PwAAAD+jCQAAAAAAAAE3AQAAbAAAAP8Cxf9mJ9M/UKWQvuapdD8AAAA/twkAAAAAAAABOAEAAGwAAAA6zuc+KfvSP1ClkL7mqXQ/AAAAP8cJAAAAAAAAATkBAABsAAAA8yB3/Wyx0j9QpZC+5ql0PwAAAD/HCQAAAAAAAAE6AQAAbAAAAC/smTwvhdI/UKWQvuapdD8AAAA/1gkAAAAAAAABOwEAAGwAAABrt7x78VjSP1ClkL7mqXQ/AAAAP9YJAAAAAAAAATwBAABsAAAApoLfurMs0j9QpZC+5ql0PwAAAD/mCQAAAAAAAAE9AQAAbAAAAOJNAvp1ANI/UKWQvuapdD8AAAA/5gkAAAAAAAABPgEAAGwAAAAdGSU5ONTRP1ClkL7mqXQ/AAAAP/YJAAAAAAAAAT8BAABsAAAAWuRHePqn0T9QpZC+5ql0PwAAAD/2CQAAAAAAAAFAAQAAbAAAANZrtPd7itE/UKWQvuapdD8AAAA/BQoAAAAAAAABQQEAAGwAAAATN9c2Pl7RP1ClkL7mqXQ/AAAAPwUKAAAAAAAAAUIBAABsAAAATgL6dQAy0T9QpZC+5ql0PwAAAD8VCgAAAAAAAAFDAQAAbAAAAIrNHLXCBdE/UKWQvuapdD8AAAA/FQoAAAAAAAABRAEAAGwAAAAHVYk0ROjQPxDKsFpvQXk/AAAAPyUKAAAAAAAAAUUBAABsAAAAhNz1s8XK0D8QyrBab0F5PwAAAD8lCgAAAAAAAAFGAQAAbAAAAEMgrHMGvNA/EMqwWm9BeT8AAAA/NAoAAAAAAAABRwEAAGwAAADApxjzh57QPxDKsFpvQXk/AAAAPzQKAAAAAAAAAUgBAABsAAAAPC+FcgmB0D/I7tD299h9PwAAAD9ECgAAAAAAAAFJAQAAbAAAAPxyOzJKctA/yO7Q9vfYfT8AAAA/UwoAAAAAAAABSgEAAGwAAAC6tvHximPQP8ju0Pb32H0/AAAAP1MKAAAAAAAAAUsBAABsAAAAefqnsctU0D/EiXhJQDiBPwAAAD9jCgAAAAAAAAFMAQAAbAAAADc+XnEMRtA/xIl4SUA4gT8AAAA/cwoAAAAAAAABTQEAAGwAAAD1gRQxTTfQP8SJeElAOIE/AAAAP3MKAAAAAAAAAU4BAABsAAAAcwmBsM4Z0D8inIiXBISDPwAAAD+CCgAAAAAAAAFPAQAAbAAAAOAh21+g+M8/IpyIlwSEgz8AAAA/kgoAAAAAAAABUAEAAGwAAADaMLReo73PP36umOXIz4U/AAAAP5IKAAAAAAAAAVEBAABsAAAAVrgg3iSgzz/ewKgzjRuIPwAAAD+SCgAAAAAAAAFSAQAAbAAAAFLH+dwnZc8/3sCoM40biD8AAAA/ogoAAAAAAAABUwEAAGwAAADOTmZcqUfPPzzTuIFRZ4o/AAAAP7EKAAAAAAAAAVQBAABsAAAAyF0/W6wMzz8807iBUWeKPwAAAD+xCgAAAAAAAAFVAQAAbAAAAMhdP1usDM8/mOXIzxWzjD8AAAA/wQoAAAAAAAABVgEAAGwAAABE5avaLe/OP5jlyM8Vs4w/AAAAP8EKAAAAAAAAAVcBAABsAAAAxGwYWq/Rzj/499gd2v6OPwAAAD/QCgAAAAAAAAFYAQAAbAAAAED0hNkwtM4/K4X0NU+lkD8AAAA/8AoAAAAAAAABWQEAAGwAAAC+e/FYspbOPyuF9DVPpZA/AAAAP/AKAAAAAAAAAVoBAABsAAAAOgNe2DN5zj9ajvxcMcuRPwAAAD//CgAAAAAAAAFbAQAAbAAAALaKyle1W84/ipcEhBPxkj8AAAA//woAAAAAAAABXAEAAGwAAACymaNWuCDOP7igDKv1FpQ/AAAAPw8LAAAAAAAAAV0BAABsAAAAMCEQ1jkDzj8Wsxz5uWKWPwAAAD8PCwAAAAAAAAFeAQAAbAAAACgw6dQ8yM0/dMUsR36umD8AAAA/HwsAAAAAAAABXwEAAGwAAAAiP8LTP43NP6TONG5g1Jk/AAAAPx8LAAAAAAAAAWABAABsAAAAHk6b0kJSzT/U1zyVQvqaPwAAAD8uCwAAAAAAAAFhAQAAbAAAAJrVB1LENM0/MOpM4wZGnT8AAAA/LgsAAAAAAAABYgEAAGwAAACa1QdSxDTNP2DzVArpa54/AAAAPz4LAAAAAAAAAWMBAABsAAAAGF100UUXzT9g81QK6WuePwAAAD8+CwAAAAAAAAFkAQAAbAAAABhddNFFF80/kPxcMcuRnz8AAAA/XQsAAAAAAAABZQEAAGwAAACU5OBQx/nMP5D8XDHLkZ8/AAAAP3wLAAAAAAAAAWYBAABsAAAAlOTgUMf5zD/fgjKs1lugPwAAAD+MCwAAAAAAAAFnAQAAbAAAAJTk4FDH+cw/d4e2v8fuoD8AAAA/jAsAAAAAAAABaAEAAGwAAAASbE3QSNzMPw6MOtO4gaE/AAAAP5wLAAAAAAAAAWkBAABsAAAAjvO5T8q+zD89lUL6mqeiPwAAAD+cCwAAAAAAAAFqAQAAbAAAAAx7Js9Locw/bJ5KIX3Noz8AAAA/qwsAAAAAAAABawEAAGwAAACKApNOzYPMP5unUkhf86Q/AAAAP6sLAAAAAAAAAWwBAABsAAAAigKTTs2DzD8yrNZbUIalPwAAAD+7CwAAAAAAAAFtAQAAbAAAAAaK/81OZsw/y7Bab0EZpj8AAAA/uwsAAAAAAAABbgEAAGwAAAAGiv/NTmbMP2K13oIyrKY/AAAAP9ULAAAAAAAAAW8BAABsAAAAghFsTdBIzD9itd6CMqymPwAAAD/lCwAAAAAAAAFwAQAAbAAAAIIRbE3QSMw/+bliliM/pz8AAAA/9AsAAAAAAAABcQEAAGwAAACCEWxN0EjMP5G+5qkU0qc/AAAAPwQMAAAAAAAAAXIBAABsAAAAAJnYzFErzD8ow2q9BWWoPwAAAD8UDAAAAAAAAAFzAQAAbAAAAACZ2MxRK8w/wMfu0Pb3qD8AAAA/FAwAAAAAAAABdAEAAGwAAAAAmdjMUSvMP1jMcuTniqk/AAAAPyMMAAAAAAAAAXUBAABsAAAAfiBFTNMNzD/w0Pb32B2qPwAAAD8jDAAAAAAAAAF2AQAAbAAAAH4gRUzTDcw/Htr+HrtDqz8AAAA/MwwAAAAAAAABdwEAAGwAAAD6p7HLVPDLP7begjKs1qs/AAAAPzMMAAAAAAAAAXgBAABsAAAA+qexy1Twyz9O4wZGnWmsPwAAAD9CDAAAAAAAAAF5AQAAbAAAAHgvHkvW0ss/TuMGRp1prD8AAAA/UgwAAAAAAAABegEAAGwAAAB4Lx5L1tLLP+TnilmO/Kw/AAAAP2IMAAAAAAAAAXsBAABsAAAAeC8eS9bSyz987A5tf4+tPwAAAD+BDAAAAAAAAAF8AQAAbAAAAHgvHkvW0ss/FPGSgHAirj8AAAA/kQwAAAAAAAABfQEAAGwAAAD0torKV7XLP6r1FpRhta4/AAAAP5EMAAAAAAAAAX4BAABsAAAA9LaKyle1yz9C+pqnUkivPwAAAD+gDAAAAAAAAAF/AQAAbAAAAPS2ispXtcs/2v4eu0Pbrz8AAAA/oAwAAAAAAAABgAEAAGwAAAByPvdJ2ZfLPwWEE/GSgLA/AAAAP7AMAAAAAAAAAYEBAABsAAAAcj73SdmXyz+diJcEhBOxPwAAAD+wDAAAAAAAAAGCAQAAbAAAAHI+90nZl8s/NI0bGHWmsT8AAAA/vwwAAAAAAAABgwEAAGwAAADwxWPJWnrLP8uRnytmObI/AAAAP78MAAAAAAAAAYQBAABsAAAA8MVjyVp6yz9jliM/V8yyPwAAAD/PDAAAAAAAAAGFAQAAbAAAAPDFY8laess/rpjlyM8Vsz8AAAA/3wwAAAAAAAABhgEAAGwAAADwxWPJWnrLP/uap1JIX7M/AAAAPy0NAAAAAAAAAYcBAABsAAAAbE3QSNxcyz+SnytmOfKzPwAAAD8tDQAAAAAAAAGIAQAAbAAAAGxN0EjcXMs/KqSveSqFtD8AAAA/PA0AAAAAAAABiQEAAGwAAABsTdBI3FzLP3WmcQOjzrQ/AAAAPzwNAAAAAAAAAYoBAABsAAAAbE3QSNxcyz9YrbegDKu1PwAAAD9MDQAAAAAAAAGLAQAAbAAAAGxN0EjcXMs/pK95KoX0tT8AAAA/TA0AAAAAAAABjAEAAGwAAABsTdBI3FzLP/CxO7T9PbY/AAAAP1wNAAAAAAAAAY0BAABsAAAAbE3QSNxcyz+Itr/H7tC2PwAAAD9cDQAAAAAAAAGOAQAAbAAAAGxN0EjcXMs/1LiBUWcatz8AAAA/aw0AAAAAAAABjwEAAGwAAABsTdBI3FzLPx+7Q9vfY7c/AAAAP2sNAAAAAAAAAZABAABsAAAAbE3QSNxcyz9rvQVlWK23PwAAAD/JDQAAAAAAAAGRAQAAbAAAAGxN0EjcXMs/t7/H7tD2tz8AAAA/0Q0AAAAAAAABkgEAAGwAAABsTdBI3FzLPwLCiXhJQLg/AAAAP+ENAAAAAAAAAZMBAABsAAAAbE3QSNxcyz+axg2MOtO4PwAAAD/hDQAAAAAAAAGUAQAAbAAAAPDFY8laess/5cjPFbMcuT8AAAA/8A0AAAAAAAABlQEAAGwAAADwxWPJWnrLPzHLkZ8rZrk/AAAAP/ANAAAAAAAAAZYBAABsAAAAcj73SdmXyz8xy5GfK2a5PwAAAD8ADgAAAAAAAAGXAQAAbAAAAHI+90nZl8s/fs1TKaSvuT8AAAA/EA4AAAAAAAABmAEAAGwAAAD0torKV7XLP37NUymkr7k/AAAAP40OAAAAAAAAAZkBAABsAAAA9LaKyle1yz/JzxWzHPm5PwAAAD+cDgAAAAAAAAGaAQAAbAAAAHgvHkvW0ss/yc8Vsxz5uT8AAAA/yBAAAAAAAAABmwEAAGwAAAD6p7HLVPDLP8nPFbMc+bk/AAAAP/YQAAAAAAAAAZwBAABsAAAAfiBFTNMNzD/JzxWzHPm5PwAAAD81EQAAAAAAAAGdAQAAbAAAAH4gRUzTDcw/FdLXPJVCuj8AAAA/RREAAAAAAAABngEAAGwAAAAAmdjMUSvMPxXS1zyVQro/AAAAP1QRAAAAAAAAAZ8BAABsAAAAghFsTdBIzD8V0tc8lUK6PwAAAD9kEQAAAAAAAAGgAQAAbAAAAAaK/81OZsw/FdLXPJVCuj8AAAA/cxEAAAAAAAABoQEAAGwAAACKApNOzYPMPxXS1zyVQro/AAAAP5MRAAAAAAAAAaIBAABsAAAADHsmz0uhzD8V0tc8lUK6PwAAAD/XEQAAAAAAAAGjAQAAbAAAAI7zuU/Kvsw/FdLXPJVCuj8AAAA/1xEAAAAAAAABpAEAAGwAAAASbE3QSNzMPxXS1zyVQro/AAAAP+cRAAAAAAAAAaUBAABsAAAAlOTgUMf5zD8V0tc8lUK6PwAAAD/2EQAAAAAAAAGmAQAAbAAAABhddNFFF80/FdLXPJVCuj8AAAA/9hEAAAAAAAABpwEAAGwAAACa1QdSxDTNPxXS1zyVQro/AAAAPwYSAAAAAAAAAagBAABsAAAAHk6b0kJSzT8V0tc8lUK6PwAAAD8lEgAAAAAAAAGpAQAAbAAAAGuFC+JNAto/Iz9XzHLk3z8AAAA/AAAAAAAAAAABqgEAAGwAAACrQVUiDRHaPyM/V8xy5N8/AAAAP50AAAAAAAAAAasBAABsAAAA7f2eYswf2j8jP1fMcuTfPwAAAD+sAAAAAAAAAAGsAQAAbAAAAHB2MuNKPdo/Iz9XzHLk3z8AAAA/rAAAAAAAAAABrQEAAGwAAADz7sVjyVraPyM/V8xy5N8/AAAAP7wAAAAAAAAAAa4BAABsAAAAdmdZ5Ed42j8jP1fMcuTfPwAAAD+8AAAAAAAAAAGvAQAAbAAAADqcNqWFpNo/Iz9XzHLk3z8AAAA/ywAAAAAAAAABsAEAAGwAAAD+0BNmw9DaP5G+5qkU0t8/AAAAP8sAAAAAAAAAAbEBAABsAAAAwwXxJgH92j+RvuapFNLfPwAAAD/bAAAAAAAAAAGyAQAAbAAAAEV+hKd/Gts/kb7mqRTS3z8AAAA/2wAAAAAAAAABswEAAGwAAAAKs2FovUbbP5G+5qkU0t8/AAAAP+sAAAAAAAAAAbQBAABsAAAAzuc+Kfty2z/9PXaHtr/fPwAAAD/rAAAAAAAAAAG1AQAAbAAAANTYZSr4rds/a70FZVit3z8AAAA/+gAAAAAAAAABtgEAAGwAAACYDUPrNdrbP2u9BWVYrd8/AAAAP/oAAAAAAAAAAbcBAABsAAAAnv5p7DIV3D9rvQVlWK3fPwAAAD8KAQAAAAAAAAG4AQAAbAAAAGIzR61wQdw/a70FZVit3z8AAAA/CgEAAAAAAAABuQEAAGwAAACq4LfuLIvcP2u9BWVYrd8/AAAAPxoBAAAAAAAAAboBAABsAAAAbhWVr2q33D9rvQVlWK3fPwAAAD8aAQAAAAAAAAG7AQAAbAAAAHQGvLBn8tw/a70FZVit3z8AAAA/KQEAAAAAAAABvAEAAGwAAAB69+KxZC3dP2u9BWVYrd8/AAAAPykBAAAAAAAAAb0BAABsAAAAgOgJs2Fo3T9rvQVlWK3fPwAAAD85AQAAAAAAAAG+AQAAbAAAAIbZMLReo90/a70FZVit3z8AAAA/OQEAAAAAAAABvwEAAGwAAADMhqH1Gu3dP2u9BWVYrd8/AAAAP0gBAAAAAAAAAcABAABsAAAAFDQSN9c23j9rvQVlWK3fPwAAAD9IAQAAAAAAAAHBAQAAbAAAABolOTjUcd4/a70FZVit3z8AAAA/WAEAAAAAAAABwgEAAGwAAACijvO5T8reP2u9BWVYrd8/AAAAP1gBAAAAAAAAAcMBAABsAAAA6jtk+wsU3z9rvQVlWK3fPwAAAD9oAQAAAAAAAAHEAQAAbAAAADDp1DzIXd8/a70FZVit3z8AAAA/dwEAAAAAAAABxQEAAGwAAAB4lkV+hKffP2u9BWVYrd8/AAAAP3cBAAAAAAAAAcYBAABsAAAAvkO2v0Dx3z9rvQVlWK3fPwAAAD+HAQAAAAAAAAHHAQAAbAAAAGKabuAeFuA/a70FZVit3z8AAAA/hwEAAAAAAAAByAEAAGwAAADENN3APSzgP/09doe2v98/AAAAP4cBAAAAAAAAAckBAABsAAAABvEmAf064D/9PXaHtr/fPwAAAD+XAQAAAAAAAAHKAQAAbAAAACfPS6FcQuA//T12h7a/3z8AAAA/pgEAAAAAAAABywEAAGwAAABHrXBBvEngP/09doe2v98/AAAAP6YBAAAAAAAAAcwBAABsAAAAaIuV4RtR4D/9PXaHtr/fPwAAAD+mAQAAAAAAAAHNAQAAbAAAACadmge56+c/XTHLkZ8r4j8AAAA/AAAAAAAAAAABzgEAAGwAAABGe7+nGPPnP10xy5GfK+I/AAAAP7EAAAAAAAAAAc8BAABsAAAAiDcJ6NcB6D9dMcuRnyviPwAAAD+xAAAAAAAAAAHQAQAAbAAAAKkVLog3Ceg/XTHLkZ8r4j8AAAA/wAAAAAAAAAAB0QEAAGwAAAALsJxoVh/oP10xy5GfK+I/AAAAP8AAAAAAAAAAAdIBAABsAAAALI7BCLYm6D9dMcuRnyviPwAAAD/QAAAAAAAAAAHTAQAAbAAAAI8oMOnUPOg/XTHLkZ8r4j8AAAA/0AAAAAAAAAAB1AEAAGwAAADwwp7J81LoP10xy5GfK+I/AAAAP+AAAAAAAAAAAdUBAABsAAAAUl0NqhJp6D9dMcuRnyviPwAAAD/gAAAAAAAAAAHWAQAAbAAAAJQZV+rRd+g/XTHLkZ8r4j8AAAA/7wAAAAAAAAAB1wEAAGwAAAAXkupqUJXoP10xy5GfK+I/AAAAP+8AAAAAAAAAAdgBAABsAAAAmQp+686y6D9dMcuRnyviPwAAAD//AAAAAAAAAAHZAQAAbAAAAPyk7MvtyOg/XTHLkZ8r4j8AAAA//wAAAAAAAAAB2gEAAGwAAABeP1usDN/oP10xy5GfK+I/AAAAPw8BAAAAAAAAAdsBAABsAAAAfx2ATGzm6D9dMcuRnyviPwAAAD8PAQAAAAAAAAHcAQAAbAAAAOC37iyL/Og/XTHLkZ8r4j8AAAA/HgEAAAAAAAAB3QEAAGwAAABDUl0NqhLpP10xy5GfK+I/AAAAPx4BAAAAAAAAAd4BAABsAAAApezL7cgo6T9dMcuRnyviPwAAAD8uAQAAAAAAAAHfAQAAbAAAAAiHOs7nPuk/XTHLkZ8r4j8AAAA/LgEAAAAAAAAB4AEAAGwAAACK/81OZlzpP10xy5GfK+I/AAAAPz0BAAAAAAAAAeEBAABsAAAADXhhz+R56T9dMcuRnyviPwAAAD89AQAAAAAAAAHiAQAAbAAAALHOGfDCnuk/XTHLkZ8r4j8AAAA/TQEAAAAAAAAB4wEAAGwAAAATaYjQ4bTpP10xy5GfK+I/AAAAP00BAAAAAAAAAeQBAABsAAAA151lkR/h6T9dMcuRnyviPwAAAD9dAQAAAAAAAAHlAQAAbAAAAHr0HbL9Beo/XTHLkZ8r4j8AAAA/XQEAAAAAAAAB5gEAAGwAAAA/KftyOzLqP10xy5GfK+I/AAAAP2wBAAAAAAAAAecBAABsAAAAA17YM3le6j9dMcuRnyviPwAAAD9sAQAAAAAAAAHoAQAAbAAAAKe0kFRXg+o/XTHLkZ8r4j8AAAA/fAEAAAAAAAAB6QEAAGwAAABLC0l1NajqP6dxA6PONOI/AAAAP3wBAAAAAAAAAeoBAABsAAAArKW3VVS+6j+ncQOjzjTiPwAAAD+MAQAAAAAAAAHrAQAAbAAAAO5hAZYTzeo/p3EDo8404j8AAAA/jAEAAAAAAAAB7AEAAGwAAAAPQCY2c9TqP6dxA6PONOI/AAAAP5sBAAAAAAAAAe0BAABsAAAAMB5L1tLb6j+ncQOjzjTiPwAAAD+bAQAAAAAAAAHuAQAAbAAAAA5D6zXa+90/cgOjzjRu5D8AAAA/AAAAAAAAAAAB7wEAAGwAAABQ/zR2mQreP3IDo840buQ/AAAAP0kAAAAAAAAAAfABAABsAAAA0nfI9hco3j9yA6PONG7kPwAAAD9JAAAAAAAAAAHxAQAAbAAAAJaspbdVVN4/cgOjzjRu5D8AAAA/WQAAAAAAAAAB8gEAAGwAAABc4YJ4k4DeP3IDo840buQ/AAAAP1kAAAAAAAAAAfMBAABsAAAAoo7zuU/K3j9yA6PONG7kPwAAAD9oAAAAAAAAAAH0AQAAbAAAAOo7ZPsLFN8/cgOjzjRu5D8AAAA/aAAAAAAAAAAB9QEAAGwAAAC0YWi9RnvfP3IDo840buQ/AAAAP3gAAAAAAAAAAfYBAABsAAAAPMsiP8LT3z9yA6PONG7kPwAAAD94AAAAAAAAAAH3AQAAbAAAAKRWuCDeJOA/cgOjzjRu5D8AAAA/iAAAAAAAAAAB+AEAAGwAAACpR98h21/gP3IDo840buQ/AAAAP5cAAAAAAAAAAfkBAABsAAAA0BYrwzei4D9yA6PONG7kPwAAAD+XAAAAAAAAAAH6AQAAbAAAAHRt4+MVx+A/cgOjzjRu5D8AAAA/lwAAAAAAAAAB+wEAAGwAAABZgOVEs/rgPyjDar0FZeQ/AAAAP6cAAAAAAAAAAfwBAABsAAAA/NadZZEf4T8ow2q9BWXkPwAAAD+2AAAAAAAAAAH9AQAAbAAAAH9PMeYPPeE/KMNqvQVl5D8AAAA/tgAAAAAAAAAB/gEAAGwAAAACyMRmjlrhPyjDar0FZeQ/AAAAP8YAAAAAAAAAAf8BAABsAAAAQ4QOp01p4T/fgjKs1lvkPwAAAD/GAAAAAAAAAAEAAgAAbAAAAIRAWOcMeOE/34IyrNZb5D8AAAA/1gAAAAAAAAABAQIAAGwAAADG/KEnzIbhP9+CMqzWW+Q/AAAAP+UAAAAAAAAAAQICAABsAAAAxvyhJ8yG4T+VQvqap1LkPwAAAD/lAAAAAAAAAAEDAgAAbAAAAJSyL7cjo+Q/cgOjzjRu5D8AAAA/AAAAAAAAAAABBAIAAGwAAAD2TJ6XQrnkP3IDo840buQ/AAAAP10AAAAAAAAAAQUCAABsAAAAOAno1wHI5D9yA6PONG7kPwAAAD9dAAAAAAAAAAEGAgAAbAAAAJmjVrgg3uQ/cgOjzjRu5D8AAAA/bQAAAAAAAAABBwIAAGwAAAAdHOo4n/vkP3IDo840buQ/AAAAP20AAAAAAAAAAQgCAABsAAAAwXKiWX0g5T9yA6PONG7kPwAAAD99AAAAAAAAAAEJAgAAbAAAAISnfxq7TOU/cgOjzjRu5D8AAAA/fQAAAAAAAAABCgIAAGwAAABJ3Fzb+HjlP3IDo840buQ/AAAAP4wAAAAAAAAAAQsCAABsAAAAT82D3PWz5T9yA6PONG7kPwAAAD+MAAAAAAAAAAEMAgAAbAAAAHWcz31S9uU/cgOjzjRu5D8AAAA/nAAAAAAAAAABDQIAAGwAAADdJ2VfbkfmP7xD299jd+Q/AAAAP5wAAAAAAAAAAQ4CAABsAAAARbP6QIqY5j+8Q9vfY3fkPwAAAD+sAAAAAAAAAAEPAgAAbAAAAKw+kCKm6eY/vEPb32N35D8AAAA/rAAAAAAAAAABEAIAAGwAAACzL7cjoyTnP7xD299jd+Q/AAAAP7sAAAAAAAAAARECAABsAAAAuCDeJKBf5z+8Q9vfY3fkPwAAAD+7AAAAAAAAAAESAgAAbAAAAJ0z4IU9k+c/vEPb32N35D8AAAA/ywAAAAAAAAABEwIAAGwAAAAgrHMGvLDnP7xD299jd+Q/AAAAP9oAAAAAAAAAARQCAABsAAAApCQHhzrO5z+8Q9vfY3fkPwAAAD/aAAAAAAAAAAEVAgAAbAAAAOXgUMf53Oc/vEPb32N35D8AAAA/6gAAAAAAAAABFgIAAGwAAAAmnZoHuevnP7xD299jd+Q/AAAAP+oAAAAAAAAAARcCAABsAAAAZ1nkR3j65z+8Q9vfY3fkPwAAAD9nAQAAAAAAAAEYAgAAbAAAAIg3CejXAeg/vEPb32N35D8AAAA/dwEAAAAAAAABGQIAAGwAAACpFS6INwnoP7xD299jd+Q/AAAAP4YBAAAAAAAAARoCAABsAAAAyvNSKJcQ6D+8Q9vfY3fkPwAAAD+WAQAAAAAAAAEbAgAAbAAAAOvRd8j2F+g/vEPb32N35D8AAAA/lgEAAAAAAAABHAIAAGwAAAALsJxoVh/oP7xD299jd+Q/AAAAP6YBAAAAAAAAAR0CAABsAAAATWzmqBUu6D+8Q9vfY3fkPwAAAD+mAQAAAAAAAAEeAgAAbAAAAI8oMOnUPOg/vEPb32N35D8AAAA/tQEAAAAAAAABHwIAAGwAAACuBlWJNEToP7xD299jd+Q/AAAAP7UBAAAAAAAAASACAABsAAAAz+R5KZRL6D+8Q9vfY3fkPwAAAD/FAQAAAAAAAAEhAgAAbAAAADJ/6AmzYeg/vEPb32N35D8AAAA/1AEAAAAAAAABIgIAAGwAAABSXQ2qEmnoP7xD299jd+Q/AAAAP+8BAAAAAAAAASMCAABsAAAAlBlX6tF36D+8Q9vfY3fkPwAAAD/vAQAAAAAAAAEkAgAAbAAAALX3e4oxf+g/vEPb32N35D8AAAA//wEAAAAAAAABJQIAAGwAAAD2s8XK8I3oP7xD299jd+Q/AAAAP/8BAAAAAAAAASYCAABsAAAAN3APC7Cc6D8FhBPxkoDkPwAAAD8PAgAAAAAAAAEnAgAAbAAAAFhONKsPpOg/BYQT8ZKA5D8AAAA/DwIAAAAAAAABKAIAAGwAAACZCn7rzrLoPwWEE/GSgOQ/AAAAPx4CAAAAAAAAASkCAABsAAAAuuiiiy666D8FhBPxkoDkPwAAAD8uAgAAAAAAAAEqAgAAbAAAANvGxyuOweg/BYQT8ZKA5D8AAAA/LgIAAAAAAAABKwIAAGwAAAD8pOzL7cjoP0/ESwLCieQ/AAAAPz4CAAAAAAAAASwCAABsAAAAHYMRbE3Q6D9PxEsCwonkPwAAAD9NAgAAAAAAAAEtAgAAbAAAAMWYP/SE2dA/kN2h7e+x5z8AAAA/AAAAAAAAAAABLgIAAGwAAAAHVYk0ROjQP5Ddoe3vsec/AAAAPw8AAAAAAAAAAS8CAABsAAAASBHTdAP30D+Q3aHt77HnPwAAAD8PAAAAAAAAAAEwAgAAbAAAAIrNHLXCBdE/kN2h7e+x5z8AAAA/HwAAAAAAAAABMQIAAGwAAADLiWb1gRTRP5Ddoe3vsec/AAAAPx8AAAAAAAAAATICAABsAAAADUawNUEj0T+Q3aHt77HnPwAAAD8uAAAAAAAAAAEzAgAAbAAAAE4C+nUAMtE/kN2h7e+x5z8AAAA/TgAAAAAAAAABNAIAAGwAAACPvkO2v0DRP5Ddoe3vsec/AAAAP10AAAAAAAAAATUCAABsAAAA0XqN9n5P0T+Q3aHt77HnPwAAAD9dAAAAAAAAAAE2AgAAbAAAABM31zY+XtE/kN2h7e+x5z8AAAA/bQAAAAAAAAABNwIAAGwAAACWr2q3vHvRP5Ddoe3vsec/AAAAP3EAAAAAAAAAATgCAABsAAAAGCj+NzuZ0T+Q3aHt77HnPwAAAD+BAAAAAAAAAAE5AgAAbAAAAN1c2/h4xdE/kN2h7e+x5z8AAAA/gQAAAAAAAAABOgIAAGwAAADiTQL6dQDSP5Ddoe3vsec/AAAAP5AAAAAAAAAAATsCAABsAAAA6D4p+3I70j+Q3aHt77HnPwAAAD+QAAAAAAAAAAE8AgAAbAAAAC/smTwvhdI/kN2h7e+x5z8AAAA/oAAAAAAAAAABPQIAAGwAAAC3VVS+qt3SP5Ddoe3vsec/AAAAP6AAAAAAAAAAAT4CAABsAAAAwzeiwKRT0z/aHdr+HrvnPwAAAD+vAAAAAAAAAAE/AgAAbAAAAM8Z8MKeydM/2h3a/h675z8AAAA/rwAAAAAAAAABQAIAAGwAAADa+z3FmD/UP9od2v4eu+c/AAAAP78AAAAAAAAAAUECAABsAAAApCFCh9Om1D8jXhIQTsTnPwAAAD+/AAAAAAAAAAFCAgAAbAAAAG5HRkkODtU/bJ5KIX3N5z8AAAA/zwAAAAAAAAABQwIAAGwAAAD8oSfMhqHVP2yeSiF9zec/AAAAP88AAAAAAAAAAUQCAABsAAAACIR1zoAX1j+13oIyrNbnPwAAAD/eAAAAAAAAAAFFAgAAbAAAAJHtL1D8b9Y//x67Q9vf5z8AAAA/3gAAAAAAAAABRgIAAGwAAACdz31S9uXWP0lf81QK6ec/AAAAP+4AAAAAAAAAAUcCAABsAAAAZ/WBFDFN1z9JX/NUCunnPwAAAD/uAAAAAAAAAAFIAgAAbAAAADAbhtZrtNc/SV/zVArp5z8AAAA//gAAAAAAAAABSQIAAGwAAAD7QIqYphvYP0lf81QK6ec/AAAAP/4AAAAAAAAAAUoCAABsAAAAQu762WJl2D9JX/NUCunnPwAAAD8NAQAAAAAAAAFLAgAAbAAAAEjfIdtfoNg/SV/zVArp5z8AAAA/DQEAAAAAAAABTAIAAGwAAADRSNxc2/jYP0lf81QK6ec/AAAAPx0BAAAAAAAAAU0CAABsAAAAlX25HRkl2T9JX/NUCunnPwAAAD8dAQAAAAAAAAFOAgAAbAAAAJpu4B4WYNk/SV/zVArp5z8AAAA/LAEAAAAAAAABTwIAAGwAAAChXwcgE5vZP/8eu0Pb3+c/AAAAPywBAAAAAAAAAVACAABsAAAAZJTk4FDH2T//HrtD29/nPwAAAD88AQAAAAAAAAFRAgAAbAAAACnJwaGO89k//x67Q9vf5z8AAAA/PAEAAAAAAAABUgIAAGwAAADt/Z5izB/aP/8eu0Pb3+c/AAAAP0wBAAAAAAAAAVMCAABsAAAAsjJ8IwpM2j+13oIyrNbnPwAAAD9bAQAAAAAAAAFUAgAAbAAAAHZnWeRHeNo/bJ5KIX3N5z8AAAA/WwEAAAAAAAABVQIAAGwAAAD53+xkxpXaP2yeSiF9zec/AAAAP1sBAAAAAAAAAVYCAABsAAAAfFiA5USz2j9snkohfc3nPwAAAD9rAQAAAAAAAAFXAgAAbAAAAL0UyiUEwto/bJ5KIX3N5z8AAAA/ewEAAAAAAAABWAIAAGwAAABAjV2mgt/aP2yeSiF9zec/AAAAP3sBAAAAAAAAAVkCAABsAAAAgkmn5kHu2j9snkohfc3nPwAAAD+KAQAAAAAAAAFaAgAAbAAAAMMF8SYB/do/bJ5KIX3N5z8AAAA/igEAAAAAAAABWwIAAGwAAAAFwjpnwAvbP2yeSiF9zec/AAAAP5oBAAAAAAAAAVwCAABsAAAARX6Ep38a2z9snkohfc3nPwAAAD+pAQAAAAAAAAFdAgAAbAAAAIc6zuc+Kds/bJ5KIX3N5z8AAAA/uQEAAAAAAAABXgIAAGwAAADJ9hco/jfbP2yeSiF9zec/AAAAP7kBAAAAAAAAAV8CAABsAAAACrNhaL1G2z9snkohfc3nPwAAAD/JAQAAAAAAAAFgAgAAbAAAAI4r9eg7ZNs/bJ5KIX3N5z8AAAA/yQEAAAAAAAABYQIAAGwAAABSYNKpeZDbP2yeSiF9zec/AAAAP9gBAAAAAAAAAWICAABsAAAA1NhlKvit2z9snkohfc3nPwAAAD/YAQAAAAAAAAFjAgAAbAAAANrJjCv16Ns/bJ5KIX3N5z8AAAA/6AEAAAAAAAABZAIAAGwAAADgurMs8iPcPyNeEhBOxOc/AAAAP+gBAAAAAAAAAWUCAABsAAAAaCRurm183D/aHdr+HrvnPwAAAD/4AQAAAAAAAAFmAgAAbAAAAG4Vla9qt9w/2h3a/h675z8AAAA/+AEAAAAAAAABZwIAAGwAAAAySnJwqOPcP9od2v4eu+c/AAAAPwcCAAAAAAAAAWgCAABsAAAA+H5PMeYP3T/aHdr+HrvnPwAAAD8HAgAAAAAAAAFpAgAAbAAAAPxvdjLjSt0/2h3a/h675z8AAAA/FwIAAAAAAAABagIAAGwAAACA6AmzYWjdP9od2v4eu+c/AAAAPxcCAAAAAAAAAWsCAABsAAAAxpV69B2y3T/aHdr+HrvnPwAAAD8mAgAAAAAAAAFsAgAAbAAAAEoODnWcz90/2h3a/h675z8AAAA/JgIAAAAAAAABbQIAAGwAAAAOQ+s12vvdP9od2v4eu+c/AAAAPzYCAAAAAAAAAW4CAABsAAAA0nfI9hco3j/aHdr+HrvnPwAAAD82AgAAAAAAAAFvAgAAbAAAAJaspbdVVN4/2h3a/h675z8AAAA/RgIAAAAAAAABcAIAAGwAAABc4YJ4k4DeP9od2v4eu+c/AAAAP0YCAAAAAAAAAXECAABsAAAAYNKpeZC73j/aHdr+HrvnPwAAAD9VAgAAAAAAAAFyAgAAbAAAAORKPfoO2d4/2h3a/h675z8AAAA/VQIAAAAAAAABcwIAAGwAAABmw9B6jfbeP9od2v4eu+c/AAAAP2UCAAAAAAAAAXQCAABsAAAAKvitO8si3z/aHdr+HrvnPwAAAD91AgAAAAAAAAF1AgAAbAAAAK5wQbxJQN8/2h3a/h675z8AAAA/dQIAAAAAAAABdgIAAGwAAAAw6dQ8yF3fP9od2v4eu+c/AAAAP4gCAAAAAAAAAXcCAABsAAAA9h2y/QWK3z/aHdr+HrvnPwAAAD+IAgAAAAAAAAF4AgAAbAAAALpSj75Dtt8/2h3a/h675z8AAAA/mAIAAAAAAAABeQIAAGwAAAA8yyI/wtPfP9od2v4eu+c/AAAAP5gCAAAAAAAAAXoCAABsAAAAAAAAAAAA4D/aHdr+HrvnPwAAAD+nAgAAAAAAAAF7AgAAbAAAAEK8SUC/DuA/2h3a/h675z8AAAA/pwIAAAAAAAABfAIAAGwAAACDeJOAfh3gP9od2v4eu+c/AAAAP7cCAAAAAAAAAX0CAABsAAAA5RICYZ0z4D/aHdr+HrvnPwAAAD+3AgAAAAAAAAF+AgAAbAAAAEetcEG8SeA/2h3a/h675z8AAAA/xwIAAAAAAAABfwIAAGwAAACJabqBe1jgP9od2v4eu+c/AAAAP8cCAAAAAAAAAYACAABsAAAA6wMpYppu4D/aHdr+HrvnPwAAAD/WAgAAAAAAAAGBAgAAbAAAAAviTQL6deA/2h3a/h675z8AAAA/1gIAAAAAAAABggIAAGwAAAAswHKiWX3gP9od2v4eu+c/AAAAP+YCAAAAAAAAAYMCAABsAAAAbny84hiM4D/aHdr+HrvnPwAAAD/mAgAAAAAAAAGEAgAAbAAAAI9a4YJ4k+A/2h3a/h675z8AAAA/9gIAAAAAAAABhQIAAGwAAACvOAYj2JrgP9od2v4eu+c/AAAAP/YCAAAAAAAAAYYCAABsAAAAEdN0A/ew4D/aHdr+HrvnPwAAAD8FAwAAAAAAAAGHAgAAbAAAADKxmaNWuOA/2h3a/h675z8AAAA/BQMAAAAAAAABiAIAAGwAAAB0bePjFcfgP9od2v4eu+c/AAAAPxUDAAAAAAAAAYkCAABsAAAAtSktJNXV4D/aHdr+HrvnPwAAAD8VAwAAAAAAAAGKAgAAbAAAANYHUsQ03eA/2h3a/h675z8AAAA/JAMAAAAAAAABiwIAAGwAAAA4osCkU/PgP9od2v4eu+c/AAAAPyQDAAAAAAAAAYwCAABsAAAAWYDlRLP64D/aHdr+HrvnPwAAAD80AwAAAAAAAAGNAgAAbAAAAHpeCuUSAuE/2h3a/h675z8AAAA/NAMAAAAAAAABjgIAAGwAAAC6GlQl0hDhP9od2v4eu+c/AAAAP0QDAAAAAAAAAY8CAABsAAAA2/h4xTEY4T/aHdr+HrvnPwAAAD9EAwAAAAAAAAGQAgAAbAAAAPzWnWWRH+E/2h3a/h675z8AAAA/UwMAAAAAAAABkQIAAGwAAAAdtcIF8SbhP9od2v4eu+c/AAAAP1MDAAAAAAAAAZICAABsAAAAPZPnpVAu4T/aHdr+HrvnPwAAAD+CAwAAAAAAAAGTAgAAbAAAAF5xDEawNeE/2h3a/h675z8AAAA/kgMAAAAAAAABlAIAAGwAAAB/TzHmDz3hP9od2v4eu+c/AAAAP6EDAAAAAAAAAZUCAABsAAAAoC1Whm9E4T/aHdr+HrvnPwAAAD+xAwAAAAAAAAGWAgAAbAAAAKDJ81Iol3A/hBPxkoBw7j8AAAA/AAAAAAAAAAABlwIAAGwAAADw2WJl+EZ0PzvTuIFRZ+4/AAAAPwkBAAAAAAAAAZgCAABsAAAA8NliZfhGdD/ykoBwIl7uPwAAAD8JAQAAAAAAAAGZAgAAbAAAAPDZYmX4RnQ/XxIQTsRL7j8AAAA/CQEAAAAAAAABmgIAAGwAAABg6tF3yPZ3PxXS1zyVQu4/AAAAPykBAAAAAAAAAZsCAABsAAAAYOrRd8j2dz/MkZ8rZjnuPwAAAD8pAQAAAAAAAAGcAgAAbAAAABALsJxoVn8/OBEvCQgn7j8AAAA/OAEAAAAAAAABnQIAAGwAAAC4jY9XHIOBP6aQvuapFO4/AAAAP0gBAAAAAAAAAZ4CAABsAAAAEJ7+aewyhT/JzxWzHPntPwAAAD9YAQAAAAAAAAGfAgAAbAAAAHCubXy84og/Nk+lkL7m7T8AAAA/WAEAAAAAAAABoAIAAGwAAADQvtyOjJKMP6PONG5g1O0/AAAAP2cBAAAAAAAAAaECAABsAAAAlOelUC4hkD9bjvxcMcvtPwAAAD9nAQAAAAAAAAGiAgAAbAAAAJTnpVAuIZA/EU7ESwLC7T8AAAA/dwEAAAAAAAABowIAAGwAAACoq0FVIg2RP8cNjDrTuO0/AAAAP3cBAAAAAAAAAaQCAABsAAAAwG/dWRb5kT/HDYw607jtPwAAAD83AgAAAAAAAAGlAgAAbAAAANgzeV4K5ZI/xw2MOtO47T8AAAA/RwIAAAAAAAABpgIAAGwAAADs9xRj/tCTP8cNjDrTuO0/AAAAP1YCAAAAAAAAAacCAABsAAAACLywZ/K8lD/HDYw607jtPwAAAD9mAgAAAAAAAAGoAgAAbAAAAByATGzmqJU/xw2MOtO47T8AAAA/dQIAAAAAAAABqQIAAGwAAAA0ROhw2pSWP8cNjDrTuO0/AAAAP4UCAAAAAAAAAaoCAABsAAAAYMwfesJsmD/HDYw607jtPwAAAD+FAgAAAAAAAAGrAgAAbAAAAJBUV4OqRJo/xw2MOtO47T8AAAA/lQIAAAAAAAABrAIAAGwAAACoGPOHnjCbP8cNjDrTuO0/AAAAP5UCAAAAAAAAAa0CAABsAAAA2KAqkYYInT9+zVMppK/tPwAAAD+kAgAAAAAAAAGuAgAAbAAAAAApYppu4J4/fs1TKaSv7T8AAAA/pAIAAAAAAAABrwIAAGwAAAAc7f2eYsyfP37NUymkr+0/AAAAP7QCAAAAAAAAAbACAABsAAAAmNjMUStcoD80jRsYdabtPwAAAD+0AgAAAAAAAAGxAgAAbAAAALCcaFYfSKE/NI0bGHWm7T8AAAA/xAIAAAAAAAABsgIAAGwAAAC8frZYGb6hPzSNGxh1pu0/AAAAP8QCAAAAAAAAAbMCAABsAAAA1EJSXQ2qoj80jRsYdabtPwAAAD/TAgAAAAAAAAG0AgAAbAAAAOgG7mEBlqM/60zjBkad7T8AAAA/0wIAAAAAAAABtQIAAGwAAAAAy4lm9YGkP+tM4wZGne0/AAAAP+MCAAAAAAAAAbYCAABsAAAAGI8la+ltpT/rTOMGRp3tPwAAAD/jAgAAAAAAAAG3AgAAbAAAADw1D3LXz6Y/oQyr9RaU7T8AAAA/8gIAAAAAAAABuAIAAGwAAABe2/h4xTGoP6EMq/UWlO0/AAAAP/ICAAAAAAAAAbkCAABsAAAAjGMwgq0Jqj9XzHLk54rtPwAAAD8CAwAAAAAAAAG6AgAAbAAAALjrZ4uV4as/V8xy5OeK7T8AAAA/AgMAAAAAAAABuwIAAGwAAADckVGSg0OtPw6MOtO4ge0/AAAAPxIDAAAAAAAAAbwCAABsAAAADBqJm2sbrz8OjDrTuIHtPwAAAD8SAwAAAAAAAAG9AgAAbAAAABZgOdGsPrA/xUsCwol47T8AAAA/IQMAAAAAAAABvgIAAGwAAAAoM67Uo++wP8VLAsKJeO0/AAAAPyEDAAAAAAAAAb8CAABsAAAAMhX81p1lsT/FSwLCiXjtPwAAAD8xAwAAAAAAAAHAAgAAbAAAAETocNqUFrI/fAvKsFpv7T8AAAA/QQMAAAAAAAABwQIAAGwAAABK2ZfbkVGyP3wLyrBab+0/AAAAP0EDAAAAAAAAAcICAABsAAAAVrvl3YvHsj98C8qwWm/tPwAAAD9BAwAAAAAAAAHDAgAAbAAAAFqsDN+IArM/fAvKsFpv7T8AAAA/UAMAAAAAAAABxAIAAGwAAABinTPghT2zP3wLyrBab+0/AAAAP2ADAAAAAAAAAcUCAABsAAAAZo5a4YJ4sz98C8qwWm/tPwAAAD9gAwAAAAAAAAHGAgAAbAAAAGx/geJ/s7M/fAvKsFpv7T8AAAA/YAMAAAAAAAABxwIAAGwAAAB6Yc/keSm0P3wLyrBab+0/AAAAP28DAAAAAAAAAcgCAABsAAAAflL25XZktD8yy5GfK2btPwAAAD9/AwAAAAAAAAHJAgAAbAAAAIRDHedzn7Q/MsuRnytm7T8AAAA/fwMAAAAAAAABygIAAGwAAACKNETocNq0PzLLkZ8rZu0/AAAAP48DAAAAAAAAAcsCAABsAAAAjiVr6W0VtT8yy5GfK2btPwAAAD+PAwAAAAAAAAHMAgAAbAAAAJYWkupqULU/MsuRnytm7T8AAAA/ngMAAAAAAAABzQIAAGwAAACcB7nrZ4u1P+mKWY78XO0/AAAAP54DAAAAAAAAAc4CAABsAAAApukG7mEBtj/pilmO/FztPwAAAD+uAwAAAAAAAAHPAgAAbAAAALLLVPBbd7Y/6YpZjvxc7T8AAAA/rgMAAAAAAAAB0AIAAGwAAAC+raLyVe22P+mKWY78XO0/AAAAP74DAAAAAAAAAdECAABsAAAAwp7J81Iotz/pilmO/FztPwAAAD++AwAAAAAAAAHSAgAAbAAAANCAF/ZMnrc/6YpZjvxc7T8AAAA/zQMAAAAAAAAB0wIAAGwAAADUcT73Sdm3P+mKWY78XO0/AAAAP80DAAAAAAAAAdQCAABsAAAA4FOM+UNPuD/pilmO/FztPwAAAD/dAwAAAAAAAAHVAgAAbAAAAOZEs/pAirg/6YpZjvxc7T8AAAA/3QMAAAAAAAAB1gIAAGwAAADsNdr7PcW4P+mKWY78XO0/AAAAP+wDAAAAAAAAAdcCAABsAAAA8iYB/ToAuT/pilmO/FztPwAAAD8uBAAAAAAAAAHYAgAAbAAAAPYXKP43O7k/6YpZjvxc7T8AAAA/LgQAAAAAAAAB2QIAAGwAAAD+CE//NHa5P+mKWY78XO0/AAAAP20EAAAAAAAAAdoCAABsAAAABPp1ADKxuT/pilmO/FztPwAAAD98BAAAAAAAAAHbAgAAbAAAAA7cwwIsJ7o/6YpZjvxc7T8AAAA/fAQAAAAAAAAB3AIAAGwAAAAavhEFJp26P+mKWY78XO0/AAAAP5sEAAAAAAAAAd0CAABsAAAAIK84BiPYuj/pilmO/FztPwAAAD+bBAAAAAAAAAHeAgAAbAAAACqRhggdTrs/6YpZjvxc7T8AAAA/qwQAAAAAAAAB3wIAAGwAAAAwgq0JGom7P+mKWY78XO0/AAAAP7sEAAAAAAAAAeACAABsAAAA2KAqkYYInT+23oIyrNbvPwAAAD8AAAAAAAAAAAHhAgAAbAAAAFccgxFsTcA/Nk+lkL7m7T8AAAA/AAAAAAAAAAAB4gIAAGwAAABeDaoSaYjAPzZPpZC+5u0/AAAAPz8AAAAAAAAAAeMCAABsAAAA4IU9k+elwD82T6WQvubtPwAAAD8/AAAAAAAAAAHkAgAAbAAAAGP+0BNmw8A/Nk+lkL7m7T8AAAA/TwAAAAAAAAAB5QIAAGwAAABo7/cUY/7APzZPpZC+5u0/AAAAP08AAAAAAAAAAeYCAABsAAAAb+AeFmA5wT82T6WQvubtPwAAAD9eAAAAAAAAAAHnAgAAbAAAAHTRRRdddME/gI/doe3v7T8AAAA/bgAAAAAAAAAB6AIAAGwAAAD4SdmX25HBP4CP3aHt7+0/AAAAP24AAAAAAAAAAekCAABsAAAA/ToAmdjMwT/JzxWzHPntPwAAAD99AAAAAAAAAAHqAgAAbAAAAAIsJ5rVB8I/ExBOxEsC7j8AAAA/fQAAAAAAAAAB6wIAAGwAAACGpLoaVCXCP11QhtV6C+4/AAAAP30AAAAAAAAAAewCAABsAAAAi5XhG1Fgwj9dUIbVegvuPwAAAD+NAAAAAAAAAAHtAgAAbAAAAA4OdZzPfcI/ppC+5qkU7j8AAAA/nQAAAAAAAAAB7gIAAGwAAAAU/5udzLjCP+/Q9vfYHe4/AAAAP50AAAAAAAAAAe8CAABsAAAAl3cvHkvWwj84ES8JCCfuPwAAAD+sAAAAAAAAAAHwAgAAbAAAABrwwp7J88I/OBEvCQgn7j8AAAA/vAAAAAAAAAAB8QIAAGwAAAAa8MKeyfPCP4JRZxo3MO4/AAAAP7wAAAAAAAAAAfICAABsAAAAnGhWH0gRwz+CUWcaNzDuPwAAAD/rAAAAAAAAAAHzAgAAbAAAAAkdTpvSQsI/o840bmDU7T8AAAA/AAAAAAAAAAAB9AIAAGwAAACGpLoaVCXCP6PONG5g1O0/AAAAP04AAAAAAAAAAfUCAABsAAAAAiwnmtUHwj+jzjRuYNTtPwAAAD+NAAAAAAAAAAH2AgAAbAAAAICzkxlX6sE/o840bmDU7T8AAAA/nQAAAAAAAAAB9wIAAGwAAACAs5MZV+rBP+0ObX+P3e0/AAAAP6wAAAAAAAAAAfgCAABsAAAA/ToAmdjMwT/tDm1/j93tPwAAAD+8AAAAAAAAAAH5AgAAbAAAAAx7Js9Locw/o840bmDU7T8AAAA/AAAAAAAAAAAB+gIAAGwAAACO87lPyr7MP6PONG5g1O0/AAAAPx8AAAAAAAAAAfsCAABsAAAAEmxN0EjczD/tDm1/j93tPwAAAD8fAAAAAAAAAAH8AgAAbAAAAJTk4FDH+cw/Nk+lkL7m7T8AAAA/LwAAAAAAAAAB/QIAAGwAAAAYXXTRRRfNP4CP3aHt7+0/AAAAPy8AAAAAAAAAAf4CAABsAAAAGF100UUXzT/JzxWzHPntPwAAAD8+AAAAAAAAAAH/AgAAbAAAAJrVB1LENM0/yc8Vsxz57T8AAAA/PgAAAAAAAAABAAMAAGwAAACa1QdSxDTNPxMQTsRLAu4/AAAAP04AAAAAAAAAAQEDAABsAAAAHk6b0kJSzT8TEE7ESwLuPwAAAD9OAAAAAAAAAAECAwAAbAAAAB5Om9JCUs0/XVCG1XoL7j8AAAA/XgAAAAAAAAABAwMAAGwAAAAiP8LTP43NP11QhtV6C+4/AAAAP20AAAAAAAAAAQQDAABsAAAAprdVVL6qzT+mkL7mqRTuPwAAAD9tAAAAAAAAAAEFAwAAbAAAAKa3VVS+qs0/79D299gd7j8AAAA/fQAAAAAAAAABBgMAAGwAAAAoMOnUPMjNPzgRLwkIJ+4/AAAAP30AAAAAAAAAAQcDAABsAAAArKh8VbvlzT84ES8JCCfuPwAAAD+MAAAAAAAAAAEIAwAAbAAAADAhENY5A84/glFnGjcw7j8AAAA/6gAAAAAAAAABCQMAAGwAAAAwIRDWOQPOP8yRnytmOe4/AAAAP/oAAAAAAAAAAQoDAABsAAAANBI31zY+zj8V0tc8lULuPwAAAD/6AAAAAAAAAAELAwAAbAAAALaKyle1W84/XxIQTsRL7j8AAAA/CQEAAAAAAAABDAMAAGwAAAA6A17YM3nOP6hSSF/zVO4/AAAAPwkBAAAAAAAAAQ0DAABsAAAAvnvxWLKWzj/ykoBwIl7uPwAAAD8ZAQAAAAAAAAEOAwAAbAAAAED0hNkwtM4/O9O4gVFn7j8AAAA/GQEAAAAAAAABDwMAAGwAAADEbBhar9HOPzvTuIFRZ+4/AAAAPykBAAAAAAAAARADAABsAAAAxGwYWq/Rzj+Aj92h7e/tPwAAAD8AAAAAAAAAAAERAwAAbAAAAED0hNkwtM4/gI/doe3v7T8AAAA/TgAAAAAAAAABEgMAAGwAAAC+e/FYspbOP4CP3aHt7+0/AAAAP14AAAAAAAAAARMDAABsAAAAOgNe2DN5zj+Aj92h7e/tPwAAAD9eAAAAAAAAAAEUAwAAbAAAALaKyle1W84/gI/doe3v7T8AAAA/bgAAAAAAAAABFQMAAGwAAACymaNWuCDOP4CP3aHt7+0/AAAAP3wAAAAAAAAAARYDAABsAAAAMCEQ1jkDzj/JzxWzHPntPwAAAD+LAAAAAAAAAAEXAwAAbAAAAKyofFW75c0/ExBOxEsC7j8AAAA/iwAAAAAAAAABGAMAAGwAAAAoMOnUPMjNP11QhtV6C+4/AAAAP5sAAAAAAAAAARkDAABsAAAAIj/C0z+NzT+mkL7mqRTuPwAAAD+bAAAAAAAAAAEaAwAAbAAAAKLGLlPBb80/ppC+5qkU7j8AAAA/qgAAAAAAAAABGwMAAGwAAACixi5TwW/NP+/Q9vfYHe4/AAAAP6oAAAAAAAAAARwDAABsAAAAHk6b0kJSzT/v0Pb32B3uPwAAAD+6AAAAAAAAAAEdAwAAbAAAAJrVB1LENM0/OBEvCQgn7j8AAAA/ygAAAAAAAAABHgMAAGwAAACa1QdSxDTNP4JRZxo3MO4/AAAAP8oAAAAAAAAAAR8DAABsAAAAGF100UUXzT+CUWcaNzDuPwAAAD/ZAAAAAAAAAAEgAwAAbAAAABhddNFFF80/zJGfK2Y57j8AAAA/CAEAAAAAAAABIQMAAGwAAACU5OBQx/nMP8yRnytmOe4/AAAAPycBAAAAAAAAASIDAABsAAAAqa4GVYk05D+CUWcaNzDuPwAAAD8AAAAAAAAAAAEjAwAAbAAAAMqMK/XoO+Q/glFnGjcw7j8AAAA/XQAAAAAAAAABJAMAAGwAAADralCVSEPkP4JRZxo3MO4/AAAAP30AAAAAAAAAASUDAABsAAAAC0l1NahK5D+CUWcaNzDuPwAAAD+MAAAAAAAAAAEmAwAAbAAAACwnmtUHUuQ/glFnGjcw7j8AAAA/nAAAAAAAAAABJwMAAGwAAABNBb91Z1nkP4JRZxo3MO4/AAAAP5wAAAAAAAAAASgDAABsAAAAbuPjFcdg5D/MkZ8rZjnuPwAAAD+cAAAAAAAAAAEpAwAAbAAAAI/BCLYmaOQ/zJGfK2Y57j8AAAA/nAAAAAAAAAABKgMAAGwAAADQfVL25XbkP8yRnytmOe4/AAAAP6wAAAAAAAAAASsDAABsAAAAETqcNqWF5D8V0tc8lULuPwAAAD+8AAAAAAAAAAEsAwAAbAAAADIYwdYEjeQ/XxIQTsRL7j8AAAA/vAAAAAAAAAABLQMAAGwAAABS9uV2ZJTkP18SEE7ES+4/AAAAP7wAAAAAAAAAAS4DAABsAAAAc9QKF8Sb5D9fEhBOxEvuPwAAAD/LAAAAAAAAAAEvAwAAbAAAAJSyL7cjo+Q/XxIQTsRL7j8AAAA/ywAAAAAAAAABMAMAAGwAAAC1kFRXg6rkP18SEE7ES+4/AAAAP9sAAAAAAAAAATEDAABsAAAAtZBUV4Oq5D+oUkhf81TuPwAAAD/bAAAAAAAAAAEyAwAAbAAAANZueffiseQ/qFJIX/NU7j8AAAA/6wAAAAAAAAABMwMAAGwAAAD2TJ6XQrnkP6hSSF/zVO4/AAAAP/oAAAAAAAAAATQDAABsAAAA9kyel0K55D+CUWcaNzDuPwAAAD8AAAAAAAAAAAE1AwAAbAAAANZueffiseQ/glFnGjcw7j8AAAA/XgAAAAAAAAABNgMAAGwAAAC1kFRXg6rkP4JRZxo3MO4/AAAAP14AAAAAAAAAATcDAABsAAAAlLIvtyOj5D+CUWcaNzDuPwAAAD9tAAAAAAAAAAE4AwAAbAAAAHPUChfEm+Q/zJGfK2Y57j8AAAA/fQAAAAAAAAABOQMAAGwAAABS9uV2ZJTkP8yRnytmOe4/AAAAP30AAAAAAAAAAToDAABsAAAAUvbldmSU5D8V0tc8lULuPwAAAD+NAAAAAAAAAAE7AwAAbAAAABE6nDalheQ/FdLXPJVC7j8AAAA/jQAAAAAAAAABPAMAAGwAAADwW3eWRX7kP18SEE7ES+4/AAAAP5wAAAAAAAAAAT0DAABsAAAA0H1S9uV25D+oUkhf81TuPwAAAD+sAAAAAAAAAAE+AwAAbAAAAK+fLVaGb+Q/8pKAcCJe7j8AAAA/rAAAAAAAAAABPwMAAGwAAACvny1Whm/kPzvTuIFRZ+4/AAAAP7sAAAAAAAAAAUADAABsAAAAj8EItiZo5D+EE/GSgHDuPwAAAD+7AAAAAAAAAAFBAwAAbAAAAG7j4xXHYOQ/zlMppK957j8AAAA/ywAAAAAAAAABQgMAAGwAAABu4+MVx2DkPxeUYbXegu4/AAAAP/oAAAAAAAAAAUMDAABsAAAAMIVyCYGw7j80bmDUmcbVPwAAAD8AAAAAAAAAAAFEAwAAbAAAAFBjl6ngt+4/NG5g1JnG1T8AAAA/jAAAAAAAAAABRQMAAGwAAACSH+Hpn8buPzRuYNSZxtU/AAAAP5wAAAAAAAAAAUYDAABsAAAA9LlPyr7c7j80bmDUmcbVPwAAAD+cAAAAAAAAAAFHAwAAbAAAAHYy40o9+u4/NG5g1JnG1T8AAAA/qwAAAAAAAAABSAMAAGwAAADazFErXBDvPzRuYNSZxtU/AAAAP6sAAAAAAAAAAUkDAABsAAAAGombaxsf7z80bmDUmcbVPwAAAD+7AAAAAAAAAAFKAwAAbAAAAFxF5avaLe8/ou3vsTu01T8AAAA/uwAAAAAAAAABSwMAAGwAAACcAS/smTzvP6Lt77E7tNU/AAAAP8sAAAAAAAAAAUwDAABsAAAA3r14LFlL7z+i7e+xO7TVPwAAAD/LAAAAAAAAAAFNAwAAbAAAACB6wmwYWu8/D21/j92h1T8AAAA/2gAAAAAAAAABTgMAAGwAAABCWOcMeGHvPw9tf4/dodU/AAAAP+oAAAAAAAAAAU8DAABsAAAAYjYMrddo7z8PbX+P3aHVPwAAAD/6AAAAAAAAAAFQAwAAbAAAAGI2DK3XaO8/fOwObX+P1T8AAAA/+gAAAAAAAAABUQMAAGwAAACCFDFNN3DvP3zsDm1/j9U/AAAAP2EBAAAAAAAAAVIDAABsAAAAovJV7ZZ37z987A5tf4/VPwAAAD9xAQAAAAAAAAFTAwAAbAAAAMTQeo32fu8/fOwObX+P1T8AAAA/gQEAAAAAAAABVAMAAGwAAADkrp8tVobvP3zsDm1/j9U/AAAAP5ABAAAAAAAAAVUDAABsAAAABI3EzbWN7z987A5tf4/VPwAAAD+QAQAAAAAAAAFWAwAAbAAAAEZJDg51nO8/fOwObX+P1T8AAAA/oAEAAAAAAAABVwMAAGwAAACIBVhONKvvP3zsDm1/j9U/AAAAP6ABAAAAAAAAAVgDAABsAAAAqON87pOy7z987A5tf4/VPwAAAD+vAQAAAAAAAAFZAwAAbAAAAMrBoY7zue8/fOwObX+P1T8AAAA/vwEAAAAAAAABWgMAAGwAAADqn8YuU8HvP3zsDm1/j9U/AAAAP78BAAAAAAAAAVsDAABsAAAAKlwQbxLQ7z987A5tf4/VPwAAAD+/AQAAAAAAAAFcAwAAbAAAAEw6NQ9y1+8/fOwObX+P1T8AAAA/zwEAAAAAAAABXQMAAGwAAABsGFqv0d7vP3zsDm1/j9U/AAAAP94BAAAAAAAAAV4DAABsAAAAInQ4bUoL6T9LAsKJeEnYPwAAAD8AAAAAAAAAAAFfAwAAbAAAAGQwgq0JGuk/SwLCiXhJ2D8AAAA/EAAAAAAAAAABYAMAAGwAAACEDqdNaSHpP0sCwol4Sdg/AAAAPxAAAAAAAAAAAWEDAABsAAAApezL7cgo6T9LAsKJeEnYPwAAAD+NAAAAAAAAAAFiAwAAbAAAAMbK8I0oMOk/SwLCiXhJ2D8AAAA/nAAAAAAAAAABYwMAAGwAAADnqBUuiDfpP0sCwol4Sdg/AAAAP5wAAAAAAAAAAWQDAABsAAAACIc6zuc+6T9LAsKJeEnYPwAAAD+sAAAAAAAAAAFlAwAAbAAAACllX25HRuk/SwLCiXhJ2D8AAAA/uwAAAAAAAAABZgMAAGwAAABIQ4QOp03pP0sCwol4Sdg/AAAAP8sAAAAAAAAAAWcDAABsAAAAaSGprgZV6T9LAsKJeEnYPwAAAD/LAAAAAAAAAAFoAwAAbAAAAIr/zU5mXOk/SwLCiXhJ2D8AAAA/2wAAAAAAAAABaQMAAGwAAACr3fLuxWPpP0sCwol4Sdg/AAAAP9sAAAAAAAAAAWoDAABsAAAAzLsXjyVr6T9LAsKJeEnYPwAAAD/qAAAAAAAAAAFrAwAAbAAAAA14Yc/keek/SwLCiXhJ2D8AAAA/+gAAAAAAAAABbAMAAGwAAAAuVoZvRIHpP0sCwol4Sdg/AAAAP/oAAAAAAAAAAW0DAABsAAAATzSrD6SI6T9LAsKJeEnYPwAAAD8KAQAAAAAAAAFuAwAAbAAAAHAS0K8DkOk/SwLCiXhJ2D8AAAA/GQEAAAAAAAABbwMAAGwAAACQ8PRPY5fpP0sCwol4Sdg/AAAAPxkBAAAAAAAAAXADAABsAAAAsc4Z8MKe6T9LAsKJeEnYPwAAAD8pAQAAAAAAAAFxAwAAbAAAANGsPpAipuk/SwLCiXhJ2D8AAAA/KQEAAAAAAAABcgMAAGwAAADyimMwgq3pP0sCwol4Sdg/AAAAPzgBAAAAAAAAAXMDAABsAAAAE2mI0OG06T9LAsKJeEnYPwAAAD9IAQAAAAAAAAF0AwAAbAAAADNHrXBBvOk/SwLCiXhJ2D8AAAA/ZwEAAAAAAAABdQMAAGwAAABUJdIQocPpP0sCwol4Sdg/AAAAP3cBAAAAAAAAAXYDAABsAAAAdQP3sADL6T9LAsKJeEnYPwAAAD+HAQAAAAAAAAF3AwAAbAAAAJbhG1Fg0uk/SwLCiXhJ2D8AAAA/hwEAAAAAAAABeAMAAGwAAADXnWWRH+HpP0sCwol4Sdg/AAAAP5YBAAAAAAAAAXkDAABsAAAAGVqv0d7v6T9LAsKJeEnYPwAAAD+WAQAAAAAAAAF6AwAAbAAAAHr0HbL9Beo/3oIyrNZb2D8AAAA/pgEAAAAAAAABewMAAGwAAADdjoySHBzqP96CMqzWW9g/AAAAP6YBAAAAAAAAAXwDAABsAAAAgeVEs/pA6j8FhBPxkoDYPwAAAD+1AQAAAAAAAAF9AwAAbAAAAANe2DN5Xuo/mASEE/GS2D8AAAA/tQEAAAAAAAABfgMAAGwAAACG1mu093vqPyqF9DVPpdg/AAAAP8UBAAAAAAAAAX8DAABsAAAACk//NHaZ6j+9BWVYrbfYPwAAAD/FAQAAAAAAAAGAAwAAbAAAAGvpbRWVr+o/vQVlWK232D8AAAA/1QEAAAAAAAABgQMAAGwAAACspbdVVL7qP1CG1XoLytg/AAAAP9UBAAAAAAAAAYIDAABsAAAAzYPc9bPF6j9QhtV6C8rYPwAAAD/kAQAAAAAAAAGDAwAAbAAAAMhdP1usDM8/NG5g1JnGzT8AAAA/AAAAAAAAAAABhAMAAGwAAABM1tLbKirPPzRuYNSZxs0/AAAAP+MAAAAAAAAAAYUDAABsAAAAUsf53Cdlzz80bmDUmcbNPwAAAD/jAAAAAAAAAAGGAwAAbAAAANowtF6jvc8/EG1/j92hzT8AAAA/8wAAAAAAAAABhwMAAGwAAADgIdtfoPjPPxBtf4/doc0/AAAAP/MAAAAAAAAAAYgDAABsAAAAtMXK8I0o0D8QbX+P3aHNPwAAAD8CAQAAAAAAAAGJAwAAbAAAALq28fGKY9A/EG1/j92hzT8AAAA/EgEAAAAAAAABigMAAGwAAADApxjzh57QP+hrnkohfc0/AAAAPxIBAAAAAAAAAYsDAABsAAAAB1WJNETo0D/oa55KIX3NPwAAAD8iAQAAAAAAAAGMAwAAbAAAAMuJZvWBFNE/xGq9BWVYzT8AAAA/IgEAAAAAAAABjQMAAGwAAADReo32fk/RP55p3MCoM80/AAAAPzEBAAAAAAAAAY4DAABsAAAAlq9qt7x70T+eadzAqDPNPwAAAD8xAQAAAAAAAAGPAwAAbAAAAFrkR3j6p9E/nmncwKgzzT8AAAA/QQEAAAAAAAABkAMAAGwAAADdXNv4eMXRP3ho+3vsDs0/AAAAP0EBAAAAAAAAAZEDAABsAAAAX9Vueffi0T94aPt77A7NPwAAAD9RAQAAAAAAAAGSAwAAbAAAAOJNAvp1ANI/UmcaNzDqzD8AAAA/UQEAAAAAAAABkwMAAGwAAAAkCkw6NQ/SP1JnGjcw6sw/AAAAP2ABAAAAAAAAAZQDAABsAAAAZcaVevQd0j9SZxo3MOrMPwAAAD9wAQAAAAAAAAs=</ink>
</athena>
</file>

<file path=customXml/item6.xml><?xml version="1.0" encoding="utf-8"?>
<athena xmlns="http://schemas.microsoft.com/edu/athena" version="0.1.2681.0">
  <media streamable="true" recordStart="906648" recordEnd="916305" recordLength="1089489" start="906648" end="916305" audioFormat="{00001610-0000-0010-8000-00AA00389B71}" audioRate="44100" muted="false" volume="0.8" fadeIn="0" fadeOut="0" videoFormat="{34363248-0000-0010-8000-00AA00389B71}" videoRate="30" videoWidth="960" videoHeight="720"/>
</athena>
</file>

<file path=customXml/item7.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JzIAAAAAAAAF9f///wxBY3Rpb25UeXBlVjEBAAAAB3ZhbHVlX18ACAIAAAAAAAAAAQUAAAAEAAAACQwAAAAJDQAAAAFrAAAAAAAAAfL////1////AAAAAAEGAAAABAAAAAkPAAAACRAAAAC2ywAAAAAAAAHv////9f///wAAAAABBwAAAAQAAAAJEgAAAAkTAAAAW+gAAAAAAAAB7P////X///8AAAAABQgAAAANQ2xlYXJDYW52YXNWMQIAAAAJU3RhcnRUaW1lBFR5cGUABBAMQWN0aW9uVHlwZVYxAgAAAAIAAABHMwEAAAAAAAHr////9f///wAAAAAFCQAAAA9QZW5BdHRyaWJ1dGVzVjEKAAAAB19jb2xvckEHX2NvbG9yUgdfY29sb3JHB19jb2xvckIKRml0VG9DdXJ2ZQZIZWlnaHQOSWdub3JlUHJlc3N1cmUNSXNIaWdobGlnaHRlcgVTaGFwZQVXaWR0aAAAAAAAAAAABAACAgICAQYBAQxCcnVzaFNoYXBlVjECAAAABgIAAAD/ALDwAAAAAAAAACJAAAAF6v///wxCcnVzaFNoYXBlVjEBAAAAB3ZhbHVlX18ACAIAAAABAAAAAAAAAAAAIkAFCgAAAApJbmtUcmFjZVYxAwAAAA1MaXN0YDErX2l0ZW1zDExpc3RgMStfc2l6ZQ9MaXN0YDErX3ZlcnNpb24EAAAYU2hhcmVkLklua2luZy5JbmtQb2ludFtdAgAAAAgIAgAAAAkXAAAApgAAAKYAAAABDAAAAAkAAAD/ALDwAAAAAAAAACJAAAAB6P///+r///8BAAAAAAAAAAAAIkABDQAAAAoAAAAJGQAAACcAAAAnAAAAAQ8AAAAJAAAA/wCw8AAAAAAAAAAiQAAAAeb////q////AQAAAAAAAAAAACJAARAAAAAKAAAACRsAAAAXAAAAFwAAAAESAAAACQAAAP8AsPAAAAAAAAAAIkAAAAHk////6v///wEAAAAAAAAAAAAiQAETAAAACgAAAAkdAAAAIwAAACMAAAAHFwAAAAABAAAAAAE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lkAAAACWUAAAAJZgAAAAlnAAAACWgAAAAJaQAAAAlqAAAACWsAAAAJbAAAAAltAAAACW4AAAAJbwAAAAlwAAAACXEAAAAJcgAAAAlzAAAACXQAAAAJdQAAAAl2AAAACXcAAAAJeAAAAAl5AAAACXoAAAAJewAAAAl8AAAACX0AAAAJfgAAAAl/AAAACYAAAAAJgQAAAAmCAAAACYMAAAAJhAAAAAmFAAAACYYAAAAJhwAAAAmIAAAACYkAAAAJigAAAAmLAAAACYwAAAAJjQAAAAmOAAAACY8AAAAJkAAAAAmRAAAACZIAAAAJkwAAAAmUAAAACZUAAAAJlgAAAAmXAAAACZgAAAAJmQAAAAmaAAAACZsAAAAJnAAAAAmdAAAACZ4AAAAJnwAAAAmgAAAACaEAAAAJogAAAAmjAAAACaQAAAAJpQAAAAmmAAAACacAAAAJqAAAAAmpAAAACaoAAAAJqwAAAAmsAAAACa0AAAAJrgAAAAmvAAAACbAAAAAJsQAAAAmyAAAACbMAAAAJtAAAAAm1AAAACbYAAAAJtwAAAAm4AAAACbkAAAAJugAAAAm7AAAACbwAAAAJvQAAAAm+AAAACb8AAAAJwAAAAAnBAAAACcIAAAAJwwAAAA1aBxkAAAAAAQAAAEAAAAAECklua1BvaW50VjECAAAACcQAAAAJxQAAAAnGAAAACccAAAAJyAAAAAnJAAAACcoAAAAJywAAAAnMAAAACc0AAAAJzgAAAAnPAAAACdAAAAAJ0QAAAAnSAAAACdMAAAAJ1AAAAAnVAAAACdYAAAAJ1wAAAAnYAAAACdkAAAAJ2gAAAAnbAAAACdwAAAAJ3QAAAAneAAAACd8AAAAJ4AAAAAnhAAAACeIAAAAJ4wAAAAnkAAAACeUAAAAJ5gAAAAnnAAAACegAAAAJ6QAAAAnqAAAADRkHGwAAAAABAAAAIAAAAAQKSW5rUG9pbnRWMQIAAAAJ6wAAAAnsAAAACe0AAAAJ7gAAAAnvAAAACfAAAAAJ8QAAAAnyAAAACfMAAAAJ9AAAAAn1AAAACfYAAAAJ9wAAAAn4AAAACfkAAAAJ+gAAAAn7AAAACfwAAAAJ/QAAAAn+AAAACf8AAAAJAAEAAAkBAQAADQkHHQAAAAABAAAAQAAAAAQKSW5rUG9pbnRWMQIAAAAJAgEAAAkDAQAACQQBAAAJBQEAAAkGAQAACQcBAAAJCAEAAAkJAQAACQoBAAAJCwEAAAkMAQAACQ0BAAAJDgEAAAkPAQAACRABAAAJEQEAAAkSAQAACRMBAAAJFAEAAAkVAQAACRYBAAAJFwEAAAkYAQAACRkBAAAJGgEAAAkbAQAACRwBAAAJHQEAAAkeAQAACR8BAAAJIAEAAAkhAQAACSIBAAAJIwEAAAkkAQAADR0FHgAAAApJbmtQb2ludFYxBAAAAAFYAVkOUHJlc3N1cmVGYWN0b3IJVGltZVN0YW1wAAAAAAYGCxACAAAAUK8PxJIqdD+wzsMy+gelPwAAAD8AAAAAAAAAAAEfAAAAHgAAAICLT+IMIX0/sM7DMvoHpT8AAAA/uQAAAAAAAAABIAAAAB4AAADIvLf4JM6AP7DOwzL6B6U/AAAAP8kAAAAAAAAAASEAAAAeAAAAyLy3+CTOgD/Arm8mq5SjPwAAAD/JAAAAAAAAAAEiAAAAHgAAANyq1wdiSYU/wK5vJquUoz8AAAA/2AAAAAAAAAABIwAAAB4AAADwmPcWn8SJP8CubyarlKM/AAAAP9gAAAAAAAAAASQAAAAeAAAA/I+Hnj0CjD/Arm8mq5SjPwAAAD/oAAAAAAAAAAElAAAAHgAAAIi6m5qMXZE/0I4bGlwhoj8AAAA/6AAAAAAAAAABJgAAAB4AAAAYrfNl+rmUP+Buxw0NrqA/AAAAP/gAAAAAAAAAAScAAAAeAAAApp9LMWgWmD/gbscNDa6gPwAAAD/4AAAAAAAAAAEoAAAAHgAAALKW27gGVJo/4G7HDQ2uoD8AAAA/BwEAAAAAAAABKQAAAB4AAAA+iTOEdLCdP+Buxw0NrqA/AAAAPwcBAAAAAAAAASoAAAAeAAAA573FJ3GGoD8gnuYCfHWePwAAAD8XAQAAAAAAAAErAAAAHgAAAKm7qcnYFaE/IJ7mAnx1nj8AAAA/FwEAAAAAAAABLAAAAB4AAADvtFWvD8SiPyCe5gJ8dZ4/AAAAPyYBAAAAAAAAAS0AAAAeAAAAN64BlUZypD9AXj7q3Y6bPwAAAD8mAQAAAAAAAAEuAAAAHgAAAL2pydgVkaU/QF4+6t2Omz8AAAA/NgEAAAAAAAABLwAAAB4AAAADo3W+TD+nP0BePurdjps/AAAAPzYBAAAAAAAAATAAAAAeAAAADZoFRut8qT9AXj7q3Y6bPwAAAD9GAQAAAAAAAAExAAAAHgAAAJGVzYm6m6o/YB6W0T+omD8AAAA/RgEAAAAAAAABMgAAAB4AAADZjnlv8UmsP2AeltE/qJg/AAAAP1UBAAAAAAAAATMAAAAeAAAA44UJ94+Hrj/gnkWgA9uSPwAAAD9VAQAAAAAAAAE0AAAAHgAAAJa/Wm7jGrA/4J5FoAPbkj8AAAA/ZQEAAAAAAAABNQAAAB4AAABWvT4QS6qwP+CeRaAD25I/AAAAP3UBAAAAAAAAATYAAAAeAAAAGrsisrI5sT8AvjoPy+iPPwAAAD91AQAAAAAAAAE3AAAAHgAAAPq5FINmgbE/AL46D8vojz8AAAA/hAEAAAAAAAABOAAAAB4AAADcuAZUGsmxPwC+Og/L6I8/AAAAP5QBAAAAAAAAATkAAAAeAAAAvrf4JM4Qsj8AvjoPy+iPPwAAAD/iAQAAAAAAAAE6AAAAHgAAAJ626vWBWLI/QD7q3Y4bij8AAAA/4gEAAAAAAAABOwAAAB4AAAB+tdzGNaCyP0A+6t2OG4o/AAAAP/IBAAAAAAAAATwAAAAeAAAAQrPAaJ0vsz9APurdjhuKPwAAAD/yAQAAAAAAAAE9AAAAHgAAACKysjlRd7M/QD7q3Y4bij8AAAA/AQIAAAAAAAABPgAAAB4AAADmr5bbuAa0P0A+6t2OG4o/AAAAPwECAAAAAAAAAT8AAAAeAAAAxq6IrGxOtD9APurdjhuKPwAAAD8RAgAAAAAAAAFAAAAAHgAAAKiten0glrQ/QD7q3Y4bij8AAAA/EQIAAAAAAAABQQAAAB4AAACKrGxO1N20P0A+6t2OG4o/AAAAPyACAAAAAAAAAUIAAAAeAAAAaqteH4gltT9APurdjhuKPwAAAD8gAgAAAAAAAAFDAAAAHgAAAEyqUPA7bbU/QD7q3Y4bij8AAAA/MAIAAAAAAAABRAAAAB4AAAAsqULB77S1P0A+6t2OG4o/AAAAPzACAAAAAAAAAUUAAAAeAAAADqg0kqP8tT9APurdjhuKPwAAAD9AAgAAAAAAAAFGAAAAHgAAAPCmJmNXRLY/QD7q3Y4bij8AAAA/QAIAAAAAAAABRwAAAB4AAADQpRg0C4y2PwC+Og/L6I8/AAAAP08CAAAAAAAAAUgAAAAeAAAAsqQKBb/Ttj8AvjoPy+iPPwAAAD9PAgAAAAAAAAFJAAAAHgAAAJSj/NVyG7c/AL46D8vojz8AAAA/XwIAAAAAAAABSgAAAB4AAABWoeB32qq3P+CeRaAD25I/AAAAP18CAAAAAAAAAUsAAAAeAAAAGJ/EGUI6uD/gnkWgA9uSPwAAAD9vAgAAAAAAAAFMAAAAHgAAAPidtur1gbg/4J5FoAPbkj8AAAA/bwIAAAAAAAABTQAAAB4AAACcmoxdEVm5P4De7bihwZU/AAAAP34CAAAAAAAAAU4AAAAeAAAAQJdi0Cwwuj+A3u24ocGVPwAAAD+OAgAAAAAAAAFPAAAAHgAAAMaSKhT8Trs/gN7tuKHBlT8AAAA/jgIAAAAAAAABUAAAAB4AAABKjvJXy228P0BePurdjps/AAAAP44CAAAAAAAAAVEAAAAeAAAAsIisbE7UvT8gnuYCfHWePwAAAD+dAgAAAAAAAAFSAAAAHgAAABaDZoHROr8/IJ7mAnx1nj8AAAA/rQIAAAAAAAABUwAAAB4AAABOP5di0CzAPyCe5gJ8dZ4/AAAAP60CAAAAAAAAAVQAAAAeAAAAED17BDi8wD/gbscNDa6gPwAAAD+tAgAAAAAAAAFVAAAAHgAAAGI75r3FJ8E/0I4bGlwhoj8AAAA/vQIAAAAAAAABVgAAAB4AAACzOVF3U5PBP9COGxpcIaI/AAAAP70CAAAAAAAAAVcAAAAeAAAAlDhDSAfbwT/QjhsaXCGiPwAAAD+9AgAAAAAAAAFYAAAAHgAAAFc2J+puasI/0I4bGlwhoj8AAAA/zQIAAAAAAAABWQAAAB4AAAA4NRm7IrLCP8CubyarlKM/AAAAP80CAAAAAAAAAVoAAAAeAAAAGjQLjNb5wj/Arm8mq5SjPwAAAD/dAgAAAAAAAAFbAAAAHgAAAIozhHSwHcM/wK5vJquUoz8AAAA/3QIAAAAAAAABXAAAAB4AAABsMnZFZGXDP8CubyarlKM/AAAAP+wCAAAAAAAAAV0AAAAeAAAA2zHvLT6Jwz/Arm8mq5SjPwAAAD/sAgAAAAAAAAFeAAAAHgAAAE0xaBYYrcM/wK5vJquUoz8AAAA//AIAAAAAAAABXwAAAB4AAAC+MOH+8dDDP8CubyarlKM/AAAAP/wCAAAAAAAAAWAAAAAeAAAALTBa58v0wz/Arm8mq5SjPwAAAD8LAwAAAAAAAAFhAAAAHgAAAA8vTLh/PMQ/wK5vJquUoz8AAAA/CwMAAAAAAAABYgAAAB4AAADwLT6JM4TEP8CubyarlKM/AAAAPxsDAAAAAAAAAWMAAAAeAAAA0SwwWufLxD/Arm8mq5SjPwAAAD8bAwAAAAAAAAFkAAAAHgAAACMrmxN1N8U/wK5vJquUoz8AAAA/KwMAAAAAAAABZQAAAB4AAADmKH+13MbFP8CubyarlKM/AAAAPysDAAAAAAAAAWYAAAAeAAAAxidxhpAOxj/Arm8mq5SjPwAAAD86AwAAAAAAAAFnAAAAHgAAABgm3D8eesY/wK5vJquUoz8AAAA/OgMAAAAAAAABaAAAAB4AAADbI8DhhQnHP8CubyarlKM/AAAAP0oDAAAAAAAAAWkAAAAeAAAAvCKysjlRxz/QjhsaXCGiPwAAAD9KAwAAAAAAAAFqAAAAHgAAAA0hHWzHvMc/0I4bGlwhoj8AAAA/WgMAAAAAAAABawAAAB4AAABfH4glVSjIP9COGxpcIaI/AAAAP1oDAAAAAAAAAWwAAAAeAAAAIh1sx7y3yD/gbscNDa6gPwAAAD95AwAAAAAAAAFtAAAAHgAAAAMcXphw/8g/4G7HDQ2uoD8AAAA/eQMAAAAAAAABbgAAAB4AAAB0G9eASiPJP+Buxw0NrqA/AAAAP3kDAAAAAAAAAW8AAAAeAAAAVRrJUf5qyT/gbscNDa6gPwAAAD+IAwAAAAAAAAFwAAAAHgAAAMYZQjrYjsk/4G7HDQ2uoD8AAAA/mAMAAAAAAAABcQAAAB4AAAA1GbsisrLJP+Buxw0NrqA/AAAAP5gDAAAAAAAAAXIAAAAeAAAApxg0C4zWyT/gbscNDa6gPwAAAD+oAwAAAAAAAAFzAAAAHgAAABgYrfNl+sk/4G7HDQ2uoD8AAAA/xwMAAAAAAAABdAAAAB4AAACHFybcPx7KPyCe5gJ8dZ4/AAAAP9cDAAAAAAAAAXUAAAAeAAAAaRYYrfNlyj8gnuYCfHWePwAAAD/XAwAAAAAAAAF2AAAAHgAAAEoVCn6nrco/IJ7mAnx1nj8AAAA/5gMAAAAAAAABdwAAAB4AAACbE3U3NRnLPyCe5gJ8dZ4/AAAAP+YDAAAAAAAAAXgAAAAeAAAAXxFZ2Zyoyz9AXj7q3Y6bPwAAAD/2AwAAAAAAAAF5AAAAHgAAAD8QS6pQ8Ms/YB6W0T+omD8AAAA/9gMAAAAAAAABegAAAB4AAAAhDz17BDjMP2AeltE/qJg/AAAAPwUEAAAAAAAAAXsAAAAeAAAAkQ62Y95bzD+A3u24ocGVPwAAAD8FBAAAAAAAAAF8AAAAHgAAAOMMIR1sx8w/gN7tuKHBlT8AAAA/FQQAAAAAAAABfQAAAB4AAADDCxPuHw/NP4De7bihwZU/AAAAPxUEAAAAAAAAAX4AAAAeAAAAFQp+p616zT+A3u24ocGVPwAAAD8lBAAAAAAAAAF/AAAAHgAAAGcI6WA75s0/gN7tuKHBlT8AAAA/JQQAAAAAAAABgAAAAB4AAAC5BlQayVHOP4De7bihwZU/AAAAPzQEAAAAAAAAAYEAAAAeAAAA7QOxpAoFzz+A3u24ocGVPwAAAD80BAAAAAAAAAGCAAAAHgAAAK8BlUZylM8/gN7tuKHBlT8AAAA/RAQAAAAAAAABgwAAAB4AAAC4fzz07BHQP4De7bihwZU/AAAAP0QEAAAAAAAAAYQAAAAeAAAAmn4uxaBZ0D+A3u24ocGVPwAAAD9UBAAAAAAAAAGFAAAAHgAAAMP946Fnj9A/gN7tuKHBlT8AAAA/VAQAAAAAAAABhgAAAB4AAACj/NVyG9fQP4De7bihwZU/AAAAP2MEAAAAAAAAAYcAAAAeAAAAzHuLT+IM0T9gHpbRP6iYPwAAAD9jBAAAAAAAAAGIAAAAHgAAAK56fSCWVNE/YB6W0T+omD8AAAA/cwQAAAAAAAABiQAAAB4AAADX+TL9XIrRP2AeltE/qJg/AAAAP3MEAAAAAAAAAYoAAAAeAAAAR/mr5Tau0T9gHpbRP6iYPwAAAD+CBAAAAAAAAAGLAAAAHgAAAHB4YcL949E/YB6W0T+omD8AAAA/ggQAAAAAAAABjAAAAB4AAAAo+J226vXRP2AeltE/qJg/AAAAP5IEAAAAAAAAAY0AAAAeAAAA4XfaqtcH0j9gHpbRP6iYPwAAAD+iBAAAAAAAAAGOAAAAHgAAAJn3Fp/EGdI/QF4+6t2Omz8AAAA/sQQAAAAAAAABjwAAAB4AAABRd1OTsSvSP0BePurdjps/AAAAP7EEAAAAAAAAAZAAAAAeAAAACvePh5490j9AXj7q3Y6bPwAAAD/BBAAAAAAAAAGRAAAAHgAAAMJ2zHuLT9I/QF4+6t2Omz8AAAA/wQQAAAAAAAABkgAAAB4AAAB69ghweGHSP0BePurdjps/AAAAP9EEAAAAAAAAAZMAAAAeAAAAM3ZFZGVz0j9AXj7q3Y6bPwAAAD/RBAAAAAAAAAGUAAAAHgAAAOv1gVhShdI/QF4+6t2Omz8AAAA/4AQAAAAAAAABlQAAAB4AAACjdb5MP5fSP0BePurdjps/AAAAP+AEAAAAAAAAAZYAAAAeAAAAzPRzKQbN0j9AXj7q3Y6bPwAAAD/wBAAAAAAAAAGXAAAAHgAAAIV0sB3z3tI/IJ7mAnx1nj8AAAA/8AQAAAAAAAABmAAAAB4AAACt82X6uRTTPyCe5gJ8dZ4/AAAAP/8EAAAAAAAAAZkAAAAeAAAAjvJXy21c0z8gnuYCfHWePwAAAD8PBQAAAAAAAAGaAAAAHgAAAHDxSZwhpNM/IJ7mAnx1nj8AAAA/DwUAAAAAAAABmwAAAB4AAACZcP946NnTPyCe5gJ8dZ4/AAAAPx8FAAAAAAAAAZwAAAAeAAAAeW/xSZwh1D8gnuYCfHWePwAAAD8fBQAAAAAAAAGdAAAAHgAAAFtu4xpQadQ/IJ7mAnx1nj8AAAA/LgUAAAAAAAABngAAAB4AAAD07BHg8MLUPyCe5gJ8dZ4/AAAAPy4FAAAAAAAAAZ8AAAAeAAAA1usDsaQK1T8gnuYCfHWePwAAAD8+BQAAAAAAAAGgAAAAHgAAAG9qMnZFZNU/IJ7mAnx1nj8AAAA/PgUAAAAAAAABoQAAAB4AAACY6edSDJrVPyCe5gJ8dZ4/AAAAP04FAAAAAAAAAaIAAAAeAAAACelgO+a91T8gnuYCfHWePwAAAD9OBQAAAAAAAAGjAAAAHgAAAHro2SPA4dU/IJ7mAnx1nj8AAAA/XQUAAAAAAAABpAAAAB4AAAAxaBYYrfPVPyCe5gJ8dZ4/AAAAP10FAAAAAAAAAaUAAAAeAAAAomePAIcX1j8gnuYCfHWePwAAAD9tBQAAAAAAAAGmAAAAHgAAABNnCOlgO9Y/IJ7mAnx1nj8AAAA/bQUAAAAAAAABpwAAAB4AAACDZoHROl/WPyCe5gJ8dZ4/AAAAP3wFAAAAAAAAAagAAAAeAAAAO+a9xSdx1j8gnuYCfHWePwAAAD98BQAAAAAAAAGpAAAAHgAAAPRl+rkUg9Y/IJ7mAnx1nj8AAAA/jAUAAAAAAAABqgAAAB4AAABlZXOi7qbWPyCe5gJ8dZ4/AAAAP4wFAAAAAAAAAasAAAAeAAAAHeWvltu41j8gnuYCfHWePwAAAD+cBQAAAAAAAAGsAAAAHgAAANRk7IrIytY/IJ7mAnx1nj8AAAA/qwUAAAAAAAABrQAAAB4AAACN5Ch/tdzWPyCe5gJ8dZ4/AAAAP7sFAAAAAAAAAa4AAAAeAAAARmRlc6Lu1j8gnuYCfHWePwAAAD+QBwAAAAAAAAGvAAAAHgAAALdj3lt8Etc/IJ7mAnx1nj8AAAA/oAcAAAAAAAABsAAAAB4AAABv4xpQaSTXPyCe5gJ8dZ4/AAAAP6AHAAAAAAAAAbEAAAAeAAAAJmNXRFY21z8gnuYCfHWePwAAAD+wBwAAAAAAAAGyAAAAHgAAAJdi0CwwWtc/IJ7mAnx1nj8AAAA/vwcAAAAAAAABswAAAB4AAABQ4gwhHWzXPyCe5gJ8dZ4/AAAAP78HAAAAAAAAAbQAAAAeAAAACGJJFQp+1z8gnuYCfHWePwAAAD/PBwAAAAAAAAG1AAAAHgAAAMHhhQn3j9c/IJ7mAnx1nj8AAAA/3wcAAAAAAAABtgAAAB4AAADB4YUJ94/XP0BePurdjps/AAAAP98HAAAAAAAAAbcAAAAeAAAAeGHC/eOh1z9AXj7q3Y6bPwAAAD/uBwAAAAAAAAG4AAAAHgAAADHh/vHQs9c/QF4+6t2Omz8AAAA/qggAAAAAAAABuQAAAB4AAADpYDvmvcXXP0BePurdjps/AAAAP9QIAAAAAAAAAboAAAAeAAAAouB32qrX1z9gHpbRP6iYPwAAAD/kCAAAAAAAAAG7AAAAHgAAAFpgtM6X6dc/YB6W0T+omD8AAAA/UQkAAAAAAAABvAAAAB4AAAAT4PDChPvXP2AeltE/qJg/AAAAP58JAAAAAAAAAb0AAAAeAAAAgt9pq14f2D9gHpbRP6iYPwAAAD+vCQAAAAAAAAG+AAAAHgAAADtfpp9LMdg/gN7tuKHBlT8AAAA/vwkAAAAAAAABvwAAAB4AAAD03uKTOEPYP4De7bihwZU/AAAAP94JAAAAAAAAAcAAAAAeAAAArF4fiCVV2D+A3u24ocGVPwAAAD/tCQAAAAAAAAHBAAAAHgAAAGXeW3wSZ9g/4J5FoAPbkj8AAAA//QkAAAAAAAABwgAAAB4AAAAcXphw/3jYP+CeRaAD25I/AAAAP5kKAAAAAAAAAcMAAAAeAAAAHF6YcP942D8AvjoPy+iPPwAAAD/nCgAAAAAAAAHEAAAAHgAAAOc2rgGVRuo/ZnCFSBx52T8AAAA/AAAAAAAAAAABxQAAAB4AAAB79ghweGHqP2ZwhUgcedk/AAAAP20AAAAAAAAAAcYAAAAeAAAAD7Zj3lt86j9mcIVIHHnZPwAAAD9tAAAAAAAAAAHHAAAAHgAAAKR1vkw/l+o/ZnCFSBx52T8AAAA/fQAAAAAAAAAByAAAAB4AAAA4NRm7IrLqP2ZwhUgcedk/AAAAP30AAAAAAAAAAckAAAAeAAAAhnSwHfPe6j9mcIVIHHnZPwAAAD+NAAAAAAAAAAHKAAAAHgAAAK7zZfq5FOs/Zuz6ZrJK2T8AAAA/jQAAAAAAAAABywAAAB4AAAD7Mv1cikHrP25ocIVIHNk/AAAAP5wAAAAAAAAAAcwAAAAeAAAAR3KUv1pu6z9u5OWj3u3YPwAAAD+cAAAAAAAAAAHNAAAAHgAAAE0xaBYYres/cmBbwnS/2D8AAAA/rAAAAAAAAAABzgAAAB4AAAC9MOH+8dDrP3JgW8J0v9g/AAAAP6wAAAAAAAAAAc8AAAAeAAAALjBa58v06z9y3NDgCpHYPwAAAD+7AAAAAAAAAAHQAAAAHgAAAJ8v08+lGOw/ctzQ4AqR2D8AAAA/uwAAAAAAAAAB0QAAAB4AAABWrw/EkirsP3Lc0OAKkdg/AAAAP8sAAAAAAAAAAdIAAAAeAAAADy9MuH887D96WEb/oGLYPwAAAD/LAAAAAAAAAAHTAAAAHgAAAOtuajJ2Rew/elhG/6Bi2D8AAAA/2wAAAAAAAAAB1AAAAB4AAADHroisbE7sP3rUux03NNg/AAAAP9sAAAAAAAAAAdUAAAAeAAAAo+6mJmNX7D961LsdNzTYPwAAAD8ZAQAAAAAAAAHWAAAAHgAAAIAuxaBZYOw/etS7HTc02D8AAAA/bQEAAAAAAAAB1wAAAB4AAABcbuMaUGnsP3rUux03NNg/AAAAP3wBAAAAAAAAAdgAAAAeAAAAOK4BlUZy7D961LsdNzTYPwAAAD+MAQAAAAAAAAHZAAAAHgAAAPEtPokzhOw/etS7HTc02D8AAAA/jAEAAAAAAAAB2gAAAB4AAACorXp9IJbsP3rUux03NNg/AAAAP4wBAAAAAAAAAdsAAAAeAAAAYC23cQ2o7D96WEb/oGLYPwAAAD+cAQAAAAAAAAHcAAAAHgAAAD1t1esDsew/elhG/6Bi2D8AAAA/qwEAAAAAAAAB3QAAAB4AAAAZrfNl+rnsP3pYRv+gYtg/AAAAP8sBAAAAAAAAAd4AAAAeAAAA9ewR4PDC7D96WEb/oGLYPwAAAD8JAgAAAAAAAAHfAAAAHgAAANEsMFrny+w/elhG/6Bi2D8AAAA/CQIAAAAAAAAB4AAAAB4AAACubE7U3dTsP3Lc0OAKkdg/AAAAPxkCAAAAAAAAAeEAAAAeAAAAZuyKyMrm7D9yYFvCdL/YPwAAAD8ZAgAAAAAAAAHiAAAAHgAAAB9sx7y3+Ow/buTlo97t2D8AAAA/KAIAAAAAAAAB4wAAAB4AAACyKyIrmxPtP25ocIVIHNk/AAAAPzgCAAAAAAAAAeQAAAAeAAAAa6teH4gl7T9uaHCFSBzZPwAAAD84AgAAAAAAAAHlAAAAHgAAAABruY1rQO0/Zuz6ZrJK2T8AAAA/OAIAAAAAAAAB5gAAAB4AAACUKhT8TlvtP2bs+mayStk/AAAAP0gCAAAAAAAAAecAAAAeAAAAKOpuajJ27T9m7PpmskrZPwAAAD9IAgAAAAAAAAHoAAAAHgAAAOBpq14fiO0/Zuz6ZrJK2T8AAAA/VwIAAAAAAAAB6QAAAB4AAACZ6edSDJrtP2bs+mayStk/AAAAP1cCAAAAAAAAAeoAAAAeAAAAUWkkR/mr7T9m7PpmskrZPwAAAD9nAgAAAAAAAAHrAAAAHgAAAA8vTLh/POw/gW0J0/3i5z8AAAA/AAAAAAAAAAAB7AAAAB4AAADHroisbE7sP4FtCdP94uc/AAAAPykBAAAAAAAAAe0AAAAeAAAAXG7jGlBp7D+BbQnT/eLnPwAAAD84AQAAAAAAAAHuAAAAHgAAAM1tXAMqjew/gW0J0/3i5z8AAAA/OAEAAAAAAAAB7wAAAB4AAAA9bdXrA7HsP4MrROLIy+c/AAAAP0gBAAAAAAAAAfAAAAAeAAAAiqxsTtTd7D+D6X7xk7TnPwAAAD9IAQAAAAAAAAHxAAAAHgAAANbrA7GkCu0/hae5AF+d5z8AAAA/WAEAAAAAAAAB8gAAAB4AAABH63yZfi7tP4WnuQBfnec/AAAAP1gBAAAAAAAAAfMAAAAeAAAAKOpuajJ27T+Fp7kAX53nPwAAAD9nAQAAAAAAAAH0AAAAHgAAAArpYDvmve0/hWX0DyqG5z8AAAA/ZwEAAAAAAAAB9QAAAB4AAADr51IMmgXuP4Vl9A8qhuc/AAAAP3cBAAAAAAAAAfYAAAAeAAAAqCZjV0RW7j+FZfQPKobnPwAAAD93AQAAAAAAAAH3AAAAHgAAAIolVSj4ne4/hWX0DyqG5z8AAAA/hwEAAAAAAAAB+AAAAB4AAACP5Ch/tdzuP4Vl9A8qhuc/AAAAP4cBAAAAAAAAAfkAAAAeAAAAt2PeW3wS7z+FZfQPKobnPwAAAD+WAQAAAAAAAAH6AAAAHgAAAAOjdb5MP+8/hWX0DyqG5z8AAAA/lgEAAAAAAAAB+wAAAB4AAAAtIiubE3XvP4cjLx/1buc/AAAAP9cBAAAAAAAAAfwAAAAeAAAAweGFCfeP7z+HIy8f9W7nPwAAAD/XAQAAAAAAAAH9AAAAHgAAAFWh4Hfaqu8/hyMvH/Vu5z8AAAA/5gEAAAAAAAAB/gAAAB4AAAAPIR1sx7zvP4fhaS7AV+c/AAAAP+YBAAAAAAAAAf8AAAAeAAAA62A75r3F7z+H4WkuwFfnPwAAAD/2AQAAAAAAAAEAAQAAHgAAAMegWWC0zu8/h+FpLsBX5z8AAAA/9gEAAAAAAAABAQEAAB4AAACj4HfaqtfvP4fhaS7AV+c/AAAAPwYCAAAAAAAAAQIBAAAeAAAAao8AhxcmvD8H0/3iJ2nvPwAAAD8AAAAAAAAAAAEDAQAAHgAAACqN5Ch/tbw/B9P94idp7z8AAAA/ywAAAAAAAAABBAEAAB4AAACSh549Ahy+PwfT/eInae8/AAAAP9sAAAAAAAAAAQUBAAAeAAAA3T8eevYIwD8HkTjy8lHvPwAAAD/bAAAAAAAAAAEGAQAAHgAAAGI75r3FJ8E/C09zAb467z8AAAA/6wAAAAAAAAABBwEAAB4AAAAFOLww4f7BPw0NrhCJI+8/AAAAP+sAAAAAAAAAAQgBAAAeAAAAijOEdLAdwz8Ny+gfVAzvPwAAAD/6AAAAAAAAAAEJAQAAHgAAAA8vTLh/PMQ/D4kjLx/17j8AAAA/+gAAAAAAAAABCgEAAB4AAACUKhT8TlvFPxEFmU21xu4/AAAAPwoBAAAAAAAAAQsBAAAeAAAAGCbcPx56xj8Tw9NcgK/uPwAAAD8ZAQAAAAAAAAEMAQAAHgAAAJwhpIPtmMc/FT9JexaB7j8AAAA/GQEAAAAAAAABDQEAAB4AAABAHnr2CHDIPxn9g4rhae4/AAAAPxkBAAAAAAAAAQ4BAAAeAAAAVRrJUf5qyT8Zu76ZrFLuPwAAAD8pAQAAAAAAAAEPAQAAHgAAABgYrfNl+sk/G3n5qHc77j8AAAA/OQEAAAAAAAABEAEAAB4AAADZFZGVzYnKPxs3NLhCJO4/AAAAPzkBAAAAAAAAAREBAAAeAAAAKxT8Tlv1yj8bNzS4QiTuPwAAAD9IAQAAAAAAAAESAQAAHgAAAA0T7h8PPcs/Gzc0uEIk7j8AAAA/SAEAAAAAAAABEwEAAB4AAAB9EmcI6WDLPxs3NLhCJO4/AAAAP1gBAAAAAAAAARQBAAAeAAAA7RHg8MKEyz8bNzS4QiTuPwAAAD/JAwAAAAAAAAEVAQAAHgAAAM8Q0sF2zMs/Gzc0uEIk7j8AAAA/2QMAAAAAAAABFgEAAB4AAACxD8SSKhTMPxs3NLhCJO4/AAAAP9kDAAAAAAAAARcBAAAeAAAAAw4vTLh/zD8Zu76ZrFLuPwAAAD/pAwAAAAAAAAEYAQAAHgAAAMMLE+4fD80/Gf2DiuFp7j8AAAA/6QMAAAAAAAABGQEAAB4AAABnCOlgO+bNPxOBDmxLmO4/AAAAP/gDAAAAAAAAARoBAAAeAAAAmwVG63yZzj8Tw9NcgK/uPwAAAD8IBAAAAAAAAAEbAQAAHgAAAD8CHF6YcM8/D4kjLx/17j8AAAA/CAQAAAAAAAABHAEAAB4AAADh/vHQs0fQPw3L6B9UDO8/AAAAPwgEAAAAAAAAAR0BAAAeAAAA7HyZfi7F0D8LT3MBvjrvPwAAAD8YBAAAAAAAAAEeAQAAHgAAAK56fSCWVNE/B5E48vJR7z8AAAA/JwQAAAAAAAABHwEAAB4AAAAAeejZI8DRPwfT/eInae8/AAAAPycEAAAAAAAAASABAAAeAAAAmfcWn8QZ0j8FFcPTXIDvPwAAAD8nBAAAAAAAAAEhAQAAHgAAAHr2CHB4YdI/BRXD01yA7z8AAAA/NwQAAAAAAAABIgEAAB4AAABc9fpALKnSPwUVw9NcgO8/AAAAP0YEAAAAAAAAASMBAAAeAAAAFHU3NRm70j8FV4jEkZfvPwAAAD9GBAAAAAAAAAEkAQAAHgAAAMz0cykGzdI/BVeIxJGX7z8AAAA/VgQAAAAAAAAL</ink>
</athena>
</file>

<file path=customXml/item8.xml><?xml version="1.0" encoding="utf-8"?>
<athena xmlns="http://schemas.microsoft.com/edu/athena" version="0.1.2681.0">
  <media streamable="true" recordStart="735014" recordEnd="839138" recordLength="1089489" start="735014" end="839138" audioFormat="{00001610-0000-0010-8000-00AA00389B71}" audioRate="44100" muted="false" volume="0.8" fadeIn="0" fadeOut="0" videoFormat="{34363248-0000-0010-8000-00AA00389B71}" videoRate="30" videoWidth="960" videoHeight="720"/>
</athena>
</file>

<file path=customXml/item9.xml><?xml version="1.0" encoding="utf-8"?>
<athena xmlns="http://schemas.microsoft.com/edu/athena" version="0.1.2681.0">
  <ink scale="0.5421687">AAEAAAD/////AQAAAAAAAAAMAgAAAE9BdXRob3JQUFQsIFZlcnNpb249MC4xLjI2ODEuMCwgQ3VsdHVyZT1uZXV0cmFsLCBQdWJsaWNLZXlUb2tlbj0zMWJmMzg1NmFkMzY0ZTM1BQEAAAALSW5rTWF0dGVyVjEDAAAADUxpc3RgMStfaXRlbXMMTGlzdGAxK19zaXplD0xpc3RgMStfdmVyc2lvbgQAABdTaGFyZWQuSW5raW5nLklua0F0b21bXQIAAAAICAIAAAAJAwAAAAUAAAAGAAAABwMAAAAAAQAAAAgAAAAECUlua0F0b21WMQIAAAAJBAAAAAkFAAAACQYAAAAJBwAAAAkIAAAADQMFBAAAAAtQZW5TdHJva2VWMQQAAAAKQXR0cmlidXRlcwVUcmFjZQlTdGFydFRpbWUEVHlwZQQEAAQPUGVuQXR0cmlidXRlc1YxAgAAAApJbmtUcmFjZVYxAgAAABAMQWN0aW9uVHlwZVYxAgAAAAIAAAAJCQAAAAkKAAAA9g0AAAAAAAAF9f///wxBY3Rpb25UeXBlVjEBAAAAB3ZhbHVlX18ACAIAAAAAAAAAAQUAAAAEAAAACQwAAAAJDQAAAMJeAAAAAAAAAfL////1////AAAAAAEGAAAABAAAAAkPAAAACRAAAABekAAAAAAAAAHv////9f///wAAAAABBwAAAAQAAAAJEgAAAAkTAAAAXZoAAAAAAAAB7P////X///8AAAAABQgAAAANQ2xlYXJDYW52YXNWMQIAAAAJU3RhcnRUaW1lBFR5cGUABBAMQWN0aW9uVHlwZVYxAgAAAAIAAAAVGwEAAAAAAAHr////9f///wAAAAAFCQAAAA9QZW5BdHRyaWJ1dGVzVjEKAAAAB19jb2xvckEHX2NvbG9yUgdfY29sb3JHB19jb2xvckIKRml0VG9DdXJ2ZQZIZWlnaHQOSWdub3JlUHJlc3N1cmUNSXNIaWdobGlnaHRlcgVTaGFwZQVXaWR0aAAAAAAAAAAABAACAgICAQYBAQxCcnVzaFNoYXBlVjECAAAABgIAAAD/ALDwAAAAAAAAACJAAAAF6v///wxCcnVzaFNoYXBlVjEBAAAAB3ZhbHVlX18ACAIAAAABAAAAAAAAAAAAIkAFCgAAAApJbmtUcmFjZVYxAwAAAA1MaXN0YDErX2l0ZW1zDExpc3RgMStfc2l6ZQ9MaXN0YDErX3ZlcnNpb24EAAAYU2hhcmVkLklua2luZy5JbmtQb2ludFtdAgAAAAgIAgAAAAkXAAAARgAAAEYAAAABDAAAAAkAAAD/ALDwAAAAAAAAACJAAAAB6P///+r///8BAAAAAAAAAAAAIkABDQAAAAoAAAAJGQAAACcAAAAnAAAAAQ8AAAAJAAAA/wCw8AAAAAAAAAAiQAAAAeb////q////AQAAAAAAAAAAACJAARAAAAAKAAAACRsAAAAVAAAAFQAAAAESAAAACQAAAP8AsPAAAAAAAAAAIkAAAAHk////6v///wEAAAAAAAAAAAAiQAETAAAACgAAAAkdAAAABwAAAAcAAAAHFwAAAAABAAAAgAAAAAQKSW5rUG9pbnRWMQIAAAAJHgAAAAkfAAAACSAAAAAJIQAAAAkiAAAACSMAAAAJJAAAAAklAAAACSYAAAAJJwAAAAkoAAAACSkAAAAJKgAAAAkrAAAACSwAAAAJLQAAAAkuAAAACS8AAAAJMAAAAAkxAAAACTIAAAAJMwAAAAk0AAAACTUAAAAJNgAAAAk3AAAACTgAAAAJOQAAAAk6AAAACTsAAAAJPAAAAAk9AAAACT4AAAAJPwAAAAlAAAAACUEAAAAJQgAAAAlDAAAACUQAAAAJRQAAAAlGAAAACUcAAAAJSAAAAAlJAAAACUoAAAAJSwAAAAlMAAAACU0AAAAJTgAAAAlPAAAACVAAAAAJUQAAAAlSAAAACVMAAAAJVAAAAAlVAAAACVYAAAAJVwAAAAlYAAAACVkAAAAJWgAAAAlbAAAACVwAAAAJXQAAAAleAAAACV8AAAAJYAAAAAlhAAAACWIAAAAJYwAAAA06BxkAAAAAAQAAAEAAAAAECklua1BvaW50VjECAAAACWQAAAAJZQAAAAlmAAAACWcAAAAJaAAAAAlpAAAACWoAAAAJawAAAAlsAAAACW0AAAAJbgAAAAlvAAAACXAAAAAJcQAAAAlyAAAACXMAAAAJdAAAAAl1AAAACXYAAAAJdwAAAAl4AAAACXkAAAAJegAAAAl7AAAACXwAAAAJfQAAAAl+AAAACX8AAAAJgAAAAAmBAAAACYIAAAAJgwAAAAmEAAAACYUAAAAJhgAAAAmHAAAACYgAAAAJiQAAAAmKAAAADRkHGwAAAAABAAAAIAAAAAQKSW5rUG9pbnRWMQIAAAAJiwAAAAmMAAAACY0AAAAJjgAAAAmPAAAACZAAAAAJkQAAAAmSAAAACZMAAAAJlAAAAAmVAAAACZYAAAAJlwAAAAmYAAAACZkAAAAJmgAAAAmbAAAACZwAAAAJnQAAAAmeAAAACZ8AAAANCwcdAAAAAAEAAAAIAAAABApJbmtQb2ludFYxAgAAAAmgAAAACaEAAAAJogAAAAmjAAAACaQAAAAJpQAAAAmmAAAACgUeAAAACklua1BvaW50VjEEAAAAAVgBWQ5QcmVzc3VyZUZhY3RvcglUaW1lU3RhbXAAAAAABgYLEAIAAABA16NwPQqHP7AoWBQsCoY/AAAAPwAAAAAAAAAAAR8AAAAeAAAAQFyPwvUojD+wKFgULAqGPwAAAD+cAAAAAAAAAAEgAAAAHgAAAEAzMzMzM5M/sChYFCwKhj8AAAA/nAAAAAAAAAABIQAAAB4AAABguB6F61GYP7AoWBQsCoY/AAAAP6wAAAAAAAAAASIAAAAeAAAAEAAAAAAAoD+wKFgULAqGPwAAAD+sAAAAAAAAAAEjAAAAHgAAAOCjcD0K16M/sChYFCwKhj8AAAA/vAAAAAAAAAABJAAAAB4AAADwKFyPwvWoP7AoWBQsCoY/AAAAP7wAAAAAAAAAASUAAAAeAAAAEK5H4XoUrj+wKFgULAqGPwAAAD/LAAAAAAAAAAEmAAAAHgAAAOB6FK5H4bI/sChYFCwKhj8AAAA/2wAAAAAAAAABJwAAAB4AAADAHoXrUbi2P7AoWBQsCoY/AAAAP9sAAAAAAAAAASgAAAAeAAAAmML1KFyPuj+wKFgULAqGPwAAAD/bAAAAAAAAAAEpAAAAHgAAALBH4XoUrr8/sChYFCwKhj8AAAA/6wAAAAAAAAABKgAAAB4AAAAUrkfhehTCP7AoWBQsCoY/AAAAP+sAAAAAAAAAASsAAAAeAAAA+Chcj8L1xD+wKFgULAqGPwAAAD/6AAAAAAAAAAEsAAAAHgAAAITrUbgehcc/sChYFCwKhj8AAAA/+gAAAAAAAAABLQAAAB4AAAAUrkfhehTKP6CYSkwlpoI/AAAAPwoBAAAAAAAAAS4AAAAeAAAAmJmZmZmZzT+gmEpMJaaCPwAAAD8KAQAAAAAAAAEvAAAAHgAAABSuR+F6FNA/oJhKTCWmgj8AAAA/GQEAAAAAAAABMAAAAB4AAACE61G4HoXRP6CYSkwlpoI/AAAAPxkBAAAAAAAAATEAAAAeAAAA+Chcj8L10j+gmEpMJaaCPwAAAD8pAQAAAAAAAAEyAAAAHgAAALgehetRuNQ/oJhKTCWmgj8AAAA/KQEAAAAAAAABMwAAAB4AAACkcD0K16PWP6CYSkwlpoI/AAAAPzkBAAAAAAAAATQAAAAeAAAAZGZmZmZm2D+gmEpMJaaCPwAAAD85AQAAAAAAAAE1AAAAHgAAAFC4HoXrUdo/oJhKTCWmgj8AAAA/SAEAAAAAAAABNgAAAB4AAAAUrkfhehTcP6CYSkwlpoI/AAAAP4IBAAAAAAAAATcAAAAeAAAArEfhehSu3T+wKFgULAqGPwAAAD+CAQAAAAAAAAE4AAAAHgAAAByF61G4Ht8/sChYFCwKhj8AAAA/kgEAAAAAAAABOQAAAB4AAAAehetRuB7gP7AoWBQsCoY/AAAAP5IBAAAAAAAAAToAAAAeAAAAhOtRuB6F4D+wKFgULAqGPwAAAD+SAQAAAAAAAAE7AAAAHgAAANajcD0K1+A/sChYFCwKhj8AAAA/oQEAAAAAAAABPAAAAB4AAAAUrkfhehThP7AoWBQsCoY/AAAAP7EBAAAAAAAAAT0AAAAeAAAAULgehetR4T+wKFgULAqGPwAAAD+xAQAAAAAAAAE+AAAAHgAAAGZmZmZmZuE/sChYFCwKhj8AAAA/wAEAAAAAAAABPwAAAB4AAAB6FK5H4XrhP7AoWBQsCoY/AAAAP8ABAAAAAAAAAUAAAAAeAAAAkML1KFyP4T+wKFgULAqGPwAAAD/QAQAAAAAAAAFBAAAAHgAAAKJwPQrXo+E/sChYFCwKhj8AAAA/0AEAAAAAAAABQgAAAB4AAAC2HoXrUbjhP7AoWBQsCoY/AAAAP+8BAAAAAAAAAUMAAAAeAAAAzMzMzMzM4T+wKFgULAqGPwAAAD/vAQAAAAAAAAFEAAAAHgAAAOB6FK5H4eE/sChYFCwKhj8AAAA//wEAAAAAAAABRQAAAB4AAAAehetRuB7iP7AoWBQsCoY/AAAAP/8BAAAAAAAAAUYAAAAeAAAARuF6FK5H4j+wKFgULAqGPwAAAD8PAgAAAAAAAAFHAAAAHgAAAITrUbgeheI/sChYFCwKhj8AAAA/DwIAAAAAAAABSAAAAB4AAADC9Shcj8LiP7AoWBQsCoY/AAAAPx4CAAAAAAAAAUkAAAAeAAAAEq5H4XoU4z+wKFgULAqGPwAAAD8eAgAAAAAAAAFKAAAAHgAAAI7C9Shcj+M/sChYFCwKhj8AAAA/LgIAAAAAAAABSwAAAB4AAAD2KFyPwvXjP7AoWBQsCoY/AAAAPy4CAAAAAAAAAUwAAAAeAAAARuF6FK5H5D+wKFgULAqGPwAAAD89AgAAAAAAAAFNAAAAHgAAAML1KFyPwuQ/sChYFCwKhj8AAAA/PQIAAAAAAAABTgAAAB4AAABmZmZmZmblP7AoWBQsCoY/AAAAP00CAAAAAAAAAU8AAAAeAAAA9Chcj8L15T+wKFgULAqGPwAAAD9NAgAAAAAAAAFQAAAAHgAAAK5H4XoUruY/sChYFCwKhj8AAAA/XQIAAAAAAAABUQAAAB4AAABSuB6F61HnP7AoWBQsCoY/AAAAP10CAAAAAAAAAVIAAAAeAAAACNejcD0K6D+wKFgULAqGPwAAAD9sAgAAAAAAAAFTAAAAHgAAAML1KFyPwug/sChYFCwKhj8AAAA/bAIAAAAAAAABVAAAAB4AAACicD0K16PpP7AoWBQsCoY/AAAAP3wCAAAAAAAAAVUAAAAeAAAAcD0K16Nw6j+wKFgULAqGPwAAAD+MAgAAAAAAAAFWAAAAHgAAACZcj8L1KOs/sChYFCwKhj8AAAA/jAIAAAAAAAABVwAAAB4AAADKzMzMzMzrP7AoWBQsCoY/AAAAP5sCAAAAAAAAAVgAAAAeAAAAWo/C9Shc7D+wKFgULAqGPwAAAD+bAgAAAAAAAAFZAAAAHgAAAOpRuB6F6+w/sChYFCwKhj8AAAA/mwIAAAAAAAABWgAAAB4AAAB6FK5H4XrtP6CYSkwlpoI/AAAAP6sCAAAAAAAAAVsAAAAeAAAA8ihcj8L17T+gmEpMJaaCPwAAAD+6AgAAAAAAAAFcAAAAHgAAAHA9CtejcO4/oJhKTCWmgj8AAAA/ugIAAAAAAAABXQAAAB4AAACuR+F6FK7uP6CYSkwlpoI/AAAAP8oCAAAAAAAAAV4AAAAeAAAA/v//////7j+gmEpMJaaCPwAAAD/KAgAAAAAAAAFfAAAAHgAAACZcj8L1KO8/oJhKTCWmgj8AAAA/2gIAAAAAAAABYAAAAB4AAABQuB6F61HvP6CYSkwlpoI/AAAAP9oCAAAAAAAAAWEAAAAeAAAAehSuR+F67z+gmEpMJaaCPwAAAD/pAgAAAAAAAAFiAAAAHgAAAI7C9Shcj+8/ABF6CD2Efj8AAAA/6QIAAAAAAAABYwAAAB4AAACkcD0K16PvPwARegg9hH4/AAAAP/kCAAAAAAAAAWQAAAAeAAAAmJmZmZmZ3z9MJaYSU4nlPwAAAD8AAAAAAAAAAAFlAAAAHgAAAMD1KFyPwt8/TCWmElOJ5T8AAAA/4gAAAAAAAAABZgAAAB4AAABG4XoUrkfgP0wlphJTieU/AAAAPwEBAAAAAAAAAWcAAAAeAAAAmpmZmZmZ4D9MJaYSU4nlPwAAAD8BAQAAAAAAAAFoAAAAHgAAANajcD0K1+A/Cu+F98J75T8AAAA/EQEAAAAAAAABaQAAAB4AAAAoXI/C9SjhPwrvhffCe+U/AAAAPxEBAAAAAAAAAWoAAAAeAAAAehSuR+F64T/MuGXcMm7lPwAAAD8hAQAAAAAAAAFrAAAAHgAAALYehetRuOE/zLhl3DJu5T8AAAA/MAEAAAAAAAABbAAAAB4AAADgehSuR+HhP8y4ZdwybuU/AAAAPzABAAAAAAAAAW0AAAAeAAAACtejcD0K4j/MuGXcMm7lPwAAAD8wAQAAAAAAAAFuAAAAHgAAADIzMzMzM+I/jIJFwaJg5T8AAAA/QAEAAAAAAAABbwAAAB4AAABG4XoUrkfiP4yCRcGiYOU/AAAAP0ABAAAAAAAAAXAAAAAeAAAAXI/C9Shc4j+MgkXBomDlPwAAAD9QAQAAAAAAAAFxAAAAHgAAAHA9CtejcOI/jIJFwaJg5T8AAAA/UAEAAAAAAAABcgAAAB4AAACE61G4HoXiP4yCRcGiYOU/AAAAP28BAAAAAAAAAXMAAAAeAAAAhOtRuB6F4j9KTCWmElPlPwAAAD9vAQAAAAAAAAF0AAAAHgAAAJiZmZmZmeI/SkwlphJT5T8AAAA/ngEAAAAAAAABdQAAAB4AAACsR+F6FK7iP0pMJaYSU+U/AAAAP60BAAAAAAAAAXYAAAAeAAAAwvUoXI/C4j9KTCWmElPlPwAAAD/7AQAAAAAAAAF3AAAAHgAAANajcD0K1+I/SkwlphJT5T8AAAA/WQIAAAAAAAABeAAAAB4AAADqUbgeheviP0pMJaYSU+U/AAAAP2kCAAAAAAAAAXkAAAAeAAAAEq5H4XoU4z9KTCWmElPlPwAAAD9pAgAAAAAAAAF6AAAAHgAAAChcj8L1KOM/SkwlphJT5T8AAAA/eAIAAAAAAAABewAAAB4AAAA8CtejcD3jP0pMJaYSU+U/AAAAP4gCAAAAAAAAAXwAAAAeAAAAUrgehetR4z9KTCWmElPlPwAAAD+YAgAAAAAAAAF9AAAAHgAAAGZmZmZmZuM/SkwlphJT5T8AAAA/mAIAAAAAAAABfgAAAB4AAAB6FK5H4XrjP0pMJaYSU+U/AAAAP7cCAAAAAAAAAX8AAAAeAAAAjsL1KFyP4z9KTCWmElPlPwAAAD+3AgAAAAAAAAGAAAAAHgAAAKJwPQrXo+M/SkwlphJT5T8AAAA/xgIAAAAAAAABgQAAAB4AAAC4HoXrUbjjP0pMJaYSU+U/AAAAP9YCAAAAAAAAAYIAAAAeAAAAzMzMzMzM4z9KTCWmElPlPwAAAD/WAgAAAAAAAAGDAAAAHgAAAOB6FK5H4eM/SkwlphJT5T8AAAA/9QIAAAAAAAABhAAAAB4AAAD2KFyPwvXjP0pMJaYSU+U/AAAAPwUDAAAAAAAAAYUAAAAeAAAACNejcD0K5D9KTCWmElPlPwAAAD8FAwAAAAAAAAGGAAAAHgAAAB6F61G4HuQ/SkwlphJT5T8AAAA/FAMAAAAAAAABhwAAAB4AAAAyMzMzMzPkP0pMJaYSU+U/AAAAPxQDAAAAAAAAAYgAAAAeAAAARuF6FK5H5D9KTCWmElPlPwAAAD8kAwAAAAAAAAGJAAAAHgAAAFyPwvUoXOQ/SkwlphJT5T8AAAA/UwMAAAAAAAABigAAAB4AAABwPQrXo3DkP0pMJaYSU+U/AAAAP3IDAAAAAAAAAYsAAAAeAAAAZmZmZmZm4T8ULAoWBYvuPwAAAD8AAAAAAAAAAAGMAAAAHgAAAJDC9Shcj+E/FCwKFgWL7j8AAAA/hQAAAAAAAAABjQAAAB4AAADgehSuR+HhPxQsChYFi+4/AAAAP5UAAAAAAAAAAY4AAAAeAAAAXI/C9Shc4j+Sv8nf5G/uPwAAAD+VAAAAAAAAAAGPAAAAHgAAAAAAAAAAAOM/kr/J3+Rv7j8AAAA/pAAAAAAAAAABkAAAAB4AAAB6FK5H4XrjP1KJqcRUYu4/AAAAP6QAAAAAAAAAAZEAAAAeAAAAHoXrUbge5D/SHGmONEfuPwAAAD+0AAAAAAAAAAGSAAAAHgAAAML1KFyPwuQ/0hxpjjRH7j8AAAA/tAAAAAAAAAABkwAAAB4AAABmZmZmZmblP5LmSHOkOe4/AAAAP8QAAAAAAAAAAZQAAAAeAAAAHoXrUbge5j9SsChYFCzuPwAAAD/EAAAAAAAAAAGVAAAAHgAAANajcD0K1+Y/UrAoWBQs7j8AAAA/0wAAAAAAAAABlgAAAB4AAADMzMzMzMznPxB6CD2EHu4/AAAAP9MAAAAAAAAAAZcAAAAeAAAA1qNwPQrX6D8Qegg9hB7uPwAAAD/jAAAAAAAAAAGYAAAAHgAAAMrMzMzMzOk/EHoIPYQe7j8AAAA/4wAAAAAAAAABmQAAAB4AAADA9Shcj8LqPxB6CD2EHu4/AAAAP/MAAAAAAAAAAZoAAAAeAAAAonA9Ctej6z8Qegg9hB7uPwAAAD/zAAAAAAAAAAGbAAAAHgAAAFqPwvUoXOw/EHoIPYQe7j8AAAA/AgEAAAAAAAABnAAAAB4AAADqUbgehevsPxB6CD2EHu4/AAAAPxIBAAAAAAAAAZ0AAAAeAAAAZmZmZmZm7T8Qegg9hB7uPwAAAD8SAQAAAAAAAAGeAAAAHgAAAKRwPQrXo+0/EHoIPYQe7j8AAAA/EgEAAAAAAAABnwAAAB4AAADeehSuR+HtPxB6CD2EHu4/AAAAPyEBAAAAAAAAAaAAAAAeAAAAonA9Ctej5z+c/E3+Jn/vPwAAAD8AAAAAAAAAAAGhAAAAHgAAAKJwPQrXo+c/3DJuGbeM7z8AAAA/PwAAAAAAAAABogAAAB4AAACicD0K16PnPx5pjjRHmu8/AAAAPz8AAAAAAAAAAaMAAAAeAAAAonA9Ctej5z9en65P16fvPwAAAD9PAAAAAAAAAAGkAAAAHgAAAKJwPQrXo+c/ntXOame17z8AAAA/jgAAAAAAAAABpQAAAB4AAACOwvUoXI/nP57Vzmpnte8/AAAAP54AAAAAAAAAAaYAAAAeAAAAjsL1KFyP5z/eC++F98LvPwAAAD+eAAAAAAAAAAs=</ink>
</athena>
</file>

<file path=customXml/itemProps1.xml><?xml version="1.0" encoding="utf-8"?>
<ds:datastoreItem xmlns:ds="http://schemas.openxmlformats.org/officeDocument/2006/customXml" ds:itemID="{A7651F73-FC8D-4933-8648-806775ED0C3F}">
  <ds:schemaRefs>
    <ds:schemaRef ds:uri="http://schemas.microsoft.com/edu/athena"/>
  </ds:schemaRefs>
</ds:datastoreItem>
</file>

<file path=customXml/itemProps10.xml><?xml version="1.0" encoding="utf-8"?>
<ds:datastoreItem xmlns:ds="http://schemas.openxmlformats.org/officeDocument/2006/customXml" ds:itemID="{A98AF145-A04F-4F43-A022-A5E7F76009EC}">
  <ds:schemaRefs>
    <ds:schemaRef ds:uri="http://schemas.microsoft.com/edu/athena"/>
  </ds:schemaRefs>
</ds:datastoreItem>
</file>

<file path=customXml/itemProps11.xml><?xml version="1.0" encoding="utf-8"?>
<ds:datastoreItem xmlns:ds="http://schemas.openxmlformats.org/officeDocument/2006/customXml" ds:itemID="{3CE0F0B6-EDEC-48AB-A3BA-ED56F8BC8BD7}">
  <ds:schemaRefs>
    <ds:schemaRef ds:uri="http://schemas.microsoft.com/edu/athena"/>
  </ds:schemaRefs>
</ds:datastoreItem>
</file>

<file path=customXml/itemProps12.xml><?xml version="1.0" encoding="utf-8"?>
<ds:datastoreItem xmlns:ds="http://schemas.openxmlformats.org/officeDocument/2006/customXml" ds:itemID="{0CC65487-4D36-4EC1-8AD2-C16612CA738C}">
  <ds:schemaRefs>
    <ds:schemaRef ds:uri="http://schemas.microsoft.com/edu/athena"/>
  </ds:schemaRefs>
</ds:datastoreItem>
</file>

<file path=customXml/itemProps13.xml><?xml version="1.0" encoding="utf-8"?>
<ds:datastoreItem xmlns:ds="http://schemas.openxmlformats.org/officeDocument/2006/customXml" ds:itemID="{C902935F-1525-4CA8-B526-66781EFEE772}">
  <ds:schemaRefs>
    <ds:schemaRef ds:uri="http://schemas.microsoft.com/edu/athena"/>
  </ds:schemaRefs>
</ds:datastoreItem>
</file>

<file path=customXml/itemProps14.xml><?xml version="1.0" encoding="utf-8"?>
<ds:datastoreItem xmlns:ds="http://schemas.openxmlformats.org/officeDocument/2006/customXml" ds:itemID="{0BD350A8-CCE9-4424-9A77-323F400AD5C5}">
  <ds:schemaRefs>
    <ds:schemaRef ds:uri="http://schemas.microsoft.com/edu/athena"/>
  </ds:schemaRefs>
</ds:datastoreItem>
</file>

<file path=customXml/itemProps15.xml><?xml version="1.0" encoding="utf-8"?>
<ds:datastoreItem xmlns:ds="http://schemas.openxmlformats.org/officeDocument/2006/customXml" ds:itemID="{82757162-5EE6-45D1-9F99-5F10B7DCDA4E}">
  <ds:schemaRefs>
    <ds:schemaRef ds:uri="http://schemas.microsoft.com/edu/athena"/>
  </ds:schemaRefs>
</ds:datastoreItem>
</file>

<file path=customXml/itemProps16.xml><?xml version="1.0" encoding="utf-8"?>
<ds:datastoreItem xmlns:ds="http://schemas.openxmlformats.org/officeDocument/2006/customXml" ds:itemID="{669AD2AA-C3EF-4082-AC01-243ED3A90935}">
  <ds:schemaRefs>
    <ds:schemaRef ds:uri="http://schemas.microsoft.com/edu/athena"/>
  </ds:schemaRefs>
</ds:datastoreItem>
</file>

<file path=customXml/itemProps17.xml><?xml version="1.0" encoding="utf-8"?>
<ds:datastoreItem xmlns:ds="http://schemas.openxmlformats.org/officeDocument/2006/customXml" ds:itemID="{2FB87695-E8CF-444B-8F8C-19C35B43CD39}">
  <ds:schemaRefs>
    <ds:schemaRef ds:uri="http://schemas.microsoft.com/edu/athena"/>
  </ds:schemaRefs>
</ds:datastoreItem>
</file>

<file path=customXml/itemProps18.xml><?xml version="1.0" encoding="utf-8"?>
<ds:datastoreItem xmlns:ds="http://schemas.openxmlformats.org/officeDocument/2006/customXml" ds:itemID="{588737CB-E148-46A7-A334-DA7BDEF99AA1}">
  <ds:schemaRefs>
    <ds:schemaRef ds:uri="http://schemas.microsoft.com/edu/athena"/>
  </ds:schemaRefs>
</ds:datastoreItem>
</file>

<file path=customXml/itemProps19.xml><?xml version="1.0" encoding="utf-8"?>
<ds:datastoreItem xmlns:ds="http://schemas.openxmlformats.org/officeDocument/2006/customXml" ds:itemID="{E0FAB261-F80F-4B85-B9CE-6C4DF00A4270}">
  <ds:schemaRefs>
    <ds:schemaRef ds:uri="http://schemas.microsoft.com/edu/athena"/>
  </ds:schemaRefs>
</ds:datastoreItem>
</file>

<file path=customXml/itemProps2.xml><?xml version="1.0" encoding="utf-8"?>
<ds:datastoreItem xmlns:ds="http://schemas.openxmlformats.org/officeDocument/2006/customXml" ds:itemID="{E63DCFDE-481D-49C3-AD87-7B947B5402AB}">
  <ds:schemaRefs>
    <ds:schemaRef ds:uri="http://schemas.microsoft.com/edu/athena"/>
  </ds:schemaRefs>
</ds:datastoreItem>
</file>

<file path=customXml/itemProps20.xml><?xml version="1.0" encoding="utf-8"?>
<ds:datastoreItem xmlns:ds="http://schemas.openxmlformats.org/officeDocument/2006/customXml" ds:itemID="{1B1311DF-0ED2-41F3-B277-76708F1F8248}">
  <ds:schemaRefs>
    <ds:schemaRef ds:uri="http://schemas.microsoft.com/edu/athena"/>
  </ds:schemaRefs>
</ds:datastoreItem>
</file>

<file path=customXml/itemProps21.xml><?xml version="1.0" encoding="utf-8"?>
<ds:datastoreItem xmlns:ds="http://schemas.openxmlformats.org/officeDocument/2006/customXml" ds:itemID="{858395DF-1470-418E-A0E8-A0B2F6E73D0C}">
  <ds:schemaRefs>
    <ds:schemaRef ds:uri="http://schemas.microsoft.com/edu/athena"/>
  </ds:schemaRefs>
</ds:datastoreItem>
</file>

<file path=customXml/itemProps22.xml><?xml version="1.0" encoding="utf-8"?>
<ds:datastoreItem xmlns:ds="http://schemas.openxmlformats.org/officeDocument/2006/customXml" ds:itemID="{FD030CA0-4C8B-4089-B416-DD32A1E0320B}">
  <ds:schemaRefs>
    <ds:schemaRef ds:uri="http://schemas.microsoft.com/edu/athena"/>
  </ds:schemaRefs>
</ds:datastoreItem>
</file>

<file path=customXml/itemProps23.xml><?xml version="1.0" encoding="utf-8"?>
<ds:datastoreItem xmlns:ds="http://schemas.openxmlformats.org/officeDocument/2006/customXml" ds:itemID="{FD4E1012-9419-4EBE-A9C4-378CC3D4C904}">
  <ds:schemaRefs>
    <ds:schemaRef ds:uri="http://schemas.microsoft.com/edu/athena"/>
  </ds:schemaRefs>
</ds:datastoreItem>
</file>

<file path=customXml/itemProps24.xml><?xml version="1.0" encoding="utf-8"?>
<ds:datastoreItem xmlns:ds="http://schemas.openxmlformats.org/officeDocument/2006/customXml" ds:itemID="{1D294204-63FE-4D72-9170-E356492653CD}">
  <ds:schemaRefs>
    <ds:schemaRef ds:uri="http://schemas.microsoft.com/edu/athena"/>
  </ds:schemaRefs>
</ds:datastoreItem>
</file>

<file path=customXml/itemProps25.xml><?xml version="1.0" encoding="utf-8"?>
<ds:datastoreItem xmlns:ds="http://schemas.openxmlformats.org/officeDocument/2006/customXml" ds:itemID="{F8924329-968C-4ACD-B696-4D6431F5CAAC}">
  <ds:schemaRefs>
    <ds:schemaRef ds:uri="http://schemas.microsoft.com/edu/athena"/>
  </ds:schemaRefs>
</ds:datastoreItem>
</file>

<file path=customXml/itemProps26.xml><?xml version="1.0" encoding="utf-8"?>
<ds:datastoreItem xmlns:ds="http://schemas.openxmlformats.org/officeDocument/2006/customXml" ds:itemID="{44C6718B-19DE-4E6D-8982-7A712154BB76}">
  <ds:schemaRefs>
    <ds:schemaRef ds:uri="http://schemas.microsoft.com/edu/athena"/>
  </ds:schemaRefs>
</ds:datastoreItem>
</file>

<file path=customXml/itemProps27.xml><?xml version="1.0" encoding="utf-8"?>
<ds:datastoreItem xmlns:ds="http://schemas.openxmlformats.org/officeDocument/2006/customXml" ds:itemID="{600B1EE8-7987-4651-8103-F4CEA593E90D}">
  <ds:schemaRefs>
    <ds:schemaRef ds:uri="http://schemas.microsoft.com/edu/athena"/>
  </ds:schemaRefs>
</ds:datastoreItem>
</file>

<file path=customXml/itemProps28.xml><?xml version="1.0" encoding="utf-8"?>
<ds:datastoreItem xmlns:ds="http://schemas.openxmlformats.org/officeDocument/2006/customXml" ds:itemID="{A5C3E0B2-72E5-4C83-BD2E-97511228A0F4}">
  <ds:schemaRefs>
    <ds:schemaRef ds:uri="http://schemas.microsoft.com/edu/athena"/>
  </ds:schemaRefs>
</ds:datastoreItem>
</file>

<file path=customXml/itemProps29.xml><?xml version="1.0" encoding="utf-8"?>
<ds:datastoreItem xmlns:ds="http://schemas.openxmlformats.org/officeDocument/2006/customXml" ds:itemID="{952DE9C6-D5FF-4990-929F-D4F6D1164A39}">
  <ds:schemaRefs>
    <ds:schemaRef ds:uri="http://schemas.microsoft.com/edu/athena"/>
  </ds:schemaRefs>
</ds:datastoreItem>
</file>

<file path=customXml/itemProps3.xml><?xml version="1.0" encoding="utf-8"?>
<ds:datastoreItem xmlns:ds="http://schemas.openxmlformats.org/officeDocument/2006/customXml" ds:itemID="{D9B155B6-B446-4ABA-8E1B-1A5A08D6619A}">
  <ds:schemaRefs>
    <ds:schemaRef ds:uri="http://schemas.microsoft.com/edu/athena"/>
  </ds:schemaRefs>
</ds:datastoreItem>
</file>

<file path=customXml/itemProps30.xml><?xml version="1.0" encoding="utf-8"?>
<ds:datastoreItem xmlns:ds="http://schemas.openxmlformats.org/officeDocument/2006/customXml" ds:itemID="{4A78EAB3-E80B-43EF-9D2A-8EBC149BA402}">
  <ds:schemaRefs>
    <ds:schemaRef ds:uri="http://schemas.microsoft.com/edu/athena"/>
  </ds:schemaRefs>
</ds:datastoreItem>
</file>

<file path=customXml/itemProps31.xml><?xml version="1.0" encoding="utf-8"?>
<ds:datastoreItem xmlns:ds="http://schemas.openxmlformats.org/officeDocument/2006/customXml" ds:itemID="{2F60EB82-8302-4405-9C88-BDCE7F0BCFA5}">
  <ds:schemaRefs>
    <ds:schemaRef ds:uri="http://schemas.microsoft.com/edu/athena"/>
  </ds:schemaRefs>
</ds:datastoreItem>
</file>

<file path=customXml/itemProps32.xml><?xml version="1.0" encoding="utf-8"?>
<ds:datastoreItem xmlns:ds="http://schemas.openxmlformats.org/officeDocument/2006/customXml" ds:itemID="{D9F5E3CD-80CE-4E5F-9674-4F5EBE864395}">
  <ds:schemaRefs>
    <ds:schemaRef ds:uri="http://schemas.microsoft.com/edu/athena"/>
  </ds:schemaRefs>
</ds:datastoreItem>
</file>

<file path=customXml/itemProps4.xml><?xml version="1.0" encoding="utf-8"?>
<ds:datastoreItem xmlns:ds="http://schemas.openxmlformats.org/officeDocument/2006/customXml" ds:itemID="{90281705-84CA-403F-859D-594C5AA45CAD}">
  <ds:schemaRefs>
    <ds:schemaRef ds:uri="http://schemas.microsoft.com/edu/athena"/>
  </ds:schemaRefs>
</ds:datastoreItem>
</file>

<file path=customXml/itemProps5.xml><?xml version="1.0" encoding="utf-8"?>
<ds:datastoreItem xmlns:ds="http://schemas.openxmlformats.org/officeDocument/2006/customXml" ds:itemID="{C1AE1B2C-B8CA-4CCD-85FD-5A3DDD60C80E}">
  <ds:schemaRefs>
    <ds:schemaRef ds:uri="http://schemas.microsoft.com/edu/athena"/>
  </ds:schemaRefs>
</ds:datastoreItem>
</file>

<file path=customXml/itemProps6.xml><?xml version="1.0" encoding="utf-8"?>
<ds:datastoreItem xmlns:ds="http://schemas.openxmlformats.org/officeDocument/2006/customXml" ds:itemID="{2FF188FD-84C2-4240-B750-F05BD2006F71}">
  <ds:schemaRefs>
    <ds:schemaRef ds:uri="http://schemas.microsoft.com/edu/athena"/>
  </ds:schemaRefs>
</ds:datastoreItem>
</file>

<file path=customXml/itemProps7.xml><?xml version="1.0" encoding="utf-8"?>
<ds:datastoreItem xmlns:ds="http://schemas.openxmlformats.org/officeDocument/2006/customXml" ds:itemID="{B848E096-C7D0-439A-8CBC-218F5C62D34C}">
  <ds:schemaRefs>
    <ds:schemaRef ds:uri="http://schemas.microsoft.com/edu/athena"/>
  </ds:schemaRefs>
</ds:datastoreItem>
</file>

<file path=customXml/itemProps8.xml><?xml version="1.0" encoding="utf-8"?>
<ds:datastoreItem xmlns:ds="http://schemas.openxmlformats.org/officeDocument/2006/customXml" ds:itemID="{58914705-195E-4600-A4DD-EDFD3FC0B18D}">
  <ds:schemaRefs>
    <ds:schemaRef ds:uri="http://schemas.microsoft.com/edu/athena"/>
  </ds:schemaRefs>
</ds:datastoreItem>
</file>

<file path=customXml/itemProps9.xml><?xml version="1.0" encoding="utf-8"?>
<ds:datastoreItem xmlns:ds="http://schemas.openxmlformats.org/officeDocument/2006/customXml" ds:itemID="{76F19268-81CF-4E17-8995-2E54F9AF09F9}">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otalTime>34574</TotalTime>
  <Words>702</Words>
  <Application>Microsoft Office PowerPoint</Application>
  <PresentationFormat>On-screen Show (4:3)</PresentationFormat>
  <Paragraphs>142</Paragraphs>
  <Slides>17</Slides>
  <Notes>2</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17</vt:i4>
      </vt:variant>
    </vt:vector>
  </HeadingPairs>
  <TitlesOfParts>
    <vt:vector size="31" baseType="lpstr">
      <vt:lpstr>Arial</vt:lpstr>
      <vt:lpstr>Calibri</vt:lpstr>
      <vt:lpstr>Franklin Gothic Book</vt:lpstr>
      <vt:lpstr>Franklin Gothic Demi</vt:lpstr>
      <vt:lpstr>Franklin Gothic Medium</vt:lpstr>
      <vt:lpstr>Times New Roman</vt:lpstr>
      <vt:lpstr>Office Theme</vt:lpstr>
      <vt:lpstr>12-0623-Sample-1img-full_V5</vt:lpstr>
      <vt:lpstr>1_12-0623-Sample-1img-full_V5</vt:lpstr>
      <vt:lpstr>2_12-0623-Sample-1img-full_V5</vt:lpstr>
      <vt:lpstr>3_12-0623-Sample-1img-full_V5</vt:lpstr>
      <vt:lpstr>4_12-0623-Sample-1img-full_V5</vt:lpstr>
      <vt:lpstr>5_12-0623-Sample-1img-full_V5</vt:lpstr>
      <vt:lpstr>6_12-0623-Sample-1img-full_V5</vt:lpstr>
      <vt:lpstr>Big Data Open Source Software  and Projects ABDS in Summary XV: Layer 12 </vt:lpstr>
      <vt:lpstr>Functionality of 21 HPC-ABDS Layers</vt:lpstr>
      <vt:lpstr>In memory databases (overlaps with persistence systems in next group)</vt:lpstr>
      <vt:lpstr>Memcached</vt:lpstr>
      <vt:lpstr>Redis</vt:lpstr>
      <vt:lpstr>Symas Lightning Memory-Mapped Database (LMDB)</vt:lpstr>
      <vt:lpstr>Hazelcast</vt:lpstr>
      <vt:lpstr>Ehcache</vt:lpstr>
      <vt:lpstr>Infinispan</vt:lpstr>
      <vt:lpstr>Apache Gora</vt:lpstr>
      <vt:lpstr>Object Relational/Other Persistence mechanisms Mapping http://en.wikipedia.org/wiki/List_of_object-relational_mapping_software </vt:lpstr>
      <vt:lpstr>Hibernate, DataNucleus</vt:lpstr>
      <vt:lpstr>Apache OpenJPA, EclipseLink</vt:lpstr>
      <vt:lpstr>ODBC, JDBC Standard</vt:lpstr>
      <vt:lpstr>Extraction Tools</vt:lpstr>
      <vt:lpstr>Apache UIMA</vt:lpstr>
      <vt:lpstr>Apache Tika</vt:lpstr>
    </vt:vector>
  </TitlesOfParts>
  <Company>CCT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Shantenu Jha</dc:creator>
  <cp:lastModifiedBy>Geoffrey Fox</cp:lastModifiedBy>
  <cp:revision>697</cp:revision>
  <dcterms:created xsi:type="dcterms:W3CDTF">2014-02-25T01:32:12Z</dcterms:created>
  <dcterms:modified xsi:type="dcterms:W3CDTF">2015-04-07T18:22:23Z</dcterms:modified>
</cp:coreProperties>
</file>