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4"/>
    <p:sldMasterId id="2147483673" r:id="rId55"/>
    <p:sldMasterId id="2147483681" r:id="rId56"/>
    <p:sldMasterId id="2147483689" r:id="rId57"/>
    <p:sldMasterId id="2147483697" r:id="rId58"/>
    <p:sldMasterId id="2147483705" r:id="rId59"/>
    <p:sldMasterId id="2147483713" r:id="rId60"/>
    <p:sldMasterId id="2147483735" r:id="rId61"/>
  </p:sldMasterIdLst>
  <p:notesMasterIdLst>
    <p:notesMasterId r:id="rId72"/>
  </p:notesMasterIdLst>
  <p:sldIdLst>
    <p:sldId id="522" r:id="rId62"/>
    <p:sldId id="795" r:id="rId63"/>
    <p:sldId id="790" r:id="rId64"/>
    <p:sldId id="784" r:id="rId65"/>
    <p:sldId id="786" r:id="rId66"/>
    <p:sldId id="788" r:id="rId67"/>
    <p:sldId id="787" r:id="rId68"/>
    <p:sldId id="789" r:id="rId69"/>
    <p:sldId id="768" r:id="rId70"/>
    <p:sldId id="769" r:id="rId71"/>
  </p:sldIdLst>
  <p:sldSz cx="9144000" cy="6858000" type="screen4x3"/>
  <p:notesSz cx="6858000" cy="91440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03" d="100"/>
          <a:sy n="103" d="100"/>
        </p:scale>
        <p:origin x="38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slideMaster" Target="slideMasters/slideMaster2.xml"/><Relationship Id="rId63" Type="http://schemas.openxmlformats.org/officeDocument/2006/relationships/slide" Target="slides/slide2.xml"/><Relationship Id="rId68" Type="http://schemas.openxmlformats.org/officeDocument/2006/relationships/slide" Target="slides/slide7.xml"/><Relationship Id="rId7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slideMaster" Target="slideMasters/slideMaster5.xml"/><Relationship Id="rId66" Type="http://schemas.openxmlformats.org/officeDocument/2006/relationships/slide" Target="slides/slide5.xml"/><Relationship Id="rId7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4.xml"/><Relationship Id="rId61" Type="http://schemas.openxmlformats.org/officeDocument/2006/relationships/slideMaster" Target="slideMasters/slideMaster8.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7.xml"/><Relationship Id="rId65" Type="http://schemas.openxmlformats.org/officeDocument/2006/relationships/slide" Target="slides/slide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Master" Target="slideMasters/slideMaster3.xml"/><Relationship Id="rId64" Type="http://schemas.openxmlformats.org/officeDocument/2006/relationships/slide" Target="slides/slide3.xml"/><Relationship Id="rId69" Type="http://schemas.openxmlformats.org/officeDocument/2006/relationships/slide" Target="slides/slide8.xml"/><Relationship Id="rId77"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Master" Target="slideMasters/slideMaster6.xml"/><Relationship Id="rId67" Type="http://schemas.openxmlformats.org/officeDocument/2006/relationships/slide" Target="slides/slide6.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1.xml"/><Relationship Id="rId62" Type="http://schemas.openxmlformats.org/officeDocument/2006/relationships/slide" Target="slides/slide1.xml"/><Relationship Id="rId70" Type="http://schemas.openxmlformats.org/officeDocument/2006/relationships/slide" Target="slides/slide9.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47663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jessezbj/harp-proje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IBM_WebSphere_MQ" TargetMode="External"/><Relationship Id="rId2" Type="http://schemas.openxmlformats.org/officeDocument/2006/relationships/hyperlink" Target="http://en.wikipedia.org/wiki/Java_Message_Service" TargetMode="External"/><Relationship Id="rId1" Type="http://schemas.openxmlformats.org/officeDocument/2006/relationships/slideLayout" Target="../slideLayouts/slideLayout2.xml"/><Relationship Id="rId4" Type="http://schemas.openxmlformats.org/officeDocument/2006/relationships/hyperlink" Target="http://blogs.vmware.com/vfabric/2013/02/choosing-your-messaging-protocol-amqp-mqtt-or-stomp.htm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amqp.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omp.github.i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mqtt.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mpi-forum.org/" TargetMode="External"/><Relationship Id="rId2" Type="http://schemas.openxmlformats.org/officeDocument/2006/relationships/hyperlink" Target="http://en.wikipedia.org/wiki/Message_Passing_Interfa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74428"/>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r>
              <a:rPr lang="en-US" sz="4300" b="1" dirty="0" smtClean="0"/>
              <a:t/>
            </a:r>
            <a:br>
              <a:rPr lang="en-US" sz="4300" b="1" dirty="0" smtClean="0"/>
            </a:br>
            <a:r>
              <a:rPr lang="en-US" sz="4200" b="1" dirty="0" smtClean="0"/>
              <a:t>ABDS in Summary XVII: Layer 13 Part 2</a:t>
            </a:r>
            <a:r>
              <a:rPr lang="en-US" sz="42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8" y="2456666"/>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401159" cy="776958"/>
          </a:xfrm>
        </p:spPr>
        <p:txBody>
          <a:bodyPr/>
          <a:lstStyle/>
          <a:p>
            <a:r>
              <a:rPr lang="en-US" dirty="0" smtClean="0"/>
              <a:t>Harp</a:t>
            </a:r>
            <a:endParaRPr lang="en-US" dirty="0"/>
          </a:p>
        </p:txBody>
      </p:sp>
      <p:sp>
        <p:nvSpPr>
          <p:cNvPr id="3" name="Content Placeholder 2"/>
          <p:cNvSpPr>
            <a:spLocks noGrp="1"/>
          </p:cNvSpPr>
          <p:nvPr>
            <p:ph idx="1"/>
          </p:nvPr>
        </p:nvSpPr>
        <p:spPr>
          <a:xfrm>
            <a:off x="0" y="771041"/>
            <a:ext cx="9143999" cy="3409690"/>
          </a:xfrm>
        </p:spPr>
        <p:txBody>
          <a:bodyPr>
            <a:normAutofit lnSpcReduction="10000"/>
          </a:bodyPr>
          <a:lstStyle/>
          <a:p>
            <a:r>
              <a:rPr lang="en-US" sz="2000" dirty="0"/>
              <a:t>Hadoop Plugin (on Hadoop 1.2.1 and Hadoop 2.2.0</a:t>
            </a:r>
            <a:r>
              <a:rPr lang="en-US" sz="2000" dirty="0" smtClean="0"/>
              <a:t>) </a:t>
            </a:r>
            <a:br>
              <a:rPr lang="en-US" sz="2000" dirty="0" smtClean="0"/>
            </a:br>
            <a:r>
              <a:rPr lang="en-US" sz="2000" dirty="0" smtClean="0"/>
              <a:t>from </a:t>
            </a:r>
            <a:r>
              <a:rPr lang="en-US" sz="2000" dirty="0"/>
              <a:t>Indiana University </a:t>
            </a:r>
            <a:r>
              <a:rPr lang="en-US" sz="2000" dirty="0">
                <a:hlinkClick r:id="rId2"/>
              </a:rPr>
              <a:t>https://</a:t>
            </a:r>
            <a:r>
              <a:rPr lang="en-US" sz="2000" dirty="0" smtClean="0">
                <a:hlinkClick r:id="rId2"/>
              </a:rPr>
              <a:t>github.com/jessezbj/harp-project</a:t>
            </a:r>
            <a:r>
              <a:rPr lang="en-US" sz="2000" dirty="0" smtClean="0"/>
              <a:t> </a:t>
            </a:r>
            <a:endParaRPr lang="en-US" sz="2000" dirty="0"/>
          </a:p>
          <a:p>
            <a:r>
              <a:rPr lang="en-US" sz="2000" dirty="0"/>
              <a:t>Hierarchical data abstraction on arrays, key-values and graphs for easy programming expressiveness.</a:t>
            </a:r>
          </a:p>
          <a:p>
            <a:r>
              <a:rPr lang="en-US" sz="2000" dirty="0"/>
              <a:t>Collective communication model to support various communication operations on the data abstractions (will extend to Point to Point)</a:t>
            </a:r>
          </a:p>
          <a:p>
            <a:r>
              <a:rPr lang="en-US" sz="2000" dirty="0"/>
              <a:t>Caching with buffer management for memory allocation required from computation and communication </a:t>
            </a:r>
          </a:p>
          <a:p>
            <a:r>
              <a:rPr lang="en-US" sz="2000" dirty="0"/>
              <a:t>BSP style parallelism</a:t>
            </a:r>
          </a:p>
          <a:p>
            <a:r>
              <a:rPr lang="en-US" sz="2000" dirty="0"/>
              <a:t>Fault tolerance with </a:t>
            </a:r>
            <a:r>
              <a:rPr lang="en-US" sz="2000" dirty="0" err="1"/>
              <a:t>checkpointing</a:t>
            </a:r>
            <a:endParaRPr lang="en-US" sz="2000" dirty="0"/>
          </a:p>
          <a:p>
            <a:endParaRPr lang="en-US" sz="1800" dirty="0"/>
          </a:p>
        </p:txBody>
      </p:sp>
      <p:sp>
        <p:nvSpPr>
          <p:cNvPr id="4" name="Text Placeholder 17"/>
          <p:cNvSpPr txBox="1">
            <a:spLocks/>
          </p:cNvSpPr>
          <p:nvPr/>
        </p:nvSpPr>
        <p:spPr>
          <a:xfrm>
            <a:off x="253059" y="3990814"/>
            <a:ext cx="4040188"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Parallelism Model</a:t>
            </a:r>
            <a:endParaRPr lang="en-US" dirty="0"/>
          </a:p>
        </p:txBody>
      </p:sp>
      <p:sp>
        <p:nvSpPr>
          <p:cNvPr id="5" name="Text Placeholder 19"/>
          <p:cNvSpPr txBox="1">
            <a:spLocks/>
          </p:cNvSpPr>
          <p:nvPr/>
        </p:nvSpPr>
        <p:spPr>
          <a:xfrm>
            <a:off x="5863299" y="3540969"/>
            <a:ext cx="3183147"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Architecture</a:t>
            </a:r>
            <a:endParaRPr lang="en-US" dirty="0"/>
          </a:p>
        </p:txBody>
      </p:sp>
      <p:grpSp>
        <p:nvGrpSpPr>
          <p:cNvPr id="6" name="Group 5"/>
          <p:cNvGrpSpPr/>
          <p:nvPr/>
        </p:nvGrpSpPr>
        <p:grpSpPr>
          <a:xfrm>
            <a:off x="69836" y="4578504"/>
            <a:ext cx="4223351" cy="2197516"/>
            <a:chOff x="619450" y="2618515"/>
            <a:chExt cx="5207216" cy="2548397"/>
          </a:xfrm>
        </p:grpSpPr>
        <p:sp>
          <p:nvSpPr>
            <p:cNvPr id="7" name="Rounded Rectangle 6"/>
            <p:cNvSpPr/>
            <p:nvPr/>
          </p:nvSpPr>
          <p:spPr>
            <a:xfrm>
              <a:off x="619450" y="3878661"/>
              <a:ext cx="2296904" cy="48280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dirty="0">
                  <a:solidFill>
                    <a:schemeClr val="bg1"/>
                  </a:solidFill>
                </a:rPr>
                <a:t>Shuffle</a:t>
              </a:r>
            </a:p>
          </p:txBody>
        </p:sp>
        <p:grpSp>
          <p:nvGrpSpPr>
            <p:cNvPr id="8" name="Group 7"/>
            <p:cNvGrpSpPr/>
            <p:nvPr/>
          </p:nvGrpSpPr>
          <p:grpSpPr>
            <a:xfrm>
              <a:off x="3325523" y="3184456"/>
              <a:ext cx="2501143" cy="1558993"/>
              <a:chOff x="7121236" y="2211758"/>
              <a:chExt cx="4525819" cy="2166276"/>
            </a:xfrm>
          </p:grpSpPr>
          <p:sp>
            <p:nvSpPr>
              <p:cNvPr id="19" name="Rounded Rectangle 18"/>
              <p:cNvSpPr/>
              <p:nvPr/>
            </p:nvSpPr>
            <p:spPr>
              <a:xfrm>
                <a:off x="7214931"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20" name="Rounded Rectangle 19"/>
              <p:cNvSpPr/>
              <p:nvPr/>
            </p:nvSpPr>
            <p:spPr>
              <a:xfrm>
                <a:off x="8224318" y="2211759"/>
                <a:ext cx="493643" cy="216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21" name="Rounded Rectangle 20"/>
              <p:cNvSpPr/>
              <p:nvPr/>
            </p:nvSpPr>
            <p:spPr>
              <a:xfrm>
                <a:off x="9233706"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22" name="Rounded Rectangle 21"/>
              <p:cNvSpPr/>
              <p:nvPr/>
            </p:nvSpPr>
            <p:spPr>
              <a:xfrm>
                <a:off x="11079339"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23" name="Straight Connector 22"/>
              <p:cNvCxnSpPr/>
              <p:nvPr/>
            </p:nvCxnSpPr>
            <p:spPr>
              <a:xfrm>
                <a:off x="9992253" y="3313373"/>
                <a:ext cx="918295"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7121236" y="3477892"/>
                <a:ext cx="4525819" cy="45757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solidFill>
                      <a:schemeClr val="bg1"/>
                    </a:solidFill>
                  </a:rPr>
                  <a:t>Optimal </a:t>
                </a:r>
                <a:r>
                  <a:rPr lang="en-US" sz="1200" dirty="0">
                    <a:solidFill>
                      <a:schemeClr val="bg1"/>
                    </a:solidFill>
                  </a:rPr>
                  <a:t>Communication</a:t>
                </a:r>
              </a:p>
            </p:txBody>
          </p:sp>
        </p:grpSp>
        <p:sp>
          <p:nvSpPr>
            <p:cNvPr id="9" name="Rounded Rectangle 8"/>
            <p:cNvSpPr/>
            <p:nvPr/>
          </p:nvSpPr>
          <p:spPr>
            <a:xfrm>
              <a:off x="845356"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10" name="Rounded Rectangle 9"/>
            <p:cNvSpPr/>
            <p:nvPr/>
          </p:nvSpPr>
          <p:spPr>
            <a:xfrm>
              <a:off x="1274123" y="3006000"/>
              <a:ext cx="209689" cy="94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11" name="Rounded Rectangle 10"/>
            <p:cNvSpPr/>
            <p:nvPr/>
          </p:nvSpPr>
          <p:spPr>
            <a:xfrm>
              <a:off x="1702889"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12" name="Rounded Rectangle 11"/>
            <p:cNvSpPr/>
            <p:nvPr/>
          </p:nvSpPr>
          <p:spPr>
            <a:xfrm>
              <a:off x="2486875"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13" name="Straight Connector 12"/>
            <p:cNvCxnSpPr/>
            <p:nvPr/>
          </p:nvCxnSpPr>
          <p:spPr>
            <a:xfrm>
              <a:off x="2025104" y="3486841"/>
              <a:ext cx="390072"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361468"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15" name="Rounded Rectangle 14"/>
            <p:cNvSpPr/>
            <p:nvPr/>
          </p:nvSpPr>
          <p:spPr>
            <a:xfrm>
              <a:off x="2063514"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16" name="Right Arrow 15"/>
            <p:cNvSpPr/>
            <p:nvPr/>
          </p:nvSpPr>
          <p:spPr>
            <a:xfrm>
              <a:off x="2947163" y="3953854"/>
              <a:ext cx="368801" cy="2715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17" name="TextBox 16"/>
            <p:cNvSpPr txBox="1"/>
            <p:nvPr/>
          </p:nvSpPr>
          <p:spPr>
            <a:xfrm>
              <a:off x="3279801" y="2618515"/>
              <a:ext cx="2428589" cy="606763"/>
            </a:xfrm>
            <a:prstGeom prst="rect">
              <a:avLst/>
            </a:prstGeom>
            <a:noFill/>
          </p:spPr>
          <p:txBody>
            <a:bodyPr wrap="square" rtlCol="0">
              <a:spAutoFit/>
            </a:bodyPr>
            <a:lstStyle/>
            <a:p>
              <a:pPr algn="ctr"/>
              <a:r>
                <a:rPr lang="en-US" sz="1400" b="1" dirty="0" smtClean="0"/>
                <a:t>Map-Collective or Map-Communication  </a:t>
              </a:r>
              <a:r>
                <a:rPr lang="en-US" sz="1400" b="1" dirty="0"/>
                <a:t>Model</a:t>
              </a:r>
            </a:p>
          </p:txBody>
        </p:sp>
        <p:sp>
          <p:nvSpPr>
            <p:cNvPr id="18" name="TextBox 17"/>
            <p:cNvSpPr txBox="1"/>
            <p:nvPr/>
          </p:nvSpPr>
          <p:spPr>
            <a:xfrm>
              <a:off x="706682" y="2621650"/>
              <a:ext cx="2269674" cy="356920"/>
            </a:xfrm>
            <a:prstGeom prst="rect">
              <a:avLst/>
            </a:prstGeom>
            <a:noFill/>
          </p:spPr>
          <p:txBody>
            <a:bodyPr wrap="square" rtlCol="0">
              <a:spAutoFit/>
            </a:bodyPr>
            <a:lstStyle/>
            <a:p>
              <a:pPr algn="ctr"/>
              <a:r>
                <a:rPr lang="en-US" sz="1400" b="1" dirty="0" err="1"/>
                <a:t>MapReduce</a:t>
              </a:r>
              <a:r>
                <a:rPr lang="en-US" sz="1400" b="1" dirty="0"/>
                <a:t>  Model</a:t>
              </a:r>
            </a:p>
          </p:txBody>
        </p:sp>
      </p:grpSp>
      <p:grpSp>
        <p:nvGrpSpPr>
          <p:cNvPr id="25" name="Group 24"/>
          <p:cNvGrpSpPr/>
          <p:nvPr/>
        </p:nvGrpSpPr>
        <p:grpSpPr>
          <a:xfrm>
            <a:off x="5156809" y="4465605"/>
            <a:ext cx="3889639" cy="2392395"/>
            <a:chOff x="516900" y="1473352"/>
            <a:chExt cx="9838484" cy="5086250"/>
          </a:xfrm>
        </p:grpSpPr>
        <p:sp>
          <p:nvSpPr>
            <p:cNvPr id="26" name="Rectangle 25"/>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YARN</a:t>
              </a:r>
            </a:p>
          </p:txBody>
        </p:sp>
        <p:sp>
          <p:nvSpPr>
            <p:cNvPr id="27" name="L-Shape 75"/>
            <p:cNvSpPr/>
            <p:nvPr/>
          </p:nvSpPr>
          <p:spPr>
            <a:xfrm>
              <a:off x="3595076" y="3515421"/>
              <a:ext cx="6760303" cy="1632281"/>
            </a:xfrm>
            <a:custGeom>
              <a:avLst/>
              <a:gdLst>
                <a:gd name="connsiteX0" fmla="*/ 0 w 2672682"/>
                <a:gd name="connsiteY0" fmla="*/ 0 h 767768"/>
                <a:gd name="connsiteX1" fmla="*/ 1444149 w 2672682"/>
                <a:gd name="connsiteY1" fmla="*/ 0 h 767768"/>
                <a:gd name="connsiteX2" fmla="*/ 1444149 w 2672682"/>
                <a:gd name="connsiteY2" fmla="*/ 472116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64055 w 2672682"/>
                <a:gd name="connsiteY3" fmla="*/ 385852 h 767768"/>
                <a:gd name="connsiteX4" fmla="*/ 2672682 w 2672682"/>
                <a:gd name="connsiteY4" fmla="*/ 767768 h 767768"/>
                <a:gd name="connsiteX5" fmla="*/ 0 w 2672682"/>
                <a:gd name="connsiteY5" fmla="*/ 767768 h 767768"/>
                <a:gd name="connsiteX6" fmla="*/ 0 w 2672682"/>
                <a:gd name="connsiteY6" fmla="*/ 0 h 7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682" h="767768">
                  <a:moveTo>
                    <a:pt x="0" y="0"/>
                  </a:moveTo>
                  <a:lnTo>
                    <a:pt x="1444149" y="0"/>
                  </a:lnTo>
                  <a:lnTo>
                    <a:pt x="1504534" y="377225"/>
                  </a:lnTo>
                  <a:lnTo>
                    <a:pt x="2664055" y="385852"/>
                  </a:lnTo>
                  <a:lnTo>
                    <a:pt x="2672682" y="767768"/>
                  </a:lnTo>
                  <a:lnTo>
                    <a:pt x="0" y="767768"/>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smtClean="0"/>
            </a:p>
            <a:p>
              <a:pPr algn="ctr"/>
              <a:r>
                <a:rPr lang="en-US" sz="1400" dirty="0" smtClean="0"/>
                <a:t>MapReduce </a:t>
              </a:r>
              <a:r>
                <a:rPr lang="en-US" sz="1400" dirty="0"/>
                <a:t>V2</a:t>
              </a:r>
            </a:p>
          </p:txBody>
        </p:sp>
        <p:sp>
          <p:nvSpPr>
            <p:cNvPr id="28" name="Rectangle 27"/>
            <p:cNvSpPr/>
            <p:nvPr/>
          </p:nvSpPr>
          <p:spPr>
            <a:xfrm>
              <a:off x="7031339" y="3442735"/>
              <a:ext cx="3324039" cy="8771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t>Harp</a:t>
              </a:r>
            </a:p>
          </p:txBody>
        </p:sp>
        <p:sp>
          <p:nvSpPr>
            <p:cNvPr id="29" name="Rectangle 28"/>
            <p:cNvSpPr/>
            <p:nvPr/>
          </p:nvSpPr>
          <p:spPr>
            <a:xfrm>
              <a:off x="3595076" y="1473352"/>
              <a:ext cx="3324039" cy="18896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MapReduce</a:t>
              </a:r>
              <a:r>
                <a:rPr lang="en-US" sz="1200" dirty="0"/>
                <a:t> Applications</a:t>
              </a:r>
            </a:p>
          </p:txBody>
        </p:sp>
        <p:sp>
          <p:nvSpPr>
            <p:cNvPr id="30" name="Rectangle 29"/>
            <p:cNvSpPr/>
            <p:nvPr/>
          </p:nvSpPr>
          <p:spPr>
            <a:xfrm>
              <a:off x="7031345" y="1473352"/>
              <a:ext cx="3324039" cy="18896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Map-Collective </a:t>
              </a:r>
              <a:br>
                <a:rPr lang="en-US" sz="1200" dirty="0" smtClean="0"/>
              </a:br>
              <a:r>
                <a:rPr lang="en-US" sz="1200" dirty="0" smtClean="0"/>
                <a:t>or Map-Communication </a:t>
              </a:r>
              <a:r>
                <a:rPr lang="en-US" sz="1200" dirty="0"/>
                <a:t>Applications</a:t>
              </a:r>
            </a:p>
          </p:txBody>
        </p:sp>
        <p:sp>
          <p:nvSpPr>
            <p:cNvPr id="31" name="TextBox 30"/>
            <p:cNvSpPr txBox="1"/>
            <p:nvPr/>
          </p:nvSpPr>
          <p:spPr>
            <a:xfrm>
              <a:off x="516900" y="2132221"/>
              <a:ext cx="2759207" cy="725296"/>
            </a:xfrm>
            <a:prstGeom prst="rect">
              <a:avLst/>
            </a:prstGeom>
            <a:noFill/>
          </p:spPr>
          <p:txBody>
            <a:bodyPr wrap="square" rtlCol="0">
              <a:spAutoFit/>
            </a:bodyPr>
            <a:lstStyle/>
            <a:p>
              <a:r>
                <a:rPr lang="en-US" sz="1400" b="1" dirty="0"/>
                <a:t>Application</a:t>
              </a:r>
            </a:p>
          </p:txBody>
        </p:sp>
        <p:sp>
          <p:nvSpPr>
            <p:cNvPr id="32" name="TextBox 31"/>
            <p:cNvSpPr txBox="1"/>
            <p:nvPr/>
          </p:nvSpPr>
          <p:spPr>
            <a:xfrm>
              <a:off x="562738" y="4079840"/>
              <a:ext cx="2774938" cy="725295"/>
            </a:xfrm>
            <a:prstGeom prst="rect">
              <a:avLst/>
            </a:prstGeom>
            <a:noFill/>
          </p:spPr>
          <p:txBody>
            <a:bodyPr wrap="square" rtlCol="0">
              <a:spAutoFit/>
            </a:bodyPr>
            <a:lstStyle/>
            <a:p>
              <a:r>
                <a:rPr lang="en-US" sz="1400" b="1" dirty="0"/>
                <a:t>Framework</a:t>
              </a:r>
            </a:p>
          </p:txBody>
        </p:sp>
        <p:sp>
          <p:nvSpPr>
            <p:cNvPr id="33" name="TextBox 32"/>
            <p:cNvSpPr txBox="1"/>
            <p:nvPr/>
          </p:nvSpPr>
          <p:spPr>
            <a:xfrm>
              <a:off x="828665" y="5326603"/>
              <a:ext cx="2571765" cy="1232999"/>
            </a:xfrm>
            <a:prstGeom prst="rect">
              <a:avLst/>
            </a:prstGeom>
            <a:noFill/>
          </p:spPr>
          <p:txBody>
            <a:bodyPr wrap="square" rtlCol="0">
              <a:spAutoFit/>
            </a:bodyPr>
            <a:lstStyle/>
            <a:p>
              <a:r>
                <a:rPr lang="en-US" sz="1400" b="1" dirty="0"/>
                <a:t>Resource Manager</a:t>
              </a:r>
            </a:p>
          </p:txBody>
        </p:sp>
        <p:cxnSp>
          <p:nvCxnSpPr>
            <p:cNvPr id="34" name="Straight Connector 33"/>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4714967" y="5134561"/>
            <a:ext cx="883685" cy="3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030842" y="2965546"/>
            <a:ext cx="1789208" cy="646331"/>
          </a:xfrm>
          <a:prstGeom prst="rect">
            <a:avLst/>
          </a:prstGeom>
          <a:noFill/>
          <a:ln w="19050">
            <a:solidFill>
              <a:schemeClr val="tx1"/>
            </a:solidFill>
          </a:ln>
        </p:spPr>
        <p:txBody>
          <a:bodyPr wrap="none" rtlCol="0">
            <a:spAutoFit/>
          </a:bodyPr>
          <a:lstStyle/>
          <a:p>
            <a:r>
              <a:rPr lang="en-US" dirty="0" smtClean="0"/>
              <a:t>Work of Judy </a:t>
            </a:r>
            <a:r>
              <a:rPr lang="en-US" dirty="0" err="1" smtClean="0"/>
              <a:t>Qiu</a:t>
            </a:r>
            <a:endParaRPr lang="en-US" dirty="0" smtClean="0"/>
          </a:p>
          <a:p>
            <a:r>
              <a:rPr lang="en-US" dirty="0" err="1" smtClean="0"/>
              <a:t>Bingjing</a:t>
            </a:r>
            <a:r>
              <a:rPr lang="en-US" dirty="0" smtClean="0"/>
              <a:t> Zhang</a:t>
            </a:r>
            <a:endParaRPr lang="en-US" dirty="0"/>
          </a:p>
        </p:txBody>
      </p:sp>
    </p:spTree>
    <p:extLst>
      <p:ext uri="{BB962C8B-B14F-4D97-AF65-F5344CB8AC3E}">
        <p14:creationId xmlns:p14="http://schemas.microsoft.com/office/powerpoint/2010/main" val="718651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b="1" dirty="0">
                <a:solidFill>
                  <a:srgbClr val="FF0000"/>
                </a:solidFill>
                <a:latin typeface="Calibri" panose="020F0502020204030204" pitchFamily="34" charset="0"/>
              </a:rPr>
              <a:t>Inter process communication Collectives, point-to-point, publish-subscribe, MPI</a:t>
            </a:r>
            <a:r>
              <a:rPr lang="en-US" sz="1800" b="1" dirty="0" smtClean="0">
                <a:solidFill>
                  <a:srgbClr val="FF0000"/>
                </a:solidFill>
                <a:latin typeface="Calibri" panose="020F0502020204030204" pitchFamily="34" charset="0"/>
              </a:rPr>
              <a:t>: Part 2</a:t>
            </a:r>
            <a:endParaRPr lang="en-US" sz="1800" b="1" dirty="0">
              <a:solidFill>
                <a:srgbClr val="FF0000"/>
              </a:solidFill>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2618543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Messaging Standards</a:t>
            </a:r>
            <a:endParaRPr lang="en-US" dirty="0"/>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1897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JMS</a:t>
            </a:r>
            <a:r>
              <a:rPr lang="en-US" dirty="0" smtClean="0"/>
              <a:t>, AMQP, Stomp, MQTT I </a:t>
            </a:r>
            <a:endParaRPr lang="en-US" dirty="0"/>
          </a:p>
        </p:txBody>
      </p:sp>
      <p:sp>
        <p:nvSpPr>
          <p:cNvPr id="3" name="Content Placeholder 2"/>
          <p:cNvSpPr>
            <a:spLocks noGrp="1"/>
          </p:cNvSpPr>
          <p:nvPr>
            <p:ph idx="1"/>
          </p:nvPr>
        </p:nvSpPr>
        <p:spPr>
          <a:xfrm>
            <a:off x="0" y="910243"/>
            <a:ext cx="9144000" cy="5947757"/>
          </a:xfrm>
        </p:spPr>
        <p:txBody>
          <a:bodyPr>
            <a:normAutofit fontScale="92500"/>
          </a:bodyPr>
          <a:lstStyle/>
          <a:p>
            <a:r>
              <a:rPr lang="en-US" sz="2400" dirty="0">
                <a:hlinkClick r:id="rId2"/>
              </a:rPr>
              <a:t>http://</a:t>
            </a:r>
            <a:r>
              <a:rPr lang="en-US" sz="2400" dirty="0" smtClean="0">
                <a:hlinkClick r:id="rId2"/>
              </a:rPr>
              <a:t>en.wikipedia.org/wiki/Java_Message_Service</a:t>
            </a:r>
            <a:r>
              <a:rPr lang="en-US" sz="2400" dirty="0" smtClean="0"/>
              <a:t> These are messaging standards typically used to describe messages sent from clients to brokers (like Kafka) where they are queued and inspected by subscribers</a:t>
            </a:r>
          </a:p>
          <a:p>
            <a:r>
              <a:rPr lang="en-US" sz="2400" b="1" dirty="0" smtClean="0"/>
              <a:t>JMS Java Message Service </a:t>
            </a:r>
            <a:r>
              <a:rPr lang="en-US" sz="2400" dirty="0" smtClean="0"/>
              <a:t>was historically very important as first broadly used/available technology for “message oriented middleware” although commercial solutions like “</a:t>
            </a:r>
            <a:r>
              <a:rPr lang="en-US" sz="2400" b="1" dirty="0" smtClean="0"/>
              <a:t>MQ Series</a:t>
            </a:r>
            <a:r>
              <a:rPr lang="en-US" sz="2400" dirty="0"/>
              <a:t>” </a:t>
            </a:r>
            <a:r>
              <a:rPr lang="en-US" sz="2400" dirty="0">
                <a:hlinkClick r:id="rId3"/>
              </a:rPr>
              <a:t>http://</a:t>
            </a:r>
            <a:r>
              <a:rPr lang="en-US" sz="2400" dirty="0" smtClean="0">
                <a:hlinkClick r:id="rId3"/>
              </a:rPr>
              <a:t>en.wikipedia.org/wiki/IBM_WebSphere_MQ</a:t>
            </a:r>
            <a:r>
              <a:rPr lang="en-US" sz="2400" dirty="0" smtClean="0"/>
              <a:t> from IBM were available earlier.</a:t>
            </a:r>
          </a:p>
          <a:p>
            <a:r>
              <a:rPr lang="en-US" sz="2400" dirty="0" smtClean="0"/>
              <a:t>JMS is supported by many brokers like </a:t>
            </a:r>
            <a:r>
              <a:rPr lang="en-US" sz="2400" dirty="0" err="1" smtClean="0"/>
              <a:t>RabbitMQ</a:t>
            </a:r>
            <a:r>
              <a:rPr lang="en-US" sz="2400" dirty="0" smtClean="0"/>
              <a:t> that also support the protocols </a:t>
            </a:r>
            <a:r>
              <a:rPr lang="en-US" sz="2400" dirty="0"/>
              <a:t>AMQP, Stomp, MQTT </a:t>
            </a:r>
            <a:endParaRPr lang="en-US" sz="2400" dirty="0" smtClean="0"/>
          </a:p>
          <a:p>
            <a:r>
              <a:rPr lang="en-US" sz="2400" dirty="0" smtClean="0"/>
              <a:t>JMS is an </a:t>
            </a:r>
            <a:r>
              <a:rPr lang="en-US" sz="2400" b="1" dirty="0" smtClean="0"/>
              <a:t>API</a:t>
            </a:r>
            <a:r>
              <a:rPr lang="en-US" sz="2400" dirty="0" smtClean="0"/>
              <a:t> i.e. defines how accessed in software but does not define nature of messages so different implementations can not be mixed</a:t>
            </a:r>
          </a:p>
          <a:p>
            <a:r>
              <a:rPr lang="en-US" sz="2400" dirty="0"/>
              <a:t>AMQP, Stomp, MQTT </a:t>
            </a:r>
            <a:r>
              <a:rPr lang="en-US" sz="2400" dirty="0">
                <a:hlinkClick r:id="rId4"/>
              </a:rPr>
              <a:t>http://</a:t>
            </a:r>
            <a:r>
              <a:rPr lang="en-US" sz="2400" dirty="0" smtClean="0">
                <a:hlinkClick r:id="rId4"/>
              </a:rPr>
              <a:t>blogs.vmware.com/vfabric/2013/02/choosing-your-messaging-protocol-amqp-mqtt-or-stomp.html</a:t>
            </a:r>
            <a:r>
              <a:rPr lang="en-US" sz="2400" dirty="0" smtClean="0"/>
              <a:t> are</a:t>
            </a:r>
            <a:r>
              <a:rPr lang="en-US" sz="2400" b="1" dirty="0" smtClean="0"/>
              <a:t> protocols </a:t>
            </a:r>
            <a:r>
              <a:rPr lang="en-US" sz="2400" dirty="0" smtClean="0"/>
              <a:t>i.e. nature of messages is defined so messages in these protocols </a:t>
            </a:r>
            <a:r>
              <a:rPr lang="en-US" sz="2400" dirty="0"/>
              <a:t>should</a:t>
            </a:r>
            <a:r>
              <a:rPr lang="en-US" sz="2400" dirty="0" smtClean="0"/>
              <a:t> be interoperable between implementations.</a:t>
            </a:r>
            <a:endParaRPr lang="en-US" sz="2400" dirty="0"/>
          </a:p>
        </p:txBody>
      </p:sp>
    </p:spTree>
    <p:extLst>
      <p:ext uri="{BB962C8B-B14F-4D97-AF65-F5344CB8AC3E}">
        <p14:creationId xmlns:p14="http://schemas.microsoft.com/office/powerpoint/2010/main" val="3479907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45502"/>
          </a:xfrm>
        </p:spPr>
        <p:txBody>
          <a:bodyPr/>
          <a:lstStyle/>
          <a:p>
            <a:r>
              <a:rPr lang="en-US" dirty="0" smtClean="0"/>
              <a:t>JMS, </a:t>
            </a:r>
            <a:r>
              <a:rPr lang="en-US" dirty="0" smtClean="0">
                <a:solidFill>
                  <a:srgbClr val="FF0000"/>
                </a:solidFill>
              </a:rPr>
              <a:t>AMQP</a:t>
            </a:r>
            <a:r>
              <a:rPr lang="en-US" dirty="0">
                <a:solidFill>
                  <a:srgbClr val="FF0000"/>
                </a:solidFill>
              </a:rPr>
              <a:t>, </a:t>
            </a:r>
            <a:r>
              <a:rPr lang="en-US" dirty="0"/>
              <a:t>Stomp, </a:t>
            </a:r>
            <a:r>
              <a:rPr lang="en-US" dirty="0" smtClean="0"/>
              <a:t>MQTT II</a:t>
            </a:r>
            <a:endParaRPr lang="en-US" dirty="0"/>
          </a:p>
        </p:txBody>
      </p:sp>
      <p:sp>
        <p:nvSpPr>
          <p:cNvPr id="3" name="Content Placeholder 2"/>
          <p:cNvSpPr>
            <a:spLocks noGrp="1"/>
          </p:cNvSpPr>
          <p:nvPr>
            <p:ph idx="1"/>
          </p:nvPr>
        </p:nvSpPr>
        <p:spPr>
          <a:xfrm>
            <a:off x="0" y="1471353"/>
            <a:ext cx="9144000" cy="5386647"/>
          </a:xfrm>
        </p:spPr>
        <p:txBody>
          <a:bodyPr>
            <a:normAutofit fontScale="62500" lnSpcReduction="20000"/>
          </a:bodyPr>
          <a:lstStyle/>
          <a:p>
            <a:r>
              <a:rPr lang="en-US" b="1" dirty="0"/>
              <a:t>AMQP</a:t>
            </a:r>
            <a:r>
              <a:rPr lang="en-US" dirty="0"/>
              <a:t>, which stands for </a:t>
            </a:r>
            <a:r>
              <a:rPr lang="en-US" b="1" dirty="0"/>
              <a:t>Advanced Message Queuing Protocol</a:t>
            </a:r>
            <a:r>
              <a:rPr lang="en-US" dirty="0"/>
              <a:t>, was designed as an open replacement for existing proprietary messaging middleware. Two of the most important reasons to use AMQP are reliability and interoperability. </a:t>
            </a:r>
            <a:endParaRPr lang="en-US" dirty="0" smtClean="0"/>
          </a:p>
          <a:p>
            <a:r>
              <a:rPr lang="en-US" dirty="0">
                <a:hlinkClick r:id="rId2"/>
              </a:rPr>
              <a:t>http://www.amqp.org</a:t>
            </a:r>
            <a:r>
              <a:rPr lang="en-US" dirty="0" smtClean="0">
                <a:hlinkClick r:id="rId2"/>
              </a:rPr>
              <a:t>/</a:t>
            </a:r>
            <a:r>
              <a:rPr lang="en-US" dirty="0" smtClean="0"/>
              <a:t> is an OASIS standard</a:t>
            </a:r>
          </a:p>
          <a:p>
            <a:r>
              <a:rPr lang="en-US" dirty="0"/>
              <a:t>AMQP is a binary wire protocol which was designed for interoperability between different vendors. Where other protocols have failed, AMQP adoption has been strong. Companies like JP Morgan use it to process 1 billion messages a day. </a:t>
            </a:r>
          </a:p>
          <a:p>
            <a:r>
              <a:rPr lang="en-US" dirty="0" smtClean="0"/>
              <a:t>As </a:t>
            </a:r>
            <a:r>
              <a:rPr lang="en-US" dirty="0"/>
              <a:t>the name implies, it provides a wide range of features related to messaging, including reliable queuing, topic-based publish-and-subscribe messaging, flexible routing, transactions, and security. AMQP exchanges route messages </a:t>
            </a:r>
            <a:r>
              <a:rPr lang="en-US" dirty="0" smtClean="0"/>
              <a:t>by </a:t>
            </a:r>
            <a:r>
              <a:rPr lang="en-US" dirty="0"/>
              <a:t>topic, and also based on headers</a:t>
            </a:r>
            <a:r>
              <a:rPr lang="en-US" dirty="0" smtClean="0"/>
              <a:t>.</a:t>
            </a:r>
            <a:endParaRPr lang="en-US" dirty="0"/>
          </a:p>
          <a:p>
            <a:r>
              <a:rPr lang="en-US" dirty="0"/>
              <a:t>There’s a lot of fine-grained control possible with such a rich feature set. You can restrict access to queues, manage their depth, and more. Features like message properties, annotations and headers make it a good fit for a wide range of enterprise applications. </a:t>
            </a:r>
            <a:endParaRPr lang="en-US" dirty="0" smtClean="0"/>
          </a:p>
          <a:p>
            <a:r>
              <a:rPr lang="en-US" dirty="0" smtClean="0"/>
              <a:t>This </a:t>
            </a:r>
            <a:r>
              <a:rPr lang="en-US" dirty="0"/>
              <a:t>protocol was designed for reliability at the many large companies who depend on messaging to integrate applications and move data around their </a:t>
            </a:r>
            <a:r>
              <a:rPr lang="en-US" dirty="0" smtClean="0"/>
              <a:t>organization</a:t>
            </a:r>
            <a:r>
              <a:rPr lang="en-US" dirty="0"/>
              <a:t>. </a:t>
            </a:r>
            <a:endParaRPr lang="en-US" dirty="0" smtClean="0"/>
          </a:p>
          <a:p>
            <a:r>
              <a:rPr lang="en-US" dirty="0" smtClean="0"/>
              <a:t>In </a:t>
            </a:r>
            <a:r>
              <a:rPr lang="en-US" dirty="0"/>
              <a:t>the case of </a:t>
            </a:r>
            <a:r>
              <a:rPr lang="en-US" dirty="0" err="1"/>
              <a:t>RabbitMQ</a:t>
            </a:r>
            <a:r>
              <a:rPr lang="en-US" dirty="0"/>
              <a:t>, there are many different language implementations and great samples available, making it a good choice for building large scale, reliable, resilient, or clustered messaging infrastructures</a:t>
            </a:r>
            <a:r>
              <a:rPr lang="en-US" dirty="0" smtClean="0"/>
              <a:t>.</a:t>
            </a:r>
            <a:endParaRPr lang="en-US" dirty="0"/>
          </a:p>
        </p:txBody>
      </p:sp>
    </p:spTree>
    <p:extLst>
      <p:ext uri="{BB962C8B-B14F-4D97-AF65-F5344CB8AC3E}">
        <p14:creationId xmlns:p14="http://schemas.microsoft.com/office/powerpoint/2010/main" val="4113194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45502"/>
          </a:xfrm>
        </p:spPr>
        <p:txBody>
          <a:bodyPr/>
          <a:lstStyle/>
          <a:p>
            <a:r>
              <a:rPr lang="en-US" dirty="0" smtClean="0"/>
              <a:t>JMS, AMQP</a:t>
            </a:r>
            <a:r>
              <a:rPr lang="en-US" dirty="0"/>
              <a:t>, </a:t>
            </a:r>
            <a:r>
              <a:rPr lang="en-US" dirty="0">
                <a:solidFill>
                  <a:srgbClr val="FF0000"/>
                </a:solidFill>
              </a:rPr>
              <a:t>Stomp</a:t>
            </a:r>
            <a:r>
              <a:rPr lang="en-US" dirty="0"/>
              <a:t>, </a:t>
            </a:r>
            <a:r>
              <a:rPr lang="en-US" dirty="0" smtClean="0"/>
              <a:t>MQTT III</a:t>
            </a:r>
            <a:endParaRPr lang="en-US" dirty="0"/>
          </a:p>
        </p:txBody>
      </p:sp>
      <p:sp>
        <p:nvSpPr>
          <p:cNvPr id="3" name="Content Placeholder 2"/>
          <p:cNvSpPr>
            <a:spLocks noGrp="1"/>
          </p:cNvSpPr>
          <p:nvPr>
            <p:ph idx="1"/>
          </p:nvPr>
        </p:nvSpPr>
        <p:spPr>
          <a:xfrm>
            <a:off x="0" y="1471353"/>
            <a:ext cx="9144000" cy="5386647"/>
          </a:xfrm>
        </p:spPr>
        <p:txBody>
          <a:bodyPr>
            <a:normAutofit fontScale="92500" lnSpcReduction="10000"/>
          </a:bodyPr>
          <a:lstStyle/>
          <a:p>
            <a:r>
              <a:rPr lang="en-US" sz="2400" dirty="0"/>
              <a:t>STOMP </a:t>
            </a:r>
            <a:r>
              <a:rPr lang="en-US" sz="2400" dirty="0">
                <a:hlinkClick r:id="rId2"/>
              </a:rPr>
              <a:t>http://stomp.github.io</a:t>
            </a:r>
            <a:r>
              <a:rPr lang="en-US" sz="2400" dirty="0" smtClean="0">
                <a:hlinkClick r:id="rId2"/>
              </a:rPr>
              <a:t>/</a:t>
            </a:r>
            <a:r>
              <a:rPr lang="en-US" sz="2400" dirty="0" smtClean="0"/>
              <a:t> is the </a:t>
            </a:r>
            <a:r>
              <a:rPr lang="en-US" sz="2400" dirty="0"/>
              <a:t>Simple Text Oriented Messaging </a:t>
            </a:r>
            <a:r>
              <a:rPr lang="en-US" sz="2400" dirty="0" smtClean="0"/>
              <a:t>Protocol</a:t>
            </a:r>
          </a:p>
          <a:p>
            <a:r>
              <a:rPr lang="en-US" sz="2400" dirty="0" smtClean="0"/>
              <a:t>Like AQMP, STOMP </a:t>
            </a:r>
            <a:r>
              <a:rPr lang="en-US" sz="2400" dirty="0"/>
              <a:t>provides an interoperable wire format so that STOMP clients can communicate with any STOMP message broker to provide easy and widespread messaging interoperability among many languages, platforms and brokers.</a:t>
            </a:r>
          </a:p>
          <a:p>
            <a:r>
              <a:rPr lang="en-US" sz="2400" dirty="0" smtClean="0"/>
              <a:t>STOMP </a:t>
            </a:r>
            <a:r>
              <a:rPr lang="en-US" sz="2400" dirty="0"/>
              <a:t>is a very simple and easy to implement protocol, coming from the HTTP school of design; the server side may be hard to implement well, but it is very easy to write a client to get yourself connected</a:t>
            </a:r>
            <a:r>
              <a:rPr lang="en-US" sz="2400" dirty="0" smtClean="0"/>
              <a:t>.</a:t>
            </a:r>
          </a:p>
          <a:p>
            <a:r>
              <a:rPr lang="en-US" sz="2400" dirty="0"/>
              <a:t>STOMP does not, however, deal in queues and topics—it uses a SEND semantic with a “destination” string. The broker must map onto something that it understands internally such as a topic, queue, or </a:t>
            </a:r>
            <a:r>
              <a:rPr lang="en-US" sz="2400" dirty="0" smtClean="0"/>
              <a:t>exchange.</a:t>
            </a:r>
          </a:p>
          <a:p>
            <a:r>
              <a:rPr lang="en-US" sz="2400" dirty="0" smtClean="0"/>
              <a:t>Consumers </a:t>
            </a:r>
            <a:r>
              <a:rPr lang="en-US" sz="2400" dirty="0"/>
              <a:t>then SUBSCRIBE to those destinations. Since those destinations are not mandated in the specification, different brokers may support different </a:t>
            </a:r>
            <a:r>
              <a:rPr lang="en-US" sz="2400" dirty="0" smtClean="0"/>
              <a:t>types </a:t>
            </a:r>
            <a:r>
              <a:rPr lang="en-US" sz="2400" dirty="0"/>
              <a:t>of destination. So, it’s not always straightforward to port code between brokers.</a:t>
            </a:r>
          </a:p>
          <a:p>
            <a:endParaRPr lang="en-US" sz="2400" dirty="0"/>
          </a:p>
        </p:txBody>
      </p:sp>
    </p:spTree>
    <p:extLst>
      <p:ext uri="{BB962C8B-B14F-4D97-AF65-F5344CB8AC3E}">
        <p14:creationId xmlns:p14="http://schemas.microsoft.com/office/powerpoint/2010/main" val="2816814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45502"/>
          </a:xfrm>
        </p:spPr>
        <p:txBody>
          <a:bodyPr/>
          <a:lstStyle/>
          <a:p>
            <a:r>
              <a:rPr lang="en-US" dirty="0" smtClean="0"/>
              <a:t>JMS, AMQP</a:t>
            </a:r>
            <a:r>
              <a:rPr lang="en-US" dirty="0"/>
              <a:t>,</a:t>
            </a:r>
            <a:r>
              <a:rPr lang="en-US" dirty="0">
                <a:solidFill>
                  <a:srgbClr val="FF0000"/>
                </a:solidFill>
              </a:rPr>
              <a:t> </a:t>
            </a:r>
            <a:r>
              <a:rPr lang="en-US" dirty="0"/>
              <a:t>Stomp, </a:t>
            </a:r>
            <a:r>
              <a:rPr lang="en-US" dirty="0" smtClean="0">
                <a:solidFill>
                  <a:srgbClr val="FF0000"/>
                </a:solidFill>
              </a:rPr>
              <a:t>MQTT</a:t>
            </a:r>
            <a:r>
              <a:rPr lang="en-US" dirty="0" smtClean="0"/>
              <a:t> IV</a:t>
            </a:r>
            <a:endParaRPr lang="en-US" dirty="0"/>
          </a:p>
        </p:txBody>
      </p:sp>
      <p:sp>
        <p:nvSpPr>
          <p:cNvPr id="3" name="Content Placeholder 2"/>
          <p:cNvSpPr>
            <a:spLocks noGrp="1"/>
          </p:cNvSpPr>
          <p:nvPr>
            <p:ph idx="1"/>
          </p:nvPr>
        </p:nvSpPr>
        <p:spPr>
          <a:xfrm>
            <a:off x="0" y="1338349"/>
            <a:ext cx="9144000" cy="5519651"/>
          </a:xfrm>
        </p:spPr>
        <p:txBody>
          <a:bodyPr>
            <a:normAutofit/>
          </a:bodyPr>
          <a:lstStyle/>
          <a:p>
            <a:r>
              <a:rPr lang="en-US" sz="1600" dirty="0"/>
              <a:t>MQTT (Message Queue Telemetry Transport) </a:t>
            </a:r>
            <a:r>
              <a:rPr lang="en-US" sz="1600" dirty="0">
                <a:hlinkClick r:id="rId2"/>
              </a:rPr>
              <a:t>http://mqtt.org</a:t>
            </a:r>
            <a:r>
              <a:rPr lang="en-US" sz="1600" dirty="0" smtClean="0">
                <a:hlinkClick r:id="rId2"/>
              </a:rPr>
              <a:t>/</a:t>
            </a:r>
            <a:r>
              <a:rPr lang="en-US" sz="1600" dirty="0" smtClean="0"/>
              <a:t> is </a:t>
            </a:r>
            <a:r>
              <a:rPr lang="en-US" sz="1600" dirty="0"/>
              <a:t>a machine-to-machine (M2M)/"Internet of Things" connectivity </a:t>
            </a:r>
            <a:r>
              <a:rPr lang="en-US" sz="1600" dirty="0" smtClean="0"/>
              <a:t>protocol standardized in OASIS</a:t>
            </a:r>
            <a:endParaRPr lang="en-US" sz="1600" dirty="0"/>
          </a:p>
          <a:p>
            <a:r>
              <a:rPr lang="en-US" sz="1600" dirty="0" smtClean="0"/>
              <a:t>It was </a:t>
            </a:r>
            <a:r>
              <a:rPr lang="en-US" sz="1600" dirty="0"/>
              <a:t>originally developed out of IBM’s pervasive computing team and their work with partners in the industrial sector. Over the past couple of years the protocol has been moved into the open source community, seen significant growth in popularity as mobile applications have taken </a:t>
            </a:r>
            <a:r>
              <a:rPr lang="en-US" sz="1600" dirty="0" smtClean="0"/>
              <a:t>off.</a:t>
            </a:r>
            <a:endParaRPr lang="en-US" sz="1600" dirty="0"/>
          </a:p>
          <a:p>
            <a:r>
              <a:rPr lang="en-US" sz="1600" dirty="0"/>
              <a:t>The design principles and aims of MQTT are much more simple and focused than those of AMQP—it provides publish-and-subscribe messaging (no queues, in spite of the name) and was specifically designed for resource-constrained devices and low bandwidth, high latency networks such as dial up lines and satellite links, for example. Basically, it can be used effectively in embedded systems</a:t>
            </a:r>
            <a:r>
              <a:rPr lang="en-US" sz="1600" dirty="0" smtClean="0"/>
              <a:t>.</a:t>
            </a:r>
            <a:endParaRPr lang="en-US" sz="1600" dirty="0"/>
          </a:p>
          <a:p>
            <a:r>
              <a:rPr lang="en-US" sz="1600" dirty="0"/>
              <a:t>One of the advantages MQTT has over more full-featured “enterprise messaging” brokers is that its intentionally low footprint makes it ideal for today’s mobile and developing “Internet of Things” style applications. In fact, companies like Facebook are using it as part of their mobile applications because it has such a low power draw and is light on network bandwidth</a:t>
            </a:r>
            <a:r>
              <a:rPr lang="en-US" sz="1600" dirty="0" smtClean="0"/>
              <a:t>.</a:t>
            </a:r>
            <a:endParaRPr lang="en-US" sz="1600" dirty="0"/>
          </a:p>
          <a:p>
            <a:r>
              <a:rPr lang="en-US" sz="1600" dirty="0"/>
              <a:t>Some of the MQTT-based brokers support many thousands of concurrent device connections. It offers three qualities of service: 1) fire-and-forget / unreliable,2) “at least once” to ensure it is sent a minimum of one time (but might be sent more than one time), and 3) “exactly once</a:t>
            </a:r>
            <a:r>
              <a:rPr lang="en-US" sz="1600" dirty="0" smtClean="0"/>
              <a:t>”.</a:t>
            </a:r>
            <a:endParaRPr lang="en-US" sz="1600" dirty="0"/>
          </a:p>
          <a:p>
            <a:r>
              <a:rPr lang="en-US" sz="1600" dirty="0"/>
              <a:t>MQTT’s strengths are simplicity (just five API methods), a compact binary packet payload (no message properties, compressed headers, much less verbose than something text-based like HTTP), and it makes a good fit for simple push messaging scenarios such as temperature updates, stock price tickers, oil pressure feeds or mobile notifications. It is also very useful for connecting machines together, such as connecting an Arduino device to a web service with MQTT.</a:t>
            </a:r>
          </a:p>
        </p:txBody>
      </p:sp>
    </p:spTree>
    <p:extLst>
      <p:ext uri="{BB962C8B-B14F-4D97-AF65-F5344CB8AC3E}">
        <p14:creationId xmlns:p14="http://schemas.microsoft.com/office/powerpoint/2010/main" val="1400740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Inter process communication</a:t>
            </a:r>
            <a:endParaRPr lang="en-US" dirty="0"/>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6804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a:t>
            </a:r>
            <a:endParaRPr lang="en-US" dirty="0"/>
          </a:p>
        </p:txBody>
      </p:sp>
      <p:sp>
        <p:nvSpPr>
          <p:cNvPr id="3" name="Content Placeholder 2"/>
          <p:cNvSpPr>
            <a:spLocks noGrp="1"/>
          </p:cNvSpPr>
          <p:nvPr>
            <p:ph idx="1"/>
          </p:nvPr>
        </p:nvSpPr>
        <p:spPr>
          <a:xfrm>
            <a:off x="0" y="1164205"/>
            <a:ext cx="9144000" cy="5693795"/>
          </a:xfrm>
        </p:spPr>
        <p:txBody>
          <a:bodyPr>
            <a:normAutofit fontScale="92500" lnSpcReduction="10000"/>
          </a:bodyPr>
          <a:lstStyle/>
          <a:p>
            <a:r>
              <a:rPr lang="en-US" sz="2400" dirty="0" smtClean="0"/>
              <a:t>MPI or Message Passing Interface </a:t>
            </a:r>
            <a:r>
              <a:rPr lang="en-US" sz="2400" dirty="0" smtClean="0">
                <a:hlinkClick r:id="rId2"/>
              </a:rPr>
              <a:t>http</a:t>
            </a:r>
            <a:r>
              <a:rPr lang="en-US" sz="2400" dirty="0">
                <a:hlinkClick r:id="rId2"/>
              </a:rPr>
              <a:t>://</a:t>
            </a:r>
            <a:r>
              <a:rPr lang="en-US" sz="2400" dirty="0" smtClean="0">
                <a:hlinkClick r:id="rId2"/>
              </a:rPr>
              <a:t>en.wikipedia.org/wiki/Message_Passing_Interface</a:t>
            </a:r>
            <a:r>
              <a:rPr lang="en-US" sz="2400" dirty="0" smtClean="0"/>
              <a:t> is dominant parallel computing technology developed by a community standardization effort – the MPI forum – buildings many previous technologies</a:t>
            </a:r>
          </a:p>
          <a:p>
            <a:r>
              <a:rPr lang="en-US" sz="2400" dirty="0" smtClean="0"/>
              <a:t>MPI supports two basic types of communication: Point to Point and Collective</a:t>
            </a:r>
          </a:p>
          <a:p>
            <a:r>
              <a:rPr lang="en-US" sz="2400" dirty="0" smtClean="0"/>
              <a:t>Collective communication involves many to many, one to many (Scatter) or many to one (gather) communication. It also involves reduction operations i.e. ability to form add, min, max etc. operations as messages flow through system. </a:t>
            </a:r>
          </a:p>
          <a:p>
            <a:r>
              <a:rPr lang="en-US" sz="2400" dirty="0" smtClean="0"/>
              <a:t>MPI includes rich variety of messaging semantics allowing communication and computation to be overlapped or not</a:t>
            </a:r>
          </a:p>
          <a:p>
            <a:r>
              <a:rPr lang="en-US" sz="2400" dirty="0" smtClean="0"/>
              <a:t>It also includes one </a:t>
            </a:r>
            <a:r>
              <a:rPr lang="en-US" sz="2400" dirty="0"/>
              <a:t>sided operations: write to remote </a:t>
            </a:r>
            <a:r>
              <a:rPr lang="en-US" sz="2400" dirty="0" smtClean="0"/>
              <a:t>memory (put), </a:t>
            </a:r>
            <a:r>
              <a:rPr lang="en-US" sz="2400" dirty="0"/>
              <a:t>a read from remote </a:t>
            </a:r>
            <a:r>
              <a:rPr lang="en-US" sz="2400" dirty="0" smtClean="0"/>
              <a:t>memory (get)</a:t>
            </a:r>
          </a:p>
          <a:p>
            <a:r>
              <a:rPr lang="en-US" sz="2400" dirty="0" smtClean="0"/>
              <a:t>MPI-IO supports parallel access to disk storage</a:t>
            </a:r>
            <a:endParaRPr lang="en-US" sz="2400" dirty="0"/>
          </a:p>
          <a:p>
            <a:r>
              <a:rPr lang="en-US" sz="2400" dirty="0" smtClean="0"/>
              <a:t>MPI just </a:t>
            </a:r>
            <a:r>
              <a:rPr lang="en-US" sz="2400" dirty="0"/>
              <a:t>finished its third revision </a:t>
            </a:r>
            <a:r>
              <a:rPr lang="en-US" sz="2400" dirty="0">
                <a:hlinkClick r:id="rId3"/>
              </a:rPr>
              <a:t>http://www.mpi-forum.org</a:t>
            </a:r>
            <a:r>
              <a:rPr lang="en-US" sz="2400" dirty="0" smtClean="0">
                <a:hlinkClick r:id="rId3"/>
              </a:rPr>
              <a:t>/</a:t>
            </a:r>
            <a:r>
              <a:rPr lang="en-US" sz="2400" dirty="0" smtClean="0"/>
              <a:t> </a:t>
            </a:r>
            <a:endParaRPr lang="en-US" sz="2400" dirty="0"/>
          </a:p>
        </p:txBody>
      </p:sp>
    </p:spTree>
    <p:extLst>
      <p:ext uri="{BB962C8B-B14F-4D97-AF65-F5344CB8AC3E}">
        <p14:creationId xmlns:p14="http://schemas.microsoft.com/office/powerpoint/2010/main" val="393098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VII: Layer 13 Part 2 &amp;quot;&quot;/&gt;&lt;property id=&quot;20307&quot; value=&quot;522&quot;/&gt;&lt;/object&gt;&lt;object type=&quot;3&quot; unique_id=&quot;379509&quot;&gt;&lt;property id=&quot;20148&quot; value=&quot;5&quot;/&gt;&lt;property id=&quot;20300&quot; value=&quot;Slide 9 - &amp;quot;MPI&amp;quot;&quot;/&gt;&lt;property id=&quot;20307&quot; value=&quot;768&quot;/&gt;&lt;/object&gt;&lt;object type=&quot;3&quot; unique_id=&quot;379510&quot;&gt;&lt;property id=&quot;20148&quot; value=&quot;5&quot;/&gt;&lt;property id=&quot;20300&quot; value=&quot;Slide 10 - &amp;quot;Harp&amp;quot;&quot;/&gt;&lt;property id=&quot;20307&quot; value=&quot;769&quot;/&gt;&lt;/object&gt;&lt;object type=&quot;3&quot; unique_id=&quot;382568&quot;&gt;&lt;property id=&quot;20148&quot; value=&quot;5&quot;/&gt;&lt;property id=&quot;20300&quot; value=&quot;Slide 4 - &amp;quot;JMS, AMQP, Stomp, MQTT I &amp;quot;&quot;/&gt;&lt;property id=&quot;20307&quot; value=&quot;784&quot;/&gt;&lt;/object&gt;&lt;object type=&quot;3&quot; unique_id=&quot;383665&quot;&gt;&lt;property id=&quot;20148&quot; value=&quot;5&quot;/&gt;&lt;property id=&quot;20300&quot; value=&quot;Slide 5 - &amp;quot;JMS, AMQP, Stomp, MQTT II&amp;quot;&quot;/&gt;&lt;property id=&quot;20307&quot; value=&quot;786&quot;/&gt;&lt;/object&gt;&lt;object type=&quot;3&quot; unique_id=&quot;383666&quot;&gt;&lt;property id=&quot;20148&quot; value=&quot;5&quot;/&gt;&lt;property id=&quot;20300&quot; value=&quot;Slide 6 - &amp;quot;JMS, AMQP, Stomp, MQTT III&amp;quot;&quot;/&gt;&lt;property id=&quot;20307&quot; value=&quot;788&quot;/&gt;&lt;/object&gt;&lt;object type=&quot;3&quot; unique_id=&quot;383667&quot;&gt;&lt;property id=&quot;20148&quot; value=&quot;5&quot;/&gt;&lt;property id=&quot;20300&quot; value=&quot;Slide 7 - &amp;quot;JMS, AMQP, Stomp, MQTT IV&amp;quot;&quot;/&gt;&lt;property id=&quot;20307&quot; value=&quot;787&quot;/&gt;&lt;/object&gt;&lt;object type=&quot;3&quot; unique_id=&quot;383765&quot;&gt;&lt;property id=&quot;20148&quot; value=&quot;5&quot;/&gt;&lt;property id=&quot;20300&quot; value=&quot;Slide 3 - &amp;quot;Messaging Standards&amp;quot;&quot;/&gt;&lt;property id=&quot;20307&quot; value=&quot;790&quot;/&gt;&lt;/object&gt;&lt;object type=&quot;3&quot; unique_id=&quot;383766&quot;&gt;&lt;property id=&quot;20148&quot; value=&quot;5&quot;/&gt;&lt;property id=&quot;20300&quot; value=&quot;Slide 8 - &amp;quot;Inter process communication&amp;quot;&quot;/&gt;&lt;property id=&quot;20307&quot; value=&quot;789&quot;/&gt;&lt;/object&gt;&lt;object type=&quot;3&quot; unique_id=&quot;511195&quot;&gt;&lt;property id=&quot;20148&quot; value=&quot;5&quot;/&gt;&lt;property id=&quot;20300&quot; value=&quot;Slide 2 - &amp;quot;Functionality of 21 HPC-ABDS Layers&amp;quot;&quot;/&gt;&lt;property id=&quot;20307&quot; value=&quot;795&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zRcAAAAAAAAF5v///wxBY3Rpb25UeXBlVjEBAAAAB3ZhbHVlX18ACAIAAAAAAAAAAQUAAAAEAAAACRsAAAAJHAAAAOxXAAAAAAAAAeP////m////AAAAAAEGAAAABAAAAAkeAAAACR8AAACpZgAAAAAAAAHg////5v///wAAAAABBwAAAAQAAAAJIQAAAAkiAAAAe3wAAAAAAAAB3f///+b///8AAAAAAQgAAAAEAAAACSQAAAAJJQAAAAiCAAAAAAAAAdr////m////AAAAAAEJAAAABAAAAAknAAAACSgAAAD/jAAAAAAAAAHX////5v///wAAAAABCgAAAAQAAAAJKgAAAAkrAAAAp7MAAAAAAAAB1P///+b///8AAAAAAQsAAAAEAAAACS0AAAAJLgAAAHDQAAAAAAAAAdH////m////AAAAAAEMAAAABAAAAAkwAAAACTEAAADE0wAAAAAAAAHO////5v///wAAAAABDQAAAAQAAAAJMwAAAAk0AAAAMusAAAAAAAABy////+b///8AAAAAAQ4AAAAEAAAACTYAAAAJNwAAAOAUAQAAAAAAAcj////m////AAAAAAEPAAAABAAAAAk5AAAACToAAABWJAEAAAAAAAHF////5v///wAAAAABEAAAAAQAAAAJPAAAAAk9AAAA5SYBAAAAAAABwv///+b///8AAAAAAREAAAAEAAAACT8AAAAJQAAAAL4rAQAAAAAAAb/////m////AAAAAAESAAAABAAAAAlCAAAACUMAAABpNAEAAAAAAAG8////5v///wAAAAABEwAAAAQAAAAJRQAAAAlGAAAAwFgBAAAAAAABuf///+b///8AAAAAARQAAAAEAAAACUgAAAAJSQAAABm8AQAAAAAAAbb////m////AAAAAAEVAAAABAAAAAlLAAAACUwAAAAvwwEAAAAAAAGz////5v///wAAAAABFgAAAAQAAAAJTgAAAAlPAAAAv8UBAAAAAAABsP///+b///8AAAAABRcAAAANQ2xlYXJDYW52YXNWMQIAAAAJU3RhcnRUaW1lBFR5cGUABBAMQWN0aW9uVHlwZVYxAgAAAAIAAABl7AEAAAAAAAGv////5v///wAAAAAFGAAAAA9QZW5BdHRyaWJ1dGVzVjEKAAAAB19jb2xvckEHX2NvbG9yUgdfY29sb3JHB19jb2xvckIKRml0VG9DdXJ2ZQZIZWlnaHQOSWdub3JlUHJlc3N1cmUNSXNIaWdobGlnaHRlcgVTaGFwZQVXaWR0aAAAAAAAAAAABAACAgICAQYBAQxCcnVzaFNoYXBlVjECAAAABgIAAAD/8FooAAAAAAAAACJAAAAFrv///wxCcnVzaFNoYXBlVjEBAAAAB3ZhbHVlX18ACAIAAAABAAAAAAAAAAAAIkAFGQAAAApJbmtUcmFjZVYxAwAAAA1MaXN0YDErX2l0ZW1zDExpc3RgMStfc2l6ZQ9MaXN0YDErX3ZlcnNpb24EAAAYU2hhcmVkLklua2luZy5JbmtQb2ludFtdAgAAAAgIAgAAAAlTAAAASAAAAEgAAAABGwAAABgAAAD/8FooAAAAAAAAACJAAAABrP///67///8BAAAAAAAAAAAAIkABHAAAABkAAAAJVQAAADUAAAA1AAAAAR4AAAAYAAAA//BaKAAAAAAAAAAiQAAAAar///+u////AQAAAAAAAAAAACJAAR8AAAAZAAAACVcAAAAZAAAAGQAAAAEhAAAAGAAAAP/wWigAAAAAAAAAIkAAAAGo////rv///wEAAAAAAAAAAAAiQAEiAAAAGQAAAAlZAAAAFQAAABUAAAABJAAAABgAAAD/8FooAAAAAAAAACJAAAABpv///67///8BAAAAAAAAAAAAIkABJQAAABkAAAAJWwAAABAAAAAQAAAAAScAAAAYAAAA//BaKAAAAAAAAAAiQAAAAaT///+u////AQAAAAAAAAAAACJAASgAAAAZAAAACV0AAABoAAAAaAAAAAEqAAAAGAAAAP/wWigAAAAAAAAAIkAAAAGi////rv///wEAAAAAAAAAAAAiQAErAAAAGQAAAAlfAAAA/gAAAP4AAAABLQAAABgAAAD/8FooAAAAAAAAACJAAAABoP///67///8BAAAAAAAAAAAAIkABLgAAABkAAAAJYQAAABYAAAAWAAAAATAAAAAYAAAA//BaKAAAAAAAAAAiQAAAAZ7///+u////AQAAAAAAAAAAACJAATEAAAAZAAAACWMAAAAkAAAAJAAAAAEzAAAAGAAAAP/wWigAAAAAAAAAIkAAAAGc////rv///wEAAAAAAAAAAAAiQAE0AAAAGQAAAAllAAAAFQAAABUAAAABNgAAABgAAAD/8FooAAAAAAAAACJAAAABmv///67///8BAAAAAAAAAAAAIkABNwAAABkAAAAJZwAAAG4AAABuAAAAATkAAAAYAAAA//BaKAAAAAAAAAAiQAAAAZj///+u////AQAAAAAAAAAAACJAAToAAAAZAAAACWkAAAAPAAAADwAAAAE8AAAAGAAAAP/wWigAAAAAAAAAIkAAAAGW////rv///wEAAAAAAAAAAAAiQAE9AAAAGQAAAAlrAAAADwAAAA8AAAABPwAAABgAAAD/8FooAAAAAAAAACJAAAABlP///67///8BAAAAAAAAAAAAIkABQAAAABkAAAAJbQAAAKgAAACoAAAAAUIAAAAYAAAA//BaKAAAAAAAAAAiQAAAAZL///+u////AQAAAAAAAAAAACJAAUMAAAAZAAAACW8AAADOAAAAzgAAAAFFAAAAGAAAAP/wWigAAAAAAAAAIkAAAAGQ////rv///wEAAAAAAAAAAAAiQAFGAAAAGQAAAAlxAAAADAAAAAwAAAABSAAAABgAAAD/8FooAAAAAAAAACJAAAABjv///67///8BAAAAAAAAAAAAIkABSQAAABkAAAAJcwAAAGUAAABlAAAAAUsAAAAYAAAA//BaKAAAAAAAAAAiQAAAAYz///+u////AQAAAAAAAAAAACJAAUwAAAAZAAAACXUAAAAmAAAAJgAAAAFOAAAAGAAAAP/wWigAAAAAAAAAIkAAAAGK////rv///wEAAAAAAAAAAAAiQAFPAAAAGQAAAAl3AAAACwAAAAsAAAAHUwAAAAABAAAAgAA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NOAdVAAAAAAEAAABAAAAABApJbmtQb2ludFYxAg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NCwdXAAAAAAEAAAAgAAAABApJbmtQb2ludFYxAgAAAAn1AAAACfYAAAAJ9wAAAAn4AAAACfkAAAAJ+gAAAAn7AAAACfwAAAAJ/QAAAAn+AAAACf8AAAAJAAEAAAkBAQAACQIBAAAJAwEAAAkEAQAACQUBAAAJBgEAAAkHAQAACQgBAAAJCQEAAAkKAQAACQsBAAAJDAEAAAkNAQAADQcHWQAAAAABAAAAIAAAAAQKSW5rUG9pbnRWMQIAAAAJDgEAAAkPAQAACRABAAAJEQEAAAkSAQAACRMBAAAJFAEAAAkVAQAACRYBAAAJFwEAAAkYAQAACRkBAAAJGgEAAAkbAQAACRwBAAAJHQEAAAkeAQAACR8BAAAJIAEAAAkhAQAACSIBAAANCwdbAAAAAAEAAAAQAAAABApJbmtQb2ludFYxAgAAAAkjAQAACSQBAAAJJQEAAAkmAQAACScBAAAJKAEAAAkpAQAACSoBAAAJKwEAAAksAQAACS0BAAAJLgEAAAkvAQAACTABAAAJMQEAAAkyAQAAB10AAAAAAQAAAIAAAAAECklua1BvaW50VjECAA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0YB18AAAAAAQAAAAABAAAECklua1BvaW50VjECAA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0CB2EAAAAAAQAAACAAAAAECklua1BvaW50VjECAAAACZkCAAAJmgIAAAmbAgAACZwCAAAJnQIAAAmeAgAACZ8CAAAJoAIAAAmhAgAACaICAAAJowIAAAmkAgAACaUCAAAJpgIAAAmnAgAACagCAAAJqQIAAAmqAgAACasCAAAJrAIAAAmtAgAACa4CAAANCgdjAAAAAAEAAABAAAAABApJbmtQb2ludFYxAgAAAAmvAgAACbACAAAJsQIAAAmyAgAACbMCAAAJtAIAAAm1AgAACbYCAAAJtwIAAAm4AgAACbkCAAAJugIAAAm7AgAACbwCAAAJvQIAAAm+AgAACb8CAAAJwAIAAAnBAgAACcICAAAJwwIAAAnEAgAACcUCAAAJxgIAAAnHAgAACcgCAAAJyQIAAAnKAgAACcsCAAAJzAIAAAnNAgAACc4CAAAJzwIAAAnQAgAACdECAAAJ0gIAAA0cB2UAAAAAAQAAACAAAAAECklua1BvaW50VjECAAAACdMCAAAJ1AIAAAnVAgAACdYCAAAJ1wIAAAnYAgAACdkCAAAJ2gIAAAnbAgAACdwCAAAJ3QIAAAneAgAACd8CAAAJ4AIAAAnhAgAACeICAAAJ4wIAAAnkAgAACeUCAAAJ5gIAAAnnAgAADQsHZwAAAAABAAAAgAAAAAQKSW5rUG9pbnRWMQIA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DRIHaQAAAAABAAAAEAAAAAQKSW5rUG9pbnRWMQIAAAAJVgMAAAlXAwAACVgDAAAJWQMAAAlaAwAACVsDAAAJXAMAAAldAwAACV4DAAAJXwMAAAlgAwAACWEDAAAJYgMAAAljAwAACWQDAAAKB2sAAAAAAQAAABAAAAAECklua1BvaW50VjECAAAACWUDAAAJZgMAAAlnAwAACWgDAAAJaQMAAAlqAwAACWsDAAAJbAMAAAltAwAACW4DAAAJbwMAAAlwAwAACXEDAAAJcgMAAAlzAwAACgdtAAAAAAEAAAAAAQAABApJbmtQb2ludFYxAgA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1YB28AAAAAAQAAAAABAAAECklua1BvaW50VjECA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0yB3EAAAAAAQAAABAAAAAECklua1BvaW50VjECAAAACeoEAAAJ6wQAAAnsBAAACe0EAAAJ7gQAAAnvBAAACfAEAAAJ8QQAAAnyBAAACfMEAAAJ9AQAAAn1BAAADQQHcwAAAAABAAAAgAAAAAQKSW5rUG9pbnRWMQIA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DRsHdQAAAAABAAAAQAAAAAQKSW5rUG9pbnRWMQIAAAAJWwUAAAlcBQAACV0FAAAJXgUAAAlfBQAACWAFAAAJYQUAAAliBQAACWMFAAAJZAUAAAllBQAACWYFAAAJZwUAAAloBQAACWkFAAAJagUAAAlrBQAACWwFAAAJbQUAAAluBQAACW8FAAAJcAUAAAlxBQAACXIFAAAJcwUAAAl0BQAACXUFAAAJdgUAAAl3BQAACXgFAAAJeQUAAAl6BQAACXsFAAAJfAUAAAl9BQAACX4FAAAJfwUAAAmABQAADRoHdwAAAAABAAAAEAAAAAQKSW5rUG9pbnRWMQIAAAAJgQUAAAmCBQAACYMFAAAJhAUAAAmFBQAACYYFAAAJhwUAAAmIBQAACYkFAAAJigUAAAmLBQAADQUFeAAAAApJbmtQb2ludFYxBAAAAAFYAVkOUHJlc3N1cmVGYWN0b3IJVGltZVN0YW1wAAAAAAYGCxACAAAAg7womn5Dtz+AZsFNdGeGPwAAAD8AAAAAAAAAAAF5AAAAeAAAAGSJqFqddrc/gGbBTXRnhj8AAAA/rAAAAAAAAAABegAAAHgAAADpvKdcGEO4P4BmwU10Z4Y/AAAAP6wAAAAAAAAAAXsAAAB4AAAAbfCmXpMPuT+gkEGxNgqJPwAAAD+8AAAAAAAAAAF8AAAAeAAAANXwJSEtD7o/oJBBsTYKiT8AAAA/vAAAAAAAAAABfQAAAHgAAAD9iqRkBHW7P8C6wRT5rIs/AAAAP8sAAAAAAAAAAX4AAAB4AAAACfKiaPoNvT/AusEU+ayLPwAAAD/LAAAAAAAAAAF/AAAAeAAAAPMlIS0P2r4/wLrBFPmsiz8AAAA/2wAAAAAAAAABgAAAAHgAAADQeU+5MIbAP8C6wRT5rIs/AAAAP9sAAAAAAAAAAYEAAAB4AAAApmAO3FmfwT/AusEU+ayLPwAAAD/qAAAAAAAAAAGCAAAAeAAAAH1Hzf6CuMI/wLrBFPmsiz8AAAA/6gAAAAAAAAABgwAAAHgAAABVLowhrNHDP8C6wRT5rIs/AAAAP/oAAAAAAAAAAYQAAAB4AAAASkjLg7a3xD/AusEU+ayLPwAAAD/6AAAAAAAAAAGFAAAAeAAAALBISkZQt8U/wLrBFPmsiz8AAAA/CgEAAAAAAAABhgAAAHgAAAA2fElIy4PGP8C6wRT5rIs/AAAAPwoBAAAAAAAAAYcAAAB4AAAAuq9ISkZQxz/AusEU+ayLPwAAAD8ZAQAAAAAAAAGIAAAAeAAAAF4WyIui6cc/wLrBFPmsiz8AAAA/GQEAAAAAAAABiQAAAHgAAABzY4ctjpzIP8C6wRT5rIs/AAAAPykBAAAAAAAAAYoAAAB4AAAApuPGDlscyT+gkEGxNgqJPwAAAD8pAQAAAAAAAAGLAAAAeAAAAGl9xo+Ygsk/oJBBsTYKiT8AAAA/OQEAAAAAAAABjAAAAHgAAAC6MIawRs/JP6CQQbE2Cok/AAAAPzkBAAAAAAAAAY0AAAB4AAAAm/0FcWUCyj+gkEGxNgqJPwAAAD9IAQAAAAAAAAGOAAAAeAAAAAzkRdH0G8o/oJBBsTYKiT8AAAA/WAEAAAAAAAABjwAAAHgAAAB8yoUxhDXKP6CQQbE2Cok/AAAAP2cBAAAAAAAAAZAAAAB4AAAA7bDFkRNPyj+gkEGxNgqJPwAAAD93AQAAAAAAAAGRAAAAeAAAAF6XBfKiaMo/oJBBsTYKiT8AAAA/dwEAAAAAAAABkgAAAHgAAAA/ZIWywZvKP6CQQbE2Cok/AAAAP4cBAAAAAAAAAZMAAAB4AAAAIDEFc+DOyj/AusEU+ayLPwAAAD+HAQAAAAAAAAGUAAAAeAAAAHLkxJOOG8s/wLrBFPmsiz8AAAA/lgEAAAAAAAABlQAAAHgAAADEl4S0PGjLP8C6wRT5rIs/AAAAP5YBAAAAAAAAAZYAAAB4AAAAFktE1eq0yz/g5EF4u0+OPwAAAD+mAQAAAAAAAAGXAAAAeAAAANnkQ1YoG8w/4ORBeLtPjj8AAAA/pgEAAAAAAAABmAAAAHgAAACafkPXZYHMP5AH4e0+eZA/AAAAP7YBAAAAAAAAAZkAAAB4AAAAXhhDWKPnzD+QB+HtPnmQPwAAAD+2AQAAAAAAAAGaAAAAeAAAACCyQtngTc0/kAfh7T55kD8AAAA/xQEAAAAAAAABmwAAAHgAAADiS0JaHrTNP5AH4e0+eZA/AAAAP8UBAAAAAAAAAZwAAAB4AAAANP8Be8wAzj+QB+HtPnmQPwAAAD/VAQAAAAAAAAGdAAAAeAAAAIaywZt6Tc4/kAfh7T55kD8AAAA/1QEAAAAAAAABngAAAHgAAADYZYG8KJrOP5AH4e0+eZA/AAAAP+QBAAAAAAAAAZ8AAAB4AAAAmv+APWYAzz+QB+HtPnmQPwAAAD/kAQAAAAAAAAGgAAAAeAAAAO6yQF4UTc8/kAfh7T55kD8AAAA/9AEAAAAAAAABoQAAAHgAAAA+ZgB/wpnPP+DkQXi7T44/AAAAP/QBAAAAAAAAAaIAAAB4AAAAkhnAn3Dmzz/g5EF4u0+OPwAAAD8EAgAAAAAAAAGjAAAAeAAAAKrZXxBXJtA/oJBBsTYKiT8AAAA/BAIAAAAAAAABpAAAAHgAAABSs78grkzQP4BmwU10Z4Y/AAAAPxMCAAAAAAAAAaUAAAB4AAAA+4wfMQVz0D9APEHqscSDPwAAAD8TAgAAAAAAAAGmAAAAeAAAANxZn/EjptA/IBLBhu8hgT8AAAA/IwIAAAAAAAABpwAAAHgAAAC+Jh+yQtnQPyASwYbvIYE/AAAAPyMCAAAAAAAAAagAAAB4AAAAZwB/wpn/0D/Az4FGWv58PwAAAD8zAgAAAAAAAAGpAAAAeAAAABDa3tLwJdE/gHuBf9W4dz8AAAA/MwIAAAAAAAABqgAAAHgAAAC5sz7jR0zRP4B7gX/VuHc/AAAAP0ICAAAAAAAAAasAAAB4AAAA8aZekw9Z0T+Ae4F/1bh3PwAAAD9SAgAAAAAAAAGsAAAAeAAAACqafkPXZdE/gHuBf9W4dz8AAAA/UgIAAAAAAAABrQAAAHgAAABijZ7znnLRP4B7gX/VuHc/AAAAP+4DAAAAAAAAAa4AAAB4AAAAC2f+A/aY0T+Ae4F/1bh3PwAAAD/uAwAAAAAAAAGvAAAAeAAAAHtNPmSFstE/gHuBf9W4dz8AAAA//gMAAAAAAAABsAAAAHgAAACzQF4UTb/RP4B7gX/VuHc/AAAAP/4DAAAAAAAAAbEAAAB4AAAAJCeedNzY0T+Ae4F/1bh3PwAAAD8NBAAAAAAAAAGyAAAAeAAAAJUN3tRr8tE/gHuBf9W4dz8AAAA/DQQAAAAAAAABswAAAHgAAADNAP6EM//RP4B7gX/VuHc/AAAAPx0EAAAAAAAAAbQAAAB4AAAABfQdNfsL0j+Ae4F/1bh3PwAAAD8dBAAAAAAAAAG1AAAAeAAAAD3nPeXCGNI/wM+BRlr+fD8AAAA/LAQAAAAAAAABtgAAAHgAAAB22l2ViiXSP8DPgUZa/nw/AAAAPywEAAAAAAAAAbcAAAB4AAAArs19RVIy0j8gEsGG7yGBPwAAAD88BAAAAAAAAAG4AAAAeAAAAB+0vaXhS9I/IBLBhu8hgT8AAAA/2AUAAAAAAAABuQAAAHgAAABXp91VqVjSPyASwYbvIYE/AAAAP+cFAAAAAAAAAboAAAB4AAAAAIE9ZgB/0j8gEsGG7yGBPwAAAD/nBQAAAAAAAAG7AAAAeAAAAKlanXZXpdI/IBLBhu8hgT8AAAA/9wUAAAAAAAABvAAAAHgAAABSNP2GrsvSPyASwYbvIYE/AAAAP/cFAAAAAAAAAb0AAAB4AAAAiycdN3bY0j8gEsGG7yGBPwAAAD8HBgAAAAAAAAG+AAAAeAAAAMMaPec95dI/IBLBhu8hgT8AAAA/BwYAAAAAAAABvwAAAHgAAAD7DV2XBfLSPyASwYbvIYE/AAAAPxYGAAAAAAAAAcAAAAB4AAAA5MiJJx03xj+QXhnb7+i1PwAAAD8AAAAAAAAAAAHBAAAAeAAAAMWVCeg7asY/kF4Z2+/otT8AAAA/TwAAAAAAAAABwgAAAHgAAAAXSckI6rbGP5BeGdvv6LU/AAAAP08AAAAAAAAAAcMAAAB4AAAAaPyIKZgDxz+QXhnb7+i1PwAAAD9eAAAAAAAAAAHEAAAAeAAAACuWiKrVacc/kF4Z2+/otT8AAAA/XgAAAAAAAAABxQAAAHgAAADtL4grE9DHP5BeGdvv6LU/AAAAP24AAAAAAAAAAcYAAAB4AAAAkZYHbW9pyD+QXhnb7+i1PwAAAD9uAAAAAAAAAAHHAAAAeAAAADX9hq7LAsk/kF4Z2+/otT8AAAA/fQAAAAAAAAAByAAAAHgAAABJSkZQt7XJP5BeGdvv6LU/AAAAP30AAAAAAAAAAckAAAB4AAAAfMqFMYQ1yj+QXhnb7+i1PwAAAD+NAAAAAAAAAAHKAAAAeAAAACAxBXPgzso/kF4Z2+/otT8AAAA/nQAAAAAAAAABywAAAHgAAADEl4S0PGjLP5BeGdvv6LU/AAAAP50AAAAAAAAAAcwAAAB4AAAA+BfElQnoyz+QXhnb7+i1PwAAAD+sAAAAAAAAAAHNAAAAeAAAALqxwxZHTsw/kF4Z2+/otT8AAAA/rAAAAAAAAAABzgAAAHgAAAB8S8OXhLTMP5BeGdvv6LU/AAAAP7wAAAAAAAAAAc8AAAB4AAAAPuXCGMIazT9IWamOl5S1PwAAAD+8AAAAAAAAAAHQAAAAeAAAAHJlAvqOms0/AFQ5Qj9AtT8AAAA/zAAAAAAAAAAB0QAAAHgAAADEGMIaPefNPwBUOUI/QLU/AAAAP8wAAAAAAAAAAdIAAAB4AAAA9pgB/Alnzj8AVDlCP0C1PwAAAD/bAAAAAAAAAAHTAAAAeAAAALgyAX1Hzc4/AFQ5Qj9AtT8AAAA/2wAAAAAAAAAB1AAAAHgAAAB8zAD+hDPPPwBUOUI/QLU/AAAAP+sAAAAAAAAAAdUAAAB4AAAAsExA31Gzzz8AVDlCP0C1PwAAAD/rAAAAAAAAAAHWAAAAeAAAAHHmP2CPGdA/AFQ5Qj9AtT8AAAA/+gAAAAAAAAAB1wAAAHgAAAA0gD/hzH/QP0hZqY6XlLU/AAAAP/oAAAAAAAAAAdgAAAB4AAAA9hk/Ygrm0D+QXhnb7+i1PwAAAD8KAQAAAAAAAAHZAAAAeAAAAEjN/oK4MtE/1GOJJ0g9tj8AAAA/CgEAAAAAAAAB2gAAAHgAAAALZ/4D9pjRPxhp+XOgkbY/AAAAPxoBAAAAAAAAAdsAAAB4AAAAlQ3e1Gvy0T9gbmnA+OW2PwAAAD8aAQAAAAAAAAHcAAAAeAAAAFen3VWpWNI/YG5pwPjltj8AAAA/KQEAAAAAAAAB3QAAAHgAAABSNP2GrsvSP2BuacD45bY/AAAAPykBAAAAAAAAAd4AAAB4AAAAFc78B+wx0z+kc9kMUTq3PwAAAD85AQAAAAAAAAHfAAAAeAAAAA9bHDnxpNM/pHPZDFE6tz8AAAA/OQEAAAAAAAAB4AAAAHgAAAB7znvKhTHUP6Rz2QxROrc/AAAAP0kBAAAAAAAAAeEAAAB4AAAArk67q1Kx1D+kc9kMUTq3PwAAAD9JAQAAAAAAAAHiAAAAeAAAAKnb2txXJNU/pHPZDFE6tz8AAAA/WAEAAAAAAAAB4wAAAHgAAABsddpdlYrVP6Rz2QxROrc/AAAAP2gBAAAAAAAAAeQAAAB4AAAAvSiafkPX1T+kc9kMUTq3PwAAAD9oAQAAAAAAAAHlAAAAeAAAAEjPeU+5MNY/pHPZDFE6tz8AAAA/aAEAAAAAAAAB5gAAAHgAAAApnPkP2GPWP6Rz2QxROrc/AAAAP3cBAAAAAAAAAecAAAB4AAAACml50PaW1j+kc9kMUTq3PwAAAD93AQAAAAAAAAHoAAAAeAAAALNC2eBNvdY/pHPZDFE6tz8AAAA/hwEAAAAAAAAB6QAAAHgAAABcHDnxpOPWP2BuacD45bY/AAAAP5cBAAAAAAAAAeoAAAB4AAAAlA9ZoWzw1j9gbmnA+OW2PwAAAD+XAQAAAAAAAAHrAAAAeAAAAM0CeVE0/dY/GGn5c6CRtj8AAAA/pgEAAAAAAAAB7AAAAHgAAAAF9pgB/AnXPxhp+XOgkbY/AAAAP6YBAAAAAAAAAe0AAAB4AAAAPum4scMW1z8YaflzoJG2PwAAAD9gAgAAAAAAAAHuAAAAeAAAAK3P+BFTMNc/GGn5c6CRtj8AAAA/YAIAAAAAAAAB7wAAAHgAAABXqVgiqlbXPxhp+XOgkbY/AAAAP3ACAAAAAAAAAfAAAAB4AAAAx4+Ygjlw1z8YaflzoJG2PwAAAD9wAgAAAAAAAAHxAAAAeAAAADh22OLIidc/YG5pwPjltj8AAAA/fwIAAAAAAAAB8gAAAHgAAABwafiSkJbXP2BuacD45bY/AAAAP38CAAAAAAAAAfMAAAB4AAAAqVwYQ1ij1z+kc9kMUTq3PwAAAD+PAgAAAAAAAAH0AAAAeAAAAOFPOPMfsNc/pHPZDFE6tz8AAAA/ngIAAAAAAAAB9QAAAHgAAADzH7DHDODfP+x4SVmpjrc/AAAAPwAAAAAAAAAAAfYAAAB4AAAAKxPQd9Ts3z/seElZqY63PwAAAD/FAQAAAAAAAAH3AAAAeAAAAM/8B+wxA+A/7HhJWamOtz8AAAA/xQEAAAAAAAAB+AAAAHgAAACk6Td0XRbgP+x4SVmpjrc/AAAAP9UBAAAAAAAAAfkAAAB4AAAATMOXhLQ84D/seElZqY63PwAAAD/VAQAAAAAAAAH6AAAAeAAAAFmj57ynXOA/7HhJWamOtz8AAAA/1QEAAAAAAAAB+wAAAHgAAAA6cGd9xo/gP+x4SVmpjrc/AAAAP9UBAAAAAAAAAfwAAAB4AAAAHD3nPeXC4D/seElZqY63PwAAAD/kAQAAAAAAAAH9AAAAeAAAAMUWR0486eA/YG5pwPjltj8AAAA/5AEAAAAAAAAB/gAAAHgAAACn48YOWxzhP2BuacD45bY/AAAAP/QBAAAAAAAAAf8AAAB4AAAAh7BGz3lP4T9gbmnA+OW2PwAAAD/0AQAAAAAAAAEAAQAAeAAAAGh9xo+YguE/YG5pwPjltj8AAAA/AwIAAAAAAAABAQEAAHgAAAAeN3bY4sjhP2BuacD45bY/AAAAPwMCAAAAAAAAAQIBAAB4AAAAnP0FcWUC4j+kc9kMUTq3PwAAAD8TAgAAAAAAAAEDAQAAeAAAALa9peFLQuI/7HhJWamOtz8AAAA/EwIAAAAAAAABBAEAAHgAAAAzhDV6znviPyx+uaUB47c/AAAAPyMCAAAAAAAAAQUBAAB4AAAAsErFElG14j90gynyWTe4PwAAAD8jAgAAAAAAAAEGAQAAeAAAAJEXRdNv6OI/vIiZPrKLuD8AAAA/MgIAAAAAAAABBwEAAHgAAABz5MSTjhvjP7yImT6yi7g/AAAAPzICAAAAAAAAAQgBAAB4AAAAt7c0fElI4z8AjgmLCuC4PwAAAD9CAgAAAAAAAAEJAQAAeAAAAGGRlIygbuM/SJN512I0uT8AAAA/QgIAAAAAAAABCgEAAHgAAADRd9TsL4jjP0iTeddiNLk/AAAAP1ICAAAAAAAAAQsBAAB4AAAApmQEdVub4z9Ik3nXYjS5PwAAAD9SAgAAAAAAAAEMAQAAeAAAAEJeFE2/oeM/SJN512I0uT8AAAA/YQIAAAAAAAABDQEAAHgAAADeVyQlI6jjP0iTeddiNLk/AAAAP2ECAAAAAAAAAQ4BAAB4AAAAGcSVCeg72j+kc9kMUTq3PwAAAD8AAAAAAAAAAAEPAQAAeAAAAFG3tbmvSNo/pHPZDFE6tz8AAAA/XgAAAAAAAAABEAEAAHgAAAD6kBXKBm/aP2BuacD45bY/AAAAP14AAAAAAAAAAREBAAB4AAAAE1G1Ou2u2j9gbmnA+OW2PwAAAD9uAAAAAAAAAAESAQAAeAAAAPUdNfsL4to/GGn5c6CRtj8AAAA/bgAAAAAAAAABEwEAAHgAAACe95QLYwjbP9RjiSdIPbY/AAAAP30AAAAAAAAAARQBAAB4AAAAgMQUzIE72z/UY4knSD22PwAAAD99AAAAAAAAAAEVAQAAeAAAAGCRlIygbts/kF4Z2+/otT8AAAA/jQAAAAAAAAABFgEAAHgAAAAJa/Sc95TbP0hZqY6XlLU/AAAAP40AAAAAAAAAARcBAAB4AAAA6zd0XRbI2z9IWamOl5S1PwAAAD+cAAAAAAAAAAEYAQAAeAAAAJMR1G1t7ts/SFmpjpeUtT8AAAA/nAAAAAAAAAABGQEAAHgAAAAE+BPO/AfcPwBUOUI/QLU/AAAAP6wAAAAAAAAAARoBAAB4AAAArdFz3lMu3D8AVDlCP0C1PwAAAD+8AAAAAAAAAAEbAQAAeAAAAOXEk44bO9w/AFQ5Qj9AtT8AAAA/vAAAAAAAAAABHAEAAHgAAAAeuLM+40fcPwBUOUI/QLU/AAAAP8sAAAAAAAAAAR0BAAB4AAAAj57znnJh3D8AVDlCP0C1PwAAAD/LAAAAAAAAAAEeAQAAeAAAAMeRE086btw/vE7J9ebrtD8AAAA/ywAAAAAAAAABHwEAAHgAAAD/hDP/AXvcP7xOyfXm67Q/AAAAP9sAAAAAAAAAASABAAB4AAAAN3hTr8mH3D+8Tsn15uu0PwAAAD/bAAAAAAAAAAEhAQAAeAAAAHBrc1+RlNw/vE7J9ebrtD8AAAA/6wAAAAAAAAABIgEAAHgAAACoXpMPWaHcP7xOyfXm67Q/AAAAPwoBAAAAAAAAASMBAAB4AAAAssWRE0865j/seElZqY63PwAAAD8AAAAAAAAAAAEkAQAAeAAAAOq4scMWR+Y/7HhJWamOtz8AAAA/TgAAAAAAAAABJQEAAHgAAABbn/EjpmDmP+x4SVmpjrc/AAAAP04AAAAAAAAAASYBAAB4AAAAy4UxhDV65j+kc9kMUTq3PwAAAD9eAAAAAAAAAAEnAQAAeAAAAHVfkZSMoOY/YG5pwPjltj8AAAA/XgAAAAAAAAABKAEAAHgAAACCP+HMf8DmP2BuacD45bY/AAAAP24AAAAAAAAAASkBAAB4AAAA8iUhLQ/a5j8YaflzoJG2PwAAAD9uAAAAAAAAAAEqAQAAeAAAAGMMYY2e8+Y/1GOJJ0g9tj8AAAA/fQAAAAAAAAABKwEAAHgAAADU8qDtLQ3nP9RjiSdIPbY/AAAAP30AAAAAAAAAASwBAAB4AAAAqN/QdVkg5z+QXhnb7+i1PwAAAD+NAAAAAAAAAAEtAQAAeAAAABnGENboOec/kF4Z2+/otT8AAAA/jQAAAAAAAAABLgEAAHgAAADtskBeFE3nP0hZqY6XlLU/AAAAP5wAAAAAAAAAAS8BAAB4AAAAJqZgDtxZ5z9IWamOl5S1PwAAAD+cAAAAAAAAAAEwAQAAeAAAAF2ZgL6jZuc/SFmpjpeUtT8AAAA/rAAAAAAAAAABMQEAAHgAAAD5kpCWB23nP0hZqY6XlLU/AAAAP6wAAAAAAAAAATIBAAB4AAAAMoawRs955z9IWamOl5S1PwAAAD+8AAAAAAAAAAEzAQAAeAAAABLW6DnvKYc/Cqcd9q1wyj8AAAA/AAAAAAAAAAABNAEAAHgAAAAmpOVB21uKPwqnHfatcMo/AAAAP8QAAAAAAAAAATUBAAB4AAAAOnLiSceNjT8Kpx32rXDKPwAAAD/UAAAAAAAAAAE2AQAAeAAAACeg76jZX5A/Cqcd9q1wyj8AAAA/1AAAAAAAAAABNwEAAHgAAAAxB+6sz/iRPwqnHfatcMo/AAAAP+MAAAAAAAAAATgBAAB4AAAAywjqtjb3lT8Kpx32rXDKPwAAAD/jAAAAAAAAAAE5AQAAeAAAAN3W5r4iKZk/aKTlz4FGyj8AAAA/8wAAAAAAAAABOgEAAHgAAAB52OLIiSedP2ik5c+BRso/AAAAP/MAAAAAAAAAATsBAAB4AAAAzAZv6jX5oD/Eoa2pVRzKPwAAAD8DAQAAAAAAAAE8AQAAeAAAAODUa/IhK6Q/xKGtqVUcyj8AAAA/AwEAAAAAAAABPQEAAHgAAAD0omj6DV2nPyKfdYMp8sk/AAAAPxIBAAAAAAAAAT4BAAB4AAAAjqRkBHVbqz9+nD1d/cfJPwAAAD8SAQAAAAAAAAE/AQAAeAAAAGQMYY2e864/3pkFN9GdyT8AAAA/IgEAAAAAAAABQAEAAHgAAADfUy6MIayxP96ZBTfRnck/AAAAPyIBAAAAAAAAAUEBAAB4AAAAjSGs0XPesz/emQU30Z3JPwAAAD8yAQAAAAAAAAFCAQAAeAAAAHlVKpaIqrU/3pkFN9GdyT8AAAA/QQEAAAAAAAABQwEAAHgAAACDvCiafkO3P96ZBTfRnck/AAAAP0EBAAAAAAAAAUQBAAB4AAAAjSMnnnTcuD/emQU30Z3JPwAAAD9BAQAAAAAAAAFFAQAAeAAAAJeKJaJqdbo/3pkFN9GdyT8AAAA/UQEAAAAAAAABRgEAAHgAAAD9iqRkBHW7P96ZBTfRnck/AAAAP2ABAAAAAAAAAUcBAAB4AAAAJyUjqNvavD/emQU30Z3JPwAAAD9gAQAAAAAAAAFIAQAAeAAAAKtYIqpWp70/3pkFN9GdyT8AAAA/cAEAAAAAAAABSQEAAHgAAAARWaFs8Ka+P96ZBTfRnck/AAAAP3ABAAAAAAAAAUoBAAB4AAAAl4ygbmtzvz/emQU30Z3JPwAAAD9wAQAAAAAAAAFLAQAAeAAAAA3gTzjzH8A/3pkFN9GdyT8AAAA/gAEAAAAAAAABTAEAAHgAAADQeU+5MIbAP96ZBTfRnck/AAAAP4ABAAAAAAAAAU0BAAB4AAAAkhNPOm7swD/emQU30Z3JPwAAAD+PAQAAAAAAAAFOAQAAeAAAAFStTrurUsE/3pkFN9GdyT8AAAA/nwEAAAAAAAABTwEAAHgAAACmYA7cWZ/BP96ZBTfRnck/AAAAP58BAAAAAAAAAVABAAB4AAAA+BPO/AfswT/emQU30Z3JPwAAAD+fAQAAAAAAAAFRAQAAeAAAAErHjR22OMI/3pkFN9GdyT8AAAA/rwEAAAAAAAABUgEAAHgAAADuLQ1fEtLCP96ZBTfRnck/AAAAP74BAAAAAAAAAVMBAAB4AAAAkpSMoG5rwz/emQU30Z3JPwAAAD++AQAAAAAAAAFUAQAAeAAAAMUUzIE768M/fpw9Xf3HyT8AAAA/zgEAAAAAAAABVQEAAHgAAABoe0vDl4TEP36cPV39x8k/AAAAP84BAAAAAAAAAVYBAAB4AAAA7q5KxRJRxT9+nD1d/cfJPwAAAD/dAQAAAAAAAAFXAQAAeAAAAAL8CWf+A8Y/Ip91gynyyT8AAAA/3QEAAAAAAAABWAEAAHgAAACILwlpedDGPyKfdYMp8sk/AAAAP+0BAAAAAAAAAVkBAAB4AAAADGMIa/Scxz/Eoa2pVRzKPwAAAD/tAQAAAAAAAAFaAQAAeAAAAAJ9R83+gsg/xKGtqVUcyj8AAAA//QEAAAAAAAABWwEAAHgAAABpfcaPmILJP2ik5c+BRso/AAAAP/0BAAAAAAAAAVwBAAB4AAAAXpcF8qJoyj9opOXPgUbKPwAAAD8MAgAAAAAAAAFdAQAAeAAAAMSXhLQ8aMs/aKTlz4FGyj8AAAA/DAIAAAAAAAABXgEAAHgAAAC6scMWR07MP2ik5c+BRso/AAAAPxwCAAAAAAAAAV8BAAB4AAAAPuXCGMIazT9opOXPgUbKPwAAAD8cAgAAAAAAAAFgAQAAeAAAAKblQdtbGs4/aKTlz4FGyj8AAAA/LAIAAAAAAAABYQEAAHgAAAAqGUHd1ubOP8ShralVHMo/AAAAPzsCAAAAAAAAAWIBAAB4AAAAXJmAvqNmzz8in3WDKfLJPwAAAD87AgAAAAAAAAFjAQAAeAAAACAzgD/hzM8/fpw9Xf3HyT8AAAA/SwIAAAAAAAABZAEAAHgAAADizH/AHjPQP96ZBTfRnck/AAAAP0sCAAAAAAAAAWUBAAB4AAAAUrO/IK5M0D/emQU30Z3JPwAAAD9LAgAAAAAAAAFmAQAAeAAAAMOZ/4A9ZtA/OpfNEKVzyT8AAAA/WgIAAAAAAAABZwEAAHgAAAD7jB8xBXPQPzqXzRClc8k/AAAAP1oCAAAAAAAAAWgBAAB4AAAAbHNfkZSM0D86l80QpXPJPwAAAD9qAgAAAAAAAAFpAQAAeAAAAKRmf0FcmdA/OpfNEKVzyT8AAAA/agIAAAAAAAABagEAAHgAAACkZn9BXJnQP5aUlep4Sck/AAAAP3oCAAAAAAAAAWsBAAB4AAAA3Fmf8SOm0D+WlJXqeEnJPwAAAD96AgAAAAAAAAFsAQAAeAAAABVNv6HrstA/lpSV6nhJyT8AAAA/iQIAAAAAAAABbQEAAHgAAABNQN9Rs7/QP5aUlep4Sck/AAAAP5kCAAAAAAAAAW4BAAB4AAAA9hk/Ygrm0D/0kV3ETB/JPwAAAD+ZAgAAAAAAAAFvAQAAeAAAAC4NXxLS8tA/9JFdxEwfyT8AAAA/qQIAAAAAAAABcAEAAHgAAACf855yYQzRP/SRXcRMH8k/AAAAP6kCAAAAAAAAAXEBAAB4AAAA2Oa+IikZ0T/0kV3ETB/JPwAAAD+4AgAAAAAAAAFyAQAAeAAAABDa3tLwJdE/9JFdxEwfyT8AAAA/uAIAAAAAAAABcwEAAHgAAABIzf6CuDLRP/SRXcRMH8k/AAAAP8gCAAAAAAAAAXQBAAB4AAAAgMAeM4A/0T9SjyWeIPXIPwAAAD/IAgAAAAAAAAF1AQAAeAAAALmzPuNHTNE/Uo8lniD1yD8AAAA/1wIAAAAAAAABdgEAAHgAAAAqmn5D12XRP1KPJZ4g9cg/AAAAP9cCAAAAAAAAAXcBAAB4AAAAYo2e855y0T9SjyWeIPXIPwAAAD/nAgAAAAAAAAF4AQAAeAAAANJz3lMujNE/Uo8lniD1yD8AAAA/5wIAAAAAAAABeQEAAHgAAAB7TT5khbLRP1KPJZ4g9cg/AAAAP/cCAAAAAAAAAXoBAAB4AAAAJCeedNzY0T9SjyWeIPXIPwAAAD/3AgAAAAAAAAF7AQAAeAAAAAX0HTX7C9I/Uo8lniD1yD8AAAA/BgMAAAAAAAABfAEAAHgAAADnwJ31GT/SP1KPJZ4g9cg/AAAAPwYDAAAAAAAAAX0BAAB4AAAAcWd9xo+Y0j9SjyWeIPXIPwAAAD8WAwAAAAAAAAF+AQAAeAAAAFI0/Yauy9I/Uo8lniD1yD8AAAA/FgMAAAAAAAABfwEAAHgAAABr9Jz3lAvTP/SRXcRMH8k/AAAAPyYDAAAAAAAAAYABAAB4AAAAvadcGENY0z/0kV3ETB/JPwAAAD8mAwAAAAAAAAGBAQAAeAAAANdn/IgpmNM/lpSV6nhJyT8AAAA/NQMAAAAAAAABggEAAHgAAACAQVyZgL7TP5aUlep4Sck/AAAAPzUDAAAAAAAAAYMBAAB4AAAAKRu8qdfk0z+WlJXqeEnJPwAAAD9FAwAAAAAAAAGEAQAAeAAAANL0G7ouC9Q/lpSV6nhJyT8AAAA/RQMAAAAAAAABhQEAAHgAAAB7znvKhTHUP5aUlep4Sck/AAAAP1QDAAAAAAAAAYYBAAB4AAAAs8Gbek0+1D+WlJXqeEnJPwAAAD9UAwAAAAAAAAGHAQAAeAAAACSo29rcV9Q/lpSV6nhJyT8AAAA/ZAMAAAAAAAABiAEAAHgAAABdm/uKpGTUP5aUlep4Sck/AAAAP3QDAAAAAAAAAYkBAAB4AAAAlI4bO2xx1D+WlJXqeEnJPwAAAD90AwAAAAAAAAGKAQAAeAAAAMyBO+szftQ/lpSV6nhJyT8AAAA/owMAAAAAAAABiwEAAHgAAAB2W5v7iqTUP5aUlep4Sck/AAAAP6MDAAAAAAAAAYwBAAB4AAAA5kHbWxq+1D+WlJXqeEnJPwAAAD+jAwAAAAAAAAGNAQAAeAAAAFcoG7yp19Q/lpSV6nhJyT8AAAA/sgMAAAAAAAABjgEAAHgAAABw6LoskBfVP5aUlep4Sck/AAAAP8IDAAAAAAAAAY8BAAB4AAAAUrU67a5K1T+WlJXqeEnJPwAAAD/CAwAAAAAAAAGQAQAAeAAAAPuOmv0FcdU/lpSV6nhJyT8AAAA/wgMAAAAAAAABkQEAAHgAAADcWxq+JKTVP5aUlep4Sck/AAAAP9EDAAAAAAAAAZIBAAB4AAAAvSiafkPX1T+WlJXqeEnJPwAAAD/hAwAAAAAAAAGTAQAAeAAAANfoOe8pF9Y/lpSV6nhJyT8AAAA/4QMAAAAAAAABlAEAAHgAAAC4tbmvSErWP5aUlep4Sck/AAAAP+EDAAAAAAAAAZUBAAB4AAAAmoI5cGd91j+WlJXqeEnJPwAAAD/xAwAAAAAAAAGWAQAAeAAAAEJcmYC+o9Y/lpSV6nhJyT8AAAA/AAQAAAAAAAABlwEAAHgAAADsNfmQFcrWP5aUlep4Sck/AAAAPwAEAAAAAAAAAZgBAAB4AAAAIykZQd3W1j+WlJXqeEnJPwAAAD8QBAAAAAAAAAGZAQAAeAAAAJQPWaFs8NY/lpSV6nhJyT8AAAA/EAQAAAAAAAABmgEAAHgAAADNAnlRNP3WP5aUlep4Sck/AAAAPy8EAAAAAAAAAZsBAAB4AAAAO27ssMWRkz8PpXPZDFHaPwAAAD8AAAAAAAAAAAGcAQAAeAAAADtu7LDFkZM/YaaP7CJm2j8AAAA/PwAAAAAAAAABnQEAAHgAAAA7buywxZGTP7Onq/84e9o/AAAAP04AAAAAAAAAAZ4BAAB4AAAAv6HrskBelD+zp6v/OHvaPwAAAD9eAAAAAAAAAAGfAQAAeAAAAL+h67JAXpQ/BanHEk+Q2j8AAAA/bgAAAAAAAAABoAEAAHgAAABF1eq0uyqVPwWpxxJPkNo/AAAAP40AAAAAAAAAAaEBAAB4AAAAywjqtjb3lT8FqccST5DaPwAAAD+dAAAAAAAAAAGiAQAAeAAAAE886bixw5Y/V6rjJWWl2j8AAAA/nQAAAAAAAAABowEAAHgAAABbo+e8p1yYP1eq4yVlpdo/AAAAP6wAAAAAAAAAAaQBAAB4AAAA3dbmviIpmT9XquMlZaXaPwAAAD+8AAAAAAAAAAGlAQAAeAAAAOk95cIYwpo/qav/OHu62j8AAAA/vAAAAAAAAAABpgEAAHgAAABtceTEk46bP6mr/zh7uto/AAAAP8sAAAAAAAAAAacBAAB4AAAA/QviygT0nT+pq/84e7raPwAAAD/LAAAAAAAAAAGoAQAAeAAAAAhtb2n4kqA/qav/OHu62j8AAAA/2wAAAAAAAAABqQEAAHgAAADWbW3uK5KiP6mr/zh7uto/AAAAP9sAAAAAAAAAAaoBAAB4AAAAom5rc1+RpD+pq/84e7raPwAAAD/bAAAAAAAAAAGrAQAAeAAAADAJaXnQ9qY/qav/OHu62j8AAAA/6wAAAAAAAAABrAEAAHgAAAA8cGd9xo+oP6mr/zh7uto/AAAAP+sAAAAAAAAAAa0BAAB4AAAAgj1mAH/CqT+pq/84e7raPwAAAD/6AAAAAAAAAAGuAQAAeAAAAI6kZAR1W6s/qav/OHu62j8AAAA/CgEAAAAAAAABrwEAAHgAAAAQ2GMG8CesP6mr/zh7uto/AAAAPwoBAAAAAAAAAbABAAB4AAAAHD9iCubArT+pq/84e7raPwAAAD8aAQAAAAAAAAGxAQAAeAAAAKByYQxhja4/qav/OHu62j8AAAA/GgEAAAAAAAABsgEAAHgAAAAmpmAO3FmvP6mr/zh7uto/AAAAPykBAAAAAAAAAbMBAAB4AAAA6D9gjxnArz+pq/84e7raPwAAAD8pAQAAAAAAAAG0AQAAeAAAANbsL4grE7A/qav/OHu62j8AAAA/OQEAAAAAAAABtQEAAHgAAAC3ua9ISkawP6mr/zh7uto/AAAAP1gBAAAAAAAAAbYBAAB4AAAAeVOvyYessD+pq/84e7raPwAAAD+pBQAAAAAAAAG3AQAAeAAAAB26LgvkRbE/V6rjJWWl2j8AAAA/uQUAAAAAAAABuAEAAHgAAADfUy6MIayxP1eq4yVlpdo/AAAAP7kFAAAAAAAAAbkBAAB4AAAAou0tDV8Ssj9XquMlZaXaPwAAAD/JBQAAAAAAAAG6AQAAeAAAAEZUrU67q7I/BanHEk+Q2j8AAAA/yQUAAAAAAAABuwEAAHgAAAAJ7qzP+BGzPwWpxxJPkNo/AAAAP9gFAAAAAAAAAbwBAAB4AAAArFQsEVWrsz+zp6v/OHvaPwAAAD/YBQAAAAAAAAG9AQAAeAAAAG7uK5KSEbQ/s6er/zh72j8AAAA/6AUAAAAAAAABvgEAAHgAAABQu6tSsUS0P7Onq/84e9o/AAAAP+gFAAAAAAAAAb8BAAB4AAAAMYgrE9B3tD9hpo/sImbaPwAAAD/3BQAAAAAAAAHAAQAAeAAAAPQhK5QN3rQ/YaaP7CJm2j8AAAA/9wUAAAAAAAABwQEAAHgAAADV7qpULBG1P2Gmj+wiZto/AAAAPwcGAAAAAAAAAcIBAAB4AAAAtrsqFUtEtT9hpo/sImbaPwAAAD8XBgAAAAAAAAHDAQAAeAAAAJiIqtVpd7U/D6Vz2QxR2j8AAAA/JgYAAAAAAAABxAEAAHgAAAB5VSqWiKq1Pw+lc9kMUdo/AAAAPyYGAAAAAAAAAcUBAAB4AAAAPO8pF8YQtj8PpXPZDFHaPwAAAD82BgAAAAAAAAHGAQAAeAAAABy8qdfkQ7Y/D6Vz2QxR2j8AAAA/NgYAAAAAAAABxwEAAHgAAADfValYIqq2Pw+lc9kMUdo/AAAAP0YGAAAAAAAAAcgBAAB4AAAAg7womn5Dtz8PpXPZDFHaPwAAAD9GBgAAAAAAAAHJAQAAeAAAAEVWKBu8qbc/D6Vz2QxR2j8AAAA/VQYAAAAAAAABygEAAHgAAADLiScdN3a4Pw+lc9kMUdo/AAAAP2UGAAAAAAAAAcsBAAB4AAAAMYqm39B1uT8PpXPZDFHaPwAAAD9lBgAAAAAAAAHMAQAAeAAAANXwJSEtD7o/D6Vz2QxR2j8AAAA/dAYAAAAAAAABzQEAAHgAAABZJCUjqNu6P2Gmj+wiZto/AAAAP3QGAAAAAAAAAc4BAAB4AAAA31ckJSOouz9hpo/sImbaPwAAAD+EBgAAAAAAAAHPAQAAeAAAAEVYo+e8p7w/YaaP7CJm2j8AAAA/hAYAAAAAAAAB0AEAAHgAAACrWCKqVqe9P2Gmj+wiZto/AAAAP5QGAAAAAAAAAdEBAAB4AAAAEVmhbPCmvj9hpo/sImbaPwAAAD+UBgAAAAAAAAHSAQAAeAAAAJeMoG5rc78/YaaP7CJm2j8AAAA/owYAAAAAAAAB0wEAAHgAAAAN4E848x/AP2Gmj+wiZto/AAAAP6MGAAAAAAAAAdQBAAB4AAAAX5MPWaFswD9hpo/sImbaPwAAAD+zBgAAAAAAAAHVAQAAeAAAALFGz3lPucA/YaaP7CJm2j8AAAA/swYAAAAAAAAB1gEAAHgAAAAD+o6a/QXBP2Gmj+wiZto/AAAAP8MGAAAAAAAAAdcBAAB4AAAAVK1Ou6tSwT9hpo/sImbaPwAAAD/DBgAAAAAAAAHYAQAAeAAAADV6znvKhcE/YaaP7CJm2j8AAAA/0gYAAAAAAAAB2QEAAHgAAAAXR0486bjBP2Gmj+wiZto/AAAAP9IGAAAAAAAAAdoBAAB4AAAAafoNXZcFwj9hpo/sImbaPwAAAD/iBgAAAAAAAAHbAQAAeAAAANngTb0mH8I/YaaP7CJm2j8AAAA/4gYAAAAAAAAB3AEAAHgAAAArlA3e1GvCP2Gmj+wiZto/AAAAP/EGAAAAAAAAAd0BAAB4AAAADWGNnvOewj9hpo/sImbaPwAAAD/xBgAAAAAAAAHeAQAAeAAAAF8UTb+h68I/YaaP7CJm2j8AAAA/9gYAAAAAAAAB3wEAAHgAAACxxwzgTzjDP2Gmj+wiZto/AAAAP/YGAAAAAAAAAeABAAB4AAAAA3vMAP6Ewz9hpo/sImbaPwAAAD8GBwAAAAAAAAHhAQAAeAAAAFUujCGs0cM/s6er/zh72j8AAAA/FQcAAAAAAAAB4gEAAHgAAAAWyIui6TfEP7Onq/84e9o/AAAAPxUHAAAAAAAAAeMBAAB4AAAA2WGLIyeexD+zp6v/OHvaPwAAAD8lBwAAAAAAAAHkAQAAeAAAAJz7iqRkBMU/s6er/zh72j8AAAA/JQcAAAAAAAAB5QEAAHgAAADurkrFElHFP7Onq/84e9o/AAAAPyUHAAAAAAAAAeYBAAB4AAAAQGIK5sCdxT+zp6v/OHvaPwAAAD81BwAAAAAAAAHnAQAAeAAAAJIVygZv6sU/s6er/zh72j8AAAA/NQcAAAAAAAAB6AEAAHgAAABz4knHjR3GP7Onq/84e9o/AAAAP0QHAAAAAAAAAekBAAB4AAAAxZUJ6Dtqxj+zp6v/OHvaPwAAAD9UBwAAAAAAAAHqAQAAeAAAAKZiiahancY/s6er/zh72j8AAAA/VAcAAAAAAAAB6wEAAHgAAAAXSckI6rbGP7Onq/84e9o/AAAAP1QHAAAAAAAAAewBAAB4AAAA9xVJyQjqxj+zp6v/OHvaPwAAAD9jBwAAAAAAAAHtAQAAeAAAAGj8iCmYA8c/s6er/zh72j8AAAA/YwcAAAAAAAAB7gEAAHgAAABJyQjqtjbHP7Onq/84e9o/AAAAP3MHAAAAAAAAAe8BAAB4AAAAK5aIqtVpxz+zp6v/OHvaPwAAAD9zBwAAAAAAAAHwAQAAeAAAAJt8yAplg8c/s6er/zh72j8AAAA/gwcAAAAAAAAB8QEAAHgAAADtL4grE9DHP7Onq/84e9o/AAAAP4MHAAAAAAAAAfIBAAB4AAAAz/wH7DEDyD+zp6v/OHvaPwAAAD+SBwAAAAAAAAHzAQAAeAAAACGwxwzgT8g/s6er/zh72j8AAAA/ogcAAAAAAAAB9AEAAHgAAABzY4ctjpzIP7Onq/84e9o/AAAAP6IHAAAAAAAAAfUBAAB4AAAApuPGDlscyT+zp6v/OHvaPwAAAD+yBwAAAAAAAAH2AQAAeAAAAGl9xo+Ygsk/s6er/zh72j8AAAA/sgcAAAAAAAAB9wEAAHgAAAAqF8YQ1ujJP7Onq/84e9o/AAAAP8EHAAAAAAAAAfgBAAB4AAAAfMqFMYQ1yj+zp6v/OHvaPwAAAD/BBwAAAAAAAAH5AQAAeAAAAM59RVIygso/s6er/zh72j8AAAA/0QcAAAAAAAAB+gEAAHgAAACRF0XTb+jKP7Onq/84e9o/AAAAP9EHAAAAAAAAAfsBAAB4AAAA48oE9B01yz+zp6v/OHvaPwAAAD/gBwAAAAAAAAH8AQAAeAAAAMSXhLQ8aMs/s6er/zh72j8AAAA/4AcAAAAAAAAB/QEAAHgAAAAWS0TV6rTLP7Onq/84e9o/AAAAP/AHAAAAAAAAAf4BAAB4AAAAhzGENXrOyz+zp6v/OHvaPwAAAD/wBwAAAAAAAAH/AQAAeAAAAPgXxJUJ6Ms/s6er/zh72j8AAAA/AAgAAAAAAAABAAIAAHgAAADZ5ENWKBvMP7Onq/84e9o/AAAAPwAIAAAAAAAAAQECAAB4AAAAurHDFkdOzD+zp6v/OHvaPwAAAD8PCAAAAAAAAAECAgAAeAAAACqYA3fWZ8w/YaaP7CJm2j8AAAA/DwgAAAAAAAABAwIAAHgAAACafkPXZYHMP2Gmj+wiZto/AAAAPx8IAAAAAAAAAQQCAAB4AAAADGWDN/WazD9hpo/sImbaPwAAAD8fCAAAAAAAAAEFAgAAeAAAAHxLw5eEtMw/YaaP7CJm2j8AAAA/LwgAAAAAAAABBgIAAHgAAABeGENYo+fMP2Gmj+wiZto/AAAAPz4IAAAAAAAAAQcCAAB4AAAAzv6CuDIBzT8PpXPZDFHaPwAAAD8+CAAAAAAAAAEIAgAAeAAAALDLAnlRNM0/D6Vz2QxR2j8AAAA/TggAAAAAAAABCQIAAHgAAACQmII5cGfNP7+jV8b2O9o/AAAAP10IAAAAAAAAAQoCAAB4AAAA4ktCWh60zT9tojuz4CbaPwAAAD9dCAAAAAAAAAELAgAAeAAAAMQYwho9580/HaEfoMoR2j8AAAA/bQgAAAAAAAABDAIAAHgAAAAUzIE76zPOPx2hH6DKEdo/AAAAP20IAAAAAAAAAQ0CAAB4AAAAaH9BXJmAzj8doR+gyhHaPwAAAD9tCAAAAAAAAAEOAgAAeAAAAEpMwRy4s84/y58DjbT82T8AAAA/fQgAAAAAAAABDwIAAHgAAAAqGUHd1ubOP8ufA420/Nk/AAAAP4wIAAAAAAAAARACAAB4AAAAmv+APWYAzz97nud5nufZPwAAAD+MCAAAAAAAAAERAgAAeAAAAHzMAP6EM88/e57neZ7n2T8AAAA/nAgAAAAAAAABEgIAAHgAAADuskBeFE3PPymdy2aI0tk/AAAAP5wIAAAAAAAAARMCAAB4AAAAXJmAvqNmzz8pnctmiNLZPwAAAD+sCAAAAAAAAAEUAgAAeAAAAM5/wB4zgM8/KZ3LZojS2T8AAAA/rAgAAAAAAAABFQIAAHgAAAA+ZgB/wpnPP9ebr1Nyvdk/AAAAP7sIAAAAAAAAARYCAAB4AAAAsExA31Gzzz/Xm69Tcr3ZPwAAAD+7CAAAAAAAAAEXAgAAeAAAACAzgD/hzM8/hZqTQFyo2T8AAAA/9wgAAAAAAAABGAIAAHgAAACSGcCfcObPP4Wak0BcqNk/AAAAPwYJAAAAAAAAARkCAAB4AAAAAAAAAAAA0D+FmpNAXKjZPwAAAD8GCQAAAAAAAAEaAgAAeAAAADnzH7DHDNA/M5l3LUaT2T8AAAA/FgkAAAAAAAABGwIAAHgAAABx5j9gjxnQPzOZdy1Gk9k/AAAAPxYJAAAAAAAAARwCAAB4AAAAqtlfEFcm0D8zmXctRpPZPwAAAD8mCQAAAAAAAAEdAgAAeAAAAOLMf8AeM9A/M5l3LUaT2T8AAAA/NQkAAAAAAAABHgIAAHgAAADizH/AHjPQP+GXWxowftk/AAAAPzUJAAAAAAAAAR8CAAB4AAAAG8CfcOY/0D/hl1saMH7ZPwAAAD9FCQAAAAAAAAEgAgAAeAAAAFKzvyCuTNA/kZY/Bxpp2T8AAAA/dAkAAAAAAAABIQIAAHgAAACKpt/QdVnQP5GWPwcaadk/AAAAP3QJAAAAAAAAASICAAB4AAAAw5n/gD1m0D8/lSP0A1TZPwAAAD+DCQAAAAAAAAEjAgAAeAAAAPuMHzEFc9A/75MH4e0+2T8AAAA/gwkAAAAAAAABJAIAAHgAAABsc1+RlIzQP52S683XKdk/AAAAP5MJAAAAAAAAASUCAAB4AAAA3Fmf8SOm0D9Lkc+6wRTZPwAAAD+TCQAAAAAAAAEmAgAAeAAAAE1A31Gzv9A/qY6XlJXq2D8AAAA/owkAAAAAAAABJwIAAHgAAAC+Jh+yQtnQP1mNe4F/1dg/AAAAP6MJAAAAAAAAASgCAAB4AAAALg1fEtLy0D8HjF9uacDYPwAAAD+yCQAAAAAAAAEpAgAAeAAAAGcAf8KZ/9A/tYpDW1Or2D8AAAA/wgkAAAAAAAABKgIAAHgAAABnAH/Cmf/QP2OJJ0g9ltg/AAAAPwAKAAAAAAAAASsCAAB4AAAAZwB/wpn/0D8RiAs1J4HYPwAAAD8QCgAAAAAAAAEsAgAAeAAAAGcAf8KZ/9A/wYbvIRFs2D8AAAA/IAoAAAAAAAABLQIAAHgAAABnAH/Cmf/QP2+F0w77Vtg/AAAAPyAKAAAAAAAAAS4CAAB4AAAAZwB/wpn/0D8dhLf75EHYPwAAAD8vCgAAAAAAAAEvAgAAeAAAAGcAf8KZ/9A/zYKb6M4s2D8AAAA/PwoAAAAAAAABMAIAAHgAAABnAH/Cmf/QP3uBf9W4F9g/AAAAP08KAAAAAAAAATECAAB4AAAAZwB/wpn/0D8rgGPCogLYPwAAAD9PCgAAAAAAAAEyAgAAeAAAAGcAf8KZ/9A/2X5Hr4zt1z8AAAA/XgoAAAAAAAABMwIAAHgAAAAuDV8S0vLQP4d9K5x22Nc/AAAAP24KAAAAAAAAATQCAAB4AAAA9hk/Ygrm0D81fA+JYMPXPwAAAD9uCgAAAAAAAAE1AgAAeAAAAIYz/wF7zNA/k3nXYjSZ1z8AAAA/fQoAAAAAAAABNgIAAHgAAADcWZ/xI6bQP0F4u08ehNc/AAAAP30KAAAAAAAAATcCAAB4AAAANIA/4cx/0D/vdp88CG/XPwAAAD+NCgAAAAAAAAE4AgAAeAAAAFKzvyCuTNA/n3WDKfJZ1z8AAAA/nQoAAAAAAAABOQIAAHgAAAAgM4A/4czPP/tySwPGL9c/AAAAP50KAAAAAAAAAToCAAB4AAAAfMwA/oQzzz+rcS/wrxrXPwAAAD+dCgAAAAAAAAE7AgAAeAAAAPaYAfwJZ84/CW/3yYPw1j8AAAA/rAoAAAAAAAABPAIAAHgAAAByZQL6jprNP2Vsv6NXxtY/AAAAP6wKAAAAAAAAAT0CAAB4AAAA7DED+BPOzD8Ta6OQQbHWPwAAAD+8CgAAAAAAAAE+AgAAeAAAAGj+A/aYAcw/cWhrahWH1j8AAAA/zAoAAAAAAAABPwIAAHgAAADEl4S0PGjLP81lM0TpXNY/AAAAP8wKAAAAAAAAAUACAAB4AAAAsErFElG1yj99ZBcx00fWPwAAAD/MCgAAAAAAAAFBAgAAeAAAAHzKhTGENco/K2P7Hb0y1j8AAAA/2woAAAAAAAABQgIAAHgAAABpfcaPmILJP9th3wqnHdY/AAAAP+sKAAAAAAAAAUMCAAB4AAAANf2GrssCyT+JYMP3kAjWPwAAAD/rCgAAAAAAAAFEAgAAeAAAAHNjhy2OnMg/iWDD95AI1j8AAAA/+goAAAAAAAABRQIAAHgAAAAhsMcM4E/IPzdfp+R689U/AAAAP/oKAAAAAAAAAUYCAAB4AAAAP+NHTMEcyD/nXYvRZN7VPwAAAD8TCwAAAAAAAAFHAgAAeAAAAO0viCsT0Mc/512L0WTe1T8AAAA/EwsAAAAAAAABSAIAAHgAAAAMYwhr9JzHP+ddi9Fk3tU/AAAAPyMLAAAAAAAAAUkCAAB4AAAAK5aIqtVpxz/nXYvRZN7VPwAAAD8jCwAAAAAAAAFKAgAAeAAAANniyIknHcc/lVxvvk7J1T8AAAA/MgsAAAAAAAABSwIAAHgAAACILwlpedDGP5Vcb75OydU/AAAAPzILAAAAAAAAAUwCAAB4AAAAxZUJ6Dtqxj9DW1OrOLTVPwAAAD9CCwAAAAAAAAFNAgAAeAAAACEviqbf0MU/Q1tTqzi01T8AAAA/UgsAAAAAAAABTgIAAHgAAABelYolomrFP/FZN5gin9U/AAAAP1ILAAAAAAAAAU8CAAB4AAAAKxVLRNXqxD/xWTeYIp/VPwAAAD9SCwAAAAAAAAFQAgAAeAAAAIeuywJ5UcQ/oVgbhQyK1T8AAAA/YQsAAAAAAAABUQIAAHgAAADkR0zBHLjDP6FYG4UMitU/AAAAP2ELAAAAAAAAAVICAAB4AAAAQOHMf8Aewz+hWBuFDIrVPwAAAD9xCwAAAAAAAAFTAgAAeAAAACuUDd7Ua8I/T1f/cfZ01T8AAAA/cQsAAAAAAAABVAIAAHgAAACmYA7cWZ/BP09X/3H2dNU/AAAAP4ALAAAAAAAAAVUCAAB4AAAAA/qOmv0FwT9PV/9x9nTVPwAAAD+ACwAAAAAAAAFWAgAAeAAAAO6sz/gRU8A/T1f/cfZ01T8AAAA/kAsAAAAAAAABVwIAAHgAAAB3WSAviqa/P09X/3H2dNU/AAAAP5ALAAAAAAAAAVgCAAB4AAAAL4whrNFzvj9PV/9x9nTVPwAAAD+gCwAAAAAAAAFZAgAAeAAAAKtYIqpWp70/T1f/cfZ01T8AAAA/oAsAAAAAAAABWgIAAHgAAABliyMnnnS8P09X/3H2dNU/AAAAP68LAAAAAAAAAVsCAAB4AAAA31ckJSOouz9PV/9x9nTVPwAAAD+/CwAAAAAAAAFcAgAAeAAAAHlXpWKJqLo/T1f/cfZ01T8AAAA/vwsAAAAAAAABXQIAAHgAAADzI6ZgDty5P/1V417gX9U/AAAAP88LAAAAAAAAAV4CAAB4AAAAjSMnnnTcuD/9VeNe4F/VPwAAAD/PCwAAAAAAAAFfAgAAeAAAAGSJqFqddrc//VXjXuBf1T8AAAA/3gsAAAAAAAABYAIAAHgAAAD9iCmYA3e2P/1V417gX9U/AAAAP94LAAAAAAAAAWECAAB4AAAAtrsqFUtEtT/9VeNe4F/VPwAAAD/eCwAAAAAAAAFiAgAAeAAAAI0hrNFz3rM//VXjXuBf1T8AAAA/7gsAAAAAAAABYwIAAHgAAABGVK1Ou6uyP/1V417gX9U/AAAAP/0LAAAAAAAAAWQCAAB4AAAAO+2uSsUSsT/9VeNe4F/VPwAAAD/9CwAAAAAAAAFlAgAAeAAAAGQMYY2e864/T1f/cfZ01T8AAAA//QsAAAAAAAABZgIAAHgAAABOPmSFssGrP/FZN5gin9U/AAAAPw0MAAAAAAAAAWcCAAB4AAAAwKNmf0FcqT9DW1OrOLTVPwAAAD8NDAAAAAAAAAFoAgAAeAAAAG5vafiSkKY/Q1tTqzi01T8AAAA/HQwAAAAAAAABaQIAAHgAAACibmtzX5GkP5Vcb75OydU/AAAAPx0MAAAAAAAAAWoCAAB4AAAAmAdtb2n4oj/nXYvRZN7VPwAAAD8sDAAAAAAAAAFrAgAAeAAAAFA6buywxaE/512L0WTe1T8AAAA/PAwAAAAAAAABbAIAAHgAAAAIbW9p+JKgPzdfp+R689U/AAAAPzwMAAAAAAAAAW0CAAB4AAAAgT/hzH/Anj+JYMP3kAjWPwAAAD88DAAAAAAAAAFuAgAAeAAAAHnY4siJJ50/iWDD95AI1j8AAAA/TAwAAAAAAAABbwIAAHgAAABtceTEk46bP4lgw/eQCNY/AAAAP0wMAAAAAAAAAXACAAB4AAAA6T3lwhjCmj/bYd8Kpx3WPwAAAD9bDAAAAAAAAAFxAgAAeAAAAN3W5r4iKZk/22HfCqcd1j8AAAA/awwAAAAAAAABcgIAAHgAAABbo+e8p1yYP9th3wqnHdY/AAAAP2sMAAAAAAAAAXMCAAB4AAAATzzpuLHDlj/bYd8Kpx3WPwAAAD96DAAAAAAAAAF0AgAAeAAAAL+h67JAXpQ/K2P7Hb0y1j8AAAA/egwAAAAAAAABdQIAAHgAAAC3Ou2uSsWSP31kFzHTR9Y/AAAAP4oMAAAAAAAAAXYCAAB4AAAAQtngTb0mjz99ZBcx00fWPwAAAD+KDAAAAAAAAAF3AgAAeAAAACak5UHbW4o/zWUzROlc1j8AAAA/mgwAAAAAAAABeAIAAHgAAAAKb+o1+ZCFPx9nT1f/cdY/AAAAP5oMAAAAAAAAAXkCAAB4AAAA7jnvKRfGgD9xaGtqFYfWPwAAAD+pDAAAAAAAAAF6AgAAeAAAAKzX5ENWKHs/cWhrahWH1j8AAAA/qQwAAAAAAAABewIAAHgAAACcCeg7avZ3P3Foa2oVh9Y/AAAAP7kMAAAAAAAAAXwCAAB4AAAAhDvrM37EdD/DaYd9K5zWPwAAAD+5DAAAAAAAAAF9AgAAeAAAAGxt7iuSknE/w2mHfSuc1j8AAAA/yQwAAAAAAAABfgIAAHgAAAC4PuNHTMFsP8Nph30rnNY/AAAAP8kMAAAAAAAAAX8CAAB4AAAAuD7jR0zBbD8Ta6OQQbHWPwAAAD/oDAAAAAAAAAGAAgAAeAAAALg+40dMwWw/t23btm3b1j8AAAA/+g0AAAAAAAABgQIAAHgAAAC4PuNHTMFsP6txL/CvGtc/AAAAPwoOAAAAAAAAAYICAAB4AAAAuD7jR0zBbD9NdGcW3ETXPwAAAD8KDgAAAAAAAAGDAgAAeAAAALg+40dMwWw/73afPAhv1z8AAAA/GQ4AAAAAAAABhAIAAHgAAACEO+szfsR0P5N512I0mdc/AAAAPxkOAAAAAAAAAYUCAAB4AAAAnAnoO2r2dz+HfSucdtjXPwAAAD8pDgAAAAAAAAGGAgAAeAAAAJwJ6Dtq9nc/K4BjwqIC2D8AAAA/KQ4AAAAAAAABhwIAAHgAAADEpeFLQlp+P82Cm+jOLNg/AAAAPzkOAAAAAAAAAYgCAAB4AAAAxKXhS0Jafj9vhdMO+1bYPwAAAD85DgAAAAAAAAGJAgAAeAAAAO457ykXxoA/EYgLNSeB2D8AAAA/SA4AAAAAAAABigIAAHgAAADyoO0tDV+CP7WKQ1tTq9g/AAAAP0gOAAAAAAAAAYsCAAB4AAAA/gfsMQP4gz8HjF9uacDYPwAAAD9YDgAAAAAAAAGMAgAAeAAAAApv6jX5kIU/qY6XlJXq2D8AAAA/WA4AAAAAAAABjQIAAHgAAAAS1ug57ymHP/uPs6er/9g/AAAAP2cOAAAAAAAAAY4CAAB4AAAAHj3nPeXCiD+dkuvN1ynZPwAAAD93DgAAAAAAAAGPAgAAeAAAACak5UHbW4o/75MH4e0+2T8AAAA/dw4AAAAAAAABkAIAAHgAAAA6cuJJx42NP+GXWxowftk/AAAAP3cOAAAAAAAAAZECAAB4AAAAQtngTb0mjz+FmpNAXKjZPwAAAD+HDgAAAAAAAAGSAgAAeAAAAK3T7qpULJE/KZ3LZojS2T8AAAA/lg4AAAAAAAABkwIAAHgAAAAxB+6sz/iRP8ufA420/Nk/AAAAP5YOAAAAAAAAAZQCAAB4AAAAO27ssMWRkz9tojuz4CbaPwAAAD+mDgAAAAAAAAGVAgAAeAAAADtu7LDFkZM/v6NXxvY72j8AAAA/pg4AAAAAAAABlgIAAHgAAAC/oeuyQF6UPw+lc9kMUdo/AAAAP7YOAAAAAAAAAZcCAAB4AAAAv6HrskBelD9hpo/sImbaPwAAAD+2DgAAAAAAAAGYAgAAeAAAAEXV6rS7KpU/s6er/zh72j8AAAA/xQ4AAAAAAAABmQIAAHgAAAC3tzR8SUjbP+G0w74VTts/AAAAPwAAAAAAAAAAAZoCAAB4AAAA76pULBFV2z8ztt/RK2PbPwAAAD9OAAAAAAAAAAGbAgAAeAAAAGCRlIygbts/17gX+FeN2z8AAAA/TgAAAAAAAAABnAIAAHgAAACZhLQ8aHvbPyW6Mwtuots/AAAAP14AAAAAAAAAAZ0CAAB4AAAAQV4UTb+h2z/JvGsxmszbPwAAAD9eAAAAAAAAAAGeAgAAeAAAALJEVK1Ou9s/vcC/atwL3D8AAAA/bgAAAAAAAAABnwIAAHgAAABbHrS9peHbP2HD95AINtw/AAAAP24AAAAAAAAAAaACAAB4AAAABPgTzvwH3D8Bxi+3NGDcPwAAAD99AAAAAAAAAAGhAgAAeAAAAHXeUy6MIdw/98mD8Haf3D8AAAA/fQAAAAAAAAABogIAAHgAAAAeuLM+40fcP5vMuxajydw/AAAAP40AAAAAAAAAAaMCAAB4AAAAj57znnJh3D+N0A9Q5QjdPwAAAD+NAAAAAAAAAAGkAgAAeAAAAHBrc1+RlNw/MdNHdhEz3T8AAAA/nQAAAAAAAAABpQIAAHgAAADhUbO/IK7cP9PVf5w9Xd0/AAAAP50AAAAAAAAAAaYCAAB4AAAAUDjzH7DH3D/J2dPVf5zdPwAAAD+sAAAAAAAAAAGnAgAAeAAAAMEeM4A/4dw/G9vv6JWx3T8AAAA/rAAAAAAAAAABqAIAAHgAAAAyBXPgzvrcP7vdJw/C290/AAAAP7wAAAAAAAAAAakCAAB4AAAAa/iSkJYH3T8N30Mi2PDdPwAAAD+8AAAAAAAAAAGqAgAAeAAAANve0vAlId0/r+F7SAQb3j8AAAA/ywAAAAAAAAABqwIAAHgAAAAT0vKg7S3dPwHjl1saMN4/AAAAP8sAAAAAAAAAAawCAAB4AAAATMUSUbU63T9T5LNuMEXePwAAAD/bAAAAAAAAAAGtAgAAeAAAAL2rUrFEVN0/U+SzbjBF3j8AAAA/2wAAAAAAAAABrgIAAHgAAAC9q1KxRFTdP6Xlz4FGWt4/AAAAP+sAAAAAAAAAAa8CAAB4AAAAMgVz4M763D9Jrjdfp+TaPwAAAD8AAAAAAAAAAAGwAgAAeAAAAPoRUzAH7tw/Sa43X6fk2j8AAAA/LwAAAAAAAAABsQIAAHgAAADBHjOAP+HcP0muN1+n5No/AAAAP10AAAAAAAAAAbICAAB4AAAAiSsT0HfU3D+br1NyvfnaPwAAAD9tAAAAAAAAAAGzAgAAeAAAABlF02/outw/m69Tcr352j8AAAA/bQAAAAAAAAABtAIAAHgAAADhUbO/IK7cPz+yi5jpI9s/AAAAP30AAAAAAAAAAbUCAAB4AAAAqF6TD1mh3D8/souY6SPbPwAAAD99AAAAAAAAAAG2AgAAeAAAAHBrc1+RlNw/j7Onq/842z8AAAA/jAAAAAAAAAABtwIAAHgAAABwa3NfkZTcP+G0w74VTts/AAAAP4wAAAAAAAAAAbgCAAB4AAAA/4Qz/wF73D+Ft/vkQXjbPwAAAD+cAAAAAAAAAAG5AgAAeAAAAMeRE086btw/JbozC26i2z8AAAA/nAAAAAAAAAABugIAAHgAAADHkRNPOm7cP3e7Tx6Et9s/AAAAP6wAAAAAAAAAAbsCAAB4AAAAj57znnJh3D8bvodEsOHbPwAAAD+sAAAAAAAAAAG8AgAAeAAAAFar0+6qVNw/vcC/atwL3D8AAAA/uwAAAAAAAAABvQIAAHgAAAAeuLM+40fcP7PEE6QeS9w/AAAAP7sAAAAAAAAAAb4CAAB4AAAA5cSTjhs73D9Tx0vKSnXcPwAAAD/LAAAAAAAAAAG/AgAAeAAAAK3Rc95TLtw/pchn3WCK3D8AAAA/ywAAAAAAAAABwAIAAHgAAACt0XPeUy7cP0nLnwONtNw/AAAAP9oAAAAAAAAAAcECAAB4AAAAPeszfsQU3D+bzLsWo8ncPwAAAD/aAAAAAAAAAAHCAgAAeAAAAAT4E878B9w/Pc/zPM/z3D8AAAA/6gAAAAAAAAABwwIAAHgAAAAE+BPO/AfcPzHTR3YRM90/AAAAP+oAAAAAAAAAAcQCAAB4AAAAzAT0HTX72z+B1GOJJ0jdPwAAAD/6AAAAAAAAAAHFAgAAeAAAAFsetL2l4ds/d9i3wmmH3T8AAAA/+gAAAAAAAAABxgIAAHgAAAAjK5QN3tTbP8nZ09V/nN0/AAAAPwkBAAAAAAAAAccCAAB4AAAA6zd0XRbI2z9p3Av8q8bdPwAAAD8JAQAAAAAAAAHIAgAAeAAAAOs3dF0WyNs/u90nD8Lb3T8AAAA/GQEAAAAAAAAByQIAAHgAAACyRFStTrvbPw3fQyLY8N0/AAAAPxkBAAAAAAAAAcoCAAB4AAAAskRUrU672z9f4F817gXePwAAAD8pAQAAAAAAAAHLAgAAeAAAALJEVK1Ou9s/r+F7SAQb3j8AAAA/KQEAAAAAAAABzAIAAHgAAAB6UTT9hq7bPwHjl1saMN4/AAAAPzgBAAAAAAAAAc0CAAB4AAAAQV4UTb+h2z8B45dbGjDePwAAAD/CAwAAAAAAAAHOAgAAeAAAAAlr9Jz3lNs/AeOXWxow3j8AAAA/0QMAAAAAAAABzwIAAHgAAAAJa/Sc95TbP1Pks24wRd4/AAAAP+EDAAAAAAAAAdACAAB4AAAA0XfU7C+I2z9T5LNuMEXePwAAAD/hAwAAAAAAAAHRAgAAeAAAAJmEtDxoe9s/peXPgUZa3j8AAAA/AAQAAAAAAAAB0gIAAHgAAACZhLQ8aHvbP/fm65Rcb94/AAAAPykFAAAAAAAAAdMCAAB4AAAAHjtsceTEoz8LNSeBuFDTPwAAAD8AAAAAAAAAAAHUAgAAeAAAAGYIa/Sc96Q/CzUngbhQ0z8AAAA/MwEAAAAAAAAB1QIAAHgAAACu1Wl3VSqmPws1J4G4UNM/AAAAPzMBAAAAAAAAAdYCAAB4AAAAeNZn/IgpqD8LNSeBuFDTPwAAAD9DAQAAAAAAAAHXAgAAeAAAAEbXZYG8KKo/CzUngbhQ0z8AAAA/QwEAAAAAAAAB2AIAAHgAAADUcWOHLY6sPws1J4G4UNM/AAAAP1IBAAAAAAAAAdkCAAB4AAAAoHJhDGGNrj8LNSeBuFDTPwAAAD9iAQAAAAAAAAHaAgAAeAAAAJiGLwlpebA/uTMLbqI70z8AAAA/YgEAAAAAAAAB2wIAAHgAAACi7S0NXxKyP7kzC26iO9M/AAAAP3IBAAAAAAAAAdwCAAB4AAAACe6sz/gRsz+5MwtuojvTPwAAAD9yAQAAAAAAAAHdAgAAeAAAADGIKxPQd7Q/aTLvWowm0z8AAAA/gQEAAAAAAAAB3gIAAHgAAAC2uyoVS0S1P2ky71qMJtM/AAAAP4EBAAAAAAAAAd8CAAB4AAAAPO8pF8YQtj8XMdNHdhHTPwAAAD+RAQAAAAAAAAHgAgAAeAAAAN9VqVgiqrY/FzHTR3YR0z8AAAA/kQEAAAAAAAAB4QIAAHgAAACDvCiafkO3Pxcx00d2EdM/AAAAP6EBAAAAAAAAAeICAAB4AAAAZImoWp12tz8XMdNHdhHTPwAAAD+hAQAAAAAAAAHjAgAAeAAAAEVWKBu8qbc/FzHTR3YR0z8AAAA/sAEAAAAAAAAB5AIAAHgAAAAnI6jb2ty3Pxcx00d2EdM/AAAAP7ABAAAAAAAAAeUCAAB4AAAACPAnnPkPuD8XMdNHdhHTPwAAAD/AAQAAAAAAAAHmAgAAeAAAAOm8p1wYQ7g/FzHTR3YR0z8AAAA/3wEAAAAAAAAB5wIAAHgAAADLiScdN3a4Pxcx00d2EdM/AAAAP/4BAAAAAAAAAegCAAB4AAAAwaHrskBe7D+ak0BcqDnpPwAAAD8AAAAAAAAAAAHpAgAAeAAAAMGh67JAXuw/7JRcb75O6T8AAAA/HwAAAAAAAAAB6gIAAHgAAADBoeuyQF7sP5SV6nhJWek/AAAAPy8AAAAAAAAAAesCAAB4AAAAwaHrskBe7D/klgaMX27pPwAAAD8vAAAAAAAAAAHsAgAAeAAAAMGh67JAXuw/Npgin3WD6T8AAAA/PgAAAAAAAAAB7QIAAHgAAADBoeuyQF7sP4iZPrKLmOk/AAAAP0IAAAAAAAAAAe4CAAB4AAAAwaHrskBe7D8wmsy7FqPpPwAAAD9SAAAAAAAAAAHvAgAAeAAAAF2b+4qkZOw/2ppaxaGt6T8AAAA/UgAAAAAAAAAB8AIAAHgAAABdm/uKpGTsPyycdti3wuk/AAAAP2IAAAAAAAAAAfECAAB4AAAAXZv7iqRk7D/SnATiQs3pPwAAAD9iAAAAAAAAAAHyAgAAeAAAAPmUC2MIa+w/fJ2S683X6T8AAAA/cQAAAAAAAAAB8wIAAHgAAAD5lAtjCGvsPySeIPVY4uk/AAAAP3EAAAAAAAAAAfQCAAB4AAAA+ZQLYwhr7D/Onq7+4+zpPwAAAD+BAAAAAAAAAAH1AgAAeAAAAJWOGztscew/IKDKEfoB6j8AAAA/gQAAAAAAAAAB9gIAAHgAAACVjhs7bHHsP3Ch5iQQF+o/AAAAP5EAAAAAAAAAAfcCAAB4AAAAMYgrE9B37D/CogI4JizqPwAAAD+RAAAAAAAAAAH4AgAAeAAAAM2BO+szfuw/EqQeSzxB6j8AAAA/oAAAAAAAAAAB+QIAAHgAAADNgTvrM37sP2SlOl5SVuo/AAAAP6AAAAAAAAAAAfoCAAB4AAAAantLw5eE7D+2plZxaGvqPwAAAD+wAAAAAAAAAAH7AgAAeAAAAGp7S8OXhOw/XqfkevN16j8AAAA/sAAAAAAAAAAB/AIAAHgAAAAGdVub+4rsPwiocoR+gOo/AAAAP78AAAAAAAAAAf0CAAB4AAAABnVbm/uK7D+wqACOCYvqPwAAAD+/AAAAAAAAAAH+AgAAeAAAAKJua3Nfkew/WKmOl5SV6j8AAAA/zwAAAAAAAAAB/wIAAHgAAAA+aHtLw5fsPwKqHKEfoOo/AAAAP88AAAAAAAAAAQADAAB4AAAA22GLIyee7D+qqqqqqqrqPwAAAD/fAAAAAAAAAAEBAwAAeAAAANthiyMnnuw/Uqs4tDW16j8AAAA/3wAAAAAAAAABAgMAAHgAAAB3W5v7iqTsP/yrxr3Av+o/AAAAP+4AAAAAAAAAAQMDAAB4AAAAd1ub+4qk7D+krFTHS8rqPwAAAD/uAAAAAAAAAAEEAwAAeAAAABNVq9Puquw/Tq3i0NbU6j8AAAA//gAAAAAAAAABBQMAAHgAAAATVavT7qrsP56u/uPs6eo/AAAAP/4AAAAAAAAAAQYDAAB4AAAAr067q1Kx7D+erv7j7OnqPwAAAD8OAQAAAAAAAAEHAwAAeAAAAOdB21savuw/Rq+M7Xf06j8AAAA/awEAAAAAAAABCAMAAHgAAACDO+szfsTsP0avjO139Oo/AAAAP3sBAAAAAAAAAQkDAAB4AAAA9CErlA3e7D/wrxr3Av/qPwAAAD+LAQAAAAAAAAEKAwAAeAAAAGUIa/Sc9+w/8K8a9wL/6j8AAAA/iwEAAAAAAAABCwMAAHgAAABx6LoskBftP5iwqACOCes/AAAAP5oBAAAAAAAAAQwDAAB4AAAAt7sqFUtE7T+YsKgAjgnrPwAAAD+aAQAAAAAAAAENAwAAeAAAADSCuq3Nfe0/6rHEE6Qe6z8AAAA/qgEAAAAAAAABDgMAAHgAAABAYgrmwJ3tP5KyUh0vKes/AAAAP6oBAAAAAAAAAQ8DAAB4AAAAhjV6znvK7T/ks24wRT7rPwAAAD+5AQAAAAAAAAEQAwAAeAAAAC4P2t7S8O0/jLT8OdBI6z8AAAA/uQEAAAAAAAABEQMAAHgAAAA87ykXxhDuP4y0/DnQSOs/AAAAP8kBAAAAAAAAARIDAAB4AAAA5MiJJx037j80tYpDW1PrPwAAAD/JAQAAAAAAAAETAwAAeAAAAPGo2V8QV+4/NLWKQ1tT6z8AAAA/2QEAAAAAAAABFAMAAHgAAAD+iCmYA3fuPzS1ikNbU+s/AAAAP9kBAAAAAAAAARUDAAB4AAAAC2l50PaW7j80tYpDW1PrPwAAAD/oAQAAAAAAAAEWAwAAeAAAAHxPuTCGsO4/NLWKQ1tT6z8AAAA/6AEAAAAAAAABFwMAAHgAAADtNfmQFcruP4y0/DnQSOs/AAAAP/gBAAAAAAAAARgDAAB4AAAAJCkZQd3W7j+MtPw50EjrPwAAAD/4AQAAAAAAAAEZAwAAeAAAAF0cOfGk4+4/PLPgJroz6z8AAAA/CAIAAAAAAAABGgMAAHgAAAD5FUnJCOruP5KyUh0vKes/AAAAPxcCAAAAAAAAARsDAAB4AAAAlQ9ZoWzw7j/qscQTpB7rPwAAAD9lAgAAAAAAAAEcAwAAeAAAAJUPWaFs8O4/QLE2ChkU6z8AAAA/dAIAAAAAAAABHQMAAHgAAAAxCWl50PbuP5iwqACOCes/AAAAP3QCAAAAAAAAAR4DAAB4AAAAMQlpedD27j9Gr4ztd/TqPwAAAD+EAgAAAAAAAAEfAwAAeAAAADEJaXnQ9u4/nq7+4+zp6j8AAAA/hAIAAAAAAAABIAMAAHgAAAAxCWl50PbuP/atcNph3+o/AAAAP5MCAAAAAAAAASEDAAB4AAAAMQlpedD27j/8q8a9wL/qPwAAAD+TAgAAAAAAAAEiAwAAeAAAADEJaXnQ9u4/Uqs4tDW16j8AAAA/owIAAAAAAAABIwMAAHgAAAAxCWl50PbuPwKqHKEfoOo/AAAAP6MCAAAAAAAAASQDAAB4AAAAMQlpedD27j9YqY6XlJXqPwAAAD+zAgAAAAAAAAElAwAAeAAAADEJaXnQ9u4/CKhyhH6A6j8AAAA/swIAAAAAAAABJgMAAHgAAAAxCWl50PbuP16n5Hrzdeo/AAAAP8ICAAAAAAAAAScDAAB4AAAAMQlpedD27j8Opshn3WDqPwAAAD/CAgAAAAAAAAEoAwAAeAAAADEJaXnQ9u4/ZKU6XlJW6j8AAAA/0gIAAAAAAAABKQMAAHgAAAAxCWl50PbuPxKkHks8Qeo/AAAAP9ICAAAAAAAAASoDAAB4AAAAMQlpedD27j/CogI4JizqPwAAAD/iAgAAAAAAAAErAwAAeAAAADEJaXnQ9u4/cKHmJBAX6j8AAAA/4gIAAAAAAAABLAMAAHgAAAAxCWl50PbuP8igWBuFDOo/AAAAP/ECAAAAAAAAAS0DAAB4AAAAMQlpedD27j92nzwIb/fpPwAAAD/xAgAAAAAAAAEuAwAAeAAAADEJaXnQ9u4/zp6u/uPs6T8AAAA/AQMAAAAAAAABLwMAAHgAAAAxCWl50PbuPySeIPVY4uk/AAAAPwEDAAAAAAAAATADAAB4AAAAMQlpedD27j98nZLrzdfpPwAAAD8QAwAAAAAAAAExAwAAeAAAADEJaXnQ9u4/0pwE4kLN6T8AAAA/EAMAAAAAAAABMgMAAHgAAACVD1mhbPDuPyycdti3wuk/AAAAP40DAAAAAAAAATMDAAB4AAAAXRw58aTj7j+Cm+jOLLjpPwAAAD+NAwAAAAAAAAE0AwAAeAAAACQpGUHd1u4/MJrMuxaj6T8AAAA/jQMAAAAAAAABNQMAAHgAAADtNfmQFcruPzCazLsWo+k/AAAAP50DAAAAAAAAATYDAAB4AAAAGEnJCOq27j+ImT6yi5jpPwAAAD+tAwAAAAAAAAE3AwAAeAAAAKdiiahane4/Npgin3WD6T8AAAA/rQMAAAAAAAABOAMAAHgAAACbgjlwZ33uP46XlJXqeOk/AAAAP7wDAAAAAAAAATkDAAB4AAAAVa/Jh6xQ7j8+lniC1GPpPwAAAD+8AwAAAAAAAAE6AwAAeAAAAK3VaXdVKu4/lJXqeElZ6T8AAAA/zAMAAAAAAAABOwMAAHgAAABnAvqOmv3tP+yUXG++Tuk/AAAAP8wDAAAAAAAAATwDAAB4AAAAWyKqVqfd7T9ClM5lM0TpPwAAAD/cAwAAAAAAAAE9AwAAeAAAAE1CWh60ve0/QpTOZTNE6T8AAAA/3AMAAAAAAAABPgMAAHgAAABAYgrmwJ3tP5qTQFyoOek/AAAAP+sDAAAAAAAAAT8DAAB4AAAA0HvKhTGE7T+ak0BcqDnpPwAAAD/rAwAAAAAAAAFAAwAAeAAAAPyOmv0Fce0/mpNAXKg56T8AAAA/+wMAAAAAAAABQQMAAHgAAACLqFqddlftP5qTQFyoOek/AAAAP/sDAAAAAAAAAUIDAAB4AAAAt7sqFUtE7T+ak0BcqDnpPwAAAD8KBAAAAAAAAAFDAwAAeAAAAH7ICmWDN+0/mpNAXKg56T8AAAA/CgQAAAAAAAABRAMAAHgAAAAN4soE9B3tP5qTQFyoOek/AAAAPxoEAAAAAAAAAUUDAAB4AAAAcei6LJAX7T+ak0BcqDnpPwAAAD8aBAAAAAAAAAFGAwAAeAAAAJz7iqRkBO0/mpNAXKg56T8AAAA/KgQAAAAAAAABRwMAAHgAAAABAnvMAP7sP5qTQFyoOek/AAAAPyoEAAAAAAAAAUgDAAB4AAAAZQhr9Jz37D+ak0BcqDnpPwAAAD85BAAAAAAAAAFJAwAAeAAAACwVS0TV6uw/mpNAXKg56T8AAAA/OQQAAAAAAAABSgMAAHgAAAD0ISuUDd7sP5qTQFyoOek/AAAAP0kEAAAAAAAAAUsDAAB4AAAAWCgbvKnX7D+ak0BcqDnpPwAAAD9ZBAAAAAAAAAFMAwAAeAAAAB81+wviyuw/mpNAXKg56T8AAAA/WQQAAAAAAAABTQMAAHgAAACDO+szfsTsP5qTQFyoOek/AAAAP2sEAAAAAAAAAU4DAAB4AAAA50HbWxq+7D+ak0BcqDnpPwAAAD96BAAAAAAAAAFPAwAAeAAAAOdB21savuw/QpTOZTNE6T8AAAA/igQAAAAAAAABUAMAAHgAAABLSMuDtrfsP0KUzmUzROk/AAAAP6kEAAAAAAAAAVEDAAB4AAAAr067q1Kx7D9ClM5lM0TpPwAAAD+pBAAAAAAAAAFSAwAAeAAAABNVq9Puquw/QpTOZTNE6T8AAAA/uQQAAAAAAAABUwMAAHgAAAB3W5v7iqTsP+yUXG++Tuk/AAAAP7kEAAAAAAAAAVQDAAB4AAAA22GLIyee7D/slFxvvk7pPwAAAD/IBAAAAAAAAAFVAwAAeAAAAD5oe0vDl+w/7JRcb75O6T8AAAA/2AQAAAAAAAABVgMAAHgAAACBwB4zgD/pP9rv6JWx/e4/AAAAPwAAAAAAAAAAAVcDAAB4AAAAHbouC+RF6T/a7+iVsf3uPwAAAD9dAAAAAAAAAAFYAwAAeAAAAFatTrurUuk/gvB2nzwI7z8AAAA/XQAAAAAAAAABWQMAAHgAAAArmn5D12XpP9TxkrJSHe8/AAAAP10AAAAAAAAAAVoDAAB4AAAAYo2e855y6T8m867FaDLvPwAAAD9tAAAAAAAAAAFbAwAAeAAAADd6znvKhek/dvTK2H5H7z8AAAA/bQAAAAAAAAABXAMAAHgAAAALZ/4D9pjpP8j15uuUXO8/AAAAP30AAAAAAAAAAV0DAAB4AAAARFoetL2l6T8a9wL/qnHvPwAAAD99AAAAAAAAAAFeAwAAeAAAABlHTjzpuOk/bPgeEsGG7z8AAAA/jAAAAAAAAAABXwMAAHgAAADsM37EFMzpP7z5OiXXm+8/AAAAP5wAAAAAAAAAAWADAAB4AAAAJSeedNzY6T8O+1Y47bDvPwAAAD+cAAAAAAAAAAFhAwAAeAAAAF0aviSk5ek/tvvkQXi77z8AAAA/rAAAAAAAAAABYgMAAHgAAAD6E878B+zpP2D8cksDxu8/AAAAP6wAAAAAAAAAAWMDAAB4AAAAlg3e1Gvy6T8I/QBVjtDvPwAAAD+7AAAAAAAAAAFkAwAAeAAAADIH7qzP+Ok/CP0AVY7Q7z8AAAA/ywAAAAAAAAABZQMAAHgAAACJLY6ceNLpP+DtPnkQ3u4/AAAAPwAAAAAAAAAAAWYDAAB4AAAA7DN+xBTM6T+I7syCm+juPwAAAD9eAAAAAAAAAAFnAwAAeAAAAFA6buywxek/Mu9ajCbz7j8AAAA/bgAAAAAAAAABaAMAAHgAAABQOm7ssMXpPyzxBKnHEu8/AAAAP24AAAAAAAAAAWkDAAB4AAAAtEBeFE2/6T9+8iC83SfvPwAAAD99AAAAAAAAAAFqAwAAeAAAABlHTjzpuOk/zvM8z/M87z8AAAA/fQAAAAAAAAABawMAAHgAAAAZR0486bjpPyD1WOIJUu8/AAAAP40AAAAAAAAAAWwDAAB4AAAAfE0+ZIWy6T9y9nT1H2fvPwAAAD+NAAAAAAAAAAFtAwAAeAAAAHxNPmSFsuk/wveQCDZ87z8AAAA/nQAAAAAAAAABbgMAAHgAAADgUy6MIazpPxT5rBtMke8/AAAAP50AAAAAAAAAAW8DAAB4AAAA4FMujCGs6T+8+Tol15vvPwAAAD+sAAAAAAAAAAFwAwAAeAAAAOBTLowhrOk/ZPrILmKm7z8AAAA/rAAAAAAAAAABcQMAAHgAAABEWh60vaXpPw77VjjtsO8/AAAAP7wAAAAAAAAAAXIDAAB4AAAARFoetL2l6T+2++RBeLvvPwAAAD+8AAAAAAAAAAFzAwAAeAAAAKhgDtxZn+k/YPxySwPG7z8AAAA/KQEAAAAAAAABdAMAAHgAAACEOXBnfcbnP+o/zp6u/uM/AAAAPwAAAAAAAAAAAXUDAAB4AAAAhDlwZ33G5z9CP0CVI/TjPwAAAD8PAAAAAAAAAAF2AwAAeAAAAOg/YI8ZwOc/mj6yi5jp4z8AAAA/DwAAAAAAAAABdwMAAHgAAABLRlC3tbnnP5o+souY6eM/AAAAPx8AAAAAAAAAAXgDAAB4AAAAr0xA31Gz5z/wPSSCDd/jPwAAAD8vAAAAAAAAAAF5AwAAeAAAAHhZIC+Kpuc/8D0kgg3f4z8AAAA/LwAAAAAAAAABegMAAHgAAADbXxBXJqDnP0g9lniC1OM/AAAAPz4AAAAAAAAAAXsDAAB4AAAAo2zwpl6T5z9IPZZ4gtTjPwAAAD8+AAAAAAAAAAF8AwAAeAAAAAdz4M76jOc/SD2WeILU4z8AAAA/TgAAAAAAAAABfQMAAHgAAADOf8AeM4DnP0g9lniC1OM/AAAAP04AAAAAAAAAAX4DAAB4AAAAMoawRs955z9IPZZ4gtTjPwAAAD9dAAAAAAAAAAF/AwAAeAAAAJaMoG5rc+c/SD2WeILU4z8AAAA/bQAAAAAAAAABgAMAAHgAAAD5kpCWB23nP0g9lniC1OM/AAAAP20AAAAAAAAAAYEDAAB4AAAAwZ9w5j9g5z/wPSSCDd/jPwAAAD99AAAAAAAAAAGCAwAAeAAAAIqsUDZ4U+c/mj6yi5jp4z8AAAA/fQAAAAAAAAABgwMAAHgAAAC1vyCuTEDnP0I/QJUj9OM/AAAAP4wAAAAAAAAAAYQDAAB4AAAAfMwA/oQz5z/qP86erv7jPwAAAD+MAAAAAAAAAAGFAwAAeAAAAETZ4E29Juc/lEBcqDkJ5D8AAAA/nAAAAAAAAAABhgMAAHgAAAAL5sCd9RnnPzxB6rHEE+Q/AAAAP6wAAAAAAAAAAYcDAAB4AAAAb+ywxZET5z88QeqxxBPkPwAAAD+sAAAAAAAAAAGIAwAAeAAAANTyoO0tDec/5EF4u08e5D8AAAA/rAAAAAAAAAABiQMAAHgAAAA4+ZAVygbnP+RBeLtPHuQ/AAAAP7sAAAAAAAAAAYoDAAB4AAAAm/+APWYA5z+OQgbF2ijkPwAAAD+7AAAAAAAAAAGLAwAAeAAAAP8FcWUC+uY/NkOUzmUz5D8AAAA/2gAAAAAAAAABjAMAAHgAAABjDGGNnvPmP+BDItjwPeQ/AAAAP9oAAAAAAAAAAY0DAAB4AAAAxxJRtTrt5j+IRLDhe0jkPwAAAD/aAAAAAAAAAAGOAwAAeAAAACoZQd3W5uY/2EXM9JFd5D8AAAA/6gAAAAAAAAABjwMAAHgAAACOHzEFc+DmPypH6AeocuQ/AAAAP+oAAAAAAAAAAZADAAB4AAAAViwRVavT5j8kSZIkSZLkPwAAAD/6AAAAAAAAAAGRAwAAeAAAALkyAX1HzeY/dkquN1+n5D8AAAA/+gAAAAAAAAABkgMAAHgAAAC5MgF9R83mP8ZLykp1vOQ/AAAAPwkBAAAAAAAAAZMDAAB4AAAAHTnxpOPG5j/CTXRnFtzkPwAAAD8ZAQAAAAAAAAGUAwAAeAAAAII/4cx/wOY/Ek+Qeizx5D8AAAA/GQEAAAAAAAABlQMAAHgAAADmRdH0G7rmP2RQrI1CBuU/AAAAPykBAAAAAAAAAZYDAAB4AAAA5kXR9Bu65j9eUlaq4yXlPwAAAD8pAQAAAAAAAAGXAwAAeAAAAElMwRy4s+Y/sFNyvfk65T8AAAA/OAEAAAAAAAABmAMAAHgAAABJTMEcuLPmP6pVHNqaWuU/AAAAPzgBAAAAAAAAAZkDAAB4AAAASUzBHLiz5j/6VjjtsG/lPwAAAD9IAQAAAAAAAAGaAwAAeAAAAElMwRy4s+Y/TFhUAMeE5T8AAAA/SAEAAAAAAAABmwMAAHgAAABJTMEcuLPmP0Za/hxopOU/AAAAP1cBAAAAAAAAAZwDAAB4AAAASUzBHLiz5j+YWxowfrnlPwAAAD9XAQAAAAAAAAGdAwAAeAAAAElMwRy4s+Y/6Fw2Q5TO5T8AAAA/ZwEAAAAAAAABngMAAHgAAABJTMEcuLPmP5JdxEwf2eU/AAAAP2cBAAAAAAAAAZ8DAAB4AAAASUzBHLiz5j+MX25pwPjlPwAAAD93AQAAAAAAAAGgAwAAeAAAAElMwRy4s+Y/3mCKfNYN5j8AAAA/dwEAAAAAAAABoQMAAHgAAADmRdH0G7rmPzBipo/sIuY/AAAAP4YBAAAAAAAAAaIDAAB4AAAAHTnxpOPG5j+AY8KiAjjmPwAAAD+GAQAAAAAAAAGjAwAAeAAAAFYsEVWr0+Y/emVsv6NX5j8AAAA/lgEAAAAAAAABpAMAAHgAAADyJSEtD9rmP8xmiNK5bOY/AAAAP6YBAAAAAAAAAaUDAAB4AAAAxxJRtTrt5j/EaDLvWozmPwAAAD+mAQAAAAAAAAGmAwAAeAAAAP8FcWUC+uY/FmpOAnGh5j8AAAA/pgEAAAAAAAABpwMAAHgAAADU8qDtLQ3nP8Bq3Av8q+Y/AAAAP7UBAAAAAAAAAagDAAB4AAAAqN/QdVkg5z+6bIYoncvmPwAAAD/FAQAAAAAAAAGpAwAAeAAAABnGENboOec/Cm6iO7Pg5j8AAAA/xQEAAAAAAAABqgMAAHgAAADtskBeFE3nP1xvvk7J9eY/AAAAP8UBAAAAAAAAAasDAAB4AAAAXZmAvqNm5z+ucNph3wrnPwAAAD/UAQAAAAAAAAGsAwAAeAAAADKGsEbPeec/AHL2dPUf5z8AAAA/1AEAAAAAAAABrQMAAHgAAACjbPCmXpPnP1JzEogLNec/AAAAP+QBAAAAAAAAAa4DAAB4AAAAeFkgL4qm5z/4c6CRlj/nPwAAAD/kAQAAAAAAAAGvAwAAeAAAAOg/YI8ZwOc/SnW8pKxU5z8AAAA/9AEAAAAAAAABsAMAAHgAAABZJqDvqNnnP5x22LfCaec/AAAAP/QBAAAAAAAAAbEDAAB4AAAALRPQd9Ts5z9Ed2bBTXTnPwAAAD8DAgAAAAAAAAGyAwAAeAAAAAEAAAAAAOg/7nf0yth+5z8AAAA/EwIAAAAAAAABswMAAHgAAAA58x+wxwzoP5Z4gtRjiec/AAAAPxMCAAAAAAAAAbQDAAB4AAAA1uwviCsT6D+WeILUY4nnPwAAAD8jAgAAAAAAAAG1AwAAeAAAAHLmP2CPGeg/lniC1GOJ5z8AAAA/IwIAAAAAAAABtgMAAHgAAAAO4E848x/oP5Z4gtRjiec/AAAAPzICAAAAAAAAAbcDAAB4AAAAqtlfEFcm6D+WeILUY4nnPwAAAD8yAgAAAAAAAAG4AwAAeAAAAEfTb+i6LOg/lniC1GOJ5z8AAAA/QgIAAAAAAAABuQMAAHgAAAAbwJ9w5j/oP5Z4gtRjiec/AAAAP0ICAAAAAAAAAboDAAB4AAAA76zP+BFT6D+WeILUY4nnPwAAAD9RAgAAAAAAAAG7AwAAeAAAAMSZ/4A9Zug/lniC1GOJ5z8AAAA/UQIAAAAAAAABvAMAAHgAAACZhi8JaXnoP5Z4gtRjiec/AAAAP2ECAAAAAAAAAb0DAAB4AAAApWZ/QVyZ6D/ud/TK2H7nPwAAAD9hAgAAAAAAAAG+AwAAeAAAAE5A31Gzv+g/RHdmwU105z8AAAA/cQIAAAAAAAABvwMAAHgAAAC+Jh+yQtnoP0R3ZsFNdOc/AAAAP3ECAAAAAAAAAcADAAB4AAAAywZv6jX56D+cdti3wmnnPwAAAD+AAgAAAAAAAAHBAwAAeAAAADztrkrFEuk/9HVKrjdf5z8AAAA/gAIAAAAAAAABwgMAAHgAAAAQ2t7S8CXpP0p1vKSsVOc/AAAAP5ACAAAAAAAAAcMDAAB4AAAA5cYOWxw56T9KdbykrFTnPwAAAD+QAgAAAAAAAAHEAwAAeAAAAB26LgvkRek/SnW8pKxU5z8AAAA/oAIAAAAAAAABxQMAAHgAAAC6sz7jR0zpP6J0LpshSuc/AAAAP6ACAAAAAAAAAcYDAAB4AAAAVq1Ou6tS6T+idC6bIUrnPwAAAD+vAgAAAAAAAAHHAwAAeAAAAPKmXpMPWek/+HOgkZY/5z8AAAA/rwIAAAAAAAAByAMAAHgAAAArmn5D12XpP/hzoJGWP+c/AAAAP78CAAAAAAAAAckDAAB4AAAAx5OOGzts6T/4c6CRlj/nPwAAAD+/AgAAAAAAAAHKAwAAeAAAAGKNnvOecuk/UnMSiAs15z8AAAA/zgIAAAAAAAABywMAAHgAAACagL6jZn/pP1JzEogLNec/AAAAP84CAAAAAAAAAcwDAAB4AAAA03PeUy6M6T9ScxKICzXnPwAAAD/eAgAAAAAAAAHNAwAAeAAAAG9t7iuSkuk/qHKEfoAq5z8AAAA/7gIAAAAAAAABzgMAAHgAAABEWh60vaXpP1ZxaGtqFec/AAAAP+4CAAAAAAAAAc8DAAB4AAAAtEBeFE2/6T8EcExYVADnPwAAAD/uAgAAAAAAAAHQAwAAeAAAAIktjpx40uk/tG4wRT7r5j8AAAA//QIAAAAAAAAB0QMAAHgAAAD6E878B+zpP2JtFDIo1uY/AAAAP/0CAAAAAAAAAdIDAAB4AAAAzgD+hDP/6T+6bIYoncvmPwAAAD8NAwAAAAAAAAHTAwAAeAAAAAb0HTX7C+o/aGtqFYe25j8AAAA/DQMAAAAAAAAB1AMAAHgAAADa4E29Jh/qP25pwPjlluY/AAAAPx0DAAAAAAAAAdUDAAB4AAAAd9pdlYol6j/EaDLvWozmPwAAAD8dAwAAAAAAAAHWAwAAeAAAAK/NfUVSMuo/dGcW3ER35j8AAAA/LAMAAAAAAAAB1wMAAHgAAABLx40dtjjqP8xmiNK5bOY/AAAAPywDAAAAAAAAAdgDAAB4AAAA6MCd9Rk/6j96ZWy/o1fmPwAAAD88AwAAAAAAAAHZAwAAeAAAACC0vaXhS+o/0mTetRhN5j8AAAA/PAMAAAAAAAAB2gMAAHgAAAAgtL2l4UvqPyhkUKyNQuY/AAAAP0sDAAAAAAAAAdsDAAB4AAAAvK3NfUVS6j+AY8KiAjjmPwAAAD9bAwAAAAAAAAHcAwAAeAAAALytzX1FUuo/1mI0mXct5j8AAAA/WwMAAAAAAAAB3QMAAHgAAAC8rc19RVLqP4ZhGIZhGOY/AAAAP2sDAAAAAAAAAd4DAAB4AAAAWKfdValY6j/eYIp81g3mPwAAAD9rAwAAAAAAAAHfAwAAeAAAAFin3VWpWOo/NGD8cksD5j8AAAA/egMAAAAAAAAB4AMAAHgAAABYp91VqVjqP4xfbmnA+OU/AAAAP3oDAAAAAAAAAeEDAAB4AAAAWKfdValY6j86XlJWquPlPwAAAD+KAwAAAAAAAAHiAwAAeAAAAPSg7S0NX+o/6Fw2Q5TO5T8AAAA/igMAAAAAAAAB4wMAAHgAAAD0oO0tDV/qP5hbGjB+ueU/AAAAP5oDAAAAAAAAAeQDAAB4AAAA9KDtLQ1f6j9GWv4caKTlPwAAAD+aAwAAAAAAAAHlAwAAeAAAAPSg7S0NX+o/9FjiCVKP5T8AAAA/qQMAAAAAAAAB5gMAAHgAAACQmv0FcWXqP6RXxvY7euU/AAAAP6kDAAAAAAAAAecDAAB4AAAAkJr9BXFl6j9SVqrjJWXlPwAAAD+5AwAAAAAAAAHoAwAAeAAAAJCa/QVxZeo/qlUc2ppa5T8AAAA/uQMAAAAAAAAB6QMAAHgAAACQmv0FcWXqPwJVjtAPUOU/AAAAP8gDAAAAAAAAAeoDAAB4AAAAkJr9BXFl6j9YVADHhEXlPwAAAD/IAwAAAAAAAAHrAwAAeAAAAJCa/QVxZeo/BlPks24w5T8AAAA/2AMAAAAAAAAB7AMAAHgAAACQmv0FcWXqP7RRyKBYG+U/AAAAP9gDAAAAAAAAAe0DAAB4AAAAkJr9BXFl6j8MUTqXzRDlPwAAAD/oAwAAAAAAAAHuAwAAeAAAAJCa/QVxZeo/ZFCsjUIG5T8AAAA/6AMAAAAAAAAB7wMAAHgAAAD0oO0tDV/qPxJPkHos8eQ/AAAAP/cDAAAAAAAAAfADAAB4AAAAWKfdValY6j/CTXRnFtzkPwAAAD/3AwAAAAAAAAHxAwAAeAAAACC0vaXhS+o/xkvKSnW85D8AAAA/BwQAAAAAAAAB8gMAAHgAAACvzX1FUjLqP85JIC7UnOQ/AAAAPxcEAAAAAAAAAfMDAAB4AAAAd9pdlYol6j98SAQbvofkPwAAAD8XBAAAAAAAAAH0AwAAeAAAAKLtLQ1fEuo/KkfoB6hy5D8AAAA/JgQAAAAAAAAB9QMAAHgAAADOAP6EM//pP9hFzPSRXeQ/AAAAPyYEAAAAAAAAAfYDAAB4AAAA+hPO/Afs6T8wRT7rBlPkPwAAAD82BAAAAAAAAAH3AwAAeAAAAMEgrkxA3+k/iESw4XtI5D8AAAA/NgQAAAAAAAAB+AMAAHgAAADsM37EFMzpP+BDItjwPeQ/AAAAP0UEAAAAAAAAAfkDAAB4AAAAtEBeFE2/6T82Q5TOZTPkPwAAAD9FBAAAAAAAAAH6AwAAeAAAAHxNPmSFsuk/NkOUzmUz5D8AAAA/VQQAAAAAAAAB+wMAAHgAAAALZ/4D9pjpPzZDlM5lM+Q/AAAAP1UEAAAAAAAAAfwDAAB4AAAAb23uK5KS6T+OQgbF2ijkPwAAAD9lBAAAAAAAAAH9AwAAeAAAAJqAvqNmf+k/jkIGxdoo5D8AAAA/ZQQAAAAAAAAB/gMAAHgAAAD+hq7LAnnpP45CBsXaKOQ/AAAAP3QEAAAAAAAAAf8DAAB4AAAAYo2e855y6T+OQgbF2ijkPwAAAD90BAAAAAAAAAEABAAAeAAAAMeTjhs7bOk/jkIGxdoo5D8AAAA/hAQAAAAAAAABAQQAAHgAAACOoG5rc1/pP45CBsXaKOQ/AAAAP4QEAAAAAAAAAQIEAAB4AAAAVq1Ou6tS6T+OQgbF2ijkPwAAAD+UBAAAAAAAAAEDBAAAeAAAAIHAHjOAP+k/jkIGxdoo5D8AAAA/lAQAAAAAAAABBAQAAHgAAAAQ2t7S8CXpP45CBsXaKOQ/AAAAP6MEAAAAAAAAAQUEAAB4AAAAoPOecmEM6T+OQgbF2ijkPwAAAD+jBAAAAAAAAAEGBAAAeAAAAC8NXxLS8ug/jkIGxdoo5D8AAAA/swQAAAAAAAABBwQAAHgAAACHM/8Be8zoP45CBsXaKOQ/AAAAP7MEAAAAAAAAAQgEAAB4AAAAelOvyYes6D+OQgbF2ijkPwAAAD/CBAAAAAAAAAEJBAAAeAAAAAltb2n4kug/jkIGxdoo5D8AAAA/wgQAAAAAAAABCgQAAHgAAACZhi8JaXnoP45CBsXaKOQ/AAAAP9IEAAAAAAAAAQsEAAB4AAAAKKDvqNlf6D+OQgbF2ijkPwAAAD/SBAAAAAAAAAEMBAAAeAAAALe5r0hKRug/jkIGxdoo5D8AAAA/4gQAAAAAAAABDQQAAHgAAABH02/ouizoPzZDlM5lM+Q/AAAAP+IEAAAAAAAAAQ4EAAB4AAAA1uwviCsT6D82Q5TOZTPkPwAAAD/xBAAAAAAAAAEPBAAAeAAAAGUG8Cec+ec/4EMi2PA95D8AAAA/8QQAAAAAAAABEAQAAHgAAADKDOBPOPPnP4hEsOF7SOQ/AAAAPwEFAAAAAAAAAREEAAB4AAAA9R+wxwzg5z+IRLDhe0jkPwAAAD8BBQAAAAAAAAESBAAAeAAAAFkmoO+o2ec/iESw4XtI5D8AAAA/EQUAAAAAAAABEwQAAHgAAAAgM4A/4cznPzBFPusGU+Q/AAAAPyAFAAAAAAAAARQEAAB4AAAAhDlwZ33G5z8wRT7rBlPkPwAAAD8gBQAAAAAAAAEVBAAAeAAAAK9MQN9Rs+c/MEU+6wZT5D8AAAA/IAUAAAAAAAABFgQAAHgAAAATUzAH7qznP9hFzPSRXeQ/AAAAPzAFAAAAAAAAARcEAAB4AAAAeFkgL4qm5z/YRcz0kV3kPwAAAD8wBQAAAAAAAAEYBAAAeAAAANtfEFcmoOc/gkZa/hxo5D8AAAA/PwUAAAAAAAABGQQAAHgAAAA/ZgB/wpnnP4JGWv4caOQ/AAAAP08FAAAAAAAAARoEAAB4AAAAo2zwpl6T5z8qR+gHqHLkPwAAAD9PBQAAAAAAAAEbBAAAeAAAAKNs8KZek+c/0kd2ETN95D8AAAA/vAUAAAAAAAABHAQAAHgAAABnAvqOmv3tP2A17gX+VeM/AAAAPwAAAAAAAAAAAR0EAAB4AAAAZwL6jpr97T+2NGD8ckvjPwAAAD8vAAAAAAAAAAEeBAAAeAAAAJIVygZv6u0/tjRg/HJL4z8AAAA/LwAAAAAAAAABHwQAAHgAAABbIqpWp93tPw400vLnQOM/AAAAPz8AAAAAAAAAASAEAAB4AAAAhjV6znvK7T8ONNLy50DjPwAAAD8/AAAAAAAAAAEhBAAAeAAAABVPOm7ssO0/ZjNE6Vw24z8AAAA/TgAAAAAAAAABIgQAAHgAAAClaPoNXZftP74ytt/RK+M/AAAAP04AAAAAAAAAASMEAAB4AAAAX5WKJaJq7T++Mrbf0SvjPwAAAD9eAAAAAAAAAAEkBAAAeAAAAFO1Ou2uSu0/vjK239Er4z8AAAA/XgAAAAAAAAABJQQAAHgAAABG1eq0uyrtP74ytt/RK+M/AAAAP20AAAAAAAAAASYEAAB4AAAA1e6qVCwR7T++Mrbf0SvjPwAAAD9tAAAAAAAAAAEnBAAAeAAAAMkOWxw58ew/vjK239Er4z8AAAA/fQAAAAAAAAABKAQAAHgAAAD0ISuUDd7sP74ytt/RK+M/AAAAP30AAAAAAAAAASkEAAB4AAAAHzX7C+LK7D++Mrbf0SvjPwAAAD+NAAAAAAAAAAEqBAAAeAAAAOdB21savuw/vjK239Er4z8AAAA/jQAAAAAAAAABKwQAAHgAAAATVavT7qrsP74ytt/RK+M/AAAAP5wAAAAAAAAAASwEAAB4AAAA22GLIyee7D++Mrbf0SvjPwAAAD+cAAAAAAAAAAEtBAAAeAAAAAZ1W5v7iuw/vjK239Er4z8AAAA/rAAAAAAAAAABLgQAAHgAAAAxiCsT0HfsP74ytt/RK+M/AAAAP6wAAAAAAAAAAS8EAAB4AAAAXZv7iqRk7D9mM0TpXDbjPwAAAD+8AAAAAAAAAAEwBAAAeAAAAImuywJ5Uew/DjTS8udA4z8AAAA/ywAAAAAAAAABMQQAAHgAAABQu6tSsUTsPw400vLnQOM/AAAAP8sAAAAAAAAAATIEAAB4AAAAe857yoUx7D+2NGD8ckvjPwAAAD/LAAAAAAAAAAEzBAAAeAAAAKfhS0JaHuw/CDZ8D4lg4z8AAAA/2wAAAAAAAAABNAQAAHgAAADT9Bu6LgvsP7I2ChkUa+M/AAAAP+oAAAAAAAAAATUEAAB4AAAA/gfsMQP46z9aN5gin3XjPwAAAD/qAAAAAAAAAAE2BAAAeAAAACobvKnX5Os/rDi0NbWK4z8AAAA/6gAAAAAAAAABNwQAAHgAAABWLowhrNHrP/w50EjLn+M/AAAAPwoBAAAAAAAAATgEAAB4AAAAHTtsceTE6z+kOl5SVqrjPwAAAD8KAQAAAAAAAAE5BAAAeAAAAOVHTMEcuOs/TjvsW+G04z8AAAA/CgEAAAAAAAABOgQAAHgAAACsVCwRVavrP6A8CG/3yeM/AAAAPxkBAAAAAAAAATsEAAB4AAAAEFscOfGk6z9IPZZ4gtTjPwAAAD8ZAQAAAAAAAAE8BAAAeAAAANhn/IgpmOs/mj6yi5jp4z8AAAA/KQEAAAAAAAABPQQAAHgAAAA7buywxZHrP0I/QJUj9OM/AAAAPykBAAAAAAAAAT4EAAB4AAAAO27ssMWR6z+UQFyoOQnkPwAAAD85AQAAAAAAAAE/BAAAeAAAAAR7zAD+hOs/5EF4u08e5D8AAAA/OQEAAAAAAAABQAQAAHgAAABogbwomn7rPzZDlM5lM+Q/AAAAP0gBAAAAAAAAAUEEAAB4AAAAzIesUDZ46z+IRLDhe0jkPwAAAD9IAQAAAAAAAAFCBAAAeAAAAC+OnHjSces/gkZa/hxo5D8AAAA/WAEAAAAAAAABQwQAAHgAAACTlIygbmvrP9JHdhEzfeQ/AAAAP1gBAAAAAAAAAUQEAAB4AAAAW6Fs8KZe6z92Sq43X6fkPwAAAD9nAQAAAAAAAAFFBAAAeAAAAL6nXBhDWOs/cExYVADH5D8AAAA/ZwEAAAAAAAABRgQAAHgAAAAirkxA31HrP2pOAnGh5uQ/AAAAP3cBAAAAAAAAAUcEAAB4AAAAhrQ8aHtL6z9kUKyNQgblPwAAAD93AQAAAAAAAAFIBAAAeAAAAOq6LJAXRes/tFHIoFgb5T8AAAA/hwEAAAAAAAABSQQAAHgAAABNwRy4sz7rP7BTcr35OuU/AAAAP4cBAAAAAAAAAUoEAAB4AAAATcEcuLM+6z8CVY7QD1DlPwAAAD+WAQAAAAAAAAFLBAAAeAAAALLHDOBPOOs/Ulaq4yVl5T8AAAA/lgEAAAAAAAABTAQAAHgAAACyxwzgTzjrP6RXxvY7euU/AAAAP6YBAAAAAAAAAU0EAAB4AAAAFs78B+wx6z/0WOIJUo/lPwAAAD+mAQAAAAAAAAFOBAAAeAAAABbO/AfsMes/Rlr+HGik5T8AAAA/tgEAAAAAAAABTwQAAHgAAAAWzvwH7DHrP/BajCbzruU/AAAAP7YBAAAAAAAAAVAEAAB4AAAAFs78B+wx6z/oXDZDlM7lPwAAAD/FAQAAAAAAAAFRBAAAeAAAABbO/AfsMes/kl3ETB/Z5T8AAAA/0AEAAAAAAAABUgQAAHgAAAAWzvwH7DHrP4xfbmnA+OU/AAAAP+ABAAAAAAAAAVMEAAB4AAAAFs78B+wx6z/eYIp81g3mPwAAAD/gAQAAAAAAAAFUBAAAeAAAABbO/AfsMes/1mI0mXct5j8AAAA/7wEAAAAAAAABVQQAAHgAAAAWzvwH7DHrP9Jk3rUYTeY/AAAAP+8BAAAAAAAAAVYEAAB4AAAAFs78B+wx6z/MZojSuWzmPwAAAD//AQAAAAAAAAFXBAAAeAAAABbO/AfsMes/Hmik5c+B5j8AAAA//wEAAAAAAAABWAQAAHgAAACyxwzgTzjrP25pwPjlluY/AAAAPw8CAAAAAAAAAVkEAAB4AAAATcEcuLM+6z9oa2oVh7bmPwAAAD8PAgAAAAAAAAFaBAAAeAAAAOq6LJAXRes/umyGKJ3L5j8AAAA/HgIAAAAAAAABWwQAAHgAAACGtDxoe0vrP7RuMEU+6+Y/AAAAPx4CAAAAAAAAAVwEAAB4AAAAIq5MQN9R6z8EcExYVADnPwAAAD8uAgAAAAAAAAFdBAAAeAAAAFuhbPCmXus/VnFoa2oV5z8AAAA/LgIAAAAAAAABXgQAAHgAAAD3mnzICmXrP1JzEogLNec/AAAAPz4CAAAAAAAAAV8EAAB4AAAAk5SMoG5r6z+idC6bIUrnPwAAAD8+AgAAAAAAAAFgBAAAeAAAAC+OnHjSces/SnW8pKxU5z8AAAA/TQIAAAAAAAABYQQAAHgAAADMh6xQNnjrP0p1vKSsVOc/AAAAP10CAAAAAAAAAWIEAAB4AAAAzIesUDZ46z/0dUquN1/nPwAAAD9dAgAAAAAAAAFjBAAAeAAAAGiBvCiafus/nHbYt8Jp5z8AAAA/XQIAAAAAAAABZAQAAHgAAAAEe8wA/oTrP0R3ZsFNdOc/AAAAP2wCAAAAAAAAAWUEAAB4AAAAO27ssMWR6z/ud/TK2H7nPwAAAD98AgAAAAAAAAFmBAAAeAAAAHRhDGGNnus/QHkQ3u6T5z8AAAA/fAIAAAAAAAABZwQAAHgAAACsVCwRVavrP5B6LPEEqec/AAAAP4wCAAAAAAAAAWgEAAB4AAAAgUFcmYC+6z/ie0gEG77nPwAAAD+MAgAAAAAAAAFpBAAAeAAAALo0fElIy+s/NH1kFzHT5z8AAAA/mwIAAAAAAAABagQAAHgAAACNIazRc97rP4R+gCpH6Oc/AAAAP5sCAAAAAAAAAWsEAAB4AAAAxhTMgTvr6z/Wf5w9Xf3nPwAAAD+rAgAAAAAAAAFsBAAAeAAAAJsB/Aln/us/JoG4UHMS6D8AAAA/qwIAAAAAAAABbQQAAHgAAADT9Bu6LgvsP3iC1GOJJ+g/AAAAP7sCAAAAAAAAAW4EAAB4AAAAp+FLQloe7D/Kg/B2nzzoPwAAAD+7AgAAAAAAAAFvBAAAeAAAAN/Ua/IhK+w/coR+gCpH6D8AAAA/ygIAAAAAAAABcAQAAHgAAAC0wZt6TT7sP8KFmpNAXOg/AAAAP8oCAAAAAAAAAXEEAAB4AAAAia7LAnlR7D8Uh7amVnHoPwAAAD/aAgAAAAAAAAFyBAAAeAAAAF2b+4qkZOw/vodEsOF76D8AAAA/2gIAAAAAAAABcwQAAHgAAAAxiCsT0HfsP2aI0rlshug/AAAAP+kCAAAAAAAAAXQEAAB4AAAAzYE76zN+7D8OiWDD95DoPwAAAD/pAgAAAAAAAAF1BAAAeAAAAKJua3Nfkew/uInuzIKb6D8AAAA/+QIAAAAAAAABdgQAAHgAAADbYYsjJ57sP2CKfNYNpug/AAAAP/kCAAAAAAAAAXcEAAB4AAAAr067q1Kx7D8KiwrgmLDoPwAAAD8JAwAAAAAAAAF4BAAAeAAAAEtIy4O2t+w/souY6SO76D8AAAA/CQMAAAAAAAABeQQAAHgAAADnQdtbGr7sP7KLmOkju+g/AAAAPxgDAAAAAAAAAXoEAAB4AAAAgzvrM37E7D+yi5jpI7voPwAAAD8oAwAAAAAAAAF7BAAAeAAAAB81+wviyuw/souY6SO76D8AAAA/KAMAAAAAAAABfAQAAHgAAABYKBu8qdfsP7KLmOkju+g/AAAAPygDAAAAAAAAAX0EAAB4AAAAkBs7bHHk7D9ajCbzrsXoPwAAAD84AwAAAAAAAAF+BAAAeAAAAMkOWxw58ew/Wowm867F6D8AAAA/OAMAAAAAAAABfwQAAHgAAACc+4qkZATtP1qMJvOuxeg/AAAAP0cDAAAAAAAAAYAEAAB4AAAADeLKBPQd7T9ajCbzrsXoPwAAAD9HAwAAAAAAAAGBBAAAeAAAAH7ICmWDN+0/Wowm867F6D8AAAA/VwMAAAAAAAABggQAAHgAAADurkrFElHtP1qMJvOuxeg/AAAAP2YDAAAAAAAAAYMEAAB4AAAA/I6a/QVx7T+yi5jpI7voPwAAAD9mAwAAAAAAAAGEBAAAeAAAAAlv6jX5kO0/CosK4Jiw6D8AAAA/dgMAAAAAAAABhQQAAHgAAACxSEpGULftPwqLCuCYsOg/AAAAP3YDAAAAAAAAAYYEAAB4AAAAviiafkPX7T9ginzWDaboPwAAAD+GAwAAAAAAAAGHBAAAeAAAAMsI6rY29+0/uInuzIKb6D8AAAA/hgMAAAAAAAABiAQAAHgAAADY6DnvKRfuPw6JYMP3kOg/AAAAP5UDAAAAAAAAAYkEAAB4AAAA5MiJJx037j9miNK5bIboPwAAAD+VAwAAAAAAAAGKBAAAeAAAAPGo2V8QV+4/vodEsOF76D8AAAA/pQMAAAAAAAABiwQAAHgAAADGlQnoO2ruP76HRLDhe+g/AAAAP6UDAAAAAAAAAYwEAAB4AAAAm4I5cGd97j9shiidy2boPwAAAD+1AwAAAAAAAAGNBAAAeAAAAG5vafiSkO4/bIYonctm6D8AAAA/tQMAAAAAAAABjgQAAHgAAABDXJmAvqPuP8KFmpNAXOg/AAAAP8QDAAAAAAAAAY8EAAB4AAAAGEnJCOq27j/ChZqTQFzoPwAAAD/EAwAAAAAAAAGQBAAAeAAAAIgvCWl50O4/woWak0Bc6D8AAAA/1AMAAAAAAAABkQQAAHgAAABdHDnxpOPuPxyFDIq1Ueg/AAAAP9QDAAAAAAAAAZIEAAB4AAAAlQ9ZoWzw7j9yhH6AKkfoPwAAAD/jAwAAAAAAAAGTBAAAeAAAAGr8iCmYA+8/yoPwdp886D8AAAA/4wMAAAAAAAABlAQAAHgAAACi76jZXxDvPyCDYm0UMug/AAAAP/MDAAAAAAAAAZUEAAB4AAAA2uLIiScd7z94gtRjiSfoPwAAAD/zAwAAAAAAAAGWBAAAeAAAAK/P+BFTMO8/0IFGWv4c6D8AAAA/8wMAAAAAAAABlwQAAHgAAADnwhjCGj3vP9Z/nD1d/ec/AAAAP/MDAAAAAAAAAZgEAAB4AAAAu69ISkZQ7z+EfoAqR+jnPwAAAD8CBAAAAAAAAAGZBAAAeAAAAFepWCKqVu8/NH1kFzHT5z8AAAA/AgQAAAAAAAABmgQAAHgAAACPnHjScWPvP4p81g2myOc/AAAAPxIEAAAAAAAAAZsEAAB4AAAAnXzICmWD7z/meZ7neZ7nPwAAAD8iBAAAAAAAAAGcBAAAeAAAANVv6LoskO8/7nf0yth+5z8AAAA/IgQAAAAAAAABnQQAAHgAAABxafiSkJbvP5x22LfCaec/AAAAPzEEAAAAAAAAAZ4EAAB4AAAAqVwYQ1ij7z+idC6bIUrnPwAAAD9BBAAAAAAAAAGfBAAAeAAAAEdWKBu8qe8/+HOgkZY/5z8AAAA/QQQAAAAAAAABoAQAAHgAAADhTzjzH7DvPwBy9nT1H+c/AAAAP0EEAAAAAAAAAaEEAAB4AAAAfUlIy4O27z+ucNph3wrnPwAAAD9QBAAAAAAAAAGiBAAAeAAAABlDWKPnvO8/XG++Tsn15j8AAAA/UAQAAAAAAAABowQAAHgAAAAZQ1ij57zvPwpuojuz4OY/AAAAP2AEAAAAAAAAAaQEAAB4AAAAtTxoe0vD7z9ibRQyKNbmPwAAAD9wBAAAAAAAAAGlBAAAeAAAALU8aHtLw+8/Emz4HhLB5j8AAAA/cAQAAAAAAAABpgQAAHgAAABTNnhTr8nvP8Bq3Av8q+Y/AAAAP3AEAAAAAAAAAacEAAB4AAAA7y+IKxPQ7z/EaDLvWozmPwAAAD9/BAAAAAAAAAGoBAAAeAAAAO8viCsT0O8/zGaI0rls5j8AAAA/fwQAAAAAAAABqQQAAHgAAACLKZgDd9bvP9Jk3rUYTeY/AAAAP48EAAAAAAAAAaoEAAB4AAAAiymYA3fW7z+AY8KiAjjmPwAAAD+PBAAAAAAAAAGrBAAAeAAAACcjqNva3O8/hmEYhmEY5j8AAAA/nwQAAAAAAAABrAQAAHgAAAAnI6jb2tzvPzpeUlaq4+U/AAAAP64EAAAAAAAAAa0EAAB4AAAAJyOo29rc7z9AXKg5CcTlPwAAAD+uBAAAAAAAAAGuBAAAeAAAACcjqNva3O8/nllwE92Z5T8AAAA/rgQAAAAAAAABrwQAAHgAAAAnI6jb2tzvP0xYVADHhOU/AAAAP74EAAAAAAAAAbAEAAB4AAAAwxy4sz7j7z9SVqrjJWXlPwAAAD/NBAAAAAAAAAGxBAAAeAAAAMMcuLM+4+8/AlWO0A9Q5T8AAAA/zQQAAAAAAAABsgQAAHgAAADDHLizPuPvPwZT5LNuMOU/AAAAP90EAAAAAAAAAbMEAAB4AAAAwxy4sz7j7z8MUTqXzRDlPwAAAD/dBAAAAAAAAAG0BAAAeAAAAMMcuLM+4+8/Ek+Qeizx5D8AAAA/7QQAAAAAAAABtQQAAHgAAAAnI6jb2tzvPxhN5l2L0eQ/AAAAP+0EAAAAAAAAAbYEAAB4AAAAiymYA3fW7z/GS8pKdbzkPwAAAD/8BAAAAAAAAAG3BAAAeAAAAFM2eFOvye8/zkkgLtSc5D8AAAA//AQAAAAAAAABuAQAAHgAAAC1PGh7S8PvP3xIBBu+h+Q/AAAAPwwFAAAAAAAAAbkEAAB4AAAA4U848x+w7z/YRcz0kV3kPwAAAD8MBQAAAAAAAAG6BAAAeAAAAA1jCGv0nO8/iESw4XtI5D8AAAA/HAUAAAAAAAABuwQAAHgAAADVb+i6LJDvP45CBsXaKOQ/AAAAPysFAAAAAAAAAbwEAAB4AAAAx4+Ygjlw7z/qP86erv7jPwAAAD8rBQAAAAAAAAG9BAAAeAAAAB+2OHLiSe8/oDwIb/fJ4z8AAAA/KwUAAAAAAAABvgQAAHgAAAAT1ug57ynvP/w50EjLn+M/AAAAPzsFAAAAAAAAAb8EAAB4AAAABvaYAfwJ7z8COCYsKoDjPwAAAD87BQAAAAAAAAHABAAAeAAAAJUPWaFs8O4/CDZ8D4lg4z8AAAA/SgUAAAAAAAABwQQAAHgAAADAIikZQd3uP7Y0YPxyS+M/AAAAP0oFAAAAAAAAAcIEAAB4AAAAUDzpuLHD7j8ONNLy50DjPwAAAD9aBQAAAAAAAAHDBAAAeAAAABhJyQjqtu4/vjK239Er4z8AAAA/WgUAAAAAAAABxAQAAHgAAADfValYIqruPxQyKNZGIeM/AAAAP2oFAAAAAAAAAcUEAAB4AAAAQ1yZgL6j7j9sMZrMuxbjPwAAAD9qBQAAAAAAAAHGBAAAeAAAAKdiiahane4/wjAMwzAM4z8AAAA/eQUAAAAAAAABxwQAAHgAAAALaXnQ9pbuP8IwDMMwDOM/AAAAP4kFAAAAAAAAAcgEAAB4AAAAbm9p+JKQ7j/CMAzDMAzjPwAAAD+4BQAAAAAAAAHJBAAAeAAAADZ8SUjLg+4/GjB+uaUB4z8AAAA/xwUAAAAAAAABygQAAHgAAACbgjlwZ33uP3Iv8K8a9+I/AAAAP8cFAAAAAAAAAcsEAAB4AAAAxpUJ6Dtq7j9yL/CvGvfiPwAAAD/XBQAAAAAAAAHMBAAAeAAAALm1ua9ISu4/ci/wrxr34j8AAAA/1wUAAAAAAAABzQQAAHgAAABJz3lPuTDuP3Iv8K8a9+I/AAAAP+cFAAAAAAAAAc4EAAB4AAAAdOJJx40d7j/ILmKmj+ziPwAAAD/nBQAAAAAAAAHPBAAAeAAAAJ/1GT9iCu4/yC5ipo/s4j8AAAA/9gUAAAAAAAAB0AQAAHgAAABnAvqOmv3tP8guYqaP7OI/AAAAP/YFAAAAAAAAAdEEAAB4AAAAkhXKBm/q7T/ILmKmj+ziPwAAAD8GBgAAAAAAAAHSBAAAeAAAAFsiqlan3e0/yC5ipo/s4j8AAAA/BgYAAAAAAAAB0wQAAHgAAAAiL4qm39DtP8guYqaP7OI/AAAAPxYGAAAAAAAAAdQEAAB4AAAA6jtq9hfE7T/ILmKmj+ziPwAAAD8WBgAAAAAAAAHVBAAAeAAAAE1CWh60ve0/ci/wrxr34j8AAAA/JQYAAAAAAAAB1gQAAHgAAACxSEpGULftP3Iv8K8a9+I/AAAAPyUGAAAAAAAAAdcEAAB4AAAAFU86buyw7T9yL/CvGvfiPwAAAD81BgAAAAAAAAHYBAAAeAAAAHlVKpaIqu0/GjB+uaUB4z8AAAA/NQYAAAAAAAAB2QQAAHgAAADcWxq+JKTtPxowfrmlAeM/AAAAP0QGAAAAAAAAAdoEAAB4AAAApWj6DV2X7T8aMH65pQHjPwAAAD9EBgAAAAAAAAHbBAAAeAAAAAlv6jX5kO0/wjAMwzAM4z8AAAA/VAYAAAAAAAAB3AQAAHgAAADQe8qFMYTtP2wxmsy7FuM/AAAAP1QGAAAAAAAAAd0EAAB4AAAAmIiq1Wl37T9sMZrMuxbjPwAAAD9kBgAAAAAAAAHeBAAAeAAAAMObek0+ZO0/bDGazLsW4z8AAAA/ZAYAAAAAAAAB3wQAAHgAAAAnomp12l3tPxQyKNZGIeM/AAAAP3MGAAAAAAAAAeAEAAB4AAAAU7U67a5K7T8UMijWRiHjPwAAAD9zBgAAAAAAAAHhBAAAeAAAALe7KhVLRO0/vjK239Er4z8AAAA/gwYAAAAAAAAB4gQAAHgAAADizvqMHzHtPw400vLnQOM/AAAAP5MGAAAAAAAAAeMEAAB4AAAAqtva3Fck7T+2NGD8ckvjPwAAAD+TBgAAAAAAAAHkBAAAeAAAAHHouiyQF+0/tjRg/HJL4z8AAAA/kwYAAAAAAAAB5QQAAHgAAAA59Zp8yArtPwg2fA+JYOM/AAAAP6IGAAAAAAAAAeYEAAB4AAAAAQJ7zAD+7D8INnwPiWDjPwAAAD+yBgAAAAAAAAHnBAAAeAAAAMkOWxw58ew/sjYKGRRr4z8AAAA/sgYAAAAAAAAB6AQAAHgAAAAsFUtE1ersP1o3mCKfdeM/AAAAP7IGAAAAAAAAAekEAAB4AAAAkBs7bHHk7D9aN5gin3XjPwAAAD/BBgAAAAAAAAHqBAAAeAAAALW9peFLQro/CzUngbhQ0z8AAAA/AAAAAAAAAAAB6wQAAHgAAACXiiWianW6Pws1J4G4UNM/AAAAP20AAAAAAAAAAewEAAB4AAAAWSQlI6jbuj8LNSeBuFDTPwAAAD99AAAAAAAAAAHtBAAAeAAAAB2+JKTlQbs/CzUngbhQ0z8AAAA/fQAAAAAAAAAB7gQAAHgAAADBJKTlQdu7Pws1J4G4UNM/AAAAP4wAAAAAAAAAAe8EAAB4AAAACfKiaPoNvT8LNSeBuFDTPwAAAD+XAAAAAAAAAAHwBAAAeAAAAIslomp12r0/CzUngbhQ0z8AAAA/pwAAAAAAAAAB8QQAAHgAAADzJSEtD9q+Pws1J4G4UNM/AAAAP7YAAAAAAAAAAfIEAAB4AAAAl4ygbmtzvz+5MwtuojvTPwAAAD+2AAAAAAAAAAHzBAAAeAAAAFkmoO+o2b8/uTMLbqI70z8AAAA/tgAAAAAAAAAB9AQAAHgAAAAN4E848x/AP7kzC26iO9M/AAAAP8YAAAAAAAAAAfUEAAB4AAAAfsaPmII5wD+5MwtuojvTPwAAAD/GAAAAAAAAAAH2BAAAeAAAALgyAX1Hzc4/FmpOAnGh5j8AAAA/AAAAAAAAAAAB9wQAAHgAAAC4MgF9R83OP8Bq3Av8q+Y/AAAAPw8AAAAAAAAAAfgEAAB4AAAAuDIBfUfNzj8SbPgeEsHmPwAAAD8PAAAAAAAAAAH5BAAAeAAAACoZQd3W5s4/umyGKJ3L5j8AAAA/HwAAAAAAAAAB+gQAAHgAAAAqGUHd1ubOP2JtFDIo1uY/AAAAPx8AAAAAAAAAAfsEAAB4AAAAKhlB3dbmzj+0bjBFPuvmPwAAAD8vAAAAAAAAAAH8BAAAeAAAACoZQd3W5s4/BHBMWFQA5z8AAAA/LwAAAAAAAAAB/QQAAHgAAACa/4A9ZgDPP1ZxaGtqFec/AAAAPz4AAAAAAAAAAf4EAAB4AAAAmv+APWYAzz+ocoR+gCrnPwAAAD8+AAAAAAAAAAH/BAAAeAAAAJr/gD1mAM8/+HOgkZY/5z8AAAA/TgAAAAAAAAABAAUAAHgAAACa/4A9ZgDPP0p1vKSsVOc/AAAAP04AAAAAAAAAAQEFAAB4AAAAmv+APWYAzz9Ed2bBTXTnPwAAAD9dAAAAAAAAAAECBQAAeAAAAAzmwJ31Gc8/lniC1GOJ5z8AAAA/XQAAAAAAAAABAwUAAHgAAAAM5sCd9RnPP+Z5nud5nuc/AAAAP20AAAAAAAAAAQQFAAB4AAAADObAnfUZzz/ie0gEG77nPwAAAD9tAAAAAAAAAAEFBQAAeAAAAAzmwJ31Gc8/NH1kFzHT5z8AAAA/fQAAAAAAAAABBgUAAHgAAAB8zAD+hDPPPy5/DjTS8uc/AAAAP30AAAAAAAAAAQcFAAB4AAAA7rJAXhRNzz9+gCpH6AfoPwAAAD+MAAAAAAAAAAEIBQAAeAAAAO6yQF4UTc8/IINibRQy6D8AAAA/jAAAAAAAAAABCQUAAHgAAADuskBeFE3PPxyFDIq1Ueg/AAAAP5wAAAAAAAAAAQoFAAB4AAAAXJmAvqNmzz8Uh7amVnHoPwAAAD+cAAAAAAAAAAELBQAAeAAAAM5/wB4zgM8/Dolgw/eQ6D8AAAA/rAAAAAAAAAABDAUAAHgAAADOf8AeM4DPPwqLCuCYsOg/AAAAP7sAAAAAAAAAAQ0FAAB4AAAAPmYAf8KZzz8CjbT8OdDoPwAAAD+7AAAAAAAAAAEOBQAAeAAAALBMQN9Rs88/TpB6LPEE6T8AAAA/uwAAAAAAAAABDwUAAHgAAAAgM4A/4czPP0iSJEmSJOk/AAAAP8sAAAAAAAAAARAFAAB4AAAAkhnAn3Dmzz9ClM5lM0TpPwAAAD/LAAAAAAAAAAERBQAAeAAAAAAAAAAAANA/PpZ4gtRj6T8AAAA/2gAAAAAAAAABEgUAAHgAAAAAAAAAAADQPzaYIp91g+k/AAAAP+oAAAAAAAAAARMFAAB4AAAAAAAAAAAA0D/amlrFoa3pPwAAAD/qAAAAAAAAAAEUBQAAeAAAAAAAAAAAANA/fJ2S683X6T8AAAA/6gAAAAAAAAABFQUAAHgAAAAAAAAAAADQP3afPAhv9+k/AAAAP/oAAAAAAAAAARYFAAB4AAAAAAAAAAAA0D9woeYkEBfqPwAAAD8JAQAAAAAAAAEXBQAAeAAAAAAAAAAAANA/aqOQQbE26j8AAAA/CQEAAAAAAAABGAUAAHgAAAAAAAAAAADQPw6myGfdYOo/AAAAPxkBAAAAAAAAARkFAAB4AAAAAAAAAAAA0D8IqHKEfoDqPwAAAD8ZAQAAAAAAAAEaBQAAeAAAAAAAAAAAANA/WKmOl5SV6j8AAAA/KQEAAAAAAAABGwUAAHgAAAAAAAAAAADQP6qqqqqqquo/AAAAPykBAAAAAAAAARwFAAB4AAAAAAAAAAAA0D/8q8a9wL/qPwAAAD84AQAAAAAAAAEdBQAAeAAAAAAAAAAAANA/9q1w2mHf6j8AAAA/OAEAAAAAAAABHgUAAHgAAAAAAAAAAADQP/CvGvcC/+o/AAAAP0gBAAAAAAAAAR8FAAB4AAAAAAAAAAAA0D/qscQTpB7rPwAAAD9IAQAAAAAAAAEgBQAAeAAAAAAAAAAAANA/jLT8OdBI6z8AAAA/VwEAAAAAAAABIQUAAHgAAAAAAAAAAADQP4a2plZxaOs/AAAAP1cBAAAAAAAAASIFAAB4AAAAkhnAn3Dmzz/Yt8Jph33rPwAAAD9nAQAAAAAAAAEjBQAAeAAAAJIZwJ9w5s8/KrnefJ2S6z8AAAA/ZwEAAAAAAAABJAUAAHgAAACSGcCfcObPP3q6+o+zp+s/AAAAP3cBAAAAAAAAASUFAAB4AAAAIDOAP+HMzz90vKSsVMfrPwAAAD93AQAAAAAAAAEmBQAAeAAAACAzgD/hzM8/Hr0ytt/R6z8AAAA/hgEAAAAAAAABJwUAAHgAAAAgM4A/4czPPxi/3NKA8es/AAAAP4YBAAAAAAAAASgFAAB4AAAAsExA31Gzzz9owPjllgbsPwAAAD+WAQAAAAAAAAEpBQAAeAAAAD5mAH/Cmc8/usEU+awb7D8AAAA/lgEAAAAAAAABKgUAAHgAAAA+ZgB/wpnPP7TDvhVOO+w/AAAAP6YBAAAAAAAAASsFAAB4AAAAzn/AHjOAzz+uxWgy71rsPwAAAD/TAQAAAAAAAAEsBQAAeAAAAFyZgL6jZs8/AMeERQVw7D8AAAA/0wEAAAAAAAABLQUAAHgAAAB8zAD+hDPPP/rILmKmj+w/AAAAP+MBAAAAAAAAAS4FAAB4AAAAfMwA/oQzzz/0yth+R6/sPwAAAD/jAQAAAAAAAAEvBQAAeAAAAJr/gD1mAM8/RMz0kV3E7D8AAAA/4wEAAAAAAAABMAUAAHgAAACa/4A9ZgDPP5bNEKVz2ew/AAAAP/IBAAAAAAAAATEFAAB4AAAAKhlB3dbmzj+Qz7rBFPnsPwAAAD8CAgAAAAAAAAEyBQAAeAAAACoZQd3W5s4/4tDW1CoO7T8AAAA/AgIAAAAAAAABMwUAAHgAAAAqGUHd1ubOP4rRZN61GO0/AAAAPwICAAAAAAAAATQFAAB4AAAAKhlB3dbmzj/c0oDxyy3tPwAAAD8SAgAAAAAAAAE1BQAAeAAAALgyAX1Hzc4/hNMO+1Y47T8AAAA/EgIAAAAAAAABNgUAAHgAAAC4MgF9R83OPy7UnATiQu0/AAAAPyECAAAAAAAAATcFAAB4AAAAuDIBfUfNzj/W1CoObU3tPwAAAD8hAgAAAAAAAAE4BQAAeAAAALgyAX1Hzc4/gNW4F/hX7T8AAAA/MQIAAAAAAAABOQUAAHgAAAC4MgF9R83OPyjWRiGDYu0/AAAAP0ECAAAAAAAAAToFAAB4AAAAuDIBfUfNzj/Q1tQqDm3tPwAAAD9BAgAAAAAAAAE7BQAAeAAAALgyAX1Hzc4/eNdiNJl37T8AAAA/UAIAAAAAAAABPAUAAHgAAAC4MgF9R83OP3LZDFE6l+0/AAAAP1ACAAAAAAAAAT0FAAB4AAAAuDIBfUfNzj/E2ihkUKztPwAAAD9gAgAAAAAAAAE+BQAAeAAAALgyAX1Hzc4/FtxEd2bB7T8AAAA/YAIAAAAAAAABPwUAAHgAAAC4MgF9R83OP2bdYIp81u0/AAAAP28CAAAAAAAAAUAFAAB4AAAAuDIBfUfNzj8Q3u6TB+HtPwAAAD9vAgAAAAAAAAFBBQAAeAAAALgyAX1Hzc4/Yt8Kpx327T8AAAA/fwIAAAAAAAABQgUAAHgAAAC4MgF9R83OP7LgJrozC+4/AAAAP38CAAAAAAAAAUMFAAB4AAAAuDIBfUfNzj9c4bTDvhXuPwAAAD+PAgAAAAAAAAFEBQAAeAAAALgyAX1Hzc4/rOLQ1tQq7j8AAAA/jwIAAAAAAAABRQUAAHgAAAC4MgF9R83OP1TjXuBfNe4/AAAAP54CAAAAAAAAAUYFAAB4AAAAKhlB3dbmzj/+4+zp6j/uPwAAAD+eAgAAAAAAAAFHBQAAeAAAACoZQd3W5s4/puR683VK7j8AAAA/rgIAAAAAAAABSAUAAHgAAAAqGUHd1ubOP/jllgaMX+4/AAAAP64CAAAAAAAAAUkFAAB4AAAAmv+APWYAzz+i5iQQF2ruPwAAAD++AgAAAAAAAAFKBQAAeAAAAJr/gD1mAM8/8udAIy1/7j8AAAA/vgIAAAAAAAABSwUAAHgAAAAM5sCd9RnPP5roziy4ie4/AAAAP80CAAAAAAAAAUwFAAB4AAAADObAnfUZzz/s6eo/zp7uPwAAAD/NAgAAAAAAAAFNBQAAeAAAAHzMAP6EM88/5uuUXG++7j8AAAA/3QIAAAAAAAABTgUAAHgAAAB8zAD+hDPPPzjtsG+F0+4/AAAAP90CAAAAAAAAAU8FAAB4AAAAfMwA/oQzzz+I7syCm+juPwAAAD/sAgAAAAAAAAFQBQAAeAAAAO6yQF4UTc8/LPEEqccS7z8AAAA/7AIAAAAAAAABUQUAAHgAAADuskBeFE3PP9TxkrJSHe8/AAAAP/wCAAAAAAAAAVIFAAB4AAAA7rJAXhRNzz/O8zzP8zzvPwAAAD/8AgAAAAAAAAFTBQAAeAAAAO6yQF4UTc8/dvTK2H5H7z8AAAA/DAMAAAAAAAABVAUAAHgAAADuskBeFE3PPyD1WOIJUu8/AAAAPwwDAAAAAAAAAVUFAAB4AAAA7rJAXhRNzz/I9ebrlFzvPwAAAD8bAwAAAAAAAAFWBQAAeAAAAO6yQF4UTc8/GvcC/6px7z8AAAA/GwMAAAAAAAABVwUAAHgAAADuskBeFE3PP8L3kAg2fO8/AAAAPysDAAAAAAAAAVgFAAB4AAAA7rJAXhRNzz8a9wL/qnHvPwAAAD//AwAAAAAAAAFZBQAAeAAAAO6yQF4UTc8/cvZ09R9n7z8AAAA/DgQAAAAAAAABWgUAAHgAAAB8zAD+hDPPP8j15uuUXO8/AAAAPw4EAAAAAAAAAVsFAAB4AAAAcmUC+o6azT/U8ZKyUh3vPwAAAD8AAAAAAAAAAAFcBQAAeAAAAHJlAvqOms0/fvIgvN0n7z8AAAA/LwAAAAAAAAABXQUAAHgAAAByZQL6jprNPybzrsVoMu8/AAAAP04AAAAAAAAAAV4FAAB4AAAAcmUC+o6azT/O8zzP8zzvPwAAAD9eAAAAAAAAAAFfBQAAeAAAAHJlAvqOms0/dvTK2H5H7z8AAAA/XgAAAAAAAAABYAUAAHgAAADiS0JaHrTNP3b0yth+R+8/AAAAP20AAAAAAAAAAWEFAAB4AAAA4ktCWh60zT8g9VjiCVLvPwAAAD9tAAAAAAAAAAFiBQAAeAAAAFIygrqtzc0/yPXm65Rc7z8AAAA/fQAAAAAAAAABYwUAAHgAAADEGMIaPefNP3L2dPUfZ+8/AAAAP40AAAAAAAAAAWQFAAB4AAAAxBjCGj3nzT8a9wL/qnHvPwAAAD+cAAAAAAAAAAFlBQAAeAAAADT/AXvMAM4/wveQCDZ87z8AAAA/nAAAAAAAAAABZgUAAHgAAACm5UHbWxrOP2z4HhLBhu8/AAAAP6wAAAAAAAAAAWcFAAB4AAAAhrLBm3pNzj+8+Tol15vvPwAAAD+sAAAAAAAAAAFoBQAAeAAAAPaYAfwJZ84/ZPrILmKm7z8AAAA/uwAAAAAAAAABaQUAAHgAAABof0FcmYDOPw77VjjtsO8/AAAAP7sAAAAAAAAAAWoFAAB4AAAA2GWBvCiazj+2++RBeLvvPwAAAD/LAAAAAAAAAAFrBQAAeAAAALgyAX1Hzc4/tvvkQXi77z8AAAA/ywAAAAAAAAABbAUAAHgAAAC4MgF9R83OPwj9AFWO0O8/AAAAP9sAAAAAAAAAAW0FAAB4AAAAKhlB3dbmzj8I/QBVjtDvPwAAAD/bAAAAAAAAAAFuBQAAeAAAAJr/gD1mAM8/CP0AVY7Q7z8AAAA/CQEAAAAAAAABbwUAAHgAAAAM5sCd9RnPPwj9AFWO0O8/AAAAPykBAAAAAAAAAXAFAAB4AAAA7rJAXhRNzz8I/QBVjtDvPwAAAD84AQAAAAAAAAFxBQAAeAAAAD5mAH/Cmc8/YPxySwPG7z8AAAA/OAEAAAAAAAABcgUAAHgAAACSGcCfcObPP7b75EF4u+8/AAAAP0gBAAAAAAAAAXMFAAB4AAAAqtlfEFcm0D9k+sguYqbvPwAAAD9IAQAAAAAAAAF0BQAAeAAAAIqm39B1WdA/vPk6Jdeb7z8AAAA/WAEAAAAAAAABdQUAAHgAAAA0gD/hzH/QP2z4HhLBhu8/AAAAP2cBAAAAAAAAAXYFAAB4AAAA3Fmf8SOm0D/C95AINnzvPwAAAD9nAQAAAAAAAAF3BQAAeAAAAE1A31Gzv9A/cvZ09R9n7z8AAAA/ZwEAAAAAAAABeAUAAHgAAACGM/8Be8zQP8j15uuUXO8/AAAAP3cBAAAAAAAAAXkFAAB4AAAAviYfskLZ0D/I9ebrlFzvPwAAAD+GAQAAAAAAAAF6BQAAeAAAAL4mH7JC2dA/IPVY4glS7z8AAAA/hgEAAAAAAAABewUAAHgAAAC+Jh+yQtnQP3b0yth+R+8/AAAAP4YBAAAAAAAAAXwFAAB4AAAAviYfskLZ0D/O8zzP8zzvPwAAAD+mAQAAAAAAAAF9BQAAeAAAAL4mH7JC2dA/JvOuxWgy7z8AAAA/tQEAAAAAAAABfgUAAHgAAAC+Jh+yQtnQP37yILzdJ+8/AAAAP7UBAAAAAAAAAX8FAAB4AAAAviYfskLZ0D/U8ZKyUh3vPwAAAD/FAQAAAAAAAAGABQAAeAAAAIYz/wF7zNA/1PGSslId7z8AAAA/YQIAAAAAAAABgQUAAHgAAACGM/8Be8zQP9TxkrJSHe8/AAAAPwAAAAAAAAAAAYIFAAB4AAAAhjP/AXvM0D8s8QSpxxLvPwAAAD9VAAAAAAAAAAGDBQAAeAAAAIYz/wF7zNA/gvB2nzwI7z8AAAA/ZQAAAAAAAAABhAUAAHgAAACGM/8Be8zQP9rv6JWx/e4/AAAAP3UAAAAAAAAAAYUFAAB4AAAAhjP/AXvM0D8y71qMJvPuPwAAAD91AAAAAAAAAAGGBQAAeAAAAPYZP2IK5tA/4O0+eRDe7j8AAAA/hAAAAAAAAAABhwUAAHgAAAAuDV8S0vLQP5DsImb6yO4/AAAAP4QAAAAAAAAAAYgFAAB4AAAA2Oa+IikZ0T8+6wZT5LPuPwAAAD+UAAAAAAAAAAGJBQAAeAAAAIDAHjOAP9E/ROlcNkOU7j8AAAA/lAAAAAAAAAABigUAAHgAAADxpl6TD1nRP0rnshmidO4/AAAAP6MAAAAAAAAAAYsFAAB4AAAAmoC+o2Z/0T9Q5Qj9AFXuPwAAAD+jAAAAAAAAAAs=</ink>
</athena>
</file>

<file path=customXml/item10.xml><?xml version="1.0" encoding="utf-8"?>
<athena xmlns="http://schemas.microsoft.com/edu/athena" version="0.1.2681.0">
  <timings duration="34718"/>
</athena>
</file>

<file path=customXml/item11.xml><?xml version="1.0" encoding="utf-8"?>
<athena xmlns="http://schemas.microsoft.com/edu/athena" version="0.1.2681.0">
  <timings duration="88764"/>
</athena>
</file>

<file path=customXml/item12.xml><?xml version="1.0" encoding="utf-8"?>
<athena xmlns="http://schemas.microsoft.com/edu/athena" version="0.1.2681.0">
  <media streamable="true" recordStart="873096" recordEnd="959414" recordLength="1460633" start="873096" end="959414" audioFormat="{00001610-0000-0010-8000-00AA00389B71}" audioRate="44100" muted="false" volume="0.8" fadeIn="0" fadeOut="0" videoFormat="{34363248-0000-0010-8000-00AA00389B71}" videoRate="30" videoWidth="960" videoHeight="720"/>
</athena>
</file>

<file path=customXml/item1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CCIAAAAAAAAF+P///wxBY3Rpb25UeXBlVjEBAAAAB3ZhbHVlX18ACAIAAAAAAAAABQUAAAANQ2xlYXJDYW52YXNWMQIAAAAJU3RhcnRUaW1lBFR5cGUABBAMQWN0aW9uVHlwZVYxAgAAAAIAAACrYwA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gEAAAIBAAAHCwAAAAABAAAAAAI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N/gUMAAAACklua1BvaW50VjEEAAAAAVgBWQ5QcmVzc3VyZUZhY3RvcglUaW1lU3RhbXAAAAAABgYLEAIAAAAwzkHShqjCP1wdbd6nuOw/AAAAPwAAAAAAAAAAAQ0AAAAMAAAAcCLrZT8Pwz9cHW3ep7jsPwAAAD+rAAAAAAAAAAEOAAAADAAAAADLPY2w3MM/XB1t3qe47D8AAAA/uwAAAAAAAAABDwAAAAwAAABAcIxvS97FP1wdbd6nuOw/AAAAP7sAAAAAAAAAARAAAAAMAAAAUMExvi15xz9cHW3ep7jsPwAAAD/LAAAAAAAAAAERAAAADAAAAPC6KTSB4ck/XB1t3qe47D8AAAA/ywAAAAAAAAABEgAAAAwAAADACMs9jbDMP1wdbd6nuOw/AAAAP9oAAAAAAAAAARMAAAAMAAAA4KoV21Hmzz/0KS4ZgnXsPwAAAD/aAAAAAAAAAAEUAAAADAAAAGB8W/KuWtE/jDbvU1wy7D8AAAA/6gAAAAAAAAABFQAAAAwAAADQy34epo/TP7hPcckQrOs/AAAAP+oAAAAAAAAAARYAAAAMAAAAIHHNAEGR1T/oaPM+xSXrPwAAAD/6AAAAAAAAAAEXAAAADAAAAFBsR5l/X9c/FIJ1tHmf6j8AAAA/+gAAAAAAAAABGAAAAAwAAAD4vm4KTWDYP6yONu9TXOo/AAAAPwkBAAAAAAAAARkAAAAMAAAAKLrooosu2j9Em/cpLhnqPwAAAD8JAQAAAAAAAAEaAAAADAAAANAMEBRZL9s/cLR5n+KS6T8AAAA/GQEAAAAAAAABGwAAAAwAAAAwC47xbcnbP3C0eZ/ikuk/AAAAPxkBAAAAAAAAARwAAAAMAAAAmAkMz4Jj3D8IwTravE/pPwAAAD8oAQAAAAAAAAEdAAAADAAAAOBdtWI7ytw/pM37FJcM6T8AAAA/OAEAAAAAAAABHgAAAAwAAAAgsl728zDdP6TN+xSXDOk/AAAAPzgBAAAAAAAAAR8AAAAMAAAAiLDc0wjL3T+kzfsUlwzpPwAAAD9IAQAAAAAAAAEgAAAADAAAAOiuWrEdZd4/pM37FJcM6T8AAAA/SAEAAAAAAAABIQAAAAwAAABwV63YjjLfP6TN+xSXDOk/AAAAP1cBAAAAAAAAASIAAAAMAAAA2FUrtqPM3z+kzfsUlwzpPwAAAD9XAQAAAAAAAAEjAAAADAAAACz/vm4KTeA/pM37FJcM6T8AAAA/ZwEAAAAAAAABJAAAAAwAAACEqFIncc3gP6TN+xSXDOk/AAAAP2cBAAAAAAAAASUAAAAMAAAA2FHm39dN4T8IwTravE/pPwAAAD93AQAAAAAAAAEmAAAADAAAAFClTuKaAeI/3Ke4ZAjW6T8AAAA/dwEAAAAAAAABJwAAAAwAAACwo8y/r5viP0Sb9ykuGeo/AAAAP4YBAAAAAAAAASgAAAAMAAAAKPc0wnJP4z9Em/cpLhnqPwAAAD+GAQAAAAAAAAEpAAAADAAAAHygyHrZz+M/rI4271Nc6j8AAAA/lgEAAAAAAAABKgAAAAwAAAD08zB9nIPkP6yONu9TXOo/AAAAP5YBAAAAAAAAASsAAAAMAAAAWPKuWrEd5T8UgnW0eZ/qPwAAAD+lAQAAAAAAAAEsAAAADAAAANBFF1100eU/gHW0eZ/i6j8AAAA/pQEAAAAAAAABLQAAAAwAAABU7mmE5Z7mP4B1tHmf4uo/AAAAP7UBAAAAAAAAAS4AAAAMAAAAmEITGJ4F5z+AdbR5n+LqPwAAAD+1AQAAAAAAAAEvAAAADAAAANyWvKtWbOc/gHW0eZ/i6j8AAAA/xQEAAAAAAAABMAAAAAwAAAD8QJH1sp/nP4B1tHmf4uo/AAAAP8UBAAAAAAAAATEAAAAMAAAAIOtlPw/T5z+AdbR5n+LqPwAAAD/UAQAAAAAAAAEyAAAADAAAAECVOolrBug/gHW0eZ/i6j8AAAA/1AEAAAAAAAABMwAAAAwAAABU6iSuGSDoP4B1tHmf4uo/AAAAP+QBAAAAAAAAATQAAAAMAAAAZD8P08c56D+AdbR5n+LqPwAAAD/0AQAAAAAAAAE1AAAADAAAAHSU+fd1U+g/gHW0eZ/i6j8AAAA/AwIAAAAAAAABNgAAAAwAAACYPs5B0oboP4B1tHmf4uo/AAAAPxMCAAAAAAAAATcAAAAMAAAApJO4ZoCg6D+AdbR5n+LqPwAAAD8TAgAAAAAAAAE4AAAADAAAAMg9jbDc0+g/gHW0eZ/i6j8AAAA/IgIAAAAAAAABOQAAAAwAAAD8PEwf5yDpP4B1tHmf4uo/AAAAPyICAAAAAAAAAToAAAAMAAAAMDwLjvFt6T/oaPM+xSXrPwAAAD8yAgAAAAAAAAE7AAAADAAAAIDlnkZY7uk/VFwyBOto6z8AAAA/MgIAAAAAAAABPAAAAAwAAAC05F21YjvqP1RcMgTraOs/AAAAP0ICAAAAAAAAAT0AAAAMAAAA+DgHSRui6j9UXDIE62jrPwAAAD9CAgAAAAAAAAE+AAAADAAAACw4xrcl7+o/VFwyBOto6z8AAAA/UQIAAAAAAAABPwAAAAwAAABsjG9L3lXrP1RcMgTraOs/AAAAP2ECAAAAAAAAAUAAAAAMAAAAoIsuuuii6z9UXDIE62jrPwAAAD9hAgAAAAAAAAFBAAAADAAAALDgGN+WvOs/VFwyBOto6z8AAAA/cQIAAAAAAAABQgAAAAwAAADENQMERdbrP1RcMgTraOs/AAAAP3ECAAAAAAAAAUMAAAAMAAAA1IrtKPPv6z9UXDIE62jrPwAAAD+AAgAAAAAAAAFEAAAADAAAAOTf102hCew/VFwyBOto6z8AAAA/SAMAAAAAAAABRQAAAAwAAAAEiqyX/TzsP1RcMgTraOs/AAAAP1gDAAAAAAAAAUYAAAAMAAAAFN+WvKtW7D9UXDIE62jrPwAAAD9oAwAAAAAAAAFHAAAADAAAACg0geFZcOw/VFwyBOto6z8AAAA/hwMAAAAAAAABSAAAAAwAAAA4iWsGCIrsP1RcMgTraOs/AAAAP6YDAAAAAAAAAUkAAAAMAAAAOIlrBgiK7D/oaPM+xSXrPwAAAD+2AwAAAAAAAAFKAAAADAAAAFgzQFBkvew/gHW0eZ/i6j8AAAA/xQMAAAAAAAABSwAAAAwAAABsiCp1EtfsPxSCdbR5n+o/AAAAP9UDAAAAAAAAAUwAAAAMAAAAjDL/vm4K7T+sjjbvU1zqPwAAAD/lAwAAAAAAAAFNAAAADAAAAKCH6eMcJO0/rI4271Nc6j8AAAA/5QMAAAAAAAABTgAAAAwAAACw3NMIyz3tP0Sb9ykuGeo/AAAAP/QDAAAAAAAAAU8AAAAMAAAAzIaoUidx7T9Em/cpLhnqPwAAAD/0AwAAAAAAAAFQAAAADAAAAODbknfViu0/RJv3KS4Z6j8AAAA/BAQAAAAAAAABUQAAAAwAAAAAhmfBMb7tP9ynuGQI1uk/AAAAPwQEAAAAAAAAAVIAAAAMAAAAFNtR5t/X7T9wtHmf4pLpPwAAAD8TBAAAAAAAAAFTAAAADAAAACQwPAuO8e0/cLR5n+KS6T8AAAA/EwQAAAAAAAABVAAAAAwAAABI2hBV6iTuPwjBOtq8T+k/AAAAPyMEAAAAAAAAAVUAAAAMAAAAWC/7eZg+7j8IwTravE/pPwAAAD8zBAAAAAAAAAFWAAAADAAAAFgv+3mYPu4/pM37FJcM6T8AAAA/YgQAAAAAAAABVwAAAAwAAABYL/t5mD7uP9DmfYpLhug/AAAAP5AEAAAAAAAAAVgAAAAMAAAAfNnPw/Rx7j9k8z7FJUPoPwAAAD+QBAAAAAAAAAFZAAAADAAAAIguuuiii+4/wCVDsI425z8AAAA/kAQAAAAAAAABWgAAAAwAAACo2I4y/77uP/A+xSVDsOY/AAAAP6AEAAAAAAAAAVsAAAAMAAAAvC15V63Y7j8gWEeb9ynmPwAAAD+gBAAAAAAAAAFcAAAADAAAAMyCY3xb8u4/5H2KS4Zg5T8AAAA/sAQAAAAAAAABXQAAAAwAAADc102hCQzvPxCXDME62uQ/AAAAP78EAAAAAAAAAV4AAAAMAAAAAIIi62U/7z/YvE9xyRDkPwAAAD+/BAAAAAAAAAFfAAAADAAAABDXDBAUWe8/BNbR5n2K4z8AAAA/zwQAAAAAAAABYAAAAAwAAAAgLPc0wnLvPzTvU1wyBOM/AAAAP88EAAAAAAAAAWEAAAAMAAAAICz3NMJy7z/M+xSXDMHiPwAAAD/fBAAAAAAAAAFiAAAADAAAADSB4VlwjO8//BSXDME64j8AAAA/3wQAAAAAAAABYwAAAAwAAAA0geFZcIzvP5AhWEeb9+E/AAAAP+4EAAAAAAAAAWQAAAAMAAAARNbLfh6m7z8oLhmCdbThPwAAAD/uBAAAAAAAAAFlAAAADAAAAETWy34epu8/8FNcMgTr4D8AAAA//gQAAAAAAAABZgAAAAwAAABQK7ajzL/vP4RgHW3ep+A/AAAAP/4EAAAAAAAAAWcAAAAMAAAAUCu2o8y/7z8cbd6nuGTgPwAAAD8NBQAAAAAAAAFoAAAADAAAAGSAoMh62e8/wCVDsI423z8AAAA/DQUAAAAAAAABaQAAAAwAAABkgKDIetnvP0hxyRCso90/AAAAPx0FAAAAAAAAAWoAAAAMAAAAZICgyHrZ7z/YvE9xyRDcPwAAAD8dBQAAAAAAAAFrAAAADAAAAGSAoMh62e8/kCFYR5v32T8AAAA/OQUAAAAAAAABbAAAAAwAAABkgKDIetnvP3if4pIhWNc/AAAAPzkFAAAAAAAAAW0AAAAMAAAAZICgyHrZ7z8A62jzPsXVPwAAAD9IBQAAAAAAAAFuAAAADAAAAGSAoMh62e8/uE9xyRCs0z8AAAA/SAUAAAAAAAABbwAAAAwAAABQK7ajzL/vP0Cb9ykuGdI/AAAAP1gFAAAAAAAAAXAAAAAMAAAAUCu2o8y/7z+gzfsUlwzRPwAAAD9YBQAAAAAAAAFxAAAADAAAAFArtqPMv+8/YDIE62jzzj8AAAA/aAUAAAAAAAABcgAAAAwAAABE1st+HqbvP2DJEKyjzcs/AAAAP2gFAAAAAAAAAXMAAAAMAAAANIHhWXCM7z8wLhmCdbTJPwAAAD93BQAAAAAAAAF0AAAADAAAACAs9zTCcu8/4JIhWEebxz8AAAA/dwUAAAAAAAABdQAAAAwAAAAQ1wwQFFnvPzDFJUOwjsY/AAAAP4cFAAAAAAAAAXYAAAAMAAAA8Cw4xrcl7z/wKS4ZgnXEPwAAAD+WBQAAAAAAAAF3AAAADAAAANzXTaEJDO8/oI4271Ncwj8AAAA/lgUAAAAAAAABeAAAAAwAAAC8LXlXrdjuP3DzPsUlQ8A/AAAAP5YFAAAAAAAAAXkAAAAMAAAAiC666KKL7j9AsI4271O8PwAAAD+mBQAAAAAAAAF6AAAADAAAAGiE5Z5GWO4/wHmf4pIhuD8AAAA/tgUAAAAAAAABewAAAAwAAAA0hSYwPAvuPyBDsI4277M/AAAAP7YFAAAAAAAAAXwAAAAMAAAAAIZnwTG+7T9AGYJ1tHmvPwAAAD+2BQAAAAAAAAF9AAAADAAAALwxvi15V+0/gOKSIVhHqz8AAAA/xQUAAAAAAAABfgAAAAwAAACw3NMIyz3tP4DikiFYR6s/AAAAP9UFAAAAAAAAAX8AAAAMAAAAfN0UmsDw7D8ArKPN+xSnPwAAAD/VBQAAAAAAAAGAAAAADAAAAFgzQFBkvew/AKyjzfsUpz8AAAA/5QUAAAAAAAABgQAAAAwAAAA4iWsGCIrsPwCso837FKc/AAAAP+UFAAAAAAAAAYIAAAAMAAAAKDSB4Vlw7D8ArKPN+xSnPwAAAD/0BQAAAAAAAAGDAAAADAAAAASKrJf9POw/AKyjzfsUpz8AAAA/9AUAAAAAAAABhAAAAAwAAADUiu0o8+/rPwCso837FKc/AAAAPwQGAAAAAAAAAYUAAAAMAAAAsOAY35a86z8ArKPN+xSnPwAAAD8EBgAAAAAAAAGGAAAADAAAAIDhWXCMb+s/AKyjzfsUpz8AAAA/EwYAAAAAAAABhwAAAAwAAAA4jbDc0wjrPwCso837FKc/AAAAPxMGAAAAAAAAAYgAAAAMAAAA6OMcJG2I6j+AdbR5n+KiPwAAAD8jBgAAAAAAAAGJAAAADAAAAGQ7yvz7uuk/gH2KS4ZgnT8AAAA/IwYAAAAAAAABigAAAAwAAADYknfViu3oPwARrKPN+5Q/AAAAPzMGAAAAAAAAAYsAAAAMAAAAVOokrhkg6D8AEayjzfuUPwAAAD8zBgAAAAAAAAGMAAAADAAAALzs52H6OOc/AEeb9ykuiT8AAAA/QgYAAAAAAAABjQAAAAwAAAAERdbLfh7mPwBHm/cpLok/AAAAP0IGAAAAAAAAAY4AAAAMAAAAOEjaEFXq5D8AR5v3KS6JPwAAAD9SBgAAAAAAAAGPAAAADAAAAHBL3lUrtuM/AEeb9ykuiT8AAAA/UgYAAAAAAAABkAAAAAwAAACU+fd1U2jiPwBHm/cpLok/AAAAP2IGAAAAAAAAAZEAAAAMAAAA2FHm39dN4T8AR5v3KS6JPwAAAD9iBgAAAAAAAAGSAAAADAAAABBV6iSuGeA/AEeb9ykuiT8AAAA/cQYAAAAAAAABkwAAAAwAAACwWrEdZf7dPwARrKPN+5Q/AAAAP3EGAAAAAAAAAZQAAAAMAAAAMAuO8W3J2z8AEayjzfuUPwAAAD+BBgAAAAAAAAGVAAAADAAAAMC7asV2lNk/gH2KS4ZgnT8AAAA/gQYAAAAAAAABlgAAAAwAAACQwPAsOMbXP4B9ikuGYJ0/AAAAP5AGAAAAAAAAAZcAAAAMAAAAaMV2lPn31T+AfYpLhmCdPwAAAD+QBgAAAAAAAAGYAAAADAAAAHgepo9zkNQ/gH2KS4ZgnT8AAAA/oAYAAAAAAAABmQAAAAwAAADQy34epo/TP4B9ikuGYJ0/AAAAP6AGAAAAAAAAAZoAAAAMAAAASCMs9zTC0j+AfYpLhmCdPwAAAD+wBgAAAAAAAAGbAAAADAAAAOAkrhkgKNI/gH2KS4ZgnT8AAAA/sAYAAAAAAAABnAAAAAwAAACg0ASGZ8HRP4B9ikuGYJ0/AAAAP78GAAAAAAAAAZ0AAAAMAAAAONKGqFIn0T+AfYpLhmCdPwAAAD+/BgAAAAAAAAGeAAAADAAAANjTCMs9jdA/gH2KS4ZgnT8AAAA/zwYAAAAAAAABnwAAAAwAAABgAsOz4BjPP4B9ikuGYJ0/AAAAP88GAAAAAAAAAaAAAAAMAAAAULEdZf59zT+AfYpLhmCdPwAAAD/fBgAAAAAAAAGhAAAADAAAAIC0IarUScw/gH2KS4ZgnT8AAAA/3wYAAAAAAAABogAAAAwAAACwtyXvqhXLP4B9ikuGYJ0/AAAAP+4GAAAAAAAAAaMAAAAMAAAA8LopNIHhyT+AfYpLhmCdPwAAAD/uBgAAAAAAAAGkAAAADAAAACC+LXlXrcg/gH2KS4ZgnT8AAAA//gYAAAAAAAABpQAAAAwAAADQGN+WvKvGP4B9ikuGYJ0/AAAAPw0HAAAAAAAAAaYAAAAMAAAAgHOQtCGqxD+AfYpLhmCdPwAAAD8NBwAAAAAAAAGnAAAADAAAAHAi62U/D8M/gH2KS4ZgnT8AAAA/HQcAAAAAAAABqAAAAAwAAABg0UUXXXTBP4B1tHmf4qI/AAAAPx0HAAAAAAAAAakAAAAMAAAAwABBkfWyvz+AdbR5n+KiPwAAAD8tBwAAAAAAAAGqAAAADAAAACAHSRuiSr0/gHW0eZ/ioj8AAAA/LQcAAAAAAAABqwAAAAwAAAAAtqPMv6+7P4B1tHmf4qI/AAAAPzwHAAAAAAAAAawAAAAMAAAAgA1RpU7iuj+AdbR5n+KiPwAAAD88BwAAAAAAAAGtAAAADAAAAABl/n3dFLo/gHW0eZ/ioj8AAAA/TAcAAAAAAAABrgAAAAwAAABgvKtWbEe5P4B1tHmf4qI/AAAAP0wHAAAAAAAAAa8AAAAMAAAA4BNZL/t5uD+AdbR5n+KiPwAAAD9cBwAAAAAAAAGwAAAADAAAAIBrBgiKrLc/gHW0eZ/ioj8AAAA/awcAAAAAAAABsQAAAAwAAAAAw7PgGN+2P4B1tHmf4qI/AAAAP2sHAAAAAAAAAbIAAAAMAAAA4HEOkjZEtT+AdbR5n+KiPwAAAD97BwAAAAAAAAGzAAAADAAAAGDJu2rFdrQ/gHW0eZ/ioj8AAAA/ewcAAAAAAAABtAAAAAwAAADAIGlDVKmzP4B1tHmf4qI/AAAAP4oHAAAAAAAAAbUAAAAMAAAAICdxzQBBsT+AdbR5n+KiPwAAAD+KBwAAAAAAAAG2AAAADAAAAECsl/08TK8/gHW0eZ/ioj8AAAA/mgcAAAAAAAABtwAAAAwAAABAuacRlnuqP4B1tHmf4qI/AAAAP5oHAAAAAAAAAbgAAAAMAAAAQGgCw7PgqD+AdbR5n+KiPwAAAD+qBwAAAAAAAAG5AAAADAAAAAB1EtcMEKQ/gHW0eZ/ioj8AAAA/qgcAAAAAAAABugAAAAwAAADAI22IKnWiP4B1tHmf4qI/AAAAP7kHAAAAAAAAAbsAAAAMAAAAgANF1st+nj+AdbR5n+KiPwAAAD+5BwAAAAAAAAG8AAAADAAAAAC/r5tCE5g/gHW0eZ/ioj8AAAA/yQcAAAAAAAABvQAAAAwAAACAHWX+fd2UP4B1tHmf4qI/AAAAP9kHAAAAAAAAAb4AAAAMAAAAgHsaYbmnkT+AdbR5n+KiPwAAAD/ZBwAAAAAAAAG/AAAADAAAAACyn4fp44w/gHW0eZ/ioj8AAAA/NggAAAAAAAABwAAAAAwAAAAAsp+H6eOMP4DikiFYR6s/AAAAP0YIAAAAAAAAAcEAAAAMAAAAALKfh+njjD9AGYJ1tHmvPwAAAD9GCAAAAAAAAAHCAAAADAAAAABuCk1geIY/YN6nuGQItj8AAAA/VggAAAAAAAABwwAAAAwAAAAAKnUS1wyAP+AUlwzBOro/AAAAP1YIAAAAAAAAAcQAAAAMAAAAACp1EtcMgD+AS4ZgHW2+PwAAAD9lCAAAAAAAAAHFAAAADAAAAAAqdRLXDIA/oI4271Ncwj8AAAA/ZQgAAAAAAAABxgAAAAwAAAAAKnUS1wyAP1BcMgTraMM/AAAAP3UIAAAAAAAAAccAAAAMAAAAAMq/r5tCcz8wxSVDsI7GPwAAAD91CAAAAAAAAAHIAAAADAAAAADKv6+bQnM/gGAdbd6nyD8AAAA/hAgAAAAAAAAByQAAAAwAAAAAyr+vm0JzPzAuGYJ1tMk/AAAAP4QIAAAAAAAAAcoAAAAMAAAAAMq/r5tCcz8QlwzBOtrMPwAAAD+UCAAAAAAAAAHLAAAADAAAAADKv6+bQnM/sGQI1tHmzT8AAAA/lAgAAAAAAAABzAAAAAwAAAAAyr+vm0JzP9DmfYpLhtA/AAAAP6QIAAAAAAAAAc0AAAAMAAAAAMq/r5tCcz9Am/cpLhnSPwAAAD+kCAAAAAAAAAHOAAAADAAAAADKv6+bQnM/uE9xyRCs0z8AAAA/swgAAAAAAAABzwAAAAwAAAAAyr+vm0JzPwDraPM+xdU/AAAAP7MIAAAAAAAAAdAAAAAMAAAAAMq/r5tCcz94n+KSIVjXPwAAAD/DCAAAAAAAAAHRAAAADAAAAADKv6+bQnM/8FNcMgTr2D8AAAA/wwgAAAAAAAAB0gAAAAwAAAAAyr+vm0JzP5AhWEeb99k/AAAAP9MIAAAAAAAAAdMAAAAMAAAAAMq/r5tCcz8A1tHmfYrbPwAAAD/TCAAAAAAAAAHUAAAADAAAAADKv6+bQnM/qKPN+xSX3D8AAAA/4ggAAAAAAAAB1QAAAAwAAAAAyr+vm0JzPxhYR5v3Kd4/AAAAP+IIAAAAAAAAAdYAAAAMAAAAAMq/r5tCcz+YDME62rzfPwAAAD/yCAAAAAAAAAHXAAAADAAAAAAqdRLXDIA/8FNcMgTr4D8AAAA/8ggAAAAAAAAB2AAAAAwAAAAAKnUS1wyAPyguGYJ1tOE/AAAAPwEJAAAAAAAAAdkAAAAMAAAAAG4KTWB4hj9gCNbR5n3iPwAAAD8BCQAAAAAAAAHaAAAADAAAAABuCk1geIY/oOKSIVhH4z8AAAA/EQkAAAAAAAAB2wAAAAwAAAAAbgpNYHiGPwTW0eZ9iuM/AAAAPxEJAAAAAAAAAdwAAAAMAAAAAG4KTWB4hj/YvE9xyRDkPwAAAD8hCQAAAAAAAAHdAAAADAAAAABuCk1geIY/qKPN+xSX5D8AAAA/IQkAAAAAAAAB3gAAAAwAAAAAbgpNYHiGPxCXDME62uQ/AAAAPzAJAAAAAAAAAd8AAAAMAAAAAG4KTWB4hj/kfYpLhmDlPwAAAD8wCQAAAAAAAAHgAAAADAAAAABuCk1geIY/tGQI1tHm5T8AAAA/QAkAAAAAAAAB4QAAAAwAAAAAbgpNYHiGP4hLhmAdbeY/AAAAP0AJAAAAAAAAAeIAAAAMAAAAAG4KTWB4hj8sGYJ1tHnnPwAAAD9QCQAAAAAAAAHjAAAADAAAAABuCk1geIY/pM37FJcM6T8AAAA/XwkAAAAAAAAB5AAAAAwAAAAAbgpNYHiGP0Sb9ykuGeo/AAAAP18JAAAAAAAAAeUAAAAMAAAAAG4KTWB4hj+AdbR5n+LqPwAAAD9vCQAAAAAAAAHmAAAADAAAAABuCk1geIY/VFwyBOto6z8AAAA/bwkAAAAAAAAB5wAAAAwAAAAAsp+H6eOMP4w271NcMuw/AAAAP34JAAAAAAAAAegAAAAMAAAAALKfh+njjD/0KS4ZgnXsPwAAAD9+CQAAAAAAAAHpAAAADAAAAIB7GmG5p5E/XB1t3qe47D8AAAA/+wkAAAAAAAAB6gAAAAwAAACAexphuaeRP8QQrKPN++w/AAAAPzoKAAAAAAAAAesAAAAMAAAAgHsaYbmnkT8wBOto8z7tPwAAAD86CgAAAAAAAAHsAAAADAAAAIAdZf593ZQ/mPcpLhmC7T8AAAA/SgoAAAAAAAAB7QAAAAwAAAAAv6+bQhOYPwTraPM+xe0/AAAAP0oKAAAAAAAAAe4AAAAMAAAAAL+vm0ITmD/U0eZ9ikvuPwAAAD9ZCgAAAAAAAAHvAAAADAAAAAC/r5tCE5g/PMUlQ7CO7j8AAAA/aQoAAAAAAAAB8AAAAAwAAAAAv6+bQhOYP6S4ZAjW0e4/AAAAP2kKAAAAAAAAAfEAAAAMAAAAgGH6OAdJmz8MrKPN+xTvPwAAAD94CgAAAAAAAAHyAAAADAAAAIBh+jgHSZs/dJ/ikiFY7z8AAAA/eAoAAAAAAAAB8wAAAAwAAACAYfo4B0mbP+CSIVhHm+8/AAAAP4gKAAAAAAAAAfQAAAAMAAAAwNLHOUjaoD/gkiFYR5vvPwAAAD8BDQAAAAAAAAH1AAAADAAAAAB1EtcMEKQ/4JIhWEeb7z8AAAA/AQ0AAAAAAAAB9gAAAAwAAABAaALDs+CoP+CSIVhHm+8/AAAAPxENAAAAAAAAAfcAAAAMAAAAgFvyrlqxrT/gkiFYR5vvPwAAAD8RDQAAAAAAAAH4AAAADAAAAMDPw/RxDrI/4JIhWEeb7z8AAAA/IQ0AAAAAAAAB+QAAAAwAAADAIGlDVKmzP+CSIVhHm+8/AAAAPyENAAAAAAAAAfoAAAAMAAAAYBphuacRtj90n+KSIVjvPwAAAD8wDQAAAAAAAAH7AAAADAAAAIBrBgiKrLc/dJ/ikiFY7z8AAAA/MA0AAAAAAAAB/AAAAAwAAACADVGlTuK6Pwyso837FO8/AAAAP0ANAAAAAAAAAf0AAAAMAAAAALajzL+vuz8MrKPN+xTvPwAAAD9ADQAAAAAAAAH+AAAADAAAAKCvm0ITGL4/DKyjzfsU7z8AAAA/Tw0AAAAAAAAB/wAAAAwAAAAgWO5phOW+P6S4ZAjW0e4/AAAAP08NAAAAAAAAAQABAAAMAAAAoNRJXDNAwD+kuGQI1tHuPwAAAD9fDQAAAAAAAAEBAQAADAAAAOAo8+/rpsA/pLhkCNbR7j8AAAA/Xw0AAAAAAAABAgEAAAwAAAAgfZyDpA3BP6S4ZAjW0e4/AAAAP28NAAAAAAAAAQMBAAAMAAAAYNFFF110wT+kuGQI1tHuPwAAAD9vDQAAAAAAAAEEAQAADAAAAKAl76oV28E/pLhkCNbR7j8AAAA/iQ0AAAAAAAABBQEAAAwAAADweZg+zkHCPzzFJUOwju4/AAAAP5kNAAAAAAAAAQYBAAAMAAAAMM5B0oaowj88xSVDsI7uPwAAAD+ZDQAAAAAAAAEHAQAADAAAAHAi62U/D8M/PMUlQ7CO7j8AAAA/qQ0AAAAAAAABCAEAAAwAAAAAyz2NsNzDPzzFJUOwju4/AAAAP6kNAAAAAAAAAQkBAAAMAAAAQB/nIGlDxD/U0eZ9ikvuPwAAAD+4DQAAAAAAAAEKAQAADAAAAIBzkLQhqsQ/1NHmfYpL7j8AAAA/yA0AAAAAAAABCwEAAAwAAADQxzlI2hDFP9TR5n2KS+4/AAAAP9cNAAAAAAAAAQwBAAAMAAAAEBzj25J3xT/U0eZ9ikvuPwAAAD/XDQAAAAAAAAENAQAADAAAABAc49uSd8U/aN6nuGQI7j8AAAA/5w0AAAAAAAAL</ink>
</athena>
</file>

<file path=customXml/item14.xml><?xml version="1.0" encoding="utf-8"?>
<athena xmlns="http://schemas.microsoft.com/edu/athena" version="0.1.2681.0">
  <media streamable="true" recordStart="0" recordEnd="25515" recordLength="1460633" start="0" end="25515" audioFormat="{00001610-0000-0010-8000-00AA00389B71}" audioRate="44100" muted="false" volume="0.8" fadeIn="0" fadeOut="0" videoFormat="{34363248-0000-0010-8000-00AA00389B71}" videoRate="30" videoWidth="960" videoHeight="720"/>
</athena>
</file>

<file path=customXml/item15.xml><?xml version="1.0" encoding="utf-8"?>
<athena xmlns="http://schemas.microsoft.com/edu/athena" version="0.1.2681.0">
  <timings duration="40976"/>
</athena>
</file>

<file path=customXml/item16.xml><?xml version="1.0" encoding="utf-8"?>
<athena xmlns="http://schemas.microsoft.com/edu/athena" version="0.1.2681.0">
  <timings duration="82593"/>
</athena>
</file>

<file path=customXml/item17.xml><?xml version="1.0" encoding="utf-8"?>
<athena xmlns="http://schemas.microsoft.com/edu/athena" version="0.1.2681.0">
  <media streamable="true" recordStart="25515" recordEnd="54636" recordLength="1460633" start="25515" end="54636" audioFormat="{00001610-0000-0010-8000-00AA00389B71}" audioRate="44100" muted="false" volume="0.8" fadeIn="0" fadeOut="0" videoFormat="{34363248-0000-0010-8000-00AA00389B71}" videoRate="30" videoWidth="960" videoHeight="720"/>
</athena>
</file>

<file path=customXml/item18.xml><?xml version="1.0" encoding="utf-8"?>
<athena xmlns="http://schemas.microsoft.com/edu/athena" version="0.1.2681.0">
  <timings duration="3907"/>
</athena>
</file>

<file path=customXml/item1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cAAAAJAAAABwMAAAAAAQAAAAgAAAAECUlua0F0b21WMQIAAAAJBAAAAAkFAAAACQYAAAAJBwAAAAkIAAAACQkAAAAJCgAAAAoFBAAAAAtQZW5TdHJva2VWMQQAAAAKQXR0cmlidXRlcwVUcmFjZQlTdGFydFRpbWUEVHlwZQQEAAQPUGVuQXR0cmlidXRlc1YxAgAAAApJbmtUcmFjZVYxAgAAABAMQWN0aW9uVHlwZVYxAgAAAAIAAAAJCwAAAAkMAAAALA8AAAAAAAAF8////wxBY3Rpb25UeXBlVjEBAAAAB3ZhbHVlX18ACAIAAAAAAAAAAQUAAAAEAAAACQ4AAAAJDwAAAGA6AAAAAAAAAfD////z////AAAAAAEGAAAABAAAAAkRAAAACRIAAACQfAAAAAAAAAHt////8////wAAAAABBwAAAAQAAAAJFAAAAAkVAAAAdo0AAAAAAAAB6v////P///8AAAAAAQgAAAAEAAAACRcAAAAJGAAAAOwFAQAAAAAAAef////z////AAAAAAEJAAAABAAAAAkaAAAACRsAAABKTAEAAAAAAAHk////8////wAAAAAFCgAAAA1DbGVhckNhbnZhc1YxAgAAAAlTdGFydFRpbWUEVHlwZQAEEAxBY3Rpb25UeXBlVjECAAAAAgAAAAFvAQAAAAAAAeP////z////AAAAAAULAAAAD1BlbkF0dHJpYnV0ZXNWMQoAAAAHX2NvbG9yQQdfY29sb3JSB19jb2xvckcHX2NvbG9yQgpGaXRUb0N1cnZlBkhlaWdodA5JZ25vcmVQcmVzc3VyZQ1Jc0hpZ2hsaWdodGVyBVNoYXBlBVdpZHRoAAAAAAAAAAAEAAICAgIBBgEBDEJydXNoU2hhcGVWMQIAAAAGAgAAAP/wWigAAAAAAAAAIkAAAAXi////DEJydXNoU2hhcGVWMQEAAAAHdmFsdWVfXwAIAgAAAAEAAAAAAAAAAAAiQAUMAAAACklua1RyYWNlVjEDAAAADUxpc3RgMStfaXRlbXMMTGlzdGAxK19zaXplD0xpc3RgMStfdmVyc2lvbgQAABhTaGFyZWQuSW5raW5nLklua1BvaW50W10CAAAACAgCAAAACR8AAAAOAAAADgAAAAEOAAAACwAAAP/wWigAAAAAAAAAIkAAAAHg////4v///wEAAAAAAAAAAAAiQAEPAAAADAAAAAkhAAAANgAAADYAAAABEQAAAAsAAAD/8FooAAAAAAAAACJAAAAB3v///+L///8BAAAAAAAAAAAAIkABEgAAAAwAAAAJIwAAACMAAAAjAAAAARQAAAALAAAA//BaKAAAAAAAAAAiQAAAAdz////i////AQAAAAAAAAAAACJAARUAAAAMAAAACSUAAAAZAAAAGQAAAAEXAAAACwAAAP/wWigAAAAAAAAAIkAAAAHa////4v///wEAAAAAAAAAAAAiQAEYAAAADAAAAAknAAAAqQAAAKkAAAABGgAAAAsAAAD/8FooAAAAAAAAACJAAAAB2P///+L///8BAAAAAAAAAAAAIkABGwAAAAwAAAAJKQAAAAIBAAACAQAABx8AAAAAAQAAABAAAAAECklua1BvaW50VjECAAAACSoAAAAJKwAAAAksAAAACS0AAAAJLgAAAAkvAAAACTAAAAAJMQAAAAkyAAAACTMAAAAJNAAAAAk1AAAACTYAAAAJNwAAAA0CByEAAAAAAQAAAEAAAAAECklua1BvaW50VjEC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DQoHIwAAAAABAAAAQAAAAAQKSW5rUG9pbnRWMQIAAAAJbgAAAAlvAAAACXAAAAAJcQAAAAlyAAAACXMAAAAJdAAAAAl1AAAACXYAAAAJdwAAAAl4AAAACXkAAAAJegAAAAl7AAAACXwAAAAJfQAAAAl+AAAACX8AAAAJgAAAAAmBAAAACYIAAAAJgwAAAAmEAAAACYUAAAAJhgAAAAmHAAAACYgAAAAJiQAAAAmKAAAACYsAAAAJjAAAAAmNAAAACY4AAAAJjwAAAAmQAAAADR0HJQAAAAABAAAAIAAAAAQKSW5rUG9pbnRWMQIAAAAJkQAAAAmSAAAACZMAAAAJlAAAAAmVAAAACZYAAAAJlwAAAAmYAAAACZkAAAAJmgAAAAmbAAAACZwAAAAJnQAAAAmeAAAACZ8AAAAJoAAAAAmhAAAACaIAAAAJowAAAAmkAAAACaUAAAAJpgAAAAmnAAAACagAAAAJqQAAAA0HBycAAAAAAQAAAAABAAAECklua1BvaW50VjEC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NVwcpAAAAAAEAAAAAAgAABApJbmtQb2ludFYxAgA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3+BSoAAAAKSW5rUG9pbnRWMQQAAAABWAFZDlByZXNzdXJlRmFjdG9yCVRpbWVTdGFtcAAAAAAGBgsQAgAAAAH0lS3GUtU/4GT6KmFsdj8AAAA/AAAAAAAAAAABKwAAACoAAADZ6/uyQr7VP+Bk+iphbHY/AAAAP64AAAAAAAAAASwAAAAqAAAAn7vWA9BX1j/gZPoqYWx2PwAAAD+9AAAAAAAAAAEtAAAAKgAAAFRjJiBuH9c/gNCj+wRoez8AAAA/vQAAAAAAAAABLgAAACoAAAAKC3Y8DOfXPwBUe06mr4I/AAAAP80AAAAAAAAAAS8AAAAqAAAAufpBRwW+2D/AvyQfSquHPwAAAD/NAAAAAAAAAAEwAAAAKgAAAG+ikWOjhdk/gCvO7+2mjD8AAAA/3QAAAAAAAAABMQAAACoAAAAjSuF/QU3aP3DhIti/JI8/AAAAP90AAAAAAAAAATIAAAAqAAAA2PEwnN8U2z+wyzvgSNGQPwAAAD/sAAAAAAAAAAEzAAAAKgAAAJNRBMoizds/kIGQyBpPkz8AAAA/7AAAAAAAAAABNAAAACoAAABTaVsJC3bcP3jcurwDjpQ/AAAAP/wAAAAAAAAAATUAAAAqAAAAJ6k9feLw3D9wN+Ww7MyVPwAAAD/8AAAAAAAAAAE2AAAAKgAAAANZJxQETd0/cDflsOzMlT8AAAA/CwEAAAAAAAABNwAAACoAAADteBjOb4rdP3A35bDszJU/AAAAPwsBAAAAAAAAATgAAAAqAAAA1KRzWhV16D/NqGMgJLLWPwAAAD8AAAAAAAAAAAE5AAAAKgAAANDIsdHCfOg/zahjICSy1j8AAAA/XgAAAAAAAAABOgAAACoAAADFWKqueJvoP82oYyAkstY/AAAAP24AAAAAAAAAATsAAAAqAAAAvcRkFIGy6D/NqGMgJLLWPwAAAD9uAAAAAAAAAAE8AAAAKgAAALJUXfE20eg/zahjICSy1j8AAAA/fQAAAAAAAAABPQAAACoAAACm5FXO7O/oP82oYyAkstY/AAAAP30AAAAAAAAAAT4AAAAqAAAAmnROq6IO6T/NqGMgJLLWPwAAAD+NAAAAAAAAAAE/AAAAKgAAAI4ER4hYLek/HQMhkTWe1j8AAAA/jQAAAAAAAAABQAAAACoAAACAuH3cu1PpP29d3gFHitY/AAAAP5gAAAAAAAAAAUEAAAAqAAAAcmy0MB966T9vXd4BR4rWPwAAAD+YAAAAAAAAAAFCAAAAKgAAAGMg64SCoOk/b13eAUeK1j8AAAA/pwAAAAAAAAABQwAAACoAAABV1CHZ5cbpP7+3m3JYdtY/AAAAP7cAAAAAAAAAAUQAAAAqAAAAQdDUG6T86T8RElnjaWLWPwAAAD+3AAAAAAAAAAFFAAAAKgAAAC3Mh15iMuo/ERJZ42li1j8AAAA/twAAAAAAAAABRgAAACoAAAAW7HgYzm/qPxESWeNpYtY/AAAAP8YAAAAAAAAAAUcAAAAqAAAA+VPmwJS86j8RElnjaWLWPwAAAD/GAAAAAAAAAAFIAAAAKgAAAOFz13oA+uo/ERJZ42li1j8AAAA/1gAAAAAAAAABSQAAACoAAADRS0xGESjrP2FsFlR7TtY/AAAAP9YAAAAAAAAAAUoAAAAqAAAAw/+CmnRO6z9hbBZUe07WPwAAAD/mAAAAAAAAAAFLAAAAKgAAALlrPQB9Zes/s8bTxIw61j8AAAA/5gAAAAAAAAABTAAAACoAAACrH3RU4IvrPwMhkTWeJtY/AAAAP/UAAAAAAAAAAU0AAAAqAAAApmfwQjub6z8DIZE1nibWPwAAAD/1AAAAAAAAAAFOAAAAKgAAAKCvbDGWqus/VXtOpq8S1j8AAAA/BQEAAAAAAAABTwAAACoAAACXGyeXnsHrP1V7TqavEtY/AAAAPwUBAAAAAAAAAVAAAAAqAAAAkWOjhfnQ6z9Ve06mrxLWPwAAAD8VAQAAAAAAAAFRAAAAKgAAAIyrH3RU4Os/VXtOpq8S1j8AAAA/FQEAAAAAAAABUgAAACoAAACG85tir+/rP1V7TqavEtY/AAAAPyQBAAAAAAAAAVMAAAAqAAAAgTsYUQr/6z9Ve06mrxLWPwAAAD8kAQAAAAAAAAFUAAAAKgAAAHen0rYSFuw/VXtOpq8S1j8AAAA/NAEAAAAAAAABVQAAACoAAABx706lbSXsP1V7TqavEtY/AAAAP0MBAAAAAAAAAVYAAAAqAAAAaVsJC3Y87D9Ve06mrxLWPwAAAD9DAQAAAAAAAAFXAAAAKgAAAGSjhfnQS+w/VXtOpq8S1j8AAAA/UwEAAAAAAAABWAAAACoAAABe6wHoK1vsP1V7TqavEtY/AAAAP1MBAAAAAAAAAVkAAAAqAAAAVzN+1oZq7D9Ve06mrxLWPwAAAD9jAQAAAAAAAAFaAAAAKgAAAFJ7+sTheew/VXtOpq8S1j8AAAA/YwEAAAAAAAABWwAAACoAAABPnzg8j4HsP1V7TqavEtY/AAAAP3IBAAAAAAAAAVwAAAAqAAAASee0KuqQ7D9Ve06mrxLWPwAAAD9yAQAAAAAAAAFdAAAAKgAAAEQvMRlFoOw/pdULF8H+1T8AAAA/ggEAAAAAAAABXgAAACoAAABBU2+Q8qfsP/cvyYfS6tU/AAAAP4IBAAAAAAAAAV8AAAAqAAAAO5vrfk237D/3L8mH0urVPwAAAD+SAQAAAAAAAAFgAAAAKgAAADm/Kfb6vuw/R4qG+OPW1T8AAAA/kgEAAAAAAAABYQAAACoAAAA142dtqMbsP0eKhvjj1tU/AAAAP6EBAAAAAAAAAWIAAAAqAAAALyvkWwPW7D9Hiob449bVPwAAAD+hAQAAAAAAAAFjAAAAKgAAACpzYEpe5ew/meRDafXC1T8AAAA/sQEAAAAAAAABZAAAACoAAAAnl57BC+3sP5nkQ2n1wtU/AAAAP7EBAAAAAAAAAWUAAAAqAAAAHCeXnsEL7T+Z5ENp9cLVPwAAAD/AAQAAAAAAAAFmAAAAKgAAAA+3j3t3Ku0/meRDafXC1T8AAAA/wAEAAAAAAAABZwAAACoAAAAHI0rhf0HtP5nkQ2n1wtU/AAAAP9ABAAAAAAAAAWgAAAAqAAAA/LJCvjVg7T+Z5ENp9cLVPwAAAD/QAQAAAAAAAAFpAAAAKgAAAPIe/SM+d+0/meRDafXC1T8AAAA/4AEAAAAAAAABagAAACoAAADnrvUA9JXtP5nkQ2n1wtU/AAAAP+ABAAAAAAAAAWsAAAAqAAAA3xqwZvys7T+Z5ENp9cLVPwAAAD/vAQAAAAAAAAFsAAAAKgAAANliLFVXvO0/meRDafXC1T8AAAA/7wEAAAAAAAABbQAAACoAAADXhmrMBMTtP5nkQ2n1wtU/AAAAP/8BAAAAAAAAAW4AAAAqAAAAEDT1Bil/6j/K9FXC2CzgPwAAAD8AAAAAAAAAAAFvAAAAKgAAAA1YM37Whuo/yvRVwtgs4D8AAAA/PwAAAAAAAAABcAAAACoAAAALfHH1g47qP8r0VcLYLOA/AAAAP1sAAAAAAAAAAXEAAAAqAAAACKCvbDGW6j/K9FXC2CzgPwAAAD9qAAAAAAAAAAFyAAAAKgAAAATE7ePeneo/yvRVwtgs4D8AAAA/egAAAAAAAAABcwAAACoAAAAB6CtbjKXqP8r0VcLYLOA/AAAAP4kAAAAAAAAAAXQAAAAqAAAA/gtq0jmt6j/K9FXC2CzgPwAAAD+ZAAAAAAAAAAF1AAAAKgAAAPlT5sCUvOo/yvRVwtgs4D8AAAA/qQAAAAAAAAABdgAAACoAAADxv6AmndPqP8r0VcLYLOA/AAAAP6kAAAAAAAAAAXcAAAAqAAAA5U+ZA1Py6j/K9FXC2CzgPwAAAD+4AAAAAAAAAAF4AAAAKgAAANQnDs9jIOs/8qG0euEi4D8AAAA/uAAAAAAAAAABeQAAACoAAADD/4KadE7rP/KhtHrhIuA/AAAAP8gAAAAAAAAAAXoAAAAqAAAArvs13TKE6z/yobR64SLgPwAAAD/IAAAAAAAAAAF7AAAAKgAAAJcbJ5eewes/8qG0euEi4D8AAAA/2AAAAAAAAAABfAAAACoAAACG85tir+/rP/KhtHrhIuA/AAAAP9gAAAAAAAAAAX0AAAAqAAAAbxONHBst7D/yobR64SLgPwAAAD/nAAAAAAAAAAF+AAAAKgAAAFczftaGauw/8qG0euEi4D8AAAA/9wAAAAAAAAABfwAAACoAAABBU2+Q8qfsP/KhtHrhIuA/AAAAP/cAAAAAAAAAAYAAAAAqAAAALyvkWwPW7D/yobR64SLgPwAAAD/3AAAAAAAAAAGBAAAAKgAAABwnl57BC+0/8qG0euEi4D8AAAA/BgEAAAAAAAABggAAACoAAAAN283yJDLtP/KhtHrhIuA/AAAAPxYBAAAAAAAAAYMAAAAqAAAA/44ER4hY7T/yobR64SLgPwAAAD8WAQAAAAAAAAGEAAAAKgAAAPb6vqyQb+0/8qG0euEi4D8AAAA/JgEAAAAAAAABhQAAACoAAADl0jN4oZ3tP/KhtHrhIuA/AAAAPyYBAAAAAAAAAYYAAAAqAAAA14ZqzATE7T/K9FXC2CzgPwAAAD81AQAAAAAAAAGHAAAAKgAAAMg6oSBo6u0/yvRVwtgs4D8AAAA/NQEAAAAAAAABiAAAACoAAAC67td0yxDuP8r0VcLYLOA/AAAAP0UBAAAAAAAAAYkAAAAqAAAArX7QUYEv7j/K9FXC2CzgPwAAAD9FAQAAAAAAAAGKAAAAKgAAAJ1WRR2SXe4/yvRVwtgs4D8AAAA/VQEAAAAAAAABiwAAACoAAACR5j36R3zuP8r0VcLYLOA/AAAAP1UBAAAAAAAAAYwAAAAqAAAAhXY21/2a7j/K9FXC2CzgPwAAAD9kAQAAAAAAAAGNAAAAKgAAAH++ssVYqu4/yvRVwtgs4D8AAAA/ZAEAAAAAAAABjgAAACoAAAB3Km0rYcHuP/KhtHrhIuA/AAAAP3QBAAAAAAAAAY8AAAAqAAAAdU6rog7J7j/yobR64SLgPwAAAD90AQAAAAAAAAGQAAAAKgAAAHFy6Rm80O4/8qG0euEi4D8AAAA/gwEAAAAAAAABkQAAACoAAABVXfE20cjRP4TXUqFH9+E/AAAAPwAAAAAAAAAAAZIAAAAqAAAAT6VtJSzY0T+E11KhR/fhPwAAAD8TAgAAAAAAAAGTAAAAKgAAADjFXt+XFdI/hNdSoUf34T8AAAA/EwIAAAAAAAABlAAAACoAAAAtVVe8TTTSP4TXUqFH9+E/AAAAPyICAAAAAAAAAZUAAAAqAAAAHC3Mh15i0j+E11KhR/fhPwAAAD8yAgAAAAAAAAGWAAAAKgAAAAoFQVNvkNI/hNdSoUf34T8AAAA/MgIAAAAAAAABlwAAACoAAADzJDIN283SP4TXUqFH9+E/AAAAP0ICAAAAAAAAAZgAAAAqAAAA3UQjx0YL0z+E11KhR/fhPwAAAD9CAgAAAAAAAAGZAAAAKgAAAMCskG8NWNM/hNdSoUf34T8AAAA/UQIAAAAAAAABmgAAACoAAACjFP4X1KTTP4TXUqFH9+E/AAAAP1ECAAAAAAAAAZsAAAAqAAAAhnxrwJrx0z+E11KhR/fhPwAAAD9hAgAAAAAAAAGcAAAAKgAAAG6cXHoGL9Q/hNdSoUf34T8AAAA/YQIAAAAAAAABnQAAACoAAABYvE00cmzUP4TXUqFH9+E/AAAAP3ECAAAAAAAAAZ4AAAAqAAAARpTC/4Ka1D+E11KhR/fhPwAAAD9xAgAAAAAAAAGfAAAAKgAAADsku9w4udQ/hNdSoUf34T8AAAA/gAIAAAAAAAABoAAAACoAAAA1bDfLk8jUP4TXUqFH9+E/AAAAP4ACAAAAAAAAAaEAAAAqAAAAMLSzue7X1D+E11KhR/fhPwAAAD+QAgAAAAAAAAGiAAAAKgAAAB6MKIX/BdU/rISxWVDt4T8AAAA/sAQAAAAAAAABowAAACoAAAAY1KRzWhXVP6yEsVlQ7eE/AAAAP7AEAAAAAAAAAaQAAAAqAAAAExwhYrUk1T+shLFZUO3hPwAAAD+/BAAAAAAAAAGlAAAAKgAAAA1knVAQNNU/1DEQElnj4T8AAAA/vwQAAAAAAAABpgAAACoAAAAHrBk/a0PVP9QxEBJZ4+E/AAAAP88EAAAAAAAAAacAAAAqAAAAAfSVLcZS1T/UMRASWePhPwAAAD/fBAAAAAAAAAGoAAAAKgAAAPs7EhwhYtU/1DEQElnj4T8AAAA/7gQAAAAAAAABqQAAACoAAAD2g44KfHHVP/zebsph2eE/AAAAP+4EAAAAAAAAAaoAAAAqAAAALHmVM/s7gj9+ArQNXkvtPwAAAD8AAAAAAAAAAAGrAAAAKgAAALx3p9K2EoY/fgK0DV5L7T8AAAA/ywAAAAAAAAABrAAAACoAAACUdUJB0NSLP34CtA1eS+0/AAAAP9oAAAAAAAAAAa0AAAAqAAAAtrnu13TLkD9+ArQNXkvtPwAAAD/aAAAAAAAAAAGuAAAAKgAAAEK4AHcwopQ/fgK0DV5L7T8AAAA/2gAAAAAAAAABrwAAACoAAADSthIW7HiYP34CtA1eS+0/AAAAP+oAAAAAAAAAAbAAAAAqAAAACjXpnFZFnT+mrxLGZkHtPwAAAD/qAAAAAAAAAAGxAAAAKgAAAJ3Z35HgCKE/pq8SxmZB7T8AAAA/+gAAAAAAAAABsgAAACoAAAC3GEvVFW+jP85ccX5vN+0/AAAAPwkBAAAAAAAAAbMAAAAqAAAAz1e2GEvVpT/OXHF+bzftPwAAAD8JAQAAAAAAAAG0AAAAKgAAALvWA9BXtqg/+AnQNngt7T8AAAA/GQEAAAAAAAABtQAAACoAAAAF1oyftaGqP/gJ0DZ4Le0/AAAAPxkBAAAAAAAAAbYAAAAqAAAAHRX44uoHrT8gty7vgCPtPwAAAD8oAQAAAAAAAAG3AAAAKgAAAGUUgbJI864/ILcu74Aj7T8AAAA/KAEAAAAAAAABuAAAACoAAADWCQVBU2+wP0pkjaeJGe0/AAAAPzgBAAAAAAAAAbkAAAAqAAAAqEnntCrqsD9yEexfkg/tPwAAAD84AQAAAAAAAAG6AAAAKgAAAHqJySgCZbE/chHsX5IP7T8AAAA/SAEAAAAAAAABuwAAACoAAABMyauc2d+xP3IR7F+SD+0/AAAAP0gBAAAAAAAAAbwAAAAqAAAANOmcVkUdsj9yEexfkg/tPwAAAD9XAQAAAAAAAAG9AAAAKgAAAB4JjhCxWrI/chHsX5IP7T8AAAA/VwEAAAAAAAABvgAAACoAAAAGKX/KHJiyP5q+ShibBe0/AAAAP2cBAAAAAAAAAb8AAAAqAAAA2GhhPvQSsz+avkoYmwXtPwAAAD93AQAAAAAAAAHAAAAAKgAAAMKIUvhfULM/mr5KGJsF7T8AAAA/dwEAAAAAAAABwQAAACoAAACqqEOyy42zP5q+ShibBe0/AAAAP4YBAAAAAAAAAcIAAAAqAAAAlMg0bDfLsz+avkoYmwXtPwAAAD+GAQAAAAAAAAHDAAAAKgAAAHzoJSajCLQ/mr5KGJsF7T8AAAA/pQEAAAAAAAABxAAAACoAAABkCBfgDka0P5q+ShibBe0/AAAAP9MCAAAAAAAAAcUAAAAqAAAAOEj5U+bAtD+avkoYmwXtPwAAAD/jAgAAAAAAAAHGAAAAKgAAAAqI28e9O7U/mr5KGJsF7T8AAAA/8gIAAAAAAAABxwAAACoAAADyp8yBKXm1P5q+ShibBe0/AAAAP/ICAAAAAAAAAcgAAAAqAAAAxOeu9QD0tT+avkoYmwXtPwAAAD/yAgAAAAAAAAHJAAAAKgAAAJYnkWnYbrY/mr5KGJsF7T8AAAA/AgMAAAAAAAABygAAACoAAACAR4IjRKy2P5q+ShibBe0/AAAAPxEDAAAAAAAAAcsAAAAqAAAAaGdz3a/ptj+avkoYmwXtPwAAAD8RAwAAAAAAAAHMAAAAKgAAAFCHZJcbJ7c/mr5KGJsF7T8AAAA/EQMAAAAAAAABzQAAACoAAAA6p1VRh2S3P5q+ShibBe0/AAAAPyEDAAAAAAAAAc4AAAAqAAAAJMdGC/Ohtz+avkoYmwXtPwAAAD8hAwAAAAAAAAHPAAAAKgAAAAznN8Ve37c/mr5KGJsF7T8AAAA/rgMAAAAAAAAB0AAAACoAAAD0Bil/yhy4P8JrqdCj++w/AAAAP70DAAAAAAAAAdEAAAAqAAAA3iYaOTZauD/Ca6nQo/vsPwAAAD/NAwAAAAAAAAHSAAAAKgAAAMZGC/Ohl7g/wmup0KP77D8AAAA/6wMAAAAAAAAB0wAAACoAAACYhu1meRK5P+oYCIms8ew/AAAAPzkEAAAAAAAAAdQAAAAqAAAAasbP2lCNuT8SxmZBtefsPwAAAD9JBAAAAAAAAAHVAAAAKgAAACQmowiURbo/EsZmQbXn7D8AAAA/SQQAAAAAAAAB1gAAACoAAAAORpTC/4K6Pzxzxfm93ew/AAAAP0kEAAAAAAAAAdcAAAAqAAAAyqVn8EI7uz88c8X5vd3sPwAAAD9ZBAAAAAAAAAHYAAAAKgAAALTFWKqueLs/ZCAkssbT7D8AAAA/aAQAAAAAAAAB2QAAACoAAACEBTsehvO7P2QgJLLG0+w/AAAAP2gEAAAAAAAAAdoAAAAqAAAAhAU7Hobzuz+OzYJqz8nsPwAAAD94BAAAAAAAAAHbAAAAKgAAAG4lLNjxMLw/js2Cas/J7D8AAAA/xgQAAAAAAAAB3AAAACoAAABuJSzY8TC8P7Z64SLYv+w/AAAAP3IFAAAAAAAAAd0AAAAqAAAAbiUs2PEwvD/eJ0Db4LXsPwAAAD+RBQAAAAAAAAHeAAAAKgAAAFZFHZJdbrw/3idA2+C17D8AAAA/oQUAAAAAAAAB3wAAACoAAABWRR2SXW68Py6C/Uvyoew/AAAAP/4FAAAAAAAAAeAAAAAqAAAAVkUdkl1uvD9WL1wE+5fsPwAAAD/+BQAAAAAAAAHhAAAAKgAAAEBlDkzJq7w/gNy6vAOO7D8AAAA/DgYAAAAAAAAB4gAAACoAAABAZQ5Myau8P6iJGXUMhOw/AAAAPw4GAAAAAAAAAeMAAAAqAAAAKoX/BTXpvD/SNngtFXrsPwAAAD8dBgAAAAAAAAHkAAAAKgAAACqF/wU16bw/IpE1niZm7D8AAAA/HQYAAAAAAAAB5QAAACoAAAAqhf8FNem8P0o+lFYvXOw/AAAAPy0GAAAAAAAAAeYAAAAqAAAAEKXwv6AmvT9y6/IOOFLsPwAAAD88BgAAAAAAAAHnAAAAKgAAABCl8L+gJr0/mphRx0BI7D8AAAA/PAYAAAAAAAAB6AAAACoAAAAQpfC/oCa9P8RFsH9JPuw/AAAAP0wGAAAAAAAAAekAAAAqAAAAEKXwv6AmvT/s8g44UjTsPwAAAD9MBgAAAAAAAAHqAAAAKgAAAPrE4XkMZL0/Pk3MqGMg7D8AAAA/XAYAAAAAAAAB6wAAACoAAAD6xOF5DGS9P46niRl1DOw/AAAAP1wGAAAAAAAAAewAAAAqAAAA+sTheQxkvT+2VOjRfQLsPwAAAD9rBgAAAAAAAAHtAAAAKgAAAOTk0jN4ob0/3gFHiob46z8AAAA/awYAAAAAAAAB7gAAACoAAADk5NIzeKG9PwivpUKP7us/AAAAP3sGAAAAAAAAAe8AAAAqAAAA5OTSM3ihvT8wXAT7l+TrPwAAAD+LBgAAAAAAAAHwAAAAKgAAAOTk0jN4ob0/WAljs6Da6z8AAAA/iwYAAAAAAAAB8QAAACoAAADk5NIzeKG9P4C2wWup0Os/AAAAP5oGAAAAAAAAAfIAAAAqAAAA5OTSM3ihvT+qYyAkssbrPwAAAD+qBgAAAAAAAAHzAAAAKgAAAOTk0jN4ob0/0hB/3Lq86z8AAAA/uQYAAAAAAAAB9AAAACoAAADMBMTt4969P/q93ZTDsus/AAAAP7kGAAAAAAAAAfUAAAAqAAAAzATE7ePevT8iazxNzKjrPwAAAD+5BgAAAAAAAAH2AAAAKgAAAMwExO3j3r0/TBibBdWe6z8AAAA/yQYAAAAAAAAB9wAAACoAAADMBMTt4969P3TF+b3dlOs/AAAAP9kGAAAAAAAAAfgAAAAqAAAAzATE7ePevT+cclh25orrPwAAAD8nBwAAAAAAAAH5AAAAKgAAAMwExO3j3r0/xB+3Lu+A6z8AAAA/NgcAAAAAAAAB+gAAACoAAADMBMTt4969P+7MFef3dus/AAAAP1YHAAAAAAAAAfsAAAAqAAAAzATE7ePevT8WenSfAG3rPwAAAD9lBwAAAAAAAAH8AAAAKgAAAMwExO3j3r0/PifTVwlj6z8AAAA/pAcAAAAAAAAB/QAAACoAAADk5NIzeKG9P2bUMRASWes/AAAAP9MHAAAAAAAAAf4AAAAqAAAA+sTheQxkvT9m1DEQElnrPwAAAD/iBwAAAAAAAAH/AAAAKgAAACqF/wU16bw/kIGQyBpP6z8AAAA/8gcAAAAAAAABAAEAACoAAABWRR2SXW68P5CBkMgaT+s/AAAAP/IHAAAAAAAAAQEBAAAqAAAAmuVJZBq2uz+QgZDIGk/rPwAAAD/yBwAAAAAAAAECAQAAKgAAALTFWKqueLs/kIGQyBpP6z8AAAA/AggAAAAAAAABAwEAACoAAAD4ZYV8a8C6P5CBkMgaT+s/AAAAPxEIAAAAAAAAAQQBAAAqAAAADkaUwv+Cuj+QgZDIGk/rPwAAAD8RCAAAAAAAAAEFAQAAKgAAAFTmwJS8yrk/kIGQyBpP6z8AAAA/IQgAAAAAAAABBgEAACoAAACCpt4g5U+5P5CBkMgaT+s/AAAAPyEIAAAAAAAAAQcBAAAqAAAAxkYL86GXuD+4Lu+AI0XrPwAAAD8wCAAAAAAAAAEIAQAAKgAAAPQGKX/KHLg/uC7vgCNF6z8AAAA/MAgAAAAAAAABCQEAACoAAAA6p1VRh2S3P7gu74AjRes/AAAAP0AIAAAAAAAAAQoBAAAqAAAAaGdz3a/ptj+4Lu+AI0XrPwAAAD9ACAAAAAAAAAELAQAAKgAAAJYnkWnYbrY/uC7vgCNF6z8AAAA/UAgAAAAAAAABDAEAACoAAADax707lba1P7gu74AjRes/AAAAP1AIAAAAAAAAAQ0BAAAqAAAACojbx707tT+4Lu+AI0XrPwAAAD9fCAAAAAAAAAEOAQAAKgAAAE4oCJp6g7Q/uC7vgCNF6z8AAAA/XwgAAAAAAAABDwEAACoAAACqqEOyy42zP7gu74AjRes/AAAAP28IAAAAAAAAARABAAAqAAAABil/yhyYsj+4Lu+AI0XrPwAAAD9vCAAAAAAAAAERAQAAKgAAAJJp2G6WJ7E/uC7vgCNF6z8AAAA/fwgAAAAAAAABEgEAACoAAABlFIGySPOuP7gu74AjRes/AAAAP38IAAAAAAAAARMBAAAqAAAAeZUz+zsSrD+4Lu+AI0XrPwAAAD+OCAAAAAAAAAEUAQAAKgAAAI8W5kMvMak/kIGQyBpP6z8AAAA/jggAAAAAAAABFQEAACoAAABz13oA+sqmP5CBkMgaT+s/AAAAP54IAAAAAAAAARYBAAAqAAAA/RfUpHNapT+QgZDIGk/rPwAAAD+eCAAAAAAAAAEXAQAAKgAAAFmYD73EZKQ/kIGQyBpP6z8AAAA/rQgAAAAAAAABGAEAACoAAAC3GEvVFW+jP5CBkMgaT+s/AAAAP60IAAAAAAAAARkBAAAqAAAAE5mG7WZ5oj+QgZDIGk/rPwAAAD+9CAAAAAAAAAEaAQAAKgAAAEFZpHmP/qE/kIGQyBpP6z8AAAA/vQgAAAAAAAABGwEAACoAAABvGcIFuIOhP5CBkMgaT+s/AAAAPxsJAAAAAAAAARwBAAAqAAAAy5n9HQmOoD+QgZDIGk/rPwAAAD8bCQAAAAAAAAEdAQAAKgAAAKq0rYQFO54/kIGQyBpP6z8AAAA/KgkAAAAAAAABHgEAACoAAABitSS1p0+cP5CBkMgaT+s/AAAAPyoJAAAAAAAAAR8BAAAqAAAAdjbX/ZpumT+QgZDIGk/rPwAAAD86CQAAAAAAAAEgAQAAKgAAADI3Ti49g5c/kIGQyBpP6z8AAAA/OgkAAAAAAAABIQEAACoAAADmN8Ve35eVP5CBkMgaT+s/AAAAP0oJAAAAAAAAASIBAAAqAAAAnjg8j4Gskz+QgZDIGk/rPwAAAD9KCQAAAAAAAAEjAQAAKgAAAP64d6fStpI/uC7vgCNF6z8AAAA/WQkAAAAAAAABJAEAACoAAABWObO/I8GRP7gu74AjRes/AAAAP7cJAAAAAAAAASUBAAAqAAAA1HTLEC7AjT+4Lu+AI0XrPwAAAD/HCQAAAAAAAAEmAQAAKgAAAEx2uXFy6Yk/uC7vgCNF6z8AAAA/xwkAAAAAAAABJwEAACoAAAC8d6fSthKGP7gu74AjRes/AAAAP9YJAAAAAAAAASgBAAAqAAAALHmVM/s7gj+4Lu+AI0XrPwAAAD/WCQAAAAAAAAEpAQAAKgAAAOR5DGSdUIA/uC7vgCNF6z8AAAA/5gkAAAAAAAABKgEAACoAAAA49QYpf8p8P7gu74AjRes/AAAAP+YJAAAAAAAAASsBAAAqAAAAoPb0icPzeD+4Lu+AI0XrPwAAAD98CgAAAAAAAAEsAQAAKgAAAKD29InD83g/kIGQyBpP6z8AAAA/iwoAAAAAAAABLQEAACoAAAAY+OLqBx11P2bUMRASWes/AAAAP5sKAAAAAAAAAS4BAAAqAAAAGPji6gcddT8+J9NXCWPrPwAAAD/KCgAAAAAAAAEvAQAAKgAAABj44uoHHXU/Fnp0nwBt6z8AAAA/ygoAAAAAAAABMAEAACoAAAAY+OLqBx11P+7MFef3dus/AAAAP+kKAAAAAAAAATEBAAAqAAAAGPji6gcddT/EH7cu74DrPwAAAD/pCgAAAAAAAAEyAQAAKgAAAIj50EtMRnE/xB+3Lu+A6z8AAAA/6QoAAAAAAAABMwEAACoAAACI+dBLTEZxP3TF+b3dlOs/AAAAP/kKAAAAAAAAATQBAAAqAAAAiPnQS0xGcT9MGJsF1Z7rPwAAAD8ICwAAAAAAAAE1AQAAKgAAAIj50EtMRnE/+r3dlMOy6z8AAAA/CAsAAAAAAAABNgEAACoAAACI+dBLTEZxP9IQf9y6vOs/AAAAPxgLAAAAAAAAATcBAAAqAAAAiPnQS0xGcT+qYyAkssbrPwAAAD8YCwAAAAAAAAE4AQAAKgAAAIj50EtMRnE/gLbBa6nQ6z8AAAA/KAsAAAAAAAABOQEAACoAAACI+dBLTEZxP1gJY7Og2us/AAAAPygLAAAAAAAAAToBAAAqAAAAiPnQS0xGcT8Ir6VCj+7rPwAAAD83CwAAAAAAAAE7AQAAKgAAAIj50EtMRnE/tlTo0X0C7D8AAAA/NwsAAAAAAAABPAEAACoAAACI+dBLTEZxP2b6KmFsFuw/AAAAP0cLAAAAAAAAAT0BAAAqAAAAiPnQS0xGcT/s8g44UjTsPwAAAD9HCwAAAAAAAAE+AQAAKgAAAIj50EtMRnE/mphRx0BI7D8AAAA/VwsAAAAAAAABPwEAACoAAACI+dBLTEZxPyKRNZ4mZuw/AAAAP2YLAAAAAAAAAUABAAAqAAAAiPnQS0xGcT/SNngtFXrsPwAAAD9mCwAAAAAAAAFBAQAAKgAAAIj50EtMRnE/gNy6vAOO7D8AAAA/dgsAAAAAAAABQgEAACoAAACI+dBLTEZxPy6C/Uvyoew/AAAAP3YLAAAAAAAAAUMBAAAqAAAAiPnQS0xGcT8G1Z6T6avsPwAAAD+FCwAAAAAAAAFEAQAAKgAAAIj50EtMRnE/tnrhIti/7D8AAAA/hQsAAAAAAAABRQEAACoAAACI+dBLTEZxP47NgmrPyew/AAAAP5ULAAAAAAAAAUYBAAAqAAAAiPnQS0xGcT9kICSyxtPsPwAAAD+lCwAAAAAAAAFHAQAAKgAAAIj50EtMRnE/EsZmQbXn7D8AAAA/AgwAAAAAAAABSAEAACoAAACI+dBLTEZxP+oYCIms8ew/AAAAPwIMAAAAAAAAAUkBAAAqAAAAGPji6gcddT/Ca6nQo/vsPwAAAD8SDAAAAAAAAAFKAQAAKgAAABj44uoHHXU/mr5KGJsF7T8AAAA/LAwAAAAAAAABSwEAACoAAAAY+OLqBx11P3IR7F+SD+0/AAAAP0sMAAAAAAAAAUwBAAAqAAAAGPji6gcddT9KZI2niRntPwAAAD9bDAAAAAAAAAFNAQAAKgAAABj44uoHHXU/ILcu74Aj7T8AAAA/WwwAAAAAAAABTgEAACoAAACg9vSJw/N4P/gJ0DZ4Le0/AAAAP2sMAAAAAAAAAU8BAAAqAAAAoPb0icPzeD/OXHF+bzftPwAAAD96DAAAAAAAAAFQAQAAKgAAAKD29InD83g/pq8SxmZB7T8AAAA/egwAAAAAAAABUQEAACoAAACg9vSJw/N4P34CtA1eS+0/AAAAP3oMAAAAAAAAAVIBAAAqAAAAoPb0icPzeD9WVVVVVVXtPwAAAD+ZDAAAAAAAAAFTAQAAKgAAANUbpPwpc+A/OAuqPSfT7z8AAAA/AAAAAAAAAAABVAEAACoAAADSP+Jz13rgPzgLqj0n0+8/AAAAP04AAAAAAAAAAVUBAAAqAAAAyauc2d+R4D84C6o9J9PvPwAAAD9eAAAAAAAAAAFWAQAAKgAAAMPzGMg6oeA/OAuqPSfT7z8AAAA/XgAAAAAAAAABVwEAACoAAAC6X9MtQ7jgPzgLqj0n0+8/AAAAP20AAAAAAAAAAVgBAAAqAAAAssuNk0vP4D9guAj2L8nvPwAAAD9tAAAAAAAAAAFZAQAAKgAAAKGjAl9c/eA/iGVnrji/7z8AAAA/fQAAAAAAAAABWgEAACoAAACSVzmzvyPhP4hlZ644v+8/AAAAP4wAAAAAAAAAAVsBAAAqAAAAhAtwByNK4T+wEsZmQbXvPwAAAD+MAAAAAAAAAAFcAQAAKgAAAG0rYcGOh+E/sBLGZkG17z8AAAA/jAAAAAAAAAABXQEAACoAAABTb5Dyp8zhP7ASxmZBte8/AAAAP5wAAAAAAAAAAV4BAAAqAAAAM/s7Ehwh4j/YvyQfSqvvPwAAAD+sAAAAAAAAAAFfAQAAKgAAABCrJak9feI/AG2D11Kh7z8AAAA/rAAAAAAAAAABYAEAACoAAADrfk23DOHiPwBtg9dSoe8/AAAAP7sAAAAAAAAAAWEBAAAqAAAAxlJ1xdtE4z8AbYPXUqHvPwAAAD+7AAAAAAAAAAFiAQAAKgAAAKEmndOqqOM/AG2D11Kh7z8AAAA/ywAAAAAAAAABYwEAACoAAAB7+sTheQzkPwBtg9dSoe8/AAAAP8sAAAAAAAAAAWQBAAAqAAAAWaqueJto5D8AbYPXUqHvPwAAAD/bAAAAAAAAAAFlAQAAKgAAADk2WpgPveQ/AG2D11Kh7z8AAAA/2wAAAAAAAAABZgEAACoAAAAW5kMvMRnlPwBtg9dSoe8/AAAAP+oAAAAAAAAAAWcBAAAqAAAA9JUtxlJ15T8AbYPXUqHvPwAAAD/qAAAAAAAAAAFoAQAAKgAAANQh2eXGyeU/AG2D11Kh7z8AAAA/+gAAAAAAAAABaQEAACoAAAC0rYQFOx7mPyoa4o9bl+8/AAAAP/oAAAAAAAAAAWoBAAAqAAAAnc11v6Zb5j9Sx0BIZI3vPwAAAD8JAQAAAAAAAAFrAQAAKgAAAIQRpfC/oOY/pCH+uHV57z8AAAA/CQEAAAAAAAABbAEAACoAAABneRKZhu3mP6Qh/rh1ee8/AAAAPxkBAAAAAAAAAW0BAAAqAAAATb1Byp8y5z/Mzlxxfm/vPwAAAD8ZAQAAAAAAAAFuAQAAKgAAADIBcfu4d+c/9Hu7KYdl7z8AAAA/KQEAAAAAAAABbwEAACoAAAAVad6jf8TnPxwpGuKPW+8/AAAAP3EBAAAAAAAAAXABAAAqAAAA+tBLTEYR6D8cKRrij1vvPwAAAD+AAQAAAAAAAAFxAQAAKgAAANpc92u6Zeg/RNZ4mphR7z8AAAA/kAEAAAAAAAABcgEAACoAAADDfOglJqPoP26D11KhR+8/AAAAP5ABAAAAAAAAAXMBAAAqAAAAqMAXVz/o6D+WMDYLqj3vPwAAAD+QAQAAAAAAAAF0AQAAKgAAAJLgCBGrJek/ljA2C6o97z8AAAA/oAEAAAAAAAABdQEAACoAAAB7APrKFmPpP5YwNguqPe8/AAAAP6ABAAAAAAAAAXYBAAAqAAAAYyDrhIKg6T/A3ZTDsjPvPwAAAD+vAQAAAAAAAAF3AQAAKgAAAFXUIdnlxuk/wN2Uw7Iz7z8AAAA/vwEAAAAAAAABeAEAACoAAABGiFgtSe3pP8DdlMOyM+8/AAAAP78BAAAAAAAAAXkBAAAqAAAAOxhRCv8L6j/A3ZTDsjPvPwAAAD+/AQAAAAAAAAF6AQAAKgAAADOEC3AHI+o/wN2Uw7Iz7z8AAAA/zgEAAAAAAAABewEAACoAAAAq8MXVDzrqP+iK83u7Ke8/AAAAP84BAAAAAAAAAXwBAAAqAAAAJDhCxGpJ6j/oivN7uynvPwAAAD/eAQAAAAAAAAF9AQAAKgAAACFcgDsYUeo/6Irze7sp7z8AAAA/7gEAAAAAAAABfgEAACoAAAAegL6yxVjqP+iK83u7Ke8/AAAAP+4BAAAAAAAAAX8BAAAqAAAAG6T8KXNg6j8QOFI0xB/vPwAAAD/9AQAAAAAAAAGAAQAAKgAAABnIOqEgaOo/EDhSNMQf7z8AAAA//QEAAAAAAAABgQEAACoAAAATELePe3fqPxA4UjTEH+8/AAAAPw0CAAAAAAAAAYIBAAAqAAAADVgzftaG6j8QOFI0xB/vPwAAAD8NAgAAAAAAAAGDAQAAKgAAAAigr2wxluo/EDhSNMQf7z8AAAA/HQIAAAAAAAABhAEAACoAAAD+C2rSOa3qPxA4UjTEH+8/AAAAPx0CAAAAAAAAAYUBAAAqAAAA+VPmwJS86j845bDszBXvPwAAAD8sAgAAAAAAAAGGAQAAKgAAAPObYq/vy+o/OOWw7MwV7z8AAAA/LAIAAAAAAAABhwEAACoAAADu496dStvqPzjlsOzMFe8/AAAAPzwCAAAAAAAAAYgBAAAqAAAA5U+ZA1Py6j845bDszBXvPwAAAD88AgAAAAAAAAGJAQAAKgAAANy7U2lbCes/OOWw7MwV7z8AAAA/SwIAAAAAAAABigEAACoAAADUJw7PYyDrPzjlsOzMFe8/AAAAP0sCAAAAAAAAAYsBAAAqAAAAyLcGrBk/6z845bDszBXvPwAAAD9bAgAAAAAAAAGMAQAAKgAAALxH/4jPXes/OOWw7MwV7z8AAAA/WwIAAAAAAAABjQEAACoAAACu+zXdMoTrPzjlsOzMFe8/AAAAP2sCAAAAAAAAAY4BAAAqAAAAo4suuuii6z845bDszBXvPwAAAD9rAgAAAAAAAAGPAQAAKgAAAJQ/ZQ5Myes/OOWw7MwV7z8AAAA/egIAAAAAAAABkAEAACoAAACG85tir+/rPzjlsOzMFe8/AAAAP3oCAAAAAAAAAZEBAAAqAAAAdMsQLsAd7D9gkg+l1QvvPwAAAD+KAgAAAAAAAAGSAQAAKgAAAGSjhfnQS+w/YJIPpdUL7z8AAAA/igIAAAAAAAABkwEAACoAAABUV7xNNHLsP4g/bl3eAe8/AAAAP5oCAAAAAAAAAZQBAAAqAAAARC8xGUWg7D+y7MwV5/fuPwAAAD+aAgAAAAAAAAGVAQAAKgAAADm/Kfb6vuw/suzMFef37j8AAAA/qQIAAAAAAAABlgEAACoAAAAqc2BKXuXsP7LszBXn9+4/AAAAP6kCAAAAAAAAAZcBAAAqAAAAHgNZJxQE7T+y7MwV5/fuPwAAAD+5AgAAAAAAAAGYAQAAKgAAABVvE40cG+0/suzMFef37j8AAAA/yAIAAAAAAAABmQEAACoAAAAK/wtq0jntP7LszBXn9+4/AAAAP8gCAAAAAAAAAZoBAAAqAAAA/LJCvjVg7T/amSvO7+3uPwAAAD/IAgAAAAAAAAGbAQAAKgAAAPBCO5vrfu0/2pkrzu/t7j8AAAA/2AIAAAAAAAABnAEAACoAAADnrvUA9JXtP9qZK87v7e4/AAAAP9gCAAAAAAAAAZ0BAAAqAAAA3xqwZvys7T/amSvO7+3uPwAAAD/oAgAAAAAAAAGeAQAAKgAAANliLFVXvO0/2pkrzu/t7j8AAAA/6AIAAAAAAAABnwEAACoAAADQzua6X9PtP9qZK87v7e4/AAAAP/cCAAAAAAAAAaABAAAqAAAAzfIkMg3b7T8ER4qG+OPuPwAAAD/3AgAAAAAAAAGhAQAAKgAAAMVe35cV8u0/BEeKhvjj7j8AAAA/BwMAAAAAAAABogEAACoAAADCgh0Pw/ntPwRHiob44+4/AAAAPwcDAAAAAAAAAaMBAAAqAAAAvMqZ/R0J7j8ER4qG+OPuPwAAAD8XAwAAAAAAAAGkAQAAKgAAALru13TLEO4/BEeKhvjj7j8AAAA/FwMAAAAAAAABpQEAACoAAAC0NlRjJiDuPwRHiob44+4/AAAAPyYDAAAAAAAAAaYBAAAqAAAAsVqS2tMn7j8ER4qG+OPuPwAAAD82AwAAAAAAAAGnAQAAKgAAAK1+0FGBL+4/BEeKhvjj7j8AAAA/hAMAAAAAAAABqAEAACoAAACrog7JLjfuPwRHiob44+4/AAAAP4QDAAAAAAAAAakBAAAqAAAApeqKt4lG7j8s9Og+AdruPwAAAD+UAwAAAAAAAAGqAQAAKgAAAJ1WRR2SXe4/LPToPgHa7j8AAAA/lAMAAAAAAAABqwEAACoAAACVwv+CmnTuPyz06D4B2u4/AAAAP5QDAAAAAAAAAawBAAAqAAAAiy666KKL7j8s9Og+AdruPwAAAD+UAwAAAAAAAAGtAQAAKgAAAH3i8DwGsu4/LPToPgHa7j8AAAA/pAMAAAAAAAABrgEAACoAAABxcukZvNDuP1ShR/cJ0O4/AAAAP6QDAAAAAAAAAa8BAAAqAAAAYyYgbh/37j9UoUf3CdDuPwAAAD+zAwAAAAAAAAGwAQAAKgAAAFe2GEvVFe8/VKFH9wnQ7j8AAAA/swMAAAAAAAABsQEAACoAAABPItOw3SzvP3xOpq8Sxu4/AAAAP8MDAAAAAAAAAbIBAAAqAAAARY6NFuZD7z98TqavEsbuPwAAAD/DAwAAAAAAAAGzAQAAKgAAAD36R3zuWu8/fE6mrxLG7j8AAAA/0wMAAAAAAAABtAEAACoAAAA7Hobzm2LvP3xOpq8Sxu4/AAAAP9MDAAAAAAAAAbUBAAAqAAAAN0LEaklq7z+k+wRoG7zuPwAAAD/iAwAAAAAAAAG2AQAAKgAAADVmAuL2ce8/pPsEaBu87j8AAAA/4gMAAAAAAAABtwEAACoAAAAzikBZpHnvP8yoYyAksu4/AAAAPwIEAAAAAAAAAbgBAAAqAAAAL65+0FGB7z/2VcLYLKjuPwAAAD8hBAAAAAAAAAG5AQAAKgAAAC3SvEf/iO8/RrB/ST6U7j8AAAA/MAQAAAAAAAABugEAACoAAAAp9vq+rJDvP0awf0k+lO4/AAAAPzAEAAAAAAAAAbsBAAAqAAAAIz53rQeg7z9wXd4BR4ruPwAAAD9ABAAAAAAAAAG8AQAAKgAAACFitSS1p+8/mAo9uk+A7j8AAAA/QAQAAAAAAAABvQEAACoAAAAdhvObYq/vP8C3m3JYdu4/AAAAP1AEAAAAAAAAAb4BAAAqAAAAG6oxExC37z8QElnjaWLuPwAAAD9QBAAAAAAAAAG/AQAAKgAAABnOb4q9vu8/Or+3m3JY7j8AAAA/XwQAAAAAAAABwAEAACoAAAAV8q0Ba8bvP2JsFlR7Tu4/AAAAP18EAAAAAAAAAcEBAAAqAAAAExbseBjO7z9ibBZUe07uPwAAAD9vBAAAAAAAAAHCAQAAKgAAABMW7HgYzu8/ihl1DIRE7j8AAAA/bwQAAAAAAAABwwEAACoAAAAPOirwxdXvP7LG08SMOu4/AAAAP38EAAAAAAAAAcQBAAAqAAAADzoq8MXV7z/cczJ9lTDuPwAAAD9/BAAAAAAAAAHFAQAAKgAAAA1eaGdz3e8/BCGRNZ4m7j8AAAA/jgQAAAAAAAABxgEAACoAAAANXmhnc93vPyzO7+2mHO4/AAAAP44EAAAAAAAAAccBAAAqAAAADV5oZ3Pd7z9Ue06mrxLuPwAAAD+tBAAAAAAAAAHIAQAAKgAAAA1eaGdz3e8/fiitXrgI7j8AAAA/vQQAAAAAAAAByQEAACoAAAANXmhnc93vP6bVCxfB/u0/AAAAP80EAAAAAAAAAcoBAAAqAAAADV5oZ3Pd7z/OgmrPyfTtPwAAAD/NBAAAAAAAAAHLAQAAKgAAAA1eaGdz3e8/9i/Jh9Lq7T8AAAA/zQQAAAAAAAABzAEAACoAAAANXmhnc93vPx7dJ0Db4O0/AAAAP9wEAAAAAAAAAc0BAAAqAAAADV5oZ3Pd7z9Iiob449btPwAAAD/cBAAAAAAAAAHOAQAAKgAAABMW7HgYzu8/mORDafXC7T8AAAA/7AQAAAAAAAABzwEAACoAAAAdhvObYq/vP+o+AdoGr+0/AAAAP+wEAAAAAAAAAdABAAAqAAAAJxo5NlqY7z8S7F+SD6XtPwAAAD/8BAAAAAAAAAHRAQAAKgAAADVmAuL2ce8/ivN7uymH7T8AAAA/CwUAAAAAAAAB0gEAACoAAABNRhEoizTvP9xNOSw7c+0/AAAAPwsFAAAAAAAAAdMBAAAqAAAAYyYgbh/37j8G+5fkQ2ntPwAAAD8LBQAAAAAAAAHUAQAAKgAAAHcqbSthwe4/VlVVVVVV7T8AAAA/GwUAAAAAAAAB1QEAACoAAACXnsEL7WzuP6avEsZmQe0/AAAAPxsFAAAAAAAAAdYBAAAqAAAAsVqS2tMn7j/OXHF+bzftPwAAAD8qBQAAAAAAAAHXAQAAKgAAAMoWY6m64u0/ILcu74Aj7T8AAAA/KgUAAAAAAAAB2AEAACoAAADfGrBm/KztP0pkjaeJGe0/AAAAPzoFAAAAAAAAAdkBAAAqAAAA8EI7m+t+7T9yEexfkg/tPwAAAD86BQAAAAAAAAHaAQAAKgAAAAJrxs/aUO0/chHsX5IP7T8AAAA/SgUAAAAAAAAB2wEAACoAAAAPt497dyrtP3IR7F+SD+0/AAAAP0oFAAAAAAAAAdwBAAAqAAAAHgNZJxQE7T9yEexfkg/tPwAAAD9ZBQAAAAAAAAHdAQAAKgAAACpzYEpe5ew/chHsX5IP7T8AAAA/WQUAAAAAAAAB3gEAACoAAAA5vyn2+r7sP3IR7F+SD+0/AAAAP2kFAAAAAAAAAd8BAAAqAAAASee0KuqQ7D9yEexfkg/tPwAAAD95BQAAAAAAAAHgAQAAKgAAAFRXvE00cuw/chHsX5IP7T8AAAA/eQUAAAAAAAAB4QEAACoAAABmf0eCI0TsP0pkjaeJGe0/AAAAP4gFAAAAAAAAAeIBAAAqAAAAdMsQLsAd7D8gty7vgCPtPwAAAD+IBQAAAAAAAAHjAQAAKgAAAIbzm2Kv7+s/+AnQNngt7T8AAAA/mAUAAAAAAAAB5AEAACoAAACUP2UOTMnrP/gJ0DZ4Le0/AAAAP5gFAAAAAAAAAeUBAAAqAAAApmfwQjub6z/4CdA2eC3tPwAAAD+nBQAAAAAAAAHmAQAAKgAAALlrPQB9Zes/zlxxfm837T8AAAA/pwUAAAAAAAAB5wEAACoAAADRS0xGESjrP6avEsZmQe0/AAAAP7cFAAAAAAAAAegBAAAqAAAA6CtbjKXq6j+mrxLGZkHtPwAAAD+3BQAAAAAAAAHpAQAAKgAAAPwvqEnntOo/fgK0DV5L7T8AAAA/xwUAAAAAAAAB6gEAACoAAAAZyDqhIGjqP34CtA1eS+0/AAAAP8cFAAAAAAAAAesBAAAqAAAAMKhJ57Qq6j9+ArQNXkvtPwAAAD/WBQAAAAAAAAHsAQAAKgAAAEaIWC1J7ek/fgK0DV5L7T8AAAA/1gUAAAAAAAAB7QEAACoAAABYsONhOL/pP34CtA1eS+0/AAAAP+YFAAAAAAAAAe4BAAAqAAAAbLQwH3qJ6T9+ArQNXkvtPwAAAD/mBQAAAAAAAAHvAQAAKgAAAIC4fdy7U+k/fgK0DV5L7T8AAAA/9gUAAAAAAAAB8AEAACoAAACVvMqZ/R3pP34CtA1eS+0/AAAAP/YFAAAAAAAAAfEBAAAqAAAAq5zZ35Hg6D9+ArQNXkvtPwAAAD8FBgAAAAAAAAHyAQAAKgAAAL3EZBSBsug/fgK0DV5L7T8AAAA/BQYAAAAAAAAB8wEAACoAAADUpHNaFXXoP34CtA1eS+0/AAAAPxUGAAAAAAAAAfQBAAAqAAAA8DwGsk4o6D9+ArQNXkvtPwAAAD8VBgAAAAAAAAH1AQAAKgAAAAVBU2+Q8uc/fgK0DV5L7T8AAAA/JAYAAAAAAAAB9gEAACoAAAAcIWK1JLXnP34CtA1eS+0/AAAAPzQGAAAAAAAAAfcBAAAqAAAAMgFx+7h35z9WVVVVVVXtPwAAAD80BgAAAAAAAAH4AQAAKgAAAE+ZA1PyKuc/VlVVVVVV7T8AAAA/RAYAAAAAAAAB+QEAACoAAABqVdQh2eXmPy6o9pxMX+0/AAAAP0QGAAAAAAAAAfoBAAAqAAAAickoAmWR5j8uqPacTF/tPwAAAD9TBgAAAAAAAAH7AQAAKgAAAKSF+dBLTOY/BvuX5ENp7T8AAAA/UwYAAAAAAAAB/AEAACoAAAC/HYwohf/lPwb7l+RDae0/AAAAP2MGAAAAAAAAAf0BAAAqAAAA1/2abhnC5T/cTTksO3PtPwAAAD9jBgAAAAAAAAH+AQAAKgAAAOsB6CtbjOU/tKDaczJ97T8AAAA/cwYAAAAAAAAB/wEAACoAAAAC4vZx707lP7Sg2nMyfe0/AAAAP3MGAAAAAAAAAQACAAAqAAAAFuZDLzEZ5T+0oNpzMn3tPwAAAD+CBgAAAAAAAAEBAgAAKgAAACQyDdvN8uQ/tKDaczJ97T8AAAA/ggYAAAAAAAABAgIAACoAAAAzftaGaszkP7Sg2nMyfe0/AAAAP5IGAAAAAAAAAQMCAAAqAAAARKZhu1me5D+0oNpzMn3tPwAAAD+SBgAAAAAAAAEEAgAAKgAAAFPyKmf2d+Q/tKDaczJ97T8AAAA/oQYAAAAAAAABBQIAACoAAABeYjKKQFnkP7Sg2nMyfe0/AAAAP6EGAAAAAAAAAQYCAAAqAAAAZ/Z3JDhC5D/cTTksO3PtPwAAAD+xBgAAAAAAAAEHAgAAKgAAAHNmf0eCI+Q/3E05LDtz7T8AAAA/wQYAAAAAAAABCAIAACoAAAB+1oZqzATkP9xNOSw7c+0/AAAAP8EGAAAAAAAAAQkCAAAqAAAAiUaOjRbm4z/cTTksO3PtPwAAAD/BBgAAAAAAAAEKAgAAKgAAAJ5K20pYsOM/BvuX5ENp7T8AAAA/0AYAAAAAAAABCwIAACoAAACslqT29InjPwb7l+RDae0/AAAAP9AGAAAAAAAAAQwCAAAqAAAAu+JtopFj4z8uqPacTF/tPwAAAD/gBgAAAAAAAAENAgAAKgAAAM7mul/TLeM/Lqj2nExf7T8AAAA/4AYAAAAAAAABDgIAACoAAADgDkaUwv/iPy6o9pxMX+0/AAAAP/AGAAAAAAAAAQ8CAAAqAAAA8xKTUQTK4j8uqPacTF/tPwAAAD/wBgAAAAAAAAEQAgAAKgAAAAvzoZeYjOI/Lqj2nExf7T8AAAA//wYAAAAAAAABEQIAACoAAAAdGy3Mh17iPy6o9pxMX+0/AAAAPw8HAAAAAAAAARICAAAqAAAAMB96icko4j8uqPacTF/tPwAAAD8PBwAAAAAAAAETAgAAKgAAADyPgawTCuI/VlVVVVVV7T8AAAA/DwcAAAAAAAABFAIAACoAAABK20pYsOPhP1ZVVVVVVe0/AAAAPx4HAAAAAAAAARUCAAAqAAAAU2+Q8qfM4T9+ArQNXkvtPwAAAD8eBwAAAAAAAAEWAgAAKgAAAFwD1oyfteE/pq8SxmZB7T8AAAA/LgcAAAAAAAABFwIAACoAAABklxsnl57hP6avEsZmQe0/AAAAPy4HAAAAAAAAARgCAAAqAAAAbSthwY6H4T/OXHF+bzftPwAAAD8+BwAAAAAAAAEZAgAAKgAAAHPj5NIzeOE/+AnQNngt7T8AAAA/PgcAAAAAAAABGgIAACoAAAB4m2jk2GjhP/gJ0DZ4Le0/AAAAP00HAAAAAAAAARsCAAAqAAAAgS+uftBR4T/4CdA2eC3tPwAAAD9NBwAAAAAAAAEcAgAAKgAAAIfnMZB1QuE/ILcu74Aj7T8AAAA/XQcAAAAAAAABHQIAACoAAACNn7WhGjPhPyC3Lu+AI+0/AAAAP10HAAAAAAAAAR4CAAAqAAAAklc5s78j4T8gty7vgCPtPwAAAD9tBwAAAAAAAAEfAgAAKgAAAJgPvcRkFOE/ILcu74Aj7T8AAAA/fAcAAAAAAAABIAIAACoAAACb635NtwzhPyC3Lu+AI+0/AAAAP3wHAAAAAAAAASECAAAqAAAAnsdA1gkF4T8gty7vgCPtPwAAAD+MBwAAAAAAAAEiAgAAKgAAAKGjAl9c/eA/ILcu74Aj7T8AAAA/zQcAAAAAAAABIwIAACoAAACkf8TnrvXgPyC3Lu+AI+0/AAAAP2oIAAAAAAAAASQCAAAqAAAApluGcAHu4D/4CdA2eC3tPwAAAD95CAAAAAAAAAElAgAAKgAAAKk3SPlT5uA/zlxxfm837T8AAAA/iQgAAAAAAAABJgIAACoAAACpN0j5U+bgP6avEsZmQe0/AAAAP5gIAAAAAAAAAScCAAAqAAAArRMKgqbe4D+mrxLGZkHtPwAAAD+YCAAAAAAAAAEoAgAAKgAAAK0TCoKm3uA/fgK0DV5L7T8AAAA/qAgAAAAAAAABKQIAACoAAACtEwqCpt7gP1ZVVVVVVe0/AAAAP7gIAAAAAAAAASoCAAAqAAAAr+/LCvnW4D9WVVVVVVXtPwAAAD+4CAAAAAAAAAErAgAAKgAAAK/vywr51uA/Lqj2nExf7T8AAAA/xwgAAAAAAAABLAIAACoAAACv78sK+dbgPwb7l+RDae0/AAAAP+cIAAAAAAAAAS0CAAAqAAAAr+/LCvnW4D/cTTksO3PtPwAAAD/2CAAAAAAAAAEuAgAAKgAAAK/vywr51uA/tKDaczJ97T8AAAA/BgkAAAAAAAABLwIAACoAAACv78sK+dbgP4rze7sph+0/AAAAPxUJAAAAAAAAATACAAAqAAAAr+/LCvnW4D9iRh0DIZHtPwAAAD8VCQAAAAAAAAExAgAAKgAAALLLjZNLz+A/Euxfkg+l7T8AAAA/JQkAAAAAAAABMgIAACoAAACyy42TS8/gP+o+AdoGr+0/AAAAPyUJAAAAAAAAATMCAAAqAAAAssuNk0vP4D/CkaIh/rjtPwAAAD81CQAAAAAAAAE0AgAAKgAAALLLjZNLz+A/cDflsOzM7T8AAAA/NQkAAAAAAAABNQIAACoAAACyy42TS8/gP0iKhvjj1u0/AAAAP0QJAAAAAAAAATYCAAAqAAAAssuNk0vP4D/2L8mH0urtPwAAAD9ECQAAAAAAAAE3AgAAKgAAALLLjZNLz+A/zoJqz8n07T8AAAA/VAkAAAAAAAABOAIAACoAAACyy42TS8/gP34orV64CO4/AAAAP1QJAAAAAAAAATkCAAAqAAAAssuNk0vP4D9Ue06mrxLuPwAAAD9kCQAAAAAAAAE6AgAAKgAAALLLjZNLz+A/LM7v7aYc7j8AAAA/ZAkAAAAAAAABOwIAACoAAACyy42TS8/gPwQhkTWeJu4/AAAAP3MJAAAAAAAAATwCAAAqAAAAssuNk0vP4D/cczJ9lTDuPwAAAD9zCQAAAAAAAAE9AgAAKgAAALLLjZNLz+A/ssbTxIw67j8AAAA/gwkAAAAAAAABPgIAACoAAAC1p08cnsfgP4oZdQyERO4/AAAAP4MJAAAAAAAAAT8CAAAqAAAAtadPHJ7H4D9ibBZUe07uPwAAAD+SCQAAAAAAAAFAAgAAKgAAALWnTxyex+A/Or+3m3JY7j8AAAA/kgkAAAAAAAABQQIAACoAAAC1p08cnsfgPxASWeNpYu4/AAAAP6IJAAAAAAAAAUICAAAqAAAAtadPHJ7H4D/oZPoqYWzuPwAAAD+iCQAAAAAAAAFDAgAAKgAAALiDEaXwv+A/wLebclh27j8AAAA/sgkAAAAAAAABRAIAACoAAAC4gxGl8L/gP3Bd3gFHiu4/AAAAP8EJAAAAAAAAAUUCAAAqAAAAuIMRpfC/4D8eAyGRNZ7uPwAAAD/CCQAAAAAAAAFGAgAAKgAAALpf0y1DuOA/9lXC2Cyo7j8AAAA/0gkAAAAAAAABRwIAACoAAAC6X9MtQ7jgP6T7BGgbvO4/AAAAP9IJAAAAAAAAAUgCAAAqAAAAvjuVtpWw4D98TqavEsbuPwAAAD/SCQAAAAAAAAFJAgAAKgAAAMEXVz/oqOA/VKFH9wnQ7j8AAAA/4gkAAAAAAAABSgIAACoAAADBF1c/6KjgPyz06D4B2u4/AAAAP/EJAAAAAAAAAUsCAAAqAAAAwRdXP+io4D8ER4qG+OPuPwAAAD/xCQAAAAAAAAFMAgAAKgAAAMPzGMg6oeA/2pkrzu/t7j8AAAA/AQoAAAAAAAABTQIAACoAAADD8xjIOqHgP7LszBXn9+4/AAAAPwEKAAAAAAAAAU4CAAAqAAAAw/MYyDqh4D9gkg+l1QvvPwAAAD8QCgAAAAAAAAFPAgAAKgAAAMbP2lCNmeA/OOWw7MwV7z8AAAA/EAoAAAAAAAABUAIAACoAAADGz9pQjZngPxA4UjTEH+8/AAAAPyAKAAAAAAAAAVECAAAqAAAAxs/aUI2Z4D/oivN7uynvPwAAAD8wCgAAAAAAAAFSAgAAKgAAAMmrnNnfkeA/6Irze7sp7z8AAAA/MAoAAAAAAAABUwIAACoAAADJq5zZ35HgP8DdlMOyM+8/AAAAPwoLAAAAAAAAAVQCAAAqAAAAyauc2d+R4D+WMDYLqj3vPwAAAD8KCwAAAAAAAAs=</ink>
</athena>
</file>

<file path=customXml/item2.xml><?xml version="1.0" encoding="utf-8"?>
<athena xmlns="http://schemas.microsoft.com/edu/athena" version="0.1.2681.0">
  <media streamable="true" recordStart="1231895" recordEnd="1240488" recordLength="1460633" start="1231895" end="1240488"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2681.0">
  <timings duration="248178"/>
</athena>
</file>

<file path=customXml/item2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incAAAAAAAAF8////wxBY3Rpb25UeXBlVjEBAAAAB3ZhbHVlX18ACAIAAAAAAAAAAQUAAAAEAAAACQ4AAAAJDwAAADKGAAAAAAAAAfD////z////AAAAAAEGAAAABAAAAAkRAAAACRIAAABQtgAAAAAAAAHt////8////wAAAAABBwAAAAQAAAAJFAAAAAkVAAAAQeQAAAAAAAAB6v////P///8AAAAAAQgAAAAEAAAACRcAAAAJGAAAAHAFAQAAAAAAAef////z////AAAAAAEJAAAABAAAAAkaAAAACRsAAACCCgEAAAAAAAHk////8////wAAAAAFCgAAAA1DbGVhckNhbnZhc1YxAgAAAAlTdGFydFRpbWUEVHlwZQAEEAxBY3Rpb25UeXBlVjECAAAAAgAAAKFCAQAAAAAAAeP////z////AAAAAAULAAAAD1BlbkF0dHJpYnV0ZXNWMQoAAAAHX2NvbG9yQQdfY29sb3JSB19jb2xvckcHX2NvbG9yQgpGaXRUb0N1cnZlBkhlaWdodA5JZ25vcmVQcmVzc3VyZQ1Jc0hpZ2hsaWdodGVyBVNoYXBlBVdpZHRoAAAAAAAAAAAEAAICAgIBBgEBDEJydXNoU2hhcGVWMQIAAAAGAgAAAP/wWigAAAAAAAAAIkAAAAXi////DEJydXNoU2hhcGVWMQEAAAAHdmFsdWVfXwAIAgAAAAEAAAAAAAAAAAAiQAUMAAAACklua1RyYWNlVjEDAAAADUxpc3RgMStfaXRlbXMMTGlzdGAxK19zaXplD0xpc3RgMStfdmVyc2lvbgQAABhTaGFyZWQuSW5raW5nLklua1BvaW50W10CAAAACAgCAAAACR8AAAAvAAAALwAAAAEOAAAACwAAAP/wWigAAAAAAAAAIkAAAAHg////4v///wEAAAAAAAAAAAAiQAEPAAAADAAAAAkhAAAAKQAAACkAAAABEQAAAAsAAAD/8FooAAAAAAAAACJAAAAB3v///+L///8BAAAAAAAAAAAAIkABEgAAAAwAAAAJIwAAAEAAAABAAAAAARQAAAALAAAA//BaKAAAAAAAAAAiQAAAAdz////i////AQAAAAAAAAAAACJAARUAAAAMAAAACSUAAAA8AAAAPAAAAAEXAAAACwAAAP/wWigAAAAAAAAAIkAAAAHa////4v///wEAAAAAAAAAAAAiQAEYAAAADAAAAAknAAAAOgAAADoAAAABGgAAAAsAAAD/8FooAAAAAAAAACJAAAAB2P///+L///8BAAAAAAAAAAAAIkABGwAAAAwAAAAJKQAAAJ4AAACeAAAABx8AAAAAAQAAAE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0RByEAAAAAAQAAAEAAAAAECklua1BvaW50VjECAAAACVkAAAAJWgAAAAlbAAAACVwAAAAJXQAAAAleAAAACV8AAAAJYAAAAAlhAAAACWIAAAAJYwAAAAlkAAAACWUAAAAJZgAAAAlnAAAACWgAAAAJaQAAAAlqAAAACWsAAAAJbAAAAAltAAAACW4AAAAJbwAAAAlwAAAACXEAAAAJcgAAAAlzAAAACXQAAAAJdQAAAAl2AAAACXcAAAAJeAAAAAl5AAAACXoAAAAJewAAAAl8AAAACX0AAAAJfgAAAAl/AAAACYAAAAAJgQAAAA0XByMAAAAAAQAAAEAAAAAECklua1BvaW50VjEC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HJQAAAAABAAAAQAAAAAQKSW5rUG9pbnRWMQI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NBAcnAAAAAAEAAABAAAAABApJbmtQb2ludFYxAg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DQYHKQAAAAABAAAAAAEAAAQKSW5rUG9pbnRWMQIA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DWIFKgAAAApJbmtQb2ludFYxBAAAAAFYAVkOUHJlc3N1cmVGYWN0b3IJVGltZVN0YW1wAAAAAAYGCxACAAAA7HqRtVW82z8AGCQ20bmWPwAAAD8AAAAAAAAAAAErAAAAKgAAAK7infxgzts/ABgkNtG5lj8AAAA/XgAAAAAAAAABLAAAACoAAABuSqpDbODbPwAYJDbRuZY/AAAAP20AAAAAAAAAAS0AAAAqAAAALrK2infy2z8AGCQ20bmWPwAAAD9tAAAAAAAAAAEuAAAAKgAAALCBzxiOFtw/ABgkNtG5lj8AAAA/fQAAAAAAAAABLwAAACoAAABy6dtfmSjcPwAYJDbRuZY/AAAAP30AAAAAAAAAATAAAAAqAAAA9Lj07a9M3D8AGCQ20bmWPwAAAD+NAAAAAAAAAAExAAAAKgAAAHSIDXzGcNw/ABgkNtG5lj8AAAA/jQAAAAAAAAABMgAAACoAAAC4vzJR6KbcPwAYJDbRuZY/AAAAP5wAAAAAAAAAATMAAAAqAAAAOI9L3/7K3D+AjdQ+Xg2UPwAAAD+cAAAAAAAAAAE0AAAAKgAAAHzGcLQgAd0/gI3UPl4NlD8AAAA/rAAAAAAAAAABNQAAACoAAAC+/ZWJQjfdP4CN1D5eDZQ/AAAAP6wAAAAAAAAAATYAAAAqAAAAwpzHpW9/3T+AjdQ+Xg2UPwAAAD+8AAAAAAAAAAE3AAAAKgAAAMY7+cGcx90/gI3UPl4NlD8AAAA/vAAAAAAAAAABOAAAACoAAACKQjcl1SHeP4CN1D5eDZQ/AAAAP8sAAAAAAAAAATkAAAAqAAAAzHlc+vZX3j9AA4VH62CRPwAAAD/LAAAAAAAAAAE6AAAAKgAAANAYjhYkoN4/APJqoPBojT8AAAA/2wAAAAAAAAABOwAAACoAAAASULPrRdbePwDyaqDwaI0/AAAAP9sAAAAAAAAAATwAAAAqAAAAFu/kB3Me3z8A8mqg8GiNPwAAAD/qAAAAAAAAAAE9AAAAKgAAABiOFiSgZt8/APJqoPBojT8AAAA/6gAAAAAAAAABPgAAACoAAADclFSH2MDfPwDyaqDwaI0/AAAAP/oAAAAAAAAAAT8AAAAqAAAA8BnD0YIE4D8A8mqg8GiNPwAAAD/6AAAAAAAAAAFAAAAAKgAAAHLp21+ZKOA/APJqoPBojT8AAAA/CgEAAAAAAAABQQAAACoAAAAThW5KqkPgPwDyaqDwaI0/AAAAPwoBAAAAAAAAAUIAAAAqAAAAtCABNbte4D8A8mqg8GiNPwAAAD8ZAQAAAAAAAAFDAAAAKgAAAFa8kx/MeeA/APJqoPBojT8AAAA/GQEAAAAAAAABRAAAACoAAAD3VyYK3ZTgPwDyaqDwaI0/AAAAPykBAAAAAAAAAUUAAAAqAAAAmPO49O2v4D8A8mqg8GiNPwAAAD8pAQAAAAAAAAFGAAAAKgAAAFlbxTv5weA/APJqoPBojT8AAAA/OQEAAAAAAAABRwAAACoAAAAaw9GCBNTgPwDyaqDwaI0/AAAAP0gBAAAAAAAAAUgAAAAqAAAA+vZXJgrd4D8A8mqg8GiNPwAAAD9IAQAAAAAAAAFJAAAAKgAAANsq3skP5uA/APJqoPBojT8AAAA/yAIAAAAAAAABSgAAACoAAAC7XmRtFe/gPwDyaqDwaI0/AAAAP8gCAAAAAAAAAUsAAAAqAAAAm5LqEBv44D8A8mqg8GiNPwAAAD/XAgAAAAAAAAFMAAAAKgAAAFz69lcmCuE/APJqoPBojT8AAAA/1wIAAAAAAAABTQAAACoAAAAdYgOfMRzhPwDyaqDwaI0/AAAAP+cCAAAAAAAAAU4AAAAqAAAA/ZWJQjcl4T8A8mqg8GiNPwAAAD/nAgAAAAAAAAFPAAAAKgAAAL79lYlCN+E/APJqoPBojT8AAAA/9wIAAAAAAAABUAAAACoAAACfMRwtSEDhPwDyaqDwaI0/AAAAP/cCAAAAAAAAAVEAAAAqAAAAgGWi0E1J4T8A8mqg8GiNPwAAAD8GAwAAAAAAAAFSAAAAKgAAAEDNrhdZW+E/AN3LsQoQiD8AAAA/BgMAAAAAAAABUwAAACoAAAAgATW7XmThPwDdy7EKEIg/AAAAPxYDAAAAAAAAAVQAAAAqAAAA4mhBAmp24T8A3cuxChCIPwAAAD8WAwAAAAAAAAFVAAAAKgAAAMKcx6Vvf+E/AN3LsQoQiD8AAAA/JgMAAAAAAAABVgAAACoAAACCBNTsepHhPwDdy7EKEIg/AAAAPyYDAAAAAAAAAVcAAAAqAAAAYzhakICa4T8A3cuxChCIPwAAAD81AwAAAAAAAAFYAAAAKgAAAERs4DOGo+E/AN3LsQoQiD8AAAA/NQMAAAAAAAABWQAAACoAAAAHcx6Xvv3pPyjBofLr4cI/AAAAPwAAAAAAAAAAAVoAAAAqAAAAqQ6xgc8Y6j8owaHy6+HCPwAAAD8KAQAAAAAAAAFbAAAAKgAAAAoSULPrReo/KMGh8uvhwj8AAAA/CgEAAAAAAAABXAAAACoAAABtFe/kB3PqPyjBofLr4cI/AAAAPxkBAAAAAAAAAV0AAAAqAAAAr0wUuimp6j8owaHy6+HCPwAAAD8ZAQAAAAAAAAFeAAAAKgAAANO3vzJR6Oo/KMGh8uvhwj8AAAA/KQEAAAAAAAABXwAAACoAAAD1ImureCfrP9jPt5NdjMI/AAAAPykBAAAAAAAAAWAAAAAqAAAA+cGcx6Vv6z/Yz7eTXYzCPwAAAD85AQAAAAAAAAFhAAAAKgAAAN2UVIfYwOs/kN7NNM82wj8AAAA/OQEAAAAAAAABYgAAACoAAADfM4ajBQnsP5DezTTPNsI/AAAAP0gBAAAAAAAAAWMAAAAqAAAAA58xHC1I7D+Q3s00zzbCPwAAAD9IAQAAAAAAAAFkAAAAKgAAAEXWVvFOfuw/kN7NNM82wj8AAAA/WAEAAAAAAAABZQAAACoAAACp2fUia6vsP5DezTTPNsI/AAAAP1gBAAAAAAAAAWYAAAAqAAAA6RAb+Izh7D+Q3s00zzbCPwAAAD9nAQAAAAAAAAFnAAAAKgAAAE0UuimpDu0/kN7NNM82wj8AAAA/ZwEAAAAAAAABaAAAACoAAADN49K3vzLtP5DezTTPNsI/AAAAP2oBAAAAAAAAAWkAAAAqAAAAT7PrRdZW7T+Q3s00zzbCPwAAAD9qAQAAAAAAAAFqAAAAKgAAAPFOfjDnce0/kN7NNM82wj8AAAA/egEAAAAAAAABawAAACoAAACT6hAb+IztP5DezTTPNsI/AAAAP3oBAAAAAAAAAWwAAAAqAAAAM4ajBQmo7T+Q3s00zzbCPwAAAD+JAQAAAAAAAAFtAAAAKgAAANUhNvAZw+0/kN7NNM82wj8AAAA/mQEAAAAAAAABbgAAACoAAAC1VbyTH8ztP5DezTTPNsI/AAAAP5kBAAAAAAAAAW8AAAAqAAAAV/FOfjDn7T+Q3s00zzbCPwAAAD+pAQAAAAAAAAFwAAAAKgAAABdZW8U7+e0/kN7NNM82wj8AAAA/qQEAAAAAAAABcQAAACoAAADXwGcMRwvuP5DezTTPNsI/AAAAP7gBAAAAAAAAAXIAAAAqAAAAWZCAml0v7j+Q3s00zzbCPwAAAD+4AQAAAAAAAAFzAAAAKgAAABv4jOFoQe4/kN7NNM82wj8AAAA/yAEAAAAAAAABdAAAACoAAACdx6Vvf2XuP5DezTTPNsI/AAAAP8gBAAAAAAAAAXUAAAAqAAAAPWM4WpCA7j+Q3s00zzbCPwAAAD/XAQAAAAAAAAF2AAAAKgAAAN/+ykShm+4/kN7NNM82wj8AAAA/1wEAAAAAAAABdwAAACoAAABhzuPSt7/uP5DezTTPNsI/AAAAP+cBAAAAAAAAAXgAAAAqAAAAw9GCBNTs7j+Q3s00zzbCPwAAAD/nAQAAAAAAAAF5AAAAKgAAAEWhm5LqEO8/kN7NNM82wj8AAAA/9wEAAAAAAAABegAAACoAAADHcLQgATXvP5DezTTPNsI/AAAAP/cBAAAAAAAAAXsAAAAqAAAAZwxHCxJQ7z+Q3s00zzbCPwAAAD8GAgAAAAAAAAF8AAAAKgAAAOnbX5kodO8/kN7NNM82wj8AAAA/BgIAAAAAAAABfQAAACoAAABrq3gnP5jvP5DezTTPNsI/AAAAPxYCAAAAAAAAAX4AAAAqAAAAC0cLElCz7z+Q3s00zzbCPwAAAD8mAgAAAAAAAAF/AAAAKgAAAM2uF1lbxe8/kN7NNM82wj8AAAA/JgIAAAAAAAABgAAAACoAAACt4p38YM7vP5DezTTPNsI/AAAAPyYCAAAAAAAAAYEAAAAqAAAAjRYkoGbX7z+Q3s00zzbCPwAAAD81AgAAAAAAAAGCAAAAKgAAAC99+ysThc4/MExyK8Gh0j8AAAA/AAAAAAAAAAABgwAAACoAAACxTBS6KanOPzBMcivBodI/AAAAP6UAAAAAAAAAAYQAAAAqAAAAs+tF1lbxzj8wTHIrwaHSPwAAAD+1AAAAAAAAAAGFAAAAKgAAADlakICaXc8/MExyK8Gh0j8AAAA/xQAAAAAAAAABhgAAACoAAAC9yNoq3snPPzBMcivBodI/AAAAP8UAAAAAAAAAAYcAAAAqAAAAopuS6hAb0D8wTHIrwaHSPwAAAD/UAAAAAAAAAAGIAAAAKgAAAGai0E1JddA/MExyK8Gh0j8AAAA/1AAAAAAAAAABiQAAACoAAABoQQJqdr3QP4hT/fv5dtI/AAAAP+QAAAAAAAAAAYoAAAAqAAAArhdZW8U70T/kWojMMkzSPwAAAD/kAAAAAAAAAAGLAAAAKgAAADSGowUJqNE/nGmebaT20T8AAAA/9AAAAAAAAAABjAAAACoAAAC49O2vTBTSP/RwKT7dy9E/AAAAP/QAAAAAAAAAAY0AAAAqAAAAfPsrE4Vu0j9QeLQOFqHRPwAAAD8DAQAAAAAAAAGOAAAAKgAAAAJqdr3I2tI/UHi0Dhah0T8AAAA/AwEAAAAAAAABjwAAACoAAADGcLQgATXTP1B4tA4WodE/AAAAPxMBAAAAAAAAAZAAAAAqAAAACKjZ9SJr0z+ofz/fTnbRPwAAAD8TAQAAAAAAAAGRAAAAKgAAAIp38oM5j9M/BIfKr4dL0T8AAAA/IgEAAAAAAAABkgAAACoAAAAMRwsSULPTPwSHyq+HS9E/AAAAPyIBAAAAAAAAAZMAAAAqAAAAzK4XWVvF0z8Eh8qvh0vRPwAAAD+QAQAAAAAAAAGUAAAAKgAAAI4WJKBm19M/BIfKr4dL0T8AAAA/kAEAAAAAAAABlQAAACoAAABQfjDncenTPwSHyq+HS9E/AAAAP58BAAAAAAAAAZYAAAAqAAAA0E1JdYgN1D8Eh8qvh0vRPwAAAD+fAQAAAAAAAAGXAAAAKgAAAFIdYgOfMdQ/BIfKr4dL0T8AAAA/rwEAAAAAAAABmAAAACoAAAAUhW5KqkPUPwSHyq+HS9E/AAAAP78BAAAAAAAAAZkAAAAqAAAA1Ox6kbVV1D8Eh8qvh0vRPwAAAD/OAQAAAAAAAAGaAAAAKgAAAJRUh9jAZ9Q/BIfKr4dL0T8AAAA/WwIAAAAAAAABmwAAACoAAABUvJMfzHnUPwSHyq+HS9E/AAAAP2sCAAAAAAAAAZwAAAAqAAAAFiSgZteL1D8Eh8qvh0vRPwAAAD96AgAAAAAAAAGdAAAAKgAAANiLrK3indQ/BIfKr4dL0T8AAAA/igIAAAAAAAABngAAACoAAACY87j07a/UPwSHyq+HS9E/AAAAP4oCAAAAAAAAAZ8AAAAqAAAAWlvFO/nB1D8Eh8qvh0vRPwAAAD+ZAgAAAAAAAAGgAAAAKgAAABjD0YIE1NQ/BIfKr4dL0T8AAAA/qQIAAAAAAAABoQAAACoAAADaKt7JD+bUPwSHyq+HS9E/AAAAP8gCAAAAAAAAAaIAAAAqAAAAnJLqEBv41D8Eh8qvh0vRPwAAAD/IAgAAAAAAAAGjAAAAKgAAAFz69lcmCtU/BIfKr4dL0T8AAAA/2AIAAAAAAAABpAAAACoAAAAeYgOfMRzVPwSHyq+HS9E/AAAAP/cCAAAAAAAAAaUAAAAqAAAA3skP5jwu1T8Eh8qvh0vRPwAAAD/WBAAAAAAAAAGmAAAAKgAAAKLQTUl1iNU/BIfKr4dL0T8AAAA/1gQAAAAAAAABpwAAACoAAACmb39lotDVPwSHyq+HS9E/AAAAP+UEAAAAAAAAAagAAAAqAAAAKD+Y87j01T8Eh8qvh0vRPwAAAD/1BAAAAAAAAAGpAAAAKgAAAGp2vcjaKtY/BIfKr4dL0T8AAAA/9QQAAAAAAAABqgAAACoAAACsreKd/GDWPwSHyq+HS9E/AAAAP/UEAAAAAAAAAasAAAAqAAAAbhXv5Adz1j8Eh8qvh0vRPwAAAD8EBQAAAAAAAAGsAAAAKgAAAC59+ysThdY/YI5VgMAg0T8AAAA/FAUAAAAAAAABrQAAACoAAADu5AdzHpfWP2COVYDAINE/AAAAPxQFAAAAAAAAAa4AAAAqAAAAcLQgATW71j9gjlWAwCDRPwAAAD9NBgAAAAAAAAGvAAAAKgAAAPSDOY9L39Y/YI5VgMAg0T8AAAA/TQYAAAAAAAABsAAAACoAAACy60XWVvHWP2COVYDAINE/AAAAP1wGAAAAAAAAAbEAAAAqAAAAdFNSHWID1z9gjlWAwCDRPwAAAD9cBgAAAAAAAAGyAAAAKgAAALiKd/KDOdc/uJXgUPn10D8AAAA/bAYAAAAAAAABswAAACoAAAD4wZzHpW/XP7iV4FD59dA/AAAAP2wGAAAAAAAAAbQAAAAqAAAAPPnBnMel1z+4leBQ+fXQPwAAAD97BgAAAAAAAAG1AAAAKgAAALzI2ireydc/uJXgUPn10D8AAAA/ewYAAAAAAAABtgAAACoAAABAmPO49O3XP7iV4FD59dA/AAAAP4sGAAAAAAAAAbcAAAAqAAAAwmcMRwsS2D+4leBQ+fXQPwAAAD+LBgAAAAAAAAG4AAAAKgAAAILPGI4WJNg/EJ1rITLL0D8AAAA/mwYAAAAAAAABuQAAACoAAABCNyXVITbYPxCdayEyy9A/AAAAPzAHAAAAAAAAAboAAAAqAAAABJ8xHC1I2D9spPbxaqDQPwAAAD/sBwAAAAAAAAG7AAAAKgAAAMQGPmM4Wtg/bKT28Wqg0D8AAAA/+wcAAAAAAAABvAAAACoAAADEBj5jOFrYP8irgcKjddA/AAAAPwsIAAAAAAAAAb0AAAAqAAAAhm5KqkNs2D/Iq4HCo3XQPwAAAD8bCAAAAAAAAAG+AAAAKgAAAIZuSqpDbNg/ILMMk9xK0D8AAAA/GwgAAAAAAAABvwAAACoAAABG1lbxTn7YPyCzDJPcStA/AAAAPyoIAAAAAAAAAcAAAAAqAAAARtZW8U5+2D98updjFSDQPwAAAD8qCAAAAAAAAAHBAAAAKgAAAAg+YzhakNg/fLqXYxUg0D8AAAA/OggAAAAAAAABwgAAACoAAADguPTtr0x0P6JzLURmGeY/AAAAPwAAAAAAAAAAAcMAAAAqAAAAIKkOsYHPeD+icy1EZhnmPwAAAD9QAgAAAAAAAAHEAAAAKgAAAGCZKHRTUn0/onMtRGYZ5j8AAAA/UAIAAAAAAAABxQAAACoAAAAANbteZG2FP6JzLURmGeY/AAAAP18CAAAAAAAAAcYAAAAqAAAAIC1IQM2uhz9O93KsAgTmPwAAAD9fAgAAAAAAAAHHAAAAKgAAAHAV7+QHc44//Hq4FJ/u5T8AAAA/bwIAAAAAAAAByAAAACoAAADg/spEoZuSP/x6uBSf7uU/AAAAP28CAAAAAAAAAckAAAAqAAAA+PZXJgrdlD+o/v18O9nlPwAAAD9+AgAAAAAAAAHKAAAAKgAAACBrq3gnP5g/qP79fDvZ5T8AAAA/fgIAAAAAAAABywAAACoAAAA4YzhakICaP6j+/Xw72eU/AAAAP44CAAAAAAAAAcwAAAAqAAAAYFvFO/nBnD9UgkPl18PlPwAAAD+OAgAAAAAAAAHNAAAAKgAAAMRnDEcLEqA/VIJD5dfD5T8AAAA/ngIAAAAAAAABzgAAACoAAADQ49K3vzKhPwQGiU10ruU/AAAAP54CAAAAAAAAAc8AAAAqAAAA3F+ZKHRToj8EBolNdK7lPwAAAD+tAgAAAAAAAAHQAAAAKgAAAOSd/GDO46I/BAaJTXSu5T8AAAA/rQIAAAAAAAAB0QAAACoAAAD4VyYK3ZSkP7KJzrUQmeU/AAAAP70CAAAAAAAAAdIAAAAqAAAABNTsepG1pT+yic61EJnlPwAAAD+9AgAAAAAAAAHTAAAAKgAAABBQs+tF1qY/sonOtRCZ5T8AAAA/zQIAAAAAAAAB1AAAACoAAAAgzHlc+vanP14NFB6tg+U/AAAAP80CAAAAAAAAAdUAAAAqAAAAJArdlFSHqD9eDRQerYPlPwAAAD/cAgAAAAAAAAHWAAAAKgAAADSGowUJqKk/Xg0UHq2D5T8AAAA/3AIAAAAAAAAB1wAAACoAAAA4xAY+YziqP14NFB6tg+U/AAAAP+wCAAAAAAAAAdgAAAAqAAAASEDNrhdZqz8KkVmGSW7lPwAAAD/7AgAAAAAAAAHZAAAAKgAAAEx+MOdx6as/CpFZhklu5T8AAAA/+wIAAAAAAAAB2gAAACoAAABc+vZXJgqtPwqRWYZJbuU/AAAAPwsDAAAAAAAAAdsAAAAqAAAAYDhakICarT8KkVmGSW7lPwAAAD8LAwAAAAAAAAHcAAAAKgAAAGh2vcjaKq4/CpFZhklu5T8AAAA/GwMAAAAAAAAB3QAAACoAAABwtCABNbuuPwqRWYZJbuU/AAAAPxsDAAAAAAAAAd4AAAAqAAAAdPKDOY9Lrz+4FJ/u5VjlPwAAAD8bAwAAAAAAAAHfAAAAKgAAAHww53Hp268/uBSf7uVY5T8AAAA/KgMAAAAAAAAB4AAAACoAAABCNyXVITawP7gUn+7lWOU/AAAAPzoDAAAAAAAAAeEAAAAqAAAARNZW8U5+sD+4FJ/u5VjlPwAAAD86AwAAAAAAAAHiAAAAKgAAAEh1iA18xrA/uBSf7uVY5T8AAAA/SgMAAAAAAAAB4wAAACoAAABMFLopqQ6xP7gUn+7lWOU/AAAAP1kDAAAAAAAAAeQAAAAqAAAATrPrRdZWsT+4FJ/u5VjlPwAAAD9yAwAAAAAAAAHlAAAAKgAAAFJSHWIDn7E/uBSf7uVY5T8AAAA/kQMAAAAAAAAB5gAAACoAAABY8U5+MOexP7gUn+7lWOU/AAAAP6EDAAAAAAAAAecAAAAqAAAAXC+ytop3sj+4FJ/u5VjlPwAAAD+hAwAAAAAAAAHoAAAAKgAAAGLO49K3v7I/uBSf7uVY5T8AAAA/sAMAAAAAAAAB6QAAACoAAABmDEcLElCzP7gUn+7lWOU/AAAAP7ADAAAAAAAAAeoAAAAqAAAAbEqqQ2zgsz+4FJ/u5VjlPwAAAD/AAwAAAAAAAAHrAAAAKgAAAHaIDXzGcLQ/uBSf7uVY5T8AAAA/wAMAAAAAAAAB7AAAACoAAAB6xnC0IAG1P7gUn+7lWOU/AAAAP9ADAAAAAAAAAe0AAAAqAAAAggTU7HqRtT+4FJ/u5VjlPwAAAD/QAwAAAAAAAAHuAAAAKgAAAI6Aml0vsrY/uBSf7uVY5T8AAAA/3wMAAAAAAAAB7wAAACoAAACWvv2ViUK3PwqRWYZJbuU/AAAAP98DAAAAAAAAAfAAAAAqAAAAnvxgzuPStz8KkVmGSW7lPwAAAD/vAwAAAAAAAAHxAAAAKgAAAKrZ9SJrq7g/CpFZhklu5T8AAAA//gMAAAAAAAAB8gAAACoAAACqeCc/mPO4P14NFB6tg+U/AAAAP/4DAAAAAAAAAfMAAAAqAAAAsraKd/KDuT+yic61EJnlPwAAAD/+AwAAAAAAAAH0AAAAKgAAALJVvJMfzLk/sonOtRCZ5T8AAAA/DgQAAAAAAAAB9QAAACoAAAC69O2vTBS6P7KJzrUQmeU/AAAAPx4EAAAAAAAAAfYAAAAqAAAAvpMfzHlcuj+yic61EJnlPwAAAD8eBAAAAAAAAAH3AAAAKgAAAL4yUeimpLo/sonOtRCZ5T8AAAA/PQQAAAAAAAAB+AAAACoAAADGcLQgATW7P7KJzrUQmeU/AAAAPwgFAAAAAAAAAfkAAAAqAAAAzq4XWVvFuz8EBolNdK7lPwAAAD8YBQAAAAAAAAH6AAAAKgAAANaLrK3inbw/BAaJTXSu5T8AAAA/GAUAAAAAAAAB+wAAACoAAADaKt7JD+a8PwQGiU10ruU/AAAAPycFAAAAAAAAAfwAAAAqAAAA3skP5jwuvT8EBolNdK7lPwAAAD8nBQAAAAAAAAH9AAAAKgAAAOJoQQJqdr0/BAaJTXSu5T8AAAA/NwUAAAAAAAAB/gAAACoAAAA1u15kbRXPP+TXw6X4dO8/AAAAPwAAAAAAAAAAAf8AAAAqAAAAt4p38oM5zz/k18Ol+HTvPwAAAD8vAAAAAAAAAAEAAQAAKgAAADlakICaXc8/5NfDpfh07z8AAAA/XgAAAAAAAAABAQEAACoAAAC7KakOsYHPP+TXw6X4dO8/AAAAP14AAAAAAAAAAQIBAAAqAAAAO/nBnMelzz/k18Ol+HTvPwAAAD9uAAAAAAAAAAEDAQAAKgAAAL3I2ireyc8/5NfDpfh07z8AAAA/bgAAAAAAAAABBAEAACoAAAA/mPO49O3PP+TXw6X4dO8/AAAAP30AAAAAAAAAAQUBAAAqAAAAopuS6hAb0D/k18Ol+HTvPwAAAD99AAAAAAAAAAEGAQAAKgAAACJrq3gnP9A/5NfDpfh07z8AAAA/jQAAAAAAAAABBwEAACoAAADmcenbX5nQP+TXw6X4dO8/AAAAP40AAAAAAAAAAQgBAAAqAAAAKqkOsYHP0D/k18Ol+HTvPwAAAD+cAAAAAAAAAAEJAQAAKgAAACxIQM2uF9E/5NfDpfh07z8AAAA/nAAAAAAAAAABCgEAACoAAABwf2Wi0E3RP+TXw6X4dO8/AAAAP6wAAAAAAAAAAQsBAAAqAAAAsraKd/KD0T/k18Ol+HTvPwAAAD+sAAAAAAAAAAEMAQAAKgAAALZVvJMfzNE/5NfDpfh07z8AAAA/vAAAAAAAAAABDQEAACoAAAD4jOFoQQLSP5BbCQ6VX+8/AAAAP7wAAAAAAAAAAQ4BAAAqAAAA+isThW5K0j+QWwkOlV/vPwAAAD/LAAAAAAAAAAEPAQAAKgAAAP7KRKGbktI/kFsJDpVf7z8AAAA/ywAAAAAAAAABEAEAACoAAAACana9yNrSP5BbCQ6VX+8/AAAAP9sAAAAAAAAAAREBAAAqAAAAhtjAZwxH0z+QWwkOlV/vPwAAAD/bAAAAAAAAAAESAQAAKgAAAMyuF1lbxdM/kFsJDpVf7z8AAAA/6wAAAAAAAAABEwEAACoAAABSHWIDnzHUP+TXw6X4dO8/AAAAP+sAAAAAAAAAARQBAAAqAAAAWlvFO/nB1D/k18Ol+HTvPwAAAD/6AAAAAAAAAAEVAQAAKgAAACABNbteZNU/NlR+PVyK7z8AAAA/+gAAAAAAAAABFgEAACoAAABqdr3I2irWPzZUfj1ciu8/AAAAPwoBAAAAAAAAARcBAAAqAAAAdFNSHWID1z82VH49XIrvPwAAAD8KAQAAAAAAAAEYAQAAKgAAAECY87j07dc/iNA41b+f7z8AAAA/GQEAAAAAAAABGQEAACoAAAAK3ZRUh9jYP4jQONW/n+8/AAAAPykBAAAAAAAAARoBAAAqAAAA1iE28BnD2T+I0DjVv5/vPwAAAD8pAQAAAAAAAAEbAQAAKgAAAOD+ykShm9o/iNA41b+f7z8AAAA/KQEAAAAAAAABHAEAACoAAAAodFNSHWLbPzZUfj1ciu8/AAAAPzkBAAAAAAAAAR0BAAAqAAAAMlHopqQ63D+QWwkOlV/vPwAAAD85AQAAAAAAAAEeAQAAKgAAAPr2VyYK3dw/QN9OdjFK7z8AAAA/SAEAAAAAAAABHwEAACoAAAACNbteZG3dP0ZqH68GCu8/AAAAP0gBAAAAAAAAASABAAAqAAAACHMel7793T/y7WQXo/TuPwAAAD9YAQAAAAAAAAEhAQAAKgAAAAwSULPrRd4/8u1kF6P07j8AAAA/WAEAAAAAAAABIgEAACoAAADQGI4WJKDeP0z17+fbye4/AAAAP2gBAAAAAAAAASMBAAAqAAAA0re/MlHo3j9M9e/n28nuPwAAAD93AQAAAAAAAAEkAQAAKgAAABbv5AdzHt8/TPXv59vJ7j8AAAA/dwEAAAAAAAABJQEAACoAAABYJgrdlFTfP/p4NVB4tO4/AAAAP4cBAAAAAAAAASYBAAAqAAAA2vUia6t43z/6eDVQeLTuPwAAAD+HAQAAAAAAAAEnAQAAKgAAAFzFO/nBnN8/+ng1UHi07j8AAAA/lgEAAAAAAAABKAEAACoAAACe/GDO49LfP/p4NVB4tO4/AAAAP5YBAAAAAAAAASkBAAAqAAAAsYHPGI4W4D/6eDVQeLTuPwAAAD+mAQAAAAAAAAEqAQAAKgAAADNR6KakOuA/+ng1UHi07j8AAAA/pgEAAAAAAAABKwEAACoAAAB1iA18xnDgP/p4NVB4tO4/AAAAP7YBAAAAAAAAASwBAAAqAAAA14usreKd4D/6eDVQeLTuPwAAAD+2AQAAAAAAAAEtAQAAKgAAAPr2VyYK3eA/+ng1UHi07j8AAAA/xQEAAAAAAAABLgEAACoAAABc+vZXJgrhP/p4NVB4tO4/AAAAP8UBAAAAAAAAAS8BAAAqAAAAvv2ViUI34T/6eDVQeLTuPwAAAD/VAQAAAAAAAAEwAQAAKgAAAAE1u15kbeE/+ng1UHi07j8AAAA/1QEAAAAAAAABMQEAACoAAABEbOAzhqPhP/p4NVB4tO4/AAAAP+UBAAAAAAAAATIBAAAqAAAAxTv5wZzH4T+m/Hq4FJ/uPwAAAD/lAQAAAAAAAAEzAQAAKgAAAEcLElCz6+E/pvx6uBSf7j8AAAA/9AEAAAAAAAABNAEAACoAAADopqQ6xAbiP6b8ergUn+4/AAAAP/QBAAAAAAAAATUBAAAqAAAAqQ6xgc8Y4j9WgMAgsYnuPwAAAD8EAgAAAAAAAAE2AQAAKgAAAIpCNyXVIeI/VoDAILGJ7j8AAAA/BAIAAAAAAAABNwEAACoAAABqdr3I2iriPwIEBolNdO4/AAAAPxMCAAAAAAAAATgBAAAqAAAAR0DNrhdZ5z9ilmGSWwnuPwAAAD8AAAAAAAAAAAE5AQAAKgAAAEdAza4XWec/thIcKr8e7j8AAAA/+gAAAAAAAAABOgEAACoAAAAIqNn1ImvnP7YSHCq/Hu4/AAAAPwoBAAAAAAAAATsBAAAqAAAAqkNs4DOG5z+2Ehwqvx7uPwAAAD8KAQAAAAAAAAE8AQAAKgAAAMyuF1lbxec/thIcKr8e7j8AAAA/GQEAAAAAAAABPQEAACoAAADzuPTtr0zoP7yd7GKU3u0/AAAAPykBAAAAAAAAAT4BAAAqAAAA9lcmCt2U6D9sITLLMMntPwAAAD8pAQAAAAAAAAE/AQAAKgAAAJyS6hAb+Og/xii9m2me7T8AAAA/OQEAAAAAAAABQAEAACoAAABgmSh0U1LpP3KsAgQGie0/AAAAPzkBAAAAAAAAAUEBAAAqAAAAggTU7HqR6T8eMEhsonPtPwAAAD9IAQAAAAAAAAFCAQAAKgAAAEYLElCz6+k/zLON1D5e7T8AAAA/SAEAAAAAAAABQwEAACoAAABLqkNs4DPqP3g30zzbSO0/AAAAP1gBAAAAAAAAAUQBAAAqAAAATkl1iA186j/UPl4NFB7tPwAAAD9nAQAAAAAAAAFFAQAAKgAAAG+0IAE1u+o/Lkbp3Uzz7D8AAAA/ZwEAAAAAAAABRgEAACoAAACz60XWVvHqP9zJLkbp3ew/AAAAP2cBAAAAAAAAAUcBAAAqAAAAVYfYwGcM6z/cyS5G6d3sPwAAAD93AQAAAAAAAAFIAQAAKgAAAPUia6t4J+s/iE10roXI7D8AAAA/dwEAAAAAAAABSQEAACoAAADVVvFOfjDrP4hNdK6FyOw/AAAAP4cBAAAAAAAAAUoBAAAqAAAAt4p38oM56z+ITXSuhcjsPwAAAD+WAQAAAAAAAAFLAQAAKgAAAHfygzmPS+s/iE10roXI7D8AAAA/pgEAAAAAAAABTAEAACoAAABXJgrdlFTrP4hNdK6FyOw/AAAAP7UBAAAAAAAAAU0BAAAqAAAAGY4WJKBm6z+ITXSuhcjsPwAAAD+1AQAAAAAAAAFOAQAAKgAAAPnBnMelb+s/iE10roXI7D8AAAA/xQEAAAAAAAABTwEAACoAAAC5KakOsYHrP4hNdK6FyOw/AAAAP8UBAAAAAAAAAVABAAAqAAAAmV0vsraK6z+ITXSuhcjsPwAAAD/VAQAAAAAAAAFRAQAAKgAAAHuRtVW8k+s/iE10roXI7D8AAAA/5AEAAAAAAAABUgEAACoAAABbxTv5wZzrP4hNdK6FyOw/AAAAP+QBAAAAAAAAAVMBAAAqAAAAO/nBnMel6z+ITXSuhcjsPwAAAD8EAgAAAAAAAAFUAQAAKgAAABstSEDNrus/iE10roXI7D8AAAA/UgIAAAAAAAABVQEAACoAAAD9YM7j0rfrP4hNdK6FyOw/AAAAP2ECAAAAAAAAAVYBAAAqAAAA3ZRUh9jA6z+ITXSuhcjsPwAAAD+xAwAAAAAAAAFXAQAAKgAAAL3I2ireyes/iE10roXI7D8AAAA/sQMAAAAAAAABWAEAACoAAACd/GDO49LrP4hNdK6FyOw/AAAAP7EDAAAAAAAAAVkBAAAqAAAAX2RtFe/k6z+ITXSuhcjsPwAAAD/BAwAAAAAAAAFaAQAAKgAAAD+Y87j07es/iE10roXI7D8AAAA/wQMAAAAAAAABWwEAACoAAAAfzHlc+vbrP4hNdK6FyOw/AAAAP9ADAAAAAAAAAVwBAAAqAAAA////////6z+ITXSuhcjsPwAAAD/gAwAAAAAAAAFdAQAAKgAAAN8zhqMFCew/iE10roXI7D8AAAA/4AMAAAAAAAABXgEAACoAAAChm5LqEBvsPzTRuRYis+w/AAAAP+ADAAAAAAAAAV8BAAAqAAAAgc8YjhYk7D800bkWIrPsPwAAAD/wAwAAAAAAAAFgAQAAKgAAAGEDnzEcLew/4lT/fr6d7D8AAAA//wMAAAAAAAABYQEAACoAAABDNyXVITbsP+JU/36+new/AAAAPw8EAAAAAAAAAWIBAAAqAAAAI2ureCc/7D/iVP9+vp3sPwAAAD8PBAAAAAAAAAFjAQAAKgAAACNrq3gnP+w/jthE51qI7D8AAAA/DwQAAAAAAAABZAEAACoAAAADnzEcLUjsP47YROdaiOw/AAAAPy4EAAAAAAAAAWUBAAAqAAAAA58xHC1I7D88XIpP93LsPwAAAD8+BAAAAAAAAAFmAQAAKgAAAOXSt78yUew/PFyKT/dy7D8AAAA/TQQAAAAAAAABZwEAACoAAADDBj5jOFrsP+rfz7eTXew/AAAAP00EAAAAAAAAAWgBAAAqAAAAozrEBj5j7D/q38+3k13sPwAAAD9dBAAAAAAAAAFpAQAAKgAAAKM6xAY+Y+w/mGMVIDBI7D8AAAA/bQQAAAAAAAABagEAACoAAACjOsQGPmPsP0TnWojMMuw/AAAAP/kEAAAAAAAAAWsBAAAqAAAAhW5KqkNs7D9E51qIzDLsPwAAAD/5BAAAAAAAAAFsAQAAKgAAAIVuSqpDbOw/8mqg8Ggd7D8AAAA/GQUAAAAAAAABbQEAACoAAABlotBNSXXsP57u5VgFCOw/AAAAPygFAAAAAAAAAW4BAAAqAAAAZaLQTUl17D9KcivBofLrPwAAAD8oBQAAAAAAAAFvAQAAKgAAAEXWVvFOfuw/pHm2kdrH6z8AAAA/OAUAAAAAAAABcAEAACoAAAAlCt2UVIfsP1L9+/l2sus/AAAAP0cFAAAAAAAAAXEBAAAqAAAAJQrdlFSH7D+uBIfKr4frPwAAAD9HBQAAAAAAAAFyAQAAKgAAAAc+YzhakOw/WojMMkxy6z8AAAA/VwUAAAAAAAABcwEAACoAAAAHPmM4WpDsPwgMEpvoXOs/AAAAP1cFAAAAAAAAAXQBAAAqAAAA53Hp21+Z7D9gE51rITLrPwAAAD9nBQAAAAAAAAF1AQAAKgAAAOdx6dtfmew/Dpfi070c6z8AAAA/ZwUAAAAAAAABdgEAACoAAADncenbX5nsP7oaKDxaB+s/AAAAP3YFAAAAAAAAAXcBAAAqAAAA53Hp21+Z7D8WIrMMk9zqPwAAAD+GBQAAAAAAAAF4AQAAKgAAAOdx6dtfmew/xKX4dC/H6j8AAAA/hgUAAAAAAAABeQEAACoAAADncenbX5nsP3ApPt3Lseo/AAAAP5YFAAAAAAAAAXoBAAAqAAAA53Hp21+Z7D/KMMmtBIfqPwAAAD+WBQAAAAAAAAF7AQAAKgAAAOdx6dtfmew/JDhUfj1c6j8AAAA/lgUAAAAAAAABfAEAACoAAADncenbX5nsP9C7mebZRuo/AAAAP5YFAAAAAAAAAX0BAAAqAAAA53Hp21+Z7D8swyS3EhzqPwAAAD+mBQAAAAAAAAF+AQAAKgAAAOdx6dtfmew/hsqvh0vx6T8AAAA/pgUAAAAAAAABfwEAACoAAAAHPmM4WpDsPzRO9e/n2+k/AAAAP7UFAAAAAAAAAYABAAAqAAAAJQrdlFSH7D/g0TpYhMbpPwAAAD+1BQAAAAAAAAGBAQAAKgAAAEXWVvFOfuw/jlWAwCCx6T8AAAA/xQUAAAAAAAABggEAACoAAABlotBNSXXsPzrZxSi9m+k/AAAAP8UFAAAAAAAAAYMBAAAqAAAAozrEBj5j7D/mXAuRWYbpPwAAAD/VBQAAAAAAAAGEAQAAKgAAAMMGPmM4Wuw/lOBQ+fVw6T8AAAA/1QUAAAAAAAABhQEAACoAAAAja6t4Jz/sP0JklmGSW+k/AAAAP+QFAAAAAAAAAYYBAAAqAAAAYQOfMRwt7D/w59vJLkbpPwAAAD/kBQAAAAAAAAGHAQAAKgAAAN8zhqMFCew/Su9mmmcb6T8AAAA/9AUAAAAAAAABiAEAACoAAACd/GDO49LrP6T28Wqg8Og/AAAAP/QFAAAAAAAAAYkBAAAqAAAAW8U7+cGc6z/8/Xw72cXoPwAAAD8EBgAAAAAAAAGKAQAAKgAAAFcmCt2UVOs/rIHCo3Ww6D8AAAA/BAYAAAAAAAABiwEAACoAAABVh9jAZwzrPwaJTXSuheg/AAAAPxMGAAAAAAAAAYwBAAAqAAAAUeimpDrE6j+yDJPcSnDoPwAAAD8TBgAAAAAAAAGNAQAAKgAAAA+xgc8Yjuo/YJDYROda6D8AAAA/IwYAAAAAAAABjgEAACoAAACsreKd/GDqP2CQ2ETnWug/AAAAPyMGAAAAAAAAAY8BAAAqAAAAS6pDbOAz6j9gkNhE51roPwAAAD8yBgAAAAAAAAGQAQAAKgAAAKkOsYHPGOo/YJDYROda6D8AAAA/MgYAAAAAAAABkQEAACoAAADopqQ6xAbqP2CQ2ETnWug/AAAAP0IGAAAAAAAAAZIBAAAqAAAAJz+Y87j06T8MFB6tg0XoPwAAAD9CBgAAAAAAAAGTAQAAKgAAAEYLElCz6+k/DBQerYNF6D8AAAA/UgYAAAAAAAABlAEAACoAAACFowUJqNnpPwwUHq2DReg/AAAAP2EGAAAAAAAAAZUBAAAqAAAAxjv5wZzH6T8MFB6tg0XoPwAAAD9hBgAAAAAAAAGWAQAAKgAAAAXU7HqRtek/DBQerYNF6D8AAAA/cQYAAAAAAAABlwEAACoAAABjOFqQgJrpPwwUHq2DReg/AAAAP3EGAAAAAAAAAZgBAAAqAAAAwZzHpW9/6T9gkNhE51roPwAAAD+BBgAAAAAAAAGZAQAAKgAAAEHNrhdZW+k/YJDYROda6D8AAAA/gQYAAAAAAAABmgEAACoAAAC+/ZWJQjfpP7IMk9xKcOg/AAAAP5AGAAAAAAAAAZsBAAAqAAAAPC59+ysT6T8GiU10roXoPwAAAD+QBgAAAAAAAAGcAQAAKgAAALxeZG0V7+g/WAUIDBKb6D8AAAA/oAYAAAAAAAABnQEAACoAAAA5j0vf/sroP1gFCAwSm+g/AAAAP6AGAAAAAAAAAZ4BAAAqAAAAt78yUeim6D9YBQgMEpvoPwAAAD+vBgAAAAAAAAGfAQAAKgAAADbwGcPRgug/rIHCo3Ww6D8AAAA/rwYAAAAAAAABoAEAACoAAACVVIfYwGfoP6yBwqN1sOg/AAAAP78GAAAAAAAAAaEBAAAqAAAA87j07a9M6D+sgcKjdbDoPwAAAD+/BgAAAAAAAAGiAQAAKgAAADJR6KakOug/rIHCo3Ww6D8AAAA/zwYAAAAAAAABowEAACoAAABx6dtfmSjoP6yBwqN1sOg/AAAAP88GAAAAAAAAAaQBAAAqAAAAkrVVvJMf6D+sgcKjdbDoPwAAAD/eBgAAAAAAAAGlAQAAKgAAALGBzxiOFug/rIHCo3Ww6D8AAAA/DQcAAAAAAAABpgEAACoAAADRTUl1iA3oP6yBwqN1sOg/AAAAP0wHAAAAAAAAAacBAAAqAAAA8BnD0YIE6D/8/Xw72cXoPwAAAD9MBwAAAAAAAAGoAQAAKgAAABDmPC59++c//P18O9nF6D8AAAA/awcAAAAAAAABqQEAACoAAAAQ5jwuffvnP1B6N9M82+g/AAAAP6UHAAAAAAAAAaoBAAAqAAAAL7K2infy5z+k9vFqoPDoPwAAAD+0BwAAAAAAAAGrAQAAKgAAAE9+MOdx6ec/Su9mmmcb6T8AAAA/tAcAAAAAAAABrAEAACoAAABPfjDncennP5xrITLLMOk/AAAAP8QHAAAAAAAAAa0BAAAqAAAAbkqqQ2zg5z/w59vJLkbpPwAAAD/UBwAAAAAAAAGuAQAAKgAAAG5KqkNs4Oc/QmSWYZJb6T8AAAA/4wcAAAAAAAABrwEAACoAAABuSqpDbODnP5TgUPn1cOk/AAAAP/MHAAAAAAAAAbABAAAqAAAAbkqqQ2zg5z/mXAuRWYbpPwAAAD8CCAAAAAAAAAGxAQAAKgAAAG5KqkNs4Oc/jlWAwCCx6T8AAAA/AggAAAAAAAABsgEAACoAAACOFiSgZtfnP+DROliExuk/AAAAPxIIAAAAAAAAAbMBAAAqAAAAjhYkoGbX5z80TvXv59vpPwAAAD8SCAAAAAAAAAG0AQAAKgAAAI4WJKBm1+c/hsqvh0vx6T8AAAA/IggAAAAAAAABtQEAACoAAACOFiSgZtfnP9pGah+vBuo/AAAAPyIIAAAAAAAAAbYBAAAqAAAAjhYkoGbX5z8swyS3EhzqPwAAAD8xCAAAAAAAAAG3AQAAKgAAAI4WJKBm1+c/0LuZ5tlG6j8AAAA/QQgAAAAAAAABuAEAACoAAACOFiSgZtfnPyQ4VH49XOo/AAAAP0EIAAAAAAAAAbkBAAAqAAAAjhYkoGbX5z94tA4WoXHqPwAAAD9RCAAAAAAAAAG6AQAAKgAAAI4WJKBm1+c/yjDJrQSH6j8AAAA/hgsAAAAAAAABuwEAACoAAACOFiSgZtfnPx6tg0VonOo/AAAAP5YLAAAAAAAAAbwBAAAqAAAAreKd/GDO5z8erYNFaJzqPwAAAD+lCwAAAAAAAAG9AQAAKgAAAK3infxgzuc/cCk+3cux6j8AAAA/pQsAAAAAAAABvgEAACoAAACt4p38YM7nP8Sl+HQvx+o/AAAAP7ULAAAAAAAAAb8BAAAqAAAAreKd/GDO5z8WIrMMk9zqPwAAAD+1CwAAAAAAAAHAAQAAKgAAAK3infxgzuc/aJ5tpPbx6j8AAAA/xQsAAAAAAAABwQEAACoAAACt4p38YM7nPw6X4tO9HOs/AAAAP8ULAAAAAAAAAcIBAAAqAAAAreKd/GDO5z+0j1cDhUfrPwAAAD/UCwAAAAAAAAHDAQAAKgAAAK3infxgzuc/CAwSm+hc6z8AAAA/5AsAAAAAAAABxAEAACoAAACt4p38YM7nP64Eh8qvh+s/AAAAP+QLAAAAAAAAAcUBAAAqAAAAreKd/GDO5z9S/fv5drLrPwAAAD/0CwAAAAAAAAHGAQAAKgAAAK3infxgzuc/pHm2kdrH6z8AAAA/9AsAAAAAAAABxwEAACoAAACt4p38YM7nP/j1cCk+3es/AAAAPwMMAAAAAAAAAcgBAAAqAAAAreKd/GDO5z9KcivBofLrPwAAAD8TDAAAAAAAAAHJAQAAKgAAAK3infxgzuc/8mqg8Ggd7D8AAAA/xQ8AAAAAAAABygEAACoAAACt4p38YM7nP0TnWojMMuw/AAAAP9UPAAAAAAAAAcsBAAAqAAAAreKd/GDO5z+YYxUgMEjsPwAAAD/VDwAAAAAAAAHMAQAAKgAAAK3infxgzuc/6t/Pt5Nd7D8AAAA/5A8AAAAAAAABzQEAACoAAACt4p38YM7nP47YROdaiOw/AAAAP+QPAAAAAAAAAc4BAAAqAAAAreKd/GDO5z800bkWIrPsPwAAAD/0DwAAAAAAAAHPAQAAKgAAAK3infxgzuc/3MkuRund7D8AAAA/9A8AAAAAAAAB0AEAACoAAACt4p38YM7nPy5G6d1M8+w/AAAAPwMQAAAAAAAAAdEBAAAqAAAAreKd/GDO5z/UPl4NFB7tPwAAAD8DEAAAAAAAAAHSAQAAKgAAAK3infxgzuc/eDfTPNtI7T8AAAA/ExAAAAAAAAAB0wEAACoAAACt4p38YM7nP8yzjdQ+Xu0/AAAAPxMQAAAAAAAAAdQBAAAqAAAAreKd/GDO5z8eMEhsonPtPwAAAD8jEAAAAAAAAAHVAQAAKgAAAK3infxgzuc/cqwCBAaJ7T8AAAA/MhAAAAAAAAAL</ink>
</athena>
</file>

<file path=customXml/item2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oAAAAbAAAABwMAAAAAAQAAACAAAAAECUlua0F0b21WMQIAAAAJBAAAAAkFAAAACQYAAAAJBwAAAAkIAAAACQkAAAAJCgAAAAkLAAAACQwAAAAJDQAAAAkOAAAACQ8AAAAJEAAAAAkRAAAACRIAAAAJEwAAAAkUAAAACRUAAAAJFgAAAAkXAAAACRgAAAAJGQAAAAkaAAAACRsAAAAJHAAAAAkdAAAADQYFBAAAAAtQZW5TdHJva2VWMQQAAAAKQXR0cmlidXRlcwVUcmFjZQlTdGFydFRpbWUEVHlwZQQEAAQPUGVuQXR0cmlidXRlc1YxAgAAAApJbmtUcmFjZVYxAgAAABAMQWN0aW9uVHlwZVYxAgAAAAIAAAAJHgAAAAkfAAAARxQAAAAAAAAF4P///wxBY3Rpb25UeXBlVjEBAAAAB3ZhbHVlX18ACAIAAAAAAAAAAQUAAAAEAAAACSEAAAAJIgAAAGUaAAAAAAAAAd3////g////AAAAAAEGAAAABAAAAAkkAAAACSUAAAD+JwAAAAAAAAHa////4P///wAAAAABBwAAAAQAAAAJJwAAAAkoAAAAKFUAAAAAAAAB1////+D///8AAAAAAQgAAAAEAAAACSoAAAAJKwAAAOxbAAAAAAAAAdT////g////AAAAAAEJAAAABAAAAAktAAAACS4AAAAxnQAAAAAAAAHR////4P///wAAAAABCgAAAAQAAAAJMAAAAAkxAAAAg6IAAAAAAAABzv///+D///8AAAAAAQsAAAAEAAAACTMAAAAJNAAAAJimAAAAAAAAAcv////g////AAAAAAEMAAAABAAAAAk2AAAACTcAAADLqAAAAAAAAAHI////4P///wAAAAABDQAAAAQAAAAJOQAAAAk6AAAAbMIAAAAAAAABxf///+D///8AAAAAAQ4AAAAEAAAACTwAAAAJPQAAALQhAQAAAAAAAcL////g////AAAAAAEPAAAABAAAAAk/AAAACUAAAAA0RwEAAAAAAAG/////4P///wAAAAABEAAAAAQAAAAJQgAAAAlDAAAAQ40BAAAAAAABvP///+D///8AAAAAAREAAAAEAAAACUUAAAAJRgAAALjUAQAAAAAAAbn////g////AAAAAAESAAAABAAAAAlIAAAACUkAAACA4AEAAAAAAAG2////4P///wAAAAABEwAAAAQAAAAJSwAAAAlMAAAApT4CAAAAAAABs////+D///8AAAAAARQAAAAEAAAACU4AAAAJTwAAANFHAgAAAAAAAbD////g////AAAAAAEVAAAABAAAAAlRAAAACVIAAABYdgIAAAAAAAGt////4P///wAAAAABFgAAAAQAAAAJVAAAAAlVAAAAsIQCAAAAAAABqv///+D///8AAAAAARcAAAAEAAAACVcAAAAJWAAAAPGIAgAAAAAAAaf////g////AAAAAAEYAAAABAAAAAlaAAAACVsAAABamAIAAAAAAAGk////4P///wAAAAABGQAAAAQAAAAJXQAAAAleAAAA6NECAAAAAAABof///+D///8AAAAAARoAAAAEAAAACWAAAAAJYQAAAPoiAwAAAAAAAZ7////g////AAAAAAEbAAAABAAAAAljAAAACWQAAABIRAMAAAAAAAGb////4P///wAAAAABHAAAAAQAAAAJZgAAAAlnAAAAl1ADAAAAAAABmP///+D///8AAAAABR0AAAANQ2xlYXJDYW52YXNWMQIAAAAJU3RhcnRUaW1lBFR5cGUABBAMQWN0aW9uVHlwZVYxAgAAAAIAAAByyQMAAAAAAAGX////4P///wAAAAAFHgAAAA9QZW5BdHRyaWJ1dGVzVjEKAAAAB19jb2xvckEHX2NvbG9yUgdfY29sb3JHB19jb2xvckIKRml0VG9DdXJ2ZQZIZWlnaHQOSWdub3JlUHJlc3N1cmUNSXNIaWdobGlnaHRlcgVTaGFwZQVXaWR0aAAAAAAAAAAABAACAgICAQYBAQxCcnVzaFNoYXBlVjECAAAABgIAAAD/8FooAAAAAAAAACJAAAAFlv///wxCcnVzaFNoYXBlVjEBAAAAB3ZhbHVlX18ACAIAAAABAAAAAAAAAAAAIkAFHwAAAApJbmtUcmFjZVYxAwAAAA1MaXN0YDErX2l0ZW1zDExpc3RgMStfc2l6ZQ9MaXN0YDErX3ZlcnNpb24EAAAYU2hhcmVkLklua2luZy5JbmtQb2ludFtdAgAAAAgIAgAAAAlrAAAAEgAAABIAAAABIQAAAB4AAAD/8FooAAAAAAAAACJAAAABlP///5b///8BAAAAAAAAAAAAIkABIgAAAB8AAAAJbQAAABsAAAAbAAAAASQAAAAeAAAA//BaKAAAAAAAAAAiQAAAAZL///+W////AQAAAAAAAAAAACJAASUAAAAfAAAACW8AAAAjAAAAIwAAAAEnAAAAHgAAAP/wWigAAAAAAAAAIkAAAAGQ////lv///wEAAAAAAAAAAAAiQAEoAAAAHwAAAAlxAAAAIwAAACMAAAABKgAAAB4AAAD/8FooAAAAAAAAACJAAAABjv///5b///8BAAAAAAAAAAAAIkABKwAAAB8AAAAJcwAAAE0AAABNAAAAAS0AAAAeAAAA//BaKAAAAAAAAAAiQAAAAYz///+W////AQAAAAAAAAAAACJAAS4AAAAfAAAACXUAAAAQAAAAEAAAAAEwAAAAHgAAAP/wWigAAAAAAAAAIkAAAAGK////lv///wEAAAAAAAAAAAAiQAExAAAAHwAAAAl3AAAADQAAAA0AAAABMwAAAB4AAAD/8FooAAAAAAAAACJAAAABiP///5b///8BAAAAAAAAAAAAIkABNAAAAB8AAAAJeQAAAA0AAAANAAAAATYAAAAeAAAA//BaKAAAAAAAAAAiQAAAAYb///+W////AQAAAAAAAAAAACJAATcAAAAfAAAACXsAAAAKAAAACgAAAAE5AAAAHgAAAP/wWigAAAAAAAAAIkAAAAGE////lv///wEAAAAAAAAAAAAiQAE6AAAAHwAAAAl9AAAAIQAAACEAAAABPAAAAB4AAAD/8FooAAAAAAAAACJAAAABgv///5b///8BAAAAAAAAAAAAIkABPQAAAB8AAAAJfwAAACsAAAArAAAAAT8AAAAeAAAA//BaKAAAAAAAAAAiQAAAAYD///+W////AQAAAAAAAAAAACJAAUAAAAAfAAAACYEAAAAYAAAAGAAAAAFCAAAAHgAAAP/wWigAAAAAAAAAIkAAAAF+////lv///wEAAAAAAAAAAAAiQAFDAAAAHwAAAAmDAAAA9AAAAPQAAAABRQAAAB4AAAD/8FooAAAAAAAAACJAAAABfP///5b///8BAAAAAAAAAAAAIkABRgAAAB8AAAAJhQAAABcAAAAXAAAAAUgAAAAeAAAA//BaKAAAAAAAAAAiQAAAAXr///+W////AQAAAAAAAAAAACJAAUkAAAAfAAAACYcAAADJAAAAyQAAAAFLAAAAHgAAAP/wWigAAAAAAAAAIkAAAAF4////lv///wEAAAAAAAAAAAAiQAFMAAAAHwAAAAmJAAAALAAAACwAAAABTgAAAB4AAAD/8FooAAAAAAAAACJAAAABdv///5b///8BAAAAAAAAAAAAIkABTwAAAB8AAAAJiwAAAAEAAAABAAAAAVEAAAAeAAAA//BaKAAAAAAAAAAiQAAAAXT///+W////AQAAAAAAAAAAACJAAVIAAAAfAAAACY0AAACtAAAArQAAAAFUAAAAHgAAAP/wWigAAAAAAAAAIkAAAAFy////lv///wEAAAAAAAAAAAAiQAFVAAAAHwAAAAmPAAAALAAAACwAAAABVwAAAB4AAAD/8FooAAAAAAAAACJAAAABcP///5b///8BAAAAAAAAAAAAIkABWAAAAB8AAAAJkQAAABoAAAAaAAAAAVoAAAAeAAAA//BaKAAAAAAAAAAiQAAAAW7///+W////AQAAAAAAAAAAACJAAVsAAAAfAAAACZMAAAATAAAAEwAAAAFdAAAAHgAAAP/wWigAAAAAAAAAIkAAAAFs////lv///wEAAAAAAAAAAAAiQAFeAAAAHwAAAAmVAAAAWwAAAFsAAAABYAAAAB4AAAD/8FooAAAAAAAAACJAAAABav///5b///8BAAAAAAAAAAAAIkABYQAAAB8AAAAJlwAAACAAAAAgAAAAAWMAAAAeAAAA//BaKAAAAAAAAAAiQAAAAWj///+W////AQAAAAAAAAAAACJAAWQAAAAfAAAACZkAAAApAAAAKQAAAAFmAAAAHgAAAP/wWigAAAAAAAAAIkAAAAFm////lv///wEAAAAAAAAAAAAiQAFnAAAAHwAAAAmbAAAASQAAAEkAAAAHawAAAAABAAAAIAAAAAQKSW5rUG9pbnRWMQIAAAAJnAAAAAmdAAAACZ4AAAAJnwAAAAmgAAAACaEAAAAJogAAAAmjAAAACaQAAAAJpQAAAAmmAAAACacAAAAJqAAAAAmpAAAACaoAAAAJqwAAAAmsAAAACa0AAAANDgdtAAAAAAEAAAAgAAAABApJbmtQb2ludFYxAgAAAAmuAAAACa8AAAAJsAAAAAmxAAAACbIAAAAJswAAAAm0AAAACbUAAAAJtgAAAAm3AAAACbgAAAAJuQAAAAm6AAAACbsAAAAJvAAAAAm9AAAACb4AAAAJvwAAAAnAAAAACcEAAAAJwgAAAAnDAAAACcQAAAAJxQAAAAnGAAAACccAAAAJyAAAAA0FB28AAAAAAQAAAEAAAAAECklua1BvaW50VjECAAAACckAAAAJygAAAAnLAAAACcwAAAAJzQAAAAnOAAAACc8AAAAJ0AAAAAnRAAAACdIAAAAJ0wAAAAnUAAAACdUAAAAJ1gAAAAnXAAAACdgAAAAJ2QAAAAnaAAAACdsAAAAJ3AAAAAndAAAACd4AAAAJ3wAAAAngAAAACeEAAAAJ4gAAAAnjAAAACeQAAAAJ5QAAAAnmAAAACecAAAAJ6AAAAAnpAAAACeoAAAAJ6wAAAA0dB3EAAAAAAQAAAEAAAAAECklua1BvaW50VjECAAAACewAAAAJ7QAAAAnuAAAACe8AAAAJ8AAAAAnxAAAACfIAAAAJ8wAAAAn0AAAACfUAAAAJ9gAAAAn3AAAACfgAAAAJ+QAAAAn6AAAACfsAAAAJ/AAAAAn9AAAACf4AAAAJ/wAAAAkAAQAACQEBAAAJAgEAAAkDAQAACQQBAAAJBQEAAAkGAQAACQcBAAAJCAEAAAkJAQAACQoBAAAJCwEAAAkMAQAACQ0BAAAJDgEAAA0dB3MAAAAAAQAAAIAAAAAECklua1BvaW50VjECAA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0zB3UAAAAAAQAAABAAAAAECklua1BvaW50VjECAAAACVwBAAAJXQEAAAleAQAACV8BAAAJYAEAAAlhAQAACWIBAAAJYwEAAAlkAQAACWUBAAAJZgEAAAlnAQAACWgBAAAJaQEAAAlqAQAACWsBAAAHdwAAAAABAAAAEAAAAAQKSW5rUG9pbnRWMQIAAAAJbAEAAAltAQAACW4BAAAJbwEAAAlwAQAACXEBAAAJcgEAAAlzAQAACXQBAAAJdQEAAAl2AQAACXcBAAAJeAEAAA0DB3kAAAAAAQAAABAAAAAECklua1BvaW50VjECAAAACXkBAAAJegEAAAl7AQAACXwBAAAJfQEAAAl+AQAACX8BAAAJgAEAAAmBAQAACYIBAAAJgwEAAAmEAQAACYUBAAANAwd7AAAAAAEAAAAQAAAABApJbmtQb2ludFYxAgAAAAmGAQAACYcBAAAJiAEAAAmJAQAACYoBAAAJiwEAAAmMAQAACY0BAAAJjgEAAAmPAQAADQYHfQAAAAABAAAAQAAAAAQKSW5rUG9pbnRWMQIAAAAJkAEAAAmRAQAACZIBAAAJkwEAAAmUAQAACZUBAAAJlgEAAAmXAQAACZgBAAAJmQEAAAmaAQAACZsBAAAJnAEAAAmdAQAACZ4BAAAJnwEAAAmgAQAACaEBAAAJogEAAAmjAQAACaQBAAAJpQEAAAmmAQAACacBAAAJqAEAAAmpAQAACaoBAAAJqwEAAAmsAQAACa0BAAAJrgEAAAmvAQAACbABAAANHwd/AAAAAAEAAABAAAAABApJbmtQb2ludFYxAgA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DRUHgQAAAAABAAAAIAAAAAQKSW5rUG9pbnRWMQIAAAAJ3AEAAAndAQAACd4BAAAJ3wEAAAngAQAACeEBAAAJ4gEAAAnjAQAACeQBAAAJ5QEAAAnmAQAACecBAAAJ6AEAAAnpAQAACeoBAAAJ6wEAAAnsAQAACe0BAAAJ7gEAAAnvAQAACfABAAAJ8QEAAAnyAQAACfMBAAANCAeDAAAAAAEAAAAAAQAABApJbmtQb2ludFYxAgA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DQwHhQAAAAABAAAAIAAAAAQKSW5rUG9pbnRWMQIAAAAJ6AIAAAnpAgAACeoCAAAJ6wIAAAnsAgAACe0CAAAJ7gIAAAnvAgAACfACAAAJ8QIAAAnyAgAACfMCAAAJ9AIAAAn1AgAACfYCAAAJ9wIAAAn4AgAACfkCAAAJ+gIAAAn7AgAACfwCAAAJ/QIAAAn+AgAADQkHhwAAAAABAAAAAAEAAAQKSW5rUG9pbnRWMQIA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NNweJAAAAAAEAAABAAAAABApJbmtQb2ludFYxAgA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NFAeLAAAAAAEAAAAEAAAABApJbmtQb2ludFYxAgAAAAn0AwAADQMHjQAAAAABAAAAAAEAAAQKSW5rUG9pbnRWMQIA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DVMHjwAAAAABAAAAQAAAAAQKSW5rUG9pbnRWMQIA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DRQHkQAAAAABAAAAIAAAAAQKSW5rUG9pbnRWMQIAAAAJzgQAAAnPBAAACdAEAAAJ0QQAAAnSBAAACdMEAAAJ1AQAAAnVBAAACdYEAAAJ1wQAAAnYBAAACdkEAAAJ2gQAAAnbBAAACdwEAAAJ3QQAAAneBAAACd8EAAAJ4AQAAAnhBAAACeIEAAAJ4wQAAAnkBAAACeUEAAAJ5gQAAAnnBAAADQYHkwAAAAABAAAAIAAAAAQKSW5rUG9pbnRWMQIAAAAJ6AQAAAnpBAAACeoEAAAJ6wQAAAnsBAAACe0EAAAJ7gQAAAnvBAAACfAEAAAJ8QQAAAnyBAAACfMEAAAJ9AQAAAn1BAAACfYEAAAJ9wQAAAn4BAAACfkEAAAJ+gQAAA0NB5UAAAAAAQAAAIAAAAAECklua1BvaW50VjECA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NJQeXAAAAAAEAAAAgAAAABApJbmtQb2ludFYxAgAAAAlWBQAACVcFAAAJWAUAAAlZBQAACVoFAAAJWwUAAAlcBQAACV0FAAAJXgUAAAlfBQAACWAFAAAJYQUAAAliBQAACWMFAAAJZAUAAAllBQAACWYFAAAJZwUAAAloBQAACWkFAAAJagUAAAlrBQAACWwFAAAJbQUAAAluBQAACW8FAAAJcAUAAAlxBQAACXIFAAAJcwUAAAl0BQAACXUFAAAHmQAAAAABAAAAQAAAAAQKSW5rUG9pbnRWMQIAAAAJdgUAAAl3BQAACXgFAAAJeQUAAAl6BQAACXsFAAAJfAUAAAl9BQAACX4FAAAJfwUAAAmABQAACYEFAAAJggUAAAmDBQAACYQFAAAJhQUAAAmGBQAACYcFAAAJiAUAAAmJBQAACYoFAAAJiwUAAAmMBQAACY0FAAAJjgUAAAmPBQAACZAFAAAJkQUAAAmSBQAACZMFAAAJlAUAAAmVBQAACZYFAAAJlwUAAAmYBQAACZkFAAAJmgUAAAmbBQAACZwFAAAJnQUAAAmeBQAADRcHmwAAAAABAAAAgAAAAAQKSW5rUG9pbnRWMQIA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03BZwAAAAKSW5rUG9pbnRWMQQAAAABWAFZDlByZXNzdXJlRmFjdG9yCVRpbWVTdGFtcAAAAAAGBgsQAgAAAM4+jI7xku4/6ujaXO4Lpj8AAAA/AAAAAAAAAAABnQAAAJwAAABdeDdRpJnuP8Q3S/ohh6U/AAAAP6wAAAAAAAAAAZ4AAACcAAAAnl7kW2+07j/EN0v6IYelPwAAAD+sAAAAAAAAAAGfAAAAnAAAAE8L5qOHyO4/nYa7l1UCpT8AAAA/uwAAAAAAAAABoAAAAJwAAACR8ZKuUuPuP52Gu5dVAqU/AAAAP7sAAAAAAAAAAaEAAACcAAAA0dc/uR3+7j931Ss1iX2kPwAAAD/LAAAAAAAAAAGiAAAAnAAAAKL3l4abH+8/TySc0rz4oz8AAAA/ywAAAAAAAAABowAAAJwAAAADUZsWzEfvP08knNK8+KM/AAAAP9oAAAAAAAAAAaQAAACcAAAA1XDz40lp7z8CwnwNJO+iPwAAAD/aAAAAAAAAAAGlAAAAnAAAAKWQS7HHiu8/AsJ8DSTvoj8AAAA/6gAAAAAAAAABpgAAAJwAAABXPU35357vPwLCfA0k76I/AAAAP+oAAAAAAAAAAacAAACcAAAAB+pOQfiy7z/cEO2qV2qiPwAAAD/6AAAAAAAAAAGoAAAAnAAAALeWUIkQx+8/3BDtqldqoj8AAAA/+gAAAAAAAAABqQAAAJwAAABJ0PtLw83vP9wQ7apXaqI/AAAAPwkBAAAAAAAAAaoAAACcAAAA2QmnDnbU7z+1X11Ii+WhPwAAAD8JAQAAAAAAAAGrAAAAnAAAAGdDUtEo2+8/tV9dSIvloT8AAAA/OAEAAAAAAAABrAAAAJwAAAD5fP2T2+HvP7VfXUiL5aE/AAAAP2EBAAAAAAAAAa0AAACcAAAA+Xz9k9vh7z+Prs3lvmChPwAAAD9hAQAAAAAAAAGuAAAAnAAAAIKNxAOiNu0/DYWtGecffz8AAAA/AAAAAAAAAAABrwAAAJwAAACCjcQDojbtPyKHFRclo4E/AAAAP30AAAAAAAAAAbAAAACcAAAAgo3EA6I27T+8S1ShVraDPwAAAD99AAAAAAAAAAGxAAAAnAAAAPJTGUHvL+0/VhCTK4jJhT8AAAA/jAAAAAAAAAABsgAAAJwAAADyUxlB7y/tP4yZEEDr74k/AAAAP4wAAAAAAAAAAbMAAACcAAAA8lMZQe8v7T+uc2bvvxSQPwAAAD+cAAAAAAAAAAG0AAAAnAAAAGEabn48Ke0/STilefEnkj8AAAA/nAAAAAAAAAABtQAAAJwAAABhGm5+PCntP+P84wMjO5Q/AAAAP6sAAAAAAAAAAbYAAACcAAAAYRpufjwp7T99wSKOVE6WPwAAAD+rAAAAAAAAAAG3AAAAnAAAAGEabn48Ke0/ZuiA3R5rmT8AAAA/uwAAAAAAAAABuAAAAJwAAABhGm5+PCntPwCtv2dQfps/AAAAP7sAAAAAAAAAAbkAAACcAAAAYRpufjwp7T/o0x23GpuePwAAAD/LAAAAAAAAAAG6AAAAnAAAAGEabn48Ke0/NjY9fLOknz8AAAA/ywAAAAAAAAABuwAAAJwAAABhGm5+PCntP0FMriAmV6A/AAAAP9oAAAAAAAAAAbwAAACcAAAAYRpufjwp7T9o/T2D8tugPwAAAD/qAAAAAAAAAAG9AAAAnAAAAGEabn48Ke0/tV9dSIvloT8AAAA/6gAAAAAAAAABvgAAAJwAAABhGm5+PCntPwLCfA0k76I/AAAAP/oAAAAAAAAAAb8AAACcAAAAYRpufjwp7T9PJJzSvPijPwAAAD/6AAAAAAAAAAHAAAAAnAAAAGEabn48Ke0/nYa7l1UCpT8AAAA/CQEAAAAAAAABwQAAAJwAAABhGm5+PCntPzhL+iGHFac/AAAAPwkBAAAAAAAAAcIAAACcAAAAYRpufjwp7T+FrRnnHx+oPwAAAD8ZAQAAAAAAAAHDAAAAnAAAAGEabn48Ke0/0g85rLgoqT8AAAA/GQEAAAAAAAABxAAAAJwAAADR4MK7iSLtP/jAyA6Frak/AAAAPygBAAAAAAAAAcUAAACcAAAA0eDCu4ki7T8gclhxUTKqPwAAAD8oAQAAAAAAAAHGAAAAnAAAANHgwruJIu0/RiPo0x23qj8AAAA/OAEAAAAAAAABxwAAAJwAAADR4MK7iSLtP23UdzbqO6s/AAAAPzgBAAAAAAAAAcgAAACcAAAA0eDCu4ki7T+ThQeZtsCrPwAAAD9XAQAAAAAAAAHJAAAAnAAAAHRWhWUNQOI/bdR3Nuo7qz8AAAA/AAAAAAAAAAABygAAAJwAAAAEkDAowEbiP23UdzbqO6s/AAAAP7kAAAAAAAAAAcsAAACcAAAAlcnb6nJN4j9t1Hc26jurPwAAAD+5AAAAAAAAAAHMAAAAnAAAALU8MnDYWuI/bdR3Nuo7qz8AAAA/yQAAAAAAAAABzQAAAJwAAABGdt0yi2HiP23UdzbqO6s/AAAAP8kAAAAAAAAAAc4AAACcAAAAZukzuPBu4j9t1Hc26jurPwAAAD/YAAAAAAAAAAHPAAAAnAAAAIZcij1WfOI/bdR3Nuo7qz8AAAA/2AAAAAAAAAAB0AAAAJwAAAAWljUACYPiP23UdzbqO6s/AAAAP+gAAAAAAAAAAdEAAACcAAAAx0I3SCGX4j+ThQeZtsCrPwAAAD/oAAAAAAAAAAHSAAAAnAAAAOi1jc2GpOI/k4UHmbbAqz8AAAA/+AAAAAAAAAAB0wAAAJwAAACZYo8Vn7jiP5OFB5m2wKs/AAAAP/gAAAAAAAAAAdQAAACcAAAAaYLn4hza4j+ThQeZtsCrPwAAAD8HAQAAAAAAAAHVAAAAnAAAAKpolO3n9OI/k4UHmbbAqz8AAAA/BwEAAAAAAAAB1gAAAJwAAADsTkH4sg/jP5OFB5m2wKs/AAAAPxcBAAAAAAAAAdcAAACcAAAAvG6ZxTAx4z+5Npf7gkWsPwAAAD8XAQAAAAAAAAHYAAAAnAAAAP1URtD7S+M/uTaX+4JFrD8AAAA/JgEAAAAAAAAB2QAAAJwAAADOdJ6deW3jP7k2l/uCRaw/AAAAPyYBAAAAAAAAAdoAAACcAAAAD1tLqESI4z+5Npf7gkWsPwAAAD82AQAAAAAAAAHbAAAAnAAAAMAHTfBcnOM/uTaX+4JFrD8AAAA/NgEAAAAAAAAB3AAAAJwAAABxtE44dbDjP7k2l/uCRaw/AAAAP0YBAAAAAAAAAd0AAACcAAAAkSelvdq94z+5Npf7gkWsPwAAAD9GAQAAAAAAAAHeAAAAnAAAAELUpgXz0eM/uTaX+4JFrD8AAAA/VQEAAAAAAAAB3wAAAJwAAADSDVLIpdjjP7k2l/uCRaw/AAAAP1UBAAAAAAAAAeAAAACcAAAA8oCoTQvm4z+5Npf7gkWsPwAAAD9lAQAAAAAAAAHhAAAAnAAAAIO6UxC+7OM/uTaX+4JFrD8AAAA/ZQEAAAAAAAAB4gAAAJwAAAAT9P7ScPPjP7k2l/uCRaw/AAAAP3UBAAAAAAAAAeMAAACcAAAAoy2qlSP64z+5Npf7gkWsPwAAAD91AQAAAAAAAAHkAAAAnAAAADNnVVjWAOQ/uTaX+4JFrD8AAAA/hAEAAAAAAAAB5QAAAJwAAADDoAAbiQfkP7k2l/uCRaw/AAAAP5QBAAAAAAAAAeYAAACcAAAA5BNXoO4U5D+5Npf7gkWsPwAAAD+UAQAAAAAAAAHnAAAAnAAAAASHrSVUIuQ/k4UHmbbAqz8AAAA/lAEAAAAAAAAB6AAAAJwAAACVwFjoBinkP5OFB5m2wKs/AAAAP6MBAAAAAAAAAekAAACcAAAAJfoDq7kv5D+ThQeZtsCrPwAAAD+jAQAAAAAAAAHqAAAAnAAAALUzr21sNuQ/k4UHmbbAqz8AAAA/swEAAAAAAAAB6wAAAJwAAAC1M69tbDbkP23UdzbqO6s/AAAAP7MBAAAAAAAAAewAAACcAAAAw5d9GB3j5T8oXk/KHAOMPwAAAD8AAAAAAAAAAAHtAAAAnAAAADRe0lVq3OU/KF5PyhwDjD8AAAA/jQAAAAAAAAAB7gAAAJwAAAA0XtJVatzlP8IijlROFo4/AAAAP50AAAAAAAAAAe8AAACcAAAANF7SVWrc5T+uc2bvvxSQPwAAAD+dAAAAAAAAAAHwAAAAnAAAADRe0lVq3OU/STilefEnkj8AAAA/rAAAAAAAAAAB8QAAAJwAAAA0XtJVatzlP+P84wMjO5Q/AAAAP6wAAAAAAAAAAfIAAACcAAAANF7SVWrc5T/LI0JT7VeXPwAAAD+8AAAAAAAAAAHzAAAAnAAAADRe0lVq3OU/GIZhGIZhmD8AAAA/vAAAAAAAAAAB9AAAAJwAAAA0XtJVatzlPwCtv2dQfps/AAAAP8sAAAAAAAAAAfUAAACcAAAANF7SVWrc5T+ccf7xgZGdPwAAAD/LAAAAAAAAAAH2AAAAnAAAADRe0lVq3OU/NjY9fLOknz8AAAA/2wAAAAAAAAAB9wAAAJwAAAA0XtJVatzlP0FMriAmV6A/AAAAP9sAAAAAAAAAAfgAAACcAAAANF7SVWrc5T+Prs3lvmChPwAAAD/rAAAAAAAAAAH5AAAAnAAAAMOXfRgd4+U/tV9dSIvloT8AAAA/6wAAAAAAAAAB+gAAAJwAAABT0Sjbz+nlP9wQ7apXaqI/AAAAP/oAAAAAAAAAAfsAAACcAAAAU9Eo28/p5T8CwnwNJO+iPwAAAD/6AAAAAAAAAAH8AAAAnAAAAFPRKNvP6eU/KXMMcPBzoz8AAAA/CgEAAAAAAAAB/QAAAJwAAADjCtSdgvDlP08knNK8+KM/AAAAPwoBAAAAAAAAAf4AAACcAAAA4wrUnYLw5T931Ss1iX2kPwAAAD8aAQAAAAAAAAH/AAAAnAAAAHREf2A19+U/nYa7l1UCpT8AAAA/GgEAAAAAAAABAAEAAJwAAAB0RH9gNfflP8Q3S/ohh6U/AAAAPykBAAAAAAAAAQEBAACcAAAABH4qI+j95T/q6Npc7gumPwAAAD8pAQAAAAAAAAECAQAAnAAAAAR+KiPo/eU/EJpqv7qQpj8AAAA/OQEAAAAAAAABAwEAAJwAAAAEfioj6P3lPzhL+iGHFac/AAAAP0gBAAAAAAAAAQQBAACcAAAAlLfV5ZoE5j84S/ohhxWnPwAAAD9IAQAAAAAAAAEFAQAAnAAAAJS31eWaBOY/XvyJhFOapz8AAAA/dwEAAAAAAAABBgEAAJwAAACUt9XlmgTmP6teqUnso6g/AAAAPxQCAAAAAAAAAQcBAACcAAAAlLfV5ZoE5j/SDzmsuCipPwAAAD8UAgAAAAAAAAEIAQAAnAAAAJS31eWaBOY/+MDIDoWtqT8AAAA/IwIAAAAAAAABCQEAAJwAAACUt9XlmgTmPyByWHFRMqo/AAAAPyMCAAAAAAAAAQoBAACcAAAAlLfV5ZoE5j9GI+jTHbeqPwAAAD8zAgAAAAAAAAELAQAAnAAAAJS31eWaBOY/bdR3Nuo7qz8AAAA/MwIAAAAAAAABDAEAAJwAAAAl8YCoTQvmP7k2l/uCRaw/AAAAP0ICAAAAAAAAAQ0BAACcAAAAJfGAqE0L5j/h5yZeT8qsPwAAAD9CAgAAAAAAAAEOAQAAnAAAACXxgKhNC+Y/B5m2wBtPrT8AAAA/UgIAAAAAAAABDwEAAJwAAAAl8YCoTQvmP7xLVKFWtoM/AAAAPwAAAAAAAAAAARABAACcAAAAJfGAqE0L5j8ihxUXJaOBPwAAAD/bAAAAAAAAAAERAQAAnAAAAGbXLbMYJuY/IocVFyWjgT8AAAA/2wAAAAAAAAABEgEAAJwAAACmvdq940DmPyKHFRclo4E/AAAAP+sAAAAAAAAAARMBAACcAAAACBfeTRRp5j8Nha0Z5x9/PwAAAD/rAAAAAAAAAAEUAQAAnAAAAPmpjKD3l+Y/DYWtGecffz8AAAA/+gAAAAAAAAABFQEAAJwAAAB8dua1jc3mPw2FrRnnH38/AAAAP/oAAAAAAAAAARYBAACcAAAA/UJAyyMD5z8Nha0Z5x9/PwAAAD8KAQAAAAAAAAEXAQAAnAAAAO7V7h0HMuc/2fsvBYT5ej8AAAA/CgEAAAAAAAABGAEAAJwAAADgaJ1w6mDnP9n7LwWE+Xo/AAAAPxoBAAAAAAAAARkBAACcAAAAsYj1PWiC5z/Z+y8FhPl6PwAAAD8pAQAAAAAAAAEaAQAAnAAAAPJuokgznec/2fsvBYT5ej8AAAA/KQEAAAAAAAABGwEAAJwAAACjG6SQS7HnP9n7LwWE+Xo/AAAAPzkBAAAAAAAAARwBAACcAAAAM1VPU/635z/Z+y8FhPl6PwAAAD85AQAAAAAAAAEdAQAAnAAAAMOO+hWxvuc/2fsvBYT5ej8AAAA/xQEAAAAAAAABHgEAAJwAAADDjvoVsb7nP6VysvAg03Y/AAAAP8UBAAAAAAAAAR8BAACcAAAAU8il2GPF5z+lcrLwINN2PwAAAD/VAQAAAAAAAAEgAQAAnAAAAOMBUZsWzOc/pXKy8CDTdj8AAAA/QQIAAAAAAAABIQEAAJwAAAB0O/xdydLnP6VysvAg03Y/AAAAP1ACAAAAAAAAASIBAACcAAAAlK5S4y7g5z+lcrLwINN2PwAAAD9QAgAAAAAAAAEjAQAAnAAAALUhqWiU7ec/pXKy8CDTdj8AAAA/YAIAAAAAAAABJAEAAJwAAADVlP/t+frnP6VysvAg03Y/AAAAP3ACAAAAAAAAASUBAACcAAAAFnus+MQV6D+lcrLwINN2PwAAAD9wAgAAAAAAAAEmAQAAnAAAAFdhWQOQMOg/pXKy8CDTdj8AAAA/fwIAAAAAAAABJwEAAJwAAACYRwYOW0voP6VysvAg03Y/AAAAP38CAAAAAAAAASgBAACcAAAA2C2zGCZm6D9v6TTcvaxyPwAAAD+PAgAAAAAAAAEpAQAAnAAAAInatGA+eug/b+k03L2scj8AAAA/jwIAAAAAAAABKgEAAJwAAAA6h7aoVo7oP2/pNNy9rHI/AAAAP58CAAAAAAAAASsBAACcAAAA6zO48G6i6D9v6TTcvaxyPwAAAD+fAgAAAAAAAAEsAQAAnAAAAAunDnbUr+g/b+k03L2scj8AAAA/rgIAAAAAAAABLQEAAJwAAACb4Lk4h7boP2/pNNy9rHI/AAAAP64CAAAAAAAAAS4BAACcAAAAvFMQvuzD6D9v6TTcvaxyPwAAAD++AgAAAAAAAAEvAQAAnAAAANzGZkNS0eg/b+k03L2scj8AAAA/CwQAAAAAAAABMAEAAJwAAACNc2iLauXoP2/pNNy9rHI/AAAAPwsEAAAAAAAAATEBAACcAAAAPiBq04L56D+lcrLwINN2PwAAAD8bBAAAAAAAAAEyAQAAnAAAAO7MaxubDek/2fsvBYT5ej8AAAA/GwQAAAAAAAABMwEAAJwAAAAPQMKgABvpPw2FrRnnH38/AAAAPyoEAAAAAAAAATQBAACcAAAAL7MYJmYo6T8Nha0Z5x9/PwAAAD8qBAAAAAAAAAE1AQAAnAAAAFAmb6vLNek/IocVFyWjgT8AAAA/OgQAAAAAAAABNgEAAJwAAABwmcUwMUPpPyKHFRclo4E/AAAAPzoEAAAAAAAAATcBAACcAAAAAdNw8+NJ6T8ihxUXJaOBPwAAAD9KBAAAAAAAAAE4AQAAnAAAAAHTcPPjSek/vEtUoVa2gz8AAAA/RAUAAAAAAAABOQEAAJwAAABwmcUwMUPpP1YQkyuIyYU/AAAAP1MFAAAAAAAAAToBAACcAAAAcJnFMDFD6T+MmRBA6++JPwAAAD9TBQAAAAAAAAE7AQAAnAAAAOBfGm5+POk/KF5PyhwDjD8AAAA/UwUAAAAAAAABPAEAAJwAAABQJm+ryzXpP65zZu+/FJA/AAAAP2MFAAAAAAAAAT0BAACcAAAAUCZvq8s16T/81YW0WB6RPwAAAD9yBQAAAAAAAAE+AQAAnAAAAMDsw+gYL+k/lZrEPooxkz8AAAA/cgUAAAAAAAABPwEAAJwAAADA7MPoGC/pP+P84wMjO5Q/AAAAP4IFAAAAAAAAAUABAACcAAAAL7MYJmYo6T8wXwPJu0SVPwAAAD+CBQAAAAAAAAFBAQAAnAAAAC+zGCZmKOk/fcEijlROlj8AAAA/kgUAAAAAAAABQgEAAJwAAACfeW1jsyHpP8sjQlPtV5c/AAAAP5IFAAAAAAAAAUMBAACcAAAAD0DCoAAb6T8YhmEYhmGYPwAAAD+hBQAAAAAAAAFEAQAAnAAAAA9AwqAAG+k/ZuiA3R5rmT8AAAA/oQUAAAAAAAABRQEAAJwAAAAPQMKgABvpP7JKoKK3dJo/AAAAP7EFAAAAAAAAAUYBAACcAAAAD0DCoAAb6T8Arb9nUH6bPwAAAD+xBQAAAAAAAAFHAQAAnAAAAA9AwqAAG+k/TA/fLOmHnD8AAAA/wQUAAAAAAAABSAEAAJwAAAB+BhfeTRTpP0wP3yzph5w/AAAAP9AFAAAAAAAAAUkBAACcAAAAfgYX3k0U6T+ccf7xgZGdPwAAAD/gBQAAAAAAAAFKAQAAnAAAAH4GF95NFOk/6NMdtxqbnj8AAAA/4AUAAAAAAAABSwEAAJwAAAB+BhfeTRTpPzY2PXyzpJ8/AAAAP+8FAAAAAAAAAUwBAACcAAAA7sxrG5sN6T9o/T2D8tugPwAAAD//BQAAAAAAAAFNAQAAnAAAAO7MaxubDek/j67N5b5goT8AAAA//wUAAAAAAAABTgEAAJwAAABek8BY6AbpP9wQ7apXaqI/AAAAPw8GAAAAAAAAAU8BAACcAAAAXpPAWOgG6T8CwnwNJO+iPwAAAD8PBgAAAAAAAAFQAQAAnAAAAF6TwFjoBuk/KXMMcPBzoz8AAAA/HgYAAAAAAAABUQEAAJwAAABek8BY6AbpP08knNK8+KM/AAAAPx4GAAAAAAAAAVIBAACcAAAAXpPAWOgG6T931Ss1iX2kPwAAAD8uBgAAAAAAAAFTAQAAnAAAAF6TwFjoBuk/nYa7l1UCpT8AAAA/LgYAAAAAAAABVAEAAJwAAADNWRWWNQDpP52Gu5dVAqU/AAAAPz4GAAAAAAAAAVUBAACcAAAAzVkVljUA6T/q6Npc7gumPwAAAD8+BgAAAAAAAAFWAQAAnAAAAM1ZFZY1AOk/EJpqv7qQpj8AAAA/TQYAAAAAAAABVwEAAJwAAADNWRWWNQDpPzhL+iGHFac/AAAAP10GAAAAAAAAAVgBAACcAAAAzVkVljUA6T9e/ImEU5qnPwAAAD+rBgAAAAAAAAFZAQAAnAAAAD4gatOC+eg/ha0Z5x8fqD8AAAA/uwYAAAAAAAABWgEAAJwAAAA+IGrTgvnoP6teqUnso6g/AAAAP8oGAAAAAAAAAVsBAACcAAAArua+ENDy6D/SDzmsuCipPwAAAD/aBgAAAAAAAAFcAQAAnAAAAFiXaxIYC80/nYa7l1UCpT8AAAA/AAAAAAAAAAABXQEAAJwAAABYl2sSGAvNP8Q3S/ohh6U/AAAAP5EBAAAAAAAAAV4BAACcAAAAmH0YHeMlzT/q6Npc7gumPwAAAD+hAQAAAAAAAAFfAQAAnAAAAJh9GB3jJc0/EJpqv7qQpj8AAAA/oQEAAAAAAAABYAEAAJwAAADaY8UnrkDNPxCaar+6kKY/AAAAP7ABAAAAAAAAAWEBAACcAAAA2mPFJ65AzT84S/ohhxWnPwAAAD/AAQAAAAAAAAFiAQAAnAAAANpjxSeuQM0/XvyJhFOapz8AAAA/0AEAAAAAAAABYwEAAJwAAAAbSnIyeVvNP178iYRTmqc/AAAAP98BAAAAAAAAAWQBAACcAAAAWzAfPUR2zT+FrRnnHx+oPwAAAD/fAQAAAAAAAAFlAQAAnAAAAJwWzEcPkc0/q16pSeyjqD8AAAA//wEAAAAAAAABZgEAAJwAAADe/HhS2qvNP9IPOay4KKk/AAAAP/8BAAAAAAAAAWcBAACcAAAAHuMlXaXGzT/SDzmsuCipPwAAAD//AQAAAAAAAAFoAQAAnAAAAB7jJV2lxs0/+MDIDoWtqT8AAAA/DgIAAAAAAAABaQEAAJwAAABfydJncOHNPyByWHFRMqo/AAAAPx4CAAAAAAAAAWoBAACcAAAAoK9/cjv8zT9GI+jTHbeqPwAAAD8eAgAAAAAAAAFrAQAAnAAAAOCVLH0GF84/bdR3Nuo7qz8AAAA/LQIAAAAAAAABbAEAAJwAAADaY8UnrkDNP23UdzbqO6s/AAAAPwAAAAAAAAAAAW0BAACcAAAAG0pyMnlbzT9t1Hc26jurPwAAAD+7AAAAAAAAAAFuAQAAnAAAAFswHz1Eds0/bdR3Nuo7qz8AAAA/ywAAAAAAAAABbwEAAJwAAACcFsxHD5HNP23UdzbqO6s/AAAAP8sAAAAAAAAAAXABAACcAAAAX8nSZ3DhzT9t1Hc26jurPwAAAD/bAAAAAAAAAAFxAQAAnAAAACJ82YfRMc4/bdR3Nuo7qz8AAAA/2wAAAAAAAAABcgEAAJwAAAAmFY2y/ZzOP0Yj6NMdt6o/AAAAP+oAAAAAAAAAAXMBAACcAAAA6MeT0l7tzj9GI+jTHbeqPwAAAD/qAAAAAAAAAAF0AQAAnAAAAOxgR/2KWM8/IHJYcVEyqj8AAAA/+gAAAAAAAAABdQEAAJwAAADw+font8PPP/jAyA6Frak/AAAAP/oAAAAAAAAAAXYBAACcAAAAWdYAJAwK0D/4wMgOha2pPwAAAD8KAQAAAAAAAAF3AQAAnAAAAJq8rS7XJNA/0g85rLgoqT8AAAA/CgEAAAAAAAABeAEAAJwAAAD7FbG+B03QP6teqUnso6g/AAAAPxkBAAAAAAAAAXkBAACcAAAA7Y3WCacO1j8Arb9nUH6bPwAAAD8AAAAAAAAAAAF6AQAAnAAAAAwBLY8MHNY/AK2/Z1B+mz8AAAA/HwAAAAAAAAABewEAAJwAAABN59mZ1zbWPwCtv2dQfps/AAAAPy8AAAAAAAAAAXwBAACcAAAAr0DdKQhf1j+ccf7xgZGdPwAAAD8+AAAAAAAAAAF9AQAAnAAAAO8mijTTedY/6NMdtxqbnj8AAAA/PgAAAAAAAAABfgEAAJwAAABRgI3EA6LWP2j9PYPy26A/AAAAPz4AAAAAAAAAAX8BAACcAAAAcvPjSWmv1j9o/T2D8tugPwAAAD9OAAAAAAAAAAGAAQAAnAAAALLZkFQ0ytY/tV9dSIvloT8AAAA/TgAAAAAAAAABgQEAAJwAAADTTOfZmdfWP9wQ7apXaqI/AAAAP14AAAAAAAAAAYIBAACcAAAAFDOU5GTy1j8pcwxw8HOjPwAAAD9tAAAAAAAAAAGDAQAAnAAAABQzlORk8tY/TySc0rz4oz8AAAA/bQAAAAAAAAABhAEAAJwAAAA1puppyv/WP08knNK8+KM/AAAAP20AAAAAAAAAAYUBAACcAAAANabqacr/1j931Ss1iX2kPwAAAD/6AAAAAAAAAAGGAQAAnAAAAJX/7fn6J9c/aP09g/LboD8AAAA/AAAAAAAAAAABhwEAAJwAAACV/+35+ifXP0FMriAmV6A/AAAAPw8AAAAAAAAAAYgBAACcAAAAdYyXdJUa1z9BTK4gJlegPwAAAD8+AAAAAAAAAAGJAQAAnAAAADWm6mnK/9Y/QUyuICZXoD8AAAA/TgAAAAAAAAABigEAAJwAAAAUM5TkZPLWP0FMriAmV6A/AAAAP10AAAAAAAAAAYsBAACcAAAA8789X//k1j9BTK4gJlegPwAAAD9dAAAAAAAAAAGMAQAAnAAAANNM59mZ19Y/aP09g/LboD8AAAA/bQAAAAAAAAABjQEAAJwAAACy2ZBUNMrWP2j9PYPy26A/AAAAP20AAAAAAAAAAY4BAACcAAAAkWY6z8681j9o/T2D8tugPwAAAD99AAAAAAAAAAGPAQAAnAAAAHLz40lpr9Y/aP09g/LboD8AAAA/jAAAAAAAAAABkAEAAJwAAACgTN5Wl2tyP57neZ7neb4/AAAAPwAAAAAAAAAAAZEBAACcAAAAuBR7rPjEdT+e53me53m+PwAAAD9uAAAAAAAAAAGSAQAAnAAAANTcFwJaHnk/nud5nud5vj8AAAA/fQAAAAAAAAABkwEAAJwAAAAQbVGtHNF/P57neZ7neb4/AAAAP30AAAAAAAAAAZQBAACcAAAAlhp3AT+VgT+e53me53m+PwAAAD99AAAAAAAAAAGVAQAAnAAAAKJ+RazvQYM/nud5nud5vj8AAAA/jQAAAAAAAAABlgEAAJwAAACy4hNXoO6EP57neZ7neb4/AAAAP50AAAAAAAAAAZcBAACcAAAAwEbiAVGbhj8LDzJtgTe+PwAAAD+dAAAAAAAAAAGYAQAAnAAAAM6qsKwBSIg/Cw8ybYE3vj8AAAA/rAAAAAAAAAABmQEAAJwAAADsck0CY6GLPwsPMm2BN74/AAAAP6wAAAAAAAAAAZoBAACcAAAACDvqV8T6jj92Nuo7G/W9PwAAAD+8AAAAAAAAAAGbAQAAnAAAAJKBw9YSKpE/djbqOxv1vT8AAAA/vAAAAAAAAAABnAEAAJwAAACnF/nWG62TP3Y26jsb9b0/AAAAP8wAAAAAAAAAAZ0BAACcAAAAv60u1yQwlj92Nuo7G/W9PwAAAD/MAAAAAAAAAAGeAQAAnAAAAMsR/YHV3Jc/djbqOxv1vT8AAAA/2wAAAAAAAAABnwEAAJwAAADZdcsshomZP3Y26jsb9b0/AAAAP9sAAAAAAAAAAaABAACcAAAA7wsBLY8MnD92Nuo7G/W9PwAAAD/rAAAAAAAAAAGhAQAAnAAAAPc9aILn4pw/Cw8ybYE3vj8AAAA/6wAAAAAAAAABogEAAJwAAAAFojYtmI+ePwsPMm2BN74/AAAAP/oAAAAAAAAAAaMBAACcAAAADdSdgvBlnz8LDzJtgTe+PwAAAD/6AAAAAAAAAAGkAQAAnAAAAA3UnYLwZZ8/nud5nud5vj8AAAA/CgEAAAAAAAABpQEAAJwAAAAIgwJsJB6gP57neZ7neb4/AAAAPwoBAAAAAAAAAaYBAACcAAAADBy2llCJoD+e53me53m+PwAAAD8aAQAAAAAAAAGnAQAAnAAAABROHeyoX6E/nud5nud5vj8AAAA/KQEAAAAAAAABqAEAAJwAAAAcgIRBATaiP57neZ7neb4/AAAAPykBAAAAAAAAAakBAACcAAAAIrLrllkMoz+e53me53m+PwAAAD85AQAAAAAAAAGqAQAAnAAAACrkUuyx4qM/nud5nud5vj8AAAA/OQEAAAAAAAABqwEAAJwAAAAyFrpBCrmkP57neZ7neb4/AAAAP0kBAAAAAAAAAawBAACcAAAAPOHUwY76pT+e53me53m+PwAAAD9JAQAAAAAAAAGtAQAAnAAAAD56iOy6ZaY/Cw8ybYE3vj8AAAA/WAEAAAAAAAABrgEAAJwAAABGrO9BEzynPwsPMm2BN74/AAAAP1gBAAAAAAAAAa8BAACcAAAASkWjbD+npz8LDzJtgTe+PwAAAD9oAQAAAAAAAAGwAQAAnAAAAEpFo2w/p6c/djbqOxv1vT8AAAA/aAEAAAAAAAABsQEAAJwAAAAACYMCbCRuP1p4kGkLvNE/AAAAPwAAAAAAAAAAAbIBAACcAAAAoEzeVpdrcj9aeJBpC7zRPwAAAD8vAAAAAAAAAAGzAQAAnAAAALgUe6z4xHU/WniQaQu80T8AAAA/PwAAAAAAAAABtAEAAJwAAADU3BcCWh55P1p4kGkLvNE/AAAAP14AAAAAAAAAAbUBAACcAAAA9KS0V7t3fD9aeJBpC7zRPwAAAD9eAAAAAAAAAAG2AQAAnAAAABBtUa0c0X8/WniQaQu80T8AAAA/bgAAAAAAAAABtwEAAJwAAACy4hNXoO6EP1p4kGkLvNE/AAAAP24AAAAAAAAAAbgBAACcAAAAzqqwrAFIiD9aeJBpC7zRPwAAAD99AAAAAAAAAAG5AQAAnAAAAOxyTQJjoYs/WniQaQu80T8AAAA/fQAAAAAAAAABugEAAJwAAACasyosawCSP1p4kGkLvNE/AAAAP40AAAAAAAAAAbsBAACcAAAAw9+VLH0Glz9aeJBpC7zRPwAAAD+NAAAAAAAAAAG8AQAAnAAAAP1vz9c/uZ0/NYI+3XGr0T8AAAA/nQAAAAAAAAABvQEAAJwAAAAcgIRBATaiPzWCPt1xq9E/AAAAP50AAAAAAAAAAb4BAACcAAAAMha6QQq5pD81gj7dcavRPwAAAD+sAAAAAAAAAAG/AQAAnAAAAEas70ETPKc/NYI+3XGr0T8AAAA/rAAAAAAAAAABwAEAAJwAAABYqXEX8FOpPzWCPt1xq9E/AAAAP7wAAAAAAAAAAcEBAACcAAAAZg1AwqAAqz8QjOxQ2JrRPwAAAD+8AAAAAAAAAAHCAQAAnAAAAHDYWkIlQqw/EIzsUNia0T8AAAA/zAAAAAAAAAABwwEAAJwAAAB6o3XCqYOtP+uVmsQ+itE/AAAAP8wAAAAAAAAAAcQBAACcAAAAgtXcFwJarj/Gn0g4pXnRPwAAAD/bAAAAAAAAAAHFAQAAnAAAAIoHRG1aMK8/xp9IOKV50T8AAAA/2wAAAAAAAAABxgEAAJwAAACOoPeXhpuvP8afSDiledE/AAAAP+sAAAAAAAAAAccBAACcAAAAyJxVYVkDsD/Gn0g4pXnRPwAAAD9NAgAAAAAAAAHIAQAAnAAAAMw1CYyFbrA/xp9IOKV50T8AAAA/XAIAAAAAAAAByQEAAJwAAADQzry2sdmwP6Gp9qsLadE/AAAAP2wCAAAAAAAAAcoBAACcAAAAVDTK9nN6sT+hqfarC2nRPwAAAD9sAgAAAAAAAAHLAQAAnAAAAFjNfSGg5bE/oan2qwtp0T8AAAA/bAIAAAAAAAABzAEAAJwAAADeMothYoayP3yzpB9yWNE/AAAAP3sCAAAAAAAAAc0BAACcAAAAX//kdvi7sj98s6QfcljRPwAAAD+LAgAAAAAAAAHOAQAAnAAAAOLLPoyO8bI/fLOkH3JY0T8AAAA/iwIAAAAAAAABzwEAAJwAAABjmJihJCezP3yzpB9yWNE/AAAAP5sCAAAAAAAAAdABAACcAAAA5GTytrpcsz98s6QfcljRPwAAAD+bAgAAAAAAAAHRAQAAnAAAAGcxTMxQkrM/fLOkH3JY0T8AAAA/qgIAAAAAAAAB0gEAAJwAAADo/aXh5sezP3yzpB9yWNE/AAAAP3UDAAAAAAAAAdMBAACcAAAAasr/9nz9sz98s6QfcljRPwAAAD91AwAAAAAAAAHUAQAAnAAAAOyWWQwTM7Q/fLOkH3JY0T8AAAA/dQMAAAAAAAAB1QEAAJwAAABuY7MhqWi0P3yzpB9yWNE/AAAAP4UDAAAAAAAAAdYBAACcAAAA7y8NNz+etD98s6QfcljRPwAAAD+FAwAAAAAAAAHXAQAAnAAAAHL8ZkzV07Q/fLOkH3JY0T8AAAA/hQMAAAAAAAAB2AEAAJwAAABy/GZM1dO0P1e9UpPYR9E/AAAAP4UDAAAAAAAAAdkBAACcAAAA88jAYWsJtT9XvVKT2EfRPwAAAD+UAwAAAAAAAAHaAQAAnAAAAHWVGncBP7U/V71Sk9hH0T8AAAA/pAMAAAAAAAAB2wEAAJwAAAD3YXSMl3S1PzLHAAc/N9E/AAAAP7QDAAAAAAAAAdwBAACcAAAAHvUrYn0Puj9k2gJvPHXUPwAAAD8AAAAAAAAAAAHdAQAAnAAAAB71K2J9D7o/idBU+9WF1D8AAAA/fQAAAAAAAAAB3gEAAJwAAAAe9StifQ+6P67GpodvltQ/AAAAP30AAAAAAAAAAd8BAACcAAAAHvUrYn0Puj/3skqgorfUPwAAAD+MAAAAAAAAAAHgAQAAnAAAAB71K2J9D7o/QZ/uuNXY1D8AAAA/jAAAAAAAAAAB4QEAAJwAAAAe9StifQ+6P7CB5F2iCtU/AAAAP5wAAAAAAAAAAeIBAACcAAAAHvUrYn0Puj/6bYh21SvVPwAAAD+cAAAAAAAAAAHjAQAAnAAAAB71K2J9D7o/aFB+G6Jd1T8AAAA/rAAAAAAAAAAB5AEAAJwAAAAe9StifQ+6P7E8IjTVftU/AAAAP6wAAAAAAAAAAeUBAACcAAAAHvUrYn0Puj/WMnTAbo/VPwAAAD+7AAAAAAAAAAHmAQAAnAAAAB71K2J9D7o/RRVqZTvB1T8AAAA/uwAAAAAAAAAB5wEAAJwAAAAe9StifQ+6P44BDn5u4tU/AAAAP8sAAAAAAAAAAegBAACcAAAAHvUrYn0Puj/Y7bGWoQPWPwAAAD/LAAAAAAAAAAHpAQAAnAAAAKDBhXcTRbo//eMDIzsU1j8AAAA/2wAAAAAAAAAB6gEAAJwAAAAijt+MqXq6P0fQpztuNdY/AAAAP9sAAAAAAAAAAesBAACcAAAAIo7fjKl6uj+1sp3gOmfWPwAAAD/qAAAAAAAAAAHsAQAAnAAAAKRaOaI/sLo/2qjvbNR31j8AAAA/+gAAAAAAAAAB7QEAAJwAAACkWjmiP7C6PySVk4UHmdY/AAAAP/oAAAAAAAAAAe4BAACcAAAAJSeTt9Xluj9tgTeeOrrWPwAAAD8JAQAAAAAAAAHvAQAAnAAAACUnk7fV5bo/kneJKtTK1j8AAAA/CQEAAAAAAAAB8AEAAJwAAAAlJ5O31eW6P7dt27Zt29Y/AAAAPxkBAAAAAAAAAfEBAACcAAAAp/PszGsbuz+3bdu2bdvWPwAAAD+TAQAAAAAAAAHyAQAAnAAAAKfz7MxrG7s/22MtQwfs1j8AAAA/owEAAAAAAAAB8wEAAJwAAACn8+zMaxu7PwBaf8+g/NY/AAAAP08CAAAAAAAAAfQBAACcAAAARVLRKNvP6T/hlObFn0jYPwAAAD8AAAAAAAAAAAH1AQAAnAAAANWLfOuN1uk/4ZTmxZ9I2D8AAAA/DwAAAAAAAAAB9gEAAJwAAAD2/tJw8+PpP+GU5sWfSNg/AAAAPx8AAAAAAAAAAfcBAACcAAAAhjh+M6bq6T/hlObFn0jYPwAAAD8fAAAAAAAAAAH4AQAAnAAAABVyKfZY8ek/4ZTmxZ9I2D8AAAA/LwAAAAAAAAAB+QEAAJwAAACmq9S4C/jpP+GU5sWfSNg/AAAAPz4AAAAAAAAAAfoBAACcAAAANuV/e77+6T/hlObFn0jYPwAAAD9OAAAAAAAAAAH7AQAAnAAAAMYeKz5xBeo/4ZTmxZ9I2D8AAAA/nAAAAAAAAAAB/AEAAJwAAABXWNYAJAzqP+GU5sWfSNg/AAAAP5wAAAAAAAAAAf0BAACcAAAA55GBw9YS6j/hlObFn0jYPwAAAD+sAAAAAAAAAAH+AQAAnAAAAHfLLIaJGeo/4ZTmxZ9I2D8AAAA/rAAAAAAAAAAB/wEAAJwAAACYPoML7ybqP+GU5sWfSNg/AAAAP7sAAAAAAAAAAQACAACcAAAAubHZkFQ06j/hlObFn0jYPwAAAD/LAAAAAAAAAAEBAgAAnAAAANgkMBa6Qeo/4ZTmxZ9I2D8AAAA/ywAAAAAAAAABAgIAAJwAAABoXtvYbEjqP+GU5sWfSNg/AAAAP9oAAAAAAAAAAQMCAACcAAAA+ZeGmx9P6j/hlObFn0jYPwAAAD/qAAAAAAAAAAEEAgAAnAAAAInRMV7SVeo/4ZTmxZ9I2D8AAAA/CQEAAAAAAAABBQIAAJwAAAAZC90ghVzqP+GU5sWfSNg/AAAAPykBAAAAAAAAAQYCAACcAAAAqkSI4zdj6j/hlObFn0jYPwAAAD8pAQAAAAAAAAEHAgAAnAAAAMq33midcOo/4ZTmxZ9I2D8AAAA/OAEAAAAAAAABCAIAAJwAAABb8YkrUHfqP+GU5sWfSNg/AAAAPzgBAAAAAAAAAQkCAACcAAAAe2TgsLWE6j/hlObFn0jYPwAAAD9IAQAAAAAAAAEKAgAAnAAAAJvXNjYbkuo/4ZTmxZ9I2D8AAAA/SAEAAAAAAAABCwIAAJwAAAC7So27gJ/qP+GU5sWfSNg/AAAAP1cBAAAAAAAAAQwCAACcAAAATIQ4fjOm6j/hlObFn0jYPwAAAD9XAQAAAAAAAAENAgAAnAAAAGz3jgOZs+o/4ZTmxZ9I2D8AAAA/ZwEAAAAAAAABDgIAAJwAAACNauWI/sDqP+GU5sWfSNg/AAAAP2cBAAAAAAAAAQ8CAACcAAAAHaSQS7HH6j8FizhSOVnYPwAAAD93AQAAAAAAAAEQAgAAnAAAAD4X59AW1eo/BYs4UjlZ2D8AAAA/dwEAAAAAAAABEQIAAJwAAADNUJKTydvqPwWLOFI5Wdg/AAAAP4YBAAAAAAAAARICAACcAAAAXYo9Vnzi6j8FizhSOVnYPwAAAD+GAQAAAAAAAAETAgAAnAAAAO7D6Bgv6eo/BYs4UjlZ2D8AAAA/lgEAAAAAAAABFAIAAJwAAAB+/ZPb4e/qPwWLOFI5Wdg/AAAAP6YBAAAAAAAAARUCAACcAAAADjc/npT26j8FizhSOVnYPwAAAD/kAQAAAAAAAAEWAgAAnAAAAJ9w6mBH/eo/BYs4UjlZ2D8AAAA/9AEAAAAAAAABFwIAAJwAAAAvqpUj+gPrPwWLOFI5Wdg/AAAAPwMCAAAAAAAAARgCAACcAAAAv+NA5qwK6z8rgYre0mnYPwAAAD8DAgAAAAAAAAEZAgAAnAAAAOBWl2sSGOs/K4GK3tJp2D8AAAA/EwIAAAAAAAABGgIAAJwAAABwkEIuxR7rPyuBit7Sadg/AAAAPxMCAAAAAAAAARsCAACcAAAAkAOZsyos6z9Qd9xqbHrYPwAAAD8jAgAAAAAAAAEcAgAAnAAAALB27ziQOes/dW0u9wWL2D8AAAA/IwIAAAAAAAABHQIAAJwAAABhI/GAqE3rP3VtLvcFi9g/AAAAPzICAAAAAAAAAR4CAACcAAAAgpZHBg5b6z91bS73BYvYPwAAAD8yAgAAAAAAAAEfAgAAnAAAAMN89BDZdes/mmOAg5+b2D8AAAA/QgIAAAAAAAABIAIAAJwAAABzKfZY8YnrP5pjgIOfm9g/AAAAP0ICAAAAAAAAASECAACcAAAAtA+jY7yk6z+aY4CDn5vYPwAAAD9RAgAAAAAAAAEiAgAAnAAAANWC+eghsus/mmOAg5+b2D8AAAA/UQIAAAAAAAABIwIAAJwAAACGL/swOsbrP75Z0g85rNg/AAAAP2ECAAAAAAAAASQCAACcAAAApaJRtp/T6z++WdIPOazYPwAAAD9hAgAAAAAAAAElAgAAnAAAAMYVqDsF4es/vlnSDzms2D8AAAA/cQIAAAAAAAABJgIAAJwAAABWT1P+t+frP75Z0g85rNg/AAAAP3ECAAAAAAAAAScCAACcAAAA54j+wGru6z++WdIPOazYPwAAAD+AAgAAAAAAAAEoAgAAnAAAAHfCqYMd9es/vlnSDzms2D8AAAA/rwIAAAAAAAABKQIAAJwAAAAH/FRG0PvrP75Z0g85rNg/AAAAP78CAAAAAAAAASoCAACcAAAAmDUACYMC7D++WdIPOazYPwAAAD/OAgAAAAAAAAErAgAAnAAAAChvq8s1Cew/vlnSDzms2D8AAAA/zgIAAAAAAAABLAIAAJwAAABJ4gFRmxbsP75Z0g85rNg/AAAAP94CAAAAAAAAAS0CAACcAAAA2ButE04d7D++WdIPOazYPwAAAD/mAgAAAAAAAAEuAgAAnAAAAInIrltmMew/vlnSDzms2D8AAAA/9gIAAAAAAAABLwIAAJwAAACpOwXhyz7sP75Z0g85rNg/AAAAPwUDAAAAAAAAATACAACcAAAAWugGKeRS7D++WdIPOazYPwAAAD8FAwAAAAAAAAExAgAAnAAAAAuVCHH8Zuw/vlnSDzms2D8AAAA/FQMAAAAAAAABMgIAAJwAAAC7QQq5FHvsP75Z0g85rNg/AAAAPxUDAAAAAAAAATMCAACcAAAA3LRgPnqI7D++WdIPOazYPwAAAD8VAwAAAAAAAAE0AgAAnAAAAI1hYoaSnOw/vlnSDzms2D8AAAA/JQMAAAAAAAABNQIAAJwAAAA+DmTOqrDsP75Z0g85rNg/AAAAPzQDAAAAAAAAATYCAACcAAAAXYG6UxC+7D++WdIPOazYPwAAAD80AwAAAAAAAAE3AgAAnAAAAH70ENl1y+w/vlnSDzms2D8AAAA/RAMAAAAAAAABOAIAAJwAAACfZ2de29jsP5pjgIOfm9g/AAAAP0QDAAAAAAAAATkCAACcAAAAL6ESIY7f7D+aY4CDn5vYPwAAAD9TAwAAAAAAAAE6AgAAnAAAAL/aveNA5uw/mmOAg5+b2D8AAAA/UwMAAAAAAAABOwIAAJwAAABPFGmm8+zsP5pjgIOfm9g/AAAAP2MDAAAAAAAAATwCAACcAAAA4E0Uaabz7D+aY4CDn5vYPwAAAD9jAwAAAAAAAAE9AgAAnAAAAOBNFGmm8+w/dW0u9wWL2D8AAAA/kgMAAAAAAAABPgIAAJwAAABwh78rWfrsP3VtLvcFi9g/AAAAP6IDAAAAAAAAAT8CAACcAAAAAMFq7gsB7T91bS73BYvYPwAAAD+xAwAAAAAAAAFAAgAAnAAAAJH6FbG+B+0/UHfcamx62D8AAAA/wQMAAAAAAAABQQIAAJwAAABBpxf51hvtP1B33Gpsetg/AAAAP8EDAAAAAAAAAUICAACcAAAAYRpufjwp7T8rgYre0mnYPwAAAD/BAwAAAAAAAAFDAgAAnAAAAPJTGUHvL+0/K4GK3tJp2D8AAAA/0AMAAAAAAAABRAIAAJwAAACiABuJB0TtPyuBit7Sadg/AAAAP9ADAAAAAAAAAUUCAACcAAAAw3NxDm1R7T8FizhSOVnYPwAAAD/gAwAAAAAAAAFGAgAAnAAAAFOtHNEfWO0/4ZTmxZ9I2D8AAAA/8AMAAAAAAAABRwIAAJwAAADj5seT0l7tP+GU5sWfSNg/AAAAP/ADAAAAAAAAAUgCAACcAAAAA1oeGThs7T/hlObFn0jYPwAAAD/wAwAAAAAAAAFJAgAAnAAAAJSTydvqcu0/vJ6UOQY42D8AAAA//wMAAAAAAAABSgIAAJwAAAAkzXSenXntP5eoQq1sJ9g/AAAAPw8EAAAAAAAAAUsCAACcAAAARUDLIwOH7T+XqEKtbCfYPwAAAD8PBAAAAAAAAAFMAgAAnAAAANV5dua1je0/crLwINMW2D8AAAA/HwQAAAAAAAABTQIAAJwAAABlsyGpaJTtP3Ky8CDTFtg/AAAAPx8EAAAAAAAAAU4CAACcAAAA9ezMaxub7T9OvJ6UOQbYPwAAAD8uBAAAAAAAAAFPAgAAnAAAAIYmeC7Ooe0/KcZMCKD11z8AAAA/LgQAAAAAAAABUAIAAJwAAAAWYCPxgKjtPwTQ+nsG5dc/AAAAPz4EAAAAAAAAAVECAACcAAAApZnOszOv7T/f2ajvbNTXPwAAAD8+BAAAAAAAAAFSAgAAnAAAADbTeXbmte0/uuNWY9PD1z8AAAA/TQQAAAAAAAABUwIAAJwAAADGDCU5mbztP3H3skqgotc/AAAAP10EAAAAAAAAAVQCAACcAAAAVkbQ+0vD7T9MAWG+BpLXPwAAAD9dBAAAAAAAAAFVAgAAnAAAAOd/e77+ye0/JwsPMm2B1z8AAAA/bQQAAAAAAAABVgIAAJwAAAB3uSaBsdDtP94eaxk6YNc/AAAAP20EAAAAAAAAAVcCAACcAAAAB/PRQ2TX7T+5KBmNoE/XPwAAAD98BAAAAAAAAAFYAgAAnAAAAJgsfQYX3u0/bzx1dG0u1z8AAAA/fAQAAAAAAAABWQIAAJwAAAAoZijJyeTtP0pGI+jTHdc/AAAAP4wEAAAAAAAAAVoCAACcAAAAKGYoycnk7T8lUNFbOg3XPwAAAD+MBAAAAAAAAAFbAgAAnAAAAChmKMnJ5O0/AFp/z6D81j8AAAA/nAQAAAAAAAABXAIAAJwAAAC4n9OLfOvtP9tjLUMH7NY/AAAAP5wEAAAAAAAAAV0CAACcAAAAuJ/Ti3zr7T+3bdu2bdvWPwAAAD+rBAAAAAAAAAFeAgAAnAAAALif04t86+0/kneJKtTK1j8AAAA/qwQAAAAAAAABXwIAAJwAAAC4n9OLfOvtP22BN546utY/AAAAP7sEAAAAAAAAAWACAACcAAAAuJ/Ti3zr7T9Ii+URoanWPwAAAD+7BAAAAAAAAAFhAgAAnAAAALif04t86+0/JJWThQeZ1j8AAAA/ygQAAAAAAAABYgIAAJwAAAC4n9OLfOvtP9qo72zUd9Y/AAAAP8oEAAAAAAAAAWMCAACcAAAAuJ/Ti3zr7T+QvEtUoVbWPwAAAD/qBAAAAAAAAAFkAgAAnAAAALif04t86+0/bMb5xwdG1j8AAAA/6gQAAAAAAAABZQIAAJwAAAC4n9OLfOvtP0fQpztuNdY/AAAAP/kEAAAAAAAAAWYCAACcAAAAKGYoycnk7T/94wMjOxTWPwAAAD/5BAAAAAAAAAFnAgAAnAAAAJgsfQYX3u0/2O2xlqED1j8AAAA/+QQAAAAAAAABaAIAAJwAAACYLH0GF97tP7P3XwoI89U/AAAAPwkFAAAAAAAAAWkCAACcAAAAB/PRQ2TX7T+OAQ5+buLVPwAAAD8JBQAAAAAAAAFqAgAAnAAAAHe5JoGx0O0/aQu88dTR1T8AAAA/CQUAAAAAAAABawIAAJwAAABWRtD7S8PtPyAfGNmhsNU/AAAAPwkFAAAAAAAAAWwCAACcAAAApZnOszOv7T/WMnTAbo/VPwAAAD8YBQAAAAAAAAFtAgAAnAAAAPXszGsbm+0/jUbQpztu1T8AAAA/KAUAAAAAAAABbgIAAJwAAAAkzXSenXntPx5k2gJvPNU/AAAAPygFAAAAAAAAAW8CAACcAAAAU60c0R9Y7T+wgeRdogrVPwAAAD83BQAAAAAAAAFwAgAAnAAAABLHb8ZUPe0/QZ/uuNXY1D8AAAA/NwUAAAAAAAABcQIAAJwAAADR4MK7iSLtP/eySqCit9Q/AAAAP0cFAAAAAAAAAXICAACcAAAAcIe/K1n67D+J0FT71YXUPwAAAD9HBQAAAAAAAAFzAgAAnAAAAC+hEiGO3+w/ZNoCbzx11D8AAAA/VwUAAAAAAAABdAIAAJwAAAB+9BDZdcvsPz/ksOKiZNQ/AAAAP1cFAAAAAAAAAXUCAACcAAAAXYG6UxC+7D8b7l5WCVTUPwAAAD9mBQAAAAAAAAF2AgAAnAAAAK3UuAv4qew/9vcMym9D1D8AAAA/ZgUAAAAAAAABdwIAAJwAAAAdmw1JRaPsP9EBuz3WMtQ/AAAAP3YFAAAAAAAAAXgCAACcAAAAjWFihpKc7D/RAbs91jLUPwAAAD92BQAAAAAAAAF5AgAAnAAAAPwnt8Pflew/0QG7PdYy1D8AAAA/hgUAAAAAAAABegIAAJwAAABs7gsBLY/sP9EBuz3WMtQ/AAAAP4YFAAAAAAAAAXsCAACcAAAA3LRgPnqI7D/RAbs91jLUPwAAAD+VBQAAAAAAAAF8AgAAnAAAAEx7tXvHgew/0QG7PdYy1D8AAAA/tAUAAAAAAAABfQIAAJwAAAArCF/2YXTsP9EBuz3WMtQ/AAAAP8QFAAAAAAAAAX4CAACcAAAAm86zM69t7D/RAbs91jLUPwAAAD/EBQAAAAAAAAF/AgAAnAAAAAuVCHH8Zuw/0QG7PdYy1D8AAAA/1AUAAAAAAAABgAIAAJwAAAB7W12uSWDsP9EBuz3WMtQ/AAAAP9QFAAAAAAAAAYECAACcAAAA6yGy65ZZ7D/RAbs91jLUPwAAAD/jBQAAAAAAAAGCAgAAnAAAAFroBinkUuw/0QG7PdYy1D8AAAA/4wUAAAAAAAABgwIAAJwAAADKrltmMUzsP9EBuz3WMtQ/AAAAP/MFAAAAAAAAAYQCAACcAAAAyq5bZjFM7D/29wzKb0PUPwAAAD8DBgAAAAAAAAGFAgAAnAAAADp1sKN+Rew/9vcMym9D1D8AAAA/IgYAAAAAAAABhgIAAJwAAACpOwXhyz7sPxvuXlYJVNQ/AAAAPzEGAAAAAAAAAYcCAACcAAAAGQJaHhk47D8b7l5WCVTUPwAAAD9BBgAAAAAAAAGIAgAAnAAAAPmOA5mzKuw/G+5eVglU1D8AAAA/QQYAAAAAAAABiQIAAJwAAABoVVjWACTsPz/ksOKiZNQ/AAAAP1EGAAAAAAAAAYoCAACcAAAASeIBUZsW7D9k2gJvPHXUPwAAAD9RBgAAAAAAAAGLAgAAnAAAAChvq8s1Cew/ZNoCbzx11D8AAAA/YAYAAAAAAAABjAIAAJwAAAAH/FRG0PvrP4nQVPvVhdQ/AAAAP2AGAAAAAAAAAY0CAACcAAAAd8Kpgx316z+J0FT71YXUPwAAAD9wBgAAAAAAAAGOAgAAnAAAAFZPU/635+s/rsamh2+W1D8AAAA/cAYAAAAAAAABjwIAAJwAAADGFag7BeHrP67GpodvltQ/AAAAP4AGAAAAAAAAAZACAACcAAAANtz8eFLa6z/SvPgTCafUPwAAAD+PBgAAAAAAAAGRAgAAnAAAAKWiUbaf0+s/0rz4Ewmn1D8AAAA/jwYAAAAAAAABkgIAAJwAAAAVaabz7MzrP/eySqCit9Q/AAAAP58GAAAAAAAAAZMCAACcAAAAhi/7MDrG6z/3skqgorfUPwAAAD+uBgAAAAAAAAGUAgAAnAAAAPb1T26Hv+s/97JKoKK31D8AAAA/vgYAAAAAAAABlQIAAJwAAABlvKSr1LjrPxypnCw8yNQ/AAAAP74GAAAAAAAAAZYCAACcAAAA1YL56CGy6z9Bn+641djUPwAAAD/WBgAAAAAAAAGXAgAAnAAAAEVJTiZvq+s/QZ/uuNXY1D8AAAA/5QYAAAAAAAABmAIAAJwAAAC0D6NjvKTrP0Gf7rjV2NQ/AAAAP+UGAAAAAAAAAZkCAACcAAAAlJxM3laX6z9llUBFb+nUPwAAAD/lBgAAAAAAAAGaAgAAnAAAAHMp9ljxies/ZZVARW/p1D8AAAA/9QYAAAAAAAABmwIAAJwAAABStp/Ti3zrP4uLktEI+tQ/AAAAP/UGAAAAAAAAAZwCAACcAAAAM0NJTiZv6z+Li5LRCPrUPwAAAD8FBwAAAAAAAAGdAgAAnAAAABLQ8sjAYes/sIHkXaIK1T8AAAA/BQcAAAAAAAABngIAAJwAAADyXJxDW1TrP9V3Nuo7G9U/AAAAPxQHAAAAAAAAAZ8CAACcAAAA0elFvvVG6z/6bYh21SvVPwAAAD8UBwAAAAAAAAGgAgAAnAAAAEGwmvtCQOs/+m2IdtUr1T8AAAA/JAcAAAAAAAABoQIAAJwAAACwdu84kDnrPx5k2gJvPNU/AAAAPzMHAAAAAAAAAaICAACcAAAAsHbvOJA56z9DWiyPCE3VPwAAAD9yBwAAAAAAAAGjAgAAnAAAACA9RHbdMus/Q1osjwhN1T8AAAA/ggcAAAAAAAABpAIAAJwAAAAgPUR23TLrP2hQfhuiXdU/AAAAP4IHAAAAAAAAAaUCAACcAAAAkAOZsyos6z+NRtCnO27VPwAAAD+RBwAAAAAAAAGmAgAAnAAAAAHK7fB3Jes/1jJ0wG6P1T8AAAA/oQcAAAAAAAABpwIAAJwAAABwkEIuxR7rP9YydMBuj9U/AAAAP6EHAAAAAAAAAagCAACcAAAAcJBCLsUe6z8gHxjZobDVPwAAAD+wBwAAAAAAAAGpAgAAnAAAAFAd7KhfEes/RRVqZTvB1T8AAAA/sAcAAAAAAAABqgIAAJwAAAC/40DmrArrP2kLvPHU0dU/AAAAP8AHAAAAAAAAAasCAACcAAAAv+NA5qwK6z+OAQ5+buLVPwAAAD/ABwAAAAAAAAGsAgAAnAAAAC+qlSP6A+s/jgEOfm7i1T8AAAA/0AcAAAAAAAABrQIAAJwAAAAvqpUj+gPrP7P3XwoI89U/AAAAP9AHAAAAAAAAAa4CAACcAAAAn3DqYEf96j/Y7bGWoQPWPwAAAD/fBwAAAAAAAAGvAgAAnAAAAA43P56U9uo/2O2xlqED1j8AAAA/7wcAAAAAAAABsAIAAJwAAAAONz+elPbqP/3jAyM7FNY/AAAAP/8HAAAAAAAAAbECAACcAAAAfv2T2+Hv6j8i2lWv1CTWPwAAAD//BwAAAAAAAAGyAgAAnAAAAO7D6Bgv6eo/ItpVr9Qk1j8AAAA/DggAAAAAAAABswIAAJwAAABdij1WfOLqP0fQpztuNdY/AAAAPw4IAAAAAAAAAbQCAACcAAAAPhfn0BbV6j9sxvnHB0bWPwAAAD8eCAAAAAAAAAG1AgAAnAAAAK7dOw5kzuo/bMb5xwdG1j8AAAA/HggAAAAAAAABtgIAAJwAAAD9MDrGS7rqP5C8S1ShVtY/AAAAPy0IAAAAAAAAAbcCAACcAAAATIQ4fjOm6j+QvEtUoVbWPwAAAD8tCAAAAAAAAAG4AgAAnAAAAAqei3Noi+o/kLxLVKFW1j8AAAA/PQgAAAAAAAABuQIAAJwAAADKt95onXDqP5C8S1ShVtY/AAAAPz0IAAAAAAAAAboCAACcAAAA+ZeGmx9P6j+QvEtUoVbWPwAAAD9NCAAAAAAAAAG7AgAAnAAAAJg+gwvvJuo/kLxLVKFW1j8AAAA/TQgAAAAAAAABvAIAAJwAAABXWNYAJAzqP5C8S1ShVtY/AAAAP1wIAAAAAAAAAb0CAACcAAAAFXIp9ljx6T+QvEtUoVbWPwAAAD9cCAAAAAAAAAG+AgAAnAAAAGbFJ65A3ek/kLxLVKFW1j8AAAA/bAgAAAAAAAABvwIAAJwAAAC1GCZmKMnpP5C8S1ShVtY/AAAAP2wIAAAAAAAAAcACAACcAAAAlKXP4MK76T+1sp3gOmfWPwAAAD98CAAAAAAAAAHBAgAAnAAAAOP4zZiqp+k/tbKd4Dpn1j8AAAA/fAgAAAAAAAABwgIAAJwAAADDhXcTRZrpP9qo72zUd9Y/AAAAP4sIAAAAAAAAAcMCAACcAAAAoxIhjt+M6T/aqO9s1HfWPwAAAD+LCAAAAAAAAAHEAgAAnAAAABPZdcsshuk/2qjvbNR31j8AAAA/mwgAAAAAAAABxQIAAJwAAACCn8oIen/pP9qo72zUd9Y/AAAAP7oIAAAAAAAAAcYCAACcAAAAYix0gxRy6T//nkH5bYjWPwAAAD8HCQAAAAAAAAHHAgAAnAAAANHyyMBha+k/JJWThQeZ1j8AAAA/BwkAAAAAAAAByAIAAJwAAABBuR3+rmTpP0iL5RGhqdY/AAAAPxcJAAAAAAAAAckCAACcAAAAsX9yO/xd6T+Sd4kq1MrWPwAAAD8XCQAAAAAAAAHKAgAAnAAAACBGx3hJV+k/t23btm3b1j8AAAA/JgkAAAAAAAABywIAAJwAAACQDBy2llDpP9tjLUMH7NY/AAAAPyYJAAAAAAAAAcwCAACcAAAAAdNw8+NJ6T8AWn/PoPzWPwAAAD82CQAAAAAAAAHNAgAAnAAAAHCZxTAxQ+k/SkYj6NMd1z8AAAA/NgkAAAAAAAABzgIAAJwAAADgXxpufjzpP288dXRtLtc/AAAAP0YJAAAAAAAAAc8CAACcAAAAUCZvq8s16T+UMscABz/XPwAAAD9GCQAAAAAAAAHQAgAAnAAAAMDsw+gYL+k/3h5rGTpg1z8AAAA/VQkAAAAAAAAB0QIAAJwAAADA7MPoGC/pPwMVvaXTcNc/AAAAP1UJAAAAAAAAAdICAACcAAAAL7MYJmYo6T8nCw8ybYHXPwAAAD9lCQAAAAAAAAHTAgAAnAAAAC+zGCZmKOk/TAFhvgaS1z8AAAA/ZQkAAAAAAAAB1AIAAJwAAAAvsxgmZijpP3H3skqgotc/AAAAP3UJAAAAAAAAAdUCAACcAAAAn3ltY7Mh6T+W7QTXObPXPwAAAD91CQAAAAAAAAHWAgAAnAAAAJ95bWOzIek/uuNWY9PD1z8AAAA/hAkAAAAAAAAB1wIAAJwAAACfeW1jsyHpP9/ZqO9s1Nc/AAAAP4QJAAAAAAAAAdgCAACcAAAAn3ltY7Mh6T8E0Pp7BuXXPwAAAD+UCQAAAAAAAAHZAgAAnAAAAJ95bWOzIek/KcZMCKD11z8AAAA/owkAAAAAAAAB2gIAAJwAAACfeW1jsyHpP068npQ5Btg/AAAAP7MJAAAAAAAAAdsCAACcAAAAn3ltY7Mh6T9ysvAg0xbYPwAAAD/DCQAAAAAAAAHcAgAAnAAAAJ95bWOzIek/l6hCrWwn2D8AAAA/wwkAAAAAAAAB3QIAAJwAAACfeW1jsyHpP7yelDkGONg/AAAAP+IJAAAAAAAAAd4CAACcAAAAL7MYJmYo6T+8npQ5BjjYPwAAAD9vCgAAAAAAAAHfAgAAnAAAAC+zGCZmKOk/4ZTmxZ9I2D8AAAA/bwoAAAAAAAAB4AIAAJwAAADA7MPoGC/pP+GU5sWfSNg/AAAAP34KAAAAAAAAAeECAACcAAAAUCZvq8s16T/hlObFn0jYPwAAAD/7CgAAAAAAAAHiAgAAnAAAAOBfGm5+POk/4ZTmxZ9I2D8AAAA/UwsAAAAAAAAB4wIAAJwAAABwmcUwMUPpP+GU5sWfSNg/AAAAP4ILAAAAAAAAAeQCAACcAAAAAdNw8+NJ6T/hlObFn0jYPwAAAD+CCwAAAAAAAAHlAgAAnAAAAJAMHLaWUOk/4ZTmxZ9I2D8AAAA/kgsAAAAAAAAB5gIAAJwAAAAgRsd4SVfpP+GU5sWfSNg/AAAAP7ELAAAAAAAAAecCAACcAAAAsX9yO/xd6T/hlObFn0jYPwAAAD8+DAAAAAAAAAHoAgAAnAAAAEnrhFMHO+o/eOOpo2tz2T8AAAA/AAAAAAAAAAAB6QIAAJwAAABJ64RTBzvqP8LPTbyelNk/AAAAP40AAAAAAAAAAeoCAACcAAAAubHZkFQ06j8MvPHU0bXZPwAAAD+cAAAAAAAAAAHrAgAAnAAAALmx2ZBUNOo/MLJDYWvG2T8AAAA/nAAAAAAAAAAB7AIAAJwAAAC5sdmQVDTqP3qe53me59k/AAAAP6wAAAAAAAAAAe0CAACcAAAAKHguzqEt6j/EiouS0QjaPwAAAD+sAAAAAAAAAAHuAgAAnAAAACh4Ls6hLeo/DXcvqwQq2j8AAAA/uwAAAAAAAAAB7wIAAJwAAAAoeC7OoS3qP1dj08M3S9o/AAAAP7sAAAAAAAAAAfACAACcAAAAKHguzqEt6j97WSVQ0VvaPwAAAD/LAAAAAAAAAAHxAgAAnAAAACh4Ls6hLeo/xUXJaAR92j8AAAA/ywAAAAAAAAAB8gIAAJwAAAAoeC7OoS3qP+o7G/Wdjdo/AAAAP9sAAAAAAAAAAfMCAACcAAAAKHguzqEt6j8PMm2BN57aPwAAAD/bAAAAAAAAAAH0AgAAnAAAACh4Ls6hLeo/Myi/DdGu2j8AAAA/6gAAAAAAAAAB9QIAAJwAAAAoeC7OoS3qP1keEZpqv9o/AAAAP+oAAAAAAAAAAfYCAACcAAAAKHguzqEt6j9+FGMmBNDaPwAAAD/6AAAAAAAAAAH3AgAAnAAAACh4Ls6hLeo/xwAHPzfx2j8AAAA/+gAAAAAAAAAB+AIAAJwAAAAoeC7OoS3qP+z2WMvQAds/AAAAPwoBAAAAAAAAAfkCAACcAAAAKHguzqEt6j824/zjAyPbPwAAAD8KAQAAAAAAAAH6AgAAnAAAACh4Ls6hLeo/f8+g/DZE2z8AAAA/GQEAAAAAAAAB+wIAAJwAAAAoeC7OoS3qP6TF8ojQVNs/AAAAPxkBAAAAAAAAAfwCAACcAAAAKHguzqEt6j/Ju0QVamXbPwAAAD8pAQAAAAAAAAH9AgAAnAAAACh4Ls6hLeo/7rGWoQN22z8AAAA/OAEAAAAAAAAB/gIAAJwAAAAoeC7OoS3qPxKo6C2dhts/AAAAP3cBAAAAAAAAAf8CAACcAAAAPhfn0BbV6j87FLZmnH/cPwAAAD8AAAAAAAAAAAEAAwAAnAAAAM1QkpPJ2+o/OxS2Zpx/3D8AAAA/KgAAAAAAAAABAQMAAJwAAABdij1WfOLqPzsUtmacf9w/AAAAPyoAAAAAAAAAAQIDAACcAAAA7sPoGC/p6j87FLZmnH/cPwAAAD85AAAAAAAAAAEDAwAAnAAAAH79k9vh7+o/OxS2Zpx/3D8AAAA/OQAAAAAAAAABBAMAAJwAAACfcOpgR/3qPzsUtmacf9w/AAAAP0kAAAAAAAAAAQUDAACcAAAAL6qVI/oD6z87FLZmnH/cPwAAAD9JAAAAAAAAAAEGAwAAnAAAAFAd7KhfEes/OxS2Zpx/3D8AAAA/WQAAAAAAAAABBwMAAJwAAABwkEIuxR7rPzsUtmacf9w/AAAAP1kAAAAAAAAAAQgDAACcAAAAkAOZsyos6z87FLZmnH/cPwAAAD9oAAAAAAAAAAEJAwAAnAAAALB27ziQOes/OxS2Zpx/3D8AAAA/aAAAAAAAAAABCgMAAJwAAADR6UW+9UbrPzsUtmacf9w/AAAAP3gAAAAAAAAAAQsDAACcAAAAgpZHBg5b6z87FLZmnH/cPwAAAD94AAAAAAAAAAEMAwAAnAAAABLQ8sjAYes/OxS2Zpx/3D8AAAA/hwAAAAAAAAABDQMAAJwAAADDfPQQ2XXrPzsUtmacf9w/AAAAP4cAAAAAAAAAAQ4DAACcAAAAUraf04t86z87FLZmnH/cPwAAAD+XAAAAAAAAAAEPAwAAnAAAAHMp9ljxies/OxS2Zpx/3D8AAAA/lwAAAAAAAAABEAMAAJwAAAADY6EbpJDrPzsUtmacf9w/AAAAP6cAAAAAAAAAAREDAACcAAAAlJxM3laX6z87FLZmnH/cPwAAAD+nAAAAAAAAAAESAwAAnAAAALQPo2O8pOs/OxS2Zpx/3D8AAAA/tgAAAAAAAAABEwMAAJwAAABFSU4mb6vrPzsUtmacf9w/AAAAP7YAAAAAAAAAARQDAACcAAAA1YL56CGy6z87FLZmnH/cPwAAAD/GAAAAAAAAAAEVAwAAnAAAAPb1T26Hv+s/OxS2Zpx/3D8AAAA/1gAAAAAAAAABFgMAAJwAAAD29U9uh7/rPxYeZNoCb9w/AAAAP9YAAAAAAAAAARcDAACcAAAAhi/7MDrG6z8WHmTaAm/cPwAAAD/WAAAAAAAAAAEYAwAAnAAAABVppvPszOs/Fh5k2gJv3D8AAAA/5QAAAAAAAAABGQMAAJwAAAClolG2n9PrPxYeZNoCb9w/AAAAP/UAAAAAAAAAARoDAACcAAAANtz8eFLa6z8WHmTaAm/cPwAAAD8EAQAAAAAAAAEbAwAAnAAAADbc/HhS2us/8ScSTmle3D8AAAA/FAEAAAAAAAABHAMAAJwAAADGFag7BeHrP/EnEk5pXtw/AAAAPyQBAAAAAAAAAR0DAACcAAAAVk9T/rfn6z/xJxJOaV7cPwAAAD8zAQAAAAAAAAEeAwAAnAAAAFZPU/635+s/zTHAwc9N3D8AAAA/MwEAAAAAAAABHwMAAJwAAAB3wqmDHfXrP6g7bjU2Pdw/AAAAP0MBAAAAAAAAASADAACcAAAAB/xURtD76z+oO241Nj3cPwAAAD9DAQAAAAAAAAEhAwAAnAAAAChvq8s1Cew/qDtuNTY93D8AAAA/UwEAAAAAAAABIgMAAJwAAABJ4gFRmxbsP4NFHKmcLNw/AAAAP1MBAAAAAAAAASMDAACcAAAA+Y4DmbMq7D9eT8ocAxzcPwAAAD9iAQAAAAAAAAEkAwAAnAAAABkCWh4ZOOw/Xk/KHAMc3D8AAAA/YgEAAAAAAAABJQMAAJwAAADKrltmMUzsPzpZeJBpC9w/AAAAP3IBAAAAAAAAASYDAACcAAAAe1tdrklg7D86WXiQaQvcPwAAAD9yAQAAAAAAAAEnAwAAnAAAACsIX/ZhdOw/Oll4kGkL3D8AAAA/gQEAAAAAAAABKAMAAJwAAABMe7V7x4HsPxVjJgTQ+ts/AAAAP4EBAAAAAAAAASkDAACcAAAAbO4LAS2P7D8VYyYE0PrbPwAAAD+RAQAAAAAAAAEqAwAAnAAAAI1hYoaSnOw/8GzUdzbq2z8AAAA/kQEAAAAAAAABKwMAAJwAAAAdmw1JRaPsP/Bs1Hc26ts/AAAAP6EBAAAAAAAAASwDAACcAAAArdS4C/ip7D/wbNR3NurbPwAAAD+wAQAAAAAAAAEtAwAAnAAAAK3UuAv4qew/y3aC65zZ2z8AAAA/sAEAAAAAAAABLgMAAJwAAAA+DmTOqrDsP8t2guuc2ds/AAAAP8ABAAAAAAAAAS8DAACcAAAAPg5kzqqw7D+lgDBfA8nbPwAAAD/AAQAAAAAAAAEwAwAAnAAAAM5HD5Fdt+w/pYAwXwPJ2z8AAAA/0AEAAAAAAAABMQMAAJwAAABdgbpTEL7sP4GK3tJpuNs/AAAAP98BAAAAAAAAATIDAACcAAAA7rplFsPE7D9clIxG0KfbPwAAAD/vAQAAAAAAAAEzAwAAnAAAAO66ZRbDxOw/N546ujaX2z8AAAA//gEAAAAAAAABNAMAAJwAAAB+9BDZdcvsPxKo6C2dhts/AAAAPw4CAAAAAAAAATUDAACcAAAADi68myjS7D/usZahA3bbPwAAAD8eAgAAAAAAAAE2AwAAnAAAAJ9nZ17b2Ow/7rGWoQN22z8AAAA/HgIAAAAAAAABNwMAAJwAAACfZ2de29jsP8m7RBVqZds/AAAAPy0CAAAAAAAAATgDAACcAAAAL6ESIY7f7D+kxfKI0FTbPwAAAD86AgAAAAAAAAE5AwAAnAAAAL/aveNA5uw/pMXyiNBU2z8AAAA/WgIAAAAAAAABOgMAAJwAAAC/2r3jQObsP3/PoPw2RNs/AAAAP1oCAAAAAAAAATsDAACcAAAAv9q940Dm7D9a2U5wnTPbPwAAAD+IAgAAAAAAAAE8AwAAnAAAAE8Uaabz7Ow/WtlOcJ0z2z8AAAA/mAIAAAAAAAABPQMAAJwAAABPFGmm8+zsPzbj/OMDI9s/AAAAP5gCAAAAAAAAAT4DAACcAAAATxRppvPs7D8R7apXahLbPwAAAD+oAgAAAAAAAAE/AwAAnAAAAOBNFGmm8+w/7PZYy9AB2z8AAAA/twIAAAAAAAABQAMAAJwAAADgTRRppvPsP6MKtbKd4No/AAAAP7cCAAAAAAAAAUEDAACcAAAAcIe/K1n67D9+FGMmBNDaPwAAAD/HAgAAAAAAAAFCAwAAnAAAAHCHvytZ+uw/WR4Rmmq/2j8AAAA/xwIAAAAAAAABQwMAAJwAAAAAwWruCwHtPzMovw3Rrto/AAAAP9cCAAAAAAAAAUQDAACcAAAAkfoVsb4H7T/FRcloBH3aPwAAAD/mAgAAAAAAAAFFAwAAnAAAACA0wXNxDu0/oE933Gps2j8AAAA/5gIAAAAAAAABRgMAAJwAAACwbWw2JBXtP1dj08M3S9o/AAAAP+YCAAAAAAAAAUcDAACcAAAAsG1sNiQV7T8Ndy+rBCraPwAAAD/2AgAAAAAAAAFIAwAAnAAAAEGnF/nWG+0/6IDdHmsZ2j8AAAA/9gIAAAAAAAABSQMAAJwAAADR4MK7iSLtP5+UOQY4+Nk/AAAAPwUDAAAAAAAAAUoDAACcAAAA0eDCu4ki7T9VqJXtBNfZPwAAAD8FAwAAAAAAAAFLAwAAnAAAAGEabn48Ke0/VaiV7QTX2T8AAAA/FQMAAAAAAAABTAMAAJwAAABhGm5+PCntPzCyQ2Frxtk/AAAAPxUDAAAAAAAAAU0DAACcAAAAYRpufjwp7T8MvPHU0bXZPwAAAD8lAwAAAAAAAAFOAwAAnAAAAGEabn48Ke0/58WfSDil2T8AAAA/JQMAAAAAAAABTwMAAJwAAABhGm5+PCntP8LPTbyelNk/AAAAPzQDAAAAAAAAAVADAACcAAAAYRpufjwp7T+c2fsvBYTZPwAAAD9EAwAAAAAAAAFRAwAAnAAAAGEabn48Ke0/eOOpo2tz2T8AAAA/VAMAAAAAAAABUgMAAJwAAABhGm5+PCntP1PtVxfSYtk/AAAAP2MDAAAAAAAAAVMDAACcAAAA0eDCu4ki7T8u9wWLOFLZPwAAAD9zAwAAAAAAAAFUAwAAnAAAAEGnF/nWG+0/CQG0/p5B2T8AAAA/cwMAAAAAAAABVQMAAJwAAACwbWw2JBXtPwkBtP6eQdk/AAAAP4IDAAAAAAAAAVYDAACcAAAAkfoVsb4H7T/lCmJyBTHZPwAAAD+CAwAAAAAAAAFXAwAAnAAAAHCHvytZ+uw/wBQQ5msg2T8AAAA/kgMAAAAAAAABWAMAAJwAAABPFGmm8+zsP5sevlnSD9k/AAAAP5IDAAAAAAAAAVkDAACcAAAAL6ESIY7f7D92KGzNOP/YPwAAAD+iAwAAAAAAAAFaAwAAnAAAAJ9nZ17b2Ow/UTIaQZ/u2D8AAAA/ogMAAAAAAAABWwMAAJwAAAAOLrybKNLsP1EyGkGf7tg/AAAAP7EDAAAAAAAAAVwDAACcAAAA7rplFsPE7D8tPMi0Bd7YPwAAAD+xAwAAAAAAAAFdAwAAnAAAAF2BulMQvuw/LTzItAXe2D8AAAA/wQMAAAAAAAABXgMAAJwAAABdgbpTEL7sPwhGdihszdg/AAAAP9EDAAAAAAAAAV8DAACcAAAAzkcPkV237D8IRnYobM3YPwAAAD/gAwAAAAAAAAFgAwAAnAAAAD4OZM6qsOw/408knNK82D8AAAA//wMAAAAAAAABYQMAAJwAAACt1LgL+KnsP+NPJJzSvNg/AAAAP/8DAAAAAAAAAWIDAACcAAAAjWFihpKc7D/jTySc0rzYPwAAAD8PBAAAAAAAAAFjAwAAnAAAAPwnt8Pflew/408knNK82D8AAAA/HwQAAAAAAAABZAMAAJwAAADctGA+eojsP75Z0g85rNg/AAAAPx8EAAAAAAAAAWUDAACcAAAAKwhf9mF07D+aY4CDn5vYPwAAAD8uBAAAAAAAAAFmAwAAnAAAAJvOszOvbew/mmOAg5+b2D8AAAA/PgQAAAAAAAABZwMAAJwAAAB7W12uSWDsP3VtLvcFi9g/AAAAPz4EAAAAAAAAAWgDAACcAAAA6yGy65ZZ7D91bS73BYvYPwAAAD8+BAAAAAAAAAFpAwAAnAAAAFroBinkUuw/dW0u9wWL2D8AAAA/XQQAAAAAAAABagMAAJwAAADKrltmMUzsP3VtLvcFi9g/AAAAP10EAAAAAAAAAWsDAACcAAAAOnWwo35F7D91bS73BYvYPwAAAD98BAAAAAAAAAFsAwAAnAAAABkCWh4ZOOw/dW0u9wWL2D8AAAA/qwQAAAAAAAABbQMAAJwAAACJyK5bZjHsP3VtLvcFi9g/AAAAP7oEAAAAAAAAAW4DAACcAAAA+Y4DmbMq7D91bS73BYvYPwAAAD+6BAAAAAAAAAFvAwAAnAAAAGhVWNYAJOw/dW0u9wWL2D8AAAA/ygQAAAAAAAABcAMAAJwAAADYG60TTh3sP3VtLvcFi9g/AAAAP9oEAAAAAAAAAXEDAACcAAAASeIBUZsW7D91bS73BYvYPwAAAD/pBAAAAAAAAAFyAwAAnAAAALioVo7oD+w/dW0u9wWL2D8AAAA/GAUAAAAAAAABcwMAAJwAAAAob6vLNQnsP3VtLvcFi9g/AAAAPygFAAAAAAAAAXQDAACcAAAAmDUACYMC7D91bS73BYvYPwAAAD83BQAAAAAAAAF1AwAAnAAAAHfCqYMd9es/dW0u9wWL2D8AAAA/RwUAAAAAAAABdgMAAJwAAADniP7Aau7rP3VtLvcFi9g/AAAAP1cFAAAAAAAAAXcDAACcAAAAVk9T/rfn6z91bS73BYvYPwAAAD9mBQAAAAAAAAF4AwAAnAAAAMYVqDsF4es/dW0u9wWL2D8AAAA/ZgUAAAAAAAABeQMAAJwAAAA23Px4UtrrP3VtLvcFi9g/AAAAP2YFAAAAAAAAAXoDAACcAAAApaJRtp/T6z91bS73BYvYPwAAAD92BQAAAAAAAAF7AwAAnAAAABVppvPszOs/mmOAg5+b2D8AAAA/hQUAAAAAAAABfAMAAJwAAACGL/swOsbrP5pjgIOfm9g/AAAAP7QFAAAAAAAAAX0DAACcAAAAhi/7MDrG6z++WdIPOazYPwAAAD/EBQAAAAAAAAF+AwAAnAAAAPb1T26Hv+s/vlnSDzms2D8AAAA/1AUAAAAAAAABfwMAAJwAAABlvKSr1LjrP75Z0g85rNg/AAAAP9QFAAAAAAAAAYADAACcAAAA1YL56CGy6z/jTySc0rzYPwAAAD/jBQAAAAAAAAGBAwAAnAAAAEVJTiZvq+s/LTzItAXe2D8AAAA/4wUAAAAAAAABggMAAJwAAAAk1vegCZ7rP1EyGkGf7tg/AAAAP/MFAAAAAAAAAYMDAACcAAAAlJxM3laX6z92KGzNOP/YPwAAAD/zBQAAAAAAAAGEAwAAnAAAAHMp9ljxies/wBQQ5msg2T8AAAA/AgYAAAAAAAABhQMAAJwAAADj70qWPoPrP+UKYnIFMdk/AAAAPwIGAAAAAAAAAYYDAACcAAAA4+9Klj6D6z8JAbT+nkHZPwAAAD8SBgAAAAAAAAGHAwAAnAAAAFK2n9OLfOs/LvcFizhS2T8AAAA/EgYAAAAAAAABiAMAAJwAAADDfPQQ2XXrP1PtVxfSYtk/AAAAPyIGAAAAAAAAAYkDAACcAAAAM0NJTiZv6z9T7VcX0mLZPwAAAD8xBgAAAAAAAAGKAwAAnAAAADNDSU4mb+s/eOOpo2tz2T8AAAA/QQYAAAAAAAABiwMAAJwAAAAzQ0lOJm/rP5zZ+y8FhNk/AAAAP2AGAAAAAAAAAYwDAACcAAAAowmei3No6z/Cz028npTZPwAAAD9wBgAAAAAAAAGNAwAAnAAAABLQ8sjAYes/ws9NvJ6U2T8AAAA/cAYAAAAAAAABjgMAAJwAAAAS0PLIwGHrPwy88dTRtdk/AAAAP38GAAAAAAAAAY8DAACcAAAAgpZHBg5b6z8wskNha8bZPwAAAD9/BgAAAAAAAAGQAwAAnAAAAPJcnENbVOs/VaiV7QTX2T8AAAA/jwYAAAAAAAABkQMAAJwAAABhI/GAqE3rP3qe53me59k/AAAAP48GAAAAAAAAAZIDAACcAAAA0elFvvVG6z+flDkGOPjZPwAAAD+fBgAAAAAAAAGTAwAAnAAAAEGwmvtCQOs/6IDdHmsZ2j8AAAA/rgYAAAAAAAABlAMAAJwAAACwdu84kDnrPw13L6sEKto/AAAAP64GAAAAAAAAAZUDAACcAAAAID1Edt0y6z8Ndy+rBCraPwAAAD+uBgAAAAAAAAGWAwAAnAAAACA9RHbdMus/Mm2BN5462j8AAAA/vgYAAAAAAAABlwMAAJwAAACQA5mzKizrP1dj08M3S9o/AAAAP84GAAAAAAAAAZgDAACcAAAAAcrt8Hcl6z97WSVQ0VvaPwAAAD/dBgAAAAAAAAGZAwAAnAAAAHCQQi7FHus/oE933Gps2j8AAAA/DAcAAAAAAAABmgMAAJwAAADgVpdrEhjrP6BPd9xqbNo/AAAAPwwHAAAAAAAAAZsDAACcAAAAUB3sqF8R6z+gT3fcamzaPwAAAD8cBwAAAAAAAAGcAwAAnAAAAC+qlSP6A+s/xUXJaAR92j8AAAA/HAcAAAAAAAABnQMAAJwAAACfcOpgR/3qP8VFyWgEfdo/AAAAPysHAAAAAAAAAZ4DAACcAAAAfv2T2+Hv6j/qOxv1nY3aPwAAAD8rBwAAAAAAAAGfAwAAnAAAAF2KPVZ84uo/DzJtgTee2j8AAAA/OwcAAAAAAAABoAMAAJwAAAA+F+fQFtXqPw8ybYE3nto/AAAAPzsHAAAAAAAAAaEDAACcAAAAjWrliP7A6j8zKL8N0a7aPwAAAD9LBwAAAAAAAAGiAwAAnAAAANy940DmrOo/WR4Rmmq/2j8AAAA/SwcAAAAAAAABowMAAJwAAAC7So27gJ/qP34UYyYE0No/AAAAP1oHAAAAAAAAAaQDAACcAAAAm9c2NhuS6j9+FGMmBNDaPwAAAD9aBwAAAAAAAAGlAwAAnAAAAHtk4LC1hOo/fhRjJgTQ2j8AAAA/agcAAAAAAAABpgMAAJwAAADrKjXuAn7qP6MKtbKd4No/AAAAP2oHAAAAAAAAAacDAACcAAAAyrfeaJ1w6j+jCrWyneDaPwAAAD95BwAAAAAAAAGoAwAAnAAAAKpEiOM3Y+o/owq1sp3g2j8AAAA/eQcAAAAAAAABqQMAAJwAAACJ0TFe0lXqP8cABz838do/AAAAP4kHAAAAAAAAAaoDAACcAAAAaF7b2GxI6j/HAAc/N/HaPwAAAD+JBwAAAAAAAAGrAwAAnAAAAEnrhFMHO+o/xwAHPzfx2j8AAAA/mQcAAAAAAAABrAMAAJwAAAAoeC7OoS3qP8cABz838do/AAAAP6gHAAAAAAAAAa0DAACcAAAACAXYSDwg6j/HAAc/N/HaPwAAAD+oBwAAAAAAAAGuAwAAnAAAAHfLLIaJGeo/xwAHPzfx2j8AAAA/uAcAAAAAAAABrwMAAJwAAADnkYHD1hLqP+z2WMvQAds/AAAAP7gHAAAAAAAAAbADAACcAAAAV1jWACQM6j/s9ljL0AHbPwAAAD/IBwAAAAAAAAGxAwAAnAAAAMYeKz5xBeo/7PZYy9AB2z8AAAA/BggAAAAAAAABsgMAAJwAAADGHis+cQXqPzbj/OMDI9s/AAAAPxYIAAAAAAAAAbMDAACcAAAApqvUuAv46T9a2U5wnTPbPwAAAD8WCAAAAAAAAAG0AwAAnAAAAKar1LgL+Ok/f8+g/DZE2z8AAAA/JQgAAAAAAAABtQMAAJwAAAAVcin2WPHpP6TF8ojQVNs/AAAAPyUIAAAAAAAAAbYDAACcAAAAhjh+M6bq6T/usZahA3bbPwAAAD81CAAAAAAAAAG3AwAAnAAAAPb+0nDz4+k/EqjoLZ2G2z8AAAA/NQgAAAAAAAABuAMAAJwAAAD2/tJw8+PpPzeeOro2l9s/AAAAP0UIAAAAAAAAAbkDAACcAAAA9v7ScPPj6T9clIxG0KfbPwAAAD9FCAAAAAAAAAG6AwAAnAAAAGbFJ65A3ek/gYre0mm42z8AAAA/VAgAAAAAAAABuwMAAJwAAABmxSeuQN3pP8t2guuc2ds/AAAAP1QIAAAAAAAAAbwDAACcAAAAZsUnrkDd6T/wbNR3NurbPwAAAD9kCAAAAAAAAAG9AwAAnAAAANWLfOuN1uk/FWMmBND62z8AAAA/ZAgAAAAAAAABvgMAAJwAAADVi3zrjdbpPzpZeJBpC9w/AAAAP3MIAAAAAAAAAb8DAACcAAAA1Yt8643W6T+DRRypnCzcPwAAAD9zCAAAAAAAAAHAAwAAnAAAANWLfOuN1uk/qDtuNTY93D8AAAA/gwgAAAAAAAABwQMAAJwAAADVi3zrjdbpP80xwMHPTdw/AAAAP4MIAAAAAAAAAcIDAACcAAAA1Yt8643W6T/xJxJOaV7cPwAAAD+TCAAAAAAAAAHDAwAAnAAAANWLfOuN1uk/Fh5k2gJv3D8AAAA/oggAAAAAAAABxAMAAJwAAADVi3zrjdbpPzsUtmacf9w/AAAAP+EIAAAAAAAAAcUDAACcAAAA1Yt8643W6T9gCgjzNZDcPwAAAD/hCAAAAAAAAAHGAwAAnAAAANWLfOuN1uk/hABaf8+g3D8AAAA/8AgAAAAAAAABxwMAAJwAAADVi3zrjdbpP6n2qwtpsdw/AAAAPwAJAAAAAAAAAcgDAACcAAAAlfZq944DuT8eGNmhsDXjPwAAAD8AAAAAAAAAAAHJAwAAnAAAAJX2aveOA7k/MRMCaP094z8AAAA/XgAAAAAAAAABygMAAJwAAACV9mr3jgO5P1YJVPSWTuM/AAAAP14AAAAAAAAAAcsDAACcAAAAlfZq944DuT9oBH2641bjPwAAAD9tAAAAAAAAAAHMAwAAnAAAAJX2aveOA7k/jPrORn1n4z8AAAA/bQAAAAAAAAABzQMAAJwAAACV9mr3jgO5P8TrSZljgOM/AAAAP30AAAAAAAAAAc4DAACcAAAAlfZq944DuT/X5nJfsIjjPwAAAD+NAAAAAAAAAAHPAwAAnAAAAJX2aveOA7k/RcloBH264z8AAAA/jQAAAAAAAAAB0AMAAJwAAACV9mr3jgO5P2q/upAWy+M/AAAAP40AAAAAAAAAAdEDAACcAAAAlfZq944DuT+hsDXj/OPjPwAAAD+cAAAAAAAAAAHSAwAAnAAAAJX2aveOA7k/xqaHb5b04z8AAAA/rAAAAAAAAAAB0wMAAJwAAACV9mr3jgO5P+uc2fsvBeQ/AAAAP6wAAAAAAAAAAdQDAACcAAAAlfZq944DuT8ijlROFh7kPwAAAD+7AAAAAAAAAAHVAwAAnAAAAJX2aveOA7k/NYl9FGMm5D8AAAA/uwAAAAAAAAAB1gMAAJwAAACV9mr3jgO5P0eEptqvLuQ/AAAAP8sAAAAAAAAAAdcDAACcAAAAlfZq944DuT9sevhmST/kPwAAAD/LAAAAAAAAAAHYAwAAnAAAAJX2aveOA7k/kHBK8+JP5D8AAAA/2wAAAAAAAAAB2QMAAJwAAAAXw8QMJTm5P7VmnH98YOQ/AAAAP9sAAAAAAAAAAdoDAACcAAAAmY8eIrtuuT/aXO4LFnHkPwAAAD/qAAAAAAAAAAHbAwAAnAAAAJmPHiK7brk//1JAmK+B5D8AAAA/6gAAAAAAAAAB3AMAAJwAAAAaXHg3UaS5PyRJkiRJkuQ/AAAAP/oAAAAAAAAAAd0DAACcAAAAGlx4N1GkuT9bOg13L6vkPwAAAD/6AAAAAAAAAAHeAwAAnAAAAJ0o0kzn2bk/kyuIyRXE5D8AAAA/CgEAAAAAAAAB3wMAAJwAAAAe9StifQ+6P8kcAxz83OQ/AAAAPwoBAAAAAAAAAeADAACcAAAAoMGFdxNFuj8TCac0L/7kPwAAAD8ZAQAAAAAAAAHhAwAAnAAAACKO34ypero/S/ohhxUX5T8AAAA/GQEAAAAAAAAB4gMAAJwAAAAijt+MqXq6P2/wcxOvJ+U/AAAAPykBAAAAAAAAAeMDAACcAAAApFo5oj+wuj+U5sWfSDjlPwAAAD84AQAAAAAAAAHkAwAAnAAAAKRaOaI/sLo/udwXLOJI5T8AAAA/OAEAAAAAAAAB5QMAAJwAAAAlJ5O31eW6P97Sabh7WeU/AAAAPzgBAAAAAAAAAeYDAACcAAAAp/PszGsbuz8CybtEFWrlPwAAAD9IAQAAAAAAAAHnAwAAnAAAACnARuIBUbs/J78N0a565T8AAAA/SAEAAAAAAAAB6AMAAJwAAAApwEbiAVG7P0y1X11Ii+U/AAAAP1gBAAAAAAAAAekDAACcAAAAqoyg95eGuz9xq7Hp4ZvlPwAAAD9YAQAAAAAAAAHqAwAAnAAAAKqMoPeXhrs/hKbary6k5T8AAAA/ZwEAAAAAAAAB6wMAAJwAAACqjKD3l4a7P5ahA3Z7rOU/AAAAP3cBAAAAAAAAAewDAACcAAAAqoyg95eGuz+onCw8yLTlPwAAAD93AQAAAAAAAAHtAwAAnAAAAKqMoPeXhrs/u5dVAhW95T8AAAA/hwEAAAAAAAAB7gMAAJwAAACqjKD3l4a7P82SfshhxeU/AAAAP4cBAAAAAAAAAe8DAACcAAAALVn6DC68uz/gjaeOrs3lPwAAAD+HAQAAAAAAAAHwAwAAnAAAAC1Z+gwuvLs/8ojQVPvV5T8AAAA/lgEAAAAAAAAB8QMAAJwAAAAtWfoMLry7PwWE+RpI3uU/AAAAP5YBAAAAAAAAAfIDAACcAAAALVn6DC68uz8XfyLhlOblPwAAAD+mAQAAAAAAAAHzAwAAnAAAAC1Z+gwuvLs/KnpLp+Hu5T8AAAA/xQEAAAAAAAAB9AMAAJwAAAAgNMFzcQ7tP546ujaX++I/AAAAPwAAAAAAAAAAAfUDAACcAAAATgJjoRuksD8s8MZTR9fmPwAAAD8AAAAAAAAAAAH2AwAAnAAAAE4CY6EbpLA/G/WdjfrO5j8AAAA/AAAAAAAAAAAB9wMAAJwAAADMNQmMhW6wPxv1nY36zuY/AAAAPwAAAAAAAAAAAfgDAACcAAAAyJxVYVkDsD8I+nTHrcbmPwAAAD8QAAAAAAAAAAH5AwAAnAAAAIoHRG1aMK8/CPp0x63G5j8AAAA/EAAAAAAAAAAB+gMAAJwAAACC1dwXAlquP/b+SwFhvuY/AAAAPyAAAAAAAAAAAfsDAACcAAAAeArCl30YrT/jAyM7FLbmPwAAAD8gAAAAAAAAAAH8AwAAnAAAAHDYWkIlQqw/4wMjOxS25j8AAAA/LwAAAAAAAAAB/QMAAJwAAABqpvPszGurP+MDIzsUtuY/AAAAPy8AAAAAAAAAAf4DAACcAAAAZg1AwqAAqz/jAyM7FLbmPwAAAD8/AAAAAAAAAAH/AwAAnAAAAF7b2GxIKqo/0Qj6dMet5j8AAAA/PwAAAAAAAAABAAQAAJwAAABYqXEX8FOpP9EI+nTHreY/AAAAP08AAAAAAAAAAQEEAACcAAAAUncKwpd9qD/RCPp0x63mPwAAAD9PAAAAAAAAAAECBAAAnAAAAEpFo2w/p6c/0Qj6dMet5j8AAAA/XgAAAAAAAAABAwQAAJwAAABCEzwX59CmP9EI+nTHreY/AAAAP24AAAAAAAAAAQQEAACcAAAAPOHUwY76pT/RCPp0x63mPwAAAD9uAAAAAAAAAAEFBAAAnAAAADSvbWw2JKU/0Qj6dMet5j8AAAA/bgAAAAAAAAABBgQAAJwAAAAufQYX3k2kP9EI+nTHreY/AAAAP30AAAAAAAAAAQcEAACcAAAAJkufwYV3oz/RCPp0x63mPwAAAD+NAAAAAAAAAAEIBAAAnAAAACKy65ZZDKM/0Qj6dMet5j8AAAA/jQAAAAAAAAABCQQAAJwAAAAY59AW1cqhP9EI+nTHreY/AAAAP50AAAAAAAAAAQoEAACcAAAADBy2llCJoD/jAyM7FLbmPwAAAD+dAAAAAAAAAAELBAAAnAAAAA3UnYLwZZ8/4wMjOxS25j8AAAA/5QAAAAAAAAABDAQAAJwAAAD9b8/XP7mdP+MDIzsUtuY/AAAAP+UAAAAAAAAAAQ0EAACcAAAA6dmZ1zY2mz/2/ksBYb7mPwAAAD/1AAAAAAAAAAEOBAAAnAAAANNDZNcts5g/9v5LAWG+5j8AAAA/9QAAAAAAAAABDwQAAJwAAAC/rS7XJDCWPwj6dMetxuY/AAAAPwUBAAAAAAAAARAEAACcAAAAr0lgLHSDlD8b9Z2N+s7mPwAAAD8FAQAAAAAAAAERBAAAnAAAAKcX+dYbrZM/G/WdjfrO5j8AAAA/FAEAAAAAAAABEgQAAJwAAACasyosawCSPxv1nY36zuY/AAAAPxQBAAAAAAAAARMEAACcAAAAkoHD1hIqkT8b9Z2N+s7mPwAAAD8kAQAAAAAAAAEUBAAAnAAAAItPXIG6U5A/LPDGU0fX5j8AAAA/JAEAAAAAAAABFQQAAJwAAAAIO+pXxPqOPyzwxlNH1+Y/AAAAPzMBAAAAAAAAARYEAACcAAAA+NYbrRNOjT8/6+8ZlN/mPwAAAD+CAQAAAAAAAAEXBAAAnAAAAOxyTQJjoYs/UuYY4ODn5j8AAAA/kQEAAAAAAAABGAQAAJwAAADsck0CY6GLP2ThQaYt8OY/AAAAP6EBAAAAAAAAARkEAACcAAAA3g5/V7L0iT933GpsevjmPwAAAD+wAQAAAAAAAAEaBAAAnAAAAM6qsKwBSIg/ideTMscA5z8AAAA/wAEAAAAAAAABGwQAAJwAAADOqrCsAUiIP5zSvPgTCec/AAAAP8ABAAAAAAAAARwEAACcAAAAwEbiAVGbhj/ByA6FrRnnPwAAAD/QAQAAAAAAAAEdBAAAnAAAAMBG4gFRm4Y/0sM3S/oh5z8AAAA/0AEAAAAAAAABHgQAAJwAAACy4hNXoO6EP/e5ideTMuc/AAAAP98BAAAAAAAAAR8EAACcAAAAon5FrO9Bgz8KtbKd4DrnPwAAAD/fAQAAAAAAAAEgBAAAnAAAAKJ+RazvQYM/L6sEKnpL5z8AAAA/7wEAAAAAAAABIQQAAJwAAACifkWs70GDP1ShVrYTXOc/AAAAP+8BAAAAAAAAASIEAACcAAAAlhp3AT+VgT+LktEI+nTnPwAAAD//AQAAAAAAAAEjBAAAnAAAAJYadwE/lYE/nY36zkZ95z8AAAA//wEAAAAAAAABJAQAAJwAAACWGncBP5WBP7CII5WThec/AAAAPw4CAAAAAAAAASUEAACcAAAAlhp3AT+VgT/Cg0xb4I3nPwAAAD8OAgAAAAAAAAEmBAAAnAAAAJYadwE/lYE/1X51IS2W5z8AAAA/HgIAAAAAAAABJwQAAJwAAACWGncBP5WBP+d5nud5nuc/AAAAPx4CAAAAAAAAASgEAACcAAAAlhp3AT+VgT/6dMetxqbnPwAAAD8tAgAAAAAAAAEpBAAAnAAAAJYadwE/lYE/DHDwcxOv5z8AAAA/LQIAAAAAAAABKgQAAJwAAACWGncBP5WBPx5rGTpgt+c/AAAAPz0CAAAAAAAAASsEAACcAAAAlhp3AT+VgT9DYWvG+cfnPwAAAD89AgAAAAAAAAEsBAAAnAAAAJYadwE/lYE/VVyUjEbQ5z8AAAA/TQIAAAAAAAABLQQAAJwAAACWGncBP5WBP3pS5hjg4Oc/AAAAP00CAAAAAAAAAS4EAACcAAAAsuITV6DuhD+fSDilefHnPwAAAD9cAgAAAAAAAAEvBAAAnAAAAMBG4gFRm4Y/1jmz918K6D8AAAA/XAIAAAAAAAABMAQAAJwAAADOqrCsAUiIPw4rLkpGI+g/AAAAP2wCAAAAAAAAATEEAACcAAAA7HJNAmOhiz9FHKmcLDzoPwAAAD9sAgAAAAAAAAEyBAAAnAAAAAg76lfE+o4/aRL7KMZM6D8AAAA/fAIAAAAAAAABMwQAAJwAAACSgcPWEiqRP44ITbVfXeg/AAAAP3wCAAAAAAAAATQEAACcAAAAmrMqLGsAkj+z/p5B+W3oPwAAAD+LAgAAAAAAAAE1BAAAnAAAAKcX+dYbrZM/2PTwzZJ+6D8AAAA/iwIAAAAAAAABNgQAAJwAAAC3e8eBzFmVP+vvGZTfhug/AAAAP5sCAAAAAAAAATcEAACcAAAAw9+VLH0Glz8P5msgeZfoPwAAAD+bAgAAAAAAAAE4BAAAnAAAAMsR/YHV3Jc/D+ZrIHmX6D8AAAA/qgIAAAAAAAABOQQAAJwAAADZdcsshomZPyLhlObFn+g/AAAAP6oCAAAAAAAAAToEAACcAAAA4acygt5fmj803L2sEqjoPwAAAD+6AgAAAAAAAAE7BAAAnAAAAOnZmdc2Nps/R9fmcl+w6D8AAAA/ugIAAAAAAAABPAQAAJwAAADp2ZnXNjabP1nSDzmsuOg/AAAAP8oCAAAAAAAAAT0EAACcAAAA7wsBLY8MnD9szTj/+MDoPwAAAD/ZAgAAAAAAAAE+BAAAnAAAAPc9aILn4pw/fshhxUXJ6D8AAAA/2QIAAAAAAAABPwQAAJwAAAD9b8/XP7mdP5HDiouS0eg/AAAAP+kCAAAAAAAAAUAEAACcAAAABaI2LZiPnj+Rw4qLktHoPwAAAD/5AgAAAAAAAAFBBAAAnAAAAA3UnYLwZZ8/kcOKi5LR6D8AAAA/+QIAAAAAAAABQgQAAJwAAAAMHLaWUImgP6K+s1Hf2eg/AAAAP/kCAAAAAAAAAUMEAACcAAAAELVpwXz0oD+ivrNR39noPwAAAD/5AgAAAAAAAAFEBAAAnAAAAByAhEEBNqI/or6zUd/Z6D8AAAA/CQMAAAAAAAABRQQAAJwAAAAq5FLsseKjP6K+s1Hf2eg/AAAAPwkDAAAAAAAAAUYEAACcAAAAOEghl2KPpT+ivrNR39noPwAAAD8YAwAAAAAAAAFHBAAAnAAAAEas70ETPKc/or6zUd/Z6D8AAAA/GAMAAAAAAAABSAQAAJwAAABUEL7sw+ioP6K+s1Hf2eg/AAAAPygDAAAAAAAAAUkEAACcAAAAYnSMl3SVqj+ivrNR39noPwAAAD8oAwAAAAAAAAFKBAAAnAAAAHZxDm1Rraw/fshhxUXJ6D8AAAA/OAMAAAAAAAABSwQAAJwAAACKB0RtWjCvP37IYcVFyeg/AAAAPzgDAAAAAAAAAUwEAACcAAAAzDUJjIVusD9+yGHFRcnoPwAAAD9HAwAAAAAAAAFNBAAAnAAAAFGbFsxHD7E/bM04//jA6D8AAAA/RwMAAAAAAAABTgQAAJwAAABUNMr2c3qxP2zNOP/4wOg/AAAAP1cDAAAAAAAAAU8EAACcAAAA2pnXNjYbsj9Z0g85rLjoPwAAAD9XAwAAAAAAAAFQBAAAnAAAAN4yi2FihrI/WdIPOay46D8AAAA/ZwMAAAAAAAABUQQAAJwAAADiyz6MjvGyP0fX5nJfsOg/AAAAP2cDAAAAAAAAAVIEAACcAAAA5GTytrpcsz9H1+ZyX7DoPwAAAD92AwAAAAAAAAFTBAAAnAAAAOj9peHmx7M/NNy9rBKo6D8AAAA/dgMAAAAAAAABVAQAAJwAAABqyv/2fP2zPzTcvawSqOg/AAAAP4YDAAAAAAAAAVUEAACcAAAA7y8NNz+etD8i4ZTmxZ/oPwAAAD+GAwAAAAAAAAFWBAAAnAAAAPPIwGFrCbU/D+ZrIHmX6D8AAAA/lQMAAAAAAAABVwQAAJwAAAB5Ls6hLaq1Pw/mayB5l+g/AAAAP5UDAAAAAAAAAVgEAACcAAAA+vont8PftT/86kJaLI/oPwAAAD+lAwAAAAAAAAFZBAAAnAAAAHzHgcxZFbY/6+8ZlN+G6D8AAAA/pQMAAAAAAAABWgQAAJwAAAD+k9vh70q2P9j08M2Sfug/AAAAP7UDAAAAAAAAAVsEAACcAAAAAi2PDBy2tj+z/p5B+W3oPwAAAD/EAwAAAAAAAAFcBAAAnAAAAAXGQjdIIbc/jghNtV9d6D8AAAA/xAMAAAAAAAABXQQAAJwAAAAJX/ZhdIy3P2kS+yjGTOg/AAAAP8QDAAAAAAAAAV4EAACcAAAADfipjKD3tz9FHKmcLDzoPwAAAD/UAwAAAAAAAAFfBAAAnAAAAI7EA6I2Lbg/MyGA1t8z6D8AAAA/1AMAAAAAAAABYAQAAJwAAAAPkV23zGK4PyAmVxCTK+g/AAAAP+QDAAAAAAAAAWEEAACcAAAAkl23zGKYuD8OKy5KRiPoPwAAAD/kAwAAAAAAAAFiBAAAnAAAAJJdt8ximLg/+y8FhPka6D8AAAA/8wMAAAAAAAABYwQAAJwAAAATKhHi+M24P/svBYT5Gug/AAAAPwMEAAAAAAAAAWQEAACcAAAAlfZq944DuT/pNNy9rBLoPwAAAD8DBAAAAAAAAAFlBAAAnAAAABfDxAwlObk/6TTcvawS6D8AAAA/EgQAAAAAAAABZgQAAJwAAAAXw8QMJTm5P9Y5s/dfCug/AAAAPxIEAAAAAAAAAWcEAACcAAAAmY8eIrtuuT/DPooxEwLoPwAAAD8iBAAAAAAAAAFoBAAAnAAAABpceDdRpLk/n0g4pXnx5z8AAAA/IgQAAAAAAAABaQQAAJwAAACdKNJM59m5P41ND98s6ec/AAAAPzIEAAAAAAAAAWoEAACcAAAAHvUrYn0Puj9oV71Sk9jnPwAAAD8yBAAAAAAAAAFrBAAAnAAAAKDBhXcTRbo/Q2FrxvnH5z8AAAA/QQQAAAAAAAABbAQAAJwAAAAijt+MqXq6PzBmQgCtv+c/AAAAP0EEAAAAAAAAAW0EAACcAAAAIo7fjKl6uj8McPBzE6/nPwAAAD9RBAAAAAAAAAFuBAAAnAAAAKRaOaI/sLo/+nTHrcam5z8AAAA/UQQAAAAAAAABbwQAAJwAAACkWjmiP7C6P9V+dSEtluc/AAAAP2EEAAAAAAAAAXAEAACcAAAApFo5oj+wuj/Cg0xb4I3nPwAAAD9wBAAAAAAAAAFxBAAAnAAAAKRaOaI/sLo/sIgjlZOF5z8AAAA/cAQAAAAAAAABcgQAAJwAAACkWjmiP7C6P52N+s5Gfec/AAAAP4AEAAAAAAAAAXMEAACcAAAApFo5oj+wuj+LktEI+nTnPwAAAD+ABAAAAAAAAAF0BAAAnAAAAKRaOaI/sLo/Zpx/fGBk5z8AAAA/jwQAAAAAAAABdQQAAJwAAACkWjmiP7C6P1ShVrYTXOc/AAAAP48EAAAAAAAAAXYEAACcAAAApFo5oj+wuj8vqwQqekvnPwAAAD+fBAAAAAAAAAF3BAAAnAAAAKRaOaI/sLo/CrWyneA65z8AAAA/nwQAAAAAAAABeAQAAJwAAACkWjmiP7C6P/e5ideTMuc/AAAAP68EAAAAAAAAAXkEAACcAAAApFo5oj+wuj/lvmARRyrnPwAAAD++BAAAAAAAAAF6BAAAnAAAAKRaOaI/sLo/0sM3S/oh5z8AAAA/vgQAAAAAAAABewQAAJwAAACkWjmiP7C6P8HIDoWtGec/AAAAP74EAAAAAAAAAXwEAACcAAAApFo5oj+wuj+uzeW+YBHnPwAAAD/OBAAAAAAAAAF9BAAAnAAAAKRaOaI/sLo/nNK8+BMJ5z8AAAA/zgQAAAAAAAABfgQAAJwAAACkWjmiP7C6P4nXkzLHAOc/AAAAP94EAAAAAAAAAX8EAACcAAAAIo7fjKl6uj933GpsevjmPwAAAD/eBAAAAAAAAAGABAAAnAAAACKO34ypero/ZOFBpi3w5j8AAAA/7QQAAAAAAAABgQQAAJwAAACgwYV3E0W6P1LmGODg5+Y/AAAAP/0EAAAAAAAAAYIEAACcAAAAHvUrYn0Puj9S5hjg4OfmPwAAAD/9BAAAAAAAAAGDBAAAnAAAAB71K2J9D7o/P+vvGZTf5j8AAAA/DwUAAAAAAAABhAQAAJwAAAAaXHg3UaS5Pxv1nY36zuY/AAAAPw8FAAAAAAAAAYUEAACcAAAAmY8eIrtuuT8I+nTHrcbmPwAAAD8fBQAAAAAAAAGGBAAAnAAAAJX2aveOA7k/9v5LAWG+5j8AAAA/HwUAAAAAAAABhwQAAJwAAAAPkV23zGK4P9EI+nTHreY/AAAAPy8FAAAAAAAAAYgEAACcAAAAiitQdwrCtz+sEqjoLZ3mPwAAAD8vBQAAAAAAAAGJBAAAnAAAAAXGQjdIIbc/mRd/IuGU5j8AAAA/PgUAAAAAAAABigQAAJwAAAB/YDX3hYC2P4ccVlyUjOY/AAAAPz4FAAAAAAAAAYsEAACcAAAAfMeBzFkVtj91IS2WR4TmPwAAAD9OBQAAAAAAAAGMBAAAnAAAAPdhdIyXdLU/YyYE0Pp75j8AAAA/TgUAAAAAAAABjQQAAJwAAAB1lRp3AT+1P2MmBND6e+Y/AAAAP14FAAAAAAAAAY4EAACcAAAA7y8NNz+etD9QK9sJrnPmPwAAAD9eBQAAAAAAAAGPBAAAnAAAAOyWWQwTM7Q/PjCyQ2Fr5j8AAAA/bQUAAAAAAAABkAQAAJwAAABqyv/2fP2zPz4wskNha+Y/AAAAP20FAAAAAAAAAZEEAACcAAAAZzFMzFCSsz8+MLJDYWvmPwAAAD99BQAAAAAAAAGSBAAAnAAAAORk8ra6XLM/PjCyQ2Fr5j8AAAA/fQUAAAAAAAABkwQAAJwAAADiyz6MjvGyPz4wskNha+Y/AAAAP4wFAAAAAAAAAZQEAACcAAAAXGYxTMxQsj8+MLJDYWvmPwAAAD+MBQAAAAAAAAGVBAAAnAAAAFjNfSGg5bE/PjCyQ2Fr5j8AAAA/nAUAAAAAAAABlgQAAJwAAABUNMr2c3qxPz4wskNha+Y/AAAAP5wFAAAAAAAAAZcEAACcAAAATgJjoRuksD8+MLJDYWvmPwAAAD+sBQAAAAAAAAGYBAAAnAAAAIZukEIuxa4/UCvbCa5z5j8AAAA/rAUAAAAAAAABmQQAAJwAAAB2cQ5tUa2sP2MmBND6e+Y/AAAAP7sFAAAAAAAAAZoEAACcAAAAYnSMl3SVqj91IS2WR4TmPwAAAD+7BQAAAAAAAAGbBAAAnAAAAFJ3CsKXfag/mRd/IuGU5j8AAAA/ywUAAAAAAAABnAQAAJwAAAA+eojsumWmP5kXfyLhlOY/AAAAP8sFAAAAAAAAAZ0EAACcAAAAMha6QQq5pD+sEqjoLZ3mPwAAAD/bBQAAAAAAAAGeBAAAnAAAAC59BhfeTaQ/rBKo6C2d5j8AAAA/2wUAAAAAAAABnwQAAJwAAAAq5FLsseKjP6wSqOgtneY/AAAAP+oFAAAAAAAAAaAEAACcAAAAKuRS7LHioz++DdGueqXmPwAAAD8JBgAAAAAAAAGhBAAAnAAAACrkUuyx4qM/0Qj6dMet5j8AAAA/KQYAAAAAAAABogQAAJwAAACJ0TFe0lXqP9EI+nTHreY/AAAAPwAAAAAAAAAAAaMEAACcAAAA+ZeGmx9P6j/RCPp0x63mPwAAAD8AAAAAAAAAAAGkBAAAnAAAAGhe29hsSOo/0Qj6dMet5j8AAAA/EAAAAAAAAAABpQQAAJwAAADYJDAWukHqP9EI+nTHreY/AAAAPyAAAAAAAAAAAaYEAACcAAAASeuEUwc76j/2/ksBYb7mPwAAAD8vAAAAAAAAAAGnBAAAnAAAALmx2ZBUNOo/9v5LAWG+5j8AAAA/LwAAAAAAAAABqAQAAJwAAAC5sdmQVDTqPwj6dMetxuY/AAAAPz8AAAAAAAAAAakEAACcAAAAKHguzqEt6j8I+nTHrcbmPwAAAD8/AAAAAAAAAAGqBAAAnAAAAJg+gwvvJuo/G/WdjfrO5j8AAAA/TwAAAAAAAAABqwQAAJwAAAAIBdhIPCDqPxv1nY36zuY/AAAAP08AAAAAAAAAAawEAACcAAAAd8sshokZ6j8s8MZTR9fmPwAAAD9eAAAAAAAAAAGtBAAAnAAAAOeRgcPWEuo/P+vvGZTf5j8AAAA/XgAAAAAAAAABrgQAAJwAAABXWNYAJAzqPz/r7xmU3+Y/AAAAP24AAAAAAAAAAa8EAACcAAAAV1jWACQM6j9S5hjg4OfmPwAAAD99AAAAAAAAAAGwBAAAnAAAAMYeKz5xBeo/ZOFBpi3w5j8AAAA/fQAAAAAAAAABsQQAAJwAAADGHis+cQXqP3fcamx6+OY/AAAAP40AAAAAAAAAAbIEAACcAAAANuV/e77+6T+c0rz4EwnnPwAAAD+NAAAAAAAAAAGzBAAAnAAAAKar1LgL+Ok/rs3lvmAR5z8AAAA/nQAAAAAAAAABtAQAAJwAAACmq9S4C/jpP8HIDoWtGec/AAAAP50AAAAAAAAAAbUEAACcAAAApqvUuAv46T/SwzdL+iHnPwAAAD+dAAAAAAAAAAG2BAAAnAAAABVyKfZY8ek/97mJ15My5z8AAAA/rAAAAAAAAAABtwQAAJwAAAAVcin2WPHpPwq1sp3gOuc/AAAAP7wAAAAAAAAAAbgEAACcAAAAFXIp9ljx6T8csNtjLUPnPwAAAD+8AAAAAAAAAAG5BAAAnAAAABVyKfZY8ek/L6sEKnpL5z8AAAA/zAAAAAAAAAABugQAAJwAAAAVcin2WPHpP0GmLfDGU+c/AAAAP8wAAAAAAAAAAbsEAACcAAAAFXIp9ljx6T9UoVa2E1znPwAAAD/bAAAAAAAAAAG8BAAAnAAAABVyKfZY8ek/eJeoQq1s5z8AAAA/2wAAAAAAAAABvQQAAJwAAAAVcin2WPHpP52N+s5Gfec/AAAAP+sAAAAAAAAAAb4EAACcAAAAFXIp9ljx6T/Cg0xb4I3nPwAAAD/rAAAAAAAAAAG/BAAAnAAAABVyKfZY8ek/1X51IS2W5z8AAAA/+gAAAAAAAAABwAQAAJwAAAAVcin2WPHpP/p0x63Gpuc/AAAAP/oAAAAAAAAAAcEEAACcAAAAFXIp9ljx6T8eaxk6YLfnPwAAAD8KAQAAAAAAAAHCBAAAnAAAAKar1LgL+Ok/MGZCAK2/5z8AAAA/CgEAAAAAAAABwwQAAJwAAACmq9S4C/jpP2hXvVKT2Oc/AAAAPxkBAAAAAAAAAcQEAACcAAAAxh4rPnEF6j+NTQ/fLOnnPwAAAD8ZAQAAAAAAAAHFBAAAnAAAAFdY1gAkDOo/sUNha8b55z8AAAA/KAEAAAAAAAABxgQAAJwAAADnkYHD1hLqP+k03L2sEug/AAAAPygBAAAAAAAAAccEAACcAAAA55GBw9YS6j/7LwWE+RroPwAAAD84AQAAAAAAAAHIBAAAnAAAAAgF2Eg8IOo/ICZXEJMr6D8AAAA/OAEAAAAAAAAByQQAAJwAAAAIBdhIPCDqPzMhgNbfM+g/AAAAP0gBAAAAAAAAAcoEAACcAAAAmD6DC+8m6j9FHKmcLDzoPwAAAD9IAQAAAAAAAAHLBAAAnAAAACh4Ls6hLeo/VxfSYnlE6D8AAAA/VwEAAAAAAAABzAQAAJwAAAAoeC7OoS3qP2kS+yjGTOg/AAAAP2cBAAAAAAAAAc0EAACcAAAAubHZkFQ06j9pEvsoxkzoPwAAAD/zAQAAAAAAAAHOBAAAnAAAACA0wXNxDu0/ZOFBpi3w5j8AAAA/AAAAAAAAAAABzwQAAJwAAAAgNMFzcQ7tP3fcamx6+OY/AAAAP40AAAAAAAAAAdAEAACcAAAAIDTBc3EO7T+J15MyxwDnPwAAAD+cAAAAAAAAAAHRBAAAnAAAALBtbDYkFe0/rs3lvmAR5z8AAAA/nAAAAAAAAAAB0gQAAJwAAADR4MK7iSLtP9LDN0v6Iec/AAAAP6wAAAAAAAAAAdMEAACcAAAA0eDCu4ki7T/lvmARRyrnPwAAAD+8AAAAAAAAAAHUBAAAnAAAAGEabn48Ke0/97mJ15My5z8AAAA/vAAAAAAAAAAB1QQAAJwAAABhGm5+PCntPwq1sp3gOuc/AAAAP/QAAAAAAAAAAdYEAACcAAAAYRpufjwp7T8csNtjLUPnPwAAAD8EAQAAAAAAAAHXBAAAnAAAAPJTGUHvL+0/VKFWthNc5z8AAAA/EwEAAAAAAAAB2AQAAJwAAADyUxlB7y/tP3iXqEKtbOc/AAAAPxMBAAAAAAAAAdkEAACcAAAAgo3EA6I27T+djfrORn3nPwAAAD8jAQAAAAAAAAHaBAAAnAAAABLHb8ZUPe0/sIgjlZOF5z8AAAA/IwEAAAAAAAAB2wQAAJwAAAASx2/GVD3tP8KDTFvgjec/AAAAPzMBAAAAAAAAAdwEAACcAAAAEsdvxlQ97T/VfnUhLZbnPwAAAD8zAQAAAAAAAAHdBAAAnAAAABLHb8ZUPe0/53me53me5z8AAAA/QgEAAAAAAAAB3gQAAJwAAACiABuJB0TtP/p0x63Gpuc/AAAAP0IBAAAAAAAAAd8EAACcAAAAogAbiQdE7T8McPBzE6/nPwAAAD9SAQAAAAAAAAHgBAAAnAAAAKIAG4kHRO0/HmsZOmC35z8AAAA/UgEAAAAAAAAB4QQAAJwAAACiABuJB0TtPzBmQgCtv+c/AAAAP2IBAAAAAAAAAeIEAACcAAAAMzrGS7pK7T9DYWvG+cfnPwAAAD9xAQAAAAAAAAHjBAAAnAAAADM6xku6Su0/VVyUjEbQ5z8AAAA/zwEAAAAAAAAB5AQAAJwAAAAzOsZLukrtP3pS5hjg4Oc/AAAAP8kCAAAAAAAAAeUEAACcAAAAMzrGS7pK7T+NTQ/fLOnnPwAAAD/oAgAAAAAAAAHmBAAAnAAAADM6xku6Su0/n0g4pXnx5z8AAAA/dwMAAAAAAAAB5wQAAJwAAAAzOsZLukrtP7FDYWvG+ec/AAAAP4cDAAAAAAAAAegEAACcAAAA2XXLLIaJmT8tQwfs9ljrPwAAAD8AAAAAAAAAAAHpBAAAnAAAAOGnMoLeX5o/LUMH7PZY6z8AAAA/iwAAAAAAAAAB6gQAAJwAAAD9b8/XP7mdPy1DB+z2WOs/AAAAP5sAAAAAAAAAAesEAACcAAAADBy2llCJoD8tQwfs9ljrPwAAAD+bAAAAAAAAAAHsBAAAnAAAAByAhEEBNqI/LUMH7PZY6z8AAAA/qwAAAAAAAAAB7QQAAJwAAAA0r21sNiSlPy1DB+z2WOs/AAAAP7oAAAAAAAAAAe4EAACcAAAAVBC+7MPoqD8tQwfs9ljrPwAAAD+6AAAAAAAAAAHvBAAAnAAAAHqjdcKpg60/LUMH7PZY6z8AAAA/ugAAAAAAAAAB8AQAAJwAAADQzry2sdmwPy1DB+z2WOs/AAAAP8oAAAAAAAAAAfEEAACcAAAA5GTytrpcsz8tQwfs9ljrPwAAAD/KAAAAAAAAAAHyBAAAnAAAAHkuzqEtqrU/LUMH7PZY6z8AAAA/2QAAAAAAAAAB8wQAAJwAAAAJX/ZhdIy3Py1DB+z2WOs/AAAAP+kAAAAAAAAAAfQEAACcAAAAnSjSTOfZuT8aSN4lqlDrPwAAAD/pAAAAAAAAAAH1BAAAnAAAAC1Z+gwuvLs/GkjeJapQ6z8AAAA/6QAAAAAAAAAB9gQAAJwAAADAItb3oAm+PxpI3iWqUOs/AAAAP/kAAAAAAAAAAfcEAACcAAAATLpKjbuAvz8ITbVfXUjrPwAAAD/5AAAAAAAAAAH4BAAAnAAAAGvcBfxURsA/CE21X11I6z8AAAA/CAEAAAAAAAAB+QQAAJwAAADtqF8R63vAPwhNtV9dSOs/AAAAPxgBAAAAAAAAAfoEAACcAAAAbnW5JoGxwD/1UYyZEEDrPwAAAD8YAQAAAAAAAAH7BAAAnAAAABLHb8ZUPe0/or6zUd/Z6D8AAAA/AAAAAAAAAAAB/AQAAJwAAACiABuJB0TtP6K+s1Hf2eg/AAAAP+AAAAAAAAAAAf0EAACcAAAAMzrGS7pK7T+ivrNR39noPwAAAD/vAAAAAAAAAAH+BAAAnAAAAMNzcQ5tUe0/or6zUd/Z6D8AAAA/7wAAAAAAAAAB/wQAAJwAAABTrRzRH1jtP6K+s1Hf2eg/AAAAP/8AAAAAAAAAAQAFAACcAAAA4+bHk9Je7T+ivrNR39noPwAAAD//AAAAAAAAAAEBBQAAnAAAAHMgc1aFZe0/or6zUd/Z6D8AAAA/DwEAAAAAAAABAgUAAJwAAAADWh4ZOGztP6K+s1Hf2eg/AAAAPw8BAAAAAAAAAQMFAACcAAAAJM10np157T+ivrNR39noPwAAAD8eAQAAAAAAAAEEBQAAnAAAALQGIGFQgO0/or6zUd/Z6D8AAAA/HgEAAAAAAAABBQUAAJwAAABFQMsjA4ftP6K+s1Hf2eg/AAAAPy4BAAAAAAAAAQYFAACcAAAA1Xl25rWN7T+ivrNR39noPwAAAD+MAQAAAAAAAAEHBQAAnAAAAGWzIalolO0/or6zUd/Z6D8AAAA/qwEAAAAAAAABCAUAAJwAAABlsyGpaJTtP7W53Bcs4ug/AAAAP5ECAAAAAAAAAQkFAACcAAAA9ezMaxub7T/ary6kxfLoPwAAAD+RAgAAAAAAAAEKBQAAnAAAAPXszGsbm+0/7KpXahL76D8AAAA/oQIAAAAAAAABCwUAAJwAAAD17MxrG5vtPxGhqfarC+k/AAAAP6ECAAAAAAAAAQwFAACcAAAAhiZ4Ls6h7T82l/uCRRzpPwAAAD+wAgAAAAAAAAENBQAAnAAAABZgI/GAqO0/W41ND98s6T8AAAA/sAIAAAAAAAABDgUAAJwAAAAWYCPxgKjtP4CDn5t4Pek/AAAAP8ACAAAAAAAAAQ8FAACcAAAApZnOszOv7T+SfshhxUXpPwAAAD/AAgAAAAAAAAEQBQAAnAAAAKWZzrMzr+0/pXnxJxJO6T8AAAA/zwIAAAAAAAABEQUAAJwAAAA203l25rXtP8pvQ7SrXuk/AAAAP88CAAAAAAAAARIFAACcAAAANtN5dua17T/uZZVARW/pPwAAAD/fAgAAAAAAAAETBQAAnAAAADbTeXbmte0/AGG+BpJ36T8AAAA/3wIAAAAAAAABFAUAAJwAAAA203l25rXtPyVXEJMriOk/AAAAP+8CAAAAAAAAARUFAACcAAAAxgwlOZm87T84UjlZeJDpPwAAAD/vAgAAAAAAAAEWBQAAnAAAAMYMJTmZvO0/Sk1iH8WY6T8AAAA//gIAAAAAAAABFwUAAJwAAADGDCU5mbztP11Ii+URoek/AAAAP/4CAAAAAAAAARgFAACcAAAAxgwlOZm87T9vQ7SrXqnpPwAAAD8OAwAAAAAAAAEZBQAAnAAAAMYMJTmZvO0/gT7dcaux6T8AAAA/DgMAAAAAAAABGgUAAJwAAADGDCU5mbztP5M5Bjj4uek/AAAAPx4DAAAAAAAAARsFAACcAAAAVkbQ+0vD7T+mNC/+RMLpPwAAAD8tAwAAAAAAAAEcBQAAnAAAAFZG0PtLw+0/uS9YxJHK6T8AAAA/LQMAAAAAAAABHQUAAJwAAABWRtD7S8PtP8sqgYre0uk/AAAAPz0DAAAAAAAAAR4FAACcAAAAVkbQ+0vD7T/eJapQK9vpPwAAAD9MAwAAAAAAAAEfBQAAnAAAAFZG0PtLw+0/8CDTFnjj6T8AAAA/TAMAAAAAAAABIAUAAJwAAADnf3u+/sntPwMc/NzE6+k/AAAAP1wDAAAAAAAAASEFAACcAAAAd7kmgbHQ7T8nEk5pXvzpPwAAAD9cAwAAAAAAAAEiBQAAnAAAAHe5JoGx0O0/OQ13L6sE6j8AAAA/bAMAAAAAAAABIwUAAJwAAAB3uSaBsdDtP14DybtEFeo/AAAAP2wDAAAAAAAAASQFAACcAAAAd7kmgbHQ7T9x/vGBkR3qPwAAAD97AwAAAAAAAAElBQAAnAAAAHe5JoGx0O0/g/kaSN4l6j8AAAA/iwMAAAAAAAABJgUAAJwAAAAH89FDZNftP5b0Qw4rLuo/AAAAP4sDAAAAAAAAAScFAACcAAAAB/PRQ2TX7T+76pWaxD7qPwAAAD+bAwAAAAAAAAEoBQAAnAAAAAfz0UNk1+0/3+DnJl5P6j8AAAA/qgMAAAAAAAABKQUAAJwAAAAH89FDZNftP/LbEO2qV+o/AAAAP6oDAAAAAAAAASoFAACcAAAAB/PRQ2TX7T8E1zmz91/qPwAAAD+6AwAAAAAAAAErBQAAnAAAAAfz0UNk1+0/F9JieURo6j8AAAA/yQMAAAAAAAABLAUAAJwAAAAH89FDZNftPynNiz+RcOo/AAAAP8kDAAAAAAAAAS0FAACcAAAAB/PRQ2TX7T88yLQF3njqPwAAAD/ZAwAAAAAAAAEuBQAAnAAAAJgsfQYX3u0/TsPdyyqB6j8AAAA/6QMAAAAAAAABLwUAAJwAAACYLH0GF97tP2G+BpJ3ieo/AAAAP+kDAAAAAAAAATAFAACcAAAAmCx9Bhfe7T9yuS9YxJHqPwAAAD/4AwAAAAAAAAExBQAAnAAAAJgsfQYX3u0/l6+B5F2i6j8AAAA/+AMAAAAAAAABMgUAAJwAAACYLH0GF97tP6qqqqqqquo/AAAAPwgEAAAAAAAAATMFAACcAAAAmCx9Bhfe7T+8pdNw97LqPwAAAD8IBAAAAAAAAAE0BQAAnAAAAJgsfQYX3u0/z6D8NkS76j8AAAA/GAQAAAAAAAABNQUAAJwAAACYLH0GF97tP+GbJf2Qw+o/AAAAPxgEAAAAAAAAATYFAACcAAAAmCx9Bhfe7T/0lk7D3cvqPwAAAD8nBAAAAAAAAAE3BQAAnAAAAJgsfQYX3u0/GI2gT3fc6j8AAAA/JwQAAAAAAAABOAUAAJwAAACYLH0GF97tPyqIyRXE5Oo/AAAAPzcEAAAAAAAAATkFAACcAAAAmCx9Bhfe7T89g/LbEO3qPwAAAD83BAAAAAAAAAE6BQAAnAAAAJgsfQYX3u0/UH4bol316j8AAAA/RgQAAAAAAAABOwUAAJwAAACYLH0GF97tP2J5RGiq/eo/AAAAP0YEAAAAAAAAATwFAACcAAAAmCx9Bhfe7T91dG0u9wXrPwAAAD9WBAAAAAAAAAE9BQAAnAAAAJgsfQYX3u0/mmq/upAW6z8AAAA/VgQAAAAAAAABPgUAAJwAAACYLH0GF97tP6xl6IDdHus/AAAAP2YEAAAAAAAAAT8FAACcAAAAmCx9Bhfe7T++YBFHKifrPwAAAD9mBAAAAAAAAAFABQAAnAAAAJgsfQYX3u0/0Fs6DXcv6z8AAAA/dQQAAAAAAAABQQUAAJwAAACYLH0GF97tP+NWY9PDN+s/AAAAP3UEAAAAAAAAAUIFAACcAAAAmCx9Bhfe7T8ITbVfXUjrPwAAAD+FBAAAAAAAAAFDBQAAnAAAAJgsfQYX3u0/GkjeJapQ6z8AAAA/lAQAAAAAAAABRAUAAJwAAACYLH0GF97tPy1DB+z2WOs/AAAAP6QEAAAAAAAAAUUFAACcAAAAB/PRQ2TX7T8/PjCyQ2HrPwAAAD+kBAAAAAAAAAFGBQAAnAAAAAfz0UNk1+0/UTlZeJBp6z8AAAA/swQAAAAAAAABRwUAAJwAAAB3uSaBsdDtP1E5WXiQaes/AAAAP28FAAAAAAAAAUgFAACcAAAA5397vv7J7T9ROVl4kGnrPwAAAD9+BQAAAAAAAAFJBQAAnAAAAMYMJTmZvO0/UTlZeJBp6z8AAAA/jgUAAAAAAAABSgUAAJwAAAA203l25rXtP1E5WXiQaes/AAAAP44FAAAAAAAAAUsFAACcAAAApZnOszOv7T9jNII+3XHrPwAAAD+OBQAAAAAAAAFMBQAAnAAAAIYmeC7Ooe0/YzSCPt1x6z8AAAA/ngUAAAAAAAABTQUAAJwAAADVeXbmtY3tP2M0gj7dces/AAAAP54FAAAAAAAAAU4FAACcAAAAtAYgYVCA7T92L6sEKnrrPwAAAD+tBQAAAAAAAAFPBQAAnAAAAJSTydvqcu0/di+rBCp66z8AAAA/rQUAAAAAAAABUAUAAJwAAADj5seT0l7tP3YvqwQqeus/AAAAP70FAAAAAAAAAVEFAACcAAAAU60c0R9Y7T92L6sEKnrrPwAAAD/MBQAAAAAAAAFSBQAAnAAAAMNzcQ5tUe0/di+rBCp66z8AAAA/zAUAAAAAAAABUwUAAJwAAACiABuJB0TtP3YvqwQqeus/AAAAP9wFAAAAAAAAAVQFAACcAAAAogAbiQdE7T+JKtTKdoLrPwAAAD/cBQAAAAAAAAFVBQAAnAAAABLHb8ZUPe0/iSrUynaC6z8AAAA/nQcAAAAAAAABVgUAAJwAAAAQiNq0YD7aP2zbtm3btu0/AAAAPwAAAAAAAAAAAVcFAACcAAAAMPswOsZL2j9s27Zt27btPwAAAD8IAQAAAAAAAAFYBQAAnAAAAHLh3USRZto/bNu2bdu27T8AAAA/GAEAAAAAAAABWQUAAJwAAACRVDTK9nPaP2zbtm3btu0/AAAAPxgBAAAAAAAAAVoFAACcAAAAsseKT1yB2j9s27Zt27btPwAAAD8oAQAAAAAAAAFbBQAAnAAAAPOtN1onnNo/bNu2bdu27T8AAAA/KAEAAAAAAAABXAUAAJwAAAAUIY7fjKnaP2zbtm3btu0/AAAAPzcBAAAAAAAAAV0FAACcAAAANJTkZPK22j9s27Zt27btPwAAAD9HAQAAAAAAAAFeBQAAnAAAAHR6kW+90do/bNu2bdu27T8AAAA/RwEAAAAAAAABXwUAAJwAAAC2YD56iOzaP2zbtm3btu0/AAAAP0cBAAAAAAAAAWAFAACcAAAA1tOU/+352j9s27Zt27btPwAAAD9WAQAAAAAAAAFhBQAAnAAAABa6QQq5FNs/bNu2bdu27T8AAAA/ZgEAAAAAAAABYgUAAJwAAAA3LZiPHiLbP1vgjaeOru0/AAAAP2YBAAAAAAAAAWMFAACcAAAAWKDuFIQv2z9b4I2njq7tPwAAAD92AQAAAAAAAAFkBQAAnAAAAJmGmx9PSts/W+CNp46u7T8AAAA/dgEAAAAAAAABZQUAAJwAAADZbEgqGmXbP0jlZOFBpu0/AAAAP4UBAAAAAAAAAWYFAACcAAAAGlP1NOV/2z9I5WThQabtPwAAAD+FAQAAAAAAAAFnBQAAnAAAAHys+MQVqNs/SOVk4UGm7T8AAAA/hQEAAAAAAAABaAUAAJwAAAD+eFLaq93bP0jlZOFBpu0/AAAAP5UBAAAAAAAAAWkFAACcAAAAX9JVatwF3D9I5WThQabtPwAAAD+lAQAAAAAAAAFqBQAAnAAAAMArWfoMLtw/SOVk4UGm7T8AAAA/pQEAAAAAAAABawUAAJwAAABC+LIPo2PcP0jlZOFBpu0/AAAAP7QBAAAAAAAAAWwFAACcAAAABau5LwS03D9I5WThQabtPwAAAD+0AQAAAAAAAAFtBQAAnAAAAKfqacr/9tw/SOVk4UGm7T8AAAA/xAEAAAAAAAABbgUAAJwAAABKKhpl+zndP0jlZOFBpu0/AAAAP8QBAAAAAAAAAW8FAACcAAAAy/ZzepFv3T9s27Zt27btPwAAAD/TAQAAAAAAAAFwBQAAnAAAAI6pepryv90/bNu2bdu27T8AAAA/0wEAAAAAAAABcQUAAJwAAAAPdtSviPXdP2zbtm3btu0/AAAAP+MBAAAAAAAAAXIFAACcAAAAcc/XP7kd3j+R0Qj6dMftPwAAAD/jAQAAAAAAAAFzBQAAnAAAANIo28/pRd4/kdEI+nTH7T8AAAA/8wEAAAAAAAABdAUAAJwAAAATD4jatGDeP5HRCPp0x+0/AAAAP/MBAAAAAAAAAXUFAACcAAAANILeXxpu3j+kzDHAwc/tPwAAAD8CAgAAAAAAAAF2BQAAnAAAAHfLLIaJGeo/fhuiXfVK7T8AAAA/AAAAAAAAAAABdwUAAJwAAAAIBdhIPCDqP34bol31Su0/AAAAP6YBAAAAAAAAAXgFAACcAAAAKHguzqEt6j9+G6Jd9UrtPwAAAD/BAQAAAAAAAAF5BQAAnAAAALmx2ZBUNOo/fhuiXfVK7T8AAAA/0AEAAAAAAAABegUAAJwAAABJ64RTBzvqP34bol31Su0/AAAAP9ABAAAAAAAAAXsFAACcAAAA2CQwFrpB6j9+G6Jd9UrtPwAAAD/gAQAAAAAAAAF8BQAAnAAAAGhe29hsSOo/fhuiXfVK7T8AAAA/8AEAAAAAAAABfQUAAJwAAAD5l4abH0/qP34bol31Su0/AAAAP/ABAAAAAAAAAX4FAACcAAAAGQvdIIVc6j9+G6Jd9UrtPwAAAD//AQAAAAAAAAF/BQAAnAAAADp+M6bqaeo/fhuiXfVK7T8AAAA/DwIAAAAAAAABgAUAAJwAAADKt95onXDqP34bol31Su0/AAAAPw8CAAAAAAAAAYEFAACcAAAAe2TgsLWE6j9+G6Jd9UrtPwAAAD8fAgAAAAAAAAGCBQAAnAAAAJvXNjYbkuo/ayB5l6hC7T8AAAA/HwIAAAAAAAABgwUAAJwAAAArEeL4zZjqP2sgeZeoQu0/AAAAPy4CAAAAAAAAAYQFAACcAAAAu0qNu4Cf6j9rIHmXqELtPwAAAD8uAgAAAAAAAAGFBQAAnAAAAEyEOH4zpuo/WSVQ0Vs67T8AAAA/PgIAAAAAAAABhgUAAJwAAADcveNA5qzqP1klUNFbOu0/AAAAPz4CAAAAAAAAAYcFAACcAAAAbPeOA5mz6j9GKicLDzLtPwAAAD9NAgAAAAAAAAGIBQAAnAAAAI1q5Yj+wOo/RionCw8y7T8AAAA/XQIAAAAAAAABiQUAAJwAAAAdpJBLscfqP0YqJwsPMu0/AAAAP10CAAAAAAAAAYoFAACcAAAArt07DmTO6j9GKicLDzLtPwAAAD9tAgAAAAAAAAGLBQAAnAAAAD4X59AW1eo/RionCw8y7T8AAAA/fAIAAAAAAAABjAUAAJwAAADNUJKTydvqP0YqJwsPMu0/AAAAP3wCAAAAAAAAAY0FAACcAAAAXYo9Vnzi6j9GKicLDzLtPwAAAD98AgAAAAAAAAGOBQAAnAAAAH79k9vh7+o/RionCw8y7T8AAAA/jAIAAAAAAAABjwUAAJwAAAAONz+elPbqP0YqJwsPMu0/AAAAP4wCAAAAAAAAAZAFAACcAAAAv+NA5qwK6z9GKicLDzLtPwAAAD+cAgAAAAAAAAGRBQAAnAAAAOBWl2sSGOs/RionCw8y7T8AAAA/nAIAAAAAAAABkgUAAJwAAACQA5mzKizrP0YqJwsPMu0/AAAAP6sCAAAAAAAAAZMFAACcAAAAQbCa+0JA6z9GKicLDzLtPwAAAD+rAgAAAAAAAAGUBQAAnAAAAPJcnENbVOs/RionCw8y7T8AAAA/uwIAAAAAAAABlQUAAJwAAAAzQ0lOJm/rPzMv/kTCKe0/AAAAP7sCAAAAAAAAAZYFAACcAAAAlJxM3laX6z8zL/5EwintPwAAAD/KAgAAAAAAAAGXBQAAnAAAANWC+eghsus/ITTVfnUh7T8AAAA/ygIAAAAAAAABmAUAAJwAAACGL/swOsbrPyE01X51Ie0/AAAAP9oCAAAAAAAAAZkFAACcAAAANtz8eFLa6z8hNNV+dSHtPwAAAD/qAgAAAAAAAAGaBQAAnAAAAFZPU/635+s/ITTVfnUh7T8AAAA/6gIAAAAAAAABmwUAAJwAAACYNQAJgwLsPyE01X51Ie0/AAAAP/kCAAAAAAAAAZwFAACcAAAAKG+ryzUJ7D8hNNV+dSHtPwAAAD/5AgAAAAAAAAGdBQAAnAAAALioVo7oD+w/ITTVfnUh7T8AAAA/CQMAAAAAAAABngUAAJwAAABJ4gFRmxbsPw85rLgoGe0/AAAAPwkDAAAAAAAAAZ8FAACcAAAAqTKC3l8a7j8evlnSDznsPwAAAD8AAAAAAAAAAAGgBQAAnAAAAKkygt5fGu4/MbmCmFxB7D8AAAA/bQAAAAAAAAABoQUAAJwAAACpMoLeXxruP1Wv1CT2Uew/AAAAP20AAAAAAAAAAaIFAACcAAAAGfnWG60T7j96pSaxj2LsPwAAAD99AAAAAAAAAAGjBQAAnAAAABn51hutE+4/n5t4PSlz7D8AAAA/fQAAAAAAAAABpAUAAJwAAAAZ+dYbrRPuP7GWoQN2e+w/AAAAP40AAAAAAAAAAaUFAACcAAAAGfnWG60T7j/ohxxWXJTsPwAAAD+cAAAAAAAAAAGmBQAAnAAAABn51hutE+4/+oJFHKmc7D8AAAA/nAAAAAAAAAABpwUAAJwAAAAZ+dYbrRPuPyB5l6hCrew/AAAAP6wAAAAAAAAAAagFAACcAAAAGfnWG60T7j9Fb+k03L3sPwAAAD+sAAAAAAAAAAGpBQAAnAAAABn51hutE+4/amU7wXXO7D8AAAA/uwAAAAAAAAABqgUAAJwAAAAZ+dYbrRPuP45bjU0P3+w/AAAAP7sAAAAAAAAAAasFAACcAAAAGfnWG60T7j+zUd/ZqO/sPwAAAD/LAAAAAAAAAAGsBQAAnAAAAKkygt5fGu4/xUwIoPX37D8AAAA/ywAAAAAAAAABrQUAAJwAAACpMoLeXxruP+pCWiyPCO0/AAAAP9sAAAAAAAAAAa4FAACcAAAAqTKC3l8a7j/9PYPy2xDtPwAAAD/bAAAAAAAAAAGvBQAAnAAAADpsLaESIe4/ITTVfnUh7T8AAAA/6gAAAAAAAAABsAUAAJwAAAA6bC2hEiHuPzMv/kTCKe0/AAAAP+oAAAAAAAAAAbEFAACcAAAAyqXYY8Un7j9GKicLDzLtPwAAAD/6AAAAAAAAAAGyBQAAnAAAAFrfgyZ4Lu4/fhuiXfVK7T8AAAA/+gAAAAAAAAABswUAAJwAAABa34MmeC7uP6MR9OmOW+0/AAAAPwoBAAAAAAAAAbQFAACcAAAA6xgv6So17j/ZAm88dXTtPwAAAD8KAQAAAAAAAAG1BQAAnAAAAHtS2qvdO+4/EfTpjluN7T8AAAA/GQEAAAAAAAABtgUAAJwAAAALjIVukELuPyPvElWole0/AAAAPxkBAAAAAAAAAbcFAACcAAAAC4yFbpBC7j9b4I2njq7tPwAAAD8pAQAAAAAAAAG4BQAAnAAAAJrFMDFDSe4/f9bfMyi/7T8AAAA/KQEAAAAAAAABuQUAAJwAAACaxTAxQ0nuP6TMMcDBz+0/AAAAPzgBAAAAAAAAAboFAACcAAAAmsUwMUNJ7j+3x1qGDtjtPwAAAD84AQAAAAAAAAG7BQAAnAAAAJrFMDFDSe4/3L2sEqjo7T8AAAA/SAEAAAAAAAABvAUAAJwAAACaxTAxQ0nuPwG0/p5B+e0/AAAAP0gBAAAAAAAAAb0FAACcAAAAmsUwMUNJ7j8lqlAr2wnuPwAAAD9YAQAAAAAAAAG+BQAAnAAAAJrFMDFDSe4/N6V58ScS7j8AAAA/WAEAAAAAAAABvwUAAJwAAACaxTAxQ0nuP0qgord0Gu4/AAAAP2cBAAAAAAAAAcAFAACcAAAAmsUwMUNJ7j9vlvRDDivuPwAAAD9nAQAAAAAAAAHBBQAAnAAAAJrFMDFDSe4/gZEdClsz7j8AAAA/dwEAAAAAAAABwgUAAJwAAACaxTAxQ0nuP5SMRtCnO+4/AAAAP3cBAAAAAAAAAcMFAACcAAAAmsUwMUNJ7j+4gphcQUzuPwAAAD+HAQAAAAAAAAHEBQAAnAAAAJrFMDFDSe4/3Xjq6Npc7j8AAAA/hwEAAAAAAAABxQUAAJwAAACaxTAxQ0nuPxVqZTvBde4/AAAAP5YBAAAAAAAAAcYFAACcAAAAmsUwMUNJ7j8nZY4BDn7uPwAAAD+WAQAAAAAAAAHHBQAAnAAAAJrFMDFDSe4/S1vgjaeO7j8AAAA/pgEAAAAAAAAByAUAAJwAAACaxTAxQ0nuP3BRMhpBn+4/AAAAP7UBAAAAAAAAAckFAACcAAAAmsUwMUNJ7j+DTFvgjafuPwAAAD+1AQAAAAAAAAHKBQAAnAAAAJrFMDFDSe4/lUeEptqv7j8AAAA/xQEAAAAAAAABywUAAJwAAACaxTAxQ0nuP7o91jJ0wO4/AAAAP8UBAAAAAAAAAcwFAACcAAAAmsUwMUNJ7j/NOP/4wMjuPwAAAD/FAQAAAAAAAAHNBQAAnAAAAJrFMDFDSe4/3zMovw3R7j8AAAA/1QEAAAAAAAABzgUAAJwAAACaxTAxQ0nuP/EuUYVa2e4/AAAAP+QBAAAAAAAAAc8FAACcAAAAmsUwMUNJ7j8WJaMR9OnuPwAAAD/0AQAAAAAAAAHQBQAAnAAAAJrFMDFDSe4/KSDM10Dy7j8AAAA/9AEAAAAAAAAB0QUAAJwAAACaxTAxQ0nuP04WHmTaAu8/AAAAPwQCAAAAAAAAAdIFAACcAAAAmsUwMUNJ7j9zDHDwcxPvPwAAAD8EAgAAAAAAAAHTBQAAnAAAAJrFMDFDSe4/lwLCfA0k7z8AAAA/EwIAAAAAAAAB1AUAAJwAAACaxTAxQ0nuP6n96kJaLO8/AAAAPxMCAAAAAAAAAdUFAACcAAAAmsUwMUNJ7j/O8zzP8zzvPwAAAD8jAgAAAAAAAAHWBQAAnAAAAJrFMDFDSe4/8+mOW41N7z8AAAA/IwIAAAAAAAAB1wUAAJwAAACaxTAxQ0nuPwbltyHaVe8/AAAAPzICAAAAAAAAAdgFAACcAAAAmsUwMUNJ7j8Y4ODnJl7vPwAAAD8yAgAAAAAAAAHZBQAAnAAAAAuMhW6QQu4/K9sJrnNm7z8AAAA/QgIAAAAAAAAB2gUAAJwAAAALjIVukELuPzzWMnTAbu8/AAAAP0ICAAAAAAAAAdsFAACcAAAAC4yFbpBC7j9P0Vs6DXfvPwAAAD9SAgAAAAAAAAHcBQAAnAAAAAuMhW6QQu4/YcyEAFp/7z8AAAA/gQIAAAAAAAAB3QUAAJwAAAB7Utqr3TvuP3THrcamh+8/AAAAP68CAAAAAAAAAd4FAACcAAAAe1Laq9077j+HwtaM84/vPwAAAD+/AgAAAAAAAAHfBQAAnAAAAHtS2qvdO+4/mb3/UkCY7z8AAAA/vwIAAAAAAAAB4AUAAJwAAAB7Utqr3TvuP6y4KBmNoO8/AAAAP88CAAAAAAAAAeEFAACcAAAAe1Laq9077j++s1Hf2ajvPwAAAD/eAgAAAAAAAAHiBQAAnAAAAHtS2qvdO+4/0a56pSax7z8AAAA/PAMAAAAAAAAB4wUAAJwAAADrGC/pKjXuP9GueqUmse8/AAAAP0wDAAAAAAAAAeQFAACcAAAA6xgv6So17j/iqaNrc7nvPwAAAD9MAwAAAAAAAAHlBQAAnAAAAOsYL+kqNe4/9aTMMcDB7z8AAAA/WwMAAAAAAAAB5gUAAJwAAADrGC/pKjXuPxqbHr5Z0u8/AAAAP1sDAAAAAAAAAecFAACcAAAA6xgv6So17j8slkeEptrvPwAAAD9rAwAAAAAAAAs=</ink>
</athena>
</file>

<file path=customXml/item23.xml><?xml version="1.0" encoding="utf-8"?>
<athena xmlns="http://schemas.microsoft.com/edu/athena" version="0.1.2681.0">
  <media streamable="true" recordStart="617464" recordEnd="865642" recordLength="1460633" start="617464" end="865642"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2681.0">
  <timings duration="44161"/>
</athena>
</file>

<file path=customXml/item25.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BOCgAAAAAAAAXu////DEFjdGlvblR5cGVWMQEAAAAHdmFsdWVfXwAIAgAAAAAAAAABBQAAAAQAAAAJEwAAAAkUAAAAREcAAAAAAAAB6////+7///8AAAAAAQYAAAAEAAAACRYAAAAJFwAAAAVfAAAAAAAAAej////u////AAAAAAEHAAAABAAAAAkZAAAACRoAAAAllQAAAAAAAAHl////7v///wAAAAABCAAAAAQAAAAJHAAAAAkdAAAAEroAAAAAAAAB4v///+7///8AAAAAAQkAAAAEAAAACR8AAAAJIAAAAALUAAAAAAAAAd/////u////AAAAAAEKAAAABAAAAAkiAAAACSMAAACy1gAAAAAAAAHc////7v///wAAAAABCwAAAAQAAAAJJQAAAAkmAAAA9tkAAAAAAAAB2f///+7///8AAAAAAQwAAAAEAAAACSgAAAAJKQAAAGnhAAAAAAAAAdb////u////AAAAAAENAAAABAAAAAkrAAAACSwAAABrFQEAAAAAAAHT////7v///wAAAAABDgAAAAQAAAAJLgAAAAkvAAAApkEBAAAAAAAB0P///+7///8AAAAABQ8AAAANQ2xlYXJDYW52YXNWMQIAAAAJU3RhcnRUaW1lBFR5cGUABBAMQWN0aW9uVHlwZVYxAgAAAAIAAAAuUQEAAAAAAAHP////7v///wAAAAAFEAAAAA9QZW5BdHRyaWJ1dGVzVjEKAAAAB19jb2xvckEHX2NvbG9yUgdfY29sb3JHB19jb2xvckIKRml0VG9DdXJ2ZQZIZWlnaHQOSWdub3JlUHJlc3N1cmUNSXNIaWdobGlnaHRlcgVTaGFwZQVXaWR0aAAAAAAAAAAABAACAgICAQYBAQxCcnVzaFNoYXBlVjECAAAABgIAAAD/8FooAAAAAAAAACJAAAAFzv///wxCcnVzaFNoYXBlVjEBAAAAB3ZhbHVlX18ACAIAAAABAAAAAAAAAAAAIkAFEQAAAApJbmtUcmFjZVYxAwAAAA1MaXN0YDErX2l0ZW1zDExpc3RgMStfc2l6ZQ9MaXN0YDErX3ZlcnNpb24EAAAYU2hhcmVkLklua2luZy5JbmtQb2ludFtdAgAAAAgIAgAAAAkzAAAAKgAAACoAAAABEwAAABAAAAD/8FooAAAAAAAAACJAAAABzP///87///8BAAAAAAAAAAAAIkABFAAAABEAAAAJNQAAAIUAAACFAAAAARYAAAAQAAAA//BaKAAAAAAAAAAiQAAAAcr////O////AQAAAAAAAAAAACJAARcAAAARAAAACTcAAAA7AAAAOwAAAAEZAAAAEAAAAP/wWigAAAAAAAAAIkAAAAHI////zv///wEAAAAAAAAAAAAiQAEaAAAAEQAAAAk5AAAATgAAAE4AAAABHAAAABAAAAD/8FooAAAAAAAAACJAAAABxv///87///8BAAAAAAAAAAAAIkABHQAAABEAAAAJOwAAABUAAAAVAAAAAR8AAAAQAAAA//BaKAAAAAAAAAAiQAAAAcT////O////AQAAAAAAAAAAACJAASAAAAARAAAACT0AAAAPAAAADwAAAAEiAAAAEAAAAP/wWigAAAAAAAAAIkAAAAHC////zv///wEAAAAAAAAAAAAiQAEjAAAAEQAAAAk/AAAADwAAAA8AAAABJQAAABAAAAD/8FooAAAAAAAAACJAAAABwP///87///8BAAAAAAAAAAAAIkABJgAAABEAAAAJQQAAABMAAAATAAAAASgAAAAQAAAA//BaKAAAAAAAAAAiQAAAAb7////O////AQAAAAAAAAAAACJAASkAAAARAAAACUMAAABSAAAAUgAAAAErAAAAEAAAAP/wWigAAAAAAAAAIkAAAAG8////zv///wEAAAAAAAAAAAAiQAEsAAAAEQAAAAlFAAAAkgAAAJIAAAABLgAAABAAAAD/8FooAAAAAAAAACJAAAABuv///87///8BAAAAAAAAAAAAIkABLwAAABEAAAAJRwAAAA0BAAANAQAABzMAAAAAAQAAAE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DRYHNQAAAAABAAAAAAEAAAQKSW5rUG9pbnRWMQI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17BzcAAAAAAQAAAEAAAAAECklua1BvaW50VjEC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0FBzkAAAAAAQAAAIAAAAAECklua1BvaW50VjECAA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DTIHOwAAAAABAAAAIAAAAAQKSW5rUG9pbnRWMQIAAAAJgAEAAAmBAQAACYIBAAAJgwEAAAmEAQAACYUBAAAJhgEAAAmHAQAACYgBAAAJiQEAAAmKAQAACYsBAAAJjAEAAAmNAQAACY4BAAAJjwEAAAmQAQAACZEBAAAJkgEAAAmTAQAACZQBAAANCwc9AAAAAAEAAAAQAAAABApJbmtQb2ludFYxAgAAAAmVAQAACZYBAAAJlwEAAAmYAQAACZkBAAAJmgEAAAmbAQAACZwBAAAJnQEAAAmeAQAACZ8BAAAJoAEAAAmhAQAACaIBAAAJowEAAAoHPwAAAAABAAAAEAAAAAQKSW5rUG9pbnRWMQIAAAAJpAEAAAmlAQAACaYBAAAJpwEAAAmoAQAACakBAAAJqgEAAAmrAQAACawBAAAJrQEAAAmuAQAACa8BAAAJsAEAAAmxAQAACbIBAAAKB0EAAAAAAQAAACAAAAAECklua1BvaW50VjECAAAACbMBAAAJtAEAAAm1AQAACbYBAAAJtwEAAAm4AQAACbkBAAAJugEAAAm7AQAACbwBAAAJvQEAAAm+AQAACb8BAAAJwAEAAAnBAQAACcIBAAAJwwEAAAnEAQAACcUBAAANDQdDAAAAAAEAAACAAAAABApJbmtQb2ludFYxAgA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DS4HRQAAAAABAAAAAAEAAAQKSW5rUG9pbnRWMQIA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DW4HRwAAAAABAAAAAAIAAAQKSW5rUG9pbnRWMQIA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DfMFSAAAAApJbmtQb2ludFYxBAAAAAFYAVkOUHJlc3N1cmVGYWN0b3IJVGltZVN0YW1wAAAAAAYGCxACAAAA6CGZh2Qekj9I4XoUrke9PwAAAD8AAAAAAAAAAAFJAAAASAAAAExHOR3ldJQ/SOF6FK5HvT8AAAA/PwAAAAAAAAABSgAAAEgAAAAgknlI5iGZP0jhehSuR70/AAAAPz8AAAAAAAAAAUsAAABIAAAApO+Jvif6nj9I4XoUrke9PwAAAD9OAAAAAAAAAAFMAAAASAAAAEg5HeV0lKM/SOF6FK5HvT8AAAA/TgAAAAAAAAABTQAAAEgAAABkcY3FNRanP0jhehSuR70/AAAAP14AAAAAAAAAAU4AAABIAAAAgKn9pfaXqj/2KFyPwvW8PwAAAD9eAAAAAAAAAAFPAAAASAAAAJrhbYa3Ga4/pHA9CtejvD8AAAA/bQAAAAAAAAABUAAAAEgAAAAtCLsg7IKwP6RwPQrXo7w/AAAAP20AAAAAAAAAAVEAAABIAAAAOyTzkMxDsj9SuB6F61G8PwAAAD99AAAAAAAAAAFSAAAASAAAAPE2w9sMb7M/AAAAAAAAvD8AAAA/fQAAAAAAAAABUwAAAEgAAAD3RN8TfU+0PwAAAAAAALw/AAAAP40AAAAAAAAAAVQAAABIAAAAUU5HOR3ltD8AAAAAAAC8PwAAAD+NAAAAAAAAAAFVAAAASAAAAFdcY3GNxbU/rkfhehSuuz8AAAA/nAAAAAAAAAABVgAAAEgAAAAFYReEXRC2P65H4XoUrrs/AAAAP5wAAAAAAAAAAVcAAABIAAAAs2XLli1btj9cj8L1KFy7PwAAAD+sAAAAAAAAAAFYAAAASAAAAA1vM7zN8LY/XI/C9Shcuz8AAAA/rAAAAAAAAAABWQAAAEgAAAC5c+fOnTu3P1yPwvUoXLs/AAAAP7wAAAAAAAAAAVoAAABIAAAAZXib4W2Gtz9cj8L1KFy7PwAAAD+8AAAAAAAAAAFbAAAASAAAAMGBAwcOHLg/CtejcD0Kuz8AAAA/ywAAAAAAAAABXAAAAEgAAABthrcZ3ma4PwrXo3A9Crs/AAAAP8sAAAAAAAAAAV0AAABIAAAAG4trLK6xuD8K16NwPQq7PwAAAD/bAAAAAAAAAAFeAAAASAAAAMePHz9+/Lg/CtejcD0Kuz8AAAA/+gAAAAAAAAABXwAAAEgAAAAhmYdkHpK5PwrXo3A9Crs/AAAAPzkBAAAAAAAAAWAAAABIAAAAe6Lvib4nuj+6HoXrUbi6PwAAAD85AQAAAAAAAAFhAAAASAAAANWrV69evbo/uh6F61G4uj8AAAA/SAEAAAAAAAABYgAAAEgAAACJvif6nui7P7oehetRuLo/AAAAP0gBAAAAAAAAAWMAAABIAAAAj8xDMg/JvD+6HoXrUbi6PwAAAD9YAQAAAAAAAAFkAAAASAAAAJfaX2p/qb0/uh6F61G4uj8AAAA/WAEAAAAAAAABZQAAAEgAAACf6Hui74m+P2hmZmZmZro/AAAAP2cBAAAAAAAAAWYAAABIAAAA+fHjx48fvz9oZmZmZma6PwAAAD9nAQAAAAAAAAFnAAAASAAAAP///////78/Fq5H4XoUuj8AAAA/dwEAAAAAAAABaAAAAEgAAACsBLQS0ErAPxauR+F6FLo/AAAAP3cBAAAAAAAAAWkAAABIAAAABAcOHDhwwD8WrkfhehS6PwAAAD+HAQAAAAAAAAFqAAAASAAAAFoJaCWglcA/Fq5H4XoUuj8AAAA/hwEAAAAAAAABawAAAEgAAACwC8IuCLvAPxauR+F6FLo/AAAAP5YBAAAAAAAAAWwAAABIAAAABg4cOHDgwD8WrkfhehS6PwAAAD/kAQAAAAAAAAFtAAAASAAAAF4QdkHYBcE/Fq5H4XoUuj8AAAA/9AEAAAAAAAABbgAAAEgAAAC0EtBKQCvBPxauR+F6FLo/AAAAP/QBAAAAAAAAAW8AAABIAAAAYheEXRB2wT8WrkfhehS6PwAAAD8EAgAAAAAAAAFwAAAASAAAALYZ3mZ4m8E/Fq5H4XoUuj8AAAA/BAIAAAAAAAABcQAAAEgAAAAOHDhw4MDBP2hmZmZmZro/AAAAPxMCAAAAAAAAAXIAAABIAAAAAPnx48ePjz+kcD0K16PZPwAAAD8AAAAAAAAAAAFzAAAASAAAADAPyTwk85A/pHA9Ctej2T8AAAA/jAAAAAAAAAABdAAAAEgAAACYNGnSpEmTP6RwPQrXo9k/AAAAP5wAAAAAAAAAAXUAAABIAAAABFoJaCWglT+kcD0K16PZPwAAAD+cAAAAAAAAAAF2AAAASAAAACCSeUjmIZk/pHA9Ctej2T8AAAA/qwAAAAAAAAABdwAAAEgAAADs3Llz586dP6RwPQrXo9k/AAAAP6sAAAAAAAAAAXgAAABIAAAAhAoVKlSooD+kcD0K16PZPwAAAD+7AAAAAAAAAAF5AAAASAAAAO4vtb/U/qI/pHA9Ctej2T8AAAA/uwAAAAAAAAABegAAAEgAAACuXr169eqlP4/C9Shcj9k/AAAAP8sAAAAAAAAAAXsAAABIAAAAco3FNRbXqD97FK5H4XrZPwAAAD/LAAAAAAAAAAF8AAAASAAAAObOnTt37qw/exSuR+F62T8AAAA/2gAAAAAAAAABfQAAAEgAAACq/aX2l9qvP3sUrkfhetk/AAAAP9oAAAAAAAAAAX4AAABIAAAANRbXWFxjsT9nZmZmZmbZPwAAAD/qAAAAAAAAAAF/AAAASAAAAEMyD8k8JLM/Z2ZmZmZm2T8AAAA/6gAAAAAAAAABgAAAAEgAAAClSZMmTZq0P2dmZmZmZtk/AAAAP/oAAAAAAAAAAYEAAABIAAAAV1xjcY3FtT9nZmZmZmbZPwAAAD/6AAAAAAAAAAGCAAAASAAAAA1vM7zN8LY/UrgehetR2T8AAAA/CQEAAAAAAAABgwAAAEgAAADBgQMHDhy4P1K4HoXrUdk/AAAAPwkBAAAAAAAAAYQAAABIAAAAc5TTUU5HuT9SuB6F61HZPwAAAD8ZAQAAAAAAAAGFAAAASAAAAHui74m+J7o/UrgehetR2T8AAAA/GQEAAAAAAAABhgAAAEgAAAAvtb/U/lK7P1K4HoXrUdk/AAAAPygBAAAAAAAAAYcAAABIAAAAib4n+p7ouz9SuB6F61HZPwAAAD8oAQAAAAAAAAGIAAAASAAAAI/MQzIPybw/UrgehetR2T8AAAA/OAEAAAAAAAABiQAAAEgAAADr1atXr169P1K4HoXrUdk/AAAAPzgBAAAAAAAAAYoAAABIAAAA8ePHjx8/vj9SuB6F61HZPwAAAD9IAQAAAAAAAAGLAAAASAAAAPnx48ePH78/UrgehetR2T8AAAA/SAEAAAAAAAABjAAAAEgAAABWAloJaCXAP1K4HoXrUdk/AAAAP1cBAAAAAAAAAY0AAABIAAAABg4cOHDgwD97FK5H4XrZPwAAAD9XAQAAAAAAAAGOAAAASAAAAGIXhF0QdsE/j8L1KFyP2T8AAAA/ZwEAAAAAAAABjwAAAEgAAABoJaCVgFbCP7gehetRuNk/AAAAP3cBAAAAAAAAAZAAAABIAAAAxDUW11hcwz/NzMzMzMzZPwAAAD93AQAAAAAAAAGRAAAASAAAACJGjBgxYsQ/4noUrkfh2T8AAAA/hgEAAAAAAAABkgAAAEgAAADSUU5HOR3FP/UoXI/C9dk/AAAAP4YBAAAAAAAAAZMAAABIAAAAMGLEiBEjxj8K16NwPQraPwAAAD+WAQAAAAAAAAGUAAAASAAAAOJthrcZ3sY/CtejcD0K2j8AAAA/lgEAAAAAAAABlQAAAEgAAACQeUjmIZnHPwrXo3A9Cto/AAAAP6UBAAAAAAAAAZYAAABIAAAA7IKwC8IuyD8K16NwPQraPwAAAD+lAQAAAAAAAAGXAAAASAAAAPCJvif6nsg/CtejcD0K2j8AAAA/tQEAAAAAAAABmAAAAEgAAABKkyZNmjTJPwrXo3A9Cto/AAAAP7UBAAAAAAAAAZkAAABIAAAA9pfaX2p/yT8K16NwPQraPwAAAD/FAQAAAAAAAAGaAAAASAAAAKKcjnI6ysk/CtejcD0K2j8AAAA/xQEAAAAAAAABmwAAAEgAAAD6nuh7ou/JPwrXo3A9Cto/AAAAP9QBAAAAAAAAAZwAAABIAAAAUKFChQoVyj8K16NwPQraPwAAAD/UAQAAAAAAAAGdAAAASAAAAKajnI5yOso/CtejcD0K2j8AAAA/5AEAAAAAAAABngAAAEgAAAD+pfaX2l/KPwrXo3A9Cto/AAAAPwMCAAAAAAAAAZ8AAABIAAAAVKhQoUKFyj8K16NwPQraPwAAAD8TAgAAAAAAAAGgAAAASAAAAKqqqqqqqso/CtejcD0K2j8AAAA/EwIAAAAAAAABoQAAAEgAAAAArQS0EtDKPwrXo3A9Cto/AAAAPyICAAAAAAAAAaIAAABIAAAArLG4xuIayz8K16NwPQraPwAAAD8iAgAAAAAAAAGjAAAASAAAALC4xuIai8s/CtejcD0K2j8AAAA/MgIAAAAAAAABpAAAAEgAAAAMwi4IuyDMPwrXo3A9Cto/AAAAPzICAAAAAAAAAaUAAABIAAAAZsuWLVu2zD8K16NwPQraPwAAAD9CAgAAAAAAAAGmAAAASAAAAGzZsmXLls0/CtejcD0K2j8AAAA/QgIAAAAAAAABpwAAAEgAAAAc5XSU01HOPwrXo3A9Cto/AAAAP1ECAAAAAAAAAagAAABIAAAAzPA2w9sMzz8K16NwPQraPwAAAD9RAgAAAAAAAAGpAAAASAAAAJWAVgJaCdA/9Shcj8L12T8AAAA/YQIAAAAAAAABqgAAAEgAAADEiBEjRozQP+J6FK5H4dk/AAAAP3ECAAAAAAAAAasAAABIAAAA85DMQzIP0T/NzMzMzMzZPwAAAD9xAgAAAAAAAAGsAAAASAAAAPaX2l9qf9E/zczMzMzM2T8AAAA/cQIAAAAAAAABrQAAAEgAAAD6nuh7ou/RP7gehetRuNk/AAAAP4ACAAAAAAAAAa4AAABIAAAA/aX2l9pf0j+kcD0K16PZPwAAAD+QAgAAAAAAAAGvAAAASAAAAKqqqqqqqtI/j8L1KFyP2T8AAAA/kAIAAAAAAAABsAAAAEgAAABXr169evXSP4/C9Shcj9k/AAAAP5ACAAAAAAAAAbEAAABIAAAABLQS0EpA0z+PwvUoXI/ZPwAAAD+fAgAAAAAAAAGyAAAASAAAAFq2bNmyZdM/exSuR+F62T8AAAA/rwIAAAAAAAABswAAAEgAAACxuMbiGovTP3sUrkfhetk/AAAAP68CAAAAAAAAAbQAAABIAAAAM7zN8DbD0z97FK5H4XrZPwAAAD+/AgAAAAAAAAG1AAAASAAAAF+9evXq1dM/exSuR+F62T8AAAA/vwIAAAAAAAABtgAAAEgAAAC0v9T+UvvTP3sUrkfhetk/AAAAP84CAAAAAAAAAbcAAABIAAAAC8IuCLsg1D9nZmZmZmbZPwAAAD/OAgAAAAAAAAG4AAAASAAAADfD2wxvM9Q/Z2ZmZmZm2T8AAAA/3gIAAAAAAAABuQAAAEgAAABixIgRI0bUP1K4HoXrUdk/AAAAP94CAAAAAAAAAboAAABIAAAAt8biGotr1D9SuB6F61HZPwAAAD/uAgAAAAAAAAG7AAAASAAAAOPHjx8/ftQ/UrgehetR2T8AAAA/7gIAAAAAAAABvAAAAEgAAAAPyTwk85DUP1K4HoXrUdk/AAAAP/0CAAAAAAAAAb0AAABIAAAAZsuWLVu21D89CtejcD3ZPwAAAD/9AgAAAAAAAAG+AAAASAAAALvN8DbD29Q/PQrXo3A92T8AAAA/DQMAAAAAAAABvwAAAEgAAAAS0EpAKwHVPz0K16NwPdk/AAAAPw0DAAAAAAAAAcAAAABIAAAAadKkSZMm1T8qXI/C9SjZPwAAAD8cAwAAAAAAAAHBAAAASAAAABbXWFxjcdU/KlyPwvUo2T8AAAA/HAMAAAAAAAABwgAAAEgAAABt2bJly5bVPxWuR+F6FNk/AAAAPywDAAAAAAAAAcMAAABIAAAA7ty5c+fO1T8VrkfhehTZPwAAAD8sAwAAAAAAAAHEAAAASAAAAJzhbYa3GdY/AAAAAAAA2T8AAAA/PAMAAAAAAAABxQAAAEgAAAAd5XSU01HWPwAAAAAAANk/AAAAPzwDAAAAAAAAAcYAAABIAAAAn+h7ou+J1j/Yo3A9CtfYPwAAAD9LAwAAAAAAAAHHAAAASAAAAEztL7W/1NY/2KNwPQrX2D8AAAA/SwMAAAAAAAAByAAAAEgAAACj74m+J/rWP9ijcD0K19g/AAAAP1sDAAAAAAAAAckAAABIAAAA+PHjx48f1z/Yo3A9CtfYPwAAAD9bAwAAAAAAAAHKAAAASAAAAHv16tWrV9c/2KNwPQrX2D8AAAA/awMAAAAAAAABywAAAEgAAACm9pfaX2rXP9ijcD0K19g/AAAAP2sDAAAAAAAAAcwAAABIAAAA0PdE3xN91z/Yo3A9CtfYPwAAAD96AwAAAAAAAAHNAAAASAAAACf6nuh7otc/2KNwPQrX2D8AAAA/egMAAAAAAAABzgAAAEgAAAB+/Pjx48fXP9ijcD0K19g/AAAAP4oDAAAAAAAAAc8AAABIAAAA////////1z/Yo3A9CtfYPwAAAD+KAwAAAAAAAAHQAAAASAAAAFYCWgloJdg/2KNwPQrX2D8AAAA/mQMAAAAAAAAB0QAAAEgAAADXBWEXhF3YP+tRuB6F69g/AAAAP6kDAAAAAAAAAdIAAABIAAAAhQoVKlSo2D/rUbgehevYPwAAAD+pAwAAAAAAAAHTAAAASAAAAAYOHDhw4Ng/61G4HoXr2D8AAAA/qQMAAAAAAAAB1AAAAEgAAADeE31P9D3ZP+tRuB6F69g/AAAAP7kDAAAAAAAAAdUAAABIAAAAjBgxYsSI2T/rUbgehevYPwAAAD/IAwAAAAAAAAHWAAAASAAAAGQeknlI5tk/61G4HoXr2D8AAAA/yAMAAAAAAAAB1wAAAEgAAADlIZmHZB7aP+tRuB6F69g/AAAAP8gDAAAAAAAAAdgAAABIAAAAaCWglYBW2j/rUbgehevYPwAAAD/YAwAAAAAAAAHZAAAASAAAAL0n+p7oe9o/61G4HoXr2D8AAAA/2AMAAAAAAAAB2gAAAEgAAAAUKlSoUKHaP+tRuB6F69g/AAAAP+gDAAAAAAAAAdsAAABIAAAAayyusbjG2j/rUbgehevYPwAAAD/3AwAAAAAAAAHcAAAASAAAAJctW7Zs2do/61G4HoXr2D8AAAA/9wMAAAAAAAAB3QAAAEgAAADsL7W/1P7aPwAAAAAAANk/AAAAPwcEAAAAAAAAAd4AAABIAAAAQzIPyTwk2z8AAAAAAADZPwAAAD8HBAAAAAAAAAHfAAAASAAAAJo0adKkSds/AAAAAAAA2T8AAAA/FgQAAAAAAAAB4AAAAEgAAADwNsPbDG/bPxWuR+F6FNk/AAAAPxYEAAAAAAAAAeEAAABIAAAAcjrK6Sin2z8qXI/C9SjZPwAAAD8mBAAAAAAAAAHiAAAASAAAAJ47d+7cuds/KlyPwvUo2T8AAAA/JgQAAAAAAAAB4wAAAEgAAAD0PdH3RN/bPypcj8L1KNk/AAAAPzYEAAAAAAAAAeQAAABIAAAASkArAa0E3D8qXI/C9SjZPwAAAD82BAAAAAAAAAHlAAAASAAAAHZB2AVhF9w/KlyPwvUo2T8AAAA/RQQAAAAAAAAB5gAAAEgAAACiQoUKFSrcPypcj8L1KNk/AAAAP0UEAAAAAAAAAecAAABIAAAAykMyD8k83D8qXI/C9SjZPwAAAD+zBAAAAAAAAAHoAAAASAAAAPZE3xN9T9w/KlyPwvUo2T8AAAA/0gQAAAAAAAAB6QAAAEgAAABORzkd5XTcPypcj8L1KNk/AAAAP+IEAAAAAAAAAeoAAABIAAAAekjmIZmH3D8qXI/C9SjZPwAAAD/xBAAAAAAAAAHrAAAASAAAAKRJkyZNmtw/KlyPwvUo2T8AAAA/AQUAAAAAAAAB7AAAAEgAAADOSkArAa3cPypcj8L1KNk/AAAAPwEFAAAAAAAAAe0AAABIAAAA+kvtL7W/3D8qXI/C9SjZPwAAAD8QBQAAAAAAAAHuAAAASAAAACZNmjRp0tw/KlyPwvUo2T8AAAA/EAUAAAAAAAAB7wAAAEgAAAAmTZo0adLcPxWuR+F6FNk/AAAAPyAFAAAAAAAAAfAAAABIAAAAUk5HOR3l3D8VrkfhehTZPwAAAD8gBQAAAAAAAAHxAAAASAAAAHxP9D3R99w/Fa5H4XoU2T8AAAA/PwUAAAAAAAAB8gAAAEgAAACoUKFChQrdPxWuR+F6FNk/AAAAP24FAAAAAAAAAfMAAABIAAAA0lFORzkd3T8AAAAAAADZPwAAAD9+BQAAAAAAAAH0AAAASAAAAP5S+0vtL90/AAAAAAAA2T8AAAA/jQUAAAAAAAAB9QAAAEgAAAAqVKhQoULdPwAAAAAAANk/AAAAP40FAAAAAAAAAfYAAABIAAAAVFVVVVVV3T8AAAAAAADZPwAAAD+tBQAAAAAAAAH3AAAASAAAAHVB2AVhF+A/PQrXo3C94D8AAAA/AAAAAAAAAAAB+AAAAEgAAAALwi4IuyDgPz0K16NwveA/AAAAP9QAAAAAAAAAAfkAAABIAAAAoUKFChUq4D89CtejcL3gPwAAAD/kAAAAAAAAAAH6AAAASAAAAGLEiBEjRuA/PQrXo3C94D8AAAA/5AAAAAAAAAAB+wAAAEgAAAAjRowYMWLgPz0K16NwveA/AAAAP/QAAAAAAAAAAfwAAABIAAAAeUjmIZmH4D89CtejcL3gPwAAAD/0AAAAAAAAAAH9AAAASAAAADrK6Sino+A/PQrXo3C94D8AAAA/AwEAAAAAAAAB/gAAAEgAAACQzEMyD8ngPzMzMzMzs+A/AAAAPwMBAAAAAAAAAf8AAABIAAAAfE/0PdH34D8zMzMzM7PgPwAAAD8TAQAAAAAAAAEAAQAASAAAAGjSpEmTJuE/KFyPwvWo4D8AAAA/EwEAAAAAAAABAQEAAEgAAAAW11hcY3HhPx6F61G4nuA/AAAAPyMBAAAAAAAAAQIBAABIAAAAGd5meJvh4T8K16NwPYrgPwAAAD8yAQAAAAAAAAEDAQAASAAAAAVhF4RdEOI///////9/4D8AAAA/MgEAAAAAAAABBAEAAEgAAADx48ePHz/iP///////f+A/AAAAP0IBAAAAAAAAAQUBAABIAAAA3mZ4m+Ft4j/2KFyPwnXgPwAAAD9CAQAAAAAAAAEGAQAASAAAADRp0qRJk+I/61G4HoVr4D8AAAA/UQEAAAAAAAABBwEAAEgAAABgan+p/aXiP+tRuB6Fa+A/AAAAP2EBAAAAAAAAAQgBAABIAAAAIOyCsAvC4j/rUbgehWvgPwAAAD9hAQAAAAAAAAEJAQAASAAAAEztL7W/1OI/61G4HoVr4D8AAAA/cQEAAAAAAAABCgEAAEgAAAB27ty5c+fiP+tRuB6Fa+A/AAAAP3EBAAAAAAAAAQsBAABIAAAAou+Jvif64j/rUbgehWvgPwAAAD9xAQAAAAAAAAEMAQAASAAAADhw4MCBA+M/61G4HoVr4D8AAAA/gAEAAAAAAAABDQEAAEgAAADN8DbD2wzjP+tRuB6Fa+A/AAAAP4ABAAAAAAAAAQ4BAABIAAAAY3GNxTUW4z/rUbgehWvgPwAAAD+QAQAAAAAAAAEPAQAASAAAAPjx48ePH+M/61G4HoVr4D8AAAA/kAEAAAAAAAABEAEAAEgAAAAk85DMQzLjP+tRuB6Fa+A/AAAAP6ABAAAAAAAAAREBAABIAAAAuXPnzp074z/rUbgehWvgPwAAAD+gAQAAAAAAAAESAQAASAAAAHr16tWrV+M/61G4HoVr4D8AAAA/rwEAAAAAAAABEwEAAEgAAACl9pfaX2rjP+tRuB6Fa+A/AAAAP78BAAAAAAAAARQBAABIAAAAZ3ib4W2G4z/rUbgehWvgPwAAAD+/AQAAAAAAAAEVAQAASAAAACf6nuh7ouM/61G4HoVr4D8AAAA/zgEAAAAAAAABFgEAAEgAAAB9/Pjx48fjP+tRuB6Fa+A/AAAAP84BAAAAAAAAARcBAABIAAAA////////4z/rUbgehWvgPwAAAD/eAQAAAAAAAAEYAQAASAAAAFYCWgloJeQ/61G4HoVr4D8AAAA/3gEAAAAAAAABGQEAAEgAAADYBWEXhF3kP/YoXI/CdeA/AAAAP+4BAAAAAAAAARoBAABIAAAAxIgRI0aM5D/2KFyPwnXgPwAAAD/uAQAAAAAAAAEbAQAASAAAABqLayyuseQ///////9/4D8AAAA//QEAAAAAAAABHAEAAEgAAADbDG8zvM3kPwrXo3A9iuA/AAAAP/0BAAAAAAAAAR0BAABIAAAABg4cOHDg5D8K16NwPYrgPwAAAD8NAgAAAAAAAAEeAQAASAAAAMePHz9+/OQ/FK5H4XqU4D8AAAA/DQIAAAAAAAABHwEAAEgAAABdEHZB2AXlPxSuR+F6lOA/AAAAPx0CAAAAAAAAASABAABIAAAA8pDMQzIP5T8UrkfhepTgPwAAAD8dAgAAAAAAAAEhAQAASAAAAIgRI0aMGOU/FK5H4XqU4D8AAAA/1wIAAAAAAAABIgEAAEgAAABJkyZNmjTlPxSuR+F6lOA/AAAAP+cCAAAAAAAAASMBAABIAAAAdJTTUU5H5T8UrkfhepTgPwAAAD/nAgAAAAAAAAEkAQAASAAAADUW11hcY+U/HoXrUbie4D8AAAA/9gIAAAAAAAABJQEAAEgAAAD1l9pfan/lPx6F61G4nuA/AAAAP/YCAAAAAAAAASYBAABIAAAATZo0adKk5T8ehetRuJ7gPwAAAD8GAwAAAAAAAAEnAQAASAAAAA0cOHDgwOU/HoXrUbie4D8AAAA/BgMAAAAAAAABKAEAAEgAAAD5nuh7ou/lPx6F61G4nuA/AAAAPxYDAAAAAAAAASkBAABIAAAA5iGZh2Qe5j8oXI/C9ajgPwAAAD8WAwAAAAAAAAEqAQAASAAAANGkSZMmTeY/KFyPwvWo4D8AAAA/JQMAAAAAAAABKwEAAEgAAACSJk2aNGnmPyhcj8L1qOA/AAAAPyUDAAAAAAAAASwBAABIAAAAVKhQoUKF5j8oXI/C9ajgPwAAAD81AwAAAAAAAAEtAQAASAAAABUqVKhQoeY/KFyPwvWo4D8AAAA/NQMAAAAAAAABLgEAAEgAAAA/KwGtBLTmPyhcj8L1qOA/AAAAP0QDAAAAAAAAAS8BAABIAAAA1KtXr1695j8oXI/C9ajgPwAAAD9EAwAAAAAAAAEwAQAASAAAANSrV69eveY/HoXrUbie4D8AAAA/VAMAAAAAAAABMQEAAEgAAABqLK6xuMbmPx6F61G4nuA/AAAAP1QDAAAAAAAAATIBAABIAAAAsrjG4hqL5z9wPQrXo/DmPwAAAD8AAAAAAAAAAAEzAQAASAAAAEY5HeV0lOc/cD0K16Pw5j8AAAA/lwEAAAAAAAABNAEAAEgAAABxOsrpKKfnP3A9Ctej8OY/AAAAP6YBAAAAAAAAATUBAABIAAAAB7sg7IKw5z9wPQrXo/DmPwAAAD+zAQAAAAAAAAE2AQAASAAAADO8zfA2w+c/cD0K16Pw5j8AAAA/wwEAAAAAAAABNwEAAEgAAABevXr16tXnP2ZmZmZm5uY/AAAAP8MBAAAAAAAAATgBAABIAAAAir4n+p7o5z9mZmZmZubmPwAAAD/SAQAAAAAAAAE5AQAASAAAALW/1P5S++c/ZmZmZmbm5j8AAAA/0gEAAAAAAAABOgEAAEgAAAB1QdgFYRfoP1yPwvUo3OY/AAAAP+IBAAAAAAAAATsBAABIAAAAzEMyD8k86D9cj8L1KNzmPwAAAD/iAQAAAAAAAAE8AQAASAAAAI3FNRbXWOg/XI/C9Sjc5j8AAAA/8gEAAAAAAAABPQEAAEgAAABNRzkd5XToP1K4HoXr0eY/AAAAP/IBAAAAAAAAAT4BAABIAAAAeEjmIZmH6D9H4XoUrsfmPwAAAD8BAgAAAAAAAAE/AQAASAAAADrK6Sino+g/R+F6FK7H5j8AAAA/AQIAAAAAAAABQAEAAEgAAABly5YtW7boP0fhehSux+Y/AAAAPxECAAAAAAAAAUEBAABIAAAAJk2aNGnS6D9H4XoUrsfmPwAAAD8RAgAAAAAAAAFCAQAASAAAAObOnTt37ug/R+F6FK7H5j8AAAA/IQIAAAAAAAABQwEAAEgAAAB8T/Q90ffoP0fhehSux+Y/AAAAPyECAAAAAAAAAUQBAABIAAAAPdH3RN8T6T9H4XoUrsfmPwAAAD8wAgAAAAAAAAFFAQAASAAAANNRTkc5Hek/R+F6FK7H5j8AAAA/MAIAAAAAAAABRgEAAEgAAABp0qRJkybpP0fhehSux+Y/AAAAP0ACAAAAAAAAAUcBAABIAAAAKlSoUKFC6T9H4XoUrsfmPwAAAD9AAgAAAAAAAAFIAQAASAAAAFRVVVVVVek/R+F6FK7H5j8AAAA/TwIAAAAAAAABSQEAAEgAAAB/VgJaCWjpP0fhehSux+Y/AAAAP08CAAAAAAAAAUoBAABIAAAAq1evXr166T9H4XoUrsfmPwAAAD9fAgAAAAAAAAFLAQAASAAAANZYXGNxjek/R+F6FK7H5j8AAAA/XwIAAAAAAAABTAEAAEgAAAACWgloJaDpP0fhehSux+Y/AAAAP28CAAAAAAAAAU0BAABIAAAAV1xjcY3F6T9H4XoUrsfmPwAAAD9vAgAAAAAAAAFOAQAASAAAAINdEHZB2Ok/R+F6FK7H5j8AAAA/fgIAAAAAAAABTwEAAEgAAACuXr169erpP0fhehSux+Y/AAAAP44CAAAAAAAAAVABAABIAAAAcODAgQMH6j9H4XoUrsfmPwAAAD+OAgAAAAAAAAFRAQAASAAAAJvhbYa3Geo/R+F6FK7H5j8AAAA/ngIAAAAAAAABUgEAAEgAAABbY3GNxTXqP0fhehSux+Y/AAAAP54CAAAAAAAAAVMBAABIAAAAHOV0lNNR6j9H4XoUrsfmPwAAAD+tAgAAAAAAAAFUAQAASAAAAN1meJvhbeo/PQrXo3C95j8AAAA/rQIAAAAAAAABVQEAAEgAAAAJaCWglYDqPz0K16NwveY/AAAAP70CAAAAAAAAAVYBAABIAAAANGnSpEmT6j89CtejcL3mPwAAAD+9AgAAAAAAAAFXAQAASAAAAMjpKKejnOo/PQrXo3C95j8AAAA/zAIAAAAAAAABWAEAAEgAAAD06tWrV6/qPz0K16NwveY/AAAAP8wCAAAAAAAAAVkBAABIAAAAIOyCsAvC6j8zMzMzM7PmPwAAAD/cAgAAAAAAAAFaAQAASAAAALVs2bJly+o/MzMzMzOz5j8AAAA/3AIAAAAAAAABWwEAAEgAAADhbYa3Gd7qPyhcj8L1qOY/AAAAP+wCAAAAAAAAAVwBAABIAAAAd+7cuXPn6j8oXI/C9ajmPwAAAD/sAgAAAAAAAAFdAQAASAAAAAxvM7zN8Oo/KFyPwvWo5j8AAAA/+wIAAAAAAAABXgEAAEgAAACi74m+J/rqPyhcj8L1qOY/AAAAP/sCAAAAAAAAAV8BAABIAAAAOHDgwIED6z8oXI/C9ajmPwAAAD8LAwAAAAAAAAFgAQAASAAAAMzwNsPbDOs/KFyPwvWo5j8AAAA/CwMAAAAAAAABYQEAAEgAAADM8DbD2wzrPx6F61G4nuY/AAAAPxsDAAAAAAAAAWIBAABIAAAAYnGNxTUW6z8ehetRuJ7mPwAAAD9ZAwAAAAAAAAFjAQAASAAAAI1yOsrpKOs/HoXrUbie5j8AAAA/aQMAAAAAAAABZAEAAEgAAAC5c+fOnTvrPx6F61G4nuY/AAAAP2kDAAAAAAAAAWUBAABIAAAA5HSU01FO6z8ehetRuJ7mPwAAAD94AwAAAAAAAAFmAQAASAAAADt37ty5c+s/HoXrUbie5j8AAAA/eAMAAAAAAAABZwEAAEgAAACReUjmIZnrPx6F61G4nuY/AAAAP4gDAAAAAAAAAWgBAABIAAAA6Hui74m+6z8ehetRuJ7mPwAAAD+IAwAAAAAAAAFpAQAASAAAAD9+/Pjx4+s/HoXrUbie5j8AAAA/mAMAAAAAAAABagEAAEgAAAAqAa0EtBLsPx6F61G4nuY/AAAAP5gDAAAAAAAAAWsBAABIAAAA64KwC8Iu7D8ehetRuJ7mPwAAAD+nAwAAAAAAAAFsAQAASAAAAK0EtBLQSuw/HoXrUbie5j8AAAA/pwMAAAAAAAABbQEAAEgAAAACBw4cOHDsPx6F61G4nuY/AAAAP7cDAAAAAAAAAW4BAABIAAAAmIdkHpJ57D8ehetRuJ7mPwAAAD+3AwAAAAAAAAFvAQAASAAAAFkJaCWglew/HoXrUbie5j8AAAA/wwMAAAAAAAABcAEAAEgAAADvib4n+p7sPx6F61G4nuY/AAAAP9MDAAAAAAAAAXEBAABIAAAAhQoVKlSo7D8ehetRuJ7mPwAAAD/TAwAAAAAAAAFyAQAASAAAABqLayyusew/HoXrUbie5j8AAAA//AQAAAAAAAABcwEAAEgAAACwC8IuCLvsPyhcj8L1qOY/AAAAPwwFAAAAAAAAAXQBAABIAAAARowYMWLE7D8oXI/C9ajmPwAAAD8bBQAAAAAAAAF1AQAASAAAANoMbzO8zew/KFyPwvWo5j8AAAA/OgUAAAAAAAABdgEAAEgAAABwjcU1FtfsPyhcj8L1qOY/AAAAP0oFAAAAAAAAAXcBAABIAAAABg4cOHDg7D8oXI/C9ajmPwAAAD9aBQAAAAAAAAF4AQAASAAAAJuOcjrK6ew/KFyPwvWo5j8AAAA/aQUAAAAAAAABeQEAAEgAAAAxD8k8JPPsPyhcj8L1qOY/AAAAP3kFAAAAAAAAAXoBAABIAAAAx48fP3787D8oXI/C9ajmPwAAAD95BQAAAAAAAAF7AQAASAAAAPKQzEMyD+0/KFyPwvWo5j8AAAA/iQUAAAAAAAABfAEAAEgAAACIESNGjBjtPyhcj8L1qOY/AAAAP4kFAAAAAAAAAX0BAABIAAAAHpJ5SOYh7T8oXI/C9ajmPwAAAD+YBQAAAAAAAAF+AQAASAAAALQS0EpAK+0/KFyPwvWo5j8AAAA/mAUAAAAAAAABfwEAAEgAAABJkyZNmjTtPyhcj8L1qOY/AAAAP6gFAAAAAAAAAYABAABIAAAAXr169erV5z+PwvUoXA/nPwAAAD8AAAAAAAAAAAGBAQAASAAAAMg8JPOQzOc/j8L1KFwP5z8AAAA/SAEAAAAAAAABggEAAEgAAAAzvM3wNsPnP4/C9ShcD+c/AAAAP0gBAAAAAAAAAYMBAABIAAAAnTt37ty55z+PwvUoXA/nPwAAAD9YAQAAAAAAAAGEAQAASAAAAAe7IOyCsOc/hOtRuB4F5z8AAAA/aAEAAAAAAAABhQEAAEgAAABxOsrpKKfnP4TrUbgeBec/AAAAP2gBAAAAAAAAAYYBAABIAAAA27lz586d5z96FK5H4frmPwAAAD93AQAAAAAAAAGHAQAASAAAAEY5HeV0lOc/ehSuR+H65j8AAAA/hwEAAAAAAAABiAEAAEgAAACyuMbiGovnP3oUrkfh+uY/AAAAP6YBAAAAAAAAAYkBAABIAAAAHDhw4MCB5z9wPQrXo/DmPwAAAD8EAgAAAAAAAAGKAQAASAAAAIa3Gd5meOc/cD0K16Pw5j8AAAA/8gIAAAAAAAABiwEAAEgAAADwNsPbDG/nP2ZmZmZm5uY/AAAAP/ICAAAAAAAAAYwBAABIAAAAxTUW11hc5z9mZmZmZubmPwAAAD8BAwAAAAAAAAGNAQAASAAAAC+1v9T+Uuc/ZmZmZmbm5j8AAAA/AQMAAAAAAAABjgEAAEgAAACZNGnSpEnnP1yPwvUo3OY/AAAAPxEDAAAAAAAAAY8BAABIAAAAbjO8zfA25z9cj8L1KNzmPwAAAD8RAwAAAAAAAAGQAQAASAAAAEIyD8k8JOc/XI/C9Sjc5j8AAAA/IQMAAAAAAAABkQEAAEgAAACusbjG4hrnP1yPwvUo3OY/AAAAPzADAAAAAAAAAZIBAABIAAAArrG4xuIa5z9SuB6F69HmPwAAAD8wAwAAAAAAAAGTAQAASAAAABgxYsSIEec/UrgehevR5j8AAAA/9gQAAAAAAAABlAEAAEgAAACDsAvCLgjnP1K4HoXr0eY/AAAAP/YEAAAAAAAAAZUBAABIAAAA6Hui74m+xz9wPQrXo/DoPwAAAD8AAAAAAAAAAAGWAQAASAAAAEB+/Pjx48c/cD0K16Pw6D8AAAA/XgAAAAAAAAABlwEAAEgAAABChQoVKlTIP3A9Ctej8Og/AAAAP20AAAAAAAAAAZgBAABIAAAARowYMWLEyD9wPQrXo/DoPwAAAD9tAAAAAAAAAAGZAQAASAAAAJ6VgFYCWsk/cD0K16Pw6D8AAAA/fQAAAAAAAAABmgEAAEgAAABQoUKFChXKP3A9Ctej8Og/AAAAP30AAAAAAAAAAZsBAABIAAAAwtsMbzO8zT9mZmZmZuboPwAAAD+sAAAAAAAAAAGcAQAASAAAACDsgrALws4/ZmZmZmbm6D8AAAA/rAAAAAAAAAABnQEAAEgAAADQ90TfE33PP2ZmZmZm5ug/AAAAP6wAAAAAAAAAAZ4BAABIAAAAwYEDBw4c0D9cj8L1KNzoPwAAAD+7AAAAAAAAAAGfAQAASAAAAEOFChUqVNA/XI/C9Sjc6D8AAAA/uwAAAAAAAAABoAEAAEgAAADEiBEjRozQP1yPwvUo3Og/AAAAP8sAAAAAAAAAAaEBAABIAAAAG4trLK6x0D9RuB6F69HoPwAAAD/LAAAAAAAAAAGiAQAASAAAAEaMGDFixNA/UbgehevR6D8AAAA/2wAAAAAAAAABowEAAEgAAABxjcU1FtfQP1G4HoXr0eg/AAAAP9sAAAAAAAAAAaQBAABIAAAA6tWrV69e1T/1KFyPwnXoPwAAAD8AAAAAAAAAAAGlAQAASAAAAEHYBWEXhNU/9Shcj8J16D8AAAA/ewAAAAAAAAABpgEAAEgAAADu3Llz587VP/UoXI/Cdeg/AAAAP4sAAAAAAAAAAacBAABIAAAAHeV0lNNR1j/1KFyPwnXoPwAAAD+LAAAAAAAAAAGoAQAASAAAAHfu3Llz59Y/9Shcj8J16D8AAAA/mgAAAAAAAAABqQEAAEgAAACm9pfaX2rXP///////f+g/AAAAP5oAAAAAAAAAAaoBAABIAAAA////////1z8K16NwPYroPwAAAD+qAAAAAAAAAAGrAQAASAAAAFoJaCWgldg/FK5H4XqU6D8AAAA/ugAAAAAAAAABrAEAAEgAAAAKFSpUqFDZPxSuR+F6lOg/AAAAP7oAAAAAAAAAAa0BAABIAAAAkB8/fvz42T8UrkfhepToPwAAAD/JAAAAAAAAAAGuAQAASAAAAJMmTZo0ado/H4XrUbie6D8AAAA/yQAAAAAAAAABrwEAAEgAAACXLVu2bNnaPx+F61G4nug/AAAAP9kAAAAAAAAAAbABAABIAAAAGDFixIgR2z8fhetRuJ7oPwAAAD/ZAAAAAAAAAAGxAQAASAAAAJo0adKkSds/H4XrUbie6D8AAAA/6QAAAAAAAAABsgEAAEgAAADENRbXWFzbPx+F61G4nug/AAAAP+kAAAAAAAAAAbMBAABIAAAAEn1P9D3R3z9RuB6F69HoPwAAAD8AAAAAAAAAAAG0AQAASAAAAGp/qf2l9t8/UbgehevR6D8AAAA/bQAAAAAAAAABtQEAAEgAAADgwIEDBw7gP0fhehSux+g/AAAAP30AAAAAAAAAAbYBAABIAAAAC8IuCLsg4D88CtejcL3oPwAAAD99AAAAAAAAAAG3AQAASAAAAMxDMg/JPOA/MjMzMzOz6D8AAAA/jQAAAAAAAAABuAEAAEgAAACNxTUW11jgPzIzMzMzs+g/AAAAP40AAAAAAAAAAbkBAABIAAAATkc5HeV04D8pXI/C9ajoPwAAAD+cAAAAAAAAAAG6AQAASAAAAKRJkyZNmuA/H4XrUbie6D8AAAA/rAAAAAAAAAABuwEAAEgAAAAmTZo0adLgPxSuR+F6lOg/AAAAP6wAAAAAAAAAAbwBAABIAAAAfE/0PdH34D8K16NwPYroPwAAAD+sAAAAAAAAAAG9AQAASAAAANNRTkc5HeE/9Shcj8J16D8AAAA/uwAAAAAAAAABvgEAAEgAAAAqVKhQoULhP+tRuB6Fa+g/AAAAP8sAAAAAAAAAAb8BAABIAAAAgFYCWglo4T/gehSuR2HoPwAAAD/LAAAAAAAAAAHAAQAASAAAANdYXGNxjeE/16NwPQpX6D8AAAA/2wAAAAAAAAABwQEAAEgAAACX2l9qf6nhP8L1KFyPQug/AAAAP9sAAAAAAAAAAcIBAABIAAAAWVxjcY3F4T/C9Shcj0LoPwAAAD/qAAAAAAAAAAHDAQAASAAAAO3cuXPnzuE/wvUoXI9C6D8AAAA/6gAAAAAAAAABxAEAAEgAAACDXRB2QdjhP8L1KFyPQug/AAAAP/oAAAAAAAAAAcUBAABIAAAAGd5meJvh4T/C9Shcj0LoPwAAAD/6AAAAAAAAAAHGAQAASAAAALBQoUKFCnU/pHA9Ctcj6z8AAAA/AAAAAAAAAAABxwEAAEgAAABwm+Fthrd5P6RwPQrXI+s/AAAAP14AAAAAAAAAAcgBAABIAAAAUOYhmYdkfj+kcD0K1yPrPwAAAD9eAAAAAAAAAAHJAQAASAAAAPA90fdE34M/pHA9Ctcj6z8AAAA/bgAAAAAAAAABygEAAEgAAABgY3GNxTWGP6RwPQrXI+s/AAAAP24AAAAAAAAAAcsBAABIAAAAKK6xuMbiij+kcD0K1yPrPwAAAD99AAAAAAAAAAHMAQAASAAAAAD58ePHj48/pHA9Ctcj6z8AAAA/fQAAAAAAAAABzQEAAEgAAADoIZmHZB6SP6RwPQrXI+s/AAAAP40AAAAAAAAAAc4BAABIAAAATEc5HeV0lD+kcD0K1yPrPwAAAD+NAAAAAAAAAAHPAQAASAAAAGx/qf2l9pc/pHA9Ctcj6z8AAAA/nQAAAAAAAAAB0AEAAEgAAADQpEmTJk2aP6RwPQrXI+s/AAAAP50AAAAAAAAAAdEBAABIAAAAPMrpKKejnD+amZmZmRnrPwAAAD+sAAAAAAAAAAHSAQAASAAAAIQKFSpUqKA/mpmZmZkZ6z8AAAA/rAAAAAAAAAAB0wEAAEgAAACSJk2aNGmiP5qZmZmZGes/AAAAP7wAAAAAAAAAAdQBAABIAAAA+EvtL7W/pD+amZmZmRnrPwAAAD+8AAAAAAAAAAHVAQAASAAAAK5evXr16qU/mpmZmZkZ6z8AAAA/ywAAAAAAAAAB1gEAAEgAAAC8evXq1aunP4/C9ShcD+s/AAAAP8sAAAAAAAAAAdcBAABIAAAAypYtW7ZsqT+F61G4HgXrPwAAAD/bAAAAAAAAAAHYAQAASAAAANqyZcuWLas/hetRuB4F6z8AAAA/2wAAAAAAAAAB2QEAAEgAAACOxTUW11isP4XrUbgeBes/AAAAP+sAAAAAAAAAAdoBAABIAAAAmuFthrcZrj+F61G4HgXrPwAAAD/rAAAAAAAAAAHbAQAASAAAAE70PdH3RK8/hetRuB4F6z8AAAA/+gAAAAAAAAAB3AEAAEgAAACBAwcOHDiwP4XrUbgeBes/AAAAP/oAAAAAAAAAAd0BAABIAAAAiREjRowYsT+F61G4HgXrPwAAAD8KAQAAAAAAAAHeAQAASAAAADUW11hcY7E/ehSuR+H66j8AAAA/CgEAAAAAAAAB3wEAAEgAAACPHz9+/PixP3oUrkfh+uo/AAAAPxoBAAAAAAAAAeABAABIAAAAly1btmzZsj96FK5H4frqPwAAAD8aAQAAAAAAAAHhAQAASAAAAPE2w9sMb7M/ehSuR+H66j8AAAA/KQEAAAAAAAAB4gEAAEgAAAClSZMmTZq0P3oUrkfh+uo/AAAAPykBAAAAAAAAAeMBAABIAAAAq1evXr16tT96FK5H4frqPwAAAD85AQAAAAAAAAHkAQAASAAAALNly5YtW7Y/hetRuB4F6z8AAAA/SAEAAAAAAAAB5QEAAEgAAABleJvhbYa3P4XrUbgeBes/AAAAP0gBAAAAAAAAAeYBAABIAAAAc5TTUU5HuT+PwvUoXA/rPwAAAD9IAQAAAAAAAAHnAQAASAAAANWrV69evbo/j8L1KFwP6z8AAAA/WAEAAAAAAAAB6AEAAEgAAAA1w9sMbzO8P4/C9ShcD+s/AAAAP1gBAAAAAAAAAekBAABIAAAAn+h7ou+Jvj+amZmZmRnrPwAAAD9oAQAAAAAAAAHqAQAASAAAAKwEtBLQSsA/mpmZmZkZ6z8AAAA/aAEAAAAAAAAB6wEAAEgAAAAKFSpUqFDBP6RwPQrXI+s/AAAAP3cBAAAAAAAAAewBAABIAAAAaCWglYBWwj+tR+F6FC7rPwAAAD+HAQAAAAAAAAHtAQAASAAAABgxYsSIEcM/rUfhehQu6z8AAAA/hwEAAAAAAAAB7gEAAEgAAABwOsrpKKfDP61H4XoULus/AAAAP5cBAAAAAAAAAe8BAABIAAAAzEMyD8k8xD+tR+F6FC7rPwAAAD+XAQAAAAAAAAHwAQAASAAAANBKQCsBrcQ/rUfhehQu6z8AAAA/pgEAAAAAAAAB8QEAAEgAAADSUU5HOR3FP61H4XoULus/AAAAP6YBAAAAAAAAAfIBAABIAAAAflYCWgloxT+tR+F6FC7rPwAAAD+2AQAAAAAAAAHzAQAASAAAAC5btmzZssU/rUfhehQu6z8AAAA/tgEAAAAAAAAB9AEAAEgAAADaX2p/qf3FP61H4XoULus/AAAAP8UBAAAAAAAAAfUBAABIAAAAMGLEiBEjxj+tR+F6FC7rPwAAAD/FAQAAAAAAAAH2AQAASAAAAIZkHpJ5SMY/rUfhehQu6z8AAAA/1QEAAAAAAAAB9wEAAEgAAADeZnib4W3GP61H4XoULus/AAAAP/8BAAAAAAAAAfgBAABIAAAANGnSpEmTxj+tR+F6FC7rPwAAAD8eAgAAAAAAAAH5AQAASAAAAOJthrcZ3sY/rUfhehQu6z8AAAA/HgIAAAAAAAAB+gEAAEgAAADkdJTTUU7HP61H4XoULus/AAAAPx4CAAAAAAAAAfsBAABIAAAAPHfu3Llzxz+tR+F6FC7rPwAAAD8tAgAAAAAAAAH8AQAASAAAAEB+/Pjx48c/rUfhehQu6z8AAAA/LQIAAAAAAAAB/QEAAEgAAADsgrALwi7IP61H4XoULus/AAAAPz0CAAAAAAAAAf4BAABIAAAAmIdkHpJ5yD+tR+F6FC7rPwAAAD89AgAAAAAAAAH/AQAASAAAAPCJvif6nsg/rUfhehQu6z8AAAA/TQIAAAAAAAABAAIAAEgAAADykMxDMg/JP61H4XoULus/AAAAP1wCAAAAAAAAAQECAABIAAAAnpWAVgJayT+tR+F6FC7rPwAAAD9cAgAAAAAAAAECAgAASAAAAPaX2l9qf8k/rUfhehQu6z8AAAA/XAIAAAAAAAABAwIAAEgAAACinI5yOsrJP61H4XoULus/AAAAP2wCAAAAAAAAAQQCAABIAAAA+p7oe6LvyT+tR+F6FC7rPwAAAD98AgAAAAAAAAEFAgAASAAAAKajnI5yOso/rUfhehQu6z8AAAA/fAIAAAAAAAABBgIAAEgAAAD+pfaX2l/KP61H4XoULus/AAAAP4sCAAAAAAAAAQcCAABIAAAAVKhQoUKFyj+tR+F6FC7rPwAAAD+LAgAAAAAAAAEIAgAASAAAAACtBLQS0Mo/rUfhehQu6z8AAAA/mwIAAAAAAAABCQIAAEgAAABYr169evXKP61H4XoULus/AAAAP5sCAAAAAAAAAQoCAABIAAAArLG4xuIayz+tR+F6FC7rPwAAAD+qAgAAAAAAAAELAgAASAAAAAS0EtBKQMs/rUfhehQu6z8AAAA/qgIAAAAAAAABDAIAAEgAAABctmzZsmXLP61H4XoULus/AAAAP7oCAAAAAAAAAQ0CAABIAAAAsLjG4hqLyz+tR+F6FC7rPwAAAD/EAwAAAAAAAAEOAgAASAAAAAi7IOyCsMs/rUfhehQu6z8AAAA/xAMAAAAAAAABDwIAAEgAAAAMwi4IuyDMP61H4XoULus/AAAAP9MDAAAAAAAAARACAABIAAAADsk8JPOQzD+tR+F6FC7rPwAAAD/TAwAAAAAAAAERAgAASAAAABLQSkArAc0/rUfhehQu6z8AAAA/4wMAAAAAAAABEgIAAEgAAAC+1P5S+0vNP61H4XoULus/AAAAP+MDAAAAAAAAARMCAABIAAAAwtsMbzO8zT+tR+F6FC7rPwAAAD/zAwAAAAAAAAEUAgAASAAAABreZnib4c0/rUfhehQu6z8AAAA/8wMAAAAAAAABFQIAAEgAAADG4hqLayzOP61H4XoULus/AAAAPwIEAAAAAAAAARYCAABIAAAAHOV0lNNRzj+tR+F6FC7rPwAAAD8CBAAAAAAAAAEXAgAASAAAAHTnzp07d84/rUfhehQu6z8AAAA/IgQAAAAAAAABGAIAAEgAAACQGDFixIiBPylcj8L1qO8/AAAAPwAAAAAAAAAAARkCAABIAAAA8D3R90Tfgz8pXI/C9ajvPwAAAD99AAAAAAAAAAEaAgAASAAAAGBjcY3FNYY/KVyPwvWo7z8AAAA/fQAAAAAAAAABGwIAAEgAAAAorrG4xuKKPylcj8L1qO8/AAAAP4wAAAAAAAAAARwCAABIAAAAmNNRTkc5jT8pXI/C9ajvPwAAAD+cAAAAAAAAAAEdAgAASAAAADAPyTwk85A/KVyPwvWo7z8AAAA/nAAAAAAAAAABHgIAAEgAAACYNGnSpEmTPylcj8L1qO8/AAAAP6wAAAAAAAAAAR8CAABIAAAAtGzZsmXLlj8pXI/C9ajvPwAAAD+sAAAAAAAAAAEgAgAASAAAACCSeUjmIZk/KVyPwvWo7z8AAAA/uwAAAAAAAAABIQIAAEgAAAA8yukop6OcPylcj8L1qO8/AAAAP7sAAAAAAAAAASICAABIAAAAhAoVKlSooD8pXI/C9ajvPwAAAD/LAAAAAAAAAAEjAgAASAAAAJImTZo0aaI/KVyPwvWo7z8AAAA/ywAAAAAAAAABJAIAAEgAAAD4S+0vtb+kPylcj8L1qO8/AAAAP9oAAAAAAAAAASUCAABIAAAABmgloJWApj8pXI/C9ajvPwAAAD/aAAAAAAAAAAEmAgAASAAAABSEXRB2Qag/KVyPwvWo7z8AAAA/IgEAAAAAAAABJwIAAEgAAAAioJWAVgKqPylcj8L1qO8/AAAAPyIBAAAAAAAAASgCAABIAAAA2rJly5Ytqz8pXI/C9ajvPwAAAD8yAQAAAAAAAAEpAgAASAAAAI7FNRbXWKw/KVyPwvWo7z8AAAA/MgEAAAAAAAABKgIAAEgAAADmzp07d+6sPylcj8L1qO8/AAAAP0EBAAAAAAAAASsCAABIAAAAPtgFYReErT8pXI/C9ajvPwAAAD9BAQAAAAAAAAEsAgAASAAAAJrhbYa3Ga4/KVyPwvWo7z8AAAA/UQEAAAAAAAABLQIAAEgAAABO9D3R90SvPylcj8L1qO8/AAAAP4ABAAAAAAAAAS4CAABIAAAAgQMHDhw4sD8pXI/C9ajvPwAAAD+PAQAAAAAAAAEvAgAASAAAAC0IuyDsgrA/KVyPwvWo7z8AAAA/nwEAAAAAAAABMAIAAEgAAAA1FtdYXGOxPylcj8L1qO8/AAAAP58BAAAAAAAAATECAABIAAAAjx8/fvz4sT8pXI/C9ajvPwAAAD+vAQAAAAAAAAEyAgAASAAAAOkop6OcjrI/KVyPwvWo7z8AAAA/rwEAAAAAAAABMwIAAEgAAABDMg/JPCSzPylcj8L1qO8/AAAAP74BAAAAAAAAATQCAABIAAAAnTt37ty5sz8pXI/C9ajvPwAAAD++AQAAAAAAAAE1AgAASAAAAElAKwGtBLQ/KVyPwvWo7z8AAAA/zgEAAAAAAAABNgIAAEgAAAD3RN8TfU+0Pylcj8L1qO8/AAAAP84BAAAAAAAAATcCAABIAAAApUmTJk2atD8pXI/C9ajvPwAAAD9bAgAAAAAAAAE4AgAASAAAAP9S+0vtL7U/KVyPwvWo7z8AAAA/egIAAAAAAAABOQIAAEgAAACrV69evXq1PzMzMzMzs+8/AAAAP3oCAAAAAAAAAToCAABIAAAAs2XLli1btj8zMzMzM7PvPwAAAD+JAgAAAAAAAAE7AgAASAAAAF9qf6n9pbY/MzMzMzOz7z8AAAA/iQIAAAAAAAABPAIAAEgAAAC5c+fOnTu3Pz0K16Nwve8/AAAAP5kCAAAAAAAAAT0CAABIAAAAE31P9D3Rtz9H4XoUrsfvPwAAAD+ZAgAAAAAAAAE+AgAASAAAABuLayyusbg/R+F6FK7H7z8AAAA/qQIAAAAAAAABPwIAAEgAAABzlNNRTke5P0fhehSux+8/AAAAP6kCAAAAAAAAAUACAABIAAAAz507d+7cuT9H4XoUrsfvPwAAAD+4AgAAAAAAAAFBAgAASAAAAHui74m+J7o/R+F6FK7H7z8AAAA/uAIAAAAAAAABQgIAAEgAAADVq1evXr26P0fhehSux+8/AAAAP8gCAAAAAAAAAUMCAABIAAAAL7W/1P5Suz9H4XoUrsfvPwAAAD/IAgAAAAAAAAFEAgAASAAAAIm+J/qe6Ls/R+F6FK7H7z8AAAA/2AIAAAAAAAABRQIAAEgAAADjx48fP368P0fhehSux+8/AAAAP9gCAAAAAAAAAUYCAABIAAAAO9H3RN8TvT9RuB6F69HvPwAAAD/nAgAAAAAAAAFHAgAASAAAAOvVq1evXr0/UbgehevR7z8AAAA/9wIAAAAAAAABSAIAAEgAAADx48ePHz++P1G4HoXr0e8/AAAAP/cCAAAAAAAAAUkCAABIAAAAn+h7ou+Jvj9RuB6F69HvPwAAAD/3AgAAAAAAAAFKAgAASAAAAPnx48ePH78/UbgehevR7z8AAAA/BgMAAAAAAAABSwIAAEgAAACn9pfaX2q/P1G4HoXr0e8/AAAAPwYDAAAAAAAAAUwCAABIAAAAUftL7S+1vz9RuB6F69HvPwAAAD8mAwAAAAAAAAFNAgAASAAAAP///////78/UbgehevR7z8AAAA/JgMAAAAAAAABTgIAAEgAAABWAloJaCXAP1G4HoXr0e8/AAAAP1UDAAAAAAAAAU8CAABIAAAArAS0EtBKwD9RuB6F69HvPwAAAD9kAwAAAAAAAAFQAgAASAAAAFoJaCWglcA/UbgehevR7z8AAAA/ZAMAAAAAAAABUQIAAEgAAAAGDhw4cODAP1G4HoXr0e8/AAAAP3QDAAAAAAAAAVICAABIAAAAtBLQSkArwT9RuB6F69HvPwAAAD90AwAAAAAAAAFTAgAASAAAALYZ3mZ4m8E/UbgehevR7z8AAAA/gwMAAAAAAAABVAIAAEgAAAASI0aMGDHCP1G4HoXr0e8/AAAAP4MDAAAAAAAAAVUCAABIAAAAbCyusbjGwj9RuB6F69HvPwAAAD+TAwAAAAAAAAFWAgAASAAAAHA6yukop8M/UbgehevR7z8AAAA/kwMAAAAAAAABVwIAAEgAAADMQzIPyTzEP1G4HoXr0e8/AAAAP6MDAAAAAAAAAVgCAABIAAAAfE/0PdH3xD9RuB6F69HvPwAAAD+jAwAAAAAAAAFZAgAASAAAANZYXGNxjcU/UbgehevR7z8AAAA/sgMAAAAAAAABWgIAAEgAAAAwYsSIESPGP1G4HoXr0e8/AAAAP7IDAAAAAAAAAVsCAABIAAAA3mZ4m+Ftxj9RuB6F69HvPwAAAD/CAwAAAAAAAAFcAgAASAAAAOJthrcZ3sY/UbgehevR7z8AAAA/wgMAAAAAAAABXQIAAEgAAADkdJTTUU7HP1G4HoXr0e8/AAAAP9IDAAAAAAAAAV4CAABIAAAA6Hui74m+xz9RuB6F69HvPwAAAD/SAwAAAAAAAAFfAgAASAAAAOyCsAvCLsg/UbgehevR7z8AAAA/4QMAAAAAAAABYAIAAEgAAADwib4n+p7IP1G4HoXr0e8/AAAAP+EDAAAAAAAAAWECAABIAAAAnI5yOsrpyD9RuB6F69HvPwAAAD/xAwAAAAAAAAFiAgAASAAAAJ6VgFYCWsk/UbgehevR7z8AAAA/8QMAAAAAAAABYwIAAEgAAABOmjRp0qTJP1G4HoXr0e8/AAAAPwAEAAAAAAAAAWQCAABIAAAAUKFChQoVyj9RuB6F69HvPwAAAD8ABAAAAAAAAAFlAgAASAAAAP6l9pfaX8o/UbgehevR7z8AAAA/EAQAAAAAAAABZgIAAEgAAACqqqqqqqrKP1G4HoXr0e8/AAAAPxAEAAAAAAAAAWcCAABIAAAAWK9evXr1yj9RuB6F69HvPwAAAD8gBAAAAAAAAAFoAgAASAAAAKyxuMbiGss/UbgehevR7z8AAAA/IAQAAAAAAAABaQIAAEgAAAAEtBLQSkDLP1G4HoXr0e8/AAAAPy8EAAAAAAAAAWoCAABIAAAAXLZs2bJlyz9RuB6F69HvPwAAAD8vBAAAAAAAAAFrAgAASAAAALC4xuIai8s/UbgehevR7z8AAAA/PwQAAAAAAAABbAIAAEgAAAAIuyDsgrDLP1G4HoXr0e8/AAAAPz8EAAAAAAAAAW0CAABIAAAAXr169erVyz9H4XoUrsfvPwAAAD9PBAAAAAAAAAFuAgAASAAAALS/1P5S+8s/R+F6FK7H7z8AAAA/TwQAAAAAAAABbwIAAEgAAAAMwi4IuyDMP0fhehSux+8/AAAAP14EAAAAAAAAAXACAABIAAAAYsSIESNGzD9H4XoUrsfvPwAAAD9uBAAAAAAAAAFxAgAASAAAALjG4hqLa8w/R+F6FK7H7z8AAAA/fQQAAAAAAAABcgIAAEgAAAAOyTwk85DMP0fhehSux+8/AAAAP30EAAAAAAAAAXMCAABIAAAAvM3wNsPbzD9H4XoUrsfvPwAAAD+NBAAAAAAAAAF0AgAASAAAAGrSpEmTJs0/R+F6FK7H7z8AAAA/jQQAAAAAAAABdQIAAEgAAAAW11hcY3HNPz0K16Nwve8/AAAAP50EAAAAAAAAAXYCAABIAAAAGt5meJvhzT89CtejcL3vPwAAAD+dBAAAAAAAAAF3AgAASAAAAMbiGotrLM4/PQrXo3C97z8AAAA/rAQAAAAAAAABeAIAAEgAAADK6Sino5zOPz0K16Nwve8/AAAAP6wEAAAAAAAAAXkCAABIAAAAzPA2w9sMzz89CtejcL3vPwAAAD+8BAAAAAAAAAF6AgAASAAAAND3RN8Tfc8/PQrXo3C97z8AAAA/vAQAAAAAAAABewIAAEgAAACVgFYCWgnQPz0K16Nwve8/AAAAP8wEAAAAAAAAAXwCAABIAAAAQ4UKFSpU0D89CtejcL3vPwAAAD/MBAAAAAAAAAF9AgAASAAAAMSIESNGjNA/PQrXo3C97z8AAAA/2wQAAAAAAAABfgIAAEgAAABxjcU1FtfQPz0K16Nwve8/AAAAP+sEAAAAAAAAAX8CAABIAAAAyI8fP3780D89CtejcL3vPwAAAD/rBAAAAAAAAAGAAgAASAAAAEqTJk2aNNE/PQrXo3C97z8AAAA/6wQAAAAAAAABgQIAAEgAAADLli1btmzRPzMzMzMzs+8/AAAAP/oEAAAAAAAAAYICAABIAAAAIpmHZB6S0T8pXI/C9ajvPwAAAD/6BAAAAAAAAAGDAgAASAAAAKOcjnI6ytE/KVyPwvWo7z8AAAA/CgUAAAAAAAABhAIAAEgAAAAloJWAVgLSPylcj8L1qO8/AAAAPwoFAAAAAAAAAYUCAABIAAAAUaFChQoV0j8fhetRuJ7vPwAAAD8aBQAAAAAAAAGGAgAASAAAANKkSZMmTdI/H4XrUbie7z8AAAA/GgUAAAAAAAABhwIAAEgAAAD9pfaX2l/SPx+F61G4nu8/AAAAPykFAAAAAAAAAYgCAABIAAAAf6n9pfaX0j8fhetRuJ7vPwAAAD85BQAAAAAAAAGJAgAASAAAAKqqqqqqqtI/H4XrUbie7z8AAAA/OQUAAAAAAAABigIAAEgAAAAsrrG4xuLSPxOuR+F6lO8/AAAAPzkFAAAAAAAAAYsCAABIAAAAgrALwi4I0z8TrkfhepTvPwAAAD9JBQAAAAAAAAGMAgAASAAAANiyZcuWLdM/E65H4XqU7z8AAAA/SQUAAAAAAAABjQIAAEgAAAAwtb/U/lLTPxOuR+F6lO8/AAAAP1gFAAAAAAAAAY4CAABIAAAAhrcZ3mZ40z8J16NwPYrvPwAAAD9YBQAAAAAAAAGPAgAASAAAALG4xuIai9M/CdejcD2K7z8AAAA/aAUAAAAAAAABkAIAAEgAAADcuXPnzp3TP///////f+8/AAAAP2gFAAAAAAAAAZECAABIAAAACLsg7IKw0z///////3/vPwAAAD93BQAAAAAAAAGSAgAASAAAADO8zfA2w9M///////9/7z8AAAA/hwUAAAAAAAABkwIAAEgAAABfvXr16tXTP/UoXI/Cde8/AAAAP5cFAAAAAAAAAZQCAABIAAAAir4n+p7o0z/1KFyPwnXvPwAAAD+mBQAAAAAAAAGVAgAASAAAALS/1P5S+9M/9Shcj8J17z8AAAA/pgUAAAAAAAABlgIAAEgAAADgwIEDBw7UP/UoXI/Cde8/AAAAP7YFAAAAAAAAAZcCAABIAAAAN8PbDG8z1D/rUbgehWvvPwAAAD+2BQAAAAAAAAGYAgAASAAAALfG4hqLa9Q/61G4HoVr7z8AAAA/xgUAAAAAAAABmQIAAEgAAAA6yukop6PUP+tRuB6Fa+8/AAAAP8YFAAAAAAAAAZoCAABIAAAA586dO3fu1D/rUbgehWvvPwAAAD/VBQAAAAAAAAGbAgAASAAAAJXTUU5HOdU/4XoUrkdh7z8AAAA/1QUAAAAAAAABnAIAAEgAAABB2AVhF4TVP9ejcD0KV+8/AAAAP+UFAAAAAAAAAZ0CAABIAAAAGd5meJvh1T/Xo3A9ClfvPwAAAD/lBQAAAAAAAAGeAgAASAAAAMXiGotrLNY/16NwPQpX7z8AAAA/9AUAAAAAAAABnwIAAEgAAAB0586dO3fWP83MzMzMTO8/AAAAP/QFAAAAAAAAAaACAABIAAAAIOyCsAvC1j/NzMzMzEzvPwAAAD8EBgAAAAAAAAGhAgAASAAAAHfu3Llz59Y/zczMzMxM7z8AAAA/BAYAAAAAAAABogIAAEgAAAD48ePHjx/XP8P1KFyPQu8/AAAAPxQGAAAAAAAAAaMCAABIAAAAT/Q90fdE1z/D9Shcj0LvPwAAAD8UBgAAAAAAAAGkAgAASAAAAKb2l9pfatc/w/UoXI9C7z8AAAA/IwYAAAAAAAABpQIAAEgAAAD8+PHjx4/XP8P1KFyPQu8/AAAAPyMGAAAAAAAAAaYCAABIAAAAJ/qe6Hui1z/D9Shcj0LvPwAAAD8zBgAAAAAAAAGnAgAASAAAAFP7S+0vtdc/w/UoXI9C7z8AAAA/MwYAAAAAAAABqAIAAEgAAAB+/Pjx48fXP8P1KFyPQu8/AAAAP0MGAAAAAAAAAakCAABIAAAAfvz48ePH1z+3HoXrUTjvPwAAAD/zCgAAAAAAAAGqAgAASAAAALzN8DbD28w/jsL1KFyPvj8AAAA/AAAAAAAAAAABqwIAAEgAAAAOyTwk85DMP47C9Shcj74/AAAAPwAAAAAAAAAAAawCAABIAAAAuMbiGotrzD+OwvUoXI++PwAAAD8QAAAAAAAAAAGtAgAASAAAAAzCLgi7IMw/jsL1KFyPvj8AAAA/EAAAAAAAAAABrgIAAEgAAABevXr16tXLP47C9Shcj74/AAAAPx8AAAAAAAAAAa8CAABIAAAACLsg7IKwyz+OwvUoXI++PwAAAD8vAAAAAAAAAAGwAgAASAAAALC4xuIai8s/jsL1KFyPvj8AAAA/LwAAAAAAAAABsQIAAEgAAABctmzZsmXLP47C9Shcj74/AAAAPz4AAAAAAAAAAbICAABIAAAACLsg7IKwyz+OwvUoXI++PwAAAD+sAAAAAAAAAAGzAgAASAAAAAzCLgi7IMw/jsL1KFyPvj8AAAA/rAAAAAAAAAABtAIAAEgAAAAOyTwk85DMPz4K16NwPb4/AAAAP7sAAAAAAAAAAbUCAABIAAAAvtT+UvtLzT8+CtejcD2+PwAAAD+7AAAAAAAAAAG2AgAASAAAABzldJTTUc4/7FG4HoXrvT8AAAA/ywAAAAAAAAABtwIAAEgAAADM8DbD2wzPP0jhehSuR70/AAAAP8sAAAAAAAAAAbgCAABIAAAAF4RdEHZB0D/2KFyPwvW8PwAAAD/bAAAAAAAAAAG5AgAASAAAAJyOcjrK6dA/pHA9CtejvD8AAAA/2wAAAAAAAAABugIAAEgAAAB4m+FthrfRP6RwPQrXo7w/AAAAP+oAAAAAAAAAAbsCAABIAAAAqqqqqqqq0j+kcD0K16O8PwAAAD/6AAAAAAAAAAG8AgAASAAAAAi7IOyCsNM/pHA9CtejvD8AAAA/+gAAAAAAAAABvQIAAEgAAADnzp07d+7UP6RwPQrXo7w/AAAAP/oAAAAAAAAAAb4CAABIAAAAcODAgQMH1j+kcD0K16O8PwAAAD8KAQAAAAAAAAG/AgAASAAAAPjx48ePH9c/pHA9CtejvD8AAAA/CgEAAAAAAAABwAIAAEgAAADXBWEXhF3YP6RwPQrXo7w/AAAAPxkBAAAAAAAAAcECAABIAAAAYReEXRB22T+kcD0K16O8PwAAAD8ZAQAAAAAAAAHCAgAASAAAAL0n+p7oe9o/SOF6FK5HvT8AAAA/KQEAAAAAAAABwwIAAEgAAABGOR3ldJTbP+xRuB6F670/AAAAPzgBAAAAAAAAAcQCAABIAAAApEmTJk2a3D8+CtejcD2+PwAAAD84AQAAAAAAAAHFAgAASAAAANZYXGNxjd0/4noUrkfhvj8AAAA/SAEAAAAAAAABxgIAAEgAAADcZnib4W3eP+J6FK5H4b4/AAAAP0gBAAAAAAAAAccCAABIAAAAEHZB2AVh3z80MzMzMzO/PwAAAD9YAQAAAAAAAAHIAgAASAAAAAvCLgi7IOA/NDMzMzMzvz8AAAA/WAEAAAAAAAAByQIAAEgAAAAPyTwk85DgP4brUbgehb8/AAAAP2cBAAAAAAAAAcoCAABIAAAAUk5HOR3l4D+G61G4HoW/PwAAAD9nAQAAAAAAAAHLAgAASAAAAGjSpEmTJuE/hutRuB6Fvz8AAAA/dwEAAAAAAAABzAIAAEgAAAC/1P5S+0vhP4brUbgehb8/AAAAP3cBAAAAAAAAAc0CAABIAAAAgFYCWglo4T+G61G4HoW/PwAAAD+HAQAAAAAAAAHOAgAASAAAAKtXr169euE/hutRuB6Fvz8AAAA/AQIAAAAAAAABzwIAAEgAAABB2AVhF4ThP4brUbgehb8/AAAAPwECAAAAAAAAAdACAABIAAAA11hcY3GN4T+G61G4HoW/PwAAAD8RAgAAAAAAAAHRAgAASAAAAAJaCWgloOE/hutRuB6Fvz8AAAA/EQIAAAAAAAAB0gIAAEgAAAAtW7Zs2bLhP4brUbgehb8/AAAAPyACAAAAAAAAAdMCAABIAAAA7dy5c+fO4T+G61G4HoW/PwAAAD8gAgAAAAAAAAHUAgAASAAAAK9evXr16uE/hutRuB6Fvz8AAAA/MAIAAAAAAAAB1QIAAEgAAAAxYsSIESPiP4brUbgehb8/AAAAPz8CAAAAAAAAAdYCAABIAAAASOYhmYdk4j+G61G4HoW/PwAAAD8/AgAAAAAAAAHXAgAASAAAAPXq1atXr+I/hutRuB6Fvz8AAAA/PwIAAAAAAAAB2AIAAEgAAAA4cODAgQPjP4brUbgehb8/AAAAP08CAAAAAAAAAdkCAABIAAAAO3fu3Llz4z+G61G4HoW/PwAAAD9fAgAAAAAAAAHaAgAASAAAAD9+/Pjx4+M/hutRuB6Fvz8AAAA/XwIAAAAAAAAB2wIAAEgAAACsBLQS0ErkP9ijcD0K178/AAAAP24CAAAAAAAAAdwCAABIAAAAGotrLK6x5D8UrkfhehTAPwAAAD9uAgAAAAAAAAHdAgAASAAAAIgRI0aMGOU/FK5H4XoUwD8AAAA/fgIAAAAAAAAB3gIAAEgAAAA1FtdYXGPlPxSuR+F6FMA/AAAAP34CAAAAAAAAAd8CAABIAAAATZo0adKk5T8UrkfhehTAPwAAAD+OAgAAAAAAAAHgAgAASAAAAKOcjnI6yuU/FK5H4XoUwD8AAAA/jgIAAAAAAAAB4QIAAEgAAACPHz9+/PjlPz4K16NwPcA/AAAAP50CAAAAAAAAAeICAABIAAAAfKLvib4n5j8+CtejcD3APwAAAD+dAgAAAAAAAAHjAgAASAAAANGkSZMmTeY/PgrXo3A9wD8AAAA/rQIAAAAAAAAB5AIAAEgAAAC+J/qe6HvmPz4K16NwPcA/AAAAP60CAAAAAAAAAeUCAABIAAAAq6qqqqqq5j8+CtejcD3APwAAAD+8AgAAAAAAAAHmAgAASAAAAGosrrG4xuY/ZmZmZmZmwD8AAAA/vAIAAAAAAAAB5wIAAEgAAAAsrrG4xuLmP2ZmZmZmZsA/AAAAP8wCAAAAAAAAAegCAABIAAAA7S+1v9T+5j9mZmZmZmbAPwAAAD/MAgAAAAAAAAHpAgAASAAAAK6xuMbiGuc/ZmZmZmZmwD8AAAA/3AIAAAAAAAAB6gIAAEgAAABCMg/JPCTnP2ZmZmZmZsA/AAAAP9wCAAAAAAAAAesCAABIAAAABLQS0EpA5z9mZmZmZmbAPwAAAD/rAgAAAAAAAAHsAgAASAAAAMU1FtdYXOc/ZmZmZmZmwD8AAAA/6wIAAAAAAAAB7QIAAEgAAAAcOHDgwIHnP2ZmZmZmZsA/AAAAP/sCAAAAAAAAAe4CAABIAAAA27lz586d5z8+CtejcD3APwAAAD/7AgAAAAAAAAHvAgAASAAAADO8zfA2w+c/FK5H4XoUwD8AAAA/CwMAAAAAAAAB8AIAAEgAAAAfP378+PHnPxSuR+F6FMA/AAAAPwsDAAAAAAAAAfECAABIAAAAdUHYBWEX6D8UrkfhehTAPwAAAD8aAwAAAAAAAAHyAgAASAAAAPdE3xN9T+g/FK5H4XoUwD8AAAA/GgMAAAAAAAAB8wIAAEgAAADix48fP37oP9ijcD0K178/AAAAPyoDAAAAAAAAAfQCAABIAAAAkcxDMg/J6D+G61G4HoW/PwAAAD8qAwAAAAAAAAH1AgAASAAAAD3R90TfE+k/hutRuB6Fvz8AAAA/OQMAAAAAAAAB9gIAAEgAAADp1atXr17pP4brUbgehb8/AAAAPzkDAAAAAAAAAfcCAABIAAAAV1xjcY3F6T+G61G4HoW/PwAAAD9JAwAAAAAAAAH4AgAASAAAAMXiGotrLOo/hutRuB6Fvz8AAAA/WQMAAAAAAAAB+QIAAEgAAADI6Sino5zqP4brUbgehb8/AAAAP1kDAAAAAAAAAfoCAABIAAAAzPA2w9sM6z+G61G4HoW/PwAAAD9ZAwAAAAAAAAH7AgAASAAAAM/3RN8Tfes/hutRuB6Fvz8AAAA/aAMAAAAAAAAB/AIAAEgAAADT/lL7S+3rP4brUbgehb8/AAAAP2gDAAAAAAAAAf0CAABIAAAAQoUKFSpU7D+G61G4HoW/PwAAAD94AwAAAAAAAAH+AgAASAAAAIUKFSpUqOw/hutRuB6Fvz8AAAA/eAMAAAAAAAAB/wIAAEgAAAAxD8k8JPPsP4brUbgehb8/AAAAP4gDAAAAAAAAAQADAABIAAAA3RN9T/Q97T+G61G4HoW/PwAAAD+XAwAAAAAAAAEBAwAASAAAADUW11hcY+0/hutRuB6Fvz8AAAA/lwMAAAAAAAABAgMAAEgAAAAhmYdkHpLtP4brUbgehb8/AAAAP5cDAAAAAAAAAQMDAABIAAAA4RqLayyu7T+G61G4HoW/PwAAAD+nAwAAAAAAAAEEAwAASAAAADkd5XSU0+0/hutRuB6Fvz8AAAA/tgMAAAAAAAABBQMAAEgAAADNnTt37tztPzQzMzMzM78/AAAAP7YDAAAAAAAAAQYDAABIAAAA+Z7oe6Lv7T80MzMzMzO/PwAAAD/GAwAAAAAAAAEHAwAASAAAACWglYBWAu4/4noUrkfhvj8AAAA/xgMAAAAAAAABCAMAAEgAAAC7IOyCsAvuP+J6FK5H4b4/AAAAP9YDAAAAAAAAAQkDAABIAAAA5SGZh2Qe7j+OwvUoXI++PwAAAD/WAwAAAAAAAAEKAwAASAAAAHui74m+J+4/jsL1KFyPvj8AAAA/5QMAAAAAAAABCwMAAEgAAAARI0aMGDHuP47C9Shcj74/AAAAP+UDAAAAAAAAAQwDAABIAAAApaOcjnI67j+OwvUoXI++PwAAAD/1AwAAAAAAAAENAwAASAAAADsk85DMQ+4/jsL1KFyPvj8AAAA/9QMAAAAAAAABDgMAAEgAAAA7JPOQzEPuPz4K16NwPb4/AAAAPwUEAAAAAAAAAQ8DAABIAAAA0aRJkyZN7j8+CtejcD2+PwAAAD8FBAAAAAAAAAEQAwAASAAAAGcloJWAVu4/PgrXo3A9vj8AAAA/JAQAAAAAAAABEQMAAEgAAABnJaCVgFbuP+xRuB6F670/AAAAPzMEAAAAAAAAARIDAABIAAAA/aX2l9pf7j/sUbgeheu9PwAAAD9TBAAAAAAAAAETAwAASAAAAJMmTZo0ae4/mpmZmZmZvT8AAAA/UwQAAAAAAAABFAMAAEgAAAC/J/qe6HvuP5qZmZmZmb0/AAAAP1MEAAAAAAAAARUDAABIAAAA5yino5yO7j9I4XoUrke9PwAAAD9iBAAAAAAAAAEWAwAASAAAABMqVKhQoe4/SOF6FK5HvT8AAAA/YgQAAAAAAAABFwMAAEgAAAA/KwGtBLTuP/YoXI/C9bw/AAAAP3IEAAAAAAAAARgDAABIAAAAayyusbjG7j+kcD0K16O8PwAAAD9yBAAAAAAAAAEZAwAASAAAACuusbjG4u4/pHA9CtejvD8AAAA/ggQAAAAAAAABGgMAAEgAAADrL7W/1P7uP6RwPQrXo7w/AAAAP4IEAAAAAAAAARsDAABIAAAAQzIPyTwk7z9SuB6F61G8PwAAAD+RBAAAAAAAAAEcAwAASAAAAG8zvM3wNu8/AAAAAAAAvD8AAAA/oQQAAAAAAAABHQMAAEgAAACZNGnSpEnvPwAAAAAAALw/AAAAP6EEAAAAAAAAAR4DAABIAAAAWbZs2bJl7z+uR+F6FK67PwAAAD+wBAAAAAAAAAEfAwAASAAAAIW3Gd5meO8/rkfhehSuuz8AAAA/sAQAAAAAAAABIAMAAEgAAAAbOHDgwIHvP65H4XoUrrs/AAAAP8AEAAAAAAAAASEDAABIAAAAGzhw4MCB7z9cj8L1KFy7PwAAAD/fBAAAAAAAAAEiAwAASAAAABs4cODAge8/uh6F61G4uj8AAAA/DgUAAAAAAAABIwMAAEgAAACxuMbiGovvP2hmZmZmZro/AAAAPx4FAAAAAAAAASQDAABIAAAAsbjG4hqL7z8WrkfhehS6PwAAAD8eBQAAAAAAAAElAwAASAAAAEc5HeV0lO8/cD0K16NwuT8AAAA/LQUAAAAAAAABJgMAAEgAAADbuXPnzp3vP8zMzMzMzLg/AAAAPy0FAAAAAAAAAScDAABIAAAA27lz586d7z8qXI/C9Si4PwAAAD89BQAAAAAAAAEoAwAASAAAAHE6yukop+8/hutRuB6Ftz8AAAA/PQUAAAAAAAABKQMAAEgAAAAHuyDsgrDvP+J6FK5H4bY/AAAAP00FAAAAAAAAASoDAABIAAAAB7sg7IKw7z8+CtejcD22PwAAAD9NBQAAAAAAAAErAwAASAAAAJ07d+7cue8/SOF6FK5HtT8AAAA/XAUAAAAAAAABLAMAAEgAAAAzvM3wNsPvP1K4HoXrUbQ/AAAAP1wFAAAAAAAAAS0DAABIAAAAyTwk85DM7z+uR+F6FK6zPwAAAD9sBQAAAAAAAAEuAwAASAAAAMk8JPOQzO8/XI/C9Shcsz8AAAA/bAUAAAAAAAABLwMAAEgAAABdvXr16tXvPwrXo3A9CrM/AAAAP3wFAAAAAAAAATADAABIAAAAXb169erV7z+4HoXrUbiyPwAAAD+LBQAAAAAAAAExAwAASAAAAF29evXq1e8/ZmZmZmZmsj8AAAA/PAYAAAAAAAABMgMAAEgAAABdvXr16tXvP8L1KFyPwrE/AAAAPzwGAAAAAAAAATMDAABIAAAAXb169erV7z9wPQrXo3CxPwAAAD9LBgAAAAAAAAE0AwAASAAAAF29evXq1e8/HoXrUbgesT8AAAA/SwYAAAAAAAABNQMAAEgAAABdvXr16tXvP8zMzMzMzLA/AAAAP1sGAAAAAAAAATYDAABIAAAAXb169erV7z98FK5H4XqwPwAAAD9bBgAAAAAAAAE3AwAASAAAAMk8JPOQzO8/KlyPwvUosD8AAAA/agYAAAAAAAABOAMAAEgAAADJPCTzkMzvP69H4XoUrq8/AAAAP3oGAAAAAAAAATkDAABIAAAAyTwk85DM7z8L16NwPQqvPwAAAD+ZBgAAAAAAAAE6AwAASAAAAMk8JPOQzO8/ZWZmZmZmrj8AAAA/qQYAAAAAAAABOwMAAEgAAAAzvM3wNsPvP8H1KFyPwq0/AAAAP6kGAAAAAAAAATwDAABIAAAAnTt37ty57z97FK5H4XqsPwAAAD+5BgAAAAAAAAE9AwAASAAAAJ07d+7cue8/16NwPQrXqz8AAAA/uQYAAAAAAAABPgMAAEgAAAAHuyDsgrDvPzMzMzMzM6s/AAAAP8gGAAAAAAAAAT8DAABIAAAAB7sg7IKw7z/tUbgeheupPwAAAD/IBgAAAAAAAAFAAwAASAAAAHE6yukop+8/pXA9CtejqD8AAAA/2AYAAAAAAAABQQMAAEgAAADbuXPnzp3vP1uPwvUoXKc/AAAAP9gGAAAAAAAAAUIDAABIAAAA27lz586d7z8TrkfhehSmPwAAAD/nBgAAAAAAAAFDAwAASAAAAEc5HeV0lO8/zczMzMzMpD8AAAA/5wYAAAAAAAABRAMAAEgAAACxuMbiGovvP4XrUbgehaM/AAAAP/cGAAAAAAAAAUUDAABIAAAAGzhw4MCB7z/hehSuR+GiPwAAAD/3BgAAAAAAAAFGAwAASAAAAIW3Gd5meO8/mZmZmZmZoT8AAAA/BwcAAAAAAAABRwMAAEgAAADvNsPbDG/vP1O4HoXrUaA/AAAAPwcHAAAAAAAAAUgDAABIAAAAWbZs2bJl7z9aj8L1KFyfPwAAAD8WBwAAAAAAAAFJAwAASAAAAMU1FtdYXO8/Eq5H4XoUnj8AAAA/FgcAAAAAAAABSgMAAEgAAAAvtb/U/lLvP87MzMzMzJw/AAAAPyYHAAAAAAAAAUsDAABIAAAAL7W/1P5S7z+G61G4HoWbPwAAAD8mBwAAAAAAAAFMAwAASAAAAJk0adKkSe8/hutRuB6Fmz8AAAA/RQcAAAAAAAABTQMAAEgAAAADtBLQSkDvP4brUbgehZs/AAAAP1UHAAAAAAAAAU4DAABIAAAAbzO8zfA27z+G61G4HoWbPwAAAD9VBwAAAAAAAAFPAwAASAAAAEMyD8k8JO8/hutRuB6Fmz8AAAA/ZAcAAAAAAAABUAMAAEgAAAAXMWLEiBHvP4brUbgehZs/AAAAP2QHAAAAAAAAAVEDAABIAAAAVa9evXr17j8+CtejcD2aPwAAAD90BwAAAAAAAAFSAwAASAAAAAGtBLQS0O4/9ihcj8L1mD8AAAA/dAcAAAAAAAABUwMAAEgAAAB9qf2l9pfuP6xH4XoUrpc/AAAAP4QHAAAAAAAAAVQDAABIAAAA/aX2l9pf7j9mZmZmZmaWPwAAAD+EBwAAAAAAAAFVAwAASAAAAOUhmYdkHu4/HoXrUbgelT8AAAA/kwcAAAAAAAABVgMAAEgAAACjnI5yOsrtP9ijcD0K15M/AAAAP5MHAAAAAAAAAVcDAABIAAAAYBeEXRB27T+QwvUoXI+SPwAAAD/UBwAAAAAAAAFYAwAASAAAAPKQzEMyD+0/AAAAAAAAkD8AAAA/1AcAAAAAAAABWQMAAEgAAADvib4n+p7sP+B6FK5H4Yo/AAAAP+QHAAAAAAAAAVoDAABIAAAA64KwC8Iu7D9UuB6F61GIPwAAAD/kBwAAAAAAAAFbAwAASAAAAOh7ou+Jvus/xPUoXI/ChT8AAAA/8wcAAAAAAAABXAMAAEgAAAB69erVq1frPzAzMzMzM4M/AAAAPwMIAAAAAAAAAV0DAABIAAAACWgloJWA6j+kcD0K16OAPwAAAD8iCAAAAAAAAAFeAwAASAAAAHDgwIEDB+o/pHA9CtejgD8AAAA/IggAAAAAAAABXwMAAEgAAAAZ3mZ4m+HpP6RwPQrXo4A/AAAAPzIIAAAAAAAAAWADAABIAAAAAloJaCWg6T+kcD0K16OAPwAAAD8yCAAAAAAAAAFhAwAASAAAABXXWFxjcek/pHA9CtejgD8AAAA/QQgAAAAAAAABYgMAAEgAAAAqVKhQoULpP6RwPQrXo4A/AAAAP0EIAAAAAAAAAWMDAABIAAAAEtBKQCsB6T+kcD0K16OAPwAAAD9RCAAAAAAAAAFkAwAASAAAACZNmjRp0ug/pHA9CtejgD8AAAA/UQgAAAAAAAABZQMAAEgAAAAOyTwk85DoP6RwPQrXo4A/AAAAP2EIAAAAAAAAAWYDAABIAAAAjcU1FtdY6D8oXI/C9Sh8PwAAAD9hCAAAAAAAAAFnAwAASAAAAN/AgQMHDug/KFyPwvUofD8AAAA/cAgAAAAAAAABaAMAAEgAAACdO3fu3LnnPyhcj8L1KHw/AAAAP3AIAAAAAAAAAWkDAABIAAAA8DbD2wxv5z8oXI/C9Sh8PwAAAD+ACAAAAAAAAAFqAwAASAAAABgxYsSIEec/KFyPwvUofD8AAAA/gAgAAAAAAAABawMAAEgAAACrqqqqqqrmPyhcj8L1KHw/AAAAP48IAAAAAAAAAWwDAABIAAAAOyTzkMxD5j8oXI/C9Sh8PwAAAD+PCAAAAAAAAAFtAwAASAAAAM6dO3fu3OU/KFyPwvUofD8AAAA/nwgAAAAAAAABbgMAAEgAAACLGDFixIjlP6RwPQrXo4A/AAAAP58IAAAAAAAAAW8DAABIAAAAiBEjRowY5T+kcD0K16OAPwAAAD+vCAAAAAAAAAFwAwAASAAAAIQKFSpUqOQ/xPUoXI/ChT8AAAA/rwgAAAAAAAABcQMAAEgAAACsBLQS0ErkP1S4HoXrUYg/AAAAP74IAAAAAAAAAXIDAABIAAAAlYBWAloJ5D9UuB6F61GIPwAAAD++CAAAAAAAAAFzAwAASAAAAH38+PHjx+M/VLgehetRiD8AAAA/zggAAAAAAAABdAMAAEgAAACReUjmIZnjP1S4HoXrUYg/AAAAP84IAAAAAAAAAXUDAABIAAAApfaX2l9q4z/gehSuR+GKPwAAAD/eCAAAAAAAAAF2AwAASAAAAE/0PdH3ROM/cD0K16NwjT8AAAA/7QgAAAAAAAABdwMAAEgAAAD48ePHjx/jP3A9CtejcI0/AAAAP+0IAAAAAAAAAXgDAABIAAAAou+Jvif64j9wPQrXo3CNPwAAAD/9CAAAAAAAAAF5AwAASAAAAEztL7W/1OI/AAAAAAAAkD8AAAA//QgAAAAAAAABegMAAEgAAAD16tWrV6/iPwAAAAAAAJA/AAAAPwwJAAAAAAAAAXsDAABIAAAACWgloJWA4j8AAAAAAACQPwAAAD8MCQAAAAAAAAF8AwAASAAAAIdkHpJ5SOI/RuF6FK5HkT8AAAA/HAkAAAAAAAABfQMAAEgAAAAxYsSIESPiP5DC9Shcj5I/AAAAPxwJAAAAAAAAAX4DAABIAAAAr169evXq4T+QwvUoXI+SPwAAAD8sCQAAAAAAAAF/AwAASAAAAAJaCWgloOE/2KNwPQrXkz8AAAA/LAkAAAAAAAABgAMAAEgAAAC/1P5S+0vhPx6F61G4HpU/AAAAPzsJAAAAAAAAAYEDAABIAAAAEtBKQCsB4T8ehetRuB6VPwAAAD87CQAAAAAAAAGCAwAASAAAADrK6Sino+A/ZmZmZmZmlj8AAAA/SwkAAAAAAAABgwMAAEgAAAA3w9sMbzPgP2ZmZmZmZpY/AAAAP0sJAAAAAAAAAYQDAABIAAAAknlI5iGZ3z+sR+F6FK6XPwAAAD9bCQAAAAAAAAGFAwAASAAAALZs2bJly94/9ihcj8L1mD8AAAA/WwkAAAAAAAABhgMAAEgAAADYX2p/qf3dPz4K16NwPZo/AAAAP2oJAAAAAAAAAYcDAABIAAAA/lL7S+0v3T8+CtejcD2aPwAAAD9qCQAAAAAAAAGIAwAASAAAAPZE3xN9T9w/hutRuB6Fmz8AAAA/egkAAAAAAAABiQMAAEgAAAAcOHDgwIHbP87MzMzMzJw/AAAAP3oJAAAAAAAAAYoDAABIAAAAFCpUqFCh2j/OzMzMzMycPwAAAD+JCQAAAAAAAAGLAwAASAAAAJAfP378+Nk/Eq5H4XoUnj8AAAA/iQkAAAAAAAABjAMAAEgAAAA1FtdYXGPZPxKuR+F6FJ4/AAAAP5kJAAAAAAAAAY0DAABIAAAAhQoVKlSo2D8SrkfhehSePwAAAD+ZCQAAAAAAAAGOAwAASAAAAP///////9c/Eq5H4XoUnj8AAAA/qQkAAAAAAAABjwMAAEgAAACm9pfaX2rXPxKuR+F6FJ4/AAAAP6kJAAAAAAAAAZADAABIAAAAIOyCsAvC1j8SrkfhehSePwAAAD+4CQAAAAAAAAGRAwAASAAAAEXfE31P9NU/Eq5H4XoUnj8AAAA/uAkAAAAAAAABkgMAAEgAAADq1atXr17VPxKuR+F6FJ4/AAAAP8gJAAAAAAAAAZMDAABIAAAAkcxDMg/J1D8SrkfhehSePwAAAD/ICQAAAAAAAAGUAwAASAAAAAvCLgi7INQ/Eq5H4XoUnj8AAAA/2AkAAAAAAAABlQMAAEgAAADcuXPnzp3TPxKuR+F6FJ4/AAAAP9gJAAAAAAAAAZYDAABIAAAA2LJly5Yt0z8SrkfhehSePwAAAD/nCQAAAAAAAAGXAwAASAAAAAGtBLQS0NI/Eq5H4XoUnj8AAAA/9wkAAAAAAAABmAMAAEgAAAD9pfaX2l/SP87MzMzMzJw/AAAAP/cJAAAAAAAAAZkDAABIAAAAJaCVgFYC0j/OzMzMzMycPwAAAD8GCgAAAAAAAAGaAwAASAAAAKOcjnI6ytE/hutRuB6Fmz8AAAA/BgoAAAAAAAABmwMAAEgAAAAimYdkHpLRP4brUbgehZs/AAAAPwYKAAAAAAAAAZwDAABIAAAAoJWAVgJa0T8+CtejcD2aPwAAAD8WCgAAAAAAAAGdAwAASAAAAB6SeUjmIdE/9ihcj8L1mD8AAAA/JgoAAAAAAAABngMAAEgAAADIjx8/fvzQP/YoXI/C9Zg/AAAAPyYKAAAAAAAAAZ8DAABIAAAARowYMWLE0D9mZmZmZmaWPwAAAD81CgAAAAAAAAGgAwAASAAAAMSIESNGjNA/ZmZmZmZmlj8AAAA/NQoAAAAAAAABoQMAAEgAAABDhQoVKlTQPx6F61G4HpU/AAAAP0UKAAAAAAAAAaIDAABIAAAAF4RdEHZB0D8ehetRuB6VPwAAAD9FCgAAAAAAAAGjAwAASAAAAMGBAwcOHNA/2KNwPQrXkz8AAAA/VQoAAAAAAAABpAMAAEgAAADU/lL7S+3PP9ijcD0K15M/AAAAP1UKAAAAAAAAAaUDAABIAAAAfvz48ePHzz/Yo3A9CteTPwAAAD9kCgAAAAAAAAGmAwAASAAAACj6nuh7os8/2KNwPQrXkz8AAAA/ZAoAAAAAAAABpwMAAEgAAADQ90TfE33PP9ijcD0K15M/AAAAP3QKAAAAAAAAAagDAABIAAAAJPOQzEMyzz/Yo3A9CteTPwAAAD+DCgAAAAAAAAGpAwAASAAAACDsgrALws4/2KNwPQrXkz8AAAA/gwoAAAAAAAABqgMAAEgAAAB0586dO3fOP9ijcD0K15M/AAAAP5MKAAAAAAAAAasDAABIAAAAxuIai2sszj/Yo3A9CteTPwAAAD+TCgAAAAAAAAGsAwAASAAAAMLbDG8zvM0/kML1KFyPkj8AAAA/owoAAAAAAAABrQMAAEgAAAC+1P5S+0vNP0bhehSuR5E/AAAAP6MKAAAAAAAAAa4DAABIAAAAZsuWLVu2zD9G4XoUrkeRPwAAAD+yCgAAAAAAAAGvAwAASAAAALS/1P5S+8s/cD0K16NwjT8AAAA/sgoAAAAAAAABsAMAAEgAAABctmzZsmXLP+B6FK5H4Yo/AAAAP8IKAAAAAAAAAbEDAABIAAAA/qX2l9pfyj/E9Shcj8KFPwAAAD/CCgAAAAAAAAGyAwAASAAAAPaX2l9qf8k/MDMzMzMzgz8AAAA/0goAAAAAAAABswMAAEgAAADwib4n+p7IPyhcj8L1KHw/AAAAP9IKAAAAAAAAAbQDAABIAAAA7IKwC8IuyD8oXI/C9Sh8PwAAAD/hCgAAAAAAAAG1AwAASAAAAJSAVgJaCcg/ENejcD0Kdz8AAAA/4QoAAAAAAAABtgMAAEgAAABAfvz48ePHPxDXo3A9Cnc/AAAAP/EKAAAAAAAACw==</ink>
</athena>
</file>

<file path=customXml/item26.xml><?xml version="1.0" encoding="utf-8"?>
<athena xmlns="http://schemas.microsoft.com/edu/athena" version="0.1.2681.0">
  <media streamable="true" recordStart="388396" recordEnd="408845" recordLength="1460633" start="388396" end="408845" audioFormat="{00001610-0000-0010-8000-00AA00389B71}" audioRate="44100" muted="false" volume="0.8" fadeIn="0" fadeOut="0" videoFormat="{34363248-0000-0010-8000-00AA00389B71}" videoRate="30" videoWidth="960" videoHeight="720"/>
</athena>
</file>

<file path=customXml/item27.xml><?xml version="1.0" encoding="utf-8"?>
<athena xmlns="http://schemas.microsoft.com/edu/athena" version="0.1.2681.0">
  <media streamable="true" recordStart="449821" recordEnd="493982" recordLength="1460633" start="449821" end="493982" audioFormat="{00001610-0000-0010-8000-00AA00389B71}" audioRate="44100" muted="false" volume="0.8" fadeIn="0" fadeOut="0" videoFormat="{34363248-0000-0010-8000-00AA00389B71}" videoRate="30" videoWidth="960" videoHeight="720"/>
</athena>
</file>

<file path=customXml/item2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AAAAAR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B2KwAAAAAAAAXq////DEFjdGlvblR5cGVWMQEAAAAHdmFsdWVfXwAIAgAAAAAAAAABBQAAAAQAAAAJFwAAAAkYAAAA3TUAAAAAAAAB5////+r///8AAAAAAQYAAAAEAAAACRoAAAAJGwAAAFdRAAAAAAAAAeT////q////AAAAAAEHAAAABAAAAAkdAAAACR4AAAB7kQAAAAAAAAHh////6v///wAAAAABCAAAAAQAAAAJIAAAAAkhAAAAceYAAAAAAAAB3v///+r///8AAAAAAQkAAAAEAAAACSMAAAAJJAAAAPkIAQAAAAAAAdv////q////AAAAAAEKAAAABAAAAAkmAAAACScAAAA7QAEAAAAAAAHY////6v///wAAAAABCwAAAAQAAAAJKQAAAAkqAAAAHEkBAAAAAAAB1f///+r///8AAAAAAQwAAAAEAAAACSwAAAAJLQAAACZMAQAAAAAAAdL////q////AAAAAAENAAAABAAAAAkvAAAACTAAAACKUQEAAAAAAAHP////6v///wAAAAABDgAAAAQAAAAJMgAAAAkzAAAADJUBAAAAAAABzP///+r///8AAAAAAQ8AAAAEAAAACTUAAAAJNgAAADSaAQAAAAAAAcn////q////AAAAAAEQAAAABAAAAAk4AAAACTkAAAB+1gEAAAAAAAHG////6v///wAAAAABEQAAAAQAAAAJOwAAAAk8AAAAzv8BAAAAAAABw////+r///8AAAAAARIAAAAEAAAACT4AAAAJPwAAAMkOAgAAAAAAAcD////q////AAAAAAUTAAAADUNsZWFyQ2FudmFzVjECAAAACVN0YXJ0VGltZQRUeXBlAAQQDEFjdGlvblR5cGVWMQIAAAACAAAANCoCAAAAAAABv////+r///8AAAAABRQAAAAPUGVuQXR0cmlidXRlc1YxCgAAAAdfY29sb3JBB19jb2xvclIHX2NvbG9yRwdfY29sb3JCCkZpdFRvQ3VydmUGSGVpZ2h0Dklnbm9yZVByZXNzdXJlDUlzSGlnaGxpZ2h0ZXIFU2hhcGUFV2lkdGgAAAAAAAAAAAQAAgICAgEGAQEMQnJ1c2hTaGFwZVYxAgAAAAYCAAAA//BaKAAAAAAAAAAiQAAABb7///8MQnJ1c2hTaGFwZVYxAQAAAAd2YWx1ZV9fAAgCAAAAAQAAAAAAAAAAACJABRUAAAAKSW5rVHJhY2VWMQMAAAANTGlzdGAxK19pdGVtcwxMaXN0YDErX3NpemUPTGlzdGAxK192ZXJzaW9uBAAAGFNoYXJlZC5JbmtpbmcuSW5rUG9pbnRbXQIAAAAICAIAAAAJQwAAAEwAAABMAAAAARcAAAAUAAAA//BaKAAAAAAAAAAiQAAAAbz///++////AQAAAAAAAAAAACJAARgAAAAVAAAACUUAAAAsAAAALAAAAAEaAAAAFAAAAP/wWigAAAAAAAAAIkAAAAG6////vv///wEAAAAAAAAAAAAiQAEbAAAAFQAAAAlHAAAA4gAAAOIAAAABHQAAABQAAAD/8FooAAAAAAAAACJAAAABuP///77///8BAAAAAAAAAAAAIkABHgAAABUAAAAJSQAAACUAAAAlAAAAASAAAAAUAAAA//BaKAAAAAAAAAAiQAAAAbb///++////AQAAAAAAAAAAACJAASEAAAAVAAAACUsAAAAnAAAAJwAAAAEjAAAAFAAAAP/wWigAAAAAAAAAIkAAAAG0////vv///wEAAAAAAAAAAAAiQAEkAAAAFQAAAAlNAAAAGgAAABoAAAABJgAAABQAAAD/8FooAAAAAAAAACJAAAABsv///77///8BAAAAAAAAAAAAIkABJwAAABUAAAAJTwAAADsAAAA7AAAAASkAAAAUAAAA//BaKAAAAAAAAAAiQAAAAbD///++////AQAAAAAAAAAAACJAASoAAAAVAAAACVEAAAAcAAAAHAAAAAEsAAAAFAAAAP/wWigAAAAAAAAAIkAAAAGu////vv///wEAAAAAAAAAAAAiQAEtAAAAFQAAAAlTAAAAKAAAACgAAAABLwAAABQAAAD/8FooAAAAAAAAACJAAAABrP///77///8BAAAAAAAAAAAAIkABMAAAABUAAAAJVQAAAGsAAABrAAAAATIAAAAUAAAA//BaKAAAAAAAAAAiQAAAAar///++////AQAAAAAAAAAAACJAATMAAAAVAAAACVcAAAAYAAAAGAAAAAE1AAAAFAAAAP/wWigAAAAAAAAAIkAAAAGo////vv///wEAAAAAAAAAAAAiQAE2AAAAFQAAAAlZAAAARwAAAEcAAAABOAAAABQAAAD/8FooAAAAAAAAACJAAAABpv///77///8BAAAAAAAAAAAAIkABOQAAABUAAAAJWwAAACcAAAAnAAAAATsAAAAUAAAA//BaKAAAAAAAAAAiQAAAAaT///++////AQAAAAAAAAAAACJAATwAAAAVAAAACV0AAABrAAAAawAAAAE+AAAAFAAAAP/wWigAAAAAAAAAIkAAAAGi////vv///wEAAAAAAAAAAAAiQAE/AAAAFQAAAAlfAAAAHwAAAB8AAAAHQwAAAAABAAAAgAAAAAQKSW5rUG9pbnRWMQI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00B0UAAAAAAQAAAEAAAAAECklua1BvaW50VjEC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0UB0cAAAAAAQAAAAABAAAECklua1BvaW50VjEC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NHgdJAAAAAAEAAABAAAAABApJbmtQb2ludFYxAgAAAAm6AQAACbsBAAAJvAEAAAm9AQAACb4BAAAJvwEAAAnAAQAACcEBAAAJwgEAAAnDAQAACcQBAAAJxQEAAAnGAQAACccBAAAJyAEAAAnJAQAACcoBAAAJywEAAAnMAQAACc0BAAAJzgEAAAnPAQAACdABAAAJ0QEAAAnSAQAACdMBAAAJ1AEAAAnVAQAACdYBAAAJ1wEAAAnYAQAACdkBAAAJ2gEAAAnbAQAACdwBAAAJ3QEAAAneAQAADRsHSwAAAAABAAAAQAAAAAQKSW5rUG9pbnRWMQIAAAAJ3wEAAAngAQAACeEBAAAJ4gEAAAnjAQAACeQBAAAJ5QEAAAnmAQAACecBAAAJ6AEAAAnpAQAACeoBAAAJ6wEAAAnsAQAACe0BAAAJ7gEAAAnvAQAACfABAAAJ8QEAAAnyAQAACfMBAAAJ9AEAAAn1AQAACfYBAAAJ9wEAAAn4AQAACfkBAAAJ+gEAAAn7AQAACfwBAAAJ/QEAAAn+AQAACf8BAAAJAAIAAAkBAgAACQICAAAJAwIAAAkEAgAACQUCAAANGQdNAAAAAAEAAAAgAAAABApJbmtQb2ludFYxAgAAAAkGAgAACQcCAAAJCAIAAAkJAgAACQoCAAAJCwIAAAkMAgAACQ0CAAAJDgIAAAkPAgAACRACAAAJEQIAAAkSAgAACRMCAAAJFAIAAAkVAgAACRYCAAAJFwIAAAkYAgAACRkCAAAJGgIAAAkbAgAACRwCAAAJHQIAAAkeAgAACR8CAAANBgdPAAAAAAEAAABAAAAABApJbmtQb2ludFYxAgA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NBQdRAAAAAAEAAAAgAAAABApJbmtQb2ludFYxAgAAAAlbAgAACVwCAAAJXQIAAAleAgAACV8CAAAJYAIAAAlhAgAACWICAAAJYwIAAAlkAgAACWUCAAAJZgIAAAlnAgAACWgCAAAJaQIAAAlqAgAACWsCAAAJbAIAAAltAgAACW4CAAAJbwIAAAlwAgAACXECAAAJcgIAAAlzAgAACXQCAAAJdQIAAAl2AgAADQQHUwAAAAABAAAAQAAAAAQKSW5rUG9pbnRWMQIAAAAJdwIAAAl4AgAACXkCAAAJegIAAAl7AgAACXwCAAAJfQIAAAl+AgAACX8CAAAJgAIAAAmBAgAACYICAAAJgwIAAAmEAgAACYUCAAAJhgIAAAmHAgAACYgCAAAJiQIAAAmKAgAACYsCAAAJjAIAAAmNAgAACY4CAAAJjwIAAAmQAgAACZECAAAJkgIAAAmTAgAACZQCAAAJlQIAAAmWAgAACZcCAAAJmAIAAAmZAgAACZoCAAAJmwIAAAmcAgAACZ0CAAAJngIAAA0YB1UAAAAAAQAAAIAAAAAECklua1BvaW50VjECAA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0VB1cAAAAAAQAAACAAAAAECklua1BvaW50VjECAAAACQoDAAAJCwMAAAkMAwAACQ0DAAAJDgMAAAkPAwAACRADAAAJEQMAAAkSAwAACRMDAAAJFAMAAAkVAwAACRYDAAAJFwMAAAkYAwAACRkDAAAJGgMAAAkbAwAACRwDAAAJHQMAAAkeAwAACR8DAAAJIAMAAAkhAwAADQgHWQAAAAABAAAAgAAAAAQKSW5rUG9pbnRWMQIA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DTkHWwAAAAABAAAAQAAAAAQKSW5rUG9pbnRWMQIAAAAJaQMAAAlqAwAACWsDAAAJbAMAAAltAwAACW4DAAAJbwMAAAlwAwAACXEDAAAJcgMAAAlzAwAACXQDAAAJdQMAAAl2AwAACXcDAAAJeAMAAAl5AwAACXoDAAAJewMAAAl8AwAACX0DAAAJfgMAAAl/AwAACYADAAAJgQMAAAmCAwAACYMDAAAJhAMAAAmFAwAACYYDAAAJhwMAAAmIAwAACYkDAAAJigMAAAmLAwAACYwDAAAJjQMAAAmOAwAACY8DAAANGQddAAAAAAEAAACAAAAABApJbmtQb2ludFYxAgA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NFQdfAAAAAAEAAAAgAAAABApJbmtQb2ludFYxAgAAAAn7AwAACfwDAAAJ/QMAAAn+AwAACf8DAAAJAAQAAAkBBAAACQIEAAAJAwQAAAkEBAAACQUEAAAJBgQAAAkHBAAACQgEAAAJCQQAAAkKBAAACQsEAAAJDAQAAAkNBAAACQ4EAAAJDwQAAAkQBAAACREEAAAJEgQAAAkTBAAACRQEAAAJFQQAAAkWBAAACRcEAAAJGAQAAAkZBAAACgVgAAAACklua1BvaW50VjEEAAAAAVgBWQ5QcmVzc3VyZUZhY3RvcglUaW1lU3RhbXAAAAAABgYLEAIAAADNqj3YLam5P0AQu7+aSYs/AAAAPwAAAAAAAAAAAWEAAABgAAAAzY5g/hvduT9AELu/mkmLPwAAAD+cAAAAAAAAAAFiAAAAYAAAANM6yXDmeLo/QBC7v5pJiz8AAAA/rAAAAAAAAAABYwAAAGAAAADZylQJn0i7P0AQu7+aSYs/AAAAP6wAAAAAAAAAAWQAAABgAAAA4VrgoVcYvD9AELu/mkmLPwAAAD+8AAAAAAAAAAFlAAAAYAAAAOfqazoQ6Lw/QBC7v5pJiz8AAAA/vAAAAAAAAAABZgAAAGAAAADtevfSyLe9P0AQu7+aSYs/AAAAP8sAAAAAAAAAAWcAAABgAAAA9e6lkW+7vj/Ah1YXR2qIPwAAAD/LAAAAAAAAAAFoAAAAYAAAAP1iVFAWv78/wIdWF0dqiD8AAAA/2wAAAAAAAAABaQAAAGAAAACET6StTJXAP2D/8W7zioU/AAAAP9sAAAAAAAAAAWoAAABgAAAAiBfq+Sj9wD8Ad43Gn6uCPwAAAD/qAAAAAAAAAAFrAAAAYAAAAIptHjMOS8E/AN1RPJiYfz8AAAA/+gAAAAAAAAABbAAAAGAAAACMw1Js85jBPwDdUTyYmH8/AAAAP/oAAAAAAAAAAW0AAABgAAAAjqd1kuHMwT8A3VE8mJh/PwAAAD8KAQAAAAAAAAFuAAAAYAAAAJD9qcvGGsI/AN1RPJiYfz8AAAA/CgEAAAAAAAABbwAAAGAAAACS4czxtE7CPwDdUTyYmH8/AAAAPxkBAAAAAAAAAXAAAABgAAAAlDcBK5qcwj8A3VE8mJh/PwAAAD8ZAQAAAAAAAAFxAAAAYAAAAJYbJFGI0MI/AN1RPJiYfz8AAAA/KQEAAAAAAAABcgAAAGAAAACY/0Z3dgTDPwDMiOvw2Xk/AAAAPykBAAAAAAAAAXMAAABgAAAAmONpnWQ4wz8AzIjr8Nl5PwAAAD85AQAAAAAAAAF0AAAAYAAAAJzHjMNSbMM/AMyI6/DZeT8AAAA/OQEAAAAAAAABdQAAAGAAAACcq6/pQKDDPwDMiOvw2Xk/AAAAP0gBAAAAAAAAAXYAAABgAAAAngHkIibuwz8AzIjr8Nl5PwAAAD9IAQAAAAAAAAF3AAAAYAAAAKDlBkkUIsQ/AMyI6/DZeT8AAAA/WAEAAAAAAAABeAAAAGAAAACiOzuC+W/EPwDMiOvw2Xk/AAAAP1gBAAAAAAAAAXkAAABgAAAApgOBztXXxD8AzIjr8Nl5PwAAAD9nAQAAAAAAAAF6AAAAYAAAAKo92C2pWcU/AMyI6/DZeT8AAAA/ZwEAAAAAAAABewAAAGAAAACu6UCgc/XFPwDdUTyYmH8/AAAAP3cBAAAAAAAAAXwAAABgAAAAtCOY/0Z3xj8A3VE8mJh/PwAAAD93AQAAAAAAAAF9AAAAYAAAALhd714a+cY/AHeNxp+rgj8AAAA/hwEAAAAAAAABfgAAAGAAAAC6l0a+7XrHP2D/8W7zioU/AAAAP4cBAAAAAAAAAX8AAABgAAAAwNGdHcH8xz9g//Fu84qFPwAAAD+WAQAAAAAAAAGAAAAAYAAAAMKZ42mdZMg/YP/xbvOKhT8AAAA/lgEAAAAAAAABgQAAAGAAAADGYSm2eczIP2D/8W7zioU/AAAAP6YBAAAAAAAAAYIAAABgAAAAyilvAlY0yT9g//Fu84qFPwAAAD+mAQAAAAAAAAGDAAAAYAAAAMx/ozs7gsk/YP/xbvOKhT8AAAA/tgEAAAAAAAABhAAAAGAAAADOR+mHF+rJP2D/8W7zioU/AAAAP7YBAAAAAAAAAYUAAABgAAAA0J0dwfw3yj9g//Fu84qFPwAAAD/FAQAAAAAAAAGGAAAAYAAAANTzUfrhhco/YP/xbvOKhT8AAAA/xQEAAAAAAAABhwAAAGAAAADUZWMN2Z/KP2D/8W7zioU/AAAAP9UBAAAAAAAAAYgAAABgAAAA1kmGM8fTyj9g//Fu84qFPwAAAD/VAQAAAAAAAAGJAAAAYAAAANgtqVm1B8s/YP/xbvOKhT8AAAA/5AEAAAAAAAABigAAAGAAAADaEcx/ozvLP2D/8W7zioU/AAAAP/QBAAAAAAAAAYsAAABgAAAA2vXupZFvyz9g//Fu84qFPwAAAD/6AQAAAAAAAAGMAAAAYAAAANzZEcx/o8s/YP/xbvOKhT8AAAA/+gEAAAAAAAABjQAAAGAAAADeSyPfdr3LP2D/8W7zioU/AAAAPwoCAAAAAAAAAY4AAABgAAAA3i9GBWXxyz9g//Fu84qFPwAAAD8ZAgAAAAAAAAGPAAAAYAAAAOATaStTJcw/YP/xbvOKhT8AAAA/GQIAAAAAAAABkAAAAGAAAADghXo+Sj/MP2D/8W7zioU/AAAAPykCAAAAAAAAAZEAAABgAAAA4veLUUFZzD9g//Fu84qFPwAAAD8pAgAAAAAAAAGSAAAAYAAAAOLbrncvjcw/YP/xbvOKhT8AAAA/OQIAAAAAAAABkwAAAGAAAADkTcCKJqfMP2D/8W7zioU/AAAAPzkCAAAAAAAAAZQAAABgAAAA5r/RnR3BzD9g//Fu84qFPwAAAD9IAgAAAAAAAAGVAAAAYAAAAOYx47AU28w/YP/xbvOKhT8AAAA/SAIAAAAAAAABlgAAAGAAAADmo/TDC/XMP2D/8W7zioU/AAAAP1gCAAAAAAAAAZcAAABgAAAA6BUG1wIPzT9g//Fu84qFPwAAAD+HAgAAAAAAAAGYAAAAYAAAAOgVBtcCD80/AHeNxp+rgj8AAAA/lgIAAAAAAAABmQAAAGAAAADohxfq+SjNPwB3jcafq4I/AAAAP6YCAAAAAAAAAZoAAABgAAAA6Pko/fBCzT8Ad43Gn6uCPwAAAD+mAgAAAAAAAAGbAAAAYAAAAOprOhDoXM0/AHeNxp+rgj8AAAA/tgIAAAAAAAABnAAAAGAAAADsT1021pDNPwB3jcafq4I/AAAAP8UCAAAAAAAAAZ0AAABgAAAA7MFuSc2qzT8Ad43Gn6uCPwAAAD/FAgAAAAAAAAGeAAAAYAAAAO6lkW+73s0/AN1RPJiYfz8AAAA/1QIAAAAAAAABnwAAAGAAAADuibSVqRLOPwDdUTyYmH8/AAAAP9UCAAAAAAAAAaAAAABgAAAA8m3Xu5dGzj8A3VE8mJh/PwAAAD/kAgAAAAAAAAGhAAAAYAAAAPRR+uGFes4/AN1RPJiYfz8AAAA/9AIAAAAAAAABogAAAGAAAAD0NR0IdK7OPwDdUTyYmH8/AAAAP/QCAAAAAAAAAaMAAABgAAAA9hlALmLizj8AzIjr8Nl5PwAAAD/0AgAAAAAAAAGkAAAAYAAAAPj9YlRQFs8/AMyI6/DZeT8AAAA/BAMAAAAAAAABpQAAAGAAAAD6U5eNNWTPPwDMiOvw2Xk/AAAAPwQDAAAAAAAAAaYAAABgAAAA/De6syOYzz8AzIjr8Nl5PwAAAD8TAwAAAAAAAAGnAAAAYAAAAPwb3dkRzM8/AMyI6/DZeT8AAAA/EwMAAAAAAAABqAAAAGAAAAAAuYiJ+wzQPwDMiOvw2Xk/AAAAPyMDAAAAAAAAAakAAABgAAAAASuanPIm0D8AzIjr8Nl5PwAAAD8jAwAAAAAAAAGqAAAAYAAAAAHkIibuM9A/AMyI6/DZeT8AAAA/QgMAAAAAAAABqwAAAGAAAAABnauv6UDQPwDMiOvw2Xk/AAAAP1IDAAAAAAAAAawAAABgAAAALhtryP7U1T8QWchCFrKwPwAAAD8AAAAAAAAAAAGtAAAAYAAAAC/U81H64dU/AMi7zStWsD8AAAA/nAAAAAAAAAABrgAAAGAAAAAujXzb9e7VPwDIu80rVrA/AAAAP6wAAAAAAAAAAa8AAABgAAAAMXGfAeQi1j8AyLvNK1awPwAAAD+8AAAAAAAAAAGwAAAAYAAAADGcOZ7WSdY/AMi7zStWsD8AAAA/vAAAAAAAAAABsQAAAGAAAAAzx9M6yXDWP+BtXrGC9K8/AAAAP8sAAAAAAAAAAbIAAABgAAAAMznlTcCK1j/gbV6xgvSvPwAAAD/LAAAAAAAAAAGzAAAAYAAAADVkf+qysdY/4G1esYL0rz8AAAA/2wAAAAAAAAABtAAAAGAAAAA2SKIQoeXWP9BLRcetPK8/AAAAP+sAAAAAAAAAAbUAAABgAAAAN7qzI5j/1j/QS0XHrTyvPwAAAD/rAAAAAAAAAAG2AAAAYAAAADjlTcCKJtc/0EtFx608rz8AAAA/+gAAAAAAAAABtwAAAGAAAAA5V1/TgUDXP9BLRcetPK8/AAAAPwoBAAAAAAAAAbgAAABgAAAAOslw5nha1z/QS0XHrTyvPwAAAD8KAQAAAAAAAAG5AAAAYAAAADuC+W90Z9c/0EtFx608rz8AAAA/CgEAAAAAAAABugAAAGAAAAA8rZMMZ47XP9BLRcetPK8/AAAAPxkBAAAAAAAAAbsAAABgAAAAPGYclmKb1z/QS0XHrTyvPwAAAD8pAQAAAAAAAAG8AAAAYAAAAD2RtjJVwtc/0EtFx608rz8AAAA/KQEAAAAAAAABvQAAAGAAAAA+A8hFTNzXP9BLRcetPK8/AAAAPzkBAAAAAAAAAb4AAABgAAAAP3XZWEP21z/QS0XHrTyvPwAAAD85AQAAAAAAAAG/AAAAYAAAAD/n6ms6ENg/0EtFx608rz8AAAA/OQEAAAAAAAABwAAAAGAAAABBEoUILTfYP9BLRcetPK8/AAAAP0gBAAAAAAAAAcEAAABgAAAAQj0fpR9e2D/QS0XHrTyvPwAAAD9IAQAAAAAAAAHCAAAAYAAAAEQhQssNktg/0EtFx608rz8AAAA/WAEAAAAAAAABwwAAAGAAAABFTNxnALnYP9BLRcetPK8/AAAAP2gBAAAAAAAAAcQAAABgAAAARnd2BPPf2D/QS0XHrTyvPwAAAD9oAQAAAAAAAAHFAAAAYAAAAEeiEKHlBtk/0EtFx608rz8AAAA/dwEAAAAAAAABxgAAAGAAAABJzao92C3ZP9BLRcetPK8/AAAAP3cBAAAAAAAAAccAAABgAAAAST+8UM9H2T/QS0XHrTyvPwAAAD+HAQAAAAAAAAHIAAAAYAAAAEqxzWPGYdk/0EtFx608rz8AAAA/hwEAAAAAAAAByQAAAGAAAABLI992vXvZP9BLRcetPK8/AAAAP5YBAAAAAAAAAcoAAABgAAAATE55E7Ci2T/QS0XHrTyvPwAAAD/FAQAAAAAAAAHLAAAAYAAAAE0HAp2rr9k/0EtFx608rz8AAAA/1QEAAAAAAAABzAAAAGAAAABOeROwosnZP9BLRcetPK8/AAAAP9kBAAAAAAAAAc0AAABgAAAATTKcOZ7W2T/QS0XHrTyvPwAAAD/ZAQAAAAAAAAHOAAAAYAAAAE7rJMOZ49k/0EtFx608rz8AAAA/6AEAAAAAAAABzwAAAGAAAABQFr9fjAraP9BLRcetPK8/AAAAP+gBAAAAAAAAAdAAAABgAAAAUIjQcoMk2j/QS0XHrTyvPwAAAD/4AQAAAAAAAAHRAAAAYAAAAFH64YV6Pto/0EtFx608rz8AAAA/+AEAAAAAAAAB0gAAAGAAAABSbPOYcVjaP9BLRcetPK8/AAAAPwcCAAAAAAAAAdMAAABgAAAAVTQ55U3A2j/QS0XHrTyvPwAAAD8nAgAAAAAAAAHUAAAAYAAAAFamSvhE2to/0EtFx608rz8AAAA/JwIAAAAAAAAB1QAAAGAAAABWX9OBQOfaP9BLRcetPK8/AAAAPzYCAAAAAAAAAdYAAABgAAAAVxhcCzz02j/QS0XHrTyvPwAAAD82AgAAAAAAAAHXAAAAYAAAAFjR5JQ3Ads/0EtFx608rz8AAAA/RgIAAAAAAAAB2AAAAGAAAADDUmzzmHHgPxZsu0bjz8U/AAAAPwAAAAAAAAAAAdkAAABgAAAAxAv1fJR+4D8WbLtG48/FPwAAAD8jAQAAAAAAAAHaAAAAYAAAAMXEfQaQi+A/Fmy7RuPPxT8AAAA/MwEAAAAAAAAB2wAAAGAAAABE2spUCZ/gPxZsu0bjz8U/AAAAPzMBAAAAAAAAAdwAAABgAAAARZNT3gSs4D8WbLtG48/FPwAAAD9DAQAAAAAAAAHdAAAAYAAAAMaooCx+v+A/Fmy7RuPPxT8AAAA/QwEAAAAAAAAB3gAAAGAAAABGBWXx+8XgP44jNQzuocU/AAAAP1IBAAAAAAAAAd8AAABgAAAAR77tevfS4D+OIzUM7qHFPwAAAD9SAQAAAAAAAAHgAAAAYAAAAMcasj912eA/jiM1DO6hxT8AAAA/YgEAAAAAAAAB4QAAAGAAAABHd3YE89/gP44jNQzuocU/AAAAP3IBAAAAAAAAAeIAAABgAAAAyNM6yXDm4D8G267R+HPFPwAAAD9yAQAAAAAAAAHjAAAAYAAAAEcw/43u7OA/Btuu0fhzxT8AAAA/cgEAAAAAAAAB5AAAAGAAAADHjMNSbPPgPwbbrtH4c8U/AAAAP4EBAAAAAAAAAeUAAABgAAAAR+mHF+r54D8G267R+HPFPwAAAD+RAQAAAAAAAAHmAAAAYAAAAMhFTNxnAOE/Btuu0fhzxT8AAAA/oAEAAAAAAAAB5wAAAGAAAADI/tRlYw3hP4KSKJcDRsU/AAAAP7ABAAAAAAAAAegAAABgAAAASVuZKuET4T+CkiiXA0bFPwAAAD+wAQAAAAAAAAHpAAAAYAAAAEkUIrTcIOE/gpIolwNGxT8AAAA/sAEAAAAAAAAB6gAAAGAAAABKzao92C3hP4KSKJcDRsU/AAAAP8ABAAAAAAAAAesAAABgAAAAyilvAlY04T+CkiiXA0bFPwAAAD/PAQAAAAAAAAHsAAAAYAAAAMri94tRQeE/gpIolwNGxT8AAAA/zwEAAAAAAAAB7QAAAGAAAADKm4AVTU7hP4KSKJcDRsU/AAAAP98BAAAAAAAAAe4AAABgAAAAy1QJn0hb4T+CkiiXA0bFPwAAAD/fAQAAAAAAAAHvAAAAYAAAAMsNkihEaOE/gpIolwNGxT8AAAA/7wEAAAAAAAAB8AAAAGAAAABMalbtwW7hP4KSKJcDRsU/AAAAP+8BAAAAAAAAAfEAAABgAAAATCPfdr174T/6SaJcDhjFPwAAAD/vAQAAAAAAAAHyAAAAYAAAAMx/ozs7guE/+kmiXA4YxT8AAAA//gEAAAAAAAAB8wAAAGAAAABM3GcAuYjhP/pJolwOGMU/AAAAPw4CAAAAAAAAAfQAAABgAAAAzDgsxTaP4T9yARwiGerEPwAAAD8dAgAAAAAAAAH1AAAAYAAAAEyV8Im0leE/cgEcIhnqxD8AAAA/HQIAAAAAAAAB9gAAAGAAAADN8bROMpzhP3IBHCIZ6sQ/AAAAPz0CAAAAAAAAAfcAAABgAAAATU55E7Ci4T9yARwiGerEPwAAAD9MAgAAAAAAAAH4AAAAYAAAAM2qPdgtqeE/cgEcIhnqxD8AAAA/XAIAAAAAAAAB+QAAAGAAAABNBwKdq6/hP3IBHCIZ6sQ/AAAAP2wCAAAAAAAAAfoAAABgAAAATsCKJqe84T9yARwiGerEPwAAAD9sAgAAAAAAAAH7AAAAYAAAAE95E7CiyeE/6riV5yO8xD8AAAA/ewIAAAAAAAAB/AAAAGAAAADP1dd0INDhP+q4lecjvMQ/AAAAP3sCAAAAAAAAAf0AAABgAAAAzo5g/hvd4T/quJXnI7zEPwAAAD+LAgAAAAAAAAH+AAAAYAAAAM9H6YcX6uE/6riV5yO8xD8AAAA/iwIAAAAAAAAB/wAAAGAAAABPpK1MlfDhP+q4lecjvMQ/AAAAP5oCAAAAAAAAAQABAABgAAAAUF021pD94T/quJXnI7zEPwAAAD+qAgAAAAAAAAEBAQAAYAAAANFygyQKEeI/6riV5yO8xD8AAAA/qgIAAAAAAAABAgEAAGAAAABRz0fphxfiP+q4lecjvMQ/AAAAP6oCAAAAAAAAAQMBAABgAAAA0eSUNwEr4j/quJXnI7zEPwAAAD+6AgAAAAAAAAEEAQAAYAAAANGdHcH8N+I/6riV5yO8xD8AAAA/ugIAAAAAAAABBQEAAGAAAADSVqZK+ETiP+q4lecjvMQ/AAAAP8kCAAAAAAAAAQYBAABgAAAA0w8v1PNR4j/quJXnI7zEPwAAAD/JAgAAAAAAAAEHAQAAYAAAANPIt13vXuI/6riV5yO8xD8AAAA/2QIAAAAAAAABCAEAAGAAAADUgUDn6mviP+q4lecjvMQ/AAAAP9kCAAAAAAAAAQkBAABgAAAA0zrJcOZ44j/quJXnI7zEPwAAAD/pAgAAAAAAAAEKAQAAYAAAAFSXjTVkf+I/6riV5yO8xD8AAAA/+AIAAAAAAAABCwEAAGAAAABUUBa/X4ziP+q4lecjvMQ/AAAAP/gCAAAAAAAAAQwBAABgAAAAVQmfSFuZ4j/quJXnI7zEPwAAAD8IAwAAAAAAAAENAQAAYAAAAFXCJ9JWpuI/6riV5yO8xD8AAAA/CAMAAAAAAAABDgEAAGAAAADWHuyW1KziP+q4lecjvMQ/AAAAPxcDAAAAAAAAAQ8BAABgAAAA1dd0INC54j/quJXnI7zEPwAAAD8XAwAAAAAAAAEQAQAAYAAAANaQ/anLxuI/cgEcIhnqxD8AAAA/JwMAAAAAAAABEQEAAGAAAADWSYYzx9PiP3IBHCIZ6sQ/AAAAPycDAAAAAAAAARIBAABgAAAAV6ZK+ETa4j9yARwiGerEPwAAAD83AwAAAAAAAAETAQAAYAAAAFdf04FA5+I/cgEcIhnqxD8AAAA/NwMAAAAAAAABFAEAAGAAAADYu5dGvu3iP3IBHCIZ6sQ/AAAAP0YDAAAAAAAAARUBAABgAAAAWBhcCzz04j9yARwiGerEPwAAAD9GAwAAAAAAAAEWAQAAYAAAAFjR5JQ3AeM/cgEcIhnqxD8AAAA/VgMAAAAAAAABFwEAAGAAAADYLalZtQfjP3IBHCIZ6sQ/AAAAP1YDAAAAAAAAARgBAABgAAAAWIptHjMO4z9yARwiGerEPwAAAD9mAwAAAAAAAAEZAQAAYAAAAFhD9qcuG+M/cgEcIhnqxD8AAAA/ZgMAAAAAAAABGgEAAGAAAABZ/H4xKijjP3IBHCIZ6sQ/AAAAP3UDAAAAAAAAARsBAABgAAAA2VhD9qcu4z9yARwiGerEPwAAAD91AwAAAAAAAAEcAQAAYAAAAFq1B7slNeM/cgEcIhnqxD8AAAA/hQMAAAAAAAABHQEAAGAAAABabpBEIULjP3IBHCIZ6sQ/AAAAP4UDAAAAAAAAAR4BAABgAAAAWycZzhxP4z9yARwiGerEPwAAAD+UAwAAAAAAAAEfAQAAYAAAAFrgoVcYXOM/cgEcIhnqxD8AAAA/lAMAAAAAAAABIAEAAGAAAADb9e6lkW/jP3IBHCIZ6sQ/AAAAP6QDAAAAAAAAASEBAABgAAAA3K53L4184z9yARwiGerEPwAAAD+kAwAAAAAAAAEiAQAAYAAAANxnALmIieM/cgEcIhnqxD8AAAA/tAMAAAAAAAABIwEAAGAAAADdIIlChJbjP3IBHCIZ6sQ/AAAAP7QDAAAAAAAAASQBAABgAAAAXTbWkP2p4z9yARwiGerEPwAAAD/DAwAAAAAAAAElAQAAYAAAAN2SmlV7sOM/cgEcIhnqxD8AAAA/wwMAAAAAAAABJgEAAGAAAADeSyPfdr3jP3IBHCIZ6sQ/AAAAP9MDAAAAAAAAAScBAABgAAAA3gSsaHLK4z9yARwiGerEPwAAAD/TAwAAAAAAAAEoAQAAYAAAAF9hcC3w0OM/cgEcIhnqxD8AAAA/4wMAAAAAAAABKQEAAGAAAABfGvm2693jP3IBHCIZ6sQ/AAAAP+MDAAAAAAAAASoBAABgAAAAYNOBQOfq4z9yARwiGerEPwAAAD/yAwAAAAAAAAErAQAAYAAAAN8vRgVl8eM/cgEcIhnqxD8AAAA/8gMAAAAAAAABLAEAAGAAAADg6M6OYP7jP3IBHCIZ6sQ/AAAAPwIEAAAAAAAAAS0BAABgAAAAYEWTU94E5D9yARwiGerEPwAAAD8CBAAAAAAAAAEuAQAAYAAAAGD+G93ZEeQ/cgEcIhnqxD8AAAA/EQQAAAAAAAABLwEAAGAAAADhWuChVxjkP3IBHCIZ6sQ/AAAAPyEEAAAAAAAAATABAABgAAAA4RNpK1Ml5D9yARwiGerEPwAAAD8hBAAAAAAAAAExAQAAYAAAAGJwLfDQK+Q/cgEcIhnqxD8AAAA/MQQAAAAAAAABMgEAAGAAAADizPG0TjLkP3IBHCIZ6sQ/AAAAPzEEAAAAAAAAATMBAABgAAAA4YV6Pko/5D9yARwiGerEPwAAAD9ABAAAAAAAAAE0AQAAYAAAAGLiPgPIReQ/cgEcIhnqxD8AAAA/QAQAAAAAAAABNQEAAGAAAABim8eMw1LkP3IBHCIZ6sQ/AAAAP1AEAAAAAAAAATYBAABgAAAAY1RQFr9f5D9yARwiGerEPwAAAD9QBAAAAAAAAAE3AQAAYAAAAOOwFNs8ZuQ/cgEcIhnqxD8AAAA/YAQAAAAAAAABOAEAAGAAAADkaZ1kOHPkP3IBHCIZ6sQ/AAAAP2AEAAAAAAAAATkBAABgAAAA5CIm7jOA5D9yARwiGerEPwAAAD9vBAAAAAAAAAE6AQAAYAAAAOTbrncvjeQ/cgEcIhnqxD8AAAA/bwQAAAAAAAABOwEAAGAAAADklDcBK5rkP3IBHCIZ6sQ/AAAAP38EAAAAAAAAATwBAABgAAAAZfH7xaig5D9yARwiGerEPwAAAD9/BAAAAAAAAAE9AQAAYAAAAGWqhE+kreQ/cgEcIhnqxD8AAAA/jgQAAAAAAAABPgEAAGAAAABmYw3Zn7rkP3IBHCIZ6sQ/AAAAP44EAAAAAAAAAT8BAABgAAAAZhyWYpvH5D9yARwiGerEPwAAAD+eBAAAAAAAAAFAAQAAYAAAAGfVHuyW1OQ/cgEcIhnqxD8AAAA/ngQAAAAAAAABQQEAAGAAAABnjqd1kuHkP3IBHCIZ6sQ/AAAAP64EAAAAAAAAAUIBAABgAAAA56P0wwv15D9yARwiGerEPwAAAD+uBAAAAAAAAAFDAQAAYAAAAOkVBtcCD+U/cgEcIhnqxD8AAAA/vQQAAAAAAAABRAEAAGAAAADphxfq+SjlP3IBHCIZ6sQ/AAAAP70EAAAAAAAAAUUBAABgAAAA6vko/fBC5T9yARwiGerEPwAAAD+9BAAAAAAAAAFGAQAAYAAAAOtrOhDoXOU/cgEcIhnqxD8AAAA/vQQAAAAAAAABRwEAAGAAAABsgYdeYXDlP3IBHCIZ6sQ/AAAAP80EAAAAAAAAAUgBAABgAAAAbPOYcViK5T9yARwiGerEPwAAAD/NBAAAAAAAAAFJAQAAYAAAAO0I5r/RneU/cgEcIhnqxD8AAAA/3AQAAAAAAAABSgEAAGAAAABuHjMOS7HlP3IBHCIZ6sQ/AAAAP9wEAAAAAAAAAUsBAABgAAAAbde7l0a+5T9yARwiGerEPwAAAD/sBAAAAAAAAAFMAQAAYAAAAG6QRCFCy+U/cgEcIhnqxD8AAAA/+wQAAAAAAAABTQEAAGAAAABuSc2qPdjlP3IBHCIZ6sQ/AAAAP/sEAAAAAAAAAU4BAABgAAAAbwJWNDnl5T9yARwiGerEPwAAAD/7BAAAAAAAAAFPAQAAYAAAAHC73r008uU/6riV5yO8xD8AAAA/CwUAAAAAAAABUAEAAGAAAABwdGdHMP/lP+q4lecjvMQ/AAAAPxsFAAAAAAAAAVEBAABgAAAA8NArDK4F5j/quJXnI7zEPwAAAD8bBQAAAAAAAAFSAQAAYAAAAPCJtJWpEuY/6riV5yO8xD8AAAA/KgUAAAAAAAABUwEAAGAAAABxnwHkIibmP+q4lecjvMQ/AAAAPyoFAAAAAAAAAVQBAABgAAAA8fvFqKAs5j/quJXnI7zEPwAAAD86BQAAAAAAAAFVAQAAYAAAAHIRE/cZQOY/6riV5yO8xD8AAAA/OgUAAAAAAAABVgEAAGAAAABzypuAFU3mP+q4lecjvMQ/AAAAP0oFAAAAAAAAAVcBAABgAAAA8t/ozo5g5j/quJXnI7zEPwAAAD9KBQAAAAAAAAFYAQAAYAAAAPOYcViKbeY/6riV5yO8xD8AAAA/WQUAAAAAAAABWQEAAGAAAAB0rr6mA4HmP+q4lecjvMQ/AAAAP1kFAAAAAAAAAVoBAABgAAAAdGdHMP+N5j/quJXnI7zEPwAAAD9pBQAAAAAAAAFbAQAAYAAAAPV8lH54oeY/6riV5yO8xD8AAAA/aQUAAAAAAAABXAEAAGAAAAB1kuHM8bTmP+q4lecjvMQ/AAAAP3gFAAAAAAAAAV0BAABgAAAA9qcuG2vI5j/quJXnI7zEPwAAAD94BQAAAAAAAAFeAQAAYAAAAPdgt6Rm1eY/6riV5yO8xD8AAAA/iAUAAAAAAAABXwEAAGAAAAD3GUAuYuLmP+q4lecjvMQ/AAAAP4gFAAAAAAAAAWABAABgAAAA+NLIt13v5j/quJXnI7zEPwAAAD+YBQAAAAAAAAFhAQAAYAAAAPeLUUFZ/OY/6riV5yO8xD8AAAA/mAUAAAAAAAABYgEAAGAAAAB4oZ6P0g/nP+q4lecjvMQ/AAAAP6cFAAAAAAAAAWMBAABgAAAAeVonGc4c5z/quJXnI7zEPwAAAD+nBQAAAAAAAAFkAQAAYAAAAHkTsKLJKec/6riV5yO8xD8AAAA/twUAAAAAAAABZQEAAGAAAAB6zDgsxTbnP+q4lecjvMQ/AAAAP7cFAAAAAAAAAWYBAABgAAAAeYXBtcBD5z/quJXnI7zEPwAAAD/HBQAAAAAAAAFnAQAAYAAAAHo+Sj+8UOc/6riV5yO8xD8AAAA/xwUAAAAAAAABaAEAAGAAAAB799LIt13nP+q4lecjvMQ/AAAAP9YFAAAAAAAAAWkBAABgAAAAe7BbUrNq5z/quJXnI7zEPwAAAD/WBQAAAAAAAAFqAQAAYAAAAPsMIBcxcec/6riV5yO8xD8AAAA/5gUAAAAAAAABawEAAGAAAAB8aeTbrnfnP+q4lecjvMQ/AAAAP+YFAAAAAAAAAWwBAABgAAAA/MWooCx+5z/quJXnI7zEPwAAAD/1BQAAAAAAAAFtAQAAYAAAAHwibWWqhOc/6riV5yO8xD8AAAA/BQYAAAAAAAABbgEAAGAAAAD9fjEqKIvnP+q4lecjvMQ/AAAAPwUGAAAAAAAAAW8BAABgAAAAfNv17qWR5z/quJXnI7zEPwAAAD8VBgAAAAAAAAFwAQAAYAAAAHyUfnihnuc/YnAPrS6OxD8AAAA/JAYAAAAAAAABcQEAAGAAAAD98EI9H6XnP2JwD60ujsQ/AAAAPyQGAAAAAAAAAXIBAABgAAAAfgaQi5i45z9icA+tLo7EPwAAAD8kBgAAAAAAAAFzAQAAYAAAAH6/GBWUxec/YnAPrS6OxD8AAAA/NAYAAAAAAAABdAEAAGAAAAD/1GVjDdnnP2JwD60ujsQ/AAAAP0QGAAAAAAAAAXUBAABgAAAAf+qysYbs5z9icA+tLo7EPwAAAD9EBgAAAAAAAAF2AQAAYAAAAIBcxMR9Bug/YnAPrS6OxD8AAAA/UwYAAAAAAAABdwEAAGAAAAABchET9xnoP2JwD60ujsQ/AAAAP1MGAAAAAAAAAXgBAABgAAAAAeQiJu4z6D9icA+tLo7EPwAAAD9jBgAAAAAAAAF5AQAAYAAAAAJWNDnlTeg/YnAPrS6OxD8AAAA/YwYAAAAAAAABegEAAGAAAAADyEVM3GfoP2JwD60ujsQ/AAAAP3IGAAAAAAAAAXsBAABgAAAAg92SmlV76D9icA+tLo7EPwAAAD9yBgAAAAAAAAF8AQAAYAAAAISWGyRRiOg/YnAPrS6OxD8AAAA/ggYAAAAAAAABfQEAAGAAAAAFrGhyypvoP2JwD60ujsQ/AAAAP4IGAAAAAAAAAX4BAABgAAAABWXx+8Wo6D9icA+tLo7EPwAAAD+SBgAAAAAAAAF/AQAAYAAAAAYeeoXBteg/YnAPrS6OxD8AAAA/kgYAAAAAAAABgAEAAGAAAAAG1wIPvcLoP2JwD60ujsQ/AAAAP6EGAAAAAAAAAYEBAABgAAAAhjPH0zrJ6D9icA+tLo7EPwAAAD+hBgAAAAAAAAGCAQAAYAAAAAaQi5i4z+g/YnAPrS6OxD8AAAA/sQYAAAAAAAABgwEAAGAAAACG7E9dNtboP2JwD60ujsQ/AAAAP80GAAAAAAAAAYQBAABgAAAABkkUIrTc6D9icA+tLo7EPwAAAD/cBgAAAAAAAAGFAQAAYAAAAIel2OYx4+g/YnAPrS6OxD8AAAA/3AYAAAAAAAABhgEAAGAAAAAHAp2rr+noP2JwD60ujsQ/AAAAP+wGAAAAAAAAAYcBAABgAAAAh15hcC3w6D9icA+tLo7EPwAAAD/7BgAAAAAAAAGIAQAAYAAAAAi7JTWr9ug/YnAPrS6OxD8AAAA/+wYAAAAAAAABiQEAAGAAAAAIdK6+pgPpP2JwD60ujsQ/AAAAPwsHAAAAAAAAAYoBAABgAAAACC03SKIQ6T9icA+tLo7EPwAAAD8LBwAAAAAAAAGLAQAAYAAAAAjmv9GdHek/YnAPrS6OxD8AAAA/GwcAAAAAAAABjAEAAGAAAACJ+wwgFzHpP2JwD60ujsQ/AAAAPxsHAAAAAAAAAY0BAABgAAAAirSVqRI+6T9icA+tLo7EPwAAAD8qBwAAAAAAAAGOAQAAYAAAAAvK4veLUek/YnAPrS6OxD8AAAA/KgcAAAAAAAABjwEAAGAAAACK3y9GBWXpP2JwD60ujsQ/AAAAPzoHAAAAAAAAAZABAABgAAAAi5i4zwBy6T9icA+tLo7EPwAAAD86BwAAAAAAAAGRAQAAYAAAAIxRQVn8fuk/YnAPrS6OxD8AAAA/SgcAAAAAAAABkgEAAGAAAACMCsri94vpP2JwD60ujsQ/AAAAP0oHAAAAAAAAAZMBAABgAAAAjcNSbPOY6T9icA+tLo7EPwAAAD9ZBwAAAAAAAAGUAQAAYAAAAI182/Xupek/YnAPrS6OxD8AAAA/WQcAAAAAAAABlQEAAGAAAAAN2Z+6bKzpP94niXI5YMQ/AAAAP2kHAAAAAAAAAZYBAABgAAAADZIoRGi56T/eJ4lyOWDEPwAAAD94BwAAAAAAAAGXAQAAYAAAAI3u7Ajmv+k/Vt8COEQyxD8AAAA/eAcAAAAAAAABmAEAAGAAAAAOS7HNY8bpP1bfAjhEMsQ/AAAAP3gHAAAAAAAAAZkBAABgAAAADgQ6V1/T6T9W3wI4RDLEPwAAAD+IBwAAAAAAAAGaAQAAYAAAAI9g/hvd2ek/Vt8COEQyxD8AAAA/mAcAAAAAAAABmwEAAGAAAAAPvcLgWuDpP1bfAjhEMsQ/AAAAP5gHAAAAAAAAAZwBAABgAAAAjxmHpdjm6T9W3wI4RDLEPwAAAD+nBwAAAAAAAAGdAQAAYAAAAI8Zh6XY5uk/zpZ8/U4ExD8AAAA/pwcAAAAAAAABngEAAGAAAAAPdktqVu3pP86WfP1OBMQ/AAAAP7cHAAAAAAAAAZ8BAABgAAAAkNIPL9Tz6T/Olnz9TgTEPwAAAD+3BwAAAAAAAAGgAQAAYAAAAI+LmLjPAOo/zpZ8/U4ExD8AAAA/xwcAAAAAAAABoQEAAGAAAAAQ6Fx9TQfqP86WfP1OBMQ/AAAAP8cHAAAAAAAAAaIBAABgAAAAEOhcfU0H6j9GTvbCWdbDPwAAAD/WBwAAAAAAAAGjAQAAYAAAAJBEIULLDeo/Rk72wlnWwz8AAAA/5gcAAAAAAAABpAEAAGAAAAAQoeUGSRTqP0ZO9sJZ1sM/AAAAPwUIAAAAAAAAAaUBAABgAAAAkP2py8Ya6j9GTvbCWdbDPwAAAD8VCAAAAAAAAAGmAQAAYAAAABFabpBEIeo/wgVwiGSowz8AAAA/FQgAAAAAAAABpwEAAGAAAACRtjJVwifqP8IFcIhkqMM/AAAAPyQIAAAAAAAAAagBAABgAAAAERP3GUAu6j/CBXCIZKjDPwAAAD8kCAAAAAAAAAGpAQAAYAAAAJJvu969NOo/wgVwiGSowz8AAAA/NAgAAAAAAAABqgEAAGAAAACSKERouUHqP8IFcIhkqMM/AAAAPzQIAAAAAAAAAasBAABgAAAAEYUILTdI6j/CBXCIZKjDPwAAAD9ECAAAAAAAAAGsAQAAYAAAABI+kbYyVeo/wgVwiGSowz8AAAA/RAgAAAAAAAABrQEAAGAAAAAT9xlALmLqP8IFcIhkqMM/AAAAP1MIAAAAAAAAAa4BAABgAAAAE7CiySlv6j/CBXCIZKjDPwAAAD9TCAAAAAAAAAGvAQAAYAAAABRpK1MlfOo/wgVwiGSowz8AAAA/YwgAAAAAAAABsAEAAGAAAAAUIrTcIInqP8IFcIhkqMM/AAAAP3IIAAAAAAAAAbEBAABgAAAAlX54oZ6P6j/CBXCIZKjDPwAAAD9yCAAAAAAAAAGyAQAAYAAAABTbPGYcluo/wgVwiGSowz8AAAA/cggAAAAAAAABswEAAGAAAACUNwErmpzqP8IFcIhkqMM/AAAAP4IIAAAAAAAAAbQBAABgAAAAFJTF7xej6j/CBXCIZKjDPwAAAD/zCAAAAAAAAAG1AQAAYAAAAJXwibSVqeo/wgVwiGSowz8AAAA/8wgAAAAAAAABtgEAAGAAAAAVTU55E7DqP8IFcIhkqMM/AAAAPwMJAAAAAAAAAbcBAABgAAAAlakSPpG26j/CBXCIZKjDPwAAAD8TCQAAAAAAAAG4AQAAYAAAAJWpEj6Rtuo/Or3pTW96wz8AAAA/YQkAAAAAAAABuQEAAGAAAAAWBtcCD73qPzq96U1vesM/AAAAP4AJAAAAAAAAAboBAABgAAAAnkhbmSrhkz8WbLtG48/FPwAAAD8AAAAAAAAAAAG7AQAAYAAAAJ5IW5kq4ZM/mrRBgdj9xT8AAAA/EAAAAAAAAAABvAEAAGAAAACauM8AchGTPyL9x7vNK8Y/AAAAPxAAAAAAAAAAAb0BAABgAAAAmrjPAHIRkz+qRU72wlnGPwAAAD8vAAAAAAAAAAG+AQAAYAAAAJIoRGi5QZI/qkVO9sJZxj8AAAA/LwAAAAAAAAABvwEAAGAAAACSKERouUGSPy6O1DC4h8Y/AAAAPy8AAAAAAAAAAcABAABgAAAAipi4zwBykT+21lprrbXGPwAAAD9PAAAAAAAAAAHBAQAAYAAAAIqYuM8AcpE/Ph/hpaLjxj8AAAA/XgAAAAAAAAABwgEAAGAAAACGCC03SKKQP8ZnZ+CXEcc/AAAAP24AAAAAAAAAAcMBAABgAAAAhggtN0iikD9KsO0ajT/HPwAAAD99AAAAAAAAAAHEAQAAYAAAAIYILTdIopA/0vhzVYJtxz8AAAA/jQAAAAAAAAABxQEAAGAAAACGCC03SKKQP1pB+o93m8c/AAAAP40AAAAAAAAAAcYBAABgAAAA/PBCPR+ljz/eiYDKbMnHPwAAAD+dAAAAAAAAAAHHAQAAYAAAAPzwQj0fpY8/ZtIGBWL3xz8AAAA/nQAAAAAAAAAByAEAAGAAAAD88EI9H6WPP+4ajT9XJcg/AAAAP6wAAAAAAAAAAckBAABgAAAA/PBCPR+ljz+C9B/vNq/IPwAAAD+sAAAAAAAAAAHKAQAAYAAAAPDQKwyuBY4/Cj2mKSzdyD8AAAA/vAAAAAAAAAABywEAAGAAAADw0CsMrgWOP5KFLGQhC8k/AAAAP7wAAAAAAAAAAcwBAABgAAAA5LAU2zxmjD+eFjnZC2fJPwAAAD/MAAAAAAAAAAHNAQAAYAAAAOSwFNs8Zow/rqdFTvbCyT8AAAA/zAAAAAAAAAABzgEAAGAAAADYkP2py8aKP0KB2P3VTMo/AAAAP9sAAAAAAAAAAc8BAABgAAAAyHDmeFoniT/KyV44y3rKPwAAAD/bAAAAAAAAAAHQAQAAYAAAALxQz0fph4c/5ut3IqAyyz8AAAA/6wAAAAAAAAAB0QEAAGAAAAC8UM9H6YeHP240/lyVYMs/AAAAP+sAAAAAAAAAAdIBAABgAAAAsDC4FnjohT96xQrSf7zLPwAAAD/6AAAAAAAAAAHTAQAAYAAAALAwuBZ46IU/Ag6RDHXqyz8AAAA/+gAAAAAAAAAB1AEAAGAAAACgEKHlBkmEPxKfnYFfRsw/AAAAPwoBAAAAAAAAAdUBAABgAAAAoBCh5QZJhD+W5yO8VHTMPwAAAD8KAQAAAAAAAAHWAQAAYAAAAJjwibSVqYI/HjCq9kmizD8AAAA/GgEAAAAAAAAB1wEAAGAAAACY8Im0lamCP6Z4MDE/0Mw/AAAAPykBAAAAAAAAAdgBAABgAAAAmPCJtJWpgj8uwbZrNP7MPwAAAD9YAQAAAAAAAAHZAQAAYAAAAJjwibSVqYI/OlLD4B5azT8AAAA/aAEAAAAAAAAB2gEAAGAAAACY8Im0lamCP8KaSRsUiM0/AAAAP3cBAAAAAAAAAdsBAABgAAAAmPCJtJWpgj9K489VCbbNPwAAAD93AQAAAAAAAAHcAQAAYAAAAJjwibSVqYI/zitWkP7jzT8AAAA/hwEAAAAAAAAB3QEAAGAAAACY8Im0lamCP1Z03MrzEc4/AAAAP5cBAAAAAAAAAd4BAABgAAAAmPCJtJWpgj/evGIF6T/OPwAAAD+mAQAAAAAAAAHfAQAAYAAAAO4zgFzExM0/jcafqxJs2z8AAAA/AAAAAAAAAAAB4AEAAGAAAADupZFvu97NP43Gn6sSbNs/AAAAP24AAAAAAAAAAeEBAABgAAAA7hejgrL4zT+Nxp+rEmzbPwAAAD9uAAAAAAAAAAHiAQAAYAAAAPJt17uXRs4/jcafqxJs2z8AAAA/fQAAAAAAAAAB4wEAAGAAAADywwv1fJTOP43Gn6sSbNs/AAAAP30AAAAAAAAAAeQBAABgAAAA+ItRQVn8zj+Nxp+rEmzbPwAAAD+NAAAAAAAAAAHlAQAAYAAAAPpTl401ZM8/SaJcDhhV2z8AAAA/jQAAAAAAAAAB5gEAAGAAAAD8G93ZEczPPwV+GXEdPts/AAAAP50AAAAAAAAAAecBAABgAAAAASuanPIm0D8FfhlxHT7bPwAAAD+dAAAAAAAAAAHoAQAAYAAAAAPIRUzcZ9A/w1nW0yIn2z8AAAA/rAAAAAAAAAAB6QEAAGAAAAAErGhyypvQP8NZ1tMiJ9s/AAAAP6wAAAAAAAAAAeoBAABgAAAABZCLmLjP0D+BNZM2KBDbPwAAAD+8AAAAAAAAAAHrAQAAYAAAAAe7JTWr9tA/gTWTNigQ2z8AAAA/vAAAAAAAAAAB7AEAAGAAAAAI5r/RnR3RP4E1kzYoENs/AAAAP8sAAAAAAAAAAe0BAABgAAAACVjR5JQ30T+BNZM2KBDbPwAAAD/LAAAAAAAAAAHuAQAAYAAAAAoRWm6QRNE/gTWTNigQ2z8AAAA/2wAAAAAAAAAB7wEAAGAAAAAKyuL3i1HRP4E1kzYoENs/AAAAP9sAAAAAAAAAAfABAABgAAAAC4NrgYde0T+BNZM2KBDbPwAAAD/rAAAAAAAAAAHxAQAAYAAAAAo89AqDa9E/gTWTNigQ2z8AAAA/+gAAAAAAAAAB8gEAAGAAAAAL9XyUfnjRP4E1kzYoENs/AAAAP/oAAAAAAAAAAfMBAABgAAAAC64FHnqF0T89EVCZLfnaPwAAAD8KAQAAAAAAAAH0AQAAYAAAAA0gFzFxn9E/PRFQmS352j8AAAA/DgEAAAAAAAAB9QEAAGAAAAANkihEaLnRPz0RUJkt+do/AAAAPx0BAAAAAAAAAfYBAABgAAAADUuxzWPG0T89EVCZLfnaPwAAAD8dAQAAAAAAAAH3AQAAYAAAAA92S2pW7dE/PRFQmS352j8AAAA/LQEAAAAAAAAB+AEAAGAAAAAP6Fx9TQfSPz0RUJkt+do/AAAAPy0BAAAAAAAAAfkBAABgAAAAEFpukEQh0j89EVCZLfnaPwAAAD88AQAAAAAAAAH6AQAAYAAAABL3GUAuYtI/PRFQmS352j8AAAA/TAEAAAAAAAAB+wEAAGAAAAAUIrTcIInSPz0RUJkt+do/AAAAP0wBAAAAAAAAAfwBAABgAAAAFJTF7xej0j89EVCZLfnaPwAAAD9cAQAAAAAAAAH9AQAAYAAAABUG1wIPvdI/PRFQmS352j8AAAA/XAEAAAAAAAAB/gEAAGAAAAAWv1+MCsrSPz0RUJkt+do/AAAAP2sBAAAAAAAAAf8BAABgAAAAFjFxnwHk0j89EVCZLfnaPwAAAD9rAQAAAAAAAAEAAgAAYAAAABejgrL4/dI/PRFQmS352j8AAAA/ewEAAAAAAAABAQIAAGAAAAAYXAs89ArTPz0RUJkt+do/AAAAP3sBAAAAAAAAAQICAABgAAAAGBWUxe8X0z89EVCZLfnaPwAAAD+LAQAAAAAAAAEDAgAAYAAAABiHpdjmMdM/PRFQmS352j8AAAA/mgEAAAAAAAABBAIAAGAAAAAZQC5i4j7TPz0RUJkt+do/AAAAP5oBAAAAAAAAAQUCAABgAAAAGvm2691L0z89EVCZLfnaPwAAAD+aAQAAAAAAAAEGAgAAYAAAADUdCHSuvtY/HCIZ6tS34D8AAAA/AAAAAAAAAAABBwIAAGAAAAA2SKIQoeXWPxwiGerUt+A/AAAAP30AAAAAAAAAAQgCAABgAAAAOHM8rZMM1z8cIhnq1LfgPwAAAD99AAAAAAAAAAEJAgAAYAAAADlXX9OBQNc/HCIZ6tS34D8AAAA/jAAAAAAAAAABCgIAAGAAAAA6O4L5b3TXPxwiGerUt+A/AAAAP4wAAAAAAAAAAQsCAABgAAAAPUo/vFDP1z8cIhnq1LfgPwAAAD+cAAAAAAAAAAEMAgAAYAAAAEBZ/H4xKtg/+o93m1es4D8AAAA/nAAAAAAAAAABDQIAAGAAAABEk1PeBKzYP/qPd5tXrOA/AAAAP6wAAAAAAAAAAQ4CAABgAAAASBQitNwg2T/6j3ebV6zgPwAAAD+sAAAAAAAAAAEPAgAAYAAAAExOeROwotk/+o93m1es4D8AAAA/uwAAAAAAAAABEAIAAGAAAABPXTbWkP3ZP/qPd5tXrOA/AAAAP7sAAAAAAAAAARECAABgAAAAUmzzmHFY2j/6j3ebV6zgPwAAAD/LAAAAAAAAAAESAgAAYAAAAFQJn0hbmdo/+o93m1es4D8AAAA/2wAAAAAAAAABEwIAAGAAAABV7cFuSc3aP/qPd5tXrOA/AAAAP9sAAAAAAAAAARQCAABgAAAAWNHklDcB2z/6j3ebV6zgPwAAAD/bAAAAAAAAAAEVAgAAYAAAAFlukEQhQts/+o93m1es4D8AAAA/6gAAAAAAAAABFgIAAGAAAABZ4KFXGFzbP/qPd5tXrOA/AAAAP/oAAAAAAAAAARcCAABgAAAAWws89AqD2z/6j3ebV6zgPwAAAD/6AAAAAAAAAAEYAgAAYAAAAFx9TQcCnds/+o93m1es4D8AAAA/CQEAAAAAAAABGQIAAGAAAABdqOej9MPbP/qPd5tXrOA/AAAAPwkBAAAAAAAAARoCAABgAAAAXhr5tuvd2z/6j3ebV6zgPwAAAD8ZAQAAAAAAAAEbAgAAYAAAAF9Fk1PeBNw/+o93m1es4D8AAAA/GQEAAAAAAAABHAIAAGAAAABgt6Rm1R7cP/qPd5tXrOA/AAAAPykBAAAAAAAAAR0CAABgAAAAYSm2ecw43D/a/dVM2qDgPwAAAD8pAQAAAAAAAAEeAgAAYAAAAGJUUBa/X9w/2v3VTNqg4D8AAAA/OAEAAAAAAAABHwIAAGAAAABjDdmfumzcP9r91UzaoOA/AAAAPzgBAAAAAAAAASACAABgAAAA8NArDK4Fjj/WPkmUywHjPwAAAD8AAAAAAAAAAAEhAgAAYAAAAOSwFNs8Zow/1j5JlMsB4z8AAAA/LwAAAAAAAAABIgIAAGAAAADksBTbPGaMP/jQ6uJIDeM/AAAAP24AAAAAAAAAASMCAABgAAAA5LAU2zxmjD8YY4wxxhjjPwAAAD99AAAAAAAAAAEkAgAAYAAAANiQ/anLxoo/GGOMMcYY4z8AAAA/jQAAAAAAAAABJQIAAGAAAADYkP2py8aKP1yHz87AL+M/AAAAP40AAAAAAAAAASYCAABgAAAA2JD9qcvGij9+GXEdPjvjPwAAAD+dAAAAAAAAAAEnAgAAYAAAANiQ/anLxoo/oKsSbLtG4z8AAAA/nQAAAAAAAAABKAIAAGAAAADIcOZ4WieJP+TPVQm2XeM/AAAAP6wAAAAAAAAAASkCAABgAAAAyHDmeFoniT8o9JimsHTjPwAAAD+sAAAAAAAAAAEqAgAAYAAAALxQz0fph4c/ahjcQ6uL4z8AAAA/vAAAAAAAAAABKwIAAGAAAACgEKHlBkmEP648H+GlouM/AAAAP7wAAAAAAAAAASwCAABgAAAAoBCh5QZJhD8S8wPNHcXjPwAAAD/MAAAAAAAAAAEtAgAAYAAAAJjwibSVqYI/VhdHahjc4z8AAAA/zAAAAAAAAAABLgIAAGAAAACI0HKDJAqBP7zNK1aQ/uM/AAAAP9sAAAAAAAAAAS8CAABgAAAA8GC3pGbVfj8ghBBCCCHkPwAAAD/bAAAAAAAAAAEwAgAAYAAAAPBgt6Rm1X4/ZKhT3wI45D8AAAA/6wAAAAAAAAABMQIAAGAAAADgIIlChJZ7P6jMlnz9TuQ/AAAAP/oAAAAAAAAAATICAABgAAAAwOBa4KFXeD/q8NkZ+GXkPwAAAD/6AAAAAAAAAAEzAgAAYAAAALCgLH6/GHU/LhUdt/J85D8AAAA/+gAAAAAAAAABNAIAAGAAAACwoCx+vxh1P1CnvgVwiOQ/AAAAPwoBAAAAAAAAATUCAABgAAAAkGD+G93ZcT+UywGjap/kPwAAAD8KAQAAAAAAAAE2AgAAYAAAAJBg/hvd2XE/tl2j8eeq5D8AAAA/GgEAAAAAAAABNwIAAGAAAACQYP4b3dlxP9bvREBltuQ/AAAAPxoBAAAAAAAAATgCAABgAAAAkGD+G93ZcT/4geaO4sHkPwAAAD8pAQAAAAAAAAE5AgAAYAAAAPBAoHP1NW0/GhSI3V/N5D8AAAA/OQEAAAAAAAABOgIAAGAAAADwQKBz9TVtPzymKSzd2OQ/AAAAPzkBAAAAAAAAATsCAABgAAAA8ECgc/U1bT9eOMt6WuTkPwAAAD9JAQAAAAAAAAE8AgAAYAAAAPBAoHP1NW0/gMpsydfv5D8AAAA/WAEAAAAAAAABPQIAAGAAAADwQKBz9TVtP8Tur2bSBuU/AAAAP1gBAAAAAAAAAT4CAABgAAAA8ECgc/U1bT8GE/MDzR3lPwAAAD9oAQAAAAAAAAE/AgAAYAAAAPBAoHP1NW0/Sjc2occ05T8AAAA/aAEAAAAAAAABQAIAAGAAAADwQKBz9TVtP2zJ1+9EQOU/AAAAP3cBAAAAAAAAAUECAABgAAAA8ECgc/U1bT+OW3k+wkvlPwAAAD93AQAAAAAAAAFCAgAAYAAAAPBAoHP1NW0/0n+827xi5T8AAAA/hwEAAAAAAAABQwIAAGAAAADwQKBz9TVtPzY2occ0heU/AAAAP4cBAAAAAAAAAUQCAABgAAAA8ECgc/U1bT9YyEIWspDlPwAAAD+XAQAAAAAAAAFFAgAAYAAAAPBAoHP1NW0/vn4nAiqz5T8AAAA/lwEAAAAAAAABRgIAAGAAAADwQKBz9TVtP+AQyVCnvuU/AAAAP6YBAAAAAAAAAUcCAABgAAAA8ECgc/U1bT8kNQzuodXlPwAAAD+mAQAAAAAAAAFIAgAAYAAAAPBAoHP1NW0/ZllPi5zs5T8AAAA/tgEAAAAAAAABSQIAAGAAAADwQKBz9TVtP4jr8NkZ+OU/AAAAP7YBAAAAAAAAAUoCAABgAAAA8ECgc/U1bT/MDzR3FA/mPwAAAD/GAQAAAAAAAAFLAgAAYAAAAPBAoHP1NW0/7qHVxZEa5j8AAAA/xgEAAAAAAAABTAIAAGAAAADwQKBz9TVtPxA0dxQPJuY/AAAAP9UBAAAAAAAAAU0CAABgAAAA8ECgc/U1bT9UWLqxCT3mPwAAAD/VAQAAAAAAAAFOAgAAYAAAAPBAoHP1NW0/dOpbAIdI5j8AAAA/5QEAAAAAAAABTwIAAGAAAADwQKBz9TVtP5Z8/U4EVOY/AAAAP/QBAAAAAAAAAVACAABgAAAA8ECgc/U1bT/aoEDs/mrmPwAAAD8WAgAAAAAAAAFRAgAAYAAAAPBAoHP1NW0//DLiOnx25j8AAAA/NQIAAAAAAAABUgIAAGAAAADwQKBz9TVtPx7Fg4n5geY/AAAAP0UCAAAAAAAAAVMCAABgAAAA8ECgc/U1bT9AVyXYdo3mPwAAAD9FAgAAAAAAAAFUAgAAYAAAAPBAoHP1NW0/YunGJvSY5j8AAAA/VQIAAAAAAAABVQIAAGAAAADwQKBz9TVtP4R7aHVxpOY/AAAAP1UCAAAAAAAAAVYCAABgAAAA8ECgc/U1bT+kDQrE7q/mPwAAAD/CAgAAAAAAAAFXAgAAYAAAALCgLH6/GHU/pA0KxO6v5j8AAAA/TwMAAAAAAAABWAIAAGAAAADwYLekZtV+P6QNCsTur+Y/AAAAP08DAAAAAAAAAVkCAABgAAAAyHDmeFoniT+kDQrE7q/mPwAAAD9eAwAAAAAAAAFaAgAAYAAAAJq4zwByEZM/pA0KxO6v5j8AAAA/bgMAAAAAAAABWwIAAGAAAAB8lH54oZ7nP8wPNHcUD+Y/AAAAPwAAAAAAAAAAAVwCAABgAAAA/fBCPR+l5z/MDzR3FA/mPwAAAD8AAAAAAAAAAAFdAgAAYAAAAH1NBwKdq+c/zA80dxQP5j8AAAA/HwAAAAAAAAABXgIAAGAAAAD9qcvGGrLnP8wPNHcUD+Y/AAAAPy8AAAAAAAAAAV8CAABgAAAAfgaQi5i45z/MDzR3FA/mPwAAAD8vAAAAAAAAAAFgAgAAYAAAAH6/GBWUxec/zA80dxQP5j8AAAA/PwAAAAAAAAABYQIAAGAAAAD+G93ZEcznP8wPNHcUD+Y/AAAAP04AAAAAAAAAAWICAABgAAAAf3ihno/S5z/MDzR3FA/mPwAAAD9eAAAAAAAAAAFjAgAAYAAAAH4xKiiL3+c/zA80dxQP5j8AAAA/XgAAAAAAAAABZAIAAGAAAAD/je7sCObnP8wPNHcUD+Y/AAAAP20AAAAAAAAAAWUCAABgAAAA/0Z3dgTz5z/uodXFkRrmPwAAAD9tAAAAAAAAAAFmAgAAYAAAAH+jOzuC+ec/EDR3FA8m5j8AAAA/fQAAAAAAAAABZwIAAGAAAAAAAAAAAADoPzLGGGOMMeY/AAAAP30AAAAAAAAAAWgCAABgAAAAALmIifsM6D9UWLqxCT3mPwAAAD+NAAAAAAAAAAFpAgAAYAAAAIEVTU55E+g/dOpbAIdI5j8AAAA/jQAAAAAAAAABagIAAGAAAAABchET9xnoP7gOn52BX+Y/AAAAP5wAAAAAAAAAAWsCAABgAAAAASuanPIm6D8exYOJ+YHmPwAAAD+cAAAAAAAAAAFsAgAAYAAAAIFA5+prOug/QFcl2HaN5j8AAAA/rAAAAAAAAAABbQIAAGAAAACC+W90Z0foP6QNCsTur+Y/AAAAP6wAAAAAAAAAAW4CAABgAAAAgrL4/WJU6D/oMU1h6cbmPwAAAD+8AAAAAAAAAAFvAgAAYAAAAAPIRUzcZ+g/LFaQ/uPd5j8AAAA/vAAAAAAAAAABcAIAAGAAAACD3ZKaVXvoP3B605ve9OY/AAAAP8sAAAAAAAAAAXECAABgAAAAhJYbJFGI6D/UMLiHVhfnPwAAAD/LAAAAAAAAAAFyAgAAYAAAAIRPpK1Mleg/9sJZ1tMi5z8AAAA/2wAAAAAAAAABcwIAAGAAAAAFZfH7xajoPzrnnHPOOec/AAAAP9sAAAAAAAAAAXQCAABgAAAAhcG1wEOv6D9+C+AQyVDnPwAAAD/qAAAAAAAAAAF1AgAAYAAAAIZ6Pko/vOg/fgvgEMlQ5z8AAAA/6gAAAAAAAAABdgIAAGAAAAAG1wIPvcLoP34L4BDJUOc/AAAAP/oAAAAAAAAAAXcCAABgAAAABWXx+8Wo6D906lsAh0jmPwAAAD8AAAAAAAAAAAF4AgAAYAAAAIUILTdIoug/dOpbAIdI5j8AAAA/LwAAAAAAAAABeQIAAGAAAAAFrGhyypvoP3TqWwCHSOY/AAAAP04AAAAAAAAAAXoCAABgAAAAhE+krUyV6D906lsAh0jmPwAAAD9dAAAAAAAAAAF7AgAAYAAAAATz3+jOjug/dOpbAIdI5j8AAAA/bQAAAAAAAAABfAIAAGAAAAAE89/ozo7oP5Z8/U4EVOY/AAAAP20AAAAAAAAAAX0CAABgAAAAAzpXX9OB6D+WfP1OBFTmPwAAAD99AAAAAAAAAAF+AgAAYAAAAAM6V1/Tgeg/uA6fnYFf5j8AAAA/fQAAAAAAAAABfwIAAGAAAACD3ZKaVXvoP7gOn52BX+Y/AAAAP4wAAAAAAAAAAYACAABgAAAABIHO1dd06D/aoEDs/mrmPwAAAD+MAAAAAAAAAAGBAgAAYAAAAIQkChFabug//DLiOnx25j8AAAA/jAAAAAAAAAABggIAAGAAAAADyEVM3GfoPx7Fg4n5geY/AAAAP5wAAAAAAAAAAYMCAABgAAAAg2uBh15h6D9AVyXYdo3mPwAAAD+rAAAAAAAAAAGEAgAAYAAAAAMPvcLgWug/hHtodXGk5j8AAAA/qwAAAAAAAAABhQIAAGAAAAACVjQ55U3oP6QNCsTur+Y/AAAAP6sAAAAAAAAAAYYCAABgAAAAgvlvdGdH6D/Gn6sSbLvmPwAAAD+7AAAAAAAAAAGHAgAAYAAAAIFA5+prOug/CsTur2bS5j8AAAA/uwAAAAAAAAABiAIAAGAAAAAB5CIm7jPoP07oMU1h6eY/AAAAP8oAAAAAAAAAAYkCAABgAAAAASuanPIm6D9wetOb3vTmPwAAAD/aAAAAAAAAAAGKAgAAYAAAAAFyERP3Geg/kgx16lsA5z8AAAA/2gAAAAAAAAABiwIAAGAAAACBFU1OeRPoP9QwuIdWF+c/AAAAP9oAAAAAAAAAAYwCAABgAAAAgFzExH0G6D/2wlnW0yLnPwAAAD/qAAAAAAAAAAGNAgAAYAAAAAAAAAAAAOg/GFX7JFEu5z8AAAA/+QAAAAAAAAABjgIAAGAAAAB/ozs7gvnnPxhV+yRRLuc/AAAAPwkBAAAAAAAAAY8CAABgAAAA/0Z3dgTz5z8655xzzjnnPwAAAD8JAQAAAAAAAAGQAgAAYAAAAH/qsrGG7Oc/XHk+wktF5z8AAAA/GQEAAAAAAAABkQIAAGAAAAD/je7sCObnP1x5PsJLRec/AAAAPxkBAAAAAAAAAZICAABgAAAA/43u7Ajm5z9+C+AQyVDnPwAAAD8oAQAAAAAAAAGTAgAAYAAAAH4xKiiL3+c/fgvgEMlQ5z8AAAA/KAEAAAAAAAABlAIAAGAAAAD/1GVjDdnnP6CdgV9GXOc/AAAAPzgBAAAAAAAAAZUCAABgAAAA/9RlYw3Z5z/ALyOuw2fnPwAAAD84AQAAAAAAAAGWAgAAYAAAAH94oZ6P0uc/wC8jrsNn5z8AAAA/RwEAAAAAAAABlwIAAGAAAAD+G93ZEcznP+LBxPxAc+c/AAAAP1cBAAAAAAAAAZgCAABgAAAAfr8YFZTF5z8EVGZLvn7nPwAAAD9XAQAAAAAAAAGZAgAAYAAAAP5iVFAWv+c/JuYHmjuK5z8AAAA/VwEAAAAAAAABmgIAAGAAAAB+BpCLmLjnP0h4qei4lec/AAAAP2cBAAAAAAAAAZsCAABgAAAA/anLxhqy5z9qCks3NqHnPwAAAD92AQAAAAAAAAGcAgAAYAAAAH1NBwKdq+c/ipzshbOs5z8AAAA/dgEAAAAAAAABnQIAAGAAAAD98EI9H6XnP4qc7IWzrOc/AAAAP3YBAAAAAAAAAZ4CAABgAAAA/fBCPR+l5z+sLo7UMLjnPwAAAD+GAQAAAAAAAAGfAgAAYAAAALYyVcIn0u4/khoG99Dq4j8AAAA/AAAAAAAAAAABoAIAAGAAAAA2jxmHpdjuP3CIZKhT3+I/AAAAP04AAAAAAAAAAaECAABgAAAAtuvdSyPf7j9wiGSoU9/iPwAAAD9eAAAAAAAAAAGiAgAAYAAAADdIohCh5e4/TvbCWdbT4j8AAAA/bgAAAAAAAAABowIAAGAAAAC4Xe9eGvnuP072wlnW0+I/AAAAP24AAAAAAAAAAaQCAABgAAAAuBZ46BUG7z9O9sJZ1tPiPwAAAD99AAAAAAAAAAGlAgAAYAAAADjlTcCKJu8/LGQhC1nI4j8AAAA/fQAAAAAAAAABpgIAAGAAAAC6syOY/0bvPyxkIQtZyOI/AAAAP40AAAAAAAAAAacCAABgAAAAOslw5nha7z8K0n+827ziPwAAAD+NAAAAAAAAAAGoAgAAYAAAALrevTTybe8/CtJ/vNu84j8AAAA/nQAAAAAAAAABqQIAAGAAAAC8l0a+7XrvP+g/3m1eseI/AAAAP50AAAAAAAAAAaoCAABgAAAAPPQKg2uB7z/oP95tXrHiPwAAAD+sAAAAAAAAAAGrAgAAYAAAALxQz0fph+8/6D/ebV6x4j8AAAA/rAAAAAAAAAABrAIAAGAAAAA8rZMMZ47vP+g/3m1eseI/AAAAP7wAAAAAAAAAAa0CAABgAAAAvAlY0eSU7z/oP95tXrHiPwAAAD85AQAAAAAAAAGuAgAAYAAAADxmHJZim+8/6D/ebV6x4j8AAAA/SAEAAAAAAAABrwIAAGAAAAC8wuBa4KHvP+g/3m1eseI/AAAAP1gBAAAAAAAAAbACAABgAAAAPh+lH16o7z/oP95tXrHiPwAAAD9YAQAAAAAAAAGxAgAAYAAAAL57aeTbru8/6D/ebV6x4j8AAAA/aAEAAAAAAAABsgIAAGAAAAC+e2nk267vPwrSf7zbvOI/AAAAP88CAAAAAAAAAbMCAABgAAAAvntp5Nuu7z8sZCELWcjiPwAAAD/PAgAAAAAAAAG0AgAAYAAAAL57aeTbru8/khoG99Dq4j8AAAA/3wIAAAAAAAABtQIAAGAAAAC+e2nk267vP9Y+SZTLAeM/AAAAP+4CAAAAAAAAAbYCAABgAAAAPNgtqVm17z8YY4wxxhjjPwAAAD/uAgAAAAAAAAG3AgAAYAAAADzYLalZte8/XIfPzsAv4z8AAAA/7gIAAAAAAAABuAIAAGAAAAA82C2pWbXvP34ZcR0+O+M/AAAAP/4CAAAAAAAAAbkCAABgAAAAPNgtqVm17z+gqxJsu0bjPwAAAD/+AgAAAAAAAAG6AgAAYAAAADzYLalZte8/5M9VCbZd4z8AAAA/DgMAAAAAAAABuwIAAGAAAAA82C2pWbXvPyj0mKawdOM/AAAAPw4DAAAAAAAAAbwCAABgAAAAvDTybde77z9Ihjr1LYDjPwAAAD8dAwAAAAAAAAG9AgAAYAAAALw08m3Xu+8/ahjcQ6uL4z8AAAA/LQMAAAAAAAABvgIAAGAAAAC8NPJt17vvP648H+GlouM/AAAAPy0DAAAAAAAAAb8CAABgAAAAvDTybde77z/QzsAvI67jPwAAAD88AwAAAAAAAAHAAgAAYAAAALw08m3Xu+8/8mBifqC54z8AAAA/PAMAAAAAAAABwQIAAGAAAAC8NPJt17vvPxLzA80dxeM/AAAAP0wDAAAAAAAAAcICAABgAAAAvDTybde77z80haUbm9DjPwAAAD9cAwAAAAAAAAHDAgAAYAAAAD6RtjJVwu8/NIWlG5vQ4z8AAAA/awMAAAAAAAABxAIAAGAAAAA+kbYyVcLvP1YXR2oY3OM/AAAAP2sDAAAAAAAAAcUCAABgAAAAPpG2MlXC7z94qei4lefjPwAAAD97AwAAAAAAAAHGAgAAYAAAAD6RtjJVwu8/mjuKBxPz4z8AAAA/ewMAAAAAAAABxwIAAGAAAAC+7Xr30sjvP7zNK1aQ/uM/AAAAP4sDAAAAAAAAAcgCAABgAAAAvu1699LI7z/+8W7zihXkPwAAAD+LAwAAAAAAAAHJAgAAYAAAAD5KP7xQz+8/IIQQQggh5D8AAAA/mgMAAAAAAAABygIAAGAAAAA+Sj+8UM/vP0IWspCFLOQ/AAAAP5oDAAAAAAAAAcsCAABgAAAAvqYDgc7V7z+GOvUtgEPkPwAAAD+qAwAAAAAAAAHMAgAAYAAAAL6mA4HO1e8/yF44y3pa5D8AAAA/qgMAAAAAAAABzQIAAGAAAAC+pgOBztXvP+rw2Rn4ZeQ/AAAAP7kDAAAAAAAAAc4CAABgAAAAvqYDgc7V7z8Mg3todXHkPwAAAD+5AwAAAAAAAAHPAgAAYAAAAL6mA4HO1e8/LhUdt/J85D8AAAA/yQMAAAAAAAAB0AIAAGAAAAC+pgOBztXvP3I5YFTtk+Q/AAAAP8kDAAAAAAAAAdECAABgAAAAPgPIRUzc7z+UywGjap/kPwAAAD/ZAwAAAAAAAAHSAgAAYAAAAD4DyEVM3O8/tl2j8eeq5D8AAAA/2QMAAAAAAAAB0wIAAGAAAAA+A8hFTNzvP9bvREBltuQ/AAAAP+gDAAAAAAAAAdQCAABgAAAAPgPIRUzc7z/4geaO4sHkPwAAAD/oAwAAAAAAAAHVAgAAYAAAAD4DyEVM3O8/GhSI3V/N5D8AAAA/+AMAAAAAAAAB1gIAAGAAAAA+A8hFTNzvPzymKSzd2OQ/AAAAP/gDAAAAAAAAAdcCAABgAAAAPgPIRUzc7z9eOMt6WuTkPwAAAD8IBAAAAAAAAAHYAgAAYAAAAD4DyEVM3O8/gMpsydfv5D8AAAA/CAQAAAAAAAAB2QIAAGAAAAA+A8hFTNzvP6JcDhhV++Q/AAAAPxcEAAAAAAAAAdoCAABgAAAAPgPIRUzc7z/kgFG1TxLlPwAAAD8XBAAAAAAAAAHbAgAAYAAAAD4DyEVM3O8/KKWUUkop5T8AAAA/JwQAAAAAAAAB3AIAAGAAAAA+A8hFTNzvP0o3NqHHNOU/AAAAPycEAAAAAAAAAd0CAABgAAAAPgPIRUzc7z+OW3k+wkvlPwAAAD82BAAAAAAAAAHeAgAAYAAAAD4DyEVM3O8/sO0ajT9X5T8AAAA/NgQAAAAAAAAB3wIAAGAAAAA+A8hFTNzvP9J/vNu8YuU/AAAAP0YEAAAAAAAAAeACAABgAAAAPgPIRUzc7z/0EV4qOm7lPwAAAD9GBAAAAAAAAAHhAgAAYAAAAD4DyEVM3O8/FKT/eLd55T8AAAA/VgQAAAAAAAAB4gIAAGAAAAA+A8hFTNzvPzY2occ0heU/AAAAP4UEAAAAAAAAAeMCAABgAAAAPgPIRUzc7z9YyEIWspDlPwAAAD+UBAAAAAAAAAHkAgAAYAAAAD4DyEVM3O8/elrkZC+c5T8AAAA/lAQAAAAAAAAB5QIAAGAAAAC+X4wKyuLvP5zshbOsp+U/AAAAP6QEAAAAAAAAAeYCAABgAAAAvl+MCsri7z++ficCKrPlPwAAAD+kBAAAAAAAAAHnAgAAYAAAAL5fjArK4u8/AqNqnyTK5T8AAAA/swQAAAAAAAAB6AIAAGAAAAC+X4wKyuLvPyQ1DO6h1eU/AAAAP7MEAAAAAAAAAekCAABgAAAAvl+MCsri7z9mWU+LnOzlPwAAAD/DBAAAAAAAAAHqAgAAYAAAAL5fjArK4u8/iOvw2Rn45T8AAAA/wwQAAAAAAAAB6wIAAGAAAAC+X4wKyuLvP8wPNHcUD+Y/AAAAP9MEAAAAAAAAAewCAABgAAAAvl+MCsri7z/uodXFkRrmPwAAAD/TBAAAAAAAAAHtAgAAYAAAAL5fjArK4u8/EDR3FA8m5j8AAAA/4gQAAAAAAAAB7gIAAGAAAAC+X4wKyuLvPzLGGGOMMeY/AAAAP/IEAAAAAAAAAe8CAABgAAAAvl+MCsri7z9UWLqxCT3mPwAAAD8CBQAAAAAAAAHwAgAAYAAAAL5fjArK4u8/dOpbAIdI5j8AAAA/EQUAAAAAAAAB8QIAAGAAAAC+X4wKyuLvP7gOn52BX+Y/AAAAPyEFAAAAAAAAAfICAABgAAAAvl+MCsri7z/aoEDs/mrmPwAAAD8hBQAAAAAAAAHzAgAAYAAAAL5fjArK4u8/HsWDifmB5j8AAAA/MAUAAAAAAAAB9AIAAGAAAAC+X4wKyuLvP2Lpxib0mOY/AAAAPzAFAAAAAAAAAfUCAABgAAAAvl+MCsri7z+kDQrE7q/mPwAAAD9ABQAAAAAAAAH2AgAAYAAAAL5fjArK4u8/CsTur2bS5j8AAAA/UAUAAAAAAAAB9wIAAGAAAAA+A8hFTNzvP07oMU1h6eY/AAAAP1AFAAAAAAAAAfgCAABgAAAAPgPIRUzc7z+SDHXqWwDnPwAAAD9fBQAAAAAAAAH5AgAAYAAAAD4DyEVM3O8/1DC4h1YX5z8AAAA/XwUAAAAAAAAB+gIAAGAAAAC+pgOBztXvP/bCWdbTIuc/AAAAP18FAAAAAAAAAfsCAABgAAAAvu1699LI7z/2wlnW0yLnPwAAAD8uBgAAAAAAAAH8AgAAYAAAALw08m3Xu+8/GFX7JFEu5z8AAAA/PgYAAAAAAAAB/QIAAGAAAAA+H6UfXqjvPxhV+yRRLuc/AAAAPz4GAAAAAAAAAf4CAABgAAAAPK2TDGeO7z8655xzzjnnPwAAAD9OBgAAAAAAAAH/AgAAYAAAADo7gvlvdO8/XHk+wktF5z8AAAA/TgYAAAAAAAABAAMAAGAAAAC6bKwh+1PvP34L4BDJUOc/AAAAP10GAAAAAAAAAQEDAABgAAAAOJ7WSYYz7z9+C+AQyVDnPwAAAD9dBgAAAAAAAAECAwAAYAAAADgsxTaPGe8/wC8jrsNn5z8AAAA/bQYAAAAAAAABAwMAAGAAAAC4Xe9eGvnuP8AvI67DZ+c/AAAAP20GAAAAAAAAAQQDAABgAAAANo8Zh6XY7j/iwcT8QHPnPwAAAD99BgAAAAAAAAEFAwAAYAAAADbWkP2py+4/BFRmS75+5z8AAAA/fQYAAAAAAAABBgMAAGAAAAA2HQh0rr7uPwRUZku+fuc/AAAAP4wGAAAAAAAAAQcDAABgAAAANWR/6rKx7j8EVGZLvn7nPwAAAD+MBgAAAAAAAAEIAwAAYAAAALUHuyU1q+4/BFRmS75+5z8AAAA/nAYAAAAAAAABCQMAAGAAAAA1q/Zgt6TuPwRUZku+fuc/AAAAP5wGAAAAAAAAAQoDAABgAAAAipi4zwBykT/uk0S5HDDqPwAAAD8AAAAAAAAAAAELAwAAYAAAAJ5IW5kq4ZM/7pNEuRww6j8AAAA/DwAAAAAAAAABDAMAAGAAAACm2OYx47CUP+6TRLkcMOo/AAAAPw8AAAAAAAAAAQ0DAABgAAAAuoiJ+wwglz/uk0S5HDDqPwAAAD8fAAAAAAAAAAEOAwAAYAAAAMw4LMU2j5k/7pNEuRww6j8AAAA/HwAAAAAAAAABDwMAAGAAAADYWEP2py6bP+6TRLkcMOo/AAAAPy4AAAAAAAAAARADAABgAAAA6HhaJxnOnD/uk0S5HDDqPwAAAD8uAAAAAAAAAAERAwAAYAAAAPSYcViKbZ4/zAGjap8k6j8AAAA/PgAAAAAAAAABEgMAAGAAAACEJAoRWm6gP8wBo2qfJOo/AAAAPz4AAAAAAAAAARMDAABgAAAAkEQhQssNoj/MAaNqnyTqPwAAAD9OAAAAAAAAAAEUAwAAYAAAAJ5kOHM8raM/zAGjap8k6j8AAAA/TgAAAAAAAAABFQMAAGAAAACqhE+krUylP8wBo2qfJOo/AAAAP10AAAAAAAAAARYDAABgAAAAumysIftTpz+qbwEcIhnqPwAAAD9dAAAAAAAAAAEXAwAAYAAAAMiMw1Js86g/iN1fzaQN6j8AAAA/bQAAAAAAAAABGAMAAGAAAADcPGYclmKrP4jdX82kDeo/AAAAP20AAAAAAAAAARkDAABgAAAA6iTDmeNprT+I3V/NpA3qPwAAAD99AAAAAAAAAAEaAwAAYAAAAPoMIBcxca8/iN1fzaQN6j8AAAA/fQAAAAAAAAABGwMAAGAAAACElhskUYiwP2ZLvn4nAuo/AAAAP4wAAAAAAAAAARwDAABgAAAAje7sCOa/sT9EuRwwqvbpPwAAAD+MAAAAAAAAAAEdAwAAYAAAAJKaVXuwW7I/RLkcMKr26T8AAAA/nAAAAAAAAAABHgMAAGAAAACZKuETaSuzPyIne+Es6+k/AAAAP5wAAAAAAAAAAR8DAABgAAAAnPImYEWTsz8iJ3vhLOvpPwAAAD+rAAAAAAAAAAEgAwAAYAAAAKC6bKwh+7M/Iid74Szr6T8AAAA/qwAAAAAAAAABIQMAAGAAAACgumysIfuzPwCV2ZKv3+k/AAAAP7sAAAAAAAAAASIDAABgAAAAOVdf04FA1z9mS75+JwLqPwAAAD8AAAAAAAAAAAEjAwAAYAAAADoQ6Fx9Tdc/Zku+ficC6j8AAAA/eQAAAAAAAAABJAMAAGAAAAA6yXDmeFrXP2ZLvn4nAuo/AAAAP4kAAAAAAAAAASUDAABgAAAAOjuC+W901z9mS75+JwLqPwAAAD+JAAAAAAAAAAEmAwAAYAAAADytkwxnjtc/Zku+ficC6j8AAAA/iQAAAAAAAAABJwMAAGAAAAA9kbYyVcLXP2ZLvn4nAuo/AAAAP5gAAAAAAAAAASgDAABgAAAAP7xQz0fp1z9mS75+JwLqPwAAAD+oAAAAAAAAAAEpAwAAYAAAAEBZ/H4xKtg/Zku+ficC6j8AAAA/qAAAAAAAAAABKgMAAGAAAABDrzC4FnjYP0S5HDCq9uk/AAAAP7gAAAAAAAAAASsDAABgAAAARr7tevfS2D8iJ3vhLOvpPwAAAD+4AAAAAAAAAAEsAwAAYAAAAEgUIrTcINk/Iid74Szr6T8AAAA/xwAAAAAAAAABLQMAAGAAAABLalbtwW7ZPwCV2ZKv3+k/AAAAP8cAAAAAAAAAAS4DAABgAAAATTKcOZ7W2T/eAjhEMtTpPwAAAD/XAAAAAAAAAAEvAwAAYAAAAFCI0HKDJNo/3gI4RDLU6T8AAAA/1wAAAAAAAAABMAMAAGAAAABTl401ZH/aP94COEQy1Ok/AAAAP+YAAAAAAAAAATEDAABgAAAAVe3BbknN2j/eAjhEMtTpPwAAAD/mAAAAAAAAAAEyAwAAYAAAAFeKbR4zDts/3gI4RDLU6T8AAAA/9gAAAAAAAAABMwMAAGAAAABZ4KFXGFzbP94COEQy1Ok/AAAAP/YAAAAAAAAAATQDAABgAAAAXMTEfQaQ2z/eAjhEMtTpPwAAAD8GAQAAAAAAAAE1AwAAYAAAAF3vXhr5tts/vnCW9bTI6T8AAAA/BgEAAAAAAAABNgMAAGAAAABeGvm2693bP75wlvW0yOk/AAAAPxUBAAAAAAAAATcDAABgAAAAX0WTU94E3D++cJb1tMjpPwAAAD8VAQAAAAAAAAE4AwAAYAAAAGC3pGbVHtw/vnCW9bTI6T8AAAA/JQEAAAAAAAABOQMAAGAAAABhKbZ5zDjcP75wlvW0yOk/AAAAPyUBAAAAAAAAAToDAABgAAAAYZvHjMNS3D++cJb1tMjpPwAAAD81AQAAAAAAAAE7AwAAYAAAAGPGYSm2edw/vnCW9bTI6T8AAAA/NQEAAAAAAAABPAMAAGAAAABjOHM8rZPcP75wlvW0yOk/AAAAP0QBAAAAAAAAAT0DAABgAAAAZPH7xaig3D++cJb1tMjpPwAAAD9UAQAAAAAAAAE+AwAAYAAAAGSqhE+krdw/vnCW9bTI6T8AAAA/VAEAAAAAAAABPwMAAGAAAABmHJZim8fcP75wlvW0yOk/AAAAP1QBAAAAAAAAAUADAABgAAAAZtUe7JbU3D++cJb1tMjpPwAAAD9jAQAAAAAAAAFBAwAAYAAAAGaOp3WS4dw/vnCW9bTI6T8AAAA/YwEAAAAAAAABQgMAAGAAAABmRzD/je7cP75wlvW0yOk/AAAAP3MBAAAAAAAAAUMDAABgAAAAZwC5iIn73D++cJb1tMjpPwAAAD+DAQAAAAAAAAFEAwAAYAAAAGe5QRKFCN0/vnCW9bTI6T8AAAA/kgEAAAAAAAABRQMAAGAAAABocsqbgBXdP5ze9KY3vek/AAAAP6IBAAAAAAAAAUYDAABgAAAAaStTJXwi3T+c3vSmN73pPwAAAD+yAQAAAAAAAAFHAwAAYAAAAGjk2653L90/nN70pje96T8AAAA/sgEAAAAAAAABSAMAAGAAAABpnWQ4czzdP5ze9KY3vek/AAAAP8EBAAAAAAAAAUkDAABgAAAAag92S2pW3T+c3vSmN73pPwAAAD/RAQAAAAAAAAFKAwAAYAAAAGuBh15hcN0/nN70pje96T8AAAA/0QEAAAAAAAABSwMAAGAAAABr85hxWIrdP5ze9KY3vek/AAAAP+ABAAAAAAAAAUwDAABgAAAAbGWqhE+k3T+c3vSmN73pPwAAAD/gAQAAAAAAAAFNAwAAYAAAAG2QRCFCy90/nN70pje96T8AAAA/8AEAAAAAAAABTgMAAGAAAABuAlY0OeXdP5ze9KY3vek/AAAAP/ABAAAAAAAAAU8DAABgAAAAby3w0CsM3j+c3vSmN73pPwAAAD8AAgAAAAAAAAFQAwAAYAAAAHFYim0eM94/nN70pje96T8AAAA/AAIAAAAAAAABUQMAAGAAAABxypuAFU3eP5ze9KY3vek/AAAAPw8CAAAAAAAAAVIDAABgAAAAc/U1HQh03j+c3vSmN73pPwAAAD8PAgAAAAAAAAFTAwAAYAAAAHUg0Ln6mt4/nN70pje96T8AAAA/HwIAAAAAAAABVAMAAGAAAABz2VhD9qfeP5ze9KY3vek/AAAAPx8CAAAAAAAAAVUDAABgAAAAdZLhzPG03j+c3vSmN73pPwAAAD8nAgAAAAAAAAFWAwAAYAAAAHUE89/ozt4/nN70pje96T8AAAA/JwIAAAAAAAABVwMAAGAAAAB3dgTz3+jeP5ze9KY3vek/AAAAPzYCAAAAAAAAAVgDAABgAAAAdy+NfNv13j+c3vSmN73pPwAAAD9GAgAAAAAAAAFZAwAAYAAAAHfoFQbXAt8/nN70pje96T8AAAA/RgIAAAAAAAABWgMAAGAAAAB3WicZzhzfP5ze9KY3vek/AAAAP1UCAAAAAAAAAVsDAABgAAAAecw4LMU23z+c3vSmN73pPwAAAD9lAgAAAAAAAAFcAwAAYAAAAHn30si3Xd8/nN70pje96T8AAAA/ZQIAAAAAAAABXQMAAGAAAAB7sFtSs2rfP5ze9KY3vek/AAAAP2UCAAAAAAAAAV4DAABgAAAAeyJtZaqE3z+c3vSmN73pPwAAAD91AgAAAAAAAAFfAwAAYAAAAHuUfnihnt8/nN70pje96T8AAAA/dQIAAAAAAAABYAMAAGAAAAB9BpCLmLjfP5ze9KY3vek/AAAAP4QCAAAAAAAAAWEDAABgAAAAfb8YFZTF3z+c3vSmN73pPwAAAD+EAgAAAAAAAAFiAwAAYAAAAH14oZ6P0t8/nN70pje96T8AAAA/lAIAAAAAAAABYwMAAGAAAAB/MSooi9/fP5ze9KY3vek/AAAAP5QCAAAAAAAAAWQDAABgAAAAf+qysYbs3z+c3vSmN73pPwAAAD/iAgAAAAAAAAFlAwAAYAAAAH+jOzuC+d8/nN70pje96T8AAAA/8gIAAAAAAAABZgMAAGAAAABALmLiPgPgP5ze9KY3vek/AAAAPwEDAAAAAAAAAWcDAABgAAAAwIomp7wJ4D+c3vSmN73pPwAAAD8RAwAAAAAAAAFoAwAAYAAAAEDn6ms6EOA/nN70pje96T8AAAA/EQMAAAAAAAABaQMAAGAAAACmkW+73r3EP2juKB5MzO8/AAAAPwAAAAAAAAAAAWoDAABgAAAApgOBztXXxD9o7igeTMzvPwAAAD+cAAAAAAAAAAFrAwAAYAAAAKhZtQe7JcU/aO4oHkzM7z8AAAA/nAAAAAAAAAABbAMAAGAAAACqPdgtqVnFP2juKB5MzO8/AAAAP6wAAAAAAAAAAW0DAABgAAAArJMMZ46nxT9o7igeTMzvPwAAAD+8AAAAAAAAAAFuAwAAYAAAAK7pQKBz9cU/aO4oHkzM7z8AAAA/vAAAAAAAAAABbwMAAGAAAACyzWPGYSnGP2juKB5MzO8/AAAAP7wAAAAAAAAAAXADAABgAAAAtCOY/0Z3xj9o7igeTMzvPwAAAD/LAAAAAAAAAAFxAwAAYAAAALbr3Usj38Y/aO4oHkzM7z8AAAA/ywAAAAAAAAABcgMAAGAAAAC6syOY/0bHP2juKB5MzO8/AAAAP9sAAAAAAAAAAXMDAABgAAAAvntp5Nuuxz9GXIfPzsDvPwAAAD/rAAAAAAAAAAF0AwAAYAAAAMBDrzC4Fsg/RlyHz87A7z8AAAA/6wAAAAAAAAABdQMAAGAAAADEC/V8lH7IP0Zch8/OwO8/AAAAP/oAAAAAAAAAAXYDAABgAAAAxmEptnnMyD9GXIfPzsDvPwAAAD/6AAAAAAAAAAF3AwAAYAAAAMi3Xe9eGsk/RlyHz87A7z8AAAA/CgEAAAAAAAABeAMAAGAAAADKm4AVTU7JP0Zch8/OwO8/AAAAPwoBAAAAAAAAAXkDAABgAAAAzPG0TjKcyT9GXIfPzsDvPwAAAD8ZAQAAAAAAAAF6AwAAYAAAAM5jxmEptsk/RlyHz87A7z8AAAA/GQEAAAAAAAABewMAAGAAAADO1dd0INDJPyTK5YBRte8/AAAAPykBAAAAAAAAAXwDAABgAAAAzkfphxfqyT8kyuWAUbXvPwAAAD8pAQAAAAAAAAF9AwAAYAAAANC5+poOBMo/JMrlgFG17z8AAAA/OQEAAAAAAAABfgMAAGAAAADQnR3B/DfKPyTK5YBRte8/AAAAP6ABAAAAAAAAAX8DAABgAAAA1IFA5+pryj8kyuWAUbXvPwAAAD+gAQAAAAAAAAGAAwAAYAAAANRlYw3Zn8o/JMrlgFG17z8AAAA/sAEAAAAAAAABgQMAAGAAAADWu5dGvu3KPyTK5YBRte8/AAAAP7ABAAAAAAAAAYIDAABgAAAA2hHMf6M7yz8kyuWAUbXvPwAAAD+/AQAAAAAAAAGDAwAAYAAAANqD3ZKaVcs/JMrlgFG17z8AAAA/vwEAAAAAAAABhAMAAGAAAADcZwC5iInLPwI4RDLUqe8/AAAAP88BAAAAAAAAAYUDAABgAAAA3NkRzH+jyz8COEQy1KnvPwAAAD8dAgAAAAAAAAGGAwAAYAAAAN69NPJt18s/AjhEMtSp7z8AAAA/LQIAAAAAAAABhwMAAGAAAADeoVcYXAvMPwI4RDLUqe8/AAAAPzwCAAAAAAAAAYgDAABgAAAA4veLUUFZzD8COEQy1KnvPwAAAD88AgAAAAAAAAGJAwAAYAAAAORNwIomp8w/AjhEMtSp7z8AAAA/TAIAAAAAAAABigMAAGAAAADmo/TDC/XMPwI4RDLUqe8/AAAAP0wCAAAAAAAAAYsDAABgAAAA6ms6EOhczT8COEQy1KnvPwAAAD9cAgAAAAAAAAGMAwAAYAAAAOxPXTbWkM0/AjhEMtSp7z8AAAA/XAIAAAAAAAABjQMAAGAAAADuM4BcxMTNPwI4RDLUqe8/AAAAP2sCAAAAAAAAAY4DAABgAAAA7qWRb7vezT8COEQy1KnvPwAAAD9rAgAAAAAAAAGPAwAAYAAAAO4Xo4Ky+M0/AjhEMtSp7z8AAAA/ewIAAAAAAAABkAMAAGAAAADJcOZ4WifhPyz5+p0IqOw/AAAAPwAAAAAAAAAAAZEDAABgAAAAyilvAlY04T8s+fqdCKjsPwAAAD9dAAAAAAAAAAGSAwAAYAAAAEmGM8fTOuE/LPn6nQio7D8AAAA/XQAAAAAAAAABkwMAAGAAAADK4veLUUHhPyz5+p0IqOw/AAAAP20AAAAAAAAAAZQDAABgAAAAypuAFU1O4T8s+fqdCKjsPwAAAD9tAAAAAAAAAAGVAwAAYAAAAEr4RNrKVOE/LPn6nQio7D8AAAA/fQAAAAAAAAABlgMAAGAAAADLVAmfSFvhPyz5+p0IqOw/AAAAP30AAAAAAAAAAZcDAABgAAAAyw2SKERo4T8s+fqdCKjsPwAAAD+MAAAAAAAAAAGYAwAAYAAAAExqVu3BbuE/LPn6nQio7D8AAAA/jAAAAAAAAAABmQMAAGAAAABM3GcAuYjhPyz5+p0IqOw/AAAAP5wAAAAAAAAAAZoDAABgAAAATJXwibSV4T8s+fqdCKjsPwAAAD+cAAAAAAAAAAGbAwAAYAAAAM2qPdgtqeE/LPn6nQio7D8AAAA/rAAAAAAAAAABnAMAAGAAAADOY8ZhKbbhPyz5+p0IqOw/AAAAP6wAAAAAAAAAAZ0DAABgAAAAzhxP6yTD4T8s+fqdCKjsPwAAAD+7AAAAAAAAAAGeAwAAYAAAAM/V13Qg0OE/LPn6nQio7D8AAAA/uwAAAAAAAAABnwMAAGAAAADOjmD+G93hPyz5+p0IqOw/AAAAP8sAAAAAAAAAAaADAABgAAAAz0fphxfq4T8s+fqdCKjsPwAAAD/LAAAAAAAAAAGhAwAAYAAAANAAchET9+E/LPn6nQio7D8AAAA/2gAAAAAAAAABogMAAGAAAADQufqaDgTiPyz5+p0IqOw/AAAAP9oAAAAAAAAAAaMDAABgAAAAUBa/X4wK4j8s+fqdCKjsPwAAAD/qAAAAAAAAAAGkAwAAYAAAANFygyQKEeI/LPn6nQio7D8AAAA/6gAAAAAAAAABpQMAAGAAAADRKwyuBR7iPyz5+p0IqOw/AAAAP/oAAAAAAAAAAaYDAABgAAAAUYjQcoMk4j8s+fqdCKjsPwAAAD/6AAAAAAAAAAGnAwAAYAAAANHklDcBK+I/LPn6nQio7D8AAAA/CQEAAAAAAAABqAMAAGAAAABRQVn8fjHiPyz5+p0IqOw/AAAAPxkBAAAAAAAAAakDAABgAAAA0Z0dwfw34j8s+fqdCKjsPwAAAD8ZAQAAAAAAAAGqAwAAYAAAAFL64YV6PuI/LPn6nQio7D8AAAA/GQEAAAAAAAABqwMAAGAAAADSVqZK+ETiPyz5+p0IqOw/AAAAPykBAAAAAAAAAawDAABgAAAAU2zzmHFY4j8s+fqdCKjsPwAAAD84AQAAAAAAAAGtAwAAYAAAAFQlfCJtZeI/LPn6nQio7D8AAAA/OAEAAAAAAAABrgMAAGAAAADTOslw5njiPyz5+p0IqOw/AAAAP0gBAAAAAAAAAa8DAABgAAAAVFAWv1+M4j8s+fqdCKjsPwAAAD9IAQAAAAAAAAGwAwAAYAAAANVlYw3Zn+I/LPn6nQio7D8AAAA/VwEAAAAAAAABsQMAAGAAAADWHuyW1KziPyz5+p0IqOw/AAAAP1cBAAAAAAAAAbIDAABgAAAAVTQ55U3A4j9Oi5zshbPsPwAAAD9nAQAAAAAAAAGzAwAAYAAAAFbtwW5JzeI/Touc7IWz7D8AAAA/ZwEAAAAAAAABtAMAAGAAAABXpkr4RNriP06LnOyFs+w/AAAAP3cBAAAAAAAAAbUDAABgAAAA2LuXRr7t4j9Oi5zshbPsPwAAAD93AQAAAAAAAAG2AwAAYAAAAFgYXAs89OI/cB0+OwO/7D8AAAA/hgEAAAAAAAABtwMAAGAAAABY0eSUNwHjP3AdPjsDv+w/AAAAP4YBAAAAAAAAAbgDAABgAAAAWIptHjMO4z9wHT47A7/sPwAAAD+WAQAAAAAAAAG5AwAAYAAAAFhD9qcuG+M/cB0+OwO/7D8AAAA/lgEAAAAAAAABugMAAGAAAADZWEP2py7jP3AdPjsDv+w/AAAAP6YBAAAAAAAAAbsDAABgAAAAWrUHuyU14z9wHT47A7/sPwAAAD+mAQAAAAAAAAG8AwAAYAAAANvKVAmfSOM/kq/fiYDK7D8AAAA/tQEAAAAAAAABvQMAAGAAAADag92SmlXjP5Kv34mAyuw/AAAAP7UBAAAAAAAAAb4DAABgAAAA2zxmHJZi4z+Sr9+JgMrsPwAAAD/FAQAAAAAAAAG/AwAAYAAAAFxSs2oPduM/kq/fiYDK7D8AAAA/xQEAAAAAAAABwAMAAGAAAABdxMR9BpDjP5Kv34mAyuw/AAAAP9QBAAAAAAAAAcEDAABgAAAAXTbWkP2p4z+Sr9+JgMrsPwAAAD/UAQAAAAAAAAHCAwAAYAAAAF6o56P0w+M/kq/fiYDK7D8AAAA/5AEAAAAAAAABwwMAAGAAAABg04FA5+rjP5Kv34mAyuw/AAAAP+QBAAAAAAAAAcQDAABgAAAAYP4b3dkR5D+Sr9+JgMrsPwAAAD/0AQAAAAAAAAHFAwAAYAAAAGIptnnMOOQ/kq/fiYDK7D8AAAA/9AEAAAAAAAABxgMAAGAAAADj94tRQVnkP5Kv34mAyuw/AAAAPwMCAAAAAAAAAccDAABgAAAAZMZhKbZ55D+Sr9+JgMrsPwAAAD8DAgAAAAAAAAHIAwAAYAAAAGQ4czytk+Q/kq/fiYDK7D8AAAA/EwIAAAAAAAAByQMAAGAAAABmYw3Zn7rkP5Kv34mAyuw/AAAAPxMCAAAAAAAAAcoDAABgAAAAZ9Ue7JbU5D+Sr9+JgMrsPwAAAD8jAgAAAAAAAAHLAwAAYAAAAOej9MML9eQ/tEGB2P3V7D8AAAA/IwIAAAAAAAABzAMAAGAAAADpFQbXAg/lP7RBgdj91ew/AAAAPzICAAAAAAAAAc0DAABgAAAA6YcX6vko5T+0QYHY/dXsPwAAAD8yAgAAAAAAAAHOAwAAYAAAAOqysYbsT+U/tEGB2P3V7D8AAAA/QgIAAAAAAAABzwMAAGAAAABsgYdeYXDlP7RBgdj91ew/AAAAP1ECAAAAAAAAAdADAABgAAAA7E9dNtaQ5T+0QYHY/dXsPwAAAD9RAgAAAAAAAAHRAwAAYAAAAG1lqoRPpOU/tEGB2P3V7D8AAAA/UQIAAAAAAAAB0gMAAGAAAABt17uXRr7lP7RBgdj91ew/AAAAP2ECAAAAAAAAAdMDAABgAAAA7uwI5r/R5T+0QYHY/dXsPwAAAD9xAgAAAAAAAAHUAwAAYAAAAG5Jzao92OU/tEGB2P3V7D8AAAA/cQIAAAAAAAAB1QMAAGAAAABvAlY0OeXlP7RBgdj91ew/AAAAP4ACAAAAAAAAAdYDAABgAAAA714a+bbr5T+0QYHY/dXsPwAAAD+AAgAAAAAAAAHXAwAAYAAAAHC73r008uU/tEGB2P3V7D8AAAA/HQMAAAAAAAAB2AMAAGAAAADwF6OCsvjlP7RBgdj91ew/AAAAPzwDAAAAAAAAAdkDAABgAAAA8NArDK4F5j+Sr9+JgMrsPwAAAD88AwAAAAAAAAHaAwAAYAAAAPCJtJWpEuY/kq/fiYDK7D8AAAA/SwMAAAAAAAAB2wMAAGAAAADxQj0fpR/mP5Kv34mAyuw/AAAAP0sDAAAAAAAAAdwDAABgAAAA8fvFqKAs5j+Sr9+JgMrsPwAAAD9bAwAAAAAAAAHdAwAAYAAAAPK0TjKcOeY/cB0+OwO/7D8AAAA/WwMAAAAAAAAB3gMAAGAAAADybde7l0bmP3AdPjsDv+w/AAAAP2sDAAAAAAAAAd8DAABgAAAA8yZgRZNT5j9Oi5zshbPsPwAAAD96AwAAAAAAAAHgAwAAYAAAAPLf6M6OYOY/Touc7IWz7D8AAAA/egMAAAAAAAAB4QMAAGAAAABzPK2TDGfmP06LnOyFs+w/AAAAP4oDAAAAAAAAAeIDAABgAAAA85hxWIpt5j9Oi5zshbPsPwAAAD+zBAAAAAAAAAHjAwAAYAAAAHP1NR0IdOY/Touc7IWz7D8AAAA/swQAAAAAAAAB5AMAAGAAAAD0UfrhhXrmP06LnOyFs+w/AAAAP8IEAAAAAAAAAeUDAABgAAAA9AqDa4GH5j9Oi5zshbPsPwAAAD/CBAAAAAAAAAHmAwAAYAAAAPXDC/V8lOY/LPn6nQio7D8AAAA/0gQAAAAAAAAB5wMAAGAAAAB1INC5+prmPyz5+p0IqOw/AAAAP+IEAAAAAAAAAegDAABgAAAA9XyUfnih5j8s+fqdCKjsPwAAAD/iBAAAAAAAAAHpAwAAYAAAAHXZWEP2p+Y/LPn6nQio7D8AAAA/8QQAAAAAAAAB6gMAAGAAAAD1NR0IdK7mPyz5+p0IqOw/AAAAPz8FAAAAAAAAAesDAABgAAAA9TUdCHSu5j8KZ1lPi5zsPwAAAD9PBQAAAAAAAAHsAwAAYAAAAPXupZFvu+Y/CmdZT4uc7D8AAAA/XwUAAAAAAAAB7QMAAGAAAAD2py4ba8jmPwpnWU+LnOw/AAAAP18FAAAAAAAAAe4DAABgAAAA92C3pGbV5j8KZ1lPi5zsPwAAAD9fBQAAAAAAAAHvAwAAYAAAAPcZQC5i4uY/6tS3AA6R7D8AAAA/bgUAAAAAAAAB8AMAAGAAAAB3dgTz3+jmP+rUtwAOkew/AAAAP34FAAAAAAAAAfEDAABgAAAA+NLIt13v5j/q1LcADpHsPwAAAD9+BQAAAAAAAAHyAwAAYAAAAHcvjXzb9eY/6tS3AA6R7D8AAAA/eAkAAAAAAAAB8wMAAGAAAAB3L4182/XmP8hCFrKQhew/AAAAP3gJAAAAAAAAAfQDAABgAAAA94tRQVn85j/IQhaykIXsPwAAAD+ICQAAAAAAAAH1AwAAYAAAAHjoFQbXAuc/yEIWspCF7D8AAAA/mAkAAAAAAAAB9gMAAGAAAAD4RNrKVAnnP8hCFrKQhew/AAAAP8EJAAAAAAAAAfcDAABgAAAA+ETaylQJ5z+msHRjE3rsPwAAAD/BCQAAAAAAAAH4AwAAYAAAAHihno/SD+c/prB0YxN67D8AAAA/PgoAAAAAAAAB+QMAAGAAAAD4/WJUUBbnP6awdGMTeuw/AAAAPz4KAAAAAAAAAfoDAABgAAAAeVonGc4c5z+EHtMUlm7sPwAAAD9eCgAAAAAAAAH7AwAAYAAAAAbXAg+9wug/1tMiJ3vh7D8AAAA/AAAAAAAAAAAB/AMAAGAAAACGM8fTOsnoP9bTIid74ew/AAAAP50AAAAAAAAAAf0DAABgAAAAh6XY5jHj6D/W0yIne+HsPwAAAD+dAAAAAAAAAAH+AwAAYAAAAIgX6vko/eg/1tMiJ3vh7D8AAAA/rAAAAAAAAAAB/wMAAGAAAAAI5r/RnR3pP9bTIid74ew/AAAAP6wAAAAAAAAAAQAEAABgAAAAirSVqRI+6T+Sr9+JgMrsPwAAAD+8AAAAAAAAAAEBBAAAYAAAAAs89AqDa+k/cB0+OwO/7D8AAAA/vAAAAAAAAAABAgQAAGAAAAAMZ46ndZLpP06LnOyFs+w/AAAAP8wAAAAAAAAAAQMEAABgAAAADkuxzWPG6T8s+fqdCKjsPwAAAD/bAAAAAAAAAAEEBAAAYAAAAJDSDy/U8+k/CmdZT4uc7D8AAAA/2wAAAAAAAAABBQQAAGAAAAARWm6QRCHqP+rUtwAOkew/AAAAP+sAAAAAAAAAAQYEAABgAAAAEj6RtjJV6j/IQhaykIXsPwAAAD/rAAAAAAAAAAEHBAAAYAAAABQitNwgieo/prB0YxN67D8AAAA/6wAAAAAAAAABCAQAAGAAAACVqRI+kbbqP4Qe0xSWbuw/AAAAP/oAAAAAAAAAAQkEAABgAAAAl9Ss2oPd6j+EHtMUlm7sPwAAAD8KAQAAAAAAAAEKBAAAYAAAABejgrL4/eo/hB7TFJZu7D8AAAA/CgEAAAAAAAABCwQAAGAAAAAZzhxP6yTrP4Qe0xSWbuw/AAAAPxoBAAAAAAAAAQwEAABgAAAAmpzyJmBF6z9ijDHGGGPsPwAAAD8aAQAAAAAAAAENBAAAYAAAABuyP3XZWOs/Yowxxhhj7D8AAAA/KQEAAAAAAAABDgQAAGAAAACbx4zDUmzrP0D6j3ebV+w/AAAAPykBAAAAAAAAAQ8EAABgAAAAG93ZEcx/6z9A+o93m1fsPwAAAD85AQAAAAAAAAEQBAAAYAAAAByWYpvHjOs/QPqPd5tX7D8AAAA/OQEAAAAAAAABEQQAAGAAAAAcT+skw5nrP0D6j3ebV+w/AAAAP0kBAAAAAAAAARIEAABgAAAAnauv6UCg6z9A+o93m1fsPwAAAD9JAQAAAAAAAAETBAAAYAAAAJ1kOHM8res/QPqPd5tX7D8AAAA/WAEAAAAAAAABFAQAAGAAAAAewfw3urPrP0D6j3ebV+w/AAAAP1gBAAAAAAAAARUEAABgAAAAnh3B/De66z9A+o93m1fsPwAAAD9oAQAAAAAAAAEWBAAAYAAAAB4zDkuxzes/QPqPd5tX7D8AAAA/aAEAAAAAAAABFwQAAGAAAACej9IPL9TrP0D6j3ebV+w/AAAAP3cBAAAAAAAAARgEAABgAAAAHuyW1Kza6z9A+o93m1fsPwAAAD93AQAAAAAAAAEZBAAAYAAAAJ9IW5kq4es/QPqPd5tX7D8AAAA/hwEAAAAAAAAL</ink>
</athena>
</file>

<file path=customXml/item29.xml><?xml version="1.0" encoding="utf-8"?>
<athena xmlns="http://schemas.microsoft.com/edu/athena" version="0.1.2681.0">
  <media streamable="true" recordStart="1240488" recordEnd="1334441" recordLength="1460633" start="1240488" end="1334441" audioFormat="{00001610-0000-0010-8000-00AA00389B71}" audioRate="44100" muted="false" volume="0.8" fadeIn="0" fadeOut="0" videoFormat="{34363248-0000-0010-8000-00AA00389B71}" videoRate="30" videoWidth="960" videoHeight="720"/>
</athena>
</file>

<file path=customXml/item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IgWAAAAAAAABfD///8MQWN0aW9uVHlwZVYxAQAAAAd2YWx1ZV9fAAgCAAAAAAAAAAEFAAAABAAAAAkRAAAACRIAAAAFLgAAAAAAAAHt////8P///wAAAAABBgAAAAQAAAAJFAAAAAkVAAAAh2cAAAAAAAAB6v////D///8AAAAAAQcAAAAEAAAACRcAAAAJGAAAAHW8AAAAAAAAAef////w////AAAAAAEIAAAABAAAAAkaAAAACRsAAAAowAAAAAAAAAHk////8P///wAAAAABCQAAAAQAAAAJHQAAAAkeAAAALNIAAAAAAAAB4f////D///8AAAAAAQoAAAAEAAAACSAAAAAJIQAAANbWAAAAAAAAAd7////w////AAAAAAELAAAABAAAAAkjAAAACSQAAAAS2QAAAAAAAAHb////8P///wAAAAABDAAAAAQAAAAJJgAAAAknAAAAieAAAAAAAAAB2P////D///8AAAAABQ0AAAANQ2xlYXJDYW52YXNWMQIAAAAJU3RhcnRUaW1lBFR5cGUABBAMQWN0aW9uVHlwZVYxAgAAAAIAAACUEgEAAAAAAAHX////8P///wAAAAAFDgAAAA9QZW5BdHRyaWJ1dGVzVjEKAAAAB19jb2xvckEHX2NvbG9yUgdfY29sb3JHB19jb2xvckIKRml0VG9DdXJ2ZQZIZWlnaHQOSWdub3JlUHJlc3N1cmUNSXNIaWdobGlnaHRlcgVTaGFwZQVXaWR0aAAAAAAAAAAABAACAgICAQYBAQxCcnVzaFNoYXBlVjECAAAABgIAAAD/8FooAAAAAAAAACJAAAAF1v///wxCcnVzaFNoYXBlVjEBAAAAB3ZhbHVlX18ACAIAAAABAAAAAAAAAAAAIkAFDwAAAApJbmtUcmFjZVYxAwAAAA1MaXN0YDErX2l0ZW1zDExpc3RgMStfc2l6ZQ9MaXN0YDErX3ZlcnNpb24EAAAYU2hhcmVkLklua2luZy5JbmtQb2ludFtdAgAAAAgIAgAAAAkrAAAAVwAAAFcAAAABEQAAAA4AAAD/8FooAAAAAAAAACJAAAAB1P///9b///8BAAAAAAAAAAAAIkABEgAAAA8AAAAJLQAAAF0AAABdAAAAARQAAAAOAAAA//BaKAAAAAAAAAAiQAAAAdL////W////AQAAAAAAAAAAACJAARUAAAAPAAAACS8AAAAUAAAAFAAAAAEXAAAADgAAAP/wWigAAAAAAAAAIkAAAAHQ////1v///wEAAAAAAAAAAAAiQAEYAAAADwAAAAkxAAAAFAAAABQAAAABGgAAAA4AAAD/8FooAAAAAAAAACJAAAABzv///9b///8BAAAAAAAAAAAAIkABGwAAAA8AAAAJMwAAABYAAAAWAAAAAR0AAAAOAAAA//BaKAAAAAAAAAAiQAAAAcz////W////AQAAAAAAAAAAACJAAR4AAAAPAAAACTUAAAAWAAAAFgAAAAEgAAAADgAAAP/wWigAAAAAAAAAIkAAAAHK////1v///wEAAAAAAAAAAAAiQAEhAAAADwAAAAk3AAAAEAAAABAAAAABIwAAAA4AAAD/8FooAAAAAAAAACJAAAAByP///9b///8BAAAAAAAAAAAAIkABJAAAAA8AAAAJOQAAABYAAAAWAAAAASYAAAAOAAAA//BaKAAAAAAAAAAiQAAAAcb////W////AQAAAAAAAAAAACJAAScAAAAPAAAACTsAAAAWAAAAFgAAAAcrAAAAAAEAAAC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0pBy0AAAAAAQAAAIAAAAAECklua1BvaW50VjEC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DSMHLwAAAAABAAAAIAAAAAQKSW5rUG9pbnRWMQIAAAAJ8AAAAAnxAAAACfIAAAAJ8wAAAAn0AAAACfUAAAAJ9gAAAAn3AAAACfgAAAAJ+QAAAAn6AAAACfsAAAAJ/AAAAAn9AAAACf4AAAAJ/wAAAAkAAQAACQEBAAAJAgEAAAkDAQAADQwHMQAAAAABAAAAIAAAAAQKSW5rUG9pbnRWMQIAAAAJBAEAAAkFAQAACQYBAAAJBwEAAAkIAQAACQkBAAAJCgEAAAkLAQAACQwBAAAJDQEAAAkOAQAACQ8BAAAJEAEAAAkRAQAACRIBAAAJEwEAAAkUAQAACRUBAAAJFgEAAAkXAQAADQwHMwAAAAABAAAAIAAAAAQKSW5rUG9pbnRWMQIAAAAJGAEAAAkZAQAACRoBAAAJGwEAAAkcAQAACR0BAAAJHgEAAAkfAQAACSABAAAJIQEAAAkiAQAACSMBAAAJJAEAAAklAQAACSYBAAAJJwEAAAkoAQAACSkBAAAJKgEAAAkrAQAACSwBAAAJLQEAAA0KBzUAAAAAAQAAACAAAAAECklua1BvaW50VjECAAAACS4BAAAJLwEAAAkwAQAACTEBAAAJMgEAAAkzAQAACTQBAAAJNQEAAAk2AQAACTcBAAAJOAEAAAk5AQAACToBAAAJOwEAAAk8AQAACT0BAAAJPgEAAAk/AQAACUABAAAJQQEAAAlCAQAACUMBAAANCgc3AAAAAAEAAAAQAAAABApJbmtQb2ludFYxAgAAAAlEAQAACUUBAAAJRgEAAAlHAQAACUgBAAAJSQEAAAlKAQAACUsBAAAJTAEAAAlNAQAACU4BAAAJTwEAAAlQAQAACVEBAAAJUgEAAAlTAQAABzkAAAAAAQAAACAAAAAECklua1BvaW50VjECAAAACVQBAAAJVQEAAAlWAQAACVcBAAAJWAEAAAlZAQAACVoBAAAJWwEAAAlcAQAACV0BAAAJXgEAAAlfAQAACWABAAAJYQEAAAliAQAACWMBAAAJZAEAAAllAQAACWYBAAAJZwEAAAloAQAACWkBAAANCgc7AAAAAAEAAAAgAAAABApJbmtQb2ludFYxAgAAAAlqAQAACWsBAAAJbAEAAAltAQAACW4BAAAJbwEAAAlwAQAACXEBAAAJcgEAAAlzAQAACXQBAAAJdQEAAAl2AQAACXcBAAAJeAEAAAl5AQAACXoBAAAJewEAAAl8AQAACX0BAAAJfgEAAAl/AQAADQoFPAAAAApJbmtQb2ludFYxBAAAAAFYAVkOUHJlc3N1cmVGYWN0b3IJVGltZVN0YW1wAAAAAAYGCxACAAAAh4eHh4fH4j+wZkctQv6aPwAAAD8AAAAAAAAAAAE9AAAAPAAAAA8PDw8Pz+I/sGZHLUL+mj8AAAA/5wAAAAAAAAABPgAAADwAAADDw8PDwwPjP0AmrnRvQJk/AAAAP/YAAAAAAAAAAT8AAAA8AAAAAAAAAABA4z/g5RS8nIKXPwAAAD/2AAAAAAAAAAFAAAAAPAAAANPS0tLSkuM/cKV7A8rElT8AAAA/BgEAAAAAAAABQQAAADwAAAAtLS0tLe3jPwBl4kr3BpQ/AAAAPwYBAAAAAAAAAUIAAAA8AAAAlpaWlpZW5D8AZeJK9waUPwAAAD8WAQAAAAAAAAFDAAAAPAAAAP//////v+Q/AGXiSvcGlD8AAAA/FgEAAAAAAAABRAAAADwAAAAAAAAAAEDlP4AkSZIkSZI/AAAAPyUBAAAAAAAAAUUAAAA8AAAAd3h4eHi45T+AJEmSJEmSPwAAAD8lAQAAAAAAAAFGAAAAPAAAAPDw8PDwMOY/gCRJkiRJkj8AAAA/NQEAAAAAAAABRwAAADwAAAB4eHh4eLjmP4AkSZIkSZI/AAAAP0UBAAAAAAAAAUgAAAA8AAAA8PDw8PAw5z+AJEmSJEmSPwAAAD9FAQAAAAAAAAFJAAAAPAAAAHh4eHh4uOc/gCRJkiRJkj8AAAA/RQEAAAAAAAABSgAAADwAAABqaWlpaSnoP4AkSZIkSZI/AAAAP1QBAAAAAAAAAUsAAAA8AAAAxMPDw8OD6D+AJEmSJEmSPwAAAD9kAQAAAAAAAAFMAAAAPAAAAJeWlpaW1ug/gCRJkiRJkj8AAAA/ZAEAAAAAAAABTQAAADwAAADi4eHh4SHpP4AkSZIkSZI/AAAAP2QBAAAAAAAAAU4AAAA8AAAADg8PDw9P6T+AJEmSJEmSPwAAAD9zAQAAAAAAAAFPAAAAPAAAALS0tLS0dOk/gCRJkiRJkj8AAAA/cwEAAAAAAAABUAAAADwAAADS0tLS0pLpP4AkSZIkSZI/AAAAP4MBAAAAAAAAAVEAAAA8AAAAeHh4eHi46T+AJEmSJEmSPwAAAD+DAQAAAAAAAAFSAAAAPAAAAJaWlpaW1uk/gCRJkiRJkj8AAAA/kwEAAAAAAAABUwAAADwAAACmpaWlpeXpP4AkSZIkSZI/AAAAP5MBAAAAAAAAAVQAAAA8AAAAtLS0tLT06T+AJEmSJEmSPwAAAD+iAQAAAAAAAAFVAAAAPAAAAMPDw8PDA+o/gCRJkiRJkj8AAAA/sgEAAAAAAAABVgAAADwAAADS0tLS0hLqP4AkSZIkSZI/AAAAP7IBAAAAAAAAAVcAAAA8AAAA4eHh4eEh6j+AJEmSJEmSPwAAAD/CAQAAAAAAAAFYAAAAPAAAAGlpaWlpKeo/gCRJkiRJkj8AAAA/wgEAAAAAAAABWQAAADwAAAB4eHh4eDjqPxDkr9lRi5A/AAAAP9EBAAAAAAAAAVoAAAA8AAAAAAAAAABA6j8Q5K/ZUYuQPwAAAD/hAQAAAAAAAAFbAAAAPAAAAA4PDw8PT+o/YEctQv6ajT8AAAA/4QEAAAAAAAABXAAAADwAAACWlpaWllbqP2BHLUL+mo0/AAAAP/ABAAAAAAAAAV0AAAA8AAAAHR4eHh5e6j9gRy1C/pqNPwAAAD/wAQAAAAAAAAFeAAAAPAAAAKWlpaWlZeo/YEctQv6ajT8AAAA/AAIAAAAAAAABXwAAADwAAAC0tLS0tHTqP2BHLUL+mo0/AAAAPwACAAAAAAAAAWAAAAA8AAAAw8PDw8OD6j+AxvrQWB+KPwAAAD8QAgAAAAAAAAFhAAAAPAAAAEtLS0tLi+o/gMb60Fgfij8AAAA/EAIAAAAAAAABYgAAADwAAADh4eHh4aHqP4DG+tBYH4o/AAAAPx8CAAAAAAAAAWMAAAA8AAAAaGlpaWmp6j+AxvrQWB+KPwAAAD8fAgAAAAAAAAFkAAAAPAAAAIeHh4eHx+o/gMb60Fgfij8AAAA/LwIAAAAAAAABZQAAADwAAACWlpaWltbqP4DG+tBYH4o/AAAAPy8CAAAAAAAAAWYAAAA8AAAAtbS0tLT06j+gRchfs6OGPwAAAD8/AgAAAAAAAAFnAAAAPAAAAEpLS0tLC+s/oEXIX7Ojhj8AAAA/PwIAAAAAAAABaAAAADwAAABpaWlpaSnrP6DEle4NKIM/AAAAP04CAAAAAAAAAWkAAAA8AAAAh4eHh4dH6z+gxJXuDSiDPwAAAD9OAgAAAAAAAAFqAAAAPAAAACwtLS0tbes/oMSV7g0ogz8AAAA/XgIAAAAAAAABawAAADwAAADDw8PDw4PrPwCIxvrQWH8/AAAAP14CAAAAAAAAAWwAAAA8AAAAaWlpaWmp6z8AiMb60Fh/PwAAAD9tAgAAAAAAAAFtAAAAPAAAAIeHh4eHx+s/AIjG+tBYfz8AAAA/bQIAAAAAAAABbgAAADwAAAClpaWlpeXrPwCIxvrQWH8/AAAAP30CAAAAAAAAAW8AAAA8AAAASktLS0sL7D8AiMb60Fh/PwAAAD99AgAAAAAAAAFwAAAAPAAAAPDw8PDwMOw/AIjG+tBYfz8AAAA/jQIAAAAAAAABcQAAADwAAACXlpaWllbsPwCIxvrQWH8/AAAAP5wCAAAAAAAAAXIAAAA8AAAAOzw8PDx87D8AiMb60Fh/PwAAAD+cAgAAAAAAAAFzAAAAPAAAAGlpaWlpqew/oMSV7g0ogz8AAAA/nAIAAAAAAAABdAAAADwAAAAODw8PD8/sP6DEle4NKIM/AAAAP6wCAAAAAAAAAXUAAAA8AAAAtLS0tLT07D+gxJXuDSiDPwAAAD+8AgAAAAAAAAF2AAAAPAAAAPDw8PDwMO0/oEXIX7Ojhj8AAAA/vAIAAAAAAAABdwAAADwAAACWlpaWllbtP4DG+tBYH4o/AAAAP7wCAAAAAAAAAXgAAAA8AAAAS0tLS0uL7T+AxvrQWB+KPwAAAD/LAgAAAAAAAAF5AAAAPAAAAHh4eHh4uO0/YEctQv6ajT8AAAA/2wIAAAAAAAABegAAADwAAAAtLS0tLe3tP2BHLUL+mo0/AAAAP9sCAAAAAAAAAXsAAAA8AAAA09LS0tIS7j9gRy1C/pqNPwAAAD/qAgAAAAAAAAF8AAAAPAAAAHh4eHh4OO4/YEctQv6ajT8AAAA/6gIAAAAAAAABfQAAADwAAAClpaWlpWXuP2BHLUL+mo0/AAAAP/oCAAAAAAAAAX4AAAA8AAAAS0tLS0uL7j9gRy1C/pqNPwAAAD/6AgAAAAAAAAF/AAAAPAAAAGlpaWlpqe4/YEctQv6ajT8AAAA/CgMAAAAAAAABgAAAADwAAACVlpaWltbuP2BHLUL+mo0/AAAAPwoDAAAAAAAAAYEAAAA8AAAAS0tLS0sL7z9gRy1C/pqNPwAAAD8ZAwAAAAAAAAGCAAAAPAAAAGlpaWlpKe8/EOSv2VGLkD8AAAA/GQMAAAAAAAABgwAAADwAAAAPDw8PD0/vP4AkSZIkSZI/AAAAPykDAAAAAAAAAYQAAAA8AAAApaWlpaVl7z+AJEmSJEmSPwAAAD85AwAAAAAAAAGFAAAAPAAAALW0tLS0dO8/gCRJkiRJkj8AAAA/OQMAAAAAAAABhgAAADwAAADDw8PDw4PvP4AkSZIkSZI/AAAAPzkDAAAAAAAAAYcAAAA8AAAAS0tLS0uL7z+AJEmSJEmSPwAAAD9IAwAAAAAAAAGIAAAAPAAAANHS0tLSku8/gCRJkiRJkj8AAAA/SAMAAAAAAAABiQAAADwAAABZWlpaWprvP4AkSZIkSZI/AAAAP7YDAAAAAAAAAYoAAAA8AAAA4eHh4eGh7z+AJEmSJEmSPwAAAD+2AwAAAAAAAAGLAAAAPAAAAGlpaWlpqe8/gCRJkiRJkj8AAAA/tgMAAAAAAAABjAAAADwAAAB3eHh4eLjvP4AkSZIkSZI/AAAAP8UDAAAAAAAAAY0AAAA8AAAA//////+/7z8Q5K/ZUYuQPwAAAD/VAwAAAAAAAAGOAAAAPAAAAIeHh4eHx+8/EOSv2VGLkD8AAAA/1QMAAAAAAAABjwAAADwAAAAPDw8PD8/vPxDkr9lRi5A/AAAAP+QDAAAAAAAAAZAAAAA8AAAAl5aWlpbW7z9gRy1C/pqNPwAAAD8zBAAAAAAAAAGRAAAAPAAAAB8eHh4e3u8/YEctQv6ajT8AAAA/QgQAAAAAAAABkgAAADwAAAAfHh4eHt7vP4DG+tBYH4o/AAAAP1IEAAAAAAAAAZMAAAA8AAAALS0tLS3t4D+qqqqqqqrKPwAAAD8AAAAAAAAAAAGUAAAAPAAAAMPDw8PDA+E/qqqqqqqqyj8AAAA/bQAAAAAAAAABlQAAADwAAADh4eHh4SHhP6qqqqqqqso/AAAAP30AAAAAAAAAAZYAAAA8AAAADw8PDw9P4T+qqqqqqqrKPwAAAD+NAAAAAAAAAAGXAAAAPAAAAEtLS0tLi+E/qqqqqqqqyj8AAAA/jQAAAAAAAAABmAAAADwAAAAeHh4eHt7hP7rSvQFl4so/AAAAP40AAAAAAAAAAZkAAAA8AAAAd3h4eHg44j/C+tBYHxrLPwAAAD+cAAAAAAAAAAGaAAAAPAAAAFlaWlpamuI/4kr3BpSJyz8AAAA/nAAAAAAAAAABmwAAADwAAABLS0tLSwvjP/qaHbUI+cs/AAAAP6wAAAAAAAAAAZwAAAA8AAAAPDw8PDx84z8mE1e6N6DMPwAAAD+sAAAAAAAAAAGdAAAAPAAAAKalpaWl5eM/TouQv2ZHzT8AAAA/vAAAAAAAAAABngAAADwAAACWlpaWllbkP27btm3bts0/AAAAP7wAAAAAAAAAAZ8AAAA8AAAA//////+/5D+GK90bUCbOPwAAAD/LAAAAAAAAAAGgAAAAPAAAAFpaWlpaGuU/llPwcgpezj8AAAA/2wAAAAAAAAABoQAAADwAAAC0tLS0tHTlP6Z7A8rElc4/AAAAP9sAAAAAAAAAAaIAAAA8AAAAh4eHh4fH5T+mewPKxJXOPwAAAD/bAAAAAAAAAAGjAAAAPAAAANLS0tLSEuY/pnsDysSVzj8AAAA/6gAAAAAAAAABpAAAADwAAACHh4eHh0fmP6Z7A8rElc4/AAAAP/oAAAAAAAAAAaUAAAA8AAAAtLS0tLR05j+mewPKxJXOPwAAAD/6AAAAAAAAAAGmAAAAPAAAANLS0tLSkuY/pnsDysSVzj8AAAA/+gAAAAAAAAABpwAAADwAAADx8PDw8LDmP6Z7A8rElc4/AAAAPwoBAAAAAAAAAagAAAA8AAAAhoeHh4fH5j+mewPKxJXOPwAAAD8ZAQAAAAAAAAGpAAAAPAAAAB0eHh4e3uY/pnsDysSVzj8AAAA/GQEAAAAAAAABqgAAADwAAAC0tLS0tPTmP5ZT8HIKXs4/AAAAPykBAAAAAAAAAasAAAA8AAAAxMPDw8MD5z+WU/ByCl7OPwAAAD8pAQAAAAAAAAGsAAAAPAAAANPS0tLSEuc/hivdG1Amzj8AAAA/OQEAAAAAAAABrQAAADwAAABaWlpaWhrnP4Yr3RtQJs4/AAAAPzkBAAAAAAAAAa4AAAA8AAAA4eHh4eEh5z+GK90bUCbOPwAAAD9IAQAAAAAAAAGvAAAAPAAAAPDw8PDwMOc/hivdG1Amzj8AAAA/SAEAAAAAAAABsAAAADwAAAB4eHh4eDjnP3oDysSV7s0/AAAAP1gBAAAAAAAAAbEAAAA8AAAA//////8/5z96A8rEle7NPwAAAD9YAQAAAAAAAAGyAAAAPAAAAA8PDw8PT+c/egPKxJXuzT8AAAA/ZwEAAAAAAAABswAAADwAAAAeHh4eHl7nP3oDysSV7s0/AAAAP2cBAAAAAAAAAbQAAAA8AAAALS0tLS1t5z96A8rEle7NPwAAAD93AQAAAAAAAAG1AAAAPAAAADs8PDw8fOc/egPKxJXuzT8AAAA/dwEAAAAAAAABtgAAADwAAABaWlpaWprnP3oDysSV7s0/AAAAP4cBAAAAAAAAAbcAAAA8AAAAAAAAAADA5z96A8rEle7NPwAAAD+HAQAAAAAAAAG4AAAAPAAAAKWlpaWl5ec/egPKxJXuzT8AAAA/lgEAAAAAAAABuQAAADwAAABLS0tLSwvoP3oDysSV7s0/AAAAP5YBAAAAAAAAAboAAAA8AAAA//////8/6D96A8rEle7NPwAAAD+mAQAAAAAAAAG7AAAAPAAAADw8PDw8fOg/btu2bdu2zT8AAAA/pgEAAAAAAAABvAAAADwAAAB4eHh4eLjoP16zoxYhf80/AAAAP7YBAAAAAAAAAb0AAAA8AAAApaWlpaXl6D9Oi5C/ZkfNPwAAAD+2AQAAAAAAAAG+AAAAPAAAAFpaWlpaGuk/NjtqEfLXzD8AAAA/xQEAAAAAAAABvwAAADwAAAB3eHh4eDjpPzY7ahHy18w/AAAAP8UBAAAAAAAAAcAAAAA8AAAAlpaWlpZW6T8mE1e6N6DMPwAAAD/VAQAAAAAAAAHBAAAAPAAAAKWlpaWlZek/JhNXujegzD8AAAA/1QEAAAAAAAABwgAAADwAAAA8PDw8PHzpPxrrQ2N9aMw/AAAAP9wBAAAAAAAAAcMAAAA8AAAAxMPDw8OD6T8KwzAMwzDMPwAAAD/cAQAAAAAAAAHEAAAAPAAAAEtLS0tLi+k/CsMwDMMwzD8AAAA/7AEAAAAAAAABxQAAADwAAADS0tLS0pLpP/qaHbUI+cs/AAAAP/wBAAAAAAAAAcYAAAA8AAAAWVpaWlqa6T/6mh21CPnLPwAAAD8rAgAAAAAAAAHHAAAAPAAAAOHh4eHhoek/7nIKXk7Byz8AAAA/OgIAAAAAAAAByAAAADwAAABpaWlpaanpP+5yCl5Owcs/AAAAPzoCAAAAAAAAAckAAAA8AAAA8PDw8PCw6T/ucgpeTsHLPwAAAD9KAgAAAAAAAAHKAAAAPAAAAHh4eHh4uOk/4kr3BpSJyz8AAAA/SgIAAAAAAAABywAAADwAAAAAAAAAAMDpP9Ii5K/ZUcs/AAAAP1kCAAAAAAAAAcwAAAA8AAAAh4eHh4fH6T/SIuSv2VHLPwAAAD9ZAgAAAAAAAAHNAAAAPAAAAA8PDw8Pz+k/wvrQWB8ayz8AAAA/aQIAAAAAAAABzgAAADwAAAAeHh4eHt7pP7rSvQFl4so/AAAAP2kCAAAAAAAAAc8AAAA8AAAALC0tLS3t6T+qqqqqqqrKPwAAAD95AgAAAAAAAAHQAAAAPAAAALS0tLS09Ok/qqqqqqqqyj8AAAA/eQIAAAAAAAAB0QAAADwAAAA7PDw8PPzpP6qqqqqqqso/AAAAP4gCAAAAAAAAAdIAAAA8AAAAw8PDw8MD6j+qqqqqqqrKPwAAAD+IAgAAAAAAAAHTAAAAPAAAAEtLS0tLC+o/moKXU/Byyj8AAAA/mAIAAAAAAAAB1AAAADwAAADS0tLS0hLqP5qCl1Pwcso/AAAAP5gCAAAAAAAAAdUAAAA8AAAAWlpaWloa6j+agpdT8HLKPwAAAD+oAgAAAAAAAAHWAAAAPAAAAOHh4eHhIeo/moKXU/Byyj8AAAA/qAIAAAAAAAAB1wAAADwAAABpaWlpaSnqP5qCl1Pwcso/AAAAP8cCAAAAAAAAAdgAAAA8AAAA8fDw8PAw6j+agpdT8HLKPwAAAD/mAgAAAAAAAAHZAAAAPAAAAPHw8PDwMOo/ilqE/DU7yj8AAAA/5gIAAAAAAAAB2gAAADwAAAB4eHh4eDjqP4pahPw1O8o/AAAAP/YCAAAAAAAAAdsAAAA8AAAAAAAAAABA6j+KWoT8NTvKPwAAAD/2AgAAAAAAAAHcAAAAPAAAAA4PDw8PT+o/ilqE/DU7yj8AAAA/BQMAAAAAAAAB3QAAADwAAAAdHh4eHl7qP4pahPw1O8o/AAAAPwUDAAAAAAAAAd4AAAA8AAAAtLS0tLR06j+KWoT8NTvKPwAAAD8VAwAAAAAAAAHfAAAAPAAAAEtLS0tLi+o/ilqE/DU7yj8AAAA/JQMAAAAAAAAB4AAAADwAAADh4eHh4aHqP4pahPw1O8o/AAAAPyUDAAAAAAAAAeEAAAA8AAAAeHh4eHi46j+KWoT8NTvKPwAAAD80AwAAAAAAAAHiAAAAPAAAAA8PDw8Pz+o/ilqE/DU7yj8AAAA/NAMAAAAAAAAB4wAAADwAAAAeHh4eHt7qP4pahPw1O8o/AAAAPzQDAAAAAAAAAeQAAAA8AAAApaWlpaXl6j+KWoT8NTvKPwAAAD9EAwAAAAAAAAHlAAAAPAAAAC0tLS0t7eo/ilqE/DU7yj8AAAA/UwMAAAAAAAAB5gAAADwAAAC1tLS0tPTqP4pahPw1O8o/AAAAP5IDAAAAAAAAAecAAAA8AAAAOzw8PDz86j+KWoT8NTvKPwAAAD+SAwAAAAAAAAHoAAAAPAAAAEpLS0tLC+s/moKXU/Byyj8AAAA/ogMAAAAAAAAB6QAAADwAAADS0tLS0hLrP6qqqqqqqso/AAAAP6IDAAAAAAAAAeoAAAA8AAAA4eHh4eEh6z+qqqqqqqrKPwAAAD+xAwAAAAAAAAHrAAAAPAAAAPHw8PDwMOs/utK9AWXiyj8AAAA/sQMAAAAAAAAB7AAAADwAAAB4eHh4eDjrP7rSvQFl4so/AAAAP8EDAAAAAAAAAe0AAAA8AAAAAAAAAABA6z/C+tBYHxrLPwAAAD/BAwAAAAAAAAHuAAAAPAAAAIeHh4eHR+s/wvrQWB8ayz8AAAA/0AMAAAAAAAAB7wAAADwAAAAPDw8PD0/rP8L60FgfGss/AAAAP9ADAAAAAAAAAfAAAAA8AAAA8PDw8PDwcD8s3RtQJq7gPwAAAD8AAAAAAAAAAAHxAAAAPAAAAHB4eHh4eHg/LN0bUCau4D8AAAA/agAAAAAAAAAB8gAAADwAAAAAAAAAAACAPyzdG1AmruA/AAAAP2oAAAAAAAAAAfMAAAA8AAAAqKWlpaWlhT8s3RtQJq7gPwAAAD96AAAAAAAAAAH0AAAAPAAAACwtLS0tLY0/LN0bUCau4D8AAAA/iQAAAAAAAAAB9QAAADwAAAA6PDw8PDyUPygTV7o3oOA/AAAAP4kAAAAAAAAAAfYAAAA8AAAAwsPDw8PDmz8kSZIkSZLgPwAAAD+JAAAAAAAAAAH3AAAAPAAAAJeWlpaWlqI/IH/NjlqE4D8AAAA/mQAAAAAAAAAB+AAAADwAAADDw8PDw8OnPxy1CPlrduA/AAAAP6kAAAAAAAAAAfkAAAA8AAAA////////qz8WIX/NjlrgPwAAAD+pAAAAAAAAAAH6AAAAPAAAAMPDw8PDw68/Ele6N6BM4D8AAAA/qQAAAAAAAAAB+wAAADwAAADEw8PDw8OxPwzDMAzDMOA/AAAAP7gAAAAAAAAAAfwAAAA8AAAApqWlpaWlsz8I+Wt21CLgPwAAAD/IAAAAAAAAAAH9AAAAPAAAABAPDw8PD7U/BC+n4OUU4D8AAAA/yAAAAAAAAAAB/gAAADwAAAA8PDw8PDy2PwBl4kr3BuA/AAAAP9gAAAAAAAAAAf8AAAA8AAAAamlpaWlptz/7NTtqEfLfPwAAAD/YAAAAAAAAAAEAAQAAPAAAAFxaWlpaWrg/+zU7ahHy3z8AAAA/5wAAAAAAAAABAQEAADwAAACWlpaWlpa4P/s1O2oR8t8/AAAAP+cAAAAAAAAAAQIBAAA8AAAA0tLS0tLSuD/7NTtqEfLfPwAAAD/3AAAAAAAAAAEDAQAAPAAAANLS0tLS0rg/86GxPjTW3z8AAAA/FgEAAAAAAAABBAEAADwAAABpaWlpaangPwBl4kr3Bug/AAAAPwAAAAAAAAAAAQUBAAA8AAAAeHh4eHi44D8AZeJK9wboPwAAAD9OAAAAAAAAAAEGAQAAPAAAAP//////v+A/AGXiSvcG6D8AAAA/XgAAAAAAAAABBwEAADwAAACWlpaWltbgPwBl4kr3Bug/AAAAP14AAAAAAAAAAQgBAAA8AAAApqWlpaXl4D8AZeJK9wboPwAAAD9uAAAAAAAAAAEJAQAAPAAAAMPDw8PDA+E/AGXiSvcG6D8AAAA/fQAAAAAAAAABCgEAADwAAABpaWlpaSnhP/yaHbUI+ec/AAAAP30AAAAAAAAAAQsBAAA8AAAAHh4eHh5e4T/8mh21CPnnPwAAAD+NAAAAAAAAAAEMAQAAPAAAAFpaWlpamuE/+tBYHxrr5z8AAAA/jQAAAAAAAAABDQEAADwAAAAtLS0tLe3hP/rQWB8a6+c/AAAAP5wAAAAAAAAAAQ4BAAA8AAAA//////8/4j/60FgfGuvnPwAAAD+cAAAAAAAAAAEPAQAAPAAAAFlaWlpamuI/+AaUiSvd5z8AAAA/rAAAAAAAAAABEAEAADwAAAC0tLS0tPTiP/Q8z/M8z+c/AAAAP6wAAAAAAAAAAREBAAA8AAAADg8PDw9P4z/wcgpeTsHnPwAAAD+8AAAAAAAAAAESAQAAPAAAAOHh4eHhoeM/7KhFyF+z5z8AAAA/vAAAAAAAAAABEwEAADwAAAAeHh4eHt7jP+jegDJxpec/AAAAP8sAAAAAAAAAARQBAAA8AAAAw8PDw8MD5D/kFLycgpfnPwAAAD/LAAAAAAAAAAEVAQAAPAAAAFpaWlpaGuQ/5BS8nIKX5z8AAAA/2wAAAAAAAAABFgEAADwAAADh4eHh4SHkP+QUvJyCl+c/AAAAP9sAAAAAAAAAARcBAAA8AAAAaWlpaWkp5D/kFLycgpfnPwAAAD/rAAAAAAAAAAEYAQAAPAAAAIeHh4eHR+Y/ysSV7g0o5z8AAAA/AAAAAAAAAAABGQEAADwAAACWlpaWllbmP8rEle4NKOc/AAAAPy8AAAAAAAAAARoBAAA8AAAAHh4eHh5e5j/KxJXuDSjnPwAAAD8/AAAAAAAAAAEbAQAAPAAAALS0tLS0dOY/ysSV7g0o5z8AAAA/PwAAAAAAAAABHAEAADwAAADi4eHh4aHmP8rEle4NKOc/AAAAP08AAAAAAAAAAR0BAAA8AAAADg8PDw/P5j/G+tBYHxrnPwAAAD9PAAAAAAAAAAEeAQAAPAAAADw8PDw8/OY/xvrQWB8a5z8AAAA/XgAAAAAAAAABHwEAADwAAADw8PDw8DDnP8b60FgfGuc/AAAAP14AAAAAAAAAASABAAA8AAAAHh4eHh5e5z/G+tBYHxrnPwAAAD9uAAAAAAAAAAEhAQAAPAAAANLS0tLSkuc/xvrQWB8a5z8AAAA/bgAAAAAAAAABIgEAADwAAAAPDw8PD8/nP8b60FgfGuc/AAAAP34AAAAAAAAAASMBAAA8AAAAS0tLS0sL6D/G+tBYHxrnPwAAAD9+AAAAAAAAAAEkAQAAPAAAAA4PDw8PT+g/xvrQWB8a5z8AAAA/jQAAAAAAAAABJQEAADwAAADS0tLS0pLoP8b60FgfGuc/AAAAP40AAAAAAAAAASYBAAA8AAAADw8PDw/P6D/G+tBYHxrnPwAAAD+dAAAAAAAAAAEnAQAAPAAAAFpaWlpaGuk/xvrQWB8a5z8AAAA/nQAAAAAAAAABKAEAADwAAACHh4eHh0fpP8b60FgfGuc/AAAAP6wAAAAAAAAAASkBAAA8AAAALS0tLS1t6T/G+tBYHxrnPwAAAD+sAAAAAAAAAAEqAQAAPAAAAFlaWlpamuk/xvrQWB8a5z8AAAA/vAAAAAAAAAABKwEAADwAAABpaWlpaanpP8b60FgfGuc/AAAAP7wAAAAAAAAAASwBAAA8AAAA8PDw8PCw6T/G+tBYHxrnPwAAAD/MAAAAAAAAAAEtAQAAPAAAAHh4eHh4uOk/xvrQWB8a5z8AAAA/zAAAAAAAAAABLgEAADwAAABpaWlpaSnlP37NjlqE/Ok/AAAAPwAAAAAAAAAAAS8BAAA8AAAA8PDw8PAw5T9+zY5ahPzpPwAAAD99AAAAAAAAAAEwAQAAPAAAAIeHh4eHR+U/fs2OWoT86T8AAAA/jQAAAAAAAAABMQEAADwAAAClpaWlpWXlP37NjlqE/Ok/AAAAP40AAAAAAAAAATIBAAA8AAAAw8PDw8OD5T9+zY5ahPzpPwAAAD+cAAAAAAAAAAEzAQAAPAAAAOLh4eHhoeU/fs2OWoT86T8AAAA/nAAAAAAAAAABNAEAADwAAAAODw8PD8/lP37NjlqE/Ok/AAAAP6wAAAAAAAAAATUBAAA8AAAALS0tLS3t5T9+zY5ahPzpPwAAAD+sAAAAAAAAAAE2AQAAPAAAANLS0tLSEuY/egPKxJXu6T8AAAA/vAAAAAAAAAABNwEAADwAAADw8PDw8DDmP3Y5BS+n4Ok/AAAAP7wAAAAAAAAAATgBAAA8AAAADw8PDw9P5j92OQUvp+DpPwAAAD/LAAAAAAAAAAE5AQAAPAAAACwtLS0tbeY/dG9AmbjS6T8AAAA/ywAAAAAAAAABOgEAADwAAABLS0tLS4vmP3ClewPKxOk/AAAAP9sAAAAAAAAAATsBAAA8AAAAaWlpaWmp5j9wpXsDysTpPwAAAD/bAAAAAAAAAAE8AQAAPAAAAHh4eHh4uOY/btu2bdu26T8AAAA/6gAAAAAAAAABPQEAADwAAACGh4eHh8fmP27btm3btuk/AAAAP+oAAAAAAAAAAT4BAAA8AAAAlpaWlpbW5j9u27Zt27bpPwAAAD/6AAAAAAAAAAE/AQAAPAAAAB0eHh4e3uY/btu2bdu26T8AAAA/+gAAAAAAAAABQAEAADwAAAClpaWlpeXmP27btm3btuk/AAAAPwoBAAAAAAAAAUEBAAA8AAAALS0tLS3t5j9u27Zt27bpPwAAAD8KAQAAAAAAAAFCAQAAPAAAALS0tLS09OY/btu2bdu26T8AAAA/GQEAAAAAAAABQwEAADwAAAA8PDw8PPzmP27btm3btuk/AAAAPykBAAAAAAAAAUQBAAA8AAAA0tLS0tIS5D8uQv6aHbXsPwAAAD8AAAAAAAAAAAFFAQAAPAAAAOHh4eHhIeQ/LkL+mh217D8AAAA/LwAAAAAAAAABRgEAADwAAAB4eHh4eDjkPy5C/podtew/AAAAPz8AAAAAAAAAAUcBAAA8AAAAiIeHh4dH5D8uQv6aHbXsPwAAAD8/AAAAAAAAAAFIAQAAPAAAAKWlpaWlZeQ/LkL+mh217D8AAAA/TgAAAAAAAAABSQEAADwAAADDw8PDw4PkPy5C/podtew/AAAAP04AAAAAAAAAAUoBAAA8AAAA4uHh4eGh5D8qeDkFL6fsPwAAAD9eAAAAAAAAAAFLAQAAPAAAAA4PDw8Pz+Q/Jq50b0CZ7D8AAAA/XgAAAAAAAAABTAEAADwAAAClpaWlpeXkPyaudG9Amew/AAAAP24AAAAAAAAAAU0BAAA8AAAAxMPDw8MD5T8i5K/ZUYvsPwAAAD9uAAAAAAAAAAFOAQAAPAAAANLS0tLSEuU/HhrrQ2N97D8AAAA/fQAAAAAAAAABTwEAADwAAABpaWlpaSnlPx4a60Njfew/AAAAP30AAAAAAAAAAVABAAA8AAAA8PDw8PAw5T8eGutDY33sPwAAAD+NAAAAAAAAAAFRAQAAPAAAAHh4eHh4OOU/GlAmrnRv7D8AAAA/jQAAAAAAAAABUgEAADwAAACHh4eHh0flPxpQJq50b+w/AAAAP5wAAAAAAAAAAVMBAAA8AAAADw8PDw9P5T8aUCaudG/sPwAAAD+sAAAAAAAAAAFUAQAAPAAAAOHh4eHhIeY/MtaHxvrQ7D8AAAA/AAAAAAAAAAABVQEAADwAAABpaWlpaSnmPzLWh8b60Ow/AAAAPw8AAAAAAAAAAVYBAAA8AAAA8PDw8PAw5j8y1ofG+tDsPwAAAD8+AAAAAAAAAAFXAQAAPAAAAHh4eHh4OOY/MAzDMAzD7D8AAAA/PgAAAAAAAAABWAEAADwAAACHh4eHh0fmPzAMwzAMw+w/AAAAP04AAAAAAAAAAVkBAAA8AAAADw8PDw9P5j8wDMMwDMPsPwAAAD9OAAAAAAAAAAFaAQAAPAAAAKalpaWlZeY/MAzDMAzD7D8AAAA/XQAAAAAAAAABWwEAADwAAAA7PDw8PHzmPzAMwzAMw+w/AAAAP10AAAAAAAAAAVwBAAA8AAAA0tLS0tKS5j8wDMMwDMPsPwAAAD9tAAAAAAAAAAFdAQAAPAAAAHh4eHh4uOY/MAzDMAzD7D8AAAA/bQAAAAAAAAABXgEAADwAAACWlpaWltbmPzAMwzAMw+w/AAAAP30AAAAAAAAAAV8BAAA8AAAAS0tLS0sL5z8uQv6aHbXsPwAAAD99AAAAAAAAAAFgAQAAPAAAAPDw8PDwMOc/LkL+mh217D8AAAA/jAAAAAAAAAABYQEAADwAAAAtLS0tLW3nPy5C/podtew/AAAAP4wAAAAAAAAAAWIBAAA8AAAAWlpaWlqa5z8uQv6aHbXsPwAAAD+cAAAAAAAAAAFjAQAAPAAAAA8PDw8Pz+c/LkL+mh217D8AAAA/nAAAAAAAAAABZAEAADwAAAC0tLS0tPTnPy5C/podtew/AAAAP6sAAAAAAAAAAWUBAAA8AAAA09LS0tIS6D8uQv6aHbXsPwAAAD+7AAAAAAAAAAFmAQAAPAAAAGppaWlpKeg/Kng5BS+n7D8AAAA/uwAAAAAAAAABZwEAADwAAAD//////z/oPyp4OQUvp+w/AAAAP7sAAAAAAAAAAWgBAAA8AAAAh4eHh4dH6D8qeDkFL6fsPwAAAD/LAAAAAAAAAAFpAQAAPAAAAIeHh4eHR+g/Jq50b0CZ7D8AAAA/2gAAAAAAAAABagEAADwAAAC0tLS0tDTSP+5yCl5Owe8/AAAAPwAAAAAAAAAAAWsBAAA8AAAA09LS0tJS0j/ucgpeTsHvPwAAAD9OAAAAAAAAAAFsAQAAPAAAAP//////f9I/7nIKXk7B7z8AAAA/XgAAAAAAAAABbQEAADwAAAA8PDw8PLzSP+5yCl5Owe8/AAAAP24AAAAAAAAAAW4BAAA8AAAAeHh4eHj40j/ucgpeTsHvPwAAAD9uAAAAAAAAAAFvAQAAPAAAANLS0tLSUtM/7nIKXk7B7z8AAAA/bgAAAAAAAAABcAEAADwAAAA8PDw8PLzTP+yoRchfs+8/AAAAP30AAAAAAAAAAXEBAAA8AAAApKWlpaUl1D/o3oAycaXvPwAAAD+NAAAAAAAAAAFyAQAAPAAAAC0tLS0trdQ/5hS8nIKX7z8AAAA/jQAAAAAAAAABcwEAADwAAADDw8PDw0PVP+JK9waUie8/AAAAP40AAAAAAAAAAXQBAAA8AAAAaGlpaWnp1T/atm3btm3vPwAAAD+cAAAAAAAAAAF1AQAAPAAAAOHh4eHhYdY/2rZt27Zt7z8AAAA/qgAAAAAAAAABdgEAADwAAABLS0tLS8vWP9bsqEXIX+8/AAAAP7oAAAAAAAAAAXcBAAA8AAAAxMPDw8ND1z/W7KhFyF/vPwAAAD+6AAAAAAAAAAF4AQAAPAAAAFpaWlpa2tc/1uyoRchf7z8AAAA/ygAAAAAAAAABeQEAADwAAADT0tLS0lLYP9bsqEXIX+8/AAAAP8oAAAAAAAAAAXoBAAA8AAAALS0tLS2t2D/W7KhFyF/vPwAAAD/ZAAAAAAAAAAF7AQAAPAAAAHh4eHh4+Ng/1uyoRchf7z8AAAA/2QAAAAAAAAABfAEAADwAAAC0tLS0tDTZP9bsqEXIX+8/AAAAP+kAAAAAAAAAAX0BAAA8AAAA4uHh4eFh2T/atm3btm3vPwAAAD/5AAAAAAAAAAF+AQAAPAAAAPDw8PDwcNk/2rZt27Zt7z8AAAA/+QAAAAAAAAABfwEAADwAAAD//////3/ZP9q2bdu2be8/AAAAPwgBAAAAAAAACw==</ink>
</athena>
</file>

<file path=customXml/item3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ISIAAAAAAAAF+P///wxBY3Rpb25UeXBlVjEBAAAAB3ZhbHVlX18ACAIAAAAAAAAABQUAAAANQ2xlYXJDYW52YXNWMQIAAAAJU3RhcnRUaW1lBFR5cGUABBAMQWN0aW9uVHlwZVYxAgAAAAIAAACBrAAAAAAAAAH3////+P///wAAAAAFBgAAAA9QZW5BdHRyaWJ1dGVzVjEKAAAAB19jb2xvckEHX2NvbG9yUgdfY29sb3JHB19jb2xvckIKRml0VG9DdXJ2ZQZIZWlnaHQOSWdub3JlUHJlc3N1cmUNSXNIaWdobGlnaHRlcgVTaGFwZQVXaWR0aAAAAAAAAAAABAACAgICAQYBAQxCcnVzaFNoYXBlVjECAAAABgIAAAD/8FooAAAAAAAAACJAAAAF9v///wxCcnVzaFNoYXBlVjEBAAAAB3ZhbHVlX18ACAIAAAABAAAAAAAAAAAAIkAFBwAAAApJbmtUcmFjZVYxAwAAAA1MaXN0YDErX2l0ZW1zDExpc3RgMStfc2l6ZQ9MaXN0YDErX3ZlcnNpb24EAAAYU2hhcmVkLklua2luZy5JbmtQb2ludFtdAgAAAAgIAgAAAAkLAAAAVwAAAFcAAAAHCwAAAAABAAAAgAA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NKQUMAAAACklua1BvaW50VjEEAAAAAVgBWQ5QcmVzc3VyZUZhY3RvcglUaW1lU3RhbXAAAAAABgYLEAIAAACAIoePZTeOP6DDw8PDw+M/AAAAPwAAAAAAAAAAAQ0AAAAMAAAAgNmNB6eJnD+gw8PDw8PjPwAAAD99AAAAAAAAAAEOAAAADAAAAMDHshsPTqM/oMPDw8PD4z8AAAA/fQAAAAAAAAABDwAAAAwAAADgNJHDx7KrP6DDw8PDw+M/AAAAP40AAAAAAAAAARAAAAAMAAAAANG3NcALsj+gw8PDw8PjPwAAAD+NAAAAAAAAAAERAAAADAAAAJBQoBHb67c/oMPDw8PD4z8AAAA/nAAAAAAAAAABEgAAAAwAAACwdIUx1aK+P8Dh4eHh4eE/AAAAP5wAAAAAAAAAARMAAAAMAAAAKPq2BnhBwj8AAAAAAADgPwAAAD+sAAAAAAAAAAEUAAAADAAAALAwplrUc8Y/ADw8PDw83D8AAAA/rAAAAAAAAAABFQAAAAwAAAAAFZcMwTrKP0B4eHh4eNg/AAAAP7sAAAAAAAAAARYAAAAMAAAAkEuGYB1tzj+AtLS0tLTUPwAAAD+7AAAAAAAAAAEXAAAADAAAAKxFPWeVrtA/gLS0tLS01D8AAAA/ywAAAAAAAAABGAAAAAwAAACUZTcenCbSP8Dw8PDw8NA/AAAAP8sAAAAAAAAAARkAAAAMAAAAlK4wplrU0z/A8PDw8PDQPwAAAD/bAAAAAAAAAAEaAAAADAAAADh8LLvx4NQ/wPDw8PDw0D8AAAA/2wAAAAAAAAABGwAAAAwAAADgSSjQiO3VP8Dw8PDw8NA/AAAAP+oAAAAAAAAAARwAAAAMAAAAoEAjttcv1z/A8PDw8PDQPwAAAD/qAAAAAAAAAAEdAAAADAAAACTlH/q2Btg/wPDw8PDw0D8AAAA/+gAAAAAAAAABHgAAAAwAAADIshsPThPZP8Dw8PDw8NA/AAAAP/oAAAAAAAAAAR8AAAAMAAAA0PsUlwzB2j/A8PDw8PDQPwAAAD8KAQAAAAAAAAEgAAAADAAAAJTyD31bA9w/wPDw8PDw0D8AAAA/CgEAAAAAAAABIQAAAAwAAACYOwkFGrHdP8Dw8PDw8NA/AAAAPxkBAAAAAAAAASIAAAAMAAAAoIQCjdhe3z/A8PDw8PDQPwAAAD8ZAQAAAAAAAAEjAAAADAAAAGJ7/XInoeA/wPDw8PDw0D8AAAA/KQEAAAAAAAABJAAAAAwAAADmH/q2BnjhP8Dw8PDw8NA/AAAAPykBAAAAAAAAASUAAAAMAAAAiO31y52E4j/A8PDw8PDQPwAAAD84AQAAAAAAAAEmAAAADAAAAAyS8g99W+M/wPDw8PDw0D8AAAA/OAEAAAAAAAABJwAAAAwAAAD+oW9rgBfkP4C0tLS0tNQ/AAAAP0gBAAAAAAAAASgAAAAMAAAAgkZsr1/u5D+AtLS0tLTUPwAAAD9YAQAAAAAAAAEpAAAADAAAAOTBaSKHj+U/gLS0tLS01D8AAAA/WAEAAAAAAAABKgAAAAwAAABGPWeVrjDmP0B4eHh4eNg/AAAAP2cBAAAAAAAAASsAAAAMAAAAho9lNx6c5j9AeHh4eHjYPwAAAD9nAQAAAAAAAAEsAAAADAAAADZN5PCx7OY/ADw8PDw83D8AAAA/dwEAAAAAAAABLQAAAAwAAADqCmOqRT3nPwA8PDw8PNw/AAAAP3cBAAAAAAAAAS4AAAAMAAAAmsjhY9mN5z8APDw8PDzcPwAAAD+HAQAAAAAAAAEvAAAADAAAACpdYUy1qOc/ADw8PDw83D8AAAA/hwEAAAAAAAABMAAAAAwAAABKhmAdbd7nPwA8PDw8PNw/AAAAP5YBAAAAAAAAATEAAAAMAAAA3hrgBUn55z8APDw8PDzcPwAAAD+WAQAAAAAAAAEyAAAADAAAAG6vX+4kFOg/ADw8PDw83D8AAAA/pgEAAAAAAAABMwAAAAwAAACO2F6/3EnoPwA8PDw8PNw/AAAAP6YBAAAAAAAAATQAAAAMAAAAHm3ep7hk6D8APDw8PDzcPwAAAD+1AQAAAAAAAAE1AAAADAAAAK4BXpCUf+g/ADw8PDw83D8AAAA/xQEAAAAAAAABNgAAAAwAAAA+lt14cJroPwA8PDw8PNw/AAAAP9UBAAAAAAAAATcAAAAMAAAAzipdYUy16D8APDw8PDzcPwAAAD9SAgAAAAAAAAE4AAAADAAAAF6/3Eko0Og/ADw8PDw83D8AAAA/UgIAAAAAAAABOQAAAAwAAADuU1wyBOvoPwAAAAAAAOA/AAAAP1ICAAAAAAAAAToAAAAMAAAAfujbGuAF6T8AAAAAAADgPwAAAD9hAgAAAAAAAAE7AAAADAAAAKIR2+uXO+k/AAAAAAAA4D8AAAA/YQIAAAAAAAABPAAAAAwAAAAuplrUc1bpPwAAAAAAAOA/AAAAP3ECAAAAAAAAAT0AAAAMAAAALqZa1HNW6T/A4eHh4eHhPwAAAD+BAgAAAAAAAAE+AAAADAAAAMI62rxPcek/wOHh4eHh4T8AAAA/gQIAAAAAAAABPwAAAAwAAABSz1mlK4zpP8Dh4eHh4eE/AAAAP5ACAAAAAAAAAUAAAAAMAAAA4mPZjQen6T/A4eHh4eHhPwAAAD+QAgAAAAAAAAFBAAAADAAAAHL4WHbjwek/wOHh4eHh4T8AAAA/oAIAAAAAAAABQgAAAAwAAACSIVhHm/fpP6DDw8PDw+M/AAAAP6ACAAAAAAAAAUMAAAAMAAAAskpXGFMt6j+gw8PDw8PjPwAAAD+vAgAAAAAAAAFEAAAADAAAAELf1gAvSOo/oMPDw8PD4z8AAAA/vwIAAAAAAAABRQAAAAwAAABmCNbR5n3qP6ClpaWlpeU/AAAAP78CAAAAAAAAAUYAAAAMAAAAhjHVop6z6j+gpaWlpaXlPwAAAD+/AgAAAAAAAAFHAAAADAAAADbvU1wyBOs/oKWlpaWl5T8AAAA/zwIAAAAAAAABSAAAAAwAAABWGFMt6jnrP4CHh4eHh+c/AAAAP88CAAAAAAAAAUkAAAAMAAAACtbR5n2K6z+Ah4eHh4fnPwAAAD/eAgAAAAAAAAFKAAAADAAAALqTUKAR2+s/gIeHh4eH5z8AAAA/3gIAAAAAAAABSwAAAAwAAABqUc9ZpSvsP4CHh4eHh+c/AAAAP+4CAAAAAAAAAUwAAAAMAAAAinrOKl1h7D+Ah4eHh4fnPwAAAD/uAgAAAAAAAAFNAAAADAAAAKqjzfsUl+w/gIeHh4eH5z8AAAA//gIAAAAAAAABTgAAAAwAAADOzMzMzMzsP4CHh4eHh+c/AAAAP/4CAAAAAAAAAU8AAAAMAAAAXmFMtajn7D+Ah4eHh4fnPwAAAD8NAwAAAAAAAAFQAAAADAAAAO71y52EAu0/gIeHh4eH5z8AAAA/DQMAAAAAAAABUQAAAAwAAAB+ikuGYB3tP4CHh4eHh+c/AAAAP1sDAAAAAAAAAVIAAAAMAAAADh/Lbjw47T+Ah4eHh4fnPwAAAD9rAwAAAAAAAAFTAAAADAAAAC5Iyj/0be0/gIeHh4eH5z8AAAA/ewMAAAAAAAABVAAAAAwAAAC+3Eko0IjtP6ClpaWlpeU/AAAAP3sDAAAAAAAAAVUAAAAMAAAATnHJEKyj7T+gw8PDw8PjPwAAAD97AwAAAAAAAAFWAAAADAAAAN4FSfmHvu0/oMPDw8PD4z8AAAA/igMAAAAAAAABVwAAAAwAAABumsjhY9ntP6DDw8PDw+M/AAAAP4oDAAAAAAAAAVgAAAAMAAAAAi9Iyj/07T+gw8PDw8PjPwAAAD+pAwAAAAAAAAFZAAAADAAAAJLDx7IbD+4/wOHh4eHh4T8AAAA/8QMAAAAAAAABWgAAAAwAAACy7MaD00TuP8Dh4eHh4eE/AAAAPwEEAAAAAAAAAVsAAAAMAAAA0hXGVIt67j/A4eHh4eHhPwAAAD8QBAAAAAAAAAFcAAAADAAAAGaqRT1nle4/wOHh4eHh4T8AAAA/EAQAAAAAAAABXQAAAAwAAACC00QOH8vuPwAAAAAAAOA/AAAAPyAEAAAAAAAAAV4AAAAMAAAAovxD39YA7z8AAAAAAADgPwAAAD8gBAAAAAAAAAFfAAAADAAAAMYlQ7CONu8/AAAAAAAA4D8AAAA/LwQAAAAAAAABYAAAAAwAAABWusKYalHvPwAAAAAAAOA/AAAAPy8EAAAAAAAAAWEAAAAMAAAA5k5CgUZs7z8AAAAAAADgPwAAAD8/BAAAAAAAAAFiAAAADAAAAHbjwWkih+8/AAAAAAAA4D8AAAA/TwQAAAAAAAAL</ink>
</athena>
</file>

<file path=customXml/item31.xml><?xml version="1.0" encoding="utf-8"?>
<athena xmlns="http://schemas.microsoft.com/edu/athena" version="0.1.2681.0">
  <media streamable="true" recordStart="408845" recordEnd="449821" recordLength="1460633" start="408845" end="449821" audioFormat="{00001610-0000-0010-8000-00AA00389B71}" audioRate="44100" muted="false" volume="0.8" fadeIn="0" fadeOut="0" videoFormat="{34363248-0000-0010-8000-00AA00389B71}" videoRate="30" videoWidth="960" videoHeight="720"/>
</athena>
</file>

<file path=customXml/item32.xml><?xml version="1.0" encoding="utf-8"?>
<athena xmlns="http://schemas.microsoft.com/edu/athena" version="0.1.2681.0">
  <timings duration="85071"/>
</athena>
</file>

<file path=customXml/item33.xml><?xml version="1.0" encoding="utf-8"?>
<athena xmlns="http://schemas.microsoft.com/edu/athena" version="0.1.2681.0">
  <timings duration="29121"/>
</athena>
</file>

<file path=customXml/item3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BSJQAAAAAAAAXx////DEFjdGlvblR5cGVWMQEAAAAHdmFsdWVfXwAIAgAAAAAAAAABBQAAAAQAAAAJEAAAAAkRAAAA1WQAAAAAAAAB7v////H///8AAAAAAQYAAAAEAAAACRMAAAAJFAAAANFoAAAAAAAAAev////x////AAAAAAEHAAAABAAAAAkWAAAACRcAAAAMeAAAAAAAAAHo////8f///wAAAAABCAAAAAQAAAAJGQAAAAkaAAAAkqcAAAAAAAAB5f////H///8AAAAAAQkAAAAEAAAACRwAAAAJHQAAAFy5AAAAAAAAAeL////x////AAAAAAEKAAAABAAAAAkfAAAACSAAAAArwAAAAAAAAAHf////8f///wAAAAABCwAAAAQAAAAJIgAAAAkjAAAA80EBAAAAAAAB3P////H///8AAAAABQwAAAANQ2xlYXJDYW52YXNWMQIAAAAJU3RhcnRUaW1lBFR5cGUABBAMQWN0aW9uVHlwZVYxAgAAAAIAAAC8WgEAAAAAAAHb////8f///wAAAAAFDQAAAA9QZW5BdHRyaWJ1dGVzVjEKAAAAB19jb2xvckEHX2NvbG9yUgdfY29sb3JHB19jb2xvckIKRml0VG9DdXJ2ZQZIZWlnaHQOSWdub3JlUHJlc3N1cmUNSXNIaWdobGlnaHRlcgVTaGFwZQVXaWR0aAAAAAAAAAAABAACAgICAQYBAQxCcnVzaFNoYXBlVjECAAAABgIAAAD/8FooAAAAAAAAACJAAAAF2v///wxCcnVzaFNoYXBlVjEBAAAAB3ZhbHVlX18ACAIAAAABAAAAAAAAAAAAIkAFDgAAAApJbmtUcmFjZVYxAwAAAA1MaXN0YDErX2l0ZW1zDExpc3RgMStfc2l6ZQ9MaXN0YDErX3ZlcnNpb24EAAAYU2hhcmVkLklua2luZy5JbmtQb2ludFtdAgAAAAgIAgAAAAknAAAATwAAAE8AAAABEAAAAA0AAAD/8FooAAAAAAAAACJAAAAB2P///9r///8BAAAAAAAAAAAAIkABEQAAAA4AAAAJKQAAAB0AAAAdAAAAARMAAAANAAAA//BaKAAAAAAAAAAiQAAAAdb////a////AQAAAAAAAAAAACJAARQAAAAOAAAACSsAAAAaAAAAGgAAAAEWAAAADQAAAP/wWigAAAAAAAAAIkAAAAHU////2v///wEAAAAAAAAAAAAiQAEXAAAADgAAAAktAAAAPQEAAD0BAAABGQAAAA0AAAD/8FooAAAAAAAAACJAAAAB0v///9r///8BAAAAAAAAAAAAIkABGgAAAA4AAAAJLwAAANoAAADaAAAAARwAAAANAAAA//BaKAAAAAAAAAAiQAAAAdD////a////AQAAAAAAAAAAACJAAR0AAAAOAAAACTEAAAAzAAAAMwAAAAEfAAAADQAAAP/wWigAAAAAAAAAIkAAAAHO////2v///wEAAAAAAAAAAAAiQAEgAAAADgAAAAkzAAAAYAAAAGAAAAABIgAAAA0AAAD/8FooAAAAAAAAACJAAAABzP///9r///8BAAAAAAAAAAAAIkABIwAAAA4AAAAJNQAAAOIAAADiAAAABycAAAAAAQAAAI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NMQcpAAAAAAEAAAAgAAAABApJbmtQb2ludFYxAgAAAAmFAAAACYYAAAAJhwAAAAmIAAAACYkAAAAJigAAAAmLAAAACYwAAAAJjQAAAAmOAAAACY8AAAAJkAAAAAmRAAAACZIAAAAJkwAAAAmUAAAACZUAAAAJlgAAAAmXAAAACZgAAAAJmQAAAAmaAAAACZsAAAAJnAAAAAmdAAAACZ4AAAAJnwAAAAmgAAAACaEAAAANAwcrAAAAAAEAAAAgAAAABApJbmtQb2ludFYxAgAAAAmiAAAACaMAAAAJpAAAAAmlAAAACaYAAAAJpwAAAAmoAAAACakAAAAJqgAAAAmrAAAACawAAAAJrQAAAAmuAAAACa8AAAAJsAAAAAmxAAAACbIAAAAJswAAAAm0AAAACbUAAAAJtgAAAAm3AAAACbgAAAAJuQAAAAm6AAAACbsAAAANBgctAAAAAAEAAAAAAgAABApJbmtQb2ludFYxAg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NwwcvAAAAAAEAAAAAAQAABApJbmtQb2ludFYxAgA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NJgcxAAAAAAEAAABAAAAABApJbmtQb2ludFYxAgA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0NBzMAAAAAAQAAAIAAAAAECklua1BvaW50VjECAA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DSAHNQAAAAABAAAAAAEAAAQKSW5rUG9pbnRWMQIA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0eBTYAAAAKSW5rUG9pbnRWMQQAAAABWAFZDlByZXNzdXJlRmFjdG9yCVRpbWVTdGFtcAAAAAAGBgsQAgAAAByJAffGu8g/3rdGVpdh7z8AAAA/AAAAAAAAAAABNwAAADYAAAAOr/6ZnoPIPwymzaGkau8/AAAAP04AAAAAAAAAATgAAAA2AAAACEJ9a4pnyD8Mps2hpGrvPwAAAD9OAAAAAAAAAAE5AAAANgAAAAHV+zx2S8g/DKbNoaRq7z8AAAA/XgAAAAAAAAABOgAAADYAAAD8Z3oOYi/IPziUVO2xc+8/AAAAP14AAAAAAAAAATsAAAA2AAAA7o13sTn3xz84lFTtsXPvPwAAAD9uAAAAAAAAAAE8AAAANgAAAOKzdFQRv8c/OJRU7bFz7z8AAAA/bgAAAAAAAAABPQAAADYAAADW2XH36IbHPziUVO2xc+8/AAAAP30AAAAAAAAAAT4AAAA2AAAAyP9umsBOxz84lFTtsXPvPwAAAD99AAAAAAAAAAE/AAAANgAAALwlbD2YFsc/ZoLbOL987z8AAAA/jQAAAAAAAAABQAAAADYAAACvS2ngb97GP5RwYoTMhe8/AAAAP40AAAAAAAAAAUEAAAA2AAAAlpdjJh9uxj+UcGKEzIXvPwAAAD+dAAAAAAAAAAFCAAAANgAAAIJQ35riGcY/lHBihMyF7z8AAAA/nQAAAAAAAAABQwAAADYAAAB2dtw9uuHFP5RwYoTMhe8/AAAAP6wAAAAAAAAAAUQAAAA2AAAAYy9Ysn2NxT+UcGKEzIXvPwAAAD+sAAAAAAAAAAFFAAAANgAAAFDo0yZBOcU/lHBihMyF7z8AAAA/vAAAAAAAAAABRgAAADYAAAA9oU+bBOXEP5RwYoTMhe8/AAAAP7wAAAAAAAAAAUcAAAA2AAAAKlrLD8iQxD+UcGKEzIXvPwAAAD/LAAAAAAAAAAFIAAAANgAAABCmxVV3IMQ/lHBihMyF7z8AAAA/ywAAAAAAAAABSQAAADYAAAD28b+bJrDDP5RwYoTMhe8/AAAAP9sAAAAAAAAAAUoAAAA2AAAA19A4s8Ejwz+UcGKEzIXvPwAAAD8DAQAAAAAAAAFLAAAANgAAAKrVrm00X8I/lHBihMyF7z8AAAA/EwEAAAAAAAABTAAAADYAAACKtCeFz9LBP5RwYoTMhe8/AAAAPyIBAAAAAAAAAU0AAAA2AAAAZCYfblYqwT/CXunP2Y7vPwAAAD8iAQAAAAAAAAFOAAAANgAAAD6YFlfdgcA/wl7pz9mO7z8AAAA/IgEAAAAAAAABTwAAADYAAAAk5BCdjBHAP/BMcBvnl+8/AAAAPzIBAAAAAAAAAVAAAAA2AAAAFmAWxndCvz/wTHAb55fvPwAAAD9CAQAAAAAAAAFRAAAANgAAAOL3ClLWYb4/8ExwG+eX7z8AAAA/QgEAAAAAAAABUgAAADYAAACktfyADEm9P/BMcBvnl+8/AAAAP0IBAAAAAAAAAVMAAAA2AAAAfif0aZOgvD/wTHAb55fvPwAAAD9RAQAAAAAAAAFUAAAANgAAAGJz7q9CMLw/8ExwG+eX7z8AAAA/YQEAAAAAAAABVQAAADYAAAA85eWYyYe7P/BMcBvnl+8/AAAAP2EBAAAAAAAAAVYAAAA2AAAADH3aJCinuj/wTHAb55fvPwAAAD9wAQAAAAAAAAFXAAAANgAAAOTu0Q2v/rk/8ExwG+eX7z8AAAA/cAEAAAAAAAABWAAAADYAAACyhsaZDR65P/BMcBvnl+8/AAAAP4ABAAAAAAAAAVkAAAA2AAAAivi9gpR1uD/wTHAb55fvPwAAAD+AAQAAAAAAAAFaAAAANgAAAEy2r7HKXLc/8ExwG+eX7z8AAAA/kAEAAAAAAAABWwAAADYAAAAYTqQ9KXy2P/BMcBvnl+8/AAAAP5ABAAAAAAAAAVwAAAA2AAAA5uWYyYebtT/wTHAb55fvPwAAAD+fAQAAAAAAAAFdAAAANgAAAKajivi9grQ/8ExwG+eX7z8AAAA/nwEAAAAAAAABXgAAADYAAAB0O3+EHKKzP/BMcBvnl+8/AAAAP68BAAAAAAAAAV8AAAA2AAAAQNNzEHvBsj/wTHAb55fvPwAAAD+vAQAAAAAAAAFgAAAANgAAABpFa/kBGbI/8ExwG+eX7z8AAAA/vwEAAAAAAAABYQAAADYAAAD0tmLiiHCxP/BMcBvnl+8/AAAAP78BAAAAAAAAAWIAAAA2AAAAzihayw/IsD/wTHAb55fvPwAAAD/OAQAAAAAAAAFjAAAANgAAAKiaUbSWH7A/8ExwG+eX7z8AAAA/zgEAAAAAAAABZAAAADYAAAA3gZ2u3M6vP/BMcBvnl+8/AAAAP94BAAAAAAAAAWUAAAA2AAAAAxmSOjvurj/wTHAb55fvPwAAAD/eAQAAAAAAAAFmAAAANgAAAM+whsaZDa4/8ExwG+eX7z8AAAA/7QEAAAAAAAABZwAAADYAAAC3/IAMSZ2tP/BMcBvnl+8/AAAAP+0BAAAAAAAAAWgAAAA2AAAAg5R1mKe8rD/wTHAb55fvPwAAAD/9AQAAAAAAAAFpAAAANgAAAFEsaiQG3Ks/8ExwG+eX7z8AAAA//QEAAAAAAAABagAAADYAAAAFEFn2E4uqP/BMcBvnl+8/AAAAPw0CAAAAAAAAAWsAAAA2AAAAufNHyCE6qT/wTHAb55fvPwAAAD8NAgAAAAAAAAFsAAAANgAAAFEjMeDeeKc/8ExwG+eX7z8AAAA/HAIAAAAAAAABbQAAADYAAAAFByCy7CemP/BMcBvnl+8/AAAAPywCAAAAAAAAAW4AAAA2AAAAueoOhPrWpD/wTHAb55fvPwAAAD8sAgAAAAAAAAFvAAAANgAAAFMa+Ju3FaM/8ExwG+eX7z8AAAA/LAIAAAAAAAABcAAAADYAAADTldv5I+SgP/BMcBvnl+8/AAAAPzwCAAAAAAAAAXEAAAA2AAAADvOUl2Mmnz/wTHAb55fvPwAAAD9LAgAAAAAAAAFyAAAANgAAAEJSZ8fdo5s/8ExwG+eX7z8AAAA/SwIAAAAAAAABcwAAADYAAADagVDfmuKZPx4792b0oO8/AAAAP1sCAAAAAAAAAXQAAAA2AAAARkkug7ZAlz8eO/dm9KDvPwAAAD9bAgAAAAAAAAF1AAAANgAAABLhIg8VYJY/Hjv3ZvSg7z8AAAA/agIAAAAAAAABdgAAADYAAADeeBebc3+VPx4792b0oO8/AAAAP2oCAAAAAAAAAXcAAAA2AAAArhAMJ9KelD8eO/dm9KDvPwAAAD96AgAAAAAAAAF4AAAANgAAAEZA9T6P3ZI/Hjv3ZvSg7z8AAAA/egIAAAAAAAABeQAAADYAAAAW2OnK7fyRPx4792b0oO8/AAAAP4oCAAAAAAAAAXoAAAA2AAAA3m/eVkwckT8eO/dm9KDvPwAAAD+ZAgAAAAAAAAF7AAAANgAAAK4H0+KqO5A/Hjv3ZvSg7z8AAAA/mQIAAAAAAAABfAAAADYAAACMbnj1z/SMPx4792b0oO8/AAAAP6kCAAAAAAAAAX0AAAA2AAAAxM1KJUpyiT8eO/dm9KDvPwAAAD+pAgAAAAAAAAF+AAAANgAAAFz9Mz0HsYc/Hjv3ZvSg7z8AAAA/uQIAAAAAAAABfwAAADYAAAAsjO+EPm2CPx4792b0oO8/AAAAP7kCAAAAAAAAAYAAAAA2AAAAxLvYnPurgD8eO/dm9KDvPwAAAD/IAgAAAAAAAAGBAAAANgAAAPg1VpnrUno/Hjv3ZvSg7z8AAAA/yAIAAAAAAAABggAAADYAAAAolSjJZdB2Px4792b0oO8/AAAAP9gCAAAAAAAAAYMAAAA2AAAAWPT6+N9Ncz8eO/dm9KDvPwAAAD/YAgAAAAAAAAGEAAAANgAAADCnmlG0lm8/Hjv3ZvSg7z8AAAA/5wIAAAAAAAABhQAAADYAAADAeVsxcUTYP0xF84RawLg/AAAAPwAAAAAAAAAAAYYAAAA2AAAAQzCcSHtS2D9MRfOEWsC4PwAAAD9OAAAAAAAAAAGHAAAANgAAAMfm3F+FYNg/3tO7KPB3uD8AAAA/TgAAAAAAAAABiAAAADYAAABJnR13j27YP97Tuyjwd7g/AAAAP20AAAAAAAAAAYkAAAA2AAAAzFNejpl82D/e07so8He4PwAAAD99AAAAAAAAAAGKAAAANgAAAFAKn6Wjitg/3tO7KPB3uD8AAAA/jQAAAAAAAAABiwAAADYAAADTwN+8rZjYP97Tuyjwd7g/AAAAP5wAAAAAAAAAAYwAAAA2AAAAVncg1Lem2D/e07so8He4PwAAAD+cAAAAAAAAAAGNAAAANgAAAFzkoQLMwtg/TEXzhFrAuD8AAAA/rAAAAAAAAAABjgAAADYAAABjUSMx4N7YPyooYj0vUbk/AAAAP6wAAAAAAAAAAY8AAAA2AAAA7XTldv4I2T8GC9H1A+K5PwAAAD+7AAAAAAAAAAGQAAAANgAAAPlO6NMmQdk/VF93CkO7uj8AAAA/uwAAAAAAAAABkQAAADYAAACJ3ytIWYfZP56zHR+ClLs/AAAAP8sAAAAAAAAAAZIAAAA2AAAAEwPujXex2T/qB8QzwW28PwAAAD/LAAAAAAAAAAGTAAAANgAAAJwmsNOV29k/NlxqSABHvT8AAAA/2wAAAAAAAAABlAAAADYAAACoALMwvhPaPxQ/2QDV170/AAAAP9sAAAAAAAAAAZUAAAA2AAAAMyR1dtw92j/wIUi5qWi+PwAAAD/qAAAAAAAAAAGWAAAANgAAALxHN7z6Z9o/zgS3cX75vj8AAAA/6gAAAAAAAAABlwAAADYAAADCtLjqDoTaP6rnJSpTir8/AAAAP/oAAAAAAAAAAZgAAAA2AAAAySE6GSOg2j8aWV2GvdK/PwAAAD/6AAAAAAAAAAGZAAAANgAAAEzYejAtrto/RGVK8ZMNwD8AAAA/CgEAAAAAAAABmgAAADYAAADPjrtHN7zaP0RlSvGTDcA/AAAAP10BAAAAAAAAAZsAAAA2AAAAUkX8XkHK2j/8HWYfyTHAPwAAAD9sAQAAAAAAAAGcAAAANgAAANxovqRf9No/staBTf5VwD8AAAA/bAEAAAAAAAABnQAAADYAAADi1T/TcxDbP2qPnXszesA/AAAAP2wBAAAAAAAAAZ4AAAA2AAAA6ELBAYgs2z8hSLmpaJ7APwAAAD98AQAAAAAAAAGfAAAANgAAAOhCwQGILNs/2QDV153CwD8AAAA/jAEAAAAAAAABoAAAADYAAABs+QEZkjrbP9kA1dedwsA/AAAAP4wBAAAAAAAAAaEAAAA2AAAAbPkBGZI62z+QufAF0+bAPwAAAD+bAQAAAAAAAAGiAAAANgAAAHNmg0emVts/5O0/rthyuj8AAAA/AAAAAAAAAAABowAAADYAAADvr0IwnEjbP+TtP67Ycro/AAAAPz8AAAAAAAAAAaQAAAA2AAAA6ELBAYgs2z/k7T+u2HK6PwAAAD9OAAAAAAAAAAGlAAAANgAAAF8f/7tpAts/5O0/rthyuj8AAAA/TgAAAAAAAAABpgAAADYAAADV+zx2S9jaP1RfdwpDu7o/AAAAP14AAAAAAAAAAacAAAA2AAAAz467Rze82j/A0K5mrQO7PwAAAD9eAAAAAAAAAAGoAAAANgAAAMkhOhkjoNo/wNCuZq0Duz8AAAA/bQAAAAAAAAABqQAAADYAAADCtLjqDoTaP56zHR+ClLs/AAAAP20AAAAAAAAAAaoAAAA2AAAAvEc3vPpn2j8OJVV77Ny7PwAAAD99AAAAAAAAAAGrAAAANgAAALbatY3mS9o/fJaM11YlvD8AAAA/fQAAAAAAAAABrAAAADYAAAAst/NHyCHaP+oHxDPBbbw/AAAAP40AAAAAAAAAAa0AAAA2AAAAqACzML4T2j9aefuPK7a8PwAAAD+NAAAAAAAAAAGuAAAANgAAAB/d8Oqf6dk/NlxqSABHvT8AAAA/nAAAAAAAAAABrwAAADYAAAAZcG+8i83ZP6TNoaRqj70/AAAAP5wAAAAAAAAAAbAAAAA2AAAAEwPujXex2T+CsBBdPyC+PwAAAD+sAAAAAAAAAAGxAAAANgAAAAyWbF9jldk/YJN/FRSxvj8AAAA/vAAAAAAAAAABsgAAADYAAAAGKeswT3nZP84Et3F++b4/AAAAP7wAAAAAAAAAAbMAAAA2AAAAALxpAjtd2T+q5yUqU4q/PwAAAD+8AAAAAAAAAAG0AAAANgAAAPlO6NMmQdk/Glldhr3Svz8AAAA/ywAAAAAAAAABtQAAADYAAAB2mKe8HDPZP/wdZh/JMcA/AAAAP8sAAAAAAAAAAbYAAAA2AAAA8uFmpRIl2T+y1oFN/lXAPwAAAD/bAAAAAAAAAAG3AAAANgAAAO105Xb+CNk/IUi5qWiewD8AAAA/2wAAAAAAAAABuAAAADYAAABqvqRf9PrYP9kA1dedwsA/AAAAP+oAAAAAAAAAAbkAAAA2AAAA5gdkSOrs2D+QufAF0+bAPwAAAD/qAAAAAAAAAAG6AAAANgAAAGNRIzHg3tg/kLnwBdPmwD8AAAA/+gAAAAAAAAABuwAAADYAAABjUSMx4N7YP0dyDDQIC8E/AAAAPwoBAAAAAAAAAbwAAAA2AAAA46o7EOpbwz8T+DvMPpLjPwAAAD8AAAAAAAAAAAG9AAAANgAAAOoXvT7+d8M/E/g7zD6S4z8AAAA/PwAAAAAAAAABvgAAADYAAADwhD5tEpTDPxP4O8w+kuM/AAAAP04AAAAAAAAAAb8AAAA2AAAA9vG/myawwz8T+DvMPpLjPwAAAD9OAAAAAAAAAAHAAAAANgAAAP1eQco6zMM/E/g7zD6S4z8AAAA/XgAAAAAAAAABwQAAADYAAAAJOUQnYwTEPxP4O8w+kuM/AAAAP14AAAAAAAAAAcIAAAA2AAAAEKbFVXcgxD8T+DvMPpLjPwAAAD9uAAAAAAAAAAHDAAAANgAAAByAyLKfWMQ/E/g7zD6S4z8AAAA/bgAAAAAAAAABxAAAADYAAAAj7Unhs3TEPxP4O8w+kuM/AAAAP30AAAAAAAAAAcUAAAA2AAAAL8dMPtysxD8T+DvMPpLjPwAAAD99AAAAAAAAAAHGAAAANgAAAD2hT5sE5cQ/E/g7zD6S4z8AAAA/jQAAAAAAAAABxwAAADYAAABJe1L4LB3FPxP4O8w+kuM/AAAAP40AAAAAAAAAAcgAAAA2AAAAXMLWg2lxxT8T+DvMPpLjPwAAAD+cAAAAAAAAAAHJAAAANgAAAGmc2eCRqcU/E/g7zD6S4z8AAAA/nAAAAAAAAAABygAAADYAAAB8411szv3FPxP4O8w+kuM/AAAAP6wAAAAAAAAAAcsAAAA2AAAAib1gyfY1xj8T+DvMPpLjPwAAAD+sAAAAAAAAAAHMAAAANgAAAJwE5VQzisY/E/g7zD6S4z8AAAA/vAAAAAAAAAABzQAAADYAAACp3uexW8LGPxP4O8w+kuM/AAAAP7wAAAAAAAAAAc4AAAA2AAAAwpLta6wyxz8T+DvMPpLjPwAAAD/LAAAAAAAAAAHPAAAANgAAANbZcffohsc/E/g7zD6S4z8AAAA/ywAAAAAAAAAB0AAAADYAAADpIPaCJdvHPxP4O8w+kuM/AAAAP9sAAAAAAAAAAdEAAAA2AAAAAdX7PHZLyD8T+DvMPpLjPwAAAD/bAAAAAAAAAAHSAAAANgAAABQcgMiyn8g/E/g7zD6S4z8AAAA/6wAAAAAAAAAB0wAAADYAAAAu0IWCAxDJPxP4O8w+kuM/AAAAP+sAAAAAAAAAAdQAAAA2AAAASISLPFSAyT8T+DvMPpLjPwAAAD/6AAAAAAAAAAHVAAAANgAAAFzLD8iQ1Mk/E/g7zD6S4z8AAAA/CgEAAAAAAAAB1gAAADYAAAB67Jaw9WDKPxP4O8w+kuM/AAAAPwoBAAAAAAAAAdcAAAA2AAAAmg0emVrtyj8T+DvMPpLjPwAAAD8KAQAAAAAAAAHYAAAANgAAALTBI1OrXcs/E/g7zD6S4z8AAAA/GQEAAAAAAAAB2QAAADYAAADMdSkN/M3LP0HmwhdMm+M/AAAAPxkBAAAAAAAAAdoAAAA2AAAA5ikvx0w+zD9B5sIXTJvjPwAAAD8pAQAAAAAAAAHbAAAANgAAAPpws1KJksw/b9RJY1mk4z8AAAA/KQEAAAAAAAAB3AAAADYAAAAUJbkM2gLNP53C0K5mreM/AAAAPzkBAAAAAAAAAd0AAAA2AAAAMkZA9T6PzT+dwtCuZq3jPwAAAD9IAQAAAAAAAAHeAAAANgAAAEiNxIB7480/ncLQrmat4z8AAAA/SAEAAAAAAAAB3wAAADYAAABa1EgMuDfOP8uwV/pztuM/AAAAP1gBAAAAAAAAAeAAAAA2AAAAZq5LaeBvzj/LsFf6c7bjPwAAAD9YAQAAAAAAAAHhAAAANgAAAHKITsYIqM4/+Z7eRYG/4z8AAAA/WAEAAAAAAAAB4gAAADYAAAB49c/0HMTOP/me3kWBv+M/AAAAP2gBAAAAAAAAAeMAAAA2AAAAhs/SUUX8zj/5nt5Fgb/jPwAAAD93AQAAAAAAAAHkAAAANgAAAJSp1a5tNM8/+Z7eRYG/4z8AAAA/dwEAAAAAAAAB5QAAADYAAACYFlfdgVDPP/me3kWBv+M/AAAAP4cBAAAAAAAAAeYAAAA2AAAArF3baL6kzz/5nt5Fgb/jPwAAAD+HAQAAAAAAAAHnAAAANgAAALo33sXm3M8/J41lkY7I4z8AAAA/lgEAAAAAAAAB6AAAADYAAABmP7GokRjQPyeNZZGOyOM/AAAAP5YBAAAAAAAAAekAAAA2AAAA8GJz7q9C0D8njWWRjsjjPwAAAD+mAQAAAAAAAAHqAAAANgAAAPbP9BzEXtA/J41lkY7I4z8AAAA/pgEAAAAAAAAB6wAAADYAAACA87Zi4ojQPyeNZZGOyOM/AAAAP7YBAAAAAAAAAewAAAA2AAAAjM25vwrB0D8njWWRjsjjPwAAAD+2AQAAAAAAAAHtAAAANgAAABbxewUp69A/J41lkY7I4z8AAAA/xQEAAAAAAAAB7gAAADYAAACfFD5LRxXRPyeNZZGOyOM/AAAAP8UBAAAAAAAAAe8AAAA2AAAApoG/eVsx0T8njWWRjsjjPwAAAD/VAQAAAAAAAAHwAAAANgAAAKzuQKhvTdE/J41lkY7I4z8AAAA/1QEAAAAAAAAB8QAAADYAAACyW8LWg2nRP1V77Nyb0eM/AAAAP+UBAAAAAAAAAfIAAAA2AAAAuchDBZiF0T9Ve+zcm9HjPwAAAD/lAQAAAAAAAAHzAAAANgAAADt/hByik9E/VXvs3JvR4z8AAAA/9AEAAAAAAAAB9AAAADYAAAC/NcUzrKHRP1V77Nyb0eM/AAAAP/QBAAAAAAAAAfUAAAA2AAAAQuwFS7av0T9Ve+zcm9HjPwAAAD8EAgAAAAAAAAH2AAAANgAAAMWiRmLAvdE/VXvs3JvR4z8AAAA/EwIAAAAAAAAB9wAAADYAAABJWYd5ysvRP1V77Nyb0eM/AAAAPyMCAAAAAAAAAfgAAAA2AAAAzA/IkNTZ0T9Ve+zcm9HjPwAAAD8zAgAAAAAAAAH5AAAANgAAAE7GCKje59E/VXvs3JvR4z8AAAA/MwIAAAAAAAAB+gAAADYAAABVM4rW8gPSP1V77Nyb0eM/AAAAPzcCAAAAAAAAAfsAAAA2AAAA31ZMHBEu0j9Ve+zcm9HjPwAAAD9HAgAAAAAAAAH8AAAANgAAAOXDzUolStI/VXvs3JvR4z8AAAA/RwIAAAAAAAAB/QAAADYAAABv54+QQ3TSP1V77Nyb0eM/AAAAP0cCAAAAAAAAAf4AAAA2AAAAe8GS7Wus0j9Ve+zcm9HjPwAAAD9XAgAAAAAAAAH/AAAANgAAAAtS1mGe8tI/VXvs3JvR4z8AAAA/ZgIAAAAAAAABAAEAADYAAAAYLNm+xirTP1V77Nyb0eM/AAAAP2YCAAAAAAAAAQEBAAA2AAAAqLwcM/lw0z9Ve+zcm9HjPwAAAD92AgAAAAAAAAECAQAANgAAADhNYKcrt9M/VXvs3JvR4z8AAAA/dgIAAAAAAAABAwEAADYAAADI3aMbXv3TP1V77Nyb0eM/AAAAP4UCAAAAAAAAAQQBAAA2AAAAXttovqRf1D9Ve+zcm9HjPwAAAD+FAgAAAAAAAAEFAQAANgAAAHEi7Unhs9Q/VXvs3JvR4z8AAAA/lQIAAAAAAAABBgEAADYAAAAIILLsJxbVP1V77Nyb0eM/AAAAP5UCAAAAAAAAAQcBAAA2AAAAINS3pniG1T9Ve+zcm9HjPwAAAD+lAgAAAAAAAAEIAQAANgAAADQbPDK12tU/VXvs3JvR4z8AAAA/pQIAAAAAAAABCQEAADYAAADKGAHV+zzWP1V77Nyb0eM/AAAAP7QCAAAAAAAAAQoBAAA2AAAA3V+FYDiR1j9Ve+zcm9HjPwAAAD+0AgAAAAAAAAELAQAANgAAAPCmCex05dY/J41lkY7I4z8AAAA/xAIAAAAAAAABDAEAADYAAACAN01gpyvXPyeNZZGOyOM/AAAAP8QCAAAAAAAAAQ0BAAA2AAAAjRFQvc9j1z8njWWRjsjjPwAAAD/UAgAAAAAAAAEOAQAANgAAAJrrUhr4m9c/J41lkY7I4z8AAAA/1AIAAAAAAAABDwEAADYAAAAkDxVgFsbXPyeNZZGOyOM/AAAAP+MCAAAAAAAAARABAAA2AAAArTLXpTTw1z/5nt5Fgb/jPwAAAD/jAgAAAAAAAAERAQAANgAAALkM2gJdKNg/+Z7eRYG/4z8AAAA/8wIAAAAAAAABEgEAADYAAABJnR13j27YP8uwV/pztuM/AAAAP/MCAAAAAAAAARMBAAA2AAAA2i1h68G02D/LsFf6c7bjPwAAAD8CAwAAAAAAAAEUAQAANgAAAOYHZEjq7Ng/y7BX+nO24z8AAAA/AgMAAAAAAAABFQEAADYAAAB2mKe8HDPZP8uwV/pztuM/AAAAPxIDAAAAAAAAARYBAAA2AAAAgnKqGUVr2T+dwtCuZq3jPwAAAD8SAwAAAAAAAAEXAQAANgAAAJBMrXZto9k/ncLQrmat4z8AAAA/IgMAAAAAAAABGAEAADYAAAAZcG+8i83ZP2/USWNZpOM/AAAAPyIDAAAAAAAAARkBAAA2AAAAnCaw05Xb2T9v1EljWaTjPwAAAD8xAwAAAAAAAAEaAQAANgAAAKOTMQKq99k/b9RJY1mk4z8AAAA/MQMAAAAAAAABGwEAADYAAAAmSnIZtAXaP2/USWNZpOM/AAAAP48DAAAAAAAAARwBAAA2AAAAqACzML4T2j9v1EljWaTjPwAAAD+PAwAAAAAAAAEdAQAANgAAAK9tNF/SL9o/b9RJY1mk4z8AAAA/jwMAAAAAAAABHgEAADYAAAC22rWN5kvaP2/USWNZpOM/AAAAP58DAAAAAAAAAR8BAAA2AAAAP/530wR22j9v1EljWaTjPwAAAD+uAwAAAAAAAAEgAQAANgAAAMkhOhkjoNo/b9RJY1mk4z8AAAA/rgMAAAAAAAABIQEAADYAAABSRfxeQcraP2/USWNZpOM/AAAAP74DAAAAAAAAASIBAAA2AAAA1fs8dkvY2j9v1EljWaTjPwAAAD++AwAAAAAAAAEjAQAANgAAAF8f/7tpAts/b9RJY1mk4z8AAAA/zgMAAAAAAAABJAEAADYAAADi1T/TcxDbP2/USWNZpOM/AAAAP84DAAAAAAAAASUBAAA2AAAA6ELBAYgs2z9v1EljWaTjPwAAAD/dAwAAAAAAAAEmAQAANgAAAO+vQjCcSNs/b9RJY1mk4z8AAAA/3QMAAAAAAAABJwEAADYAAABzZoNHplbbP0HmwhdMm+M/AAAAP+0DAAAAAAAAASgBAAA2AAAAeNMEdrpy2z9B5sIXTJvjPwAAAD/tAwAAAAAAAAEpAQAANgAAAPyJRY3EgNs/QebCF0yb4z8AAAA//AMAAAAAAAABKgEAADYAAAB/QIakzo7bP0HmwhdMm+M/AAAAPwwEAAAAAAAAASsBAAA2AAAAf0CGpM6O2z8T+DvMPpLjPwAAAD8MBAAAAAAAAAEsAQAANgAAAAL3xrvYnNs/E/g7zD6S4z8AAAA/RgQAAAAAAAABLQEAADYAAACGrQfT4qrbPxP4O8w+kuM/AAAAP0YEAAAAAAAAAS4BAAA2AAAACGRI6uy42z8T+DvMPpLjPwAAAD9GBAAAAAAAAAEvAQAANgAAAA/RyRgB1ds/E/g7zD6S4z8AAAA/VgQAAAAAAAABMAEAADYAAACShwowC+PbPxP4O8w+kuM/AAAAP2YEAAAAAAAAATEBAAA2AAAAFT5LRxXx2z8T+DvMPpLjPwAAAD9mBAAAAAAAAAEyAQAANgAAAJn0i14f/9s/E/g7zD6S4z8AAAA/ZgQAAAAAAAABMwEAADYAAAAbq8x1KQ3cPxP4O8w+kuM/AAAAP+MEAAAAAAAAATQBAAA2AAAApc6Ou0c33D/mCbWAMYnjPwAAAD/jBAAAAAAAAAE1AQAANgAAACmFz9JRRdw/5gm1gDGJ4z8AAAA/8gQAAAAAAAABNgEAADYAAACxqJEYcG/cP7gbLjUkgOM/AAAAP/IEAAAAAAAAATcBAAA2AAAAv4KUdZin3D+4Gy41JIDjPwAAAD8CBQAAAAAAAAE4AQAANgAAAMXvFaSsw9w/ii2n6RZ34z8AAAA/AgUAAAAAAAABOQEAADYAAADTyRgB1fvcP4otp+kWd+M/AAAAPxEFAAAAAAAAAToBAAA2AAAAW+3aRvMl3T+KLafpFnfjPwAAAD8RBQAAAAAAAAE7AQAANgAAAOUQnYwRUN0/XT8gnglu4z8AAAA/IQUAAAAAAAABPAEAADYAAADrfR67JWzdPy9RmVL8ZOM/AAAAPyEFAAAAAAAAAT0BAAA2AAAA8eqf6TmI3T8vUZlS/GTjPwAAAD8xBQAAAAAAAAE+AQAANgAAAHWh4ABElt0/L1GZUvxk4z8AAAA/QAUAAAAAAAABPwEAADYAAAD5VyEYTqTdPy9RmVL8ZOM/AAAAP1AFAAAAAAAAAUABAAA2AAAAew5iL1iy3T8vUZlS/GTjPwAAAD9gBQAAAAAAAAFBAQAANgAAAHsOYi9Yst0/AWMSB+9b4z8AAAA/YAUAAAAAAAABQgEAADYAAAB7DmIvWLLdP9N0i7vhUuM/AAAAP80FAAAAAAAAAUMBAAA2AAAA/cSiRmLA3T+lhgRw1EnjPwAAAD/dBQAAAAAAAAFEAQAANgAAAP3EokZiwN0/d5h9JMdA4z8AAAA/3QUAAAAAAAABRQEAADYAAACBe+NdbM7dP0qq9ti5N+M/AAAAP+wFAAAAAAAAAUYBAAA2AAAABTIkdXbc3T8cvG+NrC7jPwAAAD/8BQAAAAAAAAFHAQAANgAAAIfoZIyA6t0/wN9h9pEc4z8AAAA//AUAAAAAAAABSAEAADYAAAALn6WjivjdP2QDVF93CuM/AAAAP/wFAAAAAAAAAUkBAAA2AAAAjVXmupQG3j82Fc0TagHjPwAAAD8LBgAAAAAAAAFKAQAANgAAABEMJ9KeFN4/CCdGyFz44j8AAAA/GwYAAAAAAAABSwEAADYAAAARDCfSnhTeP9s4v3xP7+I/AAAAPxsGAAAAAAAAAUwBAAA2AAAAlcJn6agi3j+uSjgxQubiPwAAAD8rBgAAAAAAAAFNAQAANgAAAJXCZ+moIt4/gFyx5TTd4j8AAAA/XQYAAAAAAAABTgEAADYAAAAXeagAszDeP4BcseU03eI/AAAAP20GAAAAAAAAAU8BAAA2AAAAF3moALMw3j9SbiqaJ9TiPwAAAD9tBgAAAAAAAAFQAQAANgAAAJsv6Re9Pt4/JICjThrL4j8AAAA/fAYAAAAAAAABUQEAADYAAAAf5ikvx0zeP8ijlbf/uOI/AAAAP3wGAAAAAAAAAVIBAAA2AAAAoZxqRtFa3j+atQ5s8q/iPwAAAD+MBgAAAAAAAAFTAQAANgAAACVTq13baN4/bMeHIOWm4j8AAAA/jAYAAAAAAAABVAEAADYAAACnCex05XbePxHreYnKlOI/AAAAP5sGAAAAAAAAAVUBAAA2AAAApwnsdOV23j/j/PI9vYviPwAAAD+bBgAAAAAAAAFWAQAANgAAACvALIzvhN4/hyDlpqJ54j8AAAA/qwYAAAAAAAABVwEAADYAAAArwCyM74TeP1kyXluVcOI/AAAAP6sGAAAAAAAAAVgBAAA2AAAAK8AsjO+E3j8rRNcPiGfiPwAAAD+7BgAAAAAAAAFZAQAANgAAAK92baP5kt4/K0TXD4hn4j8AAAA/uwYAAAAAAAABWgEAADYAAACvdm2j+ZLeP/1VUMR6XuI/AAAAP8oGAAAAAAAAAVsBAAA2AAAAr3Zto/mS3j/PZ8l4bVXiPwAAAD/KBgAAAAAAAAFcAQAANgAAAK92baP5kt4/o3lCLWBM4j8AAAA/6gYAAAAAAAABXQEAADYAAACvdm2j+ZLeP0edNJZFOuI/AAAAP1cHAAAAAAAAAV4BAAA2AAAAr3Zto/mS3j/rwCb/KijiPwAAAD9XBwAAAAAAAAFfAQAANgAAAK92baP5kt4/vdKfsx0f4j8AAAA/ZwcAAAAAAAABYAEAADYAAACvdm2j+ZLeP2H2kRwDDeI/AAAAP2cHAAAAAAAAAWEBAAA2AAAAK8AsjO+E3j8zCAvR9QPiPwAAAD92BwAAAAAAAAFiAQAANgAAAKcJ7HTldt4/BhqEhej64T8AAAA/hgcAAAAAAAABYwEAADYAAAAlU6td22jeP9gr/Tnb8eE/AAAAP4YHAAAAAAAAAWQBAAA2AAAAoZxqRtFa3j+qPXbuzejhPwAAAD+VBwAAAAAAAAFlAQAANgAAAJsv6Re9Pt4/qj127s3o4T8AAAA/pQcAAAAAAAABZgEAADYAAAAXeagAszDeP6o9du7N6OE/AAAAP6UHAAAAAAAAAWcBAAA2AAAAlcJn6agi3j+qPXbuzejhPwAAAD+1BwAAAAAAAAFoAQAANgAAAAufpaOK+N0/qj127s3o4T8AAAA/tQcAAAAAAAABaQEAADYAAAAFMiR1dtzdP3xP76LA3+E/AAAAP8QHAAAAAAAAAWoBAAA2AAAA/cSiRmLA3T98T++iwN/hPwAAAD/EBwAAAAAAAAFrAQAANgAAAHWh4ABElt0/fE/vosDf4T8AAAA/1AcAAAAAAAABbAEAADYAAADrfR67JWzdP3xP76LA3+E/AAAAP9QHAAAAAAAAAW0BAAA2AAAA5RCdjBFQ3T98T++iwN/hPwAAAD/kBwAAAAAAAAFuAQAANgAAAFvt2kbzJd0/fE/vosDf4T8AAAA/5AcAAAAAAAABbwEAADYAAADTyRgB1fvcP3xP76LA3+E/AAAAP/MHAAAAAAAAAXABAAA2AAAAxe8VpKzD3D98T++iwN/hPwAAAD8DCAAAAAAAAAFxAQAANgAAADVf0i96fdw/qj127s3o4T8AAAA/AwgAAAAAAAABcgEAADYAAAAphc/SUUXcP6o9du7N6OE/AAAAPwMIAAAAAAAAAXMBAAA2AAAAmfSLXh//2z+qPXbuzejhPwAAAD8SCAAAAAAAAAF0AQAANgAAAIsaiQH3xts/qj127s3o4T8AAAA/IggAAAAAAAABdQEAADYAAAD8iUWNxIDbP9gr/Tnb8eE/AAAAPyIIAAAAAAAAAXYBAAA2AAAA6ELBAYgs2z8zCAvR9QPiPwAAAD8iCAAAAAAAAAF3AQAANgAAANxovqRf9No/MwgL0fUD4j8AAAA/MggAAAAAAAABeAEAADYAAABM2HowLa7aPzMIC9H1A+I/AAAAP0EIAAAAAAAAAXkBAAA2AAAAOZH2pPBZ2j9h9pEcAw3iPwAAAD9BCAAAAAAAAAF6AQAANgAAACy380fIIdo/YfaRHAMN4j8AAAA/UQgAAAAAAAABewEAADYAAAAf3fDqn+nZP2H2kRwDDeI/AAAAP1EIAAAAAAAAAXwBAAA2AAAAGXBvvIvN2T9h9pEcAw3iPwAAAD9hCAAAAAAAAAF9AQAANgAAAJBMrXZto9k/YfaRHAMN4j8AAAA/YQgAAAAAAAABfgEAADYAAACJ3ytIWYfZP2H2kRwDDeI/AAAAP3AIAAAAAAAAAX8BAAA2AAAAgnKqGUVr2T9h9pEcAw3iPwAAAD9wCAAAAAAAAAGAAQAANgAAAH0FKeswT9k/YfaRHAMN4j8AAAA/gAgAAAAAAAABgQEAADYAAADy4WalEiXZP2H2kRwDDeI/AAAAP4AIAAAAAAAAAYIBAAA2AAAA5gdkSOrs2D9h9pEcAw3iPwAAAD+PCAAAAAAAAAGDAQAANgAAANotYevBtNg/YfaRHAMN4j8AAAA/jwgAAAAAAAABhAEAADYAAABQCp+lo4rYP2H2kRwDDeI/AAAAP58IAAAAAAAAAYUBAAA2AAAAN1aZ61Ia2D9h9pEcAw3iPwAAAD+fCAAAAAAAAAGGAQAANgAAAKbFVXcg1Nc/YfaRHAMN4j8AAAA/rwgAAAAAAAABhwEAADYAAAARyJDU2XHXP2H2kRwDDeI/AAAAP68IAAAAAAAAAYgBAAA2AAAA9xOLGokB1z9h9pEcAw3iPwAAAD++CAAAAAAAAAGJAQAANgAAAOTMBo9MrdY/YfaRHAMN4j8AAAA/vggAAAAAAAABigEAADYAAABNz0HsBUvWP2H2kRwDDeI/AAAAP84IAAAAAAAAAYsBAAA2AAAAOoi9YMn21T9h9pEcAw3iPwAAAD/OCAAAAAAAAAGMAQAANgAAAKSK+L2ClNU/YfaRHAMN4j8AAAA/3ggAAAAAAAABjQEAADYAAACRQ3QyRkDVP2H2kRwDDeI/AAAAP94IAAAAAAAAAY4BAAA2AAAAfvzvpgns1D9h9pEcAw3iPwAAAD/tCAAAAAAAAAGPAQAANgAAAO5rrDLXpdQ/YfaRHAMN4j8AAAA/7QgAAAAAAAABkAEAADYAAADikanVrm3UP2H2kRwDDeI/AAAAP/0IAAAAAAAAAZEBAAA2AAAA1LemeIY11D8zCAvR9QPiPwAAAD/9CAAAAAAAAAGSAQAANgAAAMjdoxte/dM/MwgL0fUD4j8AAAA/DAkAAAAAAAABkwEAADYAAAA/uuHVP9PTPzMIC9H1A+I/AAAAPwwJAAAAAAAAAZQBAAA2AAAALHNdSgN/0z8GGoSF6PrhPwAAAD8cCQAAAAAAAAGVAQAANgAAAJviGdbQONM/BhqEhej64T8AAAA/HAkAAAAAAAABlgEAADYAAAALUtZhnvLSPwYahIXo+uE/AAAAPywJAAAAAAAAAZcBAAA2AAAAdVQRv1eQ0j/YK/052/HhPwAAAD8sCQAAAAAAAAGYAQAANgAAAGENjTMbPNI/2Cv9Odvx4T8AAAA/OwkAAAAAAAABmQEAADYAAADSfEm/6PXRP9gr/Tnb8eE/AAAAPzsJAAAAAAAAAZoBAAA2AAAAO3+EHKKT0T/YK/052/HhPwAAAD9LCQAAAAAAAAGbAQAANgAAAC+lgb95W9E/2Cv9Odvx4T8AAAA/SwkAAAAAAAABnAEAADYAAACfFD5LRxXRP9gr/Tnb8eE/AAAAP1sJAAAAAAAAAZ0BAAA2AAAAkzo77h7d0D/YK/052/HhPwAAAD9bCQAAAAAAAAGeAQAANgAAAIDztmLiiNA/2Cv9Odvx4T8AAAA/agkAAAAAAAABnwEAADYAAAByGbQFulDQP9gr/Tnb8eE/AAAAP3oJAAAAAAAAAaABAAA2AAAA6fXxv5sm0D/YK/052/HhPwAAAD96CQAAAAAAAAGhAQAANgAAALo33sXm3M8/2Cv9Odvx4T8AAAA/iQkAAAAAAAABogEAADYAAACm8Fk6qojPP9gr/Tnb8eE/AAAAP4kJAAAAAAAAAaMBAAA2AAAAlKnVrm00zz/YK/052/HhPwAAAD+ZCQAAAAAAAAGkAQAANgAAAIBiUSMx4M4/qj127s3o4T8AAAA/mQkAAAAAAAABpQEAADYAAABuG82X9IvOP6o9du7N6OE/AAAAP6kJAAAAAAAAAaYBAAA2AAAAWtRIDLg3zj+qPXbuzejhPwAAAD+pCQAAAAAAAAGnAQAANgAAAEiNxIB7480/qj127s3o4T8AAAA/uAkAAAAAAAABqAEAADYAAAA6s8EjU6vNP6o9du7N6OE/AAAAP7gJAAAAAAAAAakBAAA2AAAAJmw9mBZXzT+qPXbuzejhPwAAAD/ICQAAAAAAAAGqAQAANgAAABqSOjvuHs0/qj127s3o4T8AAAA/yAkAAAAAAAABqwEAADYAAAAMuDfexebMP6o9du7N6OE/AAAAP9gJAAAAAAAAAawBAAA2AAAAAN40gZ2uzD+qPXbuzejhPwAAAD/nCQAAAAAAAAGtAQAANgAAAPpws1KJksw/qj127s3o4T8AAAA/5wkAAAAAAAABrgEAADYAAADyAzIkdXbMP6o9du7N6OE/AAAAP+cJAAAAAAAAAa8BAAA2AAAA7paw9WBazD+qPXbuzejhPwAAAD/3CQAAAAAAAAGwAQAANgAAAOYpL8dMPsw/qj127s3o4T8AAAA/BgoAAAAAAAABsQEAADYAAADgvK2YOCLMP6o9du7N6OE/AAAAPxYKAAAAAAAAAbIBAAA2AAAA2k8saiQGzD+qPXbuzejhPwAAAD8WCgAAAAAAAAGzAQAANgAAAMx1KQ38zcs/2Cv9Odvx4T8AAAA/JgoAAAAAAAABtAEAADYAAADAmyaw05XLP9gr/Tnb8eE/AAAAPyYKAAAAAAAAAbUBAAA2AAAAtMEjU6tdyz/YK/052/HhPwAAAD81CgAAAAAAAAG2AQAANgAAAKB6n8duCcs/2Cv9Odvx4T8AAAA/NQoAAAAAAAABtwEAADYAAACOMxs8MrXKP9gr/Tnb8eE/AAAAP0UKAAAAAAAAAbgBAAA2AAAAeuyWsPVgyj/YK/052/HhPwAAAD9FCgAAAAAAAAG5AQAANgAAAGA4kfak8Mk/2Cv9Odvx4T8AAAA/VQoAAAAAAAABugEAADYAAABO8QxraJzJP9gr/Tnb8eE/AAAAP2QKAAAAAAAAAbsBAAA2AAAAOqqI3ytIyT8GGoSF6PrhPwAAAD9kCgAAAAAAAAG8AQAANgAAACL2giXb18g/BhqEhej64T8AAAA/ZAoAAAAAAAABvQEAADYAAAAOr/6ZnoPIPwYahIXo+uE/AAAAP4gKAAAAAAAAAb4BAAA2AAAAAdX7PHZLyD8zCAvR9QPiPwAAAD+ICgAAAAAAAAG/AQAANgAAAPxneg5iL8g/MwgL0fUD4j8AAAA/lwoAAAAAAAABwAEAADYAAADujXexOffHPzMIC9H1A+I/AAAAP6cKAAAAAAAAAcEBAAA2AAAA6SD2giXbxz8zCAvR9QPiPwAAAD+3CgAAAAAAAAHCAQAANgAAAOKzdFQRv8c/MwgL0fUD4j8AAAA/xgoAAAAAAAABwwEAADYAAADbRvMl/aLHPzMIC9H1A+I/AAAAP8YKAAAAAAAAAcQBAAA2AAAA1tlx9+iGxz8zCAvR9QPiPwAAAD/WCgAAAAAAAAHFAQAANgAAAMj/bprATsc/MwgL0fUD4j8AAAA/1goAAAAAAAABxgEAADYAAAC8JWw9mBbHPzMIC9H1A+I/AAAAP+YKAAAAAAAAAccBAAA2AAAAtbjqDoT6xj8zCAvR9QPiPwAAAD/mCgAAAAAAAAHIAQAANgAAAKJxZoNHpsY/MwgL0fUD4j8AAAA/9QoAAAAAAAAByQEAADYAAACcBOVUM4rGPzMIC9H1A+I/AAAAP/UKAAAAAAAAAcoBAAA2AAAAib1gyfY1xj8zCAvR9QPiPwAAAD8FCwAAAAAAAAHLAQAANgAAAHzjXWzO/cU/MwgL0fUD4j8AAAA/BQsAAAAAAAABzAEAADYAAABvCVsPpsXFPzMIC9H1A+I/AAAAPxQLAAAAAAAAAc0BAAA2AAAAXMLWg2lxxT8zCAvR9QPiPwAAAD8UCwAAAAAAAAHOAQAANgAAAFDo0yZBOcU/MwgL0fUD4j8AAAA/JAsAAAAAAAABzwEAADYAAAA9oU+bBOXEPzMIC9H1A+I/AAAAPyQLAAAAAAAAAdABAAA2AAAAKlrLD8iQxD8zCAvR9QPiPwAAAD80CwAAAAAAAAHRAQAANgAAABcTR4SLPMQ/MwgL0fUD4j8AAAA/NAsAAAAAAAAB0gEAADYAAAAJOUQnYwTEPzMIC9H1A+I/AAAAP0MLAAAAAAAAAdMBAAA2AAAA9vG/myawwz8zCAvR9QPiPwAAAD9DCwAAAAAAAAHUAQAANgAAAOoXvT7+d8M/MwgL0fUD4j8AAAA/UwsAAAAAAAAB1QEAADYAAADjqjsQ6lvDPzMIC9H1A+I/AAAAP1MLAAAAAAAAAdYBAAA2AAAA3T264dU/wz8zCAvR9QPiPwAAAD8QDQAAAAAAAAHXAQAANgAAANfQOLPBI8M/MwgL0fUD4j8AAAA/Hw0AAAAAAAAB2AEAADYAAADQY7eErQfDPzMIC9H1A+I/AAAAPy8NAAAAAAAAAdkBAAA2AAAAyvY1Vpnrwj8zCAvR9QPiPwAAAD9ODQAAAAAAAAHaAQAANgAAAMr2NVaZ68I/BhqEhej64T8AAAA/bQ0AAAAAAAAB2wEAADYAAADDibQnhc/CPwYahIXo+uE/AAAAP8sNAAAAAAAAAdwBAAA2AAAAw4m0J4XPwj8zCAvR9QPiPwAAAD/bDQAAAAAAAAHdAQAANgAAAMOJtCeFz8I/YfaRHAMN4j8AAAA/6g0AAAAAAAAB3gEAADYAAAC9HDP5cLPCP4/kGGgQFuI/AAAAP/oNAAAAAAAAAd8BAAA2AAAAvRwz+XCzwj+90p+zHR/iPwAAAD8KDgAAAAAAAAHgAQAANgAAAL0cM/lws8I/68Am/yoo4j8AAAA/Cg4AAAAAAAAB4QEAADYAAAC9HDP5cLPCPxmvrUo4MeI/AAAAPxkOAAAAAAAAAeIBAAA2AAAAvRwz+XCzwj9HnTSWRTriPwAAAD8pDgAAAAAAAAHjAQAANgAAAL0cM/lws8I/dYu74VJD4j8AAAA/KQ4AAAAAAAAB5AEAADYAAAC9HDP5cLPCP89nyXhtVeI/AAAAPzgOAAAAAAAAAeUBAAA2AAAAvRwz+XCzwj9ZMl5blXDiPwAAAD84DgAAAAAAAAHmAQAANgAAAL0cM/lws8I/tQ5s8q+C4j8AAAA/SA4AAAAAAAAB5wEAADYAAADDibQnhc/CPxHreYnKlOI/AAAAP1gOAAAAAAAAAegBAAA2AAAAyvY1Vpnrwj+atQ5s8q/iPwAAAD9YDgAAAAAAAAHpAQAANgAAAMr2NVaZ68I/yKOVt/+44j8AAAA/rA4AAAAAAAAB6gEAADYAAADQY7eErQfDP/aRHAMNwuI/AAAAP7wOAAAAAAAAAesBAAA2AAAA0GO3hK0Hwz9SbiqaJ9TiPwAAAD+8DgAAAAAAAAHsAQAANgAAANBjt4StB8M/rko4MULm4j8AAAA/vA4AAAAAAAAB7QEAADYAAADQY7eErQfDP9s4v3xP7+I/AAAAP8wOAAAAAAAAAe4BAAA2AAAA0GO3hK0Hwz8IJ0bIXPjiPwAAAD/bDgAAAAAAAAHvAQAANgAAANBjt4StB8M/ZANUX3cK4z8AAAA/6w4AAAAAAAAB8AEAADYAAADQY7eErQfDP5Lx2qqEE+M/AAAAP+sOAAAAAAAAAfEBAAA2AAAA0GO3hK0Hwz/A32H2kRzjPwAAAD/rDgAAAAAAAAHyAQAANgAAANBjt4StB8M/7s3oQZ8l4z8AAAA/Cg8AAAAAAAAB8wEAADYAAADQY7eErQfDPxy8b42sLuM/AAAAPxoPAAAAAAAAAfQBAAA2AAAA0GO3hK0Hwz9KqvbYuTfjPwAAAD8pDwAAAAAAAAH1AQAANgAAANBjt4StB8M/d5h9JMdA4z8AAAA/OQ8AAAAAAAAB9gEAADYAAADX0DizwSPDP6WGBHDUSeM/AAAAP0kPAAAAAAAAAfcBAAA2AAAA19A4s8Ejwz/TdIu74VLjPwAAAD9YDwAAAAAAAAH4AQAANgAAAN09uuHVP8M/03SLu+FS4z8AAAA/WA8AAAAAAAAB+QEAADYAAABMHBEu8lDhP4yQufAF0+Y/AAAAPwAAAAAAAAAAAfoBAAA2AAAAz9JRRfxe4T+MkLnwBdPmPwAAAD84AQAAAAAAAAH7AQAANgAAAFOJklwGbeE/jJC58AXT5j8AAAA/OAEAAAAAAAAB/AEAADYAAACaUbSWH5DhP4yQufAF0+Y/AAAAP0gBAAAAAAAAAf0BAAA2AAAAob41xTOs4T+MkLnwBdPmPwAAAD9IAQAAAAAAAAH+AQAANgAAACvi9wpS1uE/XqIypfjJ5j8AAAA/WAEAAAAAAAAB/wEAADYAAAByqhlFa/nhP16iMqX4yeY/AAAAP1gBAAAAAAAAAQACAAA2AAAA/M3biokj4j8wtKtZ68DmPwAAAD9nAQAAAAAAAAEBAgAANgAAAAI7XbmdP+I/MLSrWevA5j8AAAA/ZwEAAAAAAAABAgIAADYAAACMXh//u2niPzC0q1nrwOY/AAAAP3cBAAAAAAAAAQMCAAA2AAAAFYLhRNqT4j8wtKtZ68DmPwAAAD93AQAAAAAAAAEEAgAANgAAABzvYnPur+I/MLSrWevA5j8AAAA/hgEAAAAAAAABBQIAADYAAADhAESW/cTiPzC0q1nrwOY/AAAAP4YBAAAAAAAAAQYCAAA2AAAA5m3FxBHh4j8wtKtZ68DmPwAAAD+WAQAAAAAAAAEHAgAANgAAAKt/pucg9uI/MLSrWevA5j8AAAA/pgEAAAAAAAABCAIAADYAAABxkYcKMAvjPzC0q1nrwOY/AAAAP6YBAAAAAAAAAQkCAAA2AAAAsuwnFjUS4z8wtKtZ68DmPwAAAD+mAQAAAAAAAAEKAgAANgAAAHf+CDlEJ+M/MLSrWevA5j8AAAA/tQEAAAAAAAABCwIAADYAAAC4WalESS7jPzC0q1nrwOY/AAAAP7UBAAAAAAAAAQwCAAA2AAAAOxDqW1M84z8wtKtZ68DmPwAAAD/FAQAAAAAAAAENAgAANgAAAL/GKnNdSuM/MLSrWevA5j8AAAA/xQEAAAAAAAABDgIAADYAAABCfWuKZ1jjPzC0q1nrwOY/AAAAP9UBAAAAAAAAAQ8CAAA2AAAAhNgLlmxf4z8wtKtZ68DmPwAAAD/kAQAAAAAAAAEQAgAANgAAAAePTK12beM/MLSrWevA5j8AAAA/5AEAAAAAAAABEQIAADYAAABJ6uy4e3TjPzC0q1nrwOY/AAAAP+QBAAAAAAAAARICAAA2AAAAiUWNxIB74z8wtKtZ68DmPwAAAD8CAgAAAAAAAAETAgAANgAAAA38zduKieM/MLSrWevA5j8AAAA/AgIAAAAAAAABFAIAADYAAABOV27nj5DjPzC0q1nrwOY/AAAAPxECAAAAAAAAARUCAAA2AAAAE2lPCp+l4z8wtKtZ68DmPwAAAD8RAgAAAAAAAAEWAgAANgAAANh6MC2uuuM/MLSrWevA5j8AAAA/IQIAAAAAAAABFwIAADYAAABcMXFEuMjjPzC0q1nrwOY/AAAAPzECAAAAAAAAARgCAAA2AAAAo/mSftHr4z9eojKl+MnmPwAAAD8xAgAAAAAAAAEZAgAANgAAAKpmFK3lB+Q/jJC58AXT5j8AAAA/QAIAAAAAAAABGgIAADYAAACv05Xb+SPkP7l+QDwT3OY/AAAAP0ACAAAAAAAAARsCAAA2AAAAtkAXCg5A5D/nbMeHIOXmPwAAAD9QAgAAAAAAAAEcAgAANgAAAP8IOUQnY+Q/52zHhyDl5j8AAAA/UAIAAAAAAAABHQIAADYAAADJh5uVSpTkP+dsx4cg5eY/AAAAP2ACAAAAAAAAAR4CAAA2AAAAU6td22i+5D/nbMeHIOXmPwAAAD9gAgAAAAAAAAEfAgAANgAAAJtzfxWC4eQ/52zHhyDl5j8AAAA/bwIAAAAAAAABIAIAADYAAACoTYJyqhnlP+dsx4cg5eY/AAAAP28CAAAAAAAAASECAAA2AAAAMXFEuMhD5T/nbMeHIOXmPwAAAD9/AgAAAAAAAAEiAgAANgAAALuUBv7mbeU/52zHhyDl5j8AAAA/fwIAAAAAAAABIwIAADYAAAADXSg4AJHlP+dsx4cg5eY/AAAAP44CAAAAAAAAASQCAAA2AAAACcqpZhSt5T/nbMeHIOXmPwAAAD+OAgAAAAAAAAElAgAANgAAAJLta6wy1+U/52zHhyDl5j8AAAA/ngIAAAAAAAABJgIAADYAAADbtY3mS/rlP+dsx4cg5eY/AAAAP54CAAAAAAAAAScCAAA2AAAAIn6vIGUd5j/nbMeHIOXmPwAAAD+uAgAAAAAAAAEoAgAANgAAAOePkEN0MuY/52zHhyDl5j8AAAA/rgIAAAAAAAABKQIAADYAAACsoXFmg0fmP+dsx4cg5eY/AAAAP70CAAAAAAAAASoCAAA2AAAAsw7zlJdj5j/nbMeHIOXmPwAAAD+9AgAAAAAAAAErAgAANgAAAHcg1LemeOY/52zHhyDl5j8AAAA/zQIAAAAAAAABLAIAADYAAAD61hTPsIbmP+dsx4cg5eY/AAAAP80CAAAAAAAAAS0CAAA2AAAAfo1V5rqU5j+5fkA8E9zmPwAAAD/dAgAAAAAAAAEuAgAANgAAAAFElv3EouY/uX5APBPc5j8AAAA/3QIAAAAAAAABLwIAADYAAACE+tYUz7DmP7l+QDwT3OY/AAAAP+wCAAAAAAAAATACAAA2AAAAB7EXLNm+5j+5fkA8E9zmPwAAAD/sAgAAAAAAAAExAgAANgAAAEgMuDfexeY/uX5APBPc5j8AAAA//AIAAAAAAAABMgIAADYAAACKZ1hD48zmP7l+QDwT3OY/AAAAP/wCAAAAAAAAATMCAAA2AAAAzML4TujT5j+5fkA8E9zmPwAAAD86AwAAAAAAAAE0AgAANgAAAA0emVrt2uY/uX5APBPc5j8AAAA/mAMAAAAAAAABNQIAADYAAADSL3p9/O/mP7l+QDwT3OY/AAAAP5gDAAAAAAAAATYCAAA2AAAAFIsaiQH35j+5fkA8E9zmPwAAAD+oAwAAAAAAAAE3AgAANgAAANmc+6sQDOc/uX5APBPc5j8AAAA/qAMAAAAAAAABOAIAADYAAAAa+Ju3FRPnP7l+QDwT3OY/AAAAP7cDAAAAAAAAATkCAAA2AAAAna7czh8h5z+5fkA8E9zmPwAAAD+3AwAAAAAAAAE6AgAANgAAACBlHeYpL+c/uX5APBPc5j8AAAA/xwMAAAAAAAABOwIAADYAAACkG179Mz3nP7l+QDwT3OY/AAAAP8cDAAAAAAAAATwCAAA2AAAAaS0/IENS5z+5fkA8E9zmPwAAAD/XAwAAAAAAAAE9AgAANgAAAOzjfzdNYOc/uX5APBPc5j8AAAA/1wMAAAAAAAABPgIAADYAAABumsBOV27nP7l+QDwT3OY/AAAAP+YDAAAAAAAAAT8CAAA2AAAA8lABZmF85z+5fkA8E9zmPwAAAD/mAwAAAAAAAAFAAgAANgAAAHUHQn1riuc/uX5APBPc5j8AAAA/9gMAAAAAAAABQQIAADYAAAD5vYKUdZjnP4yQufAF0+Y/AAAAP/YDAAAAAAAAAUICAAA2AAAAOhkjoHqf5z+MkLnwBdPmPwAAAD8FBAAAAAAAAAFDAgAANgAAAHx0w6t/puc/jJC58AXT5j8AAAA/EAQAAAAAAAABRAIAADYAAAD/KgTDibTnP4yQufAF0+Y/AAAAPyAEAAAAAAAAAUUCAAA2AAAAQIakzo675z9eojKl+MnmPwAAAD8gBAAAAAAAAAFGAgAANgAAAILhRNqTwuc/XqIypfjJ5j8AAAA/MAQAAAAAAAABRwIAADYAAADDPOXlmMnnP16iMqX4yeY/AAAAPzAEAAAAAAAAAUgCAAA2AAAABZiF8Z3Q5z9eojKl+MnmPwAAAD8/BAAAAAAAAAFJAgAANgAAAEfzJf2i1+c/MLSrWevA5j8AAAA/PwQAAAAAAAABSgIAADYAAACITsYIqN7nPzC0q1nrwOY/AAAAP08EAAAAAAAAAUsCAAA2AAAAyqlmFK3l5z8wtKtZ68DmPwAAAD9PBAAAAAAAAAFMAgAANgAAAAwFByCy7Oc/1NedwtCu5j8AAAA/XwQAAAAAAAABTQIAADYAAACPu0c3vPrnP9TXncLQruY/AAAAP24EAAAAAAAAAU4CAAA2AAAA0RboQsEB6D95+48rtpzmPwAAAD9uBAAAAAAAAAFPAgAANgAAAFPNKFrLD+g/efuPK7ac5j8AAAA/bgQAAAAAAAABUAIAADYAAADWg2lx1R3oPx0fgpSbiuY/AAAAP34EAAAAAAAAAVECAAA2AAAAWjqqiN8r6D/BQnT9gHjmPwAAAD9+BAAAAAAAAAFSAgAANgAAAN3w6p/pOeg/ZWZmZmZm5j8AAAA/jQQAAAAAAAABUwIAADYAAACiAszC+E7oPwqKWM9LVOY/AAAAP50EAAAAAAAAAVQCAAA2AAAAJbkM2gJd6D+vrUo4MULmPwAAAD+dBAAAAAAAAAFVAgAANgAAAKhvTfEMa+g/JeO1VQkn5j8AAAA/rQQAAAAAAAABVgIAADYAAAArJo4IF3noP8kGqL7uFOY/AAAAP60EAAAAAAAAAVcCAAA2AAAArtzOHyGH6D9APBPcxvnlPwAAAD+8BAAAAAAAAAFYAgAANgAAAPA3bysmjug/Ek6MkLnw5T8AAAA/vAQAAAAAAAABWQIAADYAAAAykw83K5XoP7Zxfvme3uU/AAAAP8wEAAAAAAAAAVoCAAA2AAAAdO6vQjCc6D9alXBihMzlPwAAAD/MBAAAAAAAAAFbAgAANgAAAHTur0IwnOg/ALliy2m65T8AAAA/3AQAAAAAAAABXAIAADYAAAB07q9CMJzoP9LK239cseU/AAAAP9wEAAAAAAAAAV0CAAA2AAAAdO6vQjCc6D+k3FQ0T6jlPwAAAD/rBAAAAAAAAAFeAgAANgAAAHTur0IwnOg/SABHnTSW5T8AAAA/6wQAAAAAAAABXwIAADYAAAB07q9CMJzoPxoSwFEnjeU/AAAAP/sEAAAAAAAAAWACAAA2AAAAdO6vQjCc6D++NbK6DHvlPwAAAD/7BAAAAAAAAAFhAgAANgAAADKTDzcrleg/kEcrb/9x5T8AAAA/GgUAAAAAAAABYgIAADYAAADwN28rJo7oP2NZpCPyaOU/AAAAPxoFAAAAAAAAAWMCAAA2AAAArtzOHyGH6D81ax3Y5F/lPwAAAD8qBQAAAAAAAAFkAgAANgAAAOnK7fwRcug/2Y4PQcpN5T8AAAA/KgUAAAAAAAABZQIAADYAAAAluQzaAl3oP6ugiPW8ROU/AAAAPzkFAAAAAAAAAWYCAAA2AAAAH0yLq+5A6D9PxHpeojLlPwAAAD85BQAAAAAAAAFnAgAANgAAANEW6ELBAeg/8+dsx4cg5T8AAAA/SQUAAAAAAAABaAIAADYAAABAhqTOjrvnP5kLXzBtDuU/AAAAP0kFAAAAAAAAAWkCAAA2AAAALT8gQ1Jn5z89L1GZUvzkPwAAAD9ZBQAAAAAAAAFqAgAANgAAAFtTPMMaGuc/4VJDAjjq5D8AAAA/WQUAAAAAAAABawIAADYAAABIDLg33sXmP1iIrh8Qz+Q/AAAAP2gFAAAAAAAAAWwCAAA2AAAAuHt0w6t/5j/8q6CI9bzkPwAAAD9oBQAAAAAAAAFtAgAANgAAAKyhcWaDR+Y/zr0ZPeiz5D8AAAA/eAUAAAAAAAABbgIAADYAAABebM79VQjmP6DPkvHaquQ/AAAAP3gFAAAAAAAAAW8CAAA2AAAAFqSswzzl5T9y4QumzaHkPwAAAD+HBQAAAAAAAAFwAgAANgAAAEslSnIZtOU/cuELps2h5D8AAAA/hwUAAAAAAAABcQIAADYAAABEuMhDBZjlP0TzhFrAmOQ/AAAAP5cFAAAAAAAAAXICAAA2AAAA/O+mCex05T9E84RawJjkPwAAAD+XBQAAAAAAAAFzAgAANgAAADjexebcX+U/FwX+DrOP5D8AAAA/pwUAAAAAAAABdAIAADYAAAC1J4XP0lHlPxcF/g6zj+Q/AAAAP7YFAAAAAAAAAXUCAAA2AAAAMXFEuMhD5T8XBf4Os4/kPwAAAD+2BQAAAAAAAAF2AgAANgAAAGxfY5W5LuU/FwX+DrOP5D8AAAA/xgUAAAAAAAABdwIAADYAAACoTYJyqhnlPxcF/g6zj+Q/AAAAP8YFAAAAAAAAAXgCAAA2AAAAoeAARJb95D8XBf4Os4/kPwAAAD/WBQAAAAAAAAF5AgAANgAAAFkY3wl92uQ/FwX+DrOP5D8AAAA/1gUAAAAAAAABegIAADYAAACOmXy4WankPxcF/g6zj+Q/AAAAP+UFAAAAAAAAAXsCAAA2AAAABHa6cjt/5D8XBf4Os4/kPwAAAD/lBQAAAAAAAAF8AgAANgAAAPibtxUTR+Q/FwX+DrOP5D8AAAA/9QUAAAAAAAABfQIAADYAAADswbS46g7kPxcF/g6zj+Q/AAAAP/UFAAAAAAAAAX4CAAA2AAAA3uexW8LW4z8XBf4Os4/kPwAAAD8EBgAAAAAAAAF/AgAANgAAANINr/6ZnuM/FwX+DrOP5D8AAAA/BAYAAAAAAAABgAIAADYAAABJ6uy4e3TjPxcF/g6zj+Q/AAAAPxQGAAAAAAAAAYECAAA2AAAAACLLfmJR4z8XBf4Os4/kPwAAAD8UBgAAAAAAAAGCAgAANgAAAHf+CDlEJ+M/FwX+DrOP5D8AAAA/JAYAAAAAAAABgwIAADYAAABxkYcKMAvjPxcF/g6zj+Q/AAAAPyQGAAAAAAAAAYQCAAA2AAAAaiQG3Bvv4j8XBf4Os4/kPwAAAD8zBgAAAAAAAAGFAgAANgAAAOZtxcQR4eI/FwX+DrOP5D8AAAA/MwYAAAAAAAABhgIAADYAAAAiXOShAsziPxcF/g6zj+Q/AAAAP0MGAAAAAAAAAYcCAAA2AAAA4QBElv3E4j8XBf4Os4/kPwAAAD9DBgAAAAAAAAGIAgAANgAAAJ+lo4r4veI/FwX+DrOP5D8AAAA/UwYAAAAAAAABiQIAADYAAABdSgN/87biPxcF/g6zj+Q/AAAAP1MGAAAAAAAAAYoCAAA2AAAAmDgiXOSh4j8XBf4Os4/kPwAAAD9iBgAAAAAAAAGLAgAANgAAABWC4UTak+I/FwX+DrOP5D8AAAA/YgYAAAAAAAABjAIAADYAAABRcAAiy37iPxcF/g6zj+Q/AAAAP3IGAAAAAAAAAY0CAAA2AAAAjF4f/7tp4j8XBf4Os4/kPwAAAD9yBgAAAAAAAAGOAgAANgAAAIXxndCnTeI/FwX+DrOP5D8AAAA/gQYAAAAAAAABjwIAADYAAAA+KXyWjiriPxcF/g6zj+Q/AAAAP4EGAAAAAAAAAZACAAA2AAAA9mBaXHUH4j8XBf4Os4/kPwAAAD+RBgAAAAAAAAGRAgAANgAAACvi9wpS1uE/RPOEWsCY5D8AAAA/kQYAAAAAAAABkgIAADYAAAChvjXFM6zhP3LhC6bNoeQ/AAAAP6EGAAAAAAAAAZMCAAA2AAAAGJtzfxWC4T9y4QumzaHkPwAAAD+hBgAAAAAAAAGUAgAANgAAAM/SUUX8XuE/cuELps2h5D8AAAA/sAYAAAAAAAABlQIAADYAAAAKwXAi7UnhP6DPkvHaquQ/AAAAP7AGAAAAAAAAAZYCAAA2AAAARa+P/9004T/OvRk96LPkPwAAAD/ABgAAAAAAAAGXAgAANgAAAAVU7/PYLeE/zr0ZPeiz5D8AAAA/0AYAAAAAAAABmAIAADYAAACBna7czh/hP869GT3os+Q/AAAAP9AGAAAAAAAAAZkCAAA2AAAAQEIO0ckY4T/OvRk96LPkPwAAAD/fBgAAAAAAAAGaAgAANgAAAP7mbcXEEeE/zr0ZPeiz5D8AAAA//gYAAAAAAAABmwIAADYAAAC8i825vwrhP/yroIj1vOQ/AAAAPw4HAAAAAAAAAZwCAAA2AAAAezAtrroD4T/8q6CI9bzkPwAAAD8eBwAAAAAAAAGdAgAANgAAAPd57Jaw9eA/Kpon1ALG5D8AAAA/HgcAAAAAAAABngIAADYAAAB0w6t/pufgPyqaJ9QCxuQ/AAAAPy0HAAAAAAAAAZ8CAAA2AAAAsLHKXJfS4D9YiK4fEM/kPwAAAD8tBwAAAAAAAAGgAgAANgAAAC37iUWNxOA/hXY1ax3Y5D8AAAA/PQcAAAAAAAABoQIAADYAAACpREkug7bgP4V2NWsd2OQ/AAAAPz0HAAAAAAAAAaICAAA2AAAAJo4IF3mo4D+zZLy2KuHkPwAAAD9NBwAAAAAAAAGjAgAANgAAAOQyaAt0oeA/s2S8tirh5D8AAAA/TQcAAAAAAAABpAIAADYAAACi18f/bprgP7NkvLYq4eQ/AAAAP2wHAAAAAAAAAaUCAAA2AAAAotfH/26a4D/hUkMCOOrkPwAAAD+bBwAAAAAAAAGmAgAANgAAAKLXx/9umuA/D0HKTUXz5D8AAAA/ygcAAAAAAAABpwIAADYAAABhfCf0aZPgPw9Byk1F8+Q/AAAAPwgIAAAAAAAAAagCAAA2AAAAYXwn9GmT4D89L1GZUvzkPwAAAD8YCAAAAAAAAAGpAgAANgAAAGF8J/Rpk+A/mQtfMG0O5T8AAAA/JwgAAAAAAAABqgIAADYAAABhfCf0aZPgP8f55Xt6F+U/AAAAPycIAAAAAAAAAasCAAA2AAAAYXwn9GmT4D8h1vMSlSnlPwAAAD83CAAAAAAAAAGsAgAANgAAAGF8J/Rpk+A/fbIBqq875T8AAAA/NwgAAAAAAAABrQIAADYAAAAfIYfoZIzgP6ugiPW8ROU/AAAAP0cIAAAAAAAAAa4CAAA2AAAAHyGH6GSM4D8HfZaM11blPwAAAD9HCAAAAAAAAAGvAgAANgAAAB8hh+hkjOA/Y1mkI/Jo5T8AAAA/VggAAAAAAAABsAIAADYAAADexebcX4XgP5BHK2//ceU/AAAAP1YIAAAAAAAAAbECAAA2AAAA3sXm3F+F4D++NbK6DHvlPwAAAD9mCAAAAAAAAAGyAgAANgAAAN7F5txfheA/GhLAUSeN5T8AAAA/ZggAAAAAAAABswIAADYAAADexebcX4XgP3buzehBn+U/AAAAP3UIAAAAAAAAAbQCAAA2AAAAnWpG0Vp+4D+k3FQ0T6jlPwAAAD91CAAAAAAAAAG1AgAANgAAAJ1qRtFafuA/0srbf1yx5T8AAAA/hQgAAAAAAAABtgIAADYAAACdakbRWn7gPwC5YstpuuU/AAAAP5UIAAAAAAAAAbcCAAA2AAAAnWpG0Vp+4D8sp+kWd8PlPwAAAD+VCAAAAAAAAAG4AgAANgAAAJ1qRtFafuA/WpVwYoTM5T8AAAA/pAgAAAAAAAABuQIAADYAAACdakbRWn7gP4iD962R1eU/AAAAP6QIAAAAAAAAAboCAAA2AAAAnWpG0Vp+4D+2cX75nt7lPwAAAD+0CAAAAAAAAAG7AgAANgAAAJ1qRtFafuA/5F8FRazn5T8AAAA/tAgAAAAAAAABvAIAADYAAACdakbRWn7gPxJOjJC58OU/AAAAP8QIAAAAAAAAAb0CAAA2AAAAnWpG0Vp+4D9uKpon1ALmPwAAAD/ECAAAAAAAAAG+AgAANgAAAJ1qRtFafuA/yQaovu4U5j8AAAA/0wgAAAAAAAABvwIAADYAAACdakbRWn7gP/f0Lgr8HeY/AAAAP9MIAAAAAAAAAcACAAA2AAAAnWpG0Vp+4D8l47VVCSfmPwAAAD/jCAAAAAAAAAHBAgAANgAAAJ1qRtFafuA/gb/D7CM55j8AAAA/4wgAAAAAAAABwgIAADYAAACdakbRWn7gP6+tSjgxQuY/AAAAP/IIAAAAAAAAAcMCAAA2AAAAnWpG0Vp+4D/dm9GDPkvmPwAAAD/yCAAAAAAAAAHEAgAANgAAAJ1qRtFafuA/CopYz0tU5j8AAAA/EgkAAAAAAAABxQIAADYAAACdakbRWn7gPzh43xpZXeY/AAAAPyEJAAAAAAAAAcYCAAA2AAAAnWpG0Vp+4D9lZmZmZmbmPwAAAD8xCQAAAAAAAAHHAgAANgAAAJ1qRtFafuA/k1TtsXNv5j8AAAA/MQkAAAAAAAAByAIAADYAAACdakbRWn7gP8FCdP2AeOY/AAAAP0EJAAAAAAAAAckCAAA2AAAAnWpG0Vp+4D/vMPtIjoHmPwAAAD9QCQAAAAAAAAHKAgAANgAAAJ1qRtFafuA/efuPK7ac5j8AAAA/UAkAAAAAAAABywIAADYAAACdakbRWn7gP6fpFnfDpeY/AAAAP2AJAAAAAAAAAcwCAAA2AAAAnWpG0Vp+4D8CxiQO3rfmPwAAAD9gCQAAAAAAAAHNAgAANgAAAJ1qRtFafuA/MLSrWevA5j8AAAA/bwkAAAAAAAABzgIAADYAAACdakbRWn7gP16iMqX4yeY/AAAAP28JAAAAAAAAAc8CAAA2AAAAnWpG0Vp+4D+MkLnwBdPmPwAAAD9/CQAAAAAAAAHQAgAANgAAAJ1qRtFafuA/52zHhyDl5j8AAAA/fwkAAAAAAAAB0QIAADYAAACdakbRWn7gPxVbTtMt7uY/AAAAP48JAAAAAAAAAdICAAA2AAAA3sXm3F+F4D9DSdUeO/fmPwAAAD+PCQAAAAAAAAHTAgAANgAAACyM74Q+bYI/hS+YNoeS6j8AAAA/AAAAAAAAAAAB1AIAADYAAACUXAZtgS6EP4UvmDaHkuo/AAAAP20AAAAAAAAAAdUCAAA2AAAA/CwdVcTvhT+FL5g2h5LqPwAAAD9tAAAAAAAAAAHWAgAANgAAACyeYQ2NM4s/hS+YNoeS6j8AAAA/fQAAAAAAAAAB1wIAADYAAAD8Po/dEraOP4UvmDaHkuo/AAAAP30AAAAAAAAAAdgCAAA2AAAARkD1Po/dkj+FL5g2h5LqPwAAAD+MAAAAAAAAAAHZAgAANgAAAEZJLoO2QJc/hS+YNoeS6j8AAAA/jAAAAAAAAAAB2gIAADYAAAB2unI7f4ScP4UvmDaHkuo/AAAAP5oAAAAAAAAAAdsCAAA2AAAAB/7mbcXEoT+FL5g2h5LqPwAAAD+aAAAAAAAAAAHcAgAANgAAALnqDoT61qQ/hS+YNoeS6j8AAAA/qgAAAAAAAAAB3QIAADYAAAC580fIITqpP4UvmDaHkuo/AAAAP6oAAAAAAAAAAd4CAAA2AAAAz7CGxpkNrj+FL5g2h5LqPwAAAD+5AAAAAAAAAAHfAgAANgAAAPS2YuKIcLE/hS+YNoeS6j8AAAA/uQAAAAAAAAAB4AIAADYAAABmYXwn9GmzP4UvmDaHkuo/AAAAP8kAAAAAAAAAAeECAAA2AAAA5uWYyYebtT+FL5g2h5LqPwAAAD/JAAAAAAAAAAHiAgAANgAAACYop5pRtLY/hS+YNoeS6j8AAAA/2AAAAAAAAAAB4wIAADYAAABakLIO85S3P4UvmDaHkuo/AAAAP9gAAAAAAAAAAeQCAAA2AAAAmNLA37ytuD+FL5g2h5LqPwAAAD/oAAAAAAAAAAHlAgAANgAAAMw6zFNejrk/hS+YNoeS6j8AAAA/6AAAAAAAAAAB5gIAADYAAAD+otfH/266P4UvmDaHkuo/AAAAP/gAAAAAAAAAAecCAAA2AAAAMgvjO6FPuz+FL5g2h5LqPwAAAD/4AAAAAAAAAAHoAgAANgAAAEq/6PXxv7s/hS+YNoeS6j8AAAA/BwEAAAAAAAAB6QIAADYAAABic+6vQjC8P4UvmDaHkuo/AAAAPxcBAAAAAAAAAeoCAAA2AAAAiAH3xrvYvD+FL5g2h5LqPwAAAD8XAQAAAAAAAAHrAgAANgAAAJbb+SPkEL0/hS+YNoeS6j8AAAA/FwEAAAAAAAAB7AIAADYAAAC8aQI7Xbm9P4UvmDaHkuo/AAAAPycBAAAAAAAAAe0CAAA2AAAA1h0I9a0pvj+FL5g2h5LqPwAAAD8nAQAAAAAAAAHuAgAANgAAAPyrEAwn0r4/hS+YNoeS6j8AAAA/NgEAAAAAAAAB7wIAADYAAAAiOhkjoHq/P4UvmDaHkuo/AAAAPzYBAAAAAAAAAfACAAA2AAAAJOQQnYwRwD+FL5g2h5LqPwAAAD9GAQAAAAAAAAHxAgAANgAAAD6YFlfdgcA/hS+YNoeS6j8AAAA/VQEAAAAAAAAB8gIAADYAAABduZ0/Qg7BP7MdH4KUm+o/AAAAP1UBAAAAAAAAAfMCAAA2AAAAd22j+ZJ+wT+zHR+ClJvqPwAAAD9lAQAAAAAAAAH0AgAANgAAAJeOKuL3CsI/sx0fgpSb6j8AAAA/ZQEAAAAAAAAB9QIAADYAAAC9HDP5cLPCP7MdH4KUm+o/AAAAP3UBAAAAAAAAAfYCAAA2AAAA3T264dU/wz/hC6bNoaTqPwAAAD91AQAAAAAAAAH3AgAANgAAAP1eQco6zMM/4QumzaGk6j8AAAA/hAEAAAAAAAAB+AIAADYAAAAQpsVVdyDEP+ELps2hpOo/AAAAP4QBAAAAAAAAAfkCAAA2AAAAKlrLD8iQxD/hC6bNoaTqPwAAAD+UAQAAAAAAAAH6AgAANgAAAEIO0ckYAcU/4QumzaGk6j8AAAA/lAEAAAAAAAAB+wIAADYAAABQ6NMmQTnFP+ELps2hpOo/AAAAP6QBAAAAAAAAAfwCAAA2AAAAXMLWg2lxxT/hC6bNoaTqPwAAAD+kAQAAAAAAAAH9AgAANgAAAGmc2eCRqcU/4QumzaGk6j8AAAA/swEAAAAAAAAB/gIAADYAAABvCVsPpsXFP+ELps2hpOo/AAAAP7MBAAAAAAAAAf8CAAA2AAAAdnbcPbrhxT/hC6bNoaTqPwAAAD/DAQAAAAAAAAEAAwAANgAAAIJQ35riGcY/4QumzaGk6j8AAAA/wwEAAAAAAAABAQMAADYAAACPKuL3ClLGP+ELps2hpOo/AAAAP9IBAAAAAAAAAQIDAAA2AAAAnATlVDOKxj+zHR+ClJvqPwAAAD/SAQAAAAAAAAEDAwAANgAAAKne57FbwsY/sx0fgpSb6j8AAAA/4gEAAAAAAAABBAMAADYAAACvS2ngb97GP7MdH4KUm+o/AAAAP+IBAAAAAAAAAQUDAAA2AAAAtbjqDoT6xj+zHR+ClJvqPwAAAD/yAQAAAAAAAAEGAwAANgAAAJew9WBaXNU/1jqwyb8K6j8AAAA/AAAAAAAAAAABBwMAADYAAAAbZzZ4ZGrVP9Y6sMm/Cuo/AAAAP5wAAAAAAAAAAQgDAAA2AAAAINS3pniG1T/WOrDJvwrqPwAAAD+sAAAAAAAAAAEJAwAANgAAALFk+xqrzNU/1jqwyb8K6j8AAAA/rAAAAAAAAAABCgMAADYAAAA6iL1gyfbVP9Y6sMm/Cuo/AAAAP7sAAAAAAAAAAQsDAAA2AAAAxKt/pucg1j/WOrDJvwrqPwAAAD+7AAAAAAAAAAEMAwAANgAAAMoYAdX7PNY/1jqwyb8K6j8AAAA/ywAAAAAAAAABDQMAADYAAABUPMMaGmfWPwQpNxXNE+o/AAAAP8sAAAAAAAAAAQ4DAAA2AAAA3V+FYDiR1j8EKTcVzRPqPwAAAD/bAAAAAAAAAAEPAwAANgAAAOTMBo9MrdY/BCk3Fc0T6j8AAAA/2wAAAAAAAAABEAMAADYAAABng0emVrvWPwQpNxXNE+o/AAAAP+oAAAAAAAAAAREDAAA2AAAA6zmIvWDJ1j8yF75g2hzqPwAAAD/6AAAAAAAAAAESAwAANgAAAG3wyNRq19Y/Mhe+YNoc6j8AAAA/+gAAAAAAAAABEwMAADYAAADwpgnsdOXWPzIXvmDaHOo/AAAAP/oAAAAAAAAAARQDAAA2AAAAdF1KA3/z1j9fBUWs5yXqPwAAAD8KAQAAAAAAAAEVAwAANgAAAPcTixqJAdc/XwVFrOcl6j8AAAA/GQEAAAAAAAABFgMAADYAAAB6yssxkw/XP18FRaznJeo/AAAAPxkBAAAAAAAAARcDAAA2AAAAgDdNYKcr1z9fBUWs5yXqPwAAAD8ZAQAAAAAAAAEYAwAANgAAAIekzo67R9c/XwVFrOcl6j8AAAA/KQEAAAAAAAABGQMAADYAAACNEVC9z2PXP18FRaznJeo/AAAAPzgBAAAAAAAAARoDAAA2AAAAFjUSA+6N1z9fBUWs5yXqPwAAAD84AQAAAAAAAAEbAwAANgAAAKBY1EgMuNc/XwVFrOcl6j8AAAA/SAEAAAAAAAABHAMAADYAAAApfJaOKuLXP18FRaznJeo/AAAAP0gBAAAAAAAAAR0DAAA2AAAAtJ9Y1EgM2D9fBUWs5yXqPwAAAD9YAQAAAAAAAAEeAwAANgAAAMB5WzFxRNg/XwVFrOcl6j8AAAA/WAEAAAAAAAABHwMAADYAAABJnR13j27YP18FRaznJeo/AAAAP2cBAAAAAAAAASADAAA2AAAAVncg1Lem2D9fBUWs5yXqPwAAAD9nAQAAAAAAAAEhAwAANgAAAGNRIzHg3tg/XwVFrOcl6j8AAAA/dwEAAAAAAAABIgMAADYAAAB2mKe8HDPZP18FRaznJeo/AAAAP3cBAAAAAAAAASMDAAA2AAAAgnKqGUVr2T9fBUWs5yXqPwAAAD+HAQAAAAAAAAEkAwAANgAAAJW5LqWBv9k/XwVFrOcl6j8AAAA/hwEAAAAAAAABJQMAADYAAAAf3fDqn+nZP18FRaznJeo/AAAAP5YBAAAAAAAAASYDAAA2AAAAr200X9Iv2j9fBUWs5yXqPwAAAD+WAQAAAAAAAAEnAwAANgAAALxHN7z6Z9o/XwVFrOcl6j8AAAA/pgEAAAAAAAABKAMAADYAAADJIToZI6DaP18FRaznJeo/AAAAP7UBAAAAAAAAASkDAAA2AAAA1fs8dkvY2j9fBUWs5yXqPwAAAD+1AQAAAAAAAAEqAwAANgAAAOLVP9NzENs/XwVFrOcl6j8AAAA/tQEAAAAAAAABKwMAADYAAABzZoNHplbbP18FRaznJeo/AAAAP8UBAAAAAAAAASwDAAA2AAAA/IlFjcSA2z8EKTcVzRPqPwAAAD/FAQAAAAAAAAEtAwAANgAAAA/RyRgB1ds/BCk3Fc0T6j8AAAA/1QEAAAAAAAABLgMAADYAAACZ9IteH//bP9Y6sMm/Cuo/AAAAP9UBAAAAAAAAAS8DAAA2AAAAIhhOpD0p3D+oTCl+sgHqPwAAAD/kAQAAAAAAAAEwAwAANgAAAKs7EOpbU9w/el6iMqX46T8AAAA/5AEAAAAAAAABMQMAADYAAACxqJEYcG/cP0xwG+eX7+k/AAAAP+4BAAAAAAAAATIDAAA2AAAANV/SL3p93D9McBvnl+/pPwAAAD/uAQAAAAAAAAEzAwAANgAAALkVE0eEi9w/THAb55fv6T8AAAA//gEAAAAAAAABNAMAADYAAAC/gpR1mKfcPx6ClJuK5uk/AAAAP/4BAAAAAAAAATUDAAA2AAAAQTnVjKK13D8egpSbiubpPwAAAD9QBQAAAAAAAAE2AwAANgAAAMXvFaSsw9w/HoKUm4rm6T8AAAA/YAUAAAAAAAABNwMAADYAAADLXJfSwN/cPx6ClJuK5uk/AAAAP2AFAAAAAAAAATgDAAA2AAAAVYBZGN8J3T8egpSbiubpPwAAAD9vBQAAAAAAAAE5AwAANgAAAGFaXHUHQt0/HoKUm4rm6T8AAAA/fwUAAAAAAAABOgMAADYAAABvNF/SL3rdPx6ClJuK5uk/AAAAP38FAAAAAAAAATsDAAA2AAAAgXvjXWzO3T8egpSbiubpPwAAAD+PBQAAAAAAAAE8AwAANgAAAI1V5rqUBt4/HoKUm4rm6T8AAAA/jwUAAAAAAAABPQMAADYAAACbL+kXvT7ePx6ClJuK5uk/AAAAP48FAAAAAAAAAT4DAAA2AAAApwnsdOV23j8egpSbiubpPwAAAD+eBQAAAAAAAAE/AwAANgAAADEtrroDod4/HoKUm4rm6T8AAAA/rgUAAAAAAAABQAMAADYAAAA9B7EXLNnePx6ClJuK5uk/AAAAP64FAAAAAAAAAUEDAAA2AAAAxypzXUoD3z8egpSbiubpPwAAAD+9BQAAAAAAAAFCAwAANgAAANUEdrpyO98/HoKUm4rm6T8AAAA/vQUAAAAAAAABQwMAADYAAADh3ngXm3PfPx6ClJuK5uk/AAAAP80FAAAAAAAAAUQDAAA2AAAAaQI7Xbmd3z8egpSbiubpPwAAAD/NBQAAAAAAAAFFAwAANgAAAPMl/aLXx98/HoKUm4rm6T8AAAA/3QUAAAAAAAABRgMAADYAAAD7kn7R6+PfPx6ClJuK5uk/AAAAP90FAAAAAAAAAUcDAAA2AAAAQVugCwUH4D8egpSbiubpPwAAAD/sBQAAAAAAAAFIAwAANgAAAMUR4SIPFeA/HoKUm4rm6T8AAAA/7AUAAAAAAAABSQMAADYAAABHyCE6GSPgPx6ClJuK5uk/AAAAP/wFAAAAAAAAAUoDAAA2AAAAy35iUSMx4D8egpSbiubpPwAAAD/8BQAAAAAAAAFLAwAANgAAAE41o2gtP+A/HoKUm4rm6T8AAAA/DAYAAAAAAAABTAMAADYAAADR6+N/N03gPx6ClJuK5uk/AAAAPwwGAAAAAAAAAU0DAAA2AAAAVKIkl0Fb4D8egpSbiubpPwAAAD8bBgAAAAAAAAFOAwAANgAAAJb9xKJGYuA/HoKUm4rm6T8AAAA/GwYAAAAAAAABTwMAADYAAADYWGWuS2ngPx6ClJuK5uk/AAAAPysGAAAAAAAAAVADAAA2AAAAGbQFulBw4D8egpSbiubpPwAAAD+YBgAAAAAAAAFRAwAANgAAAJ1qRtFafuA/HoKUm4rm6T8AAAA/mAYAAAAAAAABUgMAADYAAABhfCf0aZPgPx6ClJuK5uk/AAAAP6gGAAAAAAAAAVMDAAA2AAAAZ+moIn6v4D8egpSbiubpPwAAAD+oBgAAAAAAAAFUAwAANgAAAC37iUWNxOA/HoKUm4rm6T8AAAA/twYAAAAAAAABVQMAADYAAADyDGtonNngP0xwG+eX7+k/AAAAP7cGAAAAAAAAAVYDAAA2AAAAth5Mi6vu4D9McBvnl+/pPwAAAD/HBgAAAAAAAAFXAwAANgAAAHswLa66A+E/THAb55fv6T8AAAA/xwYAAAAAAAABWAMAADYAAABAQg7RyRjhP0xwG+eX7+k/AAAAP9cGAAAAAAAAAVkDAAA2AAAABVTv89gt4T9McBvnl+/pPwAAAD/mBgAAAAAAAAFaAwAANgAAAEwcES7yUOE/el6iMqX46T8AAAA/5gYAAAAAAAABWwMAADYAAADP0lFF/F7hP3peojKl+Ok/AAAAP+YGAAAAAAAAAVwDAAA2AAAA1j/TcxB74T96XqIypfjpPwAAAD/2BgAAAAAAAAFdAwAANgAAAFj2E4saieE/el6iMqX46T8AAAA/BgcAAAAAAAABXgMAADYAAAAdCPWtKZ7hP3peojKl+Ok/AAAAPwYHAAAAAAAAAV8DAAA2AAAAX2OVuS6l4T96XqIypfjpPwAAAD8VBwAAAAAAAAFgAwAANgAAAKG+NcUzrOE/el6iMqX46T8AAAA/FQcAAAAAAAABYQMAADYAAADiGdbQOLPhP3peojKl+Ok/AAAAP5IHAAAAAAAAAWIDAAA2AAAAZtAW6ELB4T96XqIypfjpPwAAAD+iBwAAAAAAAAFjAwAANgAAAKgrt/NHyOE/el6iMqX46T8AAAA/ogcAAAAAAAABZAMAADYAAADphlf/TM/hP3peojKl+Ok/AAAAP7EHAAAAAAAAAWUDAAA2AAAAK+L3ClLW4T96XqIypfjpPwAAAD+xBwAAAAAAAAFmAwAANgAAAN80gZ2u3O4/AP4Os4/keD8AAAA/AAAAAAAAAAABZwMAADYAAAAhkCGps+PuPwD+DrOP5Hg/AAAAP/oAAAAAAAAAAWgDAAA2AAAAYevBtLjq7j8A/g6zj+R4PwAAAD8JAQAAAAAAAAFpAwAANgAAAKNGYsC98e4/EOeX7+lddD8AAAA/CQEAAAAAAAABagMAADYAAABnWEPjzAbvPxDnl+/pXXQ/AAAAPxkBAAAAAAAAAWsDAAA2AAAA6w6E+tYU7z8Q55fv6V10PwAAAD8ZAQAAAAAAAAFsAwAANgAAAC1qJAbcG+8/EOeX7+lddD8AAAA/GQEAAAAAAAABbQMAADYAAACvIGUd5invPxDnl+/pXXQ/AAAAPykBAAAAAAAAAW4DAAA2AAAA8XsFKesw7z8Q55fv6V10PwAAAD84AQAAAAAAAAFvAwAANgAAAHMyRkD1Pu8/EOeX7+lddD8AAAA/OAEAAAAAAAABcAMAADYAAAC1jeZL+kXvPxDnl+/pXXQ/AAAAP0gBAAAAAAAAAXEDAAA2AAAA9+iGV/9M7z8Q55fv6V10PwAAAD9IAQAAAAAAAAFyAwAANgAAAHufx24JW+8/EOeX7+lddD8AAAA/WAEAAAAAAAABcwMAADYAAAD9VQiGE2nvPxDnl+/pXXQ/AAAAP1gBAAAAAAAAAXQDAAA2AAAAgQxJnR137z8Q55fv6V10PwAAAD9nAQAAAAAAAAF1AwAANgAAAEceKsAsjO8/EOeX7+lddD8AAAA/dwEAAAAAAAABdgMAADYAAADPQewFS7bvPwD+DrOP5Hg/AAAAP4YBAAAAAAAAAXcDAAA2AAAA1a5tNF/S7z/wFIZ2NWt9PwAAAD+WAQAAAAAAAAF4AwAANgAAANWubTRf0u8/YCG6fkA8gz8AAAA/IwIAAAAAAAABeQMAADYAAADVrm00X9LvP0g4MULmwoc/AAAAPyMCAAAAAAAAAXoDAAA2AAAA1a5tNF/S7z8wT6gFjEmMPwAAAD8jAgAAAAAAAAF7AwAANgAAANWubTRf0u8/DLOP5BhokD8AAAA/MgIAAAAAAAABfAMAADYAAADVrm00X9LvPzwEKTcVzZM/AAAAP0ICAAAAAAAAAX0DAAA2AAAAlVPNKFrL7z8oG6D6ulOYPwAAAD9CAgAAAAAAAAF+AwAANgAAAJVTzShay+8/EDIXvmDanD8AAAA/UgIAAAAAAAABfwMAADYAAACVU80oWsvvP34kx0CDsKA/AAAAP1ICAAAAAAAAAYADAAA2AAAAlVPNKFrL7z/OkvHaqoSjPwAAAD9hAgAAAAAAAAGBAwAANgAAAJVTzShay+8/3Mb55Xt6pz8AAAA/YQIAAAAAAAABggMAADYAAACVU80oWsvvPwoYkzh436o/AAAAP3ECAAAAAAAAAYMDAAA2AAAAlVPNKFrL7z9chr3Sn7OtPwAAAD9xAgAAAAAAAAGEAwAANgAAAJVTzShay+8/xWurEk6MsD8AAAA/gAIAAAAAAAABhQMAADYAAACVU80oWsvvP14U+DvMPrI/AAAAP4ACAAAAAAAAAYYDAAA2AAAAlVPNKFrL7z+GSw0J4KizPwAAAD+QAgAAAAAAAAGHAwAANgAAAJVTzShay+8/HPRZMl5btT8AAAA/kAIAAAAAAAABiAMAADYAAACVU80oWsvvPyQO3rdGVrc/AAAAP6ACAAAAAAAAAYkDAAA2AAAAlVPNKFrL7z+8tirhxAi5PwAAAD+gAgAAAAAAAAGKAwAANgAAAJVTzShay+8/VF93CkO7uj8AAAA/rwIAAAAAAAABiwMAADYAAACVU80oWsvvP1p5+48rtrw/AAAAP68CAAAAAAAAAYwDAAA2AAAAlVPNKFrL7z/wIUi5qWi+PwAAAD+/AgAAAAAAAAGNAwAANgAAAJVTzShay+8/staBTf5VwD8AAAA/vwIAAAAAAAABjgMAADYAAACVU80oWsvvP7bjQ5ByU8E/AAAAP88CAAAAAAAAAY8DAAA2AAAAlVPNKFrL7z+58AXT5lDCPwAAAD/PAgAAAAAAAAGQAwAANgAAAJVTzShay+8/4ScboPq6wz8AAAA/3gIAAAAAAAABkQMAADYAAACVU80oWsvvP8IXTJtDScU/AAAAP94CAAAAAAAAAZIDAAA2AAAAlVPNKFrL7z8zlkU6Io/GPwAAAD/uAgAAAAAAAAGTAwAANgAAAJVTzShay+8/FIZ2NWsdyD8AAAA/7gIAAAAAAAABlAMAADYAAACVU80oWsvvPz69iwJ/h8k/AAAAP/0CAAAAAAAAAZUDAAA2AAAAlVPNKFrL7z+uO4WhXc3KPwAAAD8NAwAAAAAAAAGWAwAANgAAAJVTzShay+8/skhH5NHKyz8AAAA/DQMAAAAAAAABlwMAADYAAACVU80oWsvvP7RVCSdGyMw/AAAAPyUDAAAAAAAAAZgDAAA2AAAAlVPNKFrL7z8Aqq87haHNPwAAAD8lAwAAAAAAAAGZAwAANgAAAJVTzShay+8/BLdxfvmezj8AAAA/JQMAAAAAAAABmgMAADYAAACVU80oWsvvP758T++iwM8/AAAAPzQDAAAAAAAAAZsDAAA2AAAAlVPNKFrL7z+F6PoB8UzQPwAAAD80AwAAAAAAAAGcAwAANgAAAJVTzShay+8/B+9bI6vL0D8AAAA/RAMAAAAAAAABnQMAADYAAACVU80oWsvvP9A8oRYwJtE/AAAAP1QDAAAAAAAAAZ4DAAA2AAAA1a5tNF/S7z+biuYJtYDRPwAAAD9UAwAAAAAAAAGfAwAANgAAANWubTRf0u8/wbQ5lFTt0T8AAAA/YwMAAAAAAAABoAMAADYAAAAXCg5AZNnvP4sCf4fZR9I/AAAAP2MDAAAAAAAAAaEDAAA2AAAAFwoOQGTZ7z/6c7bjQ5DSPwAAAD9zAwAAAAAAAAGiAwAANgAAAFllrktp4O8/xMH71sjq0j8AAAA/cwMAAAAAAAABowMAADYAAABZZa5LaeDvP48PQcpNRdM/AAAAP4IDAAAAAAAAAaQDAAA2AAAAWWWuS2ng7z+0OZRU7bHTPwAAAD+CAwAAAAAAAAGlAwAANgAAAFllrktp4O8/IqvLsFf60z8AAAA/kgMAAAAAAAABpgMAADYAAABZZa5LaeDvP+34EKTcVNQ/AAAAP5IDAAAAAAAAAacDAAA2AAAAWWWuS2ng7z9bakgAR53UPwAAAD+iAwAAAAAAAAGoAwAANgAAAFllrktp4O8/ytt/XLHl1D8AAAA/ogMAAAAAAAABqQMAADYAAABZZa5LaeDvP/AF0+ZQUtU/AAAAP7EDAAAAAAAAAaoDAAA2AAAAWWWuS2ng7z8Dm/yroIjVPwAAAD+xAwAAAAAAAAGrAwAANgAAAFllrktp4O8/zehBnyXj1T8AAAA/wQMAAAAAAAABrAMAADYAAABZZa5LaeDvPztaefuPK9Y/AAAAP8EDAAAAAAAAAa0DAAA2AAAAWWWuS2ng7z+qy7BX+nPWPwAAAD/RAwAAAAAAAAGuAwAANgAAAFllrktp4O8/GD3os2S81j8AAAA/0QMAAAAAAAABrwMAADYAAABZZa5LaeDvPz9nOz4EKdc/AAAAP+ADAAAAAAAAAbADAAA2AAAAWWWuS2ng7z+t2HKabnHXPwAAAD/gAwAAAAAAAAGxAwAANgAAAFllrktp4O8/eCa4jfPL1z8AAAA/8AMAAAAAAAABsgMAADYAAABZZa5LaeDvP0J0/YB4Jtg/AAAAP/ADAAAAAAAAAbMDAAA2AAAAWWWuS2ng7z/Del6iMqXYPwAAAD//AwAAAAAAAAG0AwAANgAAAFllrktp4O8/RYG/w+wj2T8AAAA//wMAAAAAAAABtQMAADYAAABZZa5LaeDvPyJkLnzBtNk/AAAAPw8EAAAAAAAAAbYDAAA2AAAAWWWuS2ng7z//Rp00lkXaPwAAAD8PBAAAAAAAAAG3AwAANgAAAFllrktp4O8/OAYahIXo2j8AAAA/HwQAAAAAAAABuAMAADYAAABZZa5LaeDvPxXpiDxaeds/AAAAPx8EAAAAAAAAAbkDAAA2AAAAWWWuS2ng7z/yy/f0LgrcPwAAAD8uBAAAAAAAAAG6AwAANgAAAFllrktp4O8/dNJYFumI3D8AAAA/PgQAAAAAAAABuwMAADYAAABZZa5LaeDvPz4gnglu49w/AAAAPz4EAAAAAAAAAbwDAAA2AAAAWWWuS2ng7z8KbuP88j3dPwAAAD9OBAAAAAAAAAG9AwAANgAAAFllrktp4O8/1Lso8HeY3T8AAAA/TgQAAAAAAAABvgMAADYAAABZZa5LaeDvP5wJbuP88t0/AAAAP10EAAAAAAAAAb8DAAA2AAAAWWWuS2ng7z8Me6U/ZzvePwAAAD9dBAAAAAAAAAHAAwAANgAAAFllrktp4O8/MqX4yQao3j8AAAA/XQQAAAAAAAABwQMAADYAAABZZa5LaeDvP/zyPb2LAt8/AAAAP20EAAAAAAAAAcIDAAA2AAAAWWWuS2ng7z8iHZFHK2/fPwAAAD98BAAAAAAAAAHDAwAANgAAAFllrktp4O8/SEfk0crb3z8AAAA/fAQAAAAAAAABxAMAADYAAABZZa5LaeDvP4nKlOInG+A/AAAAP4wEAAAAAAAAAcUDAAA2AAAAWWWuS2ng7z+cX76nd1HgPwAAAD+MBAAAAAAAAAHGAwAANgAAAFllrktp4O8/Uxja1ax14D8AAAA/nAQAAAAAAAABxwMAADYAAABZZa5LaeDvP2atA5v8q+A/AAAAP5wEAAAAAAAAAcgDAAA2AAAAWWWuS2ng7z95Qi1gTOLgPwAAAD+rBAAAAAAAAAHJAwAANgAAAFllrktp4O8/X+nP2Y4P4T8AAAA/qwQAAAAAAAABygMAADYAAABZZa5LaeDvP0OQclPRPOE/AAAAP7sEAAAAAAAAAcsDAAA2AAAAWWWuS2ng7z+EEyNkLnzhPwAAAD+7BAAAAAAAAAHMAwAANgAAAFllrktp4O8/arrF3XCp4T8AAAA/ywQAAAAAAAABzQMAADYAAABZZa5LaeDvP05haFez1uE/AAAAP8sEAAAAAAAAAc4DAAA2AAAAWWWuS2ng7z8zCAvR9QPiPwAAAD/aBAAAAAAAAAHPAwAANgAAAFllrktp4O8/68Am/yoo4j8AAAA/2gQAAAAAAAAB0AMAADYAAABZZa5LaeDvP/1VUMR6XuI/AAAAP+oEAAAAAAAAAdEDAAA2AAAAWWWuS2ng7z/j/PI9vYviPwAAAD/qBAAAAAAAAAHSAwAANgAAAFllrktp4O8/yKOVt/+44j8AAAA/+QQAAAAAAAAB0wMAADYAAABZZa5LaeDvPwgnRshc+OI/AAAAP/kEAAAAAAAAAdQDAAA2AAAAWWWuS2ng7z/A32H2kRzjPwAAAD8JBQAAAAAAAAHVAwAANgAAAFllrktp4O8/03SLu+FS4z8AAAA/CQUAAAAAAAAB1gMAADYAAABZZa5LaeDvP+YJtYAxieM/AAAAPxkFAAAAAAAAAdcDAAA2AAAAWWWuS2ng7z/5nt5Fgb/jPwAAAD8ZBQAAAAAAAAHYAwAANgAAAFllrktp4O8/3kWBv8Ps4z8AAAA/KAUAAAAAAAAB2QMAADYAAABZZa5LaeDvPx/JMdAgLOQ/AAAAPygFAAAAAAAAAdoDAAA2AAAAWWWuS2ng7z8EcNRJY1nkPwAAAD84BQAAAAAAAAHbAwAANgAAAFllrktp4O8/cuELps2h5D8AAAA/OAUAAAAAAAAB3AMAADYAAABZZa5LaeDvP4V2NWsd2OQ/AAAAP0gFAAAAAAAAAd0DAAA2AAAAFwoOQGTZ7z/H+eV7ehflPwAAAD9IBQAAAAAAAAHeAwAANgAAABcKDkBk2e8/q6CI9bxE5T8AAAA/VwUAAAAAAAAB3wMAADYAAAAXCg5AZNnvP2NZpCPyaOU/AAAAP1cFAAAAAAAAAeADAAA2AAAAFwoOQGTZ7z8aEsBRJ43lPwAAAD9nBQAAAAAAAAHhAwAANgAAABcKDkBk2e8/0srbf1yx5T8AAAA/ZwUAAAAAAAAB4gMAADYAAADVrm00X9LvP4iD962R1eU/AAAAP3YFAAAAAAAAAeMDAAA2AAAA1a5tNF/S7z9APBPcxvnlPwAAAD92BQAAAAAAAAHkAwAANgAAANWubTRf0u8/9/QuCvwd5j8AAAA/hgUAAAAAAAAB5QMAADYAAADVrm00X9LvP6+tSjgxQuY/AAAAP5YFAAAAAAAAAeYDAAA2AAAA1a5tNF/S7z+TVO2xc2/mPwAAAD+WBQAAAAAAAAHnAwAANgAAANWubTRf0u8/Sw0J4KiT5j8AAAA/pQUAAAAAAAAB6AMAADYAAACVU80oWsvvPzC0q1nrwOY/AAAAP6UFAAAAAAAAAekDAAA2AAAAlVPNKFrL7z/nbMeHIOXmPwAAAD+lBQAAAAAAAAHqAwAANgAAAFP4LB1VxO8/zBNqAWMS5z8AAAA/tQUAAAAAAAAB6wMAADYAAABT+CwdVcTvP7K6DHulP+c/AAAAP8UFAAAAAAAAAewDAAA2AAAAU/gsHVXE7z9pcyip2mPnPwAAAD/FBQAAAAAAAAHtAwAANgAAAFP4LB1VxO8/fAhSbiqa5z8AAAA/1AUAAAAAAAAB7gMAADYAAABT+CwdVcTvP72LAn+H2ec/AAAAP9QFAAAAAAAAAe8DAAA2AAAAU/gsHVXE7z/PICxE1w/oPwAAAD/kBQAAAAAAAAHwAwAANgAAAFP4LB1VxO8/4rVVCSdG6D8AAAA/5AUAAAAAAAAB8QMAADYAAAARnYwRUL3vP8hc+IJpc+g/AAAAP/MFAAAAAAAAAfIDAAA2AAAAEZ2MEVC97z+sA5v8q6DoPwAAAD/zBQAAAAAAAAHzAwAANgAAABGdjBFQve8/Ns4v39O76D8AAAA/AwYAAAAAAAAB9AMAADYAAAARnYwRUL3vP8CYxMH71ug/AAAAPwMGAAAAAAAAAfUDAAA2AAAAEZ2MEVC97z9JY1mkI/LoPwAAAD8TBgAAAAAAAAH2AwAANgAAABGdjBFQve8/d1Hg7zD76D8AAAA/EwYAAAAAAAAB9wMAADYAAAARnYwRUL3vP9Mt7oZLDek/AAAAPyIGAAAAAAAAAfgDAAA2AAAAEZ2MEVC97z8BHHXSWBbpPwAAAD8iBgAAAAAAAAH5AwAANgAAABGdjBFQve8/ieYJtYAx6T8AAAA/MgYAAAAAAAAB+gMAADYAAAARnYwRUL3vP+XCF0ybQ+k/AAAAPzIGAAAAAAAAAfsDAAA2AAAAEZ2MEVC97z9vjawuw17pPwAAAD9CBgAAAAAAAAH8AwAANgAAABGdjBFQve8/+VdBEet56T8AAAA/QgYAAAAAAAAB/QMAADYAAAARnYwRUL3vP4Ii1vMSlek/AAAAP1EGAAAAAAAAAf4DAAA2AAAAEZ2MEVC97z8M7WrWOrDpPwAAAD9hBgAAAAAAAAH/AwAANgAAABGdjBFQve8/8JMNUH3d6T8AAAA/YQYAAAAAAAABAAQAADYAAAARnYwRUL3vP3peojKl+Ok/AAAAP2EGAAAAAAAAAQEEAAA2AAAAEZ2MEVC97z8yF75g2hzqPwAAAD9wBgAAAAAAAAECBAAANgAAABGdjBFQve8/Fr5g2hxK6j8AAAA/cAYAAAAAAAABAwQAADYAAAARnYwRUL3vP/tkA1Rfd+o/AAAAP4AGAAAAAAAAAQQEAAA2AAAAEZ2MEVC97z8P+iwZr63qPwAAAD+ABgAAAAAAAAEFBAAANgAAABGdjBFQve8/mMTB+9bI6j8AAAA/kAYAAAAAAAABBgQAADYAAAARnYwRUL3vP0993SkM7eo/AAAAP5AGAAAAAAAAAQcEAAA2AAAAEZ2MEVC97z/ZR3IMNAjrPwAAAD+fBgAAAAAAAAEIBAAANgAAABGdjBFQve8/YhIH71sj6z8AAAA/nwYAAAAAAAABCQQAADYAAAARnYwRUL3vP+zcm9GDPus/AAAAP68GAAAAAAAAAQoEAAA2AAAAEZ2MEVC97z9IualonlDrPwAAAD+/BgAAAAAAAAELBAAANgAAABGdjBFQve8/opW3/7hi6z8AAAA/vwYAAAAAAAABDAQAADYAAAARnYwRUL3vPyxgTOLgfes/AAAAP84GAAAAAAAAAQ0EAAA2AAAAEZ2MEVC97z+2KuHECJnrPwAAAD/OBgAAAAAAAAEOBAAANgAAABGdjBFQve8/beP88j296z8AAAA/3gYAAAAAAAABDwQAADYAAAARnYwRUL3vPyWcGCFz4es/AAAAP94GAAAAAAAAARAEAAA2AAAAEZ2MEVC97z8JQ7uatQ7sPwAAAD/tBgAAAAAAAAERBAAANgAAABGdjBFQve8/SsZrqxJO7D8AAAA/7QYAAAAAAAABEgQAADYAAAARnYwRUL3vP15blXBihOw/AAAAP/0GAAAAAAAAARMEAAA2AAAAEZ2MEVC97z9w8L41srrsPwAAAD/9BgAAAAAAAAEUBAAANgAAABGdjBFQve8/KKnaY+fe7D8AAAA/DQcAAAAAAAABFQQAADYAAAARnYwRUL3vPw1Qfd0pDO0/AAAAPw0HAAAAAAAAARYEAAA2AAAAEZ2MEVC97z/ECJkLXzDtPwAAAD8cBwAAAAAAAAEXBAAANgAAABGdjBFQve8/TdMt7oZL7T8AAAA/HAcAAAAAAAABGAQAADYAAAARnYwRUL3vP9edwtCuZu0/AAAAPywHAAAAAAAAARkEAAA2AAAAEZ2MEVC97z9haFez1oHtPwAAAD8sBwAAAAAAAAEaBAAANgAAABGdjBFQve8/vERlSvGT7T8AAAA/PAcAAAAAAAABGwQAADYAAAARnYwRUL3vP0UP+iwZr+0/AAAAPzwHAAAAAAAAARwEAAA2AAAAEZ2MEVC97z9z/YB4JrjtPwAAAD9LBwAAAAAAAAEdBAAANgAAABGdjBFQve8//ccVW07T7T8AAAA/SwcAAAAAAAABHgQAADYAAAARnYwRUL3vPyq2nKZb3O0/AAAAP1sHAAAAAAAAAR8EAAA2AAAAEZ2MEVC97z+Gkqo9du7tPwAAAD9bBwAAAAAAAAEgBAAANgAAABGdjBFQve8/tIAxiYP37T8AAAA/agcAAAAAAAABIQQAADYAAAARnYwRUL3vP+JuuNSQAO4/AAAAP2oHAAAAAAAAASIEAAA2AAAAEZ2MEVC97z9sOU23uBvuPwAAAD96BwAAAAAAAAEjBAAANgAAABGdjBFQve8/xxVbTtMt7j8AAAA/egcAAAAAAAABJAQAADYAAABT+CwdVcTvP1Dg7zD7SO4/AAAAP4oHAAAAAAAAASUEAAA2AAAAU/gsHVXE7z/aqoQTI2TuPwAAAD+KBwAAAAAAAAEmBAAANgAAAJVTzShay+8/YnUZ9kp/7j8AAAA/mQcAAAAAAAABJwQAADYAAACVU80oWsvvP75RJ41lke4/AAAAP5kHAAAAAAAAASgEAAA2AAAAlVPNKFrL7z8aLjUkgKPuPwAAAD+pBwAAAAAAAAEpBAAANgAAAJVTzShay+8/SBy8b42s7j8AAAA/qQcAAAAAAAABKgQAADYAAACVU80oWsvvP6T4yQaovu4/AAAAP7kHAAAAAAAAASsEAAA2AAAAlVPNKFrL7z/S5lBStcfuPwAAAD+zCAAAAAAAAAEsBAAANgAAAJVTzShay+8/XLHlNN3i7j8AAAA/wggAAAAAAAABLQQAADYAAACVU80oWsvvP7iN88v39O4/AAAAP8IIAAAAAAAAAS4EAAA2AAAAlVPNKFrL7z/me3oXBf7uPwAAAD/SCAAAAAAAAAEvBAAANgAAAJVTzShay+8/FGoBYxIH7z8AAAA/8QgAAAAAAAABMAQAADYAAACVU80oWsvvP5w0lkU6Iu8/AAAAPwEJAAAAAAAAATEEAAA2AAAAlVPNKFrL7z/4EKTcVDTvPwAAAD8BCQAAAAAAAAEyBAAANgAAAJVTzShay+8/VO2xc29G7z8AAAA/EAkAAAAAAAABMwQAADYAAACVU80oWsvvP7DJvwqKWO8/AAAAPyAJAAAAAAAAATQEAAA2AAAAlVPNKFrL7z/et0ZWl2HvPwAAAD8gCQAAAAAAAAE1BAAANgAAAJVTzShay+8/DKbNoaRq7z8AAAA/MAkAAAAAAAABNgQAADYAAADPQewFS7bvPwymzaGkau8/AAAAP/sJAAAAAAAAATcEAAA2AAAAydRq1zaa7z8Mps2hpGrvPwAAAD/7CQAAAAAAAAE4BAAANgAAAP1VCIYTae8/OJRU7bFz7z8AAAA/CgoAAAAAAAABOQQAADYAAAC1jeZL+kXvP2aC2zi/fO8/AAAAPwoKAAAAAAAAAToEAAA2AAAAb8XEEeEi7z+UcGKEzIXvPwAAAD8aCgAAAAAAAAE7BAAANgAAAKNGYsC98e4/lHBihMyF7z8AAAA/GgoAAAAAAAABPAQAADYAAAAZI6B6n8fuP8Je6c/Zju8/AAAAPyoKAAAAAAAAAT0EAAA2AAAADUmdHXeP7j/wTHAb55fvPwAAAD8qCgAAAAAAAAE+BAAANgAAAP9umsBOV+4/Hjv3ZvSg7z8AAAA/OQoAAAAAAAABPwQAADYAAAC5pniGNTTuP0wpfrIBqu8/AAAAP0kKAAAAAAAAAUAEAAA2AAAA7CcWNRID7j+mBYxJHLzvPwAAAD9JCgAAAAAAAAFBBAAANgAAAOe6lAb+5u0/pgWMSRy87z8AAAA/WAoAAAAAAAABQgQAADYAAADgTRPY6crtP9TzEpUpxe8/AAAAP1gKAAAAAAAAAUMEAAA2AAAAXZfSwN+87T/U8xKVKcXvPwAAAD9oCgAAAAAAAAFEBAAANgAAANngkanVru0/AuKZ4DbO7z8AAAA/aAoAAAAAAAABRQQAADYAAACYhfGd0KftPwLimeA2zu8/AAAAP3gKAAAAAAAAAUYEAAA2AAAAVipRksug7T8C4pngNs7vPwAAAD94CgAAAAAAAAFHBAAANgAAAFYqUZLLoO0/MNAgLETX7z8AAAA/pwoAAAAAAAAL</ink>
</athena>
</file>

<file path=customXml/item35.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QAAAAGAAAABwMAAAAAAQAAAAQAAAAECUlua0F0b21WMQIAAAAJBAAAAAkFAAAACQYAAAAJBwAAAAUEAAAAC1BlblN0cm9rZVYxBAAAAApBdHRyaWJ1dGVzBVRyYWNlCVN0YXJ0VGltZQRUeXBlBAQABA9QZW5BdHRyaWJ1dGVzVjECAAAACklua1RyYWNlVjECAAAAEAxBY3Rpb25UeXBlVjECAAAAAgAAAAkIAAAACQkAAABtDQAAAAAAAAX2////DEFjdGlvblR5cGVWMQEAAAAHdmFsdWVfXwAIAgAAAAAAAAABBQAAAAQAAAAJCwAAAAkMAAAAHisAAAAAAAAB8/////b///8AAAAAAQYAAAAEAAAACQ4AAAAJDwAAACtIAQAAAAAAAfD////2////AAAAAAUHAAAADUNsZWFyQ2FudmFzVjECAAAACVN0YXJ0VGltZQRUeXBlAAQQDEFjdGlvblR5cGVWMQIAAAACAAAAjXkCAAAAAAAB7/////b///8AAAAABQgAAAAPUGVuQXR0cmlidXRlc1YxCgAAAAdfY29sb3JBB19jb2xvclIHX2NvbG9yRwdfY29sb3JCCkZpdFRvQ3VydmUGSGVpZ2h0Dklnbm9yZVByZXNzdXJlDUlzSGlnaGxpZ2h0ZXIFU2hhcGUFV2lkdGgAAAAAAAAAAAQAAgICAgEGAQEMQnJ1c2hTaGFwZVYxAgAAAAYCAAAA//BaKAAAAAAAAAAiQAAABe7///8MQnJ1c2hTaGFwZVYxAQAAAAd2YWx1ZV9fAAgCAAAAAQAAAAAAAAAAACJABQkAAAAKSW5rVHJhY2VWMQMAAAANTGlzdGAxK19pdGVtcwxMaXN0YDErX3NpemUPTGlzdGAxK192ZXJzaW9uBAAAGFNoYXJlZC5JbmtpbmcuSW5rUG9pbnRbXQIAAAAICAIAAAAJEwAAAFsAAABbAAAAAQsAAAAIAAAA//BaKAAAAAAAAAAiQAAAAez////u////AQAAAAAAAAAAACJAAQwAAAAJAAAACRUAAABCAAAAQgAAAAEOAAAACAAAAP/wWigAAAAAAAAAIkAAAAHq////7v///wEAAAAAAAAAAAAiQAEPAAAACQAAAAkXAAAASQAAAEkAAAAHEwAAAAABAAAAg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0lBxUAAAAAAQAAAIAAAAAECklua1BvaW50VjEC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DT4HFwAAAAABAAAAgAAAAAQKSW5rUG9pbnRWMQI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03BRgAAAAKSW5rUG9pbnRWMQQAAAABWAFZDlByZXNzdXJlRmFjdG9yCVRpbWVTdGFtcAAAAAAGBgsQAgAAAOAaWV2GvaI/IFbDxQ9hkD8AAAA/AAAAAAAAAAABGQAAABgAAAAMUm4qmiekPyBWw8UPYZA/AAAAP40AAAAAAAAAARoAAAAYAAAAXMCYxMH7pj8gVsPFD2GQPwAAAD+NAAAAAAAAAAEbAAAAGAAAABiTOHjfGqk/IFbDxQ9hkD8AAAA/nAAAAAAAAAABHAAAABgAAABsAWMSB++rPyBWw8UPYZA/AAAAP5wAAAAAAAAAAR0AAAAYAAAAwG+NrC7Drj9w6wrN7VSOPwAAAD+sAAAAAAAAAAEeAAAAGAAAAAjvWyOry7A/cOsKze1Ujj8AAAA/rAAAAAAAAAABHwAAABgAAAAwJnHwvjWyP3DrCs3tVI4/AAAAP7wAAAAAAAAAASAAAAAYAAAA7vgQpNxUtD9w6wrN7VSOPwAAAD+8AAAAAAAAAAEhAAAAGAAAAKzLsFf6c7Y/cOsKze1Ujj8AAAA/ywAAAAAAAAABIgAAABgAAACgUAsYkzi4P3DrCs3tVI4/AAAAP8sAAAAAAAAAASMAAAAYAAAAKHHwvjWyuj9w6wrN7VSOPwAAAD/bAAAAAAAAAAEkAAAAGAAAAOZDkHJT0bw/IFbDxQ9hkD8AAAA/2wAAAAAAAAABJQAAABgAAABqZHUZ9kq/PwgXP4RBzpI/AAAAP+sAAAAAAAAAASYAAAAYAAAAX+nP2Y4PwT8IFz+EQc6SPwAAAD/rAAAAAAAAAAEnAAAAGAAAAG3HhyDlpsI/iPd8Y9oElD8AAAA/+gAAAAAAAAABKAAAABgAAABhTOLgfWvEP3C4+CEMcpY/AAAAP/oAAAAAAAAAASkAAAAYAAAAOXjfGlldxj/omDYBpaiXPwAAAD8GAQAAAAAAAAEqAAAAGAAAAPVKf852fMg/0Fmyv9YVmj8AAAA/BgEAAAAAAAABKwAAABgAAACzHR+ClJvKP0A68J5vTJs/AAAAPxUBAAAAAAAAASwAAAAYAAAAjUkcvG+NzD8o+2tdobmdPwAAAD8VAQAAAAAAAAEtAAAAGAAAAC/DXunP2c4/CN7zjWkToD8AAAA/JQEAAAAAAAABLgAAABgAAAD2Sn/OdnzQP4C+MW0CSqE/AAAAPyUBAAAAAAAAAS8AAAAYAAAA/jnb8SFI0T+4rtDcTuWhPwAAAD81AQAAAAAAAAEwAAAAGAAAAHh8CFJuKtI/9J5vTJuAoj8AAAA/NQEAAAAAAAABMQAAABgAAAAmcfC+NbLSP/Seb0ybgKI/AAAAP0QBAAAAAAAAATIAAAAYAAAAugx7pT9n0z8sjw685xujPwAAAD9EAQAAAAAAAAEzAAAAGAAAAPitkdVl2NM/aH+tKzS3oz8AAAA/VAEAAAAAAAABNAAAABgAAADC+9bI6jLUP2h/rSs0t6M/AAAAP1QBAAAAAAAAATUAAAAYAAAAjEkcvG+N1D9of60rNLejPwAAAD9kAQAAAAAAAAE2AAAAGAAAAMrqMuyV/tQ/oG9Mm4BSpD8AAAA/cwEAAAAAAAABNwAAABgAAAAg5aaieULVP9xf6wrN7aQ/AAAAP3MBAAAAAAAAATgAAAAYAAAAet8aWV2G1T/cX+sKze2kPwAAAD9zAQAAAAAAAAE5AAAAGAAAANDZjg9BytU/3F/rCs3tpD8AAAA/gwEAAAAAAAABOgAAABgAAAAo1ALGJA7WP9xf6wrN7aQ/AAAAP4MBAAAAAAAAATsAAAAYAAAAgM52fAhS1j/cX+sKze2kPwAAAD+SAQAAAAAAAAE8AAAAGAAAAEocvG+NrNY/3F/rCs3tpD8AAAA/ogEAAAAAAAABPQAAABgAAACiFjAmcfDWP9xf6wrN7aQ/AAAAP6IBAAAAAAAAAT4AAAAYAAAA3rdGVpdh1z/cX+sKze2kPwAAAD+yAQAAAAAAAAE/AAAAGAAAADiyugx7pdc/3F/rCs3tpD8AAAA/sgEAAAAAAAABQAAAABgAAACOrC7DXunXP9xf6wrN7aQ/AAAAP8EBAAAAAAAAAUEAAAAYAAAA5qaieUIt2D/cX+sKze2kPwAAAD/BAQAAAAAAAAFCAAAAGAAAAD6hFjAmcdg/3F/rCs3tpD8AAAA/0QEAAAAAAAABQwAAABgAAAAI71sjq8vYP9xf6wrN7aQ/AAAAP9EBAAAAAAAAAUQAAAAYAAAA0jyhFjAm2T/cX+sKze2kPwAAAD/hAQAAAAAAAAFFAAAAGAAAAJyK5gm1gNk/3F/rCs3tpD8AAAA/4QEAAAAAAAABRgAAABgAAABm2Cv9OdvZP9xf6wrN7aQ/AAAAP/ABAAAAAAAAAUcAAAAYAAAAMiZx8L412j/cX+sKze2kPwAAAD/wAQAAAAAAAAFIAAAAGAAAAPxztuNDkNo/3F/rCs3tpD8AAAA/AAIAAAAAAAABSQAAABgAAAA4Fc0TagHbP9xf6wrN7aQ/AAAAPwACAAAAAAAAAUoAAAAYAAAAWl2GvdKf2z8UUIp6GYmlPwAAAD8PAgAAAAAAAAFLAAAAGAAAAApSbiqaJ9w/FFCKehmJpT8AAAA/DwIAAAAAAAABTAAAABgAAACe7fgQpNzcPxRQinoZiaU/AAAAPx8CAAAAAAAAAU0AAAAYAAAAMomD962R3T8UUIp6GYmlPwAAAD8fAgAAAAAAAAFOAAAAGAAAADp43xpZXd4/FFCKehmJpT8AAAA/LwIAAAAAAAABTwAAABgAAAC0ugx7pT/fPxRQinoZiaU/AAAAPy8CAAAAAAAAAVAAAAAYAAAAlv6c7fgQ4D8UUIp6GYmlPwAAAD8+AgAAAAAAAAFRAAAAGAAAAO74EKTcVOA/3F/rCs3tpD8AAAA/PgIAAAAAAAABUgAAABgAAAC4RlaXYa/gP6BvTJuAUqQ/AAAAP04CAAAAAAAAAVMAAAAYAAAAV5dhr/Tn4D+gb0ybgFKkPwAAAD9OAgAAAAAAAAFUAAAAGAAAADw+BCk3FeE/aH+tKzS3oz8AAAA/XgIAAAAAAAABVQAAABgAAAAh5aaieULhP2h/rSs0t6M/AAAAP14CAAAAAAAAAVYAAAAYAAAAed8aWV2G4T8sjw685xujPwAAAD9tAgAAAAAAAAFXAAAAGAAAABcwJnHwvuE/LI8OvOcboz8AAAA/fQIAAAAAAAABWAAAABgAAAD81sjqMuzhPyyPDrznG6M/AAAAP30CAAAAAAAAAVkAAAAYAAAAmyfUAsYk4j8sjw685xujPwAAAD99AgAAAAAAAAFaAAAAGAAAAIDOdnwIUuI/LI8OvOcboz8AAAA/jAIAAAAAAAABWwAAABgAAAAeH4KUm4riPyyPDrznG6M/AAAAP4wCAAAAAAAAAVwAAAAYAAAAvG+NrC7D4j8sjw685xujPwAAAD+cAgAAAAAAAAFdAAAAGAAAAKEWMCZx8OI/LI8OvOcboz8AAAA/nAIAAAAAAAABXgAAABgAAADOE2oBYxLjPyyPDrznG6M/AAAAP6wCAAAAAAAAAV8AAAAYAAAAQGc7PgQp4z/0nm9Mm4CiPwAAAD+7AgAAAAAAAAFgAAAAGAAAALK6DHulP+M/9J5vTJuAoj8AAAA/uwIAAAAAAAABYQAAABgAAAAlDt63RlbjP/Seb0ybgKI/AAAAP8sCAAAAAAAAAWIAAAAYAAAA37dGVpdh4z+4rtDcTuWhPwAAAD/LAgAAAAAAAAFjAAAAGAAAAJhhr/TnbOM/uK7Q3E7loT8AAAA/NAMAAAAAAAABZAAAABgAAABRCxiTOHjjP4C+MW0CSqE/AAAAP0QDAAAAAAAAAWUAAAAYAAAACrWAMYmD4z+AvjFtAkqhPwAAAD9EAwAAAAAAAAFmAAAAGAAAAMRe6c/ZjuM/gL4xbQJKoT8AAAA/VAMAAAAAAAABZwAAABgAAAB9CFJuKprjP4C+MW0CSqE/AAAAP1QDAAAAAAAAAWgAAAAYAAAANrK6DHul4z+AvjFtAkqhPwAAAD9jAwAAAAAAAAFpAAAAGAAAAPBbI6vLsOM/gL4xbQJKoT8AAAA/YwMAAAAAAAABagAAABgAAACoBYxJHLzjP4C+MW0CSqE/AAAAP3MDAAAAAAAAAWsAAAAYAAAAYq/052zH4z+AvjFtAkqhPwAAAD9zAwAAAAAAAAFsAAAAGAAAANUCxiQO3uM/RM6S/bWuoD8AAAA/ggMAAAAAAAABbQAAABgAAABIVpdhr/TjP0TOkv21rqA/AAAAP4IDAAAAAAAAAW4AAAAYAAAAuqlonlAL5D9EzpL9ta6gPwAAAD+SAwAAAAAAAAFvAAAAGAAAAHNT0TyhFuQ/RM6S/bWuoD8AAAA/kgMAAAAAAAABcAAAABgAAAAs/Tnb8SHkP0TOkv21rqA/AAAAP6IDAAAAAAAAAXEAAAAYAAAA5qaieUIt5D9EzpL9ta6gPwAAAD+iAwAAAAAAAAFyAAAAGAAAAOamonlCLeQ/CN7zjWkToD8AAAA/sQMAAAAAAAABcwAAABgAAADIhyDlpqLlPyDIWbK/1nU/AAAAPwAAAAAAAAAAAXQAAAAYAAAAgTGJg/et5T8gyFmyv9Z1PwAAAD9OAAAAAAAAAAF1AAAAGAAAADvb8SFIueU/IMhZsr/WdT8AAAA/XQAAAAAAAAABdgAAABgAAACuLsNe6c/lPyDIWbK/1nU/AAAAP20AAAAAAAAAAXcAAAAYAAAAZtgr/Tnb5T8gyFmyv9Z1PwAAAD9tAAAAAAAAAAF4AAAAGAAAAJLVZdgr/eU/IMhZsr/WdT8AAAA/bQAAAAAAAAABeQAAABgAAAAFKTcVzRPmPyDIWbK/1nU/AAAAP4MAAAAAAAAAAXoAAAAYAAAA6s/Zjg9B5j8gyFmyv9Z1PwAAAD+DAAAAAAAAAAF7AAAAGAAAABXNE2oBY+Y/IMhZsr/WdT8AAAA/kgAAAAAAAAABfAAAABgAAABCyk1F84TmPyDIWbK/1nU/AAAAP5IAAAAAAAAAAX0AAAAYAAAAtR0fgpSb5j8gyFmyv9Z1PwAAAD+iAAAAAAAAAAF+AAAAGAAAAOAaWV2GveY/IMhZsr/WdT8AAAA/sQAAAAAAAAABfwAAABgAAAAMGJM4eN/mPyDIWbK/1nU/AAAAP7EAAAAAAAAAAYAAAAAYAAAAfmtkdRn25j8gyFmyv9Z1PwAAAD/BAAAAAAAAAAGBAAAAGAAAADgVzRNqAec/IMhZsr/WdT8AAAA/wQAAAAAAAAABggAAABgAAACraJ5QCxjnPyDIWbK/1nU/AAAAP9EAAAAAAAAAAYMAAAAYAAAAHbxvjawu5z8gyFmyv9Z1PwAAAD/RAAAAAAAAAAGEAAAAGAAAANZl2Cv9Oec/IMhZsr/WdT8AAAA/4AAAAAAAAAABhQAAABgAAABJualonlDnPyDIWbK/1nU/AAAAP+AAAAAAAAAAAYYAAAAYAAAAvAx7pT9n5z8gyFmyv9Z1PwAAAD/wAAAAAAAAAAGHAAAAGAAAAOcJtYAxiec/IMhZsr/WdT8AAAA/8AAAAAAAAAABiAAAABgAAAATB+9bI6vnPyDIWbK/1nU/AAAAPwABAAAAAAAAAYkAAAAYAAAAagFjEgfv5z8ASlEvI7F6PwAAAD8AAQAAAAAAAAGKAAAAGAAAAML71sjqMug/AMxIrIaLfz8AAAA/DwEAAAAAAAABiwAAABgAAADTn7MdH4LoP9AmoBT1MoI/AAAAPw8BAAAAAAAAAYwAAAAYAAAAnu34EKTc6D/Q5xvTJqCEPwAAAD8fAQAAAAAAAAGNAAAAGAAAAK+R1WXYK+k/oKiXkVgNhz8AAAA/HwEAAAAAAAABjgAAABgAAADrMuyV/pzpP6Col5FYDYc/AAAAPy4BAAAAAAAAAY8AAAAYAAAAmyfUAsYk6j+gaRNQinqJPwAAAD8uAQAAAAAAAAGQAAAAGAAAAEocvG+NrOo/cCqPDrzniz8AAAA/PgEAAAAAAAABkQAAABgAAAD5EKTcVDTrP3DrCs3tVI4/AAAAP04BAAAAAAAAAZIAAAAYAAAAqAWMSRy86z8gVsPFD2GQPwAAAD9OAQAAAAAAAAGTAAAAGAAAAJ5QCxiTOOw/oDYBpaiXkT8AAAA/TgEAAAAAAAABlAAAABgAAAAiSLmpaJ7sP6A2AaWol5E/AAAAP10BAAAAAAAAAZUAAAAYAAAAGJM4eN8a7T+gNgGlqJeRPwAAAD9dAQAAAAAAAAGWAAAAGAAAAOTgfWtkde0/oDYBpaiXkT8AAAA/bQEAAAAAAAABlwAAABgAAACuLsNe6c/tP6A2AaWol5E/AAAAP20BAAAAAAAAAZgAAAAYAAAAvtKfsx0f7j+gNgGlqJeRPwAAAD99AQAAAAAAAAGZAAAAGAAAAFwjq8uwV+4/oDYBpaiXkT8AAAA/fQEAAAAAAAABmgAAABgAAACIIOWmonnuP6A2AaWol5E/AAAAP4wBAAAAAAAAAZsAAAAYAAAAbMeHIOWm7j+gNgGlqJeRPwAAAD+cAQAAAAAAAAGcAAAAGAAAAOAaWV2Gve4/oDYBpaiXkT8AAAA/nAEAAAAAAAABnQAAABgAAABSbiqaJ9TuP6A2AaWol5E/AAAAP6sBAAAAAAAAAZ4AAAAYAAAADBiTOHjf7j+gNgGlqJeRPwAAAD+rAQAAAAAAAAGfAAAAGAAAAMbB+9bI6u4/oDYBpaiXkT8AAAA/uwEAAAAAAAABoAAAABgAAAA4Fc0TagHvP6A2AaWol5E/AAAAP7sBAAAAAAAAAaEAAAAYAAAA8r41sroM7z+gNgGlqJeRPwAAAD/LAQAAAAAAAAGiAAAAGAAAAKxonlALGO8/oDYBpaiXkT8AAAA/ywEAAAAAAAABowAAABgAAACsaJ5QCxjvPyBWw8UPYZA/AAAAP9oBAAAAAAAAAaQAAAAYAAAAZBIH71sj7z8gVsPFD2GQPwAAAD/qAQAAAAAAAAGlAAAAGAAAAGQSB+9bI+8/cOsKze1Ujj8AAAA/+gEAAAAAAAABpgAAABgAAAAcvG+NrC7vP3DrCs3tVI4/AAAAPwkCAAAAAAAAAacAAAAYAAAA1mXYK/057z9w6wrN7VSOPwAAAD8ZAgAAAAAAAAGoAAAAGAAAAI4PQcpNRe8/cCqPDrzniz8AAAA/GQIAAAAAAAABqQAAABgAAAACYxIH71vvP3Aqjw6854s/AAAAPygCAAAAAAAAAaoAAAAYAAAAvAx7pT9n7z9wKo8OvOeLPwAAAD8oAgAAAAAAAAGrAAAAGAAAAC5gTOLgfe8/cCqPDrzniz8AAAA/OAIAAAAAAAABrAAAABgAAADoCbWAMYnvP6BpE1CKeok/AAAAP0gCAAAAAAAAAa0AAAAYAAAAorMdH4KU7z+gaRNQinqJPwAAAD+1AgAAAAAAAAGuAAAAGAAAAKKzHR+ClO8/oKiXkVgNhz8AAAA/xAIAAAAAAAABrwAAABgAAABaXYa90p/vP6Col5FYDYc/AAAAP8QCAAAAAAAAAbAAAAAYAAAAFAfvWyOr7z+gqJeRWA2HPwAAAD/EAgAAAAAAAAGxAAAAGAAAAMywV/pztu8/oKiXkVgNhz8AAAA/5AIAAAAAAAABsgAAABgAAACEWsCYxMHvP6Col5FYDYc/AAAAP/MCAAAAAAAAAbMAAAAYAAAAhFrAmMTB7z/Q5xvTJqCEPwAAAD8DAwAAAAAAAAG0AAAAGAAAAD4EKTcVze8/0Ocb0yaghD8AAAA/EgMAAAAAAAABtQAAABgAAADg4H1rZHV5P2xdobmdyu8/AAAAPwAAAAAAAAAAAbYAAAAYAAAAEM0TagFjgj9sXaG5ncrvPwAAAD+2AAAAAAAAAAG3AAAAGAAAABAYkzh434o/bF2huZ3K7z8AAAA/xQAAAAAAAAABuAAAABgAAACAMYmD962RP2xdobmdyu8/AAAAP8UAAAAAAAAAAbkAAAAYAAAAKA7et0ZWlz9sXaG5ncrvPwAAAD/VAAAAAAAAAAG6AAAAGAAAAKCzHR+ClJs/bF2huZ3K7z8AAAA/1QAAAAAAAAABuwAAABgAAAAgWV2GvdKfP2xdobmdyu8/AAAAP+UAAAAAAAAAAbwAAAAYAAAA4BpZXYa9oj9sXaG5ncrvPwAAAD/lAAAAAAAAAAG9AAAAGAAAADCJg/etkaU/bF2huZ3K7z8AAAA/9AAAAAAAAAABvgAAABgAAADwWyOry7CnP2xdobmdyu8/AAAAP/QAAAAAAAAAAb8AAAAYAAAArC7DXunPqT9sXaG5ncrvPwAAAD8EAQAAAAAAAAHAAAAAGAAAAGwBYxIH76s/bF2huZ3K7z8AAAA/BAEAAAAAAAABwQAAABgAAADAb42sLsOuP2xdobmdyu8/AAAAPxQBAAAAAAAAAcIAAAAYAAAAPqEWMCZxsD9sXaG5ncrvPwAAAD8UAQAAAAAAAAHDAAAAGAAAANI8oRYwJrE/bF2huZ3K7z8AAAA/IwEAAAAAAAABxAAAABgAAAAwJnHwvjWyP3BMm4BS1O8/AAAAPyMBAAAAAAAAAcUAAAAYAAAAxsH71sjqsj9wTJuAUtTvPwAAAD8zAQAAAAAAAAHGAAAAGAAAAFpdhr3Sn7M/cEybgFLU7z8AAAA/MwEAAAAAAAABxwAAABgAAAAkq8uwV/qzP3BMm4BS1O8/AAAAP0IBAAAAAAAAAcgAAAAYAAAAukZWl2GvtD9wTJuAUtTvPwAAAD9CAQAAAAAAAAHJAAAAGAAAAISUm4rmCbU/cEybgFLU7z8AAAA/UgEAAAAAAAABygAAABgAAABM4uB9a2S1P3BMm4BS1O8/AAAAP2IBAAAAAAAAAcsAAAAYAAAAFjAmcfC+tT9wTJuAUtTvPwAAAD+RAQAAAAAAAAHMAAAAGAAAAOJ9a2R1GbY/cEybgFLU7z8AAAA/oAEAAAAAAAABzQAAABgAAAB2GfZKf862P3BMm4BS1O8/AAAAP6ABAAAAAAAAAc4AAAAYAAAAQGc7PgQptz9wTJuAUtTvPwAAAD+wAQAAAAAAAAHPAAAAGAAAAKBQCxiTOLg/cEybgFLU7z8AAAA/sAEAAAAAAAAB0AAAABgAAAAy7JX+nO24P3BMm4BS1O8/AAAAP7ABAAAAAAAAAdEAAAAYAAAAktVl2Cv9uT9sXaG5ncrvPwAAAD+/AQAAAAAAAAHSAAAAGAAAALwMe6U/Z7s/bF2huZ3K7z8AAAA/zwEAAAAAAAAB0wAAABgAAADmQ5ByU9G8P2xdobmdyu8/AAAAP88BAAAAAAAAAdQAAAAYAAAA2sjqMuyVvj9sXaG5ncrvPwAAAD/fAQAAAAAAAAHVAAAAGAAAAOWmonlCLcA/aG6n8ujA7z8AAAA/3wEAAAAAAAAB1gAAABgAAABf6c/Zjg/BP2hup/LowO8/AAAAP+4BAAAAAAAAAdcAAAAYAAAA2Sv9OdvxwT9obqfy6MDvPwAAAD/uAQAAAAAAAAHYAAAAGAAAADcVzRNqAcM/aG6n8ujA7z8AAAA//gEAAAAAAAAB2QAAABgAAADLsFf6c7bDP2hup/LowO8/AAAAP/4BAAAAAAAAAdoAAAAYAAAAYUzi4H1rxD9obqfy6MDvPwAAAD8OAgAAAAAAAAHbAAAAGAAAAA9Byk1F88Q/aG6n8ujA7z8AAAA/DgIAAAAAAAAB3AAAABgAAAC/NbK6DHvFP2hup/LowO8/AAAAPx0CAAAAAAAAAd0AAAAYAAAAbyqaJ9QCxj9obqfy6MDvPwAAAD8dAgAAAAAAAAHeAAAAGAAAAB8fgpSbisY/aG6n8ujA7z8AAAA/LQIAAAAAAAAB3wAAABgAAADNE2oBYxLHP2hup/LowO8/AAAAPy0CAAAAAAAAAeAAAAAYAAAAY6/052zHxz9obqfy6MDvPwAAAD88AgAAAAAAAAHhAAAAGAAAAPVKf852fMg/aG6n8ujA7z8AAAA/PAIAAAAAAAAB4gAAABgAAACL5gm1gDHJP2hup/LowO8/AAAAP0wCAAAAAAAAAeMAAAAYAAAAO9vxIUi5yT9obqfy6MDvPwAAAD9MAgAAAAAAAAHkAAAAGAAAAAUpNxXNE8o/aG6n8ujA7z8AAAA/XAIAAAAAAAAB5QAAABgAAADPdnwIUm7KP2hup/LowO8/AAAAP1wCAAAAAAAAAeYAAAAYAAAAmcTB+9bIyj9kf60rNLfvPwAAAD9rAgAAAAAAAAHnAAAAGAAAAGMSB+9bI8s/ZH+tKzS37z8AAAA/awIAAAAAAAAB6AAAABgAAAAvYEzi4H3LP2R/rSs0t+8/AAAAP3sCAAAAAAAAAekAAAAYAAAAEwfvWyOryz9kf60rNLfvPwAAAD97AgAAAAAAAAHqAAAAGAAAAMH71sjqMsw/ZH+tKzS37z8AAAA/iwIAAAAAAAAB6wAAABgAAACnonlCLWDMP2R/rSs0t+8/AAAAP4sCAAAAAAAAAewAAAAYAAAAcfC+NbK6zD9gkLNkf63vPwAAAD+aAgAAAAAAAAHtAAAAGAAAAD0+BCk3Fc0/YJCzZH+t7z8AAAA/rAIAAAAAAAAB7gAAABgAAAAh5aaieULNP2CQs2R/re8/AAAAP6wCAAAAAAAAAe8AAAAYAAAA6zLslf6czT9gkLNkf63vPwAAAD+7AgAAAAAAAAHwAAAAGAAAAM/Zjg9Bys0/YJCzZH+t7z8AAAA/uwIAAAAAAAAB8QAAABgAAAC1gDGJg/fNP2CQs2R/re8/AAAAP8sCAAAAAAAAAfIAAAAYAAAAmyfUAsYkzj9gkLNkf63vPwAAAD/LAgAAAAAAAAHzAAAAGAAAAH/OdnwIUs4/YJCzZH+t7z8AAAA/2wIAAAAAAAAB9AAAABgAAAB/znZ8CFLOP16huZ3Ko+8/AAAAP9sCAAAAAAAAAfUAAAAYAAAAZXUZ9kp/zj9eobmdyqPvPwAAAD8pAwAAAAAAAAH2AAAAGAAAAEscvG+NrM4/XqG5ncqj7z8AAAA/KQMAAAAAAAAB9wAAABgAAAD7EKTcVDTPP16huZ3Ko+8/AAAAPzgDAAAAAAAAAfgAAAAYAAAA37dGVpdhzz9eobmdyqPvPwAAAD84AwAAAAAAAAH5AAAAGAAAAKkFjEkcvM8/XqG5ncqj7z8AAAA/SAMAAAAAAAAB+gAAABgAAAC6qWieUAvQP1qyv9YVmu8/AAAAP0gDAAAAAAAAAfsAAAAYAAAALP052/Eh0D9asr/WFZrvPwAAAD9YAwAAAAAAAAH8AAAAGAAAAJ5QCxiTONA/WrK/1hWa7z8AAAA/WAMAAAAAAAAB/QAAABgAAAASpNxUNE/QP1qyv9YVmu8/AAAAP2cDAAAAAAAACw==</ink>
</athena>
</file>

<file path=customXml/item3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GknAAAAAAAABfL///8MQWN0aW9uVHlwZVYxAQAAAAd2YWx1ZV9fAAgCAAAAAAAAAAEFAAAABAAAAAkPAAAACRAAAADyTAAAAAAAAAHv////8v///wAAAAABBgAAAAQAAAAJEgAAAAkTAAAADocAAAAAAAAB7P////L///8AAAAAAQcAAAAEAAAACRUAAAAJFgAAACKVAAAAAAAAAen////y////AAAAAAEIAAAABAAAAAkYAAAACRkAAACkmAAAAAAAAAHm////8v///wAAAAABCQAAAAQAAAAJGwAAAAkcAAAAwKcAAAAAAAAB4/////L///8AAAAAAQoAAAAEAAAACR4AAAAJHwAAAMe9AAAAAAAAAeD////y////AAAAAAULAAAADUNsZWFyQ2FudmFzVjECAAAACVN0YXJ0VGltZQRUeXBlAAQQDEFjdGlvblR5cGVWMQIAAAACAAAAmesAAAAAAAAB3/////L///8AAAAABQwAAAAPUGVuQXR0cmlidXRlc1YxCgAAAAdfY29sb3JBB19jb2xvclIHX2NvbG9yRwdfY29sb3JCCkZpdFRvQ3VydmUGSGVpZ2h0Dklnbm9yZVByZXNzdXJlDUlzSGlnaGxpZ2h0ZXIFU2hhcGUFV2lkdGgAAAAAAAAAAAQAAgICAgEGAQEMQnJ1c2hTaGFwZVYxAgAAAAYCAAAA//BaKAAAAAAAAAAiQAAABd7///8MQnJ1c2hTaGFwZVYxAQAAAAd2YWx1ZV9fAAgCAAAAAQAAAAAAAAAAACJABQ0AAAAKSW5rVHJhY2VWMQMAAAANTGlzdGAxK19pdGVtcwxMaXN0YDErX3NpemUPTGlzdGAxK192ZXJzaW9uBAAAGFNoYXJlZC5JbmtpbmcuSW5rUG9pbnRbXQIAAAAICAIAAAAJIwAAAAwBAAAMAQAAAQ8AAAAMAAAA//BaKAAAAAAAAAAiQAAAAdz////e////AQAAAAAAAAAAACJAARAAAAANAAAACSUAAABsAAAAbAAAAAESAAAADAAAAP/wWigAAAAAAAAAIkAAAAHa////3v///wEAAAAAAAAAAAAiQAETAAAADQAAAAknAAAAUQAAAFEAAAABFQAAAAwAAAD/8FooAAAAAAAAACJAAAAB2P///97///8BAAAAAAAAAAAAIkABFgAAAA0AAAAJKQAAAB8AAAAfAAAAARgAAAAMAAAA//BaKAAAAAAAAAAiQAAAAdb////e////AQAAAAAAAAAAACJAARkAAAANAAAACSsAAAAgAAAAIAAAAAEbAAAADAAAAP/wWigAAAAAAAAAIkAAAAHU////3v///wEAAAAAAAAAAAAiQAEcAAAADQAAAAktAAAAfQAAAH0AAAABHgAAAAwAAAD/8FooAAAAAAAAACJAAAAB0v///97///8BAAAAAAAAAAAAIkABHwAAAA0AAAAJLwAAAEEAAABBAAAAByMAAAAAAQAAAAAC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N9AclAAAAAAEAAACAAAAABApJbmtQb2ludFYxAgA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0UBycAAAAAAQAAAIAAAAAECklua1BvaW50VjECAA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DS8HKQAAAAABAAAAIAAAAAQKSW5rUG9pbnRWMQIAAAAJ+QEAAAn6AQAACfsBAAAJ/AEAAAn9AQAACf4BAAAJ/wEAAAkAAgAACQECAAAJAgIAAAkDAgAACQQCAAAJBQIAAAkGAgAACQcCAAAJCAIAAAkJAgAACQoCAAAJCwIAAAkMAgAACQ0CAAAJDgIAAAkPAgAACRACAAAJEQIAAAkSAgAACRMCAAAJFAIAAAkVAgAACRYCAAAJFwIAAAoHKwAAAAABAAAAIAAAAAQKSW5rUG9pbnRWMQIAAAAJGAIAAAkZAgAACRoCAAAJGwIAAAkcAgAACR0CAAAJHgIAAAkfAgAACSACAAAJIQIAAAkiAgAACSMCAAAJJAIAAAklAgAACSYCAAAJJwIAAAkoAgAACSkCAAAJKgIAAAkrAgAACSwCAAAJLQIAAAkuAgAACS8CAAAJMAIAAAkxAgAACTICAAAJMwIAAAk0AgAACTUCAAAJNgIAAAk3AgAABy0AAAAAAQAAAIAAAAAECklua1BvaW50VjECAA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0DBy8AAAAAAQAAAIAAAAAECklua1BvaW50VjECAA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0/BTAAAAAKSW5rUG9pbnRWMQQAAAABWAFZDlByZXNzdXJlRmFjdG9yCVRpbWVTdGFtcAAAAAAGBgsQAgAAAHOtY3thztY/zF1LyAc9uz8AAAA/AAAAAAAAAAABMQAAADAAAABuQb2nbtzWP8xdS8gHPbs/AAAAPz8AAAAAAAAAATIAAAAwAAAAaNUW1Hvq1j/MXUvIBz27PwAAAD9OAAAAAAAAAAEzAAAAMAAAAGNpcACJ+NY/zF1LyAc9uz8AAAA/XgAAAAAAAAABNAAAADAAAABe/ckslgbXP9zO91Pjpbs/AAAAP14AAAAAAAAAATUAAAAwAAAAWZEjWaMU1z/czvdT46W7PwAAAD99AAAAAAAAAAE2AAAAMAAAAFmRI1mjFNc/5D+k374OvD8AAAA/nAAAAAAAAAABNwAAADAAAABUJX2FsCLXP+Q/pN++Drw/AAAAP5wAAAAAAAAAATgAAAAwAAAAVCV9hbAi1z/0sFBrmne8PwAAAD+sAAAAAAAAAAE5AAAAMAAAAEhNMN7KPtc/9LBQa5p3vD8AAAA/rAAAAAAAAAABOgAAADAAAABD4YkK2EzXP/wh/fZ14Lw/AAAAP7wAAAAAAAAAATsAAAAwAAAAPnXjNuVa1z/8If32deC8PwAAAD+8AAAAAAAAAAE8AAAAMAAAADkJPWPyaNc/DJOpglFJvT8AAAA/ywAAAAAAAAABPQAAADAAAAA0nZaP/3bXPwyTqYJRSb0/AAAAP8sAAAAAAAAAAT4AAAAwAAAALzHwuwyF1z8cBFYOLbK9PwAAAD/bAAAAAAAAAAE/AAAAMAAAACnFSegZk9c/JHUCmggbvj8AAAA/2wAAAAAAAAABQAAAADAAAAAf7fxANK/XPzTmriXkg74/AAAAP+oAAAAAAAAAAUEAAAAwAAAAFRWwmU7L1z88V1uxv+y+PwAAAD/6AAAAAAAAAAFCAAAAMAAAAAk9Y/Jo59c/TMgHPZtVvz8AAAA/+gAAAAAAAAABQwAAADAAAAD/ZBZLgwPYP1Q5tMh2vr8/AAAAP/oAAAAAAAAAAUQAAAAwAAAA9YzJo50f2D+6jQbwFkjAPwAAAD8KAQAAAAAAAAFFAAAAMAAAAPAgI9CqLdg/uo0G8BZIwD8AAAA/CgEAAAAAAAABRgAAADAAAADqtHz8tzvYPz7G3LWEfMA/AAAAPxkBAAAAAAAAAUcAAAAwAAAA5UjWKMVJ2D8+xty1hHzAPwAAAD8pAQAAAAAAAAFIAAAAMAAAANpwiYHfZdg/PsbctYR8wD8AAAA/KQEAAAAAAAABSQAAADAAAADVBOOt7HPYPz7G3LWEfMA/AAAAPzkBAAAAAAAAAUoAAAAwAAAAyiyWBgeQ2D/G/rJ78rDAPwAAAD85AQAAAAAAAAFLAAAAMAAAALvooosuutg/xv6ye/KwwD8AAAA/SAEAAAAAAAABTAAAADAAAACqpK8QVuTYP8b+snvysMA/AAAAP0gBAAAAAAAAAU0AAAAwAAAAlvQVwooc2T/G/rJ78rDAPwAAAD9YAQAAAAAAAAFOAAAAMAAAAIawIkeyRtk/xv6ye/KwwD8AAAA/WAEAAAAAAAABTwAAADAAAAByAIn45n7ZP8b+snvysMA/AAAAP2cBAAAAAAAAAVAAAAAwAAAAXFDvqRu32T/G/rJ78rDAPwAAAD9nAQAAAAAAAAFRAAAAMAAAAEwM/C5D4dk/xv6ye/KwwD8AAAA/dwEAAAAAAAABUgAAADAAAAAx8LsMhSfaP8b+snvysMA/AAAAP3cBAAAAAAAAAVMAAAAwAAAAHUAivrlf2j/G/rJ78rDAPwAAAD+HAQAAAAAAAAFUAAAAMAAAAAIk4pv7pdo/xv6ye/KwwD8AAAA/hwEAAAAAAAABVQAAADAAAADoB6J5PezaP8b+snvysMA/AAAAP5YBAAAAAAAAAVYAAAAwAAAA2cOu/mQW2z/G/rJ78rDAPwAAAD+mAQAAAAAAAAFXAAAAMAAAAMh/u4OMQNs/xv6ye/KwwD8AAAA/pgEAAAAAAAABWAAAADAAAAC+p27cplzbP8b+snvysMA/AAAAP6YBAAAAAAAAAVkAAAAwAAAArmN7Yc6G2z/G/rJ78rDAPwAAAD+2AQAAAAAAAAFaAAAAMAAAAKn31I3blNs/PsbctYR8wD8AAAA/tgEAAAAAAAABWwAAADAAAACkiy666KLbPz7G3LWEfMA/AAAAP8UBAAAAAAAAAVwAAAAwAAAAmbPhEgO/2z8+xty1hHzAPwAAAD/VAQAAAAAAAAFdAAAAMAAAAI7blGsd29s/MlUwKqkTwD8AAAA/1QEAAAAAAAABXgAAADAAAACJb+6XKunbPzJVMCqpE8A/AAAAP9UBAAAAAAAAAV8AAAAwAAAAhANIxDf32z8yVTAqqRPAPwAAAD/kAQAAAAAAAAFgAAAAMAAAAHor+xxSE9w/VDm0yHa+vz8AAAA/5AEAAAAAAAABYQAAADAAAAB0v1RJXyHcP1Q5tMh2vr8/AAAAP/QBAAAAAAAAAWIAAAAwAAAAb1OudWwv3D9UObTIdr6/PwAAAD/0AQAAAAAAAAFjAAAAMAAAAGnnB6J5Pdw/VDm0yHa+vz8AAAA/BAIAAAAAAAABZAAAADAAAABke2HOhkvcP1Q5tMh2vr8/AAAAPyMCAAAAAAAAAWUAAAAwAAAAXw+7+pNZ3D9MyAc9m1W/PwAAAD8jAgAAAAAAAAFmAAAAMAAAAFQ3blOuddw/TMgHPZtVvz8AAAA/MwIAAAAAAAABZwAAADAAAABF83rY1Z/cP0zIBz2bVb8/AAAAP0ICAAAAAAAAAWgAAAAwAAAANK+HXf3J3D9MyAc9m1W/PwAAAD9CAgAAAAAAAAFpAAAAMAAAABuTRzs/EN0/PFdbsb/svj8AAAA/UgIAAAAAAAABagAAADAAAAABdwcZgVbdPzxXW7G/7L4/AAAAP1ICAAAAAAAAAWsAAAAwAAAA3IJ6T9243T805q4l5IO+PwAAAD9hAgAAAAAAAAFsAAAAMAAAAMJmOi0f/90/NOauJeSDvj8AAAA/YQIAAAAAAAABbQAAADAAAACi3lM3blPePzTmriXkg74/AAAAP3ECAAAAAAAAAW4AAAAwAAAAfurGbcq13j8kdQKaCBu+PwAAAD9xAgAAAAAAAAFvAAAAMAAAAF5i4HcZCt8/JHUCmggbvj8AAAA/gQIAAAAAAAABcAAAADAAAAA4blOudWzfPyR1ApoIG74/AAAAP4ECAAAAAAAAAXEAAAAwAAAAHlITjLey3z8cBFYOLbK9PwAAAD+QAgAAAAAAAAFyAAAAMAAAAAQ202n5+N8/HARWDi2yvT8AAAA/kAIAAAAAAAABcwAAADAAAADyVvY5pCbgPxwEVg4tsr0/AAAAP6ACAAAAAAAAAXQAAAAwAAAA536pkr5C4D8cBFYOLbK9PwAAAD+gAgAAAAAAAAF1AAAAMAAAAN2mXOvYXuA/HARWDi2yvT8AAAA/sAIAAAAAAAABdgAAADAAAADVBOOt7HPgPxwEVg4tsr0/AAAAP7ACAAAAAAAAAXcAAAAwAAAAz5g82vmB4D8Mk6mCUUm9PwAAAD+/AgAAAAAAAAF4AAAAMAAAAMj2wpwNl+A/DJOpglFJvT8AAAA/vwIAAAAAAAABeQAAADAAAADFwO8yFJ7gPwyTqYJRSb0/AAAAP88CAAAAAAAAAXoAAAAwAAAAwFRJXyGs4D8Mk6mCUUm9PwAAAD/PAgAAAAAAAAF7AAAAMAAAALvooosuuuA/DJOpglFJvT8AAAA/3gIAAAAAAAABfAAAADAAAAC1fPy3O8jgPwyTqYJRSb0/AAAAP94CAAAAAAAAAX0AAAAwAAAAs0YpTkLP4D8Mk6mCUUm9PwAAAD/uAgAAAAAAAAF+AAAAMAAAAK3agnpP3eA/DJOpglFJvT8AAAA/7gIAAAAAAAABfwAAADAAAACobtymXOvgPwyTqYJRSb0/AAAAP/4CAAAAAAAAAYAAAAAwAAAApjgJPWPy4D8Mk6mCUUm9PwAAAD/+AgAAAAAAAAGBAAAAMAAAAKDMYmlwAOE/DJOpglFJvT8AAAA/DQMAAAAAAAABggAAADAAAACdlo//dgfhPwyTqYJRSb0/AAAAPw0DAAAAAAAAAYMAAAAwAAAAmCrpK4QV4T8Mk6mCUUm9PwAAAD8dAwAAAAAAAAGEAAAAMAAAAJO+QliRI+E/DJOpglFJvT8AAAA/LQMAAAAAAAABhQAAADAAAACMHMkapTjhPwyTqYJRSb0/AAAAPy0DAAAAAAAAAYYAAAAwAAAAg3pP3bhN4T8Mk6mCUUm9PwAAAD88AwAAAAAAAAGHAAAAMAAAAHmiAjbTaeE/DJOpglFJvT8AAAA/PAMAAAAAAAABiAAAADAAAABvyrWO7YXhPwyTqYJRSb0/AAAAP0wDAAAAAAAAAYkAAAAwAAAAY/Jo5wei4T8Mk6mCUUm9PwAAAD9MAwAAAAAAAAGKAAAAMAAAAFkaHEAivuE/DJOpglFJvT8AAAA/WwMAAAAAAAABiwAAADAAAABNDPwuQ+HhPwyTqYJRSb0/AAAAP3UDAAAAAAAAAYwAAAAwAAAAQTSvh1394T8Mk6mCUUm9PwAAAD+FAwAAAAAAAAGNAAAAMAAAADqSNUpxEuI/DJOpglFJvT8AAAA/hQMAAAAAAAABjgAAADAAAAA1Jo92fiDiPwyTqYJRSb0/AAAAP5UDAAAAAAAAAY8AAAAwAAAALYQVOZI14j8Mk6mCUUm9PwAAAD+VAwAAAAAAAAGQAAAAMAAAAClOQs+YPOI/DJOpglFJvT8AAAA/pAMAAAAAAAABkQAAADAAAAAnGG9ln0PiPwyTqYJRSb0/AAAAP6QDAAAAAAAAAZIAAAAwAAAAJOKb+6VK4j8Mk6mCUUm9PwAAAD+0AwAAAAAAAAGTAAAAMAAAACKsyJGsUeI/DJOpglFJvT8AAAA/xAMAAAAAAAABlAAAADAAAAAfdvUns1jiPwyTqYJRSb0/AAAAP9MDAAAAAAAAAZUAAAAwAAAAHUAivrlf4j8Mk6mCUUm9PwAAAD/TAwAAAAAAAAGWAAAAMAAAABoKT1TAZuI/DJOpglFJvT8AAAA/4wMAAAAAAAABlwAAADAAAAAX1Hvqxm3iP/wh/fZ14Lw/AAAAP+MDAAAAAAAAAZgAAAAwAAAAEmjVFtR74j/8If32deC8PwAAAD/yAwAAAAAAAAGZAAAAMAAAAArGW9nnkOI/9LBQa5p3vD8AAAA/8gMAAAAAAAABmgAAADAAAAACJOKb+6XiP+Q/pN++Drw/AAAAPwIEAAAAAAAAAZsAAAAwAAAA+EuV9BXC4j/kP6Tfvg68PwAAAD8CBAAAAAAAAAGcAAAAMAAAAPCpG7cp1+I/zF1LyAc9uz8AAAA/EgQAAAAAAAABnQAAADAAAADoB6J5PeziP8xdS8gHPbs/AAAAPxIEAAAAAAAAAZ4AAAAwAAAA4GUoPFEB4z+87J48LNS6PwAAAD8hBAAAAAAAAAGfAAAAMAAAAN0vVdJXCOM/vOyePCzUuj8AAAA/IQQAAAAAAAABoAAAADAAAADb+YFoXg/jP7zsnjws1Lo/AAAAPzEEAAAAAAAAAaEAAAAwAAAA2/mBaF4P4z+0e/KwUGu6PwAAAD9gBAAAAAAAAAGiAAAAMAAAANjDrv5kFuM/rApGJXUCuj8AAAA/bwQAAAAAAAABowAAADAAAADWjduUax3jP5yZmZmZmbk/AAAAP38EAAAAAAAAAaQAAAAwAAAA1o3blGsd4z+MKO0NvjC5PwAAAD9/BAAAAAAAAAGlAAAAMAAAANEhNcF4K+M/dEaU9gZfuD8AAAA/jwQAAAAAAAABpgAAADAAAADO62FXfzLjP1xkO99Pjbc/AAAAP48EAAAAAAAAAacAAAAwAAAAyrWO7YU54z9M845TdCS3PwAAAD+eBAAAAAAAAAGoAAAAMAAAAMq1ju2FOeM/NBE2PL1Stj8AAAA/ngQAAAAAAAABqQAAADAAAADKtY7thTnjPyygibDh6bU/AAAAP64EAAAAAAAAAaoAAAAwAAAAyrWO7YU54z8cL90kBoG1PwAAAD++BAAAAAAAAAGrAAAAMAAAAMh/u4OMQOM/HC/dJAaBtT8AAAA/vgQAAAAAAAABrAAAADAAAADIf7uDjEDjPwy+MJkqGLU/AAAAP80EAAAAAAAAAa0AAAAwAAAAyH+7g4xA4z8ETYQNT6+0PwAAAD/NBAAAAAAAAAGuAAAAMAAAAMh/u4OMQOM/9NvXgXNGtD8AAAA/3QQAAAAAAAABrwAAADAAAADIf7uDjEDjP9z5fmq8dLM/AAAAP90EAAAAAAAAAbAAAAAwAAAAyH+7g4xA4z/MiNLe4AuzPwAAAD/sBAAAAAAAAAGxAAAAMAAAAMh/u4OMQOM/tKZ5xyk6sj8AAAA/7AQAAAAAAAABsgAAADAAAADIf7uDjEDjP5zEILByaLE/AAAAP/wEAAAAAAAAAbMAAAAwAAAAyrWO7YU54z+E4seYu5awPwAAAD/8BAAAAAAAAAG0AAAAMAAAAM7rYVd/MuM/yADeAgmKrz8AAAA/DAUAAAAAAAABtQAAADAAAADRITXBeCvjP4ha07zjFK0/AAAAPwwFAAAAAAAAAbYAAAAwAAAA1o3blGsd4z8o0m9fB86pPwAAAD8bBQAAAAAAAAG3AAAAMAAAANv5gWheD+M/2CtlGeJYpz8AAAA/GwUAAAAAAAABuAAAADAAAADl0c4PRPPiP2ijAbwFEqQ/AAAAPysFAAAAAAAAAbkAAAAwAAAA7nNITTDe4j8IG55eKcugPwAAAD8rBQAAAAAAAAG6AAAAMAAAAPhLlfQVwuI/UCV1ApoImz8AAAA/OwUAAAAAAAABuwAAADAAAAAFWrUF9Z7iP3AUrkfhepQ/AAAAPzsFAAAAAAAAAbwAAAAwAAAACsZb2eeQ4j8wjErqBDSRPwAAAD9KBQAAAAAAAAG9AAAAMAAAABJo1RbUe+I/YAfOGVHaiz8AAAA/SgUAAAAAAAABvgAAADAAAAAX1Hvqxm3iP8D2Bl+YTIU/AAAAP1oFAAAAAAAAAb8AAAAwAAAAHUAivrlf4j9AbqMBvAWCPwAAAD9aBQAAAAAAAAHAAAAAMAAAAB929SezWOI/wMt/SL99fT8AAAA/aQUAAAAAAAABwQAAADAAAAAirMiRrFHiP8DLf0i/fX0/AAAAP3kFAAAAAAAAAcIAAAAwAAAAJOKb+6VK4j/Ay39Iv319PwAAAD+QBQAAAAAAAAHDAAAAMAAAACcYb2WfQ+I/wMt/SL99fT8AAAA/oAUAAAAAAAABxAAAADAAAAApTkLPmDziP8DLf0i/fX0/AAAAP7AFAAAAAAAAAcUAAAAwAAAAL7rooosu4j/Ay39Iv319PwAAAD+wBQAAAAAAAAHGAAAAMAAAADUmj3Z+IOI/wMt/SL99fT8AAAA/vwUAAAAAAAABxwAAADAAAAA8yAi0agviP8DLf0i/fX0/AAAAP78FAAAAAAAAAcgAAAAwAAAARGqC8Vb24T/Ay39Iv319PwAAAD/PBQAAAAAAAAHJAAAAMAAAAE9Cz5g82uE/QG6jAbwFgj8AAAA/zwUAAAAAAAABygAAADAAAABcUO+pG7fhP0BuowG8BYI/AAAAP94FAAAAAAAAAcsAAAAwAAAAbJTiJPSM4T/A9gZfmEyFPwAAAD/eBQAAAAAAAAHMAAAAMAAAAIN6T924TeE/AH9qvHSTiD8AAAA/7gUAAAAAAAABzQAAADAAAACYKukrhBXhPwB/arx0k4g/AAAAP+4FAAAAAAAAAc4AAAAwAAAArdqCek/d4D9gB84ZUdqLPwAAAD/+BQAAAAAAAAHPAAAAMAAAALvooosuuuA/YAfOGVHaiz8AAAA//gUAAAAAAAAB0AAAADAAAADFwO8yFJ7gP2AHzhlR2os/AAAAPw0GAAAAAAAAAdEAAAAwAAAAz5g82vmB4D/gjzF3LSGPPwAAAD8NBgAAAAAAAAHSAAAAMAAAANg6thfmbOA/4I8xdy0hjz8AAAA/HQYAAAAAAAAB0wAAADAAAADacImB32XgPzCMSuoENJE/AAAAPx0GAAAAAAAAAdQAAAAwAAAA39wvVdJX4D8wjErqBDSRPwAAAD8tBgAAAAAAAAHVAAAAMAAAAOVI1ijFSeA/MIxK6gQ0kT8AAAA/LQYAAAAAAAAB1gAAADAAAADnfqmSvkLgPzCMSuoENJE/AAAAPzwGAAAAAAAAAdcAAAAwAAAA7OpPZrE04D9QUPwYc9eSPwAAAD88BgAAAAAAAAHYAAAAMAAAAPJW9jmkJuA/UFD8GHPXkj8AAAA/TAYAAAAAAAAB2QAAADAAAAD3wpwNlxjgP1BQ/Bhz15I/AAAAP1sGAAAAAAAAAdoAAAAwAAAA/C5D4YkK4D9QUPwYc9eSPwAAAD9bBgAAAAAAAAHbAAAAMAAAAAiieT3s6t8/cBSuR+F6lD8AAAA/WwYAAAAAAAAB3AAAADAAAAAY5my4xMDfP3AUrkfhepQ/AAAAP2sGAAAAAAAAAd0AAAAwAAAAMgKt2oJ63z9wFK5H4XqUPwAAAD9rBgAAAAAAAAHeAAAAMAAAAE4e7fxANN8/cBSuR+F6lD8AAAA/ewYAAAAAAAAB3wAAADAAAABeYuB3GQrfP3AUrkfhepQ/AAAAP3sGAAAAAAAAAeAAAAAwAAAAbKbT8vHf3j9wFK5H4XqUPwAAAD+KBgAAAAAAAAHhAAAAMAAAAIJWbUG9p94/cBSuR+F6lD8AAAA/igYAAAAAAAAB4gAAADAAAACccq1je2HeP3AUrkfhepQ/AAAAP5oGAAAAAAAAAeMAAAAwAAAAsCJHskYp3j9wFK5H4XqUPwAAAD+aBgAAAAAAAAHkAAAAMAAAAMbS4AAS8d0/cBSuR+F6lD8AAAA/qgYAAAAAAAAB5QAAADAAAADg7iAj0KrdP3AUrkfhepQ/AAAAP6oGAAAAAAAAAeYAAAAwAAAA9Z66cZty3T9QUPwYc9eSPwAAAD+5BgAAAAAAAAHnAAAAMAAAABC7+pNZLN0/UFD8GHPXkj8AAAA/uQYAAAAAAAAB6AAAADAAAAAvQ+GJCtjcP1BQ/Bhz15I/AAAAP8kGAAAAAAAAAekAAAAwAAAARfN62NWf3D9QUPwYc9eSPwAAAD/JBgAAAAAAAAHqAAAAMAAAAFqjFCehZ9w/UFD8GHPXkj8AAAA/2AYAAAAAAAAB6wAAADAAAABp5weieT3cP1BQ/Bhz15I/AAAAP+gGAAAAAAAAAewAAAAwAAAAeiv7HFIT3D9wFK5H4XqUPwAAAD/oBgAAAAAAAAHtAAAAMAAAAIQDSMQ399s/cBSuR+F6lD8AAAA/+AYAAAAAAAAB7gAAADAAAACO25RrHdvbP7DYX3ZPHpY/AAAAP/gGAAAAAAAAAe8AAAAwAAAAk0c7PxDN2z+w2F92Tx6WPwAAAD8HBwAAAAAAAAHwAAAAMAAAAJmz4RIDv9s/sNhfdk8elj8AAAA/BwcAAAAAAAAB8QAAADAAAACfH4jm9bDbP7DYX3ZPHpY/AAAAPxcHAAAAAAAAAfIAAAAwAAAApIsuuuii2z+w2F92Tx6WPwAAAD9GBwAAAAAAAAHzAAAAMAAAAK5je2HOhts/sNhfdk8elj8AAAA/RgcAAAAAAAAB9AAAADAAAAC5O8gItGrbP7DYX3ZPHpY/AAAAP1UHAAAAAAAAAfUAAAAwAAAAyH+7g4xA2z+w2F92Tx6WPwAAAD9VBwAAAAAAAAH2AAAAMAAAANnDrv5kFts/sNhfdk8elj8AAAA/ZQcAAAAAAAAB9wAAADAAAADtc0hNMN7aP7DYX3ZPHpY/AAAAP2UHAAAAAAAAAfgAAAAwAAAAAiTim/ul2j9wFK5H4XqUPwAAAD91BwAAAAAAAAH5AAAAMAAAABjUe+rGbdo/cBSuR+F6lD8AAAA/dQcAAAAAAAAB+gAAADAAAAA3XGLgdxnaP3AUrkfhepQ/AAAAP4QHAAAAAAAAAfsAAAAwAAAATAz8LkPh2T9wFK5H4XqUPwAAAD+EBwAAAAAAAAH8AAAAMAAAAFxQ76kbt9k/cBSuR+F6lD8AAAA/lAcAAAAAAAAB/QAAADAAAAByAIn45n7ZP3AUrkfhepQ/AAAAP5QHAAAAAAAAAf4AAAAwAAAAfNjVn8xi2T9wFK5H4XqUPwAAAD+kBwAAAAAAAAH/AAAAMAAAAIscyRqlONk/cBSuR+F6lD8AAAA/pAcAAAAAAAABAAEAADAAAACRiG/ulyrZP3AUrkfhepQ/AAAAP7MHAAAAAAAAAQEBAAAwAAAAlvQVwooc2T9wFK5H4XqUPwAAAD+zBwAAAAAAAAECAQAAMAAAAJtgvJV9Dtk/cBSuR+F6lD8AAAA/wwcAAAAAAAABAwEAADAAAACgzGJpcADZP3AUrkfhepQ/AAAAP9IHAAAAAAAAAQQBAAAwAAAApTgJPWPy2D9wFK5H4XqUPwAAAD/iBwAAAAAAAAEFAQAAMAAAAKqkrxBW5Ng/cBSuR+F6lD8AAAA/4gcAAAAAAAABBgEAADAAAAC2fPy3O8jYP3AUrkfhepQ/AAAAP+IHAAAAAAAAAQcBAAAwAAAAwFRJXyGs2D+w2F92Tx6WPwAAAD/yBwAAAAAAAAEIAQAAMAAAANCYPNr5gdg/sNhfdk8elj8AAAA/AQgAAAAAAAABCQEAADAAAADg3C9V0lfYP7DYX3ZPHpY/AAAAPwEIAAAAAAAAAQoBAAAwAAAA8CAj0Kot2D/wnBGlvcGXPwAAAD8RCAAAAAAAAAELAQAAMAAAAATRvB529dc/MGHD0ytlmT8AAAA/EQgAAAAAAAABDAEAADAAAAAPqQnGW9nXPzBhw9MrZZk/AAAAPyEIAAAAAAAAAQ0BAAAwAAAAGoFWbUG91z9QJXUCmgibPwAAAD8hCAAAAAAAAAEOAQAAMAAAAB/t/EA0r9c/UCV1ApoImz8AAAA/MAgAAAAAAAABDwEAADAAAAAkWaMUJ6HXP3DpJjEIrJw/AAAAPzAIAAAAAAAAARABAAAwAAAAKcVJ6BmT1z+wrdhfdk+ePwAAAD+eCAAAAAAAAAERAQAAMAAAACnFSegZk9c/8HGKjuTynz8AAAA/vQgAAAAAAAABEgEAADAAAAApxUnoGZPXPwgbnl4py6A/AAAAP/sIAAAAAAAAARMBAAAwAAAAKcVJ6BmT1z8o/fZ14JyhPwAAAD8LCQAAAAAAAAEUAQAAMAAAACnFSegZk9c/ON9PjZduoj8AAAA/GwkAAAAAAAABFQEAADAAAAAkWaMUJ6HXP1jBqKROQKM/AAAAPxsJAAAAAAAAARYBAAAwAAAAJFmjFCeh1z9oowG8BRKkPwAAAD8qCQAAAAAAAAEXAQAAMAAAAB/t/EA0r9c/aKMBvAUSpD8AAAA/KgkAAAAAAAABGAEAADAAAAAf7fxANK/XP6hns+pztaU/AAAAPzoJAAAAAAAAARkBAAAwAAAAGoFWbUG91z+4SQwCK4emPwAAAD86CQAAAAAAAAEaAQAAMAAAABqBVm1Bvdc/2CtlGeJYpz8AAAA/SQkAAAAAAAABGwEAADAAAAAVFbCZTsvXPwjwFkhQ/Kg/AAAAP0kJAAAAAAAAARwBAAAwAAAAD6kJxlvZ1z84tMh2vp+qPwAAAD9ZCQAAAAAAAAEdAQAAMAAAAAk9Y/Jo59c/SJYhjnVxqz8AAAA/WQkAAAAAAAABHgEAADAAAAAJPWPyaOfXP2h4eqUsQ6w/AAAAP2kJAAAAAAAAAR8BAAAwAAAABNG8Hnb11z+oPCzUmuatPwAAAD9pCQAAAAAAAAEgAQAAMAAAAP9kFkuDA9g/uB6F61G4rj8AAAA/eAkAAAAAAAABIQEAADAAAAD/ZBZLgwPYP8gA3gIJiq8/AAAAP3gJAAAAAAAAASIBAAAwAAAA/2QWS4MD2D90cRsN4C2wPwAAAD+ICQAAAAAAAAEjAQAAMAAAAPr4b3eQEdg/hOLHmLuWsD8AAAA/iAkAAAAAAAABJAEAADAAAAD6+G93kBHYP5zEILByaLE/AAAAP5gJAAAAAAAAASUBAAAwAAAA+vhvd5AR2D+kNc07TtGxPwAAAD+YCQAAAAAAAAEmAQAAMAAAAPr4b3eQEdg/xBcmUwWjsj8AAAA/pwkAAAAAAAABJwEAADAAAAD6+G93kBHYP8yI0t7gC7M/AAAAP7IJAAAAAAAAASgBAAAwAAAA9YzJo50f2D/c+X5qvHSzPwAAAD/CCQAAAAAAAAEpAQAAMAAAAPWMyaOdH9g/9NvXgXNGtD8AAAA/wgkAAAAAAAABKgEAADAAAAD1jMmjnR/YPwRNhA1Pr7Q/AAAAP9EJAAAAAAAAASsBAAAwAAAA9YzJo50f2D8MvjCZKhi1PwAAAD/RCQAAAAAAAAEsAQAAMAAAAPWMyaOdH9g/HC/dJAaBtT8AAAA/4QkAAAAAAAABLQEAADAAAAD1jMmjnR/YPyygibDh6bU/AAAAP+EJAAAAAAAAAS4BAAAwAAAA9YzJo50f2D80ETY8vVK2PwAAAD/xCQAAAAAAAAEvAQAAMAAAAPWMyaOdH9g/PILix5i7tj8AAAA/AAoAAAAAAAABMAEAADAAAAD1jMmjnR/YP1xkO99Pjbc/AAAAPxAKAAAAAAAAATEBAAAwAAAA9YzJo50f2D9s1edqK/a3PwAAAD8QCgAAAAAAAAEyAQAAMAAAAPWMyaOdH9g/dEaU9gZfuD8AAAA/IAoAAAAAAAABMwEAADAAAAD1jMmjnR/YP4wo7Q2+MLk/AAAAPyAKAAAAAAAAATQBAAAwAAAA9YzJo50f2D+sCkYldQK6PwAAAD8vCgAAAAAAAAE1AQAAMAAAAPWMyaOdH9g/vOyePCzUuj8AAAA/LwoAAAAAAAABNgEAADAAAAD1jMmjnR/YP9zO91Pjpbs/AAAAPz8KAAAAAAAAATcBAAAwAAAA9YzJo50f2D/8If32deC8PwAAAD8/CgAAAAAAAAE4AQAAMAAAAPWMyaOdH9g/HARWDi2yvT8AAAA/TgoAAAAAAAABOQEAADAAAAD1jMmjnR/YPzTmriXkg74/AAAAP04KAAAAAAAAAToBAAAwAAAA9YzJo50f2D9MyAc9m1W/PwAAAD9eCgAAAAAAAAE7AQAAMAAAAPWMyaOdH9g/VDm0yHa+vz8AAAA/bgoAAAAAAAABPAEAADAAAAAvQ+GJCtjkP7lrCfmgZ9M/AAAAPwAAAAAAAAAAAT0BAAAwAAAALA0OIBHf5D+5awn5oGfTPwAAAD99AAAAAAAAAAE+AQAAMAAAACVrlOIk9OQ/uWsJ+aBn0z8AAAA/iQAAAAAAAAABPwEAADAAAAAdyRqlOAnlP7lrCfmgZ9M/AAAAP5gAAAAAAAAAAUABAAAwAAAAFiehZ0we5T+5awn5oGfTPwAAAD+YAAAAAAAAAAFBAQAAMAAAAA2FJypgM+U/uWsJ+aBn0z8AAAA/qAAAAAAAAAABQgEAADAAAAADrdqCek/lP3VPHhZqTdM/AAAAP7gAAAAAAAAAAUMBAAAwAAAA+wphRY5k5T91Tx4Wak3TPwAAAD+4AAAAAAAAAAFEAQAAMAAAAO38QDSvh+U/dU8eFmpN0z8AAAA/xwAAAAAAAAABRQEAADAAAADjJPSMyaPlP3VPHhZqTdM/AAAAP8cAAAAAAAAAAUYBAAAwAAAA2Uyn5eO/5T91Tx4Wak3TPwAAAD/XAAAAAAAAAAFHAQAAMAAAAMs+h9QE4+U/dU8eFmpN0z8AAAA/1wAAAAAAAAABSAEAADAAAAC+MGfDJQbmP3VPHhZqTdM/AAAAP+cAAAAAAAAAAUkBAAAwAAAAsSJHskYp5j8zMzMzMzPTPwAAAD/nAAAAAAAAAAFKAQAAMAAAAKQUJ6FnTOY/MzMzMzMz0z8AAAA/9gAAAAAAAAABSwEAADAAAACV0DMmj3bmPzMzMzMzM9M/AAAAP/YAAAAAAAAAAUwBAAAwAAAAhIxAq7ag5j8zMzMzMzPTPwAAAD8GAQAAAAAAAAFNAQAAMAAAAHVITTDeyuY/MzMzMzMz0z8AAAA/FQEAAAAAAAABTgEAADAAAABnOi0f/+3mP+8WSFD8GNM/AAAAPxUBAAAAAAAAAU8BAAAwAAAAWPY5pCYY5z/vFkhQ/BjTPwAAAD8VAQAAAAAAAAFQAQAAMAAAAEroGZNHO+c/rfpcbcX+0j8AAAA/JQEAAAAAAAABUQEAADAAAABAEM3rYVfnP636XG3F/tI/AAAAPyUBAAAAAAAAAVIBAAAwAAAAMgKt2oJ65z9p3nGKjuTSPwAAAD81AQAAAAAAAAFTAQAAMAAAACgqYDOdluc/ad5xio7k0j8AAAA/NQEAAAAAAAABVAEAADAAAAAgiOb1sKvnP2necYqO5NI/AAAAP0QBAAAAAAAAAVUBAAAwAAAAE3rG5NHO5z8lwoanV8rSPwAAAD9EAQAAAAAAAAFWAQAAMAAAAAvYTKfl4+c/JcKGp1fK0j8AAAA/VAEAAAAAAAABVwEAADAAAAADNtNp+fjnPyXChqdXytI/AAAAP2QBAAAAAAAAAVgBAAAwAAAA/JNZLA0O6D8lwoanV8rSPwAAAD9kAQAAAAAAAAFZAQAAMAAAAPPx3+4gI+g/JcKGp1fK0j8AAAA/ZAEAAAAAAAABWgEAADAAAADuhTkbLjHoPyXChqdXytI/AAAAP3MBAAAAAAAAAVsBAAAwAAAA5uO/3UFG6D/jpZvEILDSPwAAAD9zAQAAAAAAAAFcAQAAMAAAAN9BRqBVW+g/46WbxCCw0j8AAAA/gwEAAAAAAAABXQEAADAAAADa1Z/MYmnoP+Olm8QgsNI/AAAAP4MBAAAAAAAAAV4BAAAwAAAA0TMmj3Z+6D/jpZvEILDSPwAAAD+SAQAAAAAAAAFfAQAAMAAAAMmRrFGKk+g/46WbxCCw0j8AAAA/ogEAAAAAAAABYAEAADAAAADEJQZ+l6HoP+Olm8QgsNI/AAAAP6IBAAAAAAAAAWEBAAAwAAAAvYOMQKu26D/jpZvEILDSPwAAAD+yAQAAAAAAAAFiAQAAMAAAALThEgO/y+g/46WbxCCw0j8AAAA/sgEAAAAAAAABYwEAADAAAACsP5nF0uDoP+Olm8QgsNI/AAAAP8EBAAAAAAAAAWQBAAAwAAAApZ0fiOb16D/jpZvEILDSPwAAAD/BAQAAAAAAAAFlAQAAMAAAAJrF0uAAEuk/46WbxCCw0j8AAAA/0QEAAAAAAAABZgEAADAAAACSI1mjFCfpP+Olm8QgsNI/AAAAP9EBAAAAAAAAAWcBAAAwAAAAiEsM/C5D6T/jpZvEILDSPwAAAD/hAQAAAAAAAAFoAQAAMAAAAICpkr5CWOk/46WbxCCw0j8AAAA/4QEAAAAAAAABaQEAADAAAAB3BxmBVm3pP+Olm8QgsNI/AAAAP/ABAAAAAAAAAWoBAAAwAAAAcGWfQ2qC6T/jpZvEILDSPwAAAD/wAQAAAAAAAAFrAQAAMAAAAGjDJQZ+l+k/46WbxCCw0j8AAAA/AAIAAAAAAAABbAEAADAAAABgIazIkazpP+Olm8QgsNI/AAAAPwACAAAAAAAAAW0BAAAwAAAAWH8yi6XB6T+fibDh6ZXSPwAAAD8PAgAAAAAAAAFuAQAAMAAAAE2n5eO/3ek/n4mw4emV0j8AAAA/DwIAAAAAAAABbwEAADAAAABBmcXS4ADqP5+JsOHpldI/AAAAPx8CAAAAAAAAAXABAAAwAAAAOPdLlfQV6j9dbcX+snvSPwAAAD8fAgAAAAAAAAFxAQAAMAAAAC4f/+0OMuo/XW3F/rJ70j8AAAA/LwIAAAAAAAABcgEAADAAAAAkR7JGKU7qP11txf6ye9I/AAAAPy8CAAAAAAAAAXMBAAAwAAAAHKU4CT1j6j9dbcX+snvSPwAAAD8+AgAAAAAAAAF0AQAAMAAAABHN62FXf+o/XW3F/rJ70j8AAAA/PgIAAAAAAAABdQEAADAAAAAH9Z66cZvqP11txf6ye9I/AAAAP04CAAAAAAAAAXYBAAAwAAAA/RxSE4y36j9dbcX+snvSPwAAAD9OAgAAAAAAAAF3AQAAMAAAAOzYXpiz4eo/XW3F/rJ70j8AAAA/XgIAAAAAAAABeAEAADAAAADiABLxzf3qP11txf6ye9I/AAAAP14CAAAAAAAAAXkBAAAwAAAA1yjFSegZ6z9dbcX+snvSPwAAAD9tAgAAAAAAAAF6AQAAMAAAAM1QeKICNus/XW3F/rJ70j8AAAA/bQIAAAAAAAABewEAADAAAADFrv5kFkvrP11txf6ye9I/AAAAP30CAAAAAAAAAXwBAAAwAAAAvAyFJypg6z9dbcX+snvSPwAAAD99AgAAAAAAAAF9AQAAMAAAALVqC+o9des/XW3F/rJ70j8AAAA/jAIAAAAAAAABfgEAADAAAACoXOvYXpjrP11txf6ye9I/AAAAP4wCAAAAAAAAAX8BAAAwAAAAo/BEBWym6z9dbcX+snvSPwAAAD+cAgAAAAAAAAGAAQAAMAAAAJgY+F2Gwus/XW3F/rJ70j8AAAA/rAIAAAAAAAABgQEAADAAAACQdn4gmtfrP11txf6ye9I/AAAAP6wCAAAAAAAAAYIBAAAwAAAAhp4xebTz6z9dbcX+snvSPwAAAD+7AgAAAAAAAAGDAQAAMAAAAHrG5NHOD+w/n4mw4emV0j8AAAA/uwIAAAAAAAABhAEAADAAAABpTB7t/EDsP+Olm8QgsNI/AAAAP8sCAAAAAAAAAYUBAAAwAAAAXXTRRRdd7D/jpZvEILDSPwAAAD/LAgAAAAAAAAGGAQAAMAAAAFFmsTQ4gOw/ad5xio7k0j8AAAA/2wIAAAAAAAABhwEAADAAAABBIr65X6rsP636XG3F/tI/AAAAP9sCAAAAAAAAAYgBAAAwAAAANBSeqIDN7D+t+lxtxf7SPwAAAD/qAgAAAAAAAAGJAQAAMAAAACcGfpeh8Ow/MzMzMzMz0z8AAAA/6gIAAAAAAAABigEAADAAAAAZ+F2GwhPtP3VPHhZqTdM/AAAAP/oCAAAAAAAAAYsBAAAwAAAACrRqC+o97T91Tx4Wak3TPwAAAD/6AgAAAAAAAAGMAQAAMAAAAPylSvoKYe0/uWsJ+aBn0z8AAAA/CQMAAAAAAAABjQEAADAAAADvlyrpK4TtP7lrCfmgZ9M/AAAAPwkDAAAAAAAAAY4BAAAwAAAA3B1kBFq17T/9h/Tb14HTPwAAAD8ZAwAAAAAAAAGPAQAAMAAAANAPRPN62O0//Yf029eB0z8AAAA/GQMAAAAAAAABkAEAADAAAADDASTim/vtP/2H9NvXgdM/AAAAPykDAAAAAAAAAZEBAAAwAAAAsIdd/cks7j8/pN++DpzTPwAAAD8pAwAAAAAAAAGSAQAAMAAAAKBDaoLxVu4/P6Tfvg6c0z8AAAA/OAMAAAAAAAABkwEAADAAAACOyaOdH4juPz+k374OnNM/AAAAPzgDAAAAAAAAAZQBAAAwAAAAfoWwIkey7j8/pN++DpzTPwAAAD9IAwAAAAAAAAGVAQAAMAAAAHF3kBFo1e4/P6Tfvg6c0z8AAAA/SAMAAAAAAAABlgEAADAAAABhM52Wj//uPz+k374OnNM/AAAAP1gDAAAAAAAAAZcBAAAwAAAAUyV9hbAi7z8/pN++DpzTPwAAAD9YAwAAAAAAAAGYAQAAMAAAAE2DA0jEN+8/P6Tfvg6c0z8AAAA/ZwMAAAAAAAABmQEAADAAAABHF1100UXvPz+k374OnNM/AAAAP2cDAAAAAAAAAZoBAAAwAAAAQau2oN5T7z8/pN++DpzTPwAAAD93AwAAAAAAAAGbAQAAMAAAAD914zblWu8/P6Tfvg6c0z8AAAA/dwMAAAAAAAABnAEAADAAAAA7PxDN62HvPz+k374OnNM/AAAAP4YDAAAAAAAAAZ0BAAAwAAAAOQk9Y/Jo7z8/pN++DpzTPwAAAD/kAwAAAAAAAAGeAQAAMAAAADfTafn4b+8//Yf029eB0z8AAAA/cQQAAAAAAAABnwEAADAAAAA1nZaP/3bvP7lrCfmgZ9M/AAAAP3EEAAAAAAAAAaABAAAwAAAANZ2Wj/927z91Tx4Wak3TPwAAAD+ABAAAAAAAAAGhAQAAMAAAADFnwyUGfu8/MzMzMzMz0z8AAAA/gAQAAAAAAAABogEAADAAAAAvMfC7DIXvP+8WSFD8GNM/AAAAP5AEAAAAAAAAAaMBAAAwAAAALfscUhOM7z+t+lxtxf7SPwAAAD+QBAAAAAAAAAGkAQAAMAAAACvFSegZk+8/ad5xio7k0j8AAAA/oAQAAAAAAAABpQEAADAAAAArxUnoGZPvPyXChqdXytI/AAAAP+gEAAAAAAAAAaYBAAAwAAAAK8VJ6BmT7z/jpZvEILDSPwAAAD/4BAAAAAAAAAGnAQAAMAAAACePdn4gmu8/46WbxCCw0j8AAAA/CAUAAAAAAAABqAEAADAAAADqoosuuujqP/OOU3Qkl98/AAAAPwAAAAAAAAAAAakBAAAwAAAA5TblWsf26j/zjlN0JJffPwAAAD+tAAAAAAAAAAGqAQAAMAAAAN/KPofUBOs/845TdCSX3z8AAAA/vAAAAAAAAAABqwEAADAAAADU8vHf7iDrP/OOU3Qkl98/AAAAP7wAAAAAAAAAAawBAAAwAAAAyhqlOAk96z/zjlN0JJffPwAAAD/MAAAAAAAAAAGtAQAAMAAAALwMhScqYOs/845TdCSX3z8AAAA/zAAAAAAAAAABrgEAADAAAACw/mQWS4PrP/OOU3Qkl98/AAAAP9wAAAAAAAAAAa8BAAAwAAAAnYSeMXm06z9tVn2utmLfPwAAAD/cAAAAAAAAAAGwAQAAMAAAAI1Aq7ag3us/KTqSy39I3z8AAAA/6wAAAAAAAAABsQEAADAAAAB6xuTRzg/sPyk6kst/SN8/AAAAP/sAAAAAAAAAAbIBAAAwAAAAaUwe7fxA7D+hAbwFEhTfPwAAAD/7AAAAAAAAAAGzAQAAMAAAAFgIK3Ika+w/G8nlP6Tf3j8AAAA/+wAAAAAAAAABtAEAADAAAABOMN7KPofsP9es+lxtxd4/AAAAPwoBAAAAAAAAAbUBAAAwAAAARFiRI1mj7D+XkA96NqvePwAAAD8KAQAAAAAAAAG2AQAAMAAAADmARHxzv+w/U3Qkl/+Q3j8AAAA/GgEAAAAAAAABtwEAADAAAAAsciRrlOLsPw9YObTIdt4/AAAAPyoBAAAAAAAAAbgBAAAwAAAAIprXw67+7D/NO07RkVzePwAAAD8qAQAAAAAAAAG5AQAAMAAAABn4XYbCE+0/zTtO0ZFc3j8AAAA/OQEAAAAAAAABugEAADAAAAAPIBHf3C/tP4kfY+5aQt4/AAAAPzkBAAAAAAAAAbsBAAAwAAAACrRqC+o97T9FA3gLJCjePwAAAD9JAQAAAAAAAAG8AQAAMAAAAAIS8c39Uu0/RQN4CyQo3j8AAAA/SQEAAAAAAAABvQEAADAAAAD6b3eQEWjtPwHnjCjtDd4/AAAAP1kBAAAAAAAAAb4BAAAwAAAA8s39UiV97T8B54wo7Q3ePwAAAD9ZAQAAAAAAAAG/AQAAMAAAAOorhBU5ku0/v8qhRbbz3T8AAAA/aAEAAAAAAAABwAEAADAAAADjiQrYTKftP3uutmJ/2d0/AAAAP2gBAAAAAAAAAcEBAAAwAAAA2ueQmmC87T97rrZif9ndPwAAAD94AQAAAAAAAAHCAQAAMAAAANV76sZtyu0/e662Yn/Z3T8AAAA/eAEAAAAAAAABwwEAADAAAADN2XCJgd/tPzuSy39Iv90/AAAAP4cBAAAAAAAAAcQBAAAwAAAAyG3KtY7t7T/3deCcEaXdPwAAAD+HAQAAAAAAAAHFAQAAMAAAAMMBJOKb++0/93XgnBGl3T8AAAA/lwEAAAAAAAABxgEAADAAAAC/y1B4ogLuP/d14JwRpd0/AAAAP5cBAAAAAAAAAccBAAAwAAAAul+qpK8Q7j/3deCcEaXdPwAAAD+nAQAAAAAAAAHIAQAAMAAAALgp1zq2F+4/93XgnBGl3T8AAAA/pwEAAAAAAAAByQEAADAAAAC18wPRvB7uP/d14JwRpd0/AAAAP7YBAAAAAAAAAcoBAAAwAAAAs70wZ8Ml7j/3deCcEaXdPwAAAD/GAQAAAAAAAAHLAQAAMAAAALO9MGfDJe4/s1n1udqK3T8AAAA/1gEAAAAAAAABzAEAADAAAACwh139ySzuP7NZ9bnait0/AAAAP+UBAAAAAAAAAc0BAAAwAAAArlGKk9Az7j+zWfW52ordPwAAAD/lAQAAAAAAAAHOAQAAMAAAAKavEFbkSO4/s1n1udqK3T8AAAA/9QEAAAAAAAABzwEAADAAAACgQ2qC8VbuP7NZ9bnait0/AAAAP/UBAAAAAAAAAdABAAAwAAAAnQ2XGPhd7j+zWfW52ordPwAAAD8EAgAAAAAAAAHRAQAAMAAAAJZrHdsLc+4/s1n1udqK3T8AAAA/FAIAAAAAAAAB0gEAADAAAACTNUpxEnruP7NZ9bnait0/AAAAPxQCAAAAAAAAAdMBAAAwAAAAkf92BxmB7j+zWfW52ordPwAAAD8kAgAAAAAAAAHUAQAAMAAAAI7Jo50fiO4/s1n1udqK3T8AAAA/JAIAAAAAAAAB1QEAADAAAACMk9AzJo/uP7NZ9bnait0/AAAAPzMCAAAAAAAAAdYBAAAwAAAAhicqYDOd7j+zWfW52ordPwAAAD8zAgAAAAAAAAHXAQAAMAAAAIPxVvY5pO4/s1n1udqK3T8AAAA/DAMAAAAAAAAB2AEAADAAAACAu4OMQKvuP7NZ9bnait0/AAAAPxsDAAAAAAAAAdkBAAAwAAAAgLuDjECr7j/3deCcEaXdPwAAAD8rAwAAAAAAAAHaAQAAMAAAAH6FsCJHsu4/93XgnBGl3T8AAAA/KwMAAAAAAAAB2wEAADAAAAB7T924TbnuPzuSy39Iv90/AAAAPzsDAAAAAAAAAdwBAAAwAAAAeRkKT1TA7j87kst/SL/dPwAAAD9KAwAAAAAAAAHdAQAAMAAAAHkZCk9UwO4/e662Yn/Z3T8AAAA/SgMAAAAAAAAB3gEAADAAAAB34zblWsfuP3uutmJ/2d0/AAAAP1oDAAAAAAAAAd8BAAAwAAAAc61je2HO7j97rrZif9ndPwAAAD9aAwAAAAAAAAHgAQAAMAAAAHF3kBFo1e4/v8qhRbbz3T8AAAA/aQMAAAAAAAAB4QEAADAAAABvQb2nbtzuP7/KoUW2890/AAAAP3kDAAAAAAAAAeIBAAAwAAAAawvqPXXj7j8B54wo7Q3ePwAAAD95AwAAAAAAAAHjAQAAMAAAAGefQ2qC8e4/AeeMKO0N3j8AAAA/iQMAAAAAAAAB5AEAADAAAABjaXAAifjuPwHnjCjtDd4/AAAAP4kDAAAAAAAAAeUBAAAwAAAAYTOdlo//7j8B54wo7Q3ePwAAAD+YAwAAAAAAAAHmAQAAMAAAAF/9ySyWBu8/AeeMKO0N3j8AAAA/mAMAAAAAAAAB5wEAADAAAABbx/bCnA3vPwHnjCjtDd4/AAAAP6gDAAAAAAAAAegBAAAwAAAAWZEjWaMU7z8B54wo7Q3ePwAAAD+oAwAAAAAAAAHpAQAAMAAAAFHvqRu3Ke8/AeeMKO0N3j8AAAA/uAMAAAAAAAAB6gEAADAAAABNgwNIxDfvPwHnjCjtDd4/AAAAP7gDAAAAAAAAAesBAAAwAAAAQ+GJCthM7z8B54wo7Q3ePwAAAD/HAwAAAAAAAAHsAQAAMAAAADs/EM3rYe8/AeeMKO0N3j8AAAA/xwMAAAAAAAAB7QEAADAAAAA1nZaP/3bvPwHnjCjtDd4/AAAAP9cDAAAAAAAAAe4BAAAwAAAALfscUhOM7z8B54wo7Q3ePwAAAD/XAwAAAAAAAAHvAQAAMAAAACePdn4gmu8/AeeMKO0N3j8AAAA/5gMAAAAAAAAB8AEAADAAAAAhI9CqLajvPwHnjCjtDd4/AAAAP+YDAAAAAAAAAfEBAAAwAAAAH+38QDSv7z8B54wo7Q3ePwAAAD/2AwAAAAAAAAHyAQAAMAAAAB23Kdc6tu8/AeeMKO0N3j8AAAA/9gMAAAAAAAAB8wEAADAAAAAZgVZtQb3vPwHnjCjtDd4/AAAAP2oEAAAAAAAAAfQBAAAwAAAAF0uDA0jE7z+/yqFFtvPdPwAAAD95BAAAAAAAAAH1AQAAMAAAABUVsJlOy+8/v8qhRbbz3T8AAAA/eQQAAAAAAAAB9gEAADAAAAAT39wvVdLvP7/KoUW2890/AAAAP4kEAAAAAAAAAfcBAAAwAAAAD6kJxlvZ7z+/yqFFtvPdPwAAAD+JBAAAAAAAAAH4AQAAMAAAAA1zNlxi4O8/v8qhRbbz3T8AAAA/mQQAAAAAAAAB+QEAADAAAACLCthMp+XTP3uutmJ/2d0/AAAAPwAAAAAAAAAAAfoBAAAwAAAAhJ4xebTz0z97rrZif9ndPwAAAD8+AAAAAAAAAAH7AQAAMAAAAHrG5NHOD9Q/e662Yn/Z3T8AAAA/XQAAAAAAAAAB/AEAADAAAAB1Wj7+2x3UP7/KoUW2890/AAAAP10AAAAAAAAAAf0BAAAwAAAAcO6XKukr1D8B54wo7Q3ePwAAAD9tAAAAAAAAAAH+AQAAMAAAAGuC8Vb2OdQ/RQN4CyQo3j8AAAA/fQAAAAAAAAAB/wEAADAAAABlFkuDA0jUP807TtGRXN4/AAAAP30AAAAAAAAAAQACAAAwAAAAYKqkrxBW1D9TdCSX/5DePwAAAD+MAAAAAAAAAAEBAgAAMAAAAFs+/tsdZNQ/16z6XG3F3j8AAAA/jAAAAAAAAAABAgIAADAAAABRZrE0OIDUPxvJ5T+k394/AAAAP5wAAAAAAAAAAQMCAAAwAAAAS/oKYUWO1D9f5dAi2/nePwAAAD+cAAAAAAAAAAEEAgAAMAAAAEWOZI1SnNQ/X+XQItv53j8AAAA/qwAAAAAAAAABBQIAADAAAABFjmSNUpzUP6EBvAUSFN8/AAAAP9oAAAAAAAAAAQYCAAAwAAAAQCK+uV+q1D+hAbwFEhTfPwAAAD/aAAAAAAAAAAEHAgAAMAAAADu2F+ZsuNQ/5R2n6Egu3z8AAAA/2gAAAAAAAAABCAIAADAAAAAx3so+h9TUPyk6kst/SN8/AAAAP+oAAAAAAAAAAQkCAAAwAAAAJgZ+l6Hw1D/zjlN0JJffPwAAAD/qAAAAAAAAAAEKAgAAMAAAABsuMfC7DNU/M6s+V1ux3z8AAAA/+gAAAAAAAAABCwIAADAAAAAWwoocyRrVP3fHKTqSy98/AAAAPwkBAAAAAAAAAQwCAAAwAAAADOo9deM21T/////////fPwAAAD8JAQAAAAAAAAENAgAAMAAAAAZ+l6HwRNU/Io51cRsN4D8AAAA/GQEAAAAAAAABDgIAADAAAAABEvHN/VLVP0Ic6+I2GuA/AAAAPygBAAAAAAAAAQ8CAAAwAAAA/KVK+gph1T9CHOviNhrgPwAAAD93AQAAAAAAAAEQAgAAMAAAAPc5pCYYb9U/ZKpgVFIn4D8AAAA/pQEAAAAAAAABEQIAADAAAADyzf1SJX3VP2SqYFRSJ+A/AAAAP7UBAAAAAAAAARICAAAwAAAA7WFXfzKL1T+GONbFbTTgPwAAAD+1AQAAAAAAAAETAgAAMAAAAO1hV38yi9U/qMZLN4lB4D8AAAA/xQEAAAAAAAABFAIAADAAAADm9bCrP5nVP6jGSzeJQeA/AAAAP9QBAAAAAAAAARUCAAAwAAAA5vWwqz+Z1T/IVMGopE7gPwAAAD/kAQAAAAAAAAEWAgAAMAAAAOGJCthMp9U/yFTBqKRO4D8AAAA/EwIAAAAAAAABFwIAADAAAADhiQrYTKfVP+riNhrAW+A/AAAAPxMCAAAAAAAAARgCAAAwAAAA8s39UiV91T/3deCcEaXdPwAAAD8AAAAAAAAAAAEZAgAAMAAAAPc5pCYYb9U/93XgnBGl3T8AAAA/fQAAAAAAAAABGgIAADAAAAD8pUr6CmHVPzuSy39Iv90/AAAAP30AAAAAAAAAARsCAAAwAAAAARLxzf1S1T97rrZif9ndPwAAAD+NAAAAAAAAAAEcAgAAMAAAAAZ+l6HwRNU/v8qhRbbz3T8AAAA/jQAAAAAAAAABHQIAADAAAAAM6j114zbVP0UDeAskKN4/AAAAP50AAAAAAAAAAR4CAAAwAAAAFsKKHMka1T+JH2PuWkLePwAAAD+dAAAAAAAAAAEfAgAAMAAAABsuMfC7DNU/D1g5tMh23j8AAAA/rAAAAAAAAAABIAIAADAAAAAhmtfDrv7UP1N0JJf/kN4/AAAAP7wAAAAAAAAAASECAAAwAAAAJgZ+l6Hw1D/XrPpcbcXePwAAAD+8AAAAAAAAAAEiAgAAMAAAADHeyj6H1NQ/X+XQItv53j8AAAA/zAAAAAAAAAABIwIAADAAAAA2SnESesbUP6EBvAUSFN8/AAAAP8wAAAAAAAAAASQCAAAwAAAAO7YX5my41D/lHafoSC7fPwAAAD/bAAAAAAAAAAElAgAAMAAAAEAivrlfqtQ/bVZ9rrZi3z8AAAA/2wAAAAAAAAABJgIAADAAAABFjmSNUpzUP7FyaJHtfN8/AAAAP+sAAAAAAAAAAScCAAAwAAAAS/oKYUWO1D/zjlN0JJffPwAAAD/rAAAAAAAAAAEoAgAAMAAAAFbSVwgrctQ/M6s+V1ux3z8AAAA/+gAAAAAAAAABKQIAADAAAABbPv7bHWTUP7vjFB3J5d8/AAAAP/oAAAAAAAAAASoCAAAwAAAAZRZLgwNI1D/////////fPwAAAD8KAQAAAAAAAAErAgAAMAAAAHDulyrpK9Q/Qhzr4jYa4D8AAAA/CgEAAAAAAAABLAIAADAAAAB6xuTRzg/UP4Y41sVtNOA/AAAAPygBAAAAAAAAAS0CAAAwAAAAiwrYTKfl0z/IVMGopE7gPwAAAD8oAQAAAAAAAAEuAgAAMAAAAJXiJPSMydM/DHGsi9to4D8AAAA/NwEAAAAAAAABLwIAADAAAACfunGbcq3TPy7/If32deA/AAAAPzcBAAAAAAAAATACAAAwAAAAqpK+QliR0z9yGw3gLZDgPwAAAD9HAQAAAAAAAAExAgAAMAAAAK/+ZBZLg9M/lKmCUUmd4D8AAAA/RwEAAAAAAAABMgIAADAAAAC51rG9MGfTP9bFbTSAt+A/AAAAP1cBAAAAAAAAATMCAAAwAAAAv0JYkSNZ0z/4U+Olm8TgPwAAAD9XAQAAAAAAAAE0AgAAMAAAAMSu/mQWS9M/GOJYF7fR4D8AAAA/ZgEAAAAAAAABNQIAADAAAADKGqU4CT3TPzpwzojS3uA/AAAAP2YBAAAAAAAAATYCAAAwAAAAz4ZLDPwu0z86cM6I0t7gPwAAAD92AQAAAAAAAAE3AgAAMAAAANTy8d/uINM/XP5D+u3r4D8AAAA/dgEAAAAAAAABOAIAADAAAACelo//dgeZP/Cnxks3ieE/AAAAPwAAAAAAAAAAATkCAAAwAAAA8lb2OaQmmD/wp8ZLN4nhPwAAAD8vAAAAAAAAAAE6AgAAMAAAAEgXXXTRRZc/8KfGSzeJ4T8AAAA/XgAAAAAAAAABOwIAADAAAACa18Ou/mSWP/Cnxks3ieE/AAAAP30AAAAAAAAAATwCAAAwAAAARFiRI1mjlD/wp8ZLN4nhPwAAAD+MAAAAAAAAAAE9AgAAMAAAAECZxdLgAJI/8KfGSzeJ4T8AAAA/nQAAAAAAAAABPgIAADAAAADoGZNHOz+QP/Cnxks3ieE/AAAAP50AAAAAAAAAAT8CAAAwAAAAJDXBeCv7jD/wp8ZLN4nhPwAAAD+tAAAAAAAAAAFAAgAAMAAAABy3Kdc6toc/8KfGSzeJ4T8AAAA/rQAAAAAAAAABQQIAADAAAADEN/dLlfSFP/Cnxks3ieE/AAAAP7wAAAAAAAAAAUICAAAwAAAAcLjEwO8yhD/wp8ZLN4nhPwAAAD+8AAAAAAAAAAFDAgAAMAAAABQ5kjVKcYI/8KfGSzeJ4T8AAAA/tgEAAAAAAAABRAIAADAAAAC8uV+qpK+AP/Cnxks3ieE/AAAAP8YBAAAAAAAAAUUCAAAwAAAAvLlfqqSvgD8SNjy9UpbhPwAAAD8UAgAAAAAAAAFGAgAAMAAAANB0Wj7+230/MsSxLm6j4T8AAAA/MwIAAAAAAAABRwIAADAAAADQdFo+/tt9P1RSJ6CJsOE/AAAAPzMCAAAAAAAAAUgCAAAwAAAA0HRaPv7bfT+YbhKDwMrhPwAAAD9DAgAAAAAAAAFJAgAAMAAAACB29SezWHo/uPyH9NvX4T8AAAA/QwIAAAAAAAABSgIAADAAAAAgdvUns1h6P/wYc9cS8uE/AAAAP1MCAAAAAAAAAUsCAAAwAAAAIHb1J7NYej9ANV66SQziPwAAAD9TAgAAAAAAAAFMAgAAMAAAAGh3kBFo1XY/glFJnYAm4j8AAAA/YgIAAAAAAAABTQIAADAAAABod5ARaNV2P8ZtNIC3QOI/AAAAP2ICAAAAAAAAAU4CAAAwAAAAwHgr+xxScz/o+6nx0k3iPwAAAD9yAgAAAAAAAAFPAgAAMAAAAMB4K/scUnM/CoofY+5a4j8AAAA/gQIAAAAAAAABUAIAADAAAADAeCv7HFJzPyoYldQJaOI/AAAAP4ECAAAAAAAAAVECAAAwAAAAwHgr+xxScz9MpgpGJXXiPwAAAD+BAgAAAAAAAAFSAgAAMAAAAMB4K/scUnM/bjSAt0CC4j8AAAA/kQIAAAAAAAABUwIAADAAAADAeCv7HFJzP47C9Shcj+I/AAAAP5ECAAAAAAAAAVQCAAAwAAAAIPSMyaOdbz+wUGuad5ziPwAAAD+hAgAAAAAAAAFVAgAAMAAAACD0jMmjnW8/9GxWfa624j8AAAA/vAIAAAAAAAABVgIAADAAAAAg9IzJo51vPxb7y+7Jw+I/AAAAP7wCAAAAAAAAAVcCAAAwAAAAIPSMyaOdbz84iUFg5dDiPwAAAD+8AgAAAAAAAAFYAgAAMAAAACD0jMmjnW8/Whe30QDe4j8AAAA/zAIAAAAAAAABWQIAADAAAAAg9IzJo51vP3qlLEMc6+I/AAAAP9wCAAAAAAAAAVoCAAAwAAAAIPSMyaOdbz+8wRcmUwXjPwAAAD/cAgAAAAAAAAFbAgAAMAAAACD0jMmjnW8/3k+Nl24S4z8AAAA/6wIAAAAAAAABXAIAADAAAAAg9IzJo51vPwDeAgmKH+M/AAAAP/sCAAAAAAAAAV0CAAAwAAAAIPSMyaOdbz9E+u3rwDnjPwAAAD/7AgAAAAAAAAFeAgAAMAAAACD0jMmjnW8/ZohjXdxG4z8AAAA/CgMAAAAAAAABXwIAADAAAAAg9IzJo51vP6qkTkATYeM/AAAAPwoDAAAAAAAAAWACAAAwAAAAIPSMyaOdbz/KMsSxLm7jPwAAAD8aAwAAAAAAAAFhAgAAMAAAACD0jMmjnW8/7MA5I0p74z8AAAA/GgMAAAAAAAABYgIAADAAAAAg9IzJo51vPwxPr5RliOM/AAAAPyoDAAAAAAAAAWMCAAAwAAAAIPSMyaOdbz8u3SQGgZXjPwAAAD85AwAAAAAAAAFkAgAAMAAAACD0jMmjnW8/UGuad5yi4z8AAAA/SQMAAAAAAAABZQIAADAAAAAg9IzJo51vP3L5D+m3r+M/AAAAP0kDAAAAAAAAAWYCAAAwAAAAIPSMyaOdbz+Uh4Va07zjPwAAAD9ZAwAAAAAAAAFnAgAAMAAAACD0jMmjnW8/thX7y+7J4z8AAAA/WQMAAAAAAAABaAIAADAAAAAg9IzJo51vP/gx5q4l5OM/AAAAP2gDAAAAAAAAAWkCAAAwAAAAIPSMyaOdbz8awFsgQfHjPwAAAD9oAwAAAAAAAAFqAgAAMAAAACD0jMmjnW8/PE7RkVz+4z8AAAA/eAMAAAAAAAABawIAADAAAAAg9IzJo51vP35qvHSTGOQ/AAAAP3gDAAAAAAAAAWwCAAAwAAAAIPSMyaOdbz+g+DHmriXkPwAAAD+HAwAAAAAAAAFtAgAAMAAAACD0jMmjnW8/5BQdyeU/5D8AAAA/hwMAAAAAAAABbgIAADAAAAAg9IzJo51vPyYxCKwcWuQ/AAAAP5cDAAAAAAAAAW8CAAAwAAAAIPSMyaOdbz9Iv30dOGfkPwAAAD+XAwAAAAAAAAFwAgAAMAAAACD0jMmjnW8/ak3zjlN05D8AAAA/pwMAAAAAAAABcQIAADAAAAAg9IzJo51vP6xp3nGKjuQ/AAAAP6cDAAAAAAAAAXICAAAwAAAAIPSMyaOdbz/O91PjpZvkPwAAAD+2AwAAAAAAAAFzAgAAMAAAACD0jMmjnW8/EhQ/xty15D8AAAA/tgMAAAAAAAABdAIAADAAAAAg9IzJo51vPzSitDf4wuQ/AAAAP8YDAAAAAAAAAXUCAAAwAAAAIPSMyaOdbz9UMCqpE9DkPwAAAD/GAwAAAAAAAAF2AgAAMAAAACD0jMmjnW8/mEwVjErq5D8AAAA/1gMAAAAAAAABdwIAADAAAAAg9IzJo51vP7raiv1l9+Q/AAAAP9YDAAAAAAAAAXgCAAAwAAAAIPSMyaOdbz/caABvgQTlPwAAAD/lAwAAAAAAAAF5AgAAMAAAACD0jMmjnW8//vZ14JwR5T8AAAA/9QMAAAAAAAABegIAADAAAAAg9IzJo51vPx6F61G4HuU/AAAAP/UDAAAAAAAAAXsCAAAwAAAAIPSMyaOdbz9iodY07zjlPwAAAD8EBAAAAAAAAAF8AgAAMAAAACD0jMmjnW8/gi9MpgpG5T8AAAA/FAQAAAAAAAABfQIAADAAAAAg9IzJo51vP8ZLN4lBYOU/AAAAPxQEAAAAAAAAAX4CAAAwAAAAwHgr+xxScz/o2az6XG3lPwAAAD8kBAAAAAAAAAF/AgAAMAAAAMB4K/scUnM/ToQNT6+U5T8AAAA/JAQAAAAAAAABgAIAADAAAADAeCv7HFJzP5Cg+DHmruU/AAAAPzMEAAAAAAAAAYECAAAwAAAAwHgr+xxScz/0SlmGONblPwAAAD8zBAAAAAAAAAGCAgAAMAAAAMB4K/scUnM/FtnO91Pj5T8AAAA/QwQAAAAAAAABgwIAADAAAADAeCv7HFJzP3yDL0ymCuY/AAAAP0MEAAAAAAAAAYQCAAAwAAAAwHgr+xxScz+eEaW9wRfmPwAAAD9TBAAAAAAAAAGFAgAAMAAAAMB4K/scUnM/4C2QoPgx5j8AAAA/UwQAAAAAAAABhgIAADAAAADAeCv7HFJzPwC8BRIUP+Y/AAAAP2IEAAAAAAAAAYcCAAAwAAAAaHeQEWjVdj9E2PD0SlnmPwAAAD9iBAAAAAAAAAGIAgAAMAAAAGh3kBFo1XY/ZmZmZmZm5j8AAAA/cgQAAAAAAAABiQIAADAAAABod5ARaNV2P6qCUUmdgOY/AAAAP3IEAAAAAAAAAYoCAAAwAAAAaHeQEWjVdj/MEMe6uI3mPwAAAD+BBAAAAAAAAAGLAgAAMAAAAGh3kBFo1XY/7J48LNSa5j8AAAA/gQQAAAAAAAABjAIAADAAAABod5ARaNV2Pw4tsp3vp+Y/AAAAP5EEAAAAAAAAAY0CAAAwAAAAaHeQEWjVdj8wuycPC7XmPwAAAD+hBAAAAAAAAAGOAgAAMAAAACB29SezWHo/ctcS8kHP5j8AAAA/oQQAAAAAAAABjwIAADAAAAAgdvUns1h6P7bz/dR46eY/AAAAP7AEAAAAAAAAAZACAAAwAAAAIHb1J7NYej/YgXNGlPbmPwAAAD+wBAAAAAAAAAGRAgAAMAAAACB29SezWHo/Gp5eKcsQ5z8AAAA/wAQAAAAAAAABkgIAADAAAAAgdvUns1h6P166SQwCK+c/AAAAP8AEAAAAAAAAAZMCAAAwAAAAIHb1J7NYej+ASL99HTjnPwAAAD/QBAAAAAAAAAGUAgAAMAAAANB0Wj7+230/5PIf0m9f5z8AAAA/0AQAAAAAAAABlQIAADAAAADQdFo+/tt9PwaBlUOLbOc/AAAAP9AEAAAAAAAAAZYCAAAwAAAA0HRaPv7bfT9InYAmwobnPwAAAD/QBAAAAAAAAAGXAgAAMAAAANB0Wj7+230/aiv2l92T5z8AAAA/4AQAAAAAAAABmAIAADAAAADQdFo+/tt9P4y5awn5oOc/AAAAP+AEAAAAAAAAAZkCAAAwAAAAvLlfqqSvgD/Q1VbsL7vnPwAAAD/vBAAAAAAAAAGaAgAAMAAAALy5X6qkr4A/8mPMXUvI5z8AAAA//wQAAAAAAAABmwIAADAAAAC8uV+qpK+APxLyQc9m1ec/AAAAP/8EAAAAAAAAAZwCAAAwAAAAFDmSNUpxgj8S8kHPZtXnPwAAAD8PBQAAAAAAAAGdAgAAMAAAABQ5kjVKcYI/Vg4tsp3v5z8AAAA/XQUAAAAAAAABngIAADAAAAAUOZI1SnGCP3acoiO5/Oc/AAAAP10FAAAAAAAAAZ8CAAAwAAAAFDmSNUpxgj+YKhiV1AnoPwAAAD9sBQAAAAAAAAGgAgAAMAAAABQ5kjVKcYI/uriNBvAW6D8AAAA/bAUAAAAAAAABoQIAADAAAABwuMTA7zKEP9xGA3gLJOg/AAAAP3wFAAAAAAAAAaICAAAwAAAAcLjEwO8yhD8gY+5aQj7oPwAAAD98BQAAAAAAAAGjAgAAMAAAAHC4xMDvMoQ/QvFjzF1L6D8AAAA/jAUAAAAAAAABpAIAADAAAADEN/dLlfSFP2J/2T15WOg/AAAAP4wFAAAAAAAAAaUCAAAwAAAAxDf3S5X0hT+EDU+vlGXoPwAAAD+bBQAAAAAAAAGmAgAAMAAAAMQ390uV9IU/pJvEILBy6D8AAAA/mwUAAAAAAAABpwIAADAAAAActynXOraHP6SbxCCwcug/AAAAP6sFAAAAAAAAAagCAAAwAAAAyLWO7YU5iz+km8QgsHLoPwAAAD+1BgAAAAAAAAGpAgAAMAAAACQ1wXgr+4w/xik6kst/6D8AAAA/tQYAAAAAAAABqgIAADAAAAB8tPMD0byOP8YpOpLLf+g/AAAAP8QGAAAAAAAAAasCAAAwAAAA6BmTRzs/kD/GKTqSy3/oPwAAAD/UBgAAAAAAAAGsAgAAMAAAAOgZk0c7P5A/6LevA+eM6D8AAAA/1AYAAAAAAAABrQIAADAAAACUWSwNDiCRP+i3rwPnjOg/AAAAP+MGAAAAAAAAAa4CAAAwAAAAQJnF0uAAkj/ot68D54zoPwAAAD/zBgAAAAAAAAGvAgAAMAAAAOzYXpiz4ZI/CkYldQKa6D8AAAA/8wYAAAAAAAABsAIAADAAAACYGPhdhsKTPwpGJXUCmug/AAAAPwMHAAAAAAAAAbECAAAwAAAARFiRI1mjlD8s1JrmHafoPwAAAD8SBwAAAAAAAAGyAgAAMAAAAO6XKukrhJU/LNSa5h2n6D8AAAA/EgcAAAAAAAABswIAADAAAACa18Ou/mSWP05iEFg5tOg/AAAAPyIHAAAAAAAAAbQCAAAwAAAASBdddNFFlz9OYhBYObToPwAAAD8yBwAAAAAAAAG1AgAAMAAAAEVqgvFW9sk/JOSDns2q7z8AAAA/AAAAAAAAAAABtgIAADAAAAAwuuiiiy7KPyTkg57Nqu8/AAAAP08AAAAAAAAAAbcCAAAwAAAAGgpPVMBmyj8k5IOezarvPwAAAD9eAAAAAAAAAAG4AgAAMAAAAPuBaF4Pu8o/JOSDns2q7z8AAAA/XgAAAAAAAAABuQIAADAAAADb+YFoXg/LPyTkg57Nqu8/AAAAP24AAAAAAAAAAboCAAAwAAAAx0noGZNHyz8k5IOezarvPwAAAD9uAAAAAAAAAAG7AgAAMAAAAKfBASTim8s/JOSDns2q7z8AAAA/fQAAAAAAAAABvAIAADAAAACHORsuMfDLPyTkg57Nqu8/AAAAP30AAAAAAAAAAb0CAAAwAAAAUwGb6bR8zD9GcvkP6bfvPwAAAD+NAAAAAAAAAAG+AgAAMAAAAB3JGqU4Cc0/RnL5D+m37z8AAAA/jQAAAAAAAAABvwIAADAAAADpkJpgvJXNP2gAb4EExe8/AAAAP50AAAAAAAAAAcACAAAwAAAAtVgaHEAizj9oAG+BBMXvPwAAAD+dAAAAAAAAAAHBAgAAMAAAAGtwAIn45s4/aABvgQTF7z8AAAA/rAAAAAAAAAABwgIAADAAAAArYDOdlo/PP2gAb4EExe8/AAAAP6wAAAAAAAAAAcMCAAAwAAAA8LsMhScq0D9oAG+BBMXvPwAAAD+8AAAAAAAAAAHEAgAAMAAAANEzJo92ftA/aABvgQTF7z8AAAA/vAAAAAAAAAABxQIAADAAAAC2F+ZsuMTQP0Zy+Q/pt+8/AAAAP8wAAAAAAAAAAcYCAAAwAAAAkiNZoxQn0T8k5IOezarvPwAAAD/MAAAAAAAAAAHHAgAAMAAAAILfZSg8UdE/BFYOLbKd7z8AAAA/2wAAAAAAAAAByAIAADAAAAB3BxmBVm3RPwRWDi2yne8/AAAAP9sAAAAAAAAAAckCAAAwAAAAaMMlBn6X0T/ix5i7lpDvPwAAAD/rAAAAAAAAAAHKAgAAMAAAAGNXfzKLpdE/4seYu5aQ7z8AAAA/+gAAAAAAAAABywIAADAAAABXfzKLpcHRP+LHmLuWkO8/AAAAP/oAAAAAAAAAAcwCAAAwAAAATafl47/d0T/AOSNKe4PvPwAAAD9xAQAAAAAAAAHNAgAAMAAAAEg7PxDN69E/wDkjSnuD7z8AAAA/cQEAAAAAAAABzgIAADAAAABDz5g82vnRP8A5I0p7g+8/AAAAP4ABAAAAAAAAAc8CAAAwAAAAOPdLlfQV0j/AOSNKe4PvPwAAAD+AAQAAAAAAAAHQAgAAMAAAADj3S5X0FdI/nqut2F927z8AAAA/kAEAAAAAAAAB0QIAADAAAAAzi6XBASTSP56rrdhfdu8/AAAAP6ABAAAAAAAAAdICAAAwAAAALh//7Q4y0j+eq63YX3bvPwAAAD+vAQAAAAAAAAHTAgAAMAAAACmzWBocQNI/nqut2F927z8AAAA/rwEAAAAAAAAB1AIAADAAAAAkR7JGKU7SP56rrdhfdu8/AAAAP78BAAAAAAAAAdUCAAAwAAAAGG9ln0Nq0j+eq63YX3bvPwAAAD+/AQAAAAAAAAHWAgAAMAAAABMDv8tQeNI/nqut2F927z8AAAA/zwEAAAAAAAAB1wIAADAAAAAJK3Ika5TSP56rrdhfdu8/AAAAP88BAAAAAAAAAdgCAAAwAAAABL/LUHii0j+eq63YX3bvPwAAAD/eAQAAAAAAAAHZAgAAMAAAAPnmfqmSvtI/nqut2F927z8AAAA/3gEAAAAAAAAB2gIAADAAAADuDjICrdrSP56rrdhfdu8/AAAAP+4BAAAAAAAAAdsCAAAwAAAA4zblWsf20j+eq63YX3bvPwAAAD/9AQAAAAAAAAHcAgAAMAAAANTy8d/uINM/nqut2F927z8AAAA//QEAAAAAAAAB3QIAADAAAADPhksM/C7TP56rrdhfdu8/AAAAP/0BAAAAAAAAAd4CAAAwAAAAxK7+ZBZL0z9+HThnRGnvPwAAAD8NAgAAAAAAAAHfAgAAMAAAALnWsb0wZ9M/fh04Z0Rp7z8AAAA/DQIAAAAAAAAB4AIAADAAAAC0agvqPXXTP34dOGdEae8/AAAAPx0CAAAAAAAAAeECAAAwAAAAr/5kFkuD0z9+HThnRGnvPwAAAD8sAgAAAAAAAAHiAgAAMAAAAKqSvkJYkdM/fh04Z0Rp7z8AAAA/LAIAAAAAAAAB4wIAADAAAACkJhhvZZ/TP34dOGdEae8/AAAAPzwCAAAAAAAAAeQCAAAwAAAAn7pxm3Kt0z9+HThnRGnvPwAAAD9MAgAAAAAAAAHlAgAAMAAAAJpOy8d/u9M/fh04Z0Rp7z8AAAA/TAIAAAAAAAAB5gIAADAAAACQdn4gmtfTP34dOGdEae8/AAAAP1sCAAAAAAAAAecCAAAwAAAAhJ4xebTz0z9+HThnRGnvPwAAAD9rAgAAAAAAAAHoAgAAMAAAAHrG5NHOD9Q/fh04Z0Rp7z8AAAA/awIAAAAAAAAB6QIAADAAAABw7pcq6SvUP34dOGdEae8/AAAAP3oCAAAAAAAAAeoCAAAwAAAAZRZLgwNI1D9+HThnRGnvPwAAAD96AgAAAAAAAAHrAgAAMAAAAGCqpK8QVtQ/fh04Z0Rp7z8AAAA/igIAAAAAAAAB7AIAADAAAABW0lcIK3LUP34dOGdEae8/AAAAP4oCAAAAAAAAAe0CAAAwAAAAS/oKYUWO1D9+HThnRGnvPwAAAD+aAgAAAAAAAAHuAgAAMAAAAEWOZI1SnNQ/fh04Z0Rp7z8AAAA/mgIAAAAAAAAB7wIAADAAAABAIr65X6rUP34dOGdEae8/AAAAP6kCAAAAAAAAAfACAAAwAAAAO7YX5my41D9+HThnRGnvPwAAAD+pAgAAAAAAAAHxAgAAMAAAADZKcRJ6xtQ/fh04Z0Rp7z8AAAA/uQIAAAAAAAAB8gIAADAAAAAx3so+h9TUP34dOGdEae8/AAAAP7kCAAAAAAAAAfMCAAAwAAAALHIka5Ti1D9+HThnRGnvPwAAAD/JAgAAAAAAAAH0AgAAMAAAACYGfpeh8NQ/fh04Z0Rp7z8AAAA/yQIAAAAAAAAB9QIAADAAAAAhmtfDrv7UP34dOGdEae8/AAAAP9gCAAAAAAAACw==</ink>
</athena>
</file>

<file path=customXml/item37.xml><?xml version="1.0" encoding="utf-8"?>
<athena xmlns="http://schemas.microsoft.com/edu/athena" version="0.1.2681.0">
  <media streamable="true" recordStart="865642" recordEnd="873096" recordLength="1460633" start="865642" end="873096" audioFormat="{00001610-0000-0010-8000-00AA00389B71}" audioRate="44100" muted="false" volume="0.8" fadeIn="0" fadeOut="0" videoFormat="{34363248-0000-0010-8000-00AA00389B71}" videoRate="30" videoWidth="960" videoHeight="720"/>
</athena>
</file>

<file path=customXml/item38.xml><?xml version="1.0" encoding="utf-8"?>
<athena xmlns="http://schemas.microsoft.com/edu/athena" version="0.1.2681.0">
  <media streamable="true" recordStart="54636" recordEnd="58543" recordLength="1460633" start="54636" end="58543" audioFormat="{00001610-0000-0010-8000-00AA00389B71}" audioRate="44100" muted="false" volume="0.8" fadeIn="0" fadeOut="0" videoFormat="{34363248-0000-0010-8000-00AA00389B71}" videoRate="30" videoWidth="960" videoHeight="720"/>
</athena>
</file>

<file path=customXml/item3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vxMAAAAAAAAF9f///wxBY3Rpb25UeXBlVjEBAAAAB3ZhbHVlX18ACAIAAAAAAAAAAQUAAAAEAAAACQwAAAAJDQAAAKQqAAAAAAAAAfL////1////AAAAAAEGAAAABAAAAAkPAAAACRAAAADdPQAAAAAAAAHv////9f///wAAAAABBwAAAAQAAAAJEgAAAAkTAAAAkUEAAAAAAAAB7P////X///8AAAAABQgAAAANQ2xlYXJDYW52YXNWMQIAAAAJU3RhcnRUaW1lBFR5cGUABBAMQWN0aW9uVHlwZVYxAgAAAAIAAADBcQAAAAAAAAHr////9f///wAAAAAFCQAAAA9QZW5BdHRyaWJ1dGVzVjEKAAAAB19jb2xvckEHX2NvbG9yUgdfY29sb3JHB19jb2xvckIKRml0VG9DdXJ2ZQZIZWlnaHQOSWdub3JlUHJlc3N1cmUNSXNIaWdobGlnaHRlcgVTaGFwZQVXaWR0aAAAAAAAAAAABAACAgICAQYBAQxCcnVzaFNoYXBlVjECAAAABgIAAAD/8FooAAAAAAAAACJAAAAF6v///wxCcnVzaFNoYXBlVjEBAAAAB3ZhbHVlX18ACAIAAAABAAAAAAAAAAAAIkAFCgAAAApJbmtUcmFjZVYxAwAAAA1MaXN0YDErX2l0ZW1zDExpc3RgMStfc2l6ZQ9MaXN0YDErX3ZlcnNpb24EAAAYU2hhcmVkLklua2luZy5JbmtQb2ludFtdAgAAAAgIAgAAAAkXAAAAyQAAAMkAAAABDAAAAAkAAAD/8FooAAAAAAAAACJAAAAB6P///+r///8BAAAAAAAAAAAAIkABDQAAAAoAAAAJGQAAAGgAAABoAAAAAQ8AAAAJAAAA//BaKAAAAAAAAAAiQAAAAeb////q////AQAAAAAAAAAAACJAARAAAAAKAAAACRsAAAABAAAAAQAAAAESAAAACQAAAP/wWigAAAAAAAAAIkAAAAHk////6v///wEAAAAAAAAAAAAiQAETAAAACgAAAAkdAAAAoQAAAKEAAAAHFwAAAAABAAAAAAE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NNwcZAAAAAAEAAACAAAAABApJbmtQb2ludFYxA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NGAcbAAAAAAEAAAAEAAAABApJbmtQb2ludFYxAgAAAAlPAQAADQMHHQAAAAABAAAAAAEAAAQKSW5rUG9pbnRWMQIA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DV8FHgAAAApJbmtQb2ludFYxBAAAAAFYAVkOUHJlc3N1cmVGYWN0b3IJVGltZVN0YW1wAAAAAAYGCxACAAAAEHqVxRntbj8AAAAAAADqPwAAAD8AAAAAAAAAAAEfAAAAHgAAAHADhmo65nI/AAAAAAAA6j8AAAA/fQAAAAAAAAABIAAAAB4AAABYkPx5lcV5PwAAAAAAAOo/AAAAP4wAAAAAAAAAASEAAAAeAAAAnI65RHhSgD8AAAAAAADqPwAAAD+MAAAAAAAAAAEiAAAAHgAAAAzVdMwlwoM/YHTRRRdd6j8AAAA/nAAAAAAAAAABIwAAAB4AAAD0YevbgKGKP2B00UUXXeo/AAAAP5wAAAAAAAAAASQAAAAeAAAABsmfV1mckT9gdNFFF13qPwAAAD+sAAAAAAAAAAElAAAAHgAAABThSUHy55U/YHTRRRdd6j8AAAA/rAAAAAAAAAABJgAAAB4AAACSP6+yOKOdP2B00UUXXeo/AAAAP7sAAAAAAAAAAScAAAAeAAAACU8Kkj+voj9gdNFFF13qPwAAAD+7AAAAAAAAAAEoAAAAHgAAAK0szmj3sKU/YHTRRRdd6j8AAAA/ywAAAAAAAAABKQAAAB4AAACHrW8DhmqqP2B00UUXXeo/AAAAP8sAAAAAAAAAASoAAAAeAAAAx1wiPClIrj8AAAAAAADqPwAAAD/bAAAAAAAAAAErAAAAHgAAAGw65hLhSbE/AAAAAAAA6j8AAAA/2wAAAAAAAAABLAAAAB4AAADY+jZgqKazPwAAAAAAAOo/AAAAP+oAAAAAAAAAAS0AAAAeAAAAeFKQ/HmVtT8AAAAAAADqPwAAAD/qAAAAAAAAAAEuAAAAHgAAALL1bcBQTbc/AAAAAAAA6j8AAAA/+gAAAAAAAAABLwAAAB4AAAAcMFTTMZe4PwAAAAAAAOo/AAAAP/oAAAAAAAAAATAAAAAeAAAAhmo65hLhuT8AAAAAAADqPwAAAD8JAQAAAAAAAAExAAAAHgAAACI8KUj+vLo/AAAAAAAA6j8AAAA/CQEAAAAAAAABMgAAAB4AAAC+DRiq6Zi7PwAAAAAAAOo/AAAAPxkBAAAAAAAAATMAAAAeAAAAjnYPW98GvD8AAAAAAADqPwAAAD8ZAQAAAAAAAAE0AAAAHgAAAMKTguTPq7w/AAAAAAAA6j8AAAA/KQEAAAAAAAABNQAAAB4AAAAoSP68yuK8PwAAAAAAAOo/AAAAPykBAAAAAAAAATYAAAAeAAAAkPx5lcUZvT8AAAAAAADqPwAAAD84AQAAAAAAAAE3AAAAHgAAAPiw9W3AUL0/AAAAAAAA6j8AAAA/NQIAAAAAAAABOAAAAB4AAABeZXFGu4e9PwAAAAAAAOo/AAAAP0UCAAAAAAAAATkAAAAeAAAAxhntHra+vT8AAAAAAADqPwAAAD9VAgAAAAAAAAE6AAAAHgAAAC7OaPew9b0/AAAAAAAA6j8AAAA/VQIAAAAAAAABOwAAAB4AAAD6NmCopmO+PwAAAAAAAOo/AAAAP2QCAAAAAAAAATwAAAAeAAAAyJ9XWZzRvj8AAAAAAADqPwAAAD9kAgAAAAAAAAE9AAAAHgAAAP68yuKMdr8/AAAAAAAA6j8AAAA/dAIAAAAAAAABPgAAAB4AAABNx1wiPCnAPwAAAAAAAOo/AAAAP3QCAAAAAAAAAT8AAAAeAAAA6FUWZ7R7wD8AAAAAAADqPwAAAD+EAgAAAAAAAAFAAAAAHgAAAIPkz6sszsA/AAAAAAAA6j8AAAA/hAIAAAAAAAABQQAAAB4AAABQTcdcIjzBPwAAAAAAAOo/AAAAP5MCAAAAAAAAAUIAAAAeAAAAuAFDNR1zwT8AAAAAAADqPwAAAD+TAgAAAAAAAAFDAAAAHgAAAFOQ/HmVxcE/AAAAAAAA6j8AAAA/owIAAAAAAAABRAAAAB4AAAC5RHhSkPzBPwAAAAAAAOo/AAAAP6MCAAAAAAAAAUUAAAAeAAAAVNMxlwhPwj8AAAAAAADqPwAAAD+yAgAAAAAAAAFGAAAAHgAAALuHrW8DhsI/AAAAAAAA6j8AAAA/sgIAAAAAAAABRwAAAB4AAAAjPClI/rzCPwAAAAAAAOo/AAAAP8ICAAAAAAAAAUgAAAAeAAAAifCkIPnzwj8AAAAAAADqPwAAAD/SAgAAAAAAAAFJAAAAHgAAAL3K4ox2D8M/AAAAAAAA6j8AAAA/0gIAAAAAAAABSgAAAB4AAAAkf15lcUbDP2B00UUXXeo/AAAAP9ICAAAAAAAAAUsAAAAeAAAAizPaPWx9wz9gdNFFF13qPwAAAD/hAgAAAAAAAAFMAAAAHgAAAL8NGKrpmMM/YHTRRRdd6j8AAAA/4QIAAAAAAAABTQAAAB4AAADy51UWZ7TDP2B00UUXXeo/AAAAP/ECAAAAAAAAAU4AAAAeAAAAJcKTguTPwz9gdNFFF13qPwAAAD8BAwAAAAAAAAFPAAAAHgAAAFmc0e5h68M/YHTRRRdd6j8AAAA/AQMAAAAAAAABUAAAAB4AAADAUE3HXCLEP7Dooosuuuo/AAAAPxADAAAAAAAAAVEAAAAeAAAAKAXJn1dZxD+w6KKLLrrqPwAAAD8gAwAAAAAAAAFSAAAAHgAAAI65RHhSkMQ/sOiiiy666j8AAAA/IAMAAAAAAAABUwAAAB4AAAApSP68yuLEP7Dooosuuuo/AAAAPy8DAAAAAAAAAVQAAAAeAAAAxNa3AUM1xT+w6KKLLrrqPwAAAD8vAwAAAAAAAAFVAAAAHgAAAJI/r7I4o8U/sOiiiy666j8AAAA/PwMAAAAAAAABVgAAAB4AAABgqKZjLhHGP7Dooosuuuo/AAAAPz8DAAAAAAAAAVcAAAAeAAAAYuvbgKGaxj+w6KKLLrrqPwAAAD9PAwAAAAAAAAFYAAAAHgAAAGQuEZ4UJMc/EF100UUX6z8AAAA/TwMAAAAAAAABWQAAAB4AAABlcUa7h63HPxBddNFFF+s/AAAAP14DAAAAAAAAAVoAAAAeAAAAZ7R72Po2yD8QXXTRRRfrPwAAAD9eAwAAAAAAAAFbAAAAHgAAAGn3sPVtwMg/EF100UUX6z8AAAA/bgMAAAAAAAABXAAAAB4AAABqOuYS4UnJPxBddNFFF+s/AAAAP24DAAAAAAAAAV0AAAAeAAAAOaPdw9a3yT8QXXTRRRfrPwAAAD9+AwAAAAAAAAFeAAAAHgAAADrmEuFJQco/EF100UUX6z8AAAA/fgMAAAAAAAABXwAAAB4AAADVdMwlwpPKP3DRRRdddOs/AAAAP40DAAAAAAAAAWAAAAAeAAAAo93D1rcByz9w0UUXXXTrPwAAAD+NAwAAAAAAAAFhAAAAHgAAAD5sfRswVMs/cNFFF1106z8AAAA/nQMAAAAAAAABYgAAAB4AAAAM1XTMJcLLP3DRRRdddOs/AAAAP6wDAAAAAAAAAWMAAAAeAAAAp2MuEZ4UzD9w0UUXXXTrPwAAAD+sAwAAAAAAAAFkAAAAHgAAAEHy51UWZ8w/cNFFF1106z8AAAA/rAMAAAAAAAABZQAAAB4AAADdgKGajrnMP3DRRRdddOs/AAAAP7wDAAAAAAAAAWYAAAAeAAAAdw9b3wYMzT9w0UUXXXTrPwAAAD+8AwAAAAAAAAFnAAAAHgAAABGeFCR/Xs0/cNFFF1106z8AAAA/zAMAAAAAAAABaAAAAB4AAACtLM5o97DNP3DRRRdddOs/AAAAP8wDAAAAAAAAAWkAAAAeAAAAeZXFGe0ezj9w0UUXXXTrPwAAAD/bAwAAAAAAAAFqAAAAHgAAAEn+vMrijM4/cNFFF1106z8AAAA/6wMAAAAAAAABawAAAB4AAADjjHYPW9/OP3DRRRdddOs/AAAAP+sDAAAAAAAAAWwAAAAeAAAA5c+rLM5ozz9w0UUXXXTrPwAAAD/rAwAAAAAAAAFtAAAAHgAAAH9eZXFGu88/cNFFF1106z8AAAA/+wMAAAAAAAABbgAAAB4AAADnEuFJQfLPP3DRRRdddOs/AAAAP/sDAAAAAAAAAW8AAAAeAAAAwVBNx1wi0D9w0UUXXXTrPwAAAD8KBAAAAAAAAAFwAAAAHgAAACgFyZ9XWdA/cNFFF1106z8AAAA/GgQAAAAAAAABcQAAAB4AAACPuUR4UpDQP9BFF1100es/AAAAPxoEAAAAAAAAAXIAAAAeAAAAEFvfBgzV0D/QRRdddNHrPwAAAD8pBAAAAAAAAAFzAAAAHgAAAHcPW98GDNE/0EUXXXTR6z8AAAA/KQQAAAAAAAABdAAAAB4AAAD4sPVtwFDRP9BFF1100es/AAAAPzkEAAAAAAAAAXUAAAAeAAAAX2VxRruH0T/QRRdddNHrPwAAAD85BAAAAAAAAAF2AAAAHgAAAOAGDNV0zNE/0EUXXXTR6z8AAAA/SQQAAAAAAAABdwAAAB4AAAAuzmj3sPXRP9BFF1100es/AAAAP0kEAAAAAAAAAXgAAAAeAAAArm8Dhmo60j/QRRdddNHrPwAAAD9YBAAAAAAAAAF5AAAAHgAAABUkf15lcdI/0EUXXXTR6z8AAAA/WAQAAAAAAAABegAAAB4AAAB82Po2YKjSP9BFF1100es/AAAAP2gEAAAAAAAAAXsAAAAeAAAA5Ix2D1vf0j/QRRdddNHrPwAAAD9oBAAAAAAAAAF8AAAAHgAAAEpB8udVFtM/0EUXXXTR6z8AAAA/eAQAAAAAAAABfQAAAB4AAADL4ox2D1vTP9BFF1100es/AAAAP3gEAAAAAAAAAX4AAAAeAAAAZnFGu4et0z/QRRdddNHrPwAAAD+HBAAAAAAAAAF/AAAAHgAAAOYS4UlB8tM/0EUXXXTR6z8AAAA/hwQAAAAAAAABgAAAAB4AAABntHvY+jbUP9BFF1100es/AAAAP5cEAAAAAAAAAYEAAAAeAAAA6VUWZ7R71D/QRRdddNHrPwAAAD+XBAAAAAAAAAGCAAAAHgAAAIPkz6ssztQ/0EUXXXTR6z8AAAA/pgQAAAAAAAABgwAAAB4AAAAEhmo65hLVP9BFF1100es/AAAAP6YEAAAAAAAAAYQAAAAeAAAAhScFyZ9X1T/QRRdddNHrPwAAAD+2BAAAAAAAAAGFAAAAHgAAAAbJn1dZnNU/0EUXXXTR6z8AAAA/tgQAAAAAAAABhgAAAB4AAAC6RHhSkPzVP9BFF1100es/AAAAP8YEAAAAAAAAAYcAAAAeAAAAO+YS4UlB1j/QRRdddNHrPwAAAD/GBAAAAAAAAAGIAAAAHgAAALuHrW8DhtY/0EUXXXTR6z8AAAA/1QQAAAAAAAABiQAAAB4AAABwA4ZqOubWP9BFF1100es/AAAAP9UEAAAAAAAAAYoAAAAeAAAA8aQg+fMq1z/QRRdddNHrPwAAAD/lBAAAAAAAAAGLAAAAHgAAAFlZnNHuYdc/cNFFF1106z8AAAA/5QQAAAAAAAABjAAAAB4AAAClIPnzKovXPxBddNFFF+s/AAAAP/UEAAAAAAAAAY0AAAAeAAAA8+dVFme01z8QXXTRRRfrPwAAAD/1BAAAAAAAAAGOAAAAHgAAAECvsjij3dc/EF100UUX6z8AAAA/BAUAAAAAAAABjwAAAB4AAAB0ifCkIPnXPxBddNFFF+s/AAAAPxQFAAAAAAAAAZAAAAAeAAAAwVBNx1wi2D8QXXTRRRfrPwAAAD8UBQAAAAAAAAGRAAAAHgAAAPUqizPaPdg/EF100UUX6z8AAAA/FAUAAAAAAAABkgAAAB4AAAApBcmfV1nYPxBddNFFF+s/AAAAPyMFAAAAAAAAAZMAAAAeAAAAW98GDNV02D+w6KKLLrrqPwAAAD8zBQAAAAAAAAGUAAAAHgAAAKmmYy4Rntg/YHTRRRdd6j8AAAA/MwUAAAAAAAABlQAAAB4AAAD2bcBQTcfYP2B00UUXXeo/AAAAP0MFAAAAAAAAAZYAAAAeAAAARDUdc4nw2D8AAAAAAADqPwAAAD9DBQAAAAAAAAGXAAAAHgAAAJH8eZXFGdk/AAAAAAAA6j8AAAA/UgUAAAAAAAABmAAAAB4AAADF1rcBQzXZP6CLLrroouk/AAAAP1IFAAAAAAAAAZkAAAAeAAAAEZ4UJH9e2T+giy666KLpPwAAAD9iBQAAAAAAAAGaAAAAHgAAACuLM9o9bNk/QBdddNFF6T8AAAA/YgUAAAAAAAABmwAAAB4AAABFeFKQ/HnZP0AXXXTRRek/AAAAP3IFAAAAAAAAAZwAAAAeAAAAX2VxRruH2T9AF1100UXpPwAAAD9yBQAAAAAAAAGdAAAAHgAAAHlSkPx5ldk/QBdddNFF6T8AAAA/gQUAAAAAAAABngAAAB4AAACSP6+yOKPZP0AXXXTRRek/AAAAP5EFAAAAAAAAAZ8AAAAeAAAAkj+vsjij2T/goosuuujoPwAAAD+gBQAAAAAAAAGgAAAAHgAAAKwszmj3sNk/4KKLLrro6D8AAAA/oAUAAAAAAAABoQAAAB4AAADGGe0etr7ZP+Ciiy666Og/AAAAP7AFAAAAAAAAAaIAAAAeAAAA4AYM1XTM2T/goosuuujoPwAAAD/ABQAAAAAAAAGjAAAAHgAAAPrzKosz2tk/4KKLLrro6D8AAAA/wAUAAAAAAAABpAAAAB4AAAAU4UlB8ufZP+Ciiy666Og/AAAAP88FAAAAAAAAAaUAAAAeAAAAR7uHrW8D2j/goosuuujoPwAAAD/PBQAAAAAAAAGmAAAAHgAAAHqVxRntHto/4KKLLrro6D8AAAA/3wUAAAAAAAABpwAAAB4AAACubwOGajraP+Ciiy666Og/AAAAP98FAAAAAAAAAagAAAAeAAAA4UlB8udV2j/goosuuujoPwAAAD/vBQAAAAAAAAGpAAAAHgAAAC8RnhQkf9o/4KKLLrro6D8AAAA/7wUAAAAAAAABqgAAAB4AAAB82Po2YKjaP+Ciiy666Og/AAAAP/4FAAAAAAAAAasAAAAeAAAAsLI4o93D2j/goosuuujoPwAAAD/+BQAAAAAAAAGsAAAAHgAAAP15lcUZ7do/4KKLLrro6D8AAAA/DgYAAAAAAAABrQAAAB4AAABKQfLnVRbbP+Ciiy666Og/AAAAPw4GAAAAAAAAAa4AAAAeAAAAsfVtwFBN2z/goosuuujoPwAAAD8dBgAAAAAAAAGvAAAAHgAAAOXPqyzOaNs/4KKLLrro6D8AAAA/HQYAAAAAAAABsAAAAB4AAAAylwhPCpLbP+Ciiy666Og/AAAAPy0GAAAAAAAAAbEAAAAeAAAAgF5lcUa72z/goosuuujoPwAAAD8tBgAAAAAAAAGyAAAAHgAAAMwlwpOC5Ns/4KKLLrro6D8AAAA/PQYAAAAAAAABswAAAB4AAAAa7R62vg3cP+Ciiy666Og/AAAAP0wGAAAAAAAAAbQAAAAeAAAATsdcIjwp3D/goosuuujoPwAAAD9MBgAAAAAAAAG1AAAAHgAAAIGhmo65RNw/QBdddNFF6T8AAAA/XAYAAAAAAAABtgAAAB4AAAC1e9j6NmDcP0AXXXTRRek/AAAAP1wGAAAAAAAAAbcAAAAeAAAAz2j3sPVt3D9AF1100UXpPwAAAD9sBgAAAAAAAAG4AAAAHgAAAOlVFme0e9w/QBdddNFF6T8AAAA/bAYAAAAAAAABuQAAAB4AAAAcMFTTMZfcP0AXXXTRRek/AAAAP3sGAAAAAAAAAboAAAAeAAAANh1zifCk3D9AF1100UXpPwAAAD+LBgAAAAAAAAG7AAAAHgAAAFAKkj+vstw/QBdddNFF6T8AAAA/iwYAAAAAAAABvAAAAB4AAABq97D1bcDcP0AXXXTRRek/AAAAP5oGAAAAAAAAAb0AAAAeAAAAhOTPqyzO3D9AF1100UXpPwAAAD+aBgAAAAAAAAG+AAAAHgAAAJzR7mHr29w/QBdddNFF6T8AAAA/qgYAAAAAAAABvwAAAB4AAADQqyzOaPfcP0AXXXTRRek/AAAAP6oGAAAAAAAAAcAAAAAeAAAABIZqOuYS3T9AF1100UXpPwAAAD+6BgAAAAAAAAHBAAAAHgAAAB5zifCkIN0/QBdddNFF6T8AAAA/ugYAAAAAAAABwgAAAB4AAAA3YKimYy7dP0AXXXTRRek/AAAAP8kGAAAAAAAAAcMAAAAeAAAAhScFyZ9X3T9AF1100UXpPwAAAD/ZBgAAAAAAAAHEAAAAHgAAANLuYevbgN0/QBdddNFF6T8AAAA/2QYAAAAAAAABxQAAAB4AAAAGyZ9XWZzdP6CLLrroouk/AAAAP9kGAAAAAAAAAcYAAAAeAAAAU5D8eZXF3T+giy666KLpPwAAAD/pBgAAAAAAAAHHAAAAHgAAAKBXWZzR7t0/oIsuuuii6T8AAAA/6QYAAAAAAAAByAAAAB4AAADUMZcITwrePwAAAAAAAOo/AAAAP/gGAAAAAAAAAckAAAAeAAAABgzVdMwl3j8AAAAAAADqPwAAAD/4BgAAAAAAAAHKAAAAHgAAADrmEuFJQd4/AAAAAAAA6j8AAAA/CAcAAAAAAAABywAAAB4AAABU0zGXCE/ePwAAAAAAAOo/AAAAPwgHAAAAAAAAAcwAAAAeAAAAbsBQTcdc3j8AAAAAAADqPwAAAD8XBwAAAAAAAAHNAAAAHgAAAKKajrlEeN4/AAAAAAAA6j8AAAA/FwcAAAAAAAABzgAAAB4AAADWdMwlwpPeP2B00UUXXeo/AAAAPycHAAAAAAAAAc8AAAAeAAAAJDwpSP683j9gdNFFF13qPwAAAD83BwAAAAAAAAHQAAAAHgAAAHADhmo65t4/sOiiiy666j8AAAA/NwcAAAAAAAAB0QAAAB4AAADwpCD58yrfP7Dooosuuuo/AAAAPzcHAAAAAAAAAdIAAAAeAAAAWFmc0e5h3z8QXXTRRRfrPwAAAD9GBwAAAAAAAAHTAAAAHgAAAMANGKrpmN8/EF100UUX6z8AAAA/VgcAAAAAAAAB1AAAAB4AAABAr7I4o93fP3DRRRdddOs/AAAAP1YHAAAAAAAAAdUAAAAeAAAA0zGXCE8K4D9w0UUXXXTrPwAAAD9mBwAAAAAAAAHWAAAAHgAAAAcM1XTMJeA/cNFFF1106z8AAAA/ZgcAAAAAAAAB1wAAAB4AAACubwOGajrgP3DRRRdddOs/AAAAP3UHAAAAAAAAAdgAAAAeAAAAyFwiPClI4D9w0UUXXXTrPwAAAD91BwAAAAAAAAHZAAAAHgAAAFXTMZcIT+A/cNFFF1106z8AAAA/hQcAAAAAAAAB2gAAAB4AAADhSUHy51XgP3DRRRdddOs/AAAAP5QHAAAAAAAAAdsAAAAeAAAAbsBQTcdc4D9w0UUXXXTrPwAAAD/yBwAAAAAAAAHcAAAAHgAAAPs2YKimY+A/cNFFF1106z8AAAA/qwsAAAAAAAAB3QAAAB4AAAAVJH9eZXHgP3DRRRdddOs/AAAAP7sLAAAAAAAAAd4AAAAeAAAAopqOuUR44D9w0UUXXXTrPwAAAD/LCwAAAAAAAAHfAAAAHgAAAC4RnhQkf+A/cNFFF1106z8AAAA/ywsAAAAAAAAB4AAAAB4AAABI/rzK4ozgP3DRRRdddOs/AAAAP8sLAAAAAAAAAeEAAAAeAAAA1XTMJcKT4D9w0UUXXXTrPwAAAD/aCwAAAAAAAAHiAAAAHgAAAO9h69uAoeA/cNFFF1106z8AAAA/6gsAAAAAAAAB4wAAAB4AAAAJTwqSP6/gP3DRRRdddOs/AAAAP+oLAAAAAAAAAeQAAAAeAAAAlsUZ7R624D9w0UUXXXTrPwAAAD/5CwAAAAAAAAHlAAAAHgAAALCyOKPdw+A/cNFFF1106z8AAAA/+QsAAAAAAAAB5gAAAB4AAAA9KUj+vMrgP3DRRRdddOs/AAAAPxkMAAAAAAAAAecAAAAeAAAAr7I4o93D6D9gdNFFF13uPwAAAD8AAAAAAAAAAAHoAAAAHgAAAMmfV1mc0eg/YHTRRRdd7j8AAAA/nQAAAAAAAAAB6QAAAB4AAADjjHYPW9/oP2B00UUXXe4/AAAAP6wAAAAAAAAAAeoAAAAeAAAA/XmVxRnt6D9gdNFFF13uPwAAAD+sAAAAAAAAAAHrAAAAHgAAAKTdw9a3Aek/YHTRRRdd7j8AAAA/vAAAAAAAAAAB7AAAAB4AAAC9yuKMdg/pP2B00UUXXe4/AAAAP7wAAAAAAAAAAe0AAAAeAAAA8aQg+fMq6T9gdNFFF13uPwAAAD/LAAAAAAAAAAHuAAAAHgAAAAuSP6+yOOk/YHTRRRdd7j8AAAA/ywAAAAAAAAAB7wAAAB4AAACy9W3AUE3pP2B00UUXXe4/AAAAP9sAAAAAAAAAAfAAAAAeAAAAV1mc0e5h6T8AAAAAAADuPwAAAD/bAAAAAAAAAAHxAAAAHgAAAP68yuKMduk/AAAAAAAA7j8AAAA/6wAAAAAAAAAB8gAAAB4AAAClIPnzKovpPwAAAAAAAO4/AAAAP+sAAAAAAAAAAfMAAAAeAAAATIQnBcmf6T8AAAAAAADuPwAAAD/6AAAAAAAAAAH0AAAAHgAAAH9eZXFGu+k/AAAAAAAA7j8AAAA/+gAAAAAAAAAB9QAAAB4AAACzOKPdw9bpPwAAAAAAAO4/AAAAPwoBAAAAAAAAAfYAAAAeAAAA5xLhSUHy6T8AAAAAAADuPwAAAD8KAQAAAAAAAAH3AAAAHgAAAKdjLhGeFOo/AAAAAAAA7j8AAAA/GgEAAAAAAAAB+AAAAB4AAABotHvY+jbqPwAAAAAAAO4/AAAAPykBAAAAAAAAAfkAAAAeAAAAm465RHhS6j8AAAAAAADuPwAAAD8pAQAAAAAAAAH6AAAAHgAAAOhVFme0e+o/AAAAAAAA7j8AAAA/KQEAAAAAAAAB+wAAAB4AAAAcMFTTMZfqPwAAAAAAAO4/AAAAPzkBAAAAAAAAAfwAAAAeAAAATwqSP6+y6j+giy666KLtPwAAAD85AQAAAAAAAAH9AAAAHgAAAIPkz6sszuo/oIsuuuii7T8AAAA/SAEAAAAAAAAB/gAAAB4AAAAqSP68yuLqP6CLLrroou0/AAAAP18BAAAAAAAAAf8AAAAeAAAA0Ksszmj36j+giy666KLtPwAAAD9fAQAAAAAAAAEAAQAAHgAAAOqYS4QnBes/QBdddNFF7T8AAAA/bwEAAAAAAAABAQEAAB4AAACQ/HmVxRnrP0AXXXTRRe0/AAAAP28BAAAAAAAAAQIBAAAeAAAAqumYS4Qn6z9AF1100UXtPwAAAD9+AQAAAAAAAAEDAQAAHgAAAMTWtwFDNes/QBdddNFF7T8AAAA/fgEAAAAAAAABBAEAAB4AAABqOuYS4UnrP0AXXXTRRe0/AAAAP44BAAAAAAAAAQUBAAAeAAAAhCcFyZ9X6z9AF1100UXtPwAAAD+OAQAAAAAAAAEGAQAAHgAAAJ4UJH9eZes/QBdddNFF7T8AAAA/ngEAAAAAAAABBwEAAB4AAAC4AUM1HXPrP0AXXXTRRe0/AAAAP54BAAAAAAAAAQgBAAAeAAAA0u5h69uA6z9AF1100UXtPwAAAD+tAQAAAAAAAAEJAQAAHgAAAHlSkPx5les/QBdddNFF7T8AAAA/rQEAAAAAAAABCgEAAB4AAACSP6+yOKPrP6CLLrroou0/AAAAP70BAAAAAAAAAQsBAAAeAAAAOaPdw9a36z8AAAAAAADuPwAAAD+9AQAAAAAAAAEMAQAAHgAAAOAGDNV0zOs/AAAAAAAA7j8AAAA/zAEAAAAAAAABDQEAAB4AAAAU4UlB8ufrPwAAAAAAAO4/AAAAP8wBAAAAAAAAAQ4BAAAeAAAAuUR4UpD86z8AAAAAAADuPwAAAD/cAQAAAAAAAAEPAQAAHgAAANMxlwhPCuw/AAAAAAAA7j8AAAA/3AEAAAAAAAABEAEAAB4AAADtHra+DRjsPwAAAAAAAO4/AAAAP+wBAAAAAAAAAREBAAAeAAAABwzVdMwl7D8AAAAAAADuPwAAAD/sAQAAAAAAAAESAQAAHgAAACH58yqLM+w/AAAAAAAA7j8AAAA/+wEAAAAAAAABEwEAAB4AAACubwOGajrsPwAAAAAAAO4/AAAAP/sBAAAAAAAAARQBAAAeAAAAOuYS4UlB7D8AAAAAAADuPwAAAD8LAgAAAAAAAAEVAQAAHgAAAMdcIjwpSOw/AAAAAAAA7j8AAAA/CwIAAAAAAAABFgEAAB4AAABU0zGXCE/sPwAAAAAAAO4/AAAAPxsCAAAAAAAAARcBAAAeAAAA4UlB8udV7D8AAAAAAADuPwAAAD8qAgAAAAAAAAEYAQAAHgAAAG7AUE3HXOw/AAAAAAAA7j8AAAA/OgIAAAAAAAABGQEAAB4AAAD7NmCopmPsPwAAAAAAAO4/AAAAPzoCAAAAAAAAARoBAAAeAAAAiK1vA4Zq7D8AAAAAAADuPwAAAD9JAgAAAAAAAAEbAQAAHgAAABUkf15lcew/AAAAAAAA7j8AAAA/WQIAAAAAAAABHAEAAB4AAACimo65RHjsPwAAAAAAAO4/AAAAP2kCAAAAAAAAAR0BAAAeAAAALxGeFCR/7D8AAAAAAADuPwAAAD9pAgAAAAAAAAEeAQAAHgAAALyHrW8Dhuw/AAAAAAAA7j8AAAA/eAIAAAAAAAABHwEAAB4AAADVdMwlwpPsPwAAAAAAAO4/AAAAP3gCAAAAAAAAASABAAAeAAAAYuvbgKGa7D+giy666KLtPwAAAD+IAgAAAAAAAAEhAQAAHgAAAHzY+jZgqOw/oIsuuuii7T8AAAA/iAIAAAAAAAABIgEAAB4AAACWxRntHrbsP6CLLrroou0/AAAAP5gCAAAAAAAAASMBAAAeAAAAPSlI/rzK7D9AF1100UXtPwAAAD+YAgAAAAAAAAEkAQAAHgAAAFcWZ7R72Ow/4KKLLrro7D8AAAA/pwIAAAAAAAABJQEAAB4AAABvA4ZqOubsP+Ciiy666Ow/AAAAP6cCAAAAAAAAASYBAAAeAAAAFme0e9j67D+ALrrooovsPwAAAD+3AgAAAAAAAAEnAQAAHgAAAL3K4ox2D+0/gC666KKL7D8AAAA/twIAAAAAAAABKAEAAB4AAABkLhGeFCTtPyC66KKLLuw/AAAAP8YCAAAAAAAAASkBAAAeAAAAlwhPCpI/7T/QRRdddNHrPwAAAD/GAgAAAAAAAAEqAQAAHgAAAD5sfRswVO0/0EUXXXTR6z8AAAA/1gIAAAAAAAABKwEAAB4AAAD/vMrijHbtP3DRRRdddOs/AAAAP9YCAAAAAAAAASwBAAAeAAAAMpcITwqS7T8QXXTRRRfrPwAAAD/mAgAAAAAAAAEtAQAAHgAAANn6NmCopu0/EF100UUX6z8AAAA/5gIAAAAAAAABLgEAAB4AAAAN1XTMJcLtP7Dooosuuuo/AAAAP/UCAAAAAAAAAS8BAAAeAAAAzCXCk4Lk7T9gdNFFF13qPwAAAD/1AgAAAAAAAAEwAQAAHgAAAAAAAAAAAO4/AAAAAAAA6j8AAAA/BQMAAAAAAAABMQEAAB4AAACnYy4RnhTuPwAAAAAAAOo/AAAAPwUDAAAAAAAAATIBAAAeAAAA2j1sfRsw7j8AAAAAAADqPwAAAD8VAwAAAAAAAAEzAQAAHgAAAIGhmo65RO4/AAAAAAAA6j8AAAA/FQMAAAAAAAABNAEAAB4AAAAoBcmfV1nuP6CLLrroouk/AAAAPyQDAAAAAAAAATUBAAAeAAAAz2j3sPVt7j+giy666KLpPwAAAD8kAwAAAAAAAAE2AQAAHgAAAHXMJcKTgu4/oIsuuuii6T8AAAA/NAMAAAAAAAABNwEAAB4AAACppmMuEZ7uP6CLLrroouk/AAAAPzQDAAAAAAAAATgBAAAeAAAAw5OC5M+r7j+giy666KLpPwAAAD9DAwAAAAAAAAE5AQAAHgAAANyAoZqOue4/QBdddNFF6T8AAAA/QwMAAAAAAAABOgEAAB4AAAD2bcBQTcfuP+Ciiy666Og/AAAAP1MDAAAAAAAAATsBAAAeAAAAD1vfBgzV7j/goosuuujoPwAAAD9jAwAAAAAAAAE8AQAAHgAAAJzR7mHr2+4/4KKLLrro6D8AAAA/YwMAAAAAAAABPQEAAB4AAAApSP68yuLuP+Ciiy666Og/AAAAP2MDAAAAAAAAAT4BAAAeAAAAtr4NGKrp7j/goosuuujoPwAAAD9yAwAAAAAAAAE/AQAAHgAAALa+DRiq6e4/kC666KKL6D8AAAA/cgMAAAAAAAABQAEAAB4AAABDNR1zifDuP5Auuuiii+g/AAAAP4IDAAAAAAAAAUEBAAAeAAAAXSI8KUj+7j+QLrrooovoPwAAAD+SAwAAAAAAAAFCAQAAHgAAAOuYS4QnBe8/kC666KKL6D8AAAA/kgMAAAAAAAABQwEAAB4AAAAFhmo65hLvP5Auuuiii+g/AAAAP6EDAAAAAAAAAUQBAAAeAAAAHXOJ8KQg7z+QLrrooovoPwAAAD+hAwAAAAAAAAFFAQAAHgAAADdgqKZjLu8/kC666KKL6D8AAAA/sQMAAAAAAAABRgEAAB4AAABRTcdcIjzvP5Auuuiii+g/AAAAP7EDAAAAAAAAAUcBAAAeAAAA97D1bcBQ7z+QLrrooovoPwAAAD/AAwAAAAAAAAFIAQAAHgAAABGeFCR/Xu8/kC666KKL6D8AAAA/wAMAAAAAAAABSQEAAB4AAAC3AUM1HXPvP5Auuuiii+g/AAAAP9ADAAAAAAAAAUoBAAAeAAAAX2VxRruH7z8wuuiiiy7oPwAAAD/QAwAAAAAAAAFLAQAAHgAAAHlSkPx5le8/MLrooosu6D8AAAA/4AMAAAAAAAABTAEAAB4AAACTP6+yOKPvP9BFF1100ec/AAAAP+ADAAAAAAAAAU0BAAAeAAAAH7a+DRiq7z/QRRdddNHnPwAAAD/vAwAAAAAAAAFOAQAAHgAAAK0szmj3sO8/cNFFF1105z8AAAA/7wMAAAAAAAABTwEAAB4AAAA5o93D1rfvP/D//////+U/AAAAPwAAAAAAAAAAAVABAAAeAAAAOaPdw9a37z9w0UUXXXTnPwAAAD8AAAAAAAAAAAFRAQAAHgAAADmj3cPWt+8/EF100UUX5z8AAAA/jQAAAAAAAAABUgEAAB4AAAA5o93D1rfvP7DooosuuuY/AAAAP5wAAAAAAAAAAVMBAAAeAAAAxxntHra+7z9QdNFFF13mPwAAAD+cAAAAAAAAAAFUAQAAHgAAAFOQ/HmVxe8/oIsuuuii5T8AAAA/rAAAAAAAAAABVQEAAB4AAADfBgzVdMzvP+Ciiy666OQ/AAAAP7sAAAAAAAAAAVYBAAAeAAAAbX0bMFTT7z+QLrrooovkPwAAAD+7AAAAAAAAAAFXAQAAHgAAAG19GzBU0+8/0EUXXXTR4z8AAAA/ywAAAAAAAAABWAEAAB4AAABtfRswVNPvP3DRRRdddOM/AAAAP8sAAAAAAAAAAVkBAAAeAAAA+fMqizPa7z+w6KKLLrriPwAAAD/bAAAAAAAAAAFaAQAAHgAAAIdqOuYS4e8/AAAAAAAA4j8AAAA/2wAAAAAAAAABWwEAAB4AAACHajrmEuHvP6CLLrroouE/AAAAP+oAAAAAAAAAAVwBAAAeAAAAh2o65hLh7z9AF1100UXhPwAAAD/qAAAAAAAAAAFdAQAAHgAAAIdqOuYS4e8/4KKLLrro4D8AAAA/+gAAAAAAAAABXgEAAB4AAACHajrmEuHvP4Auuuiii+A/AAAAP/oAAAAAAAAAAV8BAAAeAAAAh2o65hLh7z8guuiiiy7gPwAAAD8VAQAAAAAAAAFgAQAAHgAAAIdqOuYS4e8/4KKLLrro3j8AAAA/FQEAAAAAAAABYQEAAB4AAACHajrmEuHvPyC66KKLLt4/AAAAPyQBAAAAAAAAAWIBAAAeAAAAh2o65hLh7z+A0UUXXXTdPwAAAD8kAQAAAAAAAAFjAQAAHgAAAIdqOuYS4e8/AAAAAAAA3D8AAAA/NAEAAAAAAAABZAEAAB4AAACHajrmEuHvP4Auuuiii9o/AAAAPzQBAAAAAAAAAWUBAAAeAAAAh2o65hLh7z/ARRdddNHZPwAAAD9DAQAAAAAAAAFmAQAAHgAAAPnzKosz2u8/QHTRRRdd2D8AAAA/UwEAAAAAAAABZwEAAB4AAAD58yqLM9rvP+Ciiy666NY/AAAAP1MBAAAAAAAAAWgBAAAeAAAAbX0bMFTT7z8guuiiiy7WPwAAAD9TAQAAAAAAAAFpAQAAHgAAAG19GzBU0+8/wOiiiy661D8AAAA/YwEAAAAAAAABagEAAB4AAABTkPx5lcXvPwAAAAAAANQ/AAAAP2MBAAAAAAAAAWsBAAAeAAAAU5D8eZXF7z+ALrrooovSPwAAAD9yAQAAAAAAAAFsAQAAHgAAAMcZ7R62vu8/wEUXXXTR0T8AAAA/cgEAAAAAAAABbQEAAB4AAAA5o93D1rfvPyBddNFFF9E/AAAAP4IBAAAAAAAAAW4BAAAeAAAArSzOaPew7z9gdNFFF13QPwAAAD/vAQAAAAAAAAFvAQAAHgAAAB+2vg0Yqu8/YHTRRRdd0D8AAAA//wEAAAAAAAABcAEAAB4AAAAFyZ9XWZzvP2B00UUXXdA/AAAAP/8BAAAAAAAAAXEBAAAeAAAA69uAoZqO7z9AF1100UXPPwAAAD8PAgAAAAAAAAFyAQAAHgAAACuLM9o9bO8/wEUXXXTRzT8AAAA/DwIAAAAAAAABcwEAAB4AAAD3sPVtwFDvP0B00UUXXcw/AAAAPx4CAAAAAAAAAXQBAAAeAAAAHXOJ8KQg7z9A0UUXXXTJPwAAAD8uAgAAAAAAAAF1AQAAHgAAANCrLM5o9+4/AF100UUXxT8AAAA/LgIAAAAAAAABdgEAAB4AAAD2bcBQTcfuP0C66KKLLsI/AAAAPy4CAAAAAAAAAXcBAAAeAAAANh1zifCk7j+ALrrooou+PwAAAD89AgAAAAAAAAF4AQAAHgAAAHXMJcKTgu4/gOiiiy66uD8AAAA/PQIAAAAAAAABeQEAAB4AAADPaPew9W3uP4BFF1100bU/AAAAP00CAAAAAAAAAXoBAAAeAAAAtXvY+jZg7j+ARRdddNG1PwAAAD9dAgAAAAAAAAF7AQAAHgAAAJuOuUR4Uu4/gEUXXXTRtT8AAAA/XQIAAAAAAAABfAEAAB4AAAAOGKrpmEvuP4Ciiy666LI/AAAAP10CAAAAAAAAAX0BAAAeAAAA9CqLM9o97j+AoosuuuiyPwAAAD9sAgAAAAAAAAF+AQAAHgAAAGe0e9j6Nu4/gKKLLrrosj8AAAA/bAIAAAAAAAABfwEAAB4AAABNx1wiPCnuP4Ciiy666LI/AAAAP3wCAAAAAAAAAYABAAAeAAAAp2MuEZ4U7j+AoosuuuiyPwAAAD98AgAAAAAAAAGBAQAAHgAAAHOJ8KQg+e0/gKKLLrrosj8AAAA/jAIAAAAAAAABggEAAB4AAACaS4QnBcntP4Ciiy666LI/AAAAP5sCAAAAAAAAAYMBAAAeAAAA2fo2YKim7T+AoosuuuiyPwAAAD+bAgAAAAAAAAGEAQAAHgAAAHJGu4etb+0/gKKLLrrosj8AAAA/mwIAAAAAAAABhQEAAB4AAAAkf15lcUbtP4Ciiy666LI/AAAAP6sCAAAAAAAAAYYBAAAeAAAAvcrijHYP7T+AoosuuuiyPwAAAD+rAgAAAAAAAAGHAQAAHgAAAOSMdg9b3+w/gKKLLrrosj8AAAA/ugIAAAAAAAABiAEAAB4AAAB82Po2YKjsP4Ciiy666LI/AAAAP8oCAAAAAAAAAYkBAAAeAAAAIfnzKosz7D8AAAAAAACwPwAAAD/aAgAAAAAAAAGKAQAAHgAAAGCopmMuEew/AAAAAAAAsD8AAAA/2gIAAAAAAAABiwEAAB4AAAAU4UlB8ufrPwC66KKLLqo/AAAAP+kCAAAAAAAAAYwBAAAeAAAA4AYM1XTM6z8Auuiiiy6qPwAAAD/pAgAAAAAAAAGNAQAAHgAAADmj3cPWt+s/ALrooosuqj8AAAA/+QIAAAAAAAABjgEAAB4AAACSP6+yOKPrPwC66KKLLqo/AAAAP/kCAAAAAAAAAY8BAAAeAAAAeVKQ/HmV6z8Auuiiiy6qPwAAAD8JAwAAAAAAAAGQAQAAHgAAAF9lcUa7h+s/ALrooosuqj8AAAA/CQMAAAAAAAABkQEAAB4AAABFeFKQ/HnrPwC66KKLLqo/AAAAPxgDAAAAAAAAAZIBAAAeAAAAnhQkf15l6z8Auuiiiy6qPwAAAD8YAwAAAAAAAAGTAQAAHgAAAGo65hLhSes/ALrooosuqj8AAAA/OgMAAAAAAAABlAEAAB4AAAA3YKimYy7rPwAAAAAAALA/AAAAPzoDAAAAAAAAAZUBAAAeAAAAXSI8KUj+6j+AoosuuuiyPwAAAD9JAwAAAAAAAAGWAQAAHgAAAJ3R7mHr2+o/gKKLLrrosj8AAAA/SQMAAAAAAAABlwEAAB4AAAA1HXOJ8KTqP4BFF1100bU/AAAAP1kDAAAAAAAAAZgBAAAeAAAA6FUWZ7R76j+ARRdddNG1PwAAAD9ZAwAAAAAAAAGZAQAAHgAAACcFyZ9XWeo/gEUXXXTRtT8AAAA/aQMAAAAAAAABmgEAAB4AAABotHvY+jbqP4BFF1100bU/AAAAP2kDAAAAAAAAAZsBAAAeAAAANNo9bH0b6j+ARRdddNG1PwAAAD94AwAAAAAAAAGcAQAAHgAAAI12D1vfBuo/gEUXXXTRtT8AAAA/eAMAAAAAAAABnQEAAB4AAADnEuFJQfLpP4Dooosuurg/AAAAP4gDAAAAAAAAAZ4BAAAeAAAAzSXCk4Lk6T+A6KKLLrq4PwAAAD+IAwAAAAAAAAGfAQAAHgAAACbCk4Lkz+k/gOiiiy66uD8AAAA/mAMAAAAAAAABoAEAAB4AAAB/XmVxRrvpP4Dooosuurg/AAAAP5gDAAAAAAAAAaEBAAAeAAAA2fo2YKim6T+A6KKLLrq4PwAAAD+nAwAAAAAAAAGiAQAAHgAAAKUg+fMqi+k/gOiiiy66uD8AAAA/twMAAAAAAAABowEAAB4AAAD+vMrijHbpP4CLLrroors/AAAAP7cDAAAAAAAAAaQBAAAeAAAAzOKMdg9b6T+ALrrooou+PwAAAD+3AwAAAAAAAAGlAQAAHgAAACV/XmVxRuk/gC666KKLvj8AAAA/xgMAAAAAAAABpgEAAB4AAABkLhGeFCTpP8DooosuusA/AAAAP8YDAAAAAAAAAacBAAAeAAAASkHy51UW6T/A6KKLLrrAPwAAAD/WAwAAAAAAAAGoAQAAHgAAAKTdw9a3Aek/QLrooosuwj8AAAA/5gMAAAAAAAABqQEAAB4AAAAXZ7R72ProP0C66KKLLsI/AAAAP+YDAAAAAAAAAaoBAAAeAAAAivCkIPnz6D9Auuiiiy7CPwAAAD/mAwAAAAAAAAGrAQAAHgAAAP15lcUZ7eg/QLrooosuwj8AAAA/9QMAAAAAAAABrAEAAB4AAABwA4ZqOuboP0C66KKLLsI/AAAAPyQEAAAAAAAAAa0BAAAeAAAAVhZntHvY6D+Aiy666KLDPwAAAD80BAAAAAAAAAGuAQAAHgAAAMmfV1mc0eg/gC666KKLxj8AAAA/NAQAAAAAAAABrwEAAB4AAAA8KUj+vMroP4Auuuiii8Y/AAAAP0MEAAAAAAAAAbABAAAeAAAAIjwpSP686D/A///////HPwAAAD9DBAAAAAAAAAGxAQAAHgAAAAlPCpI/r+g/QNFFF110yT8AAAA/UwQAAAAAAAABsgEAAB4AAAB82Po2YKjoP0DRRRdddMk/AAAAP1MEAAAAAAAAAbMBAAAeAAAA1XTMJcKT6D/AoosuuujKPwAAAD9jBAAAAAAAAAG0AQAAHgAAAEj+vMrijOg/QHTRRRddzD8AAAA/YwQAAAAAAAABtQEAAB4AAAChmo65RHjoP8BFF1100c0/AAAAP3IEAAAAAAAAAbYBAAAeAAAAh61vA4Zq6D9AF1100UXPPwAAAD9yBAAAAAAAAAG3AQAAHgAAAPw2YKimY+g/QBdddNFFzz8AAAA/ggQAAAAAAAABuAEAAB4AAABvwFBNx1zoP2B00UUXXdA/AAAAP4IEAAAAAAAAAbkBAAAeAAAA4klB8udV6D9gdNFFF13QPwAAAD+SBAAAAAAAAAG6AQAAHgAAAFXTMZcIT+g/IF100UUX0T8AAAA/oQQAAAAAAAABuwEAAB4AAADIXCI8KUjoPyBddNFFF9E/AAAAP6EEAAAAAAAAAbwBAAAeAAAAO+YS4UlB6D/ARRdddNHRPwAAAD+xBAAAAAAAAAG9AQAAHgAAAK5vA4ZqOug/QBdddNFF0z8AAAA/wAQAAAAAAAABvgEAAB4AAAAh+fMqizPoPwAAAAAAANQ/AAAAP9AEAAAAAAAAAb8BAAAeAAAAlILkz6ss6D8AAAAAAADUPwAAAD/gBAAAAAAAAAHAAQAAHgAAAJSC5M+rLOg/wOiiiy661D8AAAA/7wQAAAAAAAABwQEAAB4AAAAHDNV0zCXoP2DRRRdddNU/AAAAP/8EAAAAAAAAAcIBAAAeAAAAepXFGe0e6D8guuiiiy7WPwAAAD//BAAAAAAAAAHDAQAAHgAAAHqVxRntHug/4KKLLrro1j8AAAA/DwUAAAAAAAABxAEAAB4AAADtHra+DRjoP4CLLrrootc/AAAAPw8FAAAAAAAAAcUBAAAeAAAA7R62vg0Y6D9AdNFFF13YPwAAAD8eBQAAAAAAAAHGAQAAHgAAAO0etr4NGOg/wEUXXXTR2T8AAAA/HgUAAAAAAAABxwEAAB4AAABhqKZjLhHoP4Auuuiii9o/AAAAPy4FAAAAAAAAAcgBAAAeAAAAYaimYy4R6D8AAAAAAADcPwAAAD8uBQAAAAAAAAHJAQAAHgAAAGGopmMuEeg/gNFFF1103T8AAAA/PQUAAAAAAAABygEAAB4AAADUMZcITwroPyC66KKLLt4/AAAAPz0FAAAAAAAAAcsBAAAeAAAA1DGXCE8K6D8guuiiiy7gPwAAAD9NBQAAAAAAAAHMAQAAHgAAANQxlwhPCug/gC666KKL4D8AAAA/TQUAAAAAAAABzQEAAB4AAADUMZcITwroP3DRRRdddOM/AAAAP10FAAAAAAAAAc4BAAAeAAAA1DGXCE8K6D+QLrrooovkPwAAAD9sBQAAAAAAAAHPAQAAHgAAANQxlwhPCug/8P//////5T8AAAA/bAUAAAAAAAAB0AEAAB4AAADUMZcITwroP7DooosuuuY/AAAAP3wFAAAAAAAAAdEBAAAeAAAA1DGXCE8K6D9w0UUXXXTnPwAAAD98BQAAAAAAAAHSAQAAHgAAANQxlwhPCug/MLrooosu6D8AAAA/jAUAAAAAAAAB0wEAAB4AAABhqKZjLhHoP+Ciiy666Og/AAAAP4wFAAAAAAAAAdQBAAAeAAAAYaimYy4R6D9AF1100UXpPwAAAD+bBQAAAAAAAAHVAQAAHgAAAO0etr4NGOg/oIsuuuii6T8AAAA/mwUAAAAAAAAB1gEAAB4AAADtHra+DRjoP2B00UUXXeo/AAAAP6sFAAAAAAAAAdcBAAAeAAAAepXFGe0e6D+w6KKLLrrqPwAAAD+rBQAAAAAAAAHYAQAAHgAAAHqVxRntHug/EF100UUX6z8AAAA/ugUAAAAAAAAB2QEAAB4AAAB6lcUZ7R7oP9BFF1100es/AAAAP8oFAAAAAAAAAdoBAAAeAAAABwzVdMwl6D+ALrrooovsPwAAAD/KBQAAAAAAAAHbAQAAHgAAAAcM1XTMJeg/4KKLLrro7D8AAAA/ygUAAAAAAAAB3AEAAB4AAAAHDNV0zCXoP0AXXXTRRe0/AAAAP9oFAAAAAAAAAd0BAAAeAAAAlILkz6ss6D+giy666KLtPwAAAD/aBQAAAAAAAAHeAQAAHgAAAJSC5M+rLOg/AAAAAAAA7j8AAAA/6QUAAAAAAAAB3wEAAB4AAAAh+fMqizPoP2B00UUXXe4/AAAAP+kFAAAAAAAAAeABAAAeAAAArm8Dhmo66D9gdNFFF13uPwAAAD+VBgAAAAAAAAHhAQAAHgAAADvmEuFJQeg/YHTRRRdd7j8AAAA/EgcAAAAAAAAB4gEAAB4AAADIXCI8KUjoP2B00UUXXe4/AAAAPyIHAAAAAAAAAeMBAAAeAAAAVdMxlwhP6D9gdNFFF13uPwAAAD8/BwAAAAAAAAHkAQAAHgAAAOJJQfLnVeg/YHTRRRdd7j8AAAA/TgcAAAAAAAAB5QEAAB4AAABvwFBNx1zoP2B00UUXXe4/AAAAP04HAAAAAAAAAeYBAAAeAAAA/DZgqKZj6D9gdNFFF13uPwAAAD9eBwAAAAAAAAHnAQAAHgAAAIetbwOGaug/YHTRRRdd7j8AAAA/XgcAAAAAAAAB6AEAAB4AAAAUJH9eZXHoP2B00UUXXe4/AAAAP20HAAAAAAAAAekBAAAeAAAALhGeFCR/6D9gdNFFF13uPwAAAD99BwAAAAAAAAHqAQAAHgAAALuHrW8Dhug/YHTRRRdd7j8AAAA/fQcAAAAAAAAB6wEAAB4AAABI/rzK4ozoP2B00UUXXe4/AAAAP40HAAAAAAAAAewBAAAeAAAA1XTMJcKT6D8AAAAAAADuPwAAAD+NBwAAAAAAAAHtAQAAHgAAAGLr24Chmug/AAAAAAAA7j8AAAA/nAcAAAAAAAAB7gEAAB4AAADvYevbgKHoPwAAAAAAAO4/AAAAP5wHAAAAAAAAAe8BAAAeAAAAfNj6NmCo6D8AAAAAAADuPwAAAD+sBwAAAAAAAAHwAQAAHgAAAAlPCpI/r+g/oIsuuuii7T8AAAA/ywcAAAAAAAAL</ink>
</athena>
</file>

<file path=customXml/item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E0QAAAAAAAABff///8MQWN0aW9uVHlwZVYxAQAAAAd2YWx1ZV9fAAgCAAAAAAAAAAEFAAAABAAAAAkKAAAACQsAAAC9FgAAAAAAAAH0////9////wAAAAAFBgAAAA1DbGVhckNhbnZhc1YxAgAAAAlTdGFydFRpbWUEVHlwZQAEEAxBY3Rpb25UeXBlVjECAAAAAgAAAB4dAAAAAAAAAfP////3////AAAAAAUHAAAAD1BlbkF0dHJpYnV0ZXNWMQoAAAAHX2NvbG9yQQdfY29sb3JSB19jb2xvckcHX2NvbG9yQgpGaXRUb0N1cnZlBkhlaWdodA5JZ25vcmVQcmVzc3VyZQ1Jc0hpZ2hsaWdodGVyBVNoYXBlBVdpZHRoAAAAAAAAAAAEAAICAgIBBgEBDEJydXNoU2hhcGVWMQIAAAAGAgAAAP/wWigAAAAAAAAAIkAAAAXy////DEJydXNoU2hhcGVWMQEAAAAHdmFsdWVfXwAIAgAAAAEAAAAAAAAAAAAiQAUIAAAACklua1RyYWNlVjEDAAAADUxpc3RgMStfaXRlbXMMTGlzdGAxK19zaXplD0xpc3RgMStfdmVyc2lvbgQAABhTaGFyZWQuSW5raW5nLklua1BvaW50W10CAAAACAgCAAAACQ8AAAAfAAAAHwAAAAEKAAAABwAAAP/wWigAAAAAAAAAIkAAAAHw////8v///wEAAAAAAAAAAAAiQAELAAAACAAAAAkRAAAAFgAAABYAAAAHDwAAAAABAAAAIAAAAAQKSW5rUG9pbnRWMQIAAAAJEgAAAAkTAAAACRQAAAAJFQAAAAkWAAAACRcAAAAJGAAAAAkZAAAACRoAAAAJGwAAAAkcAAAACR0AAAAJHgAAAAkfAAAACSAAAAAJIQAAAAkiAAAACSMAAAAJJAAAAAklAAAACSYAAAAJJwAAAAkoAAAACSkAAAAJKgAAAAkrAAAACSwAAAAJLQAAAAkuAAAACS8AAAAJMAAAAAoHEQAAAAABAAAAIAAAAAQKSW5rUG9pbnRWMQIAAAAJMQAAAAkyAAAACTMAAAAJNAAAAAk1AAAACTYAAAAJNwAAAAk4AAAACTkAAAAJOgAAAAk7AAAACTwAAAAJPQAAAAk+AAAACT8AAAAJQAAAAAlBAAAACUIAAAAJQwAAAAlEAAAACUUAAAAJRgAAAA0KBRIAAAAKSW5rUG9pbnRWMQQAAAABWAFZDlByZXNzdXJlRmFjdG9yCVRpbWVTdGFtcAAAAAAGBgsQAgAAAAD++e3JXYk/gHW0eZ/ioj8AAAA/AAAAAAAAAAABEwAAABIAAAAA/vntyV2JPwCso837FKc/AAAAP30AAAAAAAAAARQAAAASAAAAAP757cldiT/gp7hkCNaxPwAAAD+MAAAAAAAAAAEVAAAAEgAAAAD++e3JXYk/4BSXDME6uj8AAAA/jAAAAAAAAAABFgAAABIAAACgCyNpO7KGP4BLhmAdbb4/AAAAP4wAAAAAAAAAARcAAAASAAAAYBlM5KwGhD+wjjbvU1zCPwAAAD+cAAAAAAAAAAEYAAAAEgAAACAndV8eW4E/UFwyBOtowz8AAAA/rAAAAAAAAAABGQAAABIAAACAaTy1H199P5D3KS4ZgsU/AAAAP6wAAAAAAAAAARoAAAASAAAAgGk8tR9ffT/gkiFYR5vHPwAAAD+7AAAAAAAAAAEbAAAAEgAAAACFjqsCCHg/wPsUlwzByj8AAAA/uwAAAAAAAAABHAAAABIAAAAAhY6rAgh4P7BkCNbR5s0/AAAAP8sAAAAAAAAAAR0AAAASAAAAAIWOqwIIeD+ozfsUlwzRPwAAAD/rAAAAAAAAAAEeAAAAEgAAAACFjqsCCHg/uE9xyRCs0z8AAAA/+wAAAAAAAAABHwAAABIAAAAAhY6rAgh4PwjraPM+xdU/AAAAP/sAAAAAAAAAASAAAAASAAAAAIWOqwIIeD/oU1wyBOvYPwAAAD8KAQAAAAAAAAEhAAAAEgAAAACFjqsCCHg/eIpLhmAd3T8AAAA/CgEAAAAAAAABIgAAABIAAAAgJ3VfHluBP1hHm/cpLuE/AAAAPxoBAAAAAAAAASMAAAASAAAAAP757cldiT8471NcMgTjPwAAAD8aAQAAAAAAAAEkAAAAEgAAAIBqP746sJA/gIpLhmAd5T8AAAA/KQEAAAAAAAABJQAAABIAAADw1YGFkLGUP/A+xSVDsOY/AAAAPykBAAAAAAAAASYAAAASAAAAIE/tx1cHlj/U5n2KS4boPwAAAD85AQAAAAAAAAEnAAAAEgAAAHBBxEzmspg/dLR5n+KS6T8AAAA/OQEAAAAAAAABKAAAABIAAADgrAYUPLScP7CONu9TXOo/AAAAP0kBAAAAAAAAASkAAAASAAAAMJ/dmMpfnz+8T3HJEKzrPwAAAD9JAQAAAAAAAAEqAAAAEgAAAMhI2o6sBaE/kDbvU1wy7D8AAAA/WAEAAAAAAAABKwAAABIAAADwwUXRc1uiP8gQrKPN++w/AAAAP1gBAAAAAAAAASwAAAASAAAAEDuxEzuxoz+Y9ykuGYLtPwAAAD9oAQAAAAAAAAEtAAAAEgAAAEC0HFYCB6U/2NHmfYpL7j8AAAA/aAEAAAAAAAABLgAAABIAAADQcFL35bGlP0DFJUOwju4/AAAAP3gBAAAAAAAAAS8AAAASAAAAaC2ImMlcpj+kuGQI1tHuPwAAAD94AQAAAAAAAAEwAAAAEgAAAADqvTmtB6c/pLhkCNbR7j8AAAA/1QEAAAAAAAABMQAAABIAAAAZSNiIms/uPxCXDME62sw/AAAAPwAAAAAAAAAAATIAAAASAAAAqf/+/Pbk7j8AAAAAAADQPwAAAD8fAAAAAAAAAAEzAAAAEgAAAAUTOasBBe8/GIJ1tHmf0j8AAAA/LgAAAAAAAAABNAAAABIAAABhJnNZDCXvP2Adbd6nuNQ/AAAAPy4AAAAAAAAAATUAAAASAAAAvzmtBxdF7z94n+KSIVjXPwAAAD8+AAAAAAAAAAE2AAAAEgAAAE/x03tzWu8/6FNcMgTr2D8AAAA/TgAAAAAAAAABNwAAABIAAAB1YCFkLIXvP9i8T3HJENw/AAAAP10AAAAAAAAAATgAAAASAAAAP7w0ntqP7z+wo837FJfcPwAAAD9dAAAAAAAAAAE5AAAAEgAAAD+8NJ7aj+8/eIpLhmAd3T8AAAA/bQAAAAAAAAABOgAAABIAAAAHGEjYiJrvP1BxyRCso90/AAAAP20AAAAAAAAAATsAAAASAAAABxhI2Iia7z8gWEeb9ynePwAAAD99AAAAAAAAAAE8AAAAEgAAANFzWxI3pe8/8D7FJUOw3j8AAAA/fQAAAAAAAAABPQAAABIAAADRc1sSN6XvP5AMwTravN8/AAAAP4wAAAAAAAAAAT4AAAASAAAA0XNbEjel7z+0eZ/ikiHgPwAAAD+cAAAAAAAAAAE/AAAAEgAAAJvPbkzlr+8/HG3ep7hk4D8AAAA/qwAAAAAAAAABQAAAABIAAACbz25M5a/vP+xTXDIE6+A/AAAAP6sAAAAAAAAAAUEAAAASAAAAYyuChpO67z/AOtq8T3HhPwAAAD+5AAAAAAAAAAFCAAAAEgAAAGMrgoaTuu8/kCFYR5v34T8AAAA/yQAAAAAAAAABQwAAABIAAAAth5XAQcXvP2QI1tHmfeI/AAAAP8kAAAAAAAAAAUQAAAASAAAA9+Ko+u/P7z8471NcMgTjPwAAAD/YAAAAAAAAAAFFAAAAEgAAAPfiqPrvz+8/nOKSIVhH4z8AAAA/2AAAAAAAAAABRgAAABIAAAD34qj678/vPwjW0eZ9iuM/AAAAP9gAAAAAAAAACw==</ink>
</athena>
</file>

<file path=customXml/item4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KcSAAAAAAAABff///8MQWN0aW9uVHlwZVYxAQAAAAd2YWx1ZV9fAAgCAAAAAAAAAAEFAAAABAAAAAkKAAAACQsAAADqJwAAAAAAAAH0////9////wAAAAAFBgAAAA1DbGVhckNhbnZhc1YxAgAAAAlTdGFydFRpbWUEVHlwZQAEEAxBY3Rpb25UeXBlVjECAAAAAgAAAOFPAAAAAAAAAfP////3////AAAAAAUHAAAAD1BlbkF0dHJpYnV0ZXNWMQoAAAAHX2NvbG9yQQdfY29sb3JSB19jb2xvckcHX2NvbG9yQgpGaXRUb0N1cnZlBkhlaWdodA5JZ25vcmVQcmVzc3VyZQ1Jc0hpZ2hsaWdodGVyBVNoYXBlBVdpZHRoAAAAAAAAAAAEAAICAgIBBgEBDEJydXNoU2hhcGVWMQIAAAAGAgAAAP/wWigAAAAAAAAAIkAAAAXy////DEJydXNoU2hhcGVWMQEAAAAHdmFsdWVfXwAIAgAAAAEAAAAAAAAAAAAiQAUIAAAACklua1RyYWNlVjEDAAAADUxpc3RgMStfaXRlbXMMTGlzdGAxK19zaXplD0xpc3RgMStfdmVyc2lvbgQAABhTaGFyZWQuSW5raW5nLklua1BvaW50W10CAAAACAgCAAAACQ8AAAAzAAAAMwAAAAEKAAAABwAAAP/wWigAAAAAAAAAIkAAAAHw////8v///wEAAAAAAAAAAAAiQAELAAAACAAAAAkRAAAAMwEAADMBAAAHDwAAAAABAAAAQ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NDQcRAAAAAAEAAAAAAgAABApJbmtQb2ludFYxAg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Dc0FEgAAAApJbmtQb2ludFYxBAAAAAFYAVkOUHJlc3N1cmVGYWN0b3IJVGltZVN0YW1wAAAAAAYGCxACAAAAgOl41QAFfj/OFtjF5a3vPwAAAD8AAAAAAAAAAAETAAAAEgAAAEByrRBkWII/zhbYxeWt7z8AAAA/jAAAAAAAAAABFAAAABIAAADAaoACD1qMP84W2MXlre8/AAAAP5wAAAAAAAAAARUAAAASAAAAcDAizc7YlD/OFtjF5a3vPwAAAD+cAAAAAAAAAAEWAAAAEgAAACCq/OuHL50/bv9ADqeb7z8AAAA/rAAAAAAAAAABFwAAABIAAAAQUOBBi0OlPw7oqVZoie8/AAAAP6wAAAAAAAAAARgAAAASAAAAcIo+d8vErD8O6KlWaInvPwAAAD+7AAAAAAAAAAEZAAAAEgAAAMShyr9++LI/TLl75+pk7z8AAAA/uwAAAAAAAAABGgAAABIAAAAEHrQ4VPm3P+yh5C+sUu8/AAAAP8sAAAAAAAAAARsAAAASAAAARJqdsSn6vD8sc7bALi7vPwAAAD/LAAAAAAAAAAEcAAAAEgAAAPSqAQo8aME/zFsfCfAb7z8AAAA/2gAAAAAAAAABHQAAABIAAADqeNUABR7EP2xEiFGxCe8/AAAAP9oAAAAAAAAAAR4AAAASAAAA4kap983Txj9sRIhRsQnvPwAAAD/qAAAAAAAAAAEfAAAAEgAAALIk3Cj1vsk/bESIUbEJ7z8AAAA/6gAAAAAAAAABIAAAABIAAADS4lDlXz/MP2xEiFGxCe8/AAAAP/oAAAAAAAAAASEAAAASAAAAyLAk3Cj1zj9sRIhRsQnvPwAAAD8JAQAAAAAAAAEiAAAAEgAAAGA/fOl41dA/bESIUbEJ7z8AAAA/CQEAAAAAAAABIwAAABIAAABwnrZHrhXSP2xEiFGxCe8/AAAAPxkBAAAAAAAAASQAAAASAAAAlHXBiDQ70z9sRIhRsQnvPwAAAD8ZAQAAAAAAAAElAAAAEgAAALpMzMm6YNQ/bESIUbEJ7z8AAAA/KQEAAAAAAAABJgAAABIAAADwm6ftkWvVP2xEiFGxCe8/AAAAPykBAAAAAAAAAScAAAASAAAAeMvEnKwL1j9sRIhRsQnvPwAAAD84AQAAAAAAAAEoAAAAEgAAANoKQYYl4dY/bESIUbEJ7z8AAAA/OAEAAAAAAAABKQAAABIAAABMwo1S75vXP2xEiFGxCe8/AAAAP0gBAAAAAAAAASoAAAASAAAA/OFLx6sG2D9sRIhRsQnvPwAAAD9IAQAAAAAAAAErAAAAEgAAAJiJOVkXjNg/bESIUbEJ7z8AAAA/VwEAAAAAAAABLAAAABIAAABcIciwJNzYP2xEiFGxCe8/AAAAP1cBAAAAAAAAAS0AAAASAAAADEGGJeFG2T9sRIhRsQnvPwAAAD9nAQAAAAAAAAEuAAAAEgAAALxgRJqdsdk/bESIUbEJ7z8AAAA/ZwEAAAAAAAABLwAAABIAAABsgAIPWhzaP2xEiFGxCe8/AAAAP3cBAAAAAAAAATAAAAASAAAAHKDAgxaH2j9sRIhRsQnvPwAAAD93AQAAAAAAAAExAAAAEgAAAPKvH750vNo/bESIUbEJ7z8AAAA/hgEAAAAAAAABMgAAABIAAADMv3740vHaP2xEiFGxCe8/AAAAP4YBAAAAAAAAATMAAAASAAAAjlcNUOBB2z9sRIhRsQnvPwAAAD+WAQAAAAAAAAE0AAAAEgAAAHrfPG2PXNs/bESIUbEJ7z8AAAA/pgEAAAAAAAABNQAAABIAAABoZ2yKPnfbP2xEiFGxCe8/AAAAP6YBAAAAAAAAATYAAAASAAAAQHfLxJys2z9sRIhRsQnvPwAAAD+mAQAAAAAAAAE3AAAAEgAAACz/+uFLx9s/bESIUbEJ7z8AAAA/tQEAAAAAAAABOAAAABIAAAAWhyr/+uHbP2xEiFGxCe8/AAAAP8UBAAAAAAAAATkAAAASAAAAAg9aHKr82z9sRIhRsQnvPwAAAD/FAQAAAAAAAAE6AAAAEgAAANweuVYIMtw/bESIUbEJ7z8AAAA/5AEAAAAAAAABOwAAABIAAAC0LhiRZmfcP2xEiFGxCe8/AAAAP+QBAAAAAAAAATwAAAASAAAAnrZHrhWC3D8MLfGZcvfuPwAAAD/kAQAAAAAAAAE9AAAAEgAAAGRO1gUj0tw/DC3xmXL37j8AAAA/9AEAAAAAAAABPgAAABIAAAAm5mRdMCLdPwwt8Zly9+4/AAAAP/QBAAAAAAAAAT8AAAASAAAAAPbDl45X3T8MLfGZcvfuPwAAAD8DAgAAAAAAAAFAAAAAEgAAAMSNUu+bp90/DC3xmXL37j8AAAA/AwIAAAAAAAABQQAAABIAAACIJeFGqffdP6oVWuIz5e4/AAAAPxMCAAAAAAAAAUIAAAASAAAATL1vnrZH3j+qFVriM+XuPwAAAD8TAgAAAAAAAAFDAAAAEgAAADZFn7tlYt4/Sv7CKvXS7j8AAAA/IwIAAAAAAAABRAAAABIAAAAizc7YFH3eP0r+wir10u4/AAAAPyMCAAAAAAAAAUUAAAASAAAAwoMWhyr/yj84X5mzBXbRPwAAAD8AAAAAAAAAAAFGAAAAEgAAACLDknCj1Ms/OF+ZswV20T8AAAA/pwAAAAAAAAABRwAAABIAAACq8q8fvnTMPzhfmbMFdtE/AAAAP7YAAAAAAAAAAUgAAAASAAAACjIsCTdKzT84X5mzBXbRPwAAAD+2AAAAAAAAAAFJAAAAEgAAAJRhSbhR6s0/OF+ZswV20T8AAAA/xgAAAAAAAAABSgAAABIAAADwoMWhyr/OPzhfmbMFdtE/AAAAP8YAAAAAAAAAAUsAAAASAAAAUOBBi0OVzz84X5mzBXbRPwAAAD/WAAAAAAAAAAFMAAAAEgAAAMSXjlcNUNA/OF+ZswV20T8AAAA/1gAAAAAAAAABTQAAABIAAABMx6sGKPDQP3Ywa0SIUdE/AAAAP+UAAAAAAAAAAU4AAAASAAAA6G6ZmJN10T+2AT3VCi3RPwAAAD/lAAAAAAAAAAFPAAAAEgAAAHCetkeuFdI/NKTg9g/k0D8AAAA/9QAAAAAAAAABUAAAABIAAAD4zdP2yLXSPzSk4PYP5NA/AAAAP/UAAAAAAAAAAVEAAAASAAAAqu2Ra4Ug0z90dbKHkr/QPwAAAD8EAQAAAAAAAAFSAAAAEgAAAFgNUOBBi9M/tEaEGBWb0D8AAAA/BAEAAAAAAAABUwAAABIAAAAyHa8aoMDTP7RGhBgVm9A/AAAAPxQBAAAAAAAAAVQAAAASAAAACC0OVf710z+0RoQYFZvQPwAAAD8UAQAAAAAAAAFVAAAAEgAAAOA8bY9cK9Q/tEaEGBWb0D8AAAA/JAEAAAAAAAABVgAAABIAAAC6TMzJumDUP7RGhBgVm9A/AAAAPyQBAAAAAAAAAVcAAAASAAAAfORaIciw1D+0RoQYFZvQPwAAAD8zAQAAAAAAAAFYAAAAEgAAAEJ86XjVANU/tEaEGBWb0D8AAAA/MwEAAAAAAAABWQAAABIAAADKqwYo8KDVP7RGhBgVm9A/AAAAP0MBAAAAAAAAAVoAAAASAAAAPGNT9Llb1j+0RoQYFZvQPwAAAD9DAQAAAAAAAAFbAAAAEgAAAHSyLhiRZtc/tEaEGBWb0D8AAAA/UwEAAAAAAAABXAAAABIAAACYiTlZF4zYPzSk4PYP5NA/AAAAP1MBAAAAAAAAAV0AAAASAAAAqOhzt0zM2T+2AT3VCi3RPwAAAD9iAQAAAAAAAAFeAAAAEgAAAKTP3TIxJ9s/+I3HIoOa0T8AAAA/YgEAAAAAAAABXwAAABIAAAB4xqboc7fcP3rrIwF+49E/AAAAP3IBAAAAAAAAAWAAAAASAAAATL1vnrZH3j/8SIDfeCzSPwAAAD+BAQAAAAAAAAFhAAAAEgAAADIsCTdKvd8/fKbcvXN10j8AAAA/gQEAAAAAAAABYgAAABIAAACEEWl2xqbgP/4DOZxuvtI/AAAAP4EBAAAAAAAAAWMAAAASAAAA7YxN0edu4T8Av/FYZFDTPwAAAD+RAQAAAAAAAAFkAAAAEgAAAGuAAg9aHOI/ghxON1+Z0z8AAAA/oQEAAAAAAAABZQAAABIAAAD964cvHa/iPwR6qhVa4tM/AAAAP6EBAAAAAAAAAWYAAAASAAAAhRul3jdP4z+E1wb0VCvUPwAAAD+wAQAAAAAAAAFnAAAAEgAAABeHKv/64eM/hNcG9FQr1D8AAAA/sAEAAAAAAAABaAAAABIAAAC9aoACD1rkP0YGNWPST9Q/AAAAP8ABAAAAAAAAAWkAAAASAAAAT9YFI9Ls5D9GBjVj0k/UPwAAAD/AAQAAAAAAAAFqAAAAEgAAAPW5WybmZOU/RgY1Y9JP1D8AAAA/0AEAAAAAAAABawAAABIAAACl2Rmbos/lP0YGNWPST9Q/AAAAP9ABAAAAAAAAAWwAAAASAAAAQIEHLQ5V5j9GBjVj0k/UPwAAAD/fAQAAAAAAAAFtAAAAEgAAAPGgxaHKv+Y/RgY1Y9JP1D8AAAA/3wEAAAAAAAABbgAAABIAAAC/dLxqgALnP0YGNWPST9Q/AAAAP+8BAAAAAAAAAW8AAAASAAAAl4Qbpd435z9GBjVj0k/UPwAAAD/vAQAAAAAAAAFwAAAAEgAAAG6Uet88bec/RgY1Y9JP1D8AAAA//gEAAAAAAAABcQAAABIAAABQ4EGLQ5XnP0YGNWPST9Q/AAAAP/4BAAAAAAAAAXIAAAASAAAAMiwJN0q95z9GBjVj0k/UPwAAAD8OAgAAAAAAAAFzAAAAEgAAACrwoMWhyuc/RgY1Y9JP1D8AAAA/DgIAAAAAAAABdAAAABIAAAAgtDhU+dfnP0YGNWPST9Q/AAAAPx4CAAAAAAAAAXUAAAASAAAACjxocajy5z9GBjVj0k/UPwAAAD8eAgAAAAAAAAF2AAAAEgAAAAAAAAAAAOg/RgY1Y9JP1D8AAAA/LQIAAAAAAAABdwAAABIAAAD2w5eOVw3oP0YGNWPST9Q/AAAAPz0CAAAAAAAAAXgAAAASAAAA5EvHqwYo6D+E1wb0VCvUPwAAAD89AgAAAAAAAAF5AAAAEgAAANgPXzpeNeg/hNcG9FQr1D8AAAA/PQIAAAAAAAABegAAABIAAADEl45XDVDoP4TXBvRUK9Q/AAAAP00CAAAAAAAAAXsAAAASAAAAqONVAxR46D+E1wb0VCvUPwAAAD9NAgAAAAAAAAF8AAAAEgAAAIgvHa8aoOg/xKjYhNcG1D8AAAA/XAIAAAAAAAABfQAAABIAAABgP3zpeNXoPwR6qhVa4tM/AAAAP1wCAAAAAAAAAX4AAAASAAAALhNzsi4Y6T8EeqoVWuLTPwAAAD9sAgAAAAAAAAF/AAAAEgAAAOhumZiTdek/BHqqFVri0z8AAAA/ewIAAAAAAAABgAAAABIAAACYjlcNUODpPwR6qhVa4tM/AAAAP4oCAAAAAAAAAYEAAAASAAAAQHKtEGRY6j9CS3ym3L3TPwAAAD+aAgAAAAAAAAGCAAAAEgAAANDdMjEn6+o/ghxON1+Z0z8AAAA/mgIAAAAAAAABgwAAABIAAABiSbhR6n3rP8LtH8jhdNM/AAAAP6oCAAAAAAAAAYQAAAASAAAA9LQ9cq0Q7D8Av/FYZFDTPwAAAD+qAgAAAAAAAAGFAAAAEgAAAKTU++Zpe+w/QJDD6eYr0z8AAAA/uQIAAAAAAAABhgAAABIAAABMuFHqffPsP4BhlXppB9M/AAAAP7kCAAAAAAAAAYcAAAASAAAAGIxIszM27T++MmcL7OLSPwAAAD/JAgAAAAAAAAGIAAAAEgAAAOZfP3zpeO0//gM5nG6+0j8AAAA/yQIAAAAAAAABiQAAABIAAADIqwYo8KDtPzzVCi3xmdI/AAAAP9kCAAAAAAAAAYoAAAASAAAAvm+etkeu7T98pty9c3XSPwAAAD/ZAgAAAAAAAAGLAAAAEgAAAKr3zdP2yO0/vHeuTvZQ0j8AAAA/6AIAAAAAAAABjAAAABIAAACgu2ViTtbtP/xIgN94LNI/AAAAP+gCAAAAAAAAAY0AAAASAAAAln/98KXj7T86GlJw+wfSPwAAAD/4AgAAAAAAAAGOAAAAEgAAAIxDlX/98O0/OhpScPsH0j8AAAA/BwMAAAAAAAABjwAAABIAAACMQ5V//fDtP3rrIwF+49E/AAAAPxcDAAAAAAAAAZAAAAASAAAAggctDlX+7T+4vPWRAL/RPwAAAD8XAwAAAAAAAAGRAAAAEgAAAG6PXCsEGe4/+I3HIoOa0T8AAAA/JwMAAAAAAAABkgAAABIAAABcF4xIszPuP3Ywa0SIUdE/AAAAPzYDAAAAAAAAAZMAAAASAAAARp+7ZWJO7j80pOD2D+TQPwAAAD82AwAAAAAAAAGUAAAAEgAAACjrghFpdu4/tEaEGBWb0D8AAAA/RgMAAAAAAAABlQAAABIAAAAKN0q9b57uP3C6+cqcLdA/AAAAP0YDAAAAAAAAAZYAAAASAAAA7IIRaXbG7j9dXN76SIDPPwAAAD9WAwAAAAAAAAGXAAAAEgAAAM7O2BR97u4/WaElPlPuzj8AAAA/VgMAAAAAAAABmAAAABIAAAC6VggyLAnvP1fmbIFdXM4/AAAAP2UDAAAAAAAAAZkAAAASAAAAnKLP3TIx7z9VK7TEZ8rNPwAAAD9lAwAAAAAAAAGaAAAAEgAAAJJmZ2yKPu8/U3D7B3I4zT8AAAA/dQMAAAAAAAABmwAAABIAAACIKv/64UvvP88Snyl378w/AAAAP4QDAAAAAAAAAZwAAAASAAAAfu6WiTlZ7z9PtUJLfKbMPwAAAD+EAwAAAAAAAAGdAAAAEgAAAH7ulok5We8/zVfmbIFdzD8AAAA/hAMAAAAAAAABngAAABIAAABsdsam6HPvP036iY6GFMw/AAAAP5QDAAAAAAAAAZ8AAAASAAAAbHbGpuhz7z/LnC2wi8vLPwAAAD+UAwAAAAAAAAGgAAAAEgAAAGA6XjVAge8/Sz/R0ZCCyz8AAAA/pAMAAAAAAAABoQAAABIAAABW/vXDl47vP8fhdPOVOcs/AAAAP7MDAAAAAAAAAaIAAAASAAAAVv71w5eO7z/FJrw2oKfKPwAAAD+zAwAAAAAAAAGjAAAAEgAAAEzCjVLvm+8/w2sDeqoVyj8AAAA/wwMAAAAAAAABpAAAABIAAABMwo1S75vvP7+wSr20g8k/AAAAP8MDAAAAAAAAAaUAAAASAAAAQoYl4Uap7z+99ZEAv/HIPwAAAD/TAwAAAAAAAAGmAAAAEgAAADhKvW+etu8/Od18Zc4WyD8AAAA/0wMAAAAAAAABpwAAABIAAAAuDlX+9cPvPzUixKjYhMc/AAAAP+IDAAAAAAAAAagAAAASAAAALg5V/vXD7z8zZwvs4vLGPwAAAD/iAwAAAAAAAAGpAAAAEgAAAC4OVf71w+8/LPGZcvfOxT8AAAA/8gMAAAAAAAABqgAAABIAAAAuDlX+9cPvP6jYhNcG9MQ/AAAAP/IDAAAAAAAAAasAAAASAAAALg5V/vXD7z+mHcwaEWLEPwAAAD8BBAAAAAAAAAGsAAAAEgAAAC4OVf71w+8/o2ITXhvQwz8AAAA/AQQAAAAAAAABrQAAABIAAAAuDlX+9cPvP53soeQvrMI/AAAAPxEEAAAAAAAAAa4AAAASAAAALg5V/vXD7z8Z1IxJP9HBPwAAAD8RBAAAAAAAAAGvAAAAEgAAADhKvW+etu8/lbt3rk72wD8AAAA/IQQAAAAAAAABsAAAABIAAABMwo1S75vvPxGjYhNeG8A/AAAAPyEEAAAAAAAAAbEAAAASAAAAVv71w5eO7z8a0FOt0BK/PwAAAD8wBAAAAAAAAAGyAAAAEgAAAFb+9cOXju8/GBWb8NqAvj8AAAA/MAQAAAAAAAABswAAABIAAABgOl41QIHvPxgVm/DagL4/AAAAP0AEAAAAAAAAAbQAAAASAAAAbHbGpuhz7z8YFZvw2oC+PwAAAD+OBAAAAAAAAAG1AAAAEgAAAHSyLhiRZu8/GBWb8NqAvj8AAAA/ngQAAAAAAAABtgAAABIAAACIKv/64UvvPxKfKXfvXL0/AAAAP60EAAAAAAAAAbcAAAASAAAApt43T9sj7z8Q5HC6+cq8PwAAAD+tBAAAAAAAAAG4AAAAEgAAAORGqffN0+4/CLNGhBgVuz8AAAA/vQQAAAAAAAABuQAAABIAAAAUc7IuGJHuPwI91Qot8bk/AAAAP70EAAAAAAAAAboAAAASAAAARp+7ZWJO7j/4C6vUSzu4PwAAAD+9BAAAAAAAAAG7AAAAEgAAAHjLxJysC+4/8NqAnmqFtj8AAAA/zQQAAAAAAAABvAAAABIAAAC0MzZFn7vtP+ipVmiJz7Q/AAAAP9wEAAAAAAAAAb0AAAASAAAA1OdumZiT7T/eeCwyqBmzPwAAAD/cBAAAAAAAAAG+AAAAEgAAAOZfP3zpeO0/3L1zdbKHsj8AAAA/7AQAAAAAAAABvwAAABIAAAD61w9fOl7tP9oCu7i89bE/AAAAP+wEAAAAAAAAAcAAAAASAAAABBR40OJQ7T/aAru4vPWxPwAAAD/7BAAAAAAAAAHBAAAAEgAAAA5Q4EGLQ+0/1kcC/MZjsT8AAAA/KgUAAAAAAAABwgAAABIAAAAYjEizMzbtP9ZHAvzGY7E/AAAAPzoFAAAAAAAAAcMAAAASAAAANkCBBy0O7T/UjEk/0dGwPwAAAD86BQAAAAAAAAHEAAAAEgAAAFb0uVsm5uw/0tGQgts/sD8AAAA/SgUAAAAAAAABxQAAABIAAAByqPKvH77sP5wtsIvLW68/AAAAP0oFAAAAAAAAAcYAAAASAAAAmpiTdcGI7D+QQc2Y9BOtPwAAAD9ZBQAAAAAAAAHHAAAAEgAAAMSINDtjU+w/iFXqpR3Mqj8AAAA/WQUAAAAAAAAByAAAABIAAADqeNUABR7sP4DfeCwyqKk/AAAAP2kFAAAAAAAAAckAAAASAAAACC0OVf716z9085U5W2CnPwAAAD9pBQAAAAAAAAHKAAAAEgAAADAdrxqgwOs/bn0kwG88pj8AAAA/eAUAAAAAAAABywAAABIAAABO0edumZjrP2oHs0aEGKU/AAAAP3gFAAAAAAAAAcwAAAASAAAAbIUgw5Jw6z9kkUHNmPSjPwAAAD+IBQAAAAAAAAHNAAAAEgAAAID98KXjVes/ZJFBzZj0oz8AAAA/iAUAAAAAAAABzgAAABIAAACUdcGINDvrP2SRQc2Y9KM/AAAAP5gFAAAAAAAAAc8AAAASAAAAqO2Ra4Ug6z9gG9BTrdCiPwAAAD+YBQAAAAAAAAHQAAAAEgAAAL5lYk7WBes/YBvQU63Qoj8AAAA/pwUAAAAAAAAB0QAAABIAAADIocq/fvjqP2Ab0FOt0KI/AAAAP6cFAAAAAAAAAdIAAAASAAAA2hmbos/d6j9gG9BTrdCiPwAAAD+3BQAAAAAAAAHTAAAAEgAAAORVAxR40Oo/YBvQU63Qoj8AAAA/twUAAAAAAAAB1AAAABIAAAD4zdP2yLXqP2Ab0FOt0KI/AAAAP8cFAAAAAAAAAdUAAAASAAAADEak2Rmb6j9gG9BTrdCiPwAAAD/HBQAAAAAAAAHWAAAAEgAAACC+dLxqgOo/YBvQU63Qoj8AAAA/1gUAAAAAAAAB1wAAABIAAAAs+twtE3PqP2Ab0FOt0KI/AAAAP9YFAAAAAAAAAdgAAAASAAAAQHKtEGRY6j9gG9BTrdCiPwAAAD/mBQAAAAAAAAHZAAAAEgAAAEiuFYIMS+o/YBvQU63Qoj8AAAA/5gUAAAAAAAAB2gAAABIAAABS6n3ztD3qP2Ab0FOt0KI/AAAAP/UFAAAAAAAAAdsAAAASAAAAXCbmZF0w6j9gG9BTrdCiPwAAAD8FBgAAAAAAAAHcAAAAEgAAAGZiTtYFI+o/YBvQU63Qoj8AAAA/FQYAAAAAAAAB3QAAABIAAABwnrZHrhXqP2Ab0FOt0KI/AAAAPxUGAAAAAAAAAd4AAAASAAAAjlLvm6ft6T9gG9BTrdCiPwAAAD8kBgAAAAAAAAHfAAAAEgAAAKwGKPCgxek/WKVe2sGsoT8AAAA/JAYAAAAAAAAB4AAAABIAAADU9si1QpDpP1Iv7WDWiKA/AAAAPzQGAAAAAAAAAeEAAAASAAAAEF86XjVA6T+QhhTc/oGcPwAAAD80BgAAAAAAAAHiAAAAEgAAAGA/fOl41eg/hJox6Sc6mj8AAAA/RAYAAAAAAAAB4wAAABIAAACyH750vGroP2zCawN6qpU/AAAAP0QGAAAAAAAAAeQAAAASAAAAFHjQ4lDl5z9g1ogQo2KTPwAAAD9TBgAAAAAAAAHlAAAAEgAAAFwcqvzrh+c/YNaIEKNikz8AAAA/UwYAAAAAAAAB5gAAABIAAACr/OuHLx3nP1jqpR3MGpE/AAAAP2MGAAAAAAAAAecAAAASAAAA8aDFocq/5j+Y/IVV6qWNPwAAAD9jBgAAAAAAAAHoAAAAEgAAACPNztgUfeY/mPyFVeqljT8AAAA/cgYAAAAAAAAB6QAAABIAAABLvW+etkfmP5j8hVXqpY0/AAAAP3IGAAAAAAAAAeoAAAASAAAAc60QZFgS5j+Y/IVV6qWNPwAAAD+CBgAAAAAAAAHrAAAAEgAAAJFhSbhR6uU/mPyFVeqljT8AAAA/ggYAAAAAAAAB7AAAABIAAADDjVLvm6flP5j8hVXqpY0/AAAAP5IGAAAAAAAAAe0AAAASAAAA4UGLQ5V/5T+Y/IVV6qWNPwAAAD+SBgAAAAAAAAHuAAAAEgAAAAkyLAk3SuU/mPyFVeqljT8AAAA/oQYAAAAAAAAB7wAAABIAAAAdqvzrhy/lP5j8hVXqpY0/AAAAP6EGAAAAAAAAAfAAAAASAAAAO141QIEH5T+Y/IVV6qWNPwAAAD+xBgAAAAAAAAHxAAAAEgAAAFkSbpR63+Q/mPyFVeqljT8AAAA/sQYAAAAAAAAB8gAAABIAAACLPnfLxJzkP5j8hVXqpY0/AAAAP8EGAAAAAAAAAfMAAAASAAAAsy4YkWZn5D+Y/IVV6qWNPwAAAD/BBgAAAAAAAAH0AAAAEgAAAOVaIciwJOQ/mPyFVeqljT8AAAA/0AYAAAAAAAAB9QAAABIAAAANS8KNUu/jP4AkwG88Fok/AAAAP+AGAAAAAAAAAfYAAAASAAAAP3fLxJys4z+AJMBvPBaJPwAAAD/gBgAAAAAAAAH3AAAAEgAAAHGj1PvmaeM/gCTAbzwWiT8AAAA/4AYAAAAAAAAB+AAAABIAAACkz90yMSfjP4AkwG88Fok/AAAAP+8GAAAAAAAAAfkAAAASAAAA6XO3TMzJ4j+AJMBvPBaJPwAAAD/vBgAAAAAAAAH6AAAAEgAAACXcKPW+eeI/gCTAbzwWiT8AAAA//wYAAAAAAAAB+wAAABIAAABYCDIsCTfiP2hM+omOhoQ/AAAAP/8GAAAAAAAAAfwAAAASAAAAlHCj1Pvm4T9oTPqJjoaEPwAAAD8PBwAAAAAAAAH9AAAAEgAAANDYFH3uluE/aEz6iY6GhD8AAAA/HgcAAAAAAAAB/gAAABIAAAAWfe6WiTnhP2hM+omOhoQ/AAAAPx4HAAAAAAAAAf8AAAASAAAASKn3zdP24D9oTPqJjoaEPwAAAD8uBwAAAAAAAAEAAQAAEgAAAIQRaXbGpuA/aEz6iY6GhD8AAAA/LgcAAAAAAAABAQEAABIAAACrAQo8aHHgP2hM+omOhoQ/AAAAPz4HAAAAAAAAAQIBAAASAAAA3S0Tc7Iu4D9oTPqJjoaEPwAAAD8+BwAAAAAAAAEDAQAAEgAAAAw8aHGo8t8/aEz6iY6GhD8AAAA/TQcAAAAAAAABBAEAABIAAABGpNkZm6LfP2hM+omOhoQ/AAAAP00HAAAAAAAAAQUBAAASAAAAloQbpd433z9oTPqJjoaEPwAAAD9dBwAAAAAAAAEGAQAAEgAAANTsjE3R594/aEz6iY6GhD8AAAA/XQcAAAAAAAABBwEAABIAAAD83C0Tc7LeP2hM+omOhoQ/AAAAP2wHAAAAAAAAAQgBAAASAAAAIs3O2BR93j9oTPqJjoaEPwAAAD9sBwAAAAAAAAEJAQAAEgAAAEy9b562R94/aEz6iY6GhD8AAAA/fAcAAAAAAAABCgEAABIAAAB0rRBkWBLeP2hM+omOhoQ/AAAAP3wHAAAAAAAAAQsBAAASAAAAiCXhRqn33T+AJMBvPBaJPwAAAD+MBwAAAAAAAAEMAQAAEgAAAMSNUu+bp90/gCTAbzwWiT8AAAA/jAcAAAAAAAABDQEAABIAAAAA9sOXjlfdP4AkwG88Fok/AAAAP5sHAAAAAAAAAQ4BAAASAAAAPF41QIEH3T+AJMBvPBaJPwAAAD+bBwAAAAAAAAEPAQAAEgAAAHjGpuhzt9w/gCTAbzwWiT8AAAA/qwcAAAAAAAABEAEAABIAAADIpuhzt0zcP5j8hVXqpY0/AAAAP6sHAAAAAAAAAREBAAASAAAAFocq//rh2z9Y6qUdzBqRPwAAAD+7BwAAAAAAAAESAQAAEgAAAGhnbIo+d9s/WOqlHcwakT8AAAA/uwcAAAAAAAABEwEAABIAAADgN0/bI9faP1jqpR3MGpE/AAAAP8oHAAAAAAAAARQBAAASAAAAMBiRZmds2j9Y6qUdzBqRPwAAAD/KBwAAAAAAAAEVAQAAEgAAAJRwo9T75tk/WOqlHcwakT8AAAA/2gcAAAAAAAABFgEAABIAAAAMQYYl4UbZP1jqpR3MGpE/AAAAP9oHAAAAAAAAARcBAAASAAAAmIk5WReM2D9g1ogQo2KTPwAAAD/pBwAAAAAAAAEYAQAAEgAAAPzhS8erBtg/YNaIEKNikz8AAAA/6QcAAAAAAAABGQEAABIAAABeOl41QIHXP2DWiBCjYpM/AAAAP/kHAAAAAAAAARoBAAASAAAAxJJwo9T71j9g1ogQo2KTPwAAAD8JCAAAAAAAAAEbAQAAEgAAAAD74UvHq9Y/YNaIEKNikz8AAAA/CQgAAAAAAAABHAEAABIAAAA8Y1P0uVvWP2DWiBCjYpM/AAAAPxgIAAAAAAAAAR0BAAASAAAAjEOVf/3w1T9g1ogQo2KTPwAAAD8YCAAAAAAAAAEeAQAAEgAAAMqrBijwoNU/YNaIEKNikz8AAAA/KAgAAAAAAAABHwEAABIAAAAYjEizMzbVP2DWiBCjYpM/AAAAPygIAAAAAAAAASABAAASAAAAVPS5Wybm1D9g1ogQo2KTPwAAAD84CAAAAAAAAAEhAQAAEgAAAJBcKwQZltQ/YNaIEKNikz8AAAA/OAgAAAAAAAABIgEAABIAAADMxJysC0bUP2DWiBCjYpM/AAAAP0cIAAAAAAAAASMBAAASAAAAHKXeN0/b0z9g1ogQo2KTPwAAAD9HCAAAAAAAAAEkAQAAEgAAAFgNUOBBi9M/YNaIEKNikz8AAAA/VwgAAAAAAAABJQEAABIAAAC8ZWJO1gXTP2DWiBCjYpM/AAAAP1cIAAAAAAAAASYBAAASAAAADEak2Rmb0j9g1ogQo2KTPwAAAD9mCAAAAAAAAAEnAQAAEgAAAHCetkeuFdI/YNaIEKNikz8AAAA/ZggAAAAAAAABKAEAABIAAADobpmYk3XRP2DWiBCjYpM/AAAAP3YIAAAAAAAAASkBAAASAAAAOE/bI9cK0T9g1ogQo2KTPwAAAD92CAAAAAAAAAEqAQAAEgAAAIgvHa8aoNA/YNaIEKNikz8AAAA/hggAAAAAAAABKwEAABIAAADEl45XDVDQP2DWiBCjYpM/AAAAP4YIAAAAAAAAASwBAAASAAAALPCgxaHKzz9g1ogQo2KTPwAAAD+VCAAAAAAAAAEtAQAAEgAAAHjQ4lDlX88/YNaIEKNikz8AAAA/lQgAAAAAAAABLgEAABIAAADwoMWhyr/OP2DWiBCjYpM/AAAAP6UIAAAAAAAAAS8BAAASAAAAQIEHLQ5Vzj9g1ogQo2KTPwAAAD+lCAAAAAAAAAEwAQAAEgAAALhR6n3ztM0/YNaIEKNikz8AAAA/tQgAAAAAAAABMQEAABIAAABaEm6Uet/MP2DWiBCjYpM/AAAAP7UIAAAAAAAAATIBAAASAAAA0uJQ5V8/zD9swmsDeqqVPwAAAD/ECAAAAAAAAAEzAQAAEgAAAEqzMzZFn8s/bMJrA3qqlT8AAAA/xAgAAAAAAAABNAEAABIAAADqc7dMzMnKP2zCawN6qpU/AAAAP9QIAAAAAAAAATUBAAASAAAAYkSanbEpyj9swmsDeqqVPwAAAD/UCAAAAAAAAAE2AQAAEgAAAAIFHrQ4VMk/bMJrA3qqlT8AAAA/4wgAAAAAAAABNwEAABIAAABS5V8/fOnIP2zCawN6qpU/AAAAP+MIAAAAAAAAATgBAAASAAAAetUABR60yD94rk72UPKXPwAAAD/zCAAAAAAAAAE5AQAAEgAAAKLFocq/fsg/eK5O9lDylz8AAAA/8wgAAAAAAAABOgEAABIAAACixaHKv37IP5CGFNz+gZw/AAAAP68JAAAAAAAAATsBAAASAAAAosWhyr9+yD9SL+1g1oigPwAAAD++CQAAAAAAAAE8AQAAEgAAAMq1QpBhScg/YBvQU63Qoj8AAAA/vgkAAAAAAAABPQEAABIAAADKtUKQYUnIP2oHs0aEGKU/AAAAP84JAAAAAAAAAT4BAAASAAAAyrVCkGFJyD96aQezRoSoPwAAAD/OCQAAAAAAAAE/AQAAEgAAAMq1QpBhScg/iFXqpR3Mqj8AAAA/3QkAAAAAAAABQAEAABIAAADKtUKQYUnIP5BBzZj0E60/AAAAP90JAAAAAAAAAUEBAAASAAAAyrVCkGFJyD+cLbCLy1uvPwAAAD/tCQAAAAAAAAFCAQAAEgAAAMq1QpBhScg/1IxJP9HRsD8AAAA/7QkAAAAAAAABQwEAABIAAADKtUKQYUnIP9oCu7i89bE/AAAAP/0JAAAAAAAAAUQBAAASAAAAyrVCkGFJyD/cvXN1soeyPwAAAD/9CQAAAAAAAAFFAQAAEgAAAMq1QpBhScg/5u6dq5M9tD8AAAA/DAoAAAAAAAABRgEAABIAAADKtUKQYUnIP+xkDyV/YbU/AAAAPwwKAAAAAAAAAUcBAAASAAAAyrVCkGFJyD/uH8jhdPO1PwAAAD8cCgAAAAAAAAFIAQAAEgAAAMq1QpBhScg/9JU5W2AXtz8AAAA/HAoAAAAAAAABSQEAABIAAADKtUKQYUnIP/gLq9RLO7g/AAAAPywKAAAAAAAAAUoBAAASAAAAyrVCkGFJyD/8xmORQc24PwAAAD87CgAAAAAAAAFLAQAAEgAAAMq1QpBhScg//oEcTjdfuT8AAAA/OwoAAAAAAAABTAEAABIAAACixaHKv37IPwb4jccig7o/AAAAPzsKAAAAAAAAAU0BAAASAAAAetUABR60yD8Kbv9ADqe7PwAAAD9LCgAAAAAAAAFOAQAAEgAAAHrVAAUetMg/EORwuvnKvD8AAAA/WgoAAAAAAAABTwEAABIAAABS5V8/fOnIPxZa4jPl7r0/AAAAP1oKAAAAAAAAAVABAAASAAAAUuVfP3zpyD8eiwxqxqS/PwAAAD9aCgAAAAAAAAFRAQAAEgAAACr1vnnaHsk/kgC/8VhkwD8AAAA/agoAAAAAAAABUgEAABIAAAAq9b552h7JPxYZ1IxJP8E/AAAAP3oKAAAAAAAAAVMBAAASAAAAKvW+edoeyT+aMeknOhrCPwAAAD96CgAAAAAAAAFUAQAAEgAAAAIFHrQ4VMk/neyh5C+swj8AAAA/iQoAAAAAAAABVQEAABIAAAACBR60OFTJP6GnWqElPsM/AAAAP4kKAAAAAAAAAVYBAAASAAAA2hR97paJyT+jYhNeG9DDPwAAAD+ZCgAAAAAAAAFXAQAAEgAAANoUfe6Wick/ph3MGhFixD8AAAA/mQoAAAAAAAABWAEAABIAAADaFH3ulonJP6jYhNcG9MQ/AAAAP6kKAAAAAAAAAVkBAAASAAAAsiTcKPW+yT+rkz2U/IXFPwAAAD+pCgAAAAAAAAFaAQAAEgAAALIk3Cj1vsk/rk72UPIXxj8AAAA/uAoAAAAAAAABWwEAABIAAACyJNwo9b7JPzGsUi/tYMY/AAAAP7gKAAAAAAAAAVwBAAASAAAAsiTcKPW+yT8zZwvs4vLGPwAAAD/ICgAAAAAAAAFdAQAAEgAAALIk3Cj1vsk/tcRnyt07xz8AAAA/yAoAAAAAAAABXgEAABIAAACKNDtjU/TJP7d/IIfTzcc/AAAAP9cKAAAAAAAAAV8BAAASAAAAijQ7Y1P0yT853XxlzhbIPwAAAD/nCgAAAAAAAAFgAQAAEgAAAGJEmp2xKco/uTrZQ8lfyD8AAAA/FgsAAAAAAAABYQEAABIAAABiRJqdsSnKP731kQC/8cg/AAAAPyYLAAAAAAAAAWIBAAASAAAAOlT51w9fyj8/U+7euTrJPwAAAD8mCwAAAAAAAAFjAQAAEgAAADpU+dcPX8o/v7BKvbSDyT8AAAA/NQsAAAAAAAABZAEAABIAAAASZFgSbpTKP0PJX1ilXso/AAAAPzULAAAAAAAAAWUBAAASAAAAEmRYEm6Uyj/FJrw2oKfKPwAAAD9FCwAAAAAAAAFmAQAAEgAAABJkWBJulMo/R4QYFZvwyj8AAAA/RQsAAAAAAAABZwEAABIAAADqc7dMzMnKP0s/0dGQgss/AAAAP1QLAAAAAAAAAWgBAAASAAAA6nO3TMzJyj9N+omOhhTMPwAAAD9UCwAAAAAAAAFpAQAAEgAAAOpzt0zMyco/zVfmbIFdzD8AAAA/ZAsAAAAAAAABagEAABIAAADqc7dMzMnKP0+1Qkt8psw/AAAAP3QLAAAAAAAAAWsBAAASAAAA6nO3TMzJyj/PEp8pd+/MPwAAAD+DCwAAAAAAAAFsAQAAEgAAAMKDFocq/8o/U3D7B3I4zT8AAAA/0QsAAAAAAAABbQEAABIAAADCgxaHKv/KP1UrtMRnys0/AAAAP9ELAAAAAAAAAW4BAAASAAAAmpN1wYg0yz/XiBCjYhPOPwAAAD/hCwAAAAAAAAFvAQAAEgAAAJqTdcGINMs/V+ZsgV1czj8AAAA/4QsAAAAAAAABcAEAABIAAACak3XBiDTLP9lDyV9Ypc4/AAAAP/ELAAAAAAAAAXEBAAASAAAAmpN1wYg0yz9ZoSU+U+7OPwAAAD8vDAAAAAAAAAFyAQAAEgAAAHKj1Pvmacs/3f6BHE43zz8AAAA/PwwAAAAAAAABcwEAABIAAAByo9T75mnLP11c3vpIgM8/AAAAPz8MAAAAAAAAAXQBAAASAAAAcqPU++Zpyz/fuTrZQ8nPPwAAAD9eDAAAAAAAAAF1AQAAEgAAAHKj1Pvmacs/sIvLWx8J0D8AAAA/XgwAAAAAAAABdgEAABIAAAByo9T75mnLP3C6+cqcLdA/AAAAP14MAAAAAAAAAXcBAAASAAAAcqPU++Zpyz8w6Sc6GlLQPwAAAD9uDAAAAAAAAAs=</ink>
</athena>
</file>

<file path=customXml/item41.xml><?xml version="1.0" encoding="utf-8"?>
<athena xmlns="http://schemas.microsoft.com/edu/athena" version="0.1.2681.0">
  <timings duration="162189"/>
</athena>
</file>

<file path=customXml/item42.xml><?xml version="1.0" encoding="utf-8"?>
<athena xmlns="http://schemas.microsoft.com/edu/athena" version="0.1.2681.0">
  <timings duration="20449"/>
</athena>
</file>

<file path=customXml/item43.xml><?xml version="1.0" encoding="utf-8"?>
<athena xmlns="http://schemas.microsoft.com/edu/athena" version="0.1.2681.0">
  <media streamable="true" recordStart="1090019" recordEnd="1231895" recordLength="1460633" start="1090019" end="1231895" audioFormat="{00001610-0000-0010-8000-00AA00389B71}" audioRate="44100" muted="false" volume="0.8" fadeIn="0" fadeOut="0" videoFormat="{34363248-0000-0010-8000-00AA00389B71}" videoRate="30" videoWidth="960" videoHeight="720"/>
</athena>
</file>

<file path=customXml/item44.xml><?xml version="1.0" encoding="utf-8"?>
<athena xmlns="http://schemas.microsoft.com/edu/athena" version="0.1.2681.0">
  <media streamable="true" recordStart="220732" recordEnd="305803" recordLength="1460633" start="220732" end="305803" audioFormat="{00001610-0000-0010-8000-00AA00389B71}" audioRate="44100" muted="false" volume="0.8" fadeIn="0" fadeOut="0" videoFormat="{34363248-0000-0010-8000-00AA00389B71}" videoRate="30" videoWidth="960" videoHeight="720"/>
</athena>
</file>

<file path=customXml/item45.xml><?xml version="1.0" encoding="utf-8"?>
<athena xmlns="http://schemas.microsoft.com/edu/athena" version="0.1.2681.0">
  <media streamable="true" recordStart="305803" recordEnd="388396" recordLength="1460633" start="305803" end="388396" audioFormat="{00001610-0000-0010-8000-00AA00389B71}" audioRate="44100" muted="false" volume="0.8" fadeIn="0" fadeOut="0" videoFormat="{34363248-0000-0010-8000-00AA00389B71}" videoRate="30" videoWidth="960" videoHeight="720"/>
</athena>
</file>

<file path=customXml/item46.xml><?xml version="1.0" encoding="utf-8"?>
<athena xmlns="http://schemas.microsoft.com/edu/athena" version="0.1.2681.0">
  <media streamable="true" recordStart="493982" recordEnd="528700" recordLength="1460633" start="493982" end="528700" audioFormat="{00001610-0000-0010-8000-00AA00389B71}" audioRate="44100" muted="false" volume="0.8" fadeIn="0" fadeOut="0" videoFormat="{34363248-0000-0010-8000-00AA00389B71}" videoRate="30" videoWidth="960" videoHeight="720"/>
</athena>
</file>

<file path=customXml/item4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A7GAAAAAAAAAX2////DEFjdGlvblR5cGVWMQEAAAAHdmFsdWVfXwAIAgAAAAAAAAABBQAAAAQAAAAJCwAAAAkMAAAAozAAAAAAAAAB8/////b///8AAAAAAQYAAAAEAAAACQ4AAAAJDwAAAPFSAAAAAAAAAfD////2////AAAAAAUHAAAADUNsZWFyQ2FudmFzVjECAAAACVN0YXJ0VGltZQRUeXBlAAQQDEFjdGlvblR5cGVWMQIAAAACAAAAnocAAAAAAAAB7/////b///8AAAAABQgAAAAPUGVuQXR0cmlidXRlc1YxCgAAAAdfY29sb3JBB19jb2xvclIHX2NvbG9yRwdfY29sb3JCCkZpdFRvQ3VydmUGSGVpZ2h0Dklnbm9yZVByZXNzdXJlDUlzSGlnaGxpZ2h0ZXIFU2hhcGUFV2lkdGgAAAAAAAAAAAQAAgICAgEGAQEMQnJ1c2hTaGFwZVYxAgAAAAYCAAAA//BaKAAAAAAAAAAiQAAABe7///8MQnJ1c2hTaGFwZVYxAQAAAAd2YWx1ZV9fAAgCAAAAAQAAAAAAAAAAACJABQkAAAAKSW5rVHJhY2VWMQMAAAANTGlzdGAxK19pdGVtcwxMaXN0YDErX3NpemUPTGlzdGAxK192ZXJzaW9uBAAAGFNoYXJlZC5JbmtpbmcuSW5rUG9pbnRbXQIAAAAICAIAAAAJEwAAAA4AAAAOAAAAAQsAAAAIAAAA//BaKAAAAAAAAAAiQAAAAez////u////AQAAAAAAAAAAACJAAQwAAAAJAAAACRUAAABAAAAAQAAAAAEOAAAACAAAAP/wWigAAAAAAAAAIkAAAAHq////7v///wEAAAAAAAAAAAAiQAEPAAAACQAAAAkXAAAAuwAAALsAAAAHEwAAAAABAAAAEAAAAAQKSW5rUG9pbnRWMQIAAAAJGAAAAAkZAAAACRoAAAAJGwAAAAkcAAAACR0AAAAJHgAAAAkfAAAACSAAAAAJIQAAAAkiAAAACSMAAAAJJAAAAAklAAAADQIHFQAAAAABAAAAQAAAAAQKSW5rUG9pbnRWMQIAAAAJJgAAAAknAAAACSgAAAAJKQAAAAkqAAAACSsAAAAJLAAAAAkt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cXAAAAAAEAAAAAAQAABApJbmtQb2ludFYxAg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DUUFGAAAAApJbmtQb2ludFYxBAAAAAFYAVkOUHJlc3N1cmVGYWN0b3IJVGltZVN0YW1wAAAAAAYGCxACAAAAgJT9tOprgT8Aw0H0+C6MPwAAAD8AAAAAAAAAAAEZAAAAGAAAAABNUdgxCY0/AMNB9PgujD8AAAA/NQIAAAAAAAABGgAAABgAAAAgwEM0VDKYPwDDQfT4Low/AAAAP0QCAAAAAAAAARsAAAAYAAAAQJztxfcAnj8Aw0H0+C6MPwAAAD9EAgAAAAAAAAEcAAAAGAAAAPBaBIdZ16M/AMNB9PgujD8AAAA/VAIAAAAAAAABHQAAABgAAACAmHU9cbanPwDDQfT4Low/AAAAP1QCAAAAAAAAAR4AAAAYAAAAUCWD4U6NrD/AhsHk+WyIPwAAAD9kAgAAAAAAAAEfAAAAGAAAAGAx+kszNrA/gEpB1fqqhD8AAAA/ZAIAAAAAAAABIAAAABgAAADI9wAeoqGyP4BKQdX6qoQ/AAAAP3MCAAAAAAAAASEAAAAYAAAA2G5rAksVtD+ASkHV+qqEPwAAAD9zAgAAAAAAAAEiAAAAGAAAADC+B/AQDbU/gA7BxfvogD8AAAA/gwIAAAAAAAABIwAAABgAAADg5dXm84i1P4AOwcX76IA/AAAAP4MCAAAAAAAAASQAAAAYAAAAkA2k3dYEtj+ADsHF++iAPwAAAD+TAgAAAAAAAAElAAAAGAAAAEA1ctS5gLY/gA7BxfvogD8AAAA/kwIAAAAAAAABJgAAABgAAACbsYG025rgP9Bnw2DyfNY/AAAAPwAAAAAAAAAAAScAAAAYAAAAfQAP0VDJ4D/QZ8Ng8nzWPwAAAD+cAAAAAAAAAAEoAAAAGAAAAFUUdkxCB+E/0GfDYPJ81j8AAAA/nAAAAAAAAAABKQAAABgAAAA/nikKOybhP9Bnw2DyfNY/AAAAP6wAAAAAAAAAASoAAAAYAAAAIe22JrBU4T/QZ8Ng8nzWPwAAAD+sAAAAAAAAAAErAAAAGAAAAOWK0V+aseE/0GfDYPJ81j8AAAA/uwAAAAAAAAABLAAAABgAAAC7njjbi+/hP9Bnw2DyfNY/AAAAP8sAAAAAAAAAAS0AAAAYAAAAiXd5tfk84j/QZ8Ng8nzWPwAAAD/LAAAAAAAAAAEuAAAAGAAAAEPabU1gqeI/0GfDYPJ81j8AAAA/ywAAAAAAAAABLwAAABgAAAAFeIiGSgbjP9Bnw2DyfNY/AAAAP9sAAAAAAAAAATAAAAAYAAAAvdp8HrFy4z/QZ8Ng8nzWPwAAAD/bAAAAAAAAAAExAAAAGAAAAIF4l1ebz+M/0GfDYPJ81j8AAAA/6gAAAAAAAAABMgAAABgAAABZjP7SjA3kP9Bnw2DyfNY/AAAAP+oAAAAAAAAAATMAAAAYAAAAL6BlTn5L5D/QZ8Ng8nzWPwAAAD/6AAAAAAAAAAE0AAAAGAAAABHv8mrzeeQ/0GfDYPJ81j8AAAA/+gAAAAAAAAABNQAAABgAAADpAlrm5LfkP+xlR2jiXtY/AAAAPwoBAAAAAAAAATYAAAAYAAAA04wNpN3W5D/sZUdo4l7WPwAAAD8KAQAAAAAAAAE3AAAAGAAAAL8WwWHW9eQ/7GVHaOJe1j8AAAA/GQEAAAAAAAABOAAAABgAAAC125rAUgXlPwxky2/SQNY/AAAAPxkBAAAAAAAAATkAAAAYAAAAoWVOfksk5T8MZMtv0kDWPwAAAD8pAQAAAAAAAAE6AAAAGAAAAJcqKN3HM+U/DGTLb9JA1j8AAAA/KQEAAAAAAAABOwAAABgAAACN7wE8REPlPwxky2/SQNY/AAAAP0gBAAAAAAAAATwAAAAYAAAAg7TbmsBS5T8MZMtv0kDWPwAAAD9nAQAAAAAAAAE9AAAAGAAAAHl5tfk8YuU/DGTLb9JA1j8AAAA/dwEAAAAAAAABPgAAABgAAABvPo9YuXHlPwxky2/SQNY/AAAAP8UBAAAAAAAAAT8AAAAYAAAAWchCFrKQ5T8MZMtv0kDWPwAAAD/VAQAAAAAAAAFAAAAAGAAAAEVS9tOqr+U/DGTLb9JA1j8AAAA/1QEAAAAAAAABQQAAABgAAAAdZl1PnO3lP+xlR2jiXtY/AAAAP+QBAAAAAAAAAUIAAAAYAAAA6z6eKQo75j/QZ8Ng8nzWPwAAAD/kAQAAAAAAAAFDAAAAGAAAALcX3wN4iOY/sGk/WQKb1j8AAAA/9AEAAAAAAAABRAAAABgAAAB7tfk8YuXmP7BpP1kCm9Y/AAAAP/QBAAAAAAAAAUUAAAAYAAAAMxju1MhR5z+Ua7tRErnWPwAAAD8EAgAAAAAAAAFGAAAAGAAAAPm1CA6zruc/dG03SiLX1j8AAAA/BAIAAAAAAAABRwAAABgAAADDjknoIPznP1Rvs0Iy9dY/AAAAPxMCAAAAAAAAAUgAAAAYAAAAiSxkIQtZ6D80cS87QhPXPwAAAD8TAgAAAAAAAAFJAAAAGAAAAFMFpft4pug/NHEvO0IT1z8AAAA/IwIAAAAAAAABSgAAABgAAAAtGQx3auToPzRxLztCE9c/AAAAPyMCAAAAAAAAAUsAAAAYAAAA9/FMUdgx6T80cS87QhPXPwAAAD8yAgAAAAAAAAFMAAAAGAAAANtA2m1NYOk/NHEvO0IT1z8AAAA/MgIAAAAAAAABTQAAABgAAADHyo0rRn/pPzRxLztCE9c/AAAAP0ICAAAAAAAAAU4AAAAYAAAAvY9nisKO6T80cS87QhPXPwAAAD9CAgAAAAAAAAFPAAAAGAAAALNUQek+nuk/NHEvO0IT1z8AAAA/UgIAAAAAAAABUAAAABgAAACpGRtIu63pPzRxLztCE9c/AAAAP2ECAAAAAAAAAVEAAAAYAAAAn970pje96T80cS87QhPXPwAAAD9hBAAAAAAAAAFSAAAAGAAAAH0tgsOs6+k/VG+zQjL11j8AAAA/mgUAAAAAAAABUwAAABgAAAB18lsiKfvpP3RtN0oi19Y/AAAAP6kFAAAAAAAAAVQAAAAYAAAAV0HpPp4p6j90bTdKItfWPwAAAD+pBQAAAAAAAAFVAAAAGAAAAEPLnPyWSOo/lGu7URK51j8AAAA/uQUAAAAAAAABVgAAABgAAAAlGioZDHfqP7BpP1kCm9Y/AAAAP7kFAAAAAAAAAVcAAAAYAAAA+y2RlP206j/QZ8Ng8nzWPwAAAD/JBQAAAAAAAAFYAAAAGAAAAL/Lq83nEes/0GfDYPJ81j8AAAA/yQUAAAAAAAABWQAAABgAAACBacYG0m7rP9Bnw2DyfNY/AAAAP9gFAAAAAAAAAVoAAAAYAAAAMZGU/bTq6z/QZ8Ng8nzWPwAAAD/oBQAAAAAAAAFbAAAAGAAAANV9PFMUduw/7GVHaOJe1j8AAAA/6AUAAAAAAAABXAAAABgAAAB5auSocwHtPwxky2/SQNY/AAAAP+gFAAAAAAAAAV0AAAAYAAAAExxmXU+c7T8MZMtv0kDWPwAAAD/4BQAAAAAAAAFeAAAAGAAAAMNDNFQyGO4/LGJPd8Ii1j8AAAA/+AUAAAAAAAABXwAAABgAAABxawJLFZTuPyxiT3fCItY/AAAAPwcGAAAAAAAAAWAAAAAYAAAAP0RDJYPh7j8sYk93wiLWPwAAAD8HBgAAAAAAAAFhAAAAGAAAAAsdhP/wLu8/SmDTfrIE1j8AAAA/FwYAAAAAAAABYgAAABgAAADjMOt64mzvP0pg036yBNY/AAAAPyYGAAAAAAAAAWMAAAAYAAAAxX94l1eb7z9KYNN+sgTWPwAAAD8mBgAAAAAAAAFkAAAAGAAAALlEUvbTqu8/bF5XhqLm1T8AAAA/NgYAAAAAAAABZQAAABgAAACvCSxVULrvP2xeV4ai5tU/AAAAPzYGAAAAAAAAAWYAAAAYAAAAeJdXm88jxj8E+PAfPIDvPwAAAD8AAAAAAAAAAAFnAAAAGAAAAFCrvhbBYcY/BPjwHzyA7z8AAAA/sAAAAAAAAAABaAAAABgAAAAovyWSsp/GPwT48B88gO8/AAAAP7AAAAAAAAAAAWkAAAAYAAAA2ObziJUbxz8E+PAfPIDvPwAAAD/AAAAAAAAAAAFqAAAAGAAAAIQOwn94l8c/BPjwHzyA7z8AAAA/wAAAAAAAAAABawAAABgAAABcIin7adXHPwT48B88gO8/AAAAP9AAAAAAAAAAAWwAAAAYAAAA5F1ebT6PyD8E+PAfPIDvPwAAAD/QAAAAAAAAAAFtAAAAGAAAAGiZk98SSck/BPjwHzyA7z8AAAA/3wAAAAAAAAABbgAAABgAAADw1MhR5wLKPxT3siM0ce8/AAAAP+8AAAAAAAAAAW8AAAAYAAAATCRlP636yj8U97IjNHHvPwAAAD/vAAAAAAAAAAFwAAAAGAAAAKhzAS1z8ss/JPZ0Jyxi7z8AAAA/7wAAAAAAAAABcQAAABgAAAAIw50aOerMPzL1NiskU+8/AAAAP/8AAAAAAAAAAXIAAAAYAAAAPCahg/Afzj8y9TYrJFPvPwAAAD8OAQAAAAAAAAFzAAAAGAAAAHCJpOynVc8/QvT4LhxE7z8AAAA/DgEAAAAAAAABdAAAABgAAABmbCDttibQP0L0+C4cRO8/AAAAPx4BAAAAAAAAAXUAAAAYAAAABB6ioZLB0D9S87oyFDXvPwAAAD8eAQAAAAAAAAF2AAAAGAAAAHLjitFfmtE/YvJ8Ngwm7z8AAAA/LQEAAAAAAAABdwAAABgAAAD6HsBDNFTSP3LxPjoEF+8/AAAAPy0BAAAAAAAAAXgAAAAYAAAAltBB+A/v0j9y8T46BBfvPwAAAD89AQAAAAAAAAF5AAAAGAAAABoMd2rkqNM/kO/CQfT47j8AAAA/PQEAAAAAAAABegAAABgAAACgR6zcuGLUP5DvwkH0+O4/AAAAP00BAAAAAAAAAXsAAAAYAAAAEg2VDIY71T+Q78JB9PjuPwAAAD9NAQAAAAAAAAF8AAAAGAAAAG5cMfpLM9Y/kO/CQfT47j8AAAA/XAEAAAAAAAABfQAAABgAAADiIRoqGQzXP4DwAD78B+8/AAAAP1wBAAAAAAAAAX4AAAAYAAAAKvtp1dci2D9y8T46BBfvPwAAAD9sAQAAAAAAAAF/AAAAGAAAAIpKBsOdGtk/YvJ8Ngwm7z8AAAA/bAEAAAAAAAABgAAAABgAAACqN73pTW/aP2LyfDYMJu8/AAAAP3wBAAAAAAAAAYEAAAAYAAAAtq4nzvbi2z9C9PguHETvPwAAAD98AQAAAAAAAAGCAAAAGAAAAJo5+S2RlN0/QvT4LhxE7z8AAAA/iwEAAAAAAAABgwAAABgAAAB6xMqNK0bfP0L0+C4cRO8/AAAAP4sBAAAAAAAAAYQAAAAYAAAAw50aOepc4D9C9PguHETvPwAAAD+bAQAAAAAAAAGFAAAAGAAAAEnZT6u+FuE/QvT4LhxE7z8AAAA/mwEAAAAAAAABhgAAABgAAADvxfcAHqLhP0L0+C4cRO8/AAAAP6oBAAAAAAAAAYcAAAAYAAAAiXd5tfk84j9C9PguHETvPwAAAD+qAQAAAAAAAAGIAAAAGAAAAE0VlO7jmeI/QvT4LhxE7z8AAAA/ugEAAAAAAAABiQAAABgAAAAFeIiGSgbjP0L0+C4cRO8/AAAAP7oBAAAAAAAAAYoAAAAYAAAA3YvvATxE4z9C9PguHETvPwAAAD/KAQAAAAAAAAGLAAAAGAAAAMcVo780Y+M/QvT4LhxE7z8AAAA/ygEAAAAAAAABjAAAABgAAAC92nwesXLjP0L0+C4cRO8/AAAAP9kBAAAAAAAAAY0AAAAYAAAAs59WfS2C4z9C9PguHETvPwAAAD/RBAAAAAAAAAGOAAAAGAAAAJXu45misOM/QvT4LhxE7z8AAAA/4QQAAAAAAAABjwAAABgAAACBeJdXm8/jP1LzujIUNe8/AAAAP+EEAAAAAAAAAZAAAAAYAAAAY8ckdBD+4z9S87oyFDXvPwAAAD/wBAAAAAAAAAGRAAAAGAAAAEMWspCFLOQ/YvJ8Ngwm7z8AAAA/8AQAAAAAAAABkgAAABgAAAAbKhkMd2rkP3LxPjoEF+8/AAAAPwAFAAAAAAAAAZMAAAAYAAAA/XimKOyY5D9y8T46BBfvPwAAAD8ABQAAAAAAAAGUAAAAGAAAAN/HM0Vhx+Q/cvE+OgQX7z8AAAA/DwUAAAAAAAABlQAAABgAAAC/FsFh1vXkP4DwAD78B+8/AAAAPw8FAAAAAAAAAZYAAAAYAAAAq6B0H88U5T+Q78JB9PjuPwAAAD8fBQAAAAAAAAGXAAAAGAAAAJcqKN3HM+U/kO/CQfT47j8AAAA/HwUAAAAAAAABmAAAABgAAACN7wE8REPlP5DvwkH0+O4/AAAAPy8FAAAAAAAAAZkAAAAYAAAAg7TbmsBS5T+Q78JB9PjuPwAAAD8vBQAAAAAAAAGaAAAAGAAAAIO025rAUuU/ru1GSeTa7j8AAAA/+gUAAAAAAAABmwAAABgAAACDtNuawFLlP77sCE3cy+4/AAAAP/oFAAAAAAAAAZwAAAAYAAAAg7TbmsBS5T/e6oxUzK3uPwAAAD8JBgAAAAAAAAGdAAAAGAAAAIO025rAUuU/DOjSX7SA7j8AAAA/CQYAAAAAAAABngAAABgAAACDtNuawFLlPyrmVmekYu4/AAAAPxkGAAAAAAAAAZ8AAAAYAAAAg7TbmsBS5T9K5NpulETuPwAAAD8ZBgAAAAAAAAGgAAAAGAAAAIO025rAUuU/euEgenwX7j8AAAA/KQYAAAAAAAABoQAAABgAAACDtNuawFLlP5jfpIFs+e0/AAAAPykGAAAAAAAAAaIAAAAYAAAAg7TbmsBS5T/U26yQTL3tPwAAAD84BgAAAAAAAAGjAAAAGAAAAIO025rAUuU/FNi0nyyB7T8AAAA/SAYAAAAAAAABpAAAABgAAACDtNuawFLlP1DUvK4MRe0/AAAAP0gGAAAAAAAAAaUAAAAYAAAAg7TbmsBS5T+gz4bB5PnsPwAAAD9IBgAAAAAAAAGmAAAAGAAAAIO025rAUuU/zszMzMzM7D8AAAA/WAYAAAAAAAABpwAAABgAAACDtNuawFLlPxzIlt+kgew/AAAAP1gGAAAAAAAAAagAAAAYAAAAg7TbmsBS5T9YxJ7uhEXsPwAAAD9nBgAAAAAAAAGpAAAAGAAAAIO025rAUuU/iMHk+WwY7D8AAAA/ZwYAAAAAAAABqgAAABgAAACDtNuawFLlP7a+KgVV6+s/AAAAP3cGAAAAAAAAAasAAAAYAAAAje8BPERD5T/UvK4MRc3rPwAAAD93BgAAAAAAAAGsAAAAGAAAAJcqKN3HM+U/9LoyFDWv6z8AAAA/hgYAAAAAAAABrQAAABgAAAChZU5+SyTlPwK69BctoOs/AAAAP4YGAAAAAAAAAa4AAAAYAAAAq6B0H88U5T8kuHgfHYLrPwAAAD+WBgAAAAAAAAGvAAAAGAAAAL8WwWHW9eQ/Mrc6IxVz6z8AAAA/lgYAAAAAAAABsAAAABgAAADJUecCWubkP1C1vioFVes/AAAAP6YGAAAAAAAAAbEAAAAYAAAA38czRWHH5D9ws0Iy9TbrPwAAAD+1BgAAAAAAAAGyAAAAGAAAAOkCWubkt+Q/jrHGOeUY6z8AAAA/tQYAAAAAAAABswAAABgAAADzPYCHaKjkP6CwiD3dCes/AAAAP8UGAAAAAAAAAbQAAAAYAAAAB7TMyW+J5D++rgxFzevqPwAAAD/FBgAAAAAAAAG1AAAAGAAAABHv8mrzeeQ/zq3OSMXc6j8AAAA/xQYAAAAAAAABtgAAABgAAAAR7/Jq83nkP9yskEy9zeo/AAAAP9UGAAAAAAAAAbcAAAAYAAAAGyoZDHdq5D/sq1JQtb7qPwAAAD/kBgAAAAAAAAG4AAAAGAAAACVlP636WuQ/7KtSULW+6j8AAAA/9AYAAAAAAAABuQAAABgAAAAvoGVOfkvkP+yrUlC1vuo/AAAAPxMHAAAAAAAAAboAAAAYAAAAOduL7wE85D/sq1JQtb7qPwAAAD8jBwAAAAAAAAG7AAAAGAAAAE1R2DEJHeQ/7KtSULW+6j8AAAA/IwcAAAAAAAABvAAAABgAAABjxyR0EP7jP+yrUlC1vuo/AAAAPzIHAAAAAAAAAb0AAAAYAAAAdz1xthff4z/sq1JQtb7qPwAAAD8yBwAAAAAAAAG+AAAAGAAAAJXu45misOM/7KtSULW+6j8AAAA/QgcAAAAAAAABvwAAABgAAADHFaO/NGPjP+yrUlC1vuo/AAAAP0IHAAAAAAAAAcAAAAAYAAAA58YVo7804z/sq1JQtb7qPwAAAD9SBwAAAAAAAAHBAAAAGAAAAA+zrifO9uI/3KyQTL3N6j8AAAA/UgcAAAAAAAABwgAAABgAAAA5n0es3LjiP86tzkjF3Oo/AAAAP2EHAAAAAAAAAcMAAAAYAAAAX4vgMOt64j++rgxFzevqPwAAAD9xBwAAAAAAAAHEAAAAGAAAAJOyn1Z9LeI/vq4MRc3r6j8AAAA/cQcAAAAAAAABxQAAABgAAAC7njjbi+/hP76uDEXN6+o/AAAAP3EHAAAAAAAAAcYAAAAYAAAA78X3AB6i4T++rgxFzevqPwAAAD+ABwAAAAAAAAHHAAAAGAAAACHttiawVOE/rq9KQdX66j8AAAA/gAcAAAAAAAAByAAAABgAAABVFHZMQgfhP6CwiD3dCes/AAAAP5AHAAAAAAAAAckAAAAYAAAApeynVV+L4D+OscY55RjrPwAAAD+QBwAAAAAAAAHKAAAAGAAAAONOjRx1LuA/jrHGOeUY6z8AAAA/oAcAAAAAAAABywAAABgAAABS2DEJHYTfP36yBDbtJ+s/AAAAP6AHAAAAAAAAAcwAAAAYAAAAzpz8lkjK3j9ws0Iy9TbrPwAAAD+vBwAAAAAAAAHNAAAAGAAAAFrXE2d78d0/cLNCMvU26z8AAAA/vwcAAAAAAAABzgAAABgAAADCJZKyn1bdP3CzQjL1Nus/AAAAP78HAAAAAAAAAc8AAAAYAAAAJnQQ/sO73D9gtIAu/UXrPwAAAD+/BwAAAAAAAAHQAAAAGAAAALauJ8724ts/ULW+KgVV6z8AAAA/zwcAAAAAAAAB0QAAABgAAABWX4vgMOvaP0K2/CYNZOs/AAAAP94HAAAAAAAAAdIAAAAYAAAA+g/v8mrz2T9CtvwmDWTrPwAAAD/eBwAAAAAAAAHTAAAAGAAAAGJebT6PWNk/Qrb8Jg1k6z8AAAA/3gcAAAAAAAAB1AAAABgAAADGrOuJs73YPzK3OiMVc+s/AAAAP+4HAAAAAAAAAdUAAAAYAAAAFoUdk9BB2D8ytzojFXPrPwAAAD/9BwAAAAAAAAHWAAAAGAAAAJJJ6CD8h9c/Mrc6IxVz6z8AAAA//QcAAAAAAAAB1wAAABgAAAD2l2ZsIO3WPzK3OiMVc+s/AAAAPw0IAAAAAAAAAdgAAAAYAAAAWubkt0RS1j8ytzojFXPrPwAAAD8NCAAAAAAAAAHZAAAAGAAAAMI0YwNpt9U/Mrc6IxVz6z8AAAA/HQgAAAAAAAAB2gAAABgAAAA8+S2RlP3UPzK3OiMVc+s/AAAAPx0IAAAAAAAAAdsAAAAYAAAAoEes3Lhi1D8ytzojFXPrPwAAAD8sCAAAAAAAAAHcAAAAGAAAAAaWKijdx9M/Qrb8Jg1k6z8AAAA/LAgAAAAAAAAB3QAAABgAAABs5KhzAS3TP0K2/CYNZOs/AAAAPzwIAAAAAAAAAd4AAAAYAAAA5qhzAS1z0j9CtvwmDWTrPwAAAD88CAAAAAAAAAHfAAAAGAAAAEz38UxR2NE/Qrb8Jg1k6z8AAAA/TAgAAAAAAAAB4AAAABgAAACezyNWblzRP0K2/CYNZOs/AAAAP0wIAAAAAAAAAeEAAAAYAAAABB6ioZLB0D9CtvwmDWTrPwAAAD9bCAAAAAAAAAHiAAAAGAAAAGZsIO22JtA/Qrb8Jg1k6z8AAAA/WwgAAAAAAAAB4wAAABgAAABwiaTsp1XPP0K2/CYNZOs/AAAAP2sIAAAAAAAAAeQAAAAYAAAA8E1vetObzj9CtvwmDWTrPwAAAD9rCAAAAAAAAAHlAAAAGAAAAGQSOgj/4c0/Qrb8Jg1k6z8AAAA/eggAAAAAAAAB5gAAABgAAADg1gSWKijNP0K2/CYNZOs/AAAAP4oIAAAAAAAAAecAAAAYAAAAWJvPI1ZuzD9CtvwmDWTrPwAAAD+KCAAAAAAAAAHoAAAAGAAAAKhzAS1z8ss/Qrb8Jg1k6z8AAAA/mggAAAAAAAAB6QAAABgAAAD8SzM2kHbLP0K2/CYNZOs/AAAAP5oIAAAAAAAAAeoAAAAYAAAATCRlP636yj9CtvwmDWTrPwAAAD+pCAAAAAAAAAHrAAAAGAAAAHQQ/sO7vMo/Qrb8Jg1k6z8AAAA/qQgAAAAAAAAB7AAAABgAAACc/JZIyn7KP0K2/CYNZOs/AAAAP6kIAAAAAAAAAe0AAAAYAAAAyOgvzdhAyj9CtvwmDWTrPwAAAD+3CAAAAAAAAAHuAAAAGAAAABjBYdb1xMk/Qrb8Jg1k6z8AAAA/xwgAAAAAAAAB7wAAABgAAABArfpaBIfJP0K2/CYNZOs/AAAAP8cIAAAAAAAAAfAAAAAYAAAAaJmT3xJJyT9CtvwmDWTrPwAAAD/HCAAAAAAAAAHxAAAAGAAAAJCFLGQhC8k/Qrb8Jg1k6z8AAAA/1ggAAAAAAAAB8gAAABgAAAC8ccXoL83IP0K2/CYNZOs/AAAAP9YIAAAAAAAAAfMAAAAYAAAADEr38UxRyD9CtvwmDWTrPwAAAD/1CAAAAAAAAAH0AAAAGAAAAFwiKftp1cc/Qrb8Jg1k6z8AAAA/BQkAAAAAAAAB9QAAABgAAACEDsJ/eJfHP0K2/CYNZOs/AAAAPwUJAAAAAAAAAfYAAAAYAAAAANOMDaTdxj9CtvwmDWTrPwAAAD8VCQAAAAAAAAH3AAAAGAAAAFCrvhbBYcY/Qrb8Jg1k6z8AAAA/FQkAAAAAAAAB+AAAABgAAACkg/Af3uXFPzK3OiMVc+s/AAAAPyQJAAAAAAAAAfkAAAAYAAAAHEi7rQksxT8ytzojFXPrPwAAAD8kCQAAAAAAAAH6AAAAGAAAAGwg7bYmsMQ/Mrc6IxVz6z8AAAA/NAkAAAAAAAAB+wAAABgAAADA+B7AQzTEPzK3OiMVc+s/AAAAPzQJAAAAAAAAAfwAAAAYAAAA6OS3RFL2wz8ytzojFXPrPwAAAD9ECQAAAAAAAAH9AAAAGAAAABDRUMlguMM/Mrc6IxVz6z8AAAA/RAkAAAAAAAAB/gAAABgAAAA4velNb3rDPzK3OiMVc+s/AAAAP1MJAAAAAAAAAf8AAAAYAAAAOL3pTW96wz8kuHgfHYLrPwAAAD98CgAAAAAAAAEAAQAAGAAAADi96U1vesM/FLm2GyWR6z8AAAA/fAoAAAAAAAABAQEAABgAAAA4velNb3rDPwK69BctoOs/AAAAP4wKAAAAAAAAAQIBAAAYAAAAOL3pTW96wz/ku3AQPb7rPwAAAD+MCgAAAAAAAAEDAQAAGAAAADi96U1vesM/xr3sCE3c6z8AAAA/mwoAAAAAAAABBAEAABgAAAAQ0VDJYLjDP6a/aAFd+us/AAAAP5sKAAAAAAAAAQUBAAAYAAAA6OS3RFL2wz+YwKb9ZAnsPwAAAD+rCgAAAAAAAAEGAQAAGAAAAOjkt0RS9sM/aMNg8nw27D8AAAA/qwoAAAAAAAABBwEAABgAAACYDIY7NXLEPzrGGueUY+w/AAAAP7sKAAAAAAAAAQgBAAAYAAAAbCDttiawxD8MydTbrJDsPwAAAD+7CgAAAAAAAAEJAQAAGAAAAEQ0VDIY7sQ/3MuO0MS97D8AAAA/1AoAAAAAAAABCgEAABgAAAAcSLutCSzFP67OSMXc6uw/AAAAP9QKAAAAAAAAAQsBAAAYAAAAzG+JpOynxT9w0kC2/CbtPwAAAD/kCgAAAAAAAAEMAQAAGAAAAKSD8B/e5cU/QtX6qhRU7T8AAAA/8woAAAAAAAABDQEAABgAAAB4l1ebzyPGPwTZ8ps0kO0/AAAAP/MKAAAAAAAAAQ4BAAAYAAAAKL8lkrKfxj+23SiJXNvtPwAAAD/zCgAAAAAAAAEPAQAAGAAAACi/JZKyn8Y/iODifXQI7j8AAAA/AwsAAAAAAAABEAEAABgAAAAA04wNpN3GP3rhIHp8F+4/AAAAPxMLAAAAAAAAAREBAAAYAAAA2ObziJUbxz9K5NpulETuPwAAAD8TCwAAAAAAAAESAQAAGAAAANjm84iVG8c/OuUYa5xT7j8AAAA/EwsAAAAAAAABEwEAABgAAACEDsJ/eJfHP+7pTljEnu4/AAAAPzILAAAAAAAAARQBAAAYAAAANDaQdlsTyD++7AhN3MvuPwAAAD8yCwAAAAAAAAEVAQAAGAAAADQ2kHZbE8g/oO6ERezp7j8AAAA/QgsAAAAAAAABFgEAABgAAAAMSvfxTFHIP4DwAD78B+8/AAAAP0ILAAAAAAAAARcBAAAYAAAADEr38UxRyD9i8nw2DCbvPwAAAD9RCwAAAAAAAAEYAQAAGAAAAORdXm0+j8g/UvO6MhQ17z8AAAA/UQsAAAAAAAABGQEAABgAAADkXV5tPo/IPzL1NiskU+8/AAAAP2ELAAAAAAAAARoBAAAYAAAA5F1ebT6PyD8k9nQnLGLvPwAAAD8NDAAAAAAAAAEbAQAAGAAAAORdXm0+j8g/FPeyIzRx7z8AAAA/HAwAAAAAAAABHAEAABgAAADkXV5tPo/IPwT48B88gO8/AAAAPxwMAAAAAAAAAR0BAAAYAAAA5F1ebT6PyD/2+C4cRI/vPwAAAD88DAAAAAAAAAEeAQAAGAAAAORdXm0+j8g/5vlsGEye7z8AAAA/PAwAAAAAAAABHwEAABgAAADkXV5tPo/IP9b6qhRUre8/AAAAP0sMAAAAAAAAASABAAAYAAAA5F1ebT6PyD/G++gQXLzvPwAAAD96DAAAAAAAAAs=</ink>
</athena>
</file>

<file path=customXml/item4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1DQAAAAAAAAXx////DEFjdGlvblR5cGVWMQEAAAAHdmFsdWVfXwAIAgAAAAAAAAABBQAAAAQAAAAJEAAAAAkRAAAAsDsAAAAAAAAB7v////H///8AAAAAAQYAAAAEAAAACRMAAAAJFAAAABNWAAAAAAAAAev////x////AAAAAAEHAAAABAAAAAkWAAAACRcAAAC8igAAAAAAAAHo////8f///wAAAAABCAAAAAQAAAAJGQAAAAkaAAAAEt4AAAAAAAAB5f////H///8AAAAAAQkAAAAEAAAACRwAAAAJHQAAALviAAAAAAAAAeL////x////AAAAAAEKAAAABAAAAAkfAAAACSAAAACU8QAAAAAAAAHf////8f///wAAAAABCwAAAAQAAAAJIgAAAAkjAAAAUCUBAAAAAAAB3P////H///8AAAAABQwAAAANQ2xlYXJDYW52YXNWMQIAAAAJU3RhcnRUaW1lBFR5cGUABBAMQWN0aW9uVHlwZVYxAgAAAAIAAABPTAEAAAAAAAHb////8f///wAAAAAFDQAAAA9QZW5BdHRyaWJ1dGVzVjEKAAAAB19jb2xvckEHX2NvbG9yUgdfY29sb3JHB19jb2xvckIKRml0VG9DdXJ2ZQZIZWlnaHQOSWdub3JlUHJlc3N1cmUNSXNIaWdobGlnaHRlcgVTaGFwZQVXaWR0aAAAAAAAAAAABAACAgICAQYBAQxCcnVzaFNoYXBlVjECAAAABgIAAAD/8FooAAAAAAAAACJAAAAF2v///wxCcnVzaFNoYXBlVjEBAAAAB3ZhbHVlX18ACAIAAAABAAAAAAAAAAAAIkAFDgAAAApJbmtUcmFjZVYxAwAAAA1MaXN0YDErX2l0ZW1zDExpc3RgMStfc2l6ZQ9MaXN0YDErX3ZlcnNpb24EAAAYU2hhcmVkLklua2luZy5JbmtQb2ludFtdAgAAAAgIAgAAAAknAAAAPwEAAD8BAAABEAAAAA0AAAD/8FooAAAAAAAAACJAAAAB2P///9r///8BAAAAAAAAAAAAIkABEQAAAA4AAAAJKQAAAM0AAADNAAAAARMAAAANAAAA//BaKAAAAAAAAAAiQAAAAdb////a////AQAAAAAAAAAAACJAARQAAAAOAAAACSsAAAAbAAAAGwAAAAEWAAAADQAAAP/wWigAAAAAAAAAIkAAAAHU////2v///wEAAAAAAAAAAAAiQAEXAAAADgAAAAktAAAAMQAAADEAAAABGQAAAA0AAAD/8FooAAAAAAAAACJAAAAB0v///9r///8BAAAAAAAAAAAAIkABGgAAAA4AAAAJLwAAACUAAAAlAAAAARwAAAANAAAA//BaKAAAAAAAAAAiQAAAAdD////a////AQAAAAAAAAAAACJAAR0AAAAOAAAACTEAAAAoAAAAKAAAAAEfAAAADQAAAP/wWigAAAAAAAAAIkAAAAHO////2v///wEAAAAAAAAAAAAiQAEgAAAADgAAAAkzAAAAUgAAAFIAAAABIgAAAA0AAAD/8FooAAAAAAAAACJAAAABzP///9r///8BAAAAAAAAAAAAIkABIwAAAA4AAAAJNQAAAP8AAAD/AAAABycAAAAAAQAAAAAC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NwQcpAAAAAAEAAAAAAQAABApJbmtQb2ludFYxAgA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DTMHKwAAAAABAAAAIAAAAAQKSW5rUG9pbnRWMQIAAAAJQgIAAAlDAgAACUQCAAAJRQIAAAlGAgAACUcCAAAJSAIAAAlJAgAACUoCAAAJSwIAAAlMAgAACU0CAAAJTgIAAAlPAgAACVACAAAJUQIAAAlSAgAACVMCAAAJVAIAAAlVAgAACVYCAAAJVwIAAAlYAgAACVkCAAAJWgIAAAlbAgAACVwCAAANBQctAAAAAAEAAABAAAAABApJbmtQb2ludFYxAgA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DQ8HLwAAAAABAAAAQAAAAAQKSW5rUG9pbnRWMQIAAAAJjgIAAAmPAgAACZACAAAJkQIAAAmSAgAACZMCAAAJlAIAAAmVAgAACZYCAAAJlwIAAAmYAgAACZkCAAAJmgIAAAmbAgAACZwCAAAJnQIAAAmeAgAACZ8CAAAJoAIAAAmhAgAACaICAAAJowIAAAmkAgAACaUCAAAJpgIAAAmnAgAACagCAAAJqQIAAAmqAgAACasCAAAJrAIAAAmtAgAACa4CAAAJrwIAAAmwAgAACbECAAAJsgIAAA0bBzEAAAAAAQAAAEAAAAAECklua1BvaW50VjECAAAACbMCAAAJtAIAAAm1AgAACbYCAAAJtwIAAAm4AgAACbkCAAAJugIAAAm7AgAACbwCAAAJvQIAAAm+AgAACb8CAAAJwAIAAAnBAgAACcICAAAJwwIAAAnEAgAACcUCAAAJxgIAAAnHAgAACcgCAAAJyQIAAAnKAgAACcsCAAAJzAIAAAnNAgAACc4CAAAJzwIAAAnQAgAACdECAAAJ0gIAAAnTAgAACdQCAAAJ1QIAAAnWAgAACdcCAAAJ2AIAAAnZAgAACdoCAAANGAczAAAAAAEAAACAAAAABApJbmtQb2ludFYxAgA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DS4HNQAAAAABAAAAAAEAAAQKSW5rUG9pbnRWMQIA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KBTYAAAAKSW5rUG9pbnRWMQQAAAABWAFZDlByZXNzdXJlRmFjdG9yCVRpbWVTdGFtcAAAAAAGBgsQAgAAALtQ9LpQ9NI/CF0bF1JFxj8AAAA/AAAAAAAAAAABNwAAADYAAACrTwWrTwXTPwhdGxdSRcY/AAAAP30AAAAAAAAAATgAAAA2AAAAa0tJa0tJ0z8IXRsXUkXGPwAAAD99AAAAAAAAAAE5AAAANgAAACxHjStHjdM/CF0bF1JFxj8AAAA/fQAAAAAAAAABOgAAADYAAADMQPPLQPPTPwhdGxdSRcY/AAAAP4wAAAAAAAAAATsAAAA2AAAAXDlqXDlq1D8IXRsXUkXGPwAAAD+MAAAAAAAAAAE8AAAANgAAAK0tJa0tJdU/8TfUp3z3xT8AAAA/nAAAAAAAAAABPQAAADYAAADuIPHtIPHVP/E31Kd898U/AAAAP6wAAAAAAAAAAT4AAAA2AAAAHxPOHhPO1j/xN9SnfPfFPwAAAD+sAAAAAAAAAAE/AAAANgAAAFAFq08Fq9c/8TfUp3z3xT8AAAA/rAAAAAAAAAABQAAAADYAAABi9alg9anYP/E31Kd898U/AAAAP7sAAAAAAAAAAUEAAAA2AAAAguaXgeaX2T/xN9SnfPfFPwAAAD/LAAAAAAAAAAFCAAAANgAAAKPXhaLXhdo/8TfUp3z3xT8AAAA/ywAAAAAAAAABQwAAADYAAADDyHPDyHPbP/E31Kd898U/AAAAP8sAAAAAAAAAAUQAAAA2AAAA9LpQ9LpQ3D/xN9SnfPfFPwAAAD/bAAAAAAAAAAFFAAAANgAAADWuHDWuHN0/8TfUp3z3xT8AAAA/6gAAAAAAAAABRgAAADYAAAB2oeh1oejdP2SlMPCR0MU/AAAAP+oAAAAAAAAAAUcAAAA2AAAAxpWjxpWj3j/YEo04p6nFPwAAAD/6AAAAAAAAAAFIAAAANgAAABmKXheKXt8/TYDpgLyCxT8AAAA/+gAAAAAAAAABSQAAADYAAACJgPeHgPffP8DtRcnRW8U/AAAAPwkBAAAAAAAAAUoAAAA2AAAA9bpQ9LpQ4D81W6IR5zTFPwAAAD8JAQAAAAAAAAFLAAAANgAAAB01rhw1ruA/qcj+WfwNxT8AAAA/GQEAAAAAAAABTAAAADYAAADdMPLcMPLgPx42W6IR58Q/AAAAPxkBAAAAAAAAAU0AAAA2AAAABqtPBatP4T+Ro7fqJsDEPwAAAD8pAQAAAAAAAAFOAAAANgAAAKaktaWkteE/kaO36ibAxD8AAAA/KQEAAAAAAAABTwAAADYAAADfHwLeHwLiPwYRFDM8mcQ/AAAAPzgBAAAAAAAAAVAAAAA2AAAAB5pfBppf4j8GERQzPJnEPwAAAD84AQAAAAAAAAFRAAAANgAAAD8VrD4VrOI/BhEUMzyZxD8AAAA/SAEAAAAAAAABUgAAADYAAAAAEfD+EPDiPwYRFDM8mcQ/AAAAP0gBAAAAAAAAAVMAAAA2AAAAwAw0vww04z8GERQzPJnEPwAAAD9YAQAAAAAAAAFUAAAANgAAAAiJbweJb+M/BhEUMzyZxD8AAAA/WAEAAAAAAAABVQAAADYAAADZhaLXhaLjPwYRFDM8mcQ/AAAAP2cBAAAAAAAAAVYAAAA2AAAAIALeHwLe4z8GERQzPJnEPwAAAD9nAQAAAAAAAAFXAAAANgAAAAEAAAAAAOQ/BhEUMzyZxD8AAAA/dwEAAAAAAAABWAAAADYAAABpfhlofhnkPwYRFDM8mcQ/AAAAP3cBAAAAAAAAAVkAAAA2AAAAWX0qWH0q5D8GERQzPJnEPwAAAD+GAQAAAAAAAAFaAAAANgAAAMH7Q8D7Q+Q/BhEUMzyZxD8AAAA/hgEAAAAAAAABWwAAADYAAAA5e0w4e0zkP3p+cHtRcsQ/AAAAP5YBAAAAAAAAAVwAAAA2AAAAsfpUsPpU5D/t68zDZkvEPwAAAD+WAQAAAAAAAAFdAAAANgAAAKH5ZaD5ZeQ/7evMw2ZLxD8AAAA/pgEAAAAAAAABXgAAADYAAACR+HaQ+HbkP+3rzMNmS8Q/AAAAP6YBAAAAAAAAAV8AAAA2AAAAgfeHgPeH5D/t68zDZkvEPwAAAD+1AQAAAAAAAAFgAAAANgAAAOp1oeh1oeQ/7evMw2ZLxD8AAAA/xQEAAAAAAAABYQAAADYAAADZdLLYdLLkP2JZKQx8JMQ/AAAAP8UBAAAAAAAAAWIAAAA2AAAAQvPLQPPL5D9iWSkMfCTEPwAAAD/FAQAAAAAAAAFjAAAANgAAADHy3DDy3OQ/1saFVJH9wz8AAAA/1QEAAAAAAAABZAAAADYAAACJbweJbwflP0s04pym1sM/AAAAP9UBAAAAAAAAAWUAAAA2AAAA8u0g8e0g5T9LNOKcptbDPwAAAD/kAQAAAAAAAAFmAAAANgAAANLrQtHrQuU/SzTinKbWwz8AAAA/5AEAAAAAAAABZwAAADYAAACy6WSx6WTlP0s04pym1sM/AAAAP/QBAAAAAAAAAWgAAAA2AAAAkueGkeeG5T9LNOKcptbDPwAAAD/0AQAAAAAAAAFpAAAANgAAAPploPlloOU/SzTinKbWwz8AAAA/AwIAAAAAAAABagAAADYAAABi5Llh5LnlP0s04pym1sM/AAAAPxMCAAAAAAAAAWsAAAA2AAAAU+PKUePK5T++oT7lu6/DPwAAAD8TAgAAAAAAAAFsAAAANgAAALth5Llh5OU/vqE+5buvwz8AAAA/IwIAAAAAAAABbQAAADYAAACaXwaaXwbmPzMPmy3RiMM/AAAAPyMCAAAAAAAAAW4AAAA2AAAAA94fAt4f5j8zD5st0YjDPwAAAD8jAgAAAAAAAAFvAAAANgAAAOPbQeLbQeY/Mw+bLdGIwz8AAAA/MgIAAAAAAAABcAAAADYAAACz2HSy2HTmPzMPmy3RiMM/AAAAP0ICAAAAAAAAAXEAAAA2AAAADFafClaf5j8zD5st0YjDPwAAAD9CAgAAAAAAAAFyAAAANgAAANtS0tpS0uY/p3z3deZhwz8AAAA/UgIAAAAAAAABcwAAADYAAACsTwWrTwXnPxvqU777OsM/AAAAP1ICAAAAAAAAAXQAAAA2AAAAbEtJa0tJ5z8b6lO++zrDPwAAAD9hAgAAAAAAAAF1AAAANgAAALTHhLPHhOc/j1ewBhEUwz8AAAA/YQIAAAAAAAABdgAAADYAAACFxLeDxLfnP49XsAYRFMM/AAAAP3ECAAAAAAAAAXcAAAA2AAAA3UHi20Hi5z+PV7AGERTDPwAAAD9xAgAAAAAAAAF4AAAANgAAALw/BLw/BOg/j1ewBhEUwz8AAAA/gAIAAAAAAAABeQAAADYAAAAlvh0kvh3oP49XsAYRFMM/AAAAP4ACAAAAAAAAAXoAAAA2AAAAjTw3jDw36D+PV7AGERTDPwAAAD+QAgAAAAAAAAF7AAAANgAAAAa8PwS8P+g/j1ewBhEUwz8AAAA/kAIAAAAAAAABfAAAADYAAAB+O0h8O0joP49XsAYRFMM/AAAAP6ACAAAAAAAAAX0AAAA2AAAAbTpZbDpZ6D+PV7AGERTDPwAAAD+gAgAAAAAAAAF+AAAANgAAAF05alw5aug/j1ewBhEUwz8AAAA/rwIAAAAAAAABfwAAADYAAADVuHLUuHLoP49XsAYRFMM/AAAAP68CAAAAAAAAAYAAAAA2AAAAPTeMPDeM6D+PV7AGERTDPwAAAD+/AgAAAAAAAAGBAAAANgAAALa2lLS2lOg/BMUMTybtwj8AAAA/vwIAAAAAAAABggAAADYAAAAeNa4cNa7oPwTFDE8m7cI/AAAAP88CAAAAAAAAAYMAAAA2AAAAlbS2lLS26D93MmmXO8bCPwAAAD/eAgAAAAAAAAGEAAAANgAAAIWzx4Szx+g/65/F31Cfwj8AAAA/3gIAAAAAAAABhQAAADYAAAD9MtD8MtDoP+ufxd9Qn8I/AAAAP94CAAAAAAAAAYYAAAA2AAAAdbLYdLLY6D9gDSIoZnjCPwAAAD/uAgAAAAAAAAGHAAAANgAAAO4x4ewx4eg/YA0iKGZ4wj8AAAA/TAMAAAAAAAABiAAAADYAAABmselksenoP2ANIihmeMI/AAAAP1sDAAAAAAAAAYkAAAA2AAAA3jDy3DDy6D9gDSIoZnjCPwAAAD9bAwAAAAAAAAGKAAAANgAAAFaw+lSw+ug/03p+cHtRwj8AAAA/awMAAAAAAAABiwAAADYAAADOLwPNLwPpP9N6fnB7UcI/AAAAP2sDAAAAAAAAAYwAAAA2AAAAvy4UvS4U6T9I6Nq4kCrCPwAAAD96AwAAAAAAAAGNAAAANgAAACatLSWtLek/vFU3AaYDwj8AAAA/igMAAAAAAAABjgAAADYAAAAWrD4VrD7pPzHDk0m73ME/AAAAP4oDAAAAAAAAAY8AAAA2AAAABqtPBatP6T8xw5NJu9zBPwAAAD+aAwAAAAAAAAGQAAAANgAAAPapYPWpYOk/pDDwkdC1wT8AAAA/mgMAAAAAAAABkQAAADYAAADnqHHlqHHpPxmeTNrljsE/AAAAP6kDAAAAAAAAAZIAAAA2AAAA1qeC1aeC6T8BeQVrEEHBPwAAAD+pAwAAAAAAAAGTAAAANgAAAMamk8Wmk+k/AXkFaxBBwT8AAAA/uQMAAAAAAAABlAAAADYAAAAuJa0tJa3pP3XmYbMlGsE/AAAAP7kDAAAAAAAAAZUAAAA2AAAAp6S1paS16T/pU777OvPAPwAAAD/JAwAAAAAAAAGWAAAANgAAAJejxpWjxuk/0S53jGWlwD8AAAA/yQMAAAAAAAABlwAAADYAAACHoteFotfpP9Eud4xlpcA/AAAAP9gDAAAAAAAAAZgAAAA2AAAAdqHodaHo6T+6CTAdkFfAPwAAAD/YAwAAAAAAAAGZAAAANgAAAGag+WWg+ek/LneMZaUwwD8AAAA/6AMAAAAAAAABmgAAADYAAADfHwLeHwLqPyykiuyfxb8/AAAAP+gDAAAAAAAAAZsAAAA2AAAAV58KVp8K6j8Uf0N9yne/PwAAAD/3AwAAAAAAAAGcAAAANgAAAM8eE84eE+o//Fn8DfUpvz8AAAA/9wMAAAAAAAABnQAAADYAAABHnhtGnhvqP+Y0tZ4f3L4/AAAAPwcEAAAAAAAAAZ4AAAA2AAAAvx0kvh0k6j+exd9Qn/K9PwAAAD8HBAAAAAAAAAGfAAAANgAAADedLDadLOo/hqCY4cmkvT8AAAA/FwQAAAAAAAABoAAAADYAAACvHDWuHDXqPz4xw5NJu7w/AAAAPxcEAAAAAAAAAaEAAAA2AAAAKJw9Jpw96j8Q5zS1nh+8PwAAAD8fBAAAAAAAAAGiAAAANgAAACicPSacPeo/yndfZx42uz8AAAA/HwQAAAAAAAABowAAADYAAAAXm04Wm07qP4IIihmeTLo/AAAAPy8EAAAAAAAAAaQAAAA2AAAAjxpXjhpX6j8MTybtcse4PwAAAD8vBAAAAAAAAAGlAAAANgAAAAeaXwaaX+o/xN9Qn/Ldtz8AAAA/PwQAAAAAAAABpgAAADYAAAD3mHD2mHDqP2ZLNOKcprY/AAAAP04EAAAAAAAAAacAAAA2AAAA95hw9phw6j8e3F6UHL21PwAAAD9OBAAAAAAAAAGoAAAANgAAAG8YeW4Yeeo/2GyJRpzTtD8AAAA/TgQAAAAAAAABqQAAADYAAABvGHluGHnqP6gi+2fxN7Q/AAAAP14EAAAAAAAAAaoAAAA2AAAA55eB5peB6j9Ijt6qmwCzPwAAAD9tBAAAAAAAAAGrAAAANgAAAOeXgeaXgeo/MmmXO8aysj8AAAA/bQQAAAAAAAABrAAAADYAAADnl4Hml4HqPxpEUMzwZLI/AAAAP20EAAAAAAAAAa0AAAA2AAAA55eB5peB6j8CHwldGxeyPwAAAD99BAAAAAAAAAGuAAAANgAAAOeXgeaXgeo/6vnB7UXJsT8AAAA/jQQAAAAAAAABrwAAADYAAABvGHluGHnqP9TUen5we7E/AAAAP/oEAAAAAAAAAbAAAAA2AAAAjxpXjhpX6j+8rzMPmy2xPwAAAD8KBQAAAAAAAAGxAAAANgAAAK8cNa4cNeo/pIrsn8XfsD8AAAA/CgUAAAAAAAABsgAAADYAAABXnwpWnwrqP4xlpTDwkbA/AAAAPwoFAAAAAAAAAbMAAAA2AAAA/iHg/SHg6T+3Ni6kiuyvPwAAAD8ZBQAAAAAAAAG0AAAANgAAAKektaWktek/WaIR5zS1rj8AAAA/GQUAAAAAAAABtQAAADYAAABOJ4tNJ4vpPytYgwiKGa4/AAAAPykFAAAAAAAAAbYAAAA2AAAA9qlg9alg6T/7DfUp332tPwAAAD8pBQAAAAAAAAG3AAAANgAAABasPhWsPuk/y8NmSzTirD8AAAA/OQUAAAAAAAABuAAAADYAAAC/LhS9LhTpP5152GyJRqw/AAAAPzkFAAAAAAAAAbkAAAA2AAAA3jDy3DDy6D895buvMw+rPwAAAD9IBQAAAAAAAAG6AAAANgAAAA00vww0v+g/DZst0Yhzqj8AAAA/SAUAAAAAAAABuwAAADYAAAA9N4w8N4zoP99Qn/Ld16k/AAAAP1gFAAAAAAAAAbwAAAA2AAAA9LpQ9LpQ6D9/vII1iKCoPwAAAD9YBQAAAAAAAAG9AAAANgAAAJ09Jpw9Jug/T3L0Vt0EqD8AAAA/ZwUAAAAAAAABvgAAADYAAABEwPtDwPvnPyEoZngyaac/AAAAP2cFAAAAAAAAAb8AAAA2AAAAZcLZY8LZ5z/x3deZh82mPwAAAD93BQAAAAAAAAHAAAAANgAAAIXEt4PEt+c/wpNJu9wxpj8AAAA/dwUAAAAAAAABwQAAADYAAACkxpWjxpXnP8KTSbvcMaY/AAAAP4cFAAAAAAAAAcIAAAA2AAAAxchzw8hz5z/Ck0m73DGmPwAAAD+HBQAAAAAAAAHDAAAANgAAAGxLSWtLSec/k0m73DGWpT8AAAA/lgUAAAAAAAABxAAAADYAAAATzh4Tzh7nP5NJu9wxlqU/AAAAP6YFAAAAAAAAAcUAAAA2AAAANND8MtD85j+TSbvcMZalPwAAAD+mBQAAAAAAAAHGAAAANgAAAFPS2lLS2uY/k0m73DGWpT8AAAA/tgUAAAAAAAABxwAAADYAAADrU8HqU8HmP5NJu9wxlqU/AAAAP7YFAAAAAAAAAcgAAAA2AAAADFafClaf5j+TSbvcMZalPwAAAD/FBQAAAAAAAAHJAAAANgAAABtXjhpXjuY/k0m73DGWpT8AAAA/xQUAAAAAAAABygAAADYAAACz2HSy2HTmP5NJu9wxlqU/AAAAP9UFAAAAAAAAAcsAAAA2AAAA0tpS0tpS5j+TSbvcMZalPwAAAD/VBQAAAAAAAAHMAAAANgAAAPPcMPLcMOY/Y/8s/ob6pD8AAAA/5AUAAAAAAAABzQAAADYAAACLXheKXhfmP2P/LP6G+qQ/AAAAP+QFAAAAAAAAAc4AAAA2AAAAIuD9IeD95T80tZ4f3F6kPwAAAD/0BQAAAAAAAAHPAAAANgAAAEPi20Hi2+U/NLWeH9xepD8AAAA/9AUAAAAAAAAB0AAAADYAAADqZLHpZLHlPzS1nh/cXqQ/AAAAPwQGAAAAAAAAAdEAAAA2AAAAouh1oeh15T80tZ4f3F6kPwAAAD8EBgAAAAAAAAHSAAAANgAAAOLsMeHsMeU/NLWeH9xepD8AAAA/EwYAAAAAAAAB0wAAADYAAAAS8P4Q8P7kPzS1nh/cXqQ/AAAAPxMGAAAAAAAAAdQAAAA2AAAAUfS6UPS65D80tZ4f3F6kPwAAAD8jBgAAAAAAAAHVAAAANgAAAJH4dpD4duQ/NLWeH9xepD8AAAA/MwYAAAAAAAAB1gAAADYAAABJfDtIfDvkPzS1nh/cXqQ/AAAAPzMGAAAAAAAAAdcAAAA2AAAAeX8IeH8I5D8EaxBBMcOjPwAAAD9DBgAAAAAAAAHYAAAANgAAADEDzS8DzeM/BGsQQTHDoz8AAAA/UgYAAAAAAAAB2QAAADYAAADZhaLXhaLjPwRrEEExw6M/AAAAP1IGAAAAAAAAAdoAAAA2AAAAgAh4fwh44z8EaxBBMcOjPwAAAD9iBgAAAAAAAAHbAAAANgAAACiLTSeLTeM/BGsQQTHDoz8AAAA/YgYAAAAAAAAB3AAAADYAAABIjStHjSvjPwRrEEExw6M/AAAAP3EGAAAAAAAAAd0AAAA2AAAAeJD4dpD44j8EaxBBMcOjPwAAAD9xBgAAAAAAAAHeAAAANgAAACATzh4TzuI/BGsQQTHDoz8AAAA/gQYAAAAAAAAB3wAAADYAAAA/Faw+FaziPwRrEEExw6M/AAAAP4EGAAAAAAAAAeAAAAA2AAAA95hw9phw4j8EaxBBMcOjPwAAAD+RBgAAAAAAAAHhAAAANgAAACecPSacPeI/BGsQQTHDoz8AAAA/kQYAAAAAAAAB4gAAADYAAADfHwLeHwLiPwRrEEExw6M/AAAAP6AGAAAAAAAAAeMAAAA2AAAAlqPGlaPG4T8EaxBBMcOjPwAAAD+gBgAAAAAAAAHkAAAANgAAAE4ni00ni+E/BGsQQTHDoz8AAAA/sAYAAAAAAAAB5QAAADYAAAAWrD4VrD7hPwRrEEExw6M/AAAAP7AGAAAAAAAAAeYAAAA2AAAAZbHpZLHp4D8EaxBBMcOjPwAAAD/ABgAAAAAAAAHnAAAANgAAAKa1paS1peA/BGsQQTHDoz8AAAA/wAYAAAAAAAAB6AAAADYAAABdOWpcOWrgPwRrEEExw6M/AAAAP88GAAAAAAAAAekAAAA2AAAAFb0uFL0u4D8EaxBBMcOjPwAAAD/fBgAAAAAAAAHqAAAANgAAAL0/BLw/BOA/BGsQQTHDoz8AAAA/3wYAAAAAAAAB6wAAADYAAADnhpHnhpHfPwRrEEExw6M/AAAAP+4GAAAAAAAAAewAAAA2AAAAN4w8N4w83z/VIIJihiejPwAAAD/uBgAAAAAAAAHtAAAANgAAAJeS1paS1t4/ptbzg9uLoj8AAAA//gYAAAAAAAAB7gAAADYAAAD3mHD2mHDeP6bW84Pbi6I/AAAAP/4GAAAAAAAAAe8AAAA2AAAAdqHodaHo3T9HQtfGhVShPwAAAD8OBwAAAAAAAAHwAAAANgAAANWngtWngt0/F/hI6Nq4oD8AAAA/DgcAAAAAAAAB8QAAADYAAABFrwtFrwvdP+itugkwHaA/AAAAPx0HAAAAAAAAAfIAAAA2AAAApLWlpLWl3D9yx1hWCgOfPwAAAD8dBwAAAAAAAAHzAAAANgAAABW9LhS9Ltw/csdYVgoDnz8AAAA/LQcAAAAAAAAB9AAAADYAAACExLeDxLfbP3LHWFYKA58/AAAAPy0HAAAAAAAAAfUAAAA2AAAAI88NI88N2z+ynh/cXpScPwAAAD89BwAAAAAAAAH2AAAANgAAALPYdLLYdNo/9nXmYbMlmj8AAAA/PQcAAAAAAAAB9wAAADYAAABi5Llh5LnZP5jhyaRd7pg/AAAAP0wHAAAAAAAAAfgAAAA2AAAAEvD+EPD+2D/YuJAqsn+WPwAAAD9MBwAAAAAAAAH5AAAANgAAAJH4dpD4dtg/HJBXsAYRlD8AAAA/XAcAAAAAAAAB+gAAADYAAAAhAt4fAt7XP15nHjZbopE/AAAAP1wHAAAAAAAAAfsAAAA2AAAAoApWnwpW1z8A0wF5BWuQPwAAAD9rBwAAAAAAAAH8AAAANgAAAA8S3w4S39Y/QH3Kd19njj8AAAA/awcAAAAAAAAB/QAAADYAAACOGleOGlfWP4RUkf2z+Is/AAAAP3sHAAAAAAAAAf4AAAA2AAAADiPPDSPP1T8IAx8JXRuHPwAAAD97BwAAAAAAAAH/AAAANgAAAH4qWH0qWNU/jrGsFAY+gj8AAAA/iwcAAAAAAAABAAEAADYAAAD9MtD8MtDUP46xrBQGPoI/AAAAP4sHAAAAAAAAAQEBAAA2AAAAbTpZbDpZ1D+gEec0tZ5/PwAAAD+aBwAAAAAAAAECAQAANgAAAPxDwPtDwNM/JMB0QF7Bej8AAAA/mgcAAAAAAAABAwEAADYAAAB8TDh7TDjTPyTAdEBewXo/AAAAP6oHAAAAAAAAAQQBAAA2AAAAC1afClaf0j8kwHRAXsF6PwAAAD+qBwAAAAAAAAEFAQAANgAAAJpfBppfBtI/JMB0QF7Bej8AAAA/ugcAAAAAAAABBgEAADYAAAAZaH4ZaH7RPyTAdEBewXo/AAAAP7oHAAAAAAAAAQcBAAA2AAAAmXD2mHD20D8kwHRAXsF6PwAAAD/JBwAAAAAAAAEIAQAANgAAAEl8O0h8O9A/JMB0QF7Bej8AAAA/yQcAAAAAAAABCQEAADYAAACOCWePCWfPPyTAdEBewXo/AAAAP9kHAAAAAAAAAQoBAAA2AAAAjhpXjhpXzj8kwHRAXsF6PwAAAD/oBwAAAAAAAAELAQAANgAAAE4ni00ni80/JMB0QF7Bej8AAAA/6AcAAAAAAAABDAEAADYAAAANNL8MNL/MPyTAdEBewXo/AAAAP/gHAAAAAAAAAQ0BAAA2AAAAjDw3jDw3zD8kwHRAXsF6PwAAAD/4BwAAAAAAAAEOAQAANgAAACtHjStHjcs/JMB0QF7Bej8AAAA/+AcAAAAAAAABDwEAADYAAACLTSeLTSfLP6xuAkwH5HU/AAAAPwgIAAAAAAAAARABAAA2AAAAClafClafyj+sbgJMB+R1PwAAAD8XCAAAAAAAAAERAQAANgAAAGpcOWpcOco/rG4CTAfkdT8AAAA/FwgAAAAAAAABEgEAADYAAAAJZ48JZ4/JP6xuAkwH5HU/AAAAPycIAAAAAAAAARMBAAA2AAAAaW0paW0pyT+sbgJMB+R1PwAAAD8nCAAAAAAAAAEUAQAANgAAAMlzw8hzw8g/rG4CTAfkdT8AAAA/NwgAAAAAAAABFQEAADYAAABIfDtIfDvIP6xuAkwH5HU/AAAAPzcIAAAAAAAAARYBAAA2AAAAqYLVp4LVxz+sbgJMB+R1PwAAAD9GCAAAAAAAAAEXAQAANgAAAAiJbweJb8c/rG4CTAfkdT8AAAA/RggAAAAAAAABGAEAADYAAABojwlnjwnHP6xuAkwH5HU/AAAAP1YIAAAAAAAAARkBAAA2AAAAppPFppPFxj+sbgJMB+R1PwAAAD9WCAAAAAAAAAEaAQAANgAAAOeXgeaXgcY/rG4CTAfkdT8AAAA/ZQgAAAAAAAABGwEAADYAAAAGml8Gml/GP6xuAkwH5HU/AAAAP3UIAAAAAAAAARwBAAA2AAAAJ5w9Jpw9xj8kwHRAXsF6PwAAAD/TCAAAAAAAAAEdAQAANgAAAEaeG0aeG8Y/StrljrGshD8AAAA/0wgAAAAAAAABHgEAADYAAACGoteFotfFPwgDHwldG4c/AAAAP+IIAAAAAAAAAR8BAAA2AAAApqS1paS1xT+EVJH9s/iLPwAAAD/iCAAAAAAAAAEgAQAANgAAAMWmk8Wmk8U/ANMBeQVrkD8AAAA/8ggAAAAAAAABIQEAADYAAADmqHHlqHHFP15nHjZbopE/AAAAP/IIAAAAAAAAASIBAAA2AAAABatPBatPxT8ckFewBhGUPwAAAD8CCQAAAAAAAAEjAQAANgAAACWtLSWtLcU/2LiQKrJ/lj8AAAA/EQkAAAAAAAABJAEAADYAAABGrwtFrwvFP5jhyaRd7pg/AAAAPxEJAAAAAAAAASUBAAA2AAAAZbHpZLHpxD9UCgMfCV2bPwAAAD8hCQAAAAAAAAEmAQAANgAAAISzx4Szx8Q/csdYVgoDnz8AAAA/IQkAAAAAAAABJwEAADYAAACltaWktaXEPxf4SOjauKA/AAAAPzEJAAAAAAAAASgBAAA2AAAAxbeDxLeDxD+m1vOD24uiPwAAAD8xCQAAAAAAAAEpAQAANgAAAOS5YeS5YcQ/BGsQQTHDoz8AAAA/QAkAAAAAAAABKgEAADYAAADkuWHkuWHEP5NJu9wxlqU/AAAAP0AJAAAAAAAAASsBAAA2AAAABLw/BLw/xD8hKGZ4MmmnPwAAAD9QCQAAAAAAAAEsAQAANgAAACS+HSS+HcQ/rwYRFDM8qT8AAAA/UAkAAAAAAAABLQEAADYAAAAkvh0kvh3EPz3lu68zD6s/AAAAP18JAAAAAAAAAS4BAAA2AAAARMD7Q8D7wz/Lw2ZLNOKsPwAAAD9fCQAAAAAAAAEvAQAANgAAAETA+0PA+8M/ieyfxd9Qrz8AAAA/bwkAAAAAAAABMAEAADYAAABEwPtDwPvDP6SK7J/F37A/AAAAP28JAAAAAAAAATEBAAA2AAAARMD7Q8D7wz8aRFDM8GSyPwAAAD9/CQAAAAAAAAEyAQAANgAAAETA+0PA+8M/YLMlGnFOsz8AAAA/fwkAAAAAAAABMwEAADYAAABEwPtDwPvDP6gi+2fxN7Q/AAAAP44JAAAAAAAAATQBAAA2AAAARMD7Q8D7wz/YbIlGnNO0PwAAAD+OCQAAAAAAAAE1AQAANgAAAETA+0PA+8M/HtxelBy9tT8AAAA/ngkAAAAAAAABNgEAADYAAABEwPtDwPvDP04m7XLHWLY/AAAAP54JAAAAAAAAATcBAAA2AAAARMD7Q8D7wz9+cHtRcvS2PwAAAD+uCQAAAAAAAAE4AQAANgAAACS+HSS+HcQ/rroJMB2Qtz8AAAA/rgkAAAAAAAABOQEAADYAAAAEvD8EvD/EP/Qp332debg/AAAAP70JAAAAAAAAAToBAAA2AAAABLw/BLw/xD8kdG1cSBW5PwAAAD+9CQAAAAAAAAE7AQAANgAAAOS5YeS5YcQ/Ur77OvOwuT8AAAA/zQkAAAAAAAABPAEAADYAAADFt4PEt4PEP5ot0Yhzmro/AAAAP80JAAAAAAAAAT0BAAA2AAAAhLPHhLPHxD/gnKbW84O7PwAAAD/cCQAAAAAAAAE+AQAANgAAAGWx6WSx6cQ/KAx8JHRtvD8AAAA/3AkAAAAAAAABPwEAADYAAABGrwtFrwvFP4agmOHJpL0/AAAAP+wJAAAAAAAAAUABAAA2AAAABatPBatPxT/mNLWeH9y+PwAAAD/sCQAAAAAAAAFBAQAANgAAAKaktaWktcU/LneMZaUwwD8AAAA//AkAAAAAAAABQgEAADYAAABmoPlloPnFP9Eud4xlpcA/AAAAP/wJAAAAAAAAAUMBAAA2AAAAJ5w9Jpw9xj+NC6ki+2fBPwAAAD8LCgAAAAAAAAFEAQAANgAAAAaaXwaaX8Y/GZ5M2uWOwT8AAAA/GwoAAAAAAAABRQEAADYAAADnl4Hml4HGPzHDk0m73ME/AAAAPxsKAAAAAAAAAUYBAAA2AAAAx5WjxpWjxj+8VTcBpgPCPwAAAD8bCgAAAAAAAAFHAQAANgAAAKaTxaaTxcY/SOjauJAqwj8AAAA/KwoAAAAAAAABSAEAADYAAACmk8Wmk8XGP9N6fnB7UcI/AAAAPysKAAAAAAAAAUkBAAA2AAAAh5HnhpHnxj9gDSIoZnjCPwAAAD86CgAAAAAAAAFKAQAANgAAAGiPCWePCcc/65/F31Cfwj8AAAA/OgoAAAAAAAABSwEAADYAAABHjStHjSvHP3cyaZc7xsI/AAAAP0oKAAAAAAAAAUwBAAA2AAAAJ4tNJ4tNxz8ExQxPJu3CPwAAAD+ECgAAAAAAAAFNAQAANgAAAOeGkeeGkcc/j1ewBhEUwz8AAAA/hAoAAAAAAAABTgEAADYAAACIgPeHgPfHPxvqU777OsM/AAAAP5QKAAAAAAAAAU8BAAA2AAAAyXPDyHPDyD8zD5st0YjDPwAAAD+UCgAAAAAAAAFQAQAANgAAAClpbSlpbck/vqE+5buvwz8AAAA/pAoAAAAAAAABUQEAADYAAABKWltKWlvKP9bGhVSR/cM/AAAAP6QKAAAAAAAAAVIBAAA2AAAAi00ni00nyz9iWSkMfCTEPwAAAD+zCgAAAAAAAAFTAQAANgAAAKw+Faw+Fcw/en5we1FyxD8AAAA/swoAAAAAAAABVAEAADYAAADtMeHsMeHMP3p+cHtRcsQ/AAAAP8MKAAAAAAAAAVUBAAA2AAAATieLTSeLzT96fnB7UXLEPwAAAD/DCgAAAAAAAAFWAQAANgAAAI4aV44aV84/en5we1FyxD8AAAA/0goAAAAAAAABVwEAADYAAABOFptOFpvOP3p+cHtRcsQ/AAAAP9IKAAAAAAAAAVgBAAA2AAAAEBLfDhLfzj96fnB7UXLEPwAAAD/iCgAAAAAAAAFZAQAANgAAAO4PAe8PAc8/en5we1FyxD8AAAA/8goAAAAAAAABWgEAADYAAADQDSPPDSPPP3p+cHtRcsQ/AAAAPxELAAAAAAAAAVsBAAA2AAAAjglnjwlnzz96fnB7UXLEPwAAAD8hCwAAAAAAAAFcAQAANgAAAHAHiW8Hic8/en5we1FyxD8AAAA/IQsAAAAAAAABXQEAADYAAAAQAe8PAe/PP3p+cHtRcsQ/AAAAPzALAAAAAAAAAV4BAAA2AAAAKHpdKHpd0D/t68zDZkvEPwAAAD8wCwAAAAAAAAFfAQAANgAAANl0sth0stA/YlkpDHwkxD8AAAA/QAsAAAAAAAABYAEAADYAAACJbweJbwfRP2JZKQx8JMQ/AAAAP08LAAAAAAAAAWEBAAA2AAAACmePCWeP0T/WxoVUkf3DPwAAAD9PCwAAAAAAAAFiAQAANgAAALph5Llh5NE/SzTinKbWwz8AAAA/XwsAAAAAAAABYwEAADYAAACKXheKXhfSP0s04pym1sM/AAAAP18LAAAAAAAAAWQBAAA2AAAAWltKWltK0j9LNOKcptbDPwAAAD9vCwAAAAAAAAFlAQAANgAAACpYfSpYfdI/vqE+5buvwz8AAAA/bwsAAAAAAAABZgEAADYAAAD7VLD6VLDSP76hPuW7r8M/AAAAP34LAAAAAAAAAWcBAAA2AAAA21LS2lLS0j++oT7lu6/DPwAAAD9+CwAAAAAAAAFoAQAANgAAAKtPBatPBdM/vqE+5buvwz8AAAA/jgsAAAAAAAABaQEAADYAAAB8TDh7TDjTP76hPuW7r8M/AAAAP44LAAAAAAAAAWoBAAA2AAAAXEpaW0pa0z++oT7lu6/DPwAAAD+eCwAAAAAAAAFrAQAANgAAADtIfDtIfNM/vqE+5buvwz8AAAA/ngsAAAAAAAABbAEAADYAAAAMRa8LRa/TP76hPuW7r8M/AAAAP60LAAAAAAAAAW0BAAA2AAAA7ELR60LR0z++oT7lu6/DPwAAAD+tCwAAAAAAAAFuAQAANgAAAMxA88tA89M/vqE+5buvwz8AAAA/vQsAAAAAAAABbwEAADYAAACsPhWsPhXUP76hPuW7r8M/AAAAP70LAAAAAAAAAXABAAA2AAAAjTw3jDw31D++oT7lu6/DPwAAAD/MCwAAAAAAAAFxAQAANgAAAG06WWw6WdQ/vqE+5buvwz8AAAA/zAsAAAAAAAABcgEAADYAAABMOHtMOHvUP76hPuW7r8M/AAAAP9wLAAAAAAAAAXMBAAA2AAAAHTWuHDWu1D++oT7lu6/DPwAAAD/cCwAAAAAAAAF0AQAANgAAAA00vww0v9Q/vqE+5buvwz8AAAA/7AsAAAAAAAABdQEAADYAAAAD3h8C3h/aP+itugkwHaA/AAAAPwAAAAAAAAAAAXYBAAA2AAAAEt8OEt8O2j/orboJMB2gPwAAAD/BAQAAAAAAAAF3AQAANgAAACLg/SHg/dk/6K26CTAdoD8AAAA/0AEAAAAAAAABeAEAADYAAAAi4P0h4P3ZP3LHWFYKA58/AAAAP9ABAAAAAAAAAXkBAAA2AAAAMuHsMeHs2T9yx1hWCgOfPwAAAD/gAQAAAAAAAAF6AQAANgAAAEHi20Hi29k/csdYVgoDnz8AAAA/4AEAAAAAAAABewEAADYAAABS48pR48rZP3LHWFYKA58/AAAAP+8BAAAAAAAAAXwBAAA2AAAAcuWoceWo2T9yx1hWCgOfPwAAAD/vAQAAAAAAAAF9AQAANgAAAILml4Hml9k/csdYVgoDnz8AAAA//wEAAAAAAAABfgEAADYAAACh6HWh6HXZP3LHWFYKA58/AAAAP/8BAAAAAAAAAX8BAAA2AAAAsulkselk2T9yx1hWCgOfPwAAAD8PAgAAAAAAAAGAAQAANgAAANHrQtHrQtk/csdYVgoDnz8AAAA/DwIAAAAAAAABgQEAADYAAADx7SDx7SDZP3LHWFYKA58/AAAAPx4CAAAAAAAAAYIBAAA2AAAAAe8PAe8P2T9yx1hWCgOfPwAAAD8uAgAAAAAAAAGDAQAANgAAABLw/hDw/tg/csdYVgoDnz8AAAA/LgIAAAAAAAABhAEAADYAAAAx8tww8tzYP3LHWFYKA58/AAAAPy4CAAAAAAAAAYUBAAA2AAAAQfPLQPPL2D9yx1hWCgOfPwAAAD8+AgAAAAAAAAGGAQAANgAAAFD0ulD0utg/csdYVgoDnz8AAAA/TQIAAAAAAAABhwEAADYAAABi9alg9anYP3LHWFYKA58/AAAAP00CAAAAAAAAAYgBAAA2AAAAgfeHgPeH2D9yx1hWCgOfPwAAAD9NAgAAAAAAAAGJAQAANgAAAJH4dpD4dtg/csdYVgoDnz8AAAA/XQIAAAAAAAABigEAADYAAACg+WWg+WXYP3LHWFYKA58/AAAAP2wCAAAAAAAAAYsBAAA2AAAAwftDwPtD2D9yx1hWCgOfPwAAAD9sAgAAAAAAAAGMAQAANgAAAOD9IeD9Idg/csdYVgoDnz8AAAA/bAIAAAAAAAABjQEAADYAAAAAAAAAAADYP3LHWFYKA58/AAAAP3wCAAAAAAAAAY4BAAA2AAAAIQLeHwLe1z9yx1hWCgOfPwAAAD98AgAAAAAAAAGPAQAANgAAAEAEvD8EvNc/csdYVgoDnz8AAAA/jAIAAAAAAAABkAEAADYAAABfBppfBprXP3LHWFYKA58/AAAAP4wCAAAAAAAAAZEBAAA2AAAAgAh4fwh41z9yx1hWCgOfPwAAAD+bAgAAAAAAAAGSAQAANgAAAKAKVp8KVtc/csdYVgoDnz8AAAA/qwIAAAAAAAABkwEAADYAAAC/DDS/DDTXP3LHWFYKA58/AAAAP6sCAAAAAAAAAZQBAAA2AAAAzw0jzw0j1z9yx1hWCgOfPwAAAD+7AgAAAAAAAAGVAQAANgAAAOAOEt8OEtc/csdYVgoDnz8AAAA/uwIAAAAAAAABlgEAADYAAAD/EPD+EPDWP+itugkwHaA/AAAAP8oCAAAAAAAAAZcBAAA2AAAADxLfDhLf1j/orboJMB2gPwAAAD/KAgAAAAAAAAGYAQAANgAAAC4UvS4UvdY/6K26CTAdoD8AAAA/2gIAAAAAAAABmQEAADYAAAA/Faw+FazWP+itugkwHaA/AAAAP9oCAAAAAAAAAZoBAAA2AAAAXxeKXheK1j/orboJMB2gPwAAAD/pAgAAAAAAAAGbAQAANgAAAG8YeW4YedY/F/hI6Nq4oD8AAAA/6QIAAAAAAAABnAEAADYAAAB+GWh+GWjWPxf4SOjauKA/AAAAP/kCAAAAAAAAAZ0BAAA2AAAAjhpXjhpX1j8X+Ejo2rigPwAAAD/5AgAAAAAAAAGeAQAANgAAAK8cNa4cNdY/F/hI6Nq4oD8AAAA/CQMAAAAAAAABnwEAADYAAADOHhPOHhPWP0dC18aFVKE/AAAAPwkDAAAAAAAAAaABAAA2AAAA7iDx7SDx1T9HQtfGhVShPwAAAD8YAwAAAAAAAAGhAQAANgAAAB4kvh0kvtU/R0LXxoVUoT8AAAA/GAMAAAAAAAABogEAADYAAABNJ4tNJ4vVP0dC18aFVKE/AAAAPygDAAAAAAAAAaMBAAA2AAAAfipYfSpY1T92jGWlMPChPwAAAD8oAwAAAAAAAAGkAQAANgAAAJ0sNp0sNtU/ptbzg9uLoj8AAAA/OAMAAAAAAAABpQEAADYAAADdMPLcMPLUP6bW84Pbi6I/AAAAPzgDAAAAAAAAAaYBAAA2AAAADTS/DDS/1D+m1vOD24uiPwAAAD9HAwAAAAAAAAGnAQAANgAAAEw4e0w4e9Q/ptbzg9uLoj8AAAA/RwMAAAAAAAABqAEAADYAAAB8O0h8O0jUP6bW84Pbi6I/AAAAP1cDAAAAAAAAAakBAAA2AAAAzEDzy0Dz0z/VIIJihiejPwAAAD9XAwAAAAAAAAGqAQAANgAAABxGnhtGntM/BGsQQTHDoz8AAAA/ZgMAAAAAAAABqwEAADYAAABcSlpbSlrTPwRrEEExw6M/AAAAP2YDAAAAAAAAAawBAAA2AAAAq08Fq08F0z8EaxBBMcOjPwAAAD92AwAAAAAAAAGtAQAANgAAAOtTwepTwdI/NLWeH9xepD8AAAA/dgMAAAAAAAABrgEAADYAAAAqWH0qWH3SPzS1nh/cXqQ/AAAAP4YDAAAAAAAAAa8BAAA2AAAAWltKWltK0j9j/yz+hvqkPwAAAD+GAwAAAAAAAAGwAQAANgAAAIpeF4peF9I/Y/8s/ob6pD8AAAA/lQMAAAAAAAABsQEAADYAAACqYPWpYPXRP5NJu9wxlqU/AAAAP5UDAAAAAAAAAbIBAAA2AAAA2mPC2WPC0T+TSbvcMZalPwAAAD+lAwAAAAAAAAGzAQAANgAAAApnjwlnj9E/k0m73DGWpT8AAAA/tQMAAAAAAAABtAEAADYAAAAZaH4ZaH7RP5NJu9wxlqU/AAAAP7UDAAAAAAAAAbUBAAA2AAAASWtLSWtL0T+TSbvcMZalPwAAAD/EAwAAAAAAAAG2AQAANgAAAFpsOllsOtE/k0m73DGWpT8AAAA/xAMAAAAAAAABtwEAADYAAAB5bhh5bhjRP5NJu9wxlqU/AAAAP9QDAAAAAAAAAbgBAAA2AAAAmXD2mHD20D/Ck0m73DGmPwAAAD/UAwAAAAAAAAG5AQAANgAAAKlx5ahx5dA/wpNJu9wxpj8AAAA/4wMAAAAAAAABugEAADYAAADJc8PIc8PQP/Hd15mHzaY/AAAAP+MDAAAAAAAAAbsBAAA2AAAA6XWh6HWh0D/x3deZh82mPwAAAD/zAwAAAAAAAAG8AQAANgAAAAh4fwh4f9A/8d3XmYfNpj8AAAA/8wMAAAAAAAABvQEAADYAAAAZeW4YeW7QP/Hd15mHzaY/AAAAPwMEAAAAAAAAAb4BAAA2AAAAOHtMOHtM0D/x3deZh82mPwAAAD8DBAAAAAAAAAG/AQAANgAAAFh9Klh9KtA/8d3XmYfNpj8AAAA/EgQAAAAAAAABwAEAADYAAABofhlofhnQP/Hd15mHzaY/AAAAPxIEAAAAAAAAAcEBAAA2AAAAeH8IeH8I0D/x3deZh82mPwAAAD8iBAAAAAAAAAHCAQAANgAAADADzS8Dzc8/IShmeDJppz8AAAA/IgQAAAAAAAABwwEAADYAAABwB4lvB4nPPyEoZngyaac/AAAAPzIEAAAAAAAAAcQBAAA2AAAAsAtFrwtFzz8hKGZ4MmmnPwAAAD8yBAAAAAAAAAHFAQAANgAAAO4PAe8PAc8/T3L0Vt0EqD8AAAA/QQQAAAAAAAABxgEAADYAAAAuFL0uFL3OP09y9FbdBKg/AAAAP0EEAAAAAAAAAccBAAA2AAAAjhpXjhpXzj9/vII1iKCoPwAAAD9RBAAAAAAAAAHIAQAANgAAAK4cNa4cNc4/f7yCNYigqD8AAAA/UQQAAAAAAAAByQEAADYAAADuIPHtIPHNP3+8gjWIoKg/AAAAP2AEAAAAAAAAAcoBAAA2AAAADSPPDSPPzT9/vII1iKCoPwAAAD9gBAAAAAAAAAHLAQAANgAAAC4lrS0lrc0/f7yCNYigqD8AAAA/vgQAAAAAAAABzAEAADYAAABOJ4tNJ4vNP3+8gjWIoKg/AAAAP84EAAAAAAAAAc0BAAA2AAAAbSlpbSlpzT9/vII1iKCoPwAAAD/OBAAAAAAAAAHOAQAANgAAAK0tJa0tJc0/f7yCNYigqD8AAAA/zgQAAAAAAAABzwEAADYAAADtMeHsMeHMP3+8gjWIoKg/AAAAP90EAAAAAAAAAdABAAA2AAAALDadLDadzD9/vII1iKCoPwAAAD/tBAAAAAAAAAHRAQAANgAAAIw8N4w8N8w/f7yCNYigqD8AAAA/7QQAAAAAAAAB0gEAADYAAACsPhWsPhXMP3+8gjWIoKg/AAAAP/0EAAAAAAAAAdMBAAA2AAAAzEDzy0Dzyz9/vII1iKCoPwAAAD/9BAAAAAAAAAHUAQAANgAAAOtC0etC0cs/f7yCNYigqD8AAAA/DAUAAAAAAAAB1QEAADYAAAAMRa8LRa/LP3+8gjWIoKg/AAAAPwwFAAAAAAAAAdYBAAA2AAAAK0eNK0eNyz9/vII1iKCoPwAAAD8lBQAAAAAAAAHXAQAANgAAAEtJa0tJa8s/f7yCNYigqD8AAAA/YwUAAAAAAAAB2AEAADYAAABsS0lrS0nLP3+8gjWIoKg/AAAAP3MFAAAAAAAAAdkBAAA2AAAAi00ni00nyz9/vII1iKCoPwAAAD+DBQAAAAAAAAHaAQAANgAAAKpPBatPBcs/f7yCNYigqD8AAAA/wQUAAAAAAAAB2wEAADYAAAAKVp8KVp/KP3+8gjWIoKg/AAAAP+AFAAAAAAAAAdwBAAA2AAAAK1h9Klh9yj9/vII1iKCoPwAAAD/wBQAAAAAAAAHdAQAANgAAAGpcOWpcOco/f7yCNYigqD8AAAA/8AUAAAAAAAAB3gEAADYAAADJYtPJYtPJP3+8gjWIoKg/AAAAPwAGAAAAAAAAAd8BAAA2AAAACWePCWePyT9/vII1iKCoPwAAAD8ABgAAAAAAAAHgAQAANgAAAClpbSlpbck/f7yCNYigqD8AAAA/DwYAAAAAAAAB4QEAADYAAABKa0tJa0vJP3+8gjWIoKg/AAAAPx8GAAAAAAAAAeIBAAA2AAAAaW0paW0pyT9/vII1iKCoPwAAAD8fBgAAAAAAAAHjAQAANgAAAIhvB4lvB8k/f7yCNYigqD8AAAA/LwYAAAAAAAAB5AEAADYAAACpceWoceXIP3+8gjWIoKg/AAAAPz4GAAAAAAAAAeUBAAA2AAAAyXPDyHPDyD9/vII1iKCoPwAAAD+cBgAAAAAAAAHmAQAANgAAAMlzw8hzw8g/rwYRFDM8qT8AAAA/nAYAAAAAAAAB5wEAADYAAADodaHodaHIP68GERQzPKk/AAAAP6wGAAAAAAAAAegBAAA2AAAACXh/CHh/yD/fUJ/y3depPwAAAD+sBgAAAAAAAAHpAQAANgAAAAl4fwh4f8g/DZst0Yhzqj8AAAA/ywYAAAAAAAAB6gEAADYAAAAoel0oel3IPw2bLdGIc6o/AAAAP8sGAAAAAAAAAesBAAA2AAAAKHpdKHpdyD895buvMw+rPwAAAD/aBgAAAAAAAAHsAQAANgAAACh6XSh6Xcg/bS9Kjt6qqz8AAAA/6gYAAAAAAAAB7QEAADYAAABIfDtIfDvIP5152GyJRqw/AAAAP/oGAAAAAAAAAe4BAAA2AAAASHw7SHw7yD/7DfUp332tPwAAAD/6BgAAAAAAAAHvAQAANgAAAGh+GWh+Gcg/K1iDCIoZrj8AAAA/CQcAAAAAAAAB8AEAADYAAABofhlofhnIP1miEec0ta4/AAAAPwkHAAAAAAAAAfEBAAA2AAAAiID3h4D3xz+3Ni6kiuyvPwAAAD8ZBwAAAAAAAAHyAQAANgAAAIiA94eA98c/jGWlMPCRsD8AAAA/KQcAAAAAAAAB8wEAADYAAACIgPeHgPfHP7yvMw+bLbE/AAAAPykHAAAAAAAAAfQBAAA2AAAAiID3h4D3xz/q+cHtRcmxPwAAAD84BwAAAAAAAAH1AQAANgAAAKmC1aeC1cc/GkRQzPBksj8AAAA/OAcAAAAAAAAB9gEAADYAAACpgtWngtXHP0iO3qqbALM/AAAAP0gHAAAAAAAAAfcBAAA2AAAAqYLVp4LVxz962GyJRpyzPwAAAD9IBwAAAAAAAAH4AQAANgAAAKmC1aeC1cc/qCL7Z/E3tD8AAAA/VwcAAAAAAAAB+QEAADYAAACpgtWngtXHP8BHQtfGhbQ/AAAAP1cHAAAAAAAAAfoBAAA2AAAAqYLVp4LVxz/YbIlGnNO0PwAAAD9nBwAAAAAAAAH7AQAANgAAAMiEs8eEs8c/BrcXJUdvtT8AAAA/ZwcAAAAAAAAB/AEAADYAAADIhLPHhLPHPx7cXpQcvbU/AAAAP3cHAAAAAAAAAf0BAAA2AAAAyISzx4Szxz9OJu1yx1i2PwAAAD93BwAAAAAAAAH+AQAANgAAAMiEs8eEs8c/Zks04pymtj8AAAA/hgcAAAAAAAAB/wEAADYAAADIhLPHhLPHP5aVwsBHQrc/AAAAP4YHAAAAAAAAAQACAAA2AAAAyISzx4Szxz/E31Cf8t23PwAAAD+WBwAAAAAAAAEBAgAANgAAAMiEs8eEs8c/DE8m7XLHuD8AAAA/lgcAAAAAAAABAgIAADYAAADIhLPHhLPHP4IIihmeTLo/AAAAP6YHAAAAAAAAAQMCAAA2AAAAyISzx4Szxz/gnKbW84O7PwAAAD+mBwAAAAAAAAEEAgAANgAAAMiEs8eEs8c/PjHDk0m7vD8AAAA/tQcAAAAAAAABBQIAADYAAADIhLPHhLPHP57F31Cf8r0/AAAAP7UHAAAAAAAAAQYCAAA2AAAAqYLVp4LVxz/8WfwN9Sm/PwAAAD/FBwAAAAAAAAEHAgAANgAAAKmC1aeC1cc/ouTorboJwD8AAAA/1AcAAAAAAAABCAIAADYAAACpgtWngtXHP0ac09R6fsA/AAAAP9QHAAAAAAAAAQkCAAA2AAAAiID3h4D3xz/RLneMZaXAPwAAAD/UBwAAAAAAAAEKAgAANgAAAIiA94eA98c/XcEaRFDMwD8AAAA/5AcAAAAAAAABCwIAADYAAACIgPeHgPfHP+lTvvs688A/AAAAP+QHAAAAAAAAAQwCAAA2AAAAaH4ZaH4ZyD915mGzJRrBPwAAAD/0BwAAAAAAAAENAgAANgAAAGh+GWh+Gcg/AXkFaxBBwT8AAAA/AwgAAAAAAAABDgIAADYAAABIfDtIfDvIP40LqSL7Z8E/AAAAPxMIAAAAAAAAAQ8CAAA2AAAASHw7SHw7yD+kMPCR0LXBPwAAAD8jCAAAAAAAAAEQAgAANgAAAEh8O0h8O8g/McOTSbvcwT8AAAA/IwgAAAAAAAABEQIAADYAAAAoel0oel3IP7xVNwGmA8I/AAAAPzIIAAAAAAAAARICAAA2AAAAKHpdKHpdyD/Ten5we1HCPwAAAD8yCAAAAAAAAAETAgAANgAAACh6XSh6Xcg/65/F31Cfwj8AAAA/QggAAAAAAAABFAIAADYAAAAJeH8IeH/IPwTFDE8m7cI/AAAAP0IIAAAAAAAAARUCAAA2AAAA6HWh6HWhyD8b6lO++zrDPwAAAD9RCAAAAAAAAAEWAgAANgAAAOh1oeh1ocg/vqE+5buvwz8AAAA/UQgAAAAAAAABFwIAADYAAADJc8PIc8PIP9bGhVSR/cM/AAAAP2EIAAAAAAAAARgCAAA2AAAAyXPDyHPDyD96fnB7UXLEPwAAAD9hCAAAAAAAAAEZAgAANgAAAKlx5ahx5cg/BhEUMzyZxD8AAAA/cQgAAAAAAAABGgIAADYAAACpceWoceXIP5Gjt+omwMQ/AAAAP4AIAAAAAAAAARsCAAA2AAAAiG8HiW8HyT+Ro7fqJsDEPwAAAD/uCAAAAAAAAAEcAgAANgAAAGltKWltKck/kaO36ibAxD8AAAA//QgAAAAAAAABHQIAADYAAABKa0tJa0vJP5Gjt+omwMQ/AAAAPw0JAAAAAAAAAR4CAAA2AAAAKWltKWltyT+Ro7fqJsDEPwAAAD8NCQAAAAAAAAEfAgAANgAAAOpkselksck/kaO36ibAxD8AAAA/HQkAAAAAAAABIAIAADYAAACqYPWpYPXJP5Gjt+omwMQ/AAAAPx0JAAAAAAAAASECAAA2AAAASlpbSlpbyj+Ro7fqJsDEPwAAAD8sCQAAAAAAAAEiAgAANgAAAOtTwepTwco/kaO36ibAxD8AAAA/LAkAAAAAAAABIwIAADYAAACLTSeLTSfLP5Gjt+omwMQ/AAAAPzwJAAAAAAAAASQCAAA2AAAADEWvC0Wvyz8GERQzPJnEPwAAAD88CQAAAAAAAAElAgAANgAAAKw+Faw+Fcw/BhEUMzyZxD8AAAA/PAkAAAAAAAABJgIAADYAAABNOHtMOHvMPwYRFDM8mcQ/AAAAP0wJAAAAAAAAAScCAAA2AAAA7THh7DHhzD96fnB7UXLEPwAAAD9MCQAAAAAAAAEoAgAANgAAAG0paW0pac0/7evMw2ZLxD8AAAA/XAkAAAAAAAABKQIAADYAAADuIPHtIPHNP+3rzMNmS8Q/AAAAP1wJAAAAAAAAASoCAAA2AAAAbhh5bhh5zj9iWSkMfCTEPwAAAD9rCQAAAAAAAAErAgAANgAAANANI88NI88/1saFVJH9wz8AAAA/awkAAAAAAAABLAIAADYAAABwB4lvB4nPP9bGhVSR/cM/AAAAP3sJAAAAAAAAAS0CAAA2AAAAeH8IeH8I0D9LNOKcptbDPwAAAD97CQAAAAAAAAEuAgAANgAAAEl8O0h8O9A/vqE+5buvwz8AAAA/iwkAAAAAAAABLwIAADYAAAAIeH8IeH/QP76hPuW7r8M/AAAAP4sJAAAAAAAAATACAAA2AAAA2XSy2HSy0D8zD5st0YjDPwAAAD+aCQAAAAAAAAExAgAANgAAAKlx5ahx5dA/Mw+bLdGIwz8AAAA/mgkAAAAAAAABMgIAADYAAAB5bhh5bhjRPzMPmy3RiMM/AAAAP6oJAAAAAAAAATMCAAA2AAAAWmw6WWw60T8zD5st0YjDPwAAAD+qCQAAAAAAAAE0AgAANgAAACppbSlpbdE/p3z3deZhwz8AAAA/uQkAAAAAAAABNQIAADYAAAD6ZaD5ZaDRP6d893XmYcM/AAAAP7kJAAAAAAAAATYCAAA2AAAA2mPC2WPC0T+nfPd15mHDPwAAAD/JCQAAAAAAAAE3AgAANgAAAKpg9alg9dE/p3z3deZhwz8AAAA/yQkAAAAAAAABOAIAADYAAACKXheKXhfSP6d893XmYcM/AAAAP9kJAAAAAAAAATkCAAA2AAAAa1w5alw50j+nfPd15mHDPwAAAD/ZCQAAAAAAAAE6AgAANgAAAEpaW0paW9I/p3z3deZhwz8AAAA/6AkAAAAAAAABOwIAADYAAAAqWH0qWH3SP6d893XmYcM/AAAAP+gJAAAAAAAAATwCAAA2AAAAG1eOGleO0j+nfPd15mHDPwAAAD/4CQAAAAAAAAE9AgAANgAAAAtWnwpWn9I/p3z3deZhwz8AAAA/+AkAAAAAAAABPgIAADYAAAD7VLD6VLDSP6d893XmYcM/AAAAPwgKAAAAAAAAAT8CAAA2AAAA61PB6lPB0j+nfPd15mHDPwAAAD8nCgAAAAAAAAFAAgAANgAAANtS0tpS0tI/p3z3deZhwz8AAAA/dQoAAAAAAAABQQIAADYAAAC7UPS6UPTSPxvqU777OsM/AAAAP4UKAAAAAAAAAUICAAA2AAAAHTWuHDWu4D+Y4cmkXe7gPwAAAD8AAAAAAAAAAAFDAgAANgAAAA00vww0v+A/mOHJpF3u4D8AAAA/jAAAAAAAAAABRAIAADYAAAD+MtD8MtDgP5jhyaRd7uA/AAAAP4wAAAAAAAAAAUUCAAA2AAAA7THh7DHh4D+Y4cmkXe7gPwAAAD+cAAAAAAAAAAFGAgAANgAAAN0w8tww8uA/mOHJpF3u4D8AAAA/nAAAAAAAAAABRwIAADYAAABGrwtFrwvhP5jhyaRd7uA/AAAAP6wAAAAAAAAAAUgCAAA2AAAANq4cNa4c4T+Y4cmkXe7gPwAAAD+sAAAAAAAAAAFJAgAANgAAABasPhWsPuE/mOHJpF3u4D8AAAA/uwAAAAAAAAABSgIAADYAAAAGq08Fq0/hP5jhyaRd7uA/AAAAP7sAAAAAAAAAAUsCAAA2AAAA9qlg9alg4T+Y4cmkXe7gPwAAAD/LAAAAAAAAAAFMAgAANgAAAF4oel0oeuE/9fzg9qLk4D8AAAA/ywAAAAAAAAABTQIAADYAAADGppPFppPhP1IY+Ejo2uA/AAAAP9oAAAAAAAAAAU4CAAA2AAAAt6WktaWk4T9SGPhI6NrgPwAAAD/aAAAAAAAAAAFPAgAANgAAAJajxpWjxuE/rzMPmy3R4D8AAAA/6gAAAAAAAAABUAIAADYAAAD+IeD9IeDhP68zD5st0eA/AAAAP+oAAAAAAAAAAVECAAA2AAAAZ6D5ZaD54T8MTybtcsfgPwAAAD/6AAAAAAAAAAFSAgAANgAAAM4eE84eE+I/DE8m7XLH4D8AAAA/+gAAAAAAAAABUwIAADYAAAA3nSw2nSziPwxPJu1yx+A/AAAAPwkBAAAAAAAAAVQCAAA2AAAAnxtGnhtG4j8MTybtcsfgPwAAAD8JAQAAAAAAAAFVAgAANgAAAH8ZaH4ZaOI/DE8m7XLH4D8AAAA/GQEAAAAAAAABVgIAADYAAABvGHluGHniPwxPJu1yx+A/AAAAPxkBAAAAAAAAAVcCAAA2AAAAXxeKXheK4j9paj0/uL3gPwAAAD8pAQAAAAAAAAFYAgAANgAAAMiVo8aVo+I/aWo9P7i94D8AAAA/KQEAAAAAAAABWQIAADYAAAA/Faw+FaziP2lqPT+4veA/AAAAPzgBAAAAAAAAAVoCAAA2AAAALxS9LhS94j/GhVSR/bPgPwAAAD84AQAAAAAAAAFbAgAANgAAAKeTxaaTxeI/xoVUkf2z4D8AAAA/SAEAAAAAAAABXAIAADYAAAAgE84eE87iP8aFVJH9s+A/AAAAP2cBAAAAAAAAAV0CAAA2AAAAqnHlqHHl7D/GWFYKAx/hPwAAAD8AAAAAAAAAAAFeAgAANgAAABLw/hDw/uw/xlhWCgMf4T8AAAA/ywAAAAAAAAABXwIAADYAAACLbweJbwftP8ZYVgoDH+E/AAAAP9oAAAAAAAAAAWACAAA2AAAAeW4YeW4Y7T/GWFYKAx/hPwAAAD/aAAAAAAAAAAFhAgAANgAAAGptKWltKe0/xlhWCgMf4T8AAAA/6gAAAAAAAAABYgIAADYAAABabDpZbDrtP8ZYVgoDH+E/AAAAP+oAAAAAAAAAAWMCAAA2AAAASmtLSWtL7T/GWFYKAx/hPwAAAD/5AAAAAAAAAAFkAgAANgAAADtqXDlqXO0/xlhWCgMf4T8AAAA/+QAAAAAAAAABZQIAADYAAAAqaW0paW3tP8ZYVgoDH+E/AAAAPwkBAAAAAAAAAWYCAAA2AAAAGmh+GWh+7T/GWFYKAx/hPwAAAD8JAQAAAAAAAAFnAgAANgAAAJLnhpHnhu0/xlhWCgMf4T8AAAA/GQEAAAAAAAABaAIAADYAAAD6ZaD5ZaDtP8ZYVgoDH+E/AAAAPxkBAAAAAAAAAWkCAAA2AAAAc+WoceWo7T/GWFYKAx/hPwAAAD8oAQAAAAAAAAFqAgAANgAAAGPkuWHkue0/xlhWCgMf4T8AAAA/KAEAAAAAAAABawIAADYAAABT48pR48rtP8ZYVgoDH+E/AAAAPzgBAAAAAAAAAWwCAAA2AAAAumHkuWHk7T/GWFYKAx/hPwAAAD84AQAAAAAAAAFtAgAANgAAAKtg9alg9e0/JHRtXEgV4T8AAAA/SAEAAAAAAAABbgIAADYAAACLXheKXhfuP4GPhK6NC+E/AAAAP0gBAAAAAAAAAW8CAAA2AAAAe10oel0o7j+Bj4SujQvhPwAAAD9XAQAAAAAAAAFwAgAANgAAAOPbQeLbQe4/3qqbANMB4T8AAAA/ZwEAAAAAAAABcQIAADYAAABbW0paW0ruP96qmwDTAeE/AAAAP2cBAAAAAAAAAXICAAA2AAAA09pS0tpS7j/eqpsA0wHhPwAAAD92AQAAAAAAAAFzAgAANgAAAMPZY8LZY+4/3qqbANMB4T8AAAA/dgEAAAAAAAABdAIAADYAAAA7WWw6WWzuP96qmwDTAeE/AAAAP4YBAAAAAAAAAXUCAAA2AAAAs9h0sth07j/eqpsA0wHhPwAAAD+GAQAAAAAAAAF2AgAANgAAACxYfSpYfe4/3qqbANMB4T8AAAA/YQIAAAAAAAABdwIAADYAAACk14Wi14XuP96qmwDTAeE/AAAAP2ECAAAAAAAAAXgCAAA2AAAAHFeOGleO7j/eqpsA0wHhPwAAAD9wAgAAAAAAAAF5AgAANgAAAJTWlpLWlu4/3qqbANMB4T8AAAA/cAIAAAAAAAABegIAADYAAAALVp8KVp/uP96qmwDTAeE/AAAAP5ACAAAAAAAAAXsCAAA2AAAA+1Sw+lSw7j/eqpsA0wHhPwAAAD+pAgAAAAAAAAF8AgAANgAAAOtTwepTwe4/3qqbANMB4T8AAAA/qQIAAAAAAAABfQIAADYAAABk08li08nuP96qmwDTAeE/AAAAP6kCAAAAAAAAAX4CAAA2AAAAVNLaUtLa7j/eqpsA0wHhPwAAAD+5AgAAAAAAAAF/AgAANgAAAMxR48pR4+4/gY+Ero0L4T8AAAA/yQIAAAAAAAABgAIAADYAAABE0etC0evuP4GPhK6NC+E/AAAAP8kCAAAAAAAAAYECAAA2AAAAvFD0ulD07j+Bj4SujQvhPwAAAD/0BgAAAAAAAAGCAgAANgAAAKtPBatPBe8/JHRtXEgV4T8AAAA/9AYAAAAAAAABgwIAADYAAACbThabThbvP8ZYVgoDH+E/AAAAPwQHAAAAAAAAAYQCAAA2AAAABM0vA80v7z/GWFYKAx/hPwAAAD8EBwAAAAAAAAGFAgAANgAAAGxLSWtLSe8/aj0/uL0o4T8AAAA/EwcAAAAAAAABhgIAADYAAADVyWLTyWLvP2o9P7i9KOE/AAAAPxMHAAAAAAAAAYcCAAA2AAAAPEh8O0h87z9qPT+4vSjhPwAAAD8jBwAAAAAAAAGIAgAANgAAACxHjStHje8/DSIoZngy4T8AAAA/IwcAAAAAAAABiQIAADYAAACUxaaTxabvP7AGERQzPOE/AAAAPzMHAAAAAAAAAYoCAAA2AAAADEWvC0Wv7z+wBhEUMzzhPwAAAD8zBwAAAAAAAAGLAgAANgAAAHbDyHPDyO8/sAYRFDM84T8AAAA/QgcAAAAAAAABjAIAADYAAADsQtHrQtHvP1Pr+cHtReE/AAAAP0IHAAAAAAAAAY0CAAA2AAAAZMLZY8LZ7z9T6/nB7UXhPwAAAD9SBwAAAAAAAAGOAgAANgAAAGeg+WWg+eE//ln8DfUp5z8AAAA/AAAAAAAAAAABjwIAADYAAADfHwLeHwLiP1p1E2A6IOc/AAAAPx8AAAAAAAAAAZACAAA2AAAAzh4Tzh4T4j9adRNgOiDnPwAAAD8vAAAAAAAAAAGRAgAANgAAAL8dJL4dJOI/WnUTYDog5z8AAAA/LwAAAAAAAAABkgIAADYAAAA3nSw2nSziP1p1E2A6IOc/AAAAPz8AAAAAAAAAAZMCAAA2AAAAJ5w9Jpw94j+3kCqyfxbnPwAAAD8/AAAAAAAAAAGUAgAANgAAABebThabTuI/t5Aqsn8W5z8AAAA/TgAAAAAAAAABlQIAADYAAAAHml8Gml/iP7eQKrJ/Fuc/AAAAP04AAAAAAAAAAZYCAAA2AAAAbxh5bhh54j+3kCqyfxbnPwAAAD9eAAAAAAAAAAGXAgAANgAAANeWktaWkuI/FaxBBMUM5z8AAAA/XgAAAAAAAAABmAIAADYAAABPFptOFpviP3LHWFYKA+c/AAAAP24AAAAAAAAAAZkCAAA2AAAAPxWsPhWs4j9yx1hWCgPnPwAAAD9uAAAAAAAAAAGaAgAANgAAAKeTxaaTxeI/csdYVgoD5z8AAAA/fQAAAAAAAAABmwIAADYAAAAPEt8OEt/iP3LHWFYKA+c/AAAAP40AAAAAAAAAAZwCAAA2AAAAABHw/hDw4j/P4m+oT/nmPwAAAD+NAAAAAAAAAAGdAgAANgAAAN8OEt8OEuM/z+JvqE/55j8AAAA/jQAAAAAAAAABngIAADYAAADADDS/DDTjP8/ib6hP+eY/AAAAP5wAAAAAAAAAAZ8CAAA2AAAAoApWnwpW4z/P4m+oT/nmPwAAAD+cAAAAAAAAAAGgAgAANgAAAIAIeH8IeOM/z+JvqE/55j8AAAA/rAAAAAAAAAABoQIAADYAAADohpHnhpHjP8/ib6hP+eY/AAAAP7wAAAAAAAAAAaICAAA2AAAAYAaaXwaa4z/P4m+oT/nmPwAAAD+8AAAAAAAAAAGjAgAANgAAAFAFq08Fq+M/z+JvqE/55j8AAAA/vAAAAAAAAAABpAIAADYAAADIhLPHhLPjP8/ib6hP+eY/AAAAP8sAAAAAAAAAAaUCAAA2AAAAQAS8PwS84z/P4m+oT/nmPwAAAD/bAAAAAAAAAAGmAgAANgAAAJiB5peB5uM/z+JvqE/55j8AAAA/OQEAAAAAAAABpwIAADYAAAB5fwh4fwjkP8/ib6hP+eY/AAAAPzkBAAAAAAAAAagCAAA2AAAAWX0qWH0q5D8VrEEExQznPwAAAD9IAQAAAAAAAAGpAgAANgAAALH6VLD6VOQ/t5Aqsn8W5z8AAAA/SAEAAAAAAAABqgIAADYAAACR+HaQ+HbkP1p1E2A6IOc/AAAAP1gBAAAAAAAAAasCAAA2AAAA6nWh6HWh5D/+WfwN9SnnPwAAAD9YAQAAAAAAAAGsAgAANgAAAMpzw8hzw+Q//ln8DfUp5z8AAAA/aAEAAAAAAAABrQIAADYAAAC5ctS4ctTkP/5Z/A31Kec/AAAAP2gBAAAAAAAAAa4CAAA2AAAAqXHlqHHl5D/+WfwN9SnnPwAAAD93AQAAAAAAAAGvAgAANgAAACLx7SDx7eQ//ln8DfUp5z8AAAA/5QEAAAAAAAABsAIAADYAAAAS8P4Q8P7kP/5Z/A31Kec/AAAAP+UBAAAAAAAAAbECAAA2AAAAem4YeW4Y5T+hPuW7rzPnPwAAAD/lAQAAAAAAAAGyAgAANgAAAOLsMeHsMeU/RCPOaWo95z8AAAA/9AEAAAAAAAABswIAADYAAAA+Jpw9JpzpP0QjzmlqPec/AAAAPwAAAAAAAAAAAbQCAAA2AAAAtqWktaWk6T9EI85paj3nPwAAAD9eAAAAAAAAAAG1AgAANgAAAC4lrS0lrek/RCPOaWo95z8AAAA/XgAAAAAAAAABtgIAADYAAACnpLWlpLXpP0QjzmlqPec/AAAAP20AAAAAAAAAAbcCAAA2AAAAl6PGlaPG6T9EI85paj3nPwAAAD9tAAAAAAAAAAG4AgAANgAAAIei14Wi1+k/RCPOaWo95z8AAAA/fQAAAAAAAAABuQIAADYAAAD+IeD9IeDpP0QjzmlqPec/AAAAP40AAAAAAAAAAboCAAA2AAAA7iDx7SDx6T9EI85paj3nPwAAAD+NAAAAAAAAAAG7AgAANgAAAN8fAt4fAuo/RCPOaWo95z8AAAA/nAAAAAAAAAABvAIAADYAAAC/HSS+HSTqP6E+5buvM+c/AAAAP5wAAAAAAAAAAb0CAAA2AAAArxw1rhw16j+hPuW7rzPnPwAAAD+sAAAAAAAAAAG+AgAANgAAAI8aV44aV+o//ln8DfUp5z8AAAA/rAAAAAAAAAABvwIAADYAAAB/GWh+GWjqP/5Z/A31Kec/AAAAP7sAAAAAAAAAAcACAAA2AAAA55eB5peB6j/+WfwN9SnnPwAAAD+7AAAAAAAAAAHBAgAANgAAANiWktaWkuo/WnUTYDog5z8AAAA/ywAAAAAAAAABwgIAADYAAABQFptOFpvqP1p1E2A6IOc/AAAAP8sAAAAAAAAAAcMCAAA2AAAAPxWsPhWs6j9adRNgOiDnPwAAAD/bAAAAAAAAAAHEAgAANgAAAC8UvS4Uveo/t5Aqsn8W5z8AAAA/2wAAAAAAAAABxQIAADYAAACYktaWktbqPxWsQQTFDOc/AAAAP+oAAAAAAAAAAcYCAAA2AAAAABHw/hDw6j8VrEEExQznPwAAAD/qAAAAAAAAAAHHAgAANgAAAPAPAe8PAes/FaxBBMUM5z8AAAA/+gAAAAAAAAAByAIAADYAAABXjhpXjhrrP3LHWFYKA+c/AAAAP/oAAAAAAAAAAckCAAA2AAAAOIw8N4w86z9yx1hWCgPnPwAAAD8KAQAAAAAAAAHKAgAANgAAAKAKVp8KVus/csdYVgoD5z8AAAA/CgEAAAAAAAABywIAADYAAACACHh/CHjrP3LHWFYKA+c/AAAAPxkBAAAAAAAAAcwCAAA2AAAA2IWi14Wi6z9yx1hWCgPnPwAAAD8ZAQAAAAAAAAHNAgAANgAAALmDxLeDxOs/csdYVgoD5z8AAAA/KQEAAAAAAAABzgIAADYAAAAgAt4fAt7rP3LHWFYKA+c/AAAAPykBAAAAAAAAAc8CAAA2AAAAAQAAAAAA7D9yx1hWCgPnPwAAAD84AQAAAAAAAAHQAgAANgAAAGl+GWh+Gew/csdYVgoD5z8AAAA/SAEAAAAAAAAB0QIAADYAAADS/DLQ/DLsP3LHWFYKA+c/AAAAP0gBAAAAAAAAAdICAAA2AAAAOXtMOHtM7D9yx1hWCgPnPwAAAD9IAQAAAAAAAAHTAgAANgAAAKH5ZaD5Zew/csdYVgoD5z8AAAA/WAEAAAAAAAAB1AIAADYAAAAJeH8IeH/sP3LHWFYKA+c/AAAAP1gBAAAAAAAAAdUCAAA2AAAAcvaYcPaY7D9yx1hWCgPnPwAAAD9nAQAAAAAAAAHWAgAANgAAAGH1qWD1qew/csdYVgoD5z8AAAA/dwEAAAAAAAAB1wIAADYAAADZdLLYdLLsP3LHWFYKA+c/AAAAP3cBAAAAAAAAAdgCAAA2AAAAUfS6UPS67D9yx1hWCgPnPwAAAD+HAQAAAAAAAAHZAgAANgAAAMlzw8hzw+w/z+JvqE/55j8AAAA/YQIAAAAAAAAB2gIAADYAAABB88tA88vsP8/ib6hP+eY/AAAAP2ECAAAAAAAAAdsCAAA2AAAA15aS1paS3j/qJsB0QF7pPwAAAD8AAAAAAAAAAAHcAgAANgAAAMaVo8aVo94/6ibAdEBe6T8AAAA/PgAAAAAAAAAB3QIAADYAAACXktaWktbeP+omwHRAXuk/AAAAPz4AAAAAAAAAAd4CAAA2AAAAZ48JZ48J3z/qJsB0QF7pPwAAAD9OAAAAAAAAAAHfAgAANgAAAAeJbweJb98/6ibAdEBe6T8AAAA/TgAAAAAAAAAB4AIAADYAAAC5g8S3g8TfP+omwHRAXuk/AAAAP14AAAAAAAAAAeECAAA2AAAArT4VrD4V4D/qJsB0QF7pPwAAAD9eAAAAAAAAAAHiAgAANgAAAH07SHw7SOA/6ibAdEBe6T8AAAA/bQAAAAAAAAAB4wIAADYAAAA9N4w8N4zgP+omwHRAXuk/AAAAP20AAAAAAAAAAeQCAAA2AAAA/jLQ/DLQ4D9HQtfGhVTpPwAAAD99AAAAAAAAAAHlAgAANgAAAM4vA80vA+E/R0LXxoVU6T8AAAA/jAAAAAAAAAAB5gIAADYAAAAGq08Fq0/hP0dC18aFVOk/AAAAP4wAAAAAAAAAAecCAAA2AAAATieLTSeL4T9HQtfGhVTpPwAAAD+MAAAAAAAAAAHoAgAANgAAAJajxpWjxuE/R0LXxoVU6T8AAAA/nAAAAAAAAAAB6QIAADYAAADfHwLeHwLiP0dC18aFVOk/AAAAP5wAAAAAAAAAAeoCAAA2AAAAF5tOFptO4j9HQtfGhVTpPwAAAD+sAAAAAAAAAAHrAgAANgAAANeWktaWkuI/R0LXxoVU6T8AAAA/rAAAAAAAAAAB7AIAADYAAAAAEfD+EPDiP0dC18aFVOk/AAAAP7sAAAAAAAAAAe0CAAA2AAAAwAw0vww04z9HQtfGhVTpPwAAAD+7AAAAAAAAAAHuAgAANgAAAOiGkeeGkeM/R0LXxoVU6T8AAAA/ywAAAAAAAAAB7wIAADYAAACpgtWngtXjP0dC18aFVOk/AAAAP9sAAAAAAAAAAfACAAA2AAAA4f0h4P0h5D9HQtfGhVTpPwAAAD/bAAAAAAAAAAHxAgAANgAAAKH5ZaD5ZeQ/R0LXxoVU6T8AAAA/6gAAAAAAAAAB8gIAADYAAADqdaHodaHkP0dC18aFVOk/AAAAP+oAAAAAAAAAAfMCAAA2AAAAqXHlqHHl5D9HQtfGhVTpPwAAAD/6AAAAAAAAAAH0AgAANgAAAHpuGHluGOU/R0LXxoVU6T8AAAA/+gAAAAAAAAAB9QIAADYAAADC6lPB6lPlP0dC18aFVOk/AAAAPwkBAAAAAAAAAfYCAAA2AAAAkueGkeeG5T9HQtfGhVTpPwAAAD8JAQAAAAAAAAH3AgAANgAAAOpkselkseU/R0LXxoVU6T8AAAA/GQEAAAAAAAAB+AIAADYAAABT48pR48rlP6Rd7hjLSuk/AAAAPxkBAAAAAAAAAfkCAAA2AAAAqmD1qWD15T+kXe4Yy0rpPwAAAD8pAQAAAAAAAAH6AgAANgAAAJpfBppfBuY/pF3uGMtK6T8AAAA/KQEAAAAAAAAB+wIAADYAAACLXheKXhfmPwF5BWsQQek/AAAAPzgBAAAAAAAAAfwCAAA2AAAAA94fAt4f5j8BeQVrEEHpPwAAAD84AQAAAAAAAAH9AgAANgAAAGtcOWpcOeY/AXkFaxBB6T8AAAA/SAEAAAAAAAAB/gIAADYAAADj20Hi20HmP16UHL1VN+k/AAAAP0gBAAAAAAAAAf8CAAA2AAAAS1pbSlpb5j9elBy9VTfpPwAAAD9YAQAAAAAAAAEAAwAANgAAADtZbDpZbOY/XpQcvVU36T8AAAA/WAEAAAAAAAABAQMAADYAAACj14Wi14XmP16UHL1VN+k/AAAAP2cBAAAAAAAAAQIDAAA2AAAADFafClaf5j9elBy9VTfpPwAAAD9nAQAAAAAAAAEDAwAANgAAAGPTyWLTyeY/u68zD5st6T8AAAA/dwEAAAAAAAABBAMAADYAAABE0etC0evmP7uvMw+bLek/AAAAP3cBAAAAAAAAAQUDAAA2AAAAJM8NI88N5z8Xy0ph4CPpPwAAAD+GAQAAAAAAAAEGAwAANgAAAItNJ4tNJ+c/F8tKYeAj6T8AAAA/hgEAAAAAAAABBwMAADYAAAD0y0Dzy0DnPxfLSmHgI+k/AAAAP5YBAAAAAAAAAQgDAAA2AAAA1Mli08li5z905mGzJRrpPwAAAD+WAQAAAAAAAAEJAwAANgAAALTHhLPHhOc/dOZhsyUa6T8AAAA/pgEAAAAAAAABCgMAADYAAACUxaaTxabnP3TmYbMlGuk/AAAAP6YBAAAAAAAAAQsDAAA2AAAA7ULR60LR5z905mGzJRrpPwAAAD+1AQAAAAAAAAEMAwAANgAAAETA+0PA++c/dOZhsyUa6T8AAAA/tQEAAAAAAAABDQMAADYAAACdPSacPSboP3TmYbMlGuk/AAAAP8UBAAAAAAAAAQ4DAAA2AAAA9LpQ9LpQ6D905mGzJRrpPwAAAD/FAQAAAAAAAAEPAwAANgAAAMW3g8S3g+g/dOZhsyUa6T8AAAA/1QEAAAAAAAABEAMAADYAAACVtLaUtLboP9IBeQVrEOk/AAAAP9UBAAAAAAAAAREDAAA2AAAA7jHh7DHh6D/SAXkFaxDpPwAAAD/kAQAAAAAAAAESAwAANgAAAEavC0WvC+k/Lx2QV7AG6T8AAAA/5AEAAAAAAAABEwMAADYAAACeLDadLDbpP+lTvvs68+g/AAAAP/QBAAAAAAAAARQDAAA2AAAABqtPBatP6T/pU777OvPoPwAAAD/0AQAAAAAAAAEVAwAANgAAAG8paW0paek/Rm/VTYDp6D8AAAA/AwIAAAAAAAABFgMAADYAAADnqHHlqHHpP0Zv1U2A6eg/AAAAPxMCAAAAAAAAARcDAAA2AAAAXih6XSh66T+jiuyfxd/oPwAAAD8TAgAAAAAAAAEYAwAANgAAANangtWnguk/o4rsn8Xf6D8AAAA/EwIAAAAAAAABGQMAADYAAABOJ4tNJ4vpP6OK7J/F3+g/AAAAP5ACAAAAAAAAARoDAAA2AAAAxqaTxaaT6T+jiuyfxd/oPwAAAD+QAgAAAAAAAAEbAwAANgAAAD4mnD0mnOk/o4rsn8Xf6D8AAAA/oAIAAAAAAAABHAMAADYAAAAuJa0tJa3pP6OK7J/F3+g/AAAAP6ACAAAAAAAAAR0DAAA2AAAAp6S1paS16T+jiuyfxd/oPwAAAD+vAgAAAAAAAAEeAwAANgAAAB8kvh0kvuk/o4rsn8Xf6D8AAAA/rwIAAAAAAAABHwMAADYAAACHoteFotfpP6OK7J/F3+g/AAAAP78CAAAAAAAAASADAAA2AAAA7iDx7SDx6T+jiuyfxd/oPwAAAD/kAgAAAAAAAAEhAwAANgAAAM8eE84eE+o/o4rsn8Xf6D8AAAA/9AIAAAAAAAABIgMAADYAAAA3nSw2nSzqP6OK7J/F3+g/AAAAP/QCAAAAAAAAASMDAAA2AAAAnhtGnhtG6j+jiuyfxd/oPwAAAD8DAwAAAAAAAAEkAwAANgAAAH8ZaH4ZaOo/o4rsn8Xf6D8AAAA/AwMAAAAAAAABJQMAADYAAADnl4Hml4HqP6OK7J/F3+g/AAAAPxMDAAAAAAAAASYDAAA2AAAAyJWjxpWj6j+jiuyfxd/oPwAAAD8TAwAAAAAAAAEnAwAANgAAALeUtLaUtOo/o4rsn8Xf6D8AAAA/IgMAAAAAAAABKAMAADYAAAAfE84eE87qP6OK7J/F3+g/AAAAPyIDAAAAAAAAASkDAAA2AAAAEBLfDhLf6j+jiuyfxd/oPwAAAD8yAwAAAAAAAAEqAwAANgAAAIiR54aR5+o/o4rsn8Xf6D8AAAA/MgMAAAAAAAABKwMAADYAAAB4kPh2kPjqPwCmA/IK1ug/AAAAP0IDAAAAAAAAASwDAAA2AAAA8A8B7w8B6z8ApgPyCtboPwAAAD9RAwAAAAAAAAEtAwAANgAAANangtWngqU/Ni6kiuyf1T8AAAA/AAAAAAAAAAABLgMAADYAAABVsPpUsPqkPzYupIrsn9U/AAAAP6UAAAAAAAAAAS8DAAA2AAAA1Lhy1LhypD82LqSK7J/VPwAAAD+lAAAAAAAAAAEwAwAANgAAANPJYtPJYqM/Ni6kiuyf1T8AAAA/tQAAAAAAAAABMQMAADYAAABR48pR48qhPzYupIrsn9U/AAAAP7UAAAAAAAAAATIDAAA2AAAAoApWnwpWnz82LqSK7J/VPwAAAD/EAAAAAAAAAAEzAwAANgAAAJw9Jpw9Jpw/Ni6kiuyf1T8AAAA/xAAAAAAAAAABNAMAADYAAACaXwaaXwaaPzYupIrsn9U/AAAAP9QAAAAAAAAAATUDAAA2AAAAmIHml4Hmlz82LqSK7J/VPwAAAD/UAAAAAAAAAAE2AwAANgAAAJajxpWjxpU/Ni6kiuyf1T8AAAA/5AAAAAAAAAABNwMAADYAAACS1paS1paSPzYupIrsn9U/AAAAP/MAAAAAAAAAATgDAAA2AAAAkPh2kPh2kD82LqSK7J/VPwAAAD/zAAAAAAAAAAE5AwAANgAAAB0Tzh4Tzo4/Ni6kiuyf1T8AAAA/8wAAAAAAAAABOgMAADYAAAAdNa4cNa6MPzYupIrsn9U/AAAAPwMBAAAAAAAAATsDAAA2AAAAG1eOGleOij82LqSK7J/VPwAAAD8iAQAAAAAAAAE8AwAANgAAABt5bhh5bog/Ni6kiuyf1T8AAAA/QQEAAAAAAAABPQMAADYAAAAVm04Wm06GPzYupIrsn9U/AAAAP1EBAAAAAAAAAT4DAAA2AAAAFZtOFptOhj9893XmYbPVPwAAAD8NAgAAAAAAAAE/AwAANgAAABWbThabToY/wsBHQtfG1T8AAAA/DQIAAAAAAAABQAMAADYAAAAVvS4UvS6EPweKGZ5M2tU/AAAAPywCAAAAAAAAAUEDAAA2AAAAFb0uFL0uhD+THL1VNwHWPwAAAD8sAgAAAAAAAAFCAwAANgAAABW9LhS9LoQ/2uWOsawU1j8AAAA/OwIAAAAAAAABQwMAADYAAAAVvS4UvS6EPx+vYA0iKNY/AAAAPzsCAAAAAAAAAUQDAAA2AAAAE98OEt8Ogj+rQQTFDE/WPwAAAD9LAgAAAAAAAAFFAwAANgAAABPfDhLfDoI/N9SnfPd11j8AAAA/SwIAAAAAAAABRgMAADYAAAAT3w4S3w6CPwkwHZBXsNY/AAAAP1sCAAAAAAAAAUcDAAA2AAAAE98OEt8Ogj/ai5Kjt+rWPwAAAD9bAgAAAAAAAAFIAwAANgAAABPfDhLfDoI/Zx42W6IR1z8AAAA/agIAAAAAAAABSQMAADYAAAAT3w4S3w6CP/Kw2RKNONc/AAAAP2oCAAAAAAAAAUoDAAA2AAAAE98OEt8Ogj/EDE8m7XLXPwAAAD96AgAAAAAAAAFLAwAANgAAABPfDhLfDoI/UJ/y3deZ1z8AAAA/egIAAAAAAAABTAMAADYAAAAT3w4S3w6CPyH7Z/E31Nc/AAAAP4oCAAAAAAAAAU0DAAA2AAAAE98OEt8Ogj+tjQupIvvXPwAAAD+KAgAAAAAAAAFOAwAANgAAABPfDhLfDoI/9FbdBJgO2D8AAAA/mQIAAAAAAAABTwMAADYAAAAT3w4S3w6CP8WyUhj4SNg/AAAAP5kCAAAAAAAAAVADAAA2AAAAE98OEt8Ogj9RRfbP4m/YPwAAAD+pAgAAAAAAAAFRAwAANgAAABPfDhLfDoI/3deZh82W2D8AAAA/qQIAAAAAAAABUgMAADYAAAAT3w4S3w6CP/T84Pai5Ng/AAAAP7gCAAAAAAAAAVMDAAA2AAAAE98OEt8Ogj/HWFYKAx/ZPwAAAD+4AgAAAAAAAAFUAwAANgAAABPfDhLfDoI/3n2dedhs2T8AAAA/yAIAAAAAAAABVQMAADYAAAAeAt4fAt5/Pw7IK1iDCNo/AAAAP8gCAAAAAAAAAVYDAAA2AAAAHgLeHwLefz9rtkQjzmnaPwAAAD/IAgAAAAAAAAFXAwAANgAAAB4C3h8C3n8/4cmkXe4Y2z8AAAA/yAIAAAAAAAABWAMAADYAAAAeAt4fAt5/P8pKYeAjods/AAAAP9cCAAAAAAAAAVkDAAA2AAAAHgLeHwLefz9uAkwH5BXcPwAAAD/XAgAAAAAAAAFaAwAANgAAAB5GnhtGnns/ELo2LqSK3D8AAAA/5wIAAAAAAAABWwMAADYAAAAWil4Xil53P26oT/nu69w/AAAAP+cCAAAAAAAAAVwDAAA2AAAAFopeF4pedz+GzZZoxDndPwAAAD/3AgAAAAAAAAFdAwAANgAAABbOHhPOHnM/nfLd15mH3T8AAAA/BgMAAAAAAAABXgMAADYAAAAWzh4Tzh5zP3BOU+v5wd0/AAAAPwYDAAAAAAAAAV8DAAA2AAAAFs4eE84ecz/74Pai5OjdPwAAAD8GAwAAAAAAAAFgAwAANgAAABbOHhPOHnM/iHOaWs8P3j8AAAA/FgMAAAAAAAABYQMAADYAAAAWzh4Tzh5zPxMGPhK6Nt4/AAAAPxYDAAAAAAAAAWIDAAA2AAAAFs4eE84ecz+fmOHJpF3ePwAAAD8lAwAAAAAAAAFjAwAANgAAABbOHhPOHnM/LCuFgY+E3j8AAAA/JQMAAAAAAAABZAMAADYAAAAWzh4Tzh5zP7e9KDl6q94/AAAAPzUDAAAAAAAAAWUDAAA2AAAAFs4eE84ecz9DUMzwZNLePwAAAD81AwAAAAAAAAFmAwAANgAAABbOHhPOHnM/FKxBBMUM3z8AAAA/RQMAAAAAAAABZwMAADYAAAAWzh4Tzh5zP+YHtxclR98/AAAAP0UDAAAAAAAAAWgDAAA2AAAAFs4eE84ecz+4YywrhYHfPwAAAD9UAwAAAAAAAAFpAwAANgAAABbOHhPOHnM/0IhzmlrP3z8AAAA/ZAMAAAAAAAABagMAADYAAAAWzh4Tzh5zP1Fy9FbdBOA/AAAAP2QDAAAAAAAAAWsDAAA2AAAAFs4eE84ecz+A6YC8gjXgPwAAAD90AwAAAAAAAAFsAwAANgAAABbOHhPOHnM/r2ANIihm4D8AAAA/dAMAAAAAAAABbQMAADYAAAAWzh4Tzh5zP93XmYfNluA/AAAAP4MDAAAAAAAAAW4DAAA2AAAAFs4eE84ecz9paj0/uL3gPwAAAD+DAwAAAAAAAAFvAwAANgAAABbOHhPOHnM/Uhj4SOja4D8AAAA/kwMAAAAAAAABcAMAADYAAAAWzh4Tzh5zPzvGslIY+OA/AAAAP5MDAAAAAAAAAXEDAAA2AAAAFs4eE84ecz8kdG1cSBXhPwAAAD+iAwAAAAAAAAFyAwAANgAAABbOHhPOHnM/aj0/uL0o4T8AAAA/ogMAAAAAAAABcwMAADYAAAAWzh4Tzh5zPw0iKGZ4MuE/AAAAP7IDAAAAAAAAAXQDAAA2AAAAFs4eE84ecz+wBhEUMzzhPwAAAD+yAwAAAAAAAAF1AwAANgAAABbOHhPOHnM/9c/ib6hP4T8AAAA/wgMAAAAAAAABdgMAADYAAAAWzh4Tzh5zP5i0yx1jWeE/AAAAP9EDAAAAAAAAAXcDAAA2AAAAFs4eE84ecz/ffZ152GzhPwAAAD/RAwAAAAAAAAF4AwAANgAAABbOHhPOHnM/xytYgwiK4T8AAAA/0QMAAAAAAAABeQMAADYAAAAWzh4Tzh5zPw31Kd99neE/AAAAP+EDAAAAAAAAAXoDAAA2AAAAFs4eE84ecz/2ouTorbrhPwAAAD/xAwAAAAAAAAF7AwAANgAAABbOHhPOHnM/31Cf8t3X4T8AAAA/8QMAAAAAAAABfAMAADYAAAAWzh4Tzh5zP8j+WfwN9eE/AAAAP/EDAAAAAAAAAX0DAAA2AAAAFs4eE84ecz8OyCtYgwjiPwAAAD8ABAAAAAAAAAF+AwAANgAAABbOHhPOHnM/93XmYbMl4j8AAAA/EAQAAAAAAAABfwMAADYAAAAWzh4Tzh5zPz0/uL0oOeI/AAAAPxAEAAAAAAAAAYADAAA2AAAAFs4eE84ecz8l7XLHWFbiPwAAAD8QBAAAAAAAAAGBAwAANgAAABbOHhPOHnM/a7ZEI85p4j8AAAA/HwQAAAAAAAABggMAADYAAAAWil4Xil53P7F/Fn9DfeI/AAAAPx8EAAAAAAAAAYMDAAA2AAAAFopeF4pedz/3SOjauJDiPwAAAD8vBAAAAAAAAAGEAwAANgAAABaKXheKXnc/PhK6Ni6k4j8AAAA/PwQAAAAAAAABhQMAADYAAAAWil4Xil53P4Pbi5Kjt+I/AAAAPz8EAAAAAAAAAYYDAAA2AAAAFopeF4pedz/JpF3uGMviPwAAAD9OBAAAAAAAAAGHAwAANgAAABaKXheKXnc/D24vSo7e4j8AAAA/TgQAAAAAAAABiAMAADYAAAAeRp4bRp57P/gb6lO+++I/AAAAP14EAAAAAAAAAYkDAAA2AAAAHkaeG0aeez/gyaRd7hjjPwAAAD9eBAAAAAAAAAGKAwAANgAAAB4C3h8C3n8/EEExw5NJ4z8AAAA/bgQAAAAAAAABiwMAADYAAAAeAt4fAt5/Pz64vSg5euM/AAAAP24EAAAAAAAAAYwDAAA2AAAAHgLeHwLefz9uL0qO3qrjPwAAAD99BAAAAAAAAAGNAwAANgAAAB4C3h8C3n8/nKbW84Pb4z8AAAA/fQQAAAAAAAABjgMAADYAAAAeAt4fAt5/P8odY1kpDOQ/AAAAP40EAAAAAAAAAY8DAAA2AAAAHgLeHwLefz+0yx1jWSnkPwAAAD+NBAAAAAAAAAGQAwAANgAAAB4C3h8C3n8/nXnYbIlG5D8AAAA/nAQAAAAAAAABkQMAADYAAAAeAt4fAt5/P4Unk3a5Y+Q/AAAAP5wEAAAAAAAAAZIDAAA2AAAAHgLeHwLefz9u1U2A6YDkPwAAAD+sBAAAAAAAAAGTAwAANgAAAB4C3h8C3n8/tJ4f3F6U5D8AAAA/rAQAAAAAAAABlAMAADYAAAAeAt4fAt5/P/tn8TfUp+Q/AAAAP7wEAAAAAAAAAZUDAAA2AAAAHgLeHwLefz9AMcOTSbvkPwAAAD+8BAAAAAAAAAGWAwAANgAAAB4C3h8C3n8/4xWsQQTF5D8AAAA/ywQAAAAAAAABlwMAADYAAAAeAt4fAt5/P4b6lO++zuQ/AAAAP8sEAAAAAAAAAZgDAAA2AAAAHgLeHwLefz8p332dedjkPwAAAD/bBAAAAAAAAAGZAwAANgAAAB4C3h8C3n8/b6hP+e7r5D8AAAA/2wQAAAAAAAABmgMAADYAAAAeAt4fAt5/P1hWCgMfCeU/AAAAP+sEAAAAAAAAAZsDAAA2AAAAHgLeHwLefz9BBMUMTyblPwAAAD/rBAAAAAAAAAGcAwAANgAAAB4C3h8C3n8/KrJ/Fn9D5T8AAAA/+gQAAAAAAAABnQMAADYAAAAeAt4fAt5/P7VEI85pauU/AAAAP/oEAAAAAAAAAZ4DAAA2AAAAHgLeHwLefz+IoJjhyaTlPwAAAD8KBQAAAAAAAAGfAwAANgAAAB4C3h8C3n8/EzM8mbTL5T8AAAA/CgUAAAAAAAABoAMAADYAAAAeAt4fAt5/P4dzmlrPD+Y/AAAAPxkFAAAAAAAAAaEDAAA2AAAAHgLeHwLefz8UBj4SujbmPwAAAD8ZBQAAAAAAAAGiAwAANgAAAB4C3h8C3n8/oJjhyaRd5j8AAAA/KQUAAAAAAAABowMAADYAAAAeAt4fAt5/P4hGnNPUeuY/AAAAPykFAAAAAAAAAaQDAAA2AAAAHgLeHwLefz9x9FbdBJjmPwAAAD85BQAAAAAAAAGlAwAANgAAAB4C3h8C3n8/uL0oOXqr5j8AAAA/SAUAAAAAAAABpgMAADYAAAAeAt4fAt5/P/2G+pTvvuY/AAAAP0gFAAAAAAAAAacDAAA2AAAAHgLeHwLefz+ga+NCqsjmPwAAAD9IBQAAAAAAAAGoAwAANgAAAB4C3h8C3n8/Q1DM8GTS5j8AAAA/WAUAAAAAAAABqQMAADYAAAAeAt4fAt5/P+Y0tZ4f3OY/AAAAP2gFAAAAAAAAAaoDAAA2AAAAHgLeHwLefz+JGZ5M2uXmPwAAAD9oBQAAAAAAAAGrAwAANgAAABPfDhLfDoI/LP6G+pTv5j8AAAA/dwUAAAAAAAABrAMAADYAAAAT3w4S3w6CP3LHWFYKA+c/AAAAP3cFAAAAAAAAAa0DAAA2AAAAE98OEt8Ogj+3kCqyfxbnPwAAAD+HBQAAAAAAAAGuAwAANgAAABPfDhLfDoI//ln8DfUp5z8AAAA/hwUAAAAAAAABrwMAADYAAAAT3w4S3w6CP+cHtxclR+c/AAAAP5YFAAAAAAAAAbADAAA2AAAAE98OEt8Ogj9ymlrPD27nPwAAAD+WBQAAAAAAAAGxAwAANgAAABPfDhLfDoI/RfbP4m+o5z8AAAA/pgUAAAAAAAABsgMAADYAAAAT3w4S3w6CPxZSRfbP4uc/AAAAP6YFAAAAAAAAAbMDAAA2AAAAE98OEt8Ogj+i5OitugnoPwAAAD+2BQAAAAAAAAG0AwAANgAAABW9LhS9LoQ/0Vt1E2A66D8AAAA/tgUAAAAAAAABtQMAADYAAAAVvS4UvS6EP13uGMtKYeg/AAAAP8UFAAAAAAAAAbYDAAA2AAAAFb0uFL0uhD+it+omwHToPwAAAD/FBQAAAAAAAAG3AwAANgAAABWbThabToY/6IC8gjWI6D8AAAA/1QUAAAAAAAABuAMAADYAAAAVm04Wm06GPy9Kjt6qm+g/AAAAP9UFAAAAAAAAAbkDAAA2AAAAFZtOFptOhj91E2A6IK/oPwAAAD/lBQAAAAAAAAG6AwAANgAAABWbThabToY/GPhI6Nq46D8AAAA/5QUAAAAAAAABuwMAADYAAAAVm04Wm06GP13BGkRQzOg/AAAAP/QFAAAAAAAAAbwDAAA2AAAAFZtOFptOhj9Gb9VNgOnoPwAAAD/0BQAAAAAAAAG9AwAANgAAABt5bhh5bog/6VO++zrz6D8AAAA/BAYAAAAAAAABvgMAADYAAAAbeW4YeW6IP9IBeQVrEOk/AAAAPwQGAAAAAAAAAb8DAAA2AAAAHTWuHDWujD+7rzMPmy3pPwAAAD8TBgAAAAAAAAHAAwAANgAAAB0Tzh4Tzo4/pF3uGMtK6T8AAAA/EwYAAAAAAAABwQMAADYAAACS54aR54aRPy/wkdC1cek/AAAAPyMGAAAAAAAAAcIDAAA2AAAAlMWmk8Wmkz9fZx42W6LpPwAAAD8jBgAAAAAAAAHDAwAANgAAAJiS1paS1pY/jd6qmwDT6T8AAAA/MwYAAAAAAAABxAMAADYAAACaXwaaXwaaPwEfCV0bF+o/AAAAPzMGAAAAAAAAAcUDAAA2AAAAnE4Wm04Wmz/Uen5we1HqPwAAAD9CBgAAAAAAAAHGAwAANgAAAJ4bRp4bRp4/SLvcMZaV6j8AAAA/QgYAAAAAAAABxwMAADYAAADQ/DLQ/DKgP3cyaZc7xuo/AAAAP1IGAAAAAAAAAcgDAAA2AAAA0utC0etCoT+mqfX84PbqPwAAAD9SBgAAAAAAAAHJAwAANgAAANLaUtLaUqI/1SCCYoYn6z8AAAA/YgYAAAAAAAABygMAADYAAABU0tpS0tqiP77OPGy2ROs/AAAAP2IGAAAAAAAAAcsDAAA2AAAAVMHqU8Hqoz+nfPd15mHrPwAAAD9xBgAAAAAAAAHMAwAANgAAAFTB6lPB6qM/7EXJ0Vt16z8AAAA/cQYAAAAAAAABzQMAADYAAADUuHLUuHKkPzIPmy3RiOs/AAAAP4EGAAAAAAAAAc4DAAA2AAAA1Lhy1LhypD952GyJRpzrPwAAAD+QBgAAAAAAAAHPAwAANgAAANangtWngqU/YoYnk3a56z8AAAA/kAYAAAAAAAAB0AMAADYAAADWp4LVp4KlP0o04pym1us/AAAAP6AGAAAAAAAAAdEDAAA2AAAAVZ8KVp8Kpj/tGMtKYeDrPwAAAD+wBgAAAAAAAAHSAwAANgAAAFWfClafCqY/vnRAXsEa7D8AAAA/sAYAAAAAAAAB0wMAADYAAABVnwpWnwqmP6gi+2fxN+w/AAAAP78GAAAAAAAAAdQDAAA2AAAAVZ8KVp8Kpj+R0LVxIVXsPwAAAD+/BgAAAAAAAAHVAwAANgAAANaWktaWkqY/eX5we1Fy7D8AAAA/zwYAAAAAAAAB1gMAADYAAADWlpLWlpKmP79HQtfGhew/AAAAP88GAAAAAAAAAdcDAAA2AAAA1paS1paSpj8FERQzPJnsPwAAAD/fBgAAAAAAAAHYAwAANgAAANaWktaWkqY/777OPGy27D8AAAA/3wYAAAAAAAAB2QMAADYAAADWlpLWlpKmPzSIoJjhyew/AAAAP+4GAAAAAAAAAdoDAAA2AAAA1paS1paSpj8dNluiEefsPwAAAD/uBgAAAAAAAAHbAwAANgAAANaWktaWkqY/wBpEUMzw7D8AAAA//gYAAAAAAAAB3AMAADYAAADWlpLWlpKmP6nI/ln8De0/AAAAP/4GAAAAAAAAAd0DAAA2AAAAV44aV44apz/ukdC1cSHtPwAAAD8NBwAAAAAAAAHeAwAANgAAAFeOGleOGqc/NVuiEec07T8AAAA/DQcAAAAAAAAB3wMAADYAAABXjhpXjhqnP3skdG1cSO0/AAAAPx0HAAAAAAAAAeADAAA2AAAAV44aV44apz/B7UXJ0VvtPwAAAD8dBwAAAAAAAAHhAwAANgAAAFeOGleOGqc/B7cXJUdv7T8AAAA/LQcAAAAAAAAB4gMAADYAAABXjhpXjhqnP0yA6YC8gu0/AAAAPy0HAAAAAAAAAeMDAAA2AAAAV44aV44apz+SSbvcMZbtPwAAAD88BwAAAAAAAAHkAwAANgAAAFeOGleOGqc/2RKNOKep7T8AAAA/PAcAAAAAAAAB5QMAADYAAABXjhpXjhqnP3z3deZhs+0/AAAAP0wHAAAAAAAAAeYDAAA2AAAAV44aV44apz8HihmeTNrtPwAAAD9MBwAAAAAAAAHnAwAANgAAAFeOGleOGqc/TVPr+cHt7T8AAAA/XAcAAAAAAAAB6AMAADYAAABXjhpXjhqnPzYBpgPyCu4/AAAAP1wHAAAAAAAAAekDAAA2AAAAV44aV44apz97yndfZx7uPwAAAD9rBwAAAAAAAAHqAwAANgAAAFeOGleOGqc/ZXgyaZc77j8AAAA/awcAAAAAAAAB6wMAADYAAABXjhpXjhqnPwhdGxdSRe4/AAAAP3sHAAAAAAAAAewDAAA2AAAA1paS1paSpj9OJu1yx1juPwAAAD+KBwAAAAAAAAHtAwAANgAAANaWktaWkqY/lO++zjxs7j8AAAA/igcAAAAAAAAB7gMAADYAAADWlpLWlpKmPzbUp3z3de4/AAAAP5oHAAAAAAAAAe8DAAA2AAAAVZ8KVp8Kpj/ZuJAqsn/uPwAAAD+aBwAAAAAAAAHwAwAANgAAAFWfClafCqY/H4JihieT7j8AAAA/qgcAAAAAAAAB8QMAADYAAABVnwpWnwqmP8NmSzTinO4/AAAAP6oHAAAAAAAAAfIDAAA2AAAAVZ8KVp8Kpj9mSzTinKbuPwAAAD+5BwAAAAAAAAHzAwAANgAAAFWfClafCqY/CTAdkFew7j8AAAA/yQcAAAAAAAAB9AMAADYAAABVnwpWnwqmP6wUBj4Suu4/AAAAPwcIAAAAAAAAAfUDAAA2AAAAVZ8KVp8Kpj9P+e7rzMPuPwAAAD8HCAAAAAAAAAH2AwAANgAAAFWfClafCqY/8d3XmYfN7j8AAAA/FwgAAAAAAAAB9wMAADYAAABVnwpWnwqmP5TCwEdC1+4/AAAAPxcIAAAAAAAAAfgDAAA2AAAAVZ8KVp8Kpj83p6n1/ODuPwAAAD8nCAAAAAAAAAH5AwAANgAAAFWfClafCqY/2ouSo7fq7j8AAAA/NggAAAAAAAAB+gMAADYAAABVnwpWnwqmP31we1Fy9O4/AAAAPzYIAAAAAAAAAfsDAAA2AAAAVZ8KVp8Kpj8gVWT/LP7uPwAAAD9GCAAAAAAAAAH8AwAANgAAAFWfClafCqY/wzlNrecH7z8AAAA/VggAAAAAAAAB/QMAADYAAADWlpLWlpKmPwoDHwldG+8/AAAAP8wJAAAAAAAAAf4DAAA2AAAAV44aV44apz9PzPBk0i7vPwAAAD/cCQAAAAAAAAH/AwAANgAAAFeOGleOGqc/8rDZEo047z8AAAA/CgoAAAAAAAABAAQAADYAAADXhaLXhaKnP/Kw2RKNOO8/AAAAP6cKAAAAAAAAAQEEAAA2AAAAWH0qWH0qqD/ysNkSjTjvPwAAAD+2CgAAAAAAAAECBAAANgAAANl0sth0sqg/8rDZEo047z8AAAA/xgoAAAAAAAABAwQAADYAAABZbDpZbDqpP/Kw2RKNOO8/AAAAP9YKAAAAAAAAAQQEAAA2AAAAW1tKWltKqj/ysNkSjTjvPwAAAD/WCgAAAAAAAAEFBAAANgAAAN1B4ttB4qs/8rDZEo047z8AAAA/1goAAAAAAAABBgQAADYAAADdMPLcMPKsP/Kw2RKNOO8/AAAAP+UKAAAAAAAAAQcEAAA2AAAA3R8C3h8Crj/ysNkSjTjvPwAAAD/lCgAAAAAAAAEIBAAANgAAAN8OEt8OEq8/lZXCwEdC7z8AAAA/9QoAAAAAAAABCQQAADYAAADx/hDw/hCwP5WVwsBHQu8/AAAAP/UKAAAAAAAAAQoEAAA2AAAAsfpUsPpUsD84eqtuAkzvPwAAAD8ECwAAAAAAAAELBAAANgAAAHH2mHD2mLA/OHqrbgJM7z8AAAA/FAsAAAAAAAABDAQAADYAAAAy8tww8tywPzh6q24CTO8/AAAAPxQLAAAAAAAAAQ0EAAA2AAAAMvLcMPLcsD/bXpQcvVXvPwAAAD/fCwAAAAAAAAEOBAAANgAAALLpZLHpZLE/216UHL1V7z8AAAA/XAwAAAAAAAABDwQAADYAAACz2HSy2HSyP9telBy9Ve8/AAAAP2wMAAAAAAAAARAEAAA2AAAANND8MtD8sj/bXpQcvVXvPwAAAD9sDAAAAAAAAAERBAAANgAAAHXDyHPDyLM/216UHL1V7z8AAAA/ewwAAAAAAAABEgQAADYAAAD1ulD0ulC0P35Dfcp3X+8/AAAAP3sMAAAAAAAAARMEAAA2AAAA96lg9algtT8hKGZ4MmnvPwAAAD+LDAAAAAAAAAEUBAAANgAAALalpLWlpLU/IShmeDJp7z8AAAA/iwwAAAAAAAABFQQAADYAAAD3mHD2mHC2PyEoZngyae8/AAAAP5sMAAAAAAAAARYEAAA2AAAAd5D4dpD4tj/EDE8m7XLvPwAAAD+bDAAAAAAAAAEXBAAANgAAALiDxLeDxLc/xAxPJu1y7z8AAAA/qgwAAAAAAAABGAQAADYAAAB5fwh4fwi4P8QMTybtcu8/AAAAP6oMAAAAAAAAARkEAAA2AAAAOXtMOHtMuD/EDE8m7XLvPwAAAD+6DAAAAAAAAAEaBAAANgAAALpy1Lhy1Lg/xAxPJu1y7z8AAAA/ygwAAAAAAAABGwQAADYAAAA5alw5aly5P8QMTybtcu8/AAAAP8oMAAAAAAAAARwEAAA2AAAAel0oel0ouj/EDE8m7XLvPwAAAD/KDAAAAAAAAAEdBAAANgAAAPtUsPpUsLo/ZvE31Kd87z8AAAA/2QwAAAAAAAABHgQAADYAAAA8SHw7SHy7P2bxN9SnfO8/AAAAP9oMAAAAAAAAAR8EAAA2AAAAfTtIfDtIvD9m8TfUp3zvPwAAAD/qDAAAAAAAAAEgBAAANgAAAP0y0Pwy0Lw/CtYggmKG7z8AAAA/6gwAAAAAAAABIQQAADYAAAA/Jpw9Jpy9PwrWIIJihu8/AAAAP/kMAAAAAAAAASIEAAA2AAAAfxlofhlovj+sugkwHZDvPwAAAD/5DAAAAAAAAAEjBAAANgAAAD8VrD4VrL4/UJ/y3deZ7z8AAAA/CQ0AAAAAAAABJAQAADYAAACBCHh/CHi/P/KD24uSo+8/AAAAPxkNAAAAAAAAASUEAAA2AAAAAAAAAAAAwD+WaMQ5Ta3vPwAAAD8ZDQAAAAAAAAEmBAAANgAAAMD7Q8D7Q8A/OE2t5we37z8AAAA/GQ0AAAAAAAABJwQAADYAAACA94eA94fAPzhNrecHt+8/AAAAPygNAAAAAAAAASgEAAA2AAAAQfPLQPPLwD9+Fn9DfcrvPwAAAD8oDQAAAAAAAAEpBAAANgAAAAHvDwHvD8E/fhZ/Q33K7z8AAAA/OA0AAAAAAAABKgQAADYAAADh7DHh7DHBP34Wf0N9yu8/AAAAP0gNAAAAAAAAASsEAAA2AAAA4ewx4ewxwT8g+2fxN9TvPwAAAD9IDQAAAAAAAAs=</ink>
</athena>
</file>

<file path=customXml/item49.xml><?xml version="1.0" encoding="utf-8"?>
<athena xmlns="http://schemas.microsoft.com/edu/athena" version="0.1.2681.0">
  <media streamable="true" recordStart="1334441" recordEnd="1460494" recordLength="1460633" start="1334441" end="1460494" audioFormat="{00001610-0000-0010-8000-00AA00389B71}" audioRate="44100" muted="false" volume="0.8" fadeIn="0" fadeOut="0" videoFormat="{34363248-0000-0010-8000-00AA00389B71}" videoRate="30" videoWidth="960" videoHeight="720"/>
</athena>
</file>

<file path=customXml/item5.xml><?xml version="1.0" encoding="utf-8"?>
<athena xmlns="http://schemas.microsoft.com/edu/athena" version="0.1.2681.0">
  <media streamable="true" recordStart="528700" recordEnd="617464" recordLength="1460633" start="528700" end="617464" audioFormat="{00001610-0000-0010-8000-00AA00389B71}" audioRate="44100" muted="false" volume="0.8" fadeIn="0" fadeOut="0" videoFormat="{34363248-0000-0010-8000-00AA00389B71}" videoRate="30" videoWidth="960" videoHeight="720"/>
</athena>
</file>

<file path=customXml/item50.xml><?xml version="1.0" encoding="utf-8"?>
<athena xmlns="http://schemas.microsoft.com/edu/athena" version="0.1.3209.0">
  <media streamable="true" recordStart="0" recordEnd="29085" recordLength="82732"/>
</athena>
</file>

<file path=customXml/item5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cAAAAJAAAABwMAAAAAAQAAAAgAAAAECUlua0F0b21WMQIAAAAJBAAAAAkFAAAACQYAAAAJBwAAAAkIAAAACQkAAAAJCgAAAAoFBAAAAAtQZW5TdHJva2VWMQQAAAAKQXR0cmlidXRlcwVUcmFjZQlTdGFydFRpbWUEVHlwZQQEAAQPUGVuQXR0cmlidXRlc1YxAgAAAApJbmtUcmFjZVYxAgAAABAMQWN0aW9uVHlwZVYxAgAAAAIAAAAJCwAAAAkMAAAAjxIAAAAAAAAF8////wxBY3Rpb25UeXBlVjEBAAAAB3ZhbHVlX18ACAIAAAAAAAAAAQUAAAAEAAAACQ4AAAAJDwAAAAwZAAAAAAAAAfD////z////AAAAAAEGAAAABAAAAAkRAAAACRIAAAADJwAAAAAAAAHt////8////wAAAAABBwAAAAQAAAAJFAAAAAkVAAAA4zIAAAAAAAAB6v////P///8AAAAAAQgAAAAEAAAACRcAAAAJGAAAANU6AAAAAAAAAef////z////AAAAAAEJAAAABAAAAAkaAAAACRsAAABLRgAAAAAAAAHk////8////wAAAAAFCgAAAA1DbGVhckNhbnZhc1YxAgAAAAlTdGFydFRpbWUEVHlwZQAEEAxBY3Rpb25UeXBlVjECAAAAAgAAAJ1xAAAAAAAAAeP////z////AAAAAAULAAAAD1BlbkF0dHJpYnV0ZXNWMQoAAAAHX2NvbG9yQQdfY29sb3JSB19jb2xvckcHX2NvbG9yQgpGaXRUb0N1cnZlBkhlaWdodA5JZ25vcmVQcmVzc3VyZQ1Jc0hpZ2hsaWdodGVyBVNoYXBlBVdpZHRoAAAAAAAAAAAEAAICAgIBBgEBDEJydXNoU2hhcGVWMQIAAAAGAgAAAP8AAAAAAAAAAAAAIkAAAAXi////DEJydXNoU2hhcGVWMQEAAAAHdmFsdWVfXwAIAgAAAAEAAAAAAAAAAAAiQAUMAAAACklua1RyYWNlVjEDAAAADUxpc3RgMStfaXRlbXMMTGlzdGAxK19zaXplD0xpc3RgMStfdmVyc2lvbgQAABhTaGFyZWQuSW5raW5nLklua1BvaW50W10CAAAACAgCAAAACR8AAAA5AAAAOQAAAAEOAAAACwAAAP8AAAAAAAAAAAAAIkAAAAHg////4v///wEAAAAAAAAAAAAiQAEPAAAADAAAAAkhAAAA/QAAAP0AAAABEQAAAAsAAAD/AAAAAAAAAAAAACJAAAAB3v///+L///8BAAAAAAAAAAAAIkABEgAAAAwAAAAJIwAAAKwAAACsAAAAARQAAAALAAAA/wAAAAAAAAAAAAAiQAAAAdz////i////AQAAAAAAAAAAACJAARUAAAAMAAAACSUAAABXAAAAVwAAAAEXAAAACwAAAP8AAAAAAAAAAAAAIkAAAAHa////4v///wEAAAAAAAAAAAAiQAEYAAAADAAAAAknAAAApQAAAKUAAAABGgAAAAsAAAD/AAAAAAAAAAAAACJAAAAB2P///+L///8BAAAAAAAAAAAAIkABGwAAAAwAAAAJKQAAAAEAAAABAAAABx8AAAAAAQAAAE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DQcHIQAAAAABAAAAAAEAAAQKSW5rUG9pbnRWMQ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0DByMAAAAAAQAAAAABAAAECklua1BvaW50VjECAA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NVAclAAAAAAEAAACAAAAABApJbmtQb2ludFYxAgA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0pBycAAAAAAQAAAAABAAAECklua1BvaW50VjECAA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DVsHKQAAAAABAAAABAAAAAQKSW5rUG9pbnRWMQIAAAAJCAMAAA0DBSoAAAAKSW5rUG9pbnRWMQQAAAABWAFZDlByZXNzdXJlRmFjdG9yCVRpbWVTdGFtcAAAAAAGBgsQAgAAAHHDDTfccOs/wiEcwiEc4j8AAAA/AAAAAAAAAAABKwAAACoAAADwd00R/F3rP8IhHMIhHOI/AAAAPxAAAAAAAAAAASwAAAAqAAAAm0XNomZR6z/CIRzCIRziPwAAAD8QAAAAAAAAAAEtAAAAKgAAABv6DH2GPus/wiEcwiEc4j8AAAA/EAAAAAAAAAABLgAAACoAAABvlQygWyXrP8IhHMIhHOI/AAAAPx8AAAAAAAAAAS8AAAAqAAAA7klMensS6z/CIRzCIRziPwAAAD8fAAAAAAAAAAEwAAAAKgAAAG7+i1Sb/+o/wiEcwiEc4j8AAAA/LwAAAAAAAAABMQAAACoAAADDmYt3cObqP8IhHMIhHOI/AAAAPy8AAAAAAAAAATIAAAAqAAAAFzWLmkXN6j/CIRzCIRziPwAAAD8/AAAAAAAAAAEzAAAAKgAAAJbpynRluuo/wiEcwiEc4j8AAAA/PwAAAAAAAAABNAAAACoAAAAWngpPhafqP8IhHMIhHOI/AAAAP04AAAAAAAAAATUAAAAqAAAA64TKlzqh6j/CIRzCIRziPwAAAD9OAAAAAAAAAAE2AAAAKgAAAEC3SgbQreo/wiEcwiEc4j8AAAA/2wAAAAAAAAABNwAAACoAAADBAgsssMDqP8IhHMIhHOI/AAAAP9sAAAAAAAAAATgAAAAqAAAAbWcLCdvZ6j+qjqGGRQ/iPwAAAD/rAAAAAAAAAAE5AAAAKgAAABjMC+YF8+o/lPsmS2kC4j8AAAA/6wAAAAAAAAABOgAAACoAAAAZY4wxxhjrP5T7JktpAuI/AAAAP/oAAAAAAAAAATsAAAAqAAAA7+DMxTs46z98aKwPjfXhPwAAAD/6AAAAAAAAAAE8AAAAKgAAAByRjchGZOs/ZtUx1LDo4T8AAAA/CgEAAAAAAAABPQAAACoAAABzWo6CnJbrP2bVMdSw6OE/AAAAPwoBAAAAAAAAAT4AAAAqAAAAySOPPPLI6z9OQreY1NvhPwAAAD8ZAQAAAAAAAAE/AAAAKgAAAKE4UBwoDuw/TkK3mNTb4T8AAAA/GQEAAAAAAAABQAAAACoAAAAjG5GNyEbsPzivPF34zuE/AAAAPykBAAAAAAAAAUEAAAAqAAAAzxYStrOF7D84rzxd+M7hPwAAAD8pAQAAAAAAAAFCAAAAKgAAAPvG0ri+sew/ColH5j+14T8AAAA/OQEAAAAAAAABQwAAACoAAAAnd5O7yd3sP/L1zKpjqOE/AAAAPzkBAAAAAAAAAUQAAAAqAAAAUydUvtQJ7T/Gz9czq47hPwAAAD9IAQAAAAAAAAFFAAAAKgAAAP+LVJv/Iu0/mKnivPJ04T8AAAA/SAEAAAAAAAABRgAAACoAAACr8FR4KjztP5ip4rzydOE/AAAAP1gBAAAAAAAAAUcAAAAqAAAAVVVVVVVV7T9qg+1FOlvhPwAAAD9YAQAAAAAAAAFIAAAAKgAAAKuH1cPqYe0/UvByCl5O4T8AAAA/aAEAAAAAAAABSQAAACoAAAABulUygG7tPzxd+M6BQeE/AAAAP2gBAAAAAAAAAUoAAAAqAAAAV+zVoBV77T88XfjOgUHhPwAAAD93AQAAAAAAAAFLAAAAKgAAAK0eVg+rh+0/JMp9k6U04T8AAAA/dwEAAAAAAAABTAAAACoAAACtHlYPq4ftPw43A1jJJ+E/AAAAP4cBAAAAAAAAAU0AAAAqAAAAA1HWfUCU7T8ONwNYySfhPwAAAD+WAQAAAAAAAAFOAAAAKgAAAC1qFjWLmu0/DjcDWMkn4T8AAAA/lgEAAAAAAAABTwAAACoAAACttdZaa63tPw43A1jJJ+E/AAAAP6YBAAAAAAAAAVAAAAAqAAAAA+hWyQC67T8ONwNYySfhPwAAAD+mAQAAAAAAAAFRAAAAKgAAAIUzF+/gzO0/DjcDWMkn4T8AAAA/pgEAAAAAAAABUgAAACoAAAAFf9cUwd/tPw43A1jJJ+E/AAAAP7YBAAAAAAAAAVMAAAAqAAAAsePX8ev47T8ONwNYySfhPwAAAD/FAQAAAAAAAAFUAAAAKgAAAFtI2M4WEu4/DjcDWMkn4T8AAAA/xQEAAAAAAAABVQAAACoAAAAzxhhjjDHuPw43A1jJJ+E/AAAAP9UBAAAAAAAAAVYAAAAqAAAACURZ9wFR7j8ONwNYySfhPwAAAD/VAQAAAAAAAAFXAAAAKgAAAN/BmYt3cO4/JMp9k6U04T8AAAA/5QEAAAAAAAABWAAAACoAAABfDVqxV4PuPzxd+M6BQeE/AAAAP+UBAAAAAAAAAVkAAAAqAAAAC3JajoKc7j88XfjOgUHhPwAAAD/0AQAAAAAAAAFaAAAAKgAAALXWWmutte4/UvByCl5O4T8AAAA/9AEAAAAAAAABWwAAACoAAABhO1tI2M7uP1LwcgpeTuE/AAAAP/4BAAAAAAAAAVwAAAAqAAAA44Ybbrjh7j9S8HIKXk7hPwAAAD/+AQAAAAAAAAFdAAAAKgAAADm5m9xN7u4/UvByCl5O4T8AAAA/DQIAAAAAAAABXgAAACoAAABj0tuTmPTuP1LwcgpeTuE/AAAAPw0CAAAAAAAAAV8AAAAqAAAAjesbS+P67j9S8HIKXk7hPwAAAD8dAgAAAAAAAAFgAAAAKgAAAOMdnLl4B+8/UvByCl5O4T8AAAA/HQIAAAAAAAABYQAAACoAAADjHZy5eAfvPzxd+M6BQeE/AAAAP+gCAAAAAAAAAWIAAAAqAAAAuQRcAi4B7z88XfjOgUHhPwAAAD8nAwAAAAAAAAFjAAAAKgAAAAWirPuAKOM/tpjU2+Fm4D8AAAA/AAAAAAAAAAABZAAAACoAAADZiGxENiLjP7aY1NvhZuA/AAAAPy8AAAAAAAAAAWUAAAAqAAAA2YhsRDYi4z/OK08XvnPgPwAAAD9OAAAAAAAAAAFmAAAAKgAAAAWirPuAKOM/zitPF75z4D8AAAA/TgAAAAAAAAABZwAAACoAAABb1CxqFjXjP+S+yVKagOA/AAAAP14AAAAAAAAAAWgAAAAqAAAA2x/tj/ZH4z/8UUSOdo3gPwAAAD9eAAAAAAAAAAFpAAAAKgAAAIaE7WwhYeM//FFEjnaN4D8AAAA/bQAAAAAAAAABagAAACoAAAAH0K2SAXTjP/xRRI52jeA/AAAAP30AAAAAAAAAAWsAAAAqAAAACGcu3sGZ4z8S5b7JUprgPwAAAD99AAAAAAAAAAFsAAAAKgAAALTLLrvssuM/KHg5BS+n4D8AAAA/jAAAAAAAAAABbQAAACoAAAC1Yq8GrdjjPyh4OQUvp+A/AAAAP4wAAAAAAAAAAW4AAAAqAAAA4BJwCbgE5D8oeDkFL6fgPwAAAD+MAAAAAAAAAAFvAAAAKgAAAOGp8FR4KuQ/QAu0QAu04D8AAAA/nAAAAAAAAAABcAAAACoAAAAOWrFXg1bkP1aeLnznwOA/AAAAP6wAAAAAAAAAAXEAAAAqAAAAOQpyWo6C5D9Wni5858DgPwAAAD+sAAAAAAAAAAFyAAAAKgAAAJDTchTktOQ/Vp4ufOfA4D8AAAA/uwAAAAAAAAABcwAAACoAAADnnHPOOefkP1aeLnznwOA/AAAAP7sAAAAAAAAAAXQAAAAqAAAAaX+0P9of5T9Wni5858DgPwAAAD/LAAAAAAAAAAF1AAAAKgAAABZ7NWjFXuU/bjGpt8PN4D8AAAA/ywAAAAAAAAABdgAAACoAAADDdraQsJ3lP24xqbfDzeA/AAAAP9sAAAAAAAAAAXcAAAAqAAAAb3I3uZvc5T9uMam3w83gPwAAAD/bAAAAAAAAAAF4AAAAKgAAAHAJuARcAuY/bjGpt8PN4D8AAAA/6gAAAAAAAAABeQAAACoAAAAdBTktR0HmP24xqbfDzeA/AAAAP+oAAAAAAAAAAXoAAAAqAAAAn+d5nud55j9uMam3w83gPwAAAD/6AAAAAAAAAAF7AAAAKgAAAEzj+sbSuOY/bjGpt8PN4D8AAAA/+gAAAAAAAAABfAAAACoAAADNxTs4c/HmP24xqbfDzeA/AAAAPwkBAAAAAAAAAX0AAAAqAAAAT6h8qRMq5z9Wni5858DgPwAAAD8JAQAAAAAAAAF+AAAAKgAAAKZxfWNpXOc/Vp4ufOfA4D8AAAA/GQEAAAAAAAABfwAAACoAAADTIT5mdIjnP1aeLnznwOA/AAAAPxkBAAAAAAAAAYAAAAAqAAAA1Li+sTSu5z9AC7RAC7TgPwAAAD8pAQAAAAAAAAGBAAAAKgAAAH8dv45fx+c/KHg5BS+n4D8AAAA/KQEAAAAAAAABggAAACoAAAArgr9riuDnPyh4OQUvp+A/AAAAPzgBAAAAAAAAAYMAAAAqAAAA1ua/SLX55z8oeDkFL6fgPwAAAD9IAQAAAAAAAAGEAAAAKgAAAFYygG6VDOg/EuW+yVKa4D8AAAA/SAEAAAAAAAABhQAAACoAAACBS8Al4BLoPxLlvslSmuA/AAAAP0gBAAAAAAAAAYYAAAAqAAAArGQA3SoZ6D8S5b7JUprgPwAAAD9YAQAAAAAAAAGHAAAAKgAAANd9QJR1H+g/EuW+yVKa4D8AAAA/WAEAAAAAAAABiAAAACoAAAABl4BLwCXoP/xRRI52jeA/AAAAP2cBAAAAAAAAAYkAAAAqAAAALbDAAgss6D/8UUSOdo3gPwAAAD9nAQAAAAAAAAGKAAAAKgAAAFfJALpVMug//FFEjnaN4D8AAAA/hgEAAAAAAAABiwAAACoAAACD4kBxoDjoP/xRRI52jeA/AAAAP4YBAAAAAAAAAYwAAAAqAAAA2BTB3zVF6D/8UUSOdo3gPwAAAD+WAQAAAAAAAAGNAAAAKgAAAFhggQUWWOg//FFEjnaN4D8AAAA/pgEAAAAAAAABjgAAACoAAACEecG8YF7oP/xRRI52jeA/AAAAP7UBAAAAAAAAAY8AAAAqAAAArpIBdKtk6D/kvslSmoDgPwAAAD+1AQAAAAAAAAGQAAAAKgAAAATFgeJAceg/5L7JUpqA4D8AAAA/tQEAAAAAAAABkQAAACoAAAAv3sGZi3foP+S+yVKagOA/AAAAP9MBAAAAAAAAAZIAAAAqAAAAhRBCCCGE6D/kvslSmoDgPwAAAD/TAQAAAAAAAAGTAAAAKgAAAK8pgr9riug/5L7JUpqA4D8AAAA/0wEAAAAAAAABlAAAACoAAAAFXAIuAZfoP+S+yVKagOA/AAAAP+IBAAAAAAAAAZUAAAAqAAAAW46CnJaj6D/kvslSmoDgPwAAAD/yAQAAAAAAAAGWAAAAKgAAANzZQsJ2tug/5L7JUpqA4D8AAAA/8gEAAAAAAAABlwAAACoAAABcJQPoVsnoP+S+yVKagOA/AAAAPwECAAAAAAAAAZgAAAAqAAAA3XDDDTfc6D/kvslSmoDgPwAAAD8BAgAAAAAAAAGZAAAAKgAAADOjQ3zM6Og/5L7JUpqA4D8AAAA/EQIAAAAAAAABmgAAACoAAACI1cPqYfXoP+S+yVKagOA/AAAAPxECAAAAAAAAAZsAAAAqAAAACCGEEEII6T/kvslSmoDgPwAAAD8hAgAAAAAAAAGcAAAAKgAAADQ6xMeMDuk/5L7JUpqA4D8AAAA/IQIAAAAAAAABnQAAACoAAABeUwR/1xTpP+S+yVKagOA/AAAAPzACAAAAAAAAAZ4AAAAqAAAAiWxENiIb6T/kvslSmoDgPwAAAD8wAgAAAAAAAAGfAAAAKgAAAN+exKS3J+k/5L7JUpqA4D8AAAA/QAIAAAAAAAABoAAAACoAAAAJuARcAi7pP+S+yVKagOA/AAAAP18CAAAAAAAAAaEAAAAqAAAANdFEE0006T/kvslSmoDgPwAAAD9vAgAAAAAAAAGiAAAAKgAAAF/qhMqXOuk/5L7JUpqA4D8AAAA/fgIAAAAAAAABowAAACoAAACLA8WB4kDpP+S+yVKagOA/AAAAP44CAAAAAAAAAaQAAAAqAAAAtRwFOS1H6T+2mNTb4WbgPwAAAD+IAwAAAAAAAAGlAAAAKgAAAAtPhafCU+k/iHLfZClN4D8AAAA/mAMAAAAAAAABpgAAACoAAAALT4WnwlPpP3LfZClNQOA/AAAAP6cDAAAAAAAAAacAAAAqAAAAYYEFFlhg6T9EuW+ylCbgPwAAAD+nAwAAAAAAAAGoAAAAKgAAAIyaRc2iZuk/Lib1drgZ4D8AAAA/twMAAAAAAAABqQAAACoAAAC3s4WE7WzpPxaTejvcDOA/AAAAP7cDAAAAAAAAAaoAAAAqAAAAt7OFhO1s6T/////////fPwAAAD/HAwAAAAAAAAGrAAAAKgAAAA3mBfOCeek/o7MVEo/M3z8AAAA/xwMAAAAAAAABrAAAACoAAAAN5gXzgnnpP3WNIJvWst8/AAAAP9YDAAAAAAAAAa0AAAAqAAAAN/9Fqs1/6T8ZQTatZX/fPwAAAD/jAwAAAAAAAAGuAAAAKgAAAGMYhmEYhuk/6xpBNq1l3z8AAAA/4wMAAAAAAAABrwAAACoAAACNMcYYY4zpP730S7/0S98/AAAAP/IDAAAAAAAAAbAAAAAqAAAAjTHGGGOM6T8zgmxay/7ePwAAAD/yAwAAAAAAAAGxAAAAKgAAALhKBtCtkuk/2TWCbFrL3j8AAAA/AgQAAAAAAAABsgAAACoAAADjY0aH+JjpP0/Dogcxft4/AAAAPwIEAAAAAAAAAbMAAAAqAAAADn2GPkOf6T/HUMOiBzHePwAAAD8SBAAAAAAAAAG0AAAAKgAAAGSvBq3Yq+k/4ZH5T22w3T8AAAA/IQQAAAAAAAABtQAAACoAAACOyEZkI7LpPyv5JHSLSd0/AAAAPyEEAAAAAAAAAbYAAAAqAAAAueGGG2646T+hhkUPYvzcPwAAAD8hBAAAAAAAAAG3AAAAKgAAALnhhhtuuOk/6e1wM4CV3D8AAAA/MQQAAAAAAAABuAAAACoAAADk+sbSuL7pP197kc5WSNw/AAAAPzEEAAAAAAAAAbkAAAAqAAAA5PrG0ri+6T95vMd7vMfbPwAAAD9BBAAAAAAAAAG6AAAAKgAAAOT6xtK4vuk/H3DdjUuU2z8AAAA/QQQAAAAAAAABuwAAACoAAADk+sbSuL7pP5X9/SgiR9s/AAAAP1AEAAAAAAAAAbwAAAAqAAAA5PrG0ri+6T85sRM7sRPbPwAAAD9QBAAAAAAAAAG9AAAAKgAAAOT6xtK4vuk/DYsexPj52j8AAAA/YAQAAAAAAAABvgAAACoAAADk+sbSuL7pP7E+NNaHxto/AAAAP28EAAAAAAAAAb8AAAAqAAAA5PrG0ri+6T9V8knoFpPaPwAAAD9vBAAAAAAAAAHAAAAAKgAAAOT6xtK4vuk/y39qg+1F2j8AAAA/bwQAAAAAAAABwQAAACoAAADk+sbSuL7pP0ENix7E+Nk/AAAAP38EAAAAAAAAAcIAAAAqAAAA5PrG0ri+6T9dTsHLKXjZPwAAAD9/BAAAAAAAAAHDAAAAKgAAAOT6xtK4vuk/pbXs70cR2T8AAAA/jwQAAAAAAAABxAAAACoAAADk+sbSuL7pP8H2Ip2tkNg/AAAAP54EAAAAAAAAAcUAAAAqAAAA5PrG0ri+6T+tEWTTWvbXPwAAAD+eBAAAAAAAAAHGAAAAKgAAAOT6xtK4vuk/x1KagMB11z8AAAA/rgQAAAAAAAABxwAAACoAAADk+sbSuL7pP4dH5j+1wdY/AAAAP64EAAAAAAAAAcgAAAAqAAAAjshGZCOy6T91Yid2YifWPwAAAD++BAAAAAAAAAHJAAAAKgAAAI7IRmQjsuk/7O9HETna1T8AAAA/vgQAAAAAAAABygAAACoAAAAOfYY+Q5/pP2N9aKwPjdU/AAAAP80EAAAAAAAAAcsAAAAqAAAA42NGh/iY6T8GMX6+nlnVPwAAAD/NBAAAAAAAAAHMAAAAKgAAAONjRof4mOk/quST0C0m1T8AAAA/3QQAAAAAAAABzQAAACoAAAC4SgbQrZLpP6rkk9AtJtU/AAAAP90EAAAAAAAAAc4AAAAqAAAAuEoG0K2S6T99vp5ZdQzVPwAAAD/sBAAAAAAAAAHPAAAAKgAAAI0xxhhjjOk/fb6eWXUM1T8AAAA/7AQAAAAAAAAB0AAAACoAAACNMcYYY4zpP1CYqeK88tQ/AAAAP/wEAAAAAAAAAdEAAAAqAAAAjTHGGGOM6T8hcrRrBNnUPwAAAD8MBQAAAAAAAAHSAAAAKgAAAGMYhmEYhuk/IXK0awTZ1D8AAAA/GwUAAAAAAAAB0wAAACoAAABjGIZhGIbpP/RLv/RLv9Q/AAAAPysFAAAAAAAAAdQAAAAqAAAAN/9Fqs1/6T/0S7/0S7/UPwAAAD8rBQAAAAAAAAHVAAAAKgAAAA3mBfOCeek/9Eu/9Eu/1D8AAAA/OwUAAAAAAAAB1gAAACoAAADhzMU7OHPpP/RLv/RLv9Q/AAAAPzsFAAAAAAAAAdcAAAAqAAAAjJpFzaJm6T/0S7/0S7/UPwAAAD9KBQAAAAAAAAHYAAAAKgAAAIsDxYHiQOk/9Eu/9Eu/1D8AAAA/WgUAAAAAAAAB2QAAACoAAAA0OsTHjA7pP/RLv/RLv9Q/AAAAP1oFAAAAAAAAAdoAAAAqAAAA3XDDDTfc6D/0S7/0S7/UPwAAAD9aBQAAAAAAAAHbAAAAKgAAAIanwlPhqeg/9Eu/9Eu/1D8AAAA/aQUAAAAAAAAB3AAAACoAAAAv3sGZi3foP/RLv/RLv9Q/AAAAP3kFAAAAAAAAAd0AAAAqAAAA2BTB3zVF6D9QmKnivPLUPwAAAD95BQAAAAAAAAHeAAAAKgAAAKxkAN0qGeg/UJip4rzy1D8AAAA/eQUAAAAAAAAB3wAAACoAAABVm/8i1ebnP32+nll1DNU/AAAAP4kFAAAAAAAAAeAAAAAqAAAAKes+IMq65z+q5JPQLSbVPwAAAD+JBQAAAAAAAAHhAAAAKgAAAP06fh2/juc/2QqJR+Y/1T8AAAA/mAUAAAAAAAAB4gAAACoAAAD8o/3R/mjnP9kKiUfmP9U/AAAAP5gFAAAAAAAAAeMAAAAqAAAAz/M8z/M85z/ZColH5j/VPwAAAD+oBQAAAAAAAAHkAAAAKgAAAKRDfMzoEOc/2QqJR+Y/1T8AAAA/uAUAAAAAAAAB5QAAACoAAABNensSk97mP9kKiUfmP9U/AAAAP7gFAAAAAAAAAeYAAAAqAAAA9rB6WD2s5j/ZColH5j/VPwAAAD/HBQAAAAAAAAHnAAAAKgAAAHTOOeecc+Y/2QqJR+Y/1T8AAAA/xwUAAAAAAAAB6AAAACoAAABxoDhQHCjmP9kKiUfmP9U/AAAAP9cFAAAAAAAAAekAAAAqAAAAb3I3uZvc5T/ZColH5j/VPwAAAD/XBQAAAAAAAAHqAAAAKgAAAJhddtlll+U/2QqJR+Y/1T8AAAA/5gUAAAAAAAAB6wAAACoAAADsYfWweljlP9kKiUfmP9U/AAAAP+YFAAAAAAAAAewAAAAqAAAAaX+0P9of5T/ZColH5j/VPwAAAD8ABgAAAAAAAAHtAAAAKgAAAL2DMxfv4OQ/2QqJR+Y/1T8AAAA/AAYAAAAAAAAB7gAAACoAAABmujJdma7kP9kKiUfmP9U/AAAAPxAGAAAAAAAAAe8AAAAqAAAA5Nfx6/h15D80V3M1V3PVPwAAAD8QBgAAAAAAAAHwAAAAKgAAAA5asVeDVuQ/NFdzNVdz1T8AAAA/HwYAAAAAAAAB8QAAACoAAAANwzAMwzDkP2N9aKwPjdU/AAAAPx8GAAAAAAAAAfIAAAAqAAAAYV4wL5gX5D+Qo10jyKbVPwAAAD8vBgAAAAAAAAHzAAAAKgAAAOAScAm4BOQ/kKNdI8im1T8AAAA/LwYAAAAAAAAB9AAAACoAAABgx6/j1/HjP5CjXSPIptU/AAAAPz8GAAAAAAAAAfUAAAAqAAAANa5vLI3r4z+Qo10jyKbVPwAAAD8/BgAAAAAAAAH2AAAAKgAAALVirwat2OM/kKNdI8im1T8AAAA/TgYAAAAAAAAB9wAAACoAAACJSW9PYtLjP5CjXSPIptU/AAAAP04GAAAAAAAAAfgAAAAqAAAACf6uKYK/4z+Qo10jyKbVPwAAAD9eBgAAAAAAAAH5AAAAKgAAALTLLrvssuM/vclSmoDA1T8AAAA/XgYAAAAAAAAB+gAAACoAAAAIZy7ewZnjP73JUpqAwNU/AAAAP20GAAAAAAAAAfsAAAAqAAAAMentSUx64z+9yVKagMDVPwAAAD9tBgAAAAAAAAH8AAAAKgAAADBSbf6LVOM/vclSmoDA1T8AAAA/fQYAAAAAAAAB/QAAACoAAAAFoqz7gCjjP73JUpqAwNU/AAAAP30GAAAAAAAAAf4AAAAqAAAALiRsZwsJ4z+Qo10jyKbVPwAAAD+NBgAAAAAAAAH/AAAAKgAAAAF0q2QA3eI/kKNdI8im1T8AAAA/jQYAAAAAAAABAAEAACoAAABWD6uH1cPiP5CjXSPIptU/AAAAP5wGAAAAAAAAAQEBAAAqAAAAgJFq81+k4j+Qo10jyKbVPwAAAD+cBgAAAAAAAAECAQAAKgAAAKoTKl/qhOI/Y31orA+N1T8AAAA/rAYAAAAAAAABAwEAACoAAAAqyGk5CnLiP2N9aKwPjdU/AAAAP6wGAAAAAAAAAQQBAAAqAAAA1JXpynRl4j9jfWisD43VPwAAAD+8BgAAAAAAAAEFAQAAKgAAAH5jaVzfWOI/Y31orA+N1T8AAAA/vAYAAAAAAAABBgEAACoAAABTSimllFLiP2N9aKwPjdU/AAAAP8sGAAAAAAAAAQcBAAAqAAAA/RepNv9F4j9jfWisD43VPwAAAD/LBgAAAAAAAAEIAQAAKgAAAKflKMhpOeI/Y31orA+N1T8AAAA/2wYAAAAAAAABCQEAACoAAABSs6hZ1CziP2N9aKwPjdU/AAAAP+oGAAAAAAAAAQoBAAAqAAAA/IAo6z4g4j9jfWisD43VPwAAAD/qBgAAAAAAAAELAQAAKgAAANJn6DP0GeI/Y31orA+N1T8AAAA/6gYAAAAAAAABDAEAACoAAABQHCgOFAfiP2N9aKwPjdU/AAAAP/oGAAAAAAAAAQ0BAAAqAAAA++mnn3764T9jfWisD43VPwAAAD8KBwAAAAAAAAEOAQAAKgAAANDQZ+gz9OE/Y31orA+N1T8AAAA/CgcAAAAAAAABDwEAACoAAACltycx6e3hP2N9aKwPjdU/AAAAPxkHAAAAAAAAARABAAAqAAAAe57neZ7n4T9jfWisD43VPwAAAD8ZBwAAAAAAAAERAQAAKgAAAE+Fp8JT4eE/Y31orA+N1T8AAAA/dwcAAAAAAAABEgEAACoAAABPhafCU+HhP5CjXSPIptU/AAAAP4cHAAAAAAAAARMBAAAqAAAAJWxnCwnb4T+Qo10jyKbVPwAAAD+WBwAAAAAAAAEUAQAAKgAAAPpSJ1S+1OE/vclSmoDA1T8AAAA/pgcAAAAAAAABFQEAACoAAAD6UidUvtThP+zvRxE52tU/AAAAP7YHAAAAAAAAARYBAAAqAAAAzznnnHPO4T/s70cROdrVPwAAAD+2BwAAAAAAAAEXAQAAKgAAAM8555xzzuE/GRY9iPHz1T8AAAA/xQcAAAAAAAABGAEAACoAAADPOeecc87hP0g8Mv+pDdY/AAAAP8UHAAAAAAAAARkBAAAqAAAApCCn5SjI4T91Yid2YifWPwAAAD/VBwAAAAAAAAEaAQAAKgAAAHoHZy7eweE/0a4RZNNa1j8AAAA/1QcAAAAAAAABGwEAACoAAAB6B2cu3sHhPyv7+1FEjtY/AAAAP+QHAAAAAAAAARwBAAAqAAAAJNXmv0i14T+HR+Y/tcHWPwAAAD/kBwAAAAAAAAEdAQAAKgAAAPi7pgj+ruE/tW3btm3b1j8AAAA/9AcAAAAAAAABHgEAACoAAAD4u6YI/q7hPz/guhuXKNc/AAAAP/QHAAAAAAAAAR8BAAAqAAAAzqJmUbOo4T/3eI/3eI/XPwAAAD8ECAAAAAAAAAEgAQAAKgAAAKOJJppoouE/UcV55enC1z8AAAA/BAgAAAAAAAABIQEAACoAAAB4cObiHZzhPwleTsHLKdg/AAAAPxMIAAAAAAAAASIBAAAqAAAAeHDm4h2c4T+T0C0m9XbYPwAAAD8TCAAAAAAAAAEjAQAAKgAAAE1XpivTleE/SWkCAtfd2D8AAAA/IwgAAAAAAAABJAEAACoAAAAjPmZ0iI/hP11OwcspeNk/AAAAPyMIAAAAAAAAASUBAAAqAAAA9yQmvT2J4T8V55WnC9/ZPwAAAD8zCAAAAAAAAAEmAQAAKgAAAPckJr09ieE/J8xUcV552j8AAAA/QggAAAAAAAABJwEAACoAAAD3JCa9PYnhPw2LHsT4+do/AAAAP0IIAAAAAAAAASgBAAAqAAAA9yQmvT2J4T8fcN2NS5TbPwAAAD9SCAAAAAAAAAEpAQAAKgAAAPckJr09ieE/Ay+n4OUU3D8AAAA/UggAAAAAAAABKgEAACoAAAD3JCa9PYnhP7vHe7zHe9w/AAAAP1IIAAAAAAAAASsBAAAqAAAA9yQmvT2J4T9xYFCYqeLcPwAAAD9hCAAAAAAAAAEsAQAAKgAAAPckJr09ieE/+9Iv/dIv3T8AAAA/cQgAAAAAAAABLQEAACoAAAD3JCa9PYnhP4VFD2L8fN0/AAAAP3EIAAAAAAAAAS4BAAAqAAAA9yQmvT2J4T/hkflPbbDdPwAAAD+BCAAAAAAAAAEvAQAAKgAAAE1XpivTleE/lyrOK08X3j8AAAA/gQgAAAAAAAABMAEAACoAAAB4cObiHZzhPyGdrZB4ZN4/AAAAP5AIAAAAAAAAATEBAAAqAAAAo4kmmmii4T996Zd+6ZfePwAAAD+QCAAAAAAAAAEyAQAAKgAAAKOJJppoouE/B1x34xLl3j8AAAA/oAgAAAAAAAABMwEAACoAAADOomZRs6jhP2OoYdGDGN8/AAAAP6AIAAAAAAAAATQBAAAqAAAA+LumCP6u4T+99Eu/9EvfPwAAAD+wCAAAAAAAAAE1AQAAKgAAACTV5r9IteE/R2crJB6Z3z8AAAA/sAgAAAAAAAABNgEAACoAAABO7iZ3k7vhP////////98/AAAAP78IAAAAAAAAATcBAAAqAAAAegdnLt7B4T8uJvV2uBngPwAAAD+/CAAAAAAAAAE4AQAAKgAAAKQgp+UoyOE/Wkzq7XAz4D8AAAA/zwgAAAAAAAABOQEAACoAAACkIKflKMjhP6AFWqAFWuA/AAAAP88IAAAAAAAAAToBAAAqAAAA+lInVL7U4T/OK08XvnPgPwAAAD/eCAAAAAAAAAE7AQAAKgAAACVsZwsJ2+E//FFEjnaN4D8AAAA/3ggAAAAAAAABPAEAACoAAAAlbGcLCdvhPxLlvslSmuA/AAAAP+4IAAAAAAAAAT0BAAAqAAAAe57neZ7n4T9AC7RAC7TgPwAAAD/uCAAAAAAAAAE+AQAAKgAAAHue53me5+E/bjGpt8PN4D8AAAA//ggAAAAAAAABPwEAACoAAAD76aeffvrhP4TEI/Of2uA/AAAAP/4IAAAAAAAAAUABAAAqAAAAJgPoVskA4j+y6hhqWPTgPwAAAD8NCQAAAAAAAAFBAQAAKgAAAHw1aMVeDeI/yn2TpTQB4T8AAAA/DQkAAAAAAAABQgEAACoAAADSZ+gz9BniP+AQDuEQDuE/AAAAPx0JAAAAAAAAAUMBAAAqAAAAJ5poookm4j/4o4gc7RrhPwAAAD8dCQAAAAAAAAFEAQAAKgAAAKflKMhpOeI/DjcDWMkn4T8AAAA/LQkAAAAAAAABRQEAACoAAAAoMentSUziPyTKfZOlNOE/AAAAPy0JAAAAAAAAAUYBAAAqAAAA/q4pgr9r4j9S8HIKXk7hPwAAAD88CQAAAAAAAAFHAQAAKgAAAKoTKl/qhOI/aoPtRTpb4T8AAAA/TAkAAAAAAAABSAEAACoAAADWw+ph9bDiP5ip4rzydOE/AAAAP0wJAAAAAAAAAUkBAAAqAAAAAXSrZADd4j+uPF34zoHhPwAAAD9MCQAAAAAAAAFKAQAAKgAAAAMLLLDAAuM/xs/XM6uO4T8AAAA/WwkAAAAAAAABSwEAACoAAACvbyyN6xvjP8bP1zOrjuE/AAAAP1sJAAAAAAAAAUwBAAAqAAAAW9QsahY14z/cYlJvh5vhPwAAAD9rCQAAAAAAAAFNAQAAKgAAAAY5LUdBTuM/3GJSb4eb4T8AAAA/awkAAAAAAAABTgEAACoAAAAH0K2SAXTjP9xiUm+Hm+E/AAAAP3sJAAAAAAAAAU8BAAAqAAAAszSubyyN4z/cYlJvh5vhPwAAAD+KCQAAAAAAAAFQAQAAKgAAAF6ZrkxXpuM/3GJSb4eb4T8AAAA/igkAAAAAAAABUQEAACoAAADe5G5yN7njP9xiUm+Hm+E/AAAAP4oJAAAAAAAAAVIBAAAqAAAAXzAvmBfM4z/cYlJvh5vhPwAAAD+aCQAAAAAAAAFTAQAAKgAAALVirwat2OM/3GJSb4eb4T8AAAA/mgkAAAAAAAABVAEAACoAAAALlS91QuXjP9xiUm+Hm+E/AAAAP6oJAAAAAAAAAVUBAAAqAAAAi+DvmiL44z/Gz9czq47hPwAAAD+5CQAAAAAAAAFWAQAAKgAAALb5L1Jt/uM/rjxd+M6B4T8AAAA/uQkAAAAAAAABVwEAACoAAAAMLLDAAgvkP4AWaIEWaOE/AAAAP8kJAAAAAAAAAVgBAAAqAAAAYV4wL5gX5D9qg+1FOlvhPwAAAD/JCQAAAAAAAAFZAQAAKgAAAGFeMC+YF+Q/PF34zoFB4T8AAAA/2AkAAAAAAAABWgEAACoAAAC3kLCdLSTkPyTKfZOlNOE/AAAAP9gJAAAAAAAAAVsBAAAqAAAAt5CwnS0k5D8ONwNYySfhPwAAAD/oCQAAAAAAAAFcAQAAKgAAALeQsJ0tJOQ/+KOIHO0a4T8AAAA/+AkAAAAAAAABXQEAACoAAAANwzAMwzDkP/ijiBztGuE/AAAAPyIKAAAAAAAAAV4BAAAqAAAAN9xwww035D/4o4gc7RrhPwAAAD8yCgAAAAAAAAFfAQAAKgAAAGP1sHpYPeQ/DjcDWMkn4T8AAAA/QQoAAAAAAAABYAEAACoAAAAJRFn3AVHuP3xorA+N9eE/AAAAPwAAAAAAAAAAAWEBAAAqAAAAM12ZrkxX7j98aKwPjfXhPwAAAD9KAAAAAAAAAAFiAQAAKgAAAImPGR3iY+4/fGisD4314T8AAAA/WgAAAAAAAAABYwEAACoAAACzqFnULGruP2bVMdSw6OE/AAAAP2kAAAAAAAAAAWQBAAAqAAAA38GZi3dw7j9m1THUsOjhPwAAAD9pAAAAAAAAAAFlAQAAKgAAAAnb2ULCdu4/TkK3mNTb4T8AAAA/eQAAAAAAAAABZgEAACoAAABfDVqxV4PuPzivPF34zuE/AAAAP3kAAAAAAAAAAWcBAAAqAAAAiyaaaKKJ7j8gHMIhHMLhPwAAAD+JAAAAAAAAAAFoAQAAKgAAAOFYGtc3lu4/8vXMqmOo4T8AAAA/iQAAAAAAAAABaQEAACoAAABhpNr8F6nuP8bP1zOrjuE/AAAAP5gAAAAAAAAAAWoBAAAqAAAA4e+aIvi77j+YqeK88nThPwAAAD+oAAAAAAAAAAFrAQAAKgAAALdt27Zt2+4/UvByCl5O4T8AAAA/qAAAAAAAAAABbAEAACoAAACN6xtL4/ruPyTKfZOlNOE/AAAAP6gAAAAAAAAAAW0BAAAqAAAAOVAcKA4U7z/gEA7hEA7hPwAAAD+3AAAAAAAAAAFuAQAAKgAAALmb3E3uJu8/suoYalj04D8AAAA/xwAAAAAAAAABbwEAACoAAAAPzly8gzPvP24xqbfDzeA/AAAAP8cAAAAAAAAAAXABAAAqAAAAO+ecc8457z9AC7RAC7TgPwAAAD/HAAAAAAAAAAFxAQAAKgAAAGUA3SoZQO8/KHg5BS+n4D8AAAA/1wAAAAAAAAABcgEAACoAAAC7Ml2ZrkzvP/xRRI52jeA/AAAAP+YAAAAAAAAAAXMBAAAqAAAA5UudUPlS7z/OK08XvnPgPwAAAD/mAAAAAAAAAAF0AQAAKgAAAOVLnVD5Uu8/tpjU2+Fm4D8AAAA/9gAAAAAAAAABdQEAACoAAAARZd0HRFnvP4hy32QpTeA/AAAAP/YAAAAAAAAAAXYBAAAqAAAAO34dv45f7z9y32QpTUDgPwAAAD8GAQAAAAAAAAF3AQAAKgAAAGWXXXbZZe8/Wkzq7XAz4D8AAAA/BgEAAAAAAAABeAEAACoAAACRsJ0tJGzvPxaTejvcDOA/AAAAPxUBAAAAAAAAAXkBAAAqAAAAu8nd5G5y7z/R2QqJR+bfPwAAAD8VAQAAAAAAAAF6AQAAKgAAAOfiHZy5eO8/dY0gm9ay3z8AAAA/JQEAAAAAAAABewEAACoAAADn4h2cuXjvP0dnKyQemd8/AAAAPyUBAAAAAAAAAXwBAAAqAAAAPRWeCk+F7z+99Eu/9EvfPwAAAD80AQAAAAAAAAF9AQAAKgAAAGcu3sGZi+8/j85WSDwy3z8AAAA/NAEAAAAAAAABfgEAACoAAABnLt7BmYvvPzOCbFrL/t4/AAAAP0QBAAAAAAAAAX8BAAAqAAAAk0ceeeSR7z+rD431obHePwAAAD9EAQAAAAAAAAGAAQAAKgAAAOl5nud5nu8/x1DDogcx3j8AAAA/VAEAAAAAAAABgQEAACoAAABpxV4NWrHvPw+47sYlyt0/AAAAP1QBAAAAAAAAAYIBAAAqAAAAk96exKS37z9XHxrrQ2PdPwAAAD9jAQAAAAAAAAGDAQAAKgAAAOkQHzM6xO8/oYZFD2L83D8AAAA/YwEAAAAAAAABhAEAACoAAAA/Q5+hz9DvP+ntcDOAldw/AAAAP3MBAAAAAAAAAYUBAAAqAAAAa1zfWBrX7z9fe5HOVkjcPwAAAD9zAQAAAAAAAAGGAQAAKgAAAGtc31ga1+8/Ay+n4OUU3D8AAAA/gwEAAAAAAAABhwEAACoAAACVdR8QZd3vP3m8x3u8x9s/AAAAP5IBAAAAAAAAAYgBAAAqAAAAlXUfEGXd7z8fcN2NS5TbPwAAAD+SAQAAAAAAAAGJAQAAKgAAAMGOX8ev4+8/wyPzn9pg2z8AAAA/kgEAAAAAAAABigEAACoAAADBjl/Hr+PvP2fXCLJpLds/AAAAP6IBAAAAAAAAAYsBAAAqAAAAwY5fx6/j7z8Nix7E+PnaPwAAAD+xAQAAAAAAAAGMAQAAKgAAAMGOX8ev4+8/sT401ofG2j8AAAA/sQEAAAAAAAABjQEAACoAAADBjl/Hr+PvP1XySegWk9o/AAAAP7EBAAAAAAAAAY4BAAAqAAAAwY5fx6/j7z8nzFRxXnnaPwAAAD/BAQAAAAAAAAGPAQAAKgAAAMGOX8ev4+8/+aVf+qVf2j8AAAA/wQEAAAAAAAABkAEAACoAAADBjl/Hr+PvP51ZdQw1LNo/AAAAP9EBAAAAAAAAAZEBAAAqAAAAlXUfEGXd7z9BDYsexPjZPwAAAD/RAQAAAAAAAAGSAQAAKgAAAJV1HxBl3e8/FeeVpwvf2T8AAAA/4AEAAAAAAAABkwEAACoAAABrXN9YGtfvP4t0tkLikdk/AAAAP+ABAAAAAAAAAZQBAAAqAAAAP0Ofoc/Q7z8vKMxUcV7ZPwAAAD/wAQAAAAAAAAGVAQAAKgAAAOkQHzM6xO8/09vhZgAr2T8AAAA/8AEAAAAAAAABlgEAACoAAACT3p7EpLfvP0lpAgLX3dg/AAAAPwACAAAAAAAAAZcBAAAqAAAAacVeDVqx7z/vHBgUZqrYPwAAAD8PAgAAAAAAAAGYAQAAKgAAAD2sHlYPq+8/wfYina2Q2D8AAAA/DwIAAAAAAAABmQEAACoAAAATk96exKTvP2WqOK88Xdg/AAAAPw8CAAAAAAAAAZoBAAAqAAAA6Xme53me7z8JXk7ByynYPwAAAD8fAgAAAAAAAAGbAQAAKgAAAL1gXjAvmO8/getuXKLc1z8AAAA/LgIAAAAAAAABnAEAACoAAACTRx555JHvP/d4j/d4j9c/AAAAPy4CAAAAAAAAAZ0BAAAqAAAAPRWeCk+F7z+bLKUJCFzXPwAAAD8+AgAAAAAAAAGeAQAAKgAAAOfiHZy5eO8/EbrFpN4O1z8AAAA/PgIAAAAAAAABnwEAACoAAABll1122WXvP1sh8cj8p9Y/AAAAP04CAAAAAAAAAaABAAAqAAAAO34dv45f7z//1Abbi3TWPwAAAD9OAgAAAAAAAAGhAQAAKgAAALsyXZmuTO8/dWIndmIn1j8AAAA/XQIAAAAAAAABogEAACoAAABlAN0qGUDvP+zvRxE52tU/AAAAP10CAAAAAAAAAaMBAAAqAAAAuZvcTe4m7z9jfWisD43VPwAAAD9tAgAAAAAAAAGkAQAAKgAAADlQHCgOFO8/2QqJR+Y/1T8AAAA/bQIAAAAAAAABpQEAACoAAABj0tuTmPTuP1CYqeK88tQ/AAAAP30CAAAAAAAAAaYBAAAqAAAAt23btm3b7j/0S7/0S7/UPwAAAD99AgAAAAAAAAGnAQAAKgAAAOHvmiL4u+4/l//UBtuL1D8AAAA/jAIAAAAAAAABqAEAACoAAABhpNr8F6nuPz2z6hhqWNQ/AAAAP4wCAAAAAAAAAakBAAAqAAAAtT/aH+2P7j/hZgAr+STUPwAAAD+cAgAAAAAAAAGqAQAAKgAAADX0GfoMfe4/tEALtEAL1D8AAAA/qwIAAAAAAAABqwEAACoAAACJjxkd4mPuP4UaFj2I8dM/AAAAP6sCAAAAAAAAAawBAAAqAAAAsxHZiGxE7j8qzitPF77TPwAAAD+rAgAAAAAAAAGtAQAAKgAAALF6WD2sHu4/zoFBYaaK0z8AAAA/uwIAAAAAAAABrgEAACoAAACx49fx6/jtP59bTOrtcNM/AAAAP7sCAAAAAAAAAa8BAAAqAAAAhTMX7+DM7T9yNVdzNVfTPwAAAD/LAgAAAAAAAAGwAQAAKgAAAANR1n1AlO0/FulshcQj0z8AAAA/ywIAAAAAAAABsQEAACoAAACrh9XD6mHtPxbpbIXEI9M/AAAAP9oCAAAAAAAAAbIBAAAqAAAA1QmVL3VC7T8W6WyFxCPTPwAAAD/aAgAAAAAAAAGzAQAAKgAAAP+LVJv/Iu0/FulshcQj0z8AAAA/6gIAAAAAAAABtAEAACoAAAB9QJR1HxDtPxbpbIXEI9M/AAAAP+oCAAAAAAAAAbUBAAAqAAAA/fTTTz/97D8W6WyFxCPTPwAAAD/6AgAAAAAAAAG2AQAAKgAAAH2pEypf6uw/FulshcQj0z8AAAA/+gIAAAAAAAABtwEAACoAAADRRBNNNNHsPxbpbIXEI9M/AAAAPwkDAAAAAAAAAbgBAAAqAAAAUflSJ1S+7D8W6WyFxCPTPwAAAD8JAwAAAAAAAAG5AQAAKgAAANGtkgF0q+w/FulshcQj0z8AAAA/GQMAAAAAAAABugEAACoAAAAlSZIkSZLsPxbpbIXEI9M/AAAAPxkDAAAAAAAAAbsBAAAqAAAApf3R/mh/7D8W6WyFxCPTPwAAAD8oAwAAAAAAAAG8AQAAKgAAACOyEdmIbOw/RQ9i/Hw90z8AAAA/KAMAAAAAAAABvQEAACoAAACjZlGzqFnsP0UPYvx8PdM/AAAAPzgDAAAAAAAAAb4BAAAqAAAATTTRRBNN7D9FD2L8fD3TPwAAAD9IAwAAAAAAAAG/AQAAKgAAAKPP0GfoM+w/cjVXczVX0z8AAAA/SAMAAAAAAAABwAEAACoAAAAhhBBCCCHsP86BQWGmitM/AAAAP0gDAAAAAAAAAcEBAAAqAAAAoThQHCgO7D/7pzbYXqTTPwAAAD9XAwAAAAAAAAHCAQAAKgAAAKChz9Bn6Os/Ks4rTxe+0z8AAAA/ZwMAAAAAAAABwwEAACoAAAAfVg+rh9XrPyrOK08XvtM/AAAAP2cDAAAAAAAAAcQBAAAqAAAAnwpPhafC6z9Y9CDGz9fTPwAAAD9nAwAAAAAAAAHFAQAAKgAAAB6/jl/Hr+s/hRoWPYjx0z8AAAA/dwMAAAAAAAABxgEAACoAAABIQU7LUZDrP+FmACv5JNQ/AAAAP4YDAAAAAAAAAccBAAAqAAAAndxN7iZ36z8OjfWhsT7UPwAAAD+GAwAAAAAAAAHIAQAAKgAAAMZeDVqxV+s/PbPqGGpY1D8AAAA/lgMAAAAAAAAByQEAACoAAADv4MzFOzjrP5f/1Abbi9Q/AAAAP5YDAAAAAAAAAcoBAAAqAAAAGWOMMcYY6z8hcrRrBNnUPwAAAD+lAwAAAAAAAAHLAQAAKgAAABjMC+YF8+o/fb6eWXUM1T8AAAA/pQMAAAAAAAABzAEAACoAAADsG0vj+sbqPwYxfr6eWdU/AAAAP7UDAAAAAAAAAc0BAAAqAAAA64TKlzqh6j+Qo10jyKbVPwAAAD+1AwAAAAAAAAHOAQAAKgAAAD8gyroPiOo/7O9HETna1T8AAAA/xQMAAAAAAAABzwEAACoAAABpookmmmjqP6KIHO0aQdY/AAAAP8UDAAAAAAAAAdABAAAqAAAAvj2JSW9P6j/RrhFk01rWPwAAAD/UAwAAAAAAAAHRAQAAKgAAABPZiGxENuo/WyHxyPyn1j8AAAA/1AMAAAAAAAAB0gEAACoAAACRjchGZCPqP7Vt27Zt29Y/AAAAP+QDAAAAAAAAAdMBAAAqAAAAPFtI2M4W6j8/4LoblyjXPwAAAD/kAwAAAAAAAAHUAQAAKgAAABFCCCGEEOo/myylCQhc1z8AAAA/9AMAAAAAAAAB1QEAACoAAAC8D4iy7gPqP/d4j/d4j9c/AAAAP/QDAAAAAAAAAdYBAAAqAAAAkPZH+6P96T9RxXnl6cLXPwAAAD8DBAAAAAAAAAHXAQAAKgAAAGbdB0RZ9+k/2zdZShMQ2D8AAAA/AwQAAAAAAAAB2AEAACoAAAAQq4fVw+rpPzeEQziEQ9g/AAAAPxMEAAAAAAAAAdkBAAAqAAAAEKuH1cPq6T+T0C0m9XbYPwAAAD8TBAAAAAAAAAHaAQAAKgAAAOWRRx555Ok/7xwYFGaq2D8AAAA/IgQAAAAAAAAB2wEAACoAAADlkUceeeTpP0lpAgLX3dg/AAAAPyIEAAAAAAAAAdwBAAAqAAAAu3gHZy7e6T8BAtfduETZPwAAAD8yBAAAAAAAAAHdAQAAKgAAALt4B2cu3uk/i3S2QuKR2T8AAAA/PAQAAAAAAAAB3gEAACoAAACPX8ev49fpPxXnlacL39k/AAAAP0wEAAAAAAAAAd8BAAAqAAAAj1/Hr+PX6T/Lf2qD7UXaPwAAAD9MBAAAAAAAAAHgAQAAKgAAAGVGh/iY0ek/3WQpTUDg2j8AAAA/WwQAAAAAAAAB4QEAACoAAABlRof4mNHpP8Mj85/aYNs/AAAAP2sEAAAAAAAAAeIBAAAqAAAAOS1HQU7L6T/VCLJpLfvbPwAAAD9rBAAAAAAAAAHjAQAAKgAAAA8UB4oDxek/6e1wM4CV3D8AAAA/awQAAAAAAAAB5AEAACoAAAAPFAeKA8XpPyv5JHSLSd0/AAAAP3sEAAAAAAAAAeUBAAAqAAAADxQHigPF6T+XKs4rTxfePwAAAD97BAAAAAAAAAHmAQAAKgAAAA8UB4oDxek/B1x34xLl3j8AAAA/igQAAAAAAAAB5wEAACoAAAAPFAeKA8XpP9HZColH5t8/AAAAP4oEAAAAAAAAAegBAAAqAAAADxQHigPF6T+2mNTb4WbgPwAAAD+aBAAAAAAAAAHpAQAAKgAAAA8UB4oDxek/suoYalj04D8AAAA/qQQAAAAAAAAB6gEAACoAAAA5LUdBTsvpP4AWaIEWaOE/AAAAP6kEAAAAAAAAAesBAAAqAAAAj1/Hr+PX6T84rzxd+M7hPwAAAD+pBAAAAAAAAAHsAQAAKgAAAOWRRx555Ok/wiEcwiEc4j8AAAA/uQQAAAAAAAAB7QEAACoAAAA7xMeMDvHpP0qU+yZLaeI/AAAAP7kEAAAAAAAAAe4BAAAqAAAAvA+Isu4D6j+8c2BQmKniPwAAAD/JBAAAAAAAAAHvAQAAKgAAAOYoyGk5Cuo/Ai3QAi3Q4j8AAAA/2AQAAAAAAAAB8AEAACoAAAA8W0jYzhbqP0bmP7XB9uI/AAAAP9gEAAAAAAAAAfEBAAAqAAAAZ3SIjxkd6j90DDUsehDjPwAAAD/oBAAAAAAAAAHyAQAAKgAAABPZiGxENuo/0FgfGutD4z8AAAA/6AQAAAAAAAAB8wEAACoAAAA98sgjjzzqP/5+FJGjXeM/AAAAP/gEAAAAAAAAAfQBAAAqAAAAvj2JSW9P6j8spQkIXHfjPwAAAD/4BAAAAAAAAAH1AQAAKgAAAGmiiSaaaOo/Wsv+fhSR4z8AAAA/BwUAAAAAAAAB9gEAACoAAADp7UlMenvqP4bx8/XMquM/AAAAPwcFAAAAAAAAAfcBAAAqAAAAPyDKug+I6j+ehG4xqbfjPwAAAD8XBQAAAAAAAAH4AQAAKgAAABaeCk+Fp+o/zKpjqGHR4z8AAAA/FwUAAAAAAAAB+QEAACoAAACW6cp0ZbrqP+Q93uM93uM/AAAAPyYFAAAAAAAAAfoBAAAqAAAAQU7LUZDT6j8QZNNa9vfjPwAAAD8mBQAAAAAAAAH7AQAAKgAAAMOZi3dw5uo/EGTTWvb34z8AAAA/NgUAAAAAAAAB/AEAACoAAABD5UudUPnqPyj3TZbSBOQ/AAAAPzYFAAAAAAAAAf0BAAAqAAAA7klMensS6z8+isjRrhHkPwAAAD9GBQAAAAAAAAH+AQAAKgAAABljjDHGGOs/PorI0a4R5D8AAAA/RgUAAAAAAAAB/wEAACoAAABvlQygWyXrPz6KyNGuEeQ/AAAAP1UFAAAAAAAAAQACAAAqAAAAma5MV6Yr6z8+isjRrhHkPwAAAD9VBQAAAAAAAAEBAgAAKgAAAMXHjA7xMes/PorI0a4R5D8AAAA/ZQUAAAAAAAABAgIAACoAAADv4MzFOzjrPyj3TZbSBOQ/AAAAP3UFAAAAAAAAAQMCAAAqAAAAG/oMfYY+6z8o902W0gTkPwAAAD+EBQAAAAAAAAEEAgAAKgAAABv6DH2GPus/EGTTWvb34z8AAAA/hAUAAAAAAAABBQIAACoAAABFE0000UTrP/rQWB8a6+M/AAAAP5QFAAAAAAAAAQYCAAAqAAAARRNNNNFE6z/kPd7jPd7jPwAAAD+UBQAAAAAAAAEHAgAAKgAAAHAsjesbS+s/5D3e4z3e4z8AAAA/owUAAAAAAAABCAIAACoAAACbRc2iZlHrP8yqY6hh0eM/AAAAP6MFAAAAAAAAAQkCAAAqAAAAm0XNomZR6z+2F+lshcTjPwAAAD+zBQAAAAAAAAEKAgAAKgAAAJtFzaJmUes/noRuMam34z8AAAA/swUAAAAAAAABCwIAACoAAACbRc2iZlHrP4bx8/XMquM/AAAAP9IFAAAAAAAAAQwCAAAqAAAAYq8Grdir0T/0obE+NNbnPwAAAD8AAAAAAAAAAAENAgAAKgAAALjhhhtuuNE/9KGxPjTW5z8AAAA/LwAAAAAAAAABDgIAACoAAAAOFAeKA8XRP/ShsT401uc/AAAAPy8AAAAAAAAAAQ8CAAAqAAAAY0aH+JjR0T/0obE+NNbnPwAAAD8/AAAAAAAAAAEQAgAAKgAAAA+rh9XD6tE/9KGxPjTW5z8AAAA/PwAAAAAAAAABEQIAACoAAAAQQgghhBDSP9wONwNYyec/AAAAP08AAAAAAAAAARICAAAqAAAAZwsJ29lC0j/Ie7zHe7znPwAAAD9PAAAAAAAAAAETAgAAKgAAAGk5CnJajtI/yHu8x3u85z8AAAA/XgAAAAAAAAABFAIAACoAAADAAgsssMDSP5hVx1DDouc/AAAAP2wAAAAAAAAAARUCAAAqAAAAGGOMMcYY0z+CwkwV55XnPwAAAD98AAAAAAAAAAEWAgAAKgAAAB0oDhQHitM/VJxXni585z8AAAA/fAAAAAAAAAABFwIAACoAAAAfVg+rh9XTPz4J3WJSb+c/AAAAP4sAAAAAAAAAARgCAAAqAAAAeE0R/F1T1D8mdmIndmLnPwAAAD+LAAAAAAAAAAEZAgAAKgAAACbgEnAJuNQ/DuPn65lV5z8AAAA/mwAAAAAAAAABGgIAACoAAAAppZRSSinVPw7j5+uZVec/AAAAP6sAAAAAAAAAARsCAAAqAAAALWoWNYua1T/4T22wvUjnPwAAAD+rAAAAAAAAAAEcAgAAKgAAADAvmBfMC9Y/4rzydOE75z8AAAA/ugAAAAAAAAABHQIAACoAAADfWBrXN5bWP+K88nThO+c/AAAAP7oAAAAAAAAAAR4CAAAqAAAA4h2cuXgH1z/KKXg5BS/nPwAAAD/KAAAAAAAAAAEfAgAAKgAAAOfiHZy5eNc/yil4OQUv5z8AAAA/ygAAAAAAAAABIAIAACoAAACVDKBbJQPYP7SW/f0oIuc/AAAAP9oAAAAAAAAAASECAAAqAAAA7wOirPuA2D+cA4PCTBXnPwAAAD/aAAAAAAAAAAEiAgAAKgAAAPNfpNr8F9k/hnAIh3AI5z8AAAA/6QAAAAAAAAABIwIAACoAAAD3JCa9PYnZP1hKExC47uY/AAAAP+kAAAAAAAAAASQCAAAqAAAATxwoDhQH2j9Ct5jU2+HmPwAAAD/5AAAAAAAAAAElAgAAKgAAAFPhqfBUeNo/KiQemf/U5j8AAAA/+QAAAAAAAAABJgIAACoAAAABdKtkAN3aPxSRo10jyOY/AAAAPwgBAAAAAAAAAScCAAAqAAAAW2uttdZa2z/8/SgiR7vmPwAAAD8IAQAAAAAAAAEoAgAAKgAAAF8wL5gXzNs/5mqu5mqu5j8AAAA/GAEAAAAAAAABKQIAACoAAAANWrFXg1bcP+ZqruZqruY/AAAAPxgBAAAAAAAAASoCAAAqAAAAZ1GzqFnU3D/O1zOrjqHmPwAAAD8oAQAAAAAAAAErAgAAKgAAABcStrOFhN0/ih7E+Pl65j8AAAA/KAEAAAAAAAABLAIAACoAAABzoDhQHCjeP4oexPj5euY/AAAAPzcBAAAAAAAAAS0CAAAqAAAAyy677LLL3j9yi0m9HW7mPwAAAD83AQAAAAAAAAEuAgAAKgAAANMhPmZ0iN8/cotJvR1u5j8AAAA/RwEAAAAAAAABLwIAACoAAADCvGBeMC/gP3KLSb0dbuY/AAAAP0cBAAAAAAAAATACAAAqAAAAm2iiiSaa4D+gsT401ofmPwAAAD9XAQAAAAAAAAExAgAAKgAAAEj7o/3R/uA/oLE+NNaH5j8AAAA/VwEAAAAAAAABMgIAACoAAADMdGW6Ml3hP7hEuW+ylOY/AAAAP2YBAAAAAAAAATMCAAAqAAAAJNXmv0i14T/O1zOrjqHmPwAAAD9mAQAAAAAAAAE0AgAAKgAAAKZOqHypE+I//P0oIke75j8AAAA/dgEAAAAAAAABNQIAACoAAADUlenKdGXiPxSRo10jyOY/AAAAP3YBAAAAAAAAATYCAAAqAAAAgJFq81+k4j8qJB6Z/9TmPwAAAD+FAQAAAAAAAAE3AgAAKgAAAC2N6xtL4+I/QreY1Nvh5j8AAAA/hQEAAAAAAAABOAIAACoAAACEVuzVoBXjP1hKExC47uY/AAAAP5UBAAAAAAAAATkCAAAqAAAAsAat2KtB4z9YShMQuO7mPwAAAD+VAQAAAAAAAAE6AgAAKgAAADBSbf6LVOM/bt2NS5T75j8AAAA/pQEAAAAAAAABOwIAACoAAACxnS0kbGfjP4ZwCIdwCOc/AAAAP6UBAAAAAAAAATwCAAAqAAAAB9CtkgF04z+GcAiHcAjnPwAAAD+0AQAAAAAAAAE9AgAAKgAAAF0CLgGXgOM/hnAIh3AI5z8AAAA/tAEAAAAAAAABPgIAACoAAACzNK5vLI3jP4ZwCIdwCOc/AAAAP8QBAAAAAAAAAT8CAAAqAAAACGcu3sGZ4z9u3Y1LlPvmPwAAAD/EAQAAAAAAAAFAAgAAKgAAAN7kbnI3ueM/bt2NS5T75j8AAAA/1AEAAAAAAAABQQIAACoAAACJSW9PYtLjPyokHpn/1OY/AAAAP9QBAAAAAAAAAUICAAAqAAAAYMev49fx4z/8/SgiR7vmPwAAAD/jAQAAAAAAAAFDAgAAKgAAAAwssMACC+Q/uES5b7KU5j8AAAA/4wEAAAAAAAABRAIAACoAAAANwzAMwzDkP4oexPj5euY/AAAAP/MBAAAAAAAAAUUCAAAqAAAA40BxoDhQ5D9GZVRGZVTmPwAAAD8CAgAAAAAAAAFGAgAAKgAAAOTX8ev4deQ/LtLZColH5j8AAAA/AgIAAAAAAAABRwIAACoAAAC7VTKAbpXkPxg/X8+sOuY/AAAAPwICAAAAAAAAAUgCAAAqAAAAO6HypU6o5D8ArOST0C3mPwAAAD8SAgAAAAAAAAFJAgAAKgAAALzssssuu+Q/AKzkk9At5j8AAAA/IgIAAAAAAAABSgIAACoAAAARHzM6xMfkP+oYalj0IOY/AAAAPyICAAAAAAAAAUsCAAAqAAAAPDhz8Q7O5D/qGGpY9CDmPwAAAD8xAgAAAAAAAAFMAgAAKgAAAGdRs6hZ1OQ/6hhqWPQg5j8AAAA/MQIAAAAAAAABTQIAACoAAACRavNfpNrkP+oYalj0IOY/AAAAP0ECAAAAAAAAAU4CAAAqAAAAvYMzF+/g5D/She8cGBTmPwAAAD9BAgAAAAAAAAFPAgAAKgAAABO2s4WE7eQ/0oXvHBgU5j8AAAA/UQIAAAAAAAABUAIAACoAAABo6DP0GfrkP9KF7xwYFOY/AAAAP1ECAAAAAAAAAVECAAAqAAAAFE000UQT5T/She8cGBTmPwAAAD9gAgAAAAAAAAFSAgAAKgAAABXktBwFOeU/0oXvHBgU5j8AAAA/YAIAAAAAAAABUwIAACoAAADASLX5L1LlP9KF7xwYFOY/AAAAP3ACAAAAAAAAAVQCAAAqAAAAbK211lpr5T/She8cGBTmPwAAAD9wAgAAAAAAAAFVAgAAKgAAAO34dfw6fuU/0oXvHBgU5j8AAAA/fwIAAAAAAAABVgIAACoAAABtRDYiG5HlP9KF7xwYFOY/AAAAP38CAAAAAAAAAVcCAAAqAAAAGKk2/0Wq5T/She8cGBTmPwAAAD+PAgAAAAAAAAFYAgAAKgAAAJn09iQmveU/0oXvHBgU5j8AAAA/jwIAAAAAAAABWQIAACoAAAAZQLdKBtDlP9KF7xwYFOY/AAAAP58CAAAAAAAAAVoCAAAqAAAAm4t3cObi5T/She8cGBTmPwAAAD+fAgAAAAAAAAFbAgAAKgAAAMWktycx6eU/0oXvHBgU5j8AAAA/rgIAAAAAAAABXAIAACoAAADwvffee+/lP9KF7xwYFOY/AAAAP64CAAAAAAAAAV0CAAAqAAAAG9c3lsb15T/She8cGBTmPwAAAD++AgAAAAAAAAFeAgAAKgAAAPC999577+U/0oXvHBgU5j8AAAA/eQMAAAAAAAABXwIAACoAAADFpLcnMenlP9KF7xwYFOY/AAAAP3kDAAAAAAAAAWACAAAqAAAAm4t3cObi5T/She8cGBTmPwAAAD+JAwAAAAAAAAFhAgAAKgAAABlAt0oG0OU/0oXvHBgU5j8AAAA/iQMAAAAAAAABYgIAACoAAABu27Zt27blP9KF7xwYFOY/AAAAP5kDAAAAAAAAAWMCAAAqAAAA6z4gyroP2D+oOK88XfjuPwAAAD8AAAAAAAAAAAFkAgAAKgAAAOs+IMq6D9g/vsspeDkF7z8AAAA/HwAAAAAAAAABZQIAACoAAACVDKBbJQPYP77LKXg5Be8/AAAAPx8AAAAAAAAAAWYCAAAqAAAAlQygWyUD2D/WXqSzFRLvPwAAAD8/AAAAAAAAAAFnAgAAKgAAAJUMoFslA9g/7vEe7/Ee7z8AAAA/XgAAAAAAAAABaAIAACoAAACVDKBbJQPYPwSFmSrOK+8/AAAAP14AAAAAAAAAAWkCAAAqAAAA6z4gyroP2D8EhZkqzivvPwAAAD9tAAAAAAAAAAFqAgAAKgAAAEFxoDhQHNg/GhgUZqo47z8AAAA/fQAAAAAAAAABawIAACoAAABDCCGEEELYPzKrjqGGRe8/AAAAP40AAAAAAAAAAWwCAAAqAAAAQ5+hz9Bn2D8yq46hhkXvPwAAAD+NAAAAAAAAAAFtAgAAKgAAAEU2IhuRjdg/SD4J3WJS7z8AAAA/nAAAAAAAAAABbgIAACoAAACb/yLV5r/YP2DRgxg/X+8/AAAAP5wAAAAAAAAAAW8CAAAqAAAA81+k2vwX2T+O93iP93jvPwAAAD+sAAAAAAAAAAFwAgAAKgAAAPWNpXF9Y9k/pIrzytOF7z8AAAA/rAAAAAAAAAABcQIAACoAAAD5UidUvtTZP7wdbgawku8/AAAAP7wAAAAAAAAAAXICAAAqAAAAU0oppZRS2j/SsOhBjJ/vPwAAAD+8AAAAAAAAAAFzAgAAKgAAAFUPq4fVw9o/6ENjfWis7z8AAAA/ywAAAAAAAAABdAIAACoAAAAFOS1HQU7bPwDX3bhEue8/AAAAP8sAAAAAAAAAAXUCAAAqAAAAXzAvmBfM2z8A1924RLnvPwAAAD/bAAAAAAAAAAF2AgAAKgAAAA1asVeDVtw/ANfduES57z8AAAA/2wAAAAAAAAABdwIAACoAAAC7gzMX7+DcPxhqWPQgxu8/AAAAP+oAAAAAAAAAAXgCAAAqAAAAv0i1+S9S3T8Yalj0IMbvPwAAAD/qAAAAAAAAAAF5AgAAKgAAAMMNN9xww90/GGpY9CDG7z8AAAA/+gAAAAAAAAABegIAACoAAAAdBTktR0HePxhqWPQgxu8/AAAAP/oAAAAAAAAAAXsCAAAqAAAAy5c6ofKl3j8Yalj0IMbvPwAAAD8KAQAAAAAAAAF8AgAAKgAAAHkqPBWeCt8/ANfduES57z8AAAA/CgEAAAAAAAABfQIAACoAAADTIT5mdIjfP+hDY31orO8/AAAAPxkBAAAAAAAAAX4CAAAqAAAA1ea/SLX53z/SsOhBjJ/vPwAAAD8ZAQAAAAAAAAF/AgAAKgAAAMK8YF4wL+A/pIrzytOF7z8AAAA/KQEAAAAAAAABgAIAACoAAACa0SE+ZnTgP3Zk/lMbbO8/AAAAPzkBAAAAAAAAAYECAAAqAAAARs2iZlGz4D9IPgndYlLvPwAAAD85AQAAAAAAAAGCAgAAKgAAAPPII4888uA/MquOoYZF7z8AAAA/OQEAAAAAAAABgwIAACoAAADL3eRucjfhPxoYFGaqOO8/AAAAP0gBAAAAAAAAAYQCAAAqAAAAovKlTqh84T8EhZkqzivvPwAAAD9IAQAAAAAAAAGFAgAAKgAAAHoHZy7eweE/1l6ksxUS7z8AAAA/WAEAAAAAAAABhgIAACoAAAB8NWjFXg3iP77LKXg5Be8/AAAAP1gBAAAAAAAAAYcCAAAqAAAA/RepNv9F4j+oOK88XfjuPwAAAD9nAQAAAAAAAAGIAgAAKgAAAKoTKl/qhOI/ehK6xaTe7j8AAAA/ZwEAAAAAAAABiQIAACoAAADWw+ph9bDiP2R/P4rI0e4/AAAAP3cBAAAAAAAAAYoCAAAqAAAArEEr9mrQ4j82WUoTELjuPwAAAD93AQAAAAAAAAGLAgAAKgAAAC2N6xtL4+I/IMbP1zOr7j8AAAA/hwEAAAAAAAABjAIAACoAAAAtjesbS+PiPwgzVZxXnu4/AAAAP4cBAAAAAAAAAY0CAAAqAAAAV6Yr05Xp4j/wn9pge5HuPwAAAD+WAQAAAAAAAAGOAgAAKgAAAFemK9OV6eI/2gxgJZ+E7j8AAAA/lgEAAAAAAAABjwIAACoAAABXpivTleniP8R55enCd+4/AAAAP6YBAAAAAAAAAZACAAAqAAAAV6Yr05Xp4j+WU/ByCl7uPwAAAD+mAQAAAAAAAAGRAgAAKgAAAFemK9OV6eI/UpqAwHU37j8AAAA/tgEAAAAAAAABkgIAACoAAABXpivTleniPwzhEA7hEO4/AAAAP7YBAAAAAAAAAZMCAAAqAAAAV6Yr05Xp4j/IJ6FbTOrtPwAAAD/FAQAAAAAAAAGUAgAAKgAAAFemK9OV6eI/hG4xqbfD7T8AAAA/xQEAAAAAAAABlQIAACoAAABXpivTleniPygiR7tGkO0/AAAAP9UBAAAAAAAAAZYCAAAqAAAAV6Yr05Xp4j/M1VzN1VztPwAAAD/kAQAAAAAAAAGXAgAAKgAAAFemK9OV6eI/nq9nVh1D7T8AAAA/5AEAAAAAAAABmAIAACoAAAAtjesbS+PiP0JjfWisD+0/AAAAP/QBAAAAAAAAAZkCAAAqAAAA11prrbXW4j/+qQ22F+nsPwAAAD/0AQAAAAAAAAGaAgAAKgAAANdaa6211uI/uPCdA4PC7D8AAAA/BAIAAAAAAAABmwIAACoAAACCKOs+IMriP4zKqIzKqOw/AAAAPwQCAAAAAAAAAZwCAAAqAAAAVg+rh9XD4j9cpLMVEo/sPwAAAD8TAgAAAAAAAAGdAgAAKgAAAKuqqqqqquI/Ln6+nll17D8AAAA/EwIAAAAAAAABngIAACoAAAArX+qEypfiP+rETuzETuw/AAAAPyMCAAAAAAAAAZ8CAAAqAAAAKshpOQpy4j+mC985MCjsPwAAAD8jAgAAAAAAAAGgAgAAKgAAAKh8qRMqX+I/pgvfOTAo7D8AAAA/MwIAAAAAAAABoQIAACoAAADT/mh/tD/iP3jl6cJ3Duw/AAAAPzMCAAAAAAAAAaICAAAqAAAApk6ofKkT4j9Kv/RLv/TrPwAAAD9CAgAAAAAAAAGjAgAAKgAAAKW3JzHp7eE/NCx6EOPn6z8AAAA/QgIAAAAAAAABpAIAACoAAAAk1ea/SLXhP/ByCl5Owes/AAAAP1ICAAAAAAAAAaUCAAAqAAAAzQvmBfOC4T/Y348icrTrPwAAAD9SAgAAAAAAAAGmAgAAKgAAAHZC5UudUOE/qrmaq7ma6z8AAAA/YQIAAAAAAAABpwIAACoAAAD0X6Ta/BfhP5ImIHDdjes/AAAAP2ECAAAAAAAAAagCAAAqAAAAR2QjshHZ4D9ObbC9SGfrPwAAAD9xAgAAAAAAAAGpAgAAKgAAAJtoookmmuA/Ike7RpBN6z8AAAA/cQIAAAAAAAABqgIAACoAAADDU+Gp8FTgP/Igxs/XM+s/AAAAP4ECAAAAAAAAAasCAAAqAAAAQnGgOFAc4D/yIMbP1zPrPwAAAD+BAgAAAAAAAAGsAgAAKgAAACnrPiDKut8/3I1LlPsm6z8AAAA/kAIAAAAAAAABrQIAACoAAADP8zzP8zzfP9yNS5T7Jus/AAAAP5ACAAAAAAAAAa4CAAAqAAAAyy677LLL3j/cjUuU+ybrPwAAAD+gAgAAAAAAAAGvAgAAKgAAAHM3uZvcTd4/3I1LlPsm6z8AAAA/vAIAAAAAAAABsAIAACoAAADFpLcnMendP9yNS5T7Jus/AAAAP7wCAAAAAAAAAbECAAAqAAAAFxK2s4WE3T/cjUuU+ybrPwAAAD+8AgAAAAAAAAGyAgAAKgAAAGl/tD/aH90/3I1LlPsm6z8AAAA/ywIAAAAAAAABswIAACoAAAC77LLLLrvcP9yNS5T7Jus/AAAAP8sCAAAAAAAAAbQCAAAqAAAADVqxV4NW3D/cjUuU+ybrPwAAAD/bAgAAAAAAAAG1AgAAKgAAAF/Hr+PX8ds/8iDGz9cz6z8AAAA/2wIAAAAAAAABtgIAACoAAACxNK5vLI3bPwq0QAu0QOs/AAAAP+oCAAAAAAAAAbcCAAAqAAAArW8sjesb2z8iR7tGkE3rPwAAAD/qAgAAAAAAAAG4AgAAKgAAAKuqqqqqqto/Tm2wvUhn6z8AAAA/+gIAAAAAAAABuQIAACoAAAD9F6k2/0XaP3yTpTQBges/AAAAP/oCAAAAAAAAAboCAAAqAAAATe4md5O72T+quZqruZrrPwAAAD8KAwAAAAAAAAG7AgAAKgAAAEsppZRSStk/BAaFmSrO6z8AAAA/CgMAAAAAAAABvAIAACoAAACdlqMgp+XYP0q/9Eu/9Os/AAAAPxkDAAAAAAAAAb0CAAAqAAAARTYiG5GN2D+OeGT+UxvsPwAAAD8pAwAAAAAAAAG+AgAAKgAAAO3VoBV7Ndg/0jHUsOhB7D8AAAA/KQMAAAAAAAABvwIAACoAAADqp59++unXPxjrQ2N9aOw/AAAAPzkDAAAAAAAAAcACAAAqAAAAk96exKS31z9GETnaNYLsPwAAAD85AwAAAAAAAAHBAgAAKgAAAD0VngpPhdc/dDcuUe6b7D8AAAA/OQMAAAAAAAABwgIAACoAAACQsJ0tJGzXP4zKqIzKqOw/AAAAP0gDAAAAAAAAAcMCAAAqAAAA5UudUPlS1z+gXSPIprXsPwAAAD9YAwAAAAAAAAHEAgAAKgAAADnnnHPOOdc/uPCdA4PC7D8AAAA/WAMAAAAAAAABxQIAACoAAACOgpyWoyDXP9CDGD9fz+w/AAAAP2cDAAAAAAAAAcYCAAAqAAAA4h2cuXgH1z/mFpN6O9zsPwAAAD9nAwAAAAAAAAHHAgAAKgAAADe5m9xN7tY/5haTejvc7D8AAAA/dwMAAAAAAAAByAIAACoAAAA3uZvcTe7WP/6pDbYX6ew/AAAAP3cDAAAAAAAAAckCAAAqAAAAi1Sb/yLV1j8UPYjx8/XsPwAAAD+HAwAAAAAAAAHKAgAAKgAAAODvmiL4u9Y/FD2I8fP17D8AAAA/hwMAAAAAAAABywIAACoAAACKvRq0Yq/WPyrQAi3QAu0/AAAAP5YDAAAAAAAAAcwCAAAqAAAANYuaRc2i1j9CY31orA/tPwAAAD+WAwAAAAAAAAHNAgAAKgAAAN9YGtc3ltY/Wvb3o4gc7T8AAAA/pgMAAAAAAAABzgIAACoAAACJJppooonWP1r296OIHO0/AAAAP6YDAAAAAAAAAc8CAAAqAAAAiSaaaKKJ1j9wiXLfZCntPwAAAD+2AwAAAAAAAAHQAgAAKgAAAIkmmmiiidY/hhztGkE27T8AAAA/tgMAAAAAAAAB0QIAACoAAADfWBrXN5bWP56vZ1YdQ+0/AAAAP8UDAAAAAAAAAdICAAAqAAAANYuaRc2i1j+2QuKR+U/tPwAAAD/FAwAAAAAAAAHTAgAAKgAAAIq9GrRir9Y/zNVczdVc7T8AAAA/1QMAAAAAAAAB1AIAACoAAADg75oi+LvWP/r7UUSOdu0/AAAAP+QDAAAAAAAAAdUCAAAqAAAA4O+aIvi71j8oIke7RpDtPwAAAD/0AwAAAAAAAAHWAgAAKgAAADYiG5GNyNY/PrXB9iKd7T8AAAA/BAQAAAAAAAAB1wIAACoAAAA2IhuRjcjWP1RIPDL/qe0/AAAAPxMEAAAAAAAAAdgCAAAqAAAAi1Sb/yLV1j9s27Zt27btPwAAAD8jBAAAAAAAAAHZAgAAKgAAAItUm/8i1dY/hG4xqbfD7T8AAAA/IwQAAAAAAAAB2gIAACoAAACLVJv/ItXWP5oBrOST0O0/AAAAPzMEAAAAAAAAAdsCAAAqAAAA4YYbbrjh1j+wlCYgcN3tPwAAAD8zBAAAAAAAAAHcAgAAKgAAAOGGG2644dY/yCehW0zq7T8AAAA/QgQAAAAAAAAB3QIAACoAAADhhhtuuOHWP966G5co9+0/AAAAP0IEAAAAAAAAAd4CAAAqAAAAN7mb3E3u1j/euhuXKPftPwAAAD9SBAAAAAAAAAHfAgAAKgAAADe5m9xN7tY/DOEQDuEQ7j8AAAA/UgQAAAAAAAAB4AIAACoAAACN6xtL4/rWPyJ0i0m9He4/AAAAP2EEAAAAAAAAAeECAAAqAAAAjesbS+P61j9SmoDAdTfuPwAAAD9xBAAAAAAAAAHiAgAAKgAAAI3rG0vj+tY/aC37+1FE7j8AAAA/gQQAAAAAAAAB4wIAACoAAACN6xtL4/rWP37AdTcuUe4/AAAAP4EEAAAAAAAAAeQCAAAqAAAA4h2cuXgH1z9+wHU3LlHuPwAAAD+QBAAAAAAAAAHlAgAAKgAAAOIdnLl4B9c/llPwcgpe7j8AAAA/kAQAAAAAAAAB5gIAACoAAADiHZy5eAfXP6zmaq7mau4/AAAAP6AEAAAAAAAAAecCAAAqAAAA4h2cuXgH1z/EeeXpwnfuPwAAAD+wBAAAAAAAAAHoAgAAKgAAAOIdnLl4B9c/2gxgJZ+E7j8AAAA/xgQAAAAAAAAB6QIAACoAAAA4UBwoDhTXP9oMYCWfhO4/AAAAPwUFAAAAAAAAAeoCAAAqAAAAjoKclqMg1z/wn9pge5HuPwAAAD98BgAAAAAAAAHrAgAAKgAAAI6CnJajINc/CDNVnFee7j8AAAA/fAYAAAAAAAAB7AIAACoAAADjtBwFOS3XPyDGz9czq+4/AAAAP4wGAAAAAAAAAe0CAAAqAAAA47QcBTkt1z9M7MRO7MTuPwAAAD+MBgAAAAAAAAHuAgAAKgAAADnnnHPOOdc/ehK6xaTe7j8AAAA/mwYAAAAAAAAB7wIAACoAAACPGR3iY0bXP77LKXg5Be8/AAAAP6sGAAAAAAAAAfACAAAqAAAAjxkd4mNG1z/WXqSzFRLvPwAAAD+rBgAAAAAAAAHxAgAAKgAAAI8ZHeJjRtc/7vEe7/Ee7z8AAAA/ugYAAAAAAAAB8gIAACoAAACPGR3iY0bXPwSFmSrOK+8/AAAAP7oGAAAAAAAAAfMCAAAqAAAAjxkd4mNG1z8yq46hhkXvPwAAAD/OBgAAAAAAAAH0AgAAKgAAAOVLnVD5Utc/SD4J3WJS7z8AAAA/zgYAAAAAAAAB9QIAACoAAADlS51Q+VLXP2DRgxg/X+8/AAAAP94GAAAAAAAAAfYCAAAqAAAA5UudUPlS1z92ZP5TG2zvPwAAAD/eBgAAAAAAAAH3AgAAKgAAAOVLnVD5Utc/jvd4j/d47z8AAAA/7QYAAAAAAAAB+AIAACoAAAA6fh2/jl/XP6SK88rThe8/AAAAP/0GAAAAAAAAAfkCAAAqAAAAOn4dv45f1z+8HW4GsJLvPwAAAD8NBwAAAAAAAAH6AgAAKgAAADp+Hb+OX9c/0rDoQYyf7z8AAAA/HAcAAAAAAAAB+wIAACoAAACQsJ0tJGzXP9Kw6EGMn+8/AAAAP0sHAAAAAAAAAfwCAAAqAAAAkLCdLSRs1z+8HW4GsJLvPwAAAD+KBwAAAAAAAAH9AgAAKgAAAOfiHZy5eNc/vB1uBrCS7z8AAAA/mQcAAAAAAAAB/gIAACoAAAA9FZ4KT4XXP7wdbgawku8/AAAAP5kHAAAAAAAAAf8CAAAqAAAAPRWeCk+F1z+kivPK04XvPwAAAD+pBwAAAAAAAAEAAwAAKgAAAJJHHnnkkdc/pIrzytOF7z8AAAA/qQcAAAAAAAABAQMAACoAAACSRx555JHXP473eI/3eO8/AAAAP7gHAAAAAAAAAQIDAAAqAAAA6Hme53me1z+O93iP93jvPwAAAD+4BwAAAAAAAAEDAwAAKgAAAOh5nud5ntc/dmT+Uxts7z8AAAA/yAcAAAAAAAABBAMAACoAAAA+rB5WD6vXP2DRgxg/X+8/AAAAP8gHAAAAAAAAAQUDAAAqAAAAk96exKS31z9IPgndYlLvPwAAAD/YBwAAAAAAAAEGAwAAKgAAAOkQHzM6xNc/MquOoYZF7z8AAAA/5wcAAAAAAAABBwMAACoAAADpEB8zOsTXPxoYFGaqOO8/AAAAP/cHAAAAAAAAAQgDAAAqAAAA4EBxoDhQbD+A88rThe98PwAAAD8AAAAAAAAAAAs=</ink>
</athena>
</file>

<file path=customXml/item52.xml><?xml version="1.0" encoding="utf-8"?>
<athena xmlns="http://schemas.microsoft.com/edu/athena" version="0.1.3209.0">
  <media streamable="true" recordStart="29085" recordEnd="82592" recordLength="82732"/>
</athena>
</file>

<file path=customXml/item5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AODQAAAAAAAAX2////DEFjdGlvblR5cGVWMQEAAAAHdmFsdWVfXwAIAgAAAAAAAAABBQAAAAQAAAAJCwAAAAkMAAAAkToAAAAAAAAB8/////b///8AAAAAAQYAAAAEAAAACQ4AAAAJDwAAAFxBAAAAAAAAAfD////2////AAAAAAUHAAAADUNsZWFyQ2FudmFzVjECAAAACVN0YXJ0VGltZQRUeXBlAAQQDEFjdGlvblR5cGVWMQIAAAACAAAAA9EAAAAAAAAB7/////b///8AAAAABQgAAAAPUGVuQXR0cmlidXRlc1YxCgAAAAdfY29sb3JBB19jb2xvclIHX2NvbG9yRwdfY29sb3JCCkZpdFRvQ3VydmUGSGVpZ2h0Dklnbm9yZVByZXNzdXJlDUlzSGlnaGxpZ2h0ZXIFU2hhcGUFV2lkdGgAAAAAAAAAAAQAAgICAgEGAQEMQnJ1c2hTaGFwZVYxAgAAAAYCAAAA/wAAAAAAAAAAAAAiQAAABe7///8MQnJ1c2hTaGFwZVYxAQAAAAd2YWx1ZV9fAAgCAAAAAQAAAAAAAAAAACJABQkAAAAKSW5rVHJhY2VWMQMAAAANTGlzdGAxK19pdGVtcwxMaXN0YDErX3NpemUPTGlzdGAxK192ZXJzaW9uBAAAGFNoYXJlZC5JbmtpbmcuSW5rUG9pbnRbXQIAAAAICAIAAAAJEwAAAGoBAABqAQAAAQsAAAAIAAAA/wAAAAAAAAAAAAAiQAAAAez////u////AQAAAAAAAAAAACJAAQwAAAAJAAAACRUAAAAbAAAAGwAAAAEOAAAACAAAAP8AAAAAAAAAAAAAIkAAAAHq////7v///wEAAAAAAAAAAAAiQAEPAAAACQAAAAkXAAAAUQAAAFEAAAAHEwAAAAABAAAAAAI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DZYHFQAAAAABAAAAIAAAAAQKSW5rUG9pbnRWMQIAAAAJggEAAAmDAQAACYQBAAAJhQEAAAmGAQAACYcBAAAJiAEAAAmJAQAACYoBAAAJiwEAAAmMAQAACY0BAAAJjgEAAAmPAQAACZABAAAJkQEAAAmSAQAACZMBAAAJlAEAAAmVAQAACZYBAAAJlwEAAAmYAQAACZkBAAAJmgEAAAmbAQAACZwBAAANBQcXAAAAAAEAAACAAAAABApJbmtQb2ludFYxAgA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0vBRgAAAAKSW5rUG9pbnRWMQQAAAABWAFZDlByZXNzdXJlRmFjdG9yCVRpbWVTdGFtcAAAAAAGBgsQAgAAALpV+zdgfZ8/ztBn6DP0uT8AAAA/AAAAAAAAAAABGQAAABgAAADudwshHkG9P+JAcaA4ULw/AAAAPxoBAAAAAAAAARoAAAAYAAAAZzC7OUt5wD/mnHPOOee8PwAAAD8aAQAAAAAAAAEbAAAAGAAAAChwE2xEIMI/6cp0ZboyvT8AAAA/GgEAAAAAAAABHAAAABgAAAA9e46nepXDP+nKdGW6Mr0/AAAAPykBAAAAAAAAAR0AAAAYAAAA++uaZ8/xxD/r+HX8On69PwAAAD8pAQAAAAAAAAEeAAAAGAAAAA/3FaMFZ8Y/6/h1/Dp+vT8AAAA/OQEAAAAAAAABHwAAABgAAADRNm7V/g3IP/BUeCo8Fb4/AAAAPzkBAAAAAAAAASAAAAAYAAAAknbGB/i0yT/1sHpYPay+PwAAAD9JAQAAAAAAAAEhAAAAGAAAAKxQjbXSdMs/+Qx9hj5Dvz8AAAA/WAEAAAAAAAABIgAAABgAAABowZl1J9HMP/w6fh2/jr8/AAAAP1gBAAAAAAAAASMAAAAYAAAALAHypyB4zj/8On4dv46/PwAAAD9oAQAAAAAAAAEkAAAAGAAAAJLXj+yTu88//mh/tD/avz8AAAA/aAEAAAAAAAABJQAAABgAAAD91paYg3/QP/5of7Q/2r8/AAAAP3cBAAAAAAAAASYAAAAYAAAABXUufcwU0T/+aH+0P9q/PwAAAD93AQAAAAAAAAEnAAAAGAAAADhgfR+GttE//mh/tD/avz8AAAA/dwEAAAAAAAABKAAAABgAAACTyTcNDBrSP/5of7Q/2r8/AAAAP4cBAAAAAAAAASkAAAAYAAAARM1gdnOW0j/+aH+0P9q/PwAAAD+HAQAAAAAAAAEqAAAAGAAAAEmcrOgX4dI//mh/tD/avz8AAAA/lwEAAAAAAAABKwAAABgAAAB4uK8YLTjTP/5of7Q/2r8/AAAAP6YBAAAAAAAAASwAAAAYAAAAfIf7itGC0z/+aH+0P9q/PwAAAD+mAQAAAAAAAAEtAAAAGAAAACq82IGUtNM//mh/tD/avz8AAAA/tgEAAAAAAAABLgAAABgAAACso/665tnTP/5of7Q/2r8/AAAAP7YBAAAAAAAAAS8AAAAYAAAALosk9Dj/0z/+aH+0P9q/PwAAAD/GAQAAAAAAAAEwAAAAGAAAANu/Aev7MNQ//mh/tD/avz8AAAA/xgEAAAAAAAABMQAAABgAAACI9N7hvmLUP/5of7Q/2r8/AAAAP9UBAAAAAAAAATIAAAAYAAAANim82IGU1D/+aH+0P9q/PwAAAD/VAQAAAAAAAAEzAAAAGAAAAGVFvwiX69Q/gEvAJeASwD8AAAA/5QEAAAAAAAABNAAAABgAAACUYcI4rELVP4HiQHGgOMA/AAAAP+UBAAAAAAAAATUAAAAYAAAAGhg05KKy1T+CecG8YF7APwAAAD/0AQAAAAAAAAE2AAAAGAAAAMwbXU0KL9Y/gnnBvGBewD8AAAA/9AEAAAAAAAABNwAAABgAAABS0s74AJ/WP4WnwlPhqcA/AAAAPwQCAAAAAAAAATgAAAAYAAAArjuJ5oYC1z+Fp8JT4anAPwAAAD8EAgAAAAAAAAE5AAAAGAAAAN1XjBacWdc/h9XD6mH1wD8AAAA/FAIAAAAAAAABOgAAABgAAAAMdI9GsbDXP4fVw+ph9cA/AAAAPxQCAAAAAAAAATsAAAAYAAAAuqhsPXTi1z+IbEQ2IhvBPwAAAD8jAgAAAAAAAAE8AAAAGAAAAL53uK8YLdg/iGxENiIbwT8AAAA/IwIAAAAAAAABPQAAABgAAABrrJWm217YP4hsRDYiG8E/AAAAPzMCAAAAAAAAAT4AAAAYAAAAwkYEIr132D+IbEQ2IhvBPwAAAD8zAgAAAAAAAAE/AAAAGAAAAO2Tu98thNg/iGxENiIbwT8AAAA/QwIAAAAAAAABQAAAABgAAABELipbD53YP4hsRDYiG8E/AAAAP0MCAAAAAAAAAUEAAAAYAAAAb3vhGICp2D+IbEQ2IhvBPwAAAD9SAgAAAAAAAAFCAAAAGAAAAJrImNbwtdg/iGxENiIbwT8AAAA/YgIAAAAAAAABQwAAABgAAADGFVCUYcLYP4hsRDYiG8E/AAAAP4ECAAAAAAAAAUQAAAAYAAAA8WIHUtLO2D+IbEQ2IhvBPwAAAD+BAgAAAAAAAAFFAAAAGAAAAHNKLYsk9Ng/iGxENiIbwT8AAAA/kQIAAAAAAAABRgAAABgAAAAgfwqC5yXZP4uaRc2iZsE/AAAAP5ECAAAAAAAAAUcAAAAYAAAAJE5W9Itw2T+NyEZkI7LBPwAAAD+gAgAAAAAAAAFIAAAAGAAAACgdomYwu9k/jl/Hr+PXwT8AAAA/oAIAAAAAAAABSQAAABgAAABYOaWWRRLaP5GNyEZkI8I/AAAAP7ACAAAAAAAAAUoAAAAYAAAAsqJfhMt12j+RJEmSJEnCPwAAAD+wAgAAAAAAAAFLAAAAGAAAAOK+YrTgzNo/k7vJ3eRuwj8AAAA/wAIAAAAAAAABTAAAABgAAAA+KB2iZjDbP5O7yd3kbsI/AAAAP8ACAAAAAAAAAU0AAAAYAAAAmJHXj+yT2z+Tu8nd5G7CPwAAAD/PAgAAAAAAAAFOAAAAGAAAAPP6kX1y99s/lFJKKaWUwj8AAAA/zwIAAAAAAAABTwAAABgAAAAjF5Wth07cP5RSSimllMI/AAAAP98CAAAAAAAAAVAAAAAYAAAAUTOY3Zyl3D+W6cp0ZbrCPwAAAD/uAgAAAAAAAAFRAAAAGAAAAP9nddRf19w/lunKdGW6wj8AAAA/7gIAAAAAAAABUgAAABgAAACBT5sNsvzcP5bpynRlusI/AAAAP+4CAAAAAAAAAVMAAAAYAAAAAzfBRgQi3T+W6cp0ZbrCPwAAAD/+AgAAAAAAAAFUAAAAGAAAAC+EeAR1Lt0/lunKdGW6wj8AAAA/GAMAAAAAAAABVQAAABgAAABZ0S/C5TrdP5bpynRlusI/AAAAPxgDAAAAAAAAAVYAAAAYAAAAsWuePcdT3T+WgEvAJeDCPwAAAD8YAwAAAAAAAAFXAAAAGAAAAAcGDbmobN0/loBLwCXgwj8AAAA/JwMAAAAAAAABWAAAABgAAABdoHs0ioXdP5aAS8Al4MI/AAAAPzcDAAAAAAAAAVkAAAAYAAAA34ehbdyq3T+WgEvAJeDCPwAAAD83AwAAAAAAAAFaAAAAGAAAAI28fmSf3N0/lxfMC+YFwz8AAAA/RwMAAAAAAAABWwAAABgAAAA78VtbYg7eP5cXzAvmBcM/AAAAP0cDAAAAAAAAAVwAAAAYAAAAP8CnzQZZ3j+XF8wL5gXDPwAAAD9WAwAAAAAAAAFdAAAAGAAAAEOP8z+ro94/lxfMC+YFwz8AAAA/VgMAAAAAAAABXgAAABgAAACd+K0tMQffP5cXzAvmBcM/AAAAP2YDAAAAAAAAAV8AAAAYAAAAJa8f2Sd33z+XF8wL5gXDPwAAAD9mAwAAAAAAAAFgAAAAGAAAAH8Y2sat2t8/lxfMC+YFwz8AAAA/dQMAAAAAAAABYQAAABgAAADtQEraGR/gP5cXzAvmBcM/AAAAP3UDAAAAAAAAAWIAAAAYAAAAbyhwE2xE4D+XF8wL5gXDPwAAAD+FAwAAAAAAAAFjAAAAGAAAAIa2cav2b+A/lxfMC+YFwz8AAAA/hQMAAAAAAAABZAAAABgAAACfRHNDgZvgP5cXzAvmBcM/AAAAP5UDAAAAAAAAAWUAAAAYAAAATHlQOkTN4D+XF8wL5gXDPwAAAD+VAwAAAAAAAAFmAAAAGAAAAM5gdnOW8uA/lxfMC+YFwz8AAAA/pAMAAAAAAAABZwAAABgAAAARPC/JkSrhP5cXzAvmBcM/AAAAP7QDAAAAAAAAAWgAAAAYAAAAkyNVAuRP4T+XF8wL5gXDPwAAAD+0AwAAAAAAAAFpAAAAGAAAABULezs2deE/loBLwCXgwj8AAAA/tAMAAAAAAAABagAAABgAAABspem2F47hP5bpynRlusI/AAAAP8QDAAAAAAAAAWsAAAAYAAAAgzPrTqK54T+UUkoppZTCPwAAAD/EAwAAAAAAAAFsAAAAGAAAAJzB7OYs5eE/k7vJ3eRuwj8AAAA/0wMAAAAAAAABbQAAABgAAADyW1tiDv7hP5EkSZIkScI/AAAAP+MDAAAAAAAAAW4AAAAYAAAACepc+pgp4j+RjchGZCPCPwAAAD/jAwAAAAAAAAFvAAAAGAAAAPYqp9SySOI/kPZH+6P9wT8AAAA/4wMAAAAAAAABcAAAABgAAABNxRVQlGHiP5D2R/uj/cE/AAAAP/IDAAAAAAAAAXEAAAAYAAAAZFMX6B6N4j+OX8ev49fBPwAAAD/yAwAAAAAAAAFyAAAAGAAAAFGUYcI4rOI/jl/Hr+PXwT8AAAA/AgQAAAAAAAABcwAAABgAAABpImNaw9fiP43IRmQjssE/AAAAPwIEAAAAAAAAAXQAAAAYAAAAKhb2dmzq4j+MMcYYY4zBPwAAAD8SBAAAAAAAAAF1AAAAGAAAABZXQFGGCeM/i5pFzaJmwT8AAAA/EgQAAAAAAAABdgAAABgAAABt8a7MZyLjP4oDxYHiQME/AAAAPyEEAAAAAAAAAXcAAAAYAAAAmD5mitgu4z+KA8WB4kDBPwAAAD8hBAAAAAAAAAF4AAAAGAAAAFky+aaBQeM/iGxENiIbwT8AAAA/MQQAAAAAAAABeQAAABgAAAAaJozDKlTjP4hsRDYiG8E/AAAAPzEEAAAAAAAAAXoAAAAYAAAAyFppuu2F4z+IbEQ2IhvBPwAAAD9BBAAAAAAAAAF7AAAAGAAAAHWPRrGwt+M/h9XD6mH1wD8AAAA/QQQAAAAAAAABfAAAABgAAAAixCOoc+njP4fVw+ph9cA/AAAAP1AEAAAAAAAAAX0AAAAYAAAAOlIlQP4U5D+GPkOfoc/APwAAAD9gBAAAAAAAAAF+AAAAGAAAAOeGAjfBRuQ/hj5Dn6HPwD8AAAA/YAQAAAAAAAABfwAAABgAAABWr3JKLYvkP4Y+Q5+hz8A/AAAAP28EAAAAAAAAAYAAAAAYAAAA8CSaGwrc5D+GPkOfoc/APwAAAD9vBAAAAAAAAAGBAAAAGAAAAF5NCi92IOU/hBBCCCGEwD8AAAA/fwQAAAAAAAABggAAABgAAAChKMOEcVjlP4J5wbxgXsA/AAAAP38EAAAAAAAAAYMAAAAYAAAApfcO9xWj5T+CecG8YF7APwAAAD+PBAAAAAAAAAGEAAAAGAAAABMgfwqC5+U/gnnBvGBewD8AAAA/jwQAAAAAAAABhQAAABgAAADBVFwBRRnmP4J5wbxgXsA/AAAAP54EAAAAAAAAAYYAAAAYAAAArZWm21445j+B4kBxoDjAPwAAAD+eBAAAAAAAAAGHAAAAGAAAAMUjqHPpY+Y//mh/tD/avz8AAAA/rgQAAAAAAAABiAAAABgAAAAbvhbvynzmP/w6fh2/jr8/AAAAP64EAAAAAAAAAYkAAAAYAAAARwvOrDuJ5j/33nvvvfe+PwAAAD++BAAAAAAAAAGKAAAAGAAAAN2xqQt0j+Y/9bB6WD2svj8AAAA/vgQAAAAAAAABiwAAABgAAAByWIVqrJXmP/KCecG8YL4/AAAAP80EAAAAAAAAAYwAAAAYAAAACP9gyeSb5j/wVHgqPBW+PwAAAD/dBAAAAAAAAAGNAAAAGAAAAAj/YMnkm+Y/7SZ3k7vJvT8AAAA/7AQAAAAAAAABjgAAABgAAAAI/2DJ5JvmP+v4dfw6fr0/AAAAP/wEAAAAAAAAAY8AAAAYAAAACP9gyeSb5j/pynRlujK9PwAAAD8MBQAAAAAAAAGQAAAAGAAAAJ2lPCgdouY/6cp0ZboyvT8AAAA/DAUAAAAAAAABkQAAABgAAACdpTwoHaLmP+acc84557w/AAAAPxsFAAAAAAAAAZIAAAAYAAAAnaU8KB2i5j/kbnI3uZu8PwAAAD8rBQAAAAAAAAGTAAAAGAAAADNMGIdVqOY/5G5yN7mbvD8AAAA/KwUAAAAAAAABlAAAABgAAAAzTBiHVajmP98ScAm4BLw/AAAAPysFAAAAAAAAAZUAAAAYAAAAM0wYh1Wo5j/d5G5yN7m7PwAAAD86BQAAAAAAAAGWAAAAGAAAAMny8+WNruY/2IhsRDYiuz8AAAA/OgUAAAAAAAABlwAAABgAAAD0P6uj/rrmP9L+aH+0P7o/AAAAPzoFAAAAAAAAAZgAAAAYAAAAtTM+wKfN5j/IRmQjshG5PwAAAD9KBQAAAAAAAAGZAAAAGAAAAHYn0dxQ4OY/vGBeMC+Ytz8AAAA/SgUAAAAAAAABmgAAABgAAAA3G2T5+fLmP7OoWdQsarY/AAAAP1kFAAAAAAAAAZsAAAAYAAAA+Q73FaMF5z+klFJKKaW0PwAAAD9ZBQAAAAAAAAGcAAAAGAAAAOVPQfC8JOc/loBLwCXgsj8AAAA/aQUAAAAAAAABnQAAABgAAAAQnfitLTHnP4hsRDYiG7E/AAAAP3kFAAAAAAAAAZ4AAAAYAAAAO+qva5495z/5DH2GPkOvPwAAAD95BQAAAAAAAAGfAAAAGAAAAP3dQohHUOc/4kBxoDhQrD8AAAA/eQUAAAAAAAABoAAAABgAAAAoK/pFuFznP8t0ZboyXak/AAAAP4gFAAAAAAAAAaEAAAAYAAAAvdHVpPBi5z+uTFemK9OlPwAAAD+YBQAAAAAAAAGiAAAAGAAAAL3R1aTwYuc/m9xN7iZ3oz8AAAA/mAUAAAAAAAABowAAABgAAABUeLEDKWnnP5EkSZIkSaI/AAAAP6gFAAAAAAAAAaQAAAAYAAAAVHixAylp5z+EEEIIIYSgPwAAAD+oBQAAAAAAAAGlAAAAGAAAAFR4sQMpaec/6/h1/Dp+nT8AAAA/twUAAAAAAAABpgAAABgAAABUeLEDKWnnP9iIbEQ2Ips/AAAAP7cFAAAAAAAAAacAAAAYAAAAVHixAylp5z/GGGOMMcaYPwAAAD/HBQAAAAAAAAGoAAAAGAAAAFR4sQMpaec/s6hZ1Cxqlj8AAAA/xwUAAAAAAAABqQAAABgAAABUeLEDKWnnP6nwVHgqPJU/AAAAP9YFAAAAAAAAAaoAAAAYAAAAVHixAylp5z+gOFAcKA6UPwAAAD/WBQAAAAAAAAGrAAAAGAAAAL3R1aTwYuc/jchGZCOykT8AAAA/5gUAAAAAAAABrAAAABgAAACShB7nf1bnP4QQQgghhJA/AAAAP+YFAAAAAAAAAa0AAAAYAAAAkoQe539W5z/1sHpYPayOPwAAAD/2BQAAAAAAAAGuAAAAGAAAAGc3ZykPSuc/ztBn6DP0iT8AAAA/9gUAAAAAAAABrwAAABgAAACmQ9QMZjfnP7xgXjAvmIc/AAAAPwUGAAAAAAAAAbAAAAAYAAAAEJ34rS0x5z+WgEvAJeCCPwAAAD8FBgAAAAAAAAGxAAAAGAAAAOVPQfC8JOc/hBBCCCGEgD8AAAA/FQYAAAAAAAABsgAAABgAAAD5DvcVowXnP7xgXjAvmHc/AAAAPxUGAAAAAAAAAbMAAAAYAAAANxtk+fny5j/iQHGgOFBsPwAAAD8lBgAAAAAAAAG0AAAAGAAAAHYn0dxQ4OY/4kBxoDhQbD8AAAA/JQYAAAAAAAABtQAAABgAAABL2hkf4NPmP+JAcaA4UGw/AAAAPzQGAAAAAAAAAbYAAAAYAAAAH41iYW/H5j/iQHGgOFBsPwAAAD80BgAAAAAAAAG3AAAAGAAAAPQ/q6P+uuY/loBLwCXgYj8AAAA/RAYAAAAAAAABuAAAABgAAABfmc9ExrTmP5aAS8Al4GI/AAAAP1MGAAAAAAAAAbkAAAAYAAAAyfLz5Y2u5j+WgEvAJeBiPwAAAD9TBgAAAAAAAAG6AAAAGAAAADNMGIdVqOY/loBLwCXgYj8AAAA/UwYAAAAAAAABuwAAABgAAACdpTwoHaLmP5aAS8Al4GI/AAAAP2MGAAAAAAAAAbwAAAAYAAAACP9gyeSb5j+WgEvAJeBSPwAAAD9jBgAAAAAAAAG9AAAAGAAAAHJYhWqsleY/loBLwCXgUj8AAAA/cwYAAAAAAAABvgAAABgAAABHC86sO4nmP5aAS8Al4FI/AAAAP4IGAAAAAAAAAb8AAAAYAAAAsWTyTQOD5j8AAAAAAAAAAAAAAD+CBgAAAAAAAAHAAAAAGAAAAPBwXzFacOY/loBLwCXgUr8AAAA/kgYAAAAAAAABwQAAABgAAADFI6hz6WPmP5aAS8Al4GK/AAAAP5IGAAAAAAAAAcIAAAAYAAAAmdbwtXhX5j+WgEvAJeBivwAAAD+iBgAAAAAAAAHDAAAAGAAAANniXZnPROY/4kBxoDhQbL8AAAA/sQYAAAAAAAABxAAAABgAAACtlabbXjjmP5aAS8Al4HK/AAAAP7EGAAAAAAAAAcUAAAAYAAAA7KETv7Ul5j+WgEvAJeByvwAAAD+xBgAAAAAAAAHGAAAAGAAAAJUHpUPUDOY/loBLwCXgcr8AAAA/wQYAAAAAAAABxwAAABgAAAA/bTbI8vPlP7xgXjAvmHe/AAAAP9AGAAAAAAAAAcgAAAAYAAAAfnmjq0nh5T+8YF4wL5h3vwAAAD/QBgAAAAAAAAHJAAAAGAAAAJE4WdEvwuU/vGBeMC+Yd78AAAA/4AYAAAAAAAABygAAABgAAAAPUTOY3ZzlP7xgXjAvmHe/AAAAP+AGAAAAAAAAAcsAAAAYAAAAubbEHPyD5T+8YF4wL5h3vwAAAD/gBgAAAAAAAAHMAAAAGAAAAKEow4RxWOU/vGBeMC+Yd78AAAA/8AYAAAAAAAABzQAAABgAAAAfQZ1LHzPlP7xgXjAvmHe/AAAAP/AGAAAAAAAAAc4AAAAYAAAAnVl3Es0N5T+WgEvAJeByvwAAAD//BgAAAAAAAAHPAAAAGAAAAPAkmhsK3OQ/4kBxoDhQbL8AAAA/DwcAAAAAAAAB0AAAABgAAADYlpiDf7DkP5aAS8Al4FK/AAAAPw8HAAAAAAAAAdEAAAAYAAAAwAiX6/SE5D8AAAAAAAAAAAAAAD8fBwAAAAAAAAHSAAAAGAAAAD4hcbKiX+Q/loBLwCXgUj8AAAA/HwcAAAAAAAAB0wAAABgAAABS4CbYiEDkP5aAS8Al4FI/AAAAPy4HAAAAAAAAAdQAAAAYAAAA0PgAnzYb5D+WgEvAJeBSPwAAAD8uBwAAAAAAAAHVAAAAGAAAAOO3tsQc/OM/loBLwCXgYj8AAAA/PgcAAAAAAAAB1gAAABgAAADMKbUsktDjP+JAcaA4UGw/AAAAPz4HAAAAAAAAAdcAAAAYAAAAtJuzlAel4z/iQHGgOFBsPwAAAD9NBwAAAAAAAAHYAAAAGAAAAAZn1p1Ec+M/4kBxoDhQbD8AAAA/TQcAAAAAAAAB2QAAABgAAADv2NQFukfjP+JAcaA4UGw/AAAAP10HAAAAAAAAAdoAAAAYAAAArP0bsL4P4z/iQHGgOFBsPwAAAD9dBwAAAAAAAAHbAAAAGAAAAD7Vq5xSy+I/4kBxoDhQbD8AAAA/bQcAAAAAAAAB3AAAABgAAAD6+fJGV5PiP+JAcaA4UGw/AAAAP20HAAAAAAAAAd0AAAAYAAAAtx468Vtb4j/iQHGgOFBsPwAAAD98BwAAAAAAAAHeAAAAGAAAAEn2yd3vFuI/4kBxoDhQbD8AAAA/fAcAAAAAAAAB3wAAABgAAACcwezmLOXhP+JAcaA4UGw/AAAAP4wHAAAAAAAAAeAAAAAYAAAAwz9YMvmm4T/iQHGgOFBsPwAAAD+MBwAAAAAAAAHhAAAAGAAAAEFYMvmmgeE/4kBxoDhQbD8AAAA/nAcAAAAAAAAB4gAAABgAAAApyjBhHFbhP5aAS8Al4HI/AAAAP5wHAAAAAAAAAeMAAAAYAAAAETwvyZEq4T+WgEvAJeByPwAAAD+rBwAAAAAAAAHkAAAAGAAAAI9UCZA/BeE/vGBeMC+Ydz8AAAA/qwcAAAAAAAAB5QAAABgAAACjE7+1JebgP+JAcaA4UHw/AAAAP7sHAAAAAAAAAeYAAAAYAAAATHlQOkTN4D+EEEIIIYSAPwAAAD+7BwAAAAAAAAHnAAAAGAAAAMqRKgHyp+A/loBLwCXggj8AAAA/ygcAAAAAAAAB6AAAABgAAADdUOAm2IjgP5aAS8Al4II/AAAAP9oHAAAAAAAAAekAAAAYAAAAxsLejk1d4D+p8FR4KjyFPwAAAD/aBwAAAAAAAAHqAAAAGAAAAK403fbCMeA/vGBeMC+Yhz8AAAA/6gcAAAAAAAAB6wAAABgAAAABAAAAAADgP7xgXjAvmIc/AAAAP+oHAAAAAAAAAewAAAAYAAAAT/zWlpiD3z/O0GfoM/SJPwAAAD/qBwAAAAAAAAHtAAAAGAAAAMlFZeuhE98/4kBxoDhQjD8AAAA/+QcAAAAAAAAB7gAAABgAAADr9ITEyYreP+JAcaA4UIw/AAAAPwkIAAAAAAAAAe8AAAAYAAAAD6SknfEB3j+EEEIIIYSQPwAAAD8JCAAAAAAAAAHwAAAAGAAAALU66q9rnt0/jchGZCOykT8AAAA/CQgAAAAAAAAB8QAAABgAAAAvhHgEdS7dP5aAS8Al4JI/AAAAPxkIAAAAAAAAAfIAAAAYAAAA0xq+Fu/K3D+WgEvAJeCSPwAAAD8ZCAAAAAAAAAHzAAAAGAAAAKX+uubZc9w/oDhQHCgOlD8AAAA/KAgAAAAAAAAB9AAAABgAAAB14re2xBzcP6A4UBwoDpQ/AAAAPzgIAAAAAAAAAfUAAAAYAAAARsa0hq/F2z+gOFAcKA6UPwAAAD84CAAAAAAAAAH2AAAAGAAAAEL3aBQLe9s/oDhQHCgOlD8AAAA/OAgAAAAAAAAB9wAAABgAAAA+KB2iZjDbP5aAS8Al4JI/AAAAP0cIAAAAAAAAAfgAAAAYAAAAOFnRL8Ll2j+NyEZkI7KRPwAAAD9XCAAAAAAAAAH5AAAAGAAAAAk9zv+sjto/hBBCCCGEkD8AAAA/VwgAAAAAAAAB+gAAABgAAAAwuzlLeVDaP4QQQgghhJA/AAAAP2cIAAAAAAAAAfsAAAAYAAAAf7cQ4hHU2T/iQHGgOFCMPwAAAD9nCAAAAAAAAAH8AAAAGAAAAHcZef3IPtk/vGBeMC+Yhz8AAAA/dggAAAAAAAAB/QAAABgAAABve+EYgKnYP5aAS8Al4II/AAAAP3YIAAAAAAAAAf4AAAAYAAAA5fUj++Tu1z/iQHGgOFB8PwAAAD+GCAAAAAAAAAH/AAAAGAAAAFtwZt1JNNc/4kBxoDhQbD8AAAA/hggAAAAAAAABAAEAABgAAADQ6qi/rnnWP5aAS8Al4GI/AAAAP5YIAAAAAAAAAQEBAAAYAAAARmXroRO/1T8AAAAAAAAAAAAAAD+WCAAAAAAAAAECAQAAGAAAABJ6nP9ZHdU/loBLwCXgUr8AAAA/pQgAAAAAAAABAwEAABgAAADfjk1doHvUP5aAS8Al4FK/AAAAP6UIAAAAAAAAAQQBAAAYAAAAgFZH/XXN0z+WgEvAJeBivwAAAD+1CAAAAAAAAAEFAQAAGAAAAPqf1VF/XdM/loBLwCXgYr8AAAA/tQgAAAAAAAABBgEAABgAAAB06WOmiO3SP+JAcaA4UGy/AAAAP8QIAAAAAAAAAQcBAAAYAAAA7TLy+pF90j+WgEvAJeByvwAAAD/ECAAAAAAAAAEIAQAAGAAAABWxXUZeP9I/vGBeMC+Yd78AAAA/1AgAAAAAAAABCQEAABgAAAAR4hHUufTRP+JAcaA4UHy/AAAAP+QIAAAAAAAAAQoBAAAYAAAAY6003fbC0T+EEEIIIYSAvwAAAD/kCAAAAAAAAAELAQAAGAAAAOHFDqSkndE/loBLwCXggr8AAAA/5AgAAAAAAAABDAEAABgAAAAJRHrvcF/RP6nwVHgqPIW/AAAAP/MIAAAAAAAAAQ0BAAAYAAAArtq/Aev70D+8YF4wL5iHvwAAAD/zCAAAAAAAAAEOAQAAGAAAANGJ39oSc9A/ztBn6DP0ib8AAAA/AwkAAAAAAAABDwEAABgAAACS14/sk7vPP+JAcaA4UIy/AAAAPwMJAAAAAAAAARABAAAYAAAALAHypyB4zj/1sHpYPayOvwAAAD8TCQAAAAAAAAERAQAAGAAAAMIqVGOtNM0/jchGZCOykb8AAAA/IgkAAAAAAAABEgEAABgAAAAC6/swtI3LP6nwVHgqPJW/AAAAPyIJAAAAAAAAARMBAAAYAAAAQKuj/rrmyT+zqFnULGqWvwAAAD8iCQAAAAAAAAEUAQAAGAAAANYFukejWMg/xhhjjDHGmL8AAAA/MgkAAAAAAAABFQEAABgAAABtLxwDMBXHP87QZ+gz9Jm/AAAAPzIJAAAAAAAAARYBAAAYAAAAtI1btX8Dxj/YiGxENiKbvwAAAD9BCQAAAAAAAAEXAQAAGAAAAKggeF6SI8U/4kBxoDhQnL8AAAA/UQkAAAAAAAABGAEAABgAAADzTQODhlzEP+JAcaA4UJy/AAAAP1EJAAAAAAAAARkBAAAYAAAA669rnj3Hwz/iQHGgOFCcvwAAAD9RCQAAAAAAAAEaAQAAGAAAAOfgHyyZfMM/4kBxoDhQnL8AAAA/YQkAAAAAAAABGwEAABgAAAA5rEI11krDP+JAcaA4UJy/AAAAP2EJAAAAAAAAARwBAAAYAAAA4xHUufQxwz/iQHGgOFCcvwAAAD9wCQAAAAAAAAEdAQAAGAAAAIx3ZT4TGcM/4kBxoDhQnL8AAAA/cAkAAAAAAAABHgEAABgAAADdQohHUOfCP+JAcaA4UJy/AAAAP4AJAAAAAAAAAR8BAAAYAAAAh6gZzG7Owj/iQHGgOFCcvwAAAD+QCQAAAAAAAAEgAQAAGAAAADAOq1CNtcI/4kBxoDhQnL8AAAA/nwkAAAAAAAABIQEAABgAAACD2c1ZyoPCP+JAcaA4UJy/AAAAP58JAAAAAAAAASIBAAAYAAAAKHATbEQgwj/YiGxENiKbvwAAAD+vCQAAAAAAAAEjAQAAGAAAACDSe4f7isE/ztBn6DP0mb8AAAA/rwkAAAAAAAABJAEAABgAAADBmXUn0dzAP87QZ+gz9Jm/AAAAP74JAAAAAAAAASUBAAAYAAAADMcATMUVwD/GGGOMMcaYvwAAAD++CQAAAAAAAAEmAQAAGAAAAK7oF+Fynb4/vGBeMC+Yl78AAAA/zgkAAAAAAAABJwEAABgAAADm2XM81au8P7OoWdQsapa/AAAAP84JAAAAAAAAASgBAAAYAAAAfDSKhb0duz+p8FR4KjyVvwAAAD/eCQAAAAAAAAEpAQAAGAAAAGRaw9fiXbk/oDhQHCgOlL8AAAA/3gkAAAAAAAABKgEAABgAAACm6bYXjgG4P43IRmQjspG/AAAAP+0JAAAAAAAAASsBAAAYAAAAlq2HTvzWtj+EEEIIIYSQvwAAAD/tCQAAAAAAAAEsAQAAGAAAADpEzWB2c7Y/hBBCCCGEkL8AAAA//QkAAAAAAAABLQEAABgAAACOD/Bps0G2P/Wwelg9rI6/AAAAP/0JAAAAAAAAAS4BAAAYAAAAMqY1fC3etT/1sHpYPayOvwAAAD8NCgAAAAAAAAEvAQAAGAAAADKmNXwt3rU/4kBxoDhQjL8AAAA/DQoAAAAAAAABMAEAABgAAACGcViFaqy1P+JAcaA4UIy/AAAAPywKAAAAAAAAATEBAAAYAAAA1jx7jqd6tT/O0GfoM/SJvwAAAD8sCgAAAAAAAAEyAQAAGAAAAHzTwKAhF7U/vGBeMC+Yh78AAAA/OwoAAAAAAAABMwEAABgAAAAgagazm7O0P5aAS8Al4IK/AAAAPzsKAAAAAAAAATQBAAAYAAAAwGK04My6sz/iQHGgOFB8vwAAAD9LCgAAAAAAAAE1AQAAGAAAAAiQPwXB87I/loBLwCXgcr8AAAA/SwoAAAAAAAABNgEAABgAAACmiO0y8vqxP5aAS8Al4GK/AAAAP1sKAAAAAAAAATcBAAAYAAAAPOMDfNpssD8AAAAAAAAAAAAAAD9bCgAAAAAAAAE4AQAAGAAAAEUSepz/Wa0/4kBxoDhQbD8AAAA/agoAAAAAAAABOQEAABgAAAAVXuxAStqpP7xgXjAvmHc/AAAAP2oKAAAAAAAAAToBAAAYAAAAh0Ck9w73pT+WgEvAJeCCPwAAAD96CgAAAAAAAAE7AQAAGAAAAA1fi3dlPqM/ztBn6DP0iT8AAAA/egoAAAAAAAABPAEAABgAAACTfXL3u4WgP/Wwelg9rI4/AAAAP4oKAAAAAAAAAT0BAAAYAAAATrARgUjvnT+EEEIIIYSQPwAAAD+ZCgAAAAAAAAE+AQAAGAAAAOYKKMowYZw/hBBCCCGEkD8AAAA/mQoAAAAAAAABPwEAABgAAADCksk3DQyaP43IRmQjspE/AAAAP5kKAAAAAAAAAUABAAAYAAAAohprpem2lz+WgEvAJeCSPwAAAD+pCgAAAAAAAAFBAQAAGAAAAIKiDBPGYZU/oDhQHCgOlD8AAAA/qQoAAAAAAAABQgEAABgAAABiKq6AogyTP6A4UBwoDpQ/AAAAP7gKAAAAAAAAAUMBAAAYAAAAqlc5pZZFkj+zqFnULGqWPwAAAD+4CgAAAAAAAAFEAQAAGAAAAEKyT+5+t5A/s6hZ1Cxqlj8AAAA/yAoAAAAAAAABRQEAABgAAAAUv7Ul5uCPP7OoWdQsapY/AAAAP9gKAAAAAAAAAUYBAAAYAAAArBnMbs5Sjj+zqFnULGqWPwAAAD9FCwAAAAAAAAFHAQAAGAAAAKwZzG7OUo4/xhhjjDHGmD8AAAA/aQsAAAAAAAABSAEAABgAAAA8dOK3tsSMP8YYY4wxxpg/AAAAP3kLAAAAAAAAAUkBAAAYAAAA1M74AJ82iz/O0GfoM/SZPwAAAD+JCwAAAAAAAAFKAQAAGAAAAGwpD0qHqIk/2IhsRDYimz8AAAA/iQsAAAAAAAABSwEAABgAAAD8gyWTbxqIP+JAcaA4UJw/AAAAP5gLAAAAAAAAAUwBAAAYAAAA/IMlk28aiD/r+HX8On6dPwAAAD+YCwAAAAAAAAFNAQAAGAAAAPyDJZNvGog/9bB6WD2snj8AAAA/qAsAAAAAAAABTgEAABgAAACM3jvcV4yGP4QQQgghhKA/AAAAP6gLAAAAAAAAAU8BAAAYAAAAJDlSJUD+hD+RJEmSJEmiPwAAAD+3CwAAAAAAAAFQAQAAGAAAACQ5UiVA/oQ/m9xN7iZ3oz8AAAA/twsAAAAAAAABUQEAABgAAAC0k2huKHCDP6SUUkoppaQ/AAAAP8cLAAAAAAAAAVIBAAAYAAAATO5+txDigT+zqFnULGqmPwAAAD/HCwAAAAAAAAFTAQAAGAAAAORIlQD5U4A/vGBeMC+Ypz8AAAA/1wsAAAAAAAABVAEAABgAAADkSJUA+VOAP8t0ZboyXak/AAAAP9cLAAAAAAAAAVUBAAAYAAAA+EZXk8KLfT/YiGxENiKrPwAAAD/mCwAAAAAAAAFWAQAAGAAAABj8gyWTb3o/5pxzzjnnrD8AAAA/5gsAAAAAAAABVwEAABgAAABIsbC3Y1N3P/BUeCo8Fa4/AAAAP/YLAAAAAAAAAVgBAAAYAAAASLGwt2NTdz/+aH+0P9qvPwAAAD/2CwAAAAAAAAFZAQAAGAAAAEixsLdjU3c/hBBCCCGEsD8AAAA/BgwAAAAAAAABWgEAABgAAABoZt1JNDd0P4hsRDYiG7E/AAAAPwYMAAAAAAAAAVsBAAAYAAAAmBsK3AQbcT+Q9kf7o/2xPwAAAD8VDAAAAAAAAAFcAQAAGAAAAJgbCtwEG3E/lFJKKaWUsj8AAAA/FQwAAAAAAAABXQEAABgAAACQoW3cqv1rP5muTFemK7M/AAAAPyUMAAAAAAAAAV4BAAAYAAAAkKFt3Kr9az+dCk+Fp8KzPwAAAD80DAAAAAAAAAFfAQAAGAAAAJChbdyq/Ws/oDhQHCgOtD8AAAA/NAwAAAAAAAABYAEAABgAAACQoW3cqv1rP6JmUbOoWbQ/AAAAP0QMAAAAAAAAAWEBAAAYAAAAkKFt3Kr9az+nwlPhqfC0PwAAAD9EDAAAAAAAAAFiAQAAGAAAAJChbdyq/Ws/qfBUeCo8tT8AAAA/VAwAAAAAAAABYwEAABgAAACQoW3cqv1rP65MV6Yr07U/AAAAP2MMAAAAAAAAAWQBAAAYAAAAkKFt3Kr9az+welg9rB62PwAAAD9zDAAAAAAAAAFlAQAAGAAAAJChbdyq/Ws/s6hZ1Cxqtj8AAAA/gwwAAAAAAAABZgEAABgAAACQoW3cqv1rP7XWWmuttbY/AAAAP4MMAAAAAAAAAWcBAAAYAAAAkKFt3Kr9az+6Ml2Zrky3PwAAAD+SDAAAAAAAAAFoAQAAGAAAAJChbdyq/Ws/vGBeMC+Ytz8AAAA/kgwAAAAAAAABaQEAABgAAACQoW3cqv1rP8G8YF4wL7g/AAAAP6IMAAAAAAAAAWoBAAAYAAAAkKFt3Kr9az/GGGOMMca4PwAAAD+iDAAAAAAAAAFrAQAAGAAAAJgbCtwEG3E/yEZkI7IRuT8AAAA/sQwAAAAAAAABbAEAABgAAACYGwrcBBtxP82iZlGzqLk/AAAAP7EMAAAAAAAAAW0BAAAYAAAAmBsK3AQbcT/S/mh/tD+6PwAAAD/BDAAAAAAAAAFuAQAAGAAAAJgbCtwEG3E/0yxqFjWLuj8AAAA/wQwAAAAAAAABbwEAABgAAACYGwrcBBtxP9daa6211ro/AAAAP9EMAAAAAAAAAXABAAAYAAAAmBsK3AQbcT/YiGxENiK7PwAAAD/RDAAAAAAAAAFxAQAAGAAAAJgbCtwEG3E/2rZt27Ztuz8AAAA/4AwAAAAAAAABcgEAABgAAACYGwrcBBtxP93kbnI3ubs/AAAAP/AMAAAAAAAAAXMBAAAYAAAAmBsK3AQbcT/fEnAJuAS8PwAAAD8PDQAAAAAAAAF0AQAAGAAAAGhm3Uk0N3Q/3xJwCbgEvD8AAAA/Hw0AAAAAAAABdQEAABgAAABoZt1JNDd0P+JAcaA4ULw/AAAAPy4NAAAAAAAAAXYBAAAYAAAASLGwt2NTdz/mnHPOOee8PwAAAD8uDQAAAAAAAAF3AQAAGAAAAEixsLdjU3c/6cp0ZboyvT8AAAA/Lg0AAAAAAAABeAEAABgAAAAY/IMlk296P/BUeCo8Fb4/AAAAPz4NAAAAAAAAAXkBAAAYAAAA+EZXk8KLfT/ygnnBvGC+PwAAAD8+DQAAAAAAAAF6AQAAGAAAAEzufrcQ4oE/99577733vj8AAAA/Tg0AAAAAAAABewEAABgAAABM7n63EOKBP/kMfYY+Q78/AAAAP04NAAAAAAAAAXwBAAAYAAAAtJNobihwgz/8On4dv46/PwAAAD9dDQAAAAAAAAF9AQAAGAAAACQ5UiVA/oQ//mh/tD/avz8AAAA/XQ0AAAAAAAABfgEAABgAAACM3jvcV4yGP/5of7Q/2r8/AAAAP5cNAAAAAAAAAX8BAAAYAAAA/IMlk28aiD/+aH+0P9q/PwAAAD+2DQAAAAAAAAGAAQAAGAAAAPyDJZNvGog//Dp+Hb+Ovz8AAAA/1Q0AAAAAAAABgQEAABgAAAD8gyWTbxqIP/kMfYY+Q78/AAAAP/UNAAAAAAAAAYIBAAAYAAAAhsTJin4R7j82IhuRjcjuPwAAAD8AAAAAAAAAAAGDAQAAGAAAAEi4XKcnJO4/NiIbkY3I7j8AAAA/TgAAAAAAAAABhAEAABgAAAAy+aaBQUPuPzYiG5GNyO4/AAAAP04AAAAAAAAAAYUBAAAYAAAAtuDMupNo7j82IhuRjcjuPwAAAD9dAAAAAAAAAAGGAQAAGAAAAGIVqrFWmu4/NiIbkY3I7j8AAAA/XQAAAAAAAAABhwEAABgAAAAQSoeoGczuPzYiG5GNyO4/AAAAP20AAAAAAAAAAYgBAAAYAAAAvn5kn9z97j82IhuRjcjuPwAAAD99AAAAAAAAAAGJAQAAGAAAANYMZjdnKe8/dfw6fh2/7j8AAAA/fQAAAAAAAAABigEAABgAAABY9ItwuU7vP7TWWmutte4/AAAAP4wAAAAAAAAAAYsBAAAYAAAA2tuxqQt07z/1sHpYPazuPwAAAD+MAAAAAAAAAAGMAQAAGAAAADB2ICXtjO8/9bB6WD2s7j8AAAA/nAAAAAAAAAABjQEAABgAAAAct2r/BqzvPzSLmkXNou4/AAAAP5wAAAAAAAAAAY4BAAAYAAAAsl1GXj+y7z90ZboyXZnuPwAAAD+sAAAAAAAAAAGPAQAAGAAAAN6q/Ruwvu8/8xn6DH2G7j8AAAA/rAAAAAAAAAABkAEAABgAAAB0Udl66MTvPzP0GfoMfe4/AAAAP7sAAAAAAAAAAZEBAAAYAAAACPi02SDL7z9zzjnnnHPuPwAAAD+7AAAAAAAAAAGSAQAAGAAAAAj4tNkgy+8/s6hZ1Cxq7j8AAAA/ywAAAAAAAAABkwEAABgAAAAI+LTZIMvvP/KCecG8YO4/AAAAP8sAAAAAAAAAAZQBAAAYAAAAnp6QOFnR7z/ygnnBvGDuPwAAAD/aAAAAAAAAAAGVAQAAGAAAAJ6ekDhZ0e8/Ml2ZrkxX7j8AAAA/2gAAAAAAAAABlgEAABgAAAA0RWyXkdfvPzJdma5MV+4/AAAAPxkBAAAAAAAAAZcBAAAYAAAAyutH9snd7z8yXZmuTFfuPwAAAD8ZAQAAAAAAAAGYAQAAGAAAAGCSI1UC5O8/Ml2ZrkxX7j8AAAA/OAEAAAAAAAABmQEAABgAAABgkiNVAuTvP3I3uZvcTe4/AAAAP1cBAAAAAAAAAZoBAAAYAAAAYJIjVQLk7z+xEdmIbETuPwAAAD9XAQAAAAAAAAGbAQAAGAAAAGCSI1UC5O8/8uv4dfw67j8AAAA/ZwEAAAAAAAABnAEAABgAAADK60f2yd3vP/Lr+HX8Ou4/AAAAP2cBAAAAAAAAAZ0BAAAYAAAAQKuj/rrmyT+xEdmIbETuPwAAAD8AAAAAAAAAAAGeAQAAGAAAAJZFEnqc/8k/sRHZiGxE7j8AAAA/awAAAAAAAAABnwEAABgAAADu34D1fRjKP7ER2YhsRO4/AAAAP2sAAAAAAAAAAaABAAAYAAAARHrvcF8xyj+xEdmIbETuPwAAAD97AAAAAAAAAAGhAQAAGAAAAPKuzGciY8o/sRHZiGxE7j8AAAA/ewAAAAAAAAABogEAABgAAACe46le5ZTKP7ER2YhsRO4/AAAAP4oAAAAAAAAAAaMBAAAYAAAATBiHVajGyj/y6/h1/DruPwAAAD+KAAAAAAAAAAGkAQAAGAAAAKaBQUMuKss/McYYY4wx7j8AAAA/mgAAAAAAAAABpQEAABgAAACwH9knd7/LP3CgOFAcKO4/AAAAP5oAAAAAAAAAAaYBAAAYAAAAYCMCkd47zD9woDhQHCjuPwAAAD+qAAAAAAAAAAGnAQAAGAAAALqMvH5kn8w/sXpYPawe7j8AAAA/qgAAAAAAAAABqAEAABgAAABskOXnyxvNP7F6WD2sHu4/AAAAP7kAAAAAAAAAAakBAAAYAAAAIJQOUTOYzT/wVHgqPBXuPwAAAD+5AAAAAAAAAAGqAQAAGAAAACgypjV8Lc4/8FR4KjwV7j8AAAA/yQAAAAAAAAABqwEAABgAAADYNc+e46nOP/BUeCo8Fe4/AAAAP8kAAAAAAAAAAawBAAAYAAAANJ+JjGkNzz/wVHgqPBXuPwAAAD/YAAAAAAAAAAGtAQAAGAAAAOaisvXQic8/8FR4KjwV7j8AAAA/2AAAAAAAAAABrgEAABgAAACS14/sk7vPPy8vmBfMC+4/AAAAP+gAAAAAAAAAAa8BAAAYAAAAdyAl7YwP0D+v49fx6/jtPwAAAD/oAAAAAAAAAAGwAQAAGAAAAPkHSybfNNA/7r333nvv7T8AAAA/+AAAAAAAAAABsQEAABgAAAB773BfMVrQP+6999577+0/AAAAP/gAAAAAAAAAAbIBAAAYAAAAf7680dWk0D8umBfMC+btPwAAAD8HAQAAAAAAAAGzAQAAGAAAAK7avwHr+9A/bnI3uZvc7T8AAAA/FwEAAAAAAAABtAEAABgAAAC2eFfmM5HRP65MV6Yr0+0/AAAAPycBAAAAAAAAAbUBAAAYAAAA5ZRaFkno0T+uTFemK9PtPwAAAD8nAQAAAAAAAAG2AQAAGAAAAOljpojtMtI/rkxXpivT7T8AAAA/JwEAAAAAAAABtwEAABgAAABEzWB2c5bSP65MV6Yr0+0/AAAAPzYBAAAAAAAAAbgBAAAYAAAAHU/1KqfU0j/tJneTu8ntPwAAAD82AQAAAAAAAAG5AQAAGAAAAHi4rxgtONM/LQGXgEvA7T8AAAA/RgEAAAAAAAABugEAABgAAACo1LJIQo/TPy0Bl4BLwO0/AAAAP0YBAAAAAAAAAbsBAAAYAAAAAj5tNsjy0z9t27Zt27btPwAAAD9VAQAAAAAAAAG8AQAAGAAAADJacGbdSdQ/bdu2bdu27T8AAAA/ZQEAAAAAAAABvQEAABgAAAAK3AQbEYjUP6y11lprre0/AAAAP2UBAAAAAAAAAb4BAAAYAAAAuBDiEdS51D+stdZaa63tPwAAAD91AQAAAAAAAAG/AQAAGAAAAJCSdsYH+NQ/LGoWNYua7T8AAAA/dQEAAAAAAAABwAEAABgAAAA+x1O9yinVP2tENiIbke0/AAAAP4QBAAAAAAAAAcEBAAAYAAAA6/swtI1b1T+sHlYPq4ftPwAAAD+EAQAAAAAAAAHCAQAAGAAAAO/KfCYyptU/6/h1/Dp+7T8AAAA/lAEAAAAAAAABwwEAABgAAACc/1kd9dfVPyrTlenKdO0/AAAAP5QBAAAAAAAAAcQBAAAYAAAAoM6lj5ki1j9rrbXWWmvtPwAAAD+kAQAAAAAAAAHFAQAAGAAAANDqqL+uedY/qofVw+ph7T8AAAA/pAEAAAAAAAABxgEAABgAAAB9H4a2cavWP6qH1cPqYe0/AAAAP7MBAAAAAAAAAccBAAAYAAAAKlRjrTTd1j/pYfWweljtPwAAAD+zAQAAAAAAAAHIAQAAGAAAAK47ieaGAtc/6WH1sHpY7T8AAAA/wwEAAAAAAAAByQEAABgAAABbcGbdSTTXP+lh9bB6WO0/AAAAP8MBAAAAAAAAAcoBAAAYAAAA3VeMFpxZ1z/pYfWweljtPwAAAD/SAQAAAAAAAAHLAQAAGAAAAIqMaQ1fi9c/6WH1sHpY7T8AAAA/0gEAAAAAAAABzAEAABgAAAAMdI9GsbDXP+lh9bB6WO0/AAAAP+IBAAAAAAAAAc0BAAAYAAAAjlu1fwPW1z/pYfWweljtPwAAAD/iAQAAAAAAAAHOAQAAGAAAADyQknbGB9g/6WH1sHpY7T8AAAA/8gEAAAAAAAABzwEAABgAAAC+d7ivGC3YP+lh9bB6WO0/AAAAP/IBAAAAAAAAAdABAAAYAAAAQF/e6GpS2D/pYfWweljtPwAAAD8BAgAAAAAAAAHRAQAAGAAAAO2Tu98thNg/6WH1sHpY7T8AAAA/AQIAAAAAAAAB0gEAABgAAACayJjW8LXYP+lh9bB6WO0/AAAAPxECAAAAAAAAAdMBAAAYAAAASP11zbPn2D8qPBWeCk/tPwAAAD8RAgAAAAAAAAHUAQAAGAAAAPUxU8R2Gdk/KjwVngpP7T8AAAA/IQIAAAAAAAAB1QEAABgAAAD5AJ82G2TZPyo8FZ4KT+0/AAAAPyECAAAAAAAAAdYBAAAYAAAA0oIz606i2T8qPBWeCk/tPwAAAD8wAgAAAAAAAAHXAQAAGAAAAH+3EOIR1Nk/KjwVngpP7T8AAAA/MAIAAAAAAAAB2AEAABgAAACDhlxUth7aPyo8FZ4KT+0/AAAAP0ACAAAAAAAAAdkBAAAYAAAA3u8WQjyC2j8qPBWeCk/tPwAAAD9OAgAAAAAAAAHaAQAAGAAAAOK+YrTgzNo/KjwVngpP7T8AAAA/XQIAAAAAAAAB2wEAABgAAAAS22Xk9SPbP+lh9bB6WO0/AAAAP20CAAAAAAAAAdwBAAAYAAAAwA9D27hV2z/pYfWweljtPwAAAD9tAgAAAAAAAAHdAQAAGAAAAJiR14/sk9s/qofVw+ph7T8AAAA/bQIAAAAAAAAB3gEAABgAAABGxrSGr8XbP2uttdZaa+0/AAAAP30CAAAAAAAAAd8BAAAYAAAASZUA+VMQ3D8q05XpynTtPwAAAD+MAgAAAAAAAAHgAQAAGAAAAMt8JjKmNdw/KtOV6cp07T8AAAA/jAIAAAAAAAAB4QEAABgAAABNZExr+FrcP+v4dfw6fu0/AAAAP5wCAAAAAAAAAeIBAAAYAAAAz0typEqA3D+sHlYPq4ftPwAAAD+cAgAAAAAAAAHjAQAAGAAAAFEzmN2cpdw/a0Q2IhuR7T8AAAA/rAIAAAAAAAAB5AEAABgAAACpzQZZfr7cPyxqFjWLmu0/AAAAP6wCAAAAAAAAAeUBAAAYAAAA/2d11F/X3D8sahY1i5rtPwAAAD+sAgAAAAAAAAHmAQAAGAAAAFUC5E9B8Nw/LGoWNYua7T8AAAA/uwIAAAAAAAAB5wEAABgAAACBT5sNsvzcPyxqFjWLmu0/AAAAP8sCAAAAAAAAAegBAAAYAAAArZxSyyIJ3T8sahY1i5rtPwAAAD/aAgAAAAAAAAHpAQAAGAAAANfpCYmTFd0/LGoWNYua7T8AAAA/6gIAAAAAAAAB6gEAABgAAAADN8FGBCLdPyxqFjWLmu0/AAAAPxkDAAAAAAAAAesBAAAYAAAAL4R4BHUu3T8sahY1i5rtPwAAAD84AwAAAAAAAAHsAQAAGAAAAFnRL8LlOt0/LGoWNYua7T8AAAA/SAMAAAAAAAAB7QEAABgAAABZ0S/C5TrdP2tENiIbke0/AAAAPwYFAAAAAAAACw==</ink>
</athena>
</file>

<file path=customXml/item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BtEAAAAAAAAAX0////DEFjdGlvblR5cGVWMQEAAAAHdmFsdWVfXwAIAgAAAAAAAAABBQAAAAQAAAAJDQAAAAkOAAAASysAAAAAAAAB8f////T///8AAAAAAQYAAAAEAAAACRAAAAAJEQAAAEtLAAAAAAAAAe7////0////AAAAAAEHAAAABAAAAAkTAAAACRQAAABhdwAAAAAAAAHr////9P///wAAAAABCAAAAAQAAAAJFgAAAAkXAAAAd34AAAAAAAAB6P////T///8AAAAABQkAAAANQ2xlYXJDYW52YXNWMQIAAAAJU3RhcnRUaW1lBFR5cGUABBAMQWN0aW9uVHlwZVYxAgAAAAIAAAAQoAAAAAAAAAHn////9P///wAAAAAFCgAAAA9QZW5BdHRyaWJ1dGVzVjEKAAAAB19jb2xvckEHX2NvbG9yUgdfY29sb3JHB19jb2xvckIKRml0VG9DdXJ2ZQZIZWlnaHQOSWdub3JlUHJlc3N1cmUNSXNIaWdobGlnaHRlcgVTaGFwZQVXaWR0aAAAAAAAAAAABAACAgICAQYBAQxCcnVzaFNoYXBlVjECAAAABgIAAAD/8FooAAAAAAAAACJAAAAF5v///wxCcnVzaFNoYXBlVjEBAAAAB3ZhbHVlX18ACAIAAAABAAAAAAAAAAAAIkAFCwAAAApJbmtUcmFjZVYxAwAAAA1MaXN0YDErX2l0ZW1zDExpc3RgMStfc2l6ZQ9MaXN0YDErX3ZlcnNpb24EAAAYU2hhcmVkLklua2luZy5JbmtQb2ludFtdAgAAAAgIAgAAAAkbAAAAHAAAABwAAAABDQAAAAoAAAD/8FooAAAAAAAAACJAAAAB5P///+b///8BAAAAAAAAAAAAIkABDgAAAAsAAAAJHQAAAB0AAAAdAAAAARAAAAAKAAAA//BaKAAAAAAAAAAiQAAAAeL////m////AQAAAAAAAAAAACJAAREAAAALAAAACR8AAAAoAAAAKAAAAAETAAAACgAAAP/wWigAAAAAAAAAIkAAAAHg////5v///wEAAAAAAAAAAAAiQAEUAAAACwAAAAkhAAAAXgAAAF4AAAABFgAAAAoAAAD/8FooAAAAAAAAACJAAAAB3v///+b///8BAAAAAAAAAAAAIkABFwAAAAsAAAAJIwAAAMkAAADJAAAABxsAAAAAAQAAACAAAAAECklua1BvaW50VjECAAAACSQAAAAJJQAAAAkmAAAACScAAAAJKAAAAAkpAAAACSoAAAAJKwAAAAksAAAACS0AAAAJLgAAAAkvAAAACTAAAAAJMQAAAAkyAAAACTMAAAAJNAAAAAk1AAAACTYAAAAJNwAAAAk4AAAACTkAAAAJOgAAAAk7AAAACTwAAAAJPQAAAAk+AAAACT8AAAANBAcdAAAAAAEAAAAgAAAABApJbmtQb2ludFYxAgAAAAlAAAAACUEAAAAJQgAAAAlDAAAACUQAAAAJRQAAAAlGAAAACUcAAAAJSAAAAAlJAAAACUoAAAAJSwAAAAlMAAAACU0AAAAJTgAAAAlPAAAACVAAAAAJUQAAAAlSAAAACVMAAAAJVAAAAAlVAAAACVYAAAAJVwAAAAlYAAAACVkAAAAJWgAAAAlbAAAACVwAAAANAwcfAAAAAAEAAABAAAAABApJbmtQb2ludFYxAgAAAAldAAAACV4AAAAJXwAAAAlgAAAACWEAAAAJYgAAAAljAAAACWQAAAAJZQAAAAlmAAAACWcAAAAJaAAAAAlpAAAACWoAAAAJawAAAAlsAAAACW0AAAAJbgAAAAlvAAAACXAAAAAJcQAAAAlyAAAACXMAAAAJdAAAAAl1AAAACXYAAAAJdwAAAAl4AAAACXkAAAAJegAAAAl7AAAACXwAAAAJfQAAAAl+AAAACX8AAAAJgAAAAAmBAAAACYIAAAAJgwAAAAmEAAAADRgHIQAAAAABAAAAgAAAAAQKSW5rUG9pbnRWMQI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0iByMAAAAAAQAAAAABAAAECklua1BvaW50VjEC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DTcFJAAAAApJbmtQb2ludFYxBAAAAAFYAVkOUHJlc3N1cmVGYWN0b3IJVGltZVN0YW1wAAAAAAYGCxACAAAAdNxCqQ92vD/eQse7nq/EPwAAAD8AAAAAAAAAAAElAAAAJAAAAGBdXV1dXb0/3kLHu56vxD8AAAA/CgEAAAAAAAABJgAAACQAAAAsX5LF+Cu/P95Cx7uer8Q/AAAAPwoBAAAAAAAAAScAAAAkAAAApnA9CtejwD/eQse7nq/EPwAAAD8aAQAAAAAAAAEoAAAAJAAAAP4xZZjL/sE/3kLHu56vxD8AAAA/KQEAAAAAAAABKQAAACQAAACmc0AN2qbDP95Cx7uer8Q/AAAAPykBAAAAAAAAASoAAAAkAAAATrUbguhOxT/eQse7nq/EPwAAAD85AQAAAAAAAAErAAAAJAAAAPr29vb29sY/3kLHu56vxD8AAAA/OQEAAAAAAAABLAAAACQAAADG+CtfksXIP95Cx7uer8Q/AAAAP0gBAAAAAAAAAS0AAAAkAAAAlvpgxy2Uyj/eQse7nq/EPwAAAD9IAQAAAAAAAAEuAAAAJAAAAD48PDw8PMw/3kLHu56vxD8AAAA/WAEAAAAAAAABLwAAACQAAAAOPnGk1wrOP95Cx7uer8Q/AAAAP1gBAAAAAAAAATAAAAAkAAAAjr/yJVmMzz/eQse7nq/EPwAAAD9oAQAAAAAAAAExAAAAJAAAAK3gE0d6rdA/3kLHu56vxD8AAAA/aAEAAAAAAAABMgAAACQAAACBgYGBgYHRP95Cx7uer8Q/AAAAP3cBAAAAAAAAATMAAAAkAAAAVSLvu4hV0j/eQse7nq/EPwAAAD93AQAAAAAAAAE0AAAAJAAAACnDXPaPKdM/eIqpf9naxD8AAAA/hwEAAAAAAAABNQAAACQAAADXo3A9CtfTP3iKqX/Z2sQ/AAAAP4cBAAAAAAAAATYAAAAkAAAAl2Qx/sqX1D94iql/2drEPwAAAD+XAQAAAAAAAAE3AAAAJAAAAEdFRUVFRdU/eIqpf9naxD8AAAA/lwEAAAAAAAABOAAAACQAAADfRawSed/VP3iKqX/Z2sQ/AAAAP6YBAAAAAAAAATkAAAAkAAAAQaYMc9k/1j94iql/2drEPwAAAD+mAQAAAAAAAAE6AAAAJAAAAKEGbdM5oNY/eIqpf9naxD8AAAA/tgEAAAAAAAABOwAAACQAAAABZ80zmgDXP3iKqX/Z2sQ/AAAAP7YBAAAAAAAAATwAAAAkAAAAKScnJycn1z/eQse7nq/EPwAAAD/FAQAAAAAAAAE9AAAAJAAAAE3ngBq0Tdc/3kLHu56vxD8AAAA/xQEAAAAAAAABPgAAACQAAABhxy2U+mDXP95Cx7uer8Q/AAAAP9UBAAAAAAAAAT8AAAAkAAAAYcctlPpg1z9G++T3Y4TEPwAAAD8zAgAAAAAAAAFAAAAAJAAAAKMJcNY8o9k/xm5UmUfi6z8AAAA/AAAAAAAAAAABQQAAACQAAADxiSO9VvDZP8ZuVJlH4us/AAAAP6wAAAAAAAAAAUIAAAAkAAAAUeqDHbdQ2j/g3FvoeNfrPwAAAD+8AAAAAAAAAAFDAAAAJAAAAO3q6urq6to/+UpjN6rM6z8AAAA/vAAAAAAAAAABRAAAACQAAABfK/jEkV7bPxS5aobbwes/AAAAP8sAAAAAAAAAAUUAAAAkAAAA5UuyGH/l2z8tJ3LVDLfrPwAAAD/bAAAAAAAAAAFGAAAAJAAAAIFMGeayf9w/R5V5JD6s6z8AAAA/2wAAAAAAAAABRwAAACQAAAAtLS0tLS3dP0eVeSQ+rOs/AAAAP+sAAAAAAAAAAUgAAAAkAAAAs03ngBq03T9HlXkkPqzrPwAAAD/rAAAAAAAAAAFJAAAAJAAAABWuR+F6FN4/R5V5JD6s6z8AAAA/6wAAAAAAAAABSgAAACQAAACJ7lS7IYjeP2ADgXNvoes/AAAAP/oAAAAAAAAAAUsAAAAkAAAAI++7iFUi3z9gA4Fzb6HrPwAAAD8KAQAAAAAAAAFMAAAAJAAAAJUvyWL8ld8/YAOBc2+h6z8AAAA/CgEAAAAAAAABTQAAACQAAAAOqEHbdA7gP3pxiMKglus/AAAAPxoBAAAAAAAAAU4AAAAkAAAAUrgehetR4D96cYjCoJbrPwAAAD8aAQAAAAAAAAFPAAAAJAAAAKA40msFn+A/k9+PEdKL6z8AAAA/KQEAAAAAAAABUAAAACQAAADa2NjY2NjgP61Nl2ADges/AAAAPykBAAAAAAAAAVEAAAAkAAAAAJkyzGX/4D/Hu56vNHbrPwAAAD85AQAAAAAAAAFSAAAAJAAAAEKpD3bcQuE/x7uerzR26z8AAAA/OQEAAAAAAAABUwAAACQAAAB02T+mDHPhP+Appv5la+s/AAAAP0gBAAAAAAAAAVQAAAAkAAAApAlw1jyj4T/7l61Nl2DrPwAAAD9IAQAAAAAAAAFVAAAAJAAAAPKJI71W8OE/FAa1nMhV6z8AAAA/WAEAAAAAAAABVgAAACQAAAA0mgBnzTPiPxQGtZzIVes/AAAAP1gBAAAAAAAAAVcAAAAkAAAAgBq0TeeA4j8UBrWcyFXrPwAAAD9oAQAAAAAAAAFYAAAAJAAAALJK5H0XseI/FAa1nMhV6z8AAAA/aAEAAAAAAAABWQAAACQAAADOmmc0Ac7iPxQGtZzIVes/AAAAP3cBAAAAAAAAAVoAAAAkAAAA6urq6urq4j8UBrWcyFXrPwAAAD93AQAAAAAAAAFbAAAAJAAAAP7Kl2Qx/uI/FAa1nMhV6z8AAAA/hwEAAAAAAAABXAAAACQAAAASq0TedxHjPxQGtZzIVes/AAAAP4cBAAAAAAAAAV0AAAAkAAAAfrDjFkp96D/0lcZuVJnvPwAAAD8AAAAAAAAAAAFeAAAAJAAAAJwAZ80zmug/9JXGblSZ7z8AAAA/nAAAAAAAAAABXwAAACQAAAC4UOqDHbfoP/SVxm5Ume8/AAAAP5wAAAAAAAAAAWAAAAAkAAAA1KBtOgfU6D/0lcZuVJnvPwAAAD+sAAAAAAAAAAFhAAAAJAAAAPLw8PDw8Og/9JXGblSZ7z8AAAA/rAAAAAAAAAABYgAAACQAAAAOQXSn2g3pP/SVxm5Ume8/AAAAP7sAAAAAAAAAAWMAAAAkAAAAKpH3XcQq6T/0lcZuVJnvPwAAAD+7AAAAAAAAAAFkAAAAJAAAAFJRUVFRUek/9JXGblSZ7z8AAAA/ywAAAAAAAAABZQAAACQAAAB4EatE3nfpP/SVxm5Ume8/AAAAP8sAAAAAAAAAAWYAAAAkAAAAntEEOGue6T/0lcZuVJnvPwAAAD/bAAAAAAAAAAFnAAAAJAAAAMaRXiv4xOk/9JXGblSZ7z8AAAA/2wAAAAAAAAABaAAAACQAAADsUbgehevpP/SVxm5Ume8/AAAAP+oAAAAAAAAAAWkAAAAkAAAAEhISEhIS6j8MBM69hY7vPwAAAD/qAAAAAAAAAAFqAAAAJAAAADrSawWfOOo/DATOvYWO7z8AAAA/+gAAAAAAAAABawAAACQAAABgksX4K1/qPwwEzr2Fju8/AAAAP/oAAAAAAAAAAWwAAAAkAAAAhlIf7LiF6j8mctUMt4PvPwAAAD8JAQAAAAAAAAFtAAAAJAAAAJoyzGX/mOo/JnLVDLeD7z8AAAA/CQEAAAAAAAABbgAAACQAAAC2gk8c6bXqP0Lg3FvoeO8/AAAAPxkBAAAAAAAAAW8AAAAkAAAA3kKpD3bc6j9C4Nxb6HjvPwAAAD8ZAQAAAAAAAAFwAAAAJAAAAAQDAwMDA+s/QuDcW+h47z8AAAA/KQEAAAAAAAABcQAAACQAAAAqw1z2jynrP0Lg3FvoeO8/AAAAPykBAAAAAAAAAXIAAAAkAAAAZGNjY2Nj6z8mctUMt4PvPwAAAD84AQAAAAAAAAFzAAAAJAAAAKhzQA3apus/DATOvYWO7z8AAAA/OAEAAAAAAAABdAAAACQAAAD08/Pz8/PrP/SVxm5Ume8/AAAAP0gBAAAAAAAAAXUAAAAkAAAASuR9F7FK7D/aJ78fI6TvPwAAAD9IAQAAAAAAAAF2AAAAJAAAAKLUBztuoew/wLm30PGu7z8AAAA/WAEAAAAAAAABdwAAACQAAADwVLshiO7sP47dqDKPxO8/AAAAP2cBAAAAAAAAAXgAAAAkAAAAPNVuCKI77T+O3agyj8TvPwAAAD9nAQAAAAAAAAF5AAAAJAAAAJ41z2gCnO0/dG+h413P7z8AAAA/ZwEAAAAAAAABegAAACQAAAD0JVmMv/LtP3RvoeNdz+8/AAAAP3cBAAAAAAAAAXsAAAAkAAAAXvaPKcNc7j90b6HjXc/vPwAAAD+GAQAAAAAAAAF8AAAAJAAAALTmGU2As+4/dG+h413P7z8AAAA/hgEAAAAAAAABfQAAACQAAAAUR3qt4BPvP3RvoeNdz+8/AAAAP5YBAAAAAAAAAX4AAAAkAAAAYsctlPpg7z+O3agyj8TvPwAAAD+WAQAAAAAAAAF/AAAAJAAAAIiHh4eHh+8/jt2oMo/E7z8AAAA/pgEAAAAAAAABgAAAACQAAACm1wo+caTvP6ZLsIHAue8/AAAAP6YBAAAAAAAAAYEAAAAkAAAAwieO9FrB7z/AubfQ8a7vPwAAAD+1AQAAAAAAAAGCAAAAJAAAAMyXZDH+yu8/wLm30PGu7z8AAAA/tQEAAAAAAAABgwAAACQAAADWBztuodTvP8C5t9Dxru8/AAAAP8UBAAAAAAAAAYQAAAAkAAAA1gc7bqHU7z/aJ78fI6TvPwAAAD/VAQAAAAAAAAGFAAAAJAAAAKAUrkfheoQ/3I8R0otDhD8AAAA/AAAAAAAAAAABhgAAACQAAACgFK5H4XqEPwyDWk7kqok/AAAAP6wAAAAAAAAAAYcAAAAkAAAAoBSuR+F6hD+g/H6MkF6MPwAAAD+7AAAAAAAAAAGIAAAAJAAAAKAUrkfheoQ/NHajyjwSjz8AAAA/uwAAAAAAAAABiQAAACQAAACgFK5H4XqEP+T3Y4T04pA/AAAAP8sAAAAAAAAAAYoAAAAkAAAAoBSuR+F6hD96cYjCoJaTPwAAAD/LAAAAAAAAAAGLAAAAJAAAAKAUrkfheoQ/DuusAE1Klj8AAAA/2gAAAAAAAAABjAAAACQAAACgFK5H4XqEP9onvx8jpJc/AAAAP+oAAAAAAAAAAY0AAAAkAAAAoBSuR+F6hD863vV8pbGbPwAAAD/0AAAAAAAAAAGOAAAAJAAAACASEhISEoI/BhsInHsLnT8AAAA/9AAAAAAAAAABjwAAACQAAAAgEhISEhKCP7Non/x+jKA/AAAAPwQBAAAAAAAAAZAAAAAkAAAAIBISEhISgj8XhygMajmhPwAAAD8EAQAAAAAAAAGRAAAAJAAAACASEhISEoI/4cM6K0CToj8AAAA/EwEAAAAAAAABkgAAACQAAAAgEhISEhKCP60ATUoW7aM/AAAAPyMBAAAAAAAAAZMAAAAkAAAAIBISEhISgj93PV9p7EalPwAAAD8jAQAAAAAAAAGUAAAAJAAAACASEhISEoI/3VvoeNfzpT8AAAA/MwEAAAAAAAABlQAAACQAAAAgEhISEhKCPw23g6eY+qc/AAAAPzMBAAAAAAAAAZYAAAAkAAAAIBISEhISgj9z1Qy3g6eoPwAAAD9CAQAAAAAAAAGXAAAAJAAAACASEhISEoI/oTCo5USuqj8AAAA/QgEAAAAAAAABmAAAACQAAAAgEhISEhKCP2ttugQbCKw/AAAAP1IBAAAAAAAAAZkAAAAkAAAAIBISEhISgj85qswj8WGtPwAAAD9SAQAAAAAAAAGaAAAAJAAAACASEhISEoI/A+feQse7rj8AAAA/YQEAAAAAAAABmwAAACQAAAAgEhISEhKCP+aR+LDOCrA/AAAAP2EBAAAAAAAAAZwAAAAkAAAAIBISEhISgj9MsIHAubewPwAAAD9xAQAAAAAAAAGdAAAAJAAAACASEhISEoI/4l3PVxq7sT8AAAA/cQEAAAAAAAABngAAACQAAAAgEhISEhKCP3wLHe96vrI/AAAAP4EBAAAAAAAAAZ8AAAAkAAAAIBISEhISgj9GSC8OURi0PwAAAD+BAQAAAAAAAAGgAAAAJAAAACASEhISEoI/3vV8pbEbtT8AAAA/kAEAAAAAAAABoQAAACQAAAAgEhISEhKCP6oyj8SHdbY/AAAAP5ABAAAAAAAAAaIAAAAkAAAAgB/suIVSfz90b6HjXc+3PwAAAD+gAQAAAAAAAAGjAAAAJAAAAIAatE3ngHo/DB3ver7SuD8AAAA/oAEAAAAAAAABpAAAACQAAACAGrRN54B6P9ZZAZqULLo/AAAAP7ABAAAAAAAAAaUAAAAkAAAAgBq0TeeAej9uB08x9S+7PwAAAD+wAQAAAAAAAAGmAAAAJAAAAIAatE3ngHo/1CXYQODcuz8AAAA/vwEAAAAAAAABpwAAACQAAACAGrRN54B6P2zTJdhA4Lw/AAAAP78BAAAAAAAAAagAAAAkAAAAgBq0TeeAej+eYupftja9PwAAAD/PAQAAAAAAAAGpAAAAJAAAAIAatE3ngHo/NhA49xY6vj8AAAA/zwEAAAAAAAABqgAAACQAAACAGrRN54B6P5wuwQYC574/AAAAP94BAAAAAAAAAasAAAAkAAAAgBq0TeeAej8ATUoW7ZO/PwAAAD/eAQAAAAAAAAGsAAAAJAAAAIAatE3ngHo/s7XpEmwgwD8AAAA/7gEAAAAAAAABrQAAACQAAACAGrRN54B6P+ZErprhdsA/AAAAP+4BAAAAAAAAAa4AAAAkAAAAgBq0TeeAej8Z1HIiV83APwAAAD/+AQAAAAAAAAGvAAAAJAAAAIAatE3ngHo/S2M3qswjwT8AAAA//gEAAAAAAAABsAAAACQAAACAGrRN54B6P37y+zFCesE/AAAAPw0CAAAAAAAAAbEAAAAkAAAAgB/suIVSfz+wgcC5t9DBPwAAAD8NAgAAAAAAAAGyAAAAJAAAACASEhISEoI/4xCFQS0nwj8AAAA/HQIAAAAAAAABswAAACQAAAAgEhISEhKCP31YZwVoUsI/AAAAPx0CAAAAAAAAAbQAAAAkAAAAoBSuR+F6hD8VoEnJon3CPwAAAD8tAgAAAAAAAAG1AAAAJAAAAKAUrkfheoQ/SC8OURjUwj8AAAA/PAIAAAAAAAABtgAAACQAAACgFK5H4XqEP+J28BRT/8I/AAAAPzwCAAAAAAAAAbcAAAAkAAAAABdKfbDjhj98vtLYjSrDPwAAAD9MAgAAAAAAAAG4AAAAJAAAAAAXSn2w44Y/FAa1nMhVwz8AAAA/TAIAAAAAAAABuQAAACQAAABAGeayf0yJP65Nl2ADgcM/AAAAP1sCAAAAAAAAAboAAAAkAAAAwBuC6E61iz9HlXkkPqzDPwAAAD9bAgAAAAAAAAG7AAAAJAAAACAeHh4eHo4/R5V5JD6swz8AAAA/awIAAAAAAAABvAAAACQAAAAgHh4eHh6OP+HcW+h418M/AAAAP2sCAAAAAAAAAb0AAAAkAAAAUBDdqXZDkD/h3FvoeNfDPwAAAD97AgAAAAAAAAG+AAAAJAAAAMASed9FrJI/4dxb6HjXwz8AAAA/6AIAAAAAAAABvwAAACQAAABQFuOvfEmWP+HcW+h418M/AAAAP/gCAAAAAAAAAcAAAAAkAAAAUBzptYJPnD/h3FvoeNfDPwAAAD/4AgAAAAAAAAHBAAAAJAAAAGCSxfgrX6I/eSQ+rLMCxD8AAAA/+AIAAAAAAAABwgAAACQAAACYlpaWlpamPxNsIHDuLcQ/AAAAPwcDAAAAAAAAAcMAAAAkAAAAcJvOATVoqz8TbCBw7i3EPwAAAD8HAwAAAAAAAAHEAAAAJAAAABxQg7bpHLA/rLMCNClZxD8AAAA/FwMAAAAAAAABxQAAACQAAACIUh/suIWyP6yzAjQpWcQ/AAAAPxcDAAAAAAAAAcYAAAAkAAAACNSgbToHtD9G++T3Y4TEPwAAAD8XAwAAAAAAAAHHAAAAJAAAACRWibzvIrY/Rvvk92OExD8AAAA/JgMAAAAAAAAByAAAACQAAACk1wo+caS3P0b75PdjhMQ/AAAAPyYDAAAAAAAAAckAAAAkAAAA2NjY2NjYuD9G++T3Y4TEPwAAAD8mAwAAAAAAAAHKAAAAJAAAAMRZ84wmwLk/Rvvk92OExD8AAAA/NgMAAAAAAAABywAAACQAAACo2g1BdKe6P0b75PdjhMQ/AAAAP0UDAAAAAAAAAcwAAAAkAAAAkFso9cGOuz9G++T3Y4TEPwAAAD9FAwAAAAAAAAHNAAAAJAAAAODb29vb27s/Rvvk92OExD8AAAA/RQMAAAAAAAABzgAAACQAAAB03EKpD3a8P0b75PdjhMQ/AAAAP1UDAAAAAAAAAc8AAAAkAAAAEN2pdkMQvT9G++T3Y4TEPwAAAD9lAwAAAAAAAAHQAAAAJAAAAKzdEER3qr0/Rvvk92OExD8AAAA/ZQMAAAAAAAAB0QAAACQAAABE3ncRq0S+P6yzAjQpWcQ/AAAAP3QDAAAAAAAAAdIAAAAkAAAA5N7e3t7evj+sswI0KVnEPwAAAD90AwAAAAAAAAHTAAAAJAAAACxfksX4K78/rLMCNClZxD8AAAA/hAMAAAAAAAAB1AAAACQAAAB830WsEnm/P6yzAjQpWcQ/AAAAP4QDAAAAAAAAAdUAAAAkAAAAxF/5kizGvz8TbCBw7i3EPwAAAD+UAwAAAAAAAAHWAAAAJAAAAApw1jyjCcA/E2wgcO4txD8AAAA/lAMAAAAAAAAB1wAAACQAAAAyMDAwMDDAPxNsIHDuLcQ/AAAAP+IDAAAAAAAAAdgAAAAkAAAAVvCJI71WwD95JD6sswLEPwAAAD8BBAAAAAAAAAHZAAAAJAAAAKZwPQrXo8A/eSQ+rLMCxD8AAAA/AQQAAAAAAAAB2gAAACQAAADKMJf9Y8rAP3kkPqyzAsQ/AAAAPxEEAAAAAAAAAdsAAAAkAAAA8vDw8PDwwD95JD6sswLEPwAAAD8RBAAAAAAAAAHcAAAAJAAAABaxSuR9F8E/eSQ+rLMCxD8AAAA/IAQAAAAAAAAB3QAAACQAAAA+caTXCj7BP3kkPqyzAsQ/AAAAPz8EAAAAAAAAAd4AAAAkAAAAZjH+ypdkwT95JD6sswLEPwAAAD9fBAAAAAAAAAHfAAAAJAAAAI7xV74ki8E/eSQ+rLMCxD8AAAA/XwQAAAAAAAAB4AAAACQAAACysbGxsbHBP3kkPqyzAsQ/AAAAP24EAAAAAAAAAeEAAAAkAAAA2nELpT7YwT95JD6sswLEPwAAAD9+BAAAAAAAAAHiAAAAJAAAAP4xZZjL/sE/eSQ+rLMCxD8AAAA/fgQAAAAAAAAB4wAAACQAAADAFXziSK91P9yPEdKLQ4Q/AAAAPwAAAAAAAAAAAeQAAAAkAAAAwBV84kivdT9IFu2T34+BPwAAAD8QAAAAAAAAAAHlAAAAJAAAAIAatE3ngHo/SBbtk9+PgT8AAAA/HwAAAAAAAAAB5gAAACQAAACAH+y4hVJ/P0gW7ZPfj4E/AAAAPz8AAAAAAAAAAecAAAAkAAAAIBISEhISgj9IFu2T34+BPwAAAD9OAAAAAAAAAAHoAAAAJAAAAKAUrkfheoQ/SBbtk9+PgT8AAAA/XgAAAAAAAAAB6QAAACQAAADAG4LoTrWLP2g5katmuH0/AAAAP20AAAAAAAAAAeoAAAAkAAAAgBGrRN53kT9oOZGrZrh9PwAAAD99AAAAAAAAAAHrAAAAJAAAAFAW4698SZY/aDmRq2a4fT8AAAA/fQAAAAAAAAAB7AAAACQAAACQHbdQ6oOdP2g5katmuH0/AAAAP40AAAAAAAAAAe0AAAAkAAAAAJMsxl/5oj9IFu2T34+BPwAAAD+NAAAAAAAAAAHuAAAAJAAAAGCYy/4xZag/3I8R0otDhD8AAAA/jQAAAAAAAAAB7wAAACQAAACgnJycnJysP3gJNhA494Y/AAAAP5wAAAAAAAAAAfAAAAAkAAAAnNEEOGuesT+g/H6MkF6MPwAAAD+sAAAAAAAAAAHxAAAAJAAAAFhUVFRUVLQ/oPx+jJBejD8AAAA/rAAAAAAAAAAB8gAAACQAAAC8VvCJI722P6D8foyQXow/AAAAP7wAAAAAAAAAAfMAAAAkAAAAKFmMv/IluT+g/H6MkF6MPwAAAD+8AAAAAAAAAAH0AAAAJAAAAPRawSeO9Lo/oPx+jJBejD8AAAA/ywAAAAAAAAAB9QAAACQAAAAQ3al2QxC9P6D8foyQXow/AAAAP8sAAAAAAAAAAfYAAAAkAAAA9F3EKpH3vT+g/H6MkF6MPwAAAD/bAAAAAAAAAAH3AAAAJAAAACxfksX4K78/oPx+jJBejD8AAAA/2wAAAAAAAAAB+AAAACQAAAAKcNY8ownAP6D8foyQXow/AAAAP+oAAAAAAAAAAfkAAAAkAAAAfrDjFkp9wD+g/H6MkF6MPwAAAD/qAAAAAAAAAAH6AAAAJAAAABaxSuR9F8E/oPx+jJBejD8AAAA/+gAAAAAAAAAB+wAAACQAAABmMf7Kl2TBP6D8foyQXow/AAAAP/oAAAAAAAAAAfwAAAAkAAAA2nELpT7YwT+g/H6MkF6MPwAAAD8KAQAAAAAAAAH9AAAAJAAAAE6yGH/lS8I/DINaTuSqiT8AAAA/CgEAAAAAAAAB/gAAACQAAAC+8iVZjL/CPwyDWk7kqok/AAAAPxkBAAAAAAAAAf8AAAAkAAAANjMzMzMzwz8Mg1pO5KqJPwAAAD8ZAQAAAAAAAAEAAQAAJAAAAKZzQA3apsM/eAk2EDj3hj8AAAA/KQEAAAAAAAABAQEAACQAAAAetE3ngBrEP9yPEdKLQ4Q/AAAAPykBAAAAAAAAAQIBAAAkAAAAtrS0tLS0xD9IFu2T34+BPwAAAD85AQAAAAAAAAEDAQAAJAAAAHZ1dXV1dcU/aDmRq2a4fT8AAAA/OQEAAAAAAAABBAEAACQAAACCtukcUIPGP2g5katmuH0/AAAAP0gBAAAAAAAAAQUBAAAkAAAARneq3RBExz9oOZGrZrh9PwAAAD9IAQAAAAAAAAEGAQAAJAAAAHp4eHh4eMg/QEZILw5ReD8AAAA/WAEAAAAAAAABBwEAACQAAABi+ZIsxl/JP0BGSC8OUXg/AAAAP2cBAAAAAAAAAQgBAAAkAAAAlvpgxy2Uyj9ARkgvDlF4PwAAAD9nAQAAAAAAAAEJAQAAJAAAABZ84kivFcw/QEZILw5ReD8AAAA/ZwEAAAAAAAABCgEAACQAAABKfbDjFkrNP0BGSC8OUXg/AAAAP3cBAAAAAAAAAQsBAAAkAAAApj7YcQulzj9ARkgvDlF4PwAAAD93AQAAAAAAAAEMAQAAJAAAAP7//////88/QEZILw5ReD8AAAA/hwEAAAAAAAABDQEAACQAAACbAGfNM5rQP2g5katmuH0/AAAAP5YBAAAAAAAAAQ4BAAAkAAAA+2DHLZT60D9IFu2T34+BPwAAAD+WAQAAAAAAAAEPAQAAJAAAAG+h1Ac7btE/SBbtk9+PgT8AAAA/lgEAAAAAAAABEAEAACQAAADPATVom87RP9yPEdKLQ4Q/AAAAP6YBAAAAAAAAAREBAAAkAAAAHYLoTrUb0j/cjxHSi0OEPwAAAD+2AQAAAAAAAAESAQAAJAAAAFUi77uIVdI/3I8R0otDhD8AAAA/tgEAAAAAAAABEwEAACQAAACRwvUoXI/SP9yPEdKLQ4Q/AAAAP/ABAAAAAAAAARQBAAAkAAAAo6KioqKi0j/cjxHSi0OEPwAAAD/wAQAAAAAAAAEVAQAAJAAAAMli/JUvydI/3I8R0otDhD8AAAA/AAIAAAAAAAABFgEAACQAAADdQqkPdtzSP9yPEdKLQ4Q/AAAAPw8CAAAAAAAAARcBAAAkAAAA8SJWibzv0j/cjxHSi0OEPwAAAD8+AgAAAAAAAAEYAQAAJAAAAAMDAwMDA9M/3I8R0otDhD8AAAA/PgIAAAAAAAABGQEAACQAAAA9owlw1jzTP9yPEdKLQ4Q/AAAAP04CAAAAAAAAARoBAAAkAAAAiyO9VvCJ0z94CTYQOPeGPwAAAD9OAgAAAAAAAAEbAQAAJAAAANejcD0K19M/oPx+jJBejD8AAAA/XgIAAAAAAAABHAEAACQAAACXZDH+ypfUP+T3Y4T04pA/AAAAP14CAAAAAAAAAR0BAAAkAAAAM2WYy/4x1T+wNHajyjySPwAAAD9tAgAAAAAAAAEeAQAAJAAAAN9FrBJ539U/RK6a4XbwlD8AAAA/bQIAAAAAAAABHwEAACQAAAB5RhPgrHnWPw7rrABNSpY/AAAAP30CAAAAAAAAASABAAAkAAAAFUd6reAT1z/aJ78fI6SXPwAAAD99AgAAAAAAAAEhAQAAJAAAAK1H4XoUrtc/2ie/HyOklz8AAAA/jAIAAAAAAAABIgEAACQAAAD9x5RhLvvXP6Rk0T75/Zg/AAAAP4wCAAAAAAAAASMBAAAkAAAANWibzgE12D+kZNE++f2YPwAAAD+cAgAAAAAAAAEkAQAAJAAAAF0o9cGOW9g/pGTRPvn9mD8AAAA/nAIAAAAAAAABJQEAACQAAABvCKI71W7YP6Rk0T75/Zg/AAAAP6wCAAAAAAAAASYBAAAkAAAAbwiiO9Vu2D9woeNdz1eaPwAAAD/0AwAAAAAAAAEnAQAAJAAAAG8IojvVbtg/zlcau1Flnj8AAAA//wMAAAAAAAABKAEAACQAAABvCKI71W7YP7Non/x+jKA/AAAAPw4EAAAAAAAAASkBAAAkAAAAbwiiO9Vu2D8XhygMajmhPwAAAD8OBAAAAAAAAAEqAQAAJAAAAIHoTrUbgtg/R+LDOitAoz8AAAA/HgQAAAAAAAABKwEAACQAAACB6E61G4LYPxMf1lkBmqQ/AAAAPx4EAAAAAAAAASwBAAAkAAAAgehOtRuC2D/dW+h41/OlPwAAAD8uBAAAAAAAAAEtAQAAJAAAAIHoTrUbgtg/QXpxiMKgpj8AAAA/LgQAAAAAAAABLgEAACQAAACB6E61G4LYPw23g6eY+qc/AAAAPz0EAAAAAAAAAS8BAAAkAAAAlcj7LmKV2D/X85XGblSpPwAAAD89BAAAAAAAAAEwAQAAJAAAAJXI+y5ildg/PRIf1lkBqj8AAAA/TQQAAAAAAAABMQEAACQAAACVyPsuYpXYPwdPMfUvW6s/AAAAP00EAAAAAAAAATIBAAAkAAAAqaioqKio2D9rbboEGwisPwAAAD9dBAAAAAAAAAEzAQAAJAAAAKmoqKioqNg/OarMI/FhrT8AAAA/XQQAAAAAAAABNAEAACQAAACpqKioqKjYPwPn3kLHu64/AAAAP2wEAAAAAAAAATUBAAAkAAAAqaioqKio2D9nBWhSsmivPwAAAD9sBAAAAAAAAAE2AQAAJAAAAKmoqKioqNg/TLCBwLm3sD8AAAA/fAQAAAAAAAABNwEAACQAAACpqKioqKjYP34/RkgvDrE/AAAAP3wEAAAAAAAAATgBAAAkAAAAqaioqKio2D8W7ZPfjxGyPwAAAD+LBAAAAAAAAAE5AQAAJAAAAKmoqKioqNg/fAsd73q+sj8AAAA/mwQAAAAAAAABOgEAACQAAACpqKioqKjYPxS5aobbwbM/AAAAP5sEAAAAAAAAATsBAAAkAAAAqaioqKio2D+sZrgdPMW0PwAAAD+bBAAAAAAAAAE8AQAAJAAAAKmoqKioqNg/EIVBLSdytT8AAAA/qwQAAAAAAAABPQEAACQAAACpqKioqKjYP6oyj8SHdbY/AAAAP6sEAAAAAAAAAT4BAAAkAAAAqaioqKio2D8OURjUciK3PwAAAD+6BAAAAAAAAAE/AQAAJAAAAKmoqKioqNg/dG+h413Ptz8AAAA/ugQAAAAAAAABQAEAACQAAACpqKioqKjYPwwd73q+0rg/AAAAP8oEAAAAAAAAAUEBAAAkAAAAqaioqKio2D8+rLMCNCm5PwAAAD/KBAAAAAAAAAFCAQAAJAAAAKmoqKioqNg/cjt4iql/uT8AAAA/2gQAAAAAAAABQwEAACQAAACpqKioqKjYP9ZZAZqULLo/AAAAP9oEAAAAAAAAAUQBAAAkAAAAqaioqKio2D8K6cUhCoO6PwAAAD/pBAAAAAAAAAFFAQAAJAAAAKmoqKioqNg/PHiKqX/Zuj8AAAA/+QQAAAAAAAABRgEAACQAAACpqKioqKjYP24HTzH1L7s/AAAAP/kEAAAAAAAAAUcBAAAkAAAAqaioqKio2D+glhO5aoa7PwAAAD8IBQAAAAAAAAFIAQAAJAAAAKmoqKioqNg/1CXYQODcuz8AAAA/GAUAAAAAAAABSQEAACQAAACpqKioqKjYPzhEYVDLibw/AAAAPxgFAAAAAAAAAUoBAAAkAAAAqaioqKio2D9s0yXYQOC8PwAAAD8oBQAAAAAAAAFLAQAAJAAAAKmoqKioqNg/0vGu5yuNvT8AAAA/KAUAAAAAAAABTAEAACQAAACpqKioqKjYPwSBc2+h470/AAAAPzcFAAAAAAAAAU0BAAAkAAAAqaioqKio2D82EDj3Fjq+PwAAAD9HBQAAAAAAAAFOAQAAJAAAAKmoqKioqNg/nC7BBgLnvj8AAAA/RwUAAAAAAAABTwEAACQAAACpqKioqKjYP869hY53Pb8/AAAAP1cFAAAAAAAAAVABAAAkAAAAqaioqKio2D8ATUoW7ZO/PwAAAD9XBQAAAAAAAAFRAQAAJAAAAJXI+y5ildg/NNwOnmLqvz8AAAA/ZgUAAAAAAAABUgEAACQAAACVyPsuYpXYP7O16RJsIMA/AAAAP3YFAAAAAAAAAVMBAAAkAAAAlcj7LmKV2D9N/cvWpkvAPwAAAD92BQAAAAAAAAFUAQAAJAAAAJXI+y5ildg/f4yQXhyiwD8AAAA/hQUAAAAAAAABVQEAACQAAACVyPsuYpXYPxnUciJXzcA/AAAAP4UFAAAAAAAAAVYBAAAkAAAAlcj7LmKV2D+xG1XmkfjAPwAAAD+VBQAAAAAAAAFXAQAAJAAAAJXI+y5ildg/S2M3qswjwT8AAAA/lQUAAAAAAAABWAEAACQAAACB6E61G4LYP+WqGW4HT8E/AAAAP6UFAAAAAAAAAVkBAAAkAAAAgehOtRuC2D9+8vsxQnrBPwAAAD+0BQAAAAAAAAFaAQAAJAAAAIHoTrUbgtg/GDre9XylwT8AAAA/xAUAAAAAAAABWwEAACQAAABvCKI71W7YPxg63vV8pcE/AAAAP3sGAAAAAAAAAVwBAAAkAAAAXSj1wY5b2D+wgcC5t9DBPwAAAD+LBgAAAAAAAAFdAQAAJAAAAElISEhISNg/SsmiffL7wT8AAAA/mwYAAAAAAAABXgEAACQAAAA1aJvOATXYP0rJon3y+8E/AAAAP5sGAAAAAAAAAV8BAAAkAAAANWibzgE12D/jEIVBLSfCPwAAAD+qBgAAAAAAAAFgAQAAJAAAACGI7lS7Idg/4xCFQS0nwj8AAAA/ZgcAAAAAAAABYQEAACQAAAAPqEHbdA7YP31YZwVoUsI/AAAAP2YHAAAAAAAAAWIBAAAkAAAA/ceUYS771z8VoEnJon3CPwAAAD91BwAAAAAAAAFjAQAAJAAAAOnn5+fn59c/r+crjd2owj8AAAA/dQcAAAAAAAABZAEAACQAAADVBztuodTXP6/nK43dqMI/AAAAP4UHAAAAAAAAAWUBAAAkAAAArUfhehSu1z+v5yuN3ajCPwAAAD+FBwAAAAAAAAFmAQAAJAAAAJtnNAHOmtc/SC8OURjUwj8AAAA/lQcAAAAAAAABZwEAACQAAACJh4eHh4fXP0gvDlEY1MI/AAAAP5UHAAAAAAAAAWgBAAAkAAAAYcctlPpg1z9ILw5RGNTCPwAAAD+kBwAAAAAAAAFpAQAAJAAAADsH1KBtOtc/4nbwFFP/wj8AAAA/pAcAAAAAAAABagEAACQAAAApJycnJyfXP+J28BRT/8I/AAAAP7QHAAAAAAAAAWsBAAAkAAAAFUd6reAT1z/idvAUU//CPwAAAD+0BwAAAAAAAAFsAQAAJAAAAAFnzTOaANc/4nbwFFP/wj8AAAA/xAcAAAAAAAABbQEAACQAAADthiC6U+3WP+J28BRT/8I/AAAAPw8KAAAAAAAAAW4BAAAkAAAA26ZzQA3a1j/idvAUU//CPwAAAD8eCgAAAAAAAAFvAQAAJAAAALXmGU2As9Y/fL7S2I0qwz8AAAA/HgoAAAAAAAABcAEAACQAAAChBm3TOaDWP3y+0tiNKsM/AAAAPy4KAAAAAAAAAXEBAAAkAAAAjSbAWfOM1j98vtLYjSrDPwAAAD8uCgAAAAAAAAFyAQAAJAAAAHlGE+CsedY/fL7S2I0qwz8AAAA/PQoAAAAAAAABcwEAACQAAABnZmZmZmbWP3y+0tiNKsM/AAAAP2wKAAAAAAAAAXQBAAAkAAAAU4a57B9T1j98vtLYjSrDPwAAAD98CgAAAAAAAAF1AQAAJAAAAEGmDHPZP9Y/fL7S2I0qwz8AAAA/fAoAAAAAAAABdgEAACQAAAAZ5rJ/TBnWPxQGtZzIVcM/AAAAP4wKAAAAAAAAAXcBAAAkAAAA8yVZjL/y1T8UBrWcyFXDPwAAAD+MCgAAAAAAAAF4AQAAJAAAAN9FrBJ539U/FAa1nMhVwz8AAAA/mwoAAAAAAAABeQEAACQAAAC5hVIf7LjVPxQGtZzIVcM/AAAAP6sKAAAAAAAAAXoBAAAkAAAAp6WlpaWl1T8UBrWcyFXDPwAAAD+rCgAAAAAAAAF7AQAAJAAAAJPF+CtfktU/rk2XYAOBwz8AAAA/ugoAAAAAAAABfAEAACQAAABrBZ840mvVP65Nl2ADgcM/AAAAP7oKAAAAAAAAAX0BAAAkAAAAR0VFRUVF1T+uTZdgA4HDPwAAAD/KCgAAAAAAAAF+AQAAJAAAAB+F61G4HtU/rk2XYAOBwz8AAAA/ygoAAAAAAAABfwEAACQAAAALpT7YcQvVP65Nl2ADgcM/AAAAP9oKAAAAAAAAAYABAAAkAAAA98SRXiv41D9HlXkkPqzDPwAAAD/aCgAAAAAAAAGBAQAAJAAAAOXk5OTk5NQ/R5V5JD6swz8AAAA/6QoAAAAAAAABggEAACQAAADTBDhrntHUP0eVeSQ+rMM/AAAAPwkLAAAAAAAAAYMBAAAkAAAAvySL8Ve+1D9HlXkkPqzDPwAAAD8YCwAAAAAAAAGEAQAAJAAAAIWEhISEhNQ/R5V5JD6swz8AAAA/GAsAAAAAAAABhQEAACQAAABzpNcKPnHUP+HcW+h418M/AAAAPygLAAAAAAAAAYYBAAAkAAAANwTRnWo31D/h3FvoeNfDPwAAAD8oCwAAAAAAAAGHAQAAJAAAABFEd6rdENQ/4dxb6HjXwz8AAAA/NwsAAAAAAAABiAEAACQAAADXo3A9CtfTP+HcW+h418M/AAAAPzcLAAAAAAAAAYkBAAAkAAAAnQNq0Dad0z/h3FvoeNfDPwAAAD9HCwAAAAAAAAGKAQAAJAAAAHdDEN2pdtM/4dxb6HjXwz8AAAA/RwsAAAAAAAABiwEAACQAAAA9owlw1jzTP+HcW+h418M/AAAAP1cLAAAAAAAAAYwBAAAkAAAAF+OvfEkW0z/h3FvoeNfDPwAAAD9XCwAAAAAAAAGNAQAAJAAAAPEiVom879I/eSQ+rLMCxD8AAAA/ZgsAAAAAAAABjgEAACQAAADJYvyVL8nSP3kkPqyzAsQ/AAAAP2YLAAAAAAAAAY8BAAAkAAAAtYJPHOm10j95JD6sswLEPwAAAD92CwAAAAAAAAGQAQAAJAAAAKOioqKiotI/eSQ+rLMCxD8AAAA/hgsAAAAAAAABkQEAACQAAABpApw1z2jSP3kkPqyzAsQ/AAAAP8QLAAAAAAAAAZIBAAAkAAAAL2KVyPsu0j95JD6sswLEPwAAAD/ECwAAAAAAAAGTAQAAJAAAAPXBjlso9dE/eSQ+rLMCxD8AAAA/1AsAAAAAAAABlAEAACQAAADPATVom87RP3kkPqyzAsQ/AAAAP+MLAAAAAAAAAZUBAAAkAAAAb6HUBztu0T95JD6sswLEPwAAAD8ODAAAAAAAAAGWAQAAJAAAADUBzppnNNE/E2wgcO4txD8AAAA/HgwAAAAAAAABlwEAACQAAAAPQXSn2g3RPxNsIHDuLcQ/AAAAPx4MAAAAAAAAAZgBAAAkAAAA1aBtOgfU0D+sswI0KVnEPwAAAD8uDAAAAAAAAAGZAQAAJAAAAK3gE0d6rdA/rLMCNClZxD8AAAA/LgwAAAAAAAABmgEAACQAAACHILpT7YbQP6yzAjQpWcQ/AAAAPz0MAAAAAAAAAZsBAAAkAAAAYWBgYGBg0D+sswI0KVnEPwAAAD+LDAAAAAAAAAGcAQAAJAAAAE2As+YZTdA/Rvvk92OExD8AAAA/mwwAAAAAAAABnQEAACQAAAAT4Kx5RhPQP0b75PdjhMQ/AAAAP5sMAAAAAAAAAZ4BAAAkAAAA2j+mDHPZzz/eQse7nq/EPwAAAD+rDAAAAAAAAAGfAQAAJAAAAGb/mDLMZc8/3kLHu56vxD8AAAA/qwwAAAAAAAABoAEAACQAAAA+Pz8/Pz/PP95Cx7uer8Q/AAAAP7oMAAAAAAAAAaEBAAAkAAAAzv4xZZjLzj/eQse7nq/EPwAAAD+6DAAAAAAAAAGiAQAAJAAAAKY+2HELpc4/3kLHu56vxD8AAAA/ygwAAAAAAAABowEAACQAAAB+fn5+fn7OP3iKqX/Z2sQ/AAAAP8oMAAAAAAAAAaQBAAAkAAAAVr4ki/FXzj94iql/2drEPwAAAD/ZDAAAAAAAAAGlAQAAJAAAADL+ypdkMc4/eIqpf9naxD8AAAA/6QwAAAAAAAABpgEAACQAAAAOPnGk1wrOP3iKqX/Z2sQ/AAAAPxgNAAAAAAAAAacBAAAkAAAA5n0XsUrkzT94iql/2drEPwAAAD8oDQAAAAAAAAGoAQAAJAAAAL69vb29vc0/eIqpf9naxD8AAAA/KA0AAAAAAAABqQEAACQAAACW/WPKMJfNPxLSi0MUBsU/AAAAPzcNAAAAAAAAAaoBAAAkAAAAcj0K16NwzT8S0otDFAbFPwAAAD83DQAAAAAAAAGrAQAAJAAAACa9VvCJI80/qxluB08xxT8AAAA/2g4AAAAAAAAL</ink>
</athena>
</file>

<file path=customXml/item7.xml><?xml version="1.0" encoding="utf-8"?>
<athena xmlns="http://schemas.microsoft.com/edu/athena" version="0.1.2681.0">
  <media streamable="true" recordStart="1019727" recordEnd="1090019" recordLength="1460633" start="1019727" end="1090019" audioFormat="{00001610-0000-0010-8000-00AA00389B71}" audioRate="44100" muted="false" volume="0.8" fadeIn="0" fadeOut="0" videoFormat="{34363248-0000-0010-8000-00AA00389B71}" videoRate="30" videoWidth="960" videoHeight="720"/>
</athena>
</file>

<file path=customXml/item8.xml><?xml version="1.0" encoding="utf-8"?>
<athena xmlns="http://schemas.microsoft.com/edu/athena" version="0.1.2681.0">
  <media streamable="true" recordStart="959414" recordEnd="1019727" recordLength="1460633" start="959414" end="1019727" audioFormat="{00001610-0000-0010-8000-00AA00389B71}" audioRate="44100" muted="false" volume="0.8" fadeIn="0" fadeOut="0" videoFormat="{34363248-0000-0010-8000-00AA00389B71}" videoRate="30" videoWidth="960" videoHeight="720"/>
</athena>
</file>

<file path=customXml/item9.xml><?xml version="1.0" encoding="utf-8"?>
<athena xmlns="http://schemas.microsoft.com/edu/athena" version="0.1.2681.0">
  <media streamable="true" recordStart="58543" recordEnd="220732" recordLength="1460633" start="58543" end="220732" audioFormat="{00001610-0000-0010-8000-00AA00389B71}" audioRate="44100" muted="false" volume="0.8" fadeIn="0" fadeOut="0" videoFormat="{34363248-0000-0010-8000-00AA00389B71}" videoRate="30" videoWidth="960" videoHeight="720"/>
</athena>
</file>

<file path=customXml/itemProps1.xml><?xml version="1.0" encoding="utf-8"?>
<ds:datastoreItem xmlns:ds="http://schemas.openxmlformats.org/officeDocument/2006/customXml" ds:itemID="{CE2EF69B-2C9E-4498-8584-ACB556D49FB5}">
  <ds:schemaRefs>
    <ds:schemaRef ds:uri="http://schemas.microsoft.com/edu/athena"/>
  </ds:schemaRefs>
</ds:datastoreItem>
</file>

<file path=customXml/itemProps10.xml><?xml version="1.0" encoding="utf-8"?>
<ds:datastoreItem xmlns:ds="http://schemas.openxmlformats.org/officeDocument/2006/customXml" ds:itemID="{7F40B935-A4F1-4C32-BAC1-4D990D679069}">
  <ds:schemaRefs>
    <ds:schemaRef ds:uri="http://schemas.microsoft.com/edu/athena"/>
  </ds:schemaRefs>
</ds:datastoreItem>
</file>

<file path=customXml/itemProps11.xml><?xml version="1.0" encoding="utf-8"?>
<ds:datastoreItem xmlns:ds="http://schemas.openxmlformats.org/officeDocument/2006/customXml" ds:itemID="{C6921F37-7E7B-470D-9D71-9B5FDAFDCD2F}">
  <ds:schemaRefs>
    <ds:schemaRef ds:uri="http://schemas.microsoft.com/edu/athena"/>
  </ds:schemaRefs>
</ds:datastoreItem>
</file>

<file path=customXml/itemProps12.xml><?xml version="1.0" encoding="utf-8"?>
<ds:datastoreItem xmlns:ds="http://schemas.openxmlformats.org/officeDocument/2006/customXml" ds:itemID="{5C7DC44A-CBE6-491C-9E55-BF07EA28D07B}">
  <ds:schemaRefs>
    <ds:schemaRef ds:uri="http://schemas.microsoft.com/edu/athena"/>
  </ds:schemaRefs>
</ds:datastoreItem>
</file>

<file path=customXml/itemProps13.xml><?xml version="1.0" encoding="utf-8"?>
<ds:datastoreItem xmlns:ds="http://schemas.openxmlformats.org/officeDocument/2006/customXml" ds:itemID="{9FB8756C-1BF6-4D9B-9A92-2F36773B6C8F}">
  <ds:schemaRefs>
    <ds:schemaRef ds:uri="http://schemas.microsoft.com/edu/athena"/>
  </ds:schemaRefs>
</ds:datastoreItem>
</file>

<file path=customXml/itemProps14.xml><?xml version="1.0" encoding="utf-8"?>
<ds:datastoreItem xmlns:ds="http://schemas.openxmlformats.org/officeDocument/2006/customXml" ds:itemID="{4FDC63F5-23C6-442C-9808-A07EA328AB65}">
  <ds:schemaRefs>
    <ds:schemaRef ds:uri="http://schemas.microsoft.com/edu/athena"/>
  </ds:schemaRefs>
</ds:datastoreItem>
</file>

<file path=customXml/itemProps15.xml><?xml version="1.0" encoding="utf-8"?>
<ds:datastoreItem xmlns:ds="http://schemas.openxmlformats.org/officeDocument/2006/customXml" ds:itemID="{9AFD3CBF-03BB-4997-BEC9-0F70820DF6D4}">
  <ds:schemaRefs>
    <ds:schemaRef ds:uri="http://schemas.microsoft.com/edu/athena"/>
  </ds:schemaRefs>
</ds:datastoreItem>
</file>

<file path=customXml/itemProps16.xml><?xml version="1.0" encoding="utf-8"?>
<ds:datastoreItem xmlns:ds="http://schemas.openxmlformats.org/officeDocument/2006/customXml" ds:itemID="{8734B82A-D5FB-4823-9129-7AE53A5243CC}">
  <ds:schemaRefs>
    <ds:schemaRef ds:uri="http://schemas.microsoft.com/edu/athena"/>
  </ds:schemaRefs>
</ds:datastoreItem>
</file>

<file path=customXml/itemProps17.xml><?xml version="1.0" encoding="utf-8"?>
<ds:datastoreItem xmlns:ds="http://schemas.openxmlformats.org/officeDocument/2006/customXml" ds:itemID="{9F21B8CE-CB9C-487D-8D7B-978EA958209A}">
  <ds:schemaRefs>
    <ds:schemaRef ds:uri="http://schemas.microsoft.com/edu/athena"/>
  </ds:schemaRefs>
</ds:datastoreItem>
</file>

<file path=customXml/itemProps18.xml><?xml version="1.0" encoding="utf-8"?>
<ds:datastoreItem xmlns:ds="http://schemas.openxmlformats.org/officeDocument/2006/customXml" ds:itemID="{7FCA7E5B-D7D9-4F5A-9DA2-8C5FD21CD457}">
  <ds:schemaRefs>
    <ds:schemaRef ds:uri="http://schemas.microsoft.com/edu/athena"/>
  </ds:schemaRefs>
</ds:datastoreItem>
</file>

<file path=customXml/itemProps19.xml><?xml version="1.0" encoding="utf-8"?>
<ds:datastoreItem xmlns:ds="http://schemas.openxmlformats.org/officeDocument/2006/customXml" ds:itemID="{343EE453-5DAA-40B0-8BFD-FB1052559CBA}">
  <ds:schemaRefs>
    <ds:schemaRef ds:uri="http://schemas.microsoft.com/edu/athena"/>
  </ds:schemaRefs>
</ds:datastoreItem>
</file>

<file path=customXml/itemProps2.xml><?xml version="1.0" encoding="utf-8"?>
<ds:datastoreItem xmlns:ds="http://schemas.openxmlformats.org/officeDocument/2006/customXml" ds:itemID="{79CDD8B7-DA27-4FE1-A77A-8FB2B74785C7}">
  <ds:schemaRefs>
    <ds:schemaRef ds:uri="http://schemas.microsoft.com/edu/athena"/>
  </ds:schemaRefs>
</ds:datastoreItem>
</file>

<file path=customXml/itemProps20.xml><?xml version="1.0" encoding="utf-8"?>
<ds:datastoreItem xmlns:ds="http://schemas.openxmlformats.org/officeDocument/2006/customXml" ds:itemID="{AC28C03C-F246-4C82-A34D-D92A3EAA87E6}">
  <ds:schemaRefs>
    <ds:schemaRef ds:uri="http://schemas.microsoft.com/edu/athena"/>
  </ds:schemaRefs>
</ds:datastoreItem>
</file>

<file path=customXml/itemProps21.xml><?xml version="1.0" encoding="utf-8"?>
<ds:datastoreItem xmlns:ds="http://schemas.openxmlformats.org/officeDocument/2006/customXml" ds:itemID="{0F4D608B-DDAC-4930-A21A-E27A11A9FAC0}">
  <ds:schemaRefs>
    <ds:schemaRef ds:uri="http://schemas.microsoft.com/edu/athena"/>
  </ds:schemaRefs>
</ds:datastoreItem>
</file>

<file path=customXml/itemProps22.xml><?xml version="1.0" encoding="utf-8"?>
<ds:datastoreItem xmlns:ds="http://schemas.openxmlformats.org/officeDocument/2006/customXml" ds:itemID="{835690CA-BDE1-4C96-8117-8B8A8AB06982}">
  <ds:schemaRefs>
    <ds:schemaRef ds:uri="http://schemas.microsoft.com/edu/athena"/>
  </ds:schemaRefs>
</ds:datastoreItem>
</file>

<file path=customXml/itemProps23.xml><?xml version="1.0" encoding="utf-8"?>
<ds:datastoreItem xmlns:ds="http://schemas.openxmlformats.org/officeDocument/2006/customXml" ds:itemID="{617E569D-4706-413C-ADD2-EF829A15FD5E}">
  <ds:schemaRefs>
    <ds:schemaRef ds:uri="http://schemas.microsoft.com/edu/athena"/>
  </ds:schemaRefs>
</ds:datastoreItem>
</file>

<file path=customXml/itemProps24.xml><?xml version="1.0" encoding="utf-8"?>
<ds:datastoreItem xmlns:ds="http://schemas.openxmlformats.org/officeDocument/2006/customXml" ds:itemID="{035CB796-32CA-47C2-AD7B-4885C3781FFD}">
  <ds:schemaRefs>
    <ds:schemaRef ds:uri="http://schemas.microsoft.com/edu/athena"/>
  </ds:schemaRefs>
</ds:datastoreItem>
</file>

<file path=customXml/itemProps25.xml><?xml version="1.0" encoding="utf-8"?>
<ds:datastoreItem xmlns:ds="http://schemas.openxmlformats.org/officeDocument/2006/customXml" ds:itemID="{DC18B1DC-65DF-4F3B-961A-CF111DB12330}">
  <ds:schemaRefs>
    <ds:schemaRef ds:uri="http://schemas.microsoft.com/edu/athena"/>
  </ds:schemaRefs>
</ds:datastoreItem>
</file>

<file path=customXml/itemProps26.xml><?xml version="1.0" encoding="utf-8"?>
<ds:datastoreItem xmlns:ds="http://schemas.openxmlformats.org/officeDocument/2006/customXml" ds:itemID="{00425AEA-D77D-4F14-A33A-4DDDDF730CA8}">
  <ds:schemaRefs>
    <ds:schemaRef ds:uri="http://schemas.microsoft.com/edu/athena"/>
  </ds:schemaRefs>
</ds:datastoreItem>
</file>

<file path=customXml/itemProps27.xml><?xml version="1.0" encoding="utf-8"?>
<ds:datastoreItem xmlns:ds="http://schemas.openxmlformats.org/officeDocument/2006/customXml" ds:itemID="{A444D474-8CBB-496D-B68E-871F9FC68709}">
  <ds:schemaRefs>
    <ds:schemaRef ds:uri="http://schemas.microsoft.com/edu/athena"/>
  </ds:schemaRefs>
</ds:datastoreItem>
</file>

<file path=customXml/itemProps28.xml><?xml version="1.0" encoding="utf-8"?>
<ds:datastoreItem xmlns:ds="http://schemas.openxmlformats.org/officeDocument/2006/customXml" ds:itemID="{52530EBB-1D59-4D8E-977F-9C98CB79FDDF}">
  <ds:schemaRefs>
    <ds:schemaRef ds:uri="http://schemas.microsoft.com/edu/athena"/>
  </ds:schemaRefs>
</ds:datastoreItem>
</file>

<file path=customXml/itemProps29.xml><?xml version="1.0" encoding="utf-8"?>
<ds:datastoreItem xmlns:ds="http://schemas.openxmlformats.org/officeDocument/2006/customXml" ds:itemID="{2A5D1559-005B-4541-9518-5EDCF40F1766}">
  <ds:schemaRefs>
    <ds:schemaRef ds:uri="http://schemas.microsoft.com/edu/athena"/>
  </ds:schemaRefs>
</ds:datastoreItem>
</file>

<file path=customXml/itemProps3.xml><?xml version="1.0" encoding="utf-8"?>
<ds:datastoreItem xmlns:ds="http://schemas.openxmlformats.org/officeDocument/2006/customXml" ds:itemID="{36672D14-70A5-4EBE-9FF9-3A19E313AE42}">
  <ds:schemaRefs>
    <ds:schemaRef ds:uri="http://schemas.microsoft.com/edu/athena"/>
  </ds:schemaRefs>
</ds:datastoreItem>
</file>

<file path=customXml/itemProps30.xml><?xml version="1.0" encoding="utf-8"?>
<ds:datastoreItem xmlns:ds="http://schemas.openxmlformats.org/officeDocument/2006/customXml" ds:itemID="{CE28FBEE-A0A3-4AB0-8B46-20A8B35C3205}">
  <ds:schemaRefs>
    <ds:schemaRef ds:uri="http://schemas.microsoft.com/edu/athena"/>
  </ds:schemaRefs>
</ds:datastoreItem>
</file>

<file path=customXml/itemProps31.xml><?xml version="1.0" encoding="utf-8"?>
<ds:datastoreItem xmlns:ds="http://schemas.openxmlformats.org/officeDocument/2006/customXml" ds:itemID="{D6A53F89-A03C-49C6-91E4-B738714E373B}">
  <ds:schemaRefs>
    <ds:schemaRef ds:uri="http://schemas.microsoft.com/edu/athena"/>
  </ds:schemaRefs>
</ds:datastoreItem>
</file>

<file path=customXml/itemProps32.xml><?xml version="1.0" encoding="utf-8"?>
<ds:datastoreItem xmlns:ds="http://schemas.openxmlformats.org/officeDocument/2006/customXml" ds:itemID="{348285A1-F2C3-4C3B-ABFE-CCEAD5CDD3A3}">
  <ds:schemaRefs>
    <ds:schemaRef ds:uri="http://schemas.microsoft.com/edu/athena"/>
  </ds:schemaRefs>
</ds:datastoreItem>
</file>

<file path=customXml/itemProps33.xml><?xml version="1.0" encoding="utf-8"?>
<ds:datastoreItem xmlns:ds="http://schemas.openxmlformats.org/officeDocument/2006/customXml" ds:itemID="{F84E4C11-BBB5-4D41-9C54-B33E4EE8F24F}">
  <ds:schemaRefs>
    <ds:schemaRef ds:uri="http://schemas.microsoft.com/edu/athena"/>
  </ds:schemaRefs>
</ds:datastoreItem>
</file>

<file path=customXml/itemProps34.xml><?xml version="1.0" encoding="utf-8"?>
<ds:datastoreItem xmlns:ds="http://schemas.openxmlformats.org/officeDocument/2006/customXml" ds:itemID="{515809EC-E669-4E71-9CB7-5D3B7460F769}">
  <ds:schemaRefs>
    <ds:schemaRef ds:uri="http://schemas.microsoft.com/edu/athena"/>
  </ds:schemaRefs>
</ds:datastoreItem>
</file>

<file path=customXml/itemProps35.xml><?xml version="1.0" encoding="utf-8"?>
<ds:datastoreItem xmlns:ds="http://schemas.openxmlformats.org/officeDocument/2006/customXml" ds:itemID="{09A300B8-9A82-4E5E-8B08-03DAE6CFECB1}">
  <ds:schemaRefs>
    <ds:schemaRef ds:uri="http://schemas.microsoft.com/edu/athena"/>
  </ds:schemaRefs>
</ds:datastoreItem>
</file>

<file path=customXml/itemProps36.xml><?xml version="1.0" encoding="utf-8"?>
<ds:datastoreItem xmlns:ds="http://schemas.openxmlformats.org/officeDocument/2006/customXml" ds:itemID="{3A740A57-F789-4001-9900-569007600D09}">
  <ds:schemaRefs>
    <ds:schemaRef ds:uri="http://schemas.microsoft.com/edu/athena"/>
  </ds:schemaRefs>
</ds:datastoreItem>
</file>

<file path=customXml/itemProps37.xml><?xml version="1.0" encoding="utf-8"?>
<ds:datastoreItem xmlns:ds="http://schemas.openxmlformats.org/officeDocument/2006/customXml" ds:itemID="{0A99B39A-5CEC-4E6E-A943-51D60C6C6A9E}">
  <ds:schemaRefs>
    <ds:schemaRef ds:uri="http://schemas.microsoft.com/edu/athena"/>
  </ds:schemaRefs>
</ds:datastoreItem>
</file>

<file path=customXml/itemProps38.xml><?xml version="1.0" encoding="utf-8"?>
<ds:datastoreItem xmlns:ds="http://schemas.openxmlformats.org/officeDocument/2006/customXml" ds:itemID="{9FBB31E9-17E3-4D8A-8ACC-660AD58B0161}">
  <ds:schemaRefs>
    <ds:schemaRef ds:uri="http://schemas.microsoft.com/edu/athena"/>
  </ds:schemaRefs>
</ds:datastoreItem>
</file>

<file path=customXml/itemProps39.xml><?xml version="1.0" encoding="utf-8"?>
<ds:datastoreItem xmlns:ds="http://schemas.openxmlformats.org/officeDocument/2006/customXml" ds:itemID="{63F2D971-0E19-423E-A96E-05B567D90395}">
  <ds:schemaRefs>
    <ds:schemaRef ds:uri="http://schemas.microsoft.com/edu/athena"/>
  </ds:schemaRefs>
</ds:datastoreItem>
</file>

<file path=customXml/itemProps4.xml><?xml version="1.0" encoding="utf-8"?>
<ds:datastoreItem xmlns:ds="http://schemas.openxmlformats.org/officeDocument/2006/customXml" ds:itemID="{917F76AC-8B82-4C06-853D-4C94D041EAC2}">
  <ds:schemaRefs>
    <ds:schemaRef ds:uri="http://schemas.microsoft.com/edu/athena"/>
  </ds:schemaRefs>
</ds:datastoreItem>
</file>

<file path=customXml/itemProps40.xml><?xml version="1.0" encoding="utf-8"?>
<ds:datastoreItem xmlns:ds="http://schemas.openxmlformats.org/officeDocument/2006/customXml" ds:itemID="{ECAC2B9E-21EF-493A-90CE-C606A1075444}">
  <ds:schemaRefs>
    <ds:schemaRef ds:uri="http://schemas.microsoft.com/edu/athena"/>
  </ds:schemaRefs>
</ds:datastoreItem>
</file>

<file path=customXml/itemProps41.xml><?xml version="1.0" encoding="utf-8"?>
<ds:datastoreItem xmlns:ds="http://schemas.openxmlformats.org/officeDocument/2006/customXml" ds:itemID="{21E801E9-0AC0-4654-99BA-99633EE9D2AB}">
  <ds:schemaRefs>
    <ds:schemaRef ds:uri="http://schemas.microsoft.com/edu/athena"/>
  </ds:schemaRefs>
</ds:datastoreItem>
</file>

<file path=customXml/itemProps42.xml><?xml version="1.0" encoding="utf-8"?>
<ds:datastoreItem xmlns:ds="http://schemas.openxmlformats.org/officeDocument/2006/customXml" ds:itemID="{641B05C0-A2BD-44A1-8B95-7F6E97FB7746}">
  <ds:schemaRefs>
    <ds:schemaRef ds:uri="http://schemas.microsoft.com/edu/athena"/>
  </ds:schemaRefs>
</ds:datastoreItem>
</file>

<file path=customXml/itemProps43.xml><?xml version="1.0" encoding="utf-8"?>
<ds:datastoreItem xmlns:ds="http://schemas.openxmlformats.org/officeDocument/2006/customXml" ds:itemID="{F19C7BF8-E358-4823-973B-2B9F5D6C15AE}">
  <ds:schemaRefs>
    <ds:schemaRef ds:uri="http://schemas.microsoft.com/edu/athena"/>
  </ds:schemaRefs>
</ds:datastoreItem>
</file>

<file path=customXml/itemProps44.xml><?xml version="1.0" encoding="utf-8"?>
<ds:datastoreItem xmlns:ds="http://schemas.openxmlformats.org/officeDocument/2006/customXml" ds:itemID="{124D500D-BEE2-43FF-B2C7-EBE818444466}">
  <ds:schemaRefs>
    <ds:schemaRef ds:uri="http://schemas.microsoft.com/edu/athena"/>
  </ds:schemaRefs>
</ds:datastoreItem>
</file>

<file path=customXml/itemProps45.xml><?xml version="1.0" encoding="utf-8"?>
<ds:datastoreItem xmlns:ds="http://schemas.openxmlformats.org/officeDocument/2006/customXml" ds:itemID="{C091A7CE-7D92-43A0-A755-A9D7FB963ADA}">
  <ds:schemaRefs>
    <ds:schemaRef ds:uri="http://schemas.microsoft.com/edu/athena"/>
  </ds:schemaRefs>
</ds:datastoreItem>
</file>

<file path=customXml/itemProps46.xml><?xml version="1.0" encoding="utf-8"?>
<ds:datastoreItem xmlns:ds="http://schemas.openxmlformats.org/officeDocument/2006/customXml" ds:itemID="{B8D7C87C-F41F-40FE-A3D8-6F3B14363389}">
  <ds:schemaRefs>
    <ds:schemaRef ds:uri="http://schemas.microsoft.com/edu/athena"/>
  </ds:schemaRefs>
</ds:datastoreItem>
</file>

<file path=customXml/itemProps47.xml><?xml version="1.0" encoding="utf-8"?>
<ds:datastoreItem xmlns:ds="http://schemas.openxmlformats.org/officeDocument/2006/customXml" ds:itemID="{5DD41622-5729-400B-BFE9-750C12979B9E}">
  <ds:schemaRefs>
    <ds:schemaRef ds:uri="http://schemas.microsoft.com/edu/athena"/>
  </ds:schemaRefs>
</ds:datastoreItem>
</file>

<file path=customXml/itemProps48.xml><?xml version="1.0" encoding="utf-8"?>
<ds:datastoreItem xmlns:ds="http://schemas.openxmlformats.org/officeDocument/2006/customXml" ds:itemID="{77944C66-5ADB-4AE0-A4DA-C8DA8C415DA7}">
  <ds:schemaRefs>
    <ds:schemaRef ds:uri="http://schemas.microsoft.com/edu/athena"/>
  </ds:schemaRefs>
</ds:datastoreItem>
</file>

<file path=customXml/itemProps49.xml><?xml version="1.0" encoding="utf-8"?>
<ds:datastoreItem xmlns:ds="http://schemas.openxmlformats.org/officeDocument/2006/customXml" ds:itemID="{7EFC163C-7AD7-4517-8208-E4EC531DB56A}">
  <ds:schemaRefs>
    <ds:schemaRef ds:uri="http://schemas.microsoft.com/edu/athena"/>
  </ds:schemaRefs>
</ds:datastoreItem>
</file>

<file path=customXml/itemProps5.xml><?xml version="1.0" encoding="utf-8"?>
<ds:datastoreItem xmlns:ds="http://schemas.openxmlformats.org/officeDocument/2006/customXml" ds:itemID="{976C6FEF-F0E0-408E-9A73-6844D74C3368}">
  <ds:schemaRefs>
    <ds:schemaRef ds:uri="http://schemas.microsoft.com/edu/athena"/>
  </ds:schemaRefs>
</ds:datastoreItem>
</file>

<file path=customXml/itemProps50.xml><?xml version="1.0" encoding="utf-8"?>
<ds:datastoreItem xmlns:ds="http://schemas.openxmlformats.org/officeDocument/2006/customXml" ds:itemID="{DE6D6F81-6D46-4249-9BD5-93973EDF1E02}">
  <ds:schemaRefs>
    <ds:schemaRef ds:uri="http://schemas.microsoft.com/edu/athena"/>
  </ds:schemaRefs>
</ds:datastoreItem>
</file>

<file path=customXml/itemProps51.xml><?xml version="1.0" encoding="utf-8"?>
<ds:datastoreItem xmlns:ds="http://schemas.openxmlformats.org/officeDocument/2006/customXml" ds:itemID="{93FD8EA9-A938-482D-A876-CD427B75C2F9}">
  <ds:schemaRefs>
    <ds:schemaRef ds:uri="http://schemas.microsoft.com/edu/athena"/>
  </ds:schemaRefs>
</ds:datastoreItem>
</file>

<file path=customXml/itemProps52.xml><?xml version="1.0" encoding="utf-8"?>
<ds:datastoreItem xmlns:ds="http://schemas.openxmlformats.org/officeDocument/2006/customXml" ds:itemID="{3E8B9F7C-43B4-4F05-8A0F-CC07E18577FA}">
  <ds:schemaRefs>
    <ds:schemaRef ds:uri="http://schemas.microsoft.com/edu/athena"/>
  </ds:schemaRefs>
</ds:datastoreItem>
</file>

<file path=customXml/itemProps53.xml><?xml version="1.0" encoding="utf-8"?>
<ds:datastoreItem xmlns:ds="http://schemas.openxmlformats.org/officeDocument/2006/customXml" ds:itemID="{C5168B63-0F6F-4632-8135-658B6AD18D4A}">
  <ds:schemaRefs>
    <ds:schemaRef ds:uri="http://schemas.microsoft.com/edu/athena"/>
  </ds:schemaRefs>
</ds:datastoreItem>
</file>

<file path=customXml/itemProps6.xml><?xml version="1.0" encoding="utf-8"?>
<ds:datastoreItem xmlns:ds="http://schemas.openxmlformats.org/officeDocument/2006/customXml" ds:itemID="{C747E527-9F6A-40DD-8C17-F5584E8FB1E8}">
  <ds:schemaRefs>
    <ds:schemaRef ds:uri="http://schemas.microsoft.com/edu/athena"/>
  </ds:schemaRefs>
</ds:datastoreItem>
</file>

<file path=customXml/itemProps7.xml><?xml version="1.0" encoding="utf-8"?>
<ds:datastoreItem xmlns:ds="http://schemas.openxmlformats.org/officeDocument/2006/customXml" ds:itemID="{E5FB92E9-6A04-469E-8EA8-FFBF12AA6AA1}">
  <ds:schemaRefs>
    <ds:schemaRef ds:uri="http://schemas.microsoft.com/edu/athena"/>
  </ds:schemaRefs>
</ds:datastoreItem>
</file>

<file path=customXml/itemProps8.xml><?xml version="1.0" encoding="utf-8"?>
<ds:datastoreItem xmlns:ds="http://schemas.openxmlformats.org/officeDocument/2006/customXml" ds:itemID="{C13F37A1-2762-460E-AFBF-FB7683D33894}">
  <ds:schemaRefs>
    <ds:schemaRef ds:uri="http://schemas.microsoft.com/edu/athena"/>
  </ds:schemaRefs>
</ds:datastoreItem>
</file>

<file path=customXml/itemProps9.xml><?xml version="1.0" encoding="utf-8"?>
<ds:datastoreItem xmlns:ds="http://schemas.openxmlformats.org/officeDocument/2006/customXml" ds:itemID="{8EA506B4-1EC4-4C40-9269-19E49D60FBC4}">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35271</TotalTime>
  <Words>1225</Words>
  <Application>Microsoft Office PowerPoint</Application>
  <PresentationFormat>On-screen Show (4:3)</PresentationFormat>
  <Paragraphs>104</Paragraphs>
  <Slides>10</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10</vt:i4>
      </vt:variant>
    </vt:vector>
  </HeadingPairs>
  <TitlesOfParts>
    <vt:vector size="24"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XVII: Layer 13 Part 2 </vt:lpstr>
      <vt:lpstr>Functionality of 21 HPC-ABDS Layers</vt:lpstr>
      <vt:lpstr>Messaging Standards</vt:lpstr>
      <vt:lpstr>JMS, AMQP, Stomp, MQTT I </vt:lpstr>
      <vt:lpstr>JMS, AMQP, Stomp, MQTT II</vt:lpstr>
      <vt:lpstr>JMS, AMQP, Stomp, MQTT III</vt:lpstr>
      <vt:lpstr>JMS, AMQP, Stomp, MQTT IV</vt:lpstr>
      <vt:lpstr>Inter process communication</vt:lpstr>
      <vt:lpstr>MPI</vt:lpstr>
      <vt:lpstr>Harp</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685</cp:revision>
  <dcterms:created xsi:type="dcterms:W3CDTF">2014-02-25T01:32:12Z</dcterms:created>
  <dcterms:modified xsi:type="dcterms:W3CDTF">2015-04-07T18:46:09Z</dcterms:modified>
</cp:coreProperties>
</file>