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0"/>
    <p:sldMasterId id="2147483673" r:id="rId61"/>
    <p:sldMasterId id="2147483681" r:id="rId62"/>
    <p:sldMasterId id="2147483689" r:id="rId63"/>
    <p:sldMasterId id="2147483697" r:id="rId64"/>
    <p:sldMasterId id="2147483705" r:id="rId65"/>
    <p:sldMasterId id="2147483713" r:id="rId66"/>
    <p:sldMasterId id="2147483735" r:id="rId67"/>
  </p:sldMasterIdLst>
  <p:notesMasterIdLst>
    <p:notesMasterId r:id="rId84"/>
  </p:notesMasterIdLst>
  <p:sldIdLst>
    <p:sldId id="522" r:id="rId68"/>
    <p:sldId id="795" r:id="rId69"/>
    <p:sldId id="791" r:id="rId70"/>
    <p:sldId id="704" r:id="rId71"/>
    <p:sldId id="705" r:id="rId72"/>
    <p:sldId id="706" r:id="rId73"/>
    <p:sldId id="707" r:id="rId74"/>
    <p:sldId id="708" r:id="rId75"/>
    <p:sldId id="709" r:id="rId76"/>
    <p:sldId id="746" r:id="rId77"/>
    <p:sldId id="796" r:id="rId78"/>
    <p:sldId id="711" r:id="rId79"/>
    <p:sldId id="783" r:id="rId80"/>
    <p:sldId id="792" r:id="rId81"/>
    <p:sldId id="794" r:id="rId82"/>
    <p:sldId id="793" r:id="rId83"/>
  </p:sldIdLst>
  <p:sldSz cx="9144000" cy="6858000" type="screen4x3"/>
  <p:notesSz cx="6858000" cy="9144000"/>
  <p:custDataLst>
    <p:tags r:id="rId8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42" autoAdjust="0"/>
    <p:restoredTop sz="96086" autoAdjust="0"/>
  </p:normalViewPr>
  <p:slideViewPr>
    <p:cSldViewPr snapToGrid="0" snapToObjects="1">
      <p:cViewPr varScale="1">
        <p:scale>
          <a:sx n="103" d="100"/>
          <a:sy n="103" d="100"/>
        </p:scale>
        <p:origin x="35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customXml" Target="../customXml/item55.xml"/><Relationship Id="rId63" Type="http://schemas.openxmlformats.org/officeDocument/2006/relationships/slideMaster" Target="slideMasters/slideMaster4.xml"/><Relationship Id="rId68" Type="http://schemas.openxmlformats.org/officeDocument/2006/relationships/slide" Target="slides/slide1.xml"/><Relationship Id="rId76" Type="http://schemas.openxmlformats.org/officeDocument/2006/relationships/slide" Target="slides/slide9.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slideMaster" Target="slideMasters/slideMaster7.xml"/><Relationship Id="rId74" Type="http://schemas.openxmlformats.org/officeDocument/2006/relationships/slide" Target="slides/slide7.xml"/><Relationship Id="rId79" Type="http://schemas.openxmlformats.org/officeDocument/2006/relationships/slide" Target="slides/slide12.xml"/><Relationship Id="rId87"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Master" Target="slideMasters/slideMaster2.xml"/><Relationship Id="rId82" Type="http://schemas.openxmlformats.org/officeDocument/2006/relationships/slide" Target="slides/slide15.xml"/><Relationship Id="rId90" Type="http://schemas.openxmlformats.org/officeDocument/2006/relationships/tableStyles" Target="tableStyles.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Master" Target="slideMasters/slideMaster5.xml"/><Relationship Id="rId69" Type="http://schemas.openxmlformats.org/officeDocument/2006/relationships/slide" Target="slides/slide2.xml"/><Relationship Id="rId77" Type="http://schemas.openxmlformats.org/officeDocument/2006/relationships/slide" Target="slides/slide10.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5.xml"/><Relationship Id="rId80" Type="http://schemas.openxmlformats.org/officeDocument/2006/relationships/slide" Target="slides/slide13.xml"/><Relationship Id="rId85"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Master" Target="slideMasters/slideMaster8.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Master" Target="slideMasters/slideMaster3.xml"/><Relationship Id="rId70" Type="http://schemas.openxmlformats.org/officeDocument/2006/relationships/slide" Target="slides/slide3.xml"/><Relationship Id="rId75" Type="http://schemas.openxmlformats.org/officeDocument/2006/relationships/slide" Target="slides/slide8.xml"/><Relationship Id="rId83" Type="http://schemas.openxmlformats.org/officeDocument/2006/relationships/slide" Target="slides/slide16.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slideMaster" Target="slideMasters/slideMaster1.xml"/><Relationship Id="rId65" Type="http://schemas.openxmlformats.org/officeDocument/2006/relationships/slideMaster" Target="slideMasters/slideMaster6.xml"/><Relationship Id="rId73" Type="http://schemas.openxmlformats.org/officeDocument/2006/relationships/slide" Target="slides/slide6.xml"/><Relationship Id="rId78" Type="http://schemas.openxmlformats.org/officeDocument/2006/relationships/slide" Target="slides/slide11.xml"/><Relationship Id="rId81" Type="http://schemas.openxmlformats.org/officeDocument/2006/relationships/slide" Target="slides/slide14.xml"/><Relationship Id="rId8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147663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netty.i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naradabrokering.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ws.amazon.com/sns/" TargetMode="External"/><Relationship Id="rId2" Type="http://schemas.openxmlformats.org/officeDocument/2006/relationships/hyperlink" Target="https://developers.google.com/pubsub" TargetMode="External"/><Relationship Id="rId1" Type="http://schemas.openxmlformats.org/officeDocument/2006/relationships/slideLayout" Target="../slideLayouts/slideLayout2.xml"/><Relationship Id="rId4" Type="http://schemas.openxmlformats.org/officeDocument/2006/relationships/hyperlink" Target="http://msdn.microsoft.com/en-us/library/azure/hh767287.asp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aws.amazon.com/lambd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kafka.apach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activemq.apach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rabbitmq.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qpid.apache.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robey.github.io/kestre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zeromq.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74428"/>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XVI: Layer 13 Part 1</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5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78" y="2456666"/>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Netty</a:t>
            </a:r>
            <a:endParaRPr lang="en-US" dirty="0"/>
          </a:p>
        </p:txBody>
      </p:sp>
      <p:sp>
        <p:nvSpPr>
          <p:cNvPr id="3" name="Content Placeholder 2"/>
          <p:cNvSpPr>
            <a:spLocks noGrp="1"/>
          </p:cNvSpPr>
          <p:nvPr>
            <p:ph idx="1"/>
          </p:nvPr>
        </p:nvSpPr>
        <p:spPr/>
        <p:txBody>
          <a:bodyPr>
            <a:normAutofit fontScale="85000" lnSpcReduction="10000"/>
          </a:bodyPr>
          <a:lstStyle/>
          <a:p>
            <a:r>
              <a:rPr lang="en-US" dirty="0">
                <a:hlinkClick r:id="rId2"/>
              </a:rPr>
              <a:t>http://netty.io</a:t>
            </a:r>
            <a:r>
              <a:rPr lang="en-US" dirty="0" smtClean="0">
                <a:hlinkClick r:id="rId2"/>
              </a:rPr>
              <a:t>/</a:t>
            </a:r>
            <a:endParaRPr lang="en-US" dirty="0" smtClean="0"/>
          </a:p>
          <a:p>
            <a:r>
              <a:rPr lang="en-US" dirty="0" smtClean="0"/>
              <a:t>Netty is a NIO based Java framework which enables easy development of high performance network applications like protocol Servers and Clients.</a:t>
            </a:r>
          </a:p>
          <a:p>
            <a:r>
              <a:rPr lang="en-US" dirty="0" smtClean="0"/>
              <a:t>Netty was developed at Red Hat </a:t>
            </a:r>
            <a:r>
              <a:rPr lang="en-US" dirty="0" err="1" smtClean="0"/>
              <a:t>JBoss</a:t>
            </a:r>
            <a:r>
              <a:rPr lang="en-US" dirty="0" smtClean="0"/>
              <a:t> and now available in </a:t>
            </a:r>
            <a:r>
              <a:rPr lang="en-US" dirty="0" err="1" smtClean="0"/>
              <a:t>Github</a:t>
            </a:r>
            <a:r>
              <a:rPr lang="en-US" dirty="0" smtClean="0"/>
              <a:t> under the Apache license version 2.0. </a:t>
            </a:r>
          </a:p>
          <a:p>
            <a:r>
              <a:rPr lang="en-US" dirty="0" smtClean="0"/>
              <a:t>The library provides out of the box support for popular application protocols like HTTP.  </a:t>
            </a:r>
          </a:p>
          <a:p>
            <a:r>
              <a:rPr lang="en-US" dirty="0" smtClean="0"/>
              <a:t>The library can be used to build custom transport protocols using TCP or UDP.</a:t>
            </a:r>
          </a:p>
          <a:p>
            <a:endParaRPr lang="en-US" dirty="0"/>
          </a:p>
        </p:txBody>
      </p:sp>
    </p:spTree>
    <p:extLst>
      <p:ext uri="{BB962C8B-B14F-4D97-AF65-F5344CB8AC3E}">
        <p14:creationId xmlns:p14="http://schemas.microsoft.com/office/powerpoint/2010/main" val="3438404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NaradaBrokering</a:t>
            </a:r>
            <a:r>
              <a:rPr lang="en-US" dirty="0" smtClean="0"/>
              <a:t> (NB)</a:t>
            </a:r>
            <a:endParaRPr lang="en-US" dirty="0"/>
          </a:p>
        </p:txBody>
      </p:sp>
      <p:sp>
        <p:nvSpPr>
          <p:cNvPr id="3" name="Content Placeholder 2"/>
          <p:cNvSpPr>
            <a:spLocks noGrp="1"/>
          </p:cNvSpPr>
          <p:nvPr>
            <p:ph idx="1"/>
          </p:nvPr>
        </p:nvSpPr>
        <p:spPr>
          <a:xfrm>
            <a:off x="0" y="1008017"/>
            <a:ext cx="8705850" cy="4525963"/>
          </a:xfrm>
        </p:spPr>
        <p:txBody>
          <a:bodyPr>
            <a:normAutofit/>
          </a:bodyPr>
          <a:lstStyle/>
          <a:p>
            <a:r>
              <a:rPr lang="en-US" sz="2400">
                <a:hlinkClick r:id="rId2"/>
              </a:rPr>
              <a:t>http://www.naradabrokering.org</a:t>
            </a:r>
            <a:r>
              <a:rPr lang="en-US" sz="2400" smtClean="0">
                <a:hlinkClick r:id="rId2"/>
              </a:rPr>
              <a:t>/</a:t>
            </a:r>
            <a:endParaRPr lang="en-US" sz="2400" smtClean="0"/>
          </a:p>
          <a:p>
            <a:r>
              <a:rPr lang="en-US" sz="2400" smtClean="0"/>
              <a:t>Development </a:t>
            </a:r>
            <a:r>
              <a:rPr lang="en-US" sz="2400" dirty="0" smtClean="0"/>
              <a:t>stopped in 2009 and </a:t>
            </a:r>
            <a:r>
              <a:rPr lang="en-US" sz="2400" smtClean="0"/>
              <a:t>ideas </a:t>
            </a:r>
            <a:br>
              <a:rPr lang="en-US" sz="2400" smtClean="0"/>
            </a:br>
            <a:r>
              <a:rPr lang="en-US" sz="2400" smtClean="0"/>
              <a:t>further </a:t>
            </a:r>
            <a:r>
              <a:rPr lang="en-US" sz="2400" dirty="0" smtClean="0"/>
              <a:t>developed into Granules (layer 14B)</a:t>
            </a:r>
          </a:p>
          <a:p>
            <a:r>
              <a:rPr lang="en-US" sz="2400" dirty="0" smtClean="0"/>
              <a:t>For 10 years NB was state of art in exploring publish subscribe systems and their use in collaboration and computing but now other systems have caught up as described in this slide deck</a:t>
            </a:r>
          </a:p>
          <a:p>
            <a:r>
              <a:rPr lang="en-US" sz="2400" dirty="0" smtClean="0"/>
              <a:t>NB supported security, robustness (fault-tolerance), quality of service (such as variation in arrival time, synchronization of streams, delivery order), Web Services. Multiple transport protocols, high performance, distributed efficient set of multiple cooperating brokers, sophisticated topic specification  and search</a:t>
            </a:r>
            <a:endParaRPr lang="en-US" sz="2400" dirty="0"/>
          </a:p>
        </p:txBody>
      </p:sp>
      <p:pic>
        <p:nvPicPr>
          <p:cNvPr id="1026" name="Picture 2" descr="http://www.naradabrokering.org/nbSideb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5850" y="3438525"/>
            <a:ext cx="4381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283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Cloud Pub/Sub</a:t>
            </a:r>
            <a:endParaRPr lang="en-US" dirty="0"/>
          </a:p>
        </p:txBody>
      </p:sp>
      <p:sp>
        <p:nvSpPr>
          <p:cNvPr id="3" name="Content Placeholder 2"/>
          <p:cNvSpPr>
            <a:spLocks noGrp="1"/>
          </p:cNvSpPr>
          <p:nvPr>
            <p:ph idx="1"/>
          </p:nvPr>
        </p:nvSpPr>
        <p:spPr>
          <a:xfrm>
            <a:off x="0" y="943276"/>
            <a:ext cx="8426918" cy="5914723"/>
          </a:xfrm>
        </p:spPr>
        <p:txBody>
          <a:bodyPr>
            <a:normAutofit fontScale="77500" lnSpcReduction="20000"/>
          </a:bodyPr>
          <a:lstStyle/>
          <a:p>
            <a:r>
              <a:rPr lang="en-US" b="1" dirty="0" smtClean="0"/>
              <a:t>Google Cloud Pub Sub </a:t>
            </a:r>
            <a:r>
              <a:rPr lang="en-US" b="1" dirty="0" smtClean="0">
                <a:hlinkClick r:id="rId2"/>
              </a:rPr>
              <a:t> </a:t>
            </a:r>
            <a:r>
              <a:rPr lang="en-US" dirty="0" smtClean="0">
                <a:hlinkClick r:id="rId2"/>
              </a:rPr>
              <a:t>https</a:t>
            </a:r>
            <a:r>
              <a:rPr lang="en-US" dirty="0">
                <a:hlinkClick r:id="rId2"/>
              </a:rPr>
              <a:t>://</a:t>
            </a:r>
            <a:r>
              <a:rPr lang="en-US" dirty="0" smtClean="0">
                <a:hlinkClick r:id="rId2"/>
              </a:rPr>
              <a:t>developers.google.com/pubsub</a:t>
            </a:r>
            <a:r>
              <a:rPr lang="en-US" dirty="0"/>
              <a:t> </a:t>
            </a:r>
            <a:r>
              <a:rPr lang="en-US" dirty="0" smtClean="0"/>
              <a:t>is a publish-subscribe messaging system offered by Google as a cloud service</a:t>
            </a:r>
          </a:p>
          <a:p>
            <a:pPr lvl="1"/>
            <a:r>
              <a:rPr lang="en-US" dirty="0" smtClean="0"/>
              <a:t>Supports many to many, one to many and many to one communications.</a:t>
            </a:r>
          </a:p>
          <a:p>
            <a:pPr lvl="1"/>
            <a:r>
              <a:rPr lang="en-US" dirty="0" smtClean="0"/>
              <a:t>The publishers can use the HTTP API for sending the data.</a:t>
            </a:r>
          </a:p>
          <a:p>
            <a:pPr lvl="1"/>
            <a:r>
              <a:rPr lang="en-US" dirty="0" smtClean="0"/>
              <a:t>The subscribers can use a pull based API or push based API for receiving the data.</a:t>
            </a:r>
          </a:p>
          <a:p>
            <a:pPr lvl="1"/>
            <a:r>
              <a:rPr lang="en-US" dirty="0" smtClean="0"/>
              <a:t>The service is available as a developer preview and free of charge.</a:t>
            </a:r>
          </a:p>
          <a:p>
            <a:pPr lvl="1"/>
            <a:r>
              <a:rPr lang="en-US" dirty="0"/>
              <a:t>Part of Google Cloud Dataflow that also has </a:t>
            </a:r>
            <a:r>
              <a:rPr lang="en-US" dirty="0" err="1" smtClean="0"/>
              <a:t>FlumeJava</a:t>
            </a:r>
            <a:r>
              <a:rPr lang="en-US" dirty="0" smtClean="0"/>
              <a:t> </a:t>
            </a:r>
            <a:r>
              <a:rPr lang="en-US" dirty="0"/>
              <a:t>and Google </a:t>
            </a:r>
            <a:r>
              <a:rPr lang="en-US" dirty="0" err="1" smtClean="0"/>
              <a:t>MillWheel</a:t>
            </a:r>
            <a:endParaRPr lang="en-US" dirty="0" smtClean="0"/>
          </a:p>
          <a:p>
            <a:r>
              <a:rPr lang="en-US" dirty="0" smtClean="0"/>
              <a:t>See </a:t>
            </a:r>
            <a:r>
              <a:rPr lang="en-US" b="1" dirty="0" smtClean="0"/>
              <a:t>Simple </a:t>
            </a:r>
            <a:r>
              <a:rPr lang="en-US" b="1" dirty="0"/>
              <a:t>Notification Service </a:t>
            </a:r>
            <a:r>
              <a:rPr lang="en-US" dirty="0"/>
              <a:t>(Amazon SNS) </a:t>
            </a:r>
            <a:r>
              <a:rPr lang="en-US" dirty="0">
                <a:hlinkClick r:id="rId3"/>
              </a:rPr>
              <a:t>http://aws.amazon.com/sns</a:t>
            </a:r>
            <a:r>
              <a:rPr lang="en-US" dirty="0" smtClean="0">
                <a:hlinkClick r:id="rId3"/>
              </a:rPr>
              <a:t>/</a:t>
            </a:r>
            <a:r>
              <a:rPr lang="en-US" dirty="0" smtClean="0"/>
              <a:t> for Amazon equivalent and </a:t>
            </a:r>
          </a:p>
          <a:p>
            <a:r>
              <a:rPr lang="en-US" b="1" dirty="0" smtClean="0"/>
              <a:t>Azure Queues </a:t>
            </a:r>
            <a:r>
              <a:rPr lang="en-US" dirty="0" smtClean="0"/>
              <a:t>and Service </a:t>
            </a:r>
            <a:r>
              <a:rPr lang="en-US" dirty="0"/>
              <a:t>Bus Queues </a:t>
            </a:r>
            <a:r>
              <a:rPr lang="en-US" dirty="0" smtClean="0"/>
              <a:t>(advanced functionality) </a:t>
            </a:r>
            <a:r>
              <a:rPr lang="en-US" dirty="0" smtClean="0">
                <a:hlinkClick r:id="rId4"/>
              </a:rPr>
              <a:t>http</a:t>
            </a:r>
            <a:r>
              <a:rPr lang="en-US" dirty="0">
                <a:hlinkClick r:id="rId4"/>
              </a:rPr>
              <a:t>://</a:t>
            </a:r>
            <a:r>
              <a:rPr lang="en-US" dirty="0" smtClean="0">
                <a:hlinkClick r:id="rId4"/>
              </a:rPr>
              <a:t>msdn.microsoft.com/en-us/library/azure/hh767287.aspx</a:t>
            </a:r>
            <a:r>
              <a:rPr lang="en-US" dirty="0" smtClean="0"/>
              <a:t> for Azure equivalent</a:t>
            </a:r>
          </a:p>
          <a:p>
            <a:r>
              <a:rPr lang="en-US" dirty="0" smtClean="0"/>
              <a:t>See Azure Event Hubs later</a:t>
            </a:r>
            <a:endParaRPr lang="en-US" dirty="0"/>
          </a:p>
        </p:txBody>
      </p:sp>
    </p:spTree>
    <p:extLst>
      <p:ext uri="{BB962C8B-B14F-4D97-AF65-F5344CB8AC3E}">
        <p14:creationId xmlns:p14="http://schemas.microsoft.com/office/powerpoint/2010/main" val="42563140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5111"/>
          <a:stretch/>
        </p:blipFill>
        <p:spPr>
          <a:xfrm>
            <a:off x="0" y="0"/>
            <a:ext cx="7956928" cy="6944046"/>
          </a:xfrm>
          <a:prstGeom prst="rect">
            <a:avLst/>
          </a:prstGeom>
        </p:spPr>
      </p:pic>
      <p:sp>
        <p:nvSpPr>
          <p:cNvPr id="8" name="TextBox 7"/>
          <p:cNvSpPr txBox="1"/>
          <p:nvPr/>
        </p:nvSpPr>
        <p:spPr>
          <a:xfrm>
            <a:off x="7922029" y="-16626"/>
            <a:ext cx="1246910" cy="1815882"/>
          </a:xfrm>
          <a:prstGeom prst="rect">
            <a:avLst/>
          </a:prstGeom>
          <a:noFill/>
        </p:spPr>
        <p:txBody>
          <a:bodyPr wrap="square" rtlCol="0">
            <a:spAutoFit/>
          </a:bodyPr>
          <a:lstStyle/>
          <a:p>
            <a:r>
              <a:rPr lang="en-US" sz="1600" b="1" dirty="0" smtClean="0"/>
              <a:t>~2010 Comparison</a:t>
            </a:r>
          </a:p>
          <a:p>
            <a:endParaRPr lang="en-US" sz="1600" b="1" dirty="0"/>
          </a:p>
          <a:p>
            <a:r>
              <a:rPr lang="en-US" sz="1600" b="1" dirty="0" smtClean="0"/>
              <a:t>Important Brokers changed since then</a:t>
            </a:r>
            <a:endParaRPr lang="en-US" sz="1600" b="1" dirty="0"/>
          </a:p>
        </p:txBody>
      </p:sp>
    </p:spTree>
    <p:extLst>
      <p:ext uri="{BB962C8B-B14F-4D97-AF65-F5344CB8AC3E}">
        <p14:creationId xmlns:p14="http://schemas.microsoft.com/office/powerpoint/2010/main" val="2547988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Event Hubs I</a:t>
            </a:r>
            <a:endParaRPr lang="en-US" dirty="0"/>
          </a:p>
        </p:txBody>
      </p:sp>
      <p:sp>
        <p:nvSpPr>
          <p:cNvPr id="3" name="Content Placeholder 2"/>
          <p:cNvSpPr>
            <a:spLocks noGrp="1"/>
          </p:cNvSpPr>
          <p:nvPr>
            <p:ph idx="1"/>
          </p:nvPr>
        </p:nvSpPr>
        <p:spPr>
          <a:xfrm>
            <a:off x="0" y="964474"/>
            <a:ext cx="7367451" cy="2898707"/>
          </a:xfrm>
        </p:spPr>
        <p:txBody>
          <a:bodyPr>
            <a:normAutofit fontScale="92500" lnSpcReduction="10000"/>
          </a:bodyPr>
          <a:lstStyle/>
          <a:p>
            <a:r>
              <a:rPr lang="en-US" dirty="0" smtClean="0"/>
              <a:t>This is used by Azure Stream Analytics</a:t>
            </a:r>
          </a:p>
          <a:p>
            <a:r>
              <a:rPr lang="en-US" dirty="0" smtClean="0"/>
              <a:t>It appears to be built on Azure service-bus publish subscribe messaging system</a:t>
            </a:r>
          </a:p>
          <a:p>
            <a:r>
              <a:rPr lang="en-US" dirty="0" smtClean="0"/>
              <a:t>It has usual feature of supporting input and output to Stream Analytics with multiple subscribers</a:t>
            </a:r>
            <a:endParaRPr lang="en-US" dirty="0"/>
          </a:p>
        </p:txBody>
      </p:sp>
      <p:pic>
        <p:nvPicPr>
          <p:cNvPr id="4" name="Picture 3"/>
          <p:cNvPicPr>
            <a:picLocks noChangeAspect="1"/>
          </p:cNvPicPr>
          <p:nvPr/>
        </p:nvPicPr>
        <p:blipFill>
          <a:blip r:embed="rId2"/>
          <a:stretch>
            <a:fillRect/>
          </a:stretch>
        </p:blipFill>
        <p:spPr>
          <a:xfrm>
            <a:off x="0" y="3863181"/>
            <a:ext cx="8852851" cy="3004167"/>
          </a:xfrm>
          <a:prstGeom prst="rect">
            <a:avLst/>
          </a:prstGeom>
        </p:spPr>
      </p:pic>
    </p:spTree>
    <p:extLst>
      <p:ext uri="{BB962C8B-B14F-4D97-AF65-F5344CB8AC3E}">
        <p14:creationId xmlns:p14="http://schemas.microsoft.com/office/powerpoint/2010/main" val="1371238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Event Hubs II</a:t>
            </a:r>
            <a:endParaRPr lang="en-US" dirty="0"/>
          </a:p>
        </p:txBody>
      </p:sp>
      <p:sp>
        <p:nvSpPr>
          <p:cNvPr id="3" name="Content Placeholder 2"/>
          <p:cNvSpPr>
            <a:spLocks noGrp="1"/>
          </p:cNvSpPr>
          <p:nvPr>
            <p:ph idx="1"/>
          </p:nvPr>
        </p:nvSpPr>
        <p:spPr>
          <a:xfrm>
            <a:off x="0" y="839992"/>
            <a:ext cx="7691451" cy="4525963"/>
          </a:xfrm>
        </p:spPr>
        <p:txBody>
          <a:bodyPr/>
          <a:lstStyle/>
          <a:p>
            <a:r>
              <a:rPr lang="en-US" dirty="0" smtClean="0"/>
              <a:t>These figures show that a given event hub can support multiple stream hosts</a:t>
            </a:r>
            <a:endParaRPr lang="en-US" dirty="0"/>
          </a:p>
        </p:txBody>
      </p:sp>
      <p:pic>
        <p:nvPicPr>
          <p:cNvPr id="5" name="Picture 4"/>
          <p:cNvPicPr>
            <a:picLocks noChangeAspect="1"/>
          </p:cNvPicPr>
          <p:nvPr/>
        </p:nvPicPr>
        <p:blipFill>
          <a:blip r:embed="rId2"/>
          <a:stretch>
            <a:fillRect/>
          </a:stretch>
        </p:blipFill>
        <p:spPr>
          <a:xfrm>
            <a:off x="-27908" y="1866829"/>
            <a:ext cx="6723017" cy="2286005"/>
          </a:xfrm>
          <a:prstGeom prst="rect">
            <a:avLst/>
          </a:prstGeom>
        </p:spPr>
      </p:pic>
      <p:pic>
        <p:nvPicPr>
          <p:cNvPr id="1026" name="Picture 2" descr="Event Processor H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52834"/>
            <a:ext cx="6723017" cy="27116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95109" y="2403566"/>
            <a:ext cx="2358736" cy="2677656"/>
          </a:xfrm>
          <a:prstGeom prst="rect">
            <a:avLst/>
          </a:prstGeom>
          <a:noFill/>
        </p:spPr>
        <p:txBody>
          <a:bodyPr wrap="square" rtlCol="0">
            <a:spAutoFit/>
          </a:bodyPr>
          <a:lstStyle/>
          <a:p>
            <a:r>
              <a:rPr lang="en-US" sz="2800" dirty="0" smtClean="0"/>
              <a:t>Also the event hub brokers are auto scaled in response to increased load</a:t>
            </a:r>
            <a:endParaRPr lang="en-US" sz="2800" dirty="0"/>
          </a:p>
        </p:txBody>
      </p:sp>
    </p:spTree>
    <p:extLst>
      <p:ext uri="{BB962C8B-B14F-4D97-AF65-F5344CB8AC3E}">
        <p14:creationId xmlns:p14="http://schemas.microsoft.com/office/powerpoint/2010/main" val="1492666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19" y="17417"/>
            <a:ext cx="6785264" cy="1143000"/>
          </a:xfrm>
        </p:spPr>
        <p:txBody>
          <a:bodyPr/>
          <a:lstStyle/>
          <a:p>
            <a:r>
              <a:rPr lang="en-US" dirty="0" smtClean="0"/>
              <a:t>Amazon Lambda</a:t>
            </a:r>
            <a:endParaRPr lang="en-US" dirty="0"/>
          </a:p>
        </p:txBody>
      </p:sp>
      <p:sp>
        <p:nvSpPr>
          <p:cNvPr id="3" name="Content Placeholder 2"/>
          <p:cNvSpPr>
            <a:spLocks noGrp="1"/>
          </p:cNvSpPr>
          <p:nvPr>
            <p:ph idx="1"/>
          </p:nvPr>
        </p:nvSpPr>
        <p:spPr>
          <a:xfrm>
            <a:off x="0" y="1569719"/>
            <a:ext cx="9144000" cy="5312230"/>
          </a:xfrm>
        </p:spPr>
        <p:txBody>
          <a:bodyPr>
            <a:normAutofit fontScale="92500" lnSpcReduction="20000"/>
          </a:bodyPr>
          <a:lstStyle/>
          <a:p>
            <a:r>
              <a:rPr lang="en-US" dirty="0" smtClean="0"/>
              <a:t>Event triggered computing </a:t>
            </a:r>
            <a:r>
              <a:rPr lang="en-US" dirty="0" smtClean="0">
                <a:hlinkClick r:id="rId2"/>
              </a:rPr>
              <a:t>http</a:t>
            </a:r>
            <a:r>
              <a:rPr lang="en-US" dirty="0">
                <a:hlinkClick r:id="rId2"/>
              </a:rPr>
              <a:t>://aws.amazon.com/lambda</a:t>
            </a:r>
            <a:r>
              <a:rPr lang="en-US" dirty="0" smtClean="0">
                <a:hlinkClick r:id="rId2"/>
              </a:rPr>
              <a:t>/</a:t>
            </a:r>
            <a:endParaRPr lang="en-US" dirty="0" smtClean="0"/>
          </a:p>
          <a:p>
            <a:r>
              <a:rPr lang="en-US" dirty="0"/>
              <a:t>AWS Lambda can automatically run code in response to modifications to objects in Amazon S3 buckets, messages arriving in Amazon Kinesis streams, or table updates in Amazon </a:t>
            </a:r>
            <a:r>
              <a:rPr lang="en-US" dirty="0" err="1" smtClean="0"/>
              <a:t>DynamoDB</a:t>
            </a:r>
            <a:r>
              <a:rPr lang="en-US" dirty="0" smtClean="0"/>
              <a:t>.</a:t>
            </a:r>
          </a:p>
          <a:p>
            <a:r>
              <a:rPr lang="en-US" dirty="0" smtClean="0"/>
              <a:t>At </a:t>
            </a:r>
            <a:r>
              <a:rPr lang="en-US" dirty="0"/>
              <a:t>launch AWS Lambda supports </a:t>
            </a:r>
            <a:r>
              <a:rPr lang="en-US" dirty="0" smtClean="0"/>
              <a:t>user defined functions </a:t>
            </a:r>
            <a:r>
              <a:rPr lang="en-US" dirty="0"/>
              <a:t>written in Node.js (JavaScript). Your code can include existing Node.js libraries, even native ones</a:t>
            </a:r>
            <a:r>
              <a:rPr lang="en-US" dirty="0" smtClean="0"/>
              <a:t>.</a:t>
            </a:r>
          </a:p>
          <a:p>
            <a:r>
              <a:rPr lang="en-US" dirty="0" smtClean="0"/>
              <a:t>Lambda has scaling, fault tolerance, security, automated administration</a:t>
            </a:r>
          </a:p>
          <a:p>
            <a:r>
              <a:rPr lang="en-US" dirty="0" smtClean="0"/>
              <a:t>Could also/instead be in layer 14B as a stream programming model</a:t>
            </a:r>
          </a:p>
        </p:txBody>
      </p:sp>
      <p:pic>
        <p:nvPicPr>
          <p:cNvPr id="2050" name="Picture 2" descr="reinvent_launch-page_illustration_lamb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00297"/>
            <a:ext cx="1070300" cy="1075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invent_launch-page_illustration_lamb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780" y="200297"/>
            <a:ext cx="1070300" cy="107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8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b="1" dirty="0">
                <a:solidFill>
                  <a:srgbClr val="FF0000"/>
                </a:solidFill>
                <a:latin typeface="Calibri" panose="020F0502020204030204" pitchFamily="34" charset="0"/>
              </a:rPr>
              <a:t>Inter process communication Collectives, point-to-point, publish-subscribe, </a:t>
            </a:r>
            <a:r>
              <a:rPr lang="en-US" sz="1800" b="1">
                <a:solidFill>
                  <a:srgbClr val="FF0000"/>
                </a:solidFill>
                <a:latin typeface="Calibri" panose="020F0502020204030204" pitchFamily="34" charset="0"/>
              </a:rPr>
              <a:t>MPI</a:t>
            </a:r>
            <a:r>
              <a:rPr lang="en-US" sz="1800" b="1" smtClean="0">
                <a:solidFill>
                  <a:srgbClr val="FF0000"/>
                </a:solidFill>
                <a:latin typeface="Calibri" panose="020F0502020204030204" pitchFamily="34" charset="0"/>
              </a:rPr>
              <a:t>: Part 1</a:t>
            </a:r>
            <a:endParaRPr lang="en-US" sz="1800" b="1" dirty="0">
              <a:solidFill>
                <a:srgbClr val="FF0000"/>
              </a:solidFill>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2618543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Publish-Subscribe Technology</a:t>
            </a:r>
            <a:endParaRPr lang="en-US" dirty="0"/>
          </a:p>
        </p:txBody>
      </p:sp>
      <p:sp>
        <p:nvSpPr>
          <p:cNvPr id="9" name="Subtitle 8"/>
          <p:cNvSpPr>
            <a:spLocks noGrp="1"/>
          </p:cNvSpPr>
          <p:nvPr>
            <p:ph type="subTitle" idx="1"/>
          </p:nvPr>
        </p:nvSpPr>
        <p:spPr/>
        <p:txBody>
          <a:bodyPr/>
          <a:lstStyle/>
          <a:p>
            <a:r>
              <a:rPr lang="en-US" dirty="0"/>
              <a:t>Helped by </a:t>
            </a:r>
            <a:r>
              <a:rPr lang="en-US" dirty="0" err="1"/>
              <a:t>Supun</a:t>
            </a:r>
            <a:r>
              <a:rPr lang="en-US" dirty="0"/>
              <a:t> </a:t>
            </a:r>
            <a:r>
              <a:rPr lang="en-US" dirty="0" err="1"/>
              <a:t>Kamburugamuve</a:t>
            </a:r>
            <a:endParaRPr lang="en-US"/>
          </a:p>
          <a:p>
            <a:endParaRPr lang="en-US"/>
          </a:p>
        </p:txBody>
      </p:sp>
    </p:spTree>
    <p:extLst>
      <p:ext uri="{BB962C8B-B14F-4D97-AF65-F5344CB8AC3E}">
        <p14:creationId xmlns:p14="http://schemas.microsoft.com/office/powerpoint/2010/main" val="3561546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Kafka (LinkedIn)</a:t>
            </a:r>
            <a:endParaRPr lang="en-US" dirty="0"/>
          </a:p>
        </p:txBody>
      </p:sp>
      <p:sp>
        <p:nvSpPr>
          <p:cNvPr id="3" name="Content Placeholder 2"/>
          <p:cNvSpPr>
            <a:spLocks noGrp="1"/>
          </p:cNvSpPr>
          <p:nvPr>
            <p:ph idx="1"/>
          </p:nvPr>
        </p:nvSpPr>
        <p:spPr>
          <a:xfrm>
            <a:off x="83127" y="1193491"/>
            <a:ext cx="8603673" cy="5664509"/>
          </a:xfrm>
        </p:spPr>
        <p:txBody>
          <a:bodyPr>
            <a:normAutofit fontScale="92500" lnSpcReduction="20000"/>
          </a:bodyPr>
          <a:lstStyle/>
          <a:p>
            <a:r>
              <a:rPr lang="en-US" dirty="0">
                <a:hlinkClick r:id="rId2"/>
              </a:rPr>
              <a:t>http://kafka.apache.org</a:t>
            </a:r>
            <a:r>
              <a:rPr lang="en-US" dirty="0" smtClean="0">
                <a:hlinkClick r:id="rId2"/>
              </a:rPr>
              <a:t>/</a:t>
            </a:r>
            <a:endParaRPr lang="en-US" dirty="0" smtClean="0"/>
          </a:p>
          <a:p>
            <a:r>
              <a:rPr lang="en-US" dirty="0"/>
              <a:t>Apache Kafka is a message brokering system designed for high throughput and low latency, as well as a high level of durability and fault tolerance.  It uses a publish/subscribe model, where producers publish messages to a cluster of brokers, consumers poll messages from the brokers.  </a:t>
            </a:r>
            <a:endParaRPr lang="en-US" dirty="0" smtClean="0"/>
          </a:p>
          <a:p>
            <a:r>
              <a:rPr lang="en-US" dirty="0" smtClean="0"/>
              <a:t>Kafka was </a:t>
            </a:r>
            <a:r>
              <a:rPr lang="en-US" dirty="0"/>
              <a:t>originally developed to track web site activity such as page views and searches, but it has been applied to varied activities.   </a:t>
            </a:r>
          </a:p>
          <a:p>
            <a:r>
              <a:rPr lang="en-US" dirty="0"/>
              <a:t>Kafka was developed at LinkedIn, and was made open source in 2011.  It became a top level Apache project in 2012.  Kafka uses another Apache project, Zookeeper, to maintain its broker clusters.  </a:t>
            </a:r>
          </a:p>
          <a:p>
            <a:endParaRPr lang="en-US" dirty="0"/>
          </a:p>
        </p:txBody>
      </p:sp>
      <p:pic>
        <p:nvPicPr>
          <p:cNvPr id="1026" name="Picture 2" descr="http://kafka.apache.org/images/kafk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70"/>
            <a:ext cx="71437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827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ActiveMQ</a:t>
            </a:r>
            <a:endParaRPr lang="en-US" dirty="0"/>
          </a:p>
        </p:txBody>
      </p:sp>
      <p:sp>
        <p:nvSpPr>
          <p:cNvPr id="3" name="Content Placeholder 2"/>
          <p:cNvSpPr>
            <a:spLocks noGrp="1"/>
          </p:cNvSpPr>
          <p:nvPr>
            <p:ph idx="1"/>
          </p:nvPr>
        </p:nvSpPr>
        <p:spPr>
          <a:xfrm>
            <a:off x="142504" y="1600200"/>
            <a:ext cx="8544296" cy="4525963"/>
          </a:xfrm>
        </p:spPr>
        <p:txBody>
          <a:bodyPr>
            <a:normAutofit fontScale="85000" lnSpcReduction="20000"/>
          </a:bodyPr>
          <a:lstStyle/>
          <a:p>
            <a:r>
              <a:rPr lang="en-US" dirty="0">
                <a:hlinkClick r:id="rId2"/>
              </a:rPr>
              <a:t>http://</a:t>
            </a:r>
            <a:r>
              <a:rPr lang="en-US" dirty="0" smtClean="0">
                <a:hlinkClick r:id="rId2"/>
              </a:rPr>
              <a:t>activemq.apache.org/</a:t>
            </a:r>
            <a:r>
              <a:rPr lang="en-US" dirty="0" smtClean="0"/>
              <a:t> </a:t>
            </a:r>
            <a:endParaRPr lang="en-US" dirty="0"/>
          </a:p>
          <a:p>
            <a:r>
              <a:rPr lang="en-US" dirty="0"/>
              <a:t>Apache </a:t>
            </a:r>
            <a:r>
              <a:rPr lang="en-US" dirty="0" err="1"/>
              <a:t>ActiveMQ</a:t>
            </a:r>
            <a:r>
              <a:rPr lang="en-US" dirty="0"/>
              <a:t> is a very popular publish-subscribe message broker</a:t>
            </a:r>
          </a:p>
          <a:p>
            <a:r>
              <a:rPr lang="en-US" dirty="0"/>
              <a:t>Mainly supports the JMS 1.1. standard. JMS is an API and not a wire protocol.</a:t>
            </a:r>
          </a:p>
          <a:p>
            <a:r>
              <a:rPr lang="en-US" dirty="0"/>
              <a:t>Has its own wire protocol called </a:t>
            </a:r>
            <a:r>
              <a:rPr lang="en-US" dirty="0" err="1"/>
              <a:t>OpenWire</a:t>
            </a:r>
            <a:r>
              <a:rPr lang="en-US" dirty="0"/>
              <a:t> and supports standard protocols like Stomp and MQTT.</a:t>
            </a:r>
          </a:p>
          <a:p>
            <a:r>
              <a:rPr lang="en-US" dirty="0" err="1"/>
              <a:t>ActiveMQ</a:t>
            </a:r>
            <a:r>
              <a:rPr lang="en-US" dirty="0"/>
              <a:t> supports clustered brokers and networked brokers for scalability and fault tolerance.</a:t>
            </a:r>
          </a:p>
          <a:p>
            <a:r>
              <a:rPr lang="en-US"/>
              <a:t>Producers and consumers can be written in different programming </a:t>
            </a:r>
            <a:r>
              <a:rPr lang="en-US" smtClean="0"/>
              <a:t>languages</a:t>
            </a:r>
            <a:endParaRPr lang="en-US" dirty="0" smtClean="0"/>
          </a:p>
          <a:p>
            <a:endParaRPr lang="en-US" dirty="0"/>
          </a:p>
        </p:txBody>
      </p:sp>
    </p:spTree>
    <p:extLst>
      <p:ext uri="{BB962C8B-B14F-4D97-AF65-F5344CB8AC3E}">
        <p14:creationId xmlns:p14="http://schemas.microsoft.com/office/powerpoint/2010/main" val="939543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RabbitMQ</a:t>
            </a:r>
            <a:endParaRPr lang="en-US" dirty="0"/>
          </a:p>
        </p:txBody>
      </p:sp>
      <p:sp>
        <p:nvSpPr>
          <p:cNvPr id="3" name="Content Placeholder 2"/>
          <p:cNvSpPr>
            <a:spLocks noGrp="1"/>
          </p:cNvSpPr>
          <p:nvPr>
            <p:ph idx="1"/>
          </p:nvPr>
        </p:nvSpPr>
        <p:spPr>
          <a:xfrm>
            <a:off x="0" y="1284317"/>
            <a:ext cx="9144000" cy="4525963"/>
          </a:xfrm>
        </p:spPr>
        <p:txBody>
          <a:bodyPr>
            <a:normAutofit fontScale="77500" lnSpcReduction="20000"/>
          </a:bodyPr>
          <a:lstStyle/>
          <a:p>
            <a:r>
              <a:rPr lang="en-US" dirty="0">
                <a:hlinkClick r:id="rId2"/>
              </a:rPr>
              <a:t>http://www.rabbitmq.com</a:t>
            </a:r>
            <a:r>
              <a:rPr lang="en-US" dirty="0" smtClean="0">
                <a:hlinkClick r:id="rId2"/>
              </a:rPr>
              <a:t>/</a:t>
            </a:r>
            <a:r>
              <a:rPr lang="en-US" dirty="0" smtClean="0"/>
              <a:t> </a:t>
            </a:r>
            <a:endParaRPr lang="en-US" dirty="0"/>
          </a:p>
          <a:p>
            <a:r>
              <a:rPr lang="en-US" dirty="0" err="1"/>
              <a:t>RabbitMQ</a:t>
            </a:r>
            <a:r>
              <a:rPr lang="en-US" dirty="0"/>
              <a:t> is an open source messaging framework under the  Mozilla Public License.</a:t>
            </a:r>
          </a:p>
          <a:p>
            <a:r>
              <a:rPr lang="en-US" dirty="0"/>
              <a:t>Developed to support the AMQP open messaging standard and has support available for other protocols like MQTT.</a:t>
            </a:r>
          </a:p>
          <a:p>
            <a:r>
              <a:rPr lang="en-US" dirty="0"/>
              <a:t>Developed using </a:t>
            </a:r>
            <a:r>
              <a:rPr lang="en-US" dirty="0" err="1"/>
              <a:t>erlang</a:t>
            </a:r>
            <a:r>
              <a:rPr lang="en-US" dirty="0"/>
              <a:t> programming language and boasts on its high throughput and low latency.</a:t>
            </a:r>
          </a:p>
          <a:p>
            <a:r>
              <a:rPr lang="en-US" dirty="0" err="1"/>
              <a:t>RabbitMQ</a:t>
            </a:r>
            <a:r>
              <a:rPr lang="en-US" dirty="0"/>
              <a:t> supports clustering for fault tolerance  and scalability</a:t>
            </a:r>
          </a:p>
          <a:p>
            <a:r>
              <a:rPr lang="en-US" dirty="0"/>
              <a:t>Any AMQP compliant client can publish messages to </a:t>
            </a:r>
            <a:r>
              <a:rPr lang="en-US" dirty="0" err="1"/>
              <a:t>RabbitMQ</a:t>
            </a:r>
            <a:r>
              <a:rPr lang="en-US" dirty="0"/>
              <a:t> as well as consume messages</a:t>
            </a:r>
            <a:r>
              <a:rPr lang="en-US" dirty="0" smtClean="0"/>
              <a:t>.</a:t>
            </a:r>
          </a:p>
          <a:p>
            <a:r>
              <a:rPr lang="en-US" dirty="0" smtClean="0"/>
              <a:t>Python interface </a:t>
            </a:r>
            <a:r>
              <a:rPr lang="en-US" b="1" dirty="0" err="1" smtClean="0"/>
              <a:t>py-librabbitmq</a:t>
            </a:r>
            <a:r>
              <a:rPr lang="en-US" dirty="0" smtClean="0"/>
              <a:t> used by </a:t>
            </a:r>
            <a:r>
              <a:rPr lang="en-US" b="1" dirty="0" smtClean="0"/>
              <a:t>Celery</a:t>
            </a:r>
            <a:endParaRPr lang="en-US" b="1" dirty="0"/>
          </a:p>
          <a:p>
            <a:endParaRPr lang="en-US" dirty="0"/>
          </a:p>
        </p:txBody>
      </p:sp>
    </p:spTree>
    <p:extLst>
      <p:ext uri="{BB962C8B-B14F-4D97-AF65-F5344CB8AC3E}">
        <p14:creationId xmlns:p14="http://schemas.microsoft.com/office/powerpoint/2010/main" val="4192400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Qpid</a:t>
            </a:r>
            <a:endParaRPr lang="en-US" dirty="0"/>
          </a:p>
        </p:txBody>
      </p:sp>
      <p:sp>
        <p:nvSpPr>
          <p:cNvPr id="3" name="Content Placeholder 2"/>
          <p:cNvSpPr>
            <a:spLocks noGrp="1"/>
          </p:cNvSpPr>
          <p:nvPr>
            <p:ph idx="1"/>
          </p:nvPr>
        </p:nvSpPr>
        <p:spPr/>
        <p:txBody>
          <a:bodyPr>
            <a:normAutofit/>
          </a:bodyPr>
          <a:lstStyle/>
          <a:p>
            <a:r>
              <a:rPr lang="en-US" dirty="0">
                <a:hlinkClick r:id="rId2"/>
              </a:rPr>
              <a:t>https://qpid.apache.org</a:t>
            </a:r>
            <a:r>
              <a:rPr lang="en-US" dirty="0" smtClean="0">
                <a:hlinkClick r:id="rId2"/>
              </a:rPr>
              <a:t>/</a:t>
            </a:r>
            <a:endParaRPr lang="en-US" dirty="0" smtClean="0"/>
          </a:p>
          <a:p>
            <a:r>
              <a:rPr lang="en-US" dirty="0" err="1" smtClean="0"/>
              <a:t>Q</a:t>
            </a:r>
            <a:r>
              <a:rPr lang="en-US" dirty="0" err="1"/>
              <a:t>p</a:t>
            </a:r>
            <a:r>
              <a:rPr lang="en-US" dirty="0" err="1" smtClean="0"/>
              <a:t>id</a:t>
            </a:r>
            <a:r>
              <a:rPr lang="en-US" dirty="0" smtClean="0"/>
              <a:t> is the Apache project implementing the AMQP protocol.</a:t>
            </a:r>
          </a:p>
          <a:p>
            <a:r>
              <a:rPr lang="en-US" dirty="0" smtClean="0"/>
              <a:t>The broker is mainly written in Java and has clients written in different programming languages</a:t>
            </a:r>
          </a:p>
          <a:p>
            <a:r>
              <a:rPr lang="en-US" dirty="0" smtClean="0"/>
              <a:t>Support clustering for high availability</a:t>
            </a:r>
          </a:p>
          <a:p>
            <a:endParaRPr lang="en-US" dirty="0"/>
          </a:p>
        </p:txBody>
      </p:sp>
    </p:spTree>
    <p:extLst>
      <p:ext uri="{BB962C8B-B14F-4D97-AF65-F5344CB8AC3E}">
        <p14:creationId xmlns:p14="http://schemas.microsoft.com/office/powerpoint/2010/main" val="1958105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Kestrel</a:t>
            </a:r>
            <a:endParaRPr lang="en-US" dirty="0"/>
          </a:p>
        </p:txBody>
      </p:sp>
      <p:sp>
        <p:nvSpPr>
          <p:cNvPr id="3" name="Content Placeholder 2"/>
          <p:cNvSpPr>
            <a:spLocks noGrp="1"/>
          </p:cNvSpPr>
          <p:nvPr>
            <p:ph idx="1"/>
          </p:nvPr>
        </p:nvSpPr>
        <p:spPr/>
        <p:txBody>
          <a:bodyPr>
            <a:normAutofit fontScale="85000" lnSpcReduction="20000"/>
          </a:bodyPr>
          <a:lstStyle/>
          <a:p>
            <a:r>
              <a:rPr lang="en-US" dirty="0">
                <a:hlinkClick r:id="rId2"/>
              </a:rPr>
              <a:t>http://robey.github.io/kestrel</a:t>
            </a:r>
            <a:r>
              <a:rPr lang="en-US" dirty="0" smtClean="0">
                <a:hlinkClick r:id="rId2"/>
              </a:rPr>
              <a:t>/</a:t>
            </a:r>
            <a:r>
              <a:rPr lang="en-US" dirty="0" smtClean="0"/>
              <a:t> </a:t>
            </a:r>
          </a:p>
          <a:p>
            <a:r>
              <a:rPr lang="en-US" dirty="0" smtClean="0"/>
              <a:t>Kestrel is a simple distributed messaging queue.</a:t>
            </a:r>
          </a:p>
          <a:p>
            <a:r>
              <a:rPr lang="en-US" dirty="0" smtClean="0"/>
              <a:t>The nodes in a Kestrel cluster doesn’t communicate with each other, resulting in loosely ordered queues across the cluster.</a:t>
            </a:r>
          </a:p>
          <a:p>
            <a:r>
              <a:rPr lang="en-US" dirty="0" smtClean="0"/>
              <a:t>Because of this simple design Kestrel can scale to thousands of nodes.</a:t>
            </a:r>
          </a:p>
          <a:p>
            <a:r>
              <a:rPr lang="en-US" dirty="0" smtClean="0"/>
              <a:t>The project is developed at Twitter and available in </a:t>
            </a:r>
            <a:r>
              <a:rPr lang="en-US" dirty="0" err="1" smtClean="0"/>
              <a:t>Github</a:t>
            </a:r>
            <a:r>
              <a:rPr lang="en-US" dirty="0" smtClean="0"/>
              <a:t>.</a:t>
            </a:r>
            <a:endParaRPr lang="en-US" dirty="0"/>
          </a:p>
          <a:p>
            <a:r>
              <a:rPr lang="en-US" dirty="0" smtClean="0"/>
              <a:t>Kestrel supports </a:t>
            </a:r>
            <a:r>
              <a:rPr lang="en-US" dirty="0" err="1" smtClean="0"/>
              <a:t>memcache</a:t>
            </a:r>
            <a:r>
              <a:rPr lang="en-US" dirty="0" smtClean="0"/>
              <a:t> protocol and thrift based protocol for sending and receiving messages</a:t>
            </a:r>
          </a:p>
          <a:p>
            <a:endParaRPr lang="en-US" dirty="0"/>
          </a:p>
        </p:txBody>
      </p:sp>
    </p:spTree>
    <p:extLst>
      <p:ext uri="{BB962C8B-B14F-4D97-AF65-F5344CB8AC3E}">
        <p14:creationId xmlns:p14="http://schemas.microsoft.com/office/powerpoint/2010/main" val="2522506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ZeroMQ</a:t>
            </a:r>
            <a:endParaRPr lang="en-US" dirty="0"/>
          </a:p>
        </p:txBody>
      </p:sp>
      <p:sp>
        <p:nvSpPr>
          <p:cNvPr id="3" name="Content Placeholder 2"/>
          <p:cNvSpPr>
            <a:spLocks noGrp="1"/>
          </p:cNvSpPr>
          <p:nvPr>
            <p:ph idx="1"/>
          </p:nvPr>
        </p:nvSpPr>
        <p:spPr>
          <a:xfrm>
            <a:off x="457200" y="1600200"/>
            <a:ext cx="8229600" cy="5108608"/>
          </a:xfrm>
        </p:spPr>
        <p:txBody>
          <a:bodyPr>
            <a:normAutofit fontScale="85000" lnSpcReduction="20000"/>
          </a:bodyPr>
          <a:lstStyle/>
          <a:p>
            <a:r>
              <a:rPr lang="en-US" dirty="0">
                <a:hlinkClick r:id="rId2"/>
              </a:rPr>
              <a:t>http://zeromq.org</a:t>
            </a:r>
            <a:r>
              <a:rPr lang="en-US" dirty="0" smtClean="0">
                <a:hlinkClick r:id="rId2"/>
              </a:rPr>
              <a:t>/</a:t>
            </a:r>
            <a:endParaRPr lang="en-US" dirty="0" smtClean="0"/>
          </a:p>
          <a:p>
            <a:r>
              <a:rPr lang="en-US" dirty="0" err="1"/>
              <a:t>ZeroMQ</a:t>
            </a:r>
            <a:r>
              <a:rPr lang="en-US" dirty="0"/>
              <a:t> is a embeddable library for creating custom messaging solutions for applications</a:t>
            </a:r>
          </a:p>
          <a:p>
            <a:r>
              <a:rPr lang="en-US" dirty="0"/>
              <a:t>Provides sockets that can be used to do inter-process, intra-process, TCP multicast messaging. </a:t>
            </a:r>
          </a:p>
          <a:p>
            <a:r>
              <a:rPr lang="en-US" dirty="0"/>
              <a:t>The sockets can be connected 1 to 1, N to N with patterns like fan-out, pub-sub etc.</a:t>
            </a:r>
          </a:p>
          <a:p>
            <a:r>
              <a:rPr lang="en-US" dirty="0"/>
              <a:t>The library is asynchronous in nature and provide very efficient and fast communication channels to the applications.</a:t>
            </a:r>
          </a:p>
          <a:p>
            <a:r>
              <a:rPr lang="en-US" dirty="0"/>
              <a:t>Primarily developed in C but the library can be used from difference programming languages like Java, PHP </a:t>
            </a:r>
            <a:r>
              <a:rPr lang="en-US" dirty="0" smtClean="0"/>
              <a:t>etc</a:t>
            </a:r>
            <a:r>
              <a:rPr lang="en-US" dirty="0"/>
              <a:t>.</a:t>
            </a:r>
          </a:p>
        </p:txBody>
      </p:sp>
    </p:spTree>
    <p:extLst>
      <p:ext uri="{BB962C8B-B14F-4D97-AF65-F5344CB8AC3E}">
        <p14:creationId xmlns:p14="http://schemas.microsoft.com/office/powerpoint/2010/main" val="1631654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VI: Layer 13 Part 1 &amp;quot;&quot;/&gt;&lt;property id=&quot;20307&quot; value=&quot;522&quot;/&gt;&lt;/object&gt;&lt;object type=&quot;3&quot; unique_id=&quot;357754&quot;&gt;&lt;property id=&quot;20148&quot; value=&quot;5&quot;/&gt;&lt;property id=&quot;20300&quot; value=&quot;Slide 4 - &amp;quot;Apache Kafka (LinkedIn)&amp;quot;&quot;/&gt;&lt;property id=&quot;20307&quot; value=&quot;704&quot;/&gt;&lt;/object&gt;&lt;object type=&quot;3&quot; unique_id=&quot;357755&quot;&gt;&lt;property id=&quot;20148&quot; value=&quot;5&quot;/&gt;&lt;property id=&quot;20300&quot; value=&quot;Slide 5 - &amp;quot;Apache ActiveMQ&amp;quot;&quot;/&gt;&lt;property id=&quot;20307&quot; value=&quot;705&quot;/&gt;&lt;/object&gt;&lt;object type=&quot;3&quot; unique_id=&quot;357756&quot;&gt;&lt;property id=&quot;20148&quot; value=&quot;5&quot;/&gt;&lt;property id=&quot;20300&quot; value=&quot;Slide 6 - &amp;quot;RabbitMQ&amp;quot;&quot;/&gt;&lt;property id=&quot;20307&quot; value=&quot;706&quot;/&gt;&lt;/object&gt;&lt;object type=&quot;3&quot; unique_id=&quot;357757&quot;&gt;&lt;property id=&quot;20148&quot; value=&quot;5&quot;/&gt;&lt;property id=&quot;20300&quot; value=&quot;Slide 7 - &amp;quot;Apache Qpid&amp;quot;&quot;/&gt;&lt;property id=&quot;20307&quot; value=&quot;707&quot;/&gt;&lt;/object&gt;&lt;object type=&quot;3&quot; unique_id=&quot;357758&quot;&gt;&lt;property id=&quot;20148&quot; value=&quot;5&quot;/&gt;&lt;property id=&quot;20300&quot; value=&quot;Slide 8 - &amp;quot;Kestrel&amp;quot;&quot;/&gt;&lt;property id=&quot;20307&quot; value=&quot;708&quot;/&gt;&lt;/object&gt;&lt;object type=&quot;3&quot; unique_id=&quot;357759&quot;&gt;&lt;property id=&quot;20148&quot; value=&quot;5&quot;/&gt;&lt;property id=&quot;20300&quot; value=&quot;Slide 9 - &amp;quot;ZeroMQ&amp;quot;&quot;/&gt;&lt;property id=&quot;20307&quot; value=&quot;709&quot;/&gt;&lt;/object&gt;&lt;object type=&quot;3&quot; unique_id=&quot;358301&quot;&gt;&lt;property id=&quot;20148&quot; value=&quot;5&quot;/&gt;&lt;property id=&quot;20300&quot; value=&quot;Slide 12 - &amp;quot;Public Cloud Pub/Sub&amp;quot;&quot;/&gt;&lt;property id=&quot;20307&quot; value=&quot;711&quot;/&gt;&lt;/object&gt;&lt;object type=&quot;3&quot; unique_id=&quot;376007&quot;&gt;&lt;property id=&quot;20148&quot; value=&quot;5&quot;/&gt;&lt;property id=&quot;20300&quot; value=&quot;Slide 10 - &amp;quot;Netty&amp;quot;&quot;/&gt;&lt;property id=&quot;20307&quot; value=&quot;746&quot;/&gt;&lt;/object&gt;&lt;object type=&quot;3&quot; unique_id=&quot;382567&quot;&gt;&lt;property id=&quot;20148&quot; value=&quot;5&quot;/&gt;&lt;property id=&quot;20300&quot; value=&quot;Slide 13&quot;/&gt;&lt;property id=&quot;20307&quot; value=&quot;783&quot;/&gt;&lt;/object&gt;&lt;object type=&quot;3&quot; unique_id=&quot;383764&quot;&gt;&lt;property id=&quot;20148&quot; value=&quot;5&quot;/&gt;&lt;property id=&quot;20300&quot; value=&quot;Slide 3 - &amp;quot;Publish-Subscribe Technology&amp;quot;&quot;/&gt;&lt;property id=&quot;20307&quot; value=&quot;791&quot;/&gt;&lt;/object&gt;&lt;object type=&quot;3&quot; unique_id=&quot;510562&quot;&gt;&lt;property id=&quot;20148&quot; value=&quot;5&quot;/&gt;&lt;property id=&quot;20300&quot; value=&quot;Slide 14 - &amp;quot;Azure Event Hubs I&amp;quot;&quot;/&gt;&lt;property id=&quot;20307&quot; value=&quot;792&quot;/&gt;&lt;/object&gt;&lt;object type=&quot;3&quot; unique_id=&quot;510563&quot;&gt;&lt;property id=&quot;20148&quot; value=&quot;5&quot;/&gt;&lt;property id=&quot;20300&quot; value=&quot;Slide 15 - &amp;quot;Azure Event Hubs II&amp;quot;&quot;/&gt;&lt;property id=&quot;20307&quot; value=&quot;794&quot;/&gt;&lt;/object&gt;&lt;object type=&quot;3&quot; unique_id=&quot;510564&quot;&gt;&lt;property id=&quot;20148&quot; value=&quot;5&quot;/&gt;&lt;property id=&quot;20300&quot; value=&quot;Slide 16 - &amp;quot;Amazon Lambda&amp;quot;&quot;/&gt;&lt;property id=&quot;20307&quot; value=&quot;793&quot;/&gt;&lt;/object&gt;&lt;object type=&quot;3&quot; unique_id=&quot;511195&quot;&gt;&lt;property id=&quot;20148&quot; value=&quot;5&quot;/&gt;&lt;property id=&quot;20300&quot; value=&quot;Slide 2 - &amp;quot;Functionality of 21 HPC-ABDS Layers&amp;quot;&quot;/&gt;&lt;property id=&quot;20307&quot; value=&quot;795&quot;/&gt;&lt;/object&gt;&lt;object type=&quot;3&quot; unique_id=&quot;513539&quot;&gt;&lt;property id=&quot;20148&quot; value=&quot;5&quot;/&gt;&lt;property id=&quot;20300&quot; value=&quot;Slide 11 - &amp;quot;NaradaBrokering (NB)&amp;quot;&quot;/&gt;&lt;property id=&quot;20307&quot; value=&quot;796&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media streamable="true" recordStart="528700" recordEnd="617464" recordLength="1460633" start="528700" end="617464" audioFormat="{00001610-0000-0010-8000-00AA00389B71}" audioRate="44100" muted="false" volume="0.8" fadeIn="0" fadeOut="0" videoFormat="{34363248-0000-0010-8000-00AA00389B71}" videoRate="30" videoWidth="960" videoHeight="720"/>
</athena>
</file>

<file path=customXml/item10.xml><?xml version="1.0" encoding="utf-8"?>
<athena xmlns="http://schemas.microsoft.com/edu/athena" version="0.1.2681.0">
  <media streamable="true" recordStart="959414" recordEnd="1019727" recordLength="1460633" start="959414" end="1019727" audioFormat="{00001610-0000-0010-8000-00AA00389B71}" audioRate="44100" muted="false" volume="0.8" fadeIn="0" fadeOut="0" videoFormat="{34363248-0000-0010-8000-00AA00389B71}" videoRate="30" videoWidth="960" videoHeight="720"/>
</athena>
</file>

<file path=customXml/item11.xml><?xml version="1.0" encoding="utf-8"?>
<athena xmlns="http://schemas.microsoft.com/edu/athena" version="0.1.2681.0">
  <media streamable="true" recordStart="449821" recordEnd="493982" recordLength="1460633" start="449821" end="493982" audioFormat="{00001610-0000-0010-8000-00AA00389B71}" audioRate="44100" muted="false" volume="0.8" fadeIn="0" fadeOut="0" videoFormat="{34363248-0000-0010-8000-00AA00389B71}" videoRate="30" videoWidth="960" videoHeight="720"/>
</athena>
</file>

<file path=customXml/item12.xml><?xml version="1.0" encoding="utf-8"?>
<athena xmlns="http://schemas.microsoft.com/edu/athena" version="0.1.2681.0">
  <media streamable="true" recordStart="1019727" recordEnd="1090019" recordLength="1460633" start="1019727" end="1090019" audioFormat="{00001610-0000-0010-8000-00AA00389B71}" audioRate="44100" muted="false" volume="0.8" fadeIn="0" fadeOut="0" videoFormat="{34363248-0000-0010-8000-00AA00389B71}" videoRate="30" videoWidth="960" videoHeight="720"/>
</athena>
</file>

<file path=customXml/item13.xml><?xml version="1.0" encoding="utf-8"?>
<athena xmlns="http://schemas.microsoft.com/edu/athena" version="0.1.2681.0">
  <media streamable="true" recordStart="873096" recordEnd="959414" recordLength="1460633" start="873096" end="959414" audioFormat="{00001610-0000-0010-8000-00AA00389B71}" audioRate="44100" muted="false" volume="0.8" fadeIn="0" fadeOut="0" videoFormat="{34363248-0000-0010-8000-00AA00389B71}" videoRate="30" videoWidth="960" videoHeight="720"/>
</athena>
</file>

<file path=customXml/item14.xml><?xml version="1.0" encoding="utf-8"?>
<athena xmlns="http://schemas.microsoft.com/edu/athena" version="0.1.2681.0">
  <media streamable="true" recordStart="25515" recordEnd="54636" recordLength="1460633" start="25515" end="54636" audioFormat="{00001610-0000-0010-8000-00AA00389B71}" audioRate="44100" muted="false" volume="0.8" fadeIn="0" fadeOut="0" videoFormat="{34363248-0000-0010-8000-00AA00389B71}" videoRate="30" videoWidth="960" videoHeight="720"/>
</athena>
</file>

<file path=customXml/item15.xml><?xml version="1.0" encoding="utf-8"?>
<athena xmlns="http://schemas.microsoft.com/edu/athena" version="0.1.2681.0">
  <media streamable="true" recordStart="1240488" recordEnd="1334441" recordLength="1460633" start="1240488" end="1334441" audioFormat="{00001610-0000-0010-8000-00AA00389B71}" audioRate="44100" muted="false" volume="0.8" fadeIn="0" fadeOut="0" videoFormat="{34363248-0000-0010-8000-00AA00389B71}" videoRate="30" videoWidth="960" videoHeight="720"/>
</athena>
</file>

<file path=customXml/item16.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BSJQAAAAAAAAXx////DEFjdGlvblR5cGVWMQEAAAAHdmFsdWVfXwAIAgAAAAAAAAABBQAAAAQAAAAJEAAAAAkRAAAA1WQAAAAAAAAB7v////H///8AAAAAAQYAAAAEAAAACRMAAAAJFAAAANFoAAAAAAAAAev////x////AAAAAAEHAAAABAAAAAkWAAAACRcAAAAMeAAAAAAAAAHo////8f///wAAAAABCAAAAAQAAAAJGQAAAAkaAAAAkqcAAAAAAAAB5f////H///8AAAAAAQkAAAAEAAAACRwAAAAJHQAAAFy5AAAAAAAAAeL////x////AAAAAAEKAAAABAAAAAkfAAAACSAAAAArwAAAAAAAAAHf////8f///wAAAAABCwAAAAQAAAAJIgAAAAkjAAAA80EBAAAAAAAB3P////H///8AAAAABQwAAAANQ2xlYXJDYW52YXNWMQIAAAAJU3RhcnRUaW1lBFR5cGUABBAMQWN0aW9uVHlwZVYxAgAAAAIAAAC8WgEAAAAAAAHb////8f///wAAAAAFDQAAAA9QZW5BdHRyaWJ1dGVzVjEKAAAAB19jb2xvckEHX2NvbG9yUgdfY29sb3JHB19jb2xvckIKRml0VG9DdXJ2ZQZIZWlnaHQOSWdub3JlUHJlc3N1cmUNSXNIaWdobGlnaHRlcgVTaGFwZQVXaWR0aAAAAAAAAAAABAACAgICAQYBAQxCcnVzaFNoYXBlVjECAAAABgIAAAD/8FooAAAAAAAAACJAAAAF2v///wxCcnVzaFNoYXBlVjEBAAAAB3ZhbHVlX18ACAIAAAABAAAAAAAAAAAAIkAFDgAAAApJbmtUcmFjZVYxAwAAAA1MaXN0YDErX2l0ZW1zDExpc3RgMStfc2l6ZQ9MaXN0YDErX3ZlcnNpb24EAAAYU2hhcmVkLklua2luZy5JbmtQb2ludFtdAgAAAAgIAgAAAAknAAAATwAAAE8AAAABEAAAAA0AAAD/8FooAAAAAAAAACJAAAAB2P///9r///8BAAAAAAAAAAAAIkABEQAAAA4AAAAJKQAAAB0AAAAdAAAAARMAAAANAAAA//BaKAAAAAAAAAAiQAAAAdb////a////AQAAAAAAAAAAACJAARQAAAAOAAAACSsAAAAaAAAAGgAAAAEWAAAADQAAAP/wWigAAAAAAAAAIkAAAAHU////2v///wEAAAAAAAAAAAAiQAEXAAAADgAAAAktAAAAPQEAAD0BAAABGQAAAA0AAAD/8FooAAAAAAAAACJAAAAB0v///9r///8BAAAAAAAAAAAAIkABGgAAAA4AAAAJLwAAANoAAADaAAAAARwAAAANAAAA//BaKAAAAAAAAAAiQAAAAdD////a////AQAAAAAAAAAAACJAAR0AAAAOAAAACTEAAAAzAAAAMwAAAAEfAAAADQAAAP/wWigAAAAAAAAAIkAAAAHO////2v///wEAAAAAAAAAAAAiQAEgAAAADgAAAAkzAAAAYAAAAGAAAAABIgAAAA0AAAD/8FooAAAAAAAAACJAAAABzP///9r///8BAAAAAAAAAAAAIkABIwAAAA4AAAAJNQAAAOIAAADiAAAABycAAAAAAQAAAIAA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NMQcpAAAAAAEAAAAgAAAABApJbmtQb2ludFYxAgAAAAmFAAAACYYAAAAJhwAAAAmIAAAACYkAAAAJigAAAAmLAAAACYwAAAAJjQAAAAmOAAAACY8AAAAJkAAAAAmRAAAACZIAAAAJkwAAAAmUAAAACZUAAAAJlgAAAAmXAAAACZgAAAAJmQAAAAmaAAAACZsAAAAJnAAAAAmdAAAACZ4AAAAJnwAAAAmgAAAACaEAAAANAwcrAAAAAAEAAAAgAAAABApJbmtQb2ludFYxAgAAAAmiAAAACaMAAAAJpAAAAAmlAAAACaYAAAAJpwAAAAmoAAAACakAAAAJqgAAAAmrAAAACawAAAAJrQAAAAmuAAAACa8AAAAJsAAAAAmxAAAACbIAAAAJswAAAAm0AAAACbUAAAAJtgAAAAm3AAAACbgAAAAJuQAAAAm6AAAACbsAAAANBgctAAAAAAEAAAAAAgAABApJbmtQb2ludFYxAg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NwwcvAAAAAAEAAAAAAQAABApJbmtQb2ludFYxAgA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NJgcxAAAAAAEAAABAAAAABApJbmtQb2ludFYxAgA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0NBzMAAAAAAQAAAIAAAAAECklua1BvaW50VjECAA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DSAHNQAAAAABAAAAAAEAAAQKSW5rUG9pbnRWMQIA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0eBTYAAAAKSW5rUG9pbnRWMQQAAAABWAFZDlByZXNzdXJlRmFjdG9yCVRpbWVTdGFtcAAAAAAGBgsQAgAAAByJAffGu8g/3rdGVpdh7z8AAAA/AAAAAAAAAAABNwAAADYAAAAOr/6ZnoPIPwymzaGkau8/AAAAP04AAAAAAAAAATgAAAA2AAAACEJ9a4pnyD8Mps2hpGrvPwAAAD9OAAAAAAAAAAE5AAAANgAAAAHV+zx2S8g/DKbNoaRq7z8AAAA/XgAAAAAAAAABOgAAADYAAAD8Z3oOYi/IPziUVO2xc+8/AAAAP14AAAAAAAAAATsAAAA2AAAA7o13sTn3xz84lFTtsXPvPwAAAD9uAAAAAAAAAAE8AAAANgAAAOKzdFQRv8c/OJRU7bFz7z8AAAA/bgAAAAAAAAABPQAAADYAAADW2XH36IbHPziUVO2xc+8/AAAAP30AAAAAAAAAAT4AAAA2AAAAyP9umsBOxz84lFTtsXPvPwAAAD99AAAAAAAAAAE/AAAANgAAALwlbD2YFsc/ZoLbOL987z8AAAA/jQAAAAAAAAABQAAAADYAAACvS2ngb97GP5RwYoTMhe8/AAAAP40AAAAAAAAAAUEAAAA2AAAAlpdjJh9uxj+UcGKEzIXvPwAAAD+dAAAAAAAAAAFCAAAANgAAAIJQ35riGcY/lHBihMyF7z8AAAA/nQAAAAAAAAABQwAAADYAAAB2dtw9uuHFP5RwYoTMhe8/AAAAP6wAAAAAAAAAAUQAAAA2AAAAYy9Ysn2NxT+UcGKEzIXvPwAAAD+sAAAAAAAAAAFFAAAANgAAAFDo0yZBOcU/lHBihMyF7z8AAAA/vAAAAAAAAAABRgAAADYAAAA9oU+bBOXEP5RwYoTMhe8/AAAAP7wAAAAAAAAAAUcAAAA2AAAAKlrLD8iQxD+UcGKEzIXvPwAAAD/LAAAAAAAAAAFIAAAANgAAABCmxVV3IMQ/lHBihMyF7z8AAAA/ywAAAAAAAAABSQAAADYAAAD28b+bJrDDP5RwYoTMhe8/AAAAP9sAAAAAAAAAAUoAAAA2AAAA19A4s8Ejwz+UcGKEzIXvPwAAAD8DAQAAAAAAAAFLAAAANgAAAKrVrm00X8I/lHBihMyF7z8AAAA/EwEAAAAAAAABTAAAADYAAACKtCeFz9LBP5RwYoTMhe8/AAAAPyIBAAAAAAAAAU0AAAA2AAAAZCYfblYqwT/CXunP2Y7vPwAAAD8iAQAAAAAAAAFOAAAANgAAAD6YFlfdgcA/wl7pz9mO7z8AAAA/IgEAAAAAAAABTwAAADYAAAAk5BCdjBHAP/BMcBvnl+8/AAAAPzIBAAAAAAAAAVAAAAA2AAAAFmAWxndCvz/wTHAb55fvPwAAAD9CAQAAAAAAAAFRAAAANgAAAOL3ClLWYb4/8ExwG+eX7z8AAAA/QgEAAAAAAAABUgAAADYAAACktfyADEm9P/BMcBvnl+8/AAAAP0IBAAAAAAAAAVMAAAA2AAAAfif0aZOgvD/wTHAb55fvPwAAAD9RAQAAAAAAAAFUAAAANgAAAGJz7q9CMLw/8ExwG+eX7z8AAAA/YQEAAAAAAAABVQAAADYAAAA85eWYyYe7P/BMcBvnl+8/AAAAP2EBAAAAAAAAAVYAAAA2AAAADH3aJCinuj/wTHAb55fvPwAAAD9wAQAAAAAAAAFXAAAANgAAAOTu0Q2v/rk/8ExwG+eX7z8AAAA/cAEAAAAAAAABWAAAADYAAACyhsaZDR65P/BMcBvnl+8/AAAAP4ABAAAAAAAAAVkAAAA2AAAAivi9gpR1uD/wTHAb55fvPwAAAD+AAQAAAAAAAAFaAAAANgAAAEy2r7HKXLc/8ExwG+eX7z8AAAA/kAEAAAAAAAABWwAAADYAAAAYTqQ9KXy2P/BMcBvnl+8/AAAAP5ABAAAAAAAAAVwAAAA2AAAA5uWYyYebtT/wTHAb55fvPwAAAD+fAQAAAAAAAAFdAAAANgAAAKajivi9grQ/8ExwG+eX7z8AAAA/nwEAAAAAAAABXgAAADYAAAB0O3+EHKKzP/BMcBvnl+8/AAAAP68BAAAAAAAAAV8AAAA2AAAAQNNzEHvBsj/wTHAb55fvPwAAAD+vAQAAAAAAAAFgAAAANgAAABpFa/kBGbI/8ExwG+eX7z8AAAA/vwEAAAAAAAABYQAAADYAAAD0tmLiiHCxP/BMcBvnl+8/AAAAP78BAAAAAAAAAWIAAAA2AAAAzihayw/IsD/wTHAb55fvPwAAAD/OAQAAAAAAAAFjAAAANgAAAKiaUbSWH7A/8ExwG+eX7z8AAAA/zgEAAAAAAAABZAAAADYAAAA3gZ2u3M6vP/BMcBvnl+8/AAAAP94BAAAAAAAAAWUAAAA2AAAAAxmSOjvurj/wTHAb55fvPwAAAD/eAQAAAAAAAAFmAAAANgAAAM+whsaZDa4/8ExwG+eX7z8AAAA/7QEAAAAAAAABZwAAADYAAAC3/IAMSZ2tP/BMcBvnl+8/AAAAP+0BAAAAAAAAAWgAAAA2AAAAg5R1mKe8rD/wTHAb55fvPwAAAD/9AQAAAAAAAAFpAAAANgAAAFEsaiQG3Ks/8ExwG+eX7z8AAAA//QEAAAAAAAABagAAADYAAAAFEFn2E4uqP/BMcBvnl+8/AAAAPw0CAAAAAAAAAWsAAAA2AAAAufNHyCE6qT/wTHAb55fvPwAAAD8NAgAAAAAAAAFsAAAANgAAAFEjMeDeeKc/8ExwG+eX7z8AAAA/HAIAAAAAAAABbQAAADYAAAAFByCy7CemP/BMcBvnl+8/AAAAPywCAAAAAAAAAW4AAAA2AAAAueoOhPrWpD/wTHAb55fvPwAAAD8sAgAAAAAAAAFvAAAANgAAAFMa+Ju3FaM/8ExwG+eX7z8AAAA/LAIAAAAAAAABcAAAADYAAADTldv5I+SgP/BMcBvnl+8/AAAAPzwCAAAAAAAAAXEAAAA2AAAADvOUl2Mmnz/wTHAb55fvPwAAAD9LAgAAAAAAAAFyAAAANgAAAEJSZ8fdo5s/8ExwG+eX7z8AAAA/SwIAAAAAAAABcwAAADYAAADagVDfmuKZPx4792b0oO8/AAAAP1sCAAAAAAAAAXQAAAA2AAAARkkug7ZAlz8eO/dm9KDvPwAAAD9bAgAAAAAAAAF1AAAANgAAABLhIg8VYJY/Hjv3ZvSg7z8AAAA/agIAAAAAAAABdgAAADYAAADeeBebc3+VPx4792b0oO8/AAAAP2oCAAAAAAAAAXcAAAA2AAAArhAMJ9KelD8eO/dm9KDvPwAAAD96AgAAAAAAAAF4AAAANgAAAEZA9T6P3ZI/Hjv3ZvSg7z8AAAA/egIAAAAAAAABeQAAADYAAAAW2OnK7fyRPx4792b0oO8/AAAAP4oCAAAAAAAAAXoAAAA2AAAA3m/eVkwckT8eO/dm9KDvPwAAAD+ZAgAAAAAAAAF7AAAANgAAAK4H0+KqO5A/Hjv3ZvSg7z8AAAA/mQIAAAAAAAABfAAAADYAAACMbnj1z/SMPx4792b0oO8/AAAAP6kCAAAAAAAAAX0AAAA2AAAAxM1KJUpyiT8eO/dm9KDvPwAAAD+pAgAAAAAAAAF+AAAANgAAAFz9Mz0HsYc/Hjv3ZvSg7z8AAAA/uQIAAAAAAAABfwAAADYAAAAsjO+EPm2CPx4792b0oO8/AAAAP7kCAAAAAAAAAYAAAAA2AAAAxLvYnPurgD8eO/dm9KDvPwAAAD/IAgAAAAAAAAGBAAAANgAAAPg1VpnrUno/Hjv3ZvSg7z8AAAA/yAIAAAAAAAABggAAADYAAAAolSjJZdB2Px4792b0oO8/AAAAP9gCAAAAAAAAAYMAAAA2AAAAWPT6+N9Ncz8eO/dm9KDvPwAAAD/YAgAAAAAAAAGEAAAANgAAADCnmlG0lm8/Hjv3ZvSg7z8AAAA/5wIAAAAAAAABhQAAADYAAADAeVsxcUTYP0xF84RawLg/AAAAPwAAAAAAAAAAAYYAAAA2AAAAQzCcSHtS2D9MRfOEWsC4PwAAAD9OAAAAAAAAAAGHAAAANgAAAMfm3F+FYNg/3tO7KPB3uD8AAAA/TgAAAAAAAAABiAAAADYAAABJnR13j27YP97Tuyjwd7g/AAAAP20AAAAAAAAAAYkAAAA2AAAAzFNejpl82D/e07so8He4PwAAAD99AAAAAAAAAAGKAAAANgAAAFAKn6Wjitg/3tO7KPB3uD8AAAA/jQAAAAAAAAABiwAAADYAAADTwN+8rZjYP97Tuyjwd7g/AAAAP5wAAAAAAAAAAYwAAAA2AAAAVncg1Lem2D/e07so8He4PwAAAD+cAAAAAAAAAAGNAAAANgAAAFzkoQLMwtg/TEXzhFrAuD8AAAA/rAAAAAAAAAABjgAAADYAAABjUSMx4N7YPyooYj0vUbk/AAAAP6wAAAAAAAAAAY8AAAA2AAAA7XTldv4I2T8GC9H1A+K5PwAAAD+7AAAAAAAAAAGQAAAANgAAAPlO6NMmQdk/VF93CkO7uj8AAAA/uwAAAAAAAAABkQAAADYAAACJ3ytIWYfZP56zHR+ClLs/AAAAP8sAAAAAAAAAAZIAAAA2AAAAEwPujXex2T/qB8QzwW28PwAAAD/LAAAAAAAAAAGTAAAANgAAAJwmsNOV29k/NlxqSABHvT8AAAA/2wAAAAAAAAABlAAAADYAAACoALMwvhPaPxQ/2QDV170/AAAAP9sAAAAAAAAAAZUAAAA2AAAAMyR1dtw92j/wIUi5qWi+PwAAAD/qAAAAAAAAAAGWAAAANgAAALxHN7z6Z9o/zgS3cX75vj8AAAA/6gAAAAAAAAABlwAAADYAAADCtLjqDoTaP6rnJSpTir8/AAAAP/oAAAAAAAAAAZgAAAA2AAAAySE6GSOg2j8aWV2GvdK/PwAAAD/6AAAAAAAAAAGZAAAANgAAAEzYejAtrto/RGVK8ZMNwD8AAAA/CgEAAAAAAAABmgAAADYAAADPjrtHN7zaP0RlSvGTDcA/AAAAP10BAAAAAAAAAZsAAAA2AAAAUkX8XkHK2j/8HWYfyTHAPwAAAD9sAQAAAAAAAAGcAAAANgAAANxovqRf9No/staBTf5VwD8AAAA/bAEAAAAAAAABnQAAADYAAADi1T/TcxDbP2qPnXszesA/AAAAP2wBAAAAAAAAAZ4AAAA2AAAA6ELBAYgs2z8hSLmpaJ7APwAAAD98AQAAAAAAAAGfAAAANgAAAOhCwQGILNs/2QDV153CwD8AAAA/jAEAAAAAAAABoAAAADYAAABs+QEZkjrbP9kA1dedwsA/AAAAP4wBAAAAAAAAAaEAAAA2AAAAbPkBGZI62z+QufAF0+bAPwAAAD+bAQAAAAAAAAGiAAAANgAAAHNmg0emVts/5O0/rthyuj8AAAA/AAAAAAAAAAABowAAADYAAADvr0IwnEjbP+TtP67Ycro/AAAAPz8AAAAAAAAAAaQAAAA2AAAA6ELBAYgs2z/k7T+u2HK6PwAAAD9OAAAAAAAAAAGlAAAANgAAAF8f/7tpAts/5O0/rthyuj8AAAA/TgAAAAAAAAABpgAAADYAAADV+zx2S9jaP1RfdwpDu7o/AAAAP14AAAAAAAAAAacAAAA2AAAAz467Rze82j/A0K5mrQO7PwAAAD9eAAAAAAAAAAGoAAAANgAAAMkhOhkjoNo/wNCuZq0Duz8AAAA/bQAAAAAAAAABqQAAADYAAADCtLjqDoTaP56zHR+ClLs/AAAAP20AAAAAAAAAAaoAAAA2AAAAvEc3vPpn2j8OJVV77Ny7PwAAAD99AAAAAAAAAAGrAAAANgAAALbatY3mS9o/fJaM11YlvD8AAAA/fQAAAAAAAAABrAAAADYAAAAst/NHyCHaP+oHxDPBbbw/AAAAP40AAAAAAAAAAa0AAAA2AAAAqACzML4T2j9aefuPK7a8PwAAAD+NAAAAAAAAAAGuAAAANgAAAB/d8Oqf6dk/NlxqSABHvT8AAAA/nAAAAAAAAAABrwAAADYAAAAZcG+8i83ZP6TNoaRqj70/AAAAP5wAAAAAAAAAAbAAAAA2AAAAEwPujXex2T+CsBBdPyC+PwAAAD+sAAAAAAAAAAGxAAAANgAAAAyWbF9jldk/YJN/FRSxvj8AAAA/vAAAAAAAAAABsgAAADYAAAAGKeswT3nZP84Et3F++b4/AAAAP7wAAAAAAAAAAbMAAAA2AAAAALxpAjtd2T+q5yUqU4q/PwAAAD+8AAAAAAAAAAG0AAAANgAAAPlO6NMmQdk/Glldhr3Svz8AAAA/ywAAAAAAAAABtQAAADYAAAB2mKe8HDPZP/wdZh/JMcA/AAAAP8sAAAAAAAAAAbYAAAA2AAAA8uFmpRIl2T+y1oFN/lXAPwAAAD/bAAAAAAAAAAG3AAAANgAAAO105Xb+CNk/IUi5qWiewD8AAAA/2wAAAAAAAAABuAAAADYAAABqvqRf9PrYP9kA1dedwsA/AAAAP+oAAAAAAAAAAbkAAAA2AAAA5gdkSOrs2D+QufAF0+bAPwAAAD/qAAAAAAAAAAG6AAAANgAAAGNRIzHg3tg/kLnwBdPmwD8AAAA/+gAAAAAAAAABuwAAADYAAABjUSMx4N7YP0dyDDQIC8E/AAAAPwoBAAAAAAAAAbwAAAA2AAAA46o7EOpbwz8T+DvMPpLjPwAAAD8AAAAAAAAAAAG9AAAANgAAAOoXvT7+d8M/E/g7zD6S4z8AAAA/PwAAAAAAAAABvgAAADYAAADwhD5tEpTDPxP4O8w+kuM/AAAAP04AAAAAAAAAAb8AAAA2AAAA9vG/myawwz8T+DvMPpLjPwAAAD9OAAAAAAAAAAHAAAAANgAAAP1eQco6zMM/E/g7zD6S4z8AAAA/XgAAAAAAAAABwQAAADYAAAAJOUQnYwTEPxP4O8w+kuM/AAAAP14AAAAAAAAAAcIAAAA2AAAAEKbFVXcgxD8T+DvMPpLjPwAAAD9uAAAAAAAAAAHDAAAANgAAAByAyLKfWMQ/E/g7zD6S4z8AAAA/bgAAAAAAAAABxAAAADYAAAAj7Unhs3TEPxP4O8w+kuM/AAAAP30AAAAAAAAAAcUAAAA2AAAAL8dMPtysxD8T+DvMPpLjPwAAAD99AAAAAAAAAAHGAAAANgAAAD2hT5sE5cQ/E/g7zD6S4z8AAAA/jQAAAAAAAAABxwAAADYAAABJe1L4LB3FPxP4O8w+kuM/AAAAP40AAAAAAAAAAcgAAAA2AAAAXMLWg2lxxT8T+DvMPpLjPwAAAD+cAAAAAAAAAAHJAAAANgAAAGmc2eCRqcU/E/g7zD6S4z8AAAA/nAAAAAAAAAABygAAADYAAAB8411szv3FPxP4O8w+kuM/AAAAP6wAAAAAAAAAAcsAAAA2AAAAib1gyfY1xj8T+DvMPpLjPwAAAD+sAAAAAAAAAAHMAAAANgAAAJwE5VQzisY/E/g7zD6S4z8AAAA/vAAAAAAAAAABzQAAADYAAACp3uexW8LGPxP4O8w+kuM/AAAAP7wAAAAAAAAAAc4AAAA2AAAAwpLta6wyxz8T+DvMPpLjPwAAAD/LAAAAAAAAAAHPAAAANgAAANbZcffohsc/E/g7zD6S4z8AAAA/ywAAAAAAAAAB0AAAADYAAADpIPaCJdvHPxP4O8w+kuM/AAAAP9sAAAAAAAAAAdEAAAA2AAAAAdX7PHZLyD8T+DvMPpLjPwAAAD/bAAAAAAAAAAHSAAAANgAAABQcgMiyn8g/E/g7zD6S4z8AAAA/6wAAAAAAAAAB0wAAADYAAAAu0IWCAxDJPxP4O8w+kuM/AAAAP+sAAAAAAAAAAdQAAAA2AAAASISLPFSAyT8T+DvMPpLjPwAAAD/6AAAAAAAAAAHVAAAANgAAAFzLD8iQ1Mk/E/g7zD6S4z8AAAA/CgEAAAAAAAAB1gAAADYAAAB67Jaw9WDKPxP4O8w+kuM/AAAAPwoBAAAAAAAAAdcAAAA2AAAAmg0emVrtyj8T+DvMPpLjPwAAAD8KAQAAAAAAAAHYAAAANgAAALTBI1OrXcs/E/g7zD6S4z8AAAA/GQEAAAAAAAAB2QAAADYAAADMdSkN/M3LP0HmwhdMm+M/AAAAPxkBAAAAAAAAAdoAAAA2AAAA5ikvx0w+zD9B5sIXTJvjPwAAAD8pAQAAAAAAAAHbAAAANgAAAPpws1KJksw/b9RJY1mk4z8AAAA/KQEAAAAAAAAB3AAAADYAAAAUJbkM2gLNP53C0K5mreM/AAAAPzkBAAAAAAAAAd0AAAA2AAAAMkZA9T6PzT+dwtCuZq3jPwAAAD9IAQAAAAAAAAHeAAAANgAAAEiNxIB7480/ncLQrmat4z8AAAA/SAEAAAAAAAAB3wAAADYAAABa1EgMuDfOP8uwV/pztuM/AAAAP1gBAAAAAAAAAeAAAAA2AAAAZq5LaeBvzj/LsFf6c7bjPwAAAD9YAQAAAAAAAAHhAAAANgAAAHKITsYIqM4/+Z7eRYG/4z8AAAA/WAEAAAAAAAAB4gAAADYAAAB49c/0HMTOP/me3kWBv+M/AAAAP2gBAAAAAAAAAeMAAAA2AAAAhs/SUUX8zj/5nt5Fgb/jPwAAAD93AQAAAAAAAAHkAAAANgAAAJSp1a5tNM8/+Z7eRYG/4z8AAAA/dwEAAAAAAAAB5QAAADYAAACYFlfdgVDPP/me3kWBv+M/AAAAP4cBAAAAAAAAAeYAAAA2AAAArF3baL6kzz/5nt5Fgb/jPwAAAD+HAQAAAAAAAAHnAAAANgAAALo33sXm3M8/J41lkY7I4z8AAAA/lgEAAAAAAAAB6AAAADYAAABmP7GokRjQPyeNZZGOyOM/AAAAP5YBAAAAAAAAAekAAAA2AAAA8GJz7q9C0D8njWWRjsjjPwAAAD+mAQAAAAAAAAHqAAAANgAAAPbP9BzEXtA/J41lkY7I4z8AAAA/pgEAAAAAAAAB6wAAADYAAACA87Zi4ojQPyeNZZGOyOM/AAAAP7YBAAAAAAAAAewAAAA2AAAAjM25vwrB0D8njWWRjsjjPwAAAD+2AQAAAAAAAAHtAAAANgAAABbxewUp69A/J41lkY7I4z8AAAA/xQEAAAAAAAAB7gAAADYAAACfFD5LRxXRPyeNZZGOyOM/AAAAP8UBAAAAAAAAAe8AAAA2AAAApoG/eVsx0T8njWWRjsjjPwAAAD/VAQAAAAAAAAHwAAAANgAAAKzuQKhvTdE/J41lkY7I4z8AAAA/1QEAAAAAAAAB8QAAADYAAACyW8LWg2nRP1V77Nyb0eM/AAAAP+UBAAAAAAAAAfIAAAA2AAAAuchDBZiF0T9Ve+zcm9HjPwAAAD/lAQAAAAAAAAHzAAAANgAAADt/hByik9E/VXvs3JvR4z8AAAA/9AEAAAAAAAAB9AAAADYAAAC/NcUzrKHRP1V77Nyb0eM/AAAAP/QBAAAAAAAAAfUAAAA2AAAAQuwFS7av0T9Ve+zcm9HjPwAAAD8EAgAAAAAAAAH2AAAANgAAAMWiRmLAvdE/VXvs3JvR4z8AAAA/EwIAAAAAAAAB9wAAADYAAABJWYd5ysvRP1V77Nyb0eM/AAAAPyMCAAAAAAAAAfgAAAA2AAAAzA/IkNTZ0T9Ve+zcm9HjPwAAAD8zAgAAAAAAAAH5AAAANgAAAE7GCKje59E/VXvs3JvR4z8AAAA/MwIAAAAAAAAB+gAAADYAAABVM4rW8gPSP1V77Nyb0eM/AAAAPzcCAAAAAAAAAfsAAAA2AAAA31ZMHBEu0j9Ve+zcm9HjPwAAAD9HAgAAAAAAAAH8AAAANgAAAOXDzUolStI/VXvs3JvR4z8AAAA/RwIAAAAAAAAB/QAAADYAAABv54+QQ3TSP1V77Nyb0eM/AAAAP0cCAAAAAAAAAf4AAAA2AAAAe8GS7Wus0j9Ve+zcm9HjPwAAAD9XAgAAAAAAAAH/AAAANgAAAAtS1mGe8tI/VXvs3JvR4z8AAAA/ZgIAAAAAAAABAAEAADYAAAAYLNm+xirTP1V77Nyb0eM/AAAAP2YCAAAAAAAAAQEBAAA2AAAAqLwcM/lw0z9Ve+zcm9HjPwAAAD92AgAAAAAAAAECAQAANgAAADhNYKcrt9M/VXvs3JvR4z8AAAA/dgIAAAAAAAABAwEAADYAAADI3aMbXv3TP1V77Nyb0eM/AAAAP4UCAAAAAAAAAQQBAAA2AAAAXttovqRf1D9Ve+zcm9HjPwAAAD+FAgAAAAAAAAEFAQAANgAAAHEi7Unhs9Q/VXvs3JvR4z8AAAA/lQIAAAAAAAABBgEAADYAAAAIILLsJxbVP1V77Nyb0eM/AAAAP5UCAAAAAAAAAQcBAAA2AAAAINS3pniG1T9Ve+zcm9HjPwAAAD+lAgAAAAAAAAEIAQAANgAAADQbPDK12tU/VXvs3JvR4z8AAAA/pQIAAAAAAAABCQEAADYAAADKGAHV+zzWP1V77Nyb0eM/AAAAP7QCAAAAAAAAAQoBAAA2AAAA3V+FYDiR1j9Ve+zcm9HjPwAAAD+0AgAAAAAAAAELAQAANgAAAPCmCex05dY/J41lkY7I4z8AAAA/xAIAAAAAAAABDAEAADYAAACAN01gpyvXPyeNZZGOyOM/AAAAP8QCAAAAAAAAAQ0BAAA2AAAAjRFQvc9j1z8njWWRjsjjPwAAAD/UAgAAAAAAAAEOAQAANgAAAJrrUhr4m9c/J41lkY7I4z8AAAA/1AIAAAAAAAABDwEAADYAAAAkDxVgFsbXPyeNZZGOyOM/AAAAP+MCAAAAAAAAARABAAA2AAAArTLXpTTw1z/5nt5Fgb/jPwAAAD/jAgAAAAAAAAERAQAANgAAALkM2gJdKNg/+Z7eRYG/4z8AAAA/8wIAAAAAAAABEgEAADYAAABJnR13j27YP8uwV/pztuM/AAAAP/MCAAAAAAAAARMBAAA2AAAA2i1h68G02D/LsFf6c7bjPwAAAD8CAwAAAAAAAAEUAQAANgAAAOYHZEjq7Ng/y7BX+nO24z8AAAA/AgMAAAAAAAABFQEAADYAAAB2mKe8HDPZP8uwV/pztuM/AAAAPxIDAAAAAAAAARYBAAA2AAAAgnKqGUVr2T+dwtCuZq3jPwAAAD8SAwAAAAAAAAEXAQAANgAAAJBMrXZto9k/ncLQrmat4z8AAAA/IgMAAAAAAAABGAEAADYAAAAZcG+8i83ZP2/USWNZpOM/AAAAPyIDAAAAAAAAARkBAAA2AAAAnCaw05Xb2T9v1EljWaTjPwAAAD8xAwAAAAAAAAEaAQAANgAAAKOTMQKq99k/b9RJY1mk4z8AAAA/MQMAAAAAAAABGwEAADYAAAAmSnIZtAXaP2/USWNZpOM/AAAAP48DAAAAAAAAARwBAAA2AAAAqACzML4T2j9v1EljWaTjPwAAAD+PAwAAAAAAAAEdAQAANgAAAK9tNF/SL9o/b9RJY1mk4z8AAAA/jwMAAAAAAAABHgEAADYAAAC22rWN5kvaP2/USWNZpOM/AAAAP58DAAAAAAAAAR8BAAA2AAAAP/530wR22j9v1EljWaTjPwAAAD+uAwAAAAAAAAEgAQAANgAAAMkhOhkjoNo/b9RJY1mk4z8AAAA/rgMAAAAAAAABIQEAADYAAABSRfxeQcraP2/USWNZpOM/AAAAP74DAAAAAAAAASIBAAA2AAAA1fs8dkvY2j9v1EljWaTjPwAAAD++AwAAAAAAAAEjAQAANgAAAF8f/7tpAts/b9RJY1mk4z8AAAA/zgMAAAAAAAABJAEAADYAAADi1T/TcxDbP2/USWNZpOM/AAAAP84DAAAAAAAAASUBAAA2AAAA6ELBAYgs2z9v1EljWaTjPwAAAD/dAwAAAAAAAAEmAQAANgAAAO+vQjCcSNs/b9RJY1mk4z8AAAA/3QMAAAAAAAABJwEAADYAAABzZoNHplbbP0HmwhdMm+M/AAAAP+0DAAAAAAAAASgBAAA2AAAAeNMEdrpy2z9B5sIXTJvjPwAAAD/tAwAAAAAAAAEpAQAANgAAAPyJRY3EgNs/QebCF0yb4z8AAAA//AMAAAAAAAABKgEAADYAAAB/QIakzo7bP0HmwhdMm+M/AAAAPwwEAAAAAAAAASsBAAA2AAAAf0CGpM6O2z8T+DvMPpLjPwAAAD8MBAAAAAAAAAEsAQAANgAAAAL3xrvYnNs/E/g7zD6S4z8AAAA/RgQAAAAAAAABLQEAADYAAACGrQfT4qrbPxP4O8w+kuM/AAAAP0YEAAAAAAAAAS4BAAA2AAAACGRI6uy42z8T+DvMPpLjPwAAAD9GBAAAAAAAAAEvAQAANgAAAA/RyRgB1ds/E/g7zD6S4z8AAAA/VgQAAAAAAAABMAEAADYAAACShwowC+PbPxP4O8w+kuM/AAAAP2YEAAAAAAAAATEBAAA2AAAAFT5LRxXx2z8T+DvMPpLjPwAAAD9mBAAAAAAAAAEyAQAANgAAAJn0i14f/9s/E/g7zD6S4z8AAAA/ZgQAAAAAAAABMwEAADYAAAAbq8x1KQ3cPxP4O8w+kuM/AAAAP+MEAAAAAAAAATQBAAA2AAAApc6Ou0c33D/mCbWAMYnjPwAAAD/jBAAAAAAAAAE1AQAANgAAACmFz9JRRdw/5gm1gDGJ4z8AAAA/8gQAAAAAAAABNgEAADYAAACxqJEYcG/cP7gbLjUkgOM/AAAAP/IEAAAAAAAAATcBAAA2AAAAv4KUdZin3D+4Gy41JIDjPwAAAD8CBQAAAAAAAAE4AQAANgAAAMXvFaSsw9w/ii2n6RZ34z8AAAA/AgUAAAAAAAABOQEAADYAAADTyRgB1fvcP4otp+kWd+M/AAAAPxEFAAAAAAAAAToBAAA2AAAAW+3aRvMl3T+KLafpFnfjPwAAAD8RBQAAAAAAAAE7AQAANgAAAOUQnYwRUN0/XT8gnglu4z8AAAA/IQUAAAAAAAABPAEAADYAAADrfR67JWzdPy9RmVL8ZOM/AAAAPyEFAAAAAAAAAT0BAAA2AAAA8eqf6TmI3T8vUZlS/GTjPwAAAD8xBQAAAAAAAAE+AQAANgAAAHWh4ABElt0/L1GZUvxk4z8AAAA/QAUAAAAAAAABPwEAADYAAAD5VyEYTqTdPy9RmVL8ZOM/AAAAP1AFAAAAAAAAAUABAAA2AAAAew5iL1iy3T8vUZlS/GTjPwAAAD9gBQAAAAAAAAFBAQAANgAAAHsOYi9Yst0/AWMSB+9b4z8AAAA/YAUAAAAAAAABQgEAADYAAAB7DmIvWLLdP9N0i7vhUuM/AAAAP80FAAAAAAAAAUMBAAA2AAAA/cSiRmLA3T+lhgRw1EnjPwAAAD/dBQAAAAAAAAFEAQAANgAAAP3EokZiwN0/d5h9JMdA4z8AAAA/3QUAAAAAAAABRQEAADYAAACBe+NdbM7dP0qq9ti5N+M/AAAAP+wFAAAAAAAAAUYBAAA2AAAABTIkdXbc3T8cvG+NrC7jPwAAAD/8BQAAAAAAAAFHAQAANgAAAIfoZIyA6t0/wN9h9pEc4z8AAAA//AUAAAAAAAABSAEAADYAAAALn6WjivjdP2QDVF93CuM/AAAAP/wFAAAAAAAAAUkBAAA2AAAAjVXmupQG3j82Fc0TagHjPwAAAD8LBgAAAAAAAAFKAQAANgAAABEMJ9KeFN4/CCdGyFz44j8AAAA/GwYAAAAAAAABSwEAADYAAAARDCfSnhTeP9s4v3xP7+I/AAAAPxsGAAAAAAAAAUwBAAA2AAAAlcJn6agi3j+uSjgxQubiPwAAAD8rBgAAAAAAAAFNAQAANgAAAJXCZ+moIt4/gFyx5TTd4j8AAAA/XQYAAAAAAAABTgEAADYAAAAXeagAszDeP4BcseU03eI/AAAAP20GAAAAAAAAAU8BAAA2AAAAF3moALMw3j9SbiqaJ9TiPwAAAD9tBgAAAAAAAAFQAQAANgAAAJsv6Re9Pt4/JICjThrL4j8AAAA/fAYAAAAAAAABUQEAADYAAAAf5ikvx0zeP8ijlbf/uOI/AAAAP3wGAAAAAAAAAVIBAAA2AAAAoZxqRtFa3j+atQ5s8q/iPwAAAD+MBgAAAAAAAAFTAQAANgAAACVTq13baN4/bMeHIOWm4j8AAAA/jAYAAAAAAAABVAEAADYAAACnCex05XbePxHreYnKlOI/AAAAP5sGAAAAAAAAAVUBAAA2AAAApwnsdOV23j/j/PI9vYviPwAAAD+bBgAAAAAAAAFWAQAANgAAACvALIzvhN4/hyDlpqJ54j8AAAA/qwYAAAAAAAABVwEAADYAAAArwCyM74TeP1kyXluVcOI/AAAAP6sGAAAAAAAAAVgBAAA2AAAAK8AsjO+E3j8rRNcPiGfiPwAAAD+7BgAAAAAAAAFZAQAANgAAAK92baP5kt4/K0TXD4hn4j8AAAA/uwYAAAAAAAABWgEAADYAAACvdm2j+ZLeP/1VUMR6XuI/AAAAP8oGAAAAAAAAAVsBAAA2AAAAr3Zto/mS3j/PZ8l4bVXiPwAAAD/KBgAAAAAAAAFcAQAANgAAAK92baP5kt4/o3lCLWBM4j8AAAA/6gYAAAAAAAABXQEAADYAAACvdm2j+ZLeP0edNJZFOuI/AAAAP1cHAAAAAAAAAV4BAAA2AAAAr3Zto/mS3j/rwCb/KijiPwAAAD9XBwAAAAAAAAFfAQAANgAAAK92baP5kt4/vdKfsx0f4j8AAAA/ZwcAAAAAAAABYAEAADYAAACvdm2j+ZLeP2H2kRwDDeI/AAAAP2cHAAAAAAAAAWEBAAA2AAAAK8AsjO+E3j8zCAvR9QPiPwAAAD92BwAAAAAAAAFiAQAANgAAAKcJ7HTldt4/BhqEhej64T8AAAA/hgcAAAAAAAABYwEAADYAAAAlU6td22jeP9gr/Tnb8eE/AAAAP4YHAAAAAAAAAWQBAAA2AAAAoZxqRtFa3j+qPXbuzejhPwAAAD+VBwAAAAAAAAFlAQAANgAAAJsv6Re9Pt4/qj127s3o4T8AAAA/pQcAAAAAAAABZgEAADYAAAAXeagAszDeP6o9du7N6OE/AAAAP6UHAAAAAAAAAWcBAAA2AAAAlcJn6agi3j+qPXbuzejhPwAAAD+1BwAAAAAAAAFoAQAANgAAAAufpaOK+N0/qj127s3o4T8AAAA/tQcAAAAAAAABaQEAADYAAAAFMiR1dtzdP3xP76LA3+E/AAAAP8QHAAAAAAAAAWoBAAA2AAAA/cSiRmLA3T98T++iwN/hPwAAAD/EBwAAAAAAAAFrAQAANgAAAHWh4ABElt0/fE/vosDf4T8AAAA/1AcAAAAAAAABbAEAADYAAADrfR67JWzdP3xP76LA3+E/AAAAP9QHAAAAAAAAAW0BAAA2AAAA5RCdjBFQ3T98T++iwN/hPwAAAD/kBwAAAAAAAAFuAQAANgAAAFvt2kbzJd0/fE/vosDf4T8AAAA/5AcAAAAAAAABbwEAADYAAADTyRgB1fvcP3xP76LA3+E/AAAAP/MHAAAAAAAAAXABAAA2AAAAxe8VpKzD3D98T++iwN/hPwAAAD8DCAAAAAAAAAFxAQAANgAAADVf0i96fdw/qj127s3o4T8AAAA/AwgAAAAAAAABcgEAADYAAAAphc/SUUXcP6o9du7N6OE/AAAAPwMIAAAAAAAAAXMBAAA2AAAAmfSLXh//2z+qPXbuzejhPwAAAD8SCAAAAAAAAAF0AQAANgAAAIsaiQH3xts/qj127s3o4T8AAAA/IggAAAAAAAABdQEAADYAAAD8iUWNxIDbP9gr/Tnb8eE/AAAAPyIIAAAAAAAAAXYBAAA2AAAA6ELBAYgs2z8zCAvR9QPiPwAAAD8iCAAAAAAAAAF3AQAANgAAANxovqRf9No/MwgL0fUD4j8AAAA/MggAAAAAAAABeAEAADYAAABM2HowLa7aPzMIC9H1A+I/AAAAP0EIAAAAAAAAAXkBAAA2AAAAOZH2pPBZ2j9h9pEcAw3iPwAAAD9BCAAAAAAAAAF6AQAANgAAACy380fIIdo/YfaRHAMN4j8AAAA/UQgAAAAAAAABewEAADYAAAAf3fDqn+nZP2H2kRwDDeI/AAAAP1EIAAAAAAAAAXwBAAA2AAAAGXBvvIvN2T9h9pEcAw3iPwAAAD9hCAAAAAAAAAF9AQAANgAAAJBMrXZto9k/YfaRHAMN4j8AAAA/YQgAAAAAAAABfgEAADYAAACJ3ytIWYfZP2H2kRwDDeI/AAAAP3AIAAAAAAAAAX8BAAA2AAAAgnKqGUVr2T9h9pEcAw3iPwAAAD9wCAAAAAAAAAGAAQAANgAAAH0FKeswT9k/YfaRHAMN4j8AAAA/gAgAAAAAAAABgQEAADYAAADy4WalEiXZP2H2kRwDDeI/AAAAP4AIAAAAAAAAAYIBAAA2AAAA5gdkSOrs2D9h9pEcAw3iPwAAAD+PCAAAAAAAAAGDAQAANgAAANotYevBtNg/YfaRHAMN4j8AAAA/jwgAAAAAAAABhAEAADYAAABQCp+lo4rYP2H2kRwDDeI/AAAAP58IAAAAAAAAAYUBAAA2AAAAN1aZ61Ia2D9h9pEcAw3iPwAAAD+fCAAAAAAAAAGGAQAANgAAAKbFVXcg1Nc/YfaRHAMN4j8AAAA/rwgAAAAAAAABhwEAADYAAAARyJDU2XHXP2H2kRwDDeI/AAAAP68IAAAAAAAAAYgBAAA2AAAA9xOLGokB1z9h9pEcAw3iPwAAAD++CAAAAAAAAAGJAQAANgAAAOTMBo9MrdY/YfaRHAMN4j8AAAA/vggAAAAAAAABigEAADYAAABNz0HsBUvWP2H2kRwDDeI/AAAAP84IAAAAAAAAAYsBAAA2AAAAOoi9YMn21T9h9pEcAw3iPwAAAD/OCAAAAAAAAAGMAQAANgAAAKSK+L2ClNU/YfaRHAMN4j8AAAA/3ggAAAAAAAABjQEAADYAAACRQ3QyRkDVP2H2kRwDDeI/AAAAP94IAAAAAAAAAY4BAAA2AAAAfvzvpgns1D9h9pEcAw3iPwAAAD/tCAAAAAAAAAGPAQAANgAAAO5rrDLXpdQ/YfaRHAMN4j8AAAA/7QgAAAAAAAABkAEAADYAAADikanVrm3UP2H2kRwDDeI/AAAAP/0IAAAAAAAAAZEBAAA2AAAA1LemeIY11D8zCAvR9QPiPwAAAD/9CAAAAAAAAAGSAQAANgAAAMjdoxte/dM/MwgL0fUD4j8AAAA/DAkAAAAAAAABkwEAADYAAAA/uuHVP9PTPzMIC9H1A+I/AAAAPwwJAAAAAAAAAZQBAAA2AAAALHNdSgN/0z8GGoSF6PrhPwAAAD8cCQAAAAAAAAGVAQAANgAAAJviGdbQONM/BhqEhej64T8AAAA/HAkAAAAAAAABlgEAADYAAAALUtZhnvLSPwYahIXo+uE/AAAAPywJAAAAAAAAAZcBAAA2AAAAdVQRv1eQ0j/YK/052/HhPwAAAD8sCQAAAAAAAAGYAQAANgAAAGENjTMbPNI/2Cv9Odvx4T8AAAA/OwkAAAAAAAABmQEAADYAAADSfEm/6PXRP9gr/Tnb8eE/AAAAPzsJAAAAAAAAAZoBAAA2AAAAO3+EHKKT0T/YK/052/HhPwAAAD9LCQAAAAAAAAGbAQAANgAAAC+lgb95W9E/2Cv9Odvx4T8AAAA/SwkAAAAAAAABnAEAADYAAACfFD5LRxXRP9gr/Tnb8eE/AAAAP1sJAAAAAAAAAZ0BAAA2AAAAkzo77h7d0D/YK/052/HhPwAAAD9bCQAAAAAAAAGeAQAANgAAAIDztmLiiNA/2Cv9Odvx4T8AAAA/agkAAAAAAAABnwEAADYAAAByGbQFulDQP9gr/Tnb8eE/AAAAP3oJAAAAAAAAAaABAAA2AAAA6fXxv5sm0D/YK/052/HhPwAAAD96CQAAAAAAAAGhAQAANgAAALo33sXm3M8/2Cv9Odvx4T8AAAA/iQkAAAAAAAABogEAADYAAACm8Fk6qojPP9gr/Tnb8eE/AAAAP4kJAAAAAAAAAaMBAAA2AAAAlKnVrm00zz/YK/052/HhPwAAAD+ZCQAAAAAAAAGkAQAANgAAAIBiUSMx4M4/qj127s3o4T8AAAA/mQkAAAAAAAABpQEAADYAAABuG82X9IvOP6o9du7N6OE/AAAAP6kJAAAAAAAAAaYBAAA2AAAAWtRIDLg3zj+qPXbuzejhPwAAAD+pCQAAAAAAAAGnAQAANgAAAEiNxIB7480/qj127s3o4T8AAAA/uAkAAAAAAAABqAEAADYAAAA6s8EjU6vNP6o9du7N6OE/AAAAP7gJAAAAAAAAAakBAAA2AAAAJmw9mBZXzT+qPXbuzejhPwAAAD/ICQAAAAAAAAGqAQAANgAAABqSOjvuHs0/qj127s3o4T8AAAA/yAkAAAAAAAABqwEAADYAAAAMuDfexebMP6o9du7N6OE/AAAAP9gJAAAAAAAAAawBAAA2AAAAAN40gZ2uzD+qPXbuzejhPwAAAD/nCQAAAAAAAAGtAQAANgAAAPpws1KJksw/qj127s3o4T8AAAA/5wkAAAAAAAABrgEAADYAAADyAzIkdXbMP6o9du7N6OE/AAAAP+cJAAAAAAAAAa8BAAA2AAAA7paw9WBazD+qPXbuzejhPwAAAD/3CQAAAAAAAAGwAQAANgAAAOYpL8dMPsw/qj127s3o4T8AAAA/BgoAAAAAAAABsQEAADYAAADgvK2YOCLMP6o9du7N6OE/AAAAPxYKAAAAAAAAAbIBAAA2AAAA2k8saiQGzD+qPXbuzejhPwAAAD8WCgAAAAAAAAGzAQAANgAAAMx1KQ38zcs/2Cv9Odvx4T8AAAA/JgoAAAAAAAABtAEAADYAAADAmyaw05XLP9gr/Tnb8eE/AAAAPyYKAAAAAAAAAbUBAAA2AAAAtMEjU6tdyz/YK/052/HhPwAAAD81CgAAAAAAAAG2AQAANgAAAKB6n8duCcs/2Cv9Odvx4T8AAAA/NQoAAAAAAAABtwEAADYAAACOMxs8MrXKP9gr/Tnb8eE/AAAAP0UKAAAAAAAAAbgBAAA2AAAAeuyWsPVgyj/YK/052/HhPwAAAD9FCgAAAAAAAAG5AQAANgAAAGA4kfak8Mk/2Cv9Odvx4T8AAAA/VQoAAAAAAAABugEAADYAAABO8QxraJzJP9gr/Tnb8eE/AAAAP2QKAAAAAAAAAbsBAAA2AAAAOqqI3ytIyT8GGoSF6PrhPwAAAD9kCgAAAAAAAAG8AQAANgAAACL2giXb18g/BhqEhej64T8AAAA/ZAoAAAAAAAABvQEAADYAAAAOr/6ZnoPIPwYahIXo+uE/AAAAP4gKAAAAAAAAAb4BAAA2AAAAAdX7PHZLyD8zCAvR9QPiPwAAAD+ICgAAAAAAAAG/AQAANgAAAPxneg5iL8g/MwgL0fUD4j8AAAA/lwoAAAAAAAABwAEAADYAAADujXexOffHPzMIC9H1A+I/AAAAP6cKAAAAAAAAAcEBAAA2AAAA6SD2giXbxz8zCAvR9QPiPwAAAD+3CgAAAAAAAAHCAQAANgAAAOKzdFQRv8c/MwgL0fUD4j8AAAA/xgoAAAAAAAABwwEAADYAAADbRvMl/aLHPzMIC9H1A+I/AAAAP8YKAAAAAAAAAcQBAAA2AAAA1tlx9+iGxz8zCAvR9QPiPwAAAD/WCgAAAAAAAAHFAQAANgAAAMj/bprATsc/MwgL0fUD4j8AAAA/1goAAAAAAAABxgEAADYAAAC8JWw9mBbHPzMIC9H1A+I/AAAAP+YKAAAAAAAAAccBAAA2AAAAtbjqDoT6xj8zCAvR9QPiPwAAAD/mCgAAAAAAAAHIAQAANgAAAKJxZoNHpsY/MwgL0fUD4j8AAAA/9QoAAAAAAAAByQEAADYAAACcBOVUM4rGPzMIC9H1A+I/AAAAP/UKAAAAAAAAAcoBAAA2AAAAib1gyfY1xj8zCAvR9QPiPwAAAD8FCwAAAAAAAAHLAQAANgAAAHzjXWzO/cU/MwgL0fUD4j8AAAA/BQsAAAAAAAABzAEAADYAAABvCVsPpsXFPzMIC9H1A+I/AAAAPxQLAAAAAAAAAc0BAAA2AAAAXMLWg2lxxT8zCAvR9QPiPwAAAD8UCwAAAAAAAAHOAQAANgAAAFDo0yZBOcU/MwgL0fUD4j8AAAA/JAsAAAAAAAABzwEAADYAAAA9oU+bBOXEPzMIC9H1A+I/AAAAPyQLAAAAAAAAAdABAAA2AAAAKlrLD8iQxD8zCAvR9QPiPwAAAD80CwAAAAAAAAHRAQAANgAAABcTR4SLPMQ/MwgL0fUD4j8AAAA/NAsAAAAAAAAB0gEAADYAAAAJOUQnYwTEPzMIC9H1A+I/AAAAP0MLAAAAAAAAAdMBAAA2AAAA9vG/myawwz8zCAvR9QPiPwAAAD9DCwAAAAAAAAHUAQAANgAAAOoXvT7+d8M/MwgL0fUD4j8AAAA/UwsAAAAAAAAB1QEAADYAAADjqjsQ6lvDPzMIC9H1A+I/AAAAP1MLAAAAAAAAAdYBAAA2AAAA3T264dU/wz8zCAvR9QPiPwAAAD8QDQAAAAAAAAHXAQAANgAAANfQOLPBI8M/MwgL0fUD4j8AAAA/Hw0AAAAAAAAB2AEAADYAAADQY7eErQfDPzMIC9H1A+I/AAAAPy8NAAAAAAAAAdkBAAA2AAAAyvY1Vpnrwj8zCAvR9QPiPwAAAD9ODQAAAAAAAAHaAQAANgAAAMr2NVaZ68I/BhqEhej64T8AAAA/bQ0AAAAAAAAB2wEAADYAAADDibQnhc/CPwYahIXo+uE/AAAAP8sNAAAAAAAAAdwBAAA2AAAAw4m0J4XPwj8zCAvR9QPiPwAAAD/bDQAAAAAAAAHdAQAANgAAAMOJtCeFz8I/YfaRHAMN4j8AAAA/6g0AAAAAAAAB3gEAADYAAAC9HDP5cLPCP4/kGGgQFuI/AAAAP/oNAAAAAAAAAd8BAAA2AAAAvRwz+XCzwj+90p+zHR/iPwAAAD8KDgAAAAAAAAHgAQAANgAAAL0cM/lws8I/68Am/yoo4j8AAAA/Cg4AAAAAAAAB4QEAADYAAAC9HDP5cLPCPxmvrUo4MeI/AAAAPxkOAAAAAAAAAeIBAAA2AAAAvRwz+XCzwj9HnTSWRTriPwAAAD8pDgAAAAAAAAHjAQAANgAAAL0cM/lws8I/dYu74VJD4j8AAAA/KQ4AAAAAAAAB5AEAADYAAAC9HDP5cLPCP89nyXhtVeI/AAAAPzgOAAAAAAAAAeUBAAA2AAAAvRwz+XCzwj9ZMl5blXDiPwAAAD84DgAAAAAAAAHmAQAANgAAAL0cM/lws8I/tQ5s8q+C4j8AAAA/SA4AAAAAAAAB5wEAADYAAADDibQnhc/CPxHreYnKlOI/AAAAP1gOAAAAAAAAAegBAAA2AAAAyvY1Vpnrwj+atQ5s8q/iPwAAAD9YDgAAAAAAAAHpAQAANgAAAMr2NVaZ68I/yKOVt/+44j8AAAA/rA4AAAAAAAAB6gEAADYAAADQY7eErQfDP/aRHAMNwuI/AAAAP7wOAAAAAAAAAesBAAA2AAAA0GO3hK0Hwz9SbiqaJ9TiPwAAAD+8DgAAAAAAAAHsAQAANgAAANBjt4StB8M/rko4MULm4j8AAAA/vA4AAAAAAAAB7QEAADYAAADQY7eErQfDP9s4v3xP7+I/AAAAP8wOAAAAAAAAAe4BAAA2AAAA0GO3hK0Hwz8IJ0bIXPjiPwAAAD/bDgAAAAAAAAHvAQAANgAAANBjt4StB8M/ZANUX3cK4z8AAAA/6w4AAAAAAAAB8AEAADYAAADQY7eErQfDP5Lx2qqEE+M/AAAAP+sOAAAAAAAAAfEBAAA2AAAA0GO3hK0Hwz/A32H2kRzjPwAAAD/rDgAAAAAAAAHyAQAANgAAANBjt4StB8M/7s3oQZ8l4z8AAAA/Cg8AAAAAAAAB8wEAADYAAADQY7eErQfDPxy8b42sLuM/AAAAPxoPAAAAAAAAAfQBAAA2AAAA0GO3hK0Hwz9KqvbYuTfjPwAAAD8pDwAAAAAAAAH1AQAANgAAANBjt4StB8M/d5h9JMdA4z8AAAA/OQ8AAAAAAAAB9gEAADYAAADX0DizwSPDP6WGBHDUSeM/AAAAP0kPAAAAAAAAAfcBAAA2AAAA19A4s8Ejwz/TdIu74VLjPwAAAD9YDwAAAAAAAAH4AQAANgAAAN09uuHVP8M/03SLu+FS4z8AAAA/WA8AAAAAAAAB+QEAADYAAABMHBEu8lDhP4yQufAF0+Y/AAAAPwAAAAAAAAAAAfoBAAA2AAAAz9JRRfxe4T+MkLnwBdPmPwAAAD84AQAAAAAAAAH7AQAANgAAAFOJklwGbeE/jJC58AXT5j8AAAA/OAEAAAAAAAAB/AEAADYAAACaUbSWH5DhP4yQufAF0+Y/AAAAP0gBAAAAAAAAAf0BAAA2AAAAob41xTOs4T+MkLnwBdPmPwAAAD9IAQAAAAAAAAH+AQAANgAAACvi9wpS1uE/XqIypfjJ5j8AAAA/WAEAAAAAAAAB/wEAADYAAAByqhlFa/nhP16iMqX4yeY/AAAAP1gBAAAAAAAAAQACAAA2AAAA/M3biokj4j8wtKtZ68DmPwAAAD9nAQAAAAAAAAEBAgAANgAAAAI7XbmdP+I/MLSrWevA5j8AAAA/ZwEAAAAAAAABAgIAADYAAACMXh//u2niPzC0q1nrwOY/AAAAP3cBAAAAAAAAAQMCAAA2AAAAFYLhRNqT4j8wtKtZ68DmPwAAAD93AQAAAAAAAAEEAgAANgAAABzvYnPur+I/MLSrWevA5j8AAAA/hgEAAAAAAAABBQIAADYAAADhAESW/cTiPzC0q1nrwOY/AAAAP4YBAAAAAAAAAQYCAAA2AAAA5m3FxBHh4j8wtKtZ68DmPwAAAD+WAQAAAAAAAAEHAgAANgAAAKt/pucg9uI/MLSrWevA5j8AAAA/pgEAAAAAAAABCAIAADYAAABxkYcKMAvjPzC0q1nrwOY/AAAAP6YBAAAAAAAAAQkCAAA2AAAAsuwnFjUS4z8wtKtZ68DmPwAAAD+mAQAAAAAAAAEKAgAANgAAAHf+CDlEJ+M/MLSrWevA5j8AAAA/tQEAAAAAAAABCwIAADYAAAC4WalESS7jPzC0q1nrwOY/AAAAP7UBAAAAAAAAAQwCAAA2AAAAOxDqW1M84z8wtKtZ68DmPwAAAD/FAQAAAAAAAAENAgAANgAAAL/GKnNdSuM/MLSrWevA5j8AAAA/xQEAAAAAAAABDgIAADYAAABCfWuKZ1jjPzC0q1nrwOY/AAAAP9UBAAAAAAAAAQ8CAAA2AAAAhNgLlmxf4z8wtKtZ68DmPwAAAD/kAQAAAAAAAAEQAgAANgAAAAePTK12beM/MLSrWevA5j8AAAA/5AEAAAAAAAABEQIAADYAAABJ6uy4e3TjPzC0q1nrwOY/AAAAP+QBAAAAAAAAARICAAA2AAAAiUWNxIB74z8wtKtZ68DmPwAAAD8CAgAAAAAAAAETAgAANgAAAA38zduKieM/MLSrWevA5j8AAAA/AgIAAAAAAAABFAIAADYAAABOV27nj5DjPzC0q1nrwOY/AAAAPxECAAAAAAAAARUCAAA2AAAAE2lPCp+l4z8wtKtZ68DmPwAAAD8RAgAAAAAAAAEWAgAANgAAANh6MC2uuuM/MLSrWevA5j8AAAA/IQIAAAAAAAABFwIAADYAAABcMXFEuMjjPzC0q1nrwOY/AAAAPzECAAAAAAAAARgCAAA2AAAAo/mSftHr4z9eojKl+MnmPwAAAD8xAgAAAAAAAAEZAgAANgAAAKpmFK3lB+Q/jJC58AXT5j8AAAA/QAIAAAAAAAABGgIAADYAAACv05Xb+SPkP7l+QDwT3OY/AAAAP0ACAAAAAAAAARsCAAA2AAAAtkAXCg5A5D/nbMeHIOXmPwAAAD9QAgAAAAAAAAEcAgAANgAAAP8IOUQnY+Q/52zHhyDl5j8AAAA/UAIAAAAAAAABHQIAADYAAADJh5uVSpTkP+dsx4cg5eY/AAAAP2ACAAAAAAAAAR4CAAA2AAAAU6td22i+5D/nbMeHIOXmPwAAAD9gAgAAAAAAAAEfAgAANgAAAJtzfxWC4eQ/52zHhyDl5j8AAAA/bwIAAAAAAAABIAIAADYAAACoTYJyqhnlP+dsx4cg5eY/AAAAP28CAAAAAAAAASECAAA2AAAAMXFEuMhD5T/nbMeHIOXmPwAAAD9/AgAAAAAAAAEiAgAANgAAALuUBv7mbeU/52zHhyDl5j8AAAA/fwIAAAAAAAABIwIAADYAAAADXSg4AJHlP+dsx4cg5eY/AAAAP44CAAAAAAAAASQCAAA2AAAACcqpZhSt5T/nbMeHIOXmPwAAAD+OAgAAAAAAAAElAgAANgAAAJLta6wy1+U/52zHhyDl5j8AAAA/ngIAAAAAAAABJgIAADYAAADbtY3mS/rlP+dsx4cg5eY/AAAAP54CAAAAAAAAAScCAAA2AAAAIn6vIGUd5j/nbMeHIOXmPwAAAD+uAgAAAAAAAAEoAgAANgAAAOePkEN0MuY/52zHhyDl5j8AAAA/rgIAAAAAAAABKQIAADYAAACsoXFmg0fmP+dsx4cg5eY/AAAAP70CAAAAAAAAASoCAAA2AAAAsw7zlJdj5j/nbMeHIOXmPwAAAD+9AgAAAAAAAAErAgAANgAAAHcg1LemeOY/52zHhyDl5j8AAAA/zQIAAAAAAAABLAIAADYAAAD61hTPsIbmP+dsx4cg5eY/AAAAP80CAAAAAAAAAS0CAAA2AAAAfo1V5rqU5j+5fkA8E9zmPwAAAD/dAgAAAAAAAAEuAgAANgAAAAFElv3EouY/uX5APBPc5j8AAAA/3QIAAAAAAAABLwIAADYAAACE+tYUz7DmP7l+QDwT3OY/AAAAP+wCAAAAAAAAATACAAA2AAAAB7EXLNm+5j+5fkA8E9zmPwAAAD/sAgAAAAAAAAExAgAANgAAAEgMuDfexeY/uX5APBPc5j8AAAA//AIAAAAAAAABMgIAADYAAACKZ1hD48zmP7l+QDwT3OY/AAAAP/wCAAAAAAAAATMCAAA2AAAAzML4TujT5j+5fkA8E9zmPwAAAD86AwAAAAAAAAE0AgAANgAAAA0emVrt2uY/uX5APBPc5j8AAAA/mAMAAAAAAAABNQIAADYAAADSL3p9/O/mP7l+QDwT3OY/AAAAP5gDAAAAAAAAATYCAAA2AAAAFIsaiQH35j+5fkA8E9zmPwAAAD+oAwAAAAAAAAE3AgAANgAAANmc+6sQDOc/uX5APBPc5j8AAAA/qAMAAAAAAAABOAIAADYAAAAa+Ju3FRPnP7l+QDwT3OY/AAAAP7cDAAAAAAAAATkCAAA2AAAAna7czh8h5z+5fkA8E9zmPwAAAD+3AwAAAAAAAAE6AgAANgAAACBlHeYpL+c/uX5APBPc5j8AAAA/xwMAAAAAAAABOwIAADYAAACkG179Mz3nP7l+QDwT3OY/AAAAP8cDAAAAAAAAATwCAAA2AAAAaS0/IENS5z+5fkA8E9zmPwAAAD/XAwAAAAAAAAE9AgAANgAAAOzjfzdNYOc/uX5APBPc5j8AAAA/1wMAAAAAAAABPgIAADYAAABumsBOV27nP7l+QDwT3OY/AAAAP+YDAAAAAAAAAT8CAAA2AAAA8lABZmF85z+5fkA8E9zmPwAAAD/mAwAAAAAAAAFAAgAANgAAAHUHQn1riuc/uX5APBPc5j8AAAA/9gMAAAAAAAABQQIAADYAAAD5vYKUdZjnP4yQufAF0+Y/AAAAP/YDAAAAAAAAAUICAAA2AAAAOhkjoHqf5z+MkLnwBdPmPwAAAD8FBAAAAAAAAAFDAgAANgAAAHx0w6t/puc/jJC58AXT5j8AAAA/EAQAAAAAAAABRAIAADYAAAD/KgTDibTnP4yQufAF0+Y/AAAAPyAEAAAAAAAAAUUCAAA2AAAAQIakzo675z9eojKl+MnmPwAAAD8gBAAAAAAAAAFGAgAANgAAAILhRNqTwuc/XqIypfjJ5j8AAAA/MAQAAAAAAAABRwIAADYAAADDPOXlmMnnP16iMqX4yeY/AAAAPzAEAAAAAAAAAUgCAAA2AAAABZiF8Z3Q5z9eojKl+MnmPwAAAD8/BAAAAAAAAAFJAgAANgAAAEfzJf2i1+c/MLSrWevA5j8AAAA/PwQAAAAAAAABSgIAADYAAACITsYIqN7nPzC0q1nrwOY/AAAAP08EAAAAAAAAAUsCAAA2AAAAyqlmFK3l5z8wtKtZ68DmPwAAAD9PBAAAAAAAAAFMAgAANgAAAAwFByCy7Oc/1NedwtCu5j8AAAA/XwQAAAAAAAABTQIAADYAAACPu0c3vPrnP9TXncLQruY/AAAAP24EAAAAAAAAAU4CAAA2AAAA0RboQsEB6D95+48rtpzmPwAAAD9uBAAAAAAAAAFPAgAANgAAAFPNKFrLD+g/efuPK7ac5j8AAAA/bgQAAAAAAAABUAIAADYAAADWg2lx1R3oPx0fgpSbiuY/AAAAP34EAAAAAAAAAVECAAA2AAAAWjqqiN8r6D/BQnT9gHjmPwAAAD9+BAAAAAAAAAFSAgAANgAAAN3w6p/pOeg/ZWZmZmZm5j8AAAA/jQQAAAAAAAABUwIAADYAAACiAszC+E7oPwqKWM9LVOY/AAAAP50EAAAAAAAAAVQCAAA2AAAAJbkM2gJd6D+vrUo4MULmPwAAAD+dBAAAAAAAAAFVAgAANgAAAKhvTfEMa+g/JeO1VQkn5j8AAAA/rQQAAAAAAAABVgIAADYAAAArJo4IF3noP8kGqL7uFOY/AAAAP60EAAAAAAAAAVcCAAA2AAAArtzOHyGH6D9APBPcxvnlPwAAAD+8BAAAAAAAAAFYAgAANgAAAPA3bysmjug/Ek6MkLnw5T8AAAA/vAQAAAAAAAABWQIAADYAAAAykw83K5XoP7Zxfvme3uU/AAAAP8wEAAAAAAAAAVoCAAA2AAAAdO6vQjCc6D9alXBihMzlPwAAAD/MBAAAAAAAAAFbAgAANgAAAHTur0IwnOg/ALliy2m65T8AAAA/3AQAAAAAAAABXAIAADYAAAB07q9CMJzoP9LK239cseU/AAAAP9wEAAAAAAAAAV0CAAA2AAAAdO6vQjCc6D+k3FQ0T6jlPwAAAD/rBAAAAAAAAAFeAgAANgAAAHTur0IwnOg/SABHnTSW5T8AAAA/6wQAAAAAAAABXwIAADYAAAB07q9CMJzoPxoSwFEnjeU/AAAAP/sEAAAAAAAAAWACAAA2AAAAdO6vQjCc6D++NbK6DHvlPwAAAD/7BAAAAAAAAAFhAgAANgAAADKTDzcrleg/kEcrb/9x5T8AAAA/GgUAAAAAAAABYgIAADYAAADwN28rJo7oP2NZpCPyaOU/AAAAPxoFAAAAAAAAAWMCAAA2AAAArtzOHyGH6D81ax3Y5F/lPwAAAD8qBQAAAAAAAAFkAgAANgAAAOnK7fwRcug/2Y4PQcpN5T8AAAA/KgUAAAAAAAABZQIAADYAAAAluQzaAl3oP6ugiPW8ROU/AAAAPzkFAAAAAAAAAWYCAAA2AAAAH0yLq+5A6D9PxHpeojLlPwAAAD85BQAAAAAAAAFnAgAANgAAANEW6ELBAeg/8+dsx4cg5T8AAAA/SQUAAAAAAAABaAIAADYAAABAhqTOjrvnP5kLXzBtDuU/AAAAP0kFAAAAAAAAAWkCAAA2AAAALT8gQ1Jn5z89L1GZUvzkPwAAAD9ZBQAAAAAAAAFqAgAANgAAAFtTPMMaGuc/4VJDAjjq5D8AAAA/WQUAAAAAAAABawIAADYAAABIDLg33sXmP1iIrh8Qz+Q/AAAAP2gFAAAAAAAAAWwCAAA2AAAAuHt0w6t/5j/8q6CI9bzkPwAAAD9oBQAAAAAAAAFtAgAANgAAAKyhcWaDR+Y/zr0ZPeiz5D8AAAA/eAUAAAAAAAABbgIAADYAAABebM79VQjmP6DPkvHaquQ/AAAAP3gFAAAAAAAAAW8CAAA2AAAAFqSswzzl5T9y4QumzaHkPwAAAD+HBQAAAAAAAAFwAgAANgAAAEslSnIZtOU/cuELps2h5D8AAAA/hwUAAAAAAAABcQIAADYAAABEuMhDBZjlP0TzhFrAmOQ/AAAAP5cFAAAAAAAAAXICAAA2AAAA/O+mCex05T9E84RawJjkPwAAAD+XBQAAAAAAAAFzAgAANgAAADjexebcX+U/FwX+DrOP5D8AAAA/pwUAAAAAAAABdAIAADYAAAC1J4XP0lHlPxcF/g6zj+Q/AAAAP7YFAAAAAAAAAXUCAAA2AAAAMXFEuMhD5T8XBf4Os4/kPwAAAD+2BQAAAAAAAAF2AgAANgAAAGxfY5W5LuU/FwX+DrOP5D8AAAA/xgUAAAAAAAABdwIAADYAAACoTYJyqhnlPxcF/g6zj+Q/AAAAP8YFAAAAAAAAAXgCAAA2AAAAoeAARJb95D8XBf4Os4/kPwAAAD/WBQAAAAAAAAF5AgAANgAAAFkY3wl92uQ/FwX+DrOP5D8AAAA/1gUAAAAAAAABegIAADYAAACOmXy4WankPxcF/g6zj+Q/AAAAP+UFAAAAAAAAAXsCAAA2AAAABHa6cjt/5D8XBf4Os4/kPwAAAD/lBQAAAAAAAAF8AgAANgAAAPibtxUTR+Q/FwX+DrOP5D8AAAA/9QUAAAAAAAABfQIAADYAAADswbS46g7kPxcF/g6zj+Q/AAAAP/UFAAAAAAAAAX4CAAA2AAAA3uexW8LW4z8XBf4Os4/kPwAAAD8EBgAAAAAAAAF/AgAANgAAANINr/6ZnuM/FwX+DrOP5D8AAAA/BAYAAAAAAAABgAIAADYAAABJ6uy4e3TjPxcF/g6zj+Q/AAAAPxQGAAAAAAAAAYECAAA2AAAAACLLfmJR4z8XBf4Os4/kPwAAAD8UBgAAAAAAAAGCAgAANgAAAHf+CDlEJ+M/FwX+DrOP5D8AAAA/JAYAAAAAAAABgwIAADYAAABxkYcKMAvjPxcF/g6zj+Q/AAAAPyQGAAAAAAAAAYQCAAA2AAAAaiQG3Bvv4j8XBf4Os4/kPwAAAD8zBgAAAAAAAAGFAgAANgAAAOZtxcQR4eI/FwX+DrOP5D8AAAA/MwYAAAAAAAABhgIAADYAAAAiXOShAsziPxcF/g6zj+Q/AAAAP0MGAAAAAAAAAYcCAAA2AAAA4QBElv3E4j8XBf4Os4/kPwAAAD9DBgAAAAAAAAGIAgAANgAAAJ+lo4r4veI/FwX+DrOP5D8AAAA/UwYAAAAAAAABiQIAADYAAABdSgN/87biPxcF/g6zj+Q/AAAAP1MGAAAAAAAAAYoCAAA2AAAAmDgiXOSh4j8XBf4Os4/kPwAAAD9iBgAAAAAAAAGLAgAANgAAABWC4UTak+I/FwX+DrOP5D8AAAA/YgYAAAAAAAABjAIAADYAAABRcAAiy37iPxcF/g6zj+Q/AAAAP3IGAAAAAAAAAY0CAAA2AAAAjF4f/7tp4j8XBf4Os4/kPwAAAD9yBgAAAAAAAAGOAgAANgAAAIXxndCnTeI/FwX+DrOP5D8AAAA/gQYAAAAAAAABjwIAADYAAAA+KXyWjiriPxcF/g6zj+Q/AAAAP4EGAAAAAAAAAZACAAA2AAAA9mBaXHUH4j8XBf4Os4/kPwAAAD+RBgAAAAAAAAGRAgAANgAAACvi9wpS1uE/RPOEWsCY5D8AAAA/kQYAAAAAAAABkgIAADYAAAChvjXFM6zhP3LhC6bNoeQ/AAAAP6EGAAAAAAAAAZMCAAA2AAAAGJtzfxWC4T9y4QumzaHkPwAAAD+hBgAAAAAAAAGUAgAANgAAAM/SUUX8XuE/cuELps2h5D8AAAA/sAYAAAAAAAABlQIAADYAAAAKwXAi7UnhP6DPkvHaquQ/AAAAP7AGAAAAAAAAAZYCAAA2AAAARa+P/9004T/OvRk96LPkPwAAAD/ABgAAAAAAAAGXAgAANgAAAAVU7/PYLeE/zr0ZPeiz5D8AAAA/0AYAAAAAAAABmAIAADYAAACBna7czh/hP869GT3os+Q/AAAAP9AGAAAAAAAAAZkCAAA2AAAAQEIO0ckY4T/OvRk96LPkPwAAAD/fBgAAAAAAAAGaAgAANgAAAP7mbcXEEeE/zr0ZPeiz5D8AAAA//gYAAAAAAAABmwIAADYAAAC8i825vwrhP/yroIj1vOQ/AAAAPw4HAAAAAAAAAZwCAAA2AAAAezAtrroD4T/8q6CI9bzkPwAAAD8eBwAAAAAAAAGdAgAANgAAAPd57Jaw9eA/Kpon1ALG5D8AAAA/HgcAAAAAAAABngIAADYAAAB0w6t/pufgPyqaJ9QCxuQ/AAAAPy0HAAAAAAAAAZ8CAAA2AAAAsLHKXJfS4D9YiK4fEM/kPwAAAD8tBwAAAAAAAAGgAgAANgAAAC37iUWNxOA/hXY1ax3Y5D8AAAA/PQcAAAAAAAABoQIAADYAAACpREkug7bgP4V2NWsd2OQ/AAAAPz0HAAAAAAAAAaICAAA2AAAAJo4IF3mo4D+zZLy2KuHkPwAAAD9NBwAAAAAAAAGjAgAANgAAAOQyaAt0oeA/s2S8tirh5D8AAAA/TQcAAAAAAAABpAIAADYAAACi18f/bprgP7NkvLYq4eQ/AAAAP2wHAAAAAAAAAaUCAAA2AAAAotfH/26a4D/hUkMCOOrkPwAAAD+bBwAAAAAAAAGmAgAANgAAAKLXx/9umuA/D0HKTUXz5D8AAAA/ygcAAAAAAAABpwIAADYAAABhfCf0aZPgPw9Byk1F8+Q/AAAAPwgIAAAAAAAAAagCAAA2AAAAYXwn9GmT4D89L1GZUvzkPwAAAD8YCAAAAAAAAAGpAgAANgAAAGF8J/Rpk+A/mQtfMG0O5T8AAAA/JwgAAAAAAAABqgIAADYAAABhfCf0aZPgP8f55Xt6F+U/AAAAPycIAAAAAAAAAasCAAA2AAAAYXwn9GmT4D8h1vMSlSnlPwAAAD83CAAAAAAAAAGsAgAANgAAAGF8J/Rpk+A/fbIBqq875T8AAAA/NwgAAAAAAAABrQIAADYAAAAfIYfoZIzgP6ugiPW8ROU/AAAAP0cIAAAAAAAAAa4CAAA2AAAAHyGH6GSM4D8HfZaM11blPwAAAD9HCAAAAAAAAAGvAgAANgAAAB8hh+hkjOA/Y1mkI/Jo5T8AAAA/VggAAAAAAAABsAIAADYAAADexebcX4XgP5BHK2//ceU/AAAAP1YIAAAAAAAAAbECAAA2AAAA3sXm3F+F4D++NbK6DHvlPwAAAD9mCAAAAAAAAAGyAgAANgAAAN7F5txfheA/GhLAUSeN5T8AAAA/ZggAAAAAAAABswIAADYAAADexebcX4XgP3buzehBn+U/AAAAP3UIAAAAAAAAAbQCAAA2AAAAnWpG0Vp+4D+k3FQ0T6jlPwAAAD91CAAAAAAAAAG1AgAANgAAAJ1qRtFafuA/0srbf1yx5T8AAAA/hQgAAAAAAAABtgIAADYAAACdakbRWn7gPwC5YstpuuU/AAAAP5UIAAAAAAAAAbcCAAA2AAAAnWpG0Vp+4D8sp+kWd8PlPwAAAD+VCAAAAAAAAAG4AgAANgAAAJ1qRtFafuA/WpVwYoTM5T8AAAA/pAgAAAAAAAABuQIAADYAAACdakbRWn7gP4iD962R1eU/AAAAP6QIAAAAAAAAAboCAAA2AAAAnWpG0Vp+4D+2cX75nt7lPwAAAD+0CAAAAAAAAAG7AgAANgAAAJ1qRtFafuA/5F8FRazn5T8AAAA/tAgAAAAAAAABvAIAADYAAACdakbRWn7gPxJOjJC58OU/AAAAP8QIAAAAAAAAAb0CAAA2AAAAnWpG0Vp+4D9uKpon1ALmPwAAAD/ECAAAAAAAAAG+AgAANgAAAJ1qRtFafuA/yQaovu4U5j8AAAA/0wgAAAAAAAABvwIAADYAAACdakbRWn7gP/f0Lgr8HeY/AAAAP9MIAAAAAAAAAcACAAA2AAAAnWpG0Vp+4D8l47VVCSfmPwAAAD/jCAAAAAAAAAHBAgAANgAAAJ1qRtFafuA/gb/D7CM55j8AAAA/4wgAAAAAAAABwgIAADYAAACdakbRWn7gP6+tSjgxQuY/AAAAP/IIAAAAAAAAAcMCAAA2AAAAnWpG0Vp+4D/dm9GDPkvmPwAAAD/yCAAAAAAAAAHEAgAANgAAAJ1qRtFafuA/CopYz0tU5j8AAAA/EgkAAAAAAAABxQIAADYAAACdakbRWn7gPzh43xpZXeY/AAAAPyEJAAAAAAAAAcYCAAA2AAAAnWpG0Vp+4D9lZmZmZmbmPwAAAD8xCQAAAAAAAAHHAgAANgAAAJ1qRtFafuA/k1TtsXNv5j8AAAA/MQkAAAAAAAAByAIAADYAAACdakbRWn7gP8FCdP2AeOY/AAAAP0EJAAAAAAAAAckCAAA2AAAAnWpG0Vp+4D/vMPtIjoHmPwAAAD9QCQAAAAAAAAHKAgAANgAAAJ1qRtFafuA/efuPK7ac5j8AAAA/UAkAAAAAAAABywIAADYAAACdakbRWn7gP6fpFnfDpeY/AAAAP2AJAAAAAAAAAcwCAAA2AAAAnWpG0Vp+4D8CxiQO3rfmPwAAAD9gCQAAAAAAAAHNAgAANgAAAJ1qRtFafuA/MLSrWevA5j8AAAA/bwkAAAAAAAABzgIAADYAAACdakbRWn7gP16iMqX4yeY/AAAAP28JAAAAAAAAAc8CAAA2AAAAnWpG0Vp+4D+MkLnwBdPmPwAAAD9/CQAAAAAAAAHQAgAANgAAAJ1qRtFafuA/52zHhyDl5j8AAAA/fwkAAAAAAAAB0QIAADYAAACdakbRWn7gPxVbTtMt7uY/AAAAP48JAAAAAAAAAdICAAA2AAAA3sXm3F+F4D9DSdUeO/fmPwAAAD+PCQAAAAAAAAHTAgAANgAAACyM74Q+bYI/hS+YNoeS6j8AAAA/AAAAAAAAAAAB1AIAADYAAACUXAZtgS6EP4UvmDaHkuo/AAAAP20AAAAAAAAAAdUCAAA2AAAA/CwdVcTvhT+FL5g2h5LqPwAAAD9tAAAAAAAAAAHWAgAANgAAACyeYQ2NM4s/hS+YNoeS6j8AAAA/fQAAAAAAAAAB1wIAADYAAAD8Po/dEraOP4UvmDaHkuo/AAAAP30AAAAAAAAAAdgCAAA2AAAARkD1Po/dkj+FL5g2h5LqPwAAAD+MAAAAAAAAAAHZAgAANgAAAEZJLoO2QJc/hS+YNoeS6j8AAAA/jAAAAAAAAAAB2gIAADYAAAB2unI7f4ScP4UvmDaHkuo/AAAAP5oAAAAAAAAAAdsCAAA2AAAAB/7mbcXEoT+FL5g2h5LqPwAAAD+aAAAAAAAAAAHcAgAANgAAALnqDoT61qQ/hS+YNoeS6j8AAAA/qgAAAAAAAAAB3QIAADYAAAC580fIITqpP4UvmDaHkuo/AAAAP6oAAAAAAAAAAd4CAAA2AAAAz7CGxpkNrj+FL5g2h5LqPwAAAD+5AAAAAAAAAAHfAgAANgAAAPS2YuKIcLE/hS+YNoeS6j8AAAA/uQAAAAAAAAAB4AIAADYAAABmYXwn9GmzP4UvmDaHkuo/AAAAP8kAAAAAAAAAAeECAAA2AAAA5uWYyYebtT+FL5g2h5LqPwAAAD/JAAAAAAAAAAHiAgAANgAAACYop5pRtLY/hS+YNoeS6j8AAAA/2AAAAAAAAAAB4wIAADYAAABakLIO85S3P4UvmDaHkuo/AAAAP9gAAAAAAAAAAeQCAAA2AAAAmNLA37ytuD+FL5g2h5LqPwAAAD/oAAAAAAAAAAHlAgAANgAAAMw6zFNejrk/hS+YNoeS6j8AAAA/6AAAAAAAAAAB5gIAADYAAAD+otfH/266P4UvmDaHkuo/AAAAP/gAAAAAAAAAAecCAAA2AAAAMgvjO6FPuz+FL5g2h5LqPwAAAD/4AAAAAAAAAAHoAgAANgAAAEq/6PXxv7s/hS+YNoeS6j8AAAA/BwEAAAAAAAAB6QIAADYAAABic+6vQjC8P4UvmDaHkuo/AAAAPxcBAAAAAAAAAeoCAAA2AAAAiAH3xrvYvD+FL5g2h5LqPwAAAD8XAQAAAAAAAAHrAgAANgAAAJbb+SPkEL0/hS+YNoeS6j8AAAA/FwEAAAAAAAAB7AIAADYAAAC8aQI7Xbm9P4UvmDaHkuo/AAAAPycBAAAAAAAAAe0CAAA2AAAA1h0I9a0pvj+FL5g2h5LqPwAAAD8nAQAAAAAAAAHuAgAANgAAAPyrEAwn0r4/hS+YNoeS6j8AAAA/NgEAAAAAAAAB7wIAADYAAAAiOhkjoHq/P4UvmDaHkuo/AAAAPzYBAAAAAAAAAfACAAA2AAAAJOQQnYwRwD+FL5g2h5LqPwAAAD9GAQAAAAAAAAHxAgAANgAAAD6YFlfdgcA/hS+YNoeS6j8AAAA/VQEAAAAAAAAB8gIAADYAAABduZ0/Qg7BP7MdH4KUm+o/AAAAP1UBAAAAAAAAAfMCAAA2AAAAd22j+ZJ+wT+zHR+ClJvqPwAAAD9lAQAAAAAAAAH0AgAANgAAAJeOKuL3CsI/sx0fgpSb6j8AAAA/ZQEAAAAAAAAB9QIAADYAAAC9HDP5cLPCP7MdH4KUm+o/AAAAP3UBAAAAAAAAAfYCAAA2AAAA3T264dU/wz/hC6bNoaTqPwAAAD91AQAAAAAAAAH3AgAANgAAAP1eQco6zMM/4QumzaGk6j8AAAA/hAEAAAAAAAAB+AIAADYAAAAQpsVVdyDEP+ELps2hpOo/AAAAP4QBAAAAAAAAAfkCAAA2AAAAKlrLD8iQxD/hC6bNoaTqPwAAAD+UAQAAAAAAAAH6AgAANgAAAEIO0ckYAcU/4QumzaGk6j8AAAA/lAEAAAAAAAAB+wIAADYAAABQ6NMmQTnFP+ELps2hpOo/AAAAP6QBAAAAAAAAAfwCAAA2AAAAXMLWg2lxxT/hC6bNoaTqPwAAAD+kAQAAAAAAAAH9AgAANgAAAGmc2eCRqcU/4QumzaGk6j8AAAA/swEAAAAAAAAB/gIAADYAAABvCVsPpsXFP+ELps2hpOo/AAAAP7MBAAAAAAAAAf8CAAA2AAAAdnbcPbrhxT/hC6bNoaTqPwAAAD/DAQAAAAAAAAEAAwAANgAAAIJQ35riGcY/4QumzaGk6j8AAAA/wwEAAAAAAAABAQMAADYAAACPKuL3ClLGP+ELps2hpOo/AAAAP9IBAAAAAAAAAQIDAAA2AAAAnATlVDOKxj+zHR+ClJvqPwAAAD/SAQAAAAAAAAEDAwAANgAAAKne57FbwsY/sx0fgpSb6j8AAAA/4gEAAAAAAAABBAMAADYAAACvS2ngb97GP7MdH4KUm+o/AAAAP+IBAAAAAAAAAQUDAAA2AAAAtbjqDoT6xj+zHR+ClJvqPwAAAD/yAQAAAAAAAAEGAwAANgAAAJew9WBaXNU/1jqwyb8K6j8AAAA/AAAAAAAAAAABBwMAADYAAAAbZzZ4ZGrVP9Y6sMm/Cuo/AAAAP5wAAAAAAAAAAQgDAAA2AAAAINS3pniG1T/WOrDJvwrqPwAAAD+sAAAAAAAAAAEJAwAANgAAALFk+xqrzNU/1jqwyb8K6j8AAAA/rAAAAAAAAAABCgMAADYAAAA6iL1gyfbVP9Y6sMm/Cuo/AAAAP7sAAAAAAAAAAQsDAAA2AAAAxKt/pucg1j/WOrDJvwrqPwAAAD+7AAAAAAAAAAEMAwAANgAAAMoYAdX7PNY/1jqwyb8K6j8AAAA/ywAAAAAAAAABDQMAADYAAABUPMMaGmfWPwQpNxXNE+o/AAAAP8sAAAAAAAAAAQ4DAAA2AAAA3V+FYDiR1j8EKTcVzRPqPwAAAD/bAAAAAAAAAAEPAwAANgAAAOTMBo9MrdY/BCk3Fc0T6j8AAAA/2wAAAAAAAAABEAMAADYAAABng0emVrvWPwQpNxXNE+o/AAAAP+oAAAAAAAAAAREDAAA2AAAA6zmIvWDJ1j8yF75g2hzqPwAAAD/6AAAAAAAAAAESAwAANgAAAG3wyNRq19Y/Mhe+YNoc6j8AAAA/+gAAAAAAAAABEwMAADYAAADwpgnsdOXWPzIXvmDaHOo/AAAAP/oAAAAAAAAAARQDAAA2AAAAdF1KA3/z1j9fBUWs5yXqPwAAAD8KAQAAAAAAAAEVAwAANgAAAPcTixqJAdc/XwVFrOcl6j8AAAA/GQEAAAAAAAABFgMAADYAAAB6yssxkw/XP18FRaznJeo/AAAAPxkBAAAAAAAAARcDAAA2AAAAgDdNYKcr1z9fBUWs5yXqPwAAAD8ZAQAAAAAAAAEYAwAANgAAAIekzo67R9c/XwVFrOcl6j8AAAA/KQEAAAAAAAABGQMAADYAAACNEVC9z2PXP18FRaznJeo/AAAAPzgBAAAAAAAAARoDAAA2AAAAFjUSA+6N1z9fBUWs5yXqPwAAAD84AQAAAAAAAAEbAwAANgAAAKBY1EgMuNc/XwVFrOcl6j8AAAA/SAEAAAAAAAABHAMAADYAAAApfJaOKuLXP18FRaznJeo/AAAAP0gBAAAAAAAAAR0DAAA2AAAAtJ9Y1EgM2D9fBUWs5yXqPwAAAD9YAQAAAAAAAAEeAwAANgAAAMB5WzFxRNg/XwVFrOcl6j8AAAA/WAEAAAAAAAABHwMAADYAAABJnR13j27YP18FRaznJeo/AAAAP2cBAAAAAAAAASADAAA2AAAAVncg1Lem2D9fBUWs5yXqPwAAAD9nAQAAAAAAAAEhAwAANgAAAGNRIzHg3tg/XwVFrOcl6j8AAAA/dwEAAAAAAAABIgMAADYAAAB2mKe8HDPZP18FRaznJeo/AAAAP3cBAAAAAAAAASMDAAA2AAAAgnKqGUVr2T9fBUWs5yXqPwAAAD+HAQAAAAAAAAEkAwAANgAAAJW5LqWBv9k/XwVFrOcl6j8AAAA/hwEAAAAAAAABJQMAADYAAAAf3fDqn+nZP18FRaznJeo/AAAAP5YBAAAAAAAAASYDAAA2AAAAr200X9Iv2j9fBUWs5yXqPwAAAD+WAQAAAAAAAAEnAwAANgAAALxHN7z6Z9o/XwVFrOcl6j8AAAA/pgEAAAAAAAABKAMAADYAAADJIToZI6DaP18FRaznJeo/AAAAP7UBAAAAAAAAASkDAAA2AAAA1fs8dkvY2j9fBUWs5yXqPwAAAD+1AQAAAAAAAAEqAwAANgAAAOLVP9NzENs/XwVFrOcl6j8AAAA/tQEAAAAAAAABKwMAADYAAABzZoNHplbbP18FRaznJeo/AAAAP8UBAAAAAAAAASwDAAA2AAAA/IlFjcSA2z8EKTcVzRPqPwAAAD/FAQAAAAAAAAEtAwAANgAAAA/RyRgB1ds/BCk3Fc0T6j8AAAA/1QEAAAAAAAABLgMAADYAAACZ9IteH//bP9Y6sMm/Cuo/AAAAP9UBAAAAAAAAAS8DAAA2AAAAIhhOpD0p3D+oTCl+sgHqPwAAAD/kAQAAAAAAAAEwAwAANgAAAKs7EOpbU9w/el6iMqX46T8AAAA/5AEAAAAAAAABMQMAADYAAACxqJEYcG/cP0xwG+eX7+k/AAAAP+4BAAAAAAAAATIDAAA2AAAANV/SL3p93D9McBvnl+/pPwAAAD/uAQAAAAAAAAEzAwAANgAAALkVE0eEi9w/THAb55fv6T8AAAA//gEAAAAAAAABNAMAADYAAAC/gpR1mKfcPx6ClJuK5uk/AAAAP/4BAAAAAAAAATUDAAA2AAAAQTnVjKK13D8egpSbiubpPwAAAD9QBQAAAAAAAAE2AwAANgAAAMXvFaSsw9w/HoKUm4rm6T8AAAA/YAUAAAAAAAABNwMAADYAAADLXJfSwN/cPx6ClJuK5uk/AAAAP2AFAAAAAAAAATgDAAA2AAAAVYBZGN8J3T8egpSbiubpPwAAAD9vBQAAAAAAAAE5AwAANgAAAGFaXHUHQt0/HoKUm4rm6T8AAAA/fwUAAAAAAAABOgMAADYAAABvNF/SL3rdPx6ClJuK5uk/AAAAP38FAAAAAAAAATsDAAA2AAAAgXvjXWzO3T8egpSbiubpPwAAAD+PBQAAAAAAAAE8AwAANgAAAI1V5rqUBt4/HoKUm4rm6T8AAAA/jwUAAAAAAAABPQMAADYAAACbL+kXvT7ePx6ClJuK5uk/AAAAP48FAAAAAAAAAT4DAAA2AAAApwnsdOV23j8egpSbiubpPwAAAD+eBQAAAAAAAAE/AwAANgAAADEtrroDod4/HoKUm4rm6T8AAAA/rgUAAAAAAAABQAMAADYAAAA9B7EXLNnePx6ClJuK5uk/AAAAP64FAAAAAAAAAUEDAAA2AAAAxypzXUoD3z8egpSbiubpPwAAAD+9BQAAAAAAAAFCAwAANgAAANUEdrpyO98/HoKUm4rm6T8AAAA/vQUAAAAAAAABQwMAADYAAADh3ngXm3PfPx6ClJuK5uk/AAAAP80FAAAAAAAAAUQDAAA2AAAAaQI7Xbmd3z8egpSbiubpPwAAAD/NBQAAAAAAAAFFAwAANgAAAPMl/aLXx98/HoKUm4rm6T8AAAA/3QUAAAAAAAABRgMAADYAAAD7kn7R6+PfPx6ClJuK5uk/AAAAP90FAAAAAAAAAUcDAAA2AAAAQVugCwUH4D8egpSbiubpPwAAAD/sBQAAAAAAAAFIAwAANgAAAMUR4SIPFeA/HoKUm4rm6T8AAAA/7AUAAAAAAAABSQMAADYAAABHyCE6GSPgPx6ClJuK5uk/AAAAP/wFAAAAAAAAAUoDAAA2AAAAy35iUSMx4D8egpSbiubpPwAAAD/8BQAAAAAAAAFLAwAANgAAAE41o2gtP+A/HoKUm4rm6T8AAAA/DAYAAAAAAAABTAMAADYAAADR6+N/N03gPx6ClJuK5uk/AAAAPwwGAAAAAAAAAU0DAAA2AAAAVKIkl0Fb4D8egpSbiubpPwAAAD8bBgAAAAAAAAFOAwAANgAAAJb9xKJGYuA/HoKUm4rm6T8AAAA/GwYAAAAAAAABTwMAADYAAADYWGWuS2ngPx6ClJuK5uk/AAAAPysGAAAAAAAAAVADAAA2AAAAGbQFulBw4D8egpSbiubpPwAAAD+YBgAAAAAAAAFRAwAANgAAAJ1qRtFafuA/HoKUm4rm6T8AAAA/mAYAAAAAAAABUgMAADYAAABhfCf0aZPgPx6ClJuK5uk/AAAAP6gGAAAAAAAAAVMDAAA2AAAAZ+moIn6v4D8egpSbiubpPwAAAD+oBgAAAAAAAAFUAwAANgAAAC37iUWNxOA/HoKUm4rm6T8AAAA/twYAAAAAAAABVQMAADYAAADyDGtonNngP0xwG+eX7+k/AAAAP7cGAAAAAAAAAVYDAAA2AAAAth5Mi6vu4D9McBvnl+/pPwAAAD/HBgAAAAAAAAFXAwAANgAAAHswLa66A+E/THAb55fv6T8AAAA/xwYAAAAAAAABWAMAADYAAABAQg7RyRjhP0xwG+eX7+k/AAAAP9cGAAAAAAAAAVkDAAA2AAAABVTv89gt4T9McBvnl+/pPwAAAD/mBgAAAAAAAAFaAwAANgAAAEwcES7yUOE/el6iMqX46T8AAAA/5gYAAAAAAAABWwMAADYAAADP0lFF/F7hP3peojKl+Ok/AAAAP+YGAAAAAAAAAVwDAAA2AAAA1j/TcxB74T96XqIypfjpPwAAAD/2BgAAAAAAAAFdAwAANgAAAFj2E4saieE/el6iMqX46T8AAAA/BgcAAAAAAAABXgMAADYAAAAdCPWtKZ7hP3peojKl+Ok/AAAAPwYHAAAAAAAAAV8DAAA2AAAAX2OVuS6l4T96XqIypfjpPwAAAD8VBwAAAAAAAAFgAwAANgAAAKG+NcUzrOE/el6iMqX46T8AAAA/FQcAAAAAAAABYQMAADYAAADiGdbQOLPhP3peojKl+Ok/AAAAP5IHAAAAAAAAAWIDAAA2AAAAZtAW6ELB4T96XqIypfjpPwAAAD+iBwAAAAAAAAFjAwAANgAAAKgrt/NHyOE/el6iMqX46T8AAAA/ogcAAAAAAAABZAMAADYAAADphlf/TM/hP3peojKl+Ok/AAAAP7EHAAAAAAAAAWUDAAA2AAAAK+L3ClLW4T96XqIypfjpPwAAAD+xBwAAAAAAAAFmAwAANgAAAN80gZ2u3O4/AP4Os4/keD8AAAA/AAAAAAAAAAABZwMAADYAAAAhkCGps+PuPwD+DrOP5Hg/AAAAP/oAAAAAAAAAAWgDAAA2AAAAYevBtLjq7j8A/g6zj+R4PwAAAD8JAQAAAAAAAAFpAwAANgAAAKNGYsC98e4/EOeX7+lddD8AAAA/CQEAAAAAAAABagMAADYAAABnWEPjzAbvPxDnl+/pXXQ/AAAAPxkBAAAAAAAAAWsDAAA2AAAA6w6E+tYU7z8Q55fv6V10PwAAAD8ZAQAAAAAAAAFsAwAANgAAAC1qJAbcG+8/EOeX7+lddD8AAAA/GQEAAAAAAAABbQMAADYAAACvIGUd5invPxDnl+/pXXQ/AAAAPykBAAAAAAAAAW4DAAA2AAAA8XsFKesw7z8Q55fv6V10PwAAAD84AQAAAAAAAAFvAwAANgAAAHMyRkD1Pu8/EOeX7+lddD8AAAA/OAEAAAAAAAABcAMAADYAAAC1jeZL+kXvPxDnl+/pXXQ/AAAAP0gBAAAAAAAAAXEDAAA2AAAA9+iGV/9M7z8Q55fv6V10PwAAAD9IAQAAAAAAAAFyAwAANgAAAHufx24JW+8/EOeX7+lddD8AAAA/WAEAAAAAAAABcwMAADYAAAD9VQiGE2nvPxDnl+/pXXQ/AAAAP1gBAAAAAAAAAXQDAAA2AAAAgQxJnR137z8Q55fv6V10PwAAAD9nAQAAAAAAAAF1AwAANgAAAEceKsAsjO8/EOeX7+lddD8AAAA/dwEAAAAAAAABdgMAADYAAADPQewFS7bvPwD+DrOP5Hg/AAAAP4YBAAAAAAAAAXcDAAA2AAAA1a5tNF/S7z/wFIZ2NWt9PwAAAD+WAQAAAAAAAAF4AwAANgAAANWubTRf0u8/YCG6fkA8gz8AAAA/IwIAAAAAAAABeQMAADYAAADVrm00X9LvP0g4MULmwoc/AAAAPyMCAAAAAAAAAXoDAAA2AAAA1a5tNF/S7z8wT6gFjEmMPwAAAD8jAgAAAAAAAAF7AwAANgAAANWubTRf0u8/DLOP5BhokD8AAAA/MgIAAAAAAAABfAMAADYAAADVrm00X9LvPzwEKTcVzZM/AAAAP0ICAAAAAAAAAX0DAAA2AAAAlVPNKFrL7z8oG6D6ulOYPwAAAD9CAgAAAAAAAAF+AwAANgAAAJVTzShay+8/EDIXvmDanD8AAAA/UgIAAAAAAAABfwMAADYAAACVU80oWsvvP34kx0CDsKA/AAAAP1ICAAAAAAAAAYADAAA2AAAAlVPNKFrL7z/OkvHaqoSjPwAAAD9hAgAAAAAAAAGBAwAANgAAAJVTzShay+8/3Mb55Xt6pz8AAAA/YQIAAAAAAAABggMAADYAAACVU80oWsvvPwoYkzh436o/AAAAP3ECAAAAAAAAAYMDAAA2AAAAlVPNKFrL7z9chr3Sn7OtPwAAAD9xAgAAAAAAAAGEAwAANgAAAJVTzShay+8/xWurEk6MsD8AAAA/gAIAAAAAAAABhQMAADYAAACVU80oWsvvP14U+DvMPrI/AAAAP4ACAAAAAAAAAYYDAAA2AAAAlVPNKFrL7z+GSw0J4KizPwAAAD+QAgAAAAAAAAGHAwAANgAAAJVTzShay+8/HPRZMl5btT8AAAA/kAIAAAAAAAABiAMAADYAAACVU80oWsvvPyQO3rdGVrc/AAAAP6ACAAAAAAAAAYkDAAA2AAAAlVPNKFrL7z+8tirhxAi5PwAAAD+gAgAAAAAAAAGKAwAANgAAAJVTzShay+8/VF93CkO7uj8AAAA/rwIAAAAAAAABiwMAADYAAACVU80oWsvvP1p5+48rtrw/AAAAP68CAAAAAAAAAYwDAAA2AAAAlVPNKFrL7z/wIUi5qWi+PwAAAD+/AgAAAAAAAAGNAwAANgAAAJVTzShay+8/staBTf5VwD8AAAA/vwIAAAAAAAABjgMAADYAAACVU80oWsvvP7bjQ5ByU8E/AAAAP88CAAAAAAAAAY8DAAA2AAAAlVPNKFrL7z+58AXT5lDCPwAAAD/PAgAAAAAAAAGQAwAANgAAAJVTzShay+8/4ScboPq6wz8AAAA/3gIAAAAAAAABkQMAADYAAACVU80oWsvvP8IXTJtDScU/AAAAP94CAAAAAAAAAZIDAAA2AAAAlVPNKFrL7z8zlkU6Io/GPwAAAD/uAgAAAAAAAAGTAwAANgAAAJVTzShay+8/FIZ2NWsdyD8AAAA/7gIAAAAAAAABlAMAADYAAACVU80oWsvvPz69iwJ/h8k/AAAAP/0CAAAAAAAAAZUDAAA2AAAAlVPNKFrL7z+uO4WhXc3KPwAAAD8NAwAAAAAAAAGWAwAANgAAAJVTzShay+8/skhH5NHKyz8AAAA/DQMAAAAAAAABlwMAADYAAACVU80oWsvvP7RVCSdGyMw/AAAAPyUDAAAAAAAAAZgDAAA2AAAAlVPNKFrL7z8Aqq87haHNPwAAAD8lAwAAAAAAAAGZAwAANgAAAJVTzShay+8/BLdxfvmezj8AAAA/JQMAAAAAAAABmgMAADYAAACVU80oWsvvP758T++iwM8/AAAAPzQDAAAAAAAAAZsDAAA2AAAAlVPNKFrL7z+F6PoB8UzQPwAAAD80AwAAAAAAAAGcAwAANgAAAJVTzShay+8/B+9bI6vL0D8AAAA/RAMAAAAAAAABnQMAADYAAACVU80oWsvvP9A8oRYwJtE/AAAAP1QDAAAAAAAAAZ4DAAA2AAAA1a5tNF/S7z+biuYJtYDRPwAAAD9UAwAAAAAAAAGfAwAANgAAANWubTRf0u8/wbQ5lFTt0T8AAAA/YwMAAAAAAAABoAMAADYAAAAXCg5AZNnvP4sCf4fZR9I/AAAAP2MDAAAAAAAAAaEDAAA2AAAAFwoOQGTZ7z/6c7bjQ5DSPwAAAD9zAwAAAAAAAAGiAwAANgAAAFllrktp4O8/xMH71sjq0j8AAAA/cwMAAAAAAAABowMAADYAAABZZa5LaeDvP48PQcpNRdM/AAAAP4IDAAAAAAAAAaQDAAA2AAAAWWWuS2ng7z+0OZRU7bHTPwAAAD+CAwAAAAAAAAGlAwAANgAAAFllrktp4O8/IqvLsFf60z8AAAA/kgMAAAAAAAABpgMAADYAAABZZa5LaeDvP+34EKTcVNQ/AAAAP5IDAAAAAAAAAacDAAA2AAAAWWWuS2ng7z9bakgAR53UPwAAAD+iAwAAAAAAAAGoAwAANgAAAFllrktp4O8/ytt/XLHl1D8AAAA/ogMAAAAAAAABqQMAADYAAABZZa5LaeDvP/AF0+ZQUtU/AAAAP7EDAAAAAAAAAaoDAAA2AAAAWWWuS2ng7z8Dm/yroIjVPwAAAD+xAwAAAAAAAAGrAwAANgAAAFllrktp4O8/zehBnyXj1T8AAAA/wQMAAAAAAAABrAMAADYAAABZZa5LaeDvPztaefuPK9Y/AAAAP8EDAAAAAAAAAa0DAAA2AAAAWWWuS2ng7z+qy7BX+nPWPwAAAD/RAwAAAAAAAAGuAwAANgAAAFllrktp4O8/GD3os2S81j8AAAA/0QMAAAAAAAABrwMAADYAAABZZa5LaeDvPz9nOz4EKdc/AAAAP+ADAAAAAAAAAbADAAA2AAAAWWWuS2ng7z+t2HKabnHXPwAAAD/gAwAAAAAAAAGxAwAANgAAAFllrktp4O8/eCa4jfPL1z8AAAA/8AMAAAAAAAABsgMAADYAAABZZa5LaeDvP0J0/YB4Jtg/AAAAP/ADAAAAAAAAAbMDAAA2AAAAWWWuS2ng7z/Del6iMqXYPwAAAD//AwAAAAAAAAG0AwAANgAAAFllrktp4O8/RYG/w+wj2T8AAAA//wMAAAAAAAABtQMAADYAAABZZa5LaeDvPyJkLnzBtNk/AAAAPw8EAAAAAAAAAbYDAAA2AAAAWWWuS2ng7z//Rp00lkXaPwAAAD8PBAAAAAAAAAG3AwAANgAAAFllrktp4O8/OAYahIXo2j8AAAA/HwQAAAAAAAABuAMAADYAAABZZa5LaeDvPxXpiDxaeds/AAAAPx8EAAAAAAAAAbkDAAA2AAAAWWWuS2ng7z/yy/f0LgrcPwAAAD8uBAAAAAAAAAG6AwAANgAAAFllrktp4O8/dNJYFumI3D8AAAA/PgQAAAAAAAABuwMAADYAAABZZa5LaeDvPz4gnglu49w/AAAAPz4EAAAAAAAAAbwDAAA2AAAAWWWuS2ng7z8KbuP88j3dPwAAAD9OBAAAAAAAAAG9AwAANgAAAFllrktp4O8/1Lso8HeY3T8AAAA/TgQAAAAAAAABvgMAADYAAABZZa5LaeDvP5wJbuP88t0/AAAAP10EAAAAAAAAAb8DAAA2AAAAWWWuS2ng7z8Me6U/ZzvePwAAAD9dBAAAAAAAAAHAAwAANgAAAFllrktp4O8/MqX4yQao3j8AAAA/XQQAAAAAAAABwQMAADYAAABZZa5LaeDvP/zyPb2LAt8/AAAAP20EAAAAAAAAAcIDAAA2AAAAWWWuS2ng7z8iHZFHK2/fPwAAAD98BAAAAAAAAAHDAwAANgAAAFllrktp4O8/SEfk0crb3z8AAAA/fAQAAAAAAAABxAMAADYAAABZZa5LaeDvP4nKlOInG+A/AAAAP4wEAAAAAAAAAcUDAAA2AAAAWWWuS2ng7z+cX76nd1HgPwAAAD+MBAAAAAAAAAHGAwAANgAAAFllrktp4O8/Uxja1ax14D8AAAA/nAQAAAAAAAABxwMAADYAAABZZa5LaeDvP2atA5v8q+A/AAAAP5wEAAAAAAAAAcgDAAA2AAAAWWWuS2ng7z95Qi1gTOLgPwAAAD+rBAAAAAAAAAHJAwAANgAAAFllrktp4O8/X+nP2Y4P4T8AAAA/qwQAAAAAAAABygMAADYAAABZZa5LaeDvP0OQclPRPOE/AAAAP7sEAAAAAAAAAcsDAAA2AAAAWWWuS2ng7z+EEyNkLnzhPwAAAD+7BAAAAAAAAAHMAwAANgAAAFllrktp4O8/arrF3XCp4T8AAAA/ywQAAAAAAAABzQMAADYAAABZZa5LaeDvP05haFez1uE/AAAAP8sEAAAAAAAAAc4DAAA2AAAAWWWuS2ng7z8zCAvR9QPiPwAAAD/aBAAAAAAAAAHPAwAANgAAAFllrktp4O8/68Am/yoo4j8AAAA/2gQAAAAAAAAB0AMAADYAAABZZa5LaeDvP/1VUMR6XuI/AAAAP+oEAAAAAAAAAdEDAAA2AAAAWWWuS2ng7z/j/PI9vYviPwAAAD/qBAAAAAAAAAHSAwAANgAAAFllrktp4O8/yKOVt/+44j8AAAA/+QQAAAAAAAAB0wMAADYAAABZZa5LaeDvPwgnRshc+OI/AAAAP/kEAAAAAAAAAdQDAAA2AAAAWWWuS2ng7z/A32H2kRzjPwAAAD8JBQAAAAAAAAHVAwAANgAAAFllrktp4O8/03SLu+FS4z8AAAA/CQUAAAAAAAAB1gMAADYAAABZZa5LaeDvP+YJtYAxieM/AAAAPxkFAAAAAAAAAdcDAAA2AAAAWWWuS2ng7z/5nt5Fgb/jPwAAAD8ZBQAAAAAAAAHYAwAANgAAAFllrktp4O8/3kWBv8Ps4z8AAAA/KAUAAAAAAAAB2QMAADYAAABZZa5LaeDvPx/JMdAgLOQ/AAAAPygFAAAAAAAAAdoDAAA2AAAAWWWuS2ng7z8EcNRJY1nkPwAAAD84BQAAAAAAAAHbAwAANgAAAFllrktp4O8/cuELps2h5D8AAAA/OAUAAAAAAAAB3AMAADYAAABZZa5LaeDvP4V2NWsd2OQ/AAAAP0gFAAAAAAAAAd0DAAA2AAAAFwoOQGTZ7z/H+eV7ehflPwAAAD9IBQAAAAAAAAHeAwAANgAAABcKDkBk2e8/q6CI9bxE5T8AAAA/VwUAAAAAAAAB3wMAADYAAAAXCg5AZNnvP2NZpCPyaOU/AAAAP1cFAAAAAAAAAeADAAA2AAAAFwoOQGTZ7z8aEsBRJ43lPwAAAD9nBQAAAAAAAAHhAwAANgAAABcKDkBk2e8/0srbf1yx5T8AAAA/ZwUAAAAAAAAB4gMAADYAAADVrm00X9LvP4iD962R1eU/AAAAP3YFAAAAAAAAAeMDAAA2AAAA1a5tNF/S7z9APBPcxvnlPwAAAD92BQAAAAAAAAHkAwAANgAAANWubTRf0u8/9/QuCvwd5j8AAAA/hgUAAAAAAAAB5QMAADYAAADVrm00X9LvP6+tSjgxQuY/AAAAP5YFAAAAAAAAAeYDAAA2AAAA1a5tNF/S7z+TVO2xc2/mPwAAAD+WBQAAAAAAAAHnAwAANgAAANWubTRf0u8/Sw0J4KiT5j8AAAA/pQUAAAAAAAAB6AMAADYAAACVU80oWsvvPzC0q1nrwOY/AAAAP6UFAAAAAAAAAekDAAA2AAAAlVPNKFrL7z/nbMeHIOXmPwAAAD+lBQAAAAAAAAHqAwAANgAAAFP4LB1VxO8/zBNqAWMS5z8AAAA/tQUAAAAAAAAB6wMAADYAAABT+CwdVcTvP7K6DHulP+c/AAAAP8UFAAAAAAAAAewDAAA2AAAAU/gsHVXE7z9pcyip2mPnPwAAAD/FBQAAAAAAAAHtAwAANgAAAFP4LB1VxO8/fAhSbiqa5z8AAAA/1AUAAAAAAAAB7gMAADYAAABT+CwdVcTvP72LAn+H2ec/AAAAP9QFAAAAAAAAAe8DAAA2AAAAU/gsHVXE7z/PICxE1w/oPwAAAD/kBQAAAAAAAAHwAwAANgAAAFP4LB1VxO8/4rVVCSdG6D8AAAA/5AUAAAAAAAAB8QMAADYAAAARnYwRUL3vP8hc+IJpc+g/AAAAP/MFAAAAAAAAAfIDAAA2AAAAEZ2MEVC97z+sA5v8q6DoPwAAAD/zBQAAAAAAAAHzAwAANgAAABGdjBFQve8/Ns4v39O76D8AAAA/AwYAAAAAAAAB9AMAADYAAAARnYwRUL3vP8CYxMH71ug/AAAAPwMGAAAAAAAAAfUDAAA2AAAAEZ2MEVC97z9JY1mkI/LoPwAAAD8TBgAAAAAAAAH2AwAANgAAABGdjBFQve8/d1Hg7zD76D8AAAA/EwYAAAAAAAAB9wMAADYAAAARnYwRUL3vP9Mt7oZLDek/AAAAPyIGAAAAAAAAAfgDAAA2AAAAEZ2MEVC97z8BHHXSWBbpPwAAAD8iBgAAAAAAAAH5AwAANgAAABGdjBFQve8/ieYJtYAx6T8AAAA/MgYAAAAAAAAB+gMAADYAAAARnYwRUL3vP+XCF0ybQ+k/AAAAPzIGAAAAAAAAAfsDAAA2AAAAEZ2MEVC97z9vjawuw17pPwAAAD9CBgAAAAAAAAH8AwAANgAAABGdjBFQve8/+VdBEet56T8AAAA/QgYAAAAAAAAB/QMAADYAAAARnYwRUL3vP4Ii1vMSlek/AAAAP1EGAAAAAAAAAf4DAAA2AAAAEZ2MEVC97z8M7WrWOrDpPwAAAD9hBgAAAAAAAAH/AwAANgAAABGdjBFQve8/8JMNUH3d6T8AAAA/YQYAAAAAAAABAAQAADYAAAARnYwRUL3vP3peojKl+Ok/AAAAP2EGAAAAAAAAAQEEAAA2AAAAEZ2MEVC97z8yF75g2hzqPwAAAD9wBgAAAAAAAAECBAAANgAAABGdjBFQve8/Fr5g2hxK6j8AAAA/cAYAAAAAAAABAwQAADYAAAARnYwRUL3vP/tkA1Rfd+o/AAAAP4AGAAAAAAAAAQQEAAA2AAAAEZ2MEVC97z8P+iwZr63qPwAAAD+ABgAAAAAAAAEFBAAANgAAABGdjBFQve8/mMTB+9bI6j8AAAA/kAYAAAAAAAABBgQAADYAAAARnYwRUL3vP0993SkM7eo/AAAAP5AGAAAAAAAAAQcEAAA2AAAAEZ2MEVC97z/ZR3IMNAjrPwAAAD+fBgAAAAAAAAEIBAAANgAAABGdjBFQve8/YhIH71sj6z8AAAA/nwYAAAAAAAABCQQAADYAAAARnYwRUL3vP+zcm9GDPus/AAAAP68GAAAAAAAAAQoEAAA2AAAAEZ2MEVC97z9IualonlDrPwAAAD+/BgAAAAAAAAELBAAANgAAABGdjBFQve8/opW3/7hi6z8AAAA/vwYAAAAAAAABDAQAADYAAAARnYwRUL3vPyxgTOLgfes/AAAAP84GAAAAAAAAAQ0EAAA2AAAAEZ2MEVC97z+2KuHECJnrPwAAAD/OBgAAAAAAAAEOBAAANgAAABGdjBFQve8/beP88j296z8AAAA/3gYAAAAAAAABDwQAADYAAAARnYwRUL3vPyWcGCFz4es/AAAAP94GAAAAAAAAARAEAAA2AAAAEZ2MEVC97z8JQ7uatQ7sPwAAAD/tBgAAAAAAAAERBAAANgAAABGdjBFQve8/SsZrqxJO7D8AAAA/7QYAAAAAAAABEgQAADYAAAARnYwRUL3vP15blXBihOw/AAAAP/0GAAAAAAAAARMEAAA2AAAAEZ2MEVC97z9w8L41srrsPwAAAD/9BgAAAAAAAAEUBAAANgAAABGdjBFQve8/KKnaY+fe7D8AAAA/DQcAAAAAAAABFQQAADYAAAARnYwRUL3vPw1Qfd0pDO0/AAAAPw0HAAAAAAAAARYEAAA2AAAAEZ2MEVC97z/ECJkLXzDtPwAAAD8cBwAAAAAAAAEXBAAANgAAABGdjBFQve8/TdMt7oZL7T8AAAA/HAcAAAAAAAABGAQAADYAAAARnYwRUL3vP9edwtCuZu0/AAAAPywHAAAAAAAAARkEAAA2AAAAEZ2MEVC97z9haFez1oHtPwAAAD8sBwAAAAAAAAEaBAAANgAAABGdjBFQve8/vERlSvGT7T8AAAA/PAcAAAAAAAABGwQAADYAAAARnYwRUL3vP0UP+iwZr+0/AAAAPzwHAAAAAAAAARwEAAA2AAAAEZ2MEVC97z9z/YB4JrjtPwAAAD9LBwAAAAAAAAEdBAAANgAAABGdjBFQve8//ccVW07T7T8AAAA/SwcAAAAAAAABHgQAADYAAAARnYwRUL3vPyq2nKZb3O0/AAAAP1sHAAAAAAAAAR8EAAA2AAAAEZ2MEVC97z+Gkqo9du7tPwAAAD9bBwAAAAAAAAEgBAAANgAAABGdjBFQve8/tIAxiYP37T8AAAA/agcAAAAAAAABIQQAADYAAAARnYwRUL3vP+JuuNSQAO4/AAAAP2oHAAAAAAAAASIEAAA2AAAAEZ2MEVC97z9sOU23uBvuPwAAAD96BwAAAAAAAAEjBAAANgAAABGdjBFQve8/xxVbTtMt7j8AAAA/egcAAAAAAAABJAQAADYAAABT+CwdVcTvP1Dg7zD7SO4/AAAAP4oHAAAAAAAAASUEAAA2AAAAU/gsHVXE7z/aqoQTI2TuPwAAAD+KBwAAAAAAAAEmBAAANgAAAJVTzShay+8/YnUZ9kp/7j8AAAA/mQcAAAAAAAABJwQAADYAAACVU80oWsvvP75RJ41lke4/AAAAP5kHAAAAAAAAASgEAAA2AAAAlVPNKFrL7z8aLjUkgKPuPwAAAD+pBwAAAAAAAAEpBAAANgAAAJVTzShay+8/SBy8b42s7j8AAAA/qQcAAAAAAAABKgQAADYAAACVU80oWsvvP6T4yQaovu4/AAAAP7kHAAAAAAAAASsEAAA2AAAAlVPNKFrL7z/S5lBStcfuPwAAAD+zCAAAAAAAAAEsBAAANgAAAJVTzShay+8/XLHlNN3i7j8AAAA/wggAAAAAAAABLQQAADYAAACVU80oWsvvP7iN88v39O4/AAAAP8IIAAAAAAAAAS4EAAA2AAAAlVPNKFrL7z/me3oXBf7uPwAAAD/SCAAAAAAAAAEvBAAANgAAAJVTzShay+8/FGoBYxIH7z8AAAA/8QgAAAAAAAABMAQAADYAAACVU80oWsvvP5w0lkU6Iu8/AAAAPwEJAAAAAAAAATEEAAA2AAAAlVPNKFrL7z/4EKTcVDTvPwAAAD8BCQAAAAAAAAEyBAAANgAAAJVTzShay+8/VO2xc29G7z8AAAA/EAkAAAAAAAABMwQAADYAAACVU80oWsvvP7DJvwqKWO8/AAAAPyAJAAAAAAAAATQEAAA2AAAAlVPNKFrL7z/et0ZWl2HvPwAAAD8gCQAAAAAAAAE1BAAANgAAAJVTzShay+8/DKbNoaRq7z8AAAA/MAkAAAAAAAABNgQAADYAAADPQewFS7bvPwymzaGkau8/AAAAP/sJAAAAAAAAATcEAAA2AAAAydRq1zaa7z8Mps2hpGrvPwAAAD/7CQAAAAAAAAE4BAAANgAAAP1VCIYTae8/OJRU7bFz7z8AAAA/CgoAAAAAAAABOQQAADYAAAC1jeZL+kXvP2aC2zi/fO8/AAAAPwoKAAAAAAAAAToEAAA2AAAAb8XEEeEi7z+UcGKEzIXvPwAAAD8aCgAAAAAAAAE7BAAANgAAAKNGYsC98e4/lHBihMyF7z8AAAA/GgoAAAAAAAABPAQAADYAAAAZI6B6n8fuP8Je6c/Zju8/AAAAPyoKAAAAAAAAAT0EAAA2AAAADUmdHXeP7j/wTHAb55fvPwAAAD8qCgAAAAAAAAE+BAAANgAAAP9umsBOV+4/Hjv3ZvSg7z8AAAA/OQoAAAAAAAABPwQAADYAAAC5pniGNTTuP0wpfrIBqu8/AAAAP0kKAAAAAAAAAUAEAAA2AAAA7CcWNRID7j+mBYxJHLzvPwAAAD9JCgAAAAAAAAFBBAAANgAAAOe6lAb+5u0/pgWMSRy87z8AAAA/WAoAAAAAAAABQgQAADYAAADgTRPY6crtP9TzEpUpxe8/AAAAP1gKAAAAAAAAAUMEAAA2AAAAXZfSwN+87T/U8xKVKcXvPwAAAD9oCgAAAAAAAAFEBAAANgAAANngkanVru0/AuKZ4DbO7z8AAAA/aAoAAAAAAAABRQQAADYAAACYhfGd0KftPwLimeA2zu8/AAAAP3gKAAAAAAAAAUYEAAA2AAAAVipRksug7T8C4pngNs7vPwAAAD94CgAAAAAAAAFHBAAANgAAAFYqUZLLoO0/MNAgLETX7z8AAAA/pwoAAAAAAAAL</ink>
</athena>
</file>

<file path=customXml/item17.xml><?xml version="1.0" encoding="utf-8"?>
<athena xmlns="http://schemas.microsoft.com/edu/athena" version="0.1.2681.0">
  <media streamable="true" recordStart="865642" recordEnd="873096" recordLength="1460633" start="865642" end="873096" audioFormat="{00001610-0000-0010-8000-00AA00389B71}" audioRate="44100" muted="false" volume="0.8" fadeIn="0" fadeOut="0" videoFormat="{34363248-0000-0010-8000-00AA00389B71}" videoRate="30" videoWidth="960" videoHeight="720"/>
</athena>
</file>

<file path=customXml/item18.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MAAAAEAAAABwMAAAAAAQAAAAQAAAAECUlua0F0b21WMQIAAAAJBAAAAAkFAAAACQYAAAAKBQQAAAALUGVuU3Ryb2tlVjEEAAAACkF0dHJpYnV0ZXMFVHJhY2UJU3RhcnRUaW1lBFR5cGUEBAAED1BlbkF0dHJpYnV0ZXNWMQIAAAAKSW5rVHJhY2VWMQIAAAAQDEFjdGlvblR5cGVWMQIAAAACAAAACQcAAAAJCAAAAKcSAAAAAAAABff///8MQWN0aW9uVHlwZVYxAQAAAAd2YWx1ZV9fAAgCAAAAAAAAAAEFAAAABAAAAAkKAAAACQsAAADqJwAAAAAAAAH0////9////wAAAAAFBgAAAA1DbGVhckNhbnZhc1YxAgAAAAlTdGFydFRpbWUEVHlwZQAEEAxBY3Rpb25UeXBlVjECAAAAAgAAAOFPAAAAAAAAAfP////3////AAAAAAUHAAAAD1BlbkF0dHJpYnV0ZXNWMQoAAAAHX2NvbG9yQQdfY29sb3JSB19jb2xvckcHX2NvbG9yQgpGaXRUb0N1cnZlBkhlaWdodA5JZ25vcmVQcmVzc3VyZQ1Jc0hpZ2hsaWdodGVyBVNoYXBlBVdpZHRoAAAAAAAAAAAEAAICAgIBBgEBDEJydXNoU2hhcGVWMQIAAAAGAgAAAP/wWigAAAAAAAAAIkAAAAXy////DEJydXNoU2hhcGVWMQEAAAAHdmFsdWVfXwAIAgAAAAEAAAAAAAAAAAAiQAUIAAAACklua1RyYWNlVjEDAAAADUxpc3RgMStfaXRlbXMMTGlzdGAxK19zaXplD0xpc3RgMStfdmVyc2lvbgQAABhTaGFyZWQuSW5raW5nLklua1BvaW50W10CAAAACAgCAAAACQ8AAAAzAAAAMwAAAAEKAAAABwAAAP/wWigAAAAAAAAAIkAAAAHw////8v///wEAAAAAAAAAAAAiQAELAAAACAAAAAkRAAAAMwEAADMBAAAHDwAAAAABAAAAQAA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NDQcRAAAAAAEAAAAAAgAABApJbmtQb2ludFYxAg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Dc0FEgAAAApJbmtQb2ludFYxBAAAAAFYAVkOUHJlc3N1cmVGYWN0b3IJVGltZVN0YW1wAAAAAAYGCxACAAAAgOl41QAFfj/OFtjF5a3vPwAAAD8AAAAAAAAAAAETAAAAEgAAAEByrRBkWII/zhbYxeWt7z8AAAA/jAAAAAAAAAABFAAAABIAAADAaoACD1qMP84W2MXlre8/AAAAP5wAAAAAAAAAARUAAAASAAAAcDAizc7YlD/OFtjF5a3vPwAAAD+cAAAAAAAAAAEWAAAAEgAAACCq/OuHL50/bv9ADqeb7z8AAAA/rAAAAAAAAAABFwAAABIAAAAQUOBBi0OlPw7oqVZoie8/AAAAP6wAAAAAAAAAARgAAAASAAAAcIo+d8vErD8O6KlWaInvPwAAAD+7AAAAAAAAAAEZAAAAEgAAAMShyr9++LI/TLl75+pk7z8AAAA/uwAAAAAAAAABGgAAABIAAAAEHrQ4VPm3P+yh5C+sUu8/AAAAP8sAAAAAAAAAARsAAAASAAAARJqdsSn6vD8sc7bALi7vPwAAAD/LAAAAAAAAAAEcAAAAEgAAAPSqAQo8aME/zFsfCfAb7z8AAAA/2gAAAAAAAAABHQAAABIAAADqeNUABR7EP2xEiFGxCe8/AAAAP9oAAAAAAAAAAR4AAAASAAAA4kap983Txj9sRIhRsQnvPwAAAD/qAAAAAAAAAAEfAAAAEgAAALIk3Cj1vsk/bESIUbEJ7z8AAAA/6gAAAAAAAAABIAAAABIAAADS4lDlXz/MP2xEiFGxCe8/AAAAP/oAAAAAAAAAASEAAAASAAAAyLAk3Cj1zj9sRIhRsQnvPwAAAD8JAQAAAAAAAAEiAAAAEgAAAGA/fOl41dA/bESIUbEJ7z8AAAA/CQEAAAAAAAABIwAAABIAAABwnrZHrhXSP2xEiFGxCe8/AAAAPxkBAAAAAAAAASQAAAASAAAAlHXBiDQ70z9sRIhRsQnvPwAAAD8ZAQAAAAAAAAElAAAAEgAAALpMzMm6YNQ/bESIUbEJ7z8AAAA/KQEAAAAAAAABJgAAABIAAADwm6ftkWvVP2xEiFGxCe8/AAAAPykBAAAAAAAAAScAAAASAAAAeMvEnKwL1j9sRIhRsQnvPwAAAD84AQAAAAAAAAEoAAAAEgAAANoKQYYl4dY/bESIUbEJ7z8AAAA/OAEAAAAAAAABKQAAABIAAABMwo1S75vXP2xEiFGxCe8/AAAAP0gBAAAAAAAAASoAAAASAAAA/OFLx6sG2D9sRIhRsQnvPwAAAD9IAQAAAAAAAAErAAAAEgAAAJiJOVkXjNg/bESIUbEJ7z8AAAA/VwEAAAAAAAABLAAAABIAAABcIciwJNzYP2xEiFGxCe8/AAAAP1cBAAAAAAAAAS0AAAASAAAADEGGJeFG2T9sRIhRsQnvPwAAAD9nAQAAAAAAAAEuAAAAEgAAALxgRJqdsdk/bESIUbEJ7z8AAAA/ZwEAAAAAAAABLwAAABIAAABsgAIPWhzaP2xEiFGxCe8/AAAAP3cBAAAAAAAAATAAAAASAAAAHKDAgxaH2j9sRIhRsQnvPwAAAD93AQAAAAAAAAExAAAAEgAAAPKvH750vNo/bESIUbEJ7z8AAAA/hgEAAAAAAAABMgAAABIAAADMv3740vHaP2xEiFGxCe8/AAAAP4YBAAAAAAAAATMAAAASAAAAjlcNUOBB2z9sRIhRsQnvPwAAAD+WAQAAAAAAAAE0AAAAEgAAAHrfPG2PXNs/bESIUbEJ7z8AAAA/pgEAAAAAAAABNQAAABIAAABoZ2yKPnfbP2xEiFGxCe8/AAAAP6YBAAAAAAAAATYAAAASAAAAQHfLxJys2z9sRIhRsQnvPwAAAD+mAQAAAAAAAAE3AAAAEgAAACz/+uFLx9s/bESIUbEJ7z8AAAA/tQEAAAAAAAABOAAAABIAAAAWhyr/+uHbP2xEiFGxCe8/AAAAP8UBAAAAAAAAATkAAAASAAAAAg9aHKr82z9sRIhRsQnvPwAAAD/FAQAAAAAAAAE6AAAAEgAAANweuVYIMtw/bESIUbEJ7z8AAAA/5AEAAAAAAAABOwAAABIAAAC0LhiRZmfcP2xEiFGxCe8/AAAAP+QBAAAAAAAAATwAAAASAAAAnrZHrhWC3D8MLfGZcvfuPwAAAD/kAQAAAAAAAAE9AAAAEgAAAGRO1gUj0tw/DC3xmXL37j8AAAA/9AEAAAAAAAABPgAAABIAAAAm5mRdMCLdPwwt8Zly9+4/AAAAP/QBAAAAAAAAAT8AAAASAAAAAPbDl45X3T8MLfGZcvfuPwAAAD8DAgAAAAAAAAFAAAAAEgAAAMSNUu+bp90/DC3xmXL37j8AAAA/AwIAAAAAAAABQQAAABIAAACIJeFGqffdP6oVWuIz5e4/AAAAPxMCAAAAAAAAAUIAAAASAAAATL1vnrZH3j+qFVriM+XuPwAAAD8TAgAAAAAAAAFDAAAAEgAAADZFn7tlYt4/Sv7CKvXS7j8AAAA/IwIAAAAAAAABRAAAABIAAAAizc7YFH3eP0r+wir10u4/AAAAPyMCAAAAAAAAAUUAAAASAAAAwoMWhyr/yj84X5mzBXbRPwAAAD8AAAAAAAAAAAFGAAAAEgAAACLDknCj1Ms/OF+ZswV20T8AAAA/pwAAAAAAAAABRwAAABIAAACq8q8fvnTMPzhfmbMFdtE/AAAAP7YAAAAAAAAAAUgAAAASAAAACjIsCTdKzT84X5mzBXbRPwAAAD+2AAAAAAAAAAFJAAAAEgAAAJRhSbhR6s0/OF+ZswV20T8AAAA/xgAAAAAAAAABSgAAABIAAADwoMWhyr/OPzhfmbMFdtE/AAAAP8YAAAAAAAAAAUsAAAASAAAAUOBBi0OVzz84X5mzBXbRPwAAAD/WAAAAAAAAAAFMAAAAEgAAAMSXjlcNUNA/OF+ZswV20T8AAAA/1gAAAAAAAAABTQAAABIAAABMx6sGKPDQP3Ywa0SIUdE/AAAAP+UAAAAAAAAAAU4AAAASAAAA6G6ZmJN10T+2AT3VCi3RPwAAAD/lAAAAAAAAAAFPAAAAEgAAAHCetkeuFdI/NKTg9g/k0D8AAAA/9QAAAAAAAAABUAAAABIAAAD4zdP2yLXSPzSk4PYP5NA/AAAAP/UAAAAAAAAAAVEAAAASAAAAqu2Ra4Ug0z90dbKHkr/QPwAAAD8EAQAAAAAAAAFSAAAAEgAAAFgNUOBBi9M/tEaEGBWb0D8AAAA/BAEAAAAAAAABUwAAABIAAAAyHa8aoMDTP7RGhBgVm9A/AAAAPxQBAAAAAAAAAVQAAAASAAAACC0OVf710z+0RoQYFZvQPwAAAD8UAQAAAAAAAAFVAAAAEgAAAOA8bY9cK9Q/tEaEGBWb0D8AAAA/JAEAAAAAAAABVgAAABIAAAC6TMzJumDUP7RGhBgVm9A/AAAAPyQBAAAAAAAAAVcAAAASAAAAfORaIciw1D+0RoQYFZvQPwAAAD8zAQAAAAAAAAFYAAAAEgAAAEJ86XjVANU/tEaEGBWb0D8AAAA/MwEAAAAAAAABWQAAABIAAADKqwYo8KDVP7RGhBgVm9A/AAAAP0MBAAAAAAAAAVoAAAASAAAAPGNT9Llb1j+0RoQYFZvQPwAAAD9DAQAAAAAAAAFbAAAAEgAAAHSyLhiRZtc/tEaEGBWb0D8AAAA/UwEAAAAAAAABXAAAABIAAACYiTlZF4zYPzSk4PYP5NA/AAAAP1MBAAAAAAAAAV0AAAASAAAAqOhzt0zM2T+2AT3VCi3RPwAAAD9iAQAAAAAAAAFeAAAAEgAAAKTP3TIxJ9s/+I3HIoOa0T8AAAA/YgEAAAAAAAABXwAAABIAAAB4xqboc7fcP3rrIwF+49E/AAAAP3IBAAAAAAAAAWAAAAASAAAATL1vnrZH3j/8SIDfeCzSPwAAAD+BAQAAAAAAAAFhAAAAEgAAADIsCTdKvd8/fKbcvXN10j8AAAA/gQEAAAAAAAABYgAAABIAAACEEWl2xqbgP/4DOZxuvtI/AAAAP4EBAAAAAAAAAWMAAAASAAAA7YxN0edu4T8Av/FYZFDTPwAAAD+RAQAAAAAAAAFkAAAAEgAAAGuAAg9aHOI/ghxON1+Z0z8AAAA/oQEAAAAAAAABZQAAABIAAAD964cvHa/iPwR6qhVa4tM/AAAAP6EBAAAAAAAAAWYAAAASAAAAhRul3jdP4z+E1wb0VCvUPwAAAD+wAQAAAAAAAAFnAAAAEgAAABeHKv/64eM/hNcG9FQr1D8AAAA/sAEAAAAAAAABaAAAABIAAAC9aoACD1rkP0YGNWPST9Q/AAAAP8ABAAAAAAAAAWkAAAASAAAAT9YFI9Ls5D9GBjVj0k/UPwAAAD/AAQAAAAAAAAFqAAAAEgAAAPW5WybmZOU/RgY1Y9JP1D8AAAA/0AEAAAAAAAABawAAABIAAACl2Rmbos/lP0YGNWPST9Q/AAAAP9ABAAAAAAAAAWwAAAASAAAAQIEHLQ5V5j9GBjVj0k/UPwAAAD/fAQAAAAAAAAFtAAAAEgAAAPGgxaHKv+Y/RgY1Y9JP1D8AAAA/3wEAAAAAAAABbgAAABIAAAC/dLxqgALnP0YGNWPST9Q/AAAAP+8BAAAAAAAAAW8AAAASAAAAl4Qbpd435z9GBjVj0k/UPwAAAD/vAQAAAAAAAAFwAAAAEgAAAG6Uet88bec/RgY1Y9JP1D8AAAA//gEAAAAAAAABcQAAABIAAABQ4EGLQ5XnP0YGNWPST9Q/AAAAP/4BAAAAAAAAAXIAAAASAAAAMiwJN0q95z9GBjVj0k/UPwAAAD8OAgAAAAAAAAFzAAAAEgAAACrwoMWhyuc/RgY1Y9JP1D8AAAA/DgIAAAAAAAABdAAAABIAAAAgtDhU+dfnP0YGNWPST9Q/AAAAPx4CAAAAAAAAAXUAAAASAAAACjxocajy5z9GBjVj0k/UPwAAAD8eAgAAAAAAAAF2AAAAEgAAAAAAAAAAAOg/RgY1Y9JP1D8AAAA/LQIAAAAAAAABdwAAABIAAAD2w5eOVw3oP0YGNWPST9Q/AAAAPz0CAAAAAAAAAXgAAAASAAAA5EvHqwYo6D+E1wb0VCvUPwAAAD89AgAAAAAAAAF5AAAAEgAAANgPXzpeNeg/hNcG9FQr1D8AAAA/PQIAAAAAAAABegAAABIAAADEl45XDVDoP4TXBvRUK9Q/AAAAP00CAAAAAAAAAXsAAAASAAAAqONVAxR46D+E1wb0VCvUPwAAAD9NAgAAAAAAAAF8AAAAEgAAAIgvHa8aoOg/xKjYhNcG1D8AAAA/XAIAAAAAAAABfQAAABIAAABgP3zpeNXoPwR6qhVa4tM/AAAAP1wCAAAAAAAAAX4AAAASAAAALhNzsi4Y6T8EeqoVWuLTPwAAAD9sAgAAAAAAAAF/AAAAEgAAAOhumZiTdek/BHqqFVri0z8AAAA/ewIAAAAAAAABgAAAABIAAACYjlcNUODpPwR6qhVa4tM/AAAAP4oCAAAAAAAAAYEAAAASAAAAQHKtEGRY6j9CS3ym3L3TPwAAAD+aAgAAAAAAAAGCAAAAEgAAANDdMjEn6+o/ghxON1+Z0z8AAAA/mgIAAAAAAAABgwAAABIAAABiSbhR6n3rP8LtH8jhdNM/AAAAP6oCAAAAAAAAAYQAAAASAAAA9LQ9cq0Q7D8Av/FYZFDTPwAAAD+qAgAAAAAAAAGFAAAAEgAAAKTU++Zpe+w/QJDD6eYr0z8AAAA/uQIAAAAAAAABhgAAABIAAABMuFHqffPsP4BhlXppB9M/AAAAP7kCAAAAAAAAAYcAAAASAAAAGIxIszM27T++MmcL7OLSPwAAAD/JAgAAAAAAAAGIAAAAEgAAAOZfP3zpeO0//gM5nG6+0j8AAAA/yQIAAAAAAAABiQAAABIAAADIqwYo8KDtPzzVCi3xmdI/AAAAP9kCAAAAAAAAAYoAAAASAAAAvm+etkeu7T98pty9c3XSPwAAAD/ZAgAAAAAAAAGLAAAAEgAAAKr3zdP2yO0/vHeuTvZQ0j8AAAA/6AIAAAAAAAABjAAAABIAAACgu2ViTtbtP/xIgN94LNI/AAAAP+gCAAAAAAAAAY0AAAASAAAAln/98KXj7T86GlJw+wfSPwAAAD/4AgAAAAAAAAGOAAAAEgAAAIxDlX/98O0/OhpScPsH0j8AAAA/BwMAAAAAAAABjwAAABIAAACMQ5V//fDtP3rrIwF+49E/AAAAPxcDAAAAAAAAAZAAAAASAAAAggctDlX+7T+4vPWRAL/RPwAAAD8XAwAAAAAAAAGRAAAAEgAAAG6PXCsEGe4/+I3HIoOa0T8AAAA/JwMAAAAAAAABkgAAABIAAABcF4xIszPuP3Ywa0SIUdE/AAAAPzYDAAAAAAAAAZMAAAASAAAARp+7ZWJO7j80pOD2D+TQPwAAAD82AwAAAAAAAAGUAAAAEgAAACjrghFpdu4/tEaEGBWb0D8AAAA/RgMAAAAAAAABlQAAABIAAAAKN0q9b57uP3C6+cqcLdA/AAAAP0YDAAAAAAAAAZYAAAASAAAA7IIRaXbG7j9dXN76SIDPPwAAAD9WAwAAAAAAAAGXAAAAEgAAAM7O2BR97u4/WaElPlPuzj8AAAA/VgMAAAAAAAABmAAAABIAAAC6VggyLAnvP1fmbIFdXM4/AAAAP2UDAAAAAAAAAZkAAAASAAAAnKLP3TIx7z9VK7TEZ8rNPwAAAD9lAwAAAAAAAAGaAAAAEgAAAJJmZ2yKPu8/U3D7B3I4zT8AAAA/dQMAAAAAAAABmwAAABIAAACIKv/64UvvP88Snyl378w/AAAAP4QDAAAAAAAAAZwAAAASAAAAfu6WiTlZ7z9PtUJLfKbMPwAAAD+EAwAAAAAAAAGdAAAAEgAAAH7ulok5We8/zVfmbIFdzD8AAAA/hAMAAAAAAAABngAAABIAAABsdsam6HPvP036iY6GFMw/AAAAP5QDAAAAAAAAAZ8AAAASAAAAbHbGpuhz7z/LnC2wi8vLPwAAAD+UAwAAAAAAAAGgAAAAEgAAAGA6XjVAge8/Sz/R0ZCCyz8AAAA/pAMAAAAAAAABoQAAABIAAABW/vXDl47vP8fhdPOVOcs/AAAAP7MDAAAAAAAAAaIAAAASAAAAVv71w5eO7z/FJrw2oKfKPwAAAD+zAwAAAAAAAAGjAAAAEgAAAEzCjVLvm+8/w2sDeqoVyj8AAAA/wwMAAAAAAAABpAAAABIAAABMwo1S75vvP7+wSr20g8k/AAAAP8MDAAAAAAAAAaUAAAASAAAAQoYl4Uap7z+99ZEAv/HIPwAAAD/TAwAAAAAAAAGmAAAAEgAAADhKvW+etu8/Od18Zc4WyD8AAAA/0wMAAAAAAAABpwAAABIAAAAuDlX+9cPvPzUixKjYhMc/AAAAP+IDAAAAAAAAAagAAAASAAAALg5V/vXD7z8zZwvs4vLGPwAAAD/iAwAAAAAAAAGpAAAAEgAAAC4OVf71w+8/LPGZcvfOxT8AAAA/8gMAAAAAAAABqgAAABIAAAAuDlX+9cPvP6jYhNcG9MQ/AAAAP/IDAAAAAAAAAasAAAASAAAALg5V/vXD7z+mHcwaEWLEPwAAAD8BBAAAAAAAAAGsAAAAEgAAAC4OVf71w+8/o2ITXhvQwz8AAAA/AQQAAAAAAAABrQAAABIAAAAuDlX+9cPvP53soeQvrMI/AAAAPxEEAAAAAAAAAa4AAAASAAAALg5V/vXD7z8Z1IxJP9HBPwAAAD8RBAAAAAAAAAGvAAAAEgAAADhKvW+etu8/lbt3rk72wD8AAAA/IQQAAAAAAAABsAAAABIAAABMwo1S75vvPxGjYhNeG8A/AAAAPyEEAAAAAAAAAbEAAAASAAAAVv71w5eO7z8a0FOt0BK/PwAAAD8wBAAAAAAAAAGyAAAAEgAAAFb+9cOXju8/GBWb8NqAvj8AAAA/MAQAAAAAAAABswAAABIAAABgOl41QIHvPxgVm/DagL4/AAAAP0AEAAAAAAAAAbQAAAASAAAAbHbGpuhz7z8YFZvw2oC+PwAAAD+OBAAAAAAAAAG1AAAAEgAAAHSyLhiRZu8/GBWb8NqAvj8AAAA/ngQAAAAAAAABtgAAABIAAACIKv/64UvvPxKfKXfvXL0/AAAAP60EAAAAAAAAAbcAAAASAAAApt43T9sj7z8Q5HC6+cq8PwAAAD+tBAAAAAAAAAG4AAAAEgAAAORGqffN0+4/CLNGhBgVuz8AAAA/vQQAAAAAAAABuQAAABIAAAAUc7IuGJHuPwI91Qot8bk/AAAAP70EAAAAAAAAAboAAAASAAAARp+7ZWJO7j/4C6vUSzu4PwAAAD+9BAAAAAAAAAG7AAAAEgAAAHjLxJysC+4/8NqAnmqFtj8AAAA/zQQAAAAAAAABvAAAABIAAAC0MzZFn7vtP+ipVmiJz7Q/AAAAP9wEAAAAAAAAAb0AAAASAAAA1OdumZiT7T/eeCwyqBmzPwAAAD/cBAAAAAAAAAG+AAAAEgAAAOZfP3zpeO0/3L1zdbKHsj8AAAA/7AQAAAAAAAABvwAAABIAAAD61w9fOl7tP9oCu7i89bE/AAAAP+wEAAAAAAAAAcAAAAASAAAABBR40OJQ7T/aAru4vPWxPwAAAD/7BAAAAAAAAAHBAAAAEgAAAA5Q4EGLQ+0/1kcC/MZjsT8AAAA/KgUAAAAAAAABwgAAABIAAAAYjEizMzbtP9ZHAvzGY7E/AAAAPzoFAAAAAAAAAcMAAAASAAAANkCBBy0O7T/UjEk/0dGwPwAAAD86BQAAAAAAAAHEAAAAEgAAAFb0uVsm5uw/0tGQgts/sD8AAAA/SgUAAAAAAAABxQAAABIAAAByqPKvH77sP5wtsIvLW68/AAAAP0oFAAAAAAAAAcYAAAASAAAAmpiTdcGI7D+QQc2Y9BOtPwAAAD9ZBQAAAAAAAAHHAAAAEgAAAMSINDtjU+w/iFXqpR3Mqj8AAAA/WQUAAAAAAAAByAAAABIAAADqeNUABR7sP4DfeCwyqKk/AAAAP2kFAAAAAAAAAckAAAASAAAACC0OVf716z9085U5W2CnPwAAAD9pBQAAAAAAAAHKAAAAEgAAADAdrxqgwOs/bn0kwG88pj8AAAA/eAUAAAAAAAABywAAABIAAABO0edumZjrP2oHs0aEGKU/AAAAP3gFAAAAAAAAAcwAAAASAAAAbIUgw5Jw6z9kkUHNmPSjPwAAAD+IBQAAAAAAAAHNAAAAEgAAAID98KXjVes/ZJFBzZj0oz8AAAA/iAUAAAAAAAABzgAAABIAAACUdcGINDvrP2SRQc2Y9KM/AAAAP5gFAAAAAAAAAc8AAAASAAAAqO2Ra4Ug6z9gG9BTrdCiPwAAAD+YBQAAAAAAAAHQAAAAEgAAAL5lYk7WBes/YBvQU63Qoj8AAAA/pwUAAAAAAAAB0QAAABIAAADIocq/fvjqP2Ab0FOt0KI/AAAAP6cFAAAAAAAAAdIAAAASAAAA2hmbos/d6j9gG9BTrdCiPwAAAD+3BQAAAAAAAAHTAAAAEgAAAORVAxR40Oo/YBvQU63Qoj8AAAA/twUAAAAAAAAB1AAAABIAAAD4zdP2yLXqP2Ab0FOt0KI/AAAAP8cFAAAAAAAAAdUAAAASAAAADEak2Rmb6j9gG9BTrdCiPwAAAD/HBQAAAAAAAAHWAAAAEgAAACC+dLxqgOo/YBvQU63Qoj8AAAA/1gUAAAAAAAAB1wAAABIAAAAs+twtE3PqP2Ab0FOt0KI/AAAAP9YFAAAAAAAAAdgAAAASAAAAQHKtEGRY6j9gG9BTrdCiPwAAAD/mBQAAAAAAAAHZAAAAEgAAAEiuFYIMS+o/YBvQU63Qoj8AAAA/5gUAAAAAAAAB2gAAABIAAABS6n3ztD3qP2Ab0FOt0KI/AAAAP/UFAAAAAAAAAdsAAAASAAAAXCbmZF0w6j9gG9BTrdCiPwAAAD8FBgAAAAAAAAHcAAAAEgAAAGZiTtYFI+o/YBvQU63Qoj8AAAA/FQYAAAAAAAAB3QAAABIAAABwnrZHrhXqP2Ab0FOt0KI/AAAAPxUGAAAAAAAAAd4AAAASAAAAjlLvm6ft6T9gG9BTrdCiPwAAAD8kBgAAAAAAAAHfAAAAEgAAAKwGKPCgxek/WKVe2sGsoT8AAAA/JAYAAAAAAAAB4AAAABIAAADU9si1QpDpP1Iv7WDWiKA/AAAAPzQGAAAAAAAAAeEAAAASAAAAEF86XjVA6T+QhhTc/oGcPwAAAD80BgAAAAAAAAHiAAAAEgAAAGA/fOl41eg/hJox6Sc6mj8AAAA/RAYAAAAAAAAB4wAAABIAAACyH750vGroP2zCawN6qpU/AAAAP0QGAAAAAAAAAeQAAAASAAAAFHjQ4lDl5z9g1ogQo2KTPwAAAD9TBgAAAAAAAAHlAAAAEgAAAFwcqvzrh+c/YNaIEKNikz8AAAA/UwYAAAAAAAAB5gAAABIAAACr/OuHLx3nP1jqpR3MGpE/AAAAP2MGAAAAAAAAAecAAAASAAAA8aDFocq/5j+Y/IVV6qWNPwAAAD9jBgAAAAAAAAHoAAAAEgAAACPNztgUfeY/mPyFVeqljT8AAAA/cgYAAAAAAAAB6QAAABIAAABLvW+etkfmP5j8hVXqpY0/AAAAP3IGAAAAAAAAAeoAAAASAAAAc60QZFgS5j+Y/IVV6qWNPwAAAD+CBgAAAAAAAAHrAAAAEgAAAJFhSbhR6uU/mPyFVeqljT8AAAA/ggYAAAAAAAAB7AAAABIAAADDjVLvm6flP5j8hVXqpY0/AAAAP5IGAAAAAAAAAe0AAAASAAAA4UGLQ5V/5T+Y/IVV6qWNPwAAAD+SBgAAAAAAAAHuAAAAEgAAAAkyLAk3SuU/mPyFVeqljT8AAAA/oQYAAAAAAAAB7wAAABIAAAAdqvzrhy/lP5j8hVXqpY0/AAAAP6EGAAAAAAAAAfAAAAASAAAAO141QIEH5T+Y/IVV6qWNPwAAAD+xBgAAAAAAAAHxAAAAEgAAAFkSbpR63+Q/mPyFVeqljT8AAAA/sQYAAAAAAAAB8gAAABIAAACLPnfLxJzkP5j8hVXqpY0/AAAAP8EGAAAAAAAAAfMAAAASAAAAsy4YkWZn5D+Y/IVV6qWNPwAAAD/BBgAAAAAAAAH0AAAAEgAAAOVaIciwJOQ/mPyFVeqljT8AAAA/0AYAAAAAAAAB9QAAABIAAAANS8KNUu/jP4AkwG88Fok/AAAAP+AGAAAAAAAAAfYAAAASAAAAP3fLxJys4z+AJMBvPBaJPwAAAD/gBgAAAAAAAAH3AAAAEgAAAHGj1PvmaeM/gCTAbzwWiT8AAAA/4AYAAAAAAAAB+AAAABIAAACkz90yMSfjP4AkwG88Fok/AAAAP+8GAAAAAAAAAfkAAAASAAAA6XO3TMzJ4j+AJMBvPBaJPwAAAD/vBgAAAAAAAAH6AAAAEgAAACXcKPW+eeI/gCTAbzwWiT8AAAA//wYAAAAAAAAB+wAAABIAAABYCDIsCTfiP2hM+omOhoQ/AAAAP/8GAAAAAAAAAfwAAAASAAAAlHCj1Pvm4T9oTPqJjoaEPwAAAD8PBwAAAAAAAAH9AAAAEgAAANDYFH3uluE/aEz6iY6GhD8AAAA/HgcAAAAAAAAB/gAAABIAAAAWfe6WiTnhP2hM+omOhoQ/AAAAPx4HAAAAAAAAAf8AAAASAAAASKn3zdP24D9oTPqJjoaEPwAAAD8uBwAAAAAAAAEAAQAAEgAAAIQRaXbGpuA/aEz6iY6GhD8AAAA/LgcAAAAAAAABAQEAABIAAACrAQo8aHHgP2hM+omOhoQ/AAAAPz4HAAAAAAAAAQIBAAASAAAA3S0Tc7Iu4D9oTPqJjoaEPwAAAD8+BwAAAAAAAAEDAQAAEgAAAAw8aHGo8t8/aEz6iY6GhD8AAAA/TQcAAAAAAAABBAEAABIAAABGpNkZm6LfP2hM+omOhoQ/AAAAP00HAAAAAAAAAQUBAAASAAAAloQbpd433z9oTPqJjoaEPwAAAD9dBwAAAAAAAAEGAQAAEgAAANTsjE3R594/aEz6iY6GhD8AAAA/XQcAAAAAAAABBwEAABIAAAD83C0Tc7LeP2hM+omOhoQ/AAAAP2wHAAAAAAAAAQgBAAASAAAAIs3O2BR93j9oTPqJjoaEPwAAAD9sBwAAAAAAAAEJAQAAEgAAAEy9b562R94/aEz6iY6GhD8AAAA/fAcAAAAAAAABCgEAABIAAAB0rRBkWBLeP2hM+omOhoQ/AAAAP3wHAAAAAAAAAQsBAAASAAAAiCXhRqn33T+AJMBvPBaJPwAAAD+MBwAAAAAAAAEMAQAAEgAAAMSNUu+bp90/gCTAbzwWiT8AAAA/jAcAAAAAAAABDQEAABIAAAAA9sOXjlfdP4AkwG88Fok/AAAAP5sHAAAAAAAAAQ4BAAASAAAAPF41QIEH3T+AJMBvPBaJPwAAAD+bBwAAAAAAAAEPAQAAEgAAAHjGpuhzt9w/gCTAbzwWiT8AAAA/qwcAAAAAAAABEAEAABIAAADIpuhzt0zcP5j8hVXqpY0/AAAAP6sHAAAAAAAAAREBAAASAAAAFocq//rh2z9Y6qUdzBqRPwAAAD+7BwAAAAAAAAESAQAAEgAAAGhnbIo+d9s/WOqlHcwakT8AAAA/uwcAAAAAAAABEwEAABIAAADgN0/bI9faP1jqpR3MGpE/AAAAP8oHAAAAAAAAARQBAAASAAAAMBiRZmds2j9Y6qUdzBqRPwAAAD/KBwAAAAAAAAEVAQAAEgAAAJRwo9T75tk/WOqlHcwakT8AAAA/2gcAAAAAAAABFgEAABIAAAAMQYYl4UbZP1jqpR3MGpE/AAAAP9oHAAAAAAAAARcBAAASAAAAmIk5WReM2D9g1ogQo2KTPwAAAD/pBwAAAAAAAAEYAQAAEgAAAPzhS8erBtg/YNaIEKNikz8AAAA/6QcAAAAAAAABGQEAABIAAABeOl41QIHXP2DWiBCjYpM/AAAAP/kHAAAAAAAAARoBAAASAAAAxJJwo9T71j9g1ogQo2KTPwAAAD8JCAAAAAAAAAEbAQAAEgAAAAD74UvHq9Y/YNaIEKNikz8AAAA/CQgAAAAAAAABHAEAABIAAAA8Y1P0uVvWP2DWiBCjYpM/AAAAPxgIAAAAAAAAAR0BAAASAAAAjEOVf/3w1T9g1ogQo2KTPwAAAD8YCAAAAAAAAAEeAQAAEgAAAMqrBijwoNU/YNaIEKNikz8AAAA/KAgAAAAAAAABHwEAABIAAAAYjEizMzbVP2DWiBCjYpM/AAAAPygIAAAAAAAAASABAAASAAAAVPS5Wybm1D9g1ogQo2KTPwAAAD84CAAAAAAAAAEhAQAAEgAAAJBcKwQZltQ/YNaIEKNikz8AAAA/OAgAAAAAAAABIgEAABIAAADMxJysC0bUP2DWiBCjYpM/AAAAP0cIAAAAAAAAASMBAAASAAAAHKXeN0/b0z9g1ogQo2KTPwAAAD9HCAAAAAAAAAEkAQAAEgAAAFgNUOBBi9M/YNaIEKNikz8AAAA/VwgAAAAAAAABJQEAABIAAAC8ZWJO1gXTP2DWiBCjYpM/AAAAP1cIAAAAAAAAASYBAAASAAAADEak2Rmb0j9g1ogQo2KTPwAAAD9mCAAAAAAAAAEnAQAAEgAAAHCetkeuFdI/YNaIEKNikz8AAAA/ZggAAAAAAAABKAEAABIAAADobpmYk3XRP2DWiBCjYpM/AAAAP3YIAAAAAAAAASkBAAASAAAAOE/bI9cK0T9g1ogQo2KTPwAAAD92CAAAAAAAAAEqAQAAEgAAAIgvHa8aoNA/YNaIEKNikz8AAAA/hggAAAAAAAABKwEAABIAAADEl45XDVDQP2DWiBCjYpM/AAAAP4YIAAAAAAAAASwBAAASAAAALPCgxaHKzz9g1ogQo2KTPwAAAD+VCAAAAAAAAAEtAQAAEgAAAHjQ4lDlX88/YNaIEKNikz8AAAA/lQgAAAAAAAABLgEAABIAAADwoMWhyr/OP2DWiBCjYpM/AAAAP6UIAAAAAAAAAS8BAAASAAAAQIEHLQ5Vzj9g1ogQo2KTPwAAAD+lCAAAAAAAAAEwAQAAEgAAALhR6n3ztM0/YNaIEKNikz8AAAA/tQgAAAAAAAABMQEAABIAAABaEm6Uet/MP2DWiBCjYpM/AAAAP7UIAAAAAAAAATIBAAASAAAA0uJQ5V8/zD9swmsDeqqVPwAAAD/ECAAAAAAAAAEzAQAAEgAAAEqzMzZFn8s/bMJrA3qqlT8AAAA/xAgAAAAAAAABNAEAABIAAADqc7dMzMnKP2zCawN6qpU/AAAAP9QIAAAAAAAAATUBAAASAAAAYkSanbEpyj9swmsDeqqVPwAAAD/UCAAAAAAAAAE2AQAAEgAAAAIFHrQ4VMk/bMJrA3qqlT8AAAA/4wgAAAAAAAABNwEAABIAAABS5V8/fOnIP2zCawN6qpU/AAAAP+MIAAAAAAAAATgBAAASAAAAetUABR60yD94rk72UPKXPwAAAD/zCAAAAAAAAAE5AQAAEgAAAKLFocq/fsg/eK5O9lDylz8AAAA/8wgAAAAAAAABOgEAABIAAACixaHKv37IP5CGFNz+gZw/AAAAP68JAAAAAAAAATsBAAASAAAAosWhyr9+yD9SL+1g1oigPwAAAD++CQAAAAAAAAE8AQAAEgAAAMq1QpBhScg/YBvQU63Qoj8AAAA/vgkAAAAAAAABPQEAABIAAADKtUKQYUnIP2oHs0aEGKU/AAAAP84JAAAAAAAAAT4BAAASAAAAyrVCkGFJyD96aQezRoSoPwAAAD/OCQAAAAAAAAE/AQAAEgAAAMq1QpBhScg/iFXqpR3Mqj8AAAA/3QkAAAAAAAABQAEAABIAAADKtUKQYUnIP5BBzZj0E60/AAAAP90JAAAAAAAAAUEBAAASAAAAyrVCkGFJyD+cLbCLy1uvPwAAAD/tCQAAAAAAAAFCAQAAEgAAAMq1QpBhScg/1IxJP9HRsD8AAAA/7QkAAAAAAAABQwEAABIAAADKtUKQYUnIP9oCu7i89bE/AAAAP/0JAAAAAAAAAUQBAAASAAAAyrVCkGFJyD/cvXN1soeyPwAAAD/9CQAAAAAAAAFFAQAAEgAAAMq1QpBhScg/5u6dq5M9tD8AAAA/DAoAAAAAAAABRgEAABIAAADKtUKQYUnIP+xkDyV/YbU/AAAAPwwKAAAAAAAAAUcBAAASAAAAyrVCkGFJyD/uH8jhdPO1PwAAAD8cCgAAAAAAAAFIAQAAEgAAAMq1QpBhScg/9JU5W2AXtz8AAAA/HAoAAAAAAAABSQEAABIAAADKtUKQYUnIP/gLq9RLO7g/AAAAPywKAAAAAAAAAUoBAAASAAAAyrVCkGFJyD/8xmORQc24PwAAAD87CgAAAAAAAAFLAQAAEgAAAMq1QpBhScg//oEcTjdfuT8AAAA/OwoAAAAAAAABTAEAABIAAACixaHKv37IPwb4jccig7o/AAAAPzsKAAAAAAAAAU0BAAASAAAAetUABR60yD8Kbv9ADqe7PwAAAD9LCgAAAAAAAAFOAQAAEgAAAHrVAAUetMg/EORwuvnKvD8AAAA/WgoAAAAAAAABTwEAABIAAABS5V8/fOnIPxZa4jPl7r0/AAAAP1oKAAAAAAAAAVABAAASAAAAUuVfP3zpyD8eiwxqxqS/PwAAAD9aCgAAAAAAAAFRAQAAEgAAACr1vnnaHsk/kgC/8VhkwD8AAAA/agoAAAAAAAABUgEAABIAAAAq9b552h7JPxYZ1IxJP8E/AAAAP3oKAAAAAAAAAVMBAAASAAAAKvW+edoeyT+aMeknOhrCPwAAAD96CgAAAAAAAAFUAQAAEgAAAAIFHrQ4VMk/neyh5C+swj8AAAA/iQoAAAAAAAABVQEAABIAAAACBR60OFTJP6GnWqElPsM/AAAAP4kKAAAAAAAAAVYBAAASAAAA2hR97paJyT+jYhNeG9DDPwAAAD+ZCgAAAAAAAAFXAQAAEgAAANoUfe6Wick/ph3MGhFixD8AAAA/mQoAAAAAAAABWAEAABIAAADaFH3ulonJP6jYhNcG9MQ/AAAAP6kKAAAAAAAAAVkBAAASAAAAsiTcKPW+yT+rkz2U/IXFPwAAAD+pCgAAAAAAAAFaAQAAEgAAALIk3Cj1vsk/rk72UPIXxj8AAAA/uAoAAAAAAAABWwEAABIAAACyJNwo9b7JPzGsUi/tYMY/AAAAP7gKAAAAAAAAAVwBAAASAAAAsiTcKPW+yT8zZwvs4vLGPwAAAD/ICgAAAAAAAAFdAQAAEgAAALIk3Cj1vsk/tcRnyt07xz8AAAA/yAoAAAAAAAABXgEAABIAAACKNDtjU/TJP7d/IIfTzcc/AAAAP9cKAAAAAAAAAV8BAAASAAAAijQ7Y1P0yT853XxlzhbIPwAAAD/nCgAAAAAAAAFgAQAAEgAAAGJEmp2xKco/uTrZQ8lfyD8AAAA/FgsAAAAAAAABYQEAABIAAABiRJqdsSnKP731kQC/8cg/AAAAPyYLAAAAAAAAAWIBAAASAAAAOlT51w9fyj8/U+7euTrJPwAAAD8mCwAAAAAAAAFjAQAAEgAAADpU+dcPX8o/v7BKvbSDyT8AAAA/NQsAAAAAAAABZAEAABIAAAASZFgSbpTKP0PJX1ilXso/AAAAPzULAAAAAAAAAWUBAAASAAAAEmRYEm6Uyj/FJrw2oKfKPwAAAD9FCwAAAAAAAAFmAQAAEgAAABJkWBJulMo/R4QYFZvwyj8AAAA/RQsAAAAAAAABZwEAABIAAADqc7dMzMnKP0s/0dGQgss/AAAAP1QLAAAAAAAAAWgBAAASAAAA6nO3TMzJyj9N+omOhhTMPwAAAD9UCwAAAAAAAAFpAQAAEgAAAOpzt0zMyco/zVfmbIFdzD8AAAA/ZAsAAAAAAAABagEAABIAAADqc7dMzMnKP0+1Qkt8psw/AAAAP3QLAAAAAAAAAWsBAAASAAAA6nO3TMzJyj/PEp8pd+/MPwAAAD+DCwAAAAAAAAFsAQAAEgAAAMKDFocq/8o/U3D7B3I4zT8AAAA/0QsAAAAAAAABbQEAABIAAADCgxaHKv/KP1UrtMRnys0/AAAAP9ELAAAAAAAAAW4BAAASAAAAmpN1wYg0yz/XiBCjYhPOPwAAAD/hCwAAAAAAAAFvAQAAEgAAAJqTdcGINMs/V+ZsgV1czj8AAAA/4QsAAAAAAAABcAEAABIAAACak3XBiDTLP9lDyV9Ypc4/AAAAP/ELAAAAAAAAAXEBAAASAAAAmpN1wYg0yz9ZoSU+U+7OPwAAAD8vDAAAAAAAAAFyAQAAEgAAAHKj1Pvmacs/3f6BHE43zz8AAAA/PwwAAAAAAAABcwEAABIAAAByo9T75mnLP11c3vpIgM8/AAAAPz8MAAAAAAAAAXQBAAASAAAAcqPU++Zpyz/fuTrZQ8nPPwAAAD9eDAAAAAAAAAF1AQAAEgAAAHKj1Pvmacs/sIvLWx8J0D8AAAA/XgwAAAAAAAABdgEAABIAAAByo9T75mnLP3C6+cqcLdA/AAAAP14MAAAAAAAAAXcBAAASAAAAcqPU++Zpyz8w6Sc6GlLQPwAAAD9uDAAAAAAAAAs=</ink>
</athena>
</file>

<file path=customXml/item19.xml><?xml version="1.0" encoding="utf-8"?>
<athena xmlns="http://schemas.microsoft.com/edu/athena" version="0.1.2681.0">
  <media streamable="true" recordStart="493982" recordEnd="528700" recordLength="1460633" start="493982" end="528700" audioFormat="{00001610-0000-0010-8000-00AA00389B71}" audioRate="44100" muted="false" volume="0.8" fadeIn="0" fadeOut="0" videoFormat="{34363248-0000-0010-8000-00AA00389B71}" videoRate="30" videoWidth="960" videoHeight="720"/>
</athena>
</file>

<file path=customXml/item2.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GknAAAAAAAABfL///8MQWN0aW9uVHlwZVYxAQAAAAd2YWx1ZV9fAAgCAAAAAAAAAAEFAAAABAAAAAkPAAAACRAAAADyTAAAAAAAAAHv////8v///wAAAAABBgAAAAQAAAAJEgAAAAkTAAAADocAAAAAAAAB7P////L///8AAAAAAQcAAAAEAAAACRUAAAAJFgAAACKVAAAAAAAAAen////y////AAAAAAEIAAAABAAAAAkYAAAACRkAAACkmAAAAAAAAAHm////8v///wAAAAABCQAAAAQAAAAJGwAAAAkcAAAAwKcAAAAAAAAB4/////L///8AAAAAAQoAAAAEAAAACR4AAAAJHwAAAMe9AAAAAAAAAeD////y////AAAAAAULAAAADUNsZWFyQ2FudmFzVjECAAAACVN0YXJ0VGltZQRUeXBlAAQQDEFjdGlvblR5cGVWMQIAAAACAAAAmesAAAAAAAAB3/////L///8AAAAABQwAAAAPUGVuQXR0cmlidXRlc1YxCgAAAAdfY29sb3JBB19jb2xvclIHX2NvbG9yRwdfY29sb3JCCkZpdFRvQ3VydmUGSGVpZ2h0Dklnbm9yZVByZXNzdXJlDUlzSGlnaGxpZ2h0ZXIFU2hhcGUFV2lkdGgAAAAAAAAAAAQAAgICAgEGAQEMQnJ1c2hTaGFwZVYxAgAAAAYCAAAA//BaKAAAAAAAAAAiQAAABd7///8MQnJ1c2hTaGFwZVYxAQAAAAd2YWx1ZV9fAAgCAAAAAQAAAAAAAAAAACJABQ0AAAAKSW5rVHJhY2VWMQMAAAANTGlzdGAxK19pdGVtcwxMaXN0YDErX3NpemUPTGlzdGAxK192ZXJzaW9uBAAAGFNoYXJlZC5JbmtpbmcuSW5rUG9pbnRbXQIAAAAICAIAAAAJIwAAAAwBAAAMAQAAAQ8AAAAMAAAA//BaKAAAAAAAAAAiQAAAAdz////e////AQAAAAAAAAAAACJAARAAAAANAAAACSUAAABsAAAAbAAAAAESAAAADAAAAP/wWigAAAAAAAAAIkAAAAHa////3v///wEAAAAAAAAAAAAiQAETAAAADQAAAAknAAAAUQAAAFEAAAABFQAAAAwAAAD/8FooAAAAAAAAACJAAAAB2P///97///8BAAAAAAAAAAAAIkABFgAAAA0AAAAJKQAAAB8AAAAfAAAAARgAAAAMAAAA//BaKAAAAAAAAAAiQAAAAdb////e////AQAAAAAAAAAAACJAARkAAAANAAAACSsAAAAgAAAAIAAAAAEbAAAADAAAAP/wWigAAAAAAAAAIkAAAAHU////3v///wEAAAAAAAAAAAAiQAEcAAAADQAAAAktAAAAfQAAAH0AAAABHgAAAAwAAAD/8FooAAAAAAAAACJAAAAB0v///97///8BAAAAAAAAAAAAIkABHwAAAA0AAAAJLwAAAEEAAABBAAAAByMAAAAAAQAAAAAC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N9AclAAAAAAEAAACAAAAABApJbmtQb2ludFYxAgA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0UBycAAAAAAQAAAIAAAAAECklua1BvaW50VjECAA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DS8HKQAAAAABAAAAIAAAAAQKSW5rUG9pbnRWMQIAAAAJ+QEAAAn6AQAACfsBAAAJ/AEAAAn9AQAACf4BAAAJ/wEAAAkAAgAACQECAAAJAgIAAAkDAgAACQQCAAAJBQIAAAkGAgAACQcCAAAJCAIAAAkJAgAACQoCAAAJCwIAAAkMAgAACQ0CAAAJDgIAAAkPAgAACRACAAAJEQIAAAkSAgAACRMCAAAJFAIAAAkVAgAACRYCAAAJFwIAAAoHKwAAAAABAAAAIAAAAAQKSW5rUG9pbnRWMQIAAAAJGAIAAAkZAgAACRoCAAAJGwIAAAkcAgAACR0CAAAJHgIAAAkfAgAACSACAAAJIQIAAAkiAgAACSMCAAAJJAIAAAklAgAACSYCAAAJJwIAAAkoAgAACSkCAAAJKgIAAAkrAgAACSwCAAAJLQIAAAkuAgAACS8CAAAJMAIAAAkxAgAACTICAAAJMwIAAAk0AgAACTUCAAAJNgIAAAk3AgAABy0AAAAAAQAAAIAAAAAECklua1BvaW50VjECAA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0DBy8AAAAAAQAAAIAAAAAECklua1BvaW50VjECAA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0/BTAAAAAKSW5rUG9pbnRWMQQAAAABWAFZDlByZXNzdXJlRmFjdG9yCVRpbWVTdGFtcAAAAAAGBgsQAgAAAHOtY3thztY/zF1LyAc9uz8AAAA/AAAAAAAAAAABMQAAADAAAABuQb2nbtzWP8xdS8gHPbs/AAAAPz8AAAAAAAAAATIAAAAwAAAAaNUW1Hvq1j/MXUvIBz27PwAAAD9OAAAAAAAAAAEzAAAAMAAAAGNpcACJ+NY/zF1LyAc9uz8AAAA/XgAAAAAAAAABNAAAADAAAABe/ckslgbXP9zO91Pjpbs/AAAAP14AAAAAAAAAATUAAAAwAAAAWZEjWaMU1z/czvdT46W7PwAAAD99AAAAAAAAAAE2AAAAMAAAAFmRI1mjFNc/5D+k374OvD8AAAA/nAAAAAAAAAABNwAAADAAAABUJX2FsCLXP+Q/pN++Drw/AAAAP5wAAAAAAAAAATgAAAAwAAAAVCV9hbAi1z/0sFBrmne8PwAAAD+sAAAAAAAAAAE5AAAAMAAAAEhNMN7KPtc/9LBQa5p3vD8AAAA/rAAAAAAAAAABOgAAADAAAABD4YkK2EzXP/wh/fZ14Lw/AAAAP7wAAAAAAAAAATsAAAAwAAAAPnXjNuVa1z/8If32deC8PwAAAD+8AAAAAAAAAAE8AAAAMAAAADkJPWPyaNc/DJOpglFJvT8AAAA/ywAAAAAAAAABPQAAADAAAAA0nZaP/3bXPwyTqYJRSb0/AAAAP8sAAAAAAAAAAT4AAAAwAAAALzHwuwyF1z8cBFYOLbK9PwAAAD/bAAAAAAAAAAE/AAAAMAAAACnFSegZk9c/JHUCmggbvj8AAAA/2wAAAAAAAAABQAAAADAAAAAf7fxANK/XPzTmriXkg74/AAAAP+oAAAAAAAAAAUEAAAAwAAAAFRWwmU7L1z88V1uxv+y+PwAAAD/6AAAAAAAAAAFCAAAAMAAAAAk9Y/Jo59c/TMgHPZtVvz8AAAA/+gAAAAAAAAABQwAAADAAAAD/ZBZLgwPYP1Q5tMh2vr8/AAAAP/oAAAAAAAAAAUQAAAAwAAAA9YzJo50f2D+6jQbwFkjAPwAAAD8KAQAAAAAAAAFFAAAAMAAAAPAgI9CqLdg/uo0G8BZIwD8AAAA/CgEAAAAAAAABRgAAADAAAADqtHz8tzvYPz7G3LWEfMA/AAAAPxkBAAAAAAAAAUcAAAAwAAAA5UjWKMVJ2D8+xty1hHzAPwAAAD8pAQAAAAAAAAFIAAAAMAAAANpwiYHfZdg/PsbctYR8wD8AAAA/KQEAAAAAAAABSQAAADAAAADVBOOt7HPYPz7G3LWEfMA/AAAAPzkBAAAAAAAAAUoAAAAwAAAAyiyWBgeQ2D/G/rJ78rDAPwAAAD85AQAAAAAAAAFLAAAAMAAAALvooosuutg/xv6ye/KwwD8AAAA/SAEAAAAAAAABTAAAADAAAACqpK8QVuTYP8b+snvysMA/AAAAP0gBAAAAAAAAAU0AAAAwAAAAlvQVwooc2T/G/rJ78rDAPwAAAD9YAQAAAAAAAAFOAAAAMAAAAIawIkeyRtk/xv6ye/KwwD8AAAA/WAEAAAAAAAABTwAAADAAAAByAIn45n7ZP8b+snvysMA/AAAAP2cBAAAAAAAAAVAAAAAwAAAAXFDvqRu32T/G/rJ78rDAPwAAAD9nAQAAAAAAAAFRAAAAMAAAAEwM/C5D4dk/xv6ye/KwwD8AAAA/dwEAAAAAAAABUgAAADAAAAAx8LsMhSfaP8b+snvysMA/AAAAP3cBAAAAAAAAAVMAAAAwAAAAHUAivrlf2j/G/rJ78rDAPwAAAD+HAQAAAAAAAAFUAAAAMAAAAAIk4pv7pdo/xv6ye/KwwD8AAAA/hwEAAAAAAAABVQAAADAAAADoB6J5PezaP8b+snvysMA/AAAAP5YBAAAAAAAAAVYAAAAwAAAA2cOu/mQW2z/G/rJ78rDAPwAAAD+mAQAAAAAAAAFXAAAAMAAAAMh/u4OMQNs/xv6ye/KwwD8AAAA/pgEAAAAAAAABWAAAADAAAAC+p27cplzbP8b+snvysMA/AAAAP6YBAAAAAAAAAVkAAAAwAAAArmN7Yc6G2z/G/rJ78rDAPwAAAD+2AQAAAAAAAAFaAAAAMAAAAKn31I3blNs/PsbctYR8wD8AAAA/tgEAAAAAAAABWwAAADAAAACkiy666KLbPz7G3LWEfMA/AAAAP8UBAAAAAAAAAVwAAAAwAAAAmbPhEgO/2z8+xty1hHzAPwAAAD/VAQAAAAAAAAFdAAAAMAAAAI7blGsd29s/MlUwKqkTwD8AAAA/1QEAAAAAAAABXgAAADAAAACJb+6XKunbPzJVMCqpE8A/AAAAP9UBAAAAAAAAAV8AAAAwAAAAhANIxDf32z8yVTAqqRPAPwAAAD/kAQAAAAAAAAFgAAAAMAAAAHor+xxSE9w/VDm0yHa+vz8AAAA/5AEAAAAAAAABYQAAADAAAAB0v1RJXyHcP1Q5tMh2vr8/AAAAP/QBAAAAAAAAAWIAAAAwAAAAb1OudWwv3D9UObTIdr6/PwAAAD/0AQAAAAAAAAFjAAAAMAAAAGnnB6J5Pdw/VDm0yHa+vz8AAAA/BAIAAAAAAAABZAAAADAAAABke2HOhkvcP1Q5tMh2vr8/AAAAPyMCAAAAAAAAAWUAAAAwAAAAXw+7+pNZ3D9MyAc9m1W/PwAAAD8jAgAAAAAAAAFmAAAAMAAAAFQ3blOuddw/TMgHPZtVvz8AAAA/MwIAAAAAAAABZwAAADAAAABF83rY1Z/cP0zIBz2bVb8/AAAAP0ICAAAAAAAAAWgAAAAwAAAANK+HXf3J3D9MyAc9m1W/PwAAAD9CAgAAAAAAAAFpAAAAMAAAABuTRzs/EN0/PFdbsb/svj8AAAA/UgIAAAAAAAABagAAADAAAAABdwcZgVbdPzxXW7G/7L4/AAAAP1ICAAAAAAAAAWsAAAAwAAAA3IJ6T9243T805q4l5IO+PwAAAD9hAgAAAAAAAAFsAAAAMAAAAMJmOi0f/90/NOauJeSDvj8AAAA/YQIAAAAAAAABbQAAADAAAACi3lM3blPePzTmriXkg74/AAAAP3ECAAAAAAAAAW4AAAAwAAAAfurGbcq13j8kdQKaCBu+PwAAAD9xAgAAAAAAAAFvAAAAMAAAAF5i4HcZCt8/JHUCmggbvj8AAAA/gQIAAAAAAAABcAAAADAAAAA4blOudWzfPyR1ApoIG74/AAAAP4ECAAAAAAAAAXEAAAAwAAAAHlITjLey3z8cBFYOLbK9PwAAAD+QAgAAAAAAAAFyAAAAMAAAAAQ202n5+N8/HARWDi2yvT8AAAA/kAIAAAAAAAABcwAAADAAAADyVvY5pCbgPxwEVg4tsr0/AAAAP6ACAAAAAAAAAXQAAAAwAAAA536pkr5C4D8cBFYOLbK9PwAAAD+gAgAAAAAAAAF1AAAAMAAAAN2mXOvYXuA/HARWDi2yvT8AAAA/sAIAAAAAAAABdgAAADAAAADVBOOt7HPgPxwEVg4tsr0/AAAAP7ACAAAAAAAAAXcAAAAwAAAAz5g82vmB4D8Mk6mCUUm9PwAAAD+/AgAAAAAAAAF4AAAAMAAAAMj2wpwNl+A/DJOpglFJvT8AAAA/vwIAAAAAAAABeQAAADAAAADFwO8yFJ7gPwyTqYJRSb0/AAAAP88CAAAAAAAAAXoAAAAwAAAAwFRJXyGs4D8Mk6mCUUm9PwAAAD/PAgAAAAAAAAF7AAAAMAAAALvooosuuuA/DJOpglFJvT8AAAA/3gIAAAAAAAABfAAAADAAAAC1fPy3O8jgPwyTqYJRSb0/AAAAP94CAAAAAAAAAX0AAAAwAAAAs0YpTkLP4D8Mk6mCUUm9PwAAAD/uAgAAAAAAAAF+AAAAMAAAAK3agnpP3eA/DJOpglFJvT8AAAA/7gIAAAAAAAABfwAAADAAAACobtymXOvgPwyTqYJRSb0/AAAAP/4CAAAAAAAAAYAAAAAwAAAApjgJPWPy4D8Mk6mCUUm9PwAAAD/+AgAAAAAAAAGBAAAAMAAAAKDMYmlwAOE/DJOpglFJvT8AAAA/DQMAAAAAAAABggAAADAAAACdlo//dgfhPwyTqYJRSb0/AAAAPw0DAAAAAAAAAYMAAAAwAAAAmCrpK4QV4T8Mk6mCUUm9PwAAAD8dAwAAAAAAAAGEAAAAMAAAAJO+QliRI+E/DJOpglFJvT8AAAA/LQMAAAAAAAABhQAAADAAAACMHMkapTjhPwyTqYJRSb0/AAAAPy0DAAAAAAAAAYYAAAAwAAAAg3pP3bhN4T8Mk6mCUUm9PwAAAD88AwAAAAAAAAGHAAAAMAAAAHmiAjbTaeE/DJOpglFJvT8AAAA/PAMAAAAAAAABiAAAADAAAABvyrWO7YXhPwyTqYJRSb0/AAAAP0wDAAAAAAAAAYkAAAAwAAAAY/Jo5wei4T8Mk6mCUUm9PwAAAD9MAwAAAAAAAAGKAAAAMAAAAFkaHEAivuE/DJOpglFJvT8AAAA/WwMAAAAAAAABiwAAADAAAABNDPwuQ+HhPwyTqYJRSb0/AAAAP3UDAAAAAAAAAYwAAAAwAAAAQTSvh1394T8Mk6mCUUm9PwAAAD+FAwAAAAAAAAGNAAAAMAAAADqSNUpxEuI/DJOpglFJvT8AAAA/hQMAAAAAAAABjgAAADAAAAA1Jo92fiDiPwyTqYJRSb0/AAAAP5UDAAAAAAAAAY8AAAAwAAAALYQVOZI14j8Mk6mCUUm9PwAAAD+VAwAAAAAAAAGQAAAAMAAAAClOQs+YPOI/DJOpglFJvT8AAAA/pAMAAAAAAAABkQAAADAAAAAnGG9ln0PiPwyTqYJRSb0/AAAAP6QDAAAAAAAAAZIAAAAwAAAAJOKb+6VK4j8Mk6mCUUm9PwAAAD+0AwAAAAAAAAGTAAAAMAAAACKsyJGsUeI/DJOpglFJvT8AAAA/xAMAAAAAAAABlAAAADAAAAAfdvUns1jiPwyTqYJRSb0/AAAAP9MDAAAAAAAAAZUAAAAwAAAAHUAivrlf4j8Mk6mCUUm9PwAAAD/TAwAAAAAAAAGWAAAAMAAAABoKT1TAZuI/DJOpglFJvT8AAAA/4wMAAAAAAAABlwAAADAAAAAX1Hvqxm3iP/wh/fZ14Lw/AAAAP+MDAAAAAAAAAZgAAAAwAAAAEmjVFtR74j/8If32deC8PwAAAD/yAwAAAAAAAAGZAAAAMAAAAArGW9nnkOI/9LBQa5p3vD8AAAA/8gMAAAAAAAABmgAAADAAAAACJOKb+6XiP+Q/pN++Drw/AAAAPwIEAAAAAAAAAZsAAAAwAAAA+EuV9BXC4j/kP6Tfvg68PwAAAD8CBAAAAAAAAAGcAAAAMAAAAPCpG7cp1+I/zF1LyAc9uz8AAAA/EgQAAAAAAAABnQAAADAAAADoB6J5PeziP8xdS8gHPbs/AAAAPxIEAAAAAAAAAZ4AAAAwAAAA4GUoPFEB4z+87J48LNS6PwAAAD8hBAAAAAAAAAGfAAAAMAAAAN0vVdJXCOM/vOyePCzUuj8AAAA/IQQAAAAAAAABoAAAADAAAADb+YFoXg/jP7zsnjws1Lo/AAAAPzEEAAAAAAAAAaEAAAAwAAAA2/mBaF4P4z+0e/KwUGu6PwAAAD9gBAAAAAAAAAGiAAAAMAAAANjDrv5kFuM/rApGJXUCuj8AAAA/bwQAAAAAAAABowAAADAAAADWjduUax3jP5yZmZmZmbk/AAAAP38EAAAAAAAAAaQAAAAwAAAA1o3blGsd4z+MKO0NvjC5PwAAAD9/BAAAAAAAAAGlAAAAMAAAANEhNcF4K+M/dEaU9gZfuD8AAAA/jwQAAAAAAAABpgAAADAAAADO62FXfzLjP1xkO99Pjbc/AAAAP48EAAAAAAAAAacAAAAwAAAAyrWO7YU54z9M845TdCS3PwAAAD+eBAAAAAAAAAGoAAAAMAAAAMq1ju2FOeM/NBE2PL1Stj8AAAA/ngQAAAAAAAABqQAAADAAAADKtY7thTnjPyygibDh6bU/AAAAP64EAAAAAAAAAaoAAAAwAAAAyrWO7YU54z8cL90kBoG1PwAAAD++BAAAAAAAAAGrAAAAMAAAAMh/u4OMQOM/HC/dJAaBtT8AAAA/vgQAAAAAAAABrAAAADAAAADIf7uDjEDjPwy+MJkqGLU/AAAAP80EAAAAAAAAAa0AAAAwAAAAyH+7g4xA4z8ETYQNT6+0PwAAAD/NBAAAAAAAAAGuAAAAMAAAAMh/u4OMQOM/9NvXgXNGtD8AAAA/3QQAAAAAAAABrwAAADAAAADIf7uDjEDjP9z5fmq8dLM/AAAAP90EAAAAAAAAAbAAAAAwAAAAyH+7g4xA4z/MiNLe4AuzPwAAAD/sBAAAAAAAAAGxAAAAMAAAAMh/u4OMQOM/tKZ5xyk6sj8AAAA/7AQAAAAAAAABsgAAADAAAADIf7uDjEDjP5zEILByaLE/AAAAP/wEAAAAAAAAAbMAAAAwAAAAyrWO7YU54z+E4seYu5awPwAAAD/8BAAAAAAAAAG0AAAAMAAAAM7rYVd/MuM/yADeAgmKrz8AAAA/DAUAAAAAAAABtQAAADAAAADRITXBeCvjP4ha07zjFK0/AAAAPwwFAAAAAAAAAbYAAAAwAAAA1o3blGsd4z8o0m9fB86pPwAAAD8bBQAAAAAAAAG3AAAAMAAAANv5gWheD+M/2CtlGeJYpz8AAAA/GwUAAAAAAAABuAAAADAAAADl0c4PRPPiP2ijAbwFEqQ/AAAAPysFAAAAAAAAAbkAAAAwAAAA7nNITTDe4j8IG55eKcugPwAAAD8rBQAAAAAAAAG6AAAAMAAAAPhLlfQVwuI/UCV1ApoImz8AAAA/OwUAAAAAAAABuwAAADAAAAAFWrUF9Z7iP3AUrkfhepQ/AAAAPzsFAAAAAAAAAbwAAAAwAAAACsZb2eeQ4j8wjErqBDSRPwAAAD9KBQAAAAAAAAG9AAAAMAAAABJo1RbUe+I/YAfOGVHaiz8AAAA/SgUAAAAAAAABvgAAADAAAAAX1Hvqxm3iP8D2Bl+YTIU/AAAAP1oFAAAAAAAAAb8AAAAwAAAAHUAivrlf4j9AbqMBvAWCPwAAAD9aBQAAAAAAAAHAAAAAMAAAAB929SezWOI/wMt/SL99fT8AAAA/aQUAAAAAAAABwQAAADAAAAAirMiRrFHiP8DLf0i/fX0/AAAAP3kFAAAAAAAAAcIAAAAwAAAAJOKb+6VK4j/Ay39Iv319PwAAAD+QBQAAAAAAAAHDAAAAMAAAACcYb2WfQ+I/wMt/SL99fT8AAAA/oAUAAAAAAAABxAAAADAAAAApTkLPmDziP8DLf0i/fX0/AAAAP7AFAAAAAAAAAcUAAAAwAAAAL7rooosu4j/Ay39Iv319PwAAAD+wBQAAAAAAAAHGAAAAMAAAADUmj3Z+IOI/wMt/SL99fT8AAAA/vwUAAAAAAAABxwAAADAAAAA8yAi0agviP8DLf0i/fX0/AAAAP78FAAAAAAAAAcgAAAAwAAAARGqC8Vb24T/Ay39Iv319PwAAAD/PBQAAAAAAAAHJAAAAMAAAAE9Cz5g82uE/QG6jAbwFgj8AAAA/zwUAAAAAAAABygAAADAAAABcUO+pG7fhP0BuowG8BYI/AAAAP94FAAAAAAAAAcsAAAAwAAAAbJTiJPSM4T/A9gZfmEyFPwAAAD/eBQAAAAAAAAHMAAAAMAAAAIN6T924TeE/AH9qvHSTiD8AAAA/7gUAAAAAAAABzQAAADAAAACYKukrhBXhPwB/arx0k4g/AAAAP+4FAAAAAAAAAc4AAAAwAAAArdqCek/d4D9gB84ZUdqLPwAAAD/+BQAAAAAAAAHPAAAAMAAAALvooosuuuA/YAfOGVHaiz8AAAA//gUAAAAAAAAB0AAAADAAAADFwO8yFJ7gP2AHzhlR2os/AAAAPw0GAAAAAAAAAdEAAAAwAAAAz5g82vmB4D/gjzF3LSGPPwAAAD8NBgAAAAAAAAHSAAAAMAAAANg6thfmbOA/4I8xdy0hjz8AAAA/HQYAAAAAAAAB0wAAADAAAADacImB32XgPzCMSuoENJE/AAAAPx0GAAAAAAAAAdQAAAAwAAAA39wvVdJX4D8wjErqBDSRPwAAAD8tBgAAAAAAAAHVAAAAMAAAAOVI1ijFSeA/MIxK6gQ0kT8AAAA/LQYAAAAAAAAB1gAAADAAAADnfqmSvkLgPzCMSuoENJE/AAAAPzwGAAAAAAAAAdcAAAAwAAAA7OpPZrE04D9QUPwYc9eSPwAAAD88BgAAAAAAAAHYAAAAMAAAAPJW9jmkJuA/UFD8GHPXkj8AAAA/TAYAAAAAAAAB2QAAADAAAAD3wpwNlxjgP1BQ/Bhz15I/AAAAP1sGAAAAAAAAAdoAAAAwAAAA/C5D4YkK4D9QUPwYc9eSPwAAAD9bBgAAAAAAAAHbAAAAMAAAAAiieT3s6t8/cBSuR+F6lD8AAAA/WwYAAAAAAAAB3AAAADAAAAAY5my4xMDfP3AUrkfhepQ/AAAAP2sGAAAAAAAAAd0AAAAwAAAAMgKt2oJ63z9wFK5H4XqUPwAAAD9rBgAAAAAAAAHeAAAAMAAAAE4e7fxANN8/cBSuR+F6lD8AAAA/ewYAAAAAAAAB3wAAADAAAABeYuB3GQrfP3AUrkfhepQ/AAAAP3sGAAAAAAAAAeAAAAAwAAAAbKbT8vHf3j9wFK5H4XqUPwAAAD+KBgAAAAAAAAHhAAAAMAAAAIJWbUG9p94/cBSuR+F6lD8AAAA/igYAAAAAAAAB4gAAADAAAACccq1je2HeP3AUrkfhepQ/AAAAP5oGAAAAAAAAAeMAAAAwAAAAsCJHskYp3j9wFK5H4XqUPwAAAD+aBgAAAAAAAAHkAAAAMAAAAMbS4AAS8d0/cBSuR+F6lD8AAAA/qgYAAAAAAAAB5QAAADAAAADg7iAj0KrdP3AUrkfhepQ/AAAAP6oGAAAAAAAAAeYAAAAwAAAA9Z66cZty3T9QUPwYc9eSPwAAAD+5BgAAAAAAAAHnAAAAMAAAABC7+pNZLN0/UFD8GHPXkj8AAAA/uQYAAAAAAAAB6AAAADAAAAAvQ+GJCtjcP1BQ/Bhz15I/AAAAP8kGAAAAAAAAAekAAAAwAAAARfN62NWf3D9QUPwYc9eSPwAAAD/JBgAAAAAAAAHqAAAAMAAAAFqjFCehZ9w/UFD8GHPXkj8AAAA/2AYAAAAAAAAB6wAAADAAAABp5weieT3cP1BQ/Bhz15I/AAAAP+gGAAAAAAAAAewAAAAwAAAAeiv7HFIT3D9wFK5H4XqUPwAAAD/oBgAAAAAAAAHtAAAAMAAAAIQDSMQ399s/cBSuR+F6lD8AAAA/+AYAAAAAAAAB7gAAADAAAACO25RrHdvbP7DYX3ZPHpY/AAAAP/gGAAAAAAAAAe8AAAAwAAAAk0c7PxDN2z+w2F92Tx6WPwAAAD8HBwAAAAAAAAHwAAAAMAAAAJmz4RIDv9s/sNhfdk8elj8AAAA/BwcAAAAAAAAB8QAAADAAAACfH4jm9bDbP7DYX3ZPHpY/AAAAPxcHAAAAAAAAAfIAAAAwAAAApIsuuuii2z+w2F92Tx6WPwAAAD9GBwAAAAAAAAHzAAAAMAAAAK5je2HOhts/sNhfdk8elj8AAAA/RgcAAAAAAAAB9AAAADAAAAC5O8gItGrbP7DYX3ZPHpY/AAAAP1UHAAAAAAAAAfUAAAAwAAAAyH+7g4xA2z+w2F92Tx6WPwAAAD9VBwAAAAAAAAH2AAAAMAAAANnDrv5kFts/sNhfdk8elj8AAAA/ZQcAAAAAAAAB9wAAADAAAADtc0hNMN7aP7DYX3ZPHpY/AAAAP2UHAAAAAAAAAfgAAAAwAAAAAiTim/ul2j9wFK5H4XqUPwAAAD91BwAAAAAAAAH5AAAAMAAAABjUe+rGbdo/cBSuR+F6lD8AAAA/dQcAAAAAAAAB+gAAADAAAAA3XGLgdxnaP3AUrkfhepQ/AAAAP4QHAAAAAAAAAfsAAAAwAAAATAz8LkPh2T9wFK5H4XqUPwAAAD+EBwAAAAAAAAH8AAAAMAAAAFxQ76kbt9k/cBSuR+F6lD8AAAA/lAcAAAAAAAAB/QAAADAAAAByAIn45n7ZP3AUrkfhepQ/AAAAP5QHAAAAAAAAAf4AAAAwAAAAfNjVn8xi2T9wFK5H4XqUPwAAAD+kBwAAAAAAAAH/AAAAMAAAAIscyRqlONk/cBSuR+F6lD8AAAA/pAcAAAAAAAABAAEAADAAAACRiG/ulyrZP3AUrkfhepQ/AAAAP7MHAAAAAAAAAQEBAAAwAAAAlvQVwooc2T9wFK5H4XqUPwAAAD+zBwAAAAAAAAECAQAAMAAAAJtgvJV9Dtk/cBSuR+F6lD8AAAA/wwcAAAAAAAABAwEAADAAAACgzGJpcADZP3AUrkfhepQ/AAAAP9IHAAAAAAAAAQQBAAAwAAAApTgJPWPy2D9wFK5H4XqUPwAAAD/iBwAAAAAAAAEFAQAAMAAAAKqkrxBW5Ng/cBSuR+F6lD8AAAA/4gcAAAAAAAABBgEAADAAAAC2fPy3O8jYP3AUrkfhepQ/AAAAP+IHAAAAAAAAAQcBAAAwAAAAwFRJXyGs2D+w2F92Tx6WPwAAAD/yBwAAAAAAAAEIAQAAMAAAANCYPNr5gdg/sNhfdk8elj8AAAA/AQgAAAAAAAABCQEAADAAAADg3C9V0lfYP7DYX3ZPHpY/AAAAPwEIAAAAAAAAAQoBAAAwAAAA8CAj0Kot2D/wnBGlvcGXPwAAAD8RCAAAAAAAAAELAQAAMAAAAATRvB529dc/MGHD0ytlmT8AAAA/EQgAAAAAAAABDAEAADAAAAAPqQnGW9nXPzBhw9MrZZk/AAAAPyEIAAAAAAAAAQ0BAAAwAAAAGoFWbUG91z9QJXUCmgibPwAAAD8hCAAAAAAAAAEOAQAAMAAAAB/t/EA0r9c/UCV1ApoImz8AAAA/MAgAAAAAAAABDwEAADAAAAAkWaMUJ6HXP3DpJjEIrJw/AAAAPzAIAAAAAAAAARABAAAwAAAAKcVJ6BmT1z+wrdhfdk+ePwAAAD+eCAAAAAAAAAERAQAAMAAAACnFSegZk9c/8HGKjuTynz8AAAA/vQgAAAAAAAABEgEAADAAAAApxUnoGZPXPwgbnl4py6A/AAAAP/sIAAAAAAAAARMBAAAwAAAAKcVJ6BmT1z8o/fZ14JyhPwAAAD8LCQAAAAAAAAEUAQAAMAAAACnFSegZk9c/ON9PjZduoj8AAAA/GwkAAAAAAAABFQEAADAAAAAkWaMUJ6HXP1jBqKROQKM/AAAAPxsJAAAAAAAAARYBAAAwAAAAJFmjFCeh1z9oowG8BRKkPwAAAD8qCQAAAAAAAAEXAQAAMAAAAB/t/EA0r9c/aKMBvAUSpD8AAAA/KgkAAAAAAAABGAEAADAAAAAf7fxANK/XP6hns+pztaU/AAAAPzoJAAAAAAAAARkBAAAwAAAAGoFWbUG91z+4SQwCK4emPwAAAD86CQAAAAAAAAEaAQAAMAAAABqBVm1Bvdc/2CtlGeJYpz8AAAA/SQkAAAAAAAABGwEAADAAAAAVFbCZTsvXPwjwFkhQ/Kg/AAAAP0kJAAAAAAAAARwBAAAwAAAAD6kJxlvZ1z84tMh2vp+qPwAAAD9ZCQAAAAAAAAEdAQAAMAAAAAk9Y/Jo59c/SJYhjnVxqz8AAAA/WQkAAAAAAAABHgEAADAAAAAJPWPyaOfXP2h4eqUsQ6w/AAAAP2kJAAAAAAAAAR8BAAAwAAAABNG8Hnb11z+oPCzUmuatPwAAAD9pCQAAAAAAAAEgAQAAMAAAAP9kFkuDA9g/uB6F61G4rj8AAAA/eAkAAAAAAAABIQEAADAAAAD/ZBZLgwPYP8gA3gIJiq8/AAAAP3gJAAAAAAAAASIBAAAwAAAA/2QWS4MD2D90cRsN4C2wPwAAAD+ICQAAAAAAAAEjAQAAMAAAAPr4b3eQEdg/hOLHmLuWsD8AAAA/iAkAAAAAAAABJAEAADAAAAD6+G93kBHYP5zEILByaLE/AAAAP5gJAAAAAAAAASUBAAAwAAAA+vhvd5AR2D+kNc07TtGxPwAAAD+YCQAAAAAAAAEmAQAAMAAAAPr4b3eQEdg/xBcmUwWjsj8AAAA/pwkAAAAAAAABJwEAADAAAAD6+G93kBHYP8yI0t7gC7M/AAAAP7IJAAAAAAAAASgBAAAwAAAA9YzJo50f2D/c+X5qvHSzPwAAAD/CCQAAAAAAAAEpAQAAMAAAAPWMyaOdH9g/9NvXgXNGtD8AAAA/wgkAAAAAAAABKgEAADAAAAD1jMmjnR/YPwRNhA1Pr7Q/AAAAP9EJAAAAAAAAASsBAAAwAAAA9YzJo50f2D8MvjCZKhi1PwAAAD/RCQAAAAAAAAEsAQAAMAAAAPWMyaOdH9g/HC/dJAaBtT8AAAA/4QkAAAAAAAABLQEAADAAAAD1jMmjnR/YPyygibDh6bU/AAAAP+EJAAAAAAAAAS4BAAAwAAAA9YzJo50f2D80ETY8vVK2PwAAAD/xCQAAAAAAAAEvAQAAMAAAAPWMyaOdH9g/PILix5i7tj8AAAA/AAoAAAAAAAABMAEAADAAAAD1jMmjnR/YP1xkO99Pjbc/AAAAPxAKAAAAAAAAATEBAAAwAAAA9YzJo50f2D9s1edqK/a3PwAAAD8QCgAAAAAAAAEyAQAAMAAAAPWMyaOdH9g/dEaU9gZfuD8AAAA/IAoAAAAAAAABMwEAADAAAAD1jMmjnR/YP4wo7Q2+MLk/AAAAPyAKAAAAAAAAATQBAAAwAAAA9YzJo50f2D+sCkYldQK6PwAAAD8vCgAAAAAAAAE1AQAAMAAAAPWMyaOdH9g/vOyePCzUuj8AAAA/LwoAAAAAAAABNgEAADAAAAD1jMmjnR/YP9zO91Pjpbs/AAAAPz8KAAAAAAAAATcBAAAwAAAA9YzJo50f2D/8If32deC8PwAAAD8/CgAAAAAAAAE4AQAAMAAAAPWMyaOdH9g/HARWDi2yvT8AAAA/TgoAAAAAAAABOQEAADAAAAD1jMmjnR/YPzTmriXkg74/AAAAP04KAAAAAAAAAToBAAAwAAAA9YzJo50f2D9MyAc9m1W/PwAAAD9eCgAAAAAAAAE7AQAAMAAAAPWMyaOdH9g/VDm0yHa+vz8AAAA/bgoAAAAAAAABPAEAADAAAAAvQ+GJCtjkP7lrCfmgZ9M/AAAAPwAAAAAAAAAAAT0BAAAwAAAALA0OIBHf5D+5awn5oGfTPwAAAD99AAAAAAAAAAE+AQAAMAAAACVrlOIk9OQ/uWsJ+aBn0z8AAAA/iQAAAAAAAAABPwEAADAAAAAdyRqlOAnlP7lrCfmgZ9M/AAAAP5gAAAAAAAAAAUABAAAwAAAAFiehZ0we5T+5awn5oGfTPwAAAD+YAAAAAAAAAAFBAQAAMAAAAA2FJypgM+U/uWsJ+aBn0z8AAAA/qAAAAAAAAAABQgEAADAAAAADrdqCek/lP3VPHhZqTdM/AAAAP7gAAAAAAAAAAUMBAAAwAAAA+wphRY5k5T91Tx4Wak3TPwAAAD+4AAAAAAAAAAFEAQAAMAAAAO38QDSvh+U/dU8eFmpN0z8AAAA/xwAAAAAAAAABRQEAADAAAADjJPSMyaPlP3VPHhZqTdM/AAAAP8cAAAAAAAAAAUYBAAAwAAAA2Uyn5eO/5T91Tx4Wak3TPwAAAD/XAAAAAAAAAAFHAQAAMAAAAMs+h9QE4+U/dU8eFmpN0z8AAAA/1wAAAAAAAAABSAEAADAAAAC+MGfDJQbmP3VPHhZqTdM/AAAAP+cAAAAAAAAAAUkBAAAwAAAAsSJHskYp5j8zMzMzMzPTPwAAAD/nAAAAAAAAAAFKAQAAMAAAAKQUJ6FnTOY/MzMzMzMz0z8AAAA/9gAAAAAAAAABSwEAADAAAACV0DMmj3bmPzMzMzMzM9M/AAAAP/YAAAAAAAAAAUwBAAAwAAAAhIxAq7ag5j8zMzMzMzPTPwAAAD8GAQAAAAAAAAFNAQAAMAAAAHVITTDeyuY/MzMzMzMz0z8AAAA/FQEAAAAAAAABTgEAADAAAABnOi0f/+3mP+8WSFD8GNM/AAAAPxUBAAAAAAAAAU8BAAAwAAAAWPY5pCYY5z/vFkhQ/BjTPwAAAD8VAQAAAAAAAAFQAQAAMAAAAEroGZNHO+c/rfpcbcX+0j8AAAA/JQEAAAAAAAABUQEAADAAAABAEM3rYVfnP636XG3F/tI/AAAAPyUBAAAAAAAAAVIBAAAwAAAAMgKt2oJ65z9p3nGKjuTSPwAAAD81AQAAAAAAAAFTAQAAMAAAACgqYDOdluc/ad5xio7k0j8AAAA/NQEAAAAAAAABVAEAADAAAAAgiOb1sKvnP2necYqO5NI/AAAAP0QBAAAAAAAAAVUBAAAwAAAAE3rG5NHO5z8lwoanV8rSPwAAAD9EAQAAAAAAAAFWAQAAMAAAAAvYTKfl4+c/JcKGp1fK0j8AAAA/VAEAAAAAAAABVwEAADAAAAADNtNp+fjnPyXChqdXytI/AAAAP2QBAAAAAAAAAVgBAAAwAAAA/JNZLA0O6D8lwoanV8rSPwAAAD9kAQAAAAAAAAFZAQAAMAAAAPPx3+4gI+g/JcKGp1fK0j8AAAA/ZAEAAAAAAAABWgEAADAAAADuhTkbLjHoPyXChqdXytI/AAAAP3MBAAAAAAAAAVsBAAAwAAAA5uO/3UFG6D/jpZvEILDSPwAAAD9zAQAAAAAAAAFcAQAAMAAAAN9BRqBVW+g/46WbxCCw0j8AAAA/gwEAAAAAAAABXQEAADAAAADa1Z/MYmnoP+Olm8QgsNI/AAAAP4MBAAAAAAAAAV4BAAAwAAAA0TMmj3Z+6D/jpZvEILDSPwAAAD+SAQAAAAAAAAFfAQAAMAAAAMmRrFGKk+g/46WbxCCw0j8AAAA/ogEAAAAAAAABYAEAADAAAADEJQZ+l6HoP+Olm8QgsNI/AAAAP6IBAAAAAAAAAWEBAAAwAAAAvYOMQKu26D/jpZvEILDSPwAAAD+yAQAAAAAAAAFiAQAAMAAAALThEgO/y+g/46WbxCCw0j8AAAA/sgEAAAAAAAABYwEAADAAAACsP5nF0uDoP+Olm8QgsNI/AAAAP8EBAAAAAAAAAWQBAAAwAAAApZ0fiOb16D/jpZvEILDSPwAAAD/BAQAAAAAAAAFlAQAAMAAAAJrF0uAAEuk/46WbxCCw0j8AAAA/0QEAAAAAAAABZgEAADAAAACSI1mjFCfpP+Olm8QgsNI/AAAAP9EBAAAAAAAAAWcBAAAwAAAAiEsM/C5D6T/jpZvEILDSPwAAAD/hAQAAAAAAAAFoAQAAMAAAAICpkr5CWOk/46WbxCCw0j8AAAA/4QEAAAAAAAABaQEAADAAAAB3BxmBVm3pP+Olm8QgsNI/AAAAP/ABAAAAAAAAAWoBAAAwAAAAcGWfQ2qC6T/jpZvEILDSPwAAAD/wAQAAAAAAAAFrAQAAMAAAAGjDJQZ+l+k/46WbxCCw0j8AAAA/AAIAAAAAAAABbAEAADAAAABgIazIkazpP+Olm8QgsNI/AAAAPwACAAAAAAAAAW0BAAAwAAAAWH8yi6XB6T+fibDh6ZXSPwAAAD8PAgAAAAAAAAFuAQAAMAAAAE2n5eO/3ek/n4mw4emV0j8AAAA/DwIAAAAAAAABbwEAADAAAABBmcXS4ADqP5+JsOHpldI/AAAAPx8CAAAAAAAAAXABAAAwAAAAOPdLlfQV6j9dbcX+snvSPwAAAD8fAgAAAAAAAAFxAQAAMAAAAC4f/+0OMuo/XW3F/rJ70j8AAAA/LwIAAAAAAAABcgEAADAAAAAkR7JGKU7qP11txf6ye9I/AAAAPy8CAAAAAAAAAXMBAAAwAAAAHKU4CT1j6j9dbcX+snvSPwAAAD8+AgAAAAAAAAF0AQAAMAAAABHN62FXf+o/XW3F/rJ70j8AAAA/PgIAAAAAAAABdQEAADAAAAAH9Z66cZvqP11txf6ye9I/AAAAP04CAAAAAAAAAXYBAAAwAAAA/RxSE4y36j9dbcX+snvSPwAAAD9OAgAAAAAAAAF3AQAAMAAAAOzYXpiz4eo/XW3F/rJ70j8AAAA/XgIAAAAAAAABeAEAADAAAADiABLxzf3qP11txf6ye9I/AAAAP14CAAAAAAAAAXkBAAAwAAAA1yjFSegZ6z9dbcX+snvSPwAAAD9tAgAAAAAAAAF6AQAAMAAAAM1QeKICNus/XW3F/rJ70j8AAAA/bQIAAAAAAAABewEAADAAAADFrv5kFkvrP11txf6ye9I/AAAAP30CAAAAAAAAAXwBAAAwAAAAvAyFJypg6z9dbcX+snvSPwAAAD99AgAAAAAAAAF9AQAAMAAAALVqC+o9des/XW3F/rJ70j8AAAA/jAIAAAAAAAABfgEAADAAAACoXOvYXpjrP11txf6ye9I/AAAAP4wCAAAAAAAAAX8BAAAwAAAAo/BEBWym6z9dbcX+snvSPwAAAD+cAgAAAAAAAAGAAQAAMAAAAJgY+F2Gwus/XW3F/rJ70j8AAAA/rAIAAAAAAAABgQEAADAAAACQdn4gmtfrP11txf6ye9I/AAAAP6wCAAAAAAAAAYIBAAAwAAAAhp4xebTz6z9dbcX+snvSPwAAAD+7AgAAAAAAAAGDAQAAMAAAAHrG5NHOD+w/n4mw4emV0j8AAAA/uwIAAAAAAAABhAEAADAAAABpTB7t/EDsP+Olm8QgsNI/AAAAP8sCAAAAAAAAAYUBAAAwAAAAXXTRRRdd7D/jpZvEILDSPwAAAD/LAgAAAAAAAAGGAQAAMAAAAFFmsTQ4gOw/ad5xio7k0j8AAAA/2wIAAAAAAAABhwEAADAAAABBIr65X6rsP636XG3F/tI/AAAAP9sCAAAAAAAAAYgBAAAwAAAANBSeqIDN7D+t+lxtxf7SPwAAAD/qAgAAAAAAAAGJAQAAMAAAACcGfpeh8Ow/MzMzMzMz0z8AAAA/6gIAAAAAAAABigEAADAAAAAZ+F2GwhPtP3VPHhZqTdM/AAAAP/oCAAAAAAAAAYsBAAAwAAAACrRqC+o97T91Tx4Wak3TPwAAAD/6AgAAAAAAAAGMAQAAMAAAAPylSvoKYe0/uWsJ+aBn0z8AAAA/CQMAAAAAAAABjQEAADAAAADvlyrpK4TtP7lrCfmgZ9M/AAAAPwkDAAAAAAAAAY4BAAAwAAAA3B1kBFq17T/9h/Tb14HTPwAAAD8ZAwAAAAAAAAGPAQAAMAAAANAPRPN62O0//Yf029eB0z8AAAA/GQMAAAAAAAABkAEAADAAAADDASTim/vtP/2H9NvXgdM/AAAAPykDAAAAAAAAAZEBAAAwAAAAsIdd/cks7j8/pN++DpzTPwAAAD8pAwAAAAAAAAGSAQAAMAAAAKBDaoLxVu4/P6Tfvg6c0z8AAAA/OAMAAAAAAAABkwEAADAAAACOyaOdH4juPz+k374OnNM/AAAAPzgDAAAAAAAAAZQBAAAwAAAAfoWwIkey7j8/pN++DpzTPwAAAD9IAwAAAAAAAAGVAQAAMAAAAHF3kBFo1e4/P6Tfvg6c0z8AAAA/SAMAAAAAAAABlgEAADAAAABhM52Wj//uPz+k374OnNM/AAAAP1gDAAAAAAAAAZcBAAAwAAAAUyV9hbAi7z8/pN++DpzTPwAAAD9YAwAAAAAAAAGYAQAAMAAAAE2DA0jEN+8/P6Tfvg6c0z8AAAA/ZwMAAAAAAAABmQEAADAAAABHF1100UXvPz+k374OnNM/AAAAP2cDAAAAAAAAAZoBAAAwAAAAQau2oN5T7z8/pN++DpzTPwAAAD93AwAAAAAAAAGbAQAAMAAAAD914zblWu8/P6Tfvg6c0z8AAAA/dwMAAAAAAAABnAEAADAAAAA7PxDN62HvPz+k374OnNM/AAAAP4YDAAAAAAAAAZ0BAAAwAAAAOQk9Y/Jo7z8/pN++DpzTPwAAAD/kAwAAAAAAAAGeAQAAMAAAADfTafn4b+8//Yf029eB0z8AAAA/cQQAAAAAAAABnwEAADAAAAA1nZaP/3bvP7lrCfmgZ9M/AAAAP3EEAAAAAAAAAaABAAAwAAAANZ2Wj/927z91Tx4Wak3TPwAAAD+ABAAAAAAAAAGhAQAAMAAAADFnwyUGfu8/MzMzMzMz0z8AAAA/gAQAAAAAAAABogEAADAAAAAvMfC7DIXvP+8WSFD8GNM/AAAAP5AEAAAAAAAAAaMBAAAwAAAALfscUhOM7z+t+lxtxf7SPwAAAD+QBAAAAAAAAAGkAQAAMAAAACvFSegZk+8/ad5xio7k0j8AAAA/oAQAAAAAAAABpQEAADAAAAArxUnoGZPvPyXChqdXytI/AAAAP+gEAAAAAAAAAaYBAAAwAAAAK8VJ6BmT7z/jpZvEILDSPwAAAD/4BAAAAAAAAAGnAQAAMAAAACePdn4gmu8/46WbxCCw0j8AAAA/CAUAAAAAAAABqAEAADAAAADqoosuuujqP/OOU3Qkl98/AAAAPwAAAAAAAAAAAakBAAAwAAAA5TblWsf26j/zjlN0JJffPwAAAD+tAAAAAAAAAAGqAQAAMAAAAN/KPofUBOs/845TdCSX3z8AAAA/vAAAAAAAAAABqwEAADAAAADU8vHf7iDrP/OOU3Qkl98/AAAAP7wAAAAAAAAAAawBAAAwAAAAyhqlOAk96z/zjlN0JJffPwAAAD/MAAAAAAAAAAGtAQAAMAAAALwMhScqYOs/845TdCSX3z8AAAA/zAAAAAAAAAABrgEAADAAAACw/mQWS4PrP/OOU3Qkl98/AAAAP9wAAAAAAAAAAa8BAAAwAAAAnYSeMXm06z9tVn2utmLfPwAAAD/cAAAAAAAAAAGwAQAAMAAAAI1Aq7ag3us/KTqSy39I3z8AAAA/6wAAAAAAAAABsQEAADAAAAB6xuTRzg/sPyk6kst/SN8/AAAAP/sAAAAAAAAAAbIBAAAwAAAAaUwe7fxA7D+hAbwFEhTfPwAAAD/7AAAAAAAAAAGzAQAAMAAAAFgIK3Ika+w/G8nlP6Tf3j8AAAA/+wAAAAAAAAABtAEAADAAAABOMN7KPofsP9es+lxtxd4/AAAAPwoBAAAAAAAAAbUBAAAwAAAARFiRI1mj7D+XkA96NqvePwAAAD8KAQAAAAAAAAG2AQAAMAAAADmARHxzv+w/U3Qkl/+Q3j8AAAA/GgEAAAAAAAABtwEAADAAAAAsciRrlOLsPw9YObTIdt4/AAAAPyoBAAAAAAAAAbgBAAAwAAAAIprXw67+7D/NO07RkVzePwAAAD8qAQAAAAAAAAG5AQAAMAAAABn4XYbCE+0/zTtO0ZFc3j8AAAA/OQEAAAAAAAABugEAADAAAAAPIBHf3C/tP4kfY+5aQt4/AAAAPzkBAAAAAAAAAbsBAAAwAAAACrRqC+o97T9FA3gLJCjePwAAAD9JAQAAAAAAAAG8AQAAMAAAAAIS8c39Uu0/RQN4CyQo3j8AAAA/SQEAAAAAAAABvQEAADAAAAD6b3eQEWjtPwHnjCjtDd4/AAAAP1kBAAAAAAAAAb4BAAAwAAAA8s39UiV97T8B54wo7Q3ePwAAAD9ZAQAAAAAAAAG/AQAAMAAAAOorhBU5ku0/v8qhRbbz3T8AAAA/aAEAAAAAAAABwAEAADAAAADjiQrYTKftP3uutmJ/2d0/AAAAP2gBAAAAAAAAAcEBAAAwAAAA2ueQmmC87T97rrZif9ndPwAAAD94AQAAAAAAAAHCAQAAMAAAANV76sZtyu0/e662Yn/Z3T8AAAA/eAEAAAAAAAABwwEAADAAAADN2XCJgd/tPzuSy39Iv90/AAAAP4cBAAAAAAAAAcQBAAAwAAAAyG3KtY7t7T/3deCcEaXdPwAAAD+HAQAAAAAAAAHFAQAAMAAAAMMBJOKb++0/93XgnBGl3T8AAAA/lwEAAAAAAAABxgEAADAAAAC/y1B4ogLuP/d14JwRpd0/AAAAP5cBAAAAAAAAAccBAAAwAAAAul+qpK8Q7j/3deCcEaXdPwAAAD+nAQAAAAAAAAHIAQAAMAAAALgp1zq2F+4/93XgnBGl3T8AAAA/pwEAAAAAAAAByQEAADAAAAC18wPRvB7uP/d14JwRpd0/AAAAP7YBAAAAAAAAAcoBAAAwAAAAs70wZ8Ml7j/3deCcEaXdPwAAAD/GAQAAAAAAAAHLAQAAMAAAALO9MGfDJe4/s1n1udqK3T8AAAA/1gEAAAAAAAABzAEAADAAAACwh139ySzuP7NZ9bnait0/AAAAP+UBAAAAAAAAAc0BAAAwAAAArlGKk9Az7j+zWfW52ordPwAAAD/lAQAAAAAAAAHOAQAAMAAAAKavEFbkSO4/s1n1udqK3T8AAAA/9QEAAAAAAAABzwEAADAAAACgQ2qC8VbuP7NZ9bnait0/AAAAP/UBAAAAAAAAAdABAAAwAAAAnQ2XGPhd7j+zWfW52ordPwAAAD8EAgAAAAAAAAHRAQAAMAAAAJZrHdsLc+4/s1n1udqK3T8AAAA/FAIAAAAAAAAB0gEAADAAAACTNUpxEnruP7NZ9bnait0/AAAAPxQCAAAAAAAAAdMBAAAwAAAAkf92BxmB7j+zWfW52ordPwAAAD8kAgAAAAAAAAHUAQAAMAAAAI7Jo50fiO4/s1n1udqK3T8AAAA/JAIAAAAAAAAB1QEAADAAAACMk9AzJo/uP7NZ9bnait0/AAAAPzMCAAAAAAAAAdYBAAAwAAAAhicqYDOd7j+zWfW52ordPwAAAD8zAgAAAAAAAAHXAQAAMAAAAIPxVvY5pO4/s1n1udqK3T8AAAA/DAMAAAAAAAAB2AEAADAAAACAu4OMQKvuP7NZ9bnait0/AAAAPxsDAAAAAAAAAdkBAAAwAAAAgLuDjECr7j/3deCcEaXdPwAAAD8rAwAAAAAAAAHaAQAAMAAAAH6FsCJHsu4/93XgnBGl3T8AAAA/KwMAAAAAAAAB2wEAADAAAAB7T924TbnuPzuSy39Iv90/AAAAPzsDAAAAAAAAAdwBAAAwAAAAeRkKT1TA7j87kst/SL/dPwAAAD9KAwAAAAAAAAHdAQAAMAAAAHkZCk9UwO4/e662Yn/Z3T8AAAA/SgMAAAAAAAAB3gEAADAAAAB34zblWsfuP3uutmJ/2d0/AAAAP1oDAAAAAAAAAd8BAAAwAAAAc61je2HO7j97rrZif9ndPwAAAD9aAwAAAAAAAAHgAQAAMAAAAHF3kBFo1e4/v8qhRbbz3T8AAAA/aQMAAAAAAAAB4QEAADAAAABvQb2nbtzuP7/KoUW2890/AAAAP3kDAAAAAAAAAeIBAAAwAAAAawvqPXXj7j8B54wo7Q3ePwAAAD95AwAAAAAAAAHjAQAAMAAAAGefQ2qC8e4/AeeMKO0N3j8AAAA/iQMAAAAAAAAB5AEAADAAAABjaXAAifjuPwHnjCjtDd4/AAAAP4kDAAAAAAAAAeUBAAAwAAAAYTOdlo//7j8B54wo7Q3ePwAAAD+YAwAAAAAAAAHmAQAAMAAAAF/9ySyWBu8/AeeMKO0N3j8AAAA/mAMAAAAAAAAB5wEAADAAAABbx/bCnA3vPwHnjCjtDd4/AAAAP6gDAAAAAAAAAegBAAAwAAAAWZEjWaMU7z8B54wo7Q3ePwAAAD+oAwAAAAAAAAHpAQAAMAAAAFHvqRu3Ke8/AeeMKO0N3j8AAAA/uAMAAAAAAAAB6gEAADAAAABNgwNIxDfvPwHnjCjtDd4/AAAAP7gDAAAAAAAAAesBAAAwAAAAQ+GJCthM7z8B54wo7Q3ePwAAAD/HAwAAAAAAAAHsAQAAMAAAADs/EM3rYe8/AeeMKO0N3j8AAAA/xwMAAAAAAAAB7QEAADAAAAA1nZaP/3bvPwHnjCjtDd4/AAAAP9cDAAAAAAAAAe4BAAAwAAAALfscUhOM7z8B54wo7Q3ePwAAAD/XAwAAAAAAAAHvAQAAMAAAACePdn4gmu8/AeeMKO0N3j8AAAA/5gMAAAAAAAAB8AEAADAAAAAhI9CqLajvPwHnjCjtDd4/AAAAP+YDAAAAAAAAAfEBAAAwAAAAH+38QDSv7z8B54wo7Q3ePwAAAD/2AwAAAAAAAAHyAQAAMAAAAB23Kdc6tu8/AeeMKO0N3j8AAAA/9gMAAAAAAAAB8wEAADAAAAAZgVZtQb3vPwHnjCjtDd4/AAAAP2oEAAAAAAAAAfQBAAAwAAAAF0uDA0jE7z+/yqFFtvPdPwAAAD95BAAAAAAAAAH1AQAAMAAAABUVsJlOy+8/v8qhRbbz3T8AAAA/eQQAAAAAAAAB9gEAADAAAAAT39wvVdLvP7/KoUW2890/AAAAP4kEAAAAAAAAAfcBAAAwAAAAD6kJxlvZ7z+/yqFFtvPdPwAAAD+JBAAAAAAAAAH4AQAAMAAAAA1zNlxi4O8/v8qhRbbz3T8AAAA/mQQAAAAAAAAB+QEAADAAAACLCthMp+XTP3uutmJ/2d0/AAAAPwAAAAAAAAAAAfoBAAAwAAAAhJ4xebTz0z97rrZif9ndPwAAAD8+AAAAAAAAAAH7AQAAMAAAAHrG5NHOD9Q/e662Yn/Z3T8AAAA/XQAAAAAAAAAB/AEAADAAAAB1Wj7+2x3UP7/KoUW2890/AAAAP10AAAAAAAAAAf0BAAAwAAAAcO6XKukr1D8B54wo7Q3ePwAAAD9tAAAAAAAAAAH+AQAAMAAAAGuC8Vb2OdQ/RQN4CyQo3j8AAAA/fQAAAAAAAAAB/wEAADAAAABlFkuDA0jUP807TtGRXN4/AAAAP30AAAAAAAAAAQACAAAwAAAAYKqkrxBW1D9TdCSX/5DePwAAAD+MAAAAAAAAAAEBAgAAMAAAAFs+/tsdZNQ/16z6XG3F3j8AAAA/jAAAAAAAAAABAgIAADAAAABRZrE0OIDUPxvJ5T+k394/AAAAP5wAAAAAAAAAAQMCAAAwAAAAS/oKYUWO1D9f5dAi2/nePwAAAD+cAAAAAAAAAAEEAgAAMAAAAEWOZI1SnNQ/X+XQItv53j8AAAA/qwAAAAAAAAABBQIAADAAAABFjmSNUpzUP6EBvAUSFN8/AAAAP9oAAAAAAAAAAQYCAAAwAAAAQCK+uV+q1D+hAbwFEhTfPwAAAD/aAAAAAAAAAAEHAgAAMAAAADu2F+ZsuNQ/5R2n6Egu3z8AAAA/2gAAAAAAAAABCAIAADAAAAAx3so+h9TUPyk6kst/SN8/AAAAP+oAAAAAAAAAAQkCAAAwAAAAJgZ+l6Hw1D/zjlN0JJffPwAAAD/qAAAAAAAAAAEKAgAAMAAAABsuMfC7DNU/M6s+V1ux3z8AAAA/+gAAAAAAAAABCwIAADAAAAAWwoocyRrVP3fHKTqSy98/AAAAPwkBAAAAAAAAAQwCAAAwAAAADOo9deM21T/////////fPwAAAD8JAQAAAAAAAAENAgAAMAAAAAZ+l6HwRNU/Io51cRsN4D8AAAA/GQEAAAAAAAABDgIAADAAAAABEvHN/VLVP0Ic6+I2GuA/AAAAPygBAAAAAAAAAQ8CAAAwAAAA/KVK+gph1T9CHOviNhrgPwAAAD93AQAAAAAAAAEQAgAAMAAAAPc5pCYYb9U/ZKpgVFIn4D8AAAA/pQEAAAAAAAABEQIAADAAAADyzf1SJX3VP2SqYFRSJ+A/AAAAP7UBAAAAAAAAARICAAAwAAAA7WFXfzKL1T+GONbFbTTgPwAAAD+1AQAAAAAAAAETAgAAMAAAAO1hV38yi9U/qMZLN4lB4D8AAAA/xQEAAAAAAAABFAIAADAAAADm9bCrP5nVP6jGSzeJQeA/AAAAP9QBAAAAAAAAARUCAAAwAAAA5vWwqz+Z1T/IVMGopE7gPwAAAD/kAQAAAAAAAAEWAgAAMAAAAOGJCthMp9U/yFTBqKRO4D8AAAA/EwIAAAAAAAABFwIAADAAAADhiQrYTKfVP+riNhrAW+A/AAAAPxMCAAAAAAAAARgCAAAwAAAA8s39UiV91T/3deCcEaXdPwAAAD8AAAAAAAAAAAEZAgAAMAAAAPc5pCYYb9U/93XgnBGl3T8AAAA/fQAAAAAAAAABGgIAADAAAAD8pUr6CmHVPzuSy39Iv90/AAAAP30AAAAAAAAAARsCAAAwAAAAARLxzf1S1T97rrZif9ndPwAAAD+NAAAAAAAAAAEcAgAAMAAAAAZ+l6HwRNU/v8qhRbbz3T8AAAA/jQAAAAAAAAABHQIAADAAAAAM6j114zbVP0UDeAskKN4/AAAAP50AAAAAAAAAAR4CAAAwAAAAFsKKHMka1T+JH2PuWkLePwAAAD+dAAAAAAAAAAEfAgAAMAAAABsuMfC7DNU/D1g5tMh23j8AAAA/rAAAAAAAAAABIAIAADAAAAAhmtfDrv7UP1N0JJf/kN4/AAAAP7wAAAAAAAAAASECAAAwAAAAJgZ+l6Hw1D/XrPpcbcXePwAAAD+8AAAAAAAAAAEiAgAAMAAAADHeyj6H1NQ/X+XQItv53j8AAAA/zAAAAAAAAAABIwIAADAAAAA2SnESesbUP6EBvAUSFN8/AAAAP8wAAAAAAAAAASQCAAAwAAAAO7YX5my41D/lHafoSC7fPwAAAD/bAAAAAAAAAAElAgAAMAAAAEAivrlfqtQ/bVZ9rrZi3z8AAAA/2wAAAAAAAAABJgIAADAAAABFjmSNUpzUP7FyaJHtfN8/AAAAP+sAAAAAAAAAAScCAAAwAAAAS/oKYUWO1D/zjlN0JJffPwAAAD/rAAAAAAAAAAEoAgAAMAAAAFbSVwgrctQ/M6s+V1ux3z8AAAA/+gAAAAAAAAABKQIAADAAAABbPv7bHWTUP7vjFB3J5d8/AAAAP/oAAAAAAAAAASoCAAAwAAAAZRZLgwNI1D/////////fPwAAAD8KAQAAAAAAAAErAgAAMAAAAHDulyrpK9Q/Qhzr4jYa4D8AAAA/CgEAAAAAAAABLAIAADAAAAB6xuTRzg/UP4Y41sVtNOA/AAAAPygBAAAAAAAAAS0CAAAwAAAAiwrYTKfl0z/IVMGopE7gPwAAAD8oAQAAAAAAAAEuAgAAMAAAAJXiJPSMydM/DHGsi9to4D8AAAA/NwEAAAAAAAABLwIAADAAAACfunGbcq3TPy7/If32deA/AAAAPzcBAAAAAAAAATACAAAwAAAAqpK+QliR0z9yGw3gLZDgPwAAAD9HAQAAAAAAAAExAgAAMAAAAK/+ZBZLg9M/lKmCUUmd4D8AAAA/RwEAAAAAAAABMgIAADAAAAC51rG9MGfTP9bFbTSAt+A/AAAAP1cBAAAAAAAAATMCAAAwAAAAv0JYkSNZ0z/4U+Olm8TgPwAAAD9XAQAAAAAAAAE0AgAAMAAAAMSu/mQWS9M/GOJYF7fR4D8AAAA/ZgEAAAAAAAABNQIAADAAAADKGqU4CT3TPzpwzojS3uA/AAAAP2YBAAAAAAAAATYCAAAwAAAAz4ZLDPwu0z86cM6I0t7gPwAAAD92AQAAAAAAAAE3AgAAMAAAANTy8d/uINM/XP5D+u3r4D8AAAA/dgEAAAAAAAABOAIAADAAAACelo//dgeZP/Cnxks3ieE/AAAAPwAAAAAAAAAAATkCAAAwAAAA8lb2OaQmmD/wp8ZLN4nhPwAAAD8vAAAAAAAAAAE6AgAAMAAAAEgXXXTRRZc/8KfGSzeJ4T8AAAA/XgAAAAAAAAABOwIAADAAAACa18Ou/mSWP/Cnxks3ieE/AAAAP30AAAAAAAAAATwCAAAwAAAARFiRI1mjlD/wp8ZLN4nhPwAAAD+MAAAAAAAAAAE9AgAAMAAAAECZxdLgAJI/8KfGSzeJ4T8AAAA/nQAAAAAAAAABPgIAADAAAADoGZNHOz+QP/Cnxks3ieE/AAAAP50AAAAAAAAAAT8CAAAwAAAAJDXBeCv7jD/wp8ZLN4nhPwAAAD+tAAAAAAAAAAFAAgAAMAAAABy3Kdc6toc/8KfGSzeJ4T8AAAA/rQAAAAAAAAABQQIAADAAAADEN/dLlfSFP/Cnxks3ieE/AAAAP7wAAAAAAAAAAUICAAAwAAAAcLjEwO8yhD/wp8ZLN4nhPwAAAD+8AAAAAAAAAAFDAgAAMAAAABQ5kjVKcYI/8KfGSzeJ4T8AAAA/tgEAAAAAAAABRAIAADAAAAC8uV+qpK+AP/Cnxks3ieE/AAAAP8YBAAAAAAAAAUUCAAAwAAAAvLlfqqSvgD8SNjy9UpbhPwAAAD8UAgAAAAAAAAFGAgAAMAAAANB0Wj7+230/MsSxLm6j4T8AAAA/MwIAAAAAAAABRwIAADAAAADQdFo+/tt9P1RSJ6CJsOE/AAAAPzMCAAAAAAAAAUgCAAAwAAAA0HRaPv7bfT+YbhKDwMrhPwAAAD9DAgAAAAAAAAFJAgAAMAAAACB29SezWHo/uPyH9NvX4T8AAAA/QwIAAAAAAAABSgIAADAAAAAgdvUns1h6P/wYc9cS8uE/AAAAP1MCAAAAAAAAAUsCAAAwAAAAIHb1J7NYej9ANV66SQziPwAAAD9TAgAAAAAAAAFMAgAAMAAAAGh3kBFo1XY/glFJnYAm4j8AAAA/YgIAAAAAAAABTQIAADAAAABod5ARaNV2P8ZtNIC3QOI/AAAAP2ICAAAAAAAAAU4CAAAwAAAAwHgr+xxScz/o+6nx0k3iPwAAAD9yAgAAAAAAAAFPAgAAMAAAAMB4K/scUnM/CoofY+5a4j8AAAA/gQIAAAAAAAABUAIAADAAAADAeCv7HFJzPyoYldQJaOI/AAAAP4ECAAAAAAAAAVECAAAwAAAAwHgr+xxScz9MpgpGJXXiPwAAAD+BAgAAAAAAAAFSAgAAMAAAAMB4K/scUnM/bjSAt0CC4j8AAAA/kQIAAAAAAAABUwIAADAAAADAeCv7HFJzP47C9Shcj+I/AAAAP5ECAAAAAAAAAVQCAAAwAAAAIPSMyaOdbz+wUGuad5ziPwAAAD+hAgAAAAAAAAFVAgAAMAAAACD0jMmjnW8/9GxWfa624j8AAAA/vAIAAAAAAAABVgIAADAAAAAg9IzJo51vPxb7y+7Jw+I/AAAAP7wCAAAAAAAAAVcCAAAwAAAAIPSMyaOdbz84iUFg5dDiPwAAAD+8AgAAAAAAAAFYAgAAMAAAACD0jMmjnW8/Whe30QDe4j8AAAA/zAIAAAAAAAABWQIAADAAAAAg9IzJo51vP3qlLEMc6+I/AAAAP9wCAAAAAAAAAVoCAAAwAAAAIPSMyaOdbz+8wRcmUwXjPwAAAD/cAgAAAAAAAAFbAgAAMAAAACD0jMmjnW8/3k+Nl24S4z8AAAA/6wIAAAAAAAABXAIAADAAAAAg9IzJo51vPwDeAgmKH+M/AAAAP/sCAAAAAAAAAV0CAAAwAAAAIPSMyaOdbz9E+u3rwDnjPwAAAD/7AgAAAAAAAAFeAgAAMAAAACD0jMmjnW8/ZohjXdxG4z8AAAA/CgMAAAAAAAABXwIAADAAAAAg9IzJo51vP6qkTkATYeM/AAAAPwoDAAAAAAAAAWACAAAwAAAAIPSMyaOdbz/KMsSxLm7jPwAAAD8aAwAAAAAAAAFhAgAAMAAAACD0jMmjnW8/7MA5I0p74z8AAAA/GgMAAAAAAAABYgIAADAAAAAg9IzJo51vPwxPr5RliOM/AAAAPyoDAAAAAAAAAWMCAAAwAAAAIPSMyaOdbz8u3SQGgZXjPwAAAD85AwAAAAAAAAFkAgAAMAAAACD0jMmjnW8/UGuad5yi4z8AAAA/SQMAAAAAAAABZQIAADAAAAAg9IzJo51vP3L5D+m3r+M/AAAAP0kDAAAAAAAAAWYCAAAwAAAAIPSMyaOdbz+Uh4Va07zjPwAAAD9ZAwAAAAAAAAFnAgAAMAAAACD0jMmjnW8/thX7y+7J4z8AAAA/WQMAAAAAAAABaAIAADAAAAAg9IzJo51vP/gx5q4l5OM/AAAAP2gDAAAAAAAAAWkCAAAwAAAAIPSMyaOdbz8awFsgQfHjPwAAAD9oAwAAAAAAAAFqAgAAMAAAACD0jMmjnW8/PE7RkVz+4z8AAAA/eAMAAAAAAAABawIAADAAAAAg9IzJo51vP35qvHSTGOQ/AAAAP3gDAAAAAAAAAWwCAAAwAAAAIPSMyaOdbz+g+DHmriXkPwAAAD+HAwAAAAAAAAFtAgAAMAAAACD0jMmjnW8/5BQdyeU/5D8AAAA/hwMAAAAAAAABbgIAADAAAAAg9IzJo51vPyYxCKwcWuQ/AAAAP5cDAAAAAAAAAW8CAAAwAAAAIPSMyaOdbz9Iv30dOGfkPwAAAD+XAwAAAAAAAAFwAgAAMAAAACD0jMmjnW8/ak3zjlN05D8AAAA/pwMAAAAAAAABcQIAADAAAAAg9IzJo51vP6xp3nGKjuQ/AAAAP6cDAAAAAAAAAXICAAAwAAAAIPSMyaOdbz/O91PjpZvkPwAAAD+2AwAAAAAAAAFzAgAAMAAAACD0jMmjnW8/EhQ/xty15D8AAAA/tgMAAAAAAAABdAIAADAAAAAg9IzJo51vPzSitDf4wuQ/AAAAP8YDAAAAAAAAAXUCAAAwAAAAIPSMyaOdbz9UMCqpE9DkPwAAAD/GAwAAAAAAAAF2AgAAMAAAACD0jMmjnW8/mEwVjErq5D8AAAA/1gMAAAAAAAABdwIAADAAAAAg9IzJo51vP7raiv1l9+Q/AAAAP9YDAAAAAAAAAXgCAAAwAAAAIPSMyaOdbz/caABvgQTlPwAAAD/lAwAAAAAAAAF5AgAAMAAAACD0jMmjnW8//vZ14JwR5T8AAAA/9QMAAAAAAAABegIAADAAAAAg9IzJo51vPx6F61G4HuU/AAAAP/UDAAAAAAAAAXsCAAAwAAAAIPSMyaOdbz9iodY07zjlPwAAAD8EBAAAAAAAAAF8AgAAMAAAACD0jMmjnW8/gi9MpgpG5T8AAAA/FAQAAAAAAAABfQIAADAAAAAg9IzJo51vP8ZLN4lBYOU/AAAAPxQEAAAAAAAAAX4CAAAwAAAAwHgr+xxScz/o2az6XG3lPwAAAD8kBAAAAAAAAAF/AgAAMAAAAMB4K/scUnM/ToQNT6+U5T8AAAA/JAQAAAAAAAABgAIAADAAAADAeCv7HFJzP5Cg+DHmruU/AAAAPzMEAAAAAAAAAYECAAAwAAAAwHgr+xxScz/0SlmGONblPwAAAD8zBAAAAAAAAAGCAgAAMAAAAMB4K/scUnM/FtnO91Pj5T8AAAA/QwQAAAAAAAABgwIAADAAAADAeCv7HFJzP3yDL0ymCuY/AAAAP0MEAAAAAAAAAYQCAAAwAAAAwHgr+xxScz+eEaW9wRfmPwAAAD9TBAAAAAAAAAGFAgAAMAAAAMB4K/scUnM/4C2QoPgx5j8AAAA/UwQAAAAAAAABhgIAADAAAADAeCv7HFJzPwC8BRIUP+Y/AAAAP2IEAAAAAAAAAYcCAAAwAAAAaHeQEWjVdj9E2PD0SlnmPwAAAD9iBAAAAAAAAAGIAgAAMAAAAGh3kBFo1XY/ZmZmZmZm5j8AAAA/cgQAAAAAAAABiQIAADAAAABod5ARaNV2P6qCUUmdgOY/AAAAP3IEAAAAAAAAAYoCAAAwAAAAaHeQEWjVdj/MEMe6uI3mPwAAAD+BBAAAAAAAAAGLAgAAMAAAAGh3kBFo1XY/7J48LNSa5j8AAAA/gQQAAAAAAAABjAIAADAAAABod5ARaNV2Pw4tsp3vp+Y/AAAAP5EEAAAAAAAAAY0CAAAwAAAAaHeQEWjVdj8wuycPC7XmPwAAAD+hBAAAAAAAAAGOAgAAMAAAACB29SezWHo/ctcS8kHP5j8AAAA/oQQAAAAAAAABjwIAADAAAAAgdvUns1h6P7bz/dR46eY/AAAAP7AEAAAAAAAAAZACAAAwAAAAIHb1J7NYej/YgXNGlPbmPwAAAD+wBAAAAAAAAAGRAgAAMAAAACB29SezWHo/Gp5eKcsQ5z8AAAA/wAQAAAAAAAABkgIAADAAAAAgdvUns1h6P166SQwCK+c/AAAAP8AEAAAAAAAAAZMCAAAwAAAAIHb1J7NYej+ASL99HTjnPwAAAD/QBAAAAAAAAAGUAgAAMAAAANB0Wj7+230/5PIf0m9f5z8AAAA/0AQAAAAAAAABlQIAADAAAADQdFo+/tt9PwaBlUOLbOc/AAAAP9AEAAAAAAAAAZYCAAAwAAAA0HRaPv7bfT9InYAmwobnPwAAAD/QBAAAAAAAAAGXAgAAMAAAANB0Wj7+230/aiv2l92T5z8AAAA/4AQAAAAAAAABmAIAADAAAADQdFo+/tt9P4y5awn5oOc/AAAAP+AEAAAAAAAAAZkCAAAwAAAAvLlfqqSvgD/Q1VbsL7vnPwAAAD/vBAAAAAAAAAGaAgAAMAAAALy5X6qkr4A/8mPMXUvI5z8AAAA//wQAAAAAAAABmwIAADAAAAC8uV+qpK+APxLyQc9m1ec/AAAAP/8EAAAAAAAAAZwCAAAwAAAAFDmSNUpxgj8S8kHPZtXnPwAAAD8PBQAAAAAAAAGdAgAAMAAAABQ5kjVKcYI/Vg4tsp3v5z8AAAA/XQUAAAAAAAABngIAADAAAAAUOZI1SnGCP3acoiO5/Oc/AAAAP10FAAAAAAAAAZ8CAAAwAAAAFDmSNUpxgj+YKhiV1AnoPwAAAD9sBQAAAAAAAAGgAgAAMAAAABQ5kjVKcYI/uriNBvAW6D8AAAA/bAUAAAAAAAABoQIAADAAAABwuMTA7zKEP9xGA3gLJOg/AAAAP3wFAAAAAAAAAaICAAAwAAAAcLjEwO8yhD8gY+5aQj7oPwAAAD98BQAAAAAAAAGjAgAAMAAAAHC4xMDvMoQ/QvFjzF1L6D8AAAA/jAUAAAAAAAABpAIAADAAAADEN/dLlfSFP2J/2T15WOg/AAAAP4wFAAAAAAAAAaUCAAAwAAAAxDf3S5X0hT+EDU+vlGXoPwAAAD+bBQAAAAAAAAGmAgAAMAAAAMQ390uV9IU/pJvEILBy6D8AAAA/mwUAAAAAAAABpwIAADAAAAActynXOraHP6SbxCCwcug/AAAAP6sFAAAAAAAAAagCAAAwAAAAyLWO7YU5iz+km8QgsHLoPwAAAD+1BgAAAAAAAAGpAgAAMAAAACQ1wXgr+4w/xik6kst/6D8AAAA/tQYAAAAAAAABqgIAADAAAAB8tPMD0byOP8YpOpLLf+g/AAAAP8QGAAAAAAAAAasCAAAwAAAA6BmTRzs/kD/GKTqSy3/oPwAAAD/UBgAAAAAAAAGsAgAAMAAAAOgZk0c7P5A/6LevA+eM6D8AAAA/1AYAAAAAAAABrQIAADAAAACUWSwNDiCRP+i3rwPnjOg/AAAAP+MGAAAAAAAAAa4CAAAwAAAAQJnF0uAAkj/ot68D54zoPwAAAD/zBgAAAAAAAAGvAgAAMAAAAOzYXpiz4ZI/CkYldQKa6D8AAAA/8wYAAAAAAAABsAIAADAAAACYGPhdhsKTPwpGJXUCmug/AAAAPwMHAAAAAAAAAbECAAAwAAAARFiRI1mjlD8s1JrmHafoPwAAAD8SBwAAAAAAAAGyAgAAMAAAAO6XKukrhJU/LNSa5h2n6D8AAAA/EgcAAAAAAAABswIAADAAAACa18Ou/mSWP05iEFg5tOg/AAAAPyIHAAAAAAAAAbQCAAAwAAAASBdddNFFlz9OYhBYObToPwAAAD8yBwAAAAAAAAG1AgAAMAAAAEVqgvFW9sk/JOSDns2q7z8AAAA/AAAAAAAAAAABtgIAADAAAAAwuuiiiy7KPyTkg57Nqu8/AAAAP08AAAAAAAAAAbcCAAAwAAAAGgpPVMBmyj8k5IOezarvPwAAAD9eAAAAAAAAAAG4AgAAMAAAAPuBaF4Pu8o/JOSDns2q7z8AAAA/XgAAAAAAAAABuQIAADAAAADb+YFoXg/LPyTkg57Nqu8/AAAAP24AAAAAAAAAAboCAAAwAAAAx0noGZNHyz8k5IOezarvPwAAAD9uAAAAAAAAAAG7AgAAMAAAAKfBASTim8s/JOSDns2q7z8AAAA/fQAAAAAAAAABvAIAADAAAACHORsuMfDLPyTkg57Nqu8/AAAAP30AAAAAAAAAAb0CAAAwAAAAUwGb6bR8zD9GcvkP6bfvPwAAAD+NAAAAAAAAAAG+AgAAMAAAAB3JGqU4Cc0/RnL5D+m37z8AAAA/jQAAAAAAAAABvwIAADAAAADpkJpgvJXNP2gAb4EExe8/AAAAP50AAAAAAAAAAcACAAAwAAAAtVgaHEAizj9oAG+BBMXvPwAAAD+dAAAAAAAAAAHBAgAAMAAAAGtwAIn45s4/aABvgQTF7z8AAAA/rAAAAAAAAAABwgIAADAAAAArYDOdlo/PP2gAb4EExe8/AAAAP6wAAAAAAAAAAcMCAAAwAAAA8LsMhScq0D9oAG+BBMXvPwAAAD+8AAAAAAAAAAHEAgAAMAAAANEzJo92ftA/aABvgQTF7z8AAAA/vAAAAAAAAAABxQIAADAAAAC2F+ZsuMTQP0Zy+Q/pt+8/AAAAP8wAAAAAAAAAAcYCAAAwAAAAkiNZoxQn0T8k5IOezarvPwAAAD/MAAAAAAAAAAHHAgAAMAAAAILfZSg8UdE/BFYOLbKd7z8AAAA/2wAAAAAAAAAByAIAADAAAAB3BxmBVm3RPwRWDi2yne8/AAAAP9sAAAAAAAAAAckCAAAwAAAAaMMlBn6X0T/ix5i7lpDvPwAAAD/rAAAAAAAAAAHKAgAAMAAAAGNXfzKLpdE/4seYu5aQ7z8AAAA/+gAAAAAAAAABywIAADAAAABXfzKLpcHRP+LHmLuWkO8/AAAAP/oAAAAAAAAAAcwCAAAwAAAATafl47/d0T/AOSNKe4PvPwAAAD9xAQAAAAAAAAHNAgAAMAAAAEg7PxDN69E/wDkjSnuD7z8AAAA/cQEAAAAAAAABzgIAADAAAABDz5g82vnRP8A5I0p7g+8/AAAAP4ABAAAAAAAAAc8CAAAwAAAAOPdLlfQV0j/AOSNKe4PvPwAAAD+AAQAAAAAAAAHQAgAAMAAAADj3S5X0FdI/nqut2F927z8AAAA/kAEAAAAAAAAB0QIAADAAAAAzi6XBASTSP56rrdhfdu8/AAAAP6ABAAAAAAAAAdICAAAwAAAALh//7Q4y0j+eq63YX3bvPwAAAD+vAQAAAAAAAAHTAgAAMAAAACmzWBocQNI/nqut2F927z8AAAA/rwEAAAAAAAAB1AIAADAAAAAkR7JGKU7SP56rrdhfdu8/AAAAP78BAAAAAAAAAdUCAAAwAAAAGG9ln0Nq0j+eq63YX3bvPwAAAD+/AQAAAAAAAAHWAgAAMAAAABMDv8tQeNI/nqut2F927z8AAAA/zwEAAAAAAAAB1wIAADAAAAAJK3Ika5TSP56rrdhfdu8/AAAAP88BAAAAAAAAAdgCAAAwAAAABL/LUHii0j+eq63YX3bvPwAAAD/eAQAAAAAAAAHZAgAAMAAAAPnmfqmSvtI/nqut2F927z8AAAA/3gEAAAAAAAAB2gIAADAAAADuDjICrdrSP56rrdhfdu8/AAAAP+4BAAAAAAAAAdsCAAAwAAAA4zblWsf20j+eq63YX3bvPwAAAD/9AQAAAAAAAAHcAgAAMAAAANTy8d/uINM/nqut2F927z8AAAA//QEAAAAAAAAB3QIAADAAAADPhksM/C7TP56rrdhfdu8/AAAAP/0BAAAAAAAAAd4CAAAwAAAAxK7+ZBZL0z9+HThnRGnvPwAAAD8NAgAAAAAAAAHfAgAAMAAAALnWsb0wZ9M/fh04Z0Rp7z8AAAA/DQIAAAAAAAAB4AIAADAAAAC0agvqPXXTP34dOGdEae8/AAAAPx0CAAAAAAAAAeECAAAwAAAAr/5kFkuD0z9+HThnRGnvPwAAAD8sAgAAAAAAAAHiAgAAMAAAAKqSvkJYkdM/fh04Z0Rp7z8AAAA/LAIAAAAAAAAB4wIAADAAAACkJhhvZZ/TP34dOGdEae8/AAAAPzwCAAAAAAAAAeQCAAAwAAAAn7pxm3Kt0z9+HThnRGnvPwAAAD9MAgAAAAAAAAHlAgAAMAAAAJpOy8d/u9M/fh04Z0Rp7z8AAAA/TAIAAAAAAAAB5gIAADAAAACQdn4gmtfTP34dOGdEae8/AAAAP1sCAAAAAAAAAecCAAAwAAAAhJ4xebTz0z9+HThnRGnvPwAAAD9rAgAAAAAAAAHoAgAAMAAAAHrG5NHOD9Q/fh04Z0Rp7z8AAAA/awIAAAAAAAAB6QIAADAAAABw7pcq6SvUP34dOGdEae8/AAAAP3oCAAAAAAAAAeoCAAAwAAAAZRZLgwNI1D9+HThnRGnvPwAAAD96AgAAAAAAAAHrAgAAMAAAAGCqpK8QVtQ/fh04Z0Rp7z8AAAA/igIAAAAAAAAB7AIAADAAAABW0lcIK3LUP34dOGdEae8/AAAAP4oCAAAAAAAAAe0CAAAwAAAAS/oKYUWO1D9+HThnRGnvPwAAAD+aAgAAAAAAAAHuAgAAMAAAAEWOZI1SnNQ/fh04Z0Rp7z8AAAA/mgIAAAAAAAAB7wIAADAAAABAIr65X6rUP34dOGdEae8/AAAAP6kCAAAAAAAAAfACAAAwAAAAO7YX5my41D9+HThnRGnvPwAAAD+pAgAAAAAAAAHxAgAAMAAAADZKcRJ6xtQ/fh04Z0Rp7z8AAAA/uQIAAAAAAAAB8gIAADAAAAAx3so+h9TUP34dOGdEae8/AAAAP7kCAAAAAAAAAfMCAAAwAAAALHIka5Ti1D9+HThnRGnvPwAAAD/JAgAAAAAAAAH0AgAAMAAAACYGfpeh8NQ/fh04Z0Rp7z8AAAA/yQIAAAAAAAAB9QIAADAAAAAhmtfDrv7UP34dOGdEae8/AAAAP9gCAAAAAAAACw==</ink>
</athena>
</file>

<file path=customXml/item20.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oAAAAbAAAABwMAAAAAAQAAACAAAAAECUlua0F0b21WMQIAAAAJBAAAAAkFAAAACQYAAAAJBwAAAAkIAAAACQkAAAAJCgAAAAkLAAAACQwAAAAJDQAAAAkOAAAACQ8AAAAJEAAAAAkRAAAACRIAAAAJEwAAAAkUAAAACRUAAAAJFgAAAAkXAAAACRgAAAAJGQAAAAkaAAAACRsAAAAJHAAAAAkdAAAADQYFBAAAAAtQZW5TdHJva2VWMQQAAAAKQXR0cmlidXRlcwVUcmFjZQlTdGFydFRpbWUEVHlwZQQEAAQPUGVuQXR0cmlidXRlc1YxAgAAAApJbmtUcmFjZVYxAgAAABAMQWN0aW9uVHlwZVYxAgAAAAIAAAAJHgAAAAkfAAAARxQAAAAAAAAF4P///wxBY3Rpb25UeXBlVjEBAAAAB3ZhbHVlX18ACAIAAAAAAAAAAQUAAAAEAAAACSEAAAAJIgAAAGUaAAAAAAAAAd3////g////AAAAAAEGAAAABAAAAAkkAAAACSUAAAD+JwAAAAAAAAHa////4P///wAAAAABBwAAAAQAAAAJJwAAAAkoAAAAKFUAAAAAAAAB1////+D///8AAAAAAQgAAAAEAAAACSoAAAAJKwAAAOxbAAAAAAAAAdT////g////AAAAAAEJAAAABAAAAAktAAAACS4AAAAxnQAAAAAAAAHR////4P///wAAAAABCgAAAAQAAAAJMAAAAAkxAAAAg6IAAAAAAAABzv///+D///8AAAAAAQsAAAAEAAAACTMAAAAJNAAAAJimAAAAAAAAAcv////g////AAAAAAEMAAAABAAAAAk2AAAACTcAAADLqAAAAAAAAAHI////4P///wAAAAABDQAAAAQAAAAJOQAAAAk6AAAAbMIAAAAAAAABxf///+D///8AAAAAAQ4AAAAEAAAACTwAAAAJPQAAALQhAQAAAAAAAcL////g////AAAAAAEPAAAABAAAAAk/AAAACUAAAAA0RwEAAAAAAAG/////4P///wAAAAABEAAAAAQAAAAJQgAAAAlDAAAAQ40BAAAAAAABvP///+D///8AAAAAAREAAAAEAAAACUUAAAAJRgAAALjUAQAAAAAAAbn////g////AAAAAAESAAAABAAAAAlIAAAACUkAAACA4AEAAAAAAAG2////4P///wAAAAABEwAAAAQAAAAJSwAAAAlMAAAApT4CAAAAAAABs////+D///8AAAAAARQAAAAEAAAACU4AAAAJTwAAANFHAgAAAAAAAbD////g////AAAAAAEVAAAABAAAAAlRAAAACVIAAABYdgIAAAAAAAGt////4P///wAAAAABFgAAAAQAAAAJVAAAAAlVAAAAsIQCAAAAAAABqv///+D///8AAAAAARcAAAAEAAAACVcAAAAJWAAAAPGIAgAAAAAAAaf////g////AAAAAAEYAAAABAAAAAlaAAAACVsAAABamAIAAAAAAAGk////4P///wAAAAABGQAAAAQAAAAJXQAAAAleAAAA6NECAAAAAAABof///+D///8AAAAAARoAAAAEAAAACWAAAAAJYQAAAPoiAwAAAAAAAZ7////g////AAAAAAEbAAAABAAAAAljAAAACWQAAABIRAMAAAAAAAGb////4P///wAAAAABHAAAAAQAAAAJZgAAAAlnAAAAl1ADAAAAAAABmP///+D///8AAAAABR0AAAANQ2xlYXJDYW52YXNWMQIAAAAJU3RhcnRUaW1lBFR5cGUABBAMQWN0aW9uVHlwZVYxAgAAAAIAAAByyQMAAAAAAAGX////4P///wAAAAAFHgAAAA9QZW5BdHRyaWJ1dGVzVjEKAAAAB19jb2xvckEHX2NvbG9yUgdfY29sb3JHB19jb2xvckIKRml0VG9DdXJ2ZQZIZWlnaHQOSWdub3JlUHJlc3N1cmUNSXNIaWdobGlnaHRlcgVTaGFwZQVXaWR0aAAAAAAAAAAABAACAgICAQYBAQxCcnVzaFNoYXBlVjECAAAABgIAAAD/8FooAAAAAAAAACJAAAAFlv///wxCcnVzaFNoYXBlVjEBAAAAB3ZhbHVlX18ACAIAAAABAAAAAAAAAAAAIkAFHwAAAApJbmtUcmFjZVYxAwAAAA1MaXN0YDErX2l0ZW1zDExpc3RgMStfc2l6ZQ9MaXN0YDErX3ZlcnNpb24EAAAYU2hhcmVkLklua2luZy5JbmtQb2ludFtdAgAAAAgIAgAAAAlrAAAAEgAAABIAAAABIQAAAB4AAAD/8FooAAAAAAAAACJAAAABlP///5b///8BAAAAAAAAAAAAIkABIgAAAB8AAAAJbQAAABsAAAAbAAAAASQAAAAeAAAA//BaKAAAAAAAAAAiQAAAAZL///+W////AQAAAAAAAAAAACJAASUAAAAfAAAACW8AAAAjAAAAIwAAAAEnAAAAHgAAAP/wWigAAAAAAAAAIkAAAAGQ////lv///wEAAAAAAAAAAAAiQAEoAAAAHwAAAAlxAAAAIwAAACMAAAABKgAAAB4AAAD/8FooAAAAAAAAACJAAAABjv///5b///8BAAAAAAAAAAAAIkABKwAAAB8AAAAJcwAAAE0AAABNAAAAAS0AAAAeAAAA//BaKAAAAAAAAAAiQAAAAYz///+W////AQAAAAAAAAAAACJAAS4AAAAfAAAACXUAAAAQAAAAEAAAAAEwAAAAHgAAAP/wWigAAAAAAAAAIkAAAAGK////lv///wEAAAAAAAAAAAAiQAExAAAAHwAAAAl3AAAADQAAAA0AAAABMwAAAB4AAAD/8FooAAAAAAAAACJAAAABiP///5b///8BAAAAAAAAAAAAIkABNAAAAB8AAAAJeQAAAA0AAAANAAAAATYAAAAeAAAA//BaKAAAAAAAAAAiQAAAAYb///+W////AQAAAAAAAAAAACJAATcAAAAfAAAACXsAAAAKAAAACgAAAAE5AAAAHgAAAP/wWigAAAAAAAAAIkAAAAGE////lv///wEAAAAAAAAAAAAiQAE6AAAAHwAAAAl9AAAAIQAAACEAAAABPAAAAB4AAAD/8FooAAAAAAAAACJAAAABgv///5b///8BAAAAAAAAAAAAIkABPQAAAB8AAAAJfwAAACsAAAArAAAAAT8AAAAeAAAA//BaKAAAAAAAAAAiQAAAAYD///+W////AQAAAAAAAAAAACJAAUAAAAAfAAAACYEAAAAYAAAAGAAAAAFCAAAAHgAAAP/wWigAAAAAAAAAIkAAAAF+////lv///wEAAAAAAAAAAAAiQAFDAAAAHwAAAAmDAAAA9AAAAPQAAAABRQAAAB4AAAD/8FooAAAAAAAAACJAAAABfP///5b///8BAAAAAAAAAAAAIkABRgAAAB8AAAAJhQAAABcAAAAXAAAAAUgAAAAeAAAA//BaKAAAAAAAAAAiQAAAAXr///+W////AQAAAAAAAAAAACJAAUkAAAAfAAAACYcAAADJAAAAyQAAAAFLAAAAHgAAAP/wWigAAAAAAAAAIkAAAAF4////lv///wEAAAAAAAAAAAAiQAFMAAAAHwAAAAmJAAAALAAAACwAAAABTgAAAB4AAAD/8FooAAAAAAAAACJAAAABdv///5b///8BAAAAAAAAAAAAIkABTwAAAB8AAAAJiwAAAAEAAAABAAAAAVEAAAAeAAAA//BaKAAAAAAAAAAiQAAAAXT///+W////AQAAAAAAAAAAACJAAVIAAAAfAAAACY0AAACtAAAArQAAAAFUAAAAHgAAAP/wWigAAAAAAAAAIkAAAAFy////lv///wEAAAAAAAAAAAAiQAFVAAAAHwAAAAmPAAAALAAAACwAAAABVwAAAB4AAAD/8FooAAAAAAAAACJAAAABcP///5b///8BAAAAAAAAAAAAIkABWAAAAB8AAAAJkQAAABoAAAAaAAAAAVoAAAAeAAAA//BaKAAAAAAAAAAiQAAAAW7///+W////AQAAAAAAAAAAACJAAVsAAAAfAAAACZMAAAATAAAAEwAAAAFdAAAAHgAAAP/wWigAAAAAAAAAIkAAAAFs////lv///wEAAAAAAAAAAAAiQAFeAAAAHwAAAAmVAAAAWwAAAFsAAAABYAAAAB4AAAD/8FooAAAAAAAAACJAAAABav///5b///8BAAAAAAAAAAAAIkABYQAAAB8AAAAJlwAAACAAAAAgAAAAAWMAAAAeAAAA//BaKAAAAAAAAAAiQAAAAWj///+W////AQAAAAAAAAAAACJAAWQAAAAfAAAACZkAAAApAAAAKQAAAAFmAAAAHgAAAP/wWigAAAAAAAAAIkAAAAFm////lv///wEAAAAAAAAAAAAiQAFnAAAAHwAAAAmbAAAASQAAAEkAAAAHawAAAAABAAAAIAAAAAQKSW5rUG9pbnRWMQIAAAAJnAAAAAmdAAAACZ4AAAAJnwAAAAmgAAAACaEAAAAJogAAAAmjAAAACaQAAAAJpQAAAAmmAAAACacAAAAJqAAAAAmpAAAACaoAAAAJqwAAAAmsAAAACa0AAAANDgdtAAAAAAEAAAAgAAAABApJbmtQb2ludFYxAgAAAAmuAAAACa8AAAAJsAAAAAmxAAAACbIAAAAJswAAAAm0AAAACbUAAAAJtgAAAAm3AAAACbgAAAAJuQAAAAm6AAAACbsAAAAJvAAAAAm9AAAACb4AAAAJvwAAAAnAAAAACcEAAAAJwgAAAAnDAAAACcQAAAAJxQAAAAnGAAAACccAAAAJyAAAAA0FB28AAAAAAQAAAEAAAAAECklua1BvaW50VjECAAAACckAAAAJygAAAAnLAAAACcwAAAAJzQAAAAnOAAAACc8AAAAJ0AAAAAnRAAAACdIAAAAJ0wAAAAnUAAAACdUAAAAJ1gAAAAnXAAAACdgAAAAJ2QAAAAnaAAAACdsAAAAJ3AAAAAndAAAACd4AAAAJ3wAAAAngAAAACeEAAAAJ4gAAAAnjAAAACeQAAAAJ5QAAAAnmAAAACecAAAAJ6AAAAAnpAAAACeoAAAAJ6wAAAA0dB3EAAAAAAQAAAEAAAAAECklua1BvaW50VjECAAAACewAAAAJ7QAAAAnuAAAACe8AAAAJ8AAAAAnxAAAACfIAAAAJ8wAAAAn0AAAACfUAAAAJ9gAAAAn3AAAACfgAAAAJ+QAAAAn6AAAACfsAAAAJ/AAAAAn9AAAACf4AAAAJ/wAAAAkAAQAACQEBAAAJAgEAAAkDAQAACQQBAAAJBQEAAAkGAQAACQcBAAAJCAEAAAkJAQAACQoBAAAJCwEAAAkMAQAACQ0BAAAJDgEAAA0dB3MAAAAAAQAAAIAAAAAECklua1BvaW50VjECAA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0zB3UAAAAAAQAAABAAAAAECklua1BvaW50VjECAAAACVwBAAAJXQEAAAleAQAACV8BAAAJYAEAAAlhAQAACWIBAAAJYwEAAAlkAQAACWUBAAAJZgEAAAlnAQAACWgBAAAJaQEAAAlqAQAACWsBAAAHdwAAAAABAAAAEAAAAAQKSW5rUG9pbnRWMQIAAAAJbAEAAAltAQAACW4BAAAJbwEAAAlwAQAACXEBAAAJcgEAAAlzAQAACXQBAAAJdQEAAAl2AQAACXcBAAAJeAEAAA0DB3kAAAAAAQAAABAAAAAECklua1BvaW50VjECAAAACXkBAAAJegEAAAl7AQAACXwBAAAJfQEAAAl+AQAACX8BAAAJgAEAAAmBAQAACYIBAAAJgwEAAAmEAQAACYUBAAANAwd7AAAAAAEAAAAQAAAABApJbmtQb2ludFYxAgAAAAmGAQAACYcBAAAJiAEAAAmJAQAACYoBAAAJiwEAAAmMAQAACY0BAAAJjgEAAAmPAQAADQYHfQAAAAABAAAAQAAAAAQKSW5rUG9pbnRWMQIAAAAJkAEAAAmRAQAACZIBAAAJkwEAAAmUAQAACZUBAAAJlgEAAAmXAQAACZgBAAAJmQEAAAmaAQAACZsBAAAJnAEAAAmdAQAACZ4BAAAJnwEAAAmgAQAACaEBAAAJogEAAAmjAQAACaQBAAAJpQEAAAmmAQAACacBAAAJqAEAAAmpAQAACaoBAAAJqwEAAAmsAQAACa0BAAAJrgEAAAmvAQAACbABAAANHwd/AAAAAAEAAABAAAAABApJbmtQb2ludFYxAgA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DRUHgQAAAAABAAAAIAAAAAQKSW5rUG9pbnRWMQIAAAAJ3AEAAAndAQAACd4BAAAJ3wEAAAngAQAACeEBAAAJ4gEAAAnjAQAACeQBAAAJ5QEAAAnmAQAACecBAAAJ6AEAAAnpAQAACeoBAAAJ6wEAAAnsAQAACe0BAAAJ7gEAAAnvAQAACfABAAAJ8QEAAAnyAQAACfMBAAANCAeDAAAAAAEAAAAAAQAABApJbmtQb2ludFYxAgA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DQwHhQAAAAABAAAAIAAAAAQKSW5rUG9pbnRWMQIAAAAJ6AIAAAnpAgAACeoCAAAJ6wIAAAnsAgAACe0CAAAJ7gIAAAnvAgAACfACAAAJ8QIAAAnyAgAACfMCAAAJ9AIAAAn1AgAACfYCAAAJ9wIAAAn4AgAACfkCAAAJ+gIAAAn7AgAACfwCAAAJ/QIAAAn+AgAADQkHhwAAAAABAAAAAAEAAAQKSW5rUG9pbnRWMQIA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NNweJAAAAAAEAAABAAAAABApJbmtQb2ludFYxAgA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NFAeLAAAAAAEAAAAEAAAABApJbmtQb2ludFYxAgAAAAn0AwAADQMHjQAAAAABAAAAAAEAAAQKSW5rUG9pbnRWMQIA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DVMHjwAAAAABAAAAQAAAAAQKSW5rUG9pbnRWMQIA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DRQHkQAAAAABAAAAIAAAAAQKSW5rUG9pbnRWMQIAAAAJzgQAAAnPBAAACdAEAAAJ0QQAAAnSBAAACdMEAAAJ1AQAAAnVBAAACdYEAAAJ1wQAAAnYBAAACdkEAAAJ2gQAAAnbBAAACdwEAAAJ3QQAAAneBAAACd8EAAAJ4AQAAAnhBAAACeIEAAAJ4wQAAAnkBAAACeUEAAAJ5gQAAAnnBAAADQYHkwAAAAABAAAAIAAAAAQKSW5rUG9pbnRWMQIAAAAJ6AQAAAnpBAAACeoEAAAJ6wQAAAnsBAAACe0EAAAJ7gQAAAnvBAAACfAEAAAJ8QQAAAnyBAAACfMEAAAJ9AQAAAn1BAAACfYEAAAJ9wQAAAn4BAAACfkEAAAJ+gQAAA0NB5UAAAAAAQAAAIAAAAAECklua1BvaW50VjECA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NJQeXAAAAAAEAAAAgAAAABApJbmtQb2ludFYxAgAAAAlWBQAACVcFAAAJWAUAAAlZBQAACVoFAAAJWwUAAAlcBQAACV0FAAAJXgUAAAlfBQAACWAFAAAJYQUAAAliBQAACWMFAAAJZAUAAAllBQAACWYFAAAJZwUAAAloBQAACWkFAAAJagUAAAlrBQAACWwFAAAJbQUAAAluBQAACW8FAAAJcAUAAAlxBQAACXIFAAAJcwUAAAl0BQAACXUFAAAHmQAAAAABAAAAQAAAAAQKSW5rUG9pbnRWMQIAAAAJdgUAAAl3BQAACXgFAAAJeQUAAAl6BQAACXsFAAAJfAUAAAl9BQAACX4FAAAJfwUAAAmABQAACYEFAAAJggUAAAmDBQAACYQFAAAJhQUAAAmGBQAACYcFAAAJiAUAAAmJBQAACYoFAAAJiwUAAAmMBQAACY0FAAAJjgUAAAmPBQAACZAFAAAJkQUAAAmSBQAACZMFAAAJlAUAAAmVBQAACZYFAAAJlwUAAAmYBQAACZkFAAAJmgUAAAmbBQAACZwFAAAJnQUAAAmeBQAADRcHmwAAAAABAAAAgAAAAAQKSW5rUG9pbnRWMQIA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CeAFAAAJ4QUAAAniBQAACeMFAAAJ5AUAAAnlBQAACeYFAAAJ5wUAAA03BZwAAAAKSW5rUG9pbnRWMQQAAAABWAFZDlByZXNzdXJlRmFjdG9yCVRpbWVTdGFtcAAAAAAGBgsQAgAAAM4+jI7xku4/6ujaXO4Lpj8AAAA/AAAAAAAAAAABnQAAAJwAAABdeDdRpJnuP8Q3S/ohh6U/AAAAP6wAAAAAAAAAAZ4AAACcAAAAnl7kW2+07j/EN0v6IYelPwAAAD+sAAAAAAAAAAGfAAAAnAAAAE8L5qOHyO4/nYa7l1UCpT8AAAA/uwAAAAAAAAABoAAAAJwAAACR8ZKuUuPuP52Gu5dVAqU/AAAAP7sAAAAAAAAAAaEAAACcAAAA0dc/uR3+7j931Ss1iX2kPwAAAD/LAAAAAAAAAAGiAAAAnAAAAKL3l4abH+8/TySc0rz4oz8AAAA/ywAAAAAAAAABowAAAJwAAAADUZsWzEfvP08knNK8+KM/AAAAP9oAAAAAAAAAAaQAAACcAAAA1XDz40lp7z8CwnwNJO+iPwAAAD/aAAAAAAAAAAGlAAAAnAAAAKWQS7HHiu8/AsJ8DSTvoj8AAAA/6gAAAAAAAAABpgAAAJwAAABXPU35357vPwLCfA0k76I/AAAAP+oAAAAAAAAAAacAAACcAAAAB+pOQfiy7z/cEO2qV2qiPwAAAD/6AAAAAAAAAAGoAAAAnAAAALeWUIkQx+8/3BDtqldqoj8AAAA/+gAAAAAAAAABqQAAAJwAAABJ0PtLw83vP9wQ7apXaqI/AAAAPwkBAAAAAAAAAaoAAACcAAAA2QmnDnbU7z+1X11Ii+WhPwAAAD8JAQAAAAAAAAGrAAAAnAAAAGdDUtEo2+8/tV9dSIvloT8AAAA/OAEAAAAAAAABrAAAAJwAAAD5fP2T2+HvP7VfXUiL5aE/AAAAP2EBAAAAAAAAAa0AAACcAAAA+Xz9k9vh7z+Prs3lvmChPwAAAD9hAQAAAAAAAAGuAAAAnAAAAIKNxAOiNu0/DYWtGecffz8AAAA/AAAAAAAAAAABrwAAAJwAAACCjcQDojbtPyKHFRclo4E/AAAAP30AAAAAAAAAAbAAAACcAAAAgo3EA6I27T+8S1ShVraDPwAAAD99AAAAAAAAAAGxAAAAnAAAAPJTGUHvL+0/VhCTK4jJhT8AAAA/jAAAAAAAAAABsgAAAJwAAADyUxlB7y/tP4yZEEDr74k/AAAAP4wAAAAAAAAAAbMAAACcAAAA8lMZQe8v7T+uc2bvvxSQPwAAAD+cAAAAAAAAAAG0AAAAnAAAAGEabn48Ke0/STilefEnkj8AAAA/nAAAAAAAAAABtQAAAJwAAABhGm5+PCntP+P84wMjO5Q/AAAAP6sAAAAAAAAAAbYAAACcAAAAYRpufjwp7T99wSKOVE6WPwAAAD+rAAAAAAAAAAG3AAAAnAAAAGEabn48Ke0/ZuiA3R5rmT8AAAA/uwAAAAAAAAABuAAAAJwAAABhGm5+PCntPwCtv2dQfps/AAAAP7sAAAAAAAAAAbkAAACcAAAAYRpufjwp7T/o0x23GpuePwAAAD/LAAAAAAAAAAG6AAAAnAAAAGEabn48Ke0/NjY9fLOknz8AAAA/ywAAAAAAAAABuwAAAJwAAABhGm5+PCntP0FMriAmV6A/AAAAP9oAAAAAAAAAAbwAAACcAAAAYRpufjwp7T9o/T2D8tugPwAAAD/qAAAAAAAAAAG9AAAAnAAAAGEabn48Ke0/tV9dSIvloT8AAAA/6gAAAAAAAAABvgAAAJwAAABhGm5+PCntPwLCfA0k76I/AAAAP/oAAAAAAAAAAb8AAACcAAAAYRpufjwp7T9PJJzSvPijPwAAAD/6AAAAAAAAAAHAAAAAnAAAAGEabn48Ke0/nYa7l1UCpT8AAAA/CQEAAAAAAAABwQAAAJwAAABhGm5+PCntPzhL+iGHFac/AAAAPwkBAAAAAAAAAcIAAACcAAAAYRpufjwp7T+FrRnnHx+oPwAAAD8ZAQAAAAAAAAHDAAAAnAAAAGEabn48Ke0/0g85rLgoqT8AAAA/GQEAAAAAAAABxAAAAJwAAADR4MK7iSLtP/jAyA6Frak/AAAAPygBAAAAAAAAAcUAAACcAAAA0eDCu4ki7T8gclhxUTKqPwAAAD8oAQAAAAAAAAHGAAAAnAAAANHgwruJIu0/RiPo0x23qj8AAAA/OAEAAAAAAAABxwAAAJwAAADR4MK7iSLtP23UdzbqO6s/AAAAPzgBAAAAAAAAAcgAAACcAAAA0eDCu4ki7T+ThQeZtsCrPwAAAD9XAQAAAAAAAAHJAAAAnAAAAHRWhWUNQOI/bdR3Nuo7qz8AAAA/AAAAAAAAAAABygAAAJwAAAAEkDAowEbiP23UdzbqO6s/AAAAP7kAAAAAAAAAAcsAAACcAAAAlcnb6nJN4j9t1Hc26jurPwAAAD+5AAAAAAAAAAHMAAAAnAAAALU8MnDYWuI/bdR3Nuo7qz8AAAA/yQAAAAAAAAABzQAAAJwAAABGdt0yi2HiP23UdzbqO6s/AAAAP8kAAAAAAAAAAc4AAACcAAAAZukzuPBu4j9t1Hc26jurPwAAAD/YAAAAAAAAAAHPAAAAnAAAAIZcij1WfOI/bdR3Nuo7qz8AAAA/2AAAAAAAAAAB0AAAAJwAAAAWljUACYPiP23UdzbqO6s/AAAAP+gAAAAAAAAAAdEAAACcAAAAx0I3SCGX4j+ThQeZtsCrPwAAAD/oAAAAAAAAAAHSAAAAnAAAAOi1jc2GpOI/k4UHmbbAqz8AAAA/+AAAAAAAAAAB0wAAAJwAAACZYo8Vn7jiP5OFB5m2wKs/AAAAP/gAAAAAAAAAAdQAAACcAAAAaYLn4hza4j+ThQeZtsCrPwAAAD8HAQAAAAAAAAHVAAAAnAAAAKpolO3n9OI/k4UHmbbAqz8AAAA/BwEAAAAAAAAB1gAAAJwAAADsTkH4sg/jP5OFB5m2wKs/AAAAPxcBAAAAAAAAAdcAAACcAAAAvG6ZxTAx4z+5Npf7gkWsPwAAAD8XAQAAAAAAAAHYAAAAnAAAAP1URtD7S+M/uTaX+4JFrD8AAAA/JgEAAAAAAAAB2QAAAJwAAADOdJ6deW3jP7k2l/uCRaw/AAAAPyYBAAAAAAAAAdoAAACcAAAAD1tLqESI4z+5Npf7gkWsPwAAAD82AQAAAAAAAAHbAAAAnAAAAMAHTfBcnOM/uTaX+4JFrD8AAAA/NgEAAAAAAAAB3AAAAJwAAABxtE44dbDjP7k2l/uCRaw/AAAAP0YBAAAAAAAAAd0AAACcAAAAkSelvdq94z+5Npf7gkWsPwAAAD9GAQAAAAAAAAHeAAAAnAAAAELUpgXz0eM/uTaX+4JFrD8AAAA/VQEAAAAAAAAB3wAAAJwAAADSDVLIpdjjP7k2l/uCRaw/AAAAP1UBAAAAAAAAAeAAAACcAAAA8oCoTQvm4z+5Npf7gkWsPwAAAD9lAQAAAAAAAAHhAAAAnAAAAIO6UxC+7OM/uTaX+4JFrD8AAAA/ZQEAAAAAAAAB4gAAAJwAAAAT9P7ScPPjP7k2l/uCRaw/AAAAP3UBAAAAAAAAAeMAAACcAAAAoy2qlSP64z+5Npf7gkWsPwAAAD91AQAAAAAAAAHkAAAAnAAAADNnVVjWAOQ/uTaX+4JFrD8AAAA/hAEAAAAAAAAB5QAAAJwAAADDoAAbiQfkP7k2l/uCRaw/AAAAP5QBAAAAAAAAAeYAAACcAAAA5BNXoO4U5D+5Npf7gkWsPwAAAD+UAQAAAAAAAAHnAAAAnAAAAASHrSVUIuQ/k4UHmbbAqz8AAAA/lAEAAAAAAAAB6AAAAJwAAACVwFjoBinkP5OFB5m2wKs/AAAAP6MBAAAAAAAAAekAAACcAAAAJfoDq7kv5D+ThQeZtsCrPwAAAD+jAQAAAAAAAAHqAAAAnAAAALUzr21sNuQ/k4UHmbbAqz8AAAA/swEAAAAAAAAB6wAAAJwAAAC1M69tbDbkP23UdzbqO6s/AAAAP7MBAAAAAAAAAewAAACcAAAAw5d9GB3j5T8oXk/KHAOMPwAAAD8AAAAAAAAAAAHtAAAAnAAAADRe0lVq3OU/KF5PyhwDjD8AAAA/jQAAAAAAAAAB7gAAAJwAAAA0XtJVatzlP8IijlROFo4/AAAAP50AAAAAAAAAAe8AAACcAAAANF7SVWrc5T+uc2bvvxSQPwAAAD+dAAAAAAAAAAHwAAAAnAAAADRe0lVq3OU/STilefEnkj8AAAA/rAAAAAAAAAAB8QAAAJwAAAA0XtJVatzlP+P84wMjO5Q/AAAAP6wAAAAAAAAAAfIAAACcAAAANF7SVWrc5T/LI0JT7VeXPwAAAD+8AAAAAAAAAAHzAAAAnAAAADRe0lVq3OU/GIZhGIZhmD8AAAA/vAAAAAAAAAAB9AAAAJwAAAA0XtJVatzlPwCtv2dQfps/AAAAP8sAAAAAAAAAAfUAAACcAAAANF7SVWrc5T+ccf7xgZGdPwAAAD/LAAAAAAAAAAH2AAAAnAAAADRe0lVq3OU/NjY9fLOknz8AAAA/2wAAAAAAAAAB9wAAAJwAAAA0XtJVatzlP0FMriAmV6A/AAAAP9sAAAAAAAAAAfgAAACcAAAANF7SVWrc5T+Prs3lvmChPwAAAD/rAAAAAAAAAAH5AAAAnAAAAMOXfRgd4+U/tV9dSIvloT8AAAA/6wAAAAAAAAAB+gAAAJwAAABT0Sjbz+nlP9wQ7apXaqI/AAAAP/oAAAAAAAAAAfsAAACcAAAAU9Eo28/p5T8CwnwNJO+iPwAAAD/6AAAAAAAAAAH8AAAAnAAAAFPRKNvP6eU/KXMMcPBzoz8AAAA/CgEAAAAAAAAB/QAAAJwAAADjCtSdgvDlP08knNK8+KM/AAAAPwoBAAAAAAAAAf4AAACcAAAA4wrUnYLw5T931Ss1iX2kPwAAAD8aAQAAAAAAAAH/AAAAnAAAAHREf2A19+U/nYa7l1UCpT8AAAA/GgEAAAAAAAABAAEAAJwAAAB0RH9gNfflP8Q3S/ohh6U/AAAAPykBAAAAAAAAAQEBAACcAAAABH4qI+j95T/q6Npc7gumPwAAAD8pAQAAAAAAAAECAQAAnAAAAAR+KiPo/eU/EJpqv7qQpj8AAAA/OQEAAAAAAAABAwEAAJwAAAAEfioj6P3lPzhL+iGHFac/AAAAP0gBAAAAAAAAAQQBAACcAAAAlLfV5ZoE5j84S/ohhxWnPwAAAD9IAQAAAAAAAAEFAQAAnAAAAJS31eWaBOY/XvyJhFOapz8AAAA/dwEAAAAAAAABBgEAAJwAAACUt9XlmgTmP6teqUnso6g/AAAAPxQCAAAAAAAAAQcBAACcAAAAlLfV5ZoE5j/SDzmsuCipPwAAAD8UAgAAAAAAAAEIAQAAnAAAAJS31eWaBOY/+MDIDoWtqT8AAAA/IwIAAAAAAAABCQEAAJwAAACUt9XlmgTmPyByWHFRMqo/AAAAPyMCAAAAAAAAAQoBAACcAAAAlLfV5ZoE5j9GI+jTHbeqPwAAAD8zAgAAAAAAAAELAQAAnAAAAJS31eWaBOY/bdR3Nuo7qz8AAAA/MwIAAAAAAAABDAEAAJwAAAAl8YCoTQvmP7k2l/uCRaw/AAAAP0ICAAAAAAAAAQ0BAACcAAAAJfGAqE0L5j/h5yZeT8qsPwAAAD9CAgAAAAAAAAEOAQAAnAAAACXxgKhNC+Y/B5m2wBtPrT8AAAA/UgIAAAAAAAABDwEAAJwAAAAl8YCoTQvmP7xLVKFWtoM/AAAAPwAAAAAAAAAAARABAACcAAAAJfGAqE0L5j8ihxUXJaOBPwAAAD/bAAAAAAAAAAERAQAAnAAAAGbXLbMYJuY/IocVFyWjgT8AAAA/2wAAAAAAAAABEgEAAJwAAACmvdq940DmPyKHFRclo4E/AAAAP+sAAAAAAAAAARMBAACcAAAACBfeTRRp5j8Nha0Z5x9/PwAAAD/rAAAAAAAAAAEUAQAAnAAAAPmpjKD3l+Y/DYWtGecffz8AAAA/+gAAAAAAAAABFQEAAJwAAAB8dua1jc3mPw2FrRnnH38/AAAAP/oAAAAAAAAAARYBAACcAAAA/UJAyyMD5z8Nha0Z5x9/PwAAAD8KAQAAAAAAAAEXAQAAnAAAAO7V7h0HMuc/2fsvBYT5ej8AAAA/CgEAAAAAAAABGAEAAJwAAADgaJ1w6mDnP9n7LwWE+Xo/AAAAPxoBAAAAAAAAARkBAACcAAAAsYj1PWiC5z/Z+y8FhPl6PwAAAD8pAQAAAAAAAAEaAQAAnAAAAPJuokgznec/2fsvBYT5ej8AAAA/KQEAAAAAAAABGwEAAJwAAACjG6SQS7HnP9n7LwWE+Xo/AAAAPzkBAAAAAAAAARwBAACcAAAAM1VPU/635z/Z+y8FhPl6PwAAAD85AQAAAAAAAAEdAQAAnAAAAMOO+hWxvuc/2fsvBYT5ej8AAAA/xQEAAAAAAAABHgEAAJwAAADDjvoVsb7nP6VysvAg03Y/AAAAP8UBAAAAAAAAAR8BAACcAAAAU8il2GPF5z+lcrLwINN2PwAAAD/VAQAAAAAAAAEgAQAAnAAAAOMBUZsWzOc/pXKy8CDTdj8AAAA/QQIAAAAAAAABIQEAAJwAAAB0O/xdydLnP6VysvAg03Y/AAAAP1ACAAAAAAAAASIBAACcAAAAlK5S4y7g5z+lcrLwINN2PwAAAD9QAgAAAAAAAAEjAQAAnAAAALUhqWiU7ec/pXKy8CDTdj8AAAA/YAIAAAAAAAABJAEAAJwAAADVlP/t+frnP6VysvAg03Y/AAAAP3ACAAAAAAAAASUBAACcAAAAFnus+MQV6D+lcrLwINN2PwAAAD9wAgAAAAAAAAEmAQAAnAAAAFdhWQOQMOg/pXKy8CDTdj8AAAA/fwIAAAAAAAABJwEAAJwAAACYRwYOW0voP6VysvAg03Y/AAAAP38CAAAAAAAAASgBAACcAAAA2C2zGCZm6D9v6TTcvaxyPwAAAD+PAgAAAAAAAAEpAQAAnAAAAInatGA+eug/b+k03L2scj8AAAA/jwIAAAAAAAABKgEAAJwAAAA6h7aoVo7oP2/pNNy9rHI/AAAAP58CAAAAAAAAASsBAACcAAAA6zO48G6i6D9v6TTcvaxyPwAAAD+fAgAAAAAAAAEsAQAAnAAAAAunDnbUr+g/b+k03L2scj8AAAA/rgIAAAAAAAABLQEAAJwAAACb4Lk4h7boP2/pNNy9rHI/AAAAP64CAAAAAAAAAS4BAACcAAAAvFMQvuzD6D9v6TTcvaxyPwAAAD++AgAAAAAAAAEvAQAAnAAAANzGZkNS0eg/b+k03L2scj8AAAA/CwQAAAAAAAABMAEAAJwAAACNc2iLauXoP2/pNNy9rHI/AAAAPwsEAAAAAAAAATEBAACcAAAAPiBq04L56D+lcrLwINN2PwAAAD8bBAAAAAAAAAEyAQAAnAAAAO7MaxubDek/2fsvBYT5ej8AAAA/GwQAAAAAAAABMwEAAJwAAAAPQMKgABvpPw2FrRnnH38/AAAAPyoEAAAAAAAAATQBAACcAAAAL7MYJmYo6T8Nha0Z5x9/PwAAAD8qBAAAAAAAAAE1AQAAnAAAAFAmb6vLNek/IocVFyWjgT8AAAA/OgQAAAAAAAABNgEAAJwAAABwmcUwMUPpPyKHFRclo4E/AAAAPzoEAAAAAAAAATcBAACcAAAAAdNw8+NJ6T8ihxUXJaOBPwAAAD9KBAAAAAAAAAE4AQAAnAAAAAHTcPPjSek/vEtUoVa2gz8AAAA/RAUAAAAAAAABOQEAAJwAAABwmcUwMUPpP1YQkyuIyYU/AAAAP1MFAAAAAAAAAToBAACcAAAAcJnFMDFD6T+MmRBA6++JPwAAAD9TBQAAAAAAAAE7AQAAnAAAAOBfGm5+POk/KF5PyhwDjD8AAAA/UwUAAAAAAAABPAEAAJwAAABQJm+ryzXpP65zZu+/FJA/AAAAP2MFAAAAAAAAAT0BAACcAAAAUCZvq8s16T/81YW0WB6RPwAAAD9yBQAAAAAAAAE+AQAAnAAAAMDsw+gYL+k/lZrEPooxkz8AAAA/cgUAAAAAAAABPwEAAJwAAADA7MPoGC/pP+P84wMjO5Q/AAAAP4IFAAAAAAAAAUABAACcAAAAL7MYJmYo6T8wXwPJu0SVPwAAAD+CBQAAAAAAAAFBAQAAnAAAAC+zGCZmKOk/fcEijlROlj8AAAA/kgUAAAAAAAABQgEAAJwAAACfeW1jsyHpP8sjQlPtV5c/AAAAP5IFAAAAAAAAAUMBAACcAAAAD0DCoAAb6T8YhmEYhmGYPwAAAD+hBQAAAAAAAAFEAQAAnAAAAA9AwqAAG+k/ZuiA3R5rmT8AAAA/oQUAAAAAAAABRQEAAJwAAAAPQMKgABvpP7JKoKK3dJo/AAAAP7EFAAAAAAAAAUYBAACcAAAAD0DCoAAb6T8Arb9nUH6bPwAAAD+xBQAAAAAAAAFHAQAAnAAAAA9AwqAAG+k/TA/fLOmHnD8AAAA/wQUAAAAAAAABSAEAAJwAAAB+BhfeTRTpP0wP3yzph5w/AAAAP9AFAAAAAAAAAUkBAACcAAAAfgYX3k0U6T+ccf7xgZGdPwAAAD/gBQAAAAAAAAFKAQAAnAAAAH4GF95NFOk/6NMdtxqbnj8AAAA/4AUAAAAAAAABSwEAAJwAAAB+BhfeTRTpPzY2PXyzpJ8/AAAAP+8FAAAAAAAAAUwBAACcAAAA7sxrG5sN6T9o/T2D8tugPwAAAD//BQAAAAAAAAFNAQAAnAAAAO7MaxubDek/j67N5b5goT8AAAA//wUAAAAAAAABTgEAAJwAAABek8BY6AbpP9wQ7apXaqI/AAAAPw8GAAAAAAAAAU8BAACcAAAAXpPAWOgG6T8CwnwNJO+iPwAAAD8PBgAAAAAAAAFQAQAAnAAAAF6TwFjoBuk/KXMMcPBzoz8AAAA/HgYAAAAAAAABUQEAAJwAAABek8BY6AbpP08knNK8+KM/AAAAPx4GAAAAAAAAAVIBAACcAAAAXpPAWOgG6T931Ss1iX2kPwAAAD8uBgAAAAAAAAFTAQAAnAAAAF6TwFjoBuk/nYa7l1UCpT8AAAA/LgYAAAAAAAABVAEAAJwAAADNWRWWNQDpP52Gu5dVAqU/AAAAPz4GAAAAAAAAAVUBAACcAAAAzVkVljUA6T/q6Npc7gumPwAAAD8+BgAAAAAAAAFWAQAAnAAAAM1ZFZY1AOk/EJpqv7qQpj8AAAA/TQYAAAAAAAABVwEAAJwAAADNWRWWNQDpPzhL+iGHFac/AAAAP10GAAAAAAAAAVgBAACcAAAAzVkVljUA6T9e/ImEU5qnPwAAAD+rBgAAAAAAAAFZAQAAnAAAAD4gatOC+eg/ha0Z5x8fqD8AAAA/uwYAAAAAAAABWgEAAJwAAAA+IGrTgvnoP6teqUnso6g/AAAAP8oGAAAAAAAAAVsBAACcAAAArua+ENDy6D/SDzmsuCipPwAAAD/aBgAAAAAAAAFcAQAAnAAAAFiXaxIYC80/nYa7l1UCpT8AAAA/AAAAAAAAAAABXQEAAJwAAABYl2sSGAvNP8Q3S/ohh6U/AAAAP5EBAAAAAAAAAV4BAACcAAAAmH0YHeMlzT/q6Npc7gumPwAAAD+hAQAAAAAAAAFfAQAAnAAAAJh9GB3jJc0/EJpqv7qQpj8AAAA/oQEAAAAAAAABYAEAAJwAAADaY8UnrkDNPxCaar+6kKY/AAAAP7ABAAAAAAAAAWEBAACcAAAA2mPFJ65AzT84S/ohhxWnPwAAAD/AAQAAAAAAAAFiAQAAnAAAANpjxSeuQM0/XvyJhFOapz8AAAA/0AEAAAAAAAABYwEAAJwAAAAbSnIyeVvNP178iYRTmqc/AAAAP98BAAAAAAAAAWQBAACcAAAAWzAfPUR2zT+FrRnnHx+oPwAAAD/fAQAAAAAAAAFlAQAAnAAAAJwWzEcPkc0/q16pSeyjqD8AAAA//wEAAAAAAAABZgEAAJwAAADe/HhS2qvNP9IPOay4KKk/AAAAP/8BAAAAAAAAAWcBAACcAAAAHuMlXaXGzT/SDzmsuCipPwAAAD//AQAAAAAAAAFoAQAAnAAAAB7jJV2lxs0/+MDIDoWtqT8AAAA/DgIAAAAAAAABaQEAAJwAAABfydJncOHNPyByWHFRMqo/AAAAPx4CAAAAAAAAAWoBAACcAAAAoK9/cjv8zT9GI+jTHbeqPwAAAD8eAgAAAAAAAAFrAQAAnAAAAOCVLH0GF84/bdR3Nuo7qz8AAAA/LQIAAAAAAAABbAEAAJwAAADaY8UnrkDNP23UdzbqO6s/AAAAPwAAAAAAAAAAAW0BAACcAAAAG0pyMnlbzT9t1Hc26jurPwAAAD+7AAAAAAAAAAFuAQAAnAAAAFswHz1Eds0/bdR3Nuo7qz8AAAA/ywAAAAAAAAABbwEAAJwAAACcFsxHD5HNP23UdzbqO6s/AAAAP8sAAAAAAAAAAXABAACcAAAAX8nSZ3DhzT9t1Hc26jurPwAAAD/bAAAAAAAAAAFxAQAAnAAAACJ82YfRMc4/bdR3Nuo7qz8AAAA/2wAAAAAAAAABcgEAAJwAAAAmFY2y/ZzOP0Yj6NMdt6o/AAAAP+oAAAAAAAAAAXMBAACcAAAA6MeT0l7tzj9GI+jTHbeqPwAAAD/qAAAAAAAAAAF0AQAAnAAAAOxgR/2KWM8/IHJYcVEyqj8AAAA/+gAAAAAAAAABdQEAAJwAAADw+font8PPP/jAyA6Frak/AAAAP/oAAAAAAAAAAXYBAACcAAAAWdYAJAwK0D/4wMgOha2pPwAAAD8KAQAAAAAAAAF3AQAAnAAAAJq8rS7XJNA/0g85rLgoqT8AAAA/CgEAAAAAAAABeAEAAJwAAAD7FbG+B03QP6teqUnso6g/AAAAPxkBAAAAAAAAAXkBAACcAAAA7Y3WCacO1j8Arb9nUH6bPwAAAD8AAAAAAAAAAAF6AQAAnAAAAAwBLY8MHNY/AK2/Z1B+mz8AAAA/HwAAAAAAAAABewEAAJwAAABN59mZ1zbWPwCtv2dQfps/AAAAPy8AAAAAAAAAAXwBAACcAAAAr0DdKQhf1j+ccf7xgZGdPwAAAD8+AAAAAAAAAAF9AQAAnAAAAO8mijTTedY/6NMdtxqbnj8AAAA/PgAAAAAAAAABfgEAAJwAAABRgI3EA6LWP2j9PYPy26A/AAAAPz4AAAAAAAAAAX8BAACcAAAAcvPjSWmv1j9o/T2D8tugPwAAAD9OAAAAAAAAAAGAAQAAnAAAALLZkFQ0ytY/tV9dSIvloT8AAAA/TgAAAAAAAAABgQEAAJwAAADTTOfZmdfWP9wQ7apXaqI/AAAAP14AAAAAAAAAAYIBAACcAAAAFDOU5GTy1j8pcwxw8HOjPwAAAD9tAAAAAAAAAAGDAQAAnAAAABQzlORk8tY/TySc0rz4oz8AAAA/bQAAAAAAAAABhAEAAJwAAAA1puppyv/WP08knNK8+KM/AAAAP20AAAAAAAAAAYUBAACcAAAANabqacr/1j931Ss1iX2kPwAAAD/6AAAAAAAAAAGGAQAAnAAAAJX/7fn6J9c/aP09g/LboD8AAAA/AAAAAAAAAAABhwEAAJwAAACV/+35+ifXP0FMriAmV6A/AAAAPw8AAAAAAAAAAYgBAACcAAAAdYyXdJUa1z9BTK4gJlegPwAAAD8+AAAAAAAAAAGJAQAAnAAAADWm6mnK/9Y/QUyuICZXoD8AAAA/TgAAAAAAAAABigEAAJwAAAAUM5TkZPLWP0FMriAmV6A/AAAAP10AAAAAAAAAAYsBAACcAAAA8789X//k1j9BTK4gJlegPwAAAD9dAAAAAAAAAAGMAQAAnAAAANNM59mZ19Y/aP09g/LboD8AAAA/bQAAAAAAAAABjQEAAJwAAACy2ZBUNMrWP2j9PYPy26A/AAAAP20AAAAAAAAAAY4BAACcAAAAkWY6z8681j9o/T2D8tugPwAAAD99AAAAAAAAAAGPAQAAnAAAAHLz40lpr9Y/aP09g/LboD8AAAA/jAAAAAAAAAABkAEAAJwAAACgTN5Wl2tyP57neZ7neb4/AAAAPwAAAAAAAAAAAZEBAACcAAAAuBR7rPjEdT+e53me53m+PwAAAD9uAAAAAAAAAAGSAQAAnAAAANTcFwJaHnk/nud5nud5vj8AAAA/fQAAAAAAAAABkwEAAJwAAAAQbVGtHNF/P57neZ7neb4/AAAAP30AAAAAAAAAAZQBAACcAAAAlhp3AT+VgT+e53me53m+PwAAAD99AAAAAAAAAAGVAQAAnAAAAKJ+RazvQYM/nud5nud5vj8AAAA/jQAAAAAAAAABlgEAAJwAAACy4hNXoO6EP57neZ7neb4/AAAAP50AAAAAAAAAAZcBAACcAAAAwEbiAVGbhj8LDzJtgTe+PwAAAD+dAAAAAAAAAAGYAQAAnAAAAM6qsKwBSIg/Cw8ybYE3vj8AAAA/rAAAAAAAAAABmQEAAJwAAADsck0CY6GLPwsPMm2BN74/AAAAP6wAAAAAAAAAAZoBAACcAAAACDvqV8T6jj92Nuo7G/W9PwAAAD+8AAAAAAAAAAGbAQAAnAAAAJKBw9YSKpE/djbqOxv1vT8AAAA/vAAAAAAAAAABnAEAAJwAAACnF/nWG62TP3Y26jsb9b0/AAAAP8wAAAAAAAAAAZ0BAACcAAAAv60u1yQwlj92Nuo7G/W9PwAAAD/MAAAAAAAAAAGeAQAAnAAAAMsR/YHV3Jc/djbqOxv1vT8AAAA/2wAAAAAAAAABnwEAAJwAAADZdcsshomZP3Y26jsb9b0/AAAAP9sAAAAAAAAAAaABAACcAAAA7wsBLY8MnD92Nuo7G/W9PwAAAD/rAAAAAAAAAAGhAQAAnAAAAPc9aILn4pw/Cw8ybYE3vj8AAAA/6wAAAAAAAAABogEAAJwAAAAFojYtmI+ePwsPMm2BN74/AAAAP/oAAAAAAAAAAaMBAACcAAAADdSdgvBlnz8LDzJtgTe+PwAAAD/6AAAAAAAAAAGkAQAAnAAAAA3UnYLwZZ8/nud5nud5vj8AAAA/CgEAAAAAAAABpQEAAJwAAAAIgwJsJB6gP57neZ7neb4/AAAAPwoBAAAAAAAAAaYBAACcAAAADBy2llCJoD+e53me53m+PwAAAD8aAQAAAAAAAAGnAQAAnAAAABROHeyoX6E/nud5nud5vj8AAAA/KQEAAAAAAAABqAEAAJwAAAAcgIRBATaiP57neZ7neb4/AAAAPykBAAAAAAAAAakBAACcAAAAIrLrllkMoz+e53me53m+PwAAAD85AQAAAAAAAAGqAQAAnAAAACrkUuyx4qM/nud5nud5vj8AAAA/OQEAAAAAAAABqwEAAJwAAAAyFrpBCrmkP57neZ7neb4/AAAAP0kBAAAAAAAAAawBAACcAAAAPOHUwY76pT+e53me53m+PwAAAD9JAQAAAAAAAAGtAQAAnAAAAD56iOy6ZaY/Cw8ybYE3vj8AAAA/WAEAAAAAAAABrgEAAJwAAABGrO9BEzynPwsPMm2BN74/AAAAP1gBAAAAAAAAAa8BAACcAAAASkWjbD+npz8LDzJtgTe+PwAAAD9oAQAAAAAAAAGwAQAAnAAAAEpFo2w/p6c/djbqOxv1vT8AAAA/aAEAAAAAAAABsQEAAJwAAAAACYMCbCRuP1p4kGkLvNE/AAAAPwAAAAAAAAAAAbIBAACcAAAAoEzeVpdrcj9aeJBpC7zRPwAAAD8vAAAAAAAAAAGzAQAAnAAAALgUe6z4xHU/WniQaQu80T8AAAA/PwAAAAAAAAABtAEAAJwAAADU3BcCWh55P1p4kGkLvNE/AAAAP14AAAAAAAAAAbUBAACcAAAA9KS0V7t3fD9aeJBpC7zRPwAAAD9eAAAAAAAAAAG2AQAAnAAAABBtUa0c0X8/WniQaQu80T8AAAA/bgAAAAAAAAABtwEAAJwAAACy4hNXoO6EP1p4kGkLvNE/AAAAP24AAAAAAAAAAbgBAACcAAAAzqqwrAFIiD9aeJBpC7zRPwAAAD99AAAAAAAAAAG5AQAAnAAAAOxyTQJjoYs/WniQaQu80T8AAAA/fQAAAAAAAAABugEAAJwAAACasyosawCSP1p4kGkLvNE/AAAAP40AAAAAAAAAAbsBAACcAAAAw9+VLH0Glz9aeJBpC7zRPwAAAD+NAAAAAAAAAAG8AQAAnAAAAP1vz9c/uZ0/NYI+3XGr0T8AAAA/nQAAAAAAAAABvQEAAJwAAAAcgIRBATaiPzWCPt1xq9E/AAAAP50AAAAAAAAAAb4BAACcAAAAMha6QQq5pD81gj7dcavRPwAAAD+sAAAAAAAAAAG/AQAAnAAAAEas70ETPKc/NYI+3XGr0T8AAAA/rAAAAAAAAAABwAEAAJwAAABYqXEX8FOpPzWCPt1xq9E/AAAAP7wAAAAAAAAAAcEBAACcAAAAZg1AwqAAqz8QjOxQ2JrRPwAAAD+8AAAAAAAAAAHCAQAAnAAAAHDYWkIlQqw/EIzsUNia0T8AAAA/zAAAAAAAAAABwwEAAJwAAAB6o3XCqYOtP+uVmsQ+itE/AAAAP8wAAAAAAAAAAcQBAACcAAAAgtXcFwJarj/Gn0g4pXnRPwAAAD/bAAAAAAAAAAHFAQAAnAAAAIoHRG1aMK8/xp9IOKV50T8AAAA/2wAAAAAAAAABxgEAAJwAAACOoPeXhpuvP8afSDiledE/AAAAP+sAAAAAAAAAAccBAACcAAAAyJxVYVkDsD/Gn0g4pXnRPwAAAD9NAgAAAAAAAAHIAQAAnAAAAMw1CYyFbrA/xp9IOKV50T8AAAA/XAIAAAAAAAAByQEAAJwAAADQzry2sdmwP6Gp9qsLadE/AAAAP2wCAAAAAAAAAcoBAACcAAAAVDTK9nN6sT+hqfarC2nRPwAAAD9sAgAAAAAAAAHLAQAAnAAAAFjNfSGg5bE/oan2qwtp0T8AAAA/bAIAAAAAAAABzAEAAJwAAADeMothYoayP3yzpB9yWNE/AAAAP3sCAAAAAAAAAc0BAACcAAAAX//kdvi7sj98s6QfcljRPwAAAD+LAgAAAAAAAAHOAQAAnAAAAOLLPoyO8bI/fLOkH3JY0T8AAAA/iwIAAAAAAAABzwEAAJwAAABjmJihJCezP3yzpB9yWNE/AAAAP5sCAAAAAAAAAdABAACcAAAA5GTytrpcsz98s6QfcljRPwAAAD+bAgAAAAAAAAHRAQAAnAAAAGcxTMxQkrM/fLOkH3JY0T8AAAA/qgIAAAAAAAAB0gEAAJwAAADo/aXh5sezP3yzpB9yWNE/AAAAP3UDAAAAAAAAAdMBAACcAAAAasr/9nz9sz98s6QfcljRPwAAAD91AwAAAAAAAAHUAQAAnAAAAOyWWQwTM7Q/fLOkH3JY0T8AAAA/dQMAAAAAAAAB1QEAAJwAAABuY7MhqWi0P3yzpB9yWNE/AAAAP4UDAAAAAAAAAdYBAACcAAAA7y8NNz+etD98s6QfcljRPwAAAD+FAwAAAAAAAAHXAQAAnAAAAHL8ZkzV07Q/fLOkH3JY0T8AAAA/hQMAAAAAAAAB2AEAAJwAAABy/GZM1dO0P1e9UpPYR9E/AAAAP4UDAAAAAAAAAdkBAACcAAAA88jAYWsJtT9XvVKT2EfRPwAAAD+UAwAAAAAAAAHaAQAAnAAAAHWVGncBP7U/V71Sk9hH0T8AAAA/pAMAAAAAAAAB2wEAAJwAAAD3YXSMl3S1PzLHAAc/N9E/AAAAP7QDAAAAAAAAAdwBAACcAAAAHvUrYn0Puj9k2gJvPHXUPwAAAD8AAAAAAAAAAAHdAQAAnAAAAB71K2J9D7o/idBU+9WF1D8AAAA/fQAAAAAAAAAB3gEAAJwAAAAe9StifQ+6P67GpodvltQ/AAAAP30AAAAAAAAAAd8BAACcAAAAHvUrYn0Puj/3skqgorfUPwAAAD+MAAAAAAAAAAHgAQAAnAAAAB71K2J9D7o/QZ/uuNXY1D8AAAA/jAAAAAAAAAAB4QEAAJwAAAAe9StifQ+6P7CB5F2iCtU/AAAAP5wAAAAAAAAAAeIBAACcAAAAHvUrYn0Puj/6bYh21SvVPwAAAD+cAAAAAAAAAAHjAQAAnAAAAB71K2J9D7o/aFB+G6Jd1T8AAAA/rAAAAAAAAAAB5AEAAJwAAAAe9StifQ+6P7E8IjTVftU/AAAAP6wAAAAAAAAAAeUBAACcAAAAHvUrYn0Puj/WMnTAbo/VPwAAAD+7AAAAAAAAAAHmAQAAnAAAAB71K2J9D7o/RRVqZTvB1T8AAAA/uwAAAAAAAAAB5wEAAJwAAAAe9StifQ+6P44BDn5u4tU/AAAAP8sAAAAAAAAAAegBAACcAAAAHvUrYn0Puj/Y7bGWoQPWPwAAAD/LAAAAAAAAAAHpAQAAnAAAAKDBhXcTRbo//eMDIzsU1j8AAAA/2wAAAAAAAAAB6gEAAJwAAAAijt+MqXq6P0fQpztuNdY/AAAAP9sAAAAAAAAAAesBAACcAAAAIo7fjKl6uj+1sp3gOmfWPwAAAD/qAAAAAAAAAAHsAQAAnAAAAKRaOaI/sLo/2qjvbNR31j8AAAA/+gAAAAAAAAAB7QEAAJwAAACkWjmiP7C6PySVk4UHmdY/AAAAP/oAAAAAAAAAAe4BAACcAAAAJSeTt9Xluj9tgTeeOrrWPwAAAD8JAQAAAAAAAAHvAQAAnAAAACUnk7fV5bo/kneJKtTK1j8AAAA/CQEAAAAAAAAB8AEAAJwAAAAlJ5O31eW6P7dt27Zt29Y/AAAAPxkBAAAAAAAAAfEBAACcAAAAp/PszGsbuz+3bdu2bdvWPwAAAD+TAQAAAAAAAAHyAQAAnAAAAKfz7MxrG7s/22MtQwfs1j8AAAA/owEAAAAAAAAB8wEAAJwAAACn8+zMaxu7PwBaf8+g/NY/AAAAP08CAAAAAAAAAfQBAACcAAAARVLRKNvP6T/hlObFn0jYPwAAAD8AAAAAAAAAAAH1AQAAnAAAANWLfOuN1uk/4ZTmxZ9I2D8AAAA/DwAAAAAAAAAB9gEAAJwAAAD2/tJw8+PpP+GU5sWfSNg/AAAAPx8AAAAAAAAAAfcBAACcAAAAhjh+M6bq6T/hlObFn0jYPwAAAD8fAAAAAAAAAAH4AQAAnAAAABVyKfZY8ek/4ZTmxZ9I2D8AAAA/LwAAAAAAAAAB+QEAAJwAAACmq9S4C/jpP+GU5sWfSNg/AAAAPz4AAAAAAAAAAfoBAACcAAAANuV/e77+6T/hlObFn0jYPwAAAD9OAAAAAAAAAAH7AQAAnAAAAMYeKz5xBeo/4ZTmxZ9I2D8AAAA/nAAAAAAAAAAB/AEAAJwAAABXWNYAJAzqP+GU5sWfSNg/AAAAP5wAAAAAAAAAAf0BAACcAAAA55GBw9YS6j/hlObFn0jYPwAAAD+sAAAAAAAAAAH+AQAAnAAAAHfLLIaJGeo/4ZTmxZ9I2D8AAAA/rAAAAAAAAAAB/wEAAJwAAACYPoML7ybqP+GU5sWfSNg/AAAAP7sAAAAAAAAAAQACAACcAAAAubHZkFQ06j/hlObFn0jYPwAAAD/LAAAAAAAAAAEBAgAAnAAAANgkMBa6Qeo/4ZTmxZ9I2D8AAAA/ywAAAAAAAAABAgIAAJwAAABoXtvYbEjqP+GU5sWfSNg/AAAAP9oAAAAAAAAAAQMCAACcAAAA+ZeGmx9P6j/hlObFn0jYPwAAAD/qAAAAAAAAAAEEAgAAnAAAAInRMV7SVeo/4ZTmxZ9I2D8AAAA/CQEAAAAAAAABBQIAAJwAAAAZC90ghVzqP+GU5sWfSNg/AAAAPykBAAAAAAAAAQYCAACcAAAAqkSI4zdj6j/hlObFn0jYPwAAAD8pAQAAAAAAAAEHAgAAnAAAAMq33midcOo/4ZTmxZ9I2D8AAAA/OAEAAAAAAAABCAIAAJwAAABb8YkrUHfqP+GU5sWfSNg/AAAAPzgBAAAAAAAAAQkCAACcAAAAe2TgsLWE6j/hlObFn0jYPwAAAD9IAQAAAAAAAAEKAgAAnAAAAJvXNjYbkuo/4ZTmxZ9I2D8AAAA/SAEAAAAAAAABCwIAAJwAAAC7So27gJ/qP+GU5sWfSNg/AAAAP1cBAAAAAAAAAQwCAACcAAAATIQ4fjOm6j/hlObFn0jYPwAAAD9XAQAAAAAAAAENAgAAnAAAAGz3jgOZs+o/4ZTmxZ9I2D8AAAA/ZwEAAAAAAAABDgIAAJwAAACNauWI/sDqP+GU5sWfSNg/AAAAP2cBAAAAAAAAAQ8CAACcAAAAHaSQS7HH6j8FizhSOVnYPwAAAD93AQAAAAAAAAEQAgAAnAAAAD4X59AW1eo/BYs4UjlZ2D8AAAA/dwEAAAAAAAABEQIAAJwAAADNUJKTydvqPwWLOFI5Wdg/AAAAP4YBAAAAAAAAARICAACcAAAAXYo9Vnzi6j8FizhSOVnYPwAAAD+GAQAAAAAAAAETAgAAnAAAAO7D6Bgv6eo/BYs4UjlZ2D8AAAA/lgEAAAAAAAABFAIAAJwAAAB+/ZPb4e/qPwWLOFI5Wdg/AAAAP6YBAAAAAAAAARUCAACcAAAADjc/npT26j8FizhSOVnYPwAAAD/kAQAAAAAAAAEWAgAAnAAAAJ9w6mBH/eo/BYs4UjlZ2D8AAAA/9AEAAAAAAAABFwIAAJwAAAAvqpUj+gPrPwWLOFI5Wdg/AAAAPwMCAAAAAAAAARgCAACcAAAAv+NA5qwK6z8rgYre0mnYPwAAAD8DAgAAAAAAAAEZAgAAnAAAAOBWl2sSGOs/K4GK3tJp2D8AAAA/EwIAAAAAAAABGgIAAJwAAABwkEIuxR7rPyuBit7Sadg/AAAAPxMCAAAAAAAAARsCAACcAAAAkAOZsyos6z9Qd9xqbHrYPwAAAD8jAgAAAAAAAAEcAgAAnAAAALB27ziQOes/dW0u9wWL2D8AAAA/IwIAAAAAAAABHQIAAJwAAABhI/GAqE3rP3VtLvcFi9g/AAAAPzICAAAAAAAAAR4CAACcAAAAgpZHBg5b6z91bS73BYvYPwAAAD8yAgAAAAAAAAEfAgAAnAAAAMN89BDZdes/mmOAg5+b2D8AAAA/QgIAAAAAAAABIAIAAJwAAABzKfZY8YnrP5pjgIOfm9g/AAAAP0ICAAAAAAAAASECAACcAAAAtA+jY7yk6z+aY4CDn5vYPwAAAD9RAgAAAAAAAAEiAgAAnAAAANWC+eghsus/mmOAg5+b2D8AAAA/UQIAAAAAAAABIwIAAJwAAACGL/swOsbrP75Z0g85rNg/AAAAP2ECAAAAAAAAASQCAACcAAAApaJRtp/T6z++WdIPOazYPwAAAD9hAgAAAAAAAAElAgAAnAAAAMYVqDsF4es/vlnSDzms2D8AAAA/cQIAAAAAAAABJgIAAJwAAABWT1P+t+frP75Z0g85rNg/AAAAP3ECAAAAAAAAAScCAACcAAAA54j+wGru6z++WdIPOazYPwAAAD+AAgAAAAAAAAEoAgAAnAAAAHfCqYMd9es/vlnSDzms2D8AAAA/rwIAAAAAAAABKQIAAJwAAAAH/FRG0PvrP75Z0g85rNg/AAAAP78CAAAAAAAAASoCAACcAAAAmDUACYMC7D++WdIPOazYPwAAAD/OAgAAAAAAAAErAgAAnAAAAChvq8s1Cew/vlnSDzms2D8AAAA/zgIAAAAAAAABLAIAAJwAAABJ4gFRmxbsP75Z0g85rNg/AAAAP94CAAAAAAAAAS0CAACcAAAA2ButE04d7D++WdIPOazYPwAAAD/mAgAAAAAAAAEuAgAAnAAAAInIrltmMew/vlnSDzms2D8AAAA/9gIAAAAAAAABLwIAAJwAAACpOwXhyz7sP75Z0g85rNg/AAAAPwUDAAAAAAAAATACAACcAAAAWugGKeRS7D++WdIPOazYPwAAAD8FAwAAAAAAAAExAgAAnAAAAAuVCHH8Zuw/vlnSDzms2D8AAAA/FQMAAAAAAAABMgIAAJwAAAC7QQq5FHvsP75Z0g85rNg/AAAAPxUDAAAAAAAAATMCAACcAAAA3LRgPnqI7D++WdIPOazYPwAAAD8VAwAAAAAAAAE0AgAAnAAAAI1hYoaSnOw/vlnSDzms2D8AAAA/JQMAAAAAAAABNQIAAJwAAAA+DmTOqrDsP75Z0g85rNg/AAAAPzQDAAAAAAAAATYCAACcAAAAXYG6UxC+7D++WdIPOazYPwAAAD80AwAAAAAAAAE3AgAAnAAAAH70ENl1y+w/vlnSDzms2D8AAAA/RAMAAAAAAAABOAIAAJwAAACfZ2de29jsP5pjgIOfm9g/AAAAP0QDAAAAAAAAATkCAACcAAAAL6ESIY7f7D+aY4CDn5vYPwAAAD9TAwAAAAAAAAE6AgAAnAAAAL/aveNA5uw/mmOAg5+b2D8AAAA/UwMAAAAAAAABOwIAAJwAAABPFGmm8+zsP5pjgIOfm9g/AAAAP2MDAAAAAAAAATwCAACcAAAA4E0Uaabz7D+aY4CDn5vYPwAAAD9jAwAAAAAAAAE9AgAAnAAAAOBNFGmm8+w/dW0u9wWL2D8AAAA/kgMAAAAAAAABPgIAAJwAAABwh78rWfrsP3VtLvcFi9g/AAAAP6IDAAAAAAAAAT8CAACcAAAAAMFq7gsB7T91bS73BYvYPwAAAD+xAwAAAAAAAAFAAgAAnAAAAJH6FbG+B+0/UHfcamx62D8AAAA/wQMAAAAAAAABQQIAAJwAAABBpxf51hvtP1B33Gpsetg/AAAAP8EDAAAAAAAAAUICAACcAAAAYRpufjwp7T8rgYre0mnYPwAAAD/BAwAAAAAAAAFDAgAAnAAAAPJTGUHvL+0/K4GK3tJp2D8AAAA/0AMAAAAAAAABRAIAAJwAAACiABuJB0TtPyuBit7Sadg/AAAAP9ADAAAAAAAAAUUCAACcAAAAw3NxDm1R7T8FizhSOVnYPwAAAD/gAwAAAAAAAAFGAgAAnAAAAFOtHNEfWO0/4ZTmxZ9I2D8AAAA/8AMAAAAAAAABRwIAAJwAAADj5seT0l7tP+GU5sWfSNg/AAAAP/ADAAAAAAAAAUgCAACcAAAAA1oeGThs7T/hlObFn0jYPwAAAD/wAwAAAAAAAAFJAgAAnAAAAJSTydvqcu0/vJ6UOQY42D8AAAA//wMAAAAAAAABSgIAAJwAAAAkzXSenXntP5eoQq1sJ9g/AAAAPw8EAAAAAAAAAUsCAACcAAAARUDLIwOH7T+XqEKtbCfYPwAAAD8PBAAAAAAAAAFMAgAAnAAAANV5dua1je0/crLwINMW2D8AAAA/HwQAAAAAAAABTQIAAJwAAABlsyGpaJTtP3Ky8CDTFtg/AAAAPx8EAAAAAAAAAU4CAACcAAAA9ezMaxub7T9OvJ6UOQbYPwAAAD8uBAAAAAAAAAFPAgAAnAAAAIYmeC7Ooe0/KcZMCKD11z8AAAA/LgQAAAAAAAABUAIAAJwAAAAWYCPxgKjtPwTQ+nsG5dc/AAAAPz4EAAAAAAAAAVECAACcAAAApZnOszOv7T/f2ajvbNTXPwAAAD8+BAAAAAAAAAFSAgAAnAAAADbTeXbmte0/uuNWY9PD1z8AAAA/TQQAAAAAAAABUwIAAJwAAADGDCU5mbztP3H3skqgotc/AAAAP10EAAAAAAAAAVQCAACcAAAAVkbQ+0vD7T9MAWG+BpLXPwAAAD9dBAAAAAAAAAFVAgAAnAAAAOd/e77+ye0/JwsPMm2B1z8AAAA/bQQAAAAAAAABVgIAAJwAAAB3uSaBsdDtP94eaxk6YNc/AAAAP20EAAAAAAAAAVcCAACcAAAAB/PRQ2TX7T+5KBmNoE/XPwAAAD98BAAAAAAAAAFYAgAAnAAAAJgsfQYX3u0/bzx1dG0u1z8AAAA/fAQAAAAAAAABWQIAAJwAAAAoZijJyeTtP0pGI+jTHdc/AAAAP4wEAAAAAAAAAVoCAACcAAAAKGYoycnk7T8lUNFbOg3XPwAAAD+MBAAAAAAAAAFbAgAAnAAAAChmKMnJ5O0/AFp/z6D81j8AAAA/nAQAAAAAAAABXAIAAJwAAAC4n9OLfOvtP9tjLUMH7NY/AAAAP5wEAAAAAAAAAV0CAACcAAAAuJ/Ti3zr7T+3bdu2bdvWPwAAAD+rBAAAAAAAAAFeAgAAnAAAALif04t86+0/kneJKtTK1j8AAAA/qwQAAAAAAAABXwIAAJwAAAC4n9OLfOvtP22BN546utY/AAAAP7sEAAAAAAAAAWACAACcAAAAuJ/Ti3zr7T9Ii+URoanWPwAAAD+7BAAAAAAAAAFhAgAAnAAAALif04t86+0/JJWThQeZ1j8AAAA/ygQAAAAAAAABYgIAAJwAAAC4n9OLfOvtP9qo72zUd9Y/AAAAP8oEAAAAAAAAAWMCAACcAAAAuJ/Ti3zr7T+QvEtUoVbWPwAAAD/qBAAAAAAAAAFkAgAAnAAAALif04t86+0/bMb5xwdG1j8AAAA/6gQAAAAAAAABZQIAAJwAAAC4n9OLfOvtP0fQpztuNdY/AAAAP/kEAAAAAAAAAWYCAACcAAAAKGYoycnk7T/94wMjOxTWPwAAAD/5BAAAAAAAAAFnAgAAnAAAAJgsfQYX3u0/2O2xlqED1j8AAAA/+QQAAAAAAAABaAIAAJwAAACYLH0GF97tP7P3XwoI89U/AAAAPwkFAAAAAAAAAWkCAACcAAAAB/PRQ2TX7T+OAQ5+buLVPwAAAD8JBQAAAAAAAAFqAgAAnAAAAHe5JoGx0O0/aQu88dTR1T8AAAA/CQUAAAAAAAABawIAAJwAAABWRtD7S8PtPyAfGNmhsNU/AAAAPwkFAAAAAAAAAWwCAACcAAAApZnOszOv7T/WMnTAbo/VPwAAAD8YBQAAAAAAAAFtAgAAnAAAAPXszGsbm+0/jUbQpztu1T8AAAA/KAUAAAAAAAABbgIAAJwAAAAkzXSenXntPx5k2gJvPNU/AAAAPygFAAAAAAAAAW8CAACcAAAAU60c0R9Y7T+wgeRdogrVPwAAAD83BQAAAAAAAAFwAgAAnAAAABLHb8ZUPe0/QZ/uuNXY1D8AAAA/NwUAAAAAAAABcQIAAJwAAADR4MK7iSLtP/eySqCit9Q/AAAAP0cFAAAAAAAAAXICAACcAAAAcIe/K1n67D+J0FT71YXUPwAAAD9HBQAAAAAAAAFzAgAAnAAAAC+hEiGO3+w/ZNoCbzx11D8AAAA/VwUAAAAAAAABdAIAAJwAAAB+9BDZdcvsPz/ksOKiZNQ/AAAAP1cFAAAAAAAAAXUCAACcAAAAXYG6UxC+7D8b7l5WCVTUPwAAAD9mBQAAAAAAAAF2AgAAnAAAAK3UuAv4qew/9vcMym9D1D8AAAA/ZgUAAAAAAAABdwIAAJwAAAAdmw1JRaPsP9EBuz3WMtQ/AAAAP3YFAAAAAAAAAXgCAACcAAAAjWFihpKc7D/RAbs91jLUPwAAAD92BQAAAAAAAAF5AgAAnAAAAPwnt8Pflew/0QG7PdYy1D8AAAA/hgUAAAAAAAABegIAAJwAAABs7gsBLY/sP9EBuz3WMtQ/AAAAP4YFAAAAAAAAAXsCAACcAAAA3LRgPnqI7D/RAbs91jLUPwAAAD+VBQAAAAAAAAF8AgAAnAAAAEx7tXvHgew/0QG7PdYy1D8AAAA/tAUAAAAAAAABfQIAAJwAAAArCF/2YXTsP9EBuz3WMtQ/AAAAP8QFAAAAAAAAAX4CAACcAAAAm86zM69t7D/RAbs91jLUPwAAAD/EBQAAAAAAAAF/AgAAnAAAAAuVCHH8Zuw/0QG7PdYy1D8AAAA/1AUAAAAAAAABgAIAAJwAAAB7W12uSWDsP9EBuz3WMtQ/AAAAP9QFAAAAAAAAAYECAACcAAAA6yGy65ZZ7D/RAbs91jLUPwAAAD/jBQAAAAAAAAGCAgAAnAAAAFroBinkUuw/0QG7PdYy1D8AAAA/4wUAAAAAAAABgwIAAJwAAADKrltmMUzsP9EBuz3WMtQ/AAAAP/MFAAAAAAAAAYQCAACcAAAAyq5bZjFM7D/29wzKb0PUPwAAAD8DBgAAAAAAAAGFAgAAnAAAADp1sKN+Rew/9vcMym9D1D8AAAA/IgYAAAAAAAABhgIAAJwAAACpOwXhyz7sPxvuXlYJVNQ/AAAAPzEGAAAAAAAAAYcCAACcAAAAGQJaHhk47D8b7l5WCVTUPwAAAD9BBgAAAAAAAAGIAgAAnAAAAPmOA5mzKuw/G+5eVglU1D8AAAA/QQYAAAAAAAABiQIAAJwAAABoVVjWACTsPz/ksOKiZNQ/AAAAP1EGAAAAAAAAAYoCAACcAAAASeIBUZsW7D9k2gJvPHXUPwAAAD9RBgAAAAAAAAGLAgAAnAAAAChvq8s1Cew/ZNoCbzx11D8AAAA/YAYAAAAAAAABjAIAAJwAAAAH/FRG0PvrP4nQVPvVhdQ/AAAAP2AGAAAAAAAAAY0CAACcAAAAd8Kpgx316z+J0FT71YXUPwAAAD9wBgAAAAAAAAGOAgAAnAAAAFZPU/635+s/rsamh2+W1D8AAAA/cAYAAAAAAAABjwIAAJwAAADGFag7BeHrP67GpodvltQ/AAAAP4AGAAAAAAAAAZACAACcAAAANtz8eFLa6z/SvPgTCafUPwAAAD+PBgAAAAAAAAGRAgAAnAAAAKWiUbaf0+s/0rz4Ewmn1D8AAAA/jwYAAAAAAAABkgIAAJwAAAAVaabz7MzrP/eySqCit9Q/AAAAP58GAAAAAAAAAZMCAACcAAAAhi/7MDrG6z/3skqgorfUPwAAAD+uBgAAAAAAAAGUAgAAnAAAAPb1T26Hv+s/97JKoKK31D8AAAA/vgYAAAAAAAABlQIAAJwAAABlvKSr1LjrPxypnCw8yNQ/AAAAP74GAAAAAAAAAZYCAACcAAAA1YL56CGy6z9Bn+641djUPwAAAD/WBgAAAAAAAAGXAgAAnAAAAEVJTiZvq+s/QZ/uuNXY1D8AAAA/5QYAAAAAAAABmAIAAJwAAAC0D6NjvKTrP0Gf7rjV2NQ/AAAAP+UGAAAAAAAAAZkCAACcAAAAlJxM3laX6z9llUBFb+nUPwAAAD/lBgAAAAAAAAGaAgAAnAAAAHMp9ljxies/ZZVARW/p1D8AAAA/9QYAAAAAAAABmwIAAJwAAABStp/Ti3zrP4uLktEI+tQ/AAAAP/UGAAAAAAAAAZwCAACcAAAAM0NJTiZv6z+Li5LRCPrUPwAAAD8FBwAAAAAAAAGdAgAAnAAAABLQ8sjAYes/sIHkXaIK1T8AAAA/BQcAAAAAAAABngIAAJwAAADyXJxDW1TrP9V3Nuo7G9U/AAAAPxQHAAAAAAAAAZ8CAACcAAAA0elFvvVG6z/6bYh21SvVPwAAAD8UBwAAAAAAAAGgAgAAnAAAAEGwmvtCQOs/+m2IdtUr1T8AAAA/JAcAAAAAAAABoQIAAJwAAACwdu84kDnrPx5k2gJvPNU/AAAAPzMHAAAAAAAAAaICAACcAAAAsHbvOJA56z9DWiyPCE3VPwAAAD9yBwAAAAAAAAGjAgAAnAAAACA9RHbdMus/Q1osjwhN1T8AAAA/ggcAAAAAAAABpAIAAJwAAAAgPUR23TLrP2hQfhuiXdU/AAAAP4IHAAAAAAAAAaUCAACcAAAAkAOZsyos6z+NRtCnO27VPwAAAD+RBwAAAAAAAAGmAgAAnAAAAAHK7fB3Jes/1jJ0wG6P1T8AAAA/oQcAAAAAAAABpwIAAJwAAABwkEIuxR7rP9YydMBuj9U/AAAAP6EHAAAAAAAAAagCAACcAAAAcJBCLsUe6z8gHxjZobDVPwAAAD+wBwAAAAAAAAGpAgAAnAAAAFAd7KhfEes/RRVqZTvB1T8AAAA/sAcAAAAAAAABqgIAAJwAAAC/40DmrArrP2kLvPHU0dU/AAAAP8AHAAAAAAAAAasCAACcAAAAv+NA5qwK6z+OAQ5+buLVPwAAAD/ABwAAAAAAAAGsAgAAnAAAAC+qlSP6A+s/jgEOfm7i1T8AAAA/0AcAAAAAAAABrQIAAJwAAAAvqpUj+gPrP7P3XwoI89U/AAAAP9AHAAAAAAAAAa4CAACcAAAAn3DqYEf96j/Y7bGWoQPWPwAAAD/fBwAAAAAAAAGvAgAAnAAAAA43P56U9uo/2O2xlqED1j8AAAA/7wcAAAAAAAABsAIAAJwAAAAONz+elPbqP/3jAyM7FNY/AAAAP/8HAAAAAAAAAbECAACcAAAAfv2T2+Hv6j8i2lWv1CTWPwAAAD//BwAAAAAAAAGyAgAAnAAAAO7D6Bgv6eo/ItpVr9Qk1j8AAAA/DggAAAAAAAABswIAAJwAAABdij1WfOLqP0fQpztuNdY/AAAAPw4IAAAAAAAAAbQCAACcAAAAPhfn0BbV6j9sxvnHB0bWPwAAAD8eCAAAAAAAAAG1AgAAnAAAAK7dOw5kzuo/bMb5xwdG1j8AAAA/HggAAAAAAAABtgIAAJwAAAD9MDrGS7rqP5C8S1ShVtY/AAAAPy0IAAAAAAAAAbcCAACcAAAATIQ4fjOm6j+QvEtUoVbWPwAAAD8tCAAAAAAAAAG4AgAAnAAAAAqei3Noi+o/kLxLVKFW1j8AAAA/PQgAAAAAAAABuQIAAJwAAADKt95onXDqP5C8S1ShVtY/AAAAPz0IAAAAAAAAAboCAACcAAAA+ZeGmx9P6j+QvEtUoVbWPwAAAD9NCAAAAAAAAAG7AgAAnAAAAJg+gwvvJuo/kLxLVKFW1j8AAAA/TQgAAAAAAAABvAIAAJwAAABXWNYAJAzqP5C8S1ShVtY/AAAAP1wIAAAAAAAAAb0CAACcAAAAFXIp9ljx6T+QvEtUoVbWPwAAAD9cCAAAAAAAAAG+AgAAnAAAAGbFJ65A3ek/kLxLVKFW1j8AAAA/bAgAAAAAAAABvwIAAJwAAAC1GCZmKMnpP5C8S1ShVtY/AAAAP2wIAAAAAAAAAcACAACcAAAAlKXP4MK76T+1sp3gOmfWPwAAAD98CAAAAAAAAAHBAgAAnAAAAOP4zZiqp+k/tbKd4Dpn1j8AAAA/fAgAAAAAAAABwgIAAJwAAADDhXcTRZrpP9qo72zUd9Y/AAAAP4sIAAAAAAAAAcMCAACcAAAAoxIhjt+M6T/aqO9s1HfWPwAAAD+LCAAAAAAAAAHEAgAAnAAAABPZdcsshuk/2qjvbNR31j8AAAA/mwgAAAAAAAABxQIAAJwAAACCn8oIen/pP9qo72zUd9Y/AAAAP7oIAAAAAAAAAcYCAACcAAAAYix0gxRy6T//nkH5bYjWPwAAAD8HCQAAAAAAAAHHAgAAnAAAANHyyMBha+k/JJWThQeZ1j8AAAA/BwkAAAAAAAAByAIAAJwAAABBuR3+rmTpP0iL5RGhqdY/AAAAPxcJAAAAAAAAAckCAACcAAAAsX9yO/xd6T+Sd4kq1MrWPwAAAD8XCQAAAAAAAAHKAgAAnAAAACBGx3hJV+k/t23btm3b1j8AAAA/JgkAAAAAAAABywIAAJwAAACQDBy2llDpP9tjLUMH7NY/AAAAPyYJAAAAAAAAAcwCAACcAAAAAdNw8+NJ6T8AWn/PoPzWPwAAAD82CQAAAAAAAAHNAgAAnAAAAHCZxTAxQ+k/SkYj6NMd1z8AAAA/NgkAAAAAAAABzgIAAJwAAADgXxpufjzpP288dXRtLtc/AAAAP0YJAAAAAAAAAc8CAACcAAAAUCZvq8s16T+UMscABz/XPwAAAD9GCQAAAAAAAAHQAgAAnAAAAMDsw+gYL+k/3h5rGTpg1z8AAAA/VQkAAAAAAAAB0QIAAJwAAADA7MPoGC/pPwMVvaXTcNc/AAAAP1UJAAAAAAAAAdICAACcAAAAL7MYJmYo6T8nCw8ybYHXPwAAAD9lCQAAAAAAAAHTAgAAnAAAAC+zGCZmKOk/TAFhvgaS1z8AAAA/ZQkAAAAAAAAB1AIAAJwAAAAvsxgmZijpP3H3skqgotc/AAAAP3UJAAAAAAAAAdUCAACcAAAAn3ltY7Mh6T+W7QTXObPXPwAAAD91CQAAAAAAAAHWAgAAnAAAAJ95bWOzIek/uuNWY9PD1z8AAAA/hAkAAAAAAAAB1wIAAJwAAACfeW1jsyHpP9/ZqO9s1Nc/AAAAP4QJAAAAAAAAAdgCAACcAAAAn3ltY7Mh6T8E0Pp7BuXXPwAAAD+UCQAAAAAAAAHZAgAAnAAAAJ95bWOzIek/KcZMCKD11z8AAAA/owkAAAAAAAAB2gIAAJwAAACfeW1jsyHpP068npQ5Btg/AAAAP7MJAAAAAAAAAdsCAACcAAAAn3ltY7Mh6T9ysvAg0xbYPwAAAD/DCQAAAAAAAAHcAgAAnAAAAJ95bWOzIek/l6hCrWwn2D8AAAA/wwkAAAAAAAAB3QIAAJwAAACfeW1jsyHpP7yelDkGONg/AAAAP+IJAAAAAAAAAd4CAACcAAAAL7MYJmYo6T+8npQ5BjjYPwAAAD9vCgAAAAAAAAHfAgAAnAAAAC+zGCZmKOk/4ZTmxZ9I2D8AAAA/bwoAAAAAAAAB4AIAAJwAAADA7MPoGC/pP+GU5sWfSNg/AAAAP34KAAAAAAAAAeECAACcAAAAUCZvq8s16T/hlObFn0jYPwAAAD/7CgAAAAAAAAHiAgAAnAAAAOBfGm5+POk/4ZTmxZ9I2D8AAAA/UwsAAAAAAAAB4wIAAJwAAABwmcUwMUPpP+GU5sWfSNg/AAAAP4ILAAAAAAAAAeQCAACcAAAAAdNw8+NJ6T/hlObFn0jYPwAAAD+CCwAAAAAAAAHlAgAAnAAAAJAMHLaWUOk/4ZTmxZ9I2D8AAAA/kgsAAAAAAAAB5gIAAJwAAAAgRsd4SVfpP+GU5sWfSNg/AAAAP7ELAAAAAAAAAecCAACcAAAAsX9yO/xd6T/hlObFn0jYPwAAAD8+DAAAAAAAAAHoAgAAnAAAAEnrhFMHO+o/eOOpo2tz2T8AAAA/AAAAAAAAAAAB6QIAAJwAAABJ64RTBzvqP8LPTbyelNk/AAAAP40AAAAAAAAAAeoCAACcAAAAubHZkFQ06j8MvPHU0bXZPwAAAD+cAAAAAAAAAAHrAgAAnAAAALmx2ZBUNOo/MLJDYWvG2T8AAAA/nAAAAAAAAAAB7AIAAJwAAAC5sdmQVDTqP3qe53me59k/AAAAP6wAAAAAAAAAAe0CAACcAAAAKHguzqEt6j/EiouS0QjaPwAAAD+sAAAAAAAAAAHuAgAAnAAAACh4Ls6hLeo/DXcvqwQq2j8AAAA/uwAAAAAAAAAB7wIAAJwAAAAoeC7OoS3qP1dj08M3S9o/AAAAP7sAAAAAAAAAAfACAACcAAAAKHguzqEt6j97WSVQ0VvaPwAAAD/LAAAAAAAAAAHxAgAAnAAAACh4Ls6hLeo/xUXJaAR92j8AAAA/ywAAAAAAAAAB8gIAAJwAAAAoeC7OoS3qP+o7G/Wdjdo/AAAAP9sAAAAAAAAAAfMCAACcAAAAKHguzqEt6j8PMm2BN57aPwAAAD/bAAAAAAAAAAH0AgAAnAAAACh4Ls6hLeo/Myi/DdGu2j8AAAA/6gAAAAAAAAAB9QIAAJwAAAAoeC7OoS3qP1keEZpqv9o/AAAAP+oAAAAAAAAAAfYCAACcAAAAKHguzqEt6j9+FGMmBNDaPwAAAD/6AAAAAAAAAAH3AgAAnAAAACh4Ls6hLeo/xwAHPzfx2j8AAAA/+gAAAAAAAAAB+AIAAJwAAAAoeC7OoS3qP+z2WMvQAds/AAAAPwoBAAAAAAAAAfkCAACcAAAAKHguzqEt6j824/zjAyPbPwAAAD8KAQAAAAAAAAH6AgAAnAAAACh4Ls6hLeo/f8+g/DZE2z8AAAA/GQEAAAAAAAAB+wIAAJwAAAAoeC7OoS3qP6TF8ojQVNs/AAAAPxkBAAAAAAAAAfwCAACcAAAAKHguzqEt6j/Ju0QVamXbPwAAAD8pAQAAAAAAAAH9AgAAnAAAACh4Ls6hLeo/7rGWoQN22z8AAAA/OAEAAAAAAAAB/gIAAJwAAAAoeC7OoS3qPxKo6C2dhts/AAAAP3cBAAAAAAAAAf8CAACcAAAAPhfn0BbV6j87FLZmnH/cPwAAAD8AAAAAAAAAAAEAAwAAnAAAAM1QkpPJ2+o/OxS2Zpx/3D8AAAA/KgAAAAAAAAABAQMAAJwAAABdij1WfOLqPzsUtmacf9w/AAAAPyoAAAAAAAAAAQIDAACcAAAA7sPoGC/p6j87FLZmnH/cPwAAAD85AAAAAAAAAAEDAwAAnAAAAH79k9vh7+o/OxS2Zpx/3D8AAAA/OQAAAAAAAAABBAMAAJwAAACfcOpgR/3qPzsUtmacf9w/AAAAP0kAAAAAAAAAAQUDAACcAAAAL6qVI/oD6z87FLZmnH/cPwAAAD9JAAAAAAAAAAEGAwAAnAAAAFAd7KhfEes/OxS2Zpx/3D8AAAA/WQAAAAAAAAABBwMAAJwAAABwkEIuxR7rPzsUtmacf9w/AAAAP1kAAAAAAAAAAQgDAACcAAAAkAOZsyos6z87FLZmnH/cPwAAAD9oAAAAAAAAAAEJAwAAnAAAALB27ziQOes/OxS2Zpx/3D8AAAA/aAAAAAAAAAABCgMAAJwAAADR6UW+9UbrPzsUtmacf9w/AAAAP3gAAAAAAAAAAQsDAACcAAAAgpZHBg5b6z87FLZmnH/cPwAAAD94AAAAAAAAAAEMAwAAnAAAABLQ8sjAYes/OxS2Zpx/3D8AAAA/hwAAAAAAAAABDQMAAJwAAADDfPQQ2XXrPzsUtmacf9w/AAAAP4cAAAAAAAAAAQ4DAACcAAAAUraf04t86z87FLZmnH/cPwAAAD+XAAAAAAAAAAEPAwAAnAAAAHMp9ljxies/OxS2Zpx/3D8AAAA/lwAAAAAAAAABEAMAAJwAAAADY6EbpJDrPzsUtmacf9w/AAAAP6cAAAAAAAAAAREDAACcAAAAlJxM3laX6z87FLZmnH/cPwAAAD+nAAAAAAAAAAESAwAAnAAAALQPo2O8pOs/OxS2Zpx/3D8AAAA/tgAAAAAAAAABEwMAAJwAAABFSU4mb6vrPzsUtmacf9w/AAAAP7YAAAAAAAAAARQDAACcAAAA1YL56CGy6z87FLZmnH/cPwAAAD/GAAAAAAAAAAEVAwAAnAAAAPb1T26Hv+s/OxS2Zpx/3D8AAAA/1gAAAAAAAAABFgMAAJwAAAD29U9uh7/rPxYeZNoCb9w/AAAAP9YAAAAAAAAAARcDAACcAAAAhi/7MDrG6z8WHmTaAm/cPwAAAD/WAAAAAAAAAAEYAwAAnAAAABVppvPszOs/Fh5k2gJv3D8AAAA/5QAAAAAAAAABGQMAAJwAAAClolG2n9PrPxYeZNoCb9w/AAAAP/UAAAAAAAAAARoDAACcAAAANtz8eFLa6z8WHmTaAm/cPwAAAD8EAQAAAAAAAAEbAwAAnAAAADbc/HhS2us/8ScSTmle3D8AAAA/FAEAAAAAAAABHAMAAJwAAADGFag7BeHrP/EnEk5pXtw/AAAAPyQBAAAAAAAAAR0DAACcAAAAVk9T/rfn6z/xJxJOaV7cPwAAAD8zAQAAAAAAAAEeAwAAnAAAAFZPU/635+s/zTHAwc9N3D8AAAA/MwEAAAAAAAABHwMAAJwAAAB3wqmDHfXrP6g7bjU2Pdw/AAAAP0MBAAAAAAAAASADAACcAAAAB/xURtD76z+oO241Nj3cPwAAAD9DAQAAAAAAAAEhAwAAnAAAAChvq8s1Cew/qDtuNTY93D8AAAA/UwEAAAAAAAABIgMAAJwAAABJ4gFRmxbsP4NFHKmcLNw/AAAAP1MBAAAAAAAAASMDAACcAAAA+Y4DmbMq7D9eT8ocAxzcPwAAAD9iAQAAAAAAAAEkAwAAnAAAABkCWh4ZOOw/Xk/KHAMc3D8AAAA/YgEAAAAAAAABJQMAAJwAAADKrltmMUzsPzpZeJBpC9w/AAAAP3IBAAAAAAAAASYDAACcAAAAe1tdrklg7D86WXiQaQvcPwAAAD9yAQAAAAAAAAEnAwAAnAAAACsIX/ZhdOw/Oll4kGkL3D8AAAA/gQEAAAAAAAABKAMAAJwAAABMe7V7x4HsPxVjJgTQ+ts/AAAAP4EBAAAAAAAAASkDAACcAAAAbO4LAS2P7D8VYyYE0PrbPwAAAD+RAQAAAAAAAAEqAwAAnAAAAI1hYoaSnOw/8GzUdzbq2z8AAAA/kQEAAAAAAAABKwMAAJwAAAAdmw1JRaPsP/Bs1Hc26ts/AAAAP6EBAAAAAAAAASwDAACcAAAArdS4C/ip7D/wbNR3NurbPwAAAD+wAQAAAAAAAAEtAwAAnAAAAK3UuAv4qew/y3aC65zZ2z8AAAA/sAEAAAAAAAABLgMAAJwAAAA+DmTOqrDsP8t2guuc2ds/AAAAP8ABAAAAAAAAAS8DAACcAAAAPg5kzqqw7D+lgDBfA8nbPwAAAD/AAQAAAAAAAAEwAwAAnAAAAM5HD5Fdt+w/pYAwXwPJ2z8AAAA/0AEAAAAAAAABMQMAAJwAAABdgbpTEL7sP4GK3tJpuNs/AAAAP98BAAAAAAAAATIDAACcAAAA7rplFsPE7D9clIxG0KfbPwAAAD/vAQAAAAAAAAEzAwAAnAAAAO66ZRbDxOw/N546ujaX2z8AAAA//gEAAAAAAAABNAMAAJwAAAB+9BDZdcvsPxKo6C2dhts/AAAAPw4CAAAAAAAAATUDAACcAAAADi68myjS7D/usZahA3bbPwAAAD8eAgAAAAAAAAE2AwAAnAAAAJ9nZ17b2Ow/7rGWoQN22z8AAAA/HgIAAAAAAAABNwMAAJwAAACfZ2de29jsP8m7RBVqZds/AAAAPy0CAAAAAAAAATgDAACcAAAAL6ESIY7f7D+kxfKI0FTbPwAAAD86AgAAAAAAAAE5AwAAnAAAAL/aveNA5uw/pMXyiNBU2z8AAAA/WgIAAAAAAAABOgMAAJwAAAC/2r3jQObsP3/PoPw2RNs/AAAAP1oCAAAAAAAAATsDAACcAAAAv9q940Dm7D9a2U5wnTPbPwAAAD+IAgAAAAAAAAE8AwAAnAAAAE8Uaabz7Ow/WtlOcJ0z2z8AAAA/mAIAAAAAAAABPQMAAJwAAABPFGmm8+zsPzbj/OMDI9s/AAAAP5gCAAAAAAAAAT4DAACcAAAATxRppvPs7D8R7apXahLbPwAAAD+oAgAAAAAAAAE/AwAAnAAAAOBNFGmm8+w/7PZYy9AB2z8AAAA/twIAAAAAAAABQAMAAJwAAADgTRRppvPsP6MKtbKd4No/AAAAP7cCAAAAAAAAAUEDAACcAAAAcIe/K1n67D9+FGMmBNDaPwAAAD/HAgAAAAAAAAFCAwAAnAAAAHCHvytZ+uw/WR4Rmmq/2j8AAAA/xwIAAAAAAAABQwMAAJwAAAAAwWruCwHtPzMovw3Rrto/AAAAP9cCAAAAAAAAAUQDAACcAAAAkfoVsb4H7T/FRcloBH3aPwAAAD/mAgAAAAAAAAFFAwAAnAAAACA0wXNxDu0/oE933Gps2j8AAAA/5gIAAAAAAAABRgMAAJwAAACwbWw2JBXtP1dj08M3S9o/AAAAP+YCAAAAAAAAAUcDAACcAAAAsG1sNiQV7T8Ndy+rBCraPwAAAD/2AgAAAAAAAAFIAwAAnAAAAEGnF/nWG+0/6IDdHmsZ2j8AAAA/9gIAAAAAAAABSQMAAJwAAADR4MK7iSLtP5+UOQY4+Nk/AAAAPwUDAAAAAAAAAUoDAACcAAAA0eDCu4ki7T9VqJXtBNfZPwAAAD8FAwAAAAAAAAFLAwAAnAAAAGEabn48Ke0/VaiV7QTX2T8AAAA/FQMAAAAAAAABTAMAAJwAAABhGm5+PCntPzCyQ2Frxtk/AAAAPxUDAAAAAAAAAU0DAACcAAAAYRpufjwp7T8MvPHU0bXZPwAAAD8lAwAAAAAAAAFOAwAAnAAAAGEabn48Ke0/58WfSDil2T8AAAA/JQMAAAAAAAABTwMAAJwAAABhGm5+PCntP8LPTbyelNk/AAAAPzQDAAAAAAAAAVADAACcAAAAYRpufjwp7T+c2fsvBYTZPwAAAD9EAwAAAAAAAAFRAwAAnAAAAGEabn48Ke0/eOOpo2tz2T8AAAA/VAMAAAAAAAABUgMAAJwAAABhGm5+PCntP1PtVxfSYtk/AAAAP2MDAAAAAAAAAVMDAACcAAAA0eDCu4ki7T8u9wWLOFLZPwAAAD9zAwAAAAAAAAFUAwAAnAAAAEGnF/nWG+0/CQG0/p5B2T8AAAA/cwMAAAAAAAABVQMAAJwAAACwbWw2JBXtPwkBtP6eQdk/AAAAP4IDAAAAAAAAAVYDAACcAAAAkfoVsb4H7T/lCmJyBTHZPwAAAD+CAwAAAAAAAAFXAwAAnAAAAHCHvytZ+uw/wBQQ5msg2T8AAAA/kgMAAAAAAAABWAMAAJwAAABPFGmm8+zsP5sevlnSD9k/AAAAP5IDAAAAAAAAAVkDAACcAAAAL6ESIY7f7D92KGzNOP/YPwAAAD+iAwAAAAAAAAFaAwAAnAAAAJ9nZ17b2Ow/UTIaQZ/u2D8AAAA/ogMAAAAAAAABWwMAAJwAAAAOLrybKNLsP1EyGkGf7tg/AAAAP7EDAAAAAAAAAVwDAACcAAAA7rplFsPE7D8tPMi0Bd7YPwAAAD+xAwAAAAAAAAFdAwAAnAAAAF2BulMQvuw/LTzItAXe2D8AAAA/wQMAAAAAAAABXgMAAJwAAABdgbpTEL7sPwhGdihszdg/AAAAP9EDAAAAAAAAAV8DAACcAAAAzkcPkV237D8IRnYobM3YPwAAAD/gAwAAAAAAAAFgAwAAnAAAAD4OZM6qsOw/408knNK82D8AAAA//wMAAAAAAAABYQMAAJwAAACt1LgL+KnsP+NPJJzSvNg/AAAAP/8DAAAAAAAAAWIDAACcAAAAjWFihpKc7D/jTySc0rzYPwAAAD8PBAAAAAAAAAFjAwAAnAAAAPwnt8Pflew/408knNK82D8AAAA/HwQAAAAAAAABZAMAAJwAAADctGA+eojsP75Z0g85rNg/AAAAPx8EAAAAAAAAAWUDAACcAAAAKwhf9mF07D+aY4CDn5vYPwAAAD8uBAAAAAAAAAFmAwAAnAAAAJvOszOvbew/mmOAg5+b2D8AAAA/PgQAAAAAAAABZwMAAJwAAAB7W12uSWDsP3VtLvcFi9g/AAAAPz4EAAAAAAAAAWgDAACcAAAA6yGy65ZZ7D91bS73BYvYPwAAAD8+BAAAAAAAAAFpAwAAnAAAAFroBinkUuw/dW0u9wWL2D8AAAA/XQQAAAAAAAABagMAAJwAAADKrltmMUzsP3VtLvcFi9g/AAAAP10EAAAAAAAAAWsDAACcAAAAOnWwo35F7D91bS73BYvYPwAAAD98BAAAAAAAAAFsAwAAnAAAABkCWh4ZOOw/dW0u9wWL2D8AAAA/qwQAAAAAAAABbQMAAJwAAACJyK5bZjHsP3VtLvcFi9g/AAAAP7oEAAAAAAAAAW4DAACcAAAA+Y4DmbMq7D91bS73BYvYPwAAAD+6BAAAAAAAAAFvAwAAnAAAAGhVWNYAJOw/dW0u9wWL2D8AAAA/ygQAAAAAAAABcAMAAJwAAADYG60TTh3sP3VtLvcFi9g/AAAAP9oEAAAAAAAAAXEDAACcAAAASeIBUZsW7D91bS73BYvYPwAAAD/pBAAAAAAAAAFyAwAAnAAAALioVo7oD+w/dW0u9wWL2D8AAAA/GAUAAAAAAAABcwMAAJwAAAAob6vLNQnsP3VtLvcFi9g/AAAAPygFAAAAAAAAAXQDAACcAAAAmDUACYMC7D91bS73BYvYPwAAAD83BQAAAAAAAAF1AwAAnAAAAHfCqYMd9es/dW0u9wWL2D8AAAA/RwUAAAAAAAABdgMAAJwAAADniP7Aau7rP3VtLvcFi9g/AAAAP1cFAAAAAAAAAXcDAACcAAAAVk9T/rfn6z91bS73BYvYPwAAAD9mBQAAAAAAAAF4AwAAnAAAAMYVqDsF4es/dW0u9wWL2D8AAAA/ZgUAAAAAAAABeQMAAJwAAAA23Px4UtrrP3VtLvcFi9g/AAAAP2YFAAAAAAAAAXoDAACcAAAApaJRtp/T6z91bS73BYvYPwAAAD92BQAAAAAAAAF7AwAAnAAAABVppvPszOs/mmOAg5+b2D8AAAA/hQUAAAAAAAABfAMAAJwAAACGL/swOsbrP5pjgIOfm9g/AAAAP7QFAAAAAAAAAX0DAACcAAAAhi/7MDrG6z++WdIPOazYPwAAAD/EBQAAAAAAAAF+AwAAnAAAAPb1T26Hv+s/vlnSDzms2D8AAAA/1AUAAAAAAAABfwMAAJwAAABlvKSr1LjrP75Z0g85rNg/AAAAP9QFAAAAAAAAAYADAACcAAAA1YL56CGy6z/jTySc0rzYPwAAAD/jBQAAAAAAAAGBAwAAnAAAAEVJTiZvq+s/LTzItAXe2D8AAAA/4wUAAAAAAAABggMAAJwAAAAk1vegCZ7rP1EyGkGf7tg/AAAAP/MFAAAAAAAAAYMDAACcAAAAlJxM3laX6z92KGzNOP/YPwAAAD/zBQAAAAAAAAGEAwAAnAAAAHMp9ljxies/wBQQ5msg2T8AAAA/AgYAAAAAAAABhQMAAJwAAADj70qWPoPrP+UKYnIFMdk/AAAAPwIGAAAAAAAAAYYDAACcAAAA4+9Klj6D6z8JAbT+nkHZPwAAAD8SBgAAAAAAAAGHAwAAnAAAAFK2n9OLfOs/LvcFizhS2T8AAAA/EgYAAAAAAAABiAMAAJwAAADDfPQQ2XXrP1PtVxfSYtk/AAAAPyIGAAAAAAAAAYkDAACcAAAAM0NJTiZv6z9T7VcX0mLZPwAAAD8xBgAAAAAAAAGKAwAAnAAAADNDSU4mb+s/eOOpo2tz2T8AAAA/QQYAAAAAAAABiwMAAJwAAAAzQ0lOJm/rP5zZ+y8FhNk/AAAAP2AGAAAAAAAAAYwDAACcAAAAowmei3No6z/Cz028npTZPwAAAD9wBgAAAAAAAAGNAwAAnAAAABLQ8sjAYes/ws9NvJ6U2T8AAAA/cAYAAAAAAAABjgMAAJwAAAAS0PLIwGHrPwy88dTRtdk/AAAAP38GAAAAAAAAAY8DAACcAAAAgpZHBg5b6z8wskNha8bZPwAAAD9/BgAAAAAAAAGQAwAAnAAAAPJcnENbVOs/VaiV7QTX2T8AAAA/jwYAAAAAAAABkQMAAJwAAABhI/GAqE3rP3qe53me59k/AAAAP48GAAAAAAAAAZIDAACcAAAA0elFvvVG6z+flDkGOPjZPwAAAD+fBgAAAAAAAAGTAwAAnAAAAEGwmvtCQOs/6IDdHmsZ2j8AAAA/rgYAAAAAAAABlAMAAJwAAACwdu84kDnrPw13L6sEKto/AAAAP64GAAAAAAAAAZUDAACcAAAAID1Edt0y6z8Ndy+rBCraPwAAAD+uBgAAAAAAAAGWAwAAnAAAACA9RHbdMus/Mm2BN5462j8AAAA/vgYAAAAAAAABlwMAAJwAAACQA5mzKizrP1dj08M3S9o/AAAAP84GAAAAAAAAAZgDAACcAAAAAcrt8Hcl6z97WSVQ0VvaPwAAAD/dBgAAAAAAAAGZAwAAnAAAAHCQQi7FHus/oE933Gps2j8AAAA/DAcAAAAAAAABmgMAAJwAAADgVpdrEhjrP6BPd9xqbNo/AAAAPwwHAAAAAAAAAZsDAACcAAAAUB3sqF8R6z+gT3fcamzaPwAAAD8cBwAAAAAAAAGcAwAAnAAAAC+qlSP6A+s/xUXJaAR92j8AAAA/HAcAAAAAAAABnQMAAJwAAACfcOpgR/3qP8VFyWgEfdo/AAAAPysHAAAAAAAAAZ4DAACcAAAAfv2T2+Hv6j/qOxv1nY3aPwAAAD8rBwAAAAAAAAGfAwAAnAAAAF2KPVZ84uo/DzJtgTee2j8AAAA/OwcAAAAAAAABoAMAAJwAAAA+F+fQFtXqPw8ybYE3nto/AAAAPzsHAAAAAAAAAaEDAACcAAAAjWrliP7A6j8zKL8N0a7aPwAAAD9LBwAAAAAAAAGiAwAAnAAAANy940DmrOo/WR4Rmmq/2j8AAAA/SwcAAAAAAAABowMAAJwAAAC7So27gJ/qP34UYyYE0No/AAAAP1oHAAAAAAAAAaQDAACcAAAAm9c2NhuS6j9+FGMmBNDaPwAAAD9aBwAAAAAAAAGlAwAAnAAAAHtk4LC1hOo/fhRjJgTQ2j8AAAA/agcAAAAAAAABpgMAAJwAAADrKjXuAn7qP6MKtbKd4No/AAAAP2oHAAAAAAAAAacDAACcAAAAyrfeaJ1w6j+jCrWyneDaPwAAAD95BwAAAAAAAAGoAwAAnAAAAKpEiOM3Y+o/owq1sp3g2j8AAAA/eQcAAAAAAAABqQMAAJwAAACJ0TFe0lXqP8cABz838do/AAAAP4kHAAAAAAAAAaoDAACcAAAAaF7b2GxI6j/HAAc/N/HaPwAAAD+JBwAAAAAAAAGrAwAAnAAAAEnrhFMHO+o/xwAHPzfx2j8AAAA/mQcAAAAAAAABrAMAAJwAAAAoeC7OoS3qP8cABz838do/AAAAP6gHAAAAAAAAAa0DAACcAAAACAXYSDwg6j/HAAc/N/HaPwAAAD+oBwAAAAAAAAGuAwAAnAAAAHfLLIaJGeo/xwAHPzfx2j8AAAA/uAcAAAAAAAABrwMAAJwAAADnkYHD1hLqP+z2WMvQAds/AAAAP7gHAAAAAAAAAbADAACcAAAAV1jWACQM6j/s9ljL0AHbPwAAAD/IBwAAAAAAAAGxAwAAnAAAAMYeKz5xBeo/7PZYy9AB2z8AAAA/BggAAAAAAAABsgMAAJwAAADGHis+cQXqPzbj/OMDI9s/AAAAPxYIAAAAAAAAAbMDAACcAAAApqvUuAv46T9a2U5wnTPbPwAAAD8WCAAAAAAAAAG0AwAAnAAAAKar1LgL+Ok/f8+g/DZE2z8AAAA/JQgAAAAAAAABtQMAAJwAAAAVcin2WPHpP6TF8ojQVNs/AAAAPyUIAAAAAAAAAbYDAACcAAAAhjh+M6bq6T/usZahA3bbPwAAAD81CAAAAAAAAAG3AwAAnAAAAPb+0nDz4+k/EqjoLZ2G2z8AAAA/NQgAAAAAAAABuAMAAJwAAAD2/tJw8+PpPzeeOro2l9s/AAAAP0UIAAAAAAAAAbkDAACcAAAA9v7ScPPj6T9clIxG0KfbPwAAAD9FCAAAAAAAAAG6AwAAnAAAAGbFJ65A3ek/gYre0mm42z8AAAA/VAgAAAAAAAABuwMAAJwAAABmxSeuQN3pP8t2guuc2ds/AAAAP1QIAAAAAAAAAbwDAACcAAAAZsUnrkDd6T/wbNR3NurbPwAAAD9kCAAAAAAAAAG9AwAAnAAAANWLfOuN1uk/FWMmBND62z8AAAA/ZAgAAAAAAAABvgMAAJwAAADVi3zrjdbpPzpZeJBpC9w/AAAAP3MIAAAAAAAAAb8DAACcAAAA1Yt8643W6T+DRRypnCzcPwAAAD9zCAAAAAAAAAHAAwAAnAAAANWLfOuN1uk/qDtuNTY93D8AAAA/gwgAAAAAAAABwQMAAJwAAADVi3zrjdbpP80xwMHPTdw/AAAAP4MIAAAAAAAAAcIDAACcAAAA1Yt8643W6T/xJxJOaV7cPwAAAD+TCAAAAAAAAAHDAwAAnAAAANWLfOuN1uk/Fh5k2gJv3D8AAAA/oggAAAAAAAABxAMAAJwAAADVi3zrjdbpPzsUtmacf9w/AAAAP+EIAAAAAAAAAcUDAACcAAAA1Yt8643W6T9gCgjzNZDcPwAAAD/hCAAAAAAAAAHGAwAAnAAAANWLfOuN1uk/hABaf8+g3D8AAAA/8AgAAAAAAAABxwMAAJwAAADVi3zrjdbpP6n2qwtpsdw/AAAAPwAJAAAAAAAAAcgDAACcAAAAlfZq944DuT8eGNmhsDXjPwAAAD8AAAAAAAAAAAHJAwAAnAAAAJX2aveOA7k/MRMCaP094z8AAAA/XgAAAAAAAAABygMAAJwAAACV9mr3jgO5P1YJVPSWTuM/AAAAP14AAAAAAAAAAcsDAACcAAAAlfZq944DuT9oBH2641bjPwAAAD9tAAAAAAAAAAHMAwAAnAAAAJX2aveOA7k/jPrORn1n4z8AAAA/bQAAAAAAAAABzQMAAJwAAACV9mr3jgO5P8TrSZljgOM/AAAAP30AAAAAAAAAAc4DAACcAAAAlfZq944DuT/X5nJfsIjjPwAAAD+NAAAAAAAAAAHPAwAAnAAAAJX2aveOA7k/RcloBH264z8AAAA/jQAAAAAAAAAB0AMAAJwAAACV9mr3jgO5P2q/upAWy+M/AAAAP40AAAAAAAAAAdEDAACcAAAAlfZq944DuT+hsDXj/OPjPwAAAD+cAAAAAAAAAAHSAwAAnAAAAJX2aveOA7k/xqaHb5b04z8AAAA/rAAAAAAAAAAB0wMAAJwAAACV9mr3jgO5P+uc2fsvBeQ/AAAAP6wAAAAAAAAAAdQDAACcAAAAlfZq944DuT8ijlROFh7kPwAAAD+7AAAAAAAAAAHVAwAAnAAAAJX2aveOA7k/NYl9FGMm5D8AAAA/uwAAAAAAAAAB1gMAAJwAAACV9mr3jgO5P0eEptqvLuQ/AAAAP8sAAAAAAAAAAdcDAACcAAAAlfZq944DuT9sevhmST/kPwAAAD/LAAAAAAAAAAHYAwAAnAAAAJX2aveOA7k/kHBK8+JP5D8AAAA/2wAAAAAAAAAB2QMAAJwAAAAXw8QMJTm5P7VmnH98YOQ/AAAAP9sAAAAAAAAAAdoDAACcAAAAmY8eIrtuuT/aXO4LFnHkPwAAAD/qAAAAAAAAAAHbAwAAnAAAAJmPHiK7brk//1JAmK+B5D8AAAA/6gAAAAAAAAAB3AMAAJwAAAAaXHg3UaS5PyRJkiRJkuQ/AAAAP/oAAAAAAAAAAd0DAACcAAAAGlx4N1GkuT9bOg13L6vkPwAAAD/6AAAAAAAAAAHeAwAAnAAAAJ0o0kzn2bk/kyuIyRXE5D8AAAA/CgEAAAAAAAAB3wMAAJwAAAAe9StifQ+6P8kcAxz83OQ/AAAAPwoBAAAAAAAAAeADAACcAAAAoMGFdxNFuj8TCac0L/7kPwAAAD8ZAQAAAAAAAAHhAwAAnAAAACKO34ypero/S/ohhxUX5T8AAAA/GQEAAAAAAAAB4gMAAJwAAAAijt+MqXq6P2/wcxOvJ+U/AAAAPykBAAAAAAAAAeMDAACcAAAApFo5oj+wuj+U5sWfSDjlPwAAAD84AQAAAAAAAAHkAwAAnAAAAKRaOaI/sLo/udwXLOJI5T8AAAA/OAEAAAAAAAAB5QMAAJwAAAAlJ5O31eW6P97Sabh7WeU/AAAAPzgBAAAAAAAAAeYDAACcAAAAp/PszGsbuz8CybtEFWrlPwAAAD9IAQAAAAAAAAHnAwAAnAAAACnARuIBUbs/J78N0a565T8AAAA/SAEAAAAAAAAB6AMAAJwAAAApwEbiAVG7P0y1X11Ii+U/AAAAP1gBAAAAAAAAAekDAACcAAAAqoyg95eGuz9xq7Hp4ZvlPwAAAD9YAQAAAAAAAAHqAwAAnAAAAKqMoPeXhrs/hKbary6k5T8AAAA/ZwEAAAAAAAAB6wMAAJwAAACqjKD3l4a7P5ahA3Z7rOU/AAAAP3cBAAAAAAAAAewDAACcAAAAqoyg95eGuz+onCw8yLTlPwAAAD93AQAAAAAAAAHtAwAAnAAAAKqMoPeXhrs/u5dVAhW95T8AAAA/hwEAAAAAAAAB7gMAAJwAAACqjKD3l4a7P82SfshhxeU/AAAAP4cBAAAAAAAAAe8DAACcAAAALVn6DC68uz/gjaeOrs3lPwAAAD+HAQAAAAAAAAHwAwAAnAAAAC1Z+gwuvLs/8ojQVPvV5T8AAAA/lgEAAAAAAAAB8QMAAJwAAAAtWfoMLry7PwWE+RpI3uU/AAAAP5YBAAAAAAAAAfIDAACcAAAALVn6DC68uz8XfyLhlOblPwAAAD+mAQAAAAAAAAHzAwAAnAAAAC1Z+gwuvLs/KnpLp+Hu5T8AAAA/xQEAAAAAAAAB9AMAAJwAAAAgNMFzcQ7tP546ujaX++I/AAAAPwAAAAAAAAAAAfUDAACcAAAATgJjoRuksD8s8MZTR9fmPwAAAD8AAAAAAAAAAAH2AwAAnAAAAE4CY6EbpLA/G/WdjfrO5j8AAAA/AAAAAAAAAAAB9wMAAJwAAADMNQmMhW6wPxv1nY36zuY/AAAAPwAAAAAAAAAAAfgDAACcAAAAyJxVYVkDsD8I+nTHrcbmPwAAAD8QAAAAAAAAAAH5AwAAnAAAAIoHRG1aMK8/CPp0x63G5j8AAAA/EAAAAAAAAAAB+gMAAJwAAACC1dwXAlquP/b+SwFhvuY/AAAAPyAAAAAAAAAAAfsDAACcAAAAeArCl30YrT/jAyM7FLbmPwAAAD8gAAAAAAAAAAH8AwAAnAAAAHDYWkIlQqw/4wMjOxS25j8AAAA/LwAAAAAAAAAB/QMAAJwAAABqpvPszGurP+MDIzsUtuY/AAAAPy8AAAAAAAAAAf4DAACcAAAAZg1AwqAAqz/jAyM7FLbmPwAAAD8/AAAAAAAAAAH/AwAAnAAAAF7b2GxIKqo/0Qj6dMet5j8AAAA/PwAAAAAAAAABAAQAAJwAAABYqXEX8FOpP9EI+nTHreY/AAAAP08AAAAAAAAAAQEEAACcAAAAUncKwpd9qD/RCPp0x63mPwAAAD9PAAAAAAAAAAECBAAAnAAAAEpFo2w/p6c/0Qj6dMet5j8AAAA/XgAAAAAAAAABAwQAAJwAAABCEzwX59CmP9EI+nTHreY/AAAAP24AAAAAAAAAAQQEAACcAAAAPOHUwY76pT/RCPp0x63mPwAAAD9uAAAAAAAAAAEFBAAAnAAAADSvbWw2JKU/0Qj6dMet5j8AAAA/bgAAAAAAAAABBgQAAJwAAAAufQYX3k2kP9EI+nTHreY/AAAAP30AAAAAAAAAAQcEAACcAAAAJkufwYV3oz/RCPp0x63mPwAAAD+NAAAAAAAAAAEIBAAAnAAAACKy65ZZDKM/0Qj6dMet5j8AAAA/jQAAAAAAAAABCQQAAJwAAAAY59AW1cqhP9EI+nTHreY/AAAAP50AAAAAAAAAAQoEAACcAAAADBy2llCJoD/jAyM7FLbmPwAAAD+dAAAAAAAAAAELBAAAnAAAAA3UnYLwZZ8/4wMjOxS25j8AAAA/5QAAAAAAAAABDAQAAJwAAAD9b8/XP7mdP+MDIzsUtuY/AAAAP+UAAAAAAAAAAQ0EAACcAAAA6dmZ1zY2mz/2/ksBYb7mPwAAAD/1AAAAAAAAAAEOBAAAnAAAANNDZNcts5g/9v5LAWG+5j8AAAA/9QAAAAAAAAABDwQAAJwAAAC/rS7XJDCWPwj6dMetxuY/AAAAPwUBAAAAAAAAARAEAACcAAAAr0lgLHSDlD8b9Z2N+s7mPwAAAD8FAQAAAAAAAAERBAAAnAAAAKcX+dYbrZM/G/WdjfrO5j8AAAA/FAEAAAAAAAABEgQAAJwAAACasyosawCSPxv1nY36zuY/AAAAPxQBAAAAAAAAARMEAACcAAAAkoHD1hIqkT8b9Z2N+s7mPwAAAD8kAQAAAAAAAAEUBAAAnAAAAItPXIG6U5A/LPDGU0fX5j8AAAA/JAEAAAAAAAABFQQAAJwAAAAIO+pXxPqOPyzwxlNH1+Y/AAAAPzMBAAAAAAAAARYEAACcAAAA+NYbrRNOjT8/6+8ZlN/mPwAAAD+CAQAAAAAAAAEXBAAAnAAAAOxyTQJjoYs/UuYY4ODn5j8AAAA/kQEAAAAAAAABGAQAAJwAAADsck0CY6GLP2ThQaYt8OY/AAAAP6EBAAAAAAAAARkEAACcAAAA3g5/V7L0iT933GpsevjmPwAAAD+wAQAAAAAAAAEaBAAAnAAAAM6qsKwBSIg/ideTMscA5z8AAAA/wAEAAAAAAAABGwQAAJwAAADOqrCsAUiIP5zSvPgTCec/AAAAP8ABAAAAAAAAARwEAACcAAAAwEbiAVGbhj/ByA6FrRnnPwAAAD/QAQAAAAAAAAEdBAAAnAAAAMBG4gFRm4Y/0sM3S/oh5z8AAAA/0AEAAAAAAAABHgQAAJwAAACy4hNXoO6EP/e5ideTMuc/AAAAP98BAAAAAAAAAR8EAACcAAAAon5FrO9Bgz8KtbKd4DrnPwAAAD/fAQAAAAAAAAEgBAAAnAAAAKJ+RazvQYM/L6sEKnpL5z8AAAA/7wEAAAAAAAABIQQAAJwAAACifkWs70GDP1ShVrYTXOc/AAAAP+8BAAAAAAAAASIEAACcAAAAlhp3AT+VgT+LktEI+nTnPwAAAD//AQAAAAAAAAEjBAAAnAAAAJYadwE/lYE/nY36zkZ95z8AAAA//wEAAAAAAAABJAQAAJwAAACWGncBP5WBP7CII5WThec/AAAAPw4CAAAAAAAAASUEAACcAAAAlhp3AT+VgT/Cg0xb4I3nPwAAAD8OAgAAAAAAAAEmBAAAnAAAAJYadwE/lYE/1X51IS2W5z8AAAA/HgIAAAAAAAABJwQAAJwAAACWGncBP5WBP+d5nud5nuc/AAAAPx4CAAAAAAAAASgEAACcAAAAlhp3AT+VgT/6dMetxqbnPwAAAD8tAgAAAAAAAAEpBAAAnAAAAJYadwE/lYE/DHDwcxOv5z8AAAA/LQIAAAAAAAABKgQAAJwAAACWGncBP5WBPx5rGTpgt+c/AAAAPz0CAAAAAAAAASsEAACcAAAAlhp3AT+VgT9DYWvG+cfnPwAAAD89AgAAAAAAAAEsBAAAnAAAAJYadwE/lYE/VVyUjEbQ5z8AAAA/TQIAAAAAAAABLQQAAJwAAACWGncBP5WBP3pS5hjg4Oc/AAAAP00CAAAAAAAAAS4EAACcAAAAsuITV6DuhD+fSDilefHnPwAAAD9cAgAAAAAAAAEvBAAAnAAAAMBG4gFRm4Y/1jmz918K6D8AAAA/XAIAAAAAAAABMAQAAJwAAADOqrCsAUiIPw4rLkpGI+g/AAAAP2wCAAAAAAAAATEEAACcAAAA7HJNAmOhiz9FHKmcLDzoPwAAAD9sAgAAAAAAAAEyBAAAnAAAAAg76lfE+o4/aRL7KMZM6D8AAAA/fAIAAAAAAAABMwQAAJwAAACSgcPWEiqRP44ITbVfXeg/AAAAP3wCAAAAAAAAATQEAACcAAAAmrMqLGsAkj+z/p5B+W3oPwAAAD+LAgAAAAAAAAE1BAAAnAAAAKcX+dYbrZM/2PTwzZJ+6D8AAAA/iwIAAAAAAAABNgQAAJwAAAC3e8eBzFmVP+vvGZTfhug/AAAAP5sCAAAAAAAAATcEAACcAAAAw9+VLH0Glz8P5msgeZfoPwAAAD+bAgAAAAAAAAE4BAAAnAAAAMsR/YHV3Jc/D+ZrIHmX6D8AAAA/qgIAAAAAAAABOQQAAJwAAADZdcsshomZPyLhlObFn+g/AAAAP6oCAAAAAAAAAToEAACcAAAA4acygt5fmj803L2sEqjoPwAAAD+6AgAAAAAAAAE7BAAAnAAAAOnZmdc2Nps/R9fmcl+w6D8AAAA/ugIAAAAAAAABPAQAAJwAAADp2ZnXNjabP1nSDzmsuOg/AAAAP8oCAAAAAAAAAT0EAACcAAAA7wsBLY8MnD9szTj/+MDoPwAAAD/ZAgAAAAAAAAE+BAAAnAAAAPc9aILn4pw/fshhxUXJ6D8AAAA/2QIAAAAAAAABPwQAAJwAAAD9b8/XP7mdP5HDiouS0eg/AAAAP+kCAAAAAAAAAUAEAACcAAAABaI2LZiPnj+Rw4qLktHoPwAAAD/5AgAAAAAAAAFBBAAAnAAAAA3UnYLwZZ8/kcOKi5LR6D8AAAA/+QIAAAAAAAABQgQAAJwAAAAMHLaWUImgP6K+s1Hf2eg/AAAAP/kCAAAAAAAAAUMEAACcAAAAELVpwXz0oD+ivrNR39noPwAAAD/5AgAAAAAAAAFEBAAAnAAAAByAhEEBNqI/or6zUd/Z6D8AAAA/CQMAAAAAAAABRQQAAJwAAAAq5FLsseKjP6K+s1Hf2eg/AAAAPwkDAAAAAAAAAUYEAACcAAAAOEghl2KPpT+ivrNR39noPwAAAD8YAwAAAAAAAAFHBAAAnAAAAEas70ETPKc/or6zUd/Z6D8AAAA/GAMAAAAAAAABSAQAAJwAAABUEL7sw+ioP6K+s1Hf2eg/AAAAPygDAAAAAAAAAUkEAACcAAAAYnSMl3SVqj+ivrNR39noPwAAAD8oAwAAAAAAAAFKBAAAnAAAAHZxDm1Rraw/fshhxUXJ6D8AAAA/OAMAAAAAAAABSwQAAJwAAACKB0RtWjCvP37IYcVFyeg/AAAAPzgDAAAAAAAAAUwEAACcAAAAzDUJjIVusD9+yGHFRcnoPwAAAD9HAwAAAAAAAAFNBAAAnAAAAFGbFsxHD7E/bM04//jA6D8AAAA/RwMAAAAAAAABTgQAAJwAAABUNMr2c3qxP2zNOP/4wOg/AAAAP1cDAAAAAAAAAU8EAACcAAAA2pnXNjYbsj9Z0g85rLjoPwAAAD9XAwAAAAAAAAFQBAAAnAAAAN4yi2FihrI/WdIPOay46D8AAAA/ZwMAAAAAAAABUQQAAJwAAADiyz6MjvGyP0fX5nJfsOg/AAAAP2cDAAAAAAAAAVIEAACcAAAA5GTytrpcsz9H1+ZyX7DoPwAAAD92AwAAAAAAAAFTBAAAnAAAAOj9peHmx7M/NNy9rBKo6D8AAAA/dgMAAAAAAAABVAQAAJwAAABqyv/2fP2zPzTcvawSqOg/AAAAP4YDAAAAAAAAAVUEAACcAAAA7y8NNz+etD8i4ZTmxZ/oPwAAAD+GAwAAAAAAAAFWBAAAnAAAAPPIwGFrCbU/D+ZrIHmX6D8AAAA/lQMAAAAAAAABVwQAAJwAAAB5Ls6hLaq1Pw/mayB5l+g/AAAAP5UDAAAAAAAAAVgEAACcAAAA+vont8PftT/86kJaLI/oPwAAAD+lAwAAAAAAAAFZBAAAnAAAAHzHgcxZFbY/6+8ZlN+G6D8AAAA/pQMAAAAAAAABWgQAAJwAAAD+k9vh70q2P9j08M2Sfug/AAAAP7UDAAAAAAAAAVsEAACcAAAAAi2PDBy2tj+z/p5B+W3oPwAAAD/EAwAAAAAAAAFcBAAAnAAAAAXGQjdIIbc/jghNtV9d6D8AAAA/xAMAAAAAAAABXQQAAJwAAAAJX/ZhdIy3P2kS+yjGTOg/AAAAP8QDAAAAAAAAAV4EAACcAAAADfipjKD3tz9FHKmcLDzoPwAAAD/UAwAAAAAAAAFfBAAAnAAAAI7EA6I2Lbg/MyGA1t8z6D8AAAA/1AMAAAAAAAABYAQAAJwAAAAPkV23zGK4PyAmVxCTK+g/AAAAP+QDAAAAAAAAAWEEAACcAAAAkl23zGKYuD8OKy5KRiPoPwAAAD/kAwAAAAAAAAFiBAAAnAAAAJJdt8ximLg/+y8FhPka6D8AAAA/8wMAAAAAAAABYwQAAJwAAAATKhHi+M24P/svBYT5Gug/AAAAPwMEAAAAAAAAAWQEAACcAAAAlfZq944DuT/pNNy9rBLoPwAAAD8DBAAAAAAAAAFlBAAAnAAAABfDxAwlObk/6TTcvawS6D8AAAA/EgQAAAAAAAABZgQAAJwAAAAXw8QMJTm5P9Y5s/dfCug/AAAAPxIEAAAAAAAAAWcEAACcAAAAmY8eIrtuuT/DPooxEwLoPwAAAD8iBAAAAAAAAAFoBAAAnAAAABpceDdRpLk/n0g4pXnx5z8AAAA/IgQAAAAAAAABaQQAAJwAAACdKNJM59m5P41ND98s6ec/AAAAPzIEAAAAAAAAAWoEAACcAAAAHvUrYn0Puj9oV71Sk9jnPwAAAD8yBAAAAAAAAAFrBAAAnAAAAKDBhXcTRbo/Q2FrxvnH5z8AAAA/QQQAAAAAAAABbAQAAJwAAAAijt+MqXq6PzBmQgCtv+c/AAAAP0EEAAAAAAAAAW0EAACcAAAAIo7fjKl6uj8McPBzE6/nPwAAAD9RBAAAAAAAAAFuBAAAnAAAAKRaOaI/sLo/+nTHrcam5z8AAAA/UQQAAAAAAAABbwQAAJwAAACkWjmiP7C6P9V+dSEtluc/AAAAP2EEAAAAAAAAAXAEAACcAAAApFo5oj+wuj/Cg0xb4I3nPwAAAD9wBAAAAAAAAAFxBAAAnAAAAKRaOaI/sLo/sIgjlZOF5z8AAAA/cAQAAAAAAAABcgQAAJwAAACkWjmiP7C6P52N+s5Gfec/AAAAP4AEAAAAAAAAAXMEAACcAAAApFo5oj+wuj+LktEI+nTnPwAAAD+ABAAAAAAAAAF0BAAAnAAAAKRaOaI/sLo/Zpx/fGBk5z8AAAA/jwQAAAAAAAABdQQAAJwAAACkWjmiP7C6P1ShVrYTXOc/AAAAP48EAAAAAAAAAXYEAACcAAAApFo5oj+wuj8vqwQqekvnPwAAAD+fBAAAAAAAAAF3BAAAnAAAAKRaOaI/sLo/CrWyneA65z8AAAA/nwQAAAAAAAABeAQAAJwAAACkWjmiP7C6P/e5ideTMuc/AAAAP68EAAAAAAAAAXkEAACcAAAApFo5oj+wuj/lvmARRyrnPwAAAD++BAAAAAAAAAF6BAAAnAAAAKRaOaI/sLo/0sM3S/oh5z8AAAA/vgQAAAAAAAABewQAAJwAAACkWjmiP7C6P8HIDoWtGec/AAAAP74EAAAAAAAAAXwEAACcAAAApFo5oj+wuj+uzeW+YBHnPwAAAD/OBAAAAAAAAAF9BAAAnAAAAKRaOaI/sLo/nNK8+BMJ5z8AAAA/zgQAAAAAAAABfgQAAJwAAACkWjmiP7C6P4nXkzLHAOc/AAAAP94EAAAAAAAAAX8EAACcAAAAIo7fjKl6uj933GpsevjmPwAAAD/eBAAAAAAAAAGABAAAnAAAACKO34ypero/ZOFBpi3w5j8AAAA/7QQAAAAAAAABgQQAAJwAAACgwYV3E0W6P1LmGODg5+Y/AAAAP/0EAAAAAAAAAYIEAACcAAAAHvUrYn0Puj9S5hjg4OfmPwAAAD/9BAAAAAAAAAGDBAAAnAAAAB71K2J9D7o/P+vvGZTf5j8AAAA/DwUAAAAAAAABhAQAAJwAAAAaXHg3UaS5Pxv1nY36zuY/AAAAPw8FAAAAAAAAAYUEAACcAAAAmY8eIrtuuT8I+nTHrcbmPwAAAD8fBQAAAAAAAAGGBAAAnAAAAJX2aveOA7k/9v5LAWG+5j8AAAA/HwUAAAAAAAABhwQAAJwAAAAPkV23zGK4P9EI+nTHreY/AAAAPy8FAAAAAAAAAYgEAACcAAAAiitQdwrCtz+sEqjoLZ3mPwAAAD8vBQAAAAAAAAGJBAAAnAAAAAXGQjdIIbc/mRd/IuGU5j8AAAA/PgUAAAAAAAABigQAAJwAAAB/YDX3hYC2P4ccVlyUjOY/AAAAPz4FAAAAAAAAAYsEAACcAAAAfMeBzFkVtj91IS2WR4TmPwAAAD9OBQAAAAAAAAGMBAAAnAAAAPdhdIyXdLU/YyYE0Pp75j8AAAA/TgUAAAAAAAABjQQAAJwAAAB1lRp3AT+1P2MmBND6e+Y/AAAAP14FAAAAAAAAAY4EAACcAAAA7y8NNz+etD9QK9sJrnPmPwAAAD9eBQAAAAAAAAGPBAAAnAAAAOyWWQwTM7Q/PjCyQ2Fr5j8AAAA/bQUAAAAAAAABkAQAAJwAAABqyv/2fP2zPz4wskNha+Y/AAAAP20FAAAAAAAAAZEEAACcAAAAZzFMzFCSsz8+MLJDYWvmPwAAAD99BQAAAAAAAAGSBAAAnAAAAORk8ra6XLM/PjCyQ2Fr5j8AAAA/fQUAAAAAAAABkwQAAJwAAADiyz6MjvGyPz4wskNha+Y/AAAAP4wFAAAAAAAAAZQEAACcAAAAXGYxTMxQsj8+MLJDYWvmPwAAAD+MBQAAAAAAAAGVBAAAnAAAAFjNfSGg5bE/PjCyQ2Fr5j8AAAA/nAUAAAAAAAABlgQAAJwAAABUNMr2c3qxPz4wskNha+Y/AAAAP5wFAAAAAAAAAZcEAACcAAAATgJjoRuksD8+MLJDYWvmPwAAAD+sBQAAAAAAAAGYBAAAnAAAAIZukEIuxa4/UCvbCa5z5j8AAAA/rAUAAAAAAAABmQQAAJwAAAB2cQ5tUa2sP2MmBND6e+Y/AAAAP7sFAAAAAAAAAZoEAACcAAAAYnSMl3SVqj91IS2WR4TmPwAAAD+7BQAAAAAAAAGbBAAAnAAAAFJ3CsKXfag/mRd/IuGU5j8AAAA/ywUAAAAAAAABnAQAAJwAAAA+eojsumWmP5kXfyLhlOY/AAAAP8sFAAAAAAAAAZ0EAACcAAAAMha6QQq5pD+sEqjoLZ3mPwAAAD/bBQAAAAAAAAGeBAAAnAAAAC59BhfeTaQ/rBKo6C2d5j8AAAA/2wUAAAAAAAABnwQAAJwAAAAq5FLsseKjP6wSqOgtneY/AAAAP+oFAAAAAAAAAaAEAACcAAAAKuRS7LHioz++DdGueqXmPwAAAD8JBgAAAAAAAAGhBAAAnAAAACrkUuyx4qM/0Qj6dMet5j8AAAA/KQYAAAAAAAABogQAAJwAAACJ0TFe0lXqP9EI+nTHreY/AAAAPwAAAAAAAAAAAaMEAACcAAAA+ZeGmx9P6j/RCPp0x63mPwAAAD8AAAAAAAAAAAGkBAAAnAAAAGhe29hsSOo/0Qj6dMet5j8AAAA/EAAAAAAAAAABpQQAAJwAAADYJDAWukHqP9EI+nTHreY/AAAAPyAAAAAAAAAAAaYEAACcAAAASeuEUwc76j/2/ksBYb7mPwAAAD8vAAAAAAAAAAGnBAAAnAAAALmx2ZBUNOo/9v5LAWG+5j8AAAA/LwAAAAAAAAABqAQAAJwAAAC5sdmQVDTqPwj6dMetxuY/AAAAPz8AAAAAAAAAAakEAACcAAAAKHguzqEt6j8I+nTHrcbmPwAAAD8/AAAAAAAAAAGqBAAAnAAAAJg+gwvvJuo/G/WdjfrO5j8AAAA/TwAAAAAAAAABqwQAAJwAAAAIBdhIPCDqPxv1nY36zuY/AAAAP08AAAAAAAAAAawEAACcAAAAd8sshokZ6j8s8MZTR9fmPwAAAD9eAAAAAAAAAAGtBAAAnAAAAOeRgcPWEuo/P+vvGZTf5j8AAAA/XgAAAAAAAAABrgQAAJwAAABXWNYAJAzqPz/r7xmU3+Y/AAAAP24AAAAAAAAAAa8EAACcAAAAV1jWACQM6j9S5hjg4OfmPwAAAD99AAAAAAAAAAGwBAAAnAAAAMYeKz5xBeo/ZOFBpi3w5j8AAAA/fQAAAAAAAAABsQQAAJwAAADGHis+cQXqP3fcamx6+OY/AAAAP40AAAAAAAAAAbIEAACcAAAANuV/e77+6T+c0rz4EwnnPwAAAD+NAAAAAAAAAAGzBAAAnAAAAKar1LgL+Ok/rs3lvmAR5z8AAAA/nQAAAAAAAAABtAQAAJwAAACmq9S4C/jpP8HIDoWtGec/AAAAP50AAAAAAAAAAbUEAACcAAAApqvUuAv46T/SwzdL+iHnPwAAAD+dAAAAAAAAAAG2BAAAnAAAABVyKfZY8ek/97mJ15My5z8AAAA/rAAAAAAAAAABtwQAAJwAAAAVcin2WPHpPwq1sp3gOuc/AAAAP7wAAAAAAAAAAbgEAACcAAAAFXIp9ljx6T8csNtjLUPnPwAAAD+8AAAAAAAAAAG5BAAAnAAAABVyKfZY8ek/L6sEKnpL5z8AAAA/zAAAAAAAAAABugQAAJwAAAAVcin2WPHpP0GmLfDGU+c/AAAAP8wAAAAAAAAAAbsEAACcAAAAFXIp9ljx6T9UoVa2E1znPwAAAD/bAAAAAAAAAAG8BAAAnAAAABVyKfZY8ek/eJeoQq1s5z8AAAA/2wAAAAAAAAABvQQAAJwAAAAVcin2WPHpP52N+s5Gfec/AAAAP+sAAAAAAAAAAb4EAACcAAAAFXIp9ljx6T/Cg0xb4I3nPwAAAD/rAAAAAAAAAAG/BAAAnAAAABVyKfZY8ek/1X51IS2W5z8AAAA/+gAAAAAAAAABwAQAAJwAAAAVcin2WPHpP/p0x63Gpuc/AAAAP/oAAAAAAAAAAcEEAACcAAAAFXIp9ljx6T8eaxk6YLfnPwAAAD8KAQAAAAAAAAHCBAAAnAAAAKar1LgL+Ok/MGZCAK2/5z8AAAA/CgEAAAAAAAABwwQAAJwAAACmq9S4C/jpP2hXvVKT2Oc/AAAAPxkBAAAAAAAAAcQEAACcAAAAxh4rPnEF6j+NTQ/fLOnnPwAAAD8ZAQAAAAAAAAHFBAAAnAAAAFdY1gAkDOo/sUNha8b55z8AAAA/KAEAAAAAAAABxgQAAJwAAADnkYHD1hLqP+k03L2sEug/AAAAPygBAAAAAAAAAccEAACcAAAA55GBw9YS6j/7LwWE+RroPwAAAD84AQAAAAAAAAHIBAAAnAAAAAgF2Eg8IOo/ICZXEJMr6D8AAAA/OAEAAAAAAAAByQQAAJwAAAAIBdhIPCDqPzMhgNbfM+g/AAAAP0gBAAAAAAAAAcoEAACcAAAAmD6DC+8m6j9FHKmcLDzoPwAAAD9IAQAAAAAAAAHLBAAAnAAAACh4Ls6hLeo/VxfSYnlE6D8AAAA/VwEAAAAAAAABzAQAAJwAAAAoeC7OoS3qP2kS+yjGTOg/AAAAP2cBAAAAAAAAAc0EAACcAAAAubHZkFQ06j9pEvsoxkzoPwAAAD/zAQAAAAAAAAHOBAAAnAAAACA0wXNxDu0/ZOFBpi3w5j8AAAA/AAAAAAAAAAABzwQAAJwAAAAgNMFzcQ7tP3fcamx6+OY/AAAAP40AAAAAAAAAAdAEAACcAAAAIDTBc3EO7T+J15MyxwDnPwAAAD+cAAAAAAAAAAHRBAAAnAAAALBtbDYkFe0/rs3lvmAR5z8AAAA/nAAAAAAAAAAB0gQAAJwAAADR4MK7iSLtP9LDN0v6Iec/AAAAP6wAAAAAAAAAAdMEAACcAAAA0eDCu4ki7T/lvmARRyrnPwAAAD+8AAAAAAAAAAHUBAAAnAAAAGEabn48Ke0/97mJ15My5z8AAAA/vAAAAAAAAAAB1QQAAJwAAABhGm5+PCntPwq1sp3gOuc/AAAAP/QAAAAAAAAAAdYEAACcAAAAYRpufjwp7T8csNtjLUPnPwAAAD8EAQAAAAAAAAHXBAAAnAAAAPJTGUHvL+0/VKFWthNc5z8AAAA/EwEAAAAAAAAB2AQAAJwAAADyUxlB7y/tP3iXqEKtbOc/AAAAPxMBAAAAAAAAAdkEAACcAAAAgo3EA6I27T+djfrORn3nPwAAAD8jAQAAAAAAAAHaBAAAnAAAABLHb8ZUPe0/sIgjlZOF5z8AAAA/IwEAAAAAAAAB2wQAAJwAAAASx2/GVD3tP8KDTFvgjec/AAAAPzMBAAAAAAAAAdwEAACcAAAAEsdvxlQ97T/VfnUhLZbnPwAAAD8zAQAAAAAAAAHdBAAAnAAAABLHb8ZUPe0/53me53me5z8AAAA/QgEAAAAAAAAB3gQAAJwAAACiABuJB0TtP/p0x63Gpuc/AAAAP0IBAAAAAAAAAd8EAACcAAAAogAbiQdE7T8McPBzE6/nPwAAAD9SAQAAAAAAAAHgBAAAnAAAAKIAG4kHRO0/HmsZOmC35z8AAAA/UgEAAAAAAAAB4QQAAJwAAACiABuJB0TtPzBmQgCtv+c/AAAAP2IBAAAAAAAAAeIEAACcAAAAMzrGS7pK7T9DYWvG+cfnPwAAAD9xAQAAAAAAAAHjBAAAnAAAADM6xku6Su0/VVyUjEbQ5z8AAAA/zwEAAAAAAAAB5AQAAJwAAAAzOsZLukrtP3pS5hjg4Oc/AAAAP8kCAAAAAAAAAeUEAACcAAAAMzrGS7pK7T+NTQ/fLOnnPwAAAD/oAgAAAAAAAAHmBAAAnAAAADM6xku6Su0/n0g4pXnx5z8AAAA/dwMAAAAAAAAB5wQAAJwAAAAzOsZLukrtP7FDYWvG+ec/AAAAP4cDAAAAAAAAAegEAACcAAAA2XXLLIaJmT8tQwfs9ljrPwAAAD8AAAAAAAAAAAHpBAAAnAAAAOGnMoLeX5o/LUMH7PZY6z8AAAA/iwAAAAAAAAAB6gQAAJwAAAD9b8/XP7mdPy1DB+z2WOs/AAAAP5sAAAAAAAAAAesEAACcAAAADBy2llCJoD8tQwfs9ljrPwAAAD+bAAAAAAAAAAHsBAAAnAAAAByAhEEBNqI/LUMH7PZY6z8AAAA/qwAAAAAAAAAB7QQAAJwAAAA0r21sNiSlPy1DB+z2WOs/AAAAP7oAAAAAAAAAAe4EAACcAAAAVBC+7MPoqD8tQwfs9ljrPwAAAD+6AAAAAAAAAAHvBAAAnAAAAHqjdcKpg60/LUMH7PZY6z8AAAA/ugAAAAAAAAAB8AQAAJwAAADQzry2sdmwPy1DB+z2WOs/AAAAP8oAAAAAAAAAAfEEAACcAAAA5GTytrpcsz8tQwfs9ljrPwAAAD/KAAAAAAAAAAHyBAAAnAAAAHkuzqEtqrU/LUMH7PZY6z8AAAA/2QAAAAAAAAAB8wQAAJwAAAAJX/ZhdIy3Py1DB+z2WOs/AAAAP+kAAAAAAAAAAfQEAACcAAAAnSjSTOfZuT8aSN4lqlDrPwAAAD/pAAAAAAAAAAH1BAAAnAAAAC1Z+gwuvLs/GkjeJapQ6z8AAAA/6QAAAAAAAAAB9gQAAJwAAADAItb3oAm+PxpI3iWqUOs/AAAAP/kAAAAAAAAAAfcEAACcAAAATLpKjbuAvz8ITbVfXUjrPwAAAD/5AAAAAAAAAAH4BAAAnAAAAGvcBfxURsA/CE21X11I6z8AAAA/CAEAAAAAAAAB+QQAAJwAAADtqF8R63vAPwhNtV9dSOs/AAAAPxgBAAAAAAAAAfoEAACcAAAAbnW5JoGxwD/1UYyZEEDrPwAAAD8YAQAAAAAAAAH7BAAAnAAAABLHb8ZUPe0/or6zUd/Z6D8AAAA/AAAAAAAAAAAB/AQAAJwAAACiABuJB0TtP6K+s1Hf2eg/AAAAP+AAAAAAAAAAAf0EAACcAAAAMzrGS7pK7T+ivrNR39noPwAAAD/vAAAAAAAAAAH+BAAAnAAAAMNzcQ5tUe0/or6zUd/Z6D8AAAA/7wAAAAAAAAAB/wQAAJwAAABTrRzRH1jtP6K+s1Hf2eg/AAAAP/8AAAAAAAAAAQAFAACcAAAA4+bHk9Je7T+ivrNR39noPwAAAD//AAAAAAAAAAEBBQAAnAAAAHMgc1aFZe0/or6zUd/Z6D8AAAA/DwEAAAAAAAABAgUAAJwAAAADWh4ZOGztP6K+s1Hf2eg/AAAAPw8BAAAAAAAAAQMFAACcAAAAJM10np157T+ivrNR39noPwAAAD8eAQAAAAAAAAEEBQAAnAAAALQGIGFQgO0/or6zUd/Z6D8AAAA/HgEAAAAAAAABBQUAAJwAAABFQMsjA4ftP6K+s1Hf2eg/AAAAPy4BAAAAAAAAAQYFAACcAAAA1Xl25rWN7T+ivrNR39noPwAAAD+MAQAAAAAAAAEHBQAAnAAAAGWzIalolO0/or6zUd/Z6D8AAAA/qwEAAAAAAAABCAUAAJwAAABlsyGpaJTtP7W53Bcs4ug/AAAAP5ECAAAAAAAAAQkFAACcAAAA9ezMaxub7T/ary6kxfLoPwAAAD+RAgAAAAAAAAEKBQAAnAAAAPXszGsbm+0/7KpXahL76D8AAAA/oQIAAAAAAAABCwUAAJwAAAD17MxrG5vtPxGhqfarC+k/AAAAP6ECAAAAAAAAAQwFAACcAAAAhiZ4Ls6h7T82l/uCRRzpPwAAAD+wAgAAAAAAAAENBQAAnAAAABZgI/GAqO0/W41ND98s6T8AAAA/sAIAAAAAAAABDgUAAJwAAAAWYCPxgKjtP4CDn5t4Pek/AAAAP8ACAAAAAAAAAQ8FAACcAAAApZnOszOv7T+SfshhxUXpPwAAAD/AAgAAAAAAAAEQBQAAnAAAAKWZzrMzr+0/pXnxJxJO6T8AAAA/zwIAAAAAAAABEQUAAJwAAAA203l25rXtP8pvQ7SrXuk/AAAAP88CAAAAAAAAARIFAACcAAAANtN5dua17T/uZZVARW/pPwAAAD/fAgAAAAAAAAETBQAAnAAAADbTeXbmte0/AGG+BpJ36T8AAAA/3wIAAAAAAAABFAUAAJwAAAA203l25rXtPyVXEJMriOk/AAAAP+8CAAAAAAAAARUFAACcAAAAxgwlOZm87T84UjlZeJDpPwAAAD/vAgAAAAAAAAEWBQAAnAAAAMYMJTmZvO0/Sk1iH8WY6T8AAAA//gIAAAAAAAABFwUAAJwAAADGDCU5mbztP11Ii+URoek/AAAAP/4CAAAAAAAAARgFAACcAAAAxgwlOZm87T9vQ7SrXqnpPwAAAD8OAwAAAAAAAAEZBQAAnAAAAMYMJTmZvO0/gT7dcaux6T8AAAA/DgMAAAAAAAABGgUAAJwAAADGDCU5mbztP5M5Bjj4uek/AAAAPx4DAAAAAAAAARsFAACcAAAAVkbQ+0vD7T+mNC/+RMLpPwAAAD8tAwAAAAAAAAEcBQAAnAAAAFZG0PtLw+0/uS9YxJHK6T8AAAA/LQMAAAAAAAABHQUAAJwAAABWRtD7S8PtP8sqgYre0uk/AAAAPz0DAAAAAAAAAR4FAACcAAAAVkbQ+0vD7T/eJapQK9vpPwAAAD9MAwAAAAAAAAEfBQAAnAAAAFZG0PtLw+0/8CDTFnjj6T8AAAA/TAMAAAAAAAABIAUAAJwAAADnf3u+/sntPwMc/NzE6+k/AAAAP1wDAAAAAAAAASEFAACcAAAAd7kmgbHQ7T8nEk5pXvzpPwAAAD9cAwAAAAAAAAEiBQAAnAAAAHe5JoGx0O0/OQ13L6sE6j8AAAA/bAMAAAAAAAABIwUAAJwAAAB3uSaBsdDtP14DybtEFeo/AAAAP2wDAAAAAAAAASQFAACcAAAAd7kmgbHQ7T9x/vGBkR3qPwAAAD97AwAAAAAAAAElBQAAnAAAAHe5JoGx0O0/g/kaSN4l6j8AAAA/iwMAAAAAAAABJgUAAJwAAAAH89FDZNftP5b0Qw4rLuo/AAAAP4sDAAAAAAAAAScFAACcAAAAB/PRQ2TX7T+76pWaxD7qPwAAAD+bAwAAAAAAAAEoBQAAnAAAAAfz0UNk1+0/3+DnJl5P6j8AAAA/qgMAAAAAAAABKQUAAJwAAAAH89FDZNftP/LbEO2qV+o/AAAAP6oDAAAAAAAAASoFAACcAAAAB/PRQ2TX7T8E1zmz91/qPwAAAD+6AwAAAAAAAAErBQAAnAAAAAfz0UNk1+0/F9JieURo6j8AAAA/yQMAAAAAAAABLAUAAJwAAAAH89FDZNftPynNiz+RcOo/AAAAP8kDAAAAAAAAAS0FAACcAAAAB/PRQ2TX7T88yLQF3njqPwAAAD/ZAwAAAAAAAAEuBQAAnAAAAJgsfQYX3u0/TsPdyyqB6j8AAAA/6QMAAAAAAAABLwUAAJwAAACYLH0GF97tP2G+BpJ3ieo/AAAAP+kDAAAAAAAAATAFAACcAAAAmCx9Bhfe7T9yuS9YxJHqPwAAAD/4AwAAAAAAAAExBQAAnAAAAJgsfQYX3u0/l6+B5F2i6j8AAAA/+AMAAAAAAAABMgUAAJwAAACYLH0GF97tP6qqqqqqquo/AAAAPwgEAAAAAAAAATMFAACcAAAAmCx9Bhfe7T+8pdNw97LqPwAAAD8IBAAAAAAAAAE0BQAAnAAAAJgsfQYX3u0/z6D8NkS76j8AAAA/GAQAAAAAAAABNQUAAJwAAACYLH0GF97tP+GbJf2Qw+o/AAAAPxgEAAAAAAAAATYFAACcAAAAmCx9Bhfe7T/0lk7D3cvqPwAAAD8nBAAAAAAAAAE3BQAAnAAAAJgsfQYX3u0/GI2gT3fc6j8AAAA/JwQAAAAAAAABOAUAAJwAAACYLH0GF97tPyqIyRXE5Oo/AAAAPzcEAAAAAAAAATkFAACcAAAAmCx9Bhfe7T89g/LbEO3qPwAAAD83BAAAAAAAAAE6BQAAnAAAAJgsfQYX3u0/UH4bol316j8AAAA/RgQAAAAAAAABOwUAAJwAAACYLH0GF97tP2J5RGiq/eo/AAAAP0YEAAAAAAAAATwFAACcAAAAmCx9Bhfe7T91dG0u9wXrPwAAAD9WBAAAAAAAAAE9BQAAnAAAAJgsfQYX3u0/mmq/upAW6z8AAAA/VgQAAAAAAAABPgUAAJwAAACYLH0GF97tP6xl6IDdHus/AAAAP2YEAAAAAAAAAT8FAACcAAAAmCx9Bhfe7T++YBFHKifrPwAAAD9mBAAAAAAAAAFABQAAnAAAAJgsfQYX3u0/0Fs6DXcv6z8AAAA/dQQAAAAAAAABQQUAAJwAAACYLH0GF97tP+NWY9PDN+s/AAAAP3UEAAAAAAAAAUIFAACcAAAAmCx9Bhfe7T8ITbVfXUjrPwAAAD+FBAAAAAAAAAFDBQAAnAAAAJgsfQYX3u0/GkjeJapQ6z8AAAA/lAQAAAAAAAABRAUAAJwAAACYLH0GF97tPy1DB+z2WOs/AAAAP6QEAAAAAAAAAUUFAACcAAAAB/PRQ2TX7T8/PjCyQ2HrPwAAAD+kBAAAAAAAAAFGBQAAnAAAAAfz0UNk1+0/UTlZeJBp6z8AAAA/swQAAAAAAAABRwUAAJwAAAB3uSaBsdDtP1E5WXiQaes/AAAAP28FAAAAAAAAAUgFAACcAAAA5397vv7J7T9ROVl4kGnrPwAAAD9+BQAAAAAAAAFJBQAAnAAAAMYMJTmZvO0/UTlZeJBp6z8AAAA/jgUAAAAAAAABSgUAAJwAAAA203l25rXtP1E5WXiQaes/AAAAP44FAAAAAAAAAUsFAACcAAAApZnOszOv7T9jNII+3XHrPwAAAD+OBQAAAAAAAAFMBQAAnAAAAIYmeC7Ooe0/YzSCPt1x6z8AAAA/ngUAAAAAAAABTQUAAJwAAADVeXbmtY3tP2M0gj7dces/AAAAP54FAAAAAAAAAU4FAACcAAAAtAYgYVCA7T92L6sEKnrrPwAAAD+tBQAAAAAAAAFPBQAAnAAAAJSTydvqcu0/di+rBCp66z8AAAA/rQUAAAAAAAABUAUAAJwAAADj5seT0l7tP3YvqwQqeus/AAAAP70FAAAAAAAAAVEFAACcAAAAU60c0R9Y7T92L6sEKnrrPwAAAD/MBQAAAAAAAAFSBQAAnAAAAMNzcQ5tUe0/di+rBCp66z8AAAA/zAUAAAAAAAABUwUAAJwAAACiABuJB0TtP3YvqwQqeus/AAAAP9wFAAAAAAAAAVQFAACcAAAAogAbiQdE7T+JKtTKdoLrPwAAAD/cBQAAAAAAAAFVBQAAnAAAABLHb8ZUPe0/iSrUynaC6z8AAAA/nQcAAAAAAAABVgUAAJwAAAAQiNq0YD7aP2zbtm3btu0/AAAAPwAAAAAAAAAAAVcFAACcAAAAMPswOsZL2j9s27Zt27btPwAAAD8IAQAAAAAAAAFYBQAAnAAAAHLh3USRZto/bNu2bdu27T8AAAA/GAEAAAAAAAABWQUAAJwAAACRVDTK9nPaP2zbtm3btu0/AAAAPxgBAAAAAAAAAVoFAACcAAAAsseKT1yB2j9s27Zt27btPwAAAD8oAQAAAAAAAAFbBQAAnAAAAPOtN1onnNo/bNu2bdu27T8AAAA/KAEAAAAAAAABXAUAAJwAAAAUIY7fjKnaP2zbtm3btu0/AAAAPzcBAAAAAAAAAV0FAACcAAAANJTkZPK22j9s27Zt27btPwAAAD9HAQAAAAAAAAFeBQAAnAAAAHR6kW+90do/bNu2bdu27T8AAAA/RwEAAAAAAAABXwUAAJwAAAC2YD56iOzaP2zbtm3btu0/AAAAP0cBAAAAAAAAAWAFAACcAAAA1tOU/+352j9s27Zt27btPwAAAD9WAQAAAAAAAAFhBQAAnAAAABa6QQq5FNs/bNu2bdu27T8AAAA/ZgEAAAAAAAABYgUAAJwAAAA3LZiPHiLbP1vgjaeOru0/AAAAP2YBAAAAAAAAAWMFAACcAAAAWKDuFIQv2z9b4I2njq7tPwAAAD92AQAAAAAAAAFkBQAAnAAAAJmGmx9PSts/W+CNp46u7T8AAAA/dgEAAAAAAAABZQUAAJwAAADZbEgqGmXbP0jlZOFBpu0/AAAAP4UBAAAAAAAAAWYFAACcAAAAGlP1NOV/2z9I5WThQabtPwAAAD+FAQAAAAAAAAFnBQAAnAAAAHys+MQVqNs/SOVk4UGm7T8AAAA/hQEAAAAAAAABaAUAAJwAAAD+eFLaq93bP0jlZOFBpu0/AAAAP5UBAAAAAAAAAWkFAACcAAAAX9JVatwF3D9I5WThQabtPwAAAD+lAQAAAAAAAAFqBQAAnAAAAMArWfoMLtw/SOVk4UGm7T8AAAA/pQEAAAAAAAABawUAAJwAAABC+LIPo2PcP0jlZOFBpu0/AAAAP7QBAAAAAAAAAWwFAACcAAAABau5LwS03D9I5WThQabtPwAAAD+0AQAAAAAAAAFtBQAAnAAAAKfqacr/9tw/SOVk4UGm7T8AAAA/xAEAAAAAAAABbgUAAJwAAABKKhpl+zndP0jlZOFBpu0/AAAAP8QBAAAAAAAAAW8FAACcAAAAy/ZzepFv3T9s27Zt27btPwAAAD/TAQAAAAAAAAFwBQAAnAAAAI6pepryv90/bNu2bdu27T8AAAA/0wEAAAAAAAABcQUAAJwAAAAPdtSviPXdP2zbtm3btu0/AAAAP+MBAAAAAAAAAXIFAACcAAAAcc/XP7kd3j+R0Qj6dMftPwAAAD/jAQAAAAAAAAFzBQAAnAAAANIo28/pRd4/kdEI+nTH7T8AAAA/8wEAAAAAAAABdAUAAJwAAAATD4jatGDeP5HRCPp0x+0/AAAAP/MBAAAAAAAAAXUFAACcAAAANILeXxpu3j+kzDHAwc/tPwAAAD8CAgAAAAAAAAF2BQAAnAAAAHfLLIaJGeo/fhuiXfVK7T8AAAA/AAAAAAAAAAABdwUAAJwAAAAIBdhIPCDqP34bol31Su0/AAAAP6YBAAAAAAAAAXgFAACcAAAAKHguzqEt6j9+G6Jd9UrtPwAAAD/BAQAAAAAAAAF5BQAAnAAAALmx2ZBUNOo/fhuiXfVK7T8AAAA/0AEAAAAAAAABegUAAJwAAABJ64RTBzvqP34bol31Su0/AAAAP9ABAAAAAAAAAXsFAACcAAAA2CQwFrpB6j9+G6Jd9UrtPwAAAD/gAQAAAAAAAAF8BQAAnAAAAGhe29hsSOo/fhuiXfVK7T8AAAA/8AEAAAAAAAABfQUAAJwAAAD5l4abH0/qP34bol31Su0/AAAAP/ABAAAAAAAAAX4FAACcAAAAGQvdIIVc6j9+G6Jd9UrtPwAAAD//AQAAAAAAAAF/BQAAnAAAADp+M6bqaeo/fhuiXfVK7T8AAAA/DwIAAAAAAAABgAUAAJwAAADKt95onXDqP34bol31Su0/AAAAPw8CAAAAAAAAAYEFAACcAAAAe2TgsLWE6j9+G6Jd9UrtPwAAAD8fAgAAAAAAAAGCBQAAnAAAAJvXNjYbkuo/ayB5l6hC7T8AAAA/HwIAAAAAAAABgwUAAJwAAAArEeL4zZjqP2sgeZeoQu0/AAAAPy4CAAAAAAAAAYQFAACcAAAAu0qNu4Cf6j9rIHmXqELtPwAAAD8uAgAAAAAAAAGFBQAAnAAAAEyEOH4zpuo/WSVQ0Vs67T8AAAA/PgIAAAAAAAABhgUAAJwAAADcveNA5qzqP1klUNFbOu0/AAAAPz4CAAAAAAAAAYcFAACcAAAAbPeOA5mz6j9GKicLDzLtPwAAAD9NAgAAAAAAAAGIBQAAnAAAAI1q5Yj+wOo/RionCw8y7T8AAAA/XQIAAAAAAAABiQUAAJwAAAAdpJBLscfqP0YqJwsPMu0/AAAAP10CAAAAAAAAAYoFAACcAAAArt07DmTO6j9GKicLDzLtPwAAAD9tAgAAAAAAAAGLBQAAnAAAAD4X59AW1eo/RionCw8y7T8AAAA/fAIAAAAAAAABjAUAAJwAAADNUJKTydvqP0YqJwsPMu0/AAAAP3wCAAAAAAAAAY0FAACcAAAAXYo9Vnzi6j9GKicLDzLtPwAAAD98AgAAAAAAAAGOBQAAnAAAAH79k9vh7+o/RionCw8y7T8AAAA/jAIAAAAAAAABjwUAAJwAAAAONz+elPbqP0YqJwsPMu0/AAAAP4wCAAAAAAAAAZAFAACcAAAAv+NA5qwK6z9GKicLDzLtPwAAAD+cAgAAAAAAAAGRBQAAnAAAAOBWl2sSGOs/RionCw8y7T8AAAA/nAIAAAAAAAABkgUAAJwAAACQA5mzKizrP0YqJwsPMu0/AAAAP6sCAAAAAAAAAZMFAACcAAAAQbCa+0JA6z9GKicLDzLtPwAAAD+rAgAAAAAAAAGUBQAAnAAAAPJcnENbVOs/RionCw8y7T8AAAA/uwIAAAAAAAABlQUAAJwAAAAzQ0lOJm/rPzMv/kTCKe0/AAAAP7sCAAAAAAAAAZYFAACcAAAAlJxM3laX6z8zL/5EwintPwAAAD/KAgAAAAAAAAGXBQAAnAAAANWC+eghsus/ITTVfnUh7T8AAAA/ygIAAAAAAAABmAUAAJwAAACGL/swOsbrPyE01X51Ie0/AAAAP9oCAAAAAAAAAZkFAACcAAAANtz8eFLa6z8hNNV+dSHtPwAAAD/qAgAAAAAAAAGaBQAAnAAAAFZPU/635+s/ITTVfnUh7T8AAAA/6gIAAAAAAAABmwUAAJwAAACYNQAJgwLsPyE01X51Ie0/AAAAP/kCAAAAAAAAAZwFAACcAAAAKG+ryzUJ7D8hNNV+dSHtPwAAAD/5AgAAAAAAAAGdBQAAnAAAALioVo7oD+w/ITTVfnUh7T8AAAA/CQMAAAAAAAABngUAAJwAAABJ4gFRmxbsPw85rLgoGe0/AAAAPwkDAAAAAAAAAZ8FAACcAAAAqTKC3l8a7j8evlnSDznsPwAAAD8AAAAAAAAAAAGgBQAAnAAAAKkygt5fGu4/MbmCmFxB7D8AAAA/bQAAAAAAAAABoQUAAJwAAACpMoLeXxruP1Wv1CT2Uew/AAAAP20AAAAAAAAAAaIFAACcAAAAGfnWG60T7j96pSaxj2LsPwAAAD99AAAAAAAAAAGjBQAAnAAAABn51hutE+4/n5t4PSlz7D8AAAA/fQAAAAAAAAABpAUAAJwAAAAZ+dYbrRPuP7GWoQN2e+w/AAAAP40AAAAAAAAAAaUFAACcAAAAGfnWG60T7j/ohxxWXJTsPwAAAD+cAAAAAAAAAAGmBQAAnAAAABn51hutE+4/+oJFHKmc7D8AAAA/nAAAAAAAAAABpwUAAJwAAAAZ+dYbrRPuPyB5l6hCrew/AAAAP6wAAAAAAAAAAagFAACcAAAAGfnWG60T7j9Fb+k03L3sPwAAAD+sAAAAAAAAAAGpBQAAnAAAABn51hutE+4/amU7wXXO7D8AAAA/uwAAAAAAAAABqgUAAJwAAAAZ+dYbrRPuP45bjU0P3+w/AAAAP7sAAAAAAAAAAasFAACcAAAAGfnWG60T7j+zUd/ZqO/sPwAAAD/LAAAAAAAAAAGsBQAAnAAAAKkygt5fGu4/xUwIoPX37D8AAAA/ywAAAAAAAAABrQUAAJwAAACpMoLeXxruP+pCWiyPCO0/AAAAP9sAAAAAAAAAAa4FAACcAAAAqTKC3l8a7j/9PYPy2xDtPwAAAD/bAAAAAAAAAAGvBQAAnAAAADpsLaESIe4/ITTVfnUh7T8AAAA/6gAAAAAAAAABsAUAAJwAAAA6bC2hEiHuPzMv/kTCKe0/AAAAP+oAAAAAAAAAAbEFAACcAAAAyqXYY8Un7j9GKicLDzLtPwAAAD/6AAAAAAAAAAGyBQAAnAAAAFrfgyZ4Lu4/fhuiXfVK7T8AAAA/+gAAAAAAAAABswUAAJwAAABa34MmeC7uP6MR9OmOW+0/AAAAPwoBAAAAAAAAAbQFAACcAAAA6xgv6So17j/ZAm88dXTtPwAAAD8KAQAAAAAAAAG1BQAAnAAAAHtS2qvdO+4/EfTpjluN7T8AAAA/GQEAAAAAAAABtgUAAJwAAAALjIVukELuPyPvElWole0/AAAAPxkBAAAAAAAAAbcFAACcAAAAC4yFbpBC7j9b4I2njq7tPwAAAD8pAQAAAAAAAAG4BQAAnAAAAJrFMDFDSe4/f9bfMyi/7T8AAAA/KQEAAAAAAAABuQUAAJwAAACaxTAxQ0nuP6TMMcDBz+0/AAAAPzgBAAAAAAAAAboFAACcAAAAmsUwMUNJ7j+3x1qGDtjtPwAAAD84AQAAAAAAAAG7BQAAnAAAAJrFMDFDSe4/3L2sEqjo7T8AAAA/SAEAAAAAAAABvAUAAJwAAACaxTAxQ0nuPwG0/p5B+e0/AAAAP0gBAAAAAAAAAb0FAACcAAAAmsUwMUNJ7j8lqlAr2wnuPwAAAD9YAQAAAAAAAAG+BQAAnAAAAJrFMDFDSe4/N6V58ScS7j8AAAA/WAEAAAAAAAABvwUAAJwAAACaxTAxQ0nuP0qgord0Gu4/AAAAP2cBAAAAAAAAAcAFAACcAAAAmsUwMUNJ7j9vlvRDDivuPwAAAD9nAQAAAAAAAAHBBQAAnAAAAJrFMDFDSe4/gZEdClsz7j8AAAA/dwEAAAAAAAABwgUAAJwAAACaxTAxQ0nuP5SMRtCnO+4/AAAAP3cBAAAAAAAAAcMFAACcAAAAmsUwMUNJ7j+4gphcQUzuPwAAAD+HAQAAAAAAAAHEBQAAnAAAAJrFMDFDSe4/3Xjq6Npc7j8AAAA/hwEAAAAAAAABxQUAAJwAAACaxTAxQ0nuPxVqZTvBde4/AAAAP5YBAAAAAAAAAcYFAACcAAAAmsUwMUNJ7j8nZY4BDn7uPwAAAD+WAQAAAAAAAAHHBQAAnAAAAJrFMDFDSe4/S1vgjaeO7j8AAAA/pgEAAAAAAAAByAUAAJwAAACaxTAxQ0nuP3BRMhpBn+4/AAAAP7UBAAAAAAAAAckFAACcAAAAmsUwMUNJ7j+DTFvgjafuPwAAAD+1AQAAAAAAAAHKBQAAnAAAAJrFMDFDSe4/lUeEptqv7j8AAAA/xQEAAAAAAAABywUAAJwAAACaxTAxQ0nuP7o91jJ0wO4/AAAAP8UBAAAAAAAAAcwFAACcAAAAmsUwMUNJ7j/NOP/4wMjuPwAAAD/FAQAAAAAAAAHNBQAAnAAAAJrFMDFDSe4/3zMovw3R7j8AAAA/1QEAAAAAAAABzgUAAJwAAACaxTAxQ0nuP/EuUYVa2e4/AAAAP+QBAAAAAAAAAc8FAACcAAAAmsUwMUNJ7j8WJaMR9OnuPwAAAD/0AQAAAAAAAAHQBQAAnAAAAJrFMDFDSe4/KSDM10Dy7j8AAAA/9AEAAAAAAAAB0QUAAJwAAACaxTAxQ0nuP04WHmTaAu8/AAAAPwQCAAAAAAAAAdIFAACcAAAAmsUwMUNJ7j9zDHDwcxPvPwAAAD8EAgAAAAAAAAHTBQAAnAAAAJrFMDFDSe4/lwLCfA0k7z8AAAA/EwIAAAAAAAAB1AUAAJwAAACaxTAxQ0nuP6n96kJaLO8/AAAAPxMCAAAAAAAAAdUFAACcAAAAmsUwMUNJ7j/O8zzP8zzvPwAAAD8jAgAAAAAAAAHWBQAAnAAAAJrFMDFDSe4/8+mOW41N7z8AAAA/IwIAAAAAAAAB1wUAAJwAAACaxTAxQ0nuPwbltyHaVe8/AAAAPzICAAAAAAAAAdgFAACcAAAAmsUwMUNJ7j8Y4ODnJl7vPwAAAD8yAgAAAAAAAAHZBQAAnAAAAAuMhW6QQu4/K9sJrnNm7z8AAAA/QgIAAAAAAAAB2gUAAJwAAAALjIVukELuPzzWMnTAbu8/AAAAP0ICAAAAAAAAAdsFAACcAAAAC4yFbpBC7j9P0Vs6DXfvPwAAAD9SAgAAAAAAAAHcBQAAnAAAAAuMhW6QQu4/YcyEAFp/7z8AAAA/gQIAAAAAAAAB3QUAAJwAAAB7Utqr3TvuP3THrcamh+8/AAAAP68CAAAAAAAAAd4FAACcAAAAe1Laq9077j+HwtaM84/vPwAAAD+/AgAAAAAAAAHfBQAAnAAAAHtS2qvdO+4/mb3/UkCY7z8AAAA/vwIAAAAAAAAB4AUAAJwAAAB7Utqr3TvuP6y4KBmNoO8/AAAAP88CAAAAAAAAAeEFAACcAAAAe1Laq9077j++s1Hf2ajvPwAAAD/eAgAAAAAAAAHiBQAAnAAAAHtS2qvdO+4/0a56pSax7z8AAAA/PAMAAAAAAAAB4wUAAJwAAADrGC/pKjXuP9GueqUmse8/AAAAP0wDAAAAAAAAAeQFAACcAAAA6xgv6So17j/iqaNrc7nvPwAAAD9MAwAAAAAAAAHlBQAAnAAAAOsYL+kqNe4/9aTMMcDB7z8AAAA/WwMAAAAAAAAB5gUAAJwAAADrGC/pKjXuPxqbHr5Z0u8/AAAAP1sDAAAAAAAAAecFAACcAAAA6xgv6So17j8slkeEptrvPwAAAD9rAwAAAAAAAAs=</ink>
</athena>
</file>

<file path=customXml/item21.xml><?xml version="1.0" encoding="utf-8"?>
<athena xmlns="http://schemas.microsoft.com/edu/athena" version="0.1.2681.0">
  <media streamable="true" recordStart="1231895" recordEnd="1240488" recordLength="1460633" start="1231895" end="1240488" audioFormat="{00001610-0000-0010-8000-00AA00389B71}" audioRate="44100" muted="false" volume="0.8" fadeIn="0" fadeOut="0" videoFormat="{34363248-0000-0010-8000-00AA00389B71}" videoRate="30" videoWidth="960" videoHeight="720"/>
</athena>
</file>

<file path=customXml/item22.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A1DQAAAAAAAAXx////DEFjdGlvblR5cGVWMQEAAAAHdmFsdWVfXwAIAgAAAAAAAAABBQAAAAQAAAAJEAAAAAkRAAAAsDsAAAAAAAAB7v////H///8AAAAAAQYAAAAEAAAACRMAAAAJFAAAABNWAAAAAAAAAev////x////AAAAAAEHAAAABAAAAAkWAAAACRcAAAC8igAAAAAAAAHo////8f///wAAAAABCAAAAAQAAAAJGQAAAAkaAAAAEt4AAAAAAAAB5f////H///8AAAAAAQkAAAAEAAAACRwAAAAJHQAAALviAAAAAAAAAeL////x////AAAAAAEKAAAABAAAAAkfAAAACSAAAACU8QAAAAAAAAHf////8f///wAAAAABCwAAAAQAAAAJIgAAAAkjAAAAUCUBAAAAAAAB3P////H///8AAAAABQwAAAANQ2xlYXJDYW52YXNWMQIAAAAJU3RhcnRUaW1lBFR5cGUABBAMQWN0aW9uVHlwZVYxAgAAAAIAAABPTAEAAAAAAAHb////8f///wAAAAAFDQAAAA9QZW5BdHRyaWJ1dGVzVjEKAAAAB19jb2xvckEHX2NvbG9yUgdfY29sb3JHB19jb2xvckIKRml0VG9DdXJ2ZQZIZWlnaHQOSWdub3JlUHJlc3N1cmUNSXNIaWdobGlnaHRlcgVTaGFwZQVXaWR0aAAAAAAAAAAABAACAgICAQYBAQxCcnVzaFNoYXBlVjECAAAABgIAAAD/8FooAAAAAAAAACJAAAAF2v///wxCcnVzaFNoYXBlVjEBAAAAB3ZhbHVlX18ACAIAAAABAAAAAAAAAAAAIkAFDgAAAApJbmtUcmFjZVYxAwAAAA1MaXN0YDErX2l0ZW1zDExpc3RgMStfc2l6ZQ9MaXN0YDErX3ZlcnNpb24EAAAYU2hhcmVkLklua2luZy5JbmtQb2ludFtdAgAAAAgIAgAAAAknAAAAPwEAAD8BAAABEAAAAA0AAAD/8FooAAAAAAAAACJAAAAB2P///9r///8BAAAAAAAAAAAAIkABEQAAAA4AAAAJKQAAAM0AAADNAAAAARMAAAANAAAA//BaKAAAAAAAAAAiQAAAAdb////a////AQAAAAAAAAAAACJAARQAAAAOAAAACSsAAAAbAAAAGwAAAAEWAAAADQAAAP/wWigAAAAAAAAAIkAAAAHU////2v///wEAAAAAAAAAAAAiQAEXAAAADgAAAAktAAAAMQAAADEAAAABGQAAAA0AAAD/8FooAAAAAAAAACJAAAAB0v///9r///8BAAAAAAAAAAAAIkABGgAAAA4AAAAJLwAAACUAAAAlAAAAARwAAAANAAAA//BaKAAAAAAAAAAiQAAAAdD////a////AQAAAAAAAAAAACJAAR0AAAAOAAAACTEAAAAoAAAAKAAAAAEfAAAADQAAAP/wWigAAAAAAAAAIkAAAAHO////2v///wEAAAAAAAAAAAAiQAEgAAAADgAAAAkzAAAAUgAAAFIAAAABIgAAAA0AAAD/8FooAAAAAAAAACJAAAABzP///9r///8BAAAAAAAAAAAAIkABIwAAAA4AAAAJNQAAAP8AAAD/AAAABycAAAAAAQAAAAAC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NwQcpAAAAAAEAAAAAAQAABApJbmtQb2ludFYxAgA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DTMHKwAAAAABAAAAIAAAAAQKSW5rUG9pbnRWMQIAAAAJQgIAAAlDAgAACUQCAAAJRQIAAAlGAgAACUcCAAAJSAIAAAlJAgAACUoCAAAJSwIAAAlMAgAACU0CAAAJTgIAAAlPAgAACVACAAAJUQIAAAlSAgAACVMCAAAJVAIAAAlVAgAACVYCAAAJVwIAAAlYAgAACVkCAAAJWgIAAAlbAgAACVwCAAANBQctAAAAAAEAAABAAAAABApJbmtQb2ludFYxAgA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DQ8HLwAAAAABAAAAQAAAAAQKSW5rUG9pbnRWMQIAAAAJjgIAAAmPAgAACZACAAAJkQIAAAmSAgAACZMCAAAJlAIAAAmVAgAACZYCAAAJlwIAAAmYAgAACZkCAAAJmgIAAAmbAgAACZwCAAAJnQIAAAmeAgAACZ8CAAAJoAIAAAmhAgAACaICAAAJowIAAAmkAgAACaUCAAAJpgIAAAmnAgAACagCAAAJqQIAAAmqAgAACasCAAAJrAIAAAmtAgAACa4CAAAJrwIAAAmwAgAACbECAAAJsgIAAA0bBzEAAAAAAQAAAEAAAAAECklua1BvaW50VjECAAAACbMCAAAJtAIAAAm1AgAACbYCAAAJtwIAAAm4AgAACbkCAAAJugIAAAm7AgAACbwCAAAJvQIAAAm+AgAACb8CAAAJwAIAAAnBAgAACcICAAAJwwIAAAnEAgAACcUCAAAJxgIAAAnHAgAACcgCAAAJyQIAAAnKAgAACcsCAAAJzAIAAAnNAgAACc4CAAAJzwIAAAnQAgAACdECAAAJ0gIAAAnTAgAACdQCAAAJ1QIAAAnWAgAACdcCAAAJ2AIAAAnZAgAACdoCAAANGAczAAAAAAEAAACAAAAABApJbmtQb2ludFYxAgA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DS4HNQAAAAABAAAAAAEAAAQKSW5rUG9pbnRWMQIA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KBTYAAAAKSW5rUG9pbnRWMQQAAAABWAFZDlByZXNzdXJlRmFjdG9yCVRpbWVTdGFtcAAAAAAGBgsQAgAAALtQ9LpQ9NI/CF0bF1JFxj8AAAA/AAAAAAAAAAABNwAAADYAAACrTwWrTwXTPwhdGxdSRcY/AAAAP30AAAAAAAAAATgAAAA2AAAAa0tJa0tJ0z8IXRsXUkXGPwAAAD99AAAAAAAAAAE5AAAANgAAACxHjStHjdM/CF0bF1JFxj8AAAA/fQAAAAAAAAABOgAAADYAAADMQPPLQPPTPwhdGxdSRcY/AAAAP4wAAAAAAAAAATsAAAA2AAAAXDlqXDlq1D8IXRsXUkXGPwAAAD+MAAAAAAAAAAE8AAAANgAAAK0tJa0tJdU/8TfUp3z3xT8AAAA/nAAAAAAAAAABPQAAADYAAADuIPHtIPHVP/E31Kd898U/AAAAP6wAAAAAAAAAAT4AAAA2AAAAHxPOHhPO1j/xN9SnfPfFPwAAAD+sAAAAAAAAAAE/AAAANgAAAFAFq08Fq9c/8TfUp3z3xT8AAAA/rAAAAAAAAAABQAAAADYAAABi9alg9anYP/E31Kd898U/AAAAP7sAAAAAAAAAAUEAAAA2AAAAguaXgeaX2T/xN9SnfPfFPwAAAD/LAAAAAAAAAAFCAAAANgAAAKPXhaLXhdo/8TfUp3z3xT8AAAA/ywAAAAAAAAABQwAAADYAAADDyHPDyHPbP/E31Kd898U/AAAAP8sAAAAAAAAAAUQAAAA2AAAA9LpQ9LpQ3D/xN9SnfPfFPwAAAD/bAAAAAAAAAAFFAAAANgAAADWuHDWuHN0/8TfUp3z3xT8AAAA/6gAAAAAAAAABRgAAADYAAAB2oeh1oejdP2SlMPCR0MU/AAAAP+oAAAAAAAAAAUcAAAA2AAAAxpWjxpWj3j/YEo04p6nFPwAAAD/6AAAAAAAAAAFIAAAANgAAABmKXheKXt8/TYDpgLyCxT8AAAA/+gAAAAAAAAABSQAAADYAAACJgPeHgPffP8DtRcnRW8U/AAAAPwkBAAAAAAAAAUoAAAA2AAAA9bpQ9LpQ4D81W6IR5zTFPwAAAD8JAQAAAAAAAAFLAAAANgAAAB01rhw1ruA/qcj+WfwNxT8AAAA/GQEAAAAAAAABTAAAADYAAADdMPLcMPLgPx42W6IR58Q/AAAAPxkBAAAAAAAAAU0AAAA2AAAABqtPBatP4T+Ro7fqJsDEPwAAAD8pAQAAAAAAAAFOAAAANgAAAKaktaWkteE/kaO36ibAxD8AAAA/KQEAAAAAAAABTwAAADYAAADfHwLeHwLiPwYRFDM8mcQ/AAAAPzgBAAAAAAAAAVAAAAA2AAAAB5pfBppf4j8GERQzPJnEPwAAAD84AQAAAAAAAAFRAAAANgAAAD8VrD4VrOI/BhEUMzyZxD8AAAA/SAEAAAAAAAABUgAAADYAAAAAEfD+EPDiPwYRFDM8mcQ/AAAAP0gBAAAAAAAAAVMAAAA2AAAAwAw0vww04z8GERQzPJnEPwAAAD9YAQAAAAAAAAFUAAAANgAAAAiJbweJb+M/BhEUMzyZxD8AAAA/WAEAAAAAAAABVQAAADYAAADZhaLXhaLjPwYRFDM8mcQ/AAAAP2cBAAAAAAAAAVYAAAA2AAAAIALeHwLe4z8GERQzPJnEPwAAAD9nAQAAAAAAAAFXAAAANgAAAAEAAAAAAOQ/BhEUMzyZxD8AAAA/dwEAAAAAAAABWAAAADYAAABpfhlofhnkPwYRFDM8mcQ/AAAAP3cBAAAAAAAAAVkAAAA2AAAAWX0qWH0q5D8GERQzPJnEPwAAAD+GAQAAAAAAAAFaAAAANgAAAMH7Q8D7Q+Q/BhEUMzyZxD8AAAA/hgEAAAAAAAABWwAAADYAAAA5e0w4e0zkP3p+cHtRcsQ/AAAAP5YBAAAAAAAAAVwAAAA2AAAAsfpUsPpU5D/t68zDZkvEPwAAAD+WAQAAAAAAAAFdAAAANgAAAKH5ZaD5ZeQ/7evMw2ZLxD8AAAA/pgEAAAAAAAABXgAAADYAAACR+HaQ+HbkP+3rzMNmS8Q/AAAAP6YBAAAAAAAAAV8AAAA2AAAAgfeHgPeH5D/t68zDZkvEPwAAAD+1AQAAAAAAAAFgAAAANgAAAOp1oeh1oeQ/7evMw2ZLxD8AAAA/xQEAAAAAAAABYQAAADYAAADZdLLYdLLkP2JZKQx8JMQ/AAAAP8UBAAAAAAAAAWIAAAA2AAAAQvPLQPPL5D9iWSkMfCTEPwAAAD/FAQAAAAAAAAFjAAAANgAAADHy3DDy3OQ/1saFVJH9wz8AAAA/1QEAAAAAAAABZAAAADYAAACJbweJbwflP0s04pym1sM/AAAAP9UBAAAAAAAAAWUAAAA2AAAA8u0g8e0g5T9LNOKcptbDPwAAAD/kAQAAAAAAAAFmAAAANgAAANLrQtHrQuU/SzTinKbWwz8AAAA/5AEAAAAAAAABZwAAADYAAACy6WSx6WTlP0s04pym1sM/AAAAP/QBAAAAAAAAAWgAAAA2AAAAkueGkeeG5T9LNOKcptbDPwAAAD/0AQAAAAAAAAFpAAAANgAAAPploPlloOU/SzTinKbWwz8AAAA/AwIAAAAAAAABagAAADYAAABi5Llh5LnlP0s04pym1sM/AAAAPxMCAAAAAAAAAWsAAAA2AAAAU+PKUePK5T++oT7lu6/DPwAAAD8TAgAAAAAAAAFsAAAANgAAALth5Llh5OU/vqE+5buvwz8AAAA/IwIAAAAAAAABbQAAADYAAACaXwaaXwbmPzMPmy3RiMM/AAAAPyMCAAAAAAAAAW4AAAA2AAAAA94fAt4f5j8zD5st0YjDPwAAAD8jAgAAAAAAAAFvAAAANgAAAOPbQeLbQeY/Mw+bLdGIwz8AAAA/MgIAAAAAAAABcAAAADYAAACz2HSy2HTmPzMPmy3RiMM/AAAAP0ICAAAAAAAAAXEAAAA2AAAADFafClaf5j8zD5st0YjDPwAAAD9CAgAAAAAAAAFyAAAANgAAANtS0tpS0uY/p3z3deZhwz8AAAA/UgIAAAAAAAABcwAAADYAAACsTwWrTwXnPxvqU777OsM/AAAAP1ICAAAAAAAAAXQAAAA2AAAAbEtJa0tJ5z8b6lO++zrDPwAAAD9hAgAAAAAAAAF1AAAANgAAALTHhLPHhOc/j1ewBhEUwz8AAAA/YQIAAAAAAAABdgAAADYAAACFxLeDxLfnP49XsAYRFMM/AAAAP3ECAAAAAAAAAXcAAAA2AAAA3UHi20Hi5z+PV7AGERTDPwAAAD9xAgAAAAAAAAF4AAAANgAAALw/BLw/BOg/j1ewBhEUwz8AAAA/gAIAAAAAAAABeQAAADYAAAAlvh0kvh3oP49XsAYRFMM/AAAAP4ACAAAAAAAAAXoAAAA2AAAAjTw3jDw36D+PV7AGERTDPwAAAD+QAgAAAAAAAAF7AAAANgAAAAa8PwS8P+g/j1ewBhEUwz8AAAA/kAIAAAAAAAABfAAAADYAAAB+O0h8O0joP49XsAYRFMM/AAAAP6ACAAAAAAAAAX0AAAA2AAAAbTpZbDpZ6D+PV7AGERTDPwAAAD+gAgAAAAAAAAF+AAAANgAAAF05alw5aug/j1ewBhEUwz8AAAA/rwIAAAAAAAABfwAAADYAAADVuHLUuHLoP49XsAYRFMM/AAAAP68CAAAAAAAAAYAAAAA2AAAAPTeMPDeM6D+PV7AGERTDPwAAAD+/AgAAAAAAAAGBAAAANgAAALa2lLS2lOg/BMUMTybtwj8AAAA/vwIAAAAAAAABggAAADYAAAAeNa4cNa7oPwTFDE8m7cI/AAAAP88CAAAAAAAAAYMAAAA2AAAAlbS2lLS26D93MmmXO8bCPwAAAD/eAgAAAAAAAAGEAAAANgAAAIWzx4Szx+g/65/F31Cfwj8AAAA/3gIAAAAAAAABhQAAADYAAAD9MtD8MtDoP+ufxd9Qn8I/AAAAP94CAAAAAAAAAYYAAAA2AAAAdbLYdLLY6D9gDSIoZnjCPwAAAD/uAgAAAAAAAAGHAAAANgAAAO4x4ewx4eg/YA0iKGZ4wj8AAAA/TAMAAAAAAAABiAAAADYAAABmselksenoP2ANIihmeMI/AAAAP1sDAAAAAAAAAYkAAAA2AAAA3jDy3DDy6D9gDSIoZnjCPwAAAD9bAwAAAAAAAAGKAAAANgAAAFaw+lSw+ug/03p+cHtRwj8AAAA/awMAAAAAAAABiwAAADYAAADOLwPNLwPpP9N6fnB7UcI/AAAAP2sDAAAAAAAAAYwAAAA2AAAAvy4UvS4U6T9I6Nq4kCrCPwAAAD96AwAAAAAAAAGNAAAANgAAACatLSWtLek/vFU3AaYDwj8AAAA/igMAAAAAAAABjgAAADYAAAAWrD4VrD7pPzHDk0m73ME/AAAAP4oDAAAAAAAAAY8AAAA2AAAABqtPBatP6T8xw5NJu9zBPwAAAD+aAwAAAAAAAAGQAAAANgAAAPapYPWpYOk/pDDwkdC1wT8AAAA/mgMAAAAAAAABkQAAADYAAADnqHHlqHHpPxmeTNrljsE/AAAAP6kDAAAAAAAAAZIAAAA2AAAA1qeC1aeC6T8BeQVrEEHBPwAAAD+pAwAAAAAAAAGTAAAANgAAAMamk8Wmk+k/AXkFaxBBwT8AAAA/uQMAAAAAAAABlAAAADYAAAAuJa0tJa3pP3XmYbMlGsE/AAAAP7kDAAAAAAAAAZUAAAA2AAAAp6S1paS16T/pU777OvPAPwAAAD/JAwAAAAAAAAGWAAAANgAAAJejxpWjxuk/0S53jGWlwD8AAAA/yQMAAAAAAAABlwAAADYAAACHoteFotfpP9Eud4xlpcA/AAAAP9gDAAAAAAAAAZgAAAA2AAAAdqHodaHo6T+6CTAdkFfAPwAAAD/YAwAAAAAAAAGZAAAANgAAAGag+WWg+ek/LneMZaUwwD8AAAA/6AMAAAAAAAABmgAAADYAAADfHwLeHwLqPyykiuyfxb8/AAAAP+gDAAAAAAAAAZsAAAA2AAAAV58KVp8K6j8Uf0N9yne/PwAAAD/3AwAAAAAAAAGcAAAANgAAAM8eE84eE+o//Fn8DfUpvz8AAAA/9wMAAAAAAAABnQAAADYAAABHnhtGnhvqP+Y0tZ4f3L4/AAAAPwcEAAAAAAAAAZ4AAAA2AAAAvx0kvh0k6j+exd9Qn/K9PwAAAD8HBAAAAAAAAAGfAAAANgAAADedLDadLOo/hqCY4cmkvT8AAAA/FwQAAAAAAAABoAAAADYAAACvHDWuHDXqPz4xw5NJu7w/AAAAPxcEAAAAAAAAAaEAAAA2AAAAKJw9Jpw96j8Q5zS1nh+8PwAAAD8fBAAAAAAAAAGiAAAANgAAACicPSacPeo/yndfZx42uz8AAAA/HwQAAAAAAAABowAAADYAAAAXm04Wm07qP4IIihmeTLo/AAAAPy8EAAAAAAAAAaQAAAA2AAAAjxpXjhpX6j8MTybtcse4PwAAAD8vBAAAAAAAAAGlAAAANgAAAAeaXwaaX+o/xN9Qn/Ldtz8AAAA/PwQAAAAAAAABpgAAADYAAAD3mHD2mHDqP2ZLNOKcprY/AAAAP04EAAAAAAAAAacAAAA2AAAA95hw9phw6j8e3F6UHL21PwAAAD9OBAAAAAAAAAGoAAAANgAAAG8YeW4Yeeo/2GyJRpzTtD8AAAA/TgQAAAAAAAABqQAAADYAAABvGHluGHnqP6gi+2fxN7Q/AAAAP14EAAAAAAAAAaoAAAA2AAAA55eB5peB6j9Ijt6qmwCzPwAAAD9tBAAAAAAAAAGrAAAANgAAAOeXgeaXgeo/MmmXO8aysj8AAAA/bQQAAAAAAAABrAAAADYAAADnl4Hml4HqPxpEUMzwZLI/AAAAP20EAAAAAAAAAa0AAAA2AAAA55eB5peB6j8CHwldGxeyPwAAAD99BAAAAAAAAAGuAAAANgAAAOeXgeaXgeo/6vnB7UXJsT8AAAA/jQQAAAAAAAABrwAAADYAAABvGHluGHnqP9TUen5we7E/AAAAP/oEAAAAAAAAAbAAAAA2AAAAjxpXjhpX6j+8rzMPmy2xPwAAAD8KBQAAAAAAAAGxAAAANgAAAK8cNa4cNeo/pIrsn8XfsD8AAAA/CgUAAAAAAAABsgAAADYAAABXnwpWnwrqP4xlpTDwkbA/AAAAPwoFAAAAAAAAAbMAAAA2AAAA/iHg/SHg6T+3Ni6kiuyvPwAAAD8ZBQAAAAAAAAG0AAAANgAAAKektaWktek/WaIR5zS1rj8AAAA/GQUAAAAAAAABtQAAADYAAABOJ4tNJ4vpPytYgwiKGa4/AAAAPykFAAAAAAAAAbYAAAA2AAAA9qlg9alg6T/7DfUp332tPwAAAD8pBQAAAAAAAAG3AAAANgAAABasPhWsPuk/y8NmSzTirD8AAAA/OQUAAAAAAAABuAAAADYAAAC/LhS9LhTpP5152GyJRqw/AAAAPzkFAAAAAAAAAbkAAAA2AAAA3jDy3DDy6D895buvMw+rPwAAAD9IBQAAAAAAAAG6AAAANgAAAA00vww0v+g/DZst0Yhzqj8AAAA/SAUAAAAAAAABuwAAADYAAAA9N4w8N4zoP99Qn/Ld16k/AAAAP1gFAAAAAAAAAbwAAAA2AAAA9LpQ9LpQ6D9/vII1iKCoPwAAAD9YBQAAAAAAAAG9AAAANgAAAJ09Jpw9Jug/T3L0Vt0EqD8AAAA/ZwUAAAAAAAABvgAAADYAAABEwPtDwPvnPyEoZngyaac/AAAAP2cFAAAAAAAAAb8AAAA2AAAAZcLZY8LZ5z/x3deZh82mPwAAAD93BQAAAAAAAAHAAAAANgAAAIXEt4PEt+c/wpNJu9wxpj8AAAA/dwUAAAAAAAABwQAAADYAAACkxpWjxpXnP8KTSbvcMaY/AAAAP4cFAAAAAAAAAcIAAAA2AAAAxchzw8hz5z/Ck0m73DGmPwAAAD+HBQAAAAAAAAHDAAAANgAAAGxLSWtLSec/k0m73DGWpT8AAAA/lgUAAAAAAAABxAAAADYAAAATzh4Tzh7nP5NJu9wxlqU/AAAAP6YFAAAAAAAAAcUAAAA2AAAANND8MtD85j+TSbvcMZalPwAAAD+mBQAAAAAAAAHGAAAANgAAAFPS2lLS2uY/k0m73DGWpT8AAAA/tgUAAAAAAAABxwAAADYAAADrU8HqU8HmP5NJu9wxlqU/AAAAP7YFAAAAAAAAAcgAAAA2AAAADFafClaf5j+TSbvcMZalPwAAAD/FBQAAAAAAAAHJAAAANgAAABtXjhpXjuY/k0m73DGWpT8AAAA/xQUAAAAAAAABygAAADYAAACz2HSy2HTmP5NJu9wxlqU/AAAAP9UFAAAAAAAAAcsAAAA2AAAA0tpS0tpS5j+TSbvcMZalPwAAAD/VBQAAAAAAAAHMAAAANgAAAPPcMPLcMOY/Y/8s/ob6pD8AAAA/5AUAAAAAAAABzQAAADYAAACLXheKXhfmP2P/LP6G+qQ/AAAAP+QFAAAAAAAAAc4AAAA2AAAAIuD9IeD95T80tZ4f3F6kPwAAAD/0BQAAAAAAAAHPAAAANgAAAEPi20Hi2+U/NLWeH9xepD8AAAA/9AUAAAAAAAAB0AAAADYAAADqZLHpZLHlPzS1nh/cXqQ/AAAAPwQGAAAAAAAAAdEAAAA2AAAAouh1oeh15T80tZ4f3F6kPwAAAD8EBgAAAAAAAAHSAAAANgAAAOLsMeHsMeU/NLWeH9xepD8AAAA/EwYAAAAAAAAB0wAAADYAAAAS8P4Q8P7kPzS1nh/cXqQ/AAAAPxMGAAAAAAAAAdQAAAA2AAAAUfS6UPS65D80tZ4f3F6kPwAAAD8jBgAAAAAAAAHVAAAANgAAAJH4dpD4duQ/NLWeH9xepD8AAAA/MwYAAAAAAAAB1gAAADYAAABJfDtIfDvkPzS1nh/cXqQ/AAAAPzMGAAAAAAAAAdcAAAA2AAAAeX8IeH8I5D8EaxBBMcOjPwAAAD9DBgAAAAAAAAHYAAAANgAAADEDzS8DzeM/BGsQQTHDoz8AAAA/UgYAAAAAAAAB2QAAADYAAADZhaLXhaLjPwRrEEExw6M/AAAAP1IGAAAAAAAAAdoAAAA2AAAAgAh4fwh44z8EaxBBMcOjPwAAAD9iBgAAAAAAAAHbAAAANgAAACiLTSeLTeM/BGsQQTHDoz8AAAA/YgYAAAAAAAAB3AAAADYAAABIjStHjSvjPwRrEEExw6M/AAAAP3EGAAAAAAAAAd0AAAA2AAAAeJD4dpD44j8EaxBBMcOjPwAAAD9xBgAAAAAAAAHeAAAANgAAACATzh4TzuI/BGsQQTHDoz8AAAA/gQYAAAAAAAAB3wAAADYAAAA/Faw+FaziPwRrEEExw6M/AAAAP4EGAAAAAAAAAeAAAAA2AAAA95hw9phw4j8EaxBBMcOjPwAAAD+RBgAAAAAAAAHhAAAANgAAACecPSacPeI/BGsQQTHDoz8AAAA/kQYAAAAAAAAB4gAAADYAAADfHwLeHwLiPwRrEEExw6M/AAAAP6AGAAAAAAAAAeMAAAA2AAAAlqPGlaPG4T8EaxBBMcOjPwAAAD+gBgAAAAAAAAHkAAAANgAAAE4ni00ni+E/BGsQQTHDoz8AAAA/sAYAAAAAAAAB5QAAADYAAAAWrD4VrD7hPwRrEEExw6M/AAAAP7AGAAAAAAAAAeYAAAA2AAAAZbHpZLHp4D8EaxBBMcOjPwAAAD/ABgAAAAAAAAHnAAAANgAAAKa1paS1peA/BGsQQTHDoz8AAAA/wAYAAAAAAAAB6AAAADYAAABdOWpcOWrgPwRrEEExw6M/AAAAP88GAAAAAAAAAekAAAA2AAAAFb0uFL0u4D8EaxBBMcOjPwAAAD/fBgAAAAAAAAHqAAAANgAAAL0/BLw/BOA/BGsQQTHDoz8AAAA/3wYAAAAAAAAB6wAAADYAAADnhpHnhpHfPwRrEEExw6M/AAAAP+4GAAAAAAAAAewAAAA2AAAAN4w8N4w83z/VIIJihiejPwAAAD/uBgAAAAAAAAHtAAAANgAAAJeS1paS1t4/ptbzg9uLoj8AAAA//gYAAAAAAAAB7gAAADYAAAD3mHD2mHDeP6bW84Pbi6I/AAAAP/4GAAAAAAAAAe8AAAA2AAAAdqHodaHo3T9HQtfGhVShPwAAAD8OBwAAAAAAAAHwAAAANgAAANWngtWngt0/F/hI6Nq4oD8AAAA/DgcAAAAAAAAB8QAAADYAAABFrwtFrwvdP+itugkwHaA/AAAAPx0HAAAAAAAAAfIAAAA2AAAApLWlpLWl3D9yx1hWCgOfPwAAAD8dBwAAAAAAAAHzAAAANgAAABW9LhS9Ltw/csdYVgoDnz8AAAA/LQcAAAAAAAAB9AAAADYAAACExLeDxLfbP3LHWFYKA58/AAAAPy0HAAAAAAAAAfUAAAA2AAAAI88NI88N2z+ynh/cXpScPwAAAD89BwAAAAAAAAH2AAAANgAAALPYdLLYdNo/9nXmYbMlmj8AAAA/PQcAAAAAAAAB9wAAADYAAABi5Llh5LnZP5jhyaRd7pg/AAAAP0wHAAAAAAAAAfgAAAA2AAAAEvD+EPD+2D/YuJAqsn+WPwAAAD9MBwAAAAAAAAH5AAAANgAAAJH4dpD4dtg/HJBXsAYRlD8AAAA/XAcAAAAAAAAB+gAAADYAAAAhAt4fAt7XP15nHjZbopE/AAAAP1wHAAAAAAAAAfsAAAA2AAAAoApWnwpW1z8A0wF5BWuQPwAAAD9rBwAAAAAAAAH8AAAANgAAAA8S3w4S39Y/QH3Kd19njj8AAAA/awcAAAAAAAAB/QAAADYAAACOGleOGlfWP4RUkf2z+Is/AAAAP3sHAAAAAAAAAf4AAAA2AAAADiPPDSPP1T8IAx8JXRuHPwAAAD97BwAAAAAAAAH/AAAANgAAAH4qWH0qWNU/jrGsFAY+gj8AAAA/iwcAAAAAAAABAAEAADYAAAD9MtD8MtDUP46xrBQGPoI/AAAAP4sHAAAAAAAAAQEBAAA2AAAAbTpZbDpZ1D+gEec0tZ5/PwAAAD+aBwAAAAAAAAECAQAANgAAAPxDwPtDwNM/JMB0QF7Bej8AAAA/mgcAAAAAAAABAwEAADYAAAB8TDh7TDjTPyTAdEBewXo/AAAAP6oHAAAAAAAAAQQBAAA2AAAAC1afClaf0j8kwHRAXsF6PwAAAD+qBwAAAAAAAAEFAQAANgAAAJpfBppfBtI/JMB0QF7Bej8AAAA/ugcAAAAAAAABBgEAADYAAAAZaH4ZaH7RPyTAdEBewXo/AAAAP7oHAAAAAAAAAQcBAAA2AAAAmXD2mHD20D8kwHRAXsF6PwAAAD/JBwAAAAAAAAEIAQAANgAAAEl8O0h8O9A/JMB0QF7Bej8AAAA/yQcAAAAAAAABCQEAADYAAACOCWePCWfPPyTAdEBewXo/AAAAP9kHAAAAAAAAAQoBAAA2AAAAjhpXjhpXzj8kwHRAXsF6PwAAAD/oBwAAAAAAAAELAQAANgAAAE4ni00ni80/JMB0QF7Bej8AAAA/6AcAAAAAAAABDAEAADYAAAANNL8MNL/MPyTAdEBewXo/AAAAP/gHAAAAAAAAAQ0BAAA2AAAAjDw3jDw3zD8kwHRAXsF6PwAAAD/4BwAAAAAAAAEOAQAANgAAACtHjStHjcs/JMB0QF7Bej8AAAA/+AcAAAAAAAABDwEAADYAAACLTSeLTSfLP6xuAkwH5HU/AAAAPwgIAAAAAAAAARABAAA2AAAAClafClafyj+sbgJMB+R1PwAAAD8XCAAAAAAAAAERAQAANgAAAGpcOWpcOco/rG4CTAfkdT8AAAA/FwgAAAAAAAABEgEAADYAAAAJZ48JZ4/JP6xuAkwH5HU/AAAAPycIAAAAAAAAARMBAAA2AAAAaW0paW0pyT+sbgJMB+R1PwAAAD8nCAAAAAAAAAEUAQAANgAAAMlzw8hzw8g/rG4CTAfkdT8AAAA/NwgAAAAAAAABFQEAADYAAABIfDtIfDvIP6xuAkwH5HU/AAAAPzcIAAAAAAAAARYBAAA2AAAAqYLVp4LVxz+sbgJMB+R1PwAAAD9GCAAAAAAAAAEXAQAANgAAAAiJbweJb8c/rG4CTAfkdT8AAAA/RggAAAAAAAABGAEAADYAAABojwlnjwnHP6xuAkwH5HU/AAAAP1YIAAAAAAAAARkBAAA2AAAAppPFppPFxj+sbgJMB+R1PwAAAD9WCAAAAAAAAAEaAQAANgAAAOeXgeaXgcY/rG4CTAfkdT8AAAA/ZQgAAAAAAAABGwEAADYAAAAGml8Gml/GP6xuAkwH5HU/AAAAP3UIAAAAAAAAARwBAAA2AAAAJ5w9Jpw9xj8kwHRAXsF6PwAAAD/TCAAAAAAAAAEdAQAANgAAAEaeG0aeG8Y/StrljrGshD8AAAA/0wgAAAAAAAABHgEAADYAAACGoteFotfFPwgDHwldG4c/AAAAP+IIAAAAAAAAAR8BAAA2AAAApqS1paS1xT+EVJH9s/iLPwAAAD/iCAAAAAAAAAEgAQAANgAAAMWmk8Wmk8U/ANMBeQVrkD8AAAA/8ggAAAAAAAABIQEAADYAAADmqHHlqHHFP15nHjZbopE/AAAAP/IIAAAAAAAAASIBAAA2AAAABatPBatPxT8ckFewBhGUPwAAAD8CCQAAAAAAAAEjAQAANgAAACWtLSWtLcU/2LiQKrJ/lj8AAAA/EQkAAAAAAAABJAEAADYAAABGrwtFrwvFP5jhyaRd7pg/AAAAPxEJAAAAAAAAASUBAAA2AAAAZbHpZLHpxD9UCgMfCV2bPwAAAD8hCQAAAAAAAAEmAQAANgAAAISzx4Szx8Q/csdYVgoDnz8AAAA/IQkAAAAAAAABJwEAADYAAACltaWktaXEPxf4SOjauKA/AAAAPzEJAAAAAAAAASgBAAA2AAAAxbeDxLeDxD+m1vOD24uiPwAAAD8xCQAAAAAAAAEpAQAANgAAAOS5YeS5YcQ/BGsQQTHDoz8AAAA/QAkAAAAAAAABKgEAADYAAADkuWHkuWHEP5NJu9wxlqU/AAAAP0AJAAAAAAAAASsBAAA2AAAABLw/BLw/xD8hKGZ4MmmnPwAAAD9QCQAAAAAAAAEsAQAANgAAACS+HSS+HcQ/rwYRFDM8qT8AAAA/UAkAAAAAAAABLQEAADYAAAAkvh0kvh3EPz3lu68zD6s/AAAAP18JAAAAAAAAAS4BAAA2AAAARMD7Q8D7wz/Lw2ZLNOKsPwAAAD9fCQAAAAAAAAEvAQAANgAAAETA+0PA+8M/ieyfxd9Qrz8AAAA/bwkAAAAAAAABMAEAADYAAABEwPtDwPvDP6SK7J/F37A/AAAAP28JAAAAAAAAATEBAAA2AAAARMD7Q8D7wz8aRFDM8GSyPwAAAD9/CQAAAAAAAAEyAQAANgAAAETA+0PA+8M/YLMlGnFOsz8AAAA/fwkAAAAAAAABMwEAADYAAABEwPtDwPvDP6gi+2fxN7Q/AAAAP44JAAAAAAAAATQBAAA2AAAARMD7Q8D7wz/YbIlGnNO0PwAAAD+OCQAAAAAAAAE1AQAANgAAAETA+0PA+8M/HtxelBy9tT8AAAA/ngkAAAAAAAABNgEAADYAAABEwPtDwPvDP04m7XLHWLY/AAAAP54JAAAAAAAAATcBAAA2AAAARMD7Q8D7wz9+cHtRcvS2PwAAAD+uCQAAAAAAAAE4AQAANgAAACS+HSS+HcQ/rroJMB2Qtz8AAAA/rgkAAAAAAAABOQEAADYAAAAEvD8EvD/EP/Qp332debg/AAAAP70JAAAAAAAAAToBAAA2AAAABLw/BLw/xD8kdG1cSBW5PwAAAD+9CQAAAAAAAAE7AQAANgAAAOS5YeS5YcQ/Ur77OvOwuT8AAAA/zQkAAAAAAAABPAEAADYAAADFt4PEt4PEP5ot0Yhzmro/AAAAP80JAAAAAAAAAT0BAAA2AAAAhLPHhLPHxD/gnKbW84O7PwAAAD/cCQAAAAAAAAE+AQAANgAAAGWx6WSx6cQ/KAx8JHRtvD8AAAA/3AkAAAAAAAABPwEAADYAAABGrwtFrwvFP4agmOHJpL0/AAAAP+wJAAAAAAAAAUABAAA2AAAABatPBatPxT/mNLWeH9y+PwAAAD/sCQAAAAAAAAFBAQAANgAAAKaktaWktcU/LneMZaUwwD8AAAA//AkAAAAAAAABQgEAADYAAABmoPlloPnFP9Eud4xlpcA/AAAAP/wJAAAAAAAAAUMBAAA2AAAAJ5w9Jpw9xj+NC6ki+2fBPwAAAD8LCgAAAAAAAAFEAQAANgAAAAaaXwaaX8Y/GZ5M2uWOwT8AAAA/GwoAAAAAAAABRQEAADYAAADnl4Hml4HGPzHDk0m73ME/AAAAPxsKAAAAAAAAAUYBAAA2AAAAx5WjxpWjxj+8VTcBpgPCPwAAAD8bCgAAAAAAAAFHAQAANgAAAKaTxaaTxcY/SOjauJAqwj8AAAA/KwoAAAAAAAABSAEAADYAAACmk8Wmk8XGP9N6fnB7UcI/AAAAPysKAAAAAAAAAUkBAAA2AAAAh5HnhpHnxj9gDSIoZnjCPwAAAD86CgAAAAAAAAFKAQAANgAAAGiPCWePCcc/65/F31Cfwj8AAAA/OgoAAAAAAAABSwEAADYAAABHjStHjSvHP3cyaZc7xsI/AAAAP0oKAAAAAAAAAUwBAAA2AAAAJ4tNJ4tNxz8ExQxPJu3CPwAAAD+ECgAAAAAAAAFNAQAANgAAAOeGkeeGkcc/j1ewBhEUwz8AAAA/hAoAAAAAAAABTgEAADYAAACIgPeHgPfHPxvqU777OsM/AAAAP5QKAAAAAAAAAU8BAAA2AAAAyXPDyHPDyD8zD5st0YjDPwAAAD+UCgAAAAAAAAFQAQAANgAAAClpbSlpbck/vqE+5buvwz8AAAA/pAoAAAAAAAABUQEAADYAAABKWltKWlvKP9bGhVSR/cM/AAAAP6QKAAAAAAAAAVIBAAA2AAAAi00ni00nyz9iWSkMfCTEPwAAAD+zCgAAAAAAAAFTAQAANgAAAKw+Faw+Fcw/en5we1FyxD8AAAA/swoAAAAAAAABVAEAADYAAADtMeHsMeHMP3p+cHtRcsQ/AAAAP8MKAAAAAAAAAVUBAAA2AAAATieLTSeLzT96fnB7UXLEPwAAAD/DCgAAAAAAAAFWAQAANgAAAI4aV44aV84/en5we1FyxD8AAAA/0goAAAAAAAABVwEAADYAAABOFptOFpvOP3p+cHtRcsQ/AAAAP9IKAAAAAAAAAVgBAAA2AAAAEBLfDhLfzj96fnB7UXLEPwAAAD/iCgAAAAAAAAFZAQAANgAAAO4PAe8PAc8/en5we1FyxD8AAAA/8goAAAAAAAABWgEAADYAAADQDSPPDSPPP3p+cHtRcsQ/AAAAPxELAAAAAAAAAVsBAAA2AAAAjglnjwlnzz96fnB7UXLEPwAAAD8hCwAAAAAAAAFcAQAANgAAAHAHiW8Hic8/en5we1FyxD8AAAA/IQsAAAAAAAABXQEAADYAAAAQAe8PAe/PP3p+cHtRcsQ/AAAAPzALAAAAAAAAAV4BAAA2AAAAKHpdKHpd0D/t68zDZkvEPwAAAD8wCwAAAAAAAAFfAQAANgAAANl0sth0stA/YlkpDHwkxD8AAAA/QAsAAAAAAAABYAEAADYAAACJbweJbwfRP2JZKQx8JMQ/AAAAP08LAAAAAAAAAWEBAAA2AAAACmePCWeP0T/WxoVUkf3DPwAAAD9PCwAAAAAAAAFiAQAANgAAALph5Llh5NE/SzTinKbWwz8AAAA/XwsAAAAAAAABYwEAADYAAACKXheKXhfSP0s04pym1sM/AAAAP18LAAAAAAAAAWQBAAA2AAAAWltKWltK0j9LNOKcptbDPwAAAD9vCwAAAAAAAAFlAQAANgAAACpYfSpYfdI/vqE+5buvwz8AAAA/bwsAAAAAAAABZgEAADYAAAD7VLD6VLDSP76hPuW7r8M/AAAAP34LAAAAAAAAAWcBAAA2AAAA21LS2lLS0j++oT7lu6/DPwAAAD9+CwAAAAAAAAFoAQAANgAAAKtPBatPBdM/vqE+5buvwz8AAAA/jgsAAAAAAAABaQEAADYAAAB8TDh7TDjTP76hPuW7r8M/AAAAP44LAAAAAAAAAWoBAAA2AAAAXEpaW0pa0z++oT7lu6/DPwAAAD+eCwAAAAAAAAFrAQAANgAAADtIfDtIfNM/vqE+5buvwz8AAAA/ngsAAAAAAAABbAEAADYAAAAMRa8LRa/TP76hPuW7r8M/AAAAP60LAAAAAAAAAW0BAAA2AAAA7ELR60LR0z++oT7lu6/DPwAAAD+tCwAAAAAAAAFuAQAANgAAAMxA88tA89M/vqE+5buvwz8AAAA/vQsAAAAAAAABbwEAADYAAACsPhWsPhXUP76hPuW7r8M/AAAAP70LAAAAAAAAAXABAAA2AAAAjTw3jDw31D++oT7lu6/DPwAAAD/MCwAAAAAAAAFxAQAANgAAAG06WWw6WdQ/vqE+5buvwz8AAAA/zAsAAAAAAAABcgEAADYAAABMOHtMOHvUP76hPuW7r8M/AAAAP9wLAAAAAAAAAXMBAAA2AAAAHTWuHDWu1D++oT7lu6/DPwAAAD/cCwAAAAAAAAF0AQAANgAAAA00vww0v9Q/vqE+5buvwz8AAAA/7AsAAAAAAAABdQEAADYAAAAD3h8C3h/aP+itugkwHaA/AAAAPwAAAAAAAAAAAXYBAAA2AAAAEt8OEt8O2j/orboJMB2gPwAAAD/BAQAAAAAAAAF3AQAANgAAACLg/SHg/dk/6K26CTAdoD8AAAA/0AEAAAAAAAABeAEAADYAAAAi4P0h4P3ZP3LHWFYKA58/AAAAP9ABAAAAAAAAAXkBAAA2AAAAMuHsMeHs2T9yx1hWCgOfPwAAAD/gAQAAAAAAAAF6AQAANgAAAEHi20Hi29k/csdYVgoDnz8AAAA/4AEAAAAAAAABewEAADYAAABS48pR48rZP3LHWFYKA58/AAAAP+8BAAAAAAAAAXwBAAA2AAAAcuWoceWo2T9yx1hWCgOfPwAAAD/vAQAAAAAAAAF9AQAANgAAAILml4Hml9k/csdYVgoDnz8AAAA//wEAAAAAAAABfgEAADYAAACh6HWh6HXZP3LHWFYKA58/AAAAP/8BAAAAAAAAAX8BAAA2AAAAsulkselk2T9yx1hWCgOfPwAAAD8PAgAAAAAAAAGAAQAANgAAANHrQtHrQtk/csdYVgoDnz8AAAA/DwIAAAAAAAABgQEAADYAAADx7SDx7SDZP3LHWFYKA58/AAAAPx4CAAAAAAAAAYIBAAA2AAAAAe8PAe8P2T9yx1hWCgOfPwAAAD8uAgAAAAAAAAGDAQAANgAAABLw/hDw/tg/csdYVgoDnz8AAAA/LgIAAAAAAAABhAEAADYAAAAx8tww8tzYP3LHWFYKA58/AAAAPy4CAAAAAAAAAYUBAAA2AAAAQfPLQPPL2D9yx1hWCgOfPwAAAD8+AgAAAAAAAAGGAQAANgAAAFD0ulD0utg/csdYVgoDnz8AAAA/TQIAAAAAAAABhwEAADYAAABi9alg9anYP3LHWFYKA58/AAAAP00CAAAAAAAAAYgBAAA2AAAAgfeHgPeH2D9yx1hWCgOfPwAAAD9NAgAAAAAAAAGJAQAANgAAAJH4dpD4dtg/csdYVgoDnz8AAAA/XQIAAAAAAAABigEAADYAAACg+WWg+WXYP3LHWFYKA58/AAAAP2wCAAAAAAAAAYsBAAA2AAAAwftDwPtD2D9yx1hWCgOfPwAAAD9sAgAAAAAAAAGMAQAANgAAAOD9IeD9Idg/csdYVgoDnz8AAAA/bAIAAAAAAAABjQEAADYAAAAAAAAAAADYP3LHWFYKA58/AAAAP3wCAAAAAAAAAY4BAAA2AAAAIQLeHwLe1z9yx1hWCgOfPwAAAD98AgAAAAAAAAGPAQAANgAAAEAEvD8EvNc/csdYVgoDnz8AAAA/jAIAAAAAAAABkAEAADYAAABfBppfBprXP3LHWFYKA58/AAAAP4wCAAAAAAAAAZEBAAA2AAAAgAh4fwh41z9yx1hWCgOfPwAAAD+bAgAAAAAAAAGSAQAANgAAAKAKVp8KVtc/csdYVgoDnz8AAAA/qwIAAAAAAAABkwEAADYAAAC/DDS/DDTXP3LHWFYKA58/AAAAP6sCAAAAAAAAAZQBAAA2AAAAzw0jzw0j1z9yx1hWCgOfPwAAAD+7AgAAAAAAAAGVAQAANgAAAOAOEt8OEtc/csdYVgoDnz8AAAA/uwIAAAAAAAABlgEAADYAAAD/EPD+EPDWP+itugkwHaA/AAAAP8oCAAAAAAAAAZcBAAA2AAAADxLfDhLf1j/orboJMB2gPwAAAD/KAgAAAAAAAAGYAQAANgAAAC4UvS4UvdY/6K26CTAdoD8AAAA/2gIAAAAAAAABmQEAADYAAAA/Faw+FazWP+itugkwHaA/AAAAP9oCAAAAAAAAAZoBAAA2AAAAXxeKXheK1j/orboJMB2gPwAAAD/pAgAAAAAAAAGbAQAANgAAAG8YeW4YedY/F/hI6Nq4oD8AAAA/6QIAAAAAAAABnAEAADYAAAB+GWh+GWjWPxf4SOjauKA/AAAAP/kCAAAAAAAAAZ0BAAA2AAAAjhpXjhpX1j8X+Ejo2rigPwAAAD/5AgAAAAAAAAGeAQAANgAAAK8cNa4cNdY/F/hI6Nq4oD8AAAA/CQMAAAAAAAABnwEAADYAAADOHhPOHhPWP0dC18aFVKE/AAAAPwkDAAAAAAAAAaABAAA2AAAA7iDx7SDx1T9HQtfGhVShPwAAAD8YAwAAAAAAAAGhAQAANgAAAB4kvh0kvtU/R0LXxoVUoT8AAAA/GAMAAAAAAAABogEAADYAAABNJ4tNJ4vVP0dC18aFVKE/AAAAPygDAAAAAAAAAaMBAAA2AAAAfipYfSpY1T92jGWlMPChPwAAAD8oAwAAAAAAAAGkAQAANgAAAJ0sNp0sNtU/ptbzg9uLoj8AAAA/OAMAAAAAAAABpQEAADYAAADdMPLcMPLUP6bW84Pbi6I/AAAAPzgDAAAAAAAAAaYBAAA2AAAADTS/DDS/1D+m1vOD24uiPwAAAD9HAwAAAAAAAAGnAQAANgAAAEw4e0w4e9Q/ptbzg9uLoj8AAAA/RwMAAAAAAAABqAEAADYAAAB8O0h8O0jUP6bW84Pbi6I/AAAAP1cDAAAAAAAAAakBAAA2AAAAzEDzy0Dz0z/VIIJihiejPwAAAD9XAwAAAAAAAAGqAQAANgAAABxGnhtGntM/BGsQQTHDoz8AAAA/ZgMAAAAAAAABqwEAADYAAABcSlpbSlrTPwRrEEExw6M/AAAAP2YDAAAAAAAAAawBAAA2AAAAq08Fq08F0z8EaxBBMcOjPwAAAD92AwAAAAAAAAGtAQAANgAAAOtTwepTwdI/NLWeH9xepD8AAAA/dgMAAAAAAAABrgEAADYAAAAqWH0qWH3SPzS1nh/cXqQ/AAAAP4YDAAAAAAAAAa8BAAA2AAAAWltKWltK0j9j/yz+hvqkPwAAAD+GAwAAAAAAAAGwAQAANgAAAIpeF4peF9I/Y/8s/ob6pD8AAAA/lQMAAAAAAAABsQEAADYAAACqYPWpYPXRP5NJu9wxlqU/AAAAP5UDAAAAAAAAAbIBAAA2AAAA2mPC2WPC0T+TSbvcMZalPwAAAD+lAwAAAAAAAAGzAQAANgAAAApnjwlnj9E/k0m73DGWpT8AAAA/tQMAAAAAAAABtAEAADYAAAAZaH4ZaH7RP5NJu9wxlqU/AAAAP7UDAAAAAAAAAbUBAAA2AAAASWtLSWtL0T+TSbvcMZalPwAAAD/EAwAAAAAAAAG2AQAANgAAAFpsOllsOtE/k0m73DGWpT8AAAA/xAMAAAAAAAABtwEAADYAAAB5bhh5bhjRP5NJu9wxlqU/AAAAP9QDAAAAAAAAAbgBAAA2AAAAmXD2mHD20D/Ck0m73DGmPwAAAD/UAwAAAAAAAAG5AQAANgAAAKlx5ahx5dA/wpNJu9wxpj8AAAA/4wMAAAAAAAABugEAADYAAADJc8PIc8PQP/Hd15mHzaY/AAAAP+MDAAAAAAAAAbsBAAA2AAAA6XWh6HWh0D/x3deZh82mPwAAAD/zAwAAAAAAAAG8AQAANgAAAAh4fwh4f9A/8d3XmYfNpj8AAAA/8wMAAAAAAAABvQEAADYAAAAZeW4YeW7QP/Hd15mHzaY/AAAAPwMEAAAAAAAAAb4BAAA2AAAAOHtMOHtM0D/x3deZh82mPwAAAD8DBAAAAAAAAAG/AQAANgAAAFh9Klh9KtA/8d3XmYfNpj8AAAA/EgQAAAAAAAABwAEAADYAAABofhlofhnQP/Hd15mHzaY/AAAAPxIEAAAAAAAAAcEBAAA2AAAAeH8IeH8I0D/x3deZh82mPwAAAD8iBAAAAAAAAAHCAQAANgAAADADzS8Dzc8/IShmeDJppz8AAAA/IgQAAAAAAAABwwEAADYAAABwB4lvB4nPPyEoZngyaac/AAAAPzIEAAAAAAAAAcQBAAA2AAAAsAtFrwtFzz8hKGZ4MmmnPwAAAD8yBAAAAAAAAAHFAQAANgAAAO4PAe8PAc8/T3L0Vt0EqD8AAAA/QQQAAAAAAAABxgEAADYAAAAuFL0uFL3OP09y9FbdBKg/AAAAP0EEAAAAAAAAAccBAAA2AAAAjhpXjhpXzj9/vII1iKCoPwAAAD9RBAAAAAAAAAHIAQAANgAAAK4cNa4cNc4/f7yCNYigqD8AAAA/UQQAAAAAAAAByQEAADYAAADuIPHtIPHNP3+8gjWIoKg/AAAAP2AEAAAAAAAAAcoBAAA2AAAADSPPDSPPzT9/vII1iKCoPwAAAD9gBAAAAAAAAAHLAQAANgAAAC4lrS0lrc0/f7yCNYigqD8AAAA/vgQAAAAAAAABzAEAADYAAABOJ4tNJ4vNP3+8gjWIoKg/AAAAP84EAAAAAAAAAc0BAAA2AAAAbSlpbSlpzT9/vII1iKCoPwAAAD/OBAAAAAAAAAHOAQAANgAAAK0tJa0tJc0/f7yCNYigqD8AAAA/zgQAAAAAAAABzwEAADYAAADtMeHsMeHMP3+8gjWIoKg/AAAAP90EAAAAAAAAAdABAAA2AAAALDadLDadzD9/vII1iKCoPwAAAD/tBAAAAAAAAAHRAQAANgAAAIw8N4w8N8w/f7yCNYigqD8AAAA/7QQAAAAAAAAB0gEAADYAAACsPhWsPhXMP3+8gjWIoKg/AAAAP/0EAAAAAAAAAdMBAAA2AAAAzEDzy0Dzyz9/vII1iKCoPwAAAD/9BAAAAAAAAAHUAQAANgAAAOtC0etC0cs/f7yCNYigqD8AAAA/DAUAAAAAAAAB1QEAADYAAAAMRa8LRa/LP3+8gjWIoKg/AAAAPwwFAAAAAAAAAdYBAAA2AAAAK0eNK0eNyz9/vII1iKCoPwAAAD8lBQAAAAAAAAHXAQAANgAAAEtJa0tJa8s/f7yCNYigqD8AAAA/YwUAAAAAAAAB2AEAADYAAABsS0lrS0nLP3+8gjWIoKg/AAAAP3MFAAAAAAAAAdkBAAA2AAAAi00ni00nyz9/vII1iKCoPwAAAD+DBQAAAAAAAAHaAQAANgAAAKpPBatPBcs/f7yCNYigqD8AAAA/wQUAAAAAAAAB2wEAADYAAAAKVp8KVp/KP3+8gjWIoKg/AAAAP+AFAAAAAAAAAdwBAAA2AAAAK1h9Klh9yj9/vII1iKCoPwAAAD/wBQAAAAAAAAHdAQAANgAAAGpcOWpcOco/f7yCNYigqD8AAAA/8AUAAAAAAAAB3gEAADYAAADJYtPJYtPJP3+8gjWIoKg/AAAAPwAGAAAAAAAAAd8BAAA2AAAACWePCWePyT9/vII1iKCoPwAAAD8ABgAAAAAAAAHgAQAANgAAAClpbSlpbck/f7yCNYigqD8AAAA/DwYAAAAAAAAB4QEAADYAAABKa0tJa0vJP3+8gjWIoKg/AAAAPx8GAAAAAAAAAeIBAAA2AAAAaW0paW0pyT9/vII1iKCoPwAAAD8fBgAAAAAAAAHjAQAANgAAAIhvB4lvB8k/f7yCNYigqD8AAAA/LwYAAAAAAAAB5AEAADYAAACpceWoceXIP3+8gjWIoKg/AAAAPz4GAAAAAAAAAeUBAAA2AAAAyXPDyHPDyD9/vII1iKCoPwAAAD+cBgAAAAAAAAHmAQAANgAAAMlzw8hzw8g/rwYRFDM8qT8AAAA/nAYAAAAAAAAB5wEAADYAAADodaHodaHIP68GERQzPKk/AAAAP6wGAAAAAAAAAegBAAA2AAAACXh/CHh/yD/fUJ/y3depPwAAAD+sBgAAAAAAAAHpAQAANgAAAAl4fwh4f8g/DZst0Yhzqj8AAAA/ywYAAAAAAAAB6gEAADYAAAAoel0oel3IPw2bLdGIc6o/AAAAP8sGAAAAAAAAAesBAAA2AAAAKHpdKHpdyD895buvMw+rPwAAAD/aBgAAAAAAAAHsAQAANgAAACh6XSh6Xcg/bS9Kjt6qqz8AAAA/6gYAAAAAAAAB7QEAADYAAABIfDtIfDvIP5152GyJRqw/AAAAP/oGAAAAAAAAAe4BAAA2AAAASHw7SHw7yD/7DfUp332tPwAAAD/6BgAAAAAAAAHvAQAANgAAAGh+GWh+Gcg/K1iDCIoZrj8AAAA/CQcAAAAAAAAB8AEAADYAAABofhlofhnIP1miEec0ta4/AAAAPwkHAAAAAAAAAfEBAAA2AAAAiID3h4D3xz+3Ni6kiuyvPwAAAD8ZBwAAAAAAAAHyAQAANgAAAIiA94eA98c/jGWlMPCRsD8AAAA/KQcAAAAAAAAB8wEAADYAAACIgPeHgPfHP7yvMw+bLbE/AAAAPykHAAAAAAAAAfQBAAA2AAAAiID3h4D3xz/q+cHtRcmxPwAAAD84BwAAAAAAAAH1AQAANgAAAKmC1aeC1cc/GkRQzPBksj8AAAA/OAcAAAAAAAAB9gEAADYAAACpgtWngtXHP0iO3qqbALM/AAAAP0gHAAAAAAAAAfcBAAA2AAAAqYLVp4LVxz962GyJRpyzPwAAAD9IBwAAAAAAAAH4AQAANgAAAKmC1aeC1cc/qCL7Z/E3tD8AAAA/VwcAAAAAAAAB+QEAADYAAACpgtWngtXHP8BHQtfGhbQ/AAAAP1cHAAAAAAAAAfoBAAA2AAAAqYLVp4LVxz/YbIlGnNO0PwAAAD9nBwAAAAAAAAH7AQAANgAAAMiEs8eEs8c/BrcXJUdvtT8AAAA/ZwcAAAAAAAAB/AEAADYAAADIhLPHhLPHPx7cXpQcvbU/AAAAP3cHAAAAAAAAAf0BAAA2AAAAyISzx4Szxz9OJu1yx1i2PwAAAD93BwAAAAAAAAH+AQAANgAAAMiEs8eEs8c/Zks04pymtj8AAAA/hgcAAAAAAAAB/wEAADYAAADIhLPHhLPHP5aVwsBHQrc/AAAAP4YHAAAAAAAAAQACAAA2AAAAyISzx4Szxz/E31Cf8t23PwAAAD+WBwAAAAAAAAEBAgAANgAAAMiEs8eEs8c/DE8m7XLHuD8AAAA/lgcAAAAAAAABAgIAADYAAADIhLPHhLPHP4IIihmeTLo/AAAAP6YHAAAAAAAAAQMCAAA2AAAAyISzx4Szxz/gnKbW84O7PwAAAD+mBwAAAAAAAAEEAgAANgAAAMiEs8eEs8c/PjHDk0m7vD8AAAA/tQcAAAAAAAABBQIAADYAAADIhLPHhLPHP57F31Cf8r0/AAAAP7UHAAAAAAAAAQYCAAA2AAAAqYLVp4LVxz/8WfwN9Sm/PwAAAD/FBwAAAAAAAAEHAgAANgAAAKmC1aeC1cc/ouTorboJwD8AAAA/1AcAAAAAAAABCAIAADYAAACpgtWngtXHP0ac09R6fsA/AAAAP9QHAAAAAAAAAQkCAAA2AAAAiID3h4D3xz/RLneMZaXAPwAAAD/UBwAAAAAAAAEKAgAANgAAAIiA94eA98c/XcEaRFDMwD8AAAA/5AcAAAAAAAABCwIAADYAAACIgPeHgPfHP+lTvvs688A/AAAAP+QHAAAAAAAAAQwCAAA2AAAAaH4ZaH4ZyD915mGzJRrBPwAAAD/0BwAAAAAAAAENAgAANgAAAGh+GWh+Gcg/AXkFaxBBwT8AAAA/AwgAAAAAAAABDgIAADYAAABIfDtIfDvIP40LqSL7Z8E/AAAAPxMIAAAAAAAAAQ8CAAA2AAAASHw7SHw7yD+kMPCR0LXBPwAAAD8jCAAAAAAAAAEQAgAANgAAAEh8O0h8O8g/McOTSbvcwT8AAAA/IwgAAAAAAAABEQIAADYAAAAoel0oel3IP7xVNwGmA8I/AAAAPzIIAAAAAAAAARICAAA2AAAAKHpdKHpdyD/Ten5we1HCPwAAAD8yCAAAAAAAAAETAgAANgAAACh6XSh6Xcg/65/F31Cfwj8AAAA/QggAAAAAAAABFAIAADYAAAAJeH8IeH/IPwTFDE8m7cI/AAAAP0IIAAAAAAAAARUCAAA2AAAA6HWh6HWhyD8b6lO++zrDPwAAAD9RCAAAAAAAAAEWAgAANgAAAOh1oeh1ocg/vqE+5buvwz8AAAA/UQgAAAAAAAABFwIAADYAAADJc8PIc8PIP9bGhVSR/cM/AAAAP2EIAAAAAAAAARgCAAA2AAAAyXPDyHPDyD96fnB7UXLEPwAAAD9hCAAAAAAAAAEZAgAANgAAAKlx5ahx5cg/BhEUMzyZxD8AAAA/cQgAAAAAAAABGgIAADYAAACpceWoceXIP5Gjt+omwMQ/AAAAP4AIAAAAAAAAARsCAAA2AAAAiG8HiW8HyT+Ro7fqJsDEPwAAAD/uCAAAAAAAAAEcAgAANgAAAGltKWltKck/kaO36ibAxD8AAAA//QgAAAAAAAABHQIAADYAAABKa0tJa0vJP5Gjt+omwMQ/AAAAPw0JAAAAAAAAAR4CAAA2AAAAKWltKWltyT+Ro7fqJsDEPwAAAD8NCQAAAAAAAAEfAgAANgAAAOpkselksck/kaO36ibAxD8AAAA/HQkAAAAAAAABIAIAADYAAACqYPWpYPXJP5Gjt+omwMQ/AAAAPx0JAAAAAAAAASECAAA2AAAASlpbSlpbyj+Ro7fqJsDEPwAAAD8sCQAAAAAAAAEiAgAANgAAAOtTwepTwco/kaO36ibAxD8AAAA/LAkAAAAAAAABIwIAADYAAACLTSeLTSfLP5Gjt+omwMQ/AAAAPzwJAAAAAAAAASQCAAA2AAAADEWvC0Wvyz8GERQzPJnEPwAAAD88CQAAAAAAAAElAgAANgAAAKw+Faw+Fcw/BhEUMzyZxD8AAAA/PAkAAAAAAAABJgIAADYAAABNOHtMOHvMPwYRFDM8mcQ/AAAAP0wJAAAAAAAAAScCAAA2AAAA7THh7DHhzD96fnB7UXLEPwAAAD9MCQAAAAAAAAEoAgAANgAAAG0paW0pac0/7evMw2ZLxD8AAAA/XAkAAAAAAAABKQIAADYAAADuIPHtIPHNP+3rzMNmS8Q/AAAAP1wJAAAAAAAAASoCAAA2AAAAbhh5bhh5zj9iWSkMfCTEPwAAAD9rCQAAAAAAAAErAgAANgAAANANI88NI88/1saFVJH9wz8AAAA/awkAAAAAAAABLAIAADYAAABwB4lvB4nPP9bGhVSR/cM/AAAAP3sJAAAAAAAAAS0CAAA2AAAAeH8IeH8I0D9LNOKcptbDPwAAAD97CQAAAAAAAAEuAgAANgAAAEl8O0h8O9A/vqE+5buvwz8AAAA/iwkAAAAAAAABLwIAADYAAAAIeH8IeH/QP76hPuW7r8M/AAAAP4sJAAAAAAAAATACAAA2AAAA2XSy2HSy0D8zD5st0YjDPwAAAD+aCQAAAAAAAAExAgAANgAAAKlx5ahx5dA/Mw+bLdGIwz8AAAA/mgkAAAAAAAABMgIAADYAAAB5bhh5bhjRPzMPmy3RiMM/AAAAP6oJAAAAAAAAATMCAAA2AAAAWmw6WWw60T8zD5st0YjDPwAAAD+qCQAAAAAAAAE0AgAANgAAACppbSlpbdE/p3z3deZhwz8AAAA/uQkAAAAAAAABNQIAADYAAAD6ZaD5ZaDRP6d893XmYcM/AAAAP7kJAAAAAAAAATYCAAA2AAAA2mPC2WPC0T+nfPd15mHDPwAAAD/JCQAAAAAAAAE3AgAANgAAAKpg9alg9dE/p3z3deZhwz8AAAA/yQkAAAAAAAABOAIAADYAAACKXheKXhfSP6d893XmYcM/AAAAP9kJAAAAAAAAATkCAAA2AAAAa1w5alw50j+nfPd15mHDPwAAAD/ZCQAAAAAAAAE6AgAANgAAAEpaW0paW9I/p3z3deZhwz8AAAA/6AkAAAAAAAABOwIAADYAAAAqWH0qWH3SP6d893XmYcM/AAAAP+gJAAAAAAAAATwCAAA2AAAAG1eOGleO0j+nfPd15mHDPwAAAD/4CQAAAAAAAAE9AgAANgAAAAtWnwpWn9I/p3z3deZhwz8AAAA/+AkAAAAAAAABPgIAADYAAAD7VLD6VLDSP6d893XmYcM/AAAAPwgKAAAAAAAAAT8CAAA2AAAA61PB6lPB0j+nfPd15mHDPwAAAD8nCgAAAAAAAAFAAgAANgAAANtS0tpS0tI/p3z3deZhwz8AAAA/dQoAAAAAAAABQQIAADYAAAC7UPS6UPTSPxvqU777OsM/AAAAP4UKAAAAAAAAAUICAAA2AAAAHTWuHDWu4D+Y4cmkXe7gPwAAAD8AAAAAAAAAAAFDAgAANgAAAA00vww0v+A/mOHJpF3u4D8AAAA/jAAAAAAAAAABRAIAADYAAAD+MtD8MtDgP5jhyaRd7uA/AAAAP4wAAAAAAAAAAUUCAAA2AAAA7THh7DHh4D+Y4cmkXe7gPwAAAD+cAAAAAAAAAAFGAgAANgAAAN0w8tww8uA/mOHJpF3u4D8AAAA/nAAAAAAAAAABRwIAADYAAABGrwtFrwvhP5jhyaRd7uA/AAAAP6wAAAAAAAAAAUgCAAA2AAAANq4cNa4c4T+Y4cmkXe7gPwAAAD+sAAAAAAAAAAFJAgAANgAAABasPhWsPuE/mOHJpF3u4D8AAAA/uwAAAAAAAAABSgIAADYAAAAGq08Fq0/hP5jhyaRd7uA/AAAAP7sAAAAAAAAAAUsCAAA2AAAA9qlg9alg4T+Y4cmkXe7gPwAAAD/LAAAAAAAAAAFMAgAANgAAAF4oel0oeuE/9fzg9qLk4D8AAAA/ywAAAAAAAAABTQIAADYAAADGppPFppPhP1IY+Ejo2uA/AAAAP9oAAAAAAAAAAU4CAAA2AAAAt6WktaWk4T9SGPhI6NrgPwAAAD/aAAAAAAAAAAFPAgAANgAAAJajxpWjxuE/rzMPmy3R4D8AAAA/6gAAAAAAAAABUAIAADYAAAD+IeD9IeDhP68zD5st0eA/AAAAP+oAAAAAAAAAAVECAAA2AAAAZ6D5ZaD54T8MTybtcsfgPwAAAD/6AAAAAAAAAAFSAgAANgAAAM4eE84eE+I/DE8m7XLH4D8AAAA/+gAAAAAAAAABUwIAADYAAAA3nSw2nSziPwxPJu1yx+A/AAAAPwkBAAAAAAAAAVQCAAA2AAAAnxtGnhtG4j8MTybtcsfgPwAAAD8JAQAAAAAAAAFVAgAANgAAAH8ZaH4ZaOI/DE8m7XLH4D8AAAA/GQEAAAAAAAABVgIAADYAAABvGHluGHniPwxPJu1yx+A/AAAAPxkBAAAAAAAAAVcCAAA2AAAAXxeKXheK4j9paj0/uL3gPwAAAD8pAQAAAAAAAAFYAgAANgAAAMiVo8aVo+I/aWo9P7i94D8AAAA/KQEAAAAAAAABWQIAADYAAAA/Faw+FaziP2lqPT+4veA/AAAAPzgBAAAAAAAAAVoCAAA2AAAALxS9LhS94j/GhVSR/bPgPwAAAD84AQAAAAAAAAFbAgAANgAAAKeTxaaTxeI/xoVUkf2z4D8AAAA/SAEAAAAAAAABXAIAADYAAAAgE84eE87iP8aFVJH9s+A/AAAAP2cBAAAAAAAAAV0CAAA2AAAAqnHlqHHl7D/GWFYKAx/hPwAAAD8AAAAAAAAAAAFeAgAANgAAABLw/hDw/uw/xlhWCgMf4T8AAAA/ywAAAAAAAAABXwIAADYAAACLbweJbwftP8ZYVgoDH+E/AAAAP9oAAAAAAAAAAWACAAA2AAAAeW4YeW4Y7T/GWFYKAx/hPwAAAD/aAAAAAAAAAAFhAgAANgAAAGptKWltKe0/xlhWCgMf4T8AAAA/6gAAAAAAAAABYgIAADYAAABabDpZbDrtP8ZYVgoDH+E/AAAAP+oAAAAAAAAAAWMCAAA2AAAASmtLSWtL7T/GWFYKAx/hPwAAAD/5AAAAAAAAAAFkAgAANgAAADtqXDlqXO0/xlhWCgMf4T8AAAA/+QAAAAAAAAABZQIAADYAAAAqaW0paW3tP8ZYVgoDH+E/AAAAPwkBAAAAAAAAAWYCAAA2AAAAGmh+GWh+7T/GWFYKAx/hPwAAAD8JAQAAAAAAAAFnAgAANgAAAJLnhpHnhu0/xlhWCgMf4T8AAAA/GQEAAAAAAAABaAIAADYAAAD6ZaD5ZaDtP8ZYVgoDH+E/AAAAPxkBAAAAAAAAAWkCAAA2AAAAc+WoceWo7T/GWFYKAx/hPwAAAD8oAQAAAAAAAAFqAgAANgAAAGPkuWHkue0/xlhWCgMf4T8AAAA/KAEAAAAAAAABawIAADYAAABT48pR48rtP8ZYVgoDH+E/AAAAPzgBAAAAAAAAAWwCAAA2AAAAumHkuWHk7T/GWFYKAx/hPwAAAD84AQAAAAAAAAFtAgAANgAAAKtg9alg9e0/JHRtXEgV4T8AAAA/SAEAAAAAAAABbgIAADYAAACLXheKXhfuP4GPhK6NC+E/AAAAP0gBAAAAAAAAAW8CAAA2AAAAe10oel0o7j+Bj4SujQvhPwAAAD9XAQAAAAAAAAFwAgAANgAAAOPbQeLbQe4/3qqbANMB4T8AAAA/ZwEAAAAAAAABcQIAADYAAABbW0paW0ruP96qmwDTAeE/AAAAP2cBAAAAAAAAAXICAAA2AAAA09pS0tpS7j/eqpsA0wHhPwAAAD92AQAAAAAAAAFzAgAANgAAAMPZY8LZY+4/3qqbANMB4T8AAAA/dgEAAAAAAAABdAIAADYAAAA7WWw6WWzuP96qmwDTAeE/AAAAP4YBAAAAAAAAAXUCAAA2AAAAs9h0sth07j/eqpsA0wHhPwAAAD+GAQAAAAAAAAF2AgAANgAAACxYfSpYfe4/3qqbANMB4T8AAAA/YQIAAAAAAAABdwIAADYAAACk14Wi14XuP96qmwDTAeE/AAAAP2ECAAAAAAAAAXgCAAA2AAAAHFeOGleO7j/eqpsA0wHhPwAAAD9wAgAAAAAAAAF5AgAANgAAAJTWlpLWlu4/3qqbANMB4T8AAAA/cAIAAAAAAAABegIAADYAAAALVp8KVp/uP96qmwDTAeE/AAAAP5ACAAAAAAAAAXsCAAA2AAAA+1Sw+lSw7j/eqpsA0wHhPwAAAD+pAgAAAAAAAAF8AgAANgAAAOtTwepTwe4/3qqbANMB4T8AAAA/qQIAAAAAAAABfQIAADYAAABk08li08nuP96qmwDTAeE/AAAAP6kCAAAAAAAAAX4CAAA2AAAAVNLaUtLa7j/eqpsA0wHhPwAAAD+5AgAAAAAAAAF/AgAANgAAAMxR48pR4+4/gY+Ero0L4T8AAAA/yQIAAAAAAAABgAIAADYAAABE0etC0evuP4GPhK6NC+E/AAAAP8kCAAAAAAAAAYECAAA2AAAAvFD0ulD07j+Bj4SujQvhPwAAAD/0BgAAAAAAAAGCAgAANgAAAKtPBatPBe8/JHRtXEgV4T8AAAA/9AYAAAAAAAABgwIAADYAAACbThabThbvP8ZYVgoDH+E/AAAAPwQHAAAAAAAAAYQCAAA2AAAABM0vA80v7z/GWFYKAx/hPwAAAD8EBwAAAAAAAAGFAgAANgAAAGxLSWtLSe8/aj0/uL0o4T8AAAA/EwcAAAAAAAABhgIAADYAAADVyWLTyWLvP2o9P7i9KOE/AAAAPxMHAAAAAAAAAYcCAAA2AAAAPEh8O0h87z9qPT+4vSjhPwAAAD8jBwAAAAAAAAGIAgAANgAAACxHjStHje8/DSIoZngy4T8AAAA/IwcAAAAAAAABiQIAADYAAACUxaaTxabvP7AGERQzPOE/AAAAPzMHAAAAAAAAAYoCAAA2AAAADEWvC0Wv7z+wBhEUMzzhPwAAAD8zBwAAAAAAAAGLAgAANgAAAHbDyHPDyO8/sAYRFDM84T8AAAA/QgcAAAAAAAABjAIAADYAAADsQtHrQtHvP1Pr+cHtReE/AAAAP0IHAAAAAAAAAY0CAAA2AAAAZMLZY8LZ7z9T6/nB7UXhPwAAAD9SBwAAAAAAAAGOAgAANgAAAGeg+WWg+eE//ln8DfUp5z8AAAA/AAAAAAAAAAABjwIAADYAAADfHwLeHwLiP1p1E2A6IOc/AAAAPx8AAAAAAAAAAZACAAA2AAAAzh4Tzh4T4j9adRNgOiDnPwAAAD8vAAAAAAAAAAGRAgAANgAAAL8dJL4dJOI/WnUTYDog5z8AAAA/LwAAAAAAAAABkgIAADYAAAA3nSw2nSziP1p1E2A6IOc/AAAAPz8AAAAAAAAAAZMCAAA2AAAAJ5w9Jpw94j+3kCqyfxbnPwAAAD8/AAAAAAAAAAGUAgAANgAAABebThabTuI/t5Aqsn8W5z8AAAA/TgAAAAAAAAABlQIAADYAAAAHml8Gml/iP7eQKrJ/Fuc/AAAAP04AAAAAAAAAAZYCAAA2AAAAbxh5bhh54j+3kCqyfxbnPwAAAD9eAAAAAAAAAAGXAgAANgAAANeWktaWkuI/FaxBBMUM5z8AAAA/XgAAAAAAAAABmAIAADYAAABPFptOFpviP3LHWFYKA+c/AAAAP24AAAAAAAAAAZkCAAA2AAAAPxWsPhWs4j9yx1hWCgPnPwAAAD9uAAAAAAAAAAGaAgAANgAAAKeTxaaTxeI/csdYVgoD5z8AAAA/fQAAAAAAAAABmwIAADYAAAAPEt8OEt/iP3LHWFYKA+c/AAAAP40AAAAAAAAAAZwCAAA2AAAAABHw/hDw4j/P4m+oT/nmPwAAAD+NAAAAAAAAAAGdAgAANgAAAN8OEt8OEuM/z+JvqE/55j8AAAA/jQAAAAAAAAABngIAADYAAADADDS/DDTjP8/ib6hP+eY/AAAAP5wAAAAAAAAAAZ8CAAA2AAAAoApWnwpW4z/P4m+oT/nmPwAAAD+cAAAAAAAAAAGgAgAANgAAAIAIeH8IeOM/z+JvqE/55j8AAAA/rAAAAAAAAAABoQIAADYAAADohpHnhpHjP8/ib6hP+eY/AAAAP7wAAAAAAAAAAaICAAA2AAAAYAaaXwaa4z/P4m+oT/nmPwAAAD+8AAAAAAAAAAGjAgAANgAAAFAFq08Fq+M/z+JvqE/55j8AAAA/vAAAAAAAAAABpAIAADYAAADIhLPHhLPjP8/ib6hP+eY/AAAAP8sAAAAAAAAAAaUCAAA2AAAAQAS8PwS84z/P4m+oT/nmPwAAAD/bAAAAAAAAAAGmAgAANgAAAJiB5peB5uM/z+JvqE/55j8AAAA/OQEAAAAAAAABpwIAADYAAAB5fwh4fwjkP8/ib6hP+eY/AAAAPzkBAAAAAAAAAagCAAA2AAAAWX0qWH0q5D8VrEEExQznPwAAAD9IAQAAAAAAAAGpAgAANgAAALH6VLD6VOQ/t5Aqsn8W5z8AAAA/SAEAAAAAAAABqgIAADYAAACR+HaQ+HbkP1p1E2A6IOc/AAAAP1gBAAAAAAAAAasCAAA2AAAA6nWh6HWh5D/+WfwN9SnnPwAAAD9YAQAAAAAAAAGsAgAANgAAAMpzw8hzw+Q//ln8DfUp5z8AAAA/aAEAAAAAAAABrQIAADYAAAC5ctS4ctTkP/5Z/A31Kec/AAAAP2gBAAAAAAAAAa4CAAA2AAAAqXHlqHHl5D/+WfwN9SnnPwAAAD93AQAAAAAAAAGvAgAANgAAACLx7SDx7eQ//ln8DfUp5z8AAAA/5QEAAAAAAAABsAIAADYAAAAS8P4Q8P7kP/5Z/A31Kec/AAAAP+UBAAAAAAAAAbECAAA2AAAAem4YeW4Y5T+hPuW7rzPnPwAAAD/lAQAAAAAAAAGyAgAANgAAAOLsMeHsMeU/RCPOaWo95z8AAAA/9AEAAAAAAAABswIAADYAAAA+Jpw9JpzpP0QjzmlqPec/AAAAPwAAAAAAAAAAAbQCAAA2AAAAtqWktaWk6T9EI85paj3nPwAAAD9eAAAAAAAAAAG1AgAANgAAAC4lrS0lrek/RCPOaWo95z8AAAA/XgAAAAAAAAABtgIAADYAAACnpLWlpLXpP0QjzmlqPec/AAAAP20AAAAAAAAAAbcCAAA2AAAAl6PGlaPG6T9EI85paj3nPwAAAD9tAAAAAAAAAAG4AgAANgAAAIei14Wi1+k/RCPOaWo95z8AAAA/fQAAAAAAAAABuQIAADYAAAD+IeD9IeDpP0QjzmlqPec/AAAAP40AAAAAAAAAAboCAAA2AAAA7iDx7SDx6T9EI85paj3nPwAAAD+NAAAAAAAAAAG7AgAANgAAAN8fAt4fAuo/RCPOaWo95z8AAAA/nAAAAAAAAAABvAIAADYAAAC/HSS+HSTqP6E+5buvM+c/AAAAP5wAAAAAAAAAAb0CAAA2AAAArxw1rhw16j+hPuW7rzPnPwAAAD+sAAAAAAAAAAG+AgAANgAAAI8aV44aV+o//ln8DfUp5z8AAAA/rAAAAAAAAAABvwIAADYAAAB/GWh+GWjqP/5Z/A31Kec/AAAAP7sAAAAAAAAAAcACAAA2AAAA55eB5peB6j/+WfwN9SnnPwAAAD+7AAAAAAAAAAHBAgAANgAAANiWktaWkuo/WnUTYDog5z8AAAA/ywAAAAAAAAABwgIAADYAAABQFptOFpvqP1p1E2A6IOc/AAAAP8sAAAAAAAAAAcMCAAA2AAAAPxWsPhWs6j9adRNgOiDnPwAAAD/bAAAAAAAAAAHEAgAANgAAAC8UvS4Uveo/t5Aqsn8W5z8AAAA/2wAAAAAAAAABxQIAADYAAACYktaWktbqPxWsQQTFDOc/AAAAP+oAAAAAAAAAAcYCAAA2AAAAABHw/hDw6j8VrEEExQznPwAAAD/qAAAAAAAAAAHHAgAANgAAAPAPAe8PAes/FaxBBMUM5z8AAAA/+gAAAAAAAAAByAIAADYAAABXjhpXjhrrP3LHWFYKA+c/AAAAP/oAAAAAAAAAAckCAAA2AAAAOIw8N4w86z9yx1hWCgPnPwAAAD8KAQAAAAAAAAHKAgAANgAAAKAKVp8KVus/csdYVgoD5z8AAAA/CgEAAAAAAAABywIAADYAAACACHh/CHjrP3LHWFYKA+c/AAAAPxkBAAAAAAAAAcwCAAA2AAAA2IWi14Wi6z9yx1hWCgPnPwAAAD8ZAQAAAAAAAAHNAgAANgAAALmDxLeDxOs/csdYVgoD5z8AAAA/KQEAAAAAAAABzgIAADYAAAAgAt4fAt7rP3LHWFYKA+c/AAAAPykBAAAAAAAAAc8CAAA2AAAAAQAAAAAA7D9yx1hWCgPnPwAAAD84AQAAAAAAAAHQAgAANgAAAGl+GWh+Gew/csdYVgoD5z8AAAA/SAEAAAAAAAAB0QIAADYAAADS/DLQ/DLsP3LHWFYKA+c/AAAAP0gBAAAAAAAAAdICAAA2AAAAOXtMOHtM7D9yx1hWCgPnPwAAAD9IAQAAAAAAAAHTAgAANgAAAKH5ZaD5Zew/csdYVgoD5z8AAAA/WAEAAAAAAAAB1AIAADYAAAAJeH8IeH/sP3LHWFYKA+c/AAAAP1gBAAAAAAAAAdUCAAA2AAAAcvaYcPaY7D9yx1hWCgPnPwAAAD9nAQAAAAAAAAHWAgAANgAAAGH1qWD1qew/csdYVgoD5z8AAAA/dwEAAAAAAAAB1wIAADYAAADZdLLYdLLsP3LHWFYKA+c/AAAAP3cBAAAAAAAAAdgCAAA2AAAAUfS6UPS67D9yx1hWCgPnPwAAAD+HAQAAAAAAAAHZAgAANgAAAMlzw8hzw+w/z+JvqE/55j8AAAA/YQIAAAAAAAAB2gIAADYAAABB88tA88vsP8/ib6hP+eY/AAAAP2ECAAAAAAAAAdsCAAA2AAAA15aS1paS3j/qJsB0QF7pPwAAAD8AAAAAAAAAAAHcAgAANgAAAMaVo8aVo94/6ibAdEBe6T8AAAA/PgAAAAAAAAAB3QIAADYAAACXktaWktbeP+omwHRAXuk/AAAAPz4AAAAAAAAAAd4CAAA2AAAAZ48JZ48J3z/qJsB0QF7pPwAAAD9OAAAAAAAAAAHfAgAANgAAAAeJbweJb98/6ibAdEBe6T8AAAA/TgAAAAAAAAAB4AIAADYAAAC5g8S3g8TfP+omwHRAXuk/AAAAP14AAAAAAAAAAeECAAA2AAAArT4VrD4V4D/qJsB0QF7pPwAAAD9eAAAAAAAAAAHiAgAANgAAAH07SHw7SOA/6ibAdEBe6T8AAAA/bQAAAAAAAAAB4wIAADYAAAA9N4w8N4zgP+omwHRAXuk/AAAAP20AAAAAAAAAAeQCAAA2AAAA/jLQ/DLQ4D9HQtfGhVTpPwAAAD99AAAAAAAAAAHlAgAANgAAAM4vA80vA+E/R0LXxoVU6T8AAAA/jAAAAAAAAAAB5gIAADYAAAAGq08Fq0/hP0dC18aFVOk/AAAAP4wAAAAAAAAAAecCAAA2AAAATieLTSeL4T9HQtfGhVTpPwAAAD+MAAAAAAAAAAHoAgAANgAAAJajxpWjxuE/R0LXxoVU6T8AAAA/nAAAAAAAAAAB6QIAADYAAADfHwLeHwLiP0dC18aFVOk/AAAAP5wAAAAAAAAAAeoCAAA2AAAAF5tOFptO4j9HQtfGhVTpPwAAAD+sAAAAAAAAAAHrAgAANgAAANeWktaWkuI/R0LXxoVU6T8AAAA/rAAAAAAAAAAB7AIAADYAAAAAEfD+EPDiP0dC18aFVOk/AAAAP7sAAAAAAAAAAe0CAAA2AAAAwAw0vww04z9HQtfGhVTpPwAAAD+7AAAAAAAAAAHuAgAANgAAAOiGkeeGkeM/R0LXxoVU6T8AAAA/ywAAAAAAAAAB7wIAADYAAACpgtWngtXjP0dC18aFVOk/AAAAP9sAAAAAAAAAAfACAAA2AAAA4f0h4P0h5D9HQtfGhVTpPwAAAD/bAAAAAAAAAAHxAgAANgAAAKH5ZaD5ZeQ/R0LXxoVU6T8AAAA/6gAAAAAAAAAB8gIAADYAAADqdaHodaHkP0dC18aFVOk/AAAAP+oAAAAAAAAAAfMCAAA2AAAAqXHlqHHl5D9HQtfGhVTpPwAAAD/6AAAAAAAAAAH0AgAANgAAAHpuGHluGOU/R0LXxoVU6T8AAAA/+gAAAAAAAAAB9QIAADYAAADC6lPB6lPlP0dC18aFVOk/AAAAPwkBAAAAAAAAAfYCAAA2AAAAkueGkeeG5T9HQtfGhVTpPwAAAD8JAQAAAAAAAAH3AgAANgAAAOpkselkseU/R0LXxoVU6T8AAAA/GQEAAAAAAAAB+AIAADYAAABT48pR48rlP6Rd7hjLSuk/AAAAPxkBAAAAAAAAAfkCAAA2AAAAqmD1qWD15T+kXe4Yy0rpPwAAAD8pAQAAAAAAAAH6AgAANgAAAJpfBppfBuY/pF3uGMtK6T8AAAA/KQEAAAAAAAAB+wIAADYAAACLXheKXhfmPwF5BWsQQek/AAAAPzgBAAAAAAAAAfwCAAA2AAAAA94fAt4f5j8BeQVrEEHpPwAAAD84AQAAAAAAAAH9AgAANgAAAGtcOWpcOeY/AXkFaxBB6T8AAAA/SAEAAAAAAAAB/gIAADYAAADj20Hi20HmP16UHL1VN+k/AAAAP0gBAAAAAAAAAf8CAAA2AAAAS1pbSlpb5j9elBy9VTfpPwAAAD9YAQAAAAAAAAEAAwAANgAAADtZbDpZbOY/XpQcvVU36T8AAAA/WAEAAAAAAAABAQMAADYAAACj14Wi14XmP16UHL1VN+k/AAAAP2cBAAAAAAAAAQIDAAA2AAAADFafClaf5j9elBy9VTfpPwAAAD9nAQAAAAAAAAEDAwAANgAAAGPTyWLTyeY/u68zD5st6T8AAAA/dwEAAAAAAAABBAMAADYAAABE0etC0evmP7uvMw+bLek/AAAAP3cBAAAAAAAAAQUDAAA2AAAAJM8NI88N5z8Xy0ph4CPpPwAAAD+GAQAAAAAAAAEGAwAANgAAAItNJ4tNJ+c/F8tKYeAj6T8AAAA/hgEAAAAAAAABBwMAADYAAAD0y0Dzy0DnPxfLSmHgI+k/AAAAP5YBAAAAAAAAAQgDAAA2AAAA1Mli08li5z905mGzJRrpPwAAAD+WAQAAAAAAAAEJAwAANgAAALTHhLPHhOc/dOZhsyUa6T8AAAA/pgEAAAAAAAABCgMAADYAAACUxaaTxabnP3TmYbMlGuk/AAAAP6YBAAAAAAAAAQsDAAA2AAAA7ULR60LR5z905mGzJRrpPwAAAD+1AQAAAAAAAAEMAwAANgAAAETA+0PA++c/dOZhsyUa6T8AAAA/tQEAAAAAAAABDQMAADYAAACdPSacPSboP3TmYbMlGuk/AAAAP8UBAAAAAAAAAQ4DAAA2AAAA9LpQ9LpQ6D905mGzJRrpPwAAAD/FAQAAAAAAAAEPAwAANgAAAMW3g8S3g+g/dOZhsyUa6T8AAAA/1QEAAAAAAAABEAMAADYAAACVtLaUtLboP9IBeQVrEOk/AAAAP9UBAAAAAAAAAREDAAA2AAAA7jHh7DHh6D/SAXkFaxDpPwAAAD/kAQAAAAAAAAESAwAANgAAAEavC0WvC+k/Lx2QV7AG6T8AAAA/5AEAAAAAAAABEwMAADYAAACeLDadLDbpP+lTvvs68+g/AAAAP/QBAAAAAAAAARQDAAA2AAAABqtPBatP6T/pU777OvPoPwAAAD/0AQAAAAAAAAEVAwAANgAAAG8paW0paek/Rm/VTYDp6D8AAAA/AwIAAAAAAAABFgMAADYAAADnqHHlqHHpP0Zv1U2A6eg/AAAAPxMCAAAAAAAAARcDAAA2AAAAXih6XSh66T+jiuyfxd/oPwAAAD8TAgAAAAAAAAEYAwAANgAAANangtWnguk/o4rsn8Xf6D8AAAA/EwIAAAAAAAABGQMAADYAAABOJ4tNJ4vpP6OK7J/F3+g/AAAAP5ACAAAAAAAAARoDAAA2AAAAxqaTxaaT6T+jiuyfxd/oPwAAAD+QAgAAAAAAAAEbAwAANgAAAD4mnD0mnOk/o4rsn8Xf6D8AAAA/oAIAAAAAAAABHAMAADYAAAAuJa0tJa3pP6OK7J/F3+g/AAAAP6ACAAAAAAAAAR0DAAA2AAAAp6S1paS16T+jiuyfxd/oPwAAAD+vAgAAAAAAAAEeAwAANgAAAB8kvh0kvuk/o4rsn8Xf6D8AAAA/rwIAAAAAAAABHwMAADYAAACHoteFotfpP6OK7J/F3+g/AAAAP78CAAAAAAAAASADAAA2AAAA7iDx7SDx6T+jiuyfxd/oPwAAAD/kAgAAAAAAAAEhAwAANgAAAM8eE84eE+o/o4rsn8Xf6D8AAAA/9AIAAAAAAAABIgMAADYAAAA3nSw2nSzqP6OK7J/F3+g/AAAAP/QCAAAAAAAAASMDAAA2AAAAnhtGnhtG6j+jiuyfxd/oPwAAAD8DAwAAAAAAAAEkAwAANgAAAH8ZaH4ZaOo/o4rsn8Xf6D8AAAA/AwMAAAAAAAABJQMAADYAAADnl4Hml4HqP6OK7J/F3+g/AAAAPxMDAAAAAAAAASYDAAA2AAAAyJWjxpWj6j+jiuyfxd/oPwAAAD8TAwAAAAAAAAEnAwAANgAAALeUtLaUtOo/o4rsn8Xf6D8AAAA/IgMAAAAAAAABKAMAADYAAAAfE84eE87qP6OK7J/F3+g/AAAAPyIDAAAAAAAAASkDAAA2AAAAEBLfDhLf6j+jiuyfxd/oPwAAAD8yAwAAAAAAAAEqAwAANgAAAIiR54aR5+o/o4rsn8Xf6D8AAAA/MgMAAAAAAAABKwMAADYAAAB4kPh2kPjqPwCmA/IK1ug/AAAAP0IDAAAAAAAAASwDAAA2AAAA8A8B7w8B6z8ApgPyCtboPwAAAD9RAwAAAAAAAAEtAwAANgAAANangtWngqU/Ni6kiuyf1T8AAAA/AAAAAAAAAAABLgMAADYAAABVsPpUsPqkPzYupIrsn9U/AAAAP6UAAAAAAAAAAS8DAAA2AAAA1Lhy1LhypD82LqSK7J/VPwAAAD+lAAAAAAAAAAEwAwAANgAAANPJYtPJYqM/Ni6kiuyf1T8AAAA/tQAAAAAAAAABMQMAADYAAABR48pR48qhPzYupIrsn9U/AAAAP7UAAAAAAAAAATIDAAA2AAAAoApWnwpWnz82LqSK7J/VPwAAAD/EAAAAAAAAAAEzAwAANgAAAJw9Jpw9Jpw/Ni6kiuyf1T8AAAA/xAAAAAAAAAABNAMAADYAAACaXwaaXwaaPzYupIrsn9U/AAAAP9QAAAAAAAAAATUDAAA2AAAAmIHml4Hmlz82LqSK7J/VPwAAAD/UAAAAAAAAAAE2AwAANgAAAJajxpWjxpU/Ni6kiuyf1T8AAAA/5AAAAAAAAAABNwMAADYAAACS1paS1paSPzYupIrsn9U/AAAAP/MAAAAAAAAAATgDAAA2AAAAkPh2kPh2kD82LqSK7J/VPwAAAD/zAAAAAAAAAAE5AwAANgAAAB0Tzh4Tzo4/Ni6kiuyf1T8AAAA/8wAAAAAAAAABOgMAADYAAAAdNa4cNa6MPzYupIrsn9U/AAAAPwMBAAAAAAAAATsDAAA2AAAAG1eOGleOij82LqSK7J/VPwAAAD8iAQAAAAAAAAE8AwAANgAAABt5bhh5bog/Ni6kiuyf1T8AAAA/QQEAAAAAAAABPQMAADYAAAAVm04Wm06GPzYupIrsn9U/AAAAP1EBAAAAAAAAAT4DAAA2AAAAFZtOFptOhj9893XmYbPVPwAAAD8NAgAAAAAAAAE/AwAANgAAABWbThabToY/wsBHQtfG1T8AAAA/DQIAAAAAAAABQAMAADYAAAAVvS4UvS6EPweKGZ5M2tU/AAAAPywCAAAAAAAAAUEDAAA2AAAAFb0uFL0uhD+THL1VNwHWPwAAAD8sAgAAAAAAAAFCAwAANgAAABW9LhS9LoQ/2uWOsawU1j8AAAA/OwIAAAAAAAABQwMAADYAAAAVvS4UvS6EPx+vYA0iKNY/AAAAPzsCAAAAAAAAAUQDAAA2AAAAE98OEt8Ogj+rQQTFDE/WPwAAAD9LAgAAAAAAAAFFAwAANgAAABPfDhLfDoI/N9SnfPd11j8AAAA/SwIAAAAAAAABRgMAADYAAAAT3w4S3w6CPwkwHZBXsNY/AAAAP1sCAAAAAAAAAUcDAAA2AAAAE98OEt8Ogj/ai5Kjt+rWPwAAAD9bAgAAAAAAAAFIAwAANgAAABPfDhLfDoI/Zx42W6IR1z8AAAA/agIAAAAAAAABSQMAADYAAAAT3w4S3w6CP/Kw2RKNONc/AAAAP2oCAAAAAAAAAUoDAAA2AAAAE98OEt8Ogj/EDE8m7XLXPwAAAD96AgAAAAAAAAFLAwAANgAAABPfDhLfDoI/UJ/y3deZ1z8AAAA/egIAAAAAAAABTAMAADYAAAAT3w4S3w6CPyH7Z/E31Nc/AAAAP4oCAAAAAAAAAU0DAAA2AAAAE98OEt8Ogj+tjQupIvvXPwAAAD+KAgAAAAAAAAFOAwAANgAAABPfDhLfDoI/9FbdBJgO2D8AAAA/mQIAAAAAAAABTwMAADYAAAAT3w4S3w6CP8WyUhj4SNg/AAAAP5kCAAAAAAAAAVADAAA2AAAAE98OEt8Ogj9RRfbP4m/YPwAAAD+pAgAAAAAAAAFRAwAANgAAABPfDhLfDoI/3deZh82W2D8AAAA/qQIAAAAAAAABUgMAADYAAAAT3w4S3w6CP/T84Pai5Ng/AAAAP7gCAAAAAAAAAVMDAAA2AAAAE98OEt8Ogj/HWFYKAx/ZPwAAAD+4AgAAAAAAAAFUAwAANgAAABPfDhLfDoI/3n2dedhs2T8AAAA/yAIAAAAAAAABVQMAADYAAAAeAt4fAt5/Pw7IK1iDCNo/AAAAP8gCAAAAAAAAAVYDAAA2AAAAHgLeHwLefz9rtkQjzmnaPwAAAD/IAgAAAAAAAAFXAwAANgAAAB4C3h8C3n8/4cmkXe4Y2z8AAAA/yAIAAAAAAAABWAMAADYAAAAeAt4fAt5/P8pKYeAjods/AAAAP9cCAAAAAAAAAVkDAAA2AAAAHgLeHwLefz9uAkwH5BXcPwAAAD/XAgAAAAAAAAFaAwAANgAAAB5GnhtGnns/ELo2LqSK3D8AAAA/5wIAAAAAAAABWwMAADYAAAAWil4Xil53P26oT/nu69w/AAAAP+cCAAAAAAAAAVwDAAA2AAAAFopeF4pedz+GzZZoxDndPwAAAD/3AgAAAAAAAAFdAwAANgAAABbOHhPOHnM/nfLd15mH3T8AAAA/BgMAAAAAAAABXgMAADYAAAAWzh4Tzh5zP3BOU+v5wd0/AAAAPwYDAAAAAAAAAV8DAAA2AAAAFs4eE84ecz/74Pai5OjdPwAAAD8GAwAAAAAAAAFgAwAANgAAABbOHhPOHnM/iHOaWs8P3j8AAAA/FgMAAAAAAAABYQMAADYAAAAWzh4Tzh5zPxMGPhK6Nt4/AAAAPxYDAAAAAAAAAWIDAAA2AAAAFs4eE84ecz+fmOHJpF3ePwAAAD8lAwAAAAAAAAFjAwAANgAAABbOHhPOHnM/LCuFgY+E3j8AAAA/JQMAAAAAAAABZAMAADYAAAAWzh4Tzh5zP7e9KDl6q94/AAAAPzUDAAAAAAAAAWUDAAA2AAAAFs4eE84ecz9DUMzwZNLePwAAAD81AwAAAAAAAAFmAwAANgAAABbOHhPOHnM/FKxBBMUM3z8AAAA/RQMAAAAAAAABZwMAADYAAAAWzh4Tzh5zP+YHtxclR98/AAAAP0UDAAAAAAAAAWgDAAA2AAAAFs4eE84ecz+4YywrhYHfPwAAAD9UAwAAAAAAAAFpAwAANgAAABbOHhPOHnM/0IhzmlrP3z8AAAA/ZAMAAAAAAAABagMAADYAAAAWzh4Tzh5zP1Fy9FbdBOA/AAAAP2QDAAAAAAAAAWsDAAA2AAAAFs4eE84ecz+A6YC8gjXgPwAAAD90AwAAAAAAAAFsAwAANgAAABbOHhPOHnM/r2ANIihm4D8AAAA/dAMAAAAAAAABbQMAADYAAAAWzh4Tzh5zP93XmYfNluA/AAAAP4MDAAAAAAAAAW4DAAA2AAAAFs4eE84ecz9paj0/uL3gPwAAAD+DAwAAAAAAAAFvAwAANgAAABbOHhPOHnM/Uhj4SOja4D8AAAA/kwMAAAAAAAABcAMAADYAAAAWzh4Tzh5zPzvGslIY+OA/AAAAP5MDAAAAAAAAAXEDAAA2AAAAFs4eE84ecz8kdG1cSBXhPwAAAD+iAwAAAAAAAAFyAwAANgAAABbOHhPOHnM/aj0/uL0o4T8AAAA/ogMAAAAAAAABcwMAADYAAAAWzh4Tzh5zPw0iKGZ4MuE/AAAAP7IDAAAAAAAAAXQDAAA2AAAAFs4eE84ecz+wBhEUMzzhPwAAAD+yAwAAAAAAAAF1AwAANgAAABbOHhPOHnM/9c/ib6hP4T8AAAA/wgMAAAAAAAABdgMAADYAAAAWzh4Tzh5zP5i0yx1jWeE/AAAAP9EDAAAAAAAAAXcDAAA2AAAAFs4eE84ecz/ffZ152GzhPwAAAD/RAwAAAAAAAAF4AwAANgAAABbOHhPOHnM/xytYgwiK4T8AAAA/0QMAAAAAAAABeQMAADYAAAAWzh4Tzh5zPw31Kd99neE/AAAAP+EDAAAAAAAAAXoDAAA2AAAAFs4eE84ecz/2ouTorbrhPwAAAD/xAwAAAAAAAAF7AwAANgAAABbOHhPOHnM/31Cf8t3X4T8AAAA/8QMAAAAAAAABfAMAADYAAAAWzh4Tzh5zP8j+WfwN9eE/AAAAP/EDAAAAAAAAAX0DAAA2AAAAFs4eE84ecz8OyCtYgwjiPwAAAD8ABAAAAAAAAAF+AwAANgAAABbOHhPOHnM/93XmYbMl4j8AAAA/EAQAAAAAAAABfwMAADYAAAAWzh4Tzh5zPz0/uL0oOeI/AAAAPxAEAAAAAAAAAYADAAA2AAAAFs4eE84ecz8l7XLHWFbiPwAAAD8QBAAAAAAAAAGBAwAANgAAABbOHhPOHnM/a7ZEI85p4j8AAAA/HwQAAAAAAAABggMAADYAAAAWil4Xil53P7F/Fn9DfeI/AAAAPx8EAAAAAAAAAYMDAAA2AAAAFopeF4pedz/3SOjauJDiPwAAAD8vBAAAAAAAAAGEAwAANgAAABaKXheKXnc/PhK6Ni6k4j8AAAA/PwQAAAAAAAABhQMAADYAAAAWil4Xil53P4Pbi5Kjt+I/AAAAPz8EAAAAAAAAAYYDAAA2AAAAFopeF4pedz/JpF3uGMviPwAAAD9OBAAAAAAAAAGHAwAANgAAABaKXheKXnc/D24vSo7e4j8AAAA/TgQAAAAAAAABiAMAADYAAAAeRp4bRp57P/gb6lO+++I/AAAAP14EAAAAAAAAAYkDAAA2AAAAHkaeG0aeez/gyaRd7hjjPwAAAD9eBAAAAAAAAAGKAwAANgAAAB4C3h8C3n8/EEExw5NJ4z8AAAA/bgQAAAAAAAABiwMAADYAAAAeAt4fAt5/Pz64vSg5euM/AAAAP24EAAAAAAAAAYwDAAA2AAAAHgLeHwLefz9uL0qO3qrjPwAAAD99BAAAAAAAAAGNAwAANgAAAB4C3h8C3n8/nKbW84Pb4z8AAAA/fQQAAAAAAAABjgMAADYAAAAeAt4fAt5/P8odY1kpDOQ/AAAAP40EAAAAAAAAAY8DAAA2AAAAHgLeHwLefz+0yx1jWSnkPwAAAD+NBAAAAAAAAAGQAwAANgAAAB4C3h8C3n8/nXnYbIlG5D8AAAA/nAQAAAAAAAABkQMAADYAAAAeAt4fAt5/P4Unk3a5Y+Q/AAAAP5wEAAAAAAAAAZIDAAA2AAAAHgLeHwLefz9u1U2A6YDkPwAAAD+sBAAAAAAAAAGTAwAANgAAAB4C3h8C3n8/tJ4f3F6U5D8AAAA/rAQAAAAAAAABlAMAADYAAAAeAt4fAt5/P/tn8TfUp+Q/AAAAP7wEAAAAAAAAAZUDAAA2AAAAHgLeHwLefz9AMcOTSbvkPwAAAD+8BAAAAAAAAAGWAwAANgAAAB4C3h8C3n8/4xWsQQTF5D8AAAA/ywQAAAAAAAABlwMAADYAAAAeAt4fAt5/P4b6lO++zuQ/AAAAP8sEAAAAAAAAAZgDAAA2AAAAHgLeHwLefz8p332dedjkPwAAAD/bBAAAAAAAAAGZAwAANgAAAB4C3h8C3n8/b6hP+e7r5D8AAAA/2wQAAAAAAAABmgMAADYAAAAeAt4fAt5/P1hWCgMfCeU/AAAAP+sEAAAAAAAAAZsDAAA2AAAAHgLeHwLefz9BBMUMTyblPwAAAD/rBAAAAAAAAAGcAwAANgAAAB4C3h8C3n8/KrJ/Fn9D5T8AAAA/+gQAAAAAAAABnQMAADYAAAAeAt4fAt5/P7VEI85pauU/AAAAP/oEAAAAAAAAAZ4DAAA2AAAAHgLeHwLefz+IoJjhyaTlPwAAAD8KBQAAAAAAAAGfAwAANgAAAB4C3h8C3n8/EzM8mbTL5T8AAAA/CgUAAAAAAAABoAMAADYAAAAeAt4fAt5/P4dzmlrPD+Y/AAAAPxkFAAAAAAAAAaEDAAA2AAAAHgLeHwLefz8UBj4SujbmPwAAAD8ZBQAAAAAAAAGiAwAANgAAAB4C3h8C3n8/oJjhyaRd5j8AAAA/KQUAAAAAAAABowMAADYAAAAeAt4fAt5/P4hGnNPUeuY/AAAAPykFAAAAAAAAAaQDAAA2AAAAHgLeHwLefz9x9FbdBJjmPwAAAD85BQAAAAAAAAGlAwAANgAAAB4C3h8C3n8/uL0oOXqr5j8AAAA/SAUAAAAAAAABpgMAADYAAAAeAt4fAt5/P/2G+pTvvuY/AAAAP0gFAAAAAAAAAacDAAA2AAAAHgLeHwLefz+ga+NCqsjmPwAAAD9IBQAAAAAAAAGoAwAANgAAAB4C3h8C3n8/Q1DM8GTS5j8AAAA/WAUAAAAAAAABqQMAADYAAAAeAt4fAt5/P+Y0tZ4f3OY/AAAAP2gFAAAAAAAAAaoDAAA2AAAAHgLeHwLefz+JGZ5M2uXmPwAAAD9oBQAAAAAAAAGrAwAANgAAABPfDhLfDoI/LP6G+pTv5j8AAAA/dwUAAAAAAAABrAMAADYAAAAT3w4S3w6CP3LHWFYKA+c/AAAAP3cFAAAAAAAAAa0DAAA2AAAAE98OEt8Ogj+3kCqyfxbnPwAAAD+HBQAAAAAAAAGuAwAANgAAABPfDhLfDoI//ln8DfUp5z8AAAA/hwUAAAAAAAABrwMAADYAAAAT3w4S3w6CP+cHtxclR+c/AAAAP5YFAAAAAAAAAbADAAA2AAAAE98OEt8Ogj9ymlrPD27nPwAAAD+WBQAAAAAAAAGxAwAANgAAABPfDhLfDoI/RfbP4m+o5z8AAAA/pgUAAAAAAAABsgMAADYAAAAT3w4S3w6CPxZSRfbP4uc/AAAAP6YFAAAAAAAAAbMDAAA2AAAAE98OEt8Ogj+i5OitugnoPwAAAD+2BQAAAAAAAAG0AwAANgAAABW9LhS9LoQ/0Vt1E2A66D8AAAA/tgUAAAAAAAABtQMAADYAAAAVvS4UvS6EP13uGMtKYeg/AAAAP8UFAAAAAAAAAbYDAAA2AAAAFb0uFL0uhD+it+omwHToPwAAAD/FBQAAAAAAAAG3AwAANgAAABWbThabToY/6IC8gjWI6D8AAAA/1QUAAAAAAAABuAMAADYAAAAVm04Wm06GPy9Kjt6qm+g/AAAAP9UFAAAAAAAAAbkDAAA2AAAAFZtOFptOhj91E2A6IK/oPwAAAD/lBQAAAAAAAAG6AwAANgAAABWbThabToY/GPhI6Nq46D8AAAA/5QUAAAAAAAABuwMAADYAAAAVm04Wm06GP13BGkRQzOg/AAAAP/QFAAAAAAAAAbwDAAA2AAAAFZtOFptOhj9Gb9VNgOnoPwAAAD/0BQAAAAAAAAG9AwAANgAAABt5bhh5bog/6VO++zrz6D8AAAA/BAYAAAAAAAABvgMAADYAAAAbeW4YeW6IP9IBeQVrEOk/AAAAPwQGAAAAAAAAAb8DAAA2AAAAHTWuHDWujD+7rzMPmy3pPwAAAD8TBgAAAAAAAAHAAwAANgAAAB0Tzh4Tzo4/pF3uGMtK6T8AAAA/EwYAAAAAAAABwQMAADYAAACS54aR54aRPy/wkdC1cek/AAAAPyMGAAAAAAAAAcIDAAA2AAAAlMWmk8Wmkz9fZx42W6LpPwAAAD8jBgAAAAAAAAHDAwAANgAAAJiS1paS1pY/jd6qmwDT6T8AAAA/MwYAAAAAAAABxAMAADYAAACaXwaaXwaaPwEfCV0bF+o/AAAAPzMGAAAAAAAAAcUDAAA2AAAAnE4Wm04Wmz/Uen5we1HqPwAAAD9CBgAAAAAAAAHGAwAANgAAAJ4bRp4bRp4/SLvcMZaV6j8AAAA/QgYAAAAAAAABxwMAADYAAADQ/DLQ/DKgP3cyaZc7xuo/AAAAP1IGAAAAAAAAAcgDAAA2AAAA0utC0etCoT+mqfX84PbqPwAAAD9SBgAAAAAAAAHJAwAANgAAANLaUtLaUqI/1SCCYoYn6z8AAAA/YgYAAAAAAAABygMAADYAAABU0tpS0tqiP77OPGy2ROs/AAAAP2IGAAAAAAAAAcsDAAA2AAAAVMHqU8Hqoz+nfPd15mHrPwAAAD9xBgAAAAAAAAHMAwAANgAAAFTB6lPB6qM/7EXJ0Vt16z8AAAA/cQYAAAAAAAABzQMAADYAAADUuHLUuHKkPzIPmy3RiOs/AAAAP4EGAAAAAAAAAc4DAAA2AAAA1Lhy1LhypD952GyJRpzrPwAAAD+QBgAAAAAAAAHPAwAANgAAANangtWngqU/YoYnk3a56z8AAAA/kAYAAAAAAAAB0AMAADYAAADWp4LVp4KlP0o04pym1us/AAAAP6AGAAAAAAAAAdEDAAA2AAAAVZ8KVp8Kpj/tGMtKYeDrPwAAAD+wBgAAAAAAAAHSAwAANgAAAFWfClafCqY/vnRAXsEa7D8AAAA/sAYAAAAAAAAB0wMAADYAAABVnwpWnwqmP6gi+2fxN+w/AAAAP78GAAAAAAAAAdQDAAA2AAAAVZ8KVp8Kpj+R0LVxIVXsPwAAAD+/BgAAAAAAAAHVAwAANgAAANaWktaWkqY/eX5we1Fy7D8AAAA/zwYAAAAAAAAB1gMAADYAAADWlpLWlpKmP79HQtfGhew/AAAAP88GAAAAAAAAAdcDAAA2AAAA1paS1paSpj8FERQzPJnsPwAAAD/fBgAAAAAAAAHYAwAANgAAANaWktaWkqY/777OPGy27D8AAAA/3wYAAAAAAAAB2QMAADYAAADWlpLWlpKmPzSIoJjhyew/AAAAP+4GAAAAAAAAAdoDAAA2AAAA1paS1paSpj8dNluiEefsPwAAAD/uBgAAAAAAAAHbAwAANgAAANaWktaWkqY/wBpEUMzw7D8AAAA//gYAAAAAAAAB3AMAADYAAADWlpLWlpKmP6nI/ln8De0/AAAAP/4GAAAAAAAAAd0DAAA2AAAAV44aV44apz/ukdC1cSHtPwAAAD8NBwAAAAAAAAHeAwAANgAAAFeOGleOGqc/NVuiEec07T8AAAA/DQcAAAAAAAAB3wMAADYAAABXjhpXjhqnP3skdG1cSO0/AAAAPx0HAAAAAAAAAeADAAA2AAAAV44aV44apz/B7UXJ0VvtPwAAAD8dBwAAAAAAAAHhAwAANgAAAFeOGleOGqc/B7cXJUdv7T8AAAA/LQcAAAAAAAAB4gMAADYAAABXjhpXjhqnP0yA6YC8gu0/AAAAPy0HAAAAAAAAAeMDAAA2AAAAV44aV44apz+SSbvcMZbtPwAAAD88BwAAAAAAAAHkAwAANgAAAFeOGleOGqc/2RKNOKep7T8AAAA/PAcAAAAAAAAB5QMAADYAAABXjhpXjhqnP3z3deZhs+0/AAAAP0wHAAAAAAAAAeYDAAA2AAAAV44aV44apz8HihmeTNrtPwAAAD9MBwAAAAAAAAHnAwAANgAAAFeOGleOGqc/TVPr+cHt7T8AAAA/XAcAAAAAAAAB6AMAADYAAABXjhpXjhqnPzYBpgPyCu4/AAAAP1wHAAAAAAAAAekDAAA2AAAAV44aV44apz97yndfZx7uPwAAAD9rBwAAAAAAAAHqAwAANgAAAFeOGleOGqc/ZXgyaZc77j8AAAA/awcAAAAAAAAB6wMAADYAAABXjhpXjhqnPwhdGxdSRe4/AAAAP3sHAAAAAAAAAewDAAA2AAAA1paS1paSpj9OJu1yx1juPwAAAD+KBwAAAAAAAAHtAwAANgAAANaWktaWkqY/lO++zjxs7j8AAAA/igcAAAAAAAAB7gMAADYAAADWlpLWlpKmPzbUp3z3de4/AAAAP5oHAAAAAAAAAe8DAAA2AAAAVZ8KVp8Kpj/ZuJAqsn/uPwAAAD+aBwAAAAAAAAHwAwAANgAAAFWfClafCqY/H4JihieT7j8AAAA/qgcAAAAAAAAB8QMAADYAAABVnwpWnwqmP8NmSzTinO4/AAAAP6oHAAAAAAAAAfIDAAA2AAAAVZ8KVp8Kpj9mSzTinKbuPwAAAD+5BwAAAAAAAAHzAwAANgAAAFWfClafCqY/CTAdkFew7j8AAAA/yQcAAAAAAAAB9AMAADYAAABVnwpWnwqmP6wUBj4Suu4/AAAAPwcIAAAAAAAAAfUDAAA2AAAAVZ8KVp8Kpj9P+e7rzMPuPwAAAD8HCAAAAAAAAAH2AwAANgAAAFWfClafCqY/8d3XmYfN7j8AAAA/FwgAAAAAAAAB9wMAADYAAABVnwpWnwqmP5TCwEdC1+4/AAAAPxcIAAAAAAAAAfgDAAA2AAAAVZ8KVp8Kpj83p6n1/ODuPwAAAD8nCAAAAAAAAAH5AwAANgAAAFWfClafCqY/2ouSo7fq7j8AAAA/NggAAAAAAAAB+gMAADYAAABVnwpWnwqmP31we1Fy9O4/AAAAPzYIAAAAAAAAAfsDAAA2AAAAVZ8KVp8Kpj8gVWT/LP7uPwAAAD9GCAAAAAAAAAH8AwAANgAAAFWfClafCqY/wzlNrecH7z8AAAA/VggAAAAAAAAB/QMAADYAAADWlpLWlpKmPwoDHwldG+8/AAAAP8wJAAAAAAAAAf4DAAA2AAAAV44aV44apz9PzPBk0i7vPwAAAD/cCQAAAAAAAAH/AwAANgAAAFeOGleOGqc/8rDZEo047z8AAAA/CgoAAAAAAAABAAQAADYAAADXhaLXhaKnP/Kw2RKNOO8/AAAAP6cKAAAAAAAAAQEEAAA2AAAAWH0qWH0qqD/ysNkSjTjvPwAAAD+2CgAAAAAAAAECBAAANgAAANl0sth0sqg/8rDZEo047z8AAAA/xgoAAAAAAAABAwQAADYAAABZbDpZbDqpP/Kw2RKNOO8/AAAAP9YKAAAAAAAAAQQEAAA2AAAAW1tKWltKqj/ysNkSjTjvPwAAAD/WCgAAAAAAAAEFBAAANgAAAN1B4ttB4qs/8rDZEo047z8AAAA/1goAAAAAAAABBgQAADYAAADdMPLcMPKsP/Kw2RKNOO8/AAAAP+UKAAAAAAAAAQcEAAA2AAAA3R8C3h8Crj/ysNkSjTjvPwAAAD/lCgAAAAAAAAEIBAAANgAAAN8OEt8OEq8/lZXCwEdC7z8AAAA/9QoAAAAAAAABCQQAADYAAADx/hDw/hCwP5WVwsBHQu8/AAAAP/UKAAAAAAAAAQoEAAA2AAAAsfpUsPpUsD84eqtuAkzvPwAAAD8ECwAAAAAAAAELBAAANgAAAHH2mHD2mLA/OHqrbgJM7z8AAAA/FAsAAAAAAAABDAQAADYAAAAy8tww8tywPzh6q24CTO8/AAAAPxQLAAAAAAAAAQ0EAAA2AAAAMvLcMPLcsD/bXpQcvVXvPwAAAD/fCwAAAAAAAAEOBAAANgAAALLpZLHpZLE/216UHL1V7z8AAAA/XAwAAAAAAAABDwQAADYAAACz2HSy2HSyP9telBy9Ve8/AAAAP2wMAAAAAAAAARAEAAA2AAAANND8MtD8sj/bXpQcvVXvPwAAAD9sDAAAAAAAAAERBAAANgAAAHXDyHPDyLM/216UHL1V7z8AAAA/ewwAAAAAAAABEgQAADYAAAD1ulD0ulC0P35Dfcp3X+8/AAAAP3sMAAAAAAAAARMEAAA2AAAA96lg9algtT8hKGZ4MmnvPwAAAD+LDAAAAAAAAAEUBAAANgAAALalpLWlpLU/IShmeDJp7z8AAAA/iwwAAAAAAAABFQQAADYAAAD3mHD2mHC2PyEoZngyae8/AAAAP5sMAAAAAAAAARYEAAA2AAAAd5D4dpD4tj/EDE8m7XLvPwAAAD+bDAAAAAAAAAEXBAAANgAAALiDxLeDxLc/xAxPJu1y7z8AAAA/qgwAAAAAAAABGAQAADYAAAB5fwh4fwi4P8QMTybtcu8/AAAAP6oMAAAAAAAAARkEAAA2AAAAOXtMOHtMuD/EDE8m7XLvPwAAAD+6DAAAAAAAAAEaBAAANgAAALpy1Lhy1Lg/xAxPJu1y7z8AAAA/ygwAAAAAAAABGwQAADYAAAA5alw5aly5P8QMTybtcu8/AAAAP8oMAAAAAAAAARwEAAA2AAAAel0oel0ouj/EDE8m7XLvPwAAAD/KDAAAAAAAAAEdBAAANgAAAPtUsPpUsLo/ZvE31Kd87z8AAAA/2QwAAAAAAAABHgQAADYAAAA8SHw7SHy7P2bxN9SnfO8/AAAAP9oMAAAAAAAAAR8EAAA2AAAAfTtIfDtIvD9m8TfUp3zvPwAAAD/qDAAAAAAAAAEgBAAANgAAAP0y0Pwy0Lw/CtYggmKG7z8AAAA/6gwAAAAAAAABIQQAADYAAAA/Jpw9Jpy9PwrWIIJihu8/AAAAP/kMAAAAAAAAASIEAAA2AAAAfxlofhlovj+sugkwHZDvPwAAAD/5DAAAAAAAAAEjBAAANgAAAD8VrD4VrL4/UJ/y3deZ7z8AAAA/CQ0AAAAAAAABJAQAADYAAACBCHh/CHi/P/KD24uSo+8/AAAAPxkNAAAAAAAAASUEAAA2AAAAAAAAAAAAwD+WaMQ5Ta3vPwAAAD8ZDQAAAAAAAAEmBAAANgAAAMD7Q8D7Q8A/OE2t5we37z8AAAA/GQ0AAAAAAAABJwQAADYAAACA94eA94fAPzhNrecHt+8/AAAAPygNAAAAAAAAASgEAAA2AAAAQfPLQPPLwD9+Fn9DfcrvPwAAAD8oDQAAAAAAAAEpBAAANgAAAAHvDwHvD8E/fhZ/Q33K7z8AAAA/OA0AAAAAAAABKgQAADYAAADh7DHh7DHBP34Wf0N9yu8/AAAAP0gNAAAAAAAAASsEAAA2AAAA4ewx4ewxwT8g+2fxN9TvPwAAAD9IDQAAAAAAAAs=</ink>
</athena>
</file>

<file path=customXml/item23.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BtEAAAAAAAAAX0////DEFjdGlvblR5cGVWMQEAAAAHdmFsdWVfXwAIAgAAAAAAAAABBQAAAAQAAAAJDQAAAAkOAAAASysAAAAAAAAB8f////T///8AAAAAAQYAAAAEAAAACRAAAAAJEQAAAEtLAAAAAAAAAe7////0////AAAAAAEHAAAABAAAAAkTAAAACRQAAABhdwAAAAAAAAHr////9P///wAAAAABCAAAAAQAAAAJFgAAAAkXAAAAd34AAAAAAAAB6P////T///8AAAAABQkAAAANQ2xlYXJDYW52YXNWMQIAAAAJU3RhcnRUaW1lBFR5cGUABBAMQWN0aW9uVHlwZVYxAgAAAAIAAAAQoAAAAAAAAAHn////9P///wAAAAAFCgAAAA9QZW5BdHRyaWJ1dGVzVjEKAAAAB19jb2xvckEHX2NvbG9yUgdfY29sb3JHB19jb2xvckIKRml0VG9DdXJ2ZQZIZWlnaHQOSWdub3JlUHJlc3N1cmUNSXNIaWdobGlnaHRlcgVTaGFwZQVXaWR0aAAAAAAAAAAABAACAgICAQYBAQxCcnVzaFNoYXBlVjECAAAABgIAAAD/8FooAAAAAAAAACJAAAAF5v///wxCcnVzaFNoYXBlVjEBAAAAB3ZhbHVlX18ACAIAAAABAAAAAAAAAAAAIkAFCwAAAApJbmtUcmFjZVYxAwAAAA1MaXN0YDErX2l0ZW1zDExpc3RgMStfc2l6ZQ9MaXN0YDErX3ZlcnNpb24EAAAYU2hhcmVkLklua2luZy5JbmtQb2ludFtdAgAAAAgIAgAAAAkbAAAAHAAAABwAAAABDQAAAAoAAAD/8FooAAAAAAAAACJAAAAB5P///+b///8BAAAAAAAAAAAAIkABDgAAAAsAAAAJHQAAAB0AAAAdAAAAARAAAAAKAAAA//BaKAAAAAAAAAAiQAAAAeL////m////AQAAAAAAAAAAACJAAREAAAALAAAACR8AAAAoAAAAKAAAAAETAAAACgAAAP/wWigAAAAAAAAAIkAAAAHg////5v///wEAAAAAAAAAAAAiQAEUAAAACwAAAAkhAAAAXgAAAF4AAAABFgAAAAoAAAD/8FooAAAAAAAAACJAAAAB3v///+b///8BAAAAAAAAAAAAIkABFwAAAAsAAAAJIwAAAMkAAADJAAAABxsAAAAAAQAAACAAAAAECklua1BvaW50VjECAAAACSQAAAAJJQAAAAkmAAAACScAAAAJKAAAAAkpAAAACSoAAAAJKwAAAAksAAAACS0AAAAJLgAAAAkvAAAACTAAAAAJMQAAAAkyAAAACTMAAAAJNAAAAAk1AAAACTYAAAAJNwAAAAk4AAAACTkAAAAJOgAAAAk7AAAACTwAAAAJPQAAAAk+AAAACT8AAAANBAcdAAAAAAEAAAAgAAAABApJbmtQb2ludFYxAgAAAAlAAAAACUEAAAAJQgAAAAlDAAAACUQAAAAJRQAAAAlGAAAACUcAAAAJSAAAAAlJAAAACUoAAAAJSwAAAAlMAAAACU0AAAAJTgAAAAlPAAAACVAAAAAJUQAAAAlSAAAACVMAAAAJVAAAAAlVAAAACVYAAAAJVwAAAAlYAAAACVkAAAAJWgAAAAlbAAAACVwAAAANAwcfAAAAAAEAAABAAAAABApJbmtQb2ludFYxAgAAAAldAAAACV4AAAAJXwAAAAlgAAAACWEAAAAJYgAAAAljAAAACWQAAAAJZQAAAAlmAAAACWcAAAAJaAAAAAlpAAAACWoAAAAJawAAAAlsAAAACW0AAAAJbgAAAAlvAAAACXAAAAAJcQAAAAlyAAAACXMAAAAJdAAAAAl1AAAACXYAAAAJdwAAAAl4AAAACXkAAAAJegAAAAl7AAAACXwAAAAJfQAAAAl+AAAACX8AAAAJgAAAAAmBAAAACYIAAAAJgwAAAAmEAAAADRgHIQAAAAABAAAAgAAAAAQKSW5rUG9pbnRWMQI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0iByMAAAAAAQAAAAABAAAECklua1BvaW50VjEC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DTcFJAAAAApJbmtQb2ludFYxBAAAAAFYAVkOUHJlc3N1cmVGYWN0b3IJVGltZVN0YW1wAAAAAAYGCxACAAAAdNxCqQ92vD/eQse7nq/EPwAAAD8AAAAAAAAAAAElAAAAJAAAAGBdXV1dXb0/3kLHu56vxD8AAAA/CgEAAAAAAAABJgAAACQAAAAsX5LF+Cu/P95Cx7uer8Q/AAAAPwoBAAAAAAAAAScAAAAkAAAApnA9CtejwD/eQse7nq/EPwAAAD8aAQAAAAAAAAEoAAAAJAAAAP4xZZjL/sE/3kLHu56vxD8AAAA/KQEAAAAAAAABKQAAACQAAACmc0AN2qbDP95Cx7uer8Q/AAAAPykBAAAAAAAAASoAAAAkAAAATrUbguhOxT/eQse7nq/EPwAAAD85AQAAAAAAAAErAAAAJAAAAPr29vb29sY/3kLHu56vxD8AAAA/OQEAAAAAAAABLAAAACQAAADG+CtfksXIP95Cx7uer8Q/AAAAP0gBAAAAAAAAAS0AAAAkAAAAlvpgxy2Uyj/eQse7nq/EPwAAAD9IAQAAAAAAAAEuAAAAJAAAAD48PDw8PMw/3kLHu56vxD8AAAA/WAEAAAAAAAABLwAAACQAAAAOPnGk1wrOP95Cx7uer8Q/AAAAP1gBAAAAAAAAATAAAAAkAAAAjr/yJVmMzz/eQse7nq/EPwAAAD9oAQAAAAAAAAExAAAAJAAAAK3gE0d6rdA/3kLHu56vxD8AAAA/aAEAAAAAAAABMgAAACQAAACBgYGBgYHRP95Cx7uer8Q/AAAAP3cBAAAAAAAAATMAAAAkAAAAVSLvu4hV0j/eQse7nq/EPwAAAD93AQAAAAAAAAE0AAAAJAAAACnDXPaPKdM/eIqpf9naxD8AAAA/hwEAAAAAAAABNQAAACQAAADXo3A9CtfTP3iKqX/Z2sQ/AAAAP4cBAAAAAAAAATYAAAAkAAAAl2Qx/sqX1D94iql/2drEPwAAAD+XAQAAAAAAAAE3AAAAJAAAAEdFRUVFRdU/eIqpf9naxD8AAAA/lwEAAAAAAAABOAAAACQAAADfRawSed/VP3iKqX/Z2sQ/AAAAP6YBAAAAAAAAATkAAAAkAAAAQaYMc9k/1j94iql/2drEPwAAAD+mAQAAAAAAAAE6AAAAJAAAAKEGbdM5oNY/eIqpf9naxD8AAAA/tgEAAAAAAAABOwAAACQAAAABZ80zmgDXP3iKqX/Z2sQ/AAAAP7YBAAAAAAAAATwAAAAkAAAAKScnJycn1z/eQse7nq/EPwAAAD/FAQAAAAAAAAE9AAAAJAAAAE3ngBq0Tdc/3kLHu56vxD8AAAA/xQEAAAAAAAABPgAAACQAAABhxy2U+mDXP95Cx7uer8Q/AAAAP9UBAAAAAAAAAT8AAAAkAAAAYcctlPpg1z9G++T3Y4TEPwAAAD8zAgAAAAAAAAFAAAAAJAAAAKMJcNY8o9k/xm5UmUfi6z8AAAA/AAAAAAAAAAABQQAAACQAAADxiSO9VvDZP8ZuVJlH4us/AAAAP6wAAAAAAAAAAUIAAAAkAAAAUeqDHbdQ2j/g3FvoeNfrPwAAAD+8AAAAAAAAAAFDAAAAJAAAAO3q6urq6to/+UpjN6rM6z8AAAA/vAAAAAAAAAABRAAAACQAAABfK/jEkV7bPxS5aobbwes/AAAAP8sAAAAAAAAAAUUAAAAkAAAA5UuyGH/l2z8tJ3LVDLfrPwAAAD/bAAAAAAAAAAFGAAAAJAAAAIFMGeayf9w/R5V5JD6s6z8AAAA/2wAAAAAAAAABRwAAACQAAAAtLS0tLS3dP0eVeSQ+rOs/AAAAP+sAAAAAAAAAAUgAAAAkAAAAs03ngBq03T9HlXkkPqzrPwAAAD/rAAAAAAAAAAFJAAAAJAAAABWuR+F6FN4/R5V5JD6s6z8AAAA/6wAAAAAAAAABSgAAACQAAACJ7lS7IYjeP2ADgXNvoes/AAAAP/oAAAAAAAAAAUsAAAAkAAAAI++7iFUi3z9gA4Fzb6HrPwAAAD8KAQAAAAAAAAFMAAAAJAAAAJUvyWL8ld8/YAOBc2+h6z8AAAA/CgEAAAAAAAABTQAAACQAAAAOqEHbdA7gP3pxiMKglus/AAAAPxoBAAAAAAAAAU4AAAAkAAAAUrgehetR4D96cYjCoJbrPwAAAD8aAQAAAAAAAAFPAAAAJAAAAKA40msFn+A/k9+PEdKL6z8AAAA/KQEAAAAAAAABUAAAACQAAADa2NjY2NjgP61Nl2ADges/AAAAPykBAAAAAAAAAVEAAAAkAAAAAJkyzGX/4D/Hu56vNHbrPwAAAD85AQAAAAAAAAFSAAAAJAAAAEKpD3bcQuE/x7uerzR26z8AAAA/OQEAAAAAAAABUwAAACQAAAB02T+mDHPhP+Appv5la+s/AAAAP0gBAAAAAAAAAVQAAAAkAAAApAlw1jyj4T/7l61Nl2DrPwAAAD9IAQAAAAAAAAFVAAAAJAAAAPKJI71W8OE/FAa1nMhV6z8AAAA/WAEAAAAAAAABVgAAACQAAAA0mgBnzTPiPxQGtZzIVes/AAAAP1gBAAAAAAAAAVcAAAAkAAAAgBq0TeeA4j8UBrWcyFXrPwAAAD9oAQAAAAAAAAFYAAAAJAAAALJK5H0XseI/FAa1nMhV6z8AAAA/aAEAAAAAAAABWQAAACQAAADOmmc0Ac7iPxQGtZzIVes/AAAAP3cBAAAAAAAAAVoAAAAkAAAA6urq6urq4j8UBrWcyFXrPwAAAD93AQAAAAAAAAFbAAAAJAAAAP7Kl2Qx/uI/FAa1nMhV6z8AAAA/hwEAAAAAAAABXAAAACQAAAASq0TedxHjPxQGtZzIVes/AAAAP4cBAAAAAAAAAV0AAAAkAAAAfrDjFkp96D/0lcZuVJnvPwAAAD8AAAAAAAAAAAFeAAAAJAAAAJwAZ80zmug/9JXGblSZ7z8AAAA/nAAAAAAAAAABXwAAACQAAAC4UOqDHbfoP/SVxm5Ume8/AAAAP5wAAAAAAAAAAWAAAAAkAAAA1KBtOgfU6D/0lcZuVJnvPwAAAD+sAAAAAAAAAAFhAAAAJAAAAPLw8PDw8Og/9JXGblSZ7z8AAAA/rAAAAAAAAAABYgAAACQAAAAOQXSn2g3pP/SVxm5Ume8/AAAAP7sAAAAAAAAAAWMAAAAkAAAAKpH3XcQq6T/0lcZuVJnvPwAAAD+7AAAAAAAAAAFkAAAAJAAAAFJRUVFRUek/9JXGblSZ7z8AAAA/ywAAAAAAAAABZQAAACQAAAB4EatE3nfpP/SVxm5Ume8/AAAAP8sAAAAAAAAAAWYAAAAkAAAAntEEOGue6T/0lcZuVJnvPwAAAD/bAAAAAAAAAAFnAAAAJAAAAMaRXiv4xOk/9JXGblSZ7z8AAAA/2wAAAAAAAAABaAAAACQAAADsUbgehevpP/SVxm5Ume8/AAAAP+oAAAAAAAAAAWkAAAAkAAAAEhISEhIS6j8MBM69hY7vPwAAAD/qAAAAAAAAAAFqAAAAJAAAADrSawWfOOo/DATOvYWO7z8AAAA/+gAAAAAAAAABawAAACQAAABgksX4K1/qPwwEzr2Fju8/AAAAP/oAAAAAAAAAAWwAAAAkAAAAhlIf7LiF6j8mctUMt4PvPwAAAD8JAQAAAAAAAAFtAAAAJAAAAJoyzGX/mOo/JnLVDLeD7z8AAAA/CQEAAAAAAAABbgAAACQAAAC2gk8c6bXqP0Lg3FvoeO8/AAAAPxkBAAAAAAAAAW8AAAAkAAAA3kKpD3bc6j9C4Nxb6HjvPwAAAD8ZAQAAAAAAAAFwAAAAJAAAAAQDAwMDA+s/QuDcW+h47z8AAAA/KQEAAAAAAAABcQAAACQAAAAqw1z2jynrP0Lg3FvoeO8/AAAAPykBAAAAAAAAAXIAAAAkAAAAZGNjY2Nj6z8mctUMt4PvPwAAAD84AQAAAAAAAAFzAAAAJAAAAKhzQA3apus/DATOvYWO7z8AAAA/OAEAAAAAAAABdAAAACQAAAD08/Pz8/PrP/SVxm5Ume8/AAAAP0gBAAAAAAAAAXUAAAAkAAAASuR9F7FK7D/aJ78fI6TvPwAAAD9IAQAAAAAAAAF2AAAAJAAAAKLUBztuoew/wLm30PGu7z8AAAA/WAEAAAAAAAABdwAAACQAAADwVLshiO7sP47dqDKPxO8/AAAAP2cBAAAAAAAAAXgAAAAkAAAAPNVuCKI77T+O3agyj8TvPwAAAD9nAQAAAAAAAAF5AAAAJAAAAJ41z2gCnO0/dG+h413P7z8AAAA/ZwEAAAAAAAABegAAACQAAAD0JVmMv/LtP3RvoeNdz+8/AAAAP3cBAAAAAAAAAXsAAAAkAAAAXvaPKcNc7j90b6HjXc/vPwAAAD+GAQAAAAAAAAF8AAAAJAAAALTmGU2As+4/dG+h413P7z8AAAA/hgEAAAAAAAABfQAAACQAAAAUR3qt4BPvP3RvoeNdz+8/AAAAP5YBAAAAAAAAAX4AAAAkAAAAYsctlPpg7z+O3agyj8TvPwAAAD+WAQAAAAAAAAF/AAAAJAAAAIiHh4eHh+8/jt2oMo/E7z8AAAA/pgEAAAAAAAABgAAAACQAAACm1wo+caTvP6ZLsIHAue8/AAAAP6YBAAAAAAAAAYEAAAAkAAAAwieO9FrB7z/AubfQ8a7vPwAAAD+1AQAAAAAAAAGCAAAAJAAAAMyXZDH+yu8/wLm30PGu7z8AAAA/tQEAAAAAAAABgwAAACQAAADWBztuodTvP8C5t9Dxru8/AAAAP8UBAAAAAAAAAYQAAAAkAAAA1gc7bqHU7z/aJ78fI6TvPwAAAD/VAQAAAAAAAAGFAAAAJAAAAKAUrkfheoQ/3I8R0otDhD8AAAA/AAAAAAAAAAABhgAAACQAAACgFK5H4XqEPwyDWk7kqok/AAAAP6wAAAAAAAAAAYcAAAAkAAAAoBSuR+F6hD+g/H6MkF6MPwAAAD+7AAAAAAAAAAGIAAAAJAAAAKAUrkfheoQ/NHajyjwSjz8AAAA/uwAAAAAAAAABiQAAACQAAACgFK5H4XqEP+T3Y4T04pA/AAAAP8sAAAAAAAAAAYoAAAAkAAAAoBSuR+F6hD96cYjCoJaTPwAAAD/LAAAAAAAAAAGLAAAAJAAAAKAUrkfheoQ/DuusAE1Klj8AAAA/2gAAAAAAAAABjAAAACQAAACgFK5H4XqEP9onvx8jpJc/AAAAP+oAAAAAAAAAAY0AAAAkAAAAoBSuR+F6hD863vV8pbGbPwAAAD/0AAAAAAAAAAGOAAAAJAAAACASEhISEoI/BhsInHsLnT8AAAA/9AAAAAAAAAABjwAAACQAAAAgEhISEhKCP7Non/x+jKA/AAAAPwQBAAAAAAAAAZAAAAAkAAAAIBISEhISgj8XhygMajmhPwAAAD8EAQAAAAAAAAGRAAAAJAAAACASEhISEoI/4cM6K0CToj8AAAA/EwEAAAAAAAABkgAAACQAAAAgEhISEhKCP60ATUoW7aM/AAAAPyMBAAAAAAAAAZMAAAAkAAAAIBISEhISgj93PV9p7EalPwAAAD8jAQAAAAAAAAGUAAAAJAAAACASEhISEoI/3VvoeNfzpT8AAAA/MwEAAAAAAAABlQAAACQAAAAgEhISEhKCPw23g6eY+qc/AAAAPzMBAAAAAAAAAZYAAAAkAAAAIBISEhISgj9z1Qy3g6eoPwAAAD9CAQAAAAAAAAGXAAAAJAAAACASEhISEoI/oTCo5USuqj8AAAA/QgEAAAAAAAABmAAAACQAAAAgEhISEhKCP2ttugQbCKw/AAAAP1IBAAAAAAAAAZkAAAAkAAAAIBISEhISgj85qswj8WGtPwAAAD9SAQAAAAAAAAGaAAAAJAAAACASEhISEoI/A+feQse7rj8AAAA/YQEAAAAAAAABmwAAACQAAAAgEhISEhKCP+aR+LDOCrA/AAAAP2EBAAAAAAAAAZwAAAAkAAAAIBISEhISgj9MsIHAubewPwAAAD9xAQAAAAAAAAGdAAAAJAAAACASEhISEoI/4l3PVxq7sT8AAAA/cQEAAAAAAAABngAAACQAAAAgEhISEhKCP3wLHe96vrI/AAAAP4EBAAAAAAAAAZ8AAAAkAAAAIBISEhISgj9GSC8OURi0PwAAAD+BAQAAAAAAAAGgAAAAJAAAACASEhISEoI/3vV8pbEbtT8AAAA/kAEAAAAAAAABoQAAACQAAAAgEhISEhKCP6oyj8SHdbY/AAAAP5ABAAAAAAAAAaIAAAAkAAAAgB/suIVSfz90b6HjXc+3PwAAAD+gAQAAAAAAAAGjAAAAJAAAAIAatE3ngHo/DB3ver7SuD8AAAA/oAEAAAAAAAABpAAAACQAAACAGrRN54B6P9ZZAZqULLo/AAAAP7ABAAAAAAAAAaUAAAAkAAAAgBq0TeeAej9uB08x9S+7PwAAAD+wAQAAAAAAAAGmAAAAJAAAAIAatE3ngHo/1CXYQODcuz8AAAA/vwEAAAAAAAABpwAAACQAAACAGrRN54B6P2zTJdhA4Lw/AAAAP78BAAAAAAAAAagAAAAkAAAAgBq0TeeAej+eYupftja9PwAAAD/PAQAAAAAAAAGpAAAAJAAAAIAatE3ngHo/NhA49xY6vj8AAAA/zwEAAAAAAAABqgAAACQAAACAGrRN54B6P5wuwQYC574/AAAAP94BAAAAAAAAAasAAAAkAAAAgBq0TeeAej8ATUoW7ZO/PwAAAD/eAQAAAAAAAAGsAAAAJAAAAIAatE3ngHo/s7XpEmwgwD8AAAA/7gEAAAAAAAABrQAAACQAAACAGrRN54B6P+ZErprhdsA/AAAAP+4BAAAAAAAAAa4AAAAkAAAAgBq0TeeAej8Z1HIiV83APwAAAD/+AQAAAAAAAAGvAAAAJAAAAIAatE3ngHo/S2M3qswjwT8AAAA//gEAAAAAAAABsAAAACQAAACAGrRN54B6P37y+zFCesE/AAAAPw0CAAAAAAAAAbEAAAAkAAAAgB/suIVSfz+wgcC5t9DBPwAAAD8NAgAAAAAAAAGyAAAAJAAAACASEhISEoI/4xCFQS0nwj8AAAA/HQIAAAAAAAABswAAACQAAAAgEhISEhKCP31YZwVoUsI/AAAAPx0CAAAAAAAAAbQAAAAkAAAAoBSuR+F6hD8VoEnJon3CPwAAAD8tAgAAAAAAAAG1AAAAJAAAAKAUrkfheoQ/SC8OURjUwj8AAAA/PAIAAAAAAAABtgAAACQAAACgFK5H4XqEP+J28BRT/8I/AAAAPzwCAAAAAAAAAbcAAAAkAAAAABdKfbDjhj98vtLYjSrDPwAAAD9MAgAAAAAAAAG4AAAAJAAAAAAXSn2w44Y/FAa1nMhVwz8AAAA/TAIAAAAAAAABuQAAACQAAABAGeayf0yJP65Nl2ADgcM/AAAAP1sCAAAAAAAAAboAAAAkAAAAwBuC6E61iz9HlXkkPqzDPwAAAD9bAgAAAAAAAAG7AAAAJAAAACAeHh4eHo4/R5V5JD6swz8AAAA/awIAAAAAAAABvAAAACQAAAAgHh4eHh6OP+HcW+h418M/AAAAP2sCAAAAAAAAAb0AAAAkAAAAUBDdqXZDkD/h3FvoeNfDPwAAAD97AgAAAAAAAAG+AAAAJAAAAMASed9FrJI/4dxb6HjXwz8AAAA/6AIAAAAAAAABvwAAACQAAABQFuOvfEmWP+HcW+h418M/AAAAP/gCAAAAAAAAAcAAAAAkAAAAUBzptYJPnD/h3FvoeNfDPwAAAD/4AgAAAAAAAAHBAAAAJAAAAGCSxfgrX6I/eSQ+rLMCxD8AAAA/+AIAAAAAAAABwgAAACQAAACYlpaWlpamPxNsIHDuLcQ/AAAAPwcDAAAAAAAAAcMAAAAkAAAAcJvOATVoqz8TbCBw7i3EPwAAAD8HAwAAAAAAAAHEAAAAJAAAABxQg7bpHLA/rLMCNClZxD8AAAA/FwMAAAAAAAABxQAAACQAAACIUh/suIWyP6yzAjQpWcQ/AAAAPxcDAAAAAAAAAcYAAAAkAAAACNSgbToHtD9G++T3Y4TEPwAAAD8XAwAAAAAAAAHHAAAAJAAAACRWibzvIrY/Rvvk92OExD8AAAA/JgMAAAAAAAAByAAAACQAAACk1wo+caS3P0b75PdjhMQ/AAAAPyYDAAAAAAAAAckAAAAkAAAA2NjY2NjYuD9G++T3Y4TEPwAAAD8mAwAAAAAAAAHKAAAAJAAAAMRZ84wmwLk/Rvvk92OExD8AAAA/NgMAAAAAAAABywAAACQAAACo2g1BdKe6P0b75PdjhMQ/AAAAP0UDAAAAAAAAAcwAAAAkAAAAkFso9cGOuz9G++T3Y4TEPwAAAD9FAwAAAAAAAAHNAAAAJAAAAODb29vb27s/Rvvk92OExD8AAAA/RQMAAAAAAAABzgAAACQAAAB03EKpD3a8P0b75PdjhMQ/AAAAP1UDAAAAAAAAAc8AAAAkAAAAEN2pdkMQvT9G++T3Y4TEPwAAAD9lAwAAAAAAAAHQAAAAJAAAAKzdEER3qr0/Rvvk92OExD8AAAA/ZQMAAAAAAAAB0QAAACQAAABE3ncRq0S+P6yzAjQpWcQ/AAAAP3QDAAAAAAAAAdIAAAAkAAAA5N7e3t7evj+sswI0KVnEPwAAAD90AwAAAAAAAAHTAAAAJAAAACxfksX4K78/rLMCNClZxD8AAAA/hAMAAAAAAAAB1AAAACQAAAB830WsEnm/P6yzAjQpWcQ/AAAAP4QDAAAAAAAAAdUAAAAkAAAAxF/5kizGvz8TbCBw7i3EPwAAAD+UAwAAAAAAAAHWAAAAJAAAAApw1jyjCcA/E2wgcO4txD8AAAA/lAMAAAAAAAAB1wAAACQAAAAyMDAwMDDAPxNsIHDuLcQ/AAAAP+IDAAAAAAAAAdgAAAAkAAAAVvCJI71WwD95JD6sswLEPwAAAD8BBAAAAAAAAAHZAAAAJAAAAKZwPQrXo8A/eSQ+rLMCxD8AAAA/AQQAAAAAAAAB2gAAACQAAADKMJf9Y8rAP3kkPqyzAsQ/AAAAPxEEAAAAAAAAAdsAAAAkAAAA8vDw8PDwwD95JD6sswLEPwAAAD8RBAAAAAAAAAHcAAAAJAAAABaxSuR9F8E/eSQ+rLMCxD8AAAA/IAQAAAAAAAAB3QAAACQAAAA+caTXCj7BP3kkPqyzAsQ/AAAAPz8EAAAAAAAAAd4AAAAkAAAAZjH+ypdkwT95JD6sswLEPwAAAD9fBAAAAAAAAAHfAAAAJAAAAI7xV74ki8E/eSQ+rLMCxD8AAAA/XwQAAAAAAAAB4AAAACQAAACysbGxsbHBP3kkPqyzAsQ/AAAAP24EAAAAAAAAAeEAAAAkAAAA2nELpT7YwT95JD6sswLEPwAAAD9+BAAAAAAAAAHiAAAAJAAAAP4xZZjL/sE/eSQ+rLMCxD8AAAA/fgQAAAAAAAAB4wAAACQAAADAFXziSK91P9yPEdKLQ4Q/AAAAPwAAAAAAAAAAAeQAAAAkAAAAwBV84kivdT9IFu2T34+BPwAAAD8QAAAAAAAAAAHlAAAAJAAAAIAatE3ngHo/SBbtk9+PgT8AAAA/HwAAAAAAAAAB5gAAACQAAACAH+y4hVJ/P0gW7ZPfj4E/AAAAPz8AAAAAAAAAAecAAAAkAAAAIBISEhISgj9IFu2T34+BPwAAAD9OAAAAAAAAAAHoAAAAJAAAAKAUrkfheoQ/SBbtk9+PgT8AAAA/XgAAAAAAAAAB6QAAACQAAADAG4LoTrWLP2g5katmuH0/AAAAP20AAAAAAAAAAeoAAAAkAAAAgBGrRN53kT9oOZGrZrh9PwAAAD99AAAAAAAAAAHrAAAAJAAAAFAW4698SZY/aDmRq2a4fT8AAAA/fQAAAAAAAAAB7AAAACQAAACQHbdQ6oOdP2g5katmuH0/AAAAP40AAAAAAAAAAe0AAAAkAAAAAJMsxl/5oj9IFu2T34+BPwAAAD+NAAAAAAAAAAHuAAAAJAAAAGCYy/4xZag/3I8R0otDhD8AAAA/jQAAAAAAAAAB7wAAACQAAACgnJycnJysP3gJNhA494Y/AAAAP5wAAAAAAAAAAfAAAAAkAAAAnNEEOGuesT+g/H6MkF6MPwAAAD+sAAAAAAAAAAHxAAAAJAAAAFhUVFRUVLQ/oPx+jJBejD8AAAA/rAAAAAAAAAAB8gAAACQAAAC8VvCJI722P6D8foyQXow/AAAAP7wAAAAAAAAAAfMAAAAkAAAAKFmMv/IluT+g/H6MkF6MPwAAAD+8AAAAAAAAAAH0AAAAJAAAAPRawSeO9Lo/oPx+jJBejD8AAAA/ywAAAAAAAAAB9QAAACQAAAAQ3al2QxC9P6D8foyQXow/AAAAP8sAAAAAAAAAAfYAAAAkAAAA9F3EKpH3vT+g/H6MkF6MPwAAAD/bAAAAAAAAAAH3AAAAJAAAACxfksX4K78/oPx+jJBejD8AAAA/2wAAAAAAAAAB+AAAACQAAAAKcNY8ownAP6D8foyQXow/AAAAP+oAAAAAAAAAAfkAAAAkAAAAfrDjFkp9wD+g/H6MkF6MPwAAAD/qAAAAAAAAAAH6AAAAJAAAABaxSuR9F8E/oPx+jJBejD8AAAA/+gAAAAAAAAAB+wAAACQAAABmMf7Kl2TBP6D8foyQXow/AAAAP/oAAAAAAAAAAfwAAAAkAAAA2nELpT7YwT+g/H6MkF6MPwAAAD8KAQAAAAAAAAH9AAAAJAAAAE6yGH/lS8I/DINaTuSqiT8AAAA/CgEAAAAAAAAB/gAAACQAAAC+8iVZjL/CPwyDWk7kqok/AAAAPxkBAAAAAAAAAf8AAAAkAAAANjMzMzMzwz8Mg1pO5KqJPwAAAD8ZAQAAAAAAAAEAAQAAJAAAAKZzQA3apsM/eAk2EDj3hj8AAAA/KQEAAAAAAAABAQEAACQAAAAetE3ngBrEP9yPEdKLQ4Q/AAAAPykBAAAAAAAAAQIBAAAkAAAAtrS0tLS0xD9IFu2T34+BPwAAAD85AQAAAAAAAAEDAQAAJAAAAHZ1dXV1dcU/aDmRq2a4fT8AAAA/OQEAAAAAAAABBAEAACQAAACCtukcUIPGP2g5katmuH0/AAAAP0gBAAAAAAAAAQUBAAAkAAAARneq3RBExz9oOZGrZrh9PwAAAD9IAQAAAAAAAAEGAQAAJAAAAHp4eHh4eMg/QEZILw5ReD8AAAA/WAEAAAAAAAABBwEAACQAAABi+ZIsxl/JP0BGSC8OUXg/AAAAP2cBAAAAAAAAAQgBAAAkAAAAlvpgxy2Uyj9ARkgvDlF4PwAAAD9nAQAAAAAAAAEJAQAAJAAAABZ84kivFcw/QEZILw5ReD8AAAA/ZwEAAAAAAAABCgEAACQAAABKfbDjFkrNP0BGSC8OUXg/AAAAP3cBAAAAAAAAAQsBAAAkAAAApj7YcQulzj9ARkgvDlF4PwAAAD93AQAAAAAAAAEMAQAAJAAAAP7//////88/QEZILw5ReD8AAAA/hwEAAAAAAAABDQEAACQAAACbAGfNM5rQP2g5katmuH0/AAAAP5YBAAAAAAAAAQ4BAAAkAAAA+2DHLZT60D9IFu2T34+BPwAAAD+WAQAAAAAAAAEPAQAAJAAAAG+h1Ac7btE/SBbtk9+PgT8AAAA/lgEAAAAAAAABEAEAACQAAADPATVom87RP9yPEdKLQ4Q/AAAAP6YBAAAAAAAAAREBAAAkAAAAHYLoTrUb0j/cjxHSi0OEPwAAAD+2AQAAAAAAAAESAQAAJAAAAFUi77uIVdI/3I8R0otDhD8AAAA/tgEAAAAAAAABEwEAACQAAACRwvUoXI/SP9yPEdKLQ4Q/AAAAP/ABAAAAAAAAARQBAAAkAAAAo6KioqKi0j/cjxHSi0OEPwAAAD/wAQAAAAAAAAEVAQAAJAAAAMli/JUvydI/3I8R0otDhD8AAAA/AAIAAAAAAAABFgEAACQAAADdQqkPdtzSP9yPEdKLQ4Q/AAAAPw8CAAAAAAAAARcBAAAkAAAA8SJWibzv0j/cjxHSi0OEPwAAAD8+AgAAAAAAAAEYAQAAJAAAAAMDAwMDA9M/3I8R0otDhD8AAAA/PgIAAAAAAAABGQEAACQAAAA9owlw1jzTP9yPEdKLQ4Q/AAAAP04CAAAAAAAAARoBAAAkAAAAiyO9VvCJ0z94CTYQOPeGPwAAAD9OAgAAAAAAAAEbAQAAJAAAANejcD0K19M/oPx+jJBejD8AAAA/XgIAAAAAAAABHAEAACQAAACXZDH+ypfUP+T3Y4T04pA/AAAAP14CAAAAAAAAAR0BAAAkAAAAM2WYy/4x1T+wNHajyjySPwAAAD9tAgAAAAAAAAEeAQAAJAAAAN9FrBJ539U/RK6a4XbwlD8AAAA/bQIAAAAAAAABHwEAACQAAAB5RhPgrHnWPw7rrABNSpY/AAAAP30CAAAAAAAAASABAAAkAAAAFUd6reAT1z/aJ78fI6SXPwAAAD99AgAAAAAAAAEhAQAAJAAAAK1H4XoUrtc/2ie/HyOklz8AAAA/jAIAAAAAAAABIgEAACQAAAD9x5RhLvvXP6Rk0T75/Zg/AAAAP4wCAAAAAAAAASMBAAAkAAAANWibzgE12D+kZNE++f2YPwAAAD+cAgAAAAAAAAEkAQAAJAAAAF0o9cGOW9g/pGTRPvn9mD8AAAA/nAIAAAAAAAABJQEAACQAAABvCKI71W7YP6Rk0T75/Zg/AAAAP6wCAAAAAAAAASYBAAAkAAAAbwiiO9Vu2D9woeNdz1eaPwAAAD/0AwAAAAAAAAEnAQAAJAAAAG8IojvVbtg/zlcau1Flnj8AAAA//wMAAAAAAAABKAEAACQAAABvCKI71W7YP7Non/x+jKA/AAAAPw4EAAAAAAAAASkBAAAkAAAAbwiiO9Vu2D8XhygMajmhPwAAAD8OBAAAAAAAAAEqAQAAJAAAAIHoTrUbgtg/R+LDOitAoz8AAAA/HgQAAAAAAAABKwEAACQAAACB6E61G4LYPxMf1lkBmqQ/AAAAPx4EAAAAAAAAASwBAAAkAAAAgehOtRuC2D/dW+h41/OlPwAAAD8uBAAAAAAAAAEtAQAAJAAAAIHoTrUbgtg/QXpxiMKgpj8AAAA/LgQAAAAAAAABLgEAACQAAACB6E61G4LYPw23g6eY+qc/AAAAPz0EAAAAAAAAAS8BAAAkAAAAlcj7LmKV2D/X85XGblSpPwAAAD89BAAAAAAAAAEwAQAAJAAAAJXI+y5ildg/PRIf1lkBqj8AAAA/TQQAAAAAAAABMQEAACQAAACVyPsuYpXYPwdPMfUvW6s/AAAAP00EAAAAAAAAATIBAAAkAAAAqaioqKio2D9rbboEGwisPwAAAD9dBAAAAAAAAAEzAQAAJAAAAKmoqKioqNg/OarMI/FhrT8AAAA/XQQAAAAAAAABNAEAACQAAACpqKioqKjYPwPn3kLHu64/AAAAP2wEAAAAAAAAATUBAAAkAAAAqaioqKio2D9nBWhSsmivPwAAAD9sBAAAAAAAAAE2AQAAJAAAAKmoqKioqNg/TLCBwLm3sD8AAAA/fAQAAAAAAAABNwEAACQAAACpqKioqKjYP34/RkgvDrE/AAAAP3wEAAAAAAAAATgBAAAkAAAAqaioqKio2D8W7ZPfjxGyPwAAAD+LBAAAAAAAAAE5AQAAJAAAAKmoqKioqNg/fAsd73q+sj8AAAA/mwQAAAAAAAABOgEAACQAAACpqKioqKjYPxS5aobbwbM/AAAAP5sEAAAAAAAAATsBAAAkAAAAqaioqKio2D+sZrgdPMW0PwAAAD+bBAAAAAAAAAE8AQAAJAAAAKmoqKioqNg/EIVBLSdytT8AAAA/qwQAAAAAAAABPQEAACQAAACpqKioqKjYP6oyj8SHdbY/AAAAP6sEAAAAAAAAAT4BAAAkAAAAqaioqKio2D8OURjUciK3PwAAAD+6BAAAAAAAAAE/AQAAJAAAAKmoqKioqNg/dG+h413Ptz8AAAA/ugQAAAAAAAABQAEAACQAAACpqKioqKjYPwwd73q+0rg/AAAAP8oEAAAAAAAAAUEBAAAkAAAAqaioqKio2D8+rLMCNCm5PwAAAD/KBAAAAAAAAAFCAQAAJAAAAKmoqKioqNg/cjt4iql/uT8AAAA/2gQAAAAAAAABQwEAACQAAACpqKioqKjYP9ZZAZqULLo/AAAAP9oEAAAAAAAAAUQBAAAkAAAAqaioqKio2D8K6cUhCoO6PwAAAD/pBAAAAAAAAAFFAQAAJAAAAKmoqKioqNg/PHiKqX/Zuj8AAAA/+QQAAAAAAAABRgEAACQAAACpqKioqKjYP24HTzH1L7s/AAAAP/kEAAAAAAAAAUcBAAAkAAAAqaioqKio2D+glhO5aoa7PwAAAD8IBQAAAAAAAAFIAQAAJAAAAKmoqKioqNg/1CXYQODcuz8AAAA/GAUAAAAAAAABSQEAACQAAACpqKioqKjYPzhEYVDLibw/AAAAPxgFAAAAAAAAAUoBAAAkAAAAqaioqKio2D9s0yXYQOC8PwAAAD8oBQAAAAAAAAFLAQAAJAAAAKmoqKioqNg/0vGu5yuNvT8AAAA/KAUAAAAAAAABTAEAACQAAACpqKioqKjYPwSBc2+h470/AAAAPzcFAAAAAAAAAU0BAAAkAAAAqaioqKio2D82EDj3Fjq+PwAAAD9HBQAAAAAAAAFOAQAAJAAAAKmoqKioqNg/nC7BBgLnvj8AAAA/RwUAAAAAAAABTwEAACQAAACpqKioqKjYP869hY53Pb8/AAAAP1cFAAAAAAAAAVABAAAkAAAAqaioqKio2D8ATUoW7ZO/PwAAAD9XBQAAAAAAAAFRAQAAJAAAAJXI+y5ildg/NNwOnmLqvz8AAAA/ZgUAAAAAAAABUgEAACQAAACVyPsuYpXYP7O16RJsIMA/AAAAP3YFAAAAAAAAAVMBAAAkAAAAlcj7LmKV2D9N/cvWpkvAPwAAAD92BQAAAAAAAAFUAQAAJAAAAJXI+y5ildg/f4yQXhyiwD8AAAA/hQUAAAAAAAABVQEAACQAAACVyPsuYpXYPxnUciJXzcA/AAAAP4UFAAAAAAAAAVYBAAAkAAAAlcj7LmKV2D+xG1XmkfjAPwAAAD+VBQAAAAAAAAFXAQAAJAAAAJXI+y5ildg/S2M3qswjwT8AAAA/lQUAAAAAAAABWAEAACQAAACB6E61G4LYP+WqGW4HT8E/AAAAP6UFAAAAAAAAAVkBAAAkAAAAgehOtRuC2D9+8vsxQnrBPwAAAD+0BQAAAAAAAAFaAQAAJAAAAIHoTrUbgtg/GDre9XylwT8AAAA/xAUAAAAAAAABWwEAACQAAABvCKI71W7YPxg63vV8pcE/AAAAP3sGAAAAAAAAAVwBAAAkAAAAXSj1wY5b2D+wgcC5t9DBPwAAAD+LBgAAAAAAAAFdAQAAJAAAAElISEhISNg/SsmiffL7wT8AAAA/mwYAAAAAAAABXgEAACQAAAA1aJvOATXYP0rJon3y+8E/AAAAP5sGAAAAAAAAAV8BAAAkAAAANWibzgE12D/jEIVBLSfCPwAAAD+qBgAAAAAAAAFgAQAAJAAAACGI7lS7Idg/4xCFQS0nwj8AAAA/ZgcAAAAAAAABYQEAACQAAAAPqEHbdA7YP31YZwVoUsI/AAAAP2YHAAAAAAAAAWIBAAAkAAAA/ceUYS771z8VoEnJon3CPwAAAD91BwAAAAAAAAFjAQAAJAAAAOnn5+fn59c/r+crjd2owj8AAAA/dQcAAAAAAAABZAEAACQAAADVBztuodTXP6/nK43dqMI/AAAAP4UHAAAAAAAAAWUBAAAkAAAArUfhehSu1z+v5yuN3ajCPwAAAD+FBwAAAAAAAAFmAQAAJAAAAJtnNAHOmtc/SC8OURjUwj8AAAA/lQcAAAAAAAABZwEAACQAAACJh4eHh4fXP0gvDlEY1MI/AAAAP5UHAAAAAAAAAWgBAAAkAAAAYcctlPpg1z9ILw5RGNTCPwAAAD+kBwAAAAAAAAFpAQAAJAAAADsH1KBtOtc/4nbwFFP/wj8AAAA/pAcAAAAAAAABagEAACQAAAApJycnJyfXP+J28BRT/8I/AAAAP7QHAAAAAAAAAWsBAAAkAAAAFUd6reAT1z/idvAUU//CPwAAAD+0BwAAAAAAAAFsAQAAJAAAAAFnzTOaANc/4nbwFFP/wj8AAAA/xAcAAAAAAAABbQEAACQAAADthiC6U+3WP+J28BRT/8I/AAAAPw8KAAAAAAAAAW4BAAAkAAAA26ZzQA3a1j/idvAUU//CPwAAAD8eCgAAAAAAAAFvAQAAJAAAALXmGU2As9Y/fL7S2I0qwz8AAAA/HgoAAAAAAAABcAEAACQAAAChBm3TOaDWP3y+0tiNKsM/AAAAPy4KAAAAAAAAAXEBAAAkAAAAjSbAWfOM1j98vtLYjSrDPwAAAD8uCgAAAAAAAAFyAQAAJAAAAHlGE+CsedY/fL7S2I0qwz8AAAA/PQoAAAAAAAABcwEAACQAAABnZmZmZmbWP3y+0tiNKsM/AAAAP2wKAAAAAAAAAXQBAAAkAAAAU4a57B9T1j98vtLYjSrDPwAAAD98CgAAAAAAAAF1AQAAJAAAAEGmDHPZP9Y/fL7S2I0qwz8AAAA/fAoAAAAAAAABdgEAACQAAAAZ5rJ/TBnWPxQGtZzIVcM/AAAAP4wKAAAAAAAAAXcBAAAkAAAA8yVZjL/y1T8UBrWcyFXDPwAAAD+MCgAAAAAAAAF4AQAAJAAAAN9FrBJ539U/FAa1nMhVwz8AAAA/mwoAAAAAAAABeQEAACQAAAC5hVIf7LjVPxQGtZzIVcM/AAAAP6sKAAAAAAAAAXoBAAAkAAAAp6WlpaWl1T8UBrWcyFXDPwAAAD+rCgAAAAAAAAF7AQAAJAAAAJPF+CtfktU/rk2XYAOBwz8AAAA/ugoAAAAAAAABfAEAACQAAABrBZ840mvVP65Nl2ADgcM/AAAAP7oKAAAAAAAAAX0BAAAkAAAAR0VFRUVF1T+uTZdgA4HDPwAAAD/KCgAAAAAAAAF+AQAAJAAAAB+F61G4HtU/rk2XYAOBwz8AAAA/ygoAAAAAAAABfwEAACQAAAALpT7YcQvVP65Nl2ADgcM/AAAAP9oKAAAAAAAAAYABAAAkAAAA98SRXiv41D9HlXkkPqzDPwAAAD/aCgAAAAAAAAGBAQAAJAAAAOXk5OTk5NQ/R5V5JD6swz8AAAA/6QoAAAAAAAABggEAACQAAADTBDhrntHUP0eVeSQ+rMM/AAAAPwkLAAAAAAAAAYMBAAAkAAAAvySL8Ve+1D9HlXkkPqzDPwAAAD8YCwAAAAAAAAGEAQAAJAAAAIWEhISEhNQ/R5V5JD6swz8AAAA/GAsAAAAAAAABhQEAACQAAABzpNcKPnHUP+HcW+h418M/AAAAPygLAAAAAAAAAYYBAAAkAAAANwTRnWo31D/h3FvoeNfDPwAAAD8oCwAAAAAAAAGHAQAAJAAAABFEd6rdENQ/4dxb6HjXwz8AAAA/NwsAAAAAAAABiAEAACQAAADXo3A9CtfTP+HcW+h418M/AAAAPzcLAAAAAAAAAYkBAAAkAAAAnQNq0Dad0z/h3FvoeNfDPwAAAD9HCwAAAAAAAAGKAQAAJAAAAHdDEN2pdtM/4dxb6HjXwz8AAAA/RwsAAAAAAAABiwEAACQAAAA9owlw1jzTP+HcW+h418M/AAAAP1cLAAAAAAAAAYwBAAAkAAAAF+OvfEkW0z/h3FvoeNfDPwAAAD9XCwAAAAAAAAGNAQAAJAAAAPEiVom879I/eSQ+rLMCxD8AAAA/ZgsAAAAAAAABjgEAACQAAADJYvyVL8nSP3kkPqyzAsQ/AAAAP2YLAAAAAAAAAY8BAAAkAAAAtYJPHOm10j95JD6sswLEPwAAAD92CwAAAAAAAAGQAQAAJAAAAKOioqKiotI/eSQ+rLMCxD8AAAA/hgsAAAAAAAABkQEAACQAAABpApw1z2jSP3kkPqyzAsQ/AAAAP8QLAAAAAAAAAZIBAAAkAAAAL2KVyPsu0j95JD6sswLEPwAAAD/ECwAAAAAAAAGTAQAAJAAAAPXBjlso9dE/eSQ+rLMCxD8AAAA/1AsAAAAAAAABlAEAACQAAADPATVom87RP3kkPqyzAsQ/AAAAP+MLAAAAAAAAAZUBAAAkAAAAb6HUBztu0T95JD6sswLEPwAAAD8ODAAAAAAAAAGWAQAAJAAAADUBzppnNNE/E2wgcO4txD8AAAA/HgwAAAAAAAABlwEAACQAAAAPQXSn2g3RPxNsIHDuLcQ/AAAAPx4MAAAAAAAAAZgBAAAkAAAA1aBtOgfU0D+sswI0KVnEPwAAAD8uDAAAAAAAAAGZAQAAJAAAAK3gE0d6rdA/rLMCNClZxD8AAAA/LgwAAAAAAAABmgEAACQAAACHILpT7YbQP6yzAjQpWcQ/AAAAPz0MAAAAAAAAAZsBAAAkAAAAYWBgYGBg0D+sswI0KVnEPwAAAD+LDAAAAAAAAAGcAQAAJAAAAE2As+YZTdA/Rvvk92OExD8AAAA/mwwAAAAAAAABnQEAACQAAAAT4Kx5RhPQP0b75PdjhMQ/AAAAP5sMAAAAAAAAAZ4BAAAkAAAA2j+mDHPZzz/eQse7nq/EPwAAAD+rDAAAAAAAAAGfAQAAJAAAAGb/mDLMZc8/3kLHu56vxD8AAAA/qwwAAAAAAAABoAEAACQAAAA+Pz8/Pz/PP95Cx7uer8Q/AAAAP7oMAAAAAAAAAaEBAAAkAAAAzv4xZZjLzj/eQse7nq/EPwAAAD+6DAAAAAAAAAGiAQAAJAAAAKY+2HELpc4/3kLHu56vxD8AAAA/ygwAAAAAAAABowEAACQAAAB+fn5+fn7OP3iKqX/Z2sQ/AAAAP8oMAAAAAAAAAaQBAAAkAAAAVr4ki/FXzj94iql/2drEPwAAAD/ZDAAAAAAAAAGlAQAAJAAAADL+ypdkMc4/eIqpf9naxD8AAAA/6QwAAAAAAAABpgEAACQAAAAOPnGk1wrOP3iKqX/Z2sQ/AAAAPxgNAAAAAAAAAacBAAAkAAAA5n0XsUrkzT94iql/2drEPwAAAD8oDQAAAAAAAAGoAQAAJAAAAL69vb29vc0/eIqpf9naxD8AAAA/KA0AAAAAAAABqQEAACQAAACW/WPKMJfNPxLSi0MUBsU/AAAAPzcNAAAAAAAAAaoBAAAkAAAAcj0K16NwzT8S0otDFAbFPwAAAD83DQAAAAAAAAGrAQAAJAAAACa9VvCJI80/qxluB08xxT8AAAA/2g4AAAAAAAAL</ink>
</athena>
</file>

<file path=customXml/item24.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BOCgAAAAAAAAXu////DEFjdGlvblR5cGVWMQEAAAAHdmFsdWVfXwAIAgAAAAAAAAABBQAAAAQAAAAJEwAAAAkUAAAAREcAAAAAAAAB6////+7///8AAAAAAQYAAAAEAAAACRYAAAAJFwAAAAVfAAAAAAAAAej////u////AAAAAAEHAAAABAAAAAkZAAAACRoAAAAllQAAAAAAAAHl////7v///wAAAAABCAAAAAQAAAAJHAAAAAkdAAAAEroAAAAAAAAB4v///+7///8AAAAAAQkAAAAEAAAACR8AAAAJIAAAAALUAAAAAAAAAd/////u////AAAAAAEKAAAABAAAAAkiAAAACSMAAACy1gAAAAAAAAHc////7v///wAAAAABCwAAAAQAAAAJJQAAAAkmAAAA9tkAAAAAAAAB2f///+7///8AAAAAAQwAAAAEAAAACSgAAAAJKQAAAGnhAAAAAAAAAdb////u////AAAAAAENAAAABAAAAAkrAAAACSwAAABrFQEAAAAAAAHT////7v///wAAAAABDgAAAAQAAAAJLgAAAAkvAAAApkEBAAAAAAAB0P///+7///8AAAAABQ8AAAANQ2xlYXJDYW52YXNWMQIAAAAJU3RhcnRUaW1lBFR5cGUABBAMQWN0aW9uVHlwZVYxAgAAAAIAAAAuUQEAAAAAAAHP////7v///wAAAAAFEAAAAA9QZW5BdHRyaWJ1dGVzVjEKAAAAB19jb2xvckEHX2NvbG9yUgdfY29sb3JHB19jb2xvckIKRml0VG9DdXJ2ZQZIZWlnaHQOSWdub3JlUHJlc3N1cmUNSXNIaWdobGlnaHRlcgVTaGFwZQVXaWR0aAAAAAAAAAAABAACAgICAQYBAQxCcnVzaFNoYXBlVjECAAAABgIAAAD/8FooAAAAAAAAACJAAAAFzv///wxCcnVzaFNoYXBlVjEBAAAAB3ZhbHVlX18ACAIAAAABAAAAAAAAAAAAIkAFEQAAAApJbmtUcmFjZVYxAwAAAA1MaXN0YDErX2l0ZW1zDExpc3RgMStfc2l6ZQ9MaXN0YDErX3ZlcnNpb24EAAAYU2hhcmVkLklua2luZy5JbmtQb2ludFtdAgAAAAgIAgAAAAkzAAAAKgAAACoAAAABEwAAABAAAAD/8FooAAAAAAAAACJAAAABzP///87///8BAAAAAAAAAAAAIkABFAAAABEAAAAJNQAAAIUAAACFAAAAARYAAAAQAAAA//BaKAAAAAAAAAAiQAAAAcr////O////AQAAAAAAAAAAACJAARcAAAARAAAACTcAAAA7AAAAOwAAAAEZAAAAEAAAAP/wWigAAAAAAAAAIkAAAAHI////zv///wEAAAAAAAAAAAAiQAEaAAAAEQAAAAk5AAAATgAAAE4AAAABHAAAABAAAAD/8FooAAAAAAAAACJAAAABxv///87///8BAAAAAAAAAAAAIkABHQAAABEAAAAJOwAAABUAAAAVAAAAAR8AAAAQAAAA//BaKAAAAAAAAAAiQAAAAcT////O////AQAAAAAAAAAAACJAASAAAAARAAAACT0AAAAPAAAADwAAAAEiAAAAEAAAAP/wWigAAAAAAAAAIkAAAAHC////zv///wEAAAAAAAAAAAAiQAEjAAAAEQAAAAk/AAAADwAAAA8AAAABJQAAABAAAAD/8FooAAAAAAAAACJAAAABwP///87///8BAAAAAAAAAAAAIkABJgAAABEAAAAJQQAAABMAAAATAAAAASgAAAAQAAAA//BaKAAAAAAAAAAiQAAAAb7////O////AQAAAAAAAAAAACJAASkAAAARAAAACUMAAABSAAAAUgAAAAErAAAAEAAAAP/wWigAAAAAAAAAIkAAAAG8////zv///wEAAAAAAAAAAAAiQAEsAAAAEQAAAAlFAAAAkgAAAJIAAAABLgAAABAAAAD/8FooAAAAAAAAACJAAAABuv///87///8BAAAAAAAAAAAAIkABLwAAABEAAAAJRwAAAA0BAAANAQAABzMAAAAAAQAAAEAA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DRYHNQAAAAABAAAAAAEAAAQKSW5rUG9pbnRWMQI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17BzcAAAAAAQAAAEAAAAAECklua1BvaW50VjEC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0FBzkAAAAAAQAAAIAAAAAECklua1BvaW50VjECAA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DTIHOwAAAAABAAAAIAAAAAQKSW5rUG9pbnRWMQIAAAAJgAEAAAmBAQAACYIBAAAJgwEAAAmEAQAACYUBAAAJhgEAAAmHAQAACYgBAAAJiQEAAAmKAQAACYsBAAAJjAEAAAmNAQAACY4BAAAJjwEAAAmQAQAACZEBAAAJkgEAAAmTAQAACZQBAAANCwc9AAAAAAEAAAAQAAAABApJbmtQb2ludFYxAgAAAAmVAQAACZYBAAAJlwEAAAmYAQAACZkBAAAJmgEAAAmbAQAACZwBAAAJnQEAAAmeAQAACZ8BAAAJoAEAAAmhAQAACaIBAAAJowEAAAoHPwAAAAABAAAAEAAAAAQKSW5rUG9pbnRWMQIAAAAJpAEAAAmlAQAACaYBAAAJpwEAAAmoAQAACakBAAAJqgEAAAmrAQAACawBAAAJrQEAAAmuAQAACa8BAAAJsAEAAAmxAQAACbIBAAAKB0EAAAAAAQAAACAAAAAECklua1BvaW50VjECAAAACbMBAAAJtAEAAAm1AQAACbYBAAAJtwEAAAm4AQAACbkBAAAJugEAAAm7AQAACbwBAAAJvQEAAAm+AQAACb8BAAAJwAEAAAnBAQAACcIBAAAJwwEAAAnEAQAACcUBAAANDQdDAAAAAAEAAACAAAAABApJbmtQb2ludFYxAgA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DS4HRQAAAAABAAAAAAEAAAQKSW5rUG9pbnRWMQIA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DW4HRwAAAAABAAAAAAIAAAQKSW5rUG9pbnRWMQIA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DfMFSAAAAApJbmtQb2ludFYxBAAAAAFYAVkOUHJlc3N1cmVGYWN0b3IJVGltZVN0YW1wAAAAAAYGCxACAAAA6CGZh2Qekj9I4XoUrke9PwAAAD8AAAAAAAAAAAFJAAAASAAAAExHOR3ldJQ/SOF6FK5HvT8AAAA/PwAAAAAAAAABSgAAAEgAAAAgknlI5iGZP0jhehSuR70/AAAAPz8AAAAAAAAAAUsAAABIAAAApO+Jvif6nj9I4XoUrke9PwAAAD9OAAAAAAAAAAFMAAAASAAAAEg5HeV0lKM/SOF6FK5HvT8AAAA/TgAAAAAAAAABTQAAAEgAAABkcY3FNRanP0jhehSuR70/AAAAP14AAAAAAAAAAU4AAABIAAAAgKn9pfaXqj/2KFyPwvW8PwAAAD9eAAAAAAAAAAFPAAAASAAAAJrhbYa3Ga4/pHA9CtejvD8AAAA/bQAAAAAAAAABUAAAAEgAAAAtCLsg7IKwP6RwPQrXo7w/AAAAP20AAAAAAAAAAVEAAABIAAAAOyTzkMxDsj9SuB6F61G8PwAAAD99AAAAAAAAAAFSAAAASAAAAPE2w9sMb7M/AAAAAAAAvD8AAAA/fQAAAAAAAAABUwAAAEgAAAD3RN8TfU+0PwAAAAAAALw/AAAAP40AAAAAAAAAAVQAAABIAAAAUU5HOR3ltD8AAAAAAAC8PwAAAD+NAAAAAAAAAAFVAAAASAAAAFdcY3GNxbU/rkfhehSuuz8AAAA/nAAAAAAAAAABVgAAAEgAAAAFYReEXRC2P65H4XoUrrs/AAAAP5wAAAAAAAAAAVcAAABIAAAAs2XLli1btj9cj8L1KFy7PwAAAD+sAAAAAAAAAAFYAAAASAAAAA1vM7zN8LY/XI/C9Shcuz8AAAA/rAAAAAAAAAABWQAAAEgAAAC5c+fOnTu3P1yPwvUoXLs/AAAAP7wAAAAAAAAAAVoAAABIAAAAZXib4W2Gtz9cj8L1KFy7PwAAAD+8AAAAAAAAAAFbAAAASAAAAMGBAwcOHLg/CtejcD0Kuz8AAAA/ywAAAAAAAAABXAAAAEgAAABthrcZ3ma4PwrXo3A9Crs/AAAAP8sAAAAAAAAAAV0AAABIAAAAG4trLK6xuD8K16NwPQq7PwAAAD/bAAAAAAAAAAFeAAAASAAAAMePHz9+/Lg/CtejcD0Kuz8AAAA/+gAAAAAAAAABXwAAAEgAAAAhmYdkHpK5PwrXo3A9Crs/AAAAPzkBAAAAAAAAAWAAAABIAAAAe6Lvib4nuj+6HoXrUbi6PwAAAD85AQAAAAAAAAFhAAAASAAAANWrV69evbo/uh6F61G4uj8AAAA/SAEAAAAAAAABYgAAAEgAAACJvif6nui7P7oehetRuLo/AAAAP0gBAAAAAAAAAWMAAABIAAAAj8xDMg/JvD+6HoXrUbi6PwAAAD9YAQAAAAAAAAFkAAAASAAAAJfaX2p/qb0/uh6F61G4uj8AAAA/WAEAAAAAAAABZQAAAEgAAACf6Hui74m+P2hmZmZmZro/AAAAP2cBAAAAAAAAAWYAAABIAAAA+fHjx48fvz9oZmZmZma6PwAAAD9nAQAAAAAAAAFnAAAASAAAAP///////78/Fq5H4XoUuj8AAAA/dwEAAAAAAAABaAAAAEgAAACsBLQS0ErAPxauR+F6FLo/AAAAP3cBAAAAAAAAAWkAAABIAAAABAcOHDhwwD8WrkfhehS6PwAAAD+HAQAAAAAAAAFqAAAASAAAAFoJaCWglcA/Fq5H4XoUuj8AAAA/hwEAAAAAAAABawAAAEgAAACwC8IuCLvAPxauR+F6FLo/AAAAP5YBAAAAAAAAAWwAAABIAAAABg4cOHDgwD8WrkfhehS6PwAAAD/kAQAAAAAAAAFtAAAASAAAAF4QdkHYBcE/Fq5H4XoUuj8AAAA/9AEAAAAAAAABbgAAAEgAAAC0EtBKQCvBPxauR+F6FLo/AAAAP/QBAAAAAAAAAW8AAABIAAAAYheEXRB2wT8WrkfhehS6PwAAAD8EAgAAAAAAAAFwAAAASAAAALYZ3mZ4m8E/Fq5H4XoUuj8AAAA/BAIAAAAAAAABcQAAAEgAAAAOHDhw4MDBP2hmZmZmZro/AAAAPxMCAAAAAAAAAXIAAABIAAAAAPnx48ePjz+kcD0K16PZPwAAAD8AAAAAAAAAAAFzAAAASAAAADAPyTwk85A/pHA9Ctej2T8AAAA/jAAAAAAAAAABdAAAAEgAAACYNGnSpEmTP6RwPQrXo9k/AAAAP5wAAAAAAAAAAXUAAABIAAAABFoJaCWglT+kcD0K16PZPwAAAD+cAAAAAAAAAAF2AAAASAAAACCSeUjmIZk/pHA9Ctej2T8AAAA/qwAAAAAAAAABdwAAAEgAAADs3Llz586dP6RwPQrXo9k/AAAAP6sAAAAAAAAAAXgAAABIAAAAhAoVKlSooD+kcD0K16PZPwAAAD+7AAAAAAAAAAF5AAAASAAAAO4vtb/U/qI/pHA9Ctej2T8AAAA/uwAAAAAAAAABegAAAEgAAACuXr169eqlP4/C9Shcj9k/AAAAP8sAAAAAAAAAAXsAAABIAAAAco3FNRbXqD97FK5H4XrZPwAAAD/LAAAAAAAAAAF8AAAASAAAAObOnTt37qw/exSuR+F62T8AAAA/2gAAAAAAAAABfQAAAEgAAACq/aX2l9qvP3sUrkfhetk/AAAAP9oAAAAAAAAAAX4AAABIAAAANRbXWFxjsT9nZmZmZmbZPwAAAD/qAAAAAAAAAAF/AAAASAAAAEMyD8k8JLM/Z2ZmZmZm2T8AAAA/6gAAAAAAAAABgAAAAEgAAAClSZMmTZq0P2dmZmZmZtk/AAAAP/oAAAAAAAAAAYEAAABIAAAAV1xjcY3FtT9nZmZmZmbZPwAAAD/6AAAAAAAAAAGCAAAASAAAAA1vM7zN8LY/UrgehetR2T8AAAA/CQEAAAAAAAABgwAAAEgAAADBgQMHDhy4P1K4HoXrUdk/AAAAPwkBAAAAAAAAAYQAAABIAAAAc5TTUU5HuT9SuB6F61HZPwAAAD8ZAQAAAAAAAAGFAAAASAAAAHui74m+J7o/UrgehetR2T8AAAA/GQEAAAAAAAABhgAAAEgAAAAvtb/U/lK7P1K4HoXrUdk/AAAAPygBAAAAAAAAAYcAAABIAAAAib4n+p7ouz9SuB6F61HZPwAAAD8oAQAAAAAAAAGIAAAASAAAAI/MQzIPybw/UrgehetR2T8AAAA/OAEAAAAAAAABiQAAAEgAAADr1atXr169P1K4HoXrUdk/AAAAPzgBAAAAAAAAAYoAAABIAAAA8ePHjx8/vj9SuB6F61HZPwAAAD9IAQAAAAAAAAGLAAAASAAAAPnx48ePH78/UrgehetR2T8AAAA/SAEAAAAAAAABjAAAAEgAAABWAloJaCXAP1K4HoXrUdk/AAAAP1cBAAAAAAAAAY0AAABIAAAABg4cOHDgwD97FK5H4XrZPwAAAD9XAQAAAAAAAAGOAAAASAAAAGIXhF0QdsE/j8L1KFyP2T8AAAA/ZwEAAAAAAAABjwAAAEgAAABoJaCVgFbCP7gehetRuNk/AAAAP3cBAAAAAAAAAZAAAABIAAAAxDUW11hcwz/NzMzMzMzZPwAAAD93AQAAAAAAAAGRAAAASAAAACJGjBgxYsQ/4noUrkfh2T8AAAA/hgEAAAAAAAABkgAAAEgAAADSUU5HOR3FP/UoXI/C9dk/AAAAP4YBAAAAAAAAAZMAAABIAAAAMGLEiBEjxj8K16NwPQraPwAAAD+WAQAAAAAAAAGUAAAASAAAAOJthrcZ3sY/CtejcD0K2j8AAAA/lgEAAAAAAAABlQAAAEgAAACQeUjmIZnHPwrXo3A9Cto/AAAAP6UBAAAAAAAAAZYAAABIAAAA7IKwC8IuyD8K16NwPQraPwAAAD+lAQAAAAAAAAGXAAAASAAAAPCJvif6nsg/CtejcD0K2j8AAAA/tQEAAAAAAAABmAAAAEgAAABKkyZNmjTJPwrXo3A9Cto/AAAAP7UBAAAAAAAAAZkAAABIAAAA9pfaX2p/yT8K16NwPQraPwAAAD/FAQAAAAAAAAGaAAAASAAAAKKcjnI6ysk/CtejcD0K2j8AAAA/xQEAAAAAAAABmwAAAEgAAAD6nuh7ou/JPwrXo3A9Cto/AAAAP9QBAAAAAAAAAZwAAABIAAAAUKFChQoVyj8K16NwPQraPwAAAD/UAQAAAAAAAAGdAAAASAAAAKajnI5yOso/CtejcD0K2j8AAAA/5AEAAAAAAAABngAAAEgAAAD+pfaX2l/KPwrXo3A9Cto/AAAAPwMCAAAAAAAAAZ8AAABIAAAAVKhQoUKFyj8K16NwPQraPwAAAD8TAgAAAAAAAAGgAAAASAAAAKqqqqqqqso/CtejcD0K2j8AAAA/EwIAAAAAAAABoQAAAEgAAAAArQS0EtDKPwrXo3A9Cto/AAAAPyICAAAAAAAAAaIAAABIAAAArLG4xuIayz8K16NwPQraPwAAAD8iAgAAAAAAAAGjAAAASAAAALC4xuIai8s/CtejcD0K2j8AAAA/MgIAAAAAAAABpAAAAEgAAAAMwi4IuyDMPwrXo3A9Cto/AAAAPzICAAAAAAAAAaUAAABIAAAAZsuWLVu2zD8K16NwPQraPwAAAD9CAgAAAAAAAAGmAAAASAAAAGzZsmXLls0/CtejcD0K2j8AAAA/QgIAAAAAAAABpwAAAEgAAAAc5XSU01HOPwrXo3A9Cto/AAAAP1ECAAAAAAAAAagAAABIAAAAzPA2w9sMzz8K16NwPQraPwAAAD9RAgAAAAAAAAGpAAAASAAAAJWAVgJaCdA/9Shcj8L12T8AAAA/YQIAAAAAAAABqgAAAEgAAADEiBEjRozQP+J6FK5H4dk/AAAAP3ECAAAAAAAAAasAAABIAAAA85DMQzIP0T/NzMzMzMzZPwAAAD9xAgAAAAAAAAGsAAAASAAAAPaX2l9qf9E/zczMzMzM2T8AAAA/cQIAAAAAAAABrQAAAEgAAAD6nuh7ou/RP7gehetRuNk/AAAAP4ACAAAAAAAAAa4AAABIAAAA/aX2l9pf0j+kcD0K16PZPwAAAD+QAgAAAAAAAAGvAAAASAAAAKqqqqqqqtI/j8L1KFyP2T8AAAA/kAIAAAAAAAABsAAAAEgAAABXr169evXSP4/C9Shcj9k/AAAAP5ACAAAAAAAAAbEAAABIAAAABLQS0EpA0z+PwvUoXI/ZPwAAAD+fAgAAAAAAAAGyAAAASAAAAFq2bNmyZdM/exSuR+F62T8AAAA/rwIAAAAAAAABswAAAEgAAACxuMbiGovTP3sUrkfhetk/AAAAP68CAAAAAAAAAbQAAABIAAAAM7zN8DbD0z97FK5H4XrZPwAAAD+/AgAAAAAAAAG1AAAASAAAAF+9evXq1dM/exSuR+F62T8AAAA/vwIAAAAAAAABtgAAAEgAAAC0v9T+UvvTP3sUrkfhetk/AAAAP84CAAAAAAAAAbcAAABIAAAAC8IuCLsg1D9nZmZmZmbZPwAAAD/OAgAAAAAAAAG4AAAASAAAADfD2wxvM9Q/Z2ZmZmZm2T8AAAA/3gIAAAAAAAABuQAAAEgAAABixIgRI0bUP1K4HoXrUdk/AAAAP94CAAAAAAAAAboAAABIAAAAt8biGotr1D9SuB6F61HZPwAAAD/uAgAAAAAAAAG7AAAASAAAAOPHjx8/ftQ/UrgehetR2T8AAAA/7gIAAAAAAAABvAAAAEgAAAAPyTwk85DUP1K4HoXrUdk/AAAAP/0CAAAAAAAAAb0AAABIAAAAZsuWLVu21D89CtejcD3ZPwAAAD/9AgAAAAAAAAG+AAAASAAAALvN8DbD29Q/PQrXo3A92T8AAAA/DQMAAAAAAAABvwAAAEgAAAAS0EpAKwHVPz0K16NwPdk/AAAAPw0DAAAAAAAAAcAAAABIAAAAadKkSZMm1T8qXI/C9SjZPwAAAD8cAwAAAAAAAAHBAAAASAAAABbXWFxjcdU/KlyPwvUo2T8AAAA/HAMAAAAAAAABwgAAAEgAAABt2bJly5bVPxWuR+F6FNk/AAAAPywDAAAAAAAAAcMAAABIAAAA7ty5c+fO1T8VrkfhehTZPwAAAD8sAwAAAAAAAAHEAAAASAAAAJzhbYa3GdY/AAAAAAAA2T8AAAA/PAMAAAAAAAABxQAAAEgAAAAd5XSU01HWPwAAAAAAANk/AAAAPzwDAAAAAAAAAcYAAABIAAAAn+h7ou+J1j/Yo3A9CtfYPwAAAD9LAwAAAAAAAAHHAAAASAAAAEztL7W/1NY/2KNwPQrX2D8AAAA/SwMAAAAAAAAByAAAAEgAAACj74m+J/rWP9ijcD0K19g/AAAAP1sDAAAAAAAAAckAAABIAAAA+PHjx48f1z/Yo3A9CtfYPwAAAD9bAwAAAAAAAAHKAAAASAAAAHv16tWrV9c/2KNwPQrX2D8AAAA/awMAAAAAAAABywAAAEgAAACm9pfaX2rXP9ijcD0K19g/AAAAP2sDAAAAAAAAAcwAAABIAAAA0PdE3xN91z/Yo3A9CtfYPwAAAD96AwAAAAAAAAHNAAAASAAAACf6nuh7otc/2KNwPQrX2D8AAAA/egMAAAAAAAABzgAAAEgAAAB+/Pjx48fXP9ijcD0K19g/AAAAP4oDAAAAAAAAAc8AAABIAAAA////////1z/Yo3A9CtfYPwAAAD+KAwAAAAAAAAHQAAAASAAAAFYCWgloJdg/2KNwPQrX2D8AAAA/mQMAAAAAAAAB0QAAAEgAAADXBWEXhF3YP+tRuB6F69g/AAAAP6kDAAAAAAAAAdIAAABIAAAAhQoVKlSo2D/rUbgehevYPwAAAD+pAwAAAAAAAAHTAAAASAAAAAYOHDhw4Ng/61G4HoXr2D8AAAA/qQMAAAAAAAAB1AAAAEgAAADeE31P9D3ZP+tRuB6F69g/AAAAP7kDAAAAAAAAAdUAAABIAAAAjBgxYsSI2T/rUbgehevYPwAAAD/IAwAAAAAAAAHWAAAASAAAAGQeknlI5tk/61G4HoXr2D8AAAA/yAMAAAAAAAAB1wAAAEgAAADlIZmHZB7aP+tRuB6F69g/AAAAP8gDAAAAAAAAAdgAAABIAAAAaCWglYBW2j/rUbgehevYPwAAAD/YAwAAAAAAAAHZAAAASAAAAL0n+p7oe9o/61G4HoXr2D8AAAA/2AMAAAAAAAAB2gAAAEgAAAAUKlSoUKHaP+tRuB6F69g/AAAAP+gDAAAAAAAAAdsAAABIAAAAayyusbjG2j/rUbgehevYPwAAAD/3AwAAAAAAAAHcAAAASAAAAJctW7Zs2do/61G4HoXr2D8AAAA/9wMAAAAAAAAB3QAAAEgAAADsL7W/1P7aPwAAAAAAANk/AAAAPwcEAAAAAAAAAd4AAABIAAAAQzIPyTwk2z8AAAAAAADZPwAAAD8HBAAAAAAAAAHfAAAASAAAAJo0adKkSds/AAAAAAAA2T8AAAA/FgQAAAAAAAAB4AAAAEgAAADwNsPbDG/bPxWuR+F6FNk/AAAAPxYEAAAAAAAAAeEAAABIAAAAcjrK6Sin2z8qXI/C9SjZPwAAAD8mBAAAAAAAAAHiAAAASAAAAJ47d+7cuds/KlyPwvUo2T8AAAA/JgQAAAAAAAAB4wAAAEgAAAD0PdH3RN/bPypcj8L1KNk/AAAAPzYEAAAAAAAAAeQAAABIAAAASkArAa0E3D8qXI/C9SjZPwAAAD82BAAAAAAAAAHlAAAASAAAAHZB2AVhF9w/KlyPwvUo2T8AAAA/RQQAAAAAAAAB5gAAAEgAAACiQoUKFSrcPypcj8L1KNk/AAAAP0UEAAAAAAAAAecAAABIAAAAykMyD8k83D8qXI/C9SjZPwAAAD+zBAAAAAAAAAHoAAAASAAAAPZE3xN9T9w/KlyPwvUo2T8AAAA/0gQAAAAAAAAB6QAAAEgAAABORzkd5XTcPypcj8L1KNk/AAAAP+IEAAAAAAAAAeoAAABIAAAAekjmIZmH3D8qXI/C9SjZPwAAAD/xBAAAAAAAAAHrAAAASAAAAKRJkyZNmtw/KlyPwvUo2T8AAAA/AQUAAAAAAAAB7AAAAEgAAADOSkArAa3cPypcj8L1KNk/AAAAPwEFAAAAAAAAAe0AAABIAAAA+kvtL7W/3D8qXI/C9SjZPwAAAD8QBQAAAAAAAAHuAAAASAAAACZNmjRp0tw/KlyPwvUo2T8AAAA/EAUAAAAAAAAB7wAAAEgAAAAmTZo0adLcPxWuR+F6FNk/AAAAPyAFAAAAAAAAAfAAAABIAAAAUk5HOR3l3D8VrkfhehTZPwAAAD8gBQAAAAAAAAHxAAAASAAAAHxP9D3R99w/Fa5H4XoU2T8AAAA/PwUAAAAAAAAB8gAAAEgAAACoUKFChQrdPxWuR+F6FNk/AAAAP24FAAAAAAAAAfMAAABIAAAA0lFORzkd3T8AAAAAAADZPwAAAD9+BQAAAAAAAAH0AAAASAAAAP5S+0vtL90/AAAAAAAA2T8AAAA/jQUAAAAAAAAB9QAAAEgAAAAqVKhQoULdPwAAAAAAANk/AAAAP40FAAAAAAAAAfYAAABIAAAAVFVVVVVV3T8AAAAAAADZPwAAAD+tBQAAAAAAAAH3AAAASAAAAHVB2AVhF+A/PQrXo3C94D8AAAA/AAAAAAAAAAAB+AAAAEgAAAALwi4IuyDgPz0K16NwveA/AAAAP9QAAAAAAAAAAfkAAABIAAAAoUKFChUq4D89CtejcL3gPwAAAD/kAAAAAAAAAAH6AAAASAAAAGLEiBEjRuA/PQrXo3C94D8AAAA/5AAAAAAAAAAB+wAAAEgAAAAjRowYMWLgPz0K16NwveA/AAAAP/QAAAAAAAAAAfwAAABIAAAAeUjmIZmH4D89CtejcL3gPwAAAD/0AAAAAAAAAAH9AAAASAAAADrK6Sino+A/PQrXo3C94D8AAAA/AwEAAAAAAAAB/gAAAEgAAACQzEMyD8ngPzMzMzMzs+A/AAAAPwMBAAAAAAAAAf8AAABIAAAAfE/0PdH34D8zMzMzM7PgPwAAAD8TAQAAAAAAAAEAAQAASAAAAGjSpEmTJuE/KFyPwvWo4D8AAAA/EwEAAAAAAAABAQEAAEgAAAAW11hcY3HhPx6F61G4nuA/AAAAPyMBAAAAAAAAAQIBAABIAAAAGd5meJvh4T8K16NwPYrgPwAAAD8yAQAAAAAAAAEDAQAASAAAAAVhF4RdEOI///////9/4D8AAAA/MgEAAAAAAAABBAEAAEgAAADx48ePHz/iP///////f+A/AAAAP0IBAAAAAAAAAQUBAABIAAAA3mZ4m+Ft4j/2KFyPwnXgPwAAAD9CAQAAAAAAAAEGAQAASAAAADRp0qRJk+I/61G4HoVr4D8AAAA/UQEAAAAAAAABBwEAAEgAAABgan+p/aXiP+tRuB6Fa+A/AAAAP2EBAAAAAAAAAQgBAABIAAAAIOyCsAvC4j/rUbgehWvgPwAAAD9hAQAAAAAAAAEJAQAASAAAAEztL7W/1OI/61G4HoVr4D8AAAA/cQEAAAAAAAABCgEAAEgAAAB27ty5c+fiP+tRuB6Fa+A/AAAAP3EBAAAAAAAAAQsBAABIAAAAou+Jvif64j/rUbgehWvgPwAAAD9xAQAAAAAAAAEMAQAASAAAADhw4MCBA+M/61G4HoVr4D8AAAA/gAEAAAAAAAABDQEAAEgAAADN8DbD2wzjP+tRuB6Fa+A/AAAAP4ABAAAAAAAAAQ4BAABIAAAAY3GNxTUW4z/rUbgehWvgPwAAAD+QAQAAAAAAAAEPAQAASAAAAPjx48ePH+M/61G4HoVr4D8AAAA/kAEAAAAAAAABEAEAAEgAAAAk85DMQzLjP+tRuB6Fa+A/AAAAP6ABAAAAAAAAAREBAABIAAAAuXPnzp074z/rUbgehWvgPwAAAD+gAQAAAAAAAAESAQAASAAAAHr16tWrV+M/61G4HoVr4D8AAAA/rwEAAAAAAAABEwEAAEgAAACl9pfaX2rjP+tRuB6Fa+A/AAAAP78BAAAAAAAAARQBAABIAAAAZ3ib4W2G4z/rUbgehWvgPwAAAD+/AQAAAAAAAAEVAQAASAAAACf6nuh7ouM/61G4HoVr4D8AAAA/zgEAAAAAAAABFgEAAEgAAAB9/Pjx48fjP+tRuB6Fa+A/AAAAP84BAAAAAAAAARcBAABIAAAA////////4z/rUbgehWvgPwAAAD/eAQAAAAAAAAEYAQAASAAAAFYCWgloJeQ/61G4HoVr4D8AAAA/3gEAAAAAAAABGQEAAEgAAADYBWEXhF3kP/YoXI/CdeA/AAAAP+4BAAAAAAAAARoBAABIAAAAxIgRI0aM5D/2KFyPwnXgPwAAAD/uAQAAAAAAAAEbAQAASAAAABqLayyuseQ///////9/4D8AAAA//QEAAAAAAAABHAEAAEgAAADbDG8zvM3kPwrXo3A9iuA/AAAAP/0BAAAAAAAAAR0BAABIAAAABg4cOHDg5D8K16NwPYrgPwAAAD8NAgAAAAAAAAEeAQAASAAAAMePHz9+/OQ/FK5H4XqU4D8AAAA/DQIAAAAAAAABHwEAAEgAAABdEHZB2AXlPxSuR+F6lOA/AAAAPx0CAAAAAAAAASABAABIAAAA8pDMQzIP5T8UrkfhepTgPwAAAD8dAgAAAAAAAAEhAQAASAAAAIgRI0aMGOU/FK5H4XqU4D8AAAA/1wIAAAAAAAABIgEAAEgAAABJkyZNmjTlPxSuR+F6lOA/AAAAP+cCAAAAAAAAASMBAABIAAAAdJTTUU5H5T8UrkfhepTgPwAAAD/nAgAAAAAAAAEkAQAASAAAADUW11hcY+U/HoXrUbie4D8AAAA/9gIAAAAAAAABJQEAAEgAAAD1l9pfan/lPx6F61G4nuA/AAAAP/YCAAAAAAAAASYBAABIAAAATZo0adKk5T8ehetRuJ7gPwAAAD8GAwAAAAAAAAEnAQAASAAAAA0cOHDgwOU/HoXrUbie4D8AAAA/BgMAAAAAAAABKAEAAEgAAAD5nuh7ou/lPx6F61G4nuA/AAAAPxYDAAAAAAAAASkBAABIAAAA5iGZh2Qe5j8oXI/C9ajgPwAAAD8WAwAAAAAAAAEqAQAASAAAANGkSZMmTeY/KFyPwvWo4D8AAAA/JQMAAAAAAAABKwEAAEgAAACSJk2aNGnmPyhcj8L1qOA/AAAAPyUDAAAAAAAAASwBAABIAAAAVKhQoUKF5j8oXI/C9ajgPwAAAD81AwAAAAAAAAEtAQAASAAAABUqVKhQoeY/KFyPwvWo4D8AAAA/NQMAAAAAAAABLgEAAEgAAAA/KwGtBLTmPyhcj8L1qOA/AAAAP0QDAAAAAAAAAS8BAABIAAAA1KtXr1695j8oXI/C9ajgPwAAAD9EAwAAAAAAAAEwAQAASAAAANSrV69eveY/HoXrUbie4D8AAAA/VAMAAAAAAAABMQEAAEgAAABqLK6xuMbmPx6F61G4nuA/AAAAP1QDAAAAAAAAATIBAABIAAAAsrjG4hqL5z9wPQrXo/DmPwAAAD8AAAAAAAAAAAEzAQAASAAAAEY5HeV0lOc/cD0K16Pw5j8AAAA/lwEAAAAAAAABNAEAAEgAAABxOsrpKKfnP3A9Ctej8OY/AAAAP6YBAAAAAAAAATUBAABIAAAAB7sg7IKw5z9wPQrXo/DmPwAAAD+zAQAAAAAAAAE2AQAASAAAADO8zfA2w+c/cD0K16Pw5j8AAAA/wwEAAAAAAAABNwEAAEgAAABevXr16tXnP2ZmZmZm5uY/AAAAP8MBAAAAAAAAATgBAABIAAAAir4n+p7o5z9mZmZmZubmPwAAAD/SAQAAAAAAAAE5AQAASAAAALW/1P5S++c/ZmZmZmbm5j8AAAA/0gEAAAAAAAABOgEAAEgAAAB1QdgFYRfoP1yPwvUo3OY/AAAAP+IBAAAAAAAAATsBAABIAAAAzEMyD8k86D9cj8L1KNzmPwAAAD/iAQAAAAAAAAE8AQAASAAAAI3FNRbXWOg/XI/C9Sjc5j8AAAA/8gEAAAAAAAABPQEAAEgAAABNRzkd5XToP1K4HoXr0eY/AAAAP/IBAAAAAAAAAT4BAABIAAAAeEjmIZmH6D9H4XoUrsfmPwAAAD8BAgAAAAAAAAE/AQAASAAAADrK6Sino+g/R+F6FK7H5j8AAAA/AQIAAAAAAAABQAEAAEgAAABly5YtW7boP0fhehSux+Y/AAAAPxECAAAAAAAAAUEBAABIAAAAJk2aNGnS6D9H4XoUrsfmPwAAAD8RAgAAAAAAAAFCAQAASAAAAObOnTt37ug/R+F6FK7H5j8AAAA/IQIAAAAAAAABQwEAAEgAAAB8T/Q90ffoP0fhehSux+Y/AAAAPyECAAAAAAAAAUQBAABIAAAAPdH3RN8T6T9H4XoUrsfmPwAAAD8wAgAAAAAAAAFFAQAASAAAANNRTkc5Hek/R+F6FK7H5j8AAAA/MAIAAAAAAAABRgEAAEgAAABp0qRJkybpP0fhehSux+Y/AAAAP0ACAAAAAAAAAUcBAABIAAAAKlSoUKFC6T9H4XoUrsfmPwAAAD9AAgAAAAAAAAFIAQAASAAAAFRVVVVVVek/R+F6FK7H5j8AAAA/TwIAAAAAAAABSQEAAEgAAAB/VgJaCWjpP0fhehSux+Y/AAAAP08CAAAAAAAAAUoBAABIAAAAq1evXr166T9H4XoUrsfmPwAAAD9fAgAAAAAAAAFLAQAASAAAANZYXGNxjek/R+F6FK7H5j8AAAA/XwIAAAAAAAABTAEAAEgAAAACWgloJaDpP0fhehSux+Y/AAAAP28CAAAAAAAAAU0BAABIAAAAV1xjcY3F6T9H4XoUrsfmPwAAAD9vAgAAAAAAAAFOAQAASAAAAINdEHZB2Ok/R+F6FK7H5j8AAAA/fgIAAAAAAAABTwEAAEgAAACuXr169erpP0fhehSux+Y/AAAAP44CAAAAAAAAAVABAABIAAAAcODAgQMH6j9H4XoUrsfmPwAAAD+OAgAAAAAAAAFRAQAASAAAAJvhbYa3Geo/R+F6FK7H5j8AAAA/ngIAAAAAAAABUgEAAEgAAABbY3GNxTXqP0fhehSux+Y/AAAAP54CAAAAAAAAAVMBAABIAAAAHOV0lNNR6j9H4XoUrsfmPwAAAD+tAgAAAAAAAAFUAQAASAAAAN1meJvhbeo/PQrXo3C95j8AAAA/rQIAAAAAAAABVQEAAEgAAAAJaCWglYDqPz0K16NwveY/AAAAP70CAAAAAAAAAVYBAABIAAAANGnSpEmT6j89CtejcL3mPwAAAD+9AgAAAAAAAAFXAQAASAAAAMjpKKejnOo/PQrXo3C95j8AAAA/zAIAAAAAAAABWAEAAEgAAAD06tWrV6/qPz0K16NwveY/AAAAP8wCAAAAAAAAAVkBAABIAAAAIOyCsAvC6j8zMzMzM7PmPwAAAD/cAgAAAAAAAAFaAQAASAAAALVs2bJly+o/MzMzMzOz5j8AAAA/3AIAAAAAAAABWwEAAEgAAADhbYa3Gd7qPyhcj8L1qOY/AAAAP+wCAAAAAAAAAVwBAABIAAAAd+7cuXPn6j8oXI/C9ajmPwAAAD/sAgAAAAAAAAFdAQAASAAAAAxvM7zN8Oo/KFyPwvWo5j8AAAA/+wIAAAAAAAABXgEAAEgAAACi74m+J/rqPyhcj8L1qOY/AAAAP/sCAAAAAAAAAV8BAABIAAAAOHDgwIED6z8oXI/C9ajmPwAAAD8LAwAAAAAAAAFgAQAASAAAAMzwNsPbDOs/KFyPwvWo5j8AAAA/CwMAAAAAAAABYQEAAEgAAADM8DbD2wzrPx6F61G4nuY/AAAAPxsDAAAAAAAAAWIBAABIAAAAYnGNxTUW6z8ehetRuJ7mPwAAAD9ZAwAAAAAAAAFjAQAASAAAAI1yOsrpKOs/HoXrUbie5j8AAAA/aQMAAAAAAAABZAEAAEgAAAC5c+fOnTvrPx6F61G4nuY/AAAAP2kDAAAAAAAAAWUBAABIAAAA5HSU01FO6z8ehetRuJ7mPwAAAD94AwAAAAAAAAFmAQAASAAAADt37ty5c+s/HoXrUbie5j8AAAA/eAMAAAAAAAABZwEAAEgAAACReUjmIZnrPx6F61G4nuY/AAAAP4gDAAAAAAAAAWgBAABIAAAA6Hui74m+6z8ehetRuJ7mPwAAAD+IAwAAAAAAAAFpAQAASAAAAD9+/Pjx4+s/HoXrUbie5j8AAAA/mAMAAAAAAAABagEAAEgAAAAqAa0EtBLsPx6F61G4nuY/AAAAP5gDAAAAAAAAAWsBAABIAAAA64KwC8Iu7D8ehetRuJ7mPwAAAD+nAwAAAAAAAAFsAQAASAAAAK0EtBLQSuw/HoXrUbie5j8AAAA/pwMAAAAAAAABbQEAAEgAAAACBw4cOHDsPx6F61G4nuY/AAAAP7cDAAAAAAAAAW4BAABIAAAAmIdkHpJ57D8ehetRuJ7mPwAAAD+3AwAAAAAAAAFvAQAASAAAAFkJaCWglew/HoXrUbie5j8AAAA/wwMAAAAAAAABcAEAAEgAAADvib4n+p7sPx6F61G4nuY/AAAAP9MDAAAAAAAAAXEBAABIAAAAhQoVKlSo7D8ehetRuJ7mPwAAAD/TAwAAAAAAAAFyAQAASAAAABqLayyusew/HoXrUbie5j8AAAA//AQAAAAAAAABcwEAAEgAAACwC8IuCLvsPyhcj8L1qOY/AAAAPwwFAAAAAAAAAXQBAABIAAAARowYMWLE7D8oXI/C9ajmPwAAAD8bBQAAAAAAAAF1AQAASAAAANoMbzO8zew/KFyPwvWo5j8AAAA/OgUAAAAAAAABdgEAAEgAAABwjcU1FtfsPyhcj8L1qOY/AAAAP0oFAAAAAAAAAXcBAABIAAAABg4cOHDg7D8oXI/C9ajmPwAAAD9aBQAAAAAAAAF4AQAASAAAAJuOcjrK6ew/KFyPwvWo5j8AAAA/aQUAAAAAAAABeQEAAEgAAAAxD8k8JPPsPyhcj8L1qOY/AAAAP3kFAAAAAAAAAXoBAABIAAAAx48fP3787D8oXI/C9ajmPwAAAD95BQAAAAAAAAF7AQAASAAAAPKQzEMyD+0/KFyPwvWo5j8AAAA/iQUAAAAAAAABfAEAAEgAAACIESNGjBjtPyhcj8L1qOY/AAAAP4kFAAAAAAAAAX0BAABIAAAAHpJ5SOYh7T8oXI/C9ajmPwAAAD+YBQAAAAAAAAF+AQAASAAAALQS0EpAK+0/KFyPwvWo5j8AAAA/mAUAAAAAAAABfwEAAEgAAABJkyZNmjTtPyhcj8L1qOY/AAAAP6gFAAAAAAAAAYABAABIAAAAXr169erV5z+PwvUoXA/nPwAAAD8AAAAAAAAAAAGBAQAASAAAAMg8JPOQzOc/j8L1KFwP5z8AAAA/SAEAAAAAAAABggEAAEgAAAAzvM3wNsPnP4/C9ShcD+c/AAAAP0gBAAAAAAAAAYMBAABIAAAAnTt37ty55z+PwvUoXA/nPwAAAD9YAQAAAAAAAAGEAQAASAAAAAe7IOyCsOc/hOtRuB4F5z8AAAA/aAEAAAAAAAABhQEAAEgAAABxOsrpKKfnP4TrUbgeBec/AAAAP2gBAAAAAAAAAYYBAABIAAAA27lz586d5z96FK5H4frmPwAAAD93AQAAAAAAAAGHAQAASAAAAEY5HeV0lOc/ehSuR+H65j8AAAA/hwEAAAAAAAABiAEAAEgAAACyuMbiGovnP3oUrkfh+uY/AAAAP6YBAAAAAAAAAYkBAABIAAAAHDhw4MCB5z9wPQrXo/DmPwAAAD8EAgAAAAAAAAGKAQAASAAAAIa3Gd5meOc/cD0K16Pw5j8AAAA/8gIAAAAAAAABiwEAAEgAAADwNsPbDG/nP2ZmZmZm5uY/AAAAP/ICAAAAAAAAAYwBAABIAAAAxTUW11hc5z9mZmZmZubmPwAAAD8BAwAAAAAAAAGNAQAASAAAAC+1v9T+Uuc/ZmZmZmbm5j8AAAA/AQMAAAAAAAABjgEAAEgAAACZNGnSpEnnP1yPwvUo3OY/AAAAPxEDAAAAAAAAAY8BAABIAAAAbjO8zfA25z9cj8L1KNzmPwAAAD8RAwAAAAAAAAGQAQAASAAAAEIyD8k8JOc/XI/C9Sjc5j8AAAA/IQMAAAAAAAABkQEAAEgAAACusbjG4hrnP1yPwvUo3OY/AAAAPzADAAAAAAAAAZIBAABIAAAArrG4xuIa5z9SuB6F69HmPwAAAD8wAwAAAAAAAAGTAQAASAAAABgxYsSIEec/UrgehevR5j8AAAA/9gQAAAAAAAABlAEAAEgAAACDsAvCLgjnP1K4HoXr0eY/AAAAP/YEAAAAAAAAAZUBAABIAAAA6Hui74m+xz9wPQrXo/DoPwAAAD8AAAAAAAAAAAGWAQAASAAAAEB+/Pjx48c/cD0K16Pw6D8AAAA/XgAAAAAAAAABlwEAAEgAAABChQoVKlTIP3A9Ctej8Og/AAAAP20AAAAAAAAAAZgBAABIAAAARowYMWLEyD9wPQrXo/DoPwAAAD9tAAAAAAAAAAGZAQAASAAAAJ6VgFYCWsk/cD0K16Pw6D8AAAA/fQAAAAAAAAABmgEAAEgAAABQoUKFChXKP3A9Ctej8Og/AAAAP30AAAAAAAAAAZsBAABIAAAAwtsMbzO8zT9mZmZmZuboPwAAAD+sAAAAAAAAAAGcAQAASAAAACDsgrALws4/ZmZmZmbm6D8AAAA/rAAAAAAAAAABnQEAAEgAAADQ90TfE33PP2ZmZmZm5ug/AAAAP6wAAAAAAAAAAZ4BAABIAAAAwYEDBw4c0D9cj8L1KNzoPwAAAD+7AAAAAAAAAAGfAQAASAAAAEOFChUqVNA/XI/C9Sjc6D8AAAA/uwAAAAAAAAABoAEAAEgAAADEiBEjRozQP1yPwvUo3Og/AAAAP8sAAAAAAAAAAaEBAABIAAAAG4trLK6x0D9RuB6F69HoPwAAAD/LAAAAAAAAAAGiAQAASAAAAEaMGDFixNA/UbgehevR6D8AAAA/2wAAAAAAAAABowEAAEgAAABxjcU1FtfQP1G4HoXr0eg/AAAAP9sAAAAAAAAAAaQBAABIAAAA6tWrV69e1T/1KFyPwnXoPwAAAD8AAAAAAAAAAAGlAQAASAAAAEHYBWEXhNU/9Shcj8J16D8AAAA/ewAAAAAAAAABpgEAAEgAAADu3Llz587VP/UoXI/Cdeg/AAAAP4sAAAAAAAAAAacBAABIAAAAHeV0lNNR1j/1KFyPwnXoPwAAAD+LAAAAAAAAAAGoAQAASAAAAHfu3Llz59Y/9Shcj8J16D8AAAA/mgAAAAAAAAABqQEAAEgAAACm9pfaX2rXP///////f+g/AAAAP5oAAAAAAAAAAaoBAABIAAAA////////1z8K16NwPYroPwAAAD+qAAAAAAAAAAGrAQAASAAAAFoJaCWgldg/FK5H4XqU6D8AAAA/ugAAAAAAAAABrAEAAEgAAAAKFSpUqFDZPxSuR+F6lOg/AAAAP7oAAAAAAAAAAa0BAABIAAAAkB8/fvz42T8UrkfhepToPwAAAD/JAAAAAAAAAAGuAQAASAAAAJMmTZo0ado/H4XrUbie6D8AAAA/yQAAAAAAAAABrwEAAEgAAACXLVu2bNnaPx+F61G4nug/AAAAP9kAAAAAAAAAAbABAABIAAAAGDFixIgR2z8fhetRuJ7oPwAAAD/ZAAAAAAAAAAGxAQAASAAAAJo0adKkSds/H4XrUbie6D8AAAA/6QAAAAAAAAABsgEAAEgAAADENRbXWFzbPx+F61G4nug/AAAAP+kAAAAAAAAAAbMBAABIAAAAEn1P9D3R3z9RuB6F69HoPwAAAD8AAAAAAAAAAAG0AQAASAAAAGp/qf2l9t8/UbgehevR6D8AAAA/bQAAAAAAAAABtQEAAEgAAADgwIEDBw7gP0fhehSux+g/AAAAP30AAAAAAAAAAbYBAABIAAAAC8IuCLsg4D88CtejcL3oPwAAAD99AAAAAAAAAAG3AQAASAAAAMxDMg/JPOA/MjMzMzOz6D8AAAA/jQAAAAAAAAABuAEAAEgAAACNxTUW11jgPzIzMzMzs+g/AAAAP40AAAAAAAAAAbkBAABIAAAATkc5HeV04D8pXI/C9ajoPwAAAD+cAAAAAAAAAAG6AQAASAAAAKRJkyZNmuA/H4XrUbie6D8AAAA/rAAAAAAAAAABuwEAAEgAAAAmTZo0adLgPxSuR+F6lOg/AAAAP6wAAAAAAAAAAbwBAABIAAAAfE/0PdH34D8K16NwPYroPwAAAD+sAAAAAAAAAAG9AQAASAAAANNRTkc5HeE/9Shcj8J16D8AAAA/uwAAAAAAAAABvgEAAEgAAAAqVKhQoULhP+tRuB6Fa+g/AAAAP8sAAAAAAAAAAb8BAABIAAAAgFYCWglo4T/gehSuR2HoPwAAAD/LAAAAAAAAAAHAAQAASAAAANdYXGNxjeE/16NwPQpX6D8AAAA/2wAAAAAAAAABwQEAAEgAAACX2l9qf6nhP8L1KFyPQug/AAAAP9sAAAAAAAAAAcIBAABIAAAAWVxjcY3F4T/C9Shcj0LoPwAAAD/qAAAAAAAAAAHDAQAASAAAAO3cuXPnzuE/wvUoXI9C6D8AAAA/6gAAAAAAAAABxAEAAEgAAACDXRB2QdjhP8L1KFyPQug/AAAAP/oAAAAAAAAAAcUBAABIAAAAGd5meJvh4T/C9Shcj0LoPwAAAD/6AAAAAAAAAAHGAQAASAAAALBQoUKFCnU/pHA9Ctcj6z8AAAA/AAAAAAAAAAABxwEAAEgAAABwm+Fthrd5P6RwPQrXI+s/AAAAP14AAAAAAAAAAcgBAABIAAAAUOYhmYdkfj+kcD0K1yPrPwAAAD9eAAAAAAAAAAHJAQAASAAAAPA90fdE34M/pHA9Ctcj6z8AAAA/bgAAAAAAAAABygEAAEgAAABgY3GNxTWGP6RwPQrXI+s/AAAAP24AAAAAAAAAAcsBAABIAAAAKK6xuMbiij+kcD0K1yPrPwAAAD99AAAAAAAAAAHMAQAASAAAAAD58ePHj48/pHA9Ctcj6z8AAAA/fQAAAAAAAAABzQEAAEgAAADoIZmHZB6SP6RwPQrXI+s/AAAAP40AAAAAAAAAAc4BAABIAAAATEc5HeV0lD+kcD0K1yPrPwAAAD+NAAAAAAAAAAHPAQAASAAAAGx/qf2l9pc/pHA9Ctcj6z8AAAA/nQAAAAAAAAAB0AEAAEgAAADQpEmTJk2aP6RwPQrXI+s/AAAAP50AAAAAAAAAAdEBAABIAAAAPMrpKKejnD+amZmZmRnrPwAAAD+sAAAAAAAAAAHSAQAASAAAAIQKFSpUqKA/mpmZmZkZ6z8AAAA/rAAAAAAAAAAB0wEAAEgAAACSJk2aNGmiP5qZmZmZGes/AAAAP7wAAAAAAAAAAdQBAABIAAAA+EvtL7W/pD+amZmZmRnrPwAAAD+8AAAAAAAAAAHVAQAASAAAAK5evXr16qU/mpmZmZkZ6z8AAAA/ywAAAAAAAAAB1gEAAEgAAAC8evXq1aunP4/C9ShcD+s/AAAAP8sAAAAAAAAAAdcBAABIAAAAypYtW7ZsqT+F61G4HgXrPwAAAD/bAAAAAAAAAAHYAQAASAAAANqyZcuWLas/hetRuB4F6z8AAAA/2wAAAAAAAAAB2QEAAEgAAACOxTUW11isP4XrUbgeBes/AAAAP+sAAAAAAAAAAdoBAABIAAAAmuFthrcZrj+F61G4HgXrPwAAAD/rAAAAAAAAAAHbAQAASAAAAE70PdH3RK8/hetRuB4F6z8AAAA/+gAAAAAAAAAB3AEAAEgAAACBAwcOHDiwP4XrUbgeBes/AAAAP/oAAAAAAAAAAd0BAABIAAAAiREjRowYsT+F61G4HgXrPwAAAD8KAQAAAAAAAAHeAQAASAAAADUW11hcY7E/ehSuR+H66j8AAAA/CgEAAAAAAAAB3wEAAEgAAACPHz9+/PixP3oUrkfh+uo/AAAAPxoBAAAAAAAAAeABAABIAAAAly1btmzZsj96FK5H4frqPwAAAD8aAQAAAAAAAAHhAQAASAAAAPE2w9sMb7M/ehSuR+H66j8AAAA/KQEAAAAAAAAB4gEAAEgAAAClSZMmTZq0P3oUrkfh+uo/AAAAPykBAAAAAAAAAeMBAABIAAAAq1evXr16tT96FK5H4frqPwAAAD85AQAAAAAAAAHkAQAASAAAALNly5YtW7Y/hetRuB4F6z8AAAA/SAEAAAAAAAAB5QEAAEgAAABleJvhbYa3P4XrUbgeBes/AAAAP0gBAAAAAAAAAeYBAABIAAAAc5TTUU5HuT+PwvUoXA/rPwAAAD9IAQAAAAAAAAHnAQAASAAAANWrV69evbo/j8L1KFwP6z8AAAA/WAEAAAAAAAAB6AEAAEgAAAA1w9sMbzO8P4/C9ShcD+s/AAAAP1gBAAAAAAAAAekBAABIAAAAn+h7ou+Jvj+amZmZmRnrPwAAAD9oAQAAAAAAAAHqAQAASAAAAKwEtBLQSsA/mpmZmZkZ6z8AAAA/aAEAAAAAAAAB6wEAAEgAAAAKFSpUqFDBP6RwPQrXI+s/AAAAP3cBAAAAAAAAAewBAABIAAAAaCWglYBWwj+tR+F6FC7rPwAAAD+HAQAAAAAAAAHtAQAASAAAABgxYsSIEcM/rUfhehQu6z8AAAA/hwEAAAAAAAAB7gEAAEgAAABwOsrpKKfDP61H4XoULus/AAAAP5cBAAAAAAAAAe8BAABIAAAAzEMyD8k8xD+tR+F6FC7rPwAAAD+XAQAAAAAAAAHwAQAASAAAANBKQCsBrcQ/rUfhehQu6z8AAAA/pgEAAAAAAAAB8QEAAEgAAADSUU5HOR3FP61H4XoULus/AAAAP6YBAAAAAAAAAfIBAABIAAAAflYCWgloxT+tR+F6FC7rPwAAAD+2AQAAAAAAAAHzAQAASAAAAC5btmzZssU/rUfhehQu6z8AAAA/tgEAAAAAAAAB9AEAAEgAAADaX2p/qf3FP61H4XoULus/AAAAP8UBAAAAAAAAAfUBAABIAAAAMGLEiBEjxj+tR+F6FC7rPwAAAD/FAQAAAAAAAAH2AQAASAAAAIZkHpJ5SMY/rUfhehQu6z8AAAA/1QEAAAAAAAAB9wEAAEgAAADeZnib4W3GP61H4XoULus/AAAAP/8BAAAAAAAAAfgBAABIAAAANGnSpEmTxj+tR+F6FC7rPwAAAD8eAgAAAAAAAAH5AQAASAAAAOJthrcZ3sY/rUfhehQu6z8AAAA/HgIAAAAAAAAB+gEAAEgAAADkdJTTUU7HP61H4XoULus/AAAAPx4CAAAAAAAAAfsBAABIAAAAPHfu3Llzxz+tR+F6FC7rPwAAAD8tAgAAAAAAAAH8AQAASAAAAEB+/Pjx48c/rUfhehQu6z8AAAA/LQIAAAAAAAAB/QEAAEgAAADsgrALwi7IP61H4XoULus/AAAAPz0CAAAAAAAAAf4BAABIAAAAmIdkHpJ5yD+tR+F6FC7rPwAAAD89AgAAAAAAAAH/AQAASAAAAPCJvif6nsg/rUfhehQu6z8AAAA/TQIAAAAAAAABAAIAAEgAAADykMxDMg/JP61H4XoULus/AAAAP1wCAAAAAAAAAQECAABIAAAAnpWAVgJayT+tR+F6FC7rPwAAAD9cAgAAAAAAAAECAgAASAAAAPaX2l9qf8k/rUfhehQu6z8AAAA/XAIAAAAAAAABAwIAAEgAAACinI5yOsrJP61H4XoULus/AAAAP2wCAAAAAAAAAQQCAABIAAAA+p7oe6LvyT+tR+F6FC7rPwAAAD98AgAAAAAAAAEFAgAASAAAAKajnI5yOso/rUfhehQu6z8AAAA/fAIAAAAAAAABBgIAAEgAAAD+pfaX2l/KP61H4XoULus/AAAAP4sCAAAAAAAAAQcCAABIAAAAVKhQoUKFyj+tR+F6FC7rPwAAAD+LAgAAAAAAAAEIAgAASAAAAACtBLQS0Mo/rUfhehQu6z8AAAA/mwIAAAAAAAABCQIAAEgAAABYr169evXKP61H4XoULus/AAAAP5sCAAAAAAAAAQoCAABIAAAArLG4xuIayz+tR+F6FC7rPwAAAD+qAgAAAAAAAAELAgAASAAAAAS0EtBKQMs/rUfhehQu6z8AAAA/qgIAAAAAAAABDAIAAEgAAABctmzZsmXLP61H4XoULus/AAAAP7oCAAAAAAAAAQ0CAABIAAAAsLjG4hqLyz+tR+F6FC7rPwAAAD/EAwAAAAAAAAEOAgAASAAAAAi7IOyCsMs/rUfhehQu6z8AAAA/xAMAAAAAAAABDwIAAEgAAAAMwi4IuyDMP61H4XoULus/AAAAP9MDAAAAAAAAARACAABIAAAADsk8JPOQzD+tR+F6FC7rPwAAAD/TAwAAAAAAAAERAgAASAAAABLQSkArAc0/rUfhehQu6z8AAAA/4wMAAAAAAAABEgIAAEgAAAC+1P5S+0vNP61H4XoULus/AAAAP+MDAAAAAAAAARMCAABIAAAAwtsMbzO8zT+tR+F6FC7rPwAAAD/zAwAAAAAAAAEUAgAASAAAABreZnib4c0/rUfhehQu6z8AAAA/8wMAAAAAAAABFQIAAEgAAADG4hqLayzOP61H4XoULus/AAAAPwIEAAAAAAAAARYCAABIAAAAHOV0lNNRzj+tR+F6FC7rPwAAAD8CBAAAAAAAAAEXAgAASAAAAHTnzp07d84/rUfhehQu6z8AAAA/IgQAAAAAAAABGAIAAEgAAACQGDFixIiBPylcj8L1qO8/AAAAPwAAAAAAAAAAARkCAABIAAAA8D3R90Tfgz8pXI/C9ajvPwAAAD99AAAAAAAAAAEaAgAASAAAAGBjcY3FNYY/KVyPwvWo7z8AAAA/fQAAAAAAAAABGwIAAEgAAAAorrG4xuKKPylcj8L1qO8/AAAAP4wAAAAAAAAAARwCAABIAAAAmNNRTkc5jT8pXI/C9ajvPwAAAD+cAAAAAAAAAAEdAgAASAAAADAPyTwk85A/KVyPwvWo7z8AAAA/nAAAAAAAAAABHgIAAEgAAACYNGnSpEmTPylcj8L1qO8/AAAAP6wAAAAAAAAAAR8CAABIAAAAtGzZsmXLlj8pXI/C9ajvPwAAAD+sAAAAAAAAAAEgAgAASAAAACCSeUjmIZk/KVyPwvWo7z8AAAA/uwAAAAAAAAABIQIAAEgAAAA8yukop6OcPylcj8L1qO8/AAAAP7sAAAAAAAAAASICAABIAAAAhAoVKlSooD8pXI/C9ajvPwAAAD/LAAAAAAAAAAEjAgAASAAAAJImTZo0aaI/KVyPwvWo7z8AAAA/ywAAAAAAAAABJAIAAEgAAAD4S+0vtb+kPylcj8L1qO8/AAAAP9oAAAAAAAAAASUCAABIAAAABmgloJWApj8pXI/C9ajvPwAAAD/aAAAAAAAAAAEmAgAASAAAABSEXRB2Qag/KVyPwvWo7z8AAAA/IgEAAAAAAAABJwIAAEgAAAAioJWAVgKqPylcj8L1qO8/AAAAPyIBAAAAAAAAASgCAABIAAAA2rJly5Ytqz8pXI/C9ajvPwAAAD8yAQAAAAAAAAEpAgAASAAAAI7FNRbXWKw/KVyPwvWo7z8AAAA/MgEAAAAAAAABKgIAAEgAAADmzp07d+6sPylcj8L1qO8/AAAAP0EBAAAAAAAAASsCAABIAAAAPtgFYReErT8pXI/C9ajvPwAAAD9BAQAAAAAAAAEsAgAASAAAAJrhbYa3Ga4/KVyPwvWo7z8AAAA/UQEAAAAAAAABLQIAAEgAAABO9D3R90SvPylcj8L1qO8/AAAAP4ABAAAAAAAAAS4CAABIAAAAgQMHDhw4sD8pXI/C9ajvPwAAAD+PAQAAAAAAAAEvAgAASAAAAC0IuyDsgrA/KVyPwvWo7z8AAAA/nwEAAAAAAAABMAIAAEgAAAA1FtdYXGOxPylcj8L1qO8/AAAAP58BAAAAAAAAATECAABIAAAAjx8/fvz4sT8pXI/C9ajvPwAAAD+vAQAAAAAAAAEyAgAASAAAAOkop6OcjrI/KVyPwvWo7z8AAAA/rwEAAAAAAAABMwIAAEgAAABDMg/JPCSzPylcj8L1qO8/AAAAP74BAAAAAAAAATQCAABIAAAAnTt37ty5sz8pXI/C9ajvPwAAAD++AQAAAAAAAAE1AgAASAAAAElAKwGtBLQ/KVyPwvWo7z8AAAA/zgEAAAAAAAABNgIAAEgAAAD3RN8TfU+0Pylcj8L1qO8/AAAAP84BAAAAAAAAATcCAABIAAAApUmTJk2atD8pXI/C9ajvPwAAAD9bAgAAAAAAAAE4AgAASAAAAP9S+0vtL7U/KVyPwvWo7z8AAAA/egIAAAAAAAABOQIAAEgAAACrV69evXq1PzMzMzMzs+8/AAAAP3oCAAAAAAAAAToCAABIAAAAs2XLli1btj8zMzMzM7PvPwAAAD+JAgAAAAAAAAE7AgAASAAAAF9qf6n9pbY/MzMzMzOz7z8AAAA/iQIAAAAAAAABPAIAAEgAAAC5c+fOnTu3Pz0K16Nwve8/AAAAP5kCAAAAAAAAAT0CAABIAAAAE31P9D3Rtz9H4XoUrsfvPwAAAD+ZAgAAAAAAAAE+AgAASAAAABuLayyusbg/R+F6FK7H7z8AAAA/qQIAAAAAAAABPwIAAEgAAABzlNNRTke5P0fhehSux+8/AAAAP6kCAAAAAAAAAUACAABIAAAAz507d+7cuT9H4XoUrsfvPwAAAD+4AgAAAAAAAAFBAgAASAAAAHui74m+J7o/R+F6FK7H7z8AAAA/uAIAAAAAAAABQgIAAEgAAADVq1evXr26P0fhehSux+8/AAAAP8gCAAAAAAAAAUMCAABIAAAAL7W/1P5Suz9H4XoUrsfvPwAAAD/IAgAAAAAAAAFEAgAASAAAAIm+J/qe6Ls/R+F6FK7H7z8AAAA/2AIAAAAAAAABRQIAAEgAAADjx48fP368P0fhehSux+8/AAAAP9gCAAAAAAAAAUYCAABIAAAAO9H3RN8TvT9RuB6F69HvPwAAAD/nAgAAAAAAAAFHAgAASAAAAOvVq1evXr0/UbgehevR7z8AAAA/9wIAAAAAAAABSAIAAEgAAADx48ePHz++P1G4HoXr0e8/AAAAP/cCAAAAAAAAAUkCAABIAAAAn+h7ou+Jvj9RuB6F69HvPwAAAD/3AgAAAAAAAAFKAgAASAAAAPnx48ePH78/UbgehevR7z8AAAA/BgMAAAAAAAABSwIAAEgAAACn9pfaX2q/P1G4HoXr0e8/AAAAPwYDAAAAAAAAAUwCAABIAAAAUftL7S+1vz9RuB6F69HvPwAAAD8mAwAAAAAAAAFNAgAASAAAAP///////78/UbgehevR7z8AAAA/JgMAAAAAAAABTgIAAEgAAABWAloJaCXAP1G4HoXr0e8/AAAAP1UDAAAAAAAAAU8CAABIAAAArAS0EtBKwD9RuB6F69HvPwAAAD9kAwAAAAAAAAFQAgAASAAAAFoJaCWglcA/UbgehevR7z8AAAA/ZAMAAAAAAAABUQIAAEgAAAAGDhw4cODAP1G4HoXr0e8/AAAAP3QDAAAAAAAAAVICAABIAAAAtBLQSkArwT9RuB6F69HvPwAAAD90AwAAAAAAAAFTAgAASAAAALYZ3mZ4m8E/UbgehevR7z8AAAA/gwMAAAAAAAABVAIAAEgAAAASI0aMGDHCP1G4HoXr0e8/AAAAP4MDAAAAAAAAAVUCAABIAAAAbCyusbjGwj9RuB6F69HvPwAAAD+TAwAAAAAAAAFWAgAASAAAAHA6yukop8M/UbgehevR7z8AAAA/kwMAAAAAAAABVwIAAEgAAADMQzIPyTzEP1G4HoXr0e8/AAAAP6MDAAAAAAAAAVgCAABIAAAAfE/0PdH3xD9RuB6F69HvPwAAAD+jAwAAAAAAAAFZAgAASAAAANZYXGNxjcU/UbgehevR7z8AAAA/sgMAAAAAAAABWgIAAEgAAAAwYsSIESPGP1G4HoXr0e8/AAAAP7IDAAAAAAAAAVsCAABIAAAA3mZ4m+Ftxj9RuB6F69HvPwAAAD/CAwAAAAAAAAFcAgAASAAAAOJthrcZ3sY/UbgehevR7z8AAAA/wgMAAAAAAAABXQIAAEgAAADkdJTTUU7HP1G4HoXr0e8/AAAAP9IDAAAAAAAAAV4CAABIAAAA6Hui74m+xz9RuB6F69HvPwAAAD/SAwAAAAAAAAFfAgAASAAAAOyCsAvCLsg/UbgehevR7z8AAAA/4QMAAAAAAAABYAIAAEgAAADwib4n+p7IP1G4HoXr0e8/AAAAP+EDAAAAAAAAAWECAABIAAAAnI5yOsrpyD9RuB6F69HvPwAAAD/xAwAAAAAAAAFiAgAASAAAAJ6VgFYCWsk/UbgehevR7z8AAAA/8QMAAAAAAAABYwIAAEgAAABOmjRp0qTJP1G4HoXr0e8/AAAAPwAEAAAAAAAAAWQCAABIAAAAUKFChQoVyj9RuB6F69HvPwAAAD8ABAAAAAAAAAFlAgAASAAAAP6l9pfaX8o/UbgehevR7z8AAAA/EAQAAAAAAAABZgIAAEgAAACqqqqqqqrKP1G4HoXr0e8/AAAAPxAEAAAAAAAAAWcCAABIAAAAWK9evXr1yj9RuB6F69HvPwAAAD8gBAAAAAAAAAFoAgAASAAAAKyxuMbiGss/UbgehevR7z8AAAA/IAQAAAAAAAABaQIAAEgAAAAEtBLQSkDLP1G4HoXr0e8/AAAAPy8EAAAAAAAAAWoCAABIAAAAXLZs2bJlyz9RuB6F69HvPwAAAD8vBAAAAAAAAAFrAgAASAAAALC4xuIai8s/UbgehevR7z8AAAA/PwQAAAAAAAABbAIAAEgAAAAIuyDsgrDLP1G4HoXr0e8/AAAAPz8EAAAAAAAAAW0CAABIAAAAXr169erVyz9H4XoUrsfvPwAAAD9PBAAAAAAAAAFuAgAASAAAALS/1P5S+8s/R+F6FK7H7z8AAAA/TwQAAAAAAAABbwIAAEgAAAAMwi4IuyDMP0fhehSux+8/AAAAP14EAAAAAAAAAXACAABIAAAAYsSIESNGzD9H4XoUrsfvPwAAAD9uBAAAAAAAAAFxAgAASAAAALjG4hqLa8w/R+F6FK7H7z8AAAA/fQQAAAAAAAABcgIAAEgAAAAOyTwk85DMP0fhehSux+8/AAAAP30EAAAAAAAAAXMCAABIAAAAvM3wNsPbzD9H4XoUrsfvPwAAAD+NBAAAAAAAAAF0AgAASAAAAGrSpEmTJs0/R+F6FK7H7z8AAAA/jQQAAAAAAAABdQIAAEgAAAAW11hcY3HNPz0K16Nwve8/AAAAP50EAAAAAAAAAXYCAABIAAAAGt5meJvhzT89CtejcL3vPwAAAD+dBAAAAAAAAAF3AgAASAAAAMbiGotrLM4/PQrXo3C97z8AAAA/rAQAAAAAAAABeAIAAEgAAADK6Sino5zOPz0K16Nwve8/AAAAP6wEAAAAAAAAAXkCAABIAAAAzPA2w9sMzz89CtejcL3vPwAAAD+8BAAAAAAAAAF6AgAASAAAAND3RN8Tfc8/PQrXo3C97z8AAAA/vAQAAAAAAAABewIAAEgAAACVgFYCWgnQPz0K16Nwve8/AAAAP8wEAAAAAAAAAXwCAABIAAAAQ4UKFSpU0D89CtejcL3vPwAAAD/MBAAAAAAAAAF9AgAASAAAAMSIESNGjNA/PQrXo3C97z8AAAA/2wQAAAAAAAABfgIAAEgAAABxjcU1FtfQPz0K16Nwve8/AAAAP+sEAAAAAAAAAX8CAABIAAAAyI8fP3780D89CtejcL3vPwAAAD/rBAAAAAAAAAGAAgAASAAAAEqTJk2aNNE/PQrXo3C97z8AAAA/6wQAAAAAAAABgQIAAEgAAADLli1btmzRPzMzMzMzs+8/AAAAP/oEAAAAAAAAAYICAABIAAAAIpmHZB6S0T8pXI/C9ajvPwAAAD/6BAAAAAAAAAGDAgAASAAAAKOcjnI6ytE/KVyPwvWo7z8AAAA/CgUAAAAAAAABhAIAAEgAAAAloJWAVgLSPylcj8L1qO8/AAAAPwoFAAAAAAAAAYUCAABIAAAAUaFChQoV0j8fhetRuJ7vPwAAAD8aBQAAAAAAAAGGAgAASAAAANKkSZMmTdI/H4XrUbie7z8AAAA/GgUAAAAAAAABhwIAAEgAAAD9pfaX2l/SPx+F61G4nu8/AAAAPykFAAAAAAAAAYgCAABIAAAAf6n9pfaX0j8fhetRuJ7vPwAAAD85BQAAAAAAAAGJAgAASAAAAKqqqqqqqtI/H4XrUbie7z8AAAA/OQUAAAAAAAABigIAAEgAAAAsrrG4xuLSPxOuR+F6lO8/AAAAPzkFAAAAAAAAAYsCAABIAAAAgrALwi4I0z8TrkfhepTvPwAAAD9JBQAAAAAAAAGMAgAASAAAANiyZcuWLdM/E65H4XqU7z8AAAA/SQUAAAAAAAABjQIAAEgAAAAwtb/U/lLTPxOuR+F6lO8/AAAAP1gFAAAAAAAAAY4CAABIAAAAhrcZ3mZ40z8J16NwPYrvPwAAAD9YBQAAAAAAAAGPAgAASAAAALG4xuIai9M/CdejcD2K7z8AAAA/aAUAAAAAAAABkAIAAEgAAADcuXPnzp3TP///////f+8/AAAAP2gFAAAAAAAAAZECAABIAAAACLsg7IKw0z///////3/vPwAAAD93BQAAAAAAAAGSAgAASAAAADO8zfA2w9M///////9/7z8AAAA/hwUAAAAAAAABkwIAAEgAAABfvXr16tXTP/UoXI/Cde8/AAAAP5cFAAAAAAAAAZQCAABIAAAAir4n+p7o0z/1KFyPwnXvPwAAAD+mBQAAAAAAAAGVAgAASAAAALS/1P5S+9M/9Shcj8J17z8AAAA/pgUAAAAAAAABlgIAAEgAAADgwIEDBw7UP/UoXI/Cde8/AAAAP7YFAAAAAAAAAZcCAABIAAAAN8PbDG8z1D/rUbgehWvvPwAAAD+2BQAAAAAAAAGYAgAASAAAALfG4hqLa9Q/61G4HoVr7z8AAAA/xgUAAAAAAAABmQIAAEgAAAA6yukop6PUP+tRuB6Fa+8/AAAAP8YFAAAAAAAAAZoCAABIAAAA586dO3fu1D/rUbgehWvvPwAAAD/VBQAAAAAAAAGbAgAASAAAAJXTUU5HOdU/4XoUrkdh7z8AAAA/1QUAAAAAAAABnAIAAEgAAABB2AVhF4TVP9ejcD0KV+8/AAAAP+UFAAAAAAAAAZ0CAABIAAAAGd5meJvh1T/Xo3A9ClfvPwAAAD/lBQAAAAAAAAGeAgAASAAAAMXiGotrLNY/16NwPQpX7z8AAAA/9AUAAAAAAAABnwIAAEgAAAB0586dO3fWP83MzMzMTO8/AAAAP/QFAAAAAAAAAaACAABIAAAAIOyCsAvC1j/NzMzMzEzvPwAAAD8EBgAAAAAAAAGhAgAASAAAAHfu3Llz59Y/zczMzMxM7z8AAAA/BAYAAAAAAAABogIAAEgAAAD48ePHjx/XP8P1KFyPQu8/AAAAPxQGAAAAAAAAAaMCAABIAAAAT/Q90fdE1z/D9Shcj0LvPwAAAD8UBgAAAAAAAAGkAgAASAAAAKb2l9pfatc/w/UoXI9C7z8AAAA/IwYAAAAAAAABpQIAAEgAAAD8+PHjx4/XP8P1KFyPQu8/AAAAPyMGAAAAAAAAAaYCAABIAAAAJ/qe6Hui1z/D9Shcj0LvPwAAAD8zBgAAAAAAAAGnAgAASAAAAFP7S+0vtdc/w/UoXI9C7z8AAAA/MwYAAAAAAAABqAIAAEgAAAB+/Pjx48fXP8P1KFyPQu8/AAAAP0MGAAAAAAAAAakCAABIAAAAfvz48ePH1z+3HoXrUTjvPwAAAD/zCgAAAAAAAAGqAgAASAAAALzN8DbD28w/jsL1KFyPvj8AAAA/AAAAAAAAAAABqwIAAEgAAAAOyTwk85DMP47C9Shcj74/AAAAPwAAAAAAAAAAAawCAABIAAAAuMbiGotrzD+OwvUoXI++PwAAAD8QAAAAAAAAAAGtAgAASAAAAAzCLgi7IMw/jsL1KFyPvj8AAAA/EAAAAAAAAAABrgIAAEgAAABevXr16tXLP47C9Shcj74/AAAAPx8AAAAAAAAAAa8CAABIAAAACLsg7IKwyz+OwvUoXI++PwAAAD8vAAAAAAAAAAGwAgAASAAAALC4xuIai8s/jsL1KFyPvj8AAAA/LwAAAAAAAAABsQIAAEgAAABctmzZsmXLP47C9Shcj74/AAAAPz4AAAAAAAAAAbICAABIAAAACLsg7IKwyz+OwvUoXI++PwAAAD+sAAAAAAAAAAGzAgAASAAAAAzCLgi7IMw/jsL1KFyPvj8AAAA/rAAAAAAAAAABtAIAAEgAAAAOyTwk85DMPz4K16NwPb4/AAAAP7sAAAAAAAAAAbUCAABIAAAAvtT+UvtLzT8+CtejcD2+PwAAAD+7AAAAAAAAAAG2AgAASAAAABzldJTTUc4/7FG4HoXrvT8AAAA/ywAAAAAAAAABtwIAAEgAAADM8DbD2wzPP0jhehSuR70/AAAAP8sAAAAAAAAAAbgCAABIAAAAF4RdEHZB0D/2KFyPwvW8PwAAAD/bAAAAAAAAAAG5AgAASAAAAJyOcjrK6dA/pHA9CtejvD8AAAA/2wAAAAAAAAABugIAAEgAAAB4m+FthrfRP6RwPQrXo7w/AAAAP+oAAAAAAAAAAbsCAABIAAAAqqqqqqqq0j+kcD0K16O8PwAAAD/6AAAAAAAAAAG8AgAASAAAAAi7IOyCsNM/pHA9CtejvD8AAAA/+gAAAAAAAAABvQIAAEgAAADnzp07d+7UP6RwPQrXo7w/AAAAP/oAAAAAAAAAAb4CAABIAAAAcODAgQMH1j+kcD0K16O8PwAAAD8KAQAAAAAAAAG/AgAASAAAAPjx48ePH9c/pHA9CtejvD8AAAA/CgEAAAAAAAABwAIAAEgAAADXBWEXhF3YP6RwPQrXo7w/AAAAPxkBAAAAAAAAAcECAABIAAAAYReEXRB22T+kcD0K16O8PwAAAD8ZAQAAAAAAAAHCAgAASAAAAL0n+p7oe9o/SOF6FK5HvT8AAAA/KQEAAAAAAAABwwIAAEgAAABGOR3ldJTbP+xRuB6F670/AAAAPzgBAAAAAAAAAcQCAABIAAAApEmTJk2a3D8+CtejcD2+PwAAAD84AQAAAAAAAAHFAgAASAAAANZYXGNxjd0/4noUrkfhvj8AAAA/SAEAAAAAAAABxgIAAEgAAADcZnib4W3eP+J6FK5H4b4/AAAAP0gBAAAAAAAAAccCAABIAAAAEHZB2AVh3z80MzMzMzO/PwAAAD9YAQAAAAAAAAHIAgAASAAAAAvCLgi7IOA/NDMzMzMzvz8AAAA/WAEAAAAAAAAByQIAAEgAAAAPyTwk85DgP4brUbgehb8/AAAAP2cBAAAAAAAAAcoCAABIAAAAUk5HOR3l4D+G61G4HoW/PwAAAD9nAQAAAAAAAAHLAgAASAAAAGjSpEmTJuE/hutRuB6Fvz8AAAA/dwEAAAAAAAABzAIAAEgAAAC/1P5S+0vhP4brUbgehb8/AAAAP3cBAAAAAAAAAc0CAABIAAAAgFYCWglo4T+G61G4HoW/PwAAAD+HAQAAAAAAAAHOAgAASAAAAKtXr169euE/hutRuB6Fvz8AAAA/AQIAAAAAAAABzwIAAEgAAABB2AVhF4ThP4brUbgehb8/AAAAPwECAAAAAAAAAdACAABIAAAA11hcY3GN4T+G61G4HoW/PwAAAD8RAgAAAAAAAAHRAgAASAAAAAJaCWgloOE/hutRuB6Fvz8AAAA/EQIAAAAAAAAB0gIAAEgAAAAtW7Zs2bLhP4brUbgehb8/AAAAPyACAAAAAAAAAdMCAABIAAAA7dy5c+fO4T+G61G4HoW/PwAAAD8gAgAAAAAAAAHUAgAASAAAAK9evXr16uE/hutRuB6Fvz8AAAA/MAIAAAAAAAAB1QIAAEgAAAAxYsSIESPiP4brUbgehb8/AAAAPz8CAAAAAAAAAdYCAABIAAAASOYhmYdk4j+G61G4HoW/PwAAAD8/AgAAAAAAAAHXAgAASAAAAPXq1atXr+I/hutRuB6Fvz8AAAA/PwIAAAAAAAAB2AIAAEgAAAA4cODAgQPjP4brUbgehb8/AAAAP08CAAAAAAAAAdkCAABIAAAAO3fu3Llz4z+G61G4HoW/PwAAAD9fAgAAAAAAAAHaAgAASAAAAD9+/Pjx4+M/hutRuB6Fvz8AAAA/XwIAAAAAAAAB2wIAAEgAAACsBLQS0ErkP9ijcD0K178/AAAAP24CAAAAAAAAAdwCAABIAAAAGotrLK6x5D8UrkfhehTAPwAAAD9uAgAAAAAAAAHdAgAASAAAAIgRI0aMGOU/FK5H4XoUwD8AAAA/fgIAAAAAAAAB3gIAAEgAAAA1FtdYXGPlPxSuR+F6FMA/AAAAP34CAAAAAAAAAd8CAABIAAAATZo0adKk5T8UrkfhehTAPwAAAD+OAgAAAAAAAAHgAgAASAAAAKOcjnI6yuU/FK5H4XoUwD8AAAA/jgIAAAAAAAAB4QIAAEgAAACPHz9+/PjlPz4K16NwPcA/AAAAP50CAAAAAAAAAeICAABIAAAAfKLvib4n5j8+CtejcD3APwAAAD+dAgAAAAAAAAHjAgAASAAAANGkSZMmTeY/PgrXo3A9wD8AAAA/rQIAAAAAAAAB5AIAAEgAAAC+J/qe6HvmPz4K16NwPcA/AAAAP60CAAAAAAAAAeUCAABIAAAAq6qqqqqq5j8+CtejcD3APwAAAD+8AgAAAAAAAAHmAgAASAAAAGosrrG4xuY/ZmZmZmZmwD8AAAA/vAIAAAAAAAAB5wIAAEgAAAAsrrG4xuLmP2ZmZmZmZsA/AAAAP8wCAAAAAAAAAegCAABIAAAA7S+1v9T+5j9mZmZmZmbAPwAAAD/MAgAAAAAAAAHpAgAASAAAAK6xuMbiGuc/ZmZmZmZmwD8AAAA/3AIAAAAAAAAB6gIAAEgAAABCMg/JPCTnP2ZmZmZmZsA/AAAAP9wCAAAAAAAAAesCAABIAAAABLQS0EpA5z9mZmZmZmbAPwAAAD/rAgAAAAAAAAHsAgAASAAAAMU1FtdYXOc/ZmZmZmZmwD8AAAA/6wIAAAAAAAAB7QIAAEgAAAAcOHDgwIHnP2ZmZmZmZsA/AAAAP/sCAAAAAAAAAe4CAABIAAAA27lz586d5z8+CtejcD3APwAAAD/7AgAAAAAAAAHvAgAASAAAADO8zfA2w+c/FK5H4XoUwD8AAAA/CwMAAAAAAAAB8AIAAEgAAAAfP378+PHnPxSuR+F6FMA/AAAAPwsDAAAAAAAAAfECAABIAAAAdUHYBWEX6D8UrkfhehTAPwAAAD8aAwAAAAAAAAHyAgAASAAAAPdE3xN9T+g/FK5H4XoUwD8AAAA/GgMAAAAAAAAB8wIAAEgAAADix48fP37oP9ijcD0K178/AAAAPyoDAAAAAAAAAfQCAABIAAAAkcxDMg/J6D+G61G4HoW/PwAAAD8qAwAAAAAAAAH1AgAASAAAAD3R90TfE+k/hutRuB6Fvz8AAAA/OQMAAAAAAAAB9gIAAEgAAADp1atXr17pP4brUbgehb8/AAAAPzkDAAAAAAAAAfcCAABIAAAAV1xjcY3F6T+G61G4HoW/PwAAAD9JAwAAAAAAAAH4AgAASAAAAMXiGotrLOo/hutRuB6Fvz8AAAA/WQMAAAAAAAAB+QIAAEgAAADI6Sino5zqP4brUbgehb8/AAAAP1kDAAAAAAAAAfoCAABIAAAAzPA2w9sM6z+G61G4HoW/PwAAAD9ZAwAAAAAAAAH7AgAASAAAAM/3RN8Tfes/hutRuB6Fvz8AAAA/aAMAAAAAAAAB/AIAAEgAAADT/lL7S+3rP4brUbgehb8/AAAAP2gDAAAAAAAAAf0CAABIAAAAQoUKFSpU7D+G61G4HoW/PwAAAD94AwAAAAAAAAH+AgAASAAAAIUKFSpUqOw/hutRuB6Fvz8AAAA/eAMAAAAAAAAB/wIAAEgAAAAxD8k8JPPsP4brUbgehb8/AAAAP4gDAAAAAAAAAQADAABIAAAA3RN9T/Q97T+G61G4HoW/PwAAAD+XAwAAAAAAAAEBAwAASAAAADUW11hcY+0/hutRuB6Fvz8AAAA/lwMAAAAAAAABAgMAAEgAAAAhmYdkHpLtP4brUbgehb8/AAAAP5cDAAAAAAAAAQMDAABIAAAA4RqLayyu7T+G61G4HoW/PwAAAD+nAwAAAAAAAAEEAwAASAAAADkd5XSU0+0/hutRuB6Fvz8AAAA/tgMAAAAAAAABBQMAAEgAAADNnTt37tztPzQzMzMzM78/AAAAP7YDAAAAAAAAAQYDAABIAAAA+Z7oe6Lv7T80MzMzMzO/PwAAAD/GAwAAAAAAAAEHAwAASAAAACWglYBWAu4/4noUrkfhvj8AAAA/xgMAAAAAAAABCAMAAEgAAAC7IOyCsAvuP+J6FK5H4b4/AAAAP9YDAAAAAAAAAQkDAABIAAAA5SGZh2Qe7j+OwvUoXI++PwAAAD/WAwAAAAAAAAEKAwAASAAAAHui74m+J+4/jsL1KFyPvj8AAAA/5QMAAAAAAAABCwMAAEgAAAARI0aMGDHuP47C9Shcj74/AAAAP+UDAAAAAAAAAQwDAABIAAAApaOcjnI67j+OwvUoXI++PwAAAD/1AwAAAAAAAAENAwAASAAAADsk85DMQ+4/jsL1KFyPvj8AAAA/9QMAAAAAAAABDgMAAEgAAAA7JPOQzEPuPz4K16NwPb4/AAAAPwUEAAAAAAAAAQ8DAABIAAAA0aRJkyZN7j8+CtejcD2+PwAAAD8FBAAAAAAAAAEQAwAASAAAAGcloJWAVu4/PgrXo3A9vj8AAAA/JAQAAAAAAAABEQMAAEgAAABnJaCVgFbuP+xRuB6F670/AAAAPzMEAAAAAAAAARIDAABIAAAA/aX2l9pf7j/sUbgeheu9PwAAAD9TBAAAAAAAAAETAwAASAAAAJMmTZo0ae4/mpmZmZmZvT8AAAA/UwQAAAAAAAABFAMAAEgAAAC/J/qe6HvuP5qZmZmZmb0/AAAAP1MEAAAAAAAAARUDAABIAAAA5yino5yO7j9I4XoUrke9PwAAAD9iBAAAAAAAAAEWAwAASAAAABMqVKhQoe4/SOF6FK5HvT8AAAA/YgQAAAAAAAABFwMAAEgAAAA/KwGtBLTuP/YoXI/C9bw/AAAAP3IEAAAAAAAAARgDAABIAAAAayyusbjG7j+kcD0K16O8PwAAAD9yBAAAAAAAAAEZAwAASAAAACuusbjG4u4/pHA9CtejvD8AAAA/ggQAAAAAAAABGgMAAEgAAADrL7W/1P7uP6RwPQrXo7w/AAAAP4IEAAAAAAAAARsDAABIAAAAQzIPyTwk7z9SuB6F61G8PwAAAD+RBAAAAAAAAAEcAwAASAAAAG8zvM3wNu8/AAAAAAAAvD8AAAA/oQQAAAAAAAABHQMAAEgAAACZNGnSpEnvPwAAAAAAALw/AAAAP6EEAAAAAAAAAR4DAABIAAAAWbZs2bJl7z+uR+F6FK67PwAAAD+wBAAAAAAAAAEfAwAASAAAAIW3Gd5meO8/rkfhehSuuz8AAAA/sAQAAAAAAAABIAMAAEgAAAAbOHDgwIHvP65H4XoUrrs/AAAAP8AEAAAAAAAAASEDAABIAAAAGzhw4MCB7z9cj8L1KFy7PwAAAD/fBAAAAAAAAAEiAwAASAAAABs4cODAge8/uh6F61G4uj8AAAA/DgUAAAAAAAABIwMAAEgAAACxuMbiGovvP2hmZmZmZro/AAAAPx4FAAAAAAAAASQDAABIAAAAsbjG4hqL7z8WrkfhehS6PwAAAD8eBQAAAAAAAAElAwAASAAAAEc5HeV0lO8/cD0K16NwuT8AAAA/LQUAAAAAAAABJgMAAEgAAADbuXPnzp3vP8zMzMzMzLg/AAAAPy0FAAAAAAAAAScDAABIAAAA27lz586d7z8qXI/C9Si4PwAAAD89BQAAAAAAAAEoAwAASAAAAHE6yukop+8/hutRuB6Ftz8AAAA/PQUAAAAAAAABKQMAAEgAAAAHuyDsgrDvP+J6FK5H4bY/AAAAP00FAAAAAAAAASoDAABIAAAAB7sg7IKw7z8+CtejcD22PwAAAD9NBQAAAAAAAAErAwAASAAAAJ07d+7cue8/SOF6FK5HtT8AAAA/XAUAAAAAAAABLAMAAEgAAAAzvM3wNsPvP1K4HoXrUbQ/AAAAP1wFAAAAAAAAAS0DAABIAAAAyTwk85DM7z+uR+F6FK6zPwAAAD9sBQAAAAAAAAEuAwAASAAAAMk8JPOQzO8/XI/C9Shcsz8AAAA/bAUAAAAAAAABLwMAAEgAAABdvXr16tXvPwrXo3A9CrM/AAAAP3wFAAAAAAAAATADAABIAAAAXb169erV7z+4HoXrUbiyPwAAAD+LBQAAAAAAAAExAwAASAAAAF29evXq1e8/ZmZmZmZmsj8AAAA/PAYAAAAAAAABMgMAAEgAAABdvXr16tXvP8L1KFyPwrE/AAAAPzwGAAAAAAAAATMDAABIAAAAXb169erV7z9wPQrXo3CxPwAAAD9LBgAAAAAAAAE0AwAASAAAAF29evXq1e8/HoXrUbgesT8AAAA/SwYAAAAAAAABNQMAAEgAAABdvXr16tXvP8zMzMzMzLA/AAAAP1sGAAAAAAAAATYDAABIAAAAXb169erV7z98FK5H4XqwPwAAAD9bBgAAAAAAAAE3AwAASAAAAMk8JPOQzO8/KlyPwvUosD8AAAA/agYAAAAAAAABOAMAAEgAAADJPCTzkMzvP69H4XoUrq8/AAAAP3oGAAAAAAAAATkDAABIAAAAyTwk85DM7z8L16NwPQqvPwAAAD+ZBgAAAAAAAAE6AwAASAAAAMk8JPOQzO8/ZWZmZmZmrj8AAAA/qQYAAAAAAAABOwMAAEgAAAAzvM3wNsPvP8H1KFyPwq0/AAAAP6kGAAAAAAAAATwDAABIAAAAnTt37ty57z97FK5H4XqsPwAAAD+5BgAAAAAAAAE9AwAASAAAAJ07d+7cue8/16NwPQrXqz8AAAA/uQYAAAAAAAABPgMAAEgAAAAHuyDsgrDvPzMzMzMzM6s/AAAAP8gGAAAAAAAAAT8DAABIAAAAB7sg7IKw7z/tUbgeheupPwAAAD/IBgAAAAAAAAFAAwAASAAAAHE6yukop+8/pXA9CtejqD8AAAA/2AYAAAAAAAABQQMAAEgAAADbuXPnzp3vP1uPwvUoXKc/AAAAP9gGAAAAAAAAAUIDAABIAAAA27lz586d7z8TrkfhehSmPwAAAD/nBgAAAAAAAAFDAwAASAAAAEc5HeV0lO8/zczMzMzMpD8AAAA/5wYAAAAAAAABRAMAAEgAAACxuMbiGovvP4XrUbgehaM/AAAAP/cGAAAAAAAAAUUDAABIAAAAGzhw4MCB7z/hehSuR+GiPwAAAD/3BgAAAAAAAAFGAwAASAAAAIW3Gd5meO8/mZmZmZmZoT8AAAA/BwcAAAAAAAABRwMAAEgAAADvNsPbDG/vP1O4HoXrUaA/AAAAPwcHAAAAAAAAAUgDAABIAAAAWbZs2bJl7z9aj8L1KFyfPwAAAD8WBwAAAAAAAAFJAwAASAAAAMU1FtdYXO8/Eq5H4XoUnj8AAAA/FgcAAAAAAAABSgMAAEgAAAAvtb/U/lLvP87MzMzMzJw/AAAAPyYHAAAAAAAAAUsDAABIAAAAL7W/1P5S7z+G61G4HoWbPwAAAD8mBwAAAAAAAAFMAwAASAAAAJk0adKkSe8/hutRuB6Fmz8AAAA/RQcAAAAAAAABTQMAAEgAAAADtBLQSkDvP4brUbgehZs/AAAAP1UHAAAAAAAAAU4DAABIAAAAbzO8zfA27z+G61G4HoWbPwAAAD9VBwAAAAAAAAFPAwAASAAAAEMyD8k8JO8/hutRuB6Fmz8AAAA/ZAcAAAAAAAABUAMAAEgAAAAXMWLEiBHvP4brUbgehZs/AAAAP2QHAAAAAAAAAVEDAABIAAAAVa9evXr17j8+CtejcD2aPwAAAD90BwAAAAAAAAFSAwAASAAAAAGtBLQS0O4/9ihcj8L1mD8AAAA/dAcAAAAAAAABUwMAAEgAAAB9qf2l9pfuP6xH4XoUrpc/AAAAP4QHAAAAAAAAAVQDAABIAAAA/aX2l9pf7j9mZmZmZmaWPwAAAD+EBwAAAAAAAAFVAwAASAAAAOUhmYdkHu4/HoXrUbgelT8AAAA/kwcAAAAAAAABVgMAAEgAAACjnI5yOsrtP9ijcD0K15M/AAAAP5MHAAAAAAAAAVcDAABIAAAAYBeEXRB27T+QwvUoXI+SPwAAAD/UBwAAAAAAAAFYAwAASAAAAPKQzEMyD+0/AAAAAAAAkD8AAAA/1AcAAAAAAAABWQMAAEgAAADvib4n+p7sP+B6FK5H4Yo/AAAAP+QHAAAAAAAAAVoDAABIAAAA64KwC8Iu7D9UuB6F61GIPwAAAD/kBwAAAAAAAAFbAwAASAAAAOh7ou+Jvus/xPUoXI/ChT8AAAA/8wcAAAAAAAABXAMAAEgAAAB69erVq1frPzAzMzMzM4M/AAAAPwMIAAAAAAAAAV0DAABIAAAACWgloJWA6j+kcD0K16OAPwAAAD8iCAAAAAAAAAFeAwAASAAAAHDgwIEDB+o/pHA9CtejgD8AAAA/IggAAAAAAAABXwMAAEgAAAAZ3mZ4m+HpP6RwPQrXo4A/AAAAPzIIAAAAAAAAAWADAABIAAAAAloJaCWg6T+kcD0K16OAPwAAAD8yCAAAAAAAAAFhAwAASAAAABXXWFxjcek/pHA9CtejgD8AAAA/QQgAAAAAAAABYgMAAEgAAAAqVKhQoULpP6RwPQrXo4A/AAAAP0EIAAAAAAAAAWMDAABIAAAAEtBKQCsB6T+kcD0K16OAPwAAAD9RCAAAAAAAAAFkAwAASAAAACZNmjRp0ug/pHA9CtejgD8AAAA/UQgAAAAAAAABZQMAAEgAAAAOyTwk85DoP6RwPQrXo4A/AAAAP2EIAAAAAAAAAWYDAABIAAAAjcU1FtdY6D8oXI/C9Sh8PwAAAD9hCAAAAAAAAAFnAwAASAAAAN/AgQMHDug/KFyPwvUofD8AAAA/cAgAAAAAAAABaAMAAEgAAACdO3fu3LnnPyhcj8L1KHw/AAAAP3AIAAAAAAAAAWkDAABIAAAA8DbD2wxv5z8oXI/C9Sh8PwAAAD+ACAAAAAAAAAFqAwAASAAAABgxYsSIEec/KFyPwvUofD8AAAA/gAgAAAAAAAABawMAAEgAAACrqqqqqqrmPyhcj8L1KHw/AAAAP48IAAAAAAAAAWwDAABIAAAAOyTzkMxD5j8oXI/C9Sh8PwAAAD+PCAAAAAAAAAFtAwAASAAAAM6dO3fu3OU/KFyPwvUofD8AAAA/nwgAAAAAAAABbgMAAEgAAACLGDFixIjlP6RwPQrXo4A/AAAAP58IAAAAAAAAAW8DAABIAAAAiBEjRowY5T+kcD0K16OAPwAAAD+vCAAAAAAAAAFwAwAASAAAAIQKFSpUqOQ/xPUoXI/ChT8AAAA/rwgAAAAAAAABcQMAAEgAAACsBLQS0ErkP1S4HoXrUYg/AAAAP74IAAAAAAAAAXIDAABIAAAAlYBWAloJ5D9UuB6F61GIPwAAAD++CAAAAAAAAAFzAwAASAAAAH38+PHjx+M/VLgehetRiD8AAAA/zggAAAAAAAABdAMAAEgAAACReUjmIZnjP1S4HoXrUYg/AAAAP84IAAAAAAAAAXUDAABIAAAApfaX2l9q4z/gehSuR+GKPwAAAD/eCAAAAAAAAAF2AwAASAAAAE/0PdH3ROM/cD0K16NwjT8AAAA/7QgAAAAAAAABdwMAAEgAAAD48ePHjx/jP3A9CtejcI0/AAAAP+0IAAAAAAAAAXgDAABIAAAAou+Jvif64j9wPQrXo3CNPwAAAD/9CAAAAAAAAAF5AwAASAAAAEztL7W/1OI/AAAAAAAAkD8AAAA//QgAAAAAAAABegMAAEgAAAD16tWrV6/iPwAAAAAAAJA/AAAAPwwJAAAAAAAAAXsDAABIAAAACWgloJWA4j8AAAAAAACQPwAAAD8MCQAAAAAAAAF8AwAASAAAAIdkHpJ5SOI/RuF6FK5HkT8AAAA/HAkAAAAAAAABfQMAAEgAAAAxYsSIESPiP5DC9Shcj5I/AAAAPxwJAAAAAAAAAX4DAABIAAAAr169evXq4T+QwvUoXI+SPwAAAD8sCQAAAAAAAAF/AwAASAAAAAJaCWgloOE/2KNwPQrXkz8AAAA/LAkAAAAAAAABgAMAAEgAAAC/1P5S+0vhPx6F61G4HpU/AAAAPzsJAAAAAAAAAYEDAABIAAAAEtBKQCsB4T8ehetRuB6VPwAAAD87CQAAAAAAAAGCAwAASAAAADrK6Sino+A/ZmZmZmZmlj8AAAA/SwkAAAAAAAABgwMAAEgAAAA3w9sMbzPgP2ZmZmZmZpY/AAAAP0sJAAAAAAAAAYQDAABIAAAAknlI5iGZ3z+sR+F6FK6XPwAAAD9bCQAAAAAAAAGFAwAASAAAALZs2bJly94/9ihcj8L1mD8AAAA/WwkAAAAAAAABhgMAAEgAAADYX2p/qf3dPz4K16NwPZo/AAAAP2oJAAAAAAAAAYcDAABIAAAA/lL7S+0v3T8+CtejcD2aPwAAAD9qCQAAAAAAAAGIAwAASAAAAPZE3xN9T9w/hutRuB6Fmz8AAAA/egkAAAAAAAABiQMAAEgAAAAcOHDgwIHbP87MzMzMzJw/AAAAP3oJAAAAAAAAAYoDAABIAAAAFCpUqFCh2j/OzMzMzMycPwAAAD+JCQAAAAAAAAGLAwAASAAAAJAfP378+Nk/Eq5H4XoUnj8AAAA/iQkAAAAAAAABjAMAAEgAAAA1FtdYXGPZPxKuR+F6FJ4/AAAAP5kJAAAAAAAAAY0DAABIAAAAhQoVKlSo2D8SrkfhehSePwAAAD+ZCQAAAAAAAAGOAwAASAAAAP///////9c/Eq5H4XoUnj8AAAA/qQkAAAAAAAABjwMAAEgAAACm9pfaX2rXPxKuR+F6FJ4/AAAAP6kJAAAAAAAAAZADAABIAAAAIOyCsAvC1j8SrkfhehSePwAAAD+4CQAAAAAAAAGRAwAASAAAAEXfE31P9NU/Eq5H4XoUnj8AAAA/uAkAAAAAAAABkgMAAEgAAADq1atXr17VPxKuR+F6FJ4/AAAAP8gJAAAAAAAAAZMDAABIAAAAkcxDMg/J1D8SrkfhehSePwAAAD/ICQAAAAAAAAGUAwAASAAAAAvCLgi7INQ/Eq5H4XoUnj8AAAA/2AkAAAAAAAABlQMAAEgAAADcuXPnzp3TPxKuR+F6FJ4/AAAAP9gJAAAAAAAAAZYDAABIAAAA2LJly5Yt0z8SrkfhehSePwAAAD/nCQAAAAAAAAGXAwAASAAAAAGtBLQS0NI/Eq5H4XoUnj8AAAA/9wkAAAAAAAABmAMAAEgAAAD9pfaX2l/SP87MzMzMzJw/AAAAP/cJAAAAAAAAAZkDAABIAAAAJaCVgFYC0j/OzMzMzMycPwAAAD8GCgAAAAAAAAGaAwAASAAAAKOcjnI6ytE/hutRuB6Fmz8AAAA/BgoAAAAAAAABmwMAAEgAAAAimYdkHpLRP4brUbgehZs/AAAAPwYKAAAAAAAAAZwDAABIAAAAoJWAVgJa0T8+CtejcD2aPwAAAD8WCgAAAAAAAAGdAwAASAAAAB6SeUjmIdE/9ihcj8L1mD8AAAA/JgoAAAAAAAABngMAAEgAAADIjx8/fvzQP/YoXI/C9Zg/AAAAPyYKAAAAAAAAAZ8DAABIAAAARowYMWLE0D9mZmZmZmaWPwAAAD81CgAAAAAAAAGgAwAASAAAAMSIESNGjNA/ZmZmZmZmlj8AAAA/NQoAAAAAAAABoQMAAEgAAABDhQoVKlTQPx6F61G4HpU/AAAAP0UKAAAAAAAAAaIDAABIAAAAF4RdEHZB0D8ehetRuB6VPwAAAD9FCgAAAAAAAAGjAwAASAAAAMGBAwcOHNA/2KNwPQrXkz8AAAA/VQoAAAAAAAABpAMAAEgAAADU/lL7S+3PP9ijcD0K15M/AAAAP1UKAAAAAAAAAaUDAABIAAAAfvz48ePHzz/Yo3A9CteTPwAAAD9kCgAAAAAAAAGmAwAASAAAACj6nuh7os8/2KNwPQrXkz8AAAA/ZAoAAAAAAAABpwMAAEgAAADQ90TfE33PP9ijcD0K15M/AAAAP3QKAAAAAAAAAagDAABIAAAAJPOQzEMyzz/Yo3A9CteTPwAAAD+DCgAAAAAAAAGpAwAASAAAACDsgrALws4/2KNwPQrXkz8AAAA/gwoAAAAAAAABqgMAAEgAAAB0586dO3fOP9ijcD0K15M/AAAAP5MKAAAAAAAAAasDAABIAAAAxuIai2sszj/Yo3A9CteTPwAAAD+TCgAAAAAAAAGsAwAASAAAAMLbDG8zvM0/kML1KFyPkj8AAAA/owoAAAAAAAABrQMAAEgAAAC+1P5S+0vNP0bhehSuR5E/AAAAP6MKAAAAAAAAAa4DAABIAAAAZsuWLVu2zD9G4XoUrkeRPwAAAD+yCgAAAAAAAAGvAwAASAAAALS/1P5S+8s/cD0K16NwjT8AAAA/sgoAAAAAAAABsAMAAEgAAABctmzZsmXLP+B6FK5H4Yo/AAAAP8IKAAAAAAAAAbEDAABIAAAA/qX2l9pfyj/E9Shcj8KFPwAAAD/CCgAAAAAAAAGyAwAASAAAAPaX2l9qf8k/MDMzMzMzgz8AAAA/0goAAAAAAAABswMAAEgAAADwib4n+p7IPyhcj8L1KHw/AAAAP9IKAAAAAAAAAbQDAABIAAAA7IKwC8IuyD8oXI/C9Sh8PwAAAD/hCgAAAAAAAAG1AwAASAAAAJSAVgJaCcg/ENejcD0Kdz8AAAA/4QoAAAAAAAABtgMAAEgAAABAfvz48ePHPxDXo3A9Cnc/AAAAP/EKAAAAAAAACw==</ink>
</athena>
</file>

<file path=customXml/item25.xml><?xml version="1.0" encoding="utf-8"?>
<athena xmlns="http://schemas.microsoft.com/edu/athena" version="0.1.2681.0">
  <media streamable="true" recordStart="54636" recordEnd="58543" recordLength="1460633" start="54636" end="58543" audioFormat="{00001610-0000-0010-8000-00AA00389B71}" audioRate="44100" muted="false" volume="0.8" fadeIn="0" fadeOut="0" videoFormat="{34363248-0000-0010-8000-00AA00389B71}" videoRate="30" videoWidth="960" videoHeight="720"/>
</athena>
</file>

<file path=customXml/item26.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AAAAARAAAABwMAAAAAAQAAABAAAAAECUlua0F0b21WMQIAAAAJBAAAAAkFAAAACQYAAAAJBwAAAAkIAAAACQkAAAAJCgAAAAkLAAAACQwAAAAJDQAAAAkOAAAACQ8AAAAJEAAAAAkRAAAACRIAAAAJEwAAAAUEAAAAC1BlblN0cm9rZVYxBAAAAApBdHRyaWJ1dGVzBVRyYWNlCVN0YXJ0VGltZQRUeXBlBAQABA9QZW5BdHRyaWJ1dGVzVjECAAAACklua1RyYWNlVjECAAAAEAxBY3Rpb25UeXBlVjECAAAAAgAAAAkUAAAACRUAAAB2KwAAAAAAAAXq////DEFjdGlvblR5cGVWMQEAAAAHdmFsdWVfXwAIAgAAAAAAAAABBQAAAAQAAAAJFwAAAAkYAAAA3TUAAAAAAAAB5////+r///8AAAAAAQYAAAAEAAAACRoAAAAJGwAAAFdRAAAAAAAAAeT////q////AAAAAAEHAAAABAAAAAkdAAAACR4AAAB7kQAAAAAAAAHh////6v///wAAAAABCAAAAAQAAAAJIAAAAAkhAAAAceYAAAAAAAAB3v///+r///8AAAAAAQkAAAAEAAAACSMAAAAJJAAAAPkIAQAAAAAAAdv////q////AAAAAAEKAAAABAAAAAkmAAAACScAAAA7QAEAAAAAAAHY////6v///wAAAAABCwAAAAQAAAAJKQAAAAkqAAAAHEkBAAAAAAAB1f///+r///8AAAAAAQwAAAAEAAAACSwAAAAJLQAAACZMAQAAAAAAAdL////q////AAAAAAENAAAABAAAAAkvAAAACTAAAACKUQEAAAAAAAHP////6v///wAAAAABDgAAAAQAAAAJMgAAAAkzAAAADJUBAAAAAAABzP///+r///8AAAAAAQ8AAAAEAAAACTUAAAAJNgAAADSaAQAAAAAAAcn////q////AAAAAAEQAAAABAAAAAk4AAAACTkAAAB+1gEAAAAAAAHG////6v///wAAAAABEQAAAAQAAAAJOwAAAAk8AAAAzv8BAAAAAAABw////+r///8AAAAAARIAAAAEAAAACT4AAAAJPwAAAMkOAgAAAAAAAcD////q////AAAAAAUTAAAADUNsZWFyQ2FudmFzVjECAAAACVN0YXJ0VGltZQRUeXBlAAQQDEFjdGlvblR5cGVWMQIAAAACAAAANCoCAAAAAAABv////+r///8AAAAABRQAAAAPUGVuQXR0cmlidXRlc1YxCgAAAAdfY29sb3JBB19jb2xvclIHX2NvbG9yRwdfY29sb3JCCkZpdFRvQ3VydmUGSGVpZ2h0Dklnbm9yZVByZXNzdXJlDUlzSGlnaGxpZ2h0ZXIFU2hhcGUFV2lkdGgAAAAAAAAAAAQAAgICAgEGAQEMQnJ1c2hTaGFwZVYxAgAAAAYCAAAA//BaKAAAAAAAAAAiQAAABb7///8MQnJ1c2hTaGFwZVYxAQAAAAd2YWx1ZV9fAAgCAAAAAQAAAAAAAAAAACJABRUAAAAKSW5rVHJhY2VWMQMAAAANTGlzdGAxK19pdGVtcwxMaXN0YDErX3NpemUPTGlzdGAxK192ZXJzaW9uBAAAGFNoYXJlZC5JbmtpbmcuSW5rUG9pbnRbXQIAAAAICAIAAAAJQwAAAEwAAABMAAAAARcAAAAUAAAA//BaKAAAAAAAAAAiQAAAAbz///++////AQAAAAAAAAAAACJAARgAAAAVAAAACUUAAAAsAAAALAAAAAEaAAAAFAAAAP/wWigAAAAAAAAAIkAAAAG6////vv///wEAAAAAAAAAAAAiQAEbAAAAFQAAAAlHAAAA4gAAAOIAAAABHQAAABQAAAD/8FooAAAAAAAAACJAAAABuP///77///8BAAAAAAAAAAAAIkABHgAAABUAAAAJSQAAACUAAAAlAAAAASAAAAAUAAAA//BaKAAAAAAAAAAiQAAAAbb///++////AQAAAAAAAAAAACJAASEAAAAVAAAACUsAAAAnAAAAJwAAAAEjAAAAFAAAAP/wWigAAAAAAAAAIkAAAAG0////vv///wEAAAAAAAAAAAAiQAEkAAAAFQAAAAlNAAAAGgAAABoAAAABJgAAABQAAAD/8FooAAAAAAAAACJAAAABsv///77///8BAAAAAAAAAAAAIkABJwAAABUAAAAJTwAAADsAAAA7AAAAASkAAAAUAAAA//BaKAAAAAAAAAAiQAAAAbD///++////AQAAAAAAAAAAACJAASoAAAAVAAAACVEAAAAcAAAAHAAAAAEsAAAAFAAAAP/wWigAAAAAAAAAIkAAAAGu////vv///wEAAAAAAAAAAAAiQAEtAAAAFQAAAAlTAAAAKAAAACgAAAABLwAAABQAAAD/8FooAAAAAAAAACJAAAABrP///77///8BAAAAAAAAAAAAIkABMAAAABUAAAAJVQAAAGsAAABrAAAAATIAAAAUAAAA//BaKAAAAAAAAAAiQAAAAar///++////AQAAAAAAAAAAACJAATMAAAAVAAAACVcAAAAYAAAAGAAAAAE1AAAAFAAAAP/wWigAAAAAAAAAIkAAAAGo////vv///wEAAAAAAAAAAAAiQAE2AAAAFQAAAAlZAAAARwAAAEcAAAABOAAAABQAAAD/8FooAAAAAAAAACJAAAABpv///77///8BAAAAAAAAAAAAIkABOQAAABUAAAAJWwAAACcAAAAnAAAAATsAAAAUAAAA//BaKAAAAAAAAAAiQAAAAaT///++////AQAAAAAAAAAAACJAATwAAAAVAAAACV0AAABrAAAAawAAAAE+AAAAFAAAAP/wWigAAAAAAAAAIkAAAAGi////vv///wEAAAAAAAAAAAAiQAE/AAAAFQAAAAlfAAAAHwAAAB8AAAAHQwAAAAABAAAAgAAAAAQKSW5rUG9pbnRWMQI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00B0UAAAAAAQAAAEAAAAAECklua1BvaW50VjEC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0UB0cAAAAAAQAAAAABAAAECklua1BvaW50VjEC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NHgdJAAAAAAEAAABAAAAABApJbmtQb2ludFYxAgAAAAm6AQAACbsBAAAJvAEAAAm9AQAACb4BAAAJvwEAAAnAAQAACcEBAAAJwgEAAAnDAQAACcQBAAAJxQEAAAnGAQAACccBAAAJyAEAAAnJAQAACcoBAAAJywEAAAnMAQAACc0BAAAJzgEAAAnPAQAACdABAAAJ0QEAAAnSAQAACdMBAAAJ1AEAAAnVAQAACdYBAAAJ1wEAAAnYAQAACdkBAAAJ2gEAAAnbAQAACdwBAAAJ3QEAAAneAQAADRsHSwAAAAABAAAAQAAAAAQKSW5rUG9pbnRWMQIAAAAJ3wEAAAngAQAACeEBAAAJ4gEAAAnjAQAACeQBAAAJ5QEAAAnmAQAACecBAAAJ6AEAAAnpAQAACeoBAAAJ6wEAAAnsAQAACe0BAAAJ7gEAAAnvAQAACfABAAAJ8QEAAAnyAQAACfMBAAAJ9AEAAAn1AQAACfYBAAAJ9wEAAAn4AQAACfkBAAAJ+gEAAAn7AQAACfwBAAAJ/QEAAAn+AQAACf8BAAAJAAIAAAkBAgAACQICAAAJAwIAAAkEAgAACQUCAAANGQdNAAAAAAEAAAAgAAAABApJbmtQb2ludFYxAgAAAAkGAgAACQcCAAAJCAIAAAkJAgAACQoCAAAJCwIAAAkMAgAACQ0CAAAJDgIAAAkPAgAACRACAAAJEQIAAAkSAgAACRMCAAAJFAIAAAkVAgAACRYCAAAJFwIAAAkYAgAACRkCAAAJGgIAAAkbAgAACRwCAAAJHQIAAAkeAgAACR8CAAANBgdPAAAAAAEAAABAAAAABApJbmtQb2ludFYxAgA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NBQdRAAAAAAEAAAAgAAAABApJbmtQb2ludFYxAgAAAAlbAgAACVwCAAAJXQIAAAleAgAACV8CAAAJYAIAAAlhAgAACWICAAAJYwIAAAlkAgAACWUCAAAJZgIAAAlnAgAACWgCAAAJaQIAAAlqAgAACWsCAAAJbAIAAAltAgAACW4CAAAJbwIAAAlwAgAACXECAAAJcgIAAAlzAgAACXQCAAAJdQIAAAl2AgAADQQHUwAAAAABAAAAQAAAAAQKSW5rUG9pbnRWMQIAAAAJdwIAAAl4AgAACXkCAAAJegIAAAl7AgAACXwCAAAJfQIAAAl+AgAACX8CAAAJgAIAAAmBAgAACYICAAAJgwIAAAmEAgAACYUCAAAJhgIAAAmHAgAACYgCAAAJiQIAAAmKAgAACYsCAAAJjAIAAAmNAgAACY4CAAAJjwIAAAmQAgAACZECAAAJkgIAAAmTAgAACZQCAAAJlQIAAAmWAgAACZcCAAAJmAIAAAmZAgAACZoCAAAJmwIAAAmcAgAACZ0CAAAJngIAAA0YB1UAAAAAAQAAAIAAAAAECklua1BvaW50VjECAA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0VB1cAAAAAAQAAACAAAAAECklua1BvaW50VjECAAAACQoDAAAJCwMAAAkMAwAACQ0DAAAJDgMAAAkPAwAACRADAAAJEQMAAAkSAwAACRMDAAAJFAMAAAkVAwAACRYDAAAJFwMAAAkYAwAACRkDAAAJGgMAAAkbAwAACRwDAAAJHQMAAAkeAwAACR8DAAAJIAMAAAkhAwAADQgHWQAAAAABAAAAgAAAAAQKSW5rUG9pbnRWMQIA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DTkHWwAAAAABAAAAQAAAAAQKSW5rUG9pbnRWMQIAAAAJaQMAAAlqAwAACWsDAAAJbAMAAAltAwAACW4DAAAJbwMAAAlwAwAACXEDAAAJcgMAAAlzAwAACXQDAAAJdQMAAAl2AwAACXcDAAAJeAMAAAl5AwAACXoDAAAJewMAAAl8AwAACX0DAAAJfgMAAAl/AwAACYADAAAJgQMAAAmCAwAACYMDAAAJhAMAAAmFAwAACYYDAAAJhwMAAAmIAwAACYkDAAAJigMAAAmLAwAACYwDAAAJjQMAAAmOAwAACY8DAAANGQddAAAAAAEAAACAAAAABApJbmtQb2ludFYxAgA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NFQdfAAAAAAEAAAAgAAAABApJbmtQb2ludFYxAgAAAAn7AwAACfwDAAAJ/QMAAAn+AwAACf8DAAAJAAQAAAkBBAAACQIEAAAJAwQAAAkEBAAACQUEAAAJBgQAAAkHBAAACQgEAAAJCQQAAAkKBAAACQsEAAAJDAQAAAkNBAAACQ4EAAAJDwQAAAkQBAAACREEAAAJEgQAAAkTBAAACRQEAAAJFQQAAAkWBAAACRcEAAAJGAQAAAkZBAAACgVgAAAACklua1BvaW50VjEEAAAAAVgBWQ5QcmVzc3VyZUZhY3RvcglUaW1lU3RhbXAAAAAABgYLEAIAAADNqj3YLam5P0AQu7+aSYs/AAAAPwAAAAAAAAAAAWEAAABgAAAAzY5g/hvduT9AELu/mkmLPwAAAD+cAAAAAAAAAAFiAAAAYAAAANM6yXDmeLo/QBC7v5pJiz8AAAA/rAAAAAAAAAABYwAAAGAAAADZylQJn0i7P0AQu7+aSYs/AAAAP6wAAAAAAAAAAWQAAABgAAAA4VrgoVcYvD9AELu/mkmLPwAAAD+8AAAAAAAAAAFlAAAAYAAAAOfqazoQ6Lw/QBC7v5pJiz8AAAA/vAAAAAAAAAABZgAAAGAAAADtevfSyLe9P0AQu7+aSYs/AAAAP8sAAAAAAAAAAWcAAABgAAAA9e6lkW+7vj/Ah1YXR2qIPwAAAD/LAAAAAAAAAAFoAAAAYAAAAP1iVFAWv78/wIdWF0dqiD8AAAA/2wAAAAAAAAABaQAAAGAAAACET6StTJXAP2D/8W7zioU/AAAAP9sAAAAAAAAAAWoAAABgAAAAiBfq+Sj9wD8Ad43Gn6uCPwAAAD/qAAAAAAAAAAFrAAAAYAAAAIptHjMOS8E/AN1RPJiYfz8AAAA/+gAAAAAAAAABbAAAAGAAAACMw1Js85jBPwDdUTyYmH8/AAAAP/oAAAAAAAAAAW0AAABgAAAAjqd1kuHMwT8A3VE8mJh/PwAAAD8KAQAAAAAAAAFuAAAAYAAAAJD9qcvGGsI/AN1RPJiYfz8AAAA/CgEAAAAAAAABbwAAAGAAAACS4czxtE7CPwDdUTyYmH8/AAAAPxkBAAAAAAAAAXAAAABgAAAAlDcBK5qcwj8A3VE8mJh/PwAAAD8ZAQAAAAAAAAFxAAAAYAAAAJYbJFGI0MI/AN1RPJiYfz8AAAA/KQEAAAAAAAABcgAAAGAAAACY/0Z3dgTDPwDMiOvw2Xk/AAAAPykBAAAAAAAAAXMAAABgAAAAmONpnWQ4wz8AzIjr8Nl5PwAAAD85AQAAAAAAAAF0AAAAYAAAAJzHjMNSbMM/AMyI6/DZeT8AAAA/OQEAAAAAAAABdQAAAGAAAACcq6/pQKDDPwDMiOvw2Xk/AAAAP0gBAAAAAAAAAXYAAABgAAAAngHkIibuwz8AzIjr8Nl5PwAAAD9IAQAAAAAAAAF3AAAAYAAAAKDlBkkUIsQ/AMyI6/DZeT8AAAA/WAEAAAAAAAABeAAAAGAAAACiOzuC+W/EPwDMiOvw2Xk/AAAAP1gBAAAAAAAAAXkAAABgAAAApgOBztXXxD8AzIjr8Nl5PwAAAD9nAQAAAAAAAAF6AAAAYAAAAKo92C2pWcU/AMyI6/DZeT8AAAA/ZwEAAAAAAAABewAAAGAAAACu6UCgc/XFPwDdUTyYmH8/AAAAP3cBAAAAAAAAAXwAAABgAAAAtCOY/0Z3xj8A3VE8mJh/PwAAAD93AQAAAAAAAAF9AAAAYAAAALhd714a+cY/AHeNxp+rgj8AAAA/hwEAAAAAAAABfgAAAGAAAAC6l0a+7XrHP2D/8W7zioU/AAAAP4cBAAAAAAAAAX8AAABgAAAAwNGdHcH8xz9g//Fu84qFPwAAAD+WAQAAAAAAAAGAAAAAYAAAAMKZ42mdZMg/YP/xbvOKhT8AAAA/lgEAAAAAAAABgQAAAGAAAADGYSm2eczIP2D/8W7zioU/AAAAP6YBAAAAAAAAAYIAAABgAAAAyilvAlY0yT9g//Fu84qFPwAAAD+mAQAAAAAAAAGDAAAAYAAAAMx/ozs7gsk/YP/xbvOKhT8AAAA/tgEAAAAAAAABhAAAAGAAAADOR+mHF+rJP2D/8W7zioU/AAAAP7YBAAAAAAAAAYUAAABgAAAA0J0dwfw3yj9g//Fu84qFPwAAAD/FAQAAAAAAAAGGAAAAYAAAANTzUfrhhco/YP/xbvOKhT8AAAA/xQEAAAAAAAABhwAAAGAAAADUZWMN2Z/KP2D/8W7zioU/AAAAP9UBAAAAAAAAAYgAAABgAAAA1kmGM8fTyj9g//Fu84qFPwAAAD/VAQAAAAAAAAGJAAAAYAAAANgtqVm1B8s/YP/xbvOKhT8AAAA/5AEAAAAAAAABigAAAGAAAADaEcx/ozvLP2D/8W7zioU/AAAAP/QBAAAAAAAAAYsAAABgAAAA2vXupZFvyz9g//Fu84qFPwAAAD/6AQAAAAAAAAGMAAAAYAAAANzZEcx/o8s/YP/xbvOKhT8AAAA/+gEAAAAAAAABjQAAAGAAAADeSyPfdr3LP2D/8W7zioU/AAAAPwoCAAAAAAAAAY4AAABgAAAA3i9GBWXxyz9g//Fu84qFPwAAAD8ZAgAAAAAAAAGPAAAAYAAAAOATaStTJcw/YP/xbvOKhT8AAAA/GQIAAAAAAAABkAAAAGAAAADghXo+Sj/MP2D/8W7zioU/AAAAPykCAAAAAAAAAZEAAABgAAAA4veLUUFZzD9g//Fu84qFPwAAAD8pAgAAAAAAAAGSAAAAYAAAAOLbrncvjcw/YP/xbvOKhT8AAAA/OQIAAAAAAAABkwAAAGAAAADkTcCKJqfMP2D/8W7zioU/AAAAPzkCAAAAAAAAAZQAAABgAAAA5r/RnR3BzD9g//Fu84qFPwAAAD9IAgAAAAAAAAGVAAAAYAAAAOYx47AU28w/YP/xbvOKhT8AAAA/SAIAAAAAAAABlgAAAGAAAADmo/TDC/XMP2D/8W7zioU/AAAAP1gCAAAAAAAAAZcAAABgAAAA6BUG1wIPzT9g//Fu84qFPwAAAD+HAgAAAAAAAAGYAAAAYAAAAOgVBtcCD80/AHeNxp+rgj8AAAA/lgIAAAAAAAABmQAAAGAAAADohxfq+SjNPwB3jcafq4I/AAAAP6YCAAAAAAAAAZoAAABgAAAA6Pko/fBCzT8Ad43Gn6uCPwAAAD+mAgAAAAAAAAGbAAAAYAAAAOprOhDoXM0/AHeNxp+rgj8AAAA/tgIAAAAAAAABnAAAAGAAAADsT1021pDNPwB3jcafq4I/AAAAP8UCAAAAAAAAAZ0AAABgAAAA7MFuSc2qzT8Ad43Gn6uCPwAAAD/FAgAAAAAAAAGeAAAAYAAAAO6lkW+73s0/AN1RPJiYfz8AAAA/1QIAAAAAAAABnwAAAGAAAADuibSVqRLOPwDdUTyYmH8/AAAAP9UCAAAAAAAAAaAAAABgAAAA8m3Xu5dGzj8A3VE8mJh/PwAAAD/kAgAAAAAAAAGhAAAAYAAAAPRR+uGFes4/AN1RPJiYfz8AAAA/9AIAAAAAAAABogAAAGAAAAD0NR0IdK7OPwDdUTyYmH8/AAAAP/QCAAAAAAAAAaMAAABgAAAA9hlALmLizj8AzIjr8Nl5PwAAAD/0AgAAAAAAAAGkAAAAYAAAAPj9YlRQFs8/AMyI6/DZeT8AAAA/BAMAAAAAAAABpQAAAGAAAAD6U5eNNWTPPwDMiOvw2Xk/AAAAPwQDAAAAAAAAAaYAAABgAAAA/De6syOYzz8AzIjr8Nl5PwAAAD8TAwAAAAAAAAGnAAAAYAAAAPwb3dkRzM8/AMyI6/DZeT8AAAA/EwMAAAAAAAABqAAAAGAAAAAAuYiJ+wzQPwDMiOvw2Xk/AAAAPyMDAAAAAAAAAakAAABgAAAAASuanPIm0D8AzIjr8Nl5PwAAAD8jAwAAAAAAAAGqAAAAYAAAAAHkIibuM9A/AMyI6/DZeT8AAAA/QgMAAAAAAAABqwAAAGAAAAABnauv6UDQPwDMiOvw2Xk/AAAAP1IDAAAAAAAAAawAAABgAAAALhtryP7U1T8QWchCFrKwPwAAAD8AAAAAAAAAAAGtAAAAYAAAAC/U81H64dU/AMi7zStWsD8AAAA/nAAAAAAAAAABrgAAAGAAAAAujXzb9e7VPwDIu80rVrA/AAAAP6wAAAAAAAAAAa8AAABgAAAAMXGfAeQi1j8AyLvNK1awPwAAAD+8AAAAAAAAAAGwAAAAYAAAADGcOZ7WSdY/AMi7zStWsD8AAAA/vAAAAAAAAAABsQAAAGAAAAAzx9M6yXDWP+BtXrGC9K8/AAAAP8sAAAAAAAAAAbIAAABgAAAAMznlTcCK1j/gbV6xgvSvPwAAAD/LAAAAAAAAAAGzAAAAYAAAADVkf+qysdY/4G1esYL0rz8AAAA/2wAAAAAAAAABtAAAAGAAAAA2SKIQoeXWP9BLRcetPK8/AAAAP+sAAAAAAAAAAbUAAABgAAAAN7qzI5j/1j/QS0XHrTyvPwAAAD/rAAAAAAAAAAG2AAAAYAAAADjlTcCKJtc/0EtFx608rz8AAAA/+gAAAAAAAAABtwAAAGAAAAA5V1/TgUDXP9BLRcetPK8/AAAAPwoBAAAAAAAAAbgAAABgAAAAOslw5nha1z/QS0XHrTyvPwAAAD8KAQAAAAAAAAG5AAAAYAAAADuC+W90Z9c/0EtFx608rz8AAAA/CgEAAAAAAAABugAAAGAAAAA8rZMMZ47XP9BLRcetPK8/AAAAPxkBAAAAAAAAAbsAAABgAAAAPGYclmKb1z/QS0XHrTyvPwAAAD8pAQAAAAAAAAG8AAAAYAAAAD2RtjJVwtc/0EtFx608rz8AAAA/KQEAAAAAAAABvQAAAGAAAAA+A8hFTNzXP9BLRcetPK8/AAAAPzkBAAAAAAAAAb4AAABgAAAAP3XZWEP21z/QS0XHrTyvPwAAAD85AQAAAAAAAAG/AAAAYAAAAD/n6ms6ENg/0EtFx608rz8AAAA/OQEAAAAAAAABwAAAAGAAAABBEoUILTfYP9BLRcetPK8/AAAAP0gBAAAAAAAAAcEAAABgAAAAQj0fpR9e2D/QS0XHrTyvPwAAAD9IAQAAAAAAAAHCAAAAYAAAAEQhQssNktg/0EtFx608rz8AAAA/WAEAAAAAAAABwwAAAGAAAABFTNxnALnYP9BLRcetPK8/AAAAP2gBAAAAAAAAAcQAAABgAAAARnd2BPPf2D/QS0XHrTyvPwAAAD9oAQAAAAAAAAHFAAAAYAAAAEeiEKHlBtk/0EtFx608rz8AAAA/dwEAAAAAAAABxgAAAGAAAABJzao92C3ZP9BLRcetPK8/AAAAP3cBAAAAAAAAAccAAABgAAAAST+8UM9H2T/QS0XHrTyvPwAAAD+HAQAAAAAAAAHIAAAAYAAAAEqxzWPGYdk/0EtFx608rz8AAAA/hwEAAAAAAAAByQAAAGAAAABLI992vXvZP9BLRcetPK8/AAAAP5YBAAAAAAAAAcoAAABgAAAATE55E7Ci2T/QS0XHrTyvPwAAAD/FAQAAAAAAAAHLAAAAYAAAAE0HAp2rr9k/0EtFx608rz8AAAA/1QEAAAAAAAABzAAAAGAAAABOeROwosnZP9BLRcetPK8/AAAAP9kBAAAAAAAAAc0AAABgAAAATTKcOZ7W2T/QS0XHrTyvPwAAAD/ZAQAAAAAAAAHOAAAAYAAAAE7rJMOZ49k/0EtFx608rz8AAAA/6AEAAAAAAAABzwAAAGAAAABQFr9fjAraP9BLRcetPK8/AAAAP+gBAAAAAAAAAdAAAABgAAAAUIjQcoMk2j/QS0XHrTyvPwAAAD/4AQAAAAAAAAHRAAAAYAAAAFH64YV6Pto/0EtFx608rz8AAAA/+AEAAAAAAAAB0gAAAGAAAABSbPOYcVjaP9BLRcetPK8/AAAAPwcCAAAAAAAAAdMAAABgAAAAVTQ55U3A2j/QS0XHrTyvPwAAAD8nAgAAAAAAAAHUAAAAYAAAAFamSvhE2to/0EtFx608rz8AAAA/JwIAAAAAAAAB1QAAAGAAAABWX9OBQOfaP9BLRcetPK8/AAAAPzYCAAAAAAAAAdYAAABgAAAAVxhcCzz02j/QS0XHrTyvPwAAAD82AgAAAAAAAAHXAAAAYAAAAFjR5JQ3Ads/0EtFx608rz8AAAA/RgIAAAAAAAAB2AAAAGAAAADDUmzzmHHgPxZsu0bjz8U/AAAAPwAAAAAAAAAAAdkAAABgAAAAxAv1fJR+4D8WbLtG48/FPwAAAD8jAQAAAAAAAAHaAAAAYAAAAMXEfQaQi+A/Fmy7RuPPxT8AAAA/MwEAAAAAAAAB2wAAAGAAAABE2spUCZ/gPxZsu0bjz8U/AAAAPzMBAAAAAAAAAdwAAABgAAAARZNT3gSs4D8WbLtG48/FPwAAAD9DAQAAAAAAAAHdAAAAYAAAAMaooCx+v+A/Fmy7RuPPxT8AAAA/QwEAAAAAAAAB3gAAAGAAAABGBWXx+8XgP44jNQzuocU/AAAAP1IBAAAAAAAAAd8AAABgAAAAR77tevfS4D+OIzUM7qHFPwAAAD9SAQAAAAAAAAHgAAAAYAAAAMcasj912eA/jiM1DO6hxT8AAAA/YgEAAAAAAAAB4QAAAGAAAABHd3YE89/gP44jNQzuocU/AAAAP3IBAAAAAAAAAeIAAABgAAAAyNM6yXDm4D8G267R+HPFPwAAAD9yAQAAAAAAAAHjAAAAYAAAAEcw/43u7OA/Btuu0fhzxT8AAAA/cgEAAAAAAAAB5AAAAGAAAADHjMNSbPPgPwbbrtH4c8U/AAAAP4EBAAAAAAAAAeUAAABgAAAAR+mHF+r54D8G267R+HPFPwAAAD+RAQAAAAAAAAHmAAAAYAAAAMhFTNxnAOE/Btuu0fhzxT8AAAA/oAEAAAAAAAAB5wAAAGAAAADI/tRlYw3hP4KSKJcDRsU/AAAAP7ABAAAAAAAAAegAAABgAAAASVuZKuET4T+CkiiXA0bFPwAAAD+wAQAAAAAAAAHpAAAAYAAAAEkUIrTcIOE/gpIolwNGxT8AAAA/sAEAAAAAAAAB6gAAAGAAAABKzao92C3hP4KSKJcDRsU/AAAAP8ABAAAAAAAAAesAAABgAAAAyilvAlY04T+CkiiXA0bFPwAAAD/PAQAAAAAAAAHsAAAAYAAAAMri94tRQeE/gpIolwNGxT8AAAA/zwEAAAAAAAAB7QAAAGAAAADKm4AVTU7hP4KSKJcDRsU/AAAAP98BAAAAAAAAAe4AAABgAAAAy1QJn0hb4T+CkiiXA0bFPwAAAD/fAQAAAAAAAAHvAAAAYAAAAMsNkihEaOE/gpIolwNGxT8AAAA/7wEAAAAAAAAB8AAAAGAAAABMalbtwW7hP4KSKJcDRsU/AAAAP+8BAAAAAAAAAfEAAABgAAAATCPfdr174T/6SaJcDhjFPwAAAD/vAQAAAAAAAAHyAAAAYAAAAMx/ozs7guE/+kmiXA4YxT8AAAA//gEAAAAAAAAB8wAAAGAAAABM3GcAuYjhP/pJolwOGMU/AAAAPw4CAAAAAAAAAfQAAABgAAAAzDgsxTaP4T9yARwiGerEPwAAAD8dAgAAAAAAAAH1AAAAYAAAAEyV8Im0leE/cgEcIhnqxD8AAAA/HQIAAAAAAAAB9gAAAGAAAADN8bROMpzhP3IBHCIZ6sQ/AAAAPz0CAAAAAAAAAfcAAABgAAAATU55E7Ci4T9yARwiGerEPwAAAD9MAgAAAAAAAAH4AAAAYAAAAM2qPdgtqeE/cgEcIhnqxD8AAAA/XAIAAAAAAAAB+QAAAGAAAABNBwKdq6/hP3IBHCIZ6sQ/AAAAP2wCAAAAAAAAAfoAAABgAAAATsCKJqe84T9yARwiGerEPwAAAD9sAgAAAAAAAAH7AAAAYAAAAE95E7CiyeE/6riV5yO8xD8AAAA/ewIAAAAAAAAB/AAAAGAAAADP1dd0INDhP+q4lecjvMQ/AAAAP3sCAAAAAAAAAf0AAABgAAAAzo5g/hvd4T/quJXnI7zEPwAAAD+LAgAAAAAAAAH+AAAAYAAAAM9H6YcX6uE/6riV5yO8xD8AAAA/iwIAAAAAAAAB/wAAAGAAAABPpK1MlfDhP+q4lecjvMQ/AAAAP5oCAAAAAAAAAQABAABgAAAAUF021pD94T/quJXnI7zEPwAAAD+qAgAAAAAAAAEBAQAAYAAAANFygyQKEeI/6riV5yO8xD8AAAA/qgIAAAAAAAABAgEAAGAAAABRz0fphxfiP+q4lecjvMQ/AAAAP6oCAAAAAAAAAQMBAABgAAAA0eSUNwEr4j/quJXnI7zEPwAAAD+6AgAAAAAAAAEEAQAAYAAAANGdHcH8N+I/6riV5yO8xD8AAAA/ugIAAAAAAAABBQEAAGAAAADSVqZK+ETiP+q4lecjvMQ/AAAAP8kCAAAAAAAAAQYBAABgAAAA0w8v1PNR4j/quJXnI7zEPwAAAD/JAgAAAAAAAAEHAQAAYAAAANPIt13vXuI/6riV5yO8xD8AAAA/2QIAAAAAAAABCAEAAGAAAADUgUDn6mviP+q4lecjvMQ/AAAAP9kCAAAAAAAAAQkBAABgAAAA0zrJcOZ44j/quJXnI7zEPwAAAD/pAgAAAAAAAAEKAQAAYAAAAFSXjTVkf+I/6riV5yO8xD8AAAA/+AIAAAAAAAABCwEAAGAAAABUUBa/X4ziP+q4lecjvMQ/AAAAP/gCAAAAAAAAAQwBAABgAAAAVQmfSFuZ4j/quJXnI7zEPwAAAD8IAwAAAAAAAAENAQAAYAAAAFXCJ9JWpuI/6riV5yO8xD8AAAA/CAMAAAAAAAABDgEAAGAAAADWHuyW1KziP+q4lecjvMQ/AAAAPxcDAAAAAAAAAQ8BAABgAAAA1dd0INC54j/quJXnI7zEPwAAAD8XAwAAAAAAAAEQAQAAYAAAANaQ/anLxuI/cgEcIhnqxD8AAAA/JwMAAAAAAAABEQEAAGAAAADWSYYzx9PiP3IBHCIZ6sQ/AAAAPycDAAAAAAAAARIBAABgAAAAV6ZK+ETa4j9yARwiGerEPwAAAD83AwAAAAAAAAETAQAAYAAAAFdf04FA5+I/cgEcIhnqxD8AAAA/NwMAAAAAAAABFAEAAGAAAADYu5dGvu3iP3IBHCIZ6sQ/AAAAP0YDAAAAAAAAARUBAABgAAAAWBhcCzz04j9yARwiGerEPwAAAD9GAwAAAAAAAAEWAQAAYAAAAFjR5JQ3AeM/cgEcIhnqxD8AAAA/VgMAAAAAAAABFwEAAGAAAADYLalZtQfjP3IBHCIZ6sQ/AAAAP1YDAAAAAAAAARgBAABgAAAAWIptHjMO4z9yARwiGerEPwAAAD9mAwAAAAAAAAEZAQAAYAAAAFhD9qcuG+M/cgEcIhnqxD8AAAA/ZgMAAAAAAAABGgEAAGAAAABZ/H4xKijjP3IBHCIZ6sQ/AAAAP3UDAAAAAAAAARsBAABgAAAA2VhD9qcu4z9yARwiGerEPwAAAD91AwAAAAAAAAEcAQAAYAAAAFq1B7slNeM/cgEcIhnqxD8AAAA/hQMAAAAAAAABHQEAAGAAAABabpBEIULjP3IBHCIZ6sQ/AAAAP4UDAAAAAAAAAR4BAABgAAAAWycZzhxP4z9yARwiGerEPwAAAD+UAwAAAAAAAAEfAQAAYAAAAFrgoVcYXOM/cgEcIhnqxD8AAAA/lAMAAAAAAAABIAEAAGAAAADb9e6lkW/jP3IBHCIZ6sQ/AAAAP6QDAAAAAAAAASEBAABgAAAA3K53L4184z9yARwiGerEPwAAAD+kAwAAAAAAAAEiAQAAYAAAANxnALmIieM/cgEcIhnqxD8AAAA/tAMAAAAAAAABIwEAAGAAAADdIIlChJbjP3IBHCIZ6sQ/AAAAP7QDAAAAAAAAASQBAABgAAAAXTbWkP2p4z9yARwiGerEPwAAAD/DAwAAAAAAAAElAQAAYAAAAN2SmlV7sOM/cgEcIhnqxD8AAAA/wwMAAAAAAAABJgEAAGAAAADeSyPfdr3jP3IBHCIZ6sQ/AAAAP9MDAAAAAAAAAScBAABgAAAA3gSsaHLK4z9yARwiGerEPwAAAD/TAwAAAAAAAAEoAQAAYAAAAF9hcC3w0OM/cgEcIhnqxD8AAAA/4wMAAAAAAAABKQEAAGAAAABfGvm2693jP3IBHCIZ6sQ/AAAAP+MDAAAAAAAAASoBAABgAAAAYNOBQOfq4z9yARwiGerEPwAAAD/yAwAAAAAAAAErAQAAYAAAAN8vRgVl8eM/cgEcIhnqxD8AAAA/8gMAAAAAAAABLAEAAGAAAADg6M6OYP7jP3IBHCIZ6sQ/AAAAPwIEAAAAAAAAAS0BAABgAAAAYEWTU94E5D9yARwiGerEPwAAAD8CBAAAAAAAAAEuAQAAYAAAAGD+G93ZEeQ/cgEcIhnqxD8AAAA/EQQAAAAAAAABLwEAAGAAAADhWuChVxjkP3IBHCIZ6sQ/AAAAPyEEAAAAAAAAATABAABgAAAA4RNpK1Ml5D9yARwiGerEPwAAAD8hBAAAAAAAAAExAQAAYAAAAGJwLfDQK+Q/cgEcIhnqxD8AAAA/MQQAAAAAAAABMgEAAGAAAADizPG0TjLkP3IBHCIZ6sQ/AAAAPzEEAAAAAAAAATMBAABgAAAA4YV6Pko/5D9yARwiGerEPwAAAD9ABAAAAAAAAAE0AQAAYAAAAGLiPgPIReQ/cgEcIhnqxD8AAAA/QAQAAAAAAAABNQEAAGAAAABim8eMw1LkP3IBHCIZ6sQ/AAAAP1AEAAAAAAAAATYBAABgAAAAY1RQFr9f5D9yARwiGerEPwAAAD9QBAAAAAAAAAE3AQAAYAAAAOOwFNs8ZuQ/cgEcIhnqxD8AAAA/YAQAAAAAAAABOAEAAGAAAADkaZ1kOHPkP3IBHCIZ6sQ/AAAAP2AEAAAAAAAAATkBAABgAAAA5CIm7jOA5D9yARwiGerEPwAAAD9vBAAAAAAAAAE6AQAAYAAAAOTbrncvjeQ/cgEcIhnqxD8AAAA/bwQAAAAAAAABOwEAAGAAAADklDcBK5rkP3IBHCIZ6sQ/AAAAP38EAAAAAAAAATwBAABgAAAAZfH7xaig5D9yARwiGerEPwAAAD9/BAAAAAAAAAE9AQAAYAAAAGWqhE+kreQ/cgEcIhnqxD8AAAA/jgQAAAAAAAABPgEAAGAAAABmYw3Zn7rkP3IBHCIZ6sQ/AAAAP44EAAAAAAAAAT8BAABgAAAAZhyWYpvH5D9yARwiGerEPwAAAD+eBAAAAAAAAAFAAQAAYAAAAGfVHuyW1OQ/cgEcIhnqxD8AAAA/ngQAAAAAAAABQQEAAGAAAABnjqd1kuHkP3IBHCIZ6sQ/AAAAP64EAAAAAAAAAUIBAABgAAAA56P0wwv15D9yARwiGerEPwAAAD+uBAAAAAAAAAFDAQAAYAAAAOkVBtcCD+U/cgEcIhnqxD8AAAA/vQQAAAAAAAABRAEAAGAAAADphxfq+SjlP3IBHCIZ6sQ/AAAAP70EAAAAAAAAAUUBAABgAAAA6vko/fBC5T9yARwiGerEPwAAAD+9BAAAAAAAAAFGAQAAYAAAAOtrOhDoXOU/cgEcIhnqxD8AAAA/vQQAAAAAAAABRwEAAGAAAABsgYdeYXDlP3IBHCIZ6sQ/AAAAP80EAAAAAAAAAUgBAABgAAAAbPOYcViK5T9yARwiGerEPwAAAD/NBAAAAAAAAAFJAQAAYAAAAO0I5r/RneU/cgEcIhnqxD8AAAA/3AQAAAAAAAABSgEAAGAAAABuHjMOS7HlP3IBHCIZ6sQ/AAAAP9wEAAAAAAAAAUsBAABgAAAAbde7l0a+5T9yARwiGerEPwAAAD/sBAAAAAAAAAFMAQAAYAAAAG6QRCFCy+U/cgEcIhnqxD8AAAA/+wQAAAAAAAABTQEAAGAAAABuSc2qPdjlP3IBHCIZ6sQ/AAAAP/sEAAAAAAAAAU4BAABgAAAAbwJWNDnl5T9yARwiGerEPwAAAD/7BAAAAAAAAAFPAQAAYAAAAHC73r008uU/6riV5yO8xD8AAAA/CwUAAAAAAAABUAEAAGAAAABwdGdHMP/lP+q4lecjvMQ/AAAAPxsFAAAAAAAAAVEBAABgAAAA8NArDK4F5j/quJXnI7zEPwAAAD8bBQAAAAAAAAFSAQAAYAAAAPCJtJWpEuY/6riV5yO8xD8AAAA/KgUAAAAAAAABUwEAAGAAAABxnwHkIibmP+q4lecjvMQ/AAAAPyoFAAAAAAAAAVQBAABgAAAA8fvFqKAs5j/quJXnI7zEPwAAAD86BQAAAAAAAAFVAQAAYAAAAHIRE/cZQOY/6riV5yO8xD8AAAA/OgUAAAAAAAABVgEAAGAAAABzypuAFU3mP+q4lecjvMQ/AAAAP0oFAAAAAAAAAVcBAABgAAAA8t/ozo5g5j/quJXnI7zEPwAAAD9KBQAAAAAAAAFYAQAAYAAAAPOYcViKbeY/6riV5yO8xD8AAAA/WQUAAAAAAAABWQEAAGAAAAB0rr6mA4HmP+q4lecjvMQ/AAAAP1kFAAAAAAAAAVoBAABgAAAAdGdHMP+N5j/quJXnI7zEPwAAAD9pBQAAAAAAAAFbAQAAYAAAAPV8lH54oeY/6riV5yO8xD8AAAA/aQUAAAAAAAABXAEAAGAAAAB1kuHM8bTmP+q4lecjvMQ/AAAAP3gFAAAAAAAAAV0BAABgAAAA9qcuG2vI5j/quJXnI7zEPwAAAD94BQAAAAAAAAFeAQAAYAAAAPdgt6Rm1eY/6riV5yO8xD8AAAA/iAUAAAAAAAABXwEAAGAAAAD3GUAuYuLmP+q4lecjvMQ/AAAAP4gFAAAAAAAAAWABAABgAAAA+NLIt13v5j/quJXnI7zEPwAAAD+YBQAAAAAAAAFhAQAAYAAAAPeLUUFZ/OY/6riV5yO8xD8AAAA/mAUAAAAAAAABYgEAAGAAAAB4oZ6P0g/nP+q4lecjvMQ/AAAAP6cFAAAAAAAAAWMBAABgAAAAeVonGc4c5z/quJXnI7zEPwAAAD+nBQAAAAAAAAFkAQAAYAAAAHkTsKLJKec/6riV5yO8xD8AAAA/twUAAAAAAAABZQEAAGAAAAB6zDgsxTbnP+q4lecjvMQ/AAAAP7cFAAAAAAAAAWYBAABgAAAAeYXBtcBD5z/quJXnI7zEPwAAAD/HBQAAAAAAAAFnAQAAYAAAAHo+Sj+8UOc/6riV5yO8xD8AAAA/xwUAAAAAAAABaAEAAGAAAAB799LIt13nP+q4lecjvMQ/AAAAP9YFAAAAAAAAAWkBAABgAAAAe7BbUrNq5z/quJXnI7zEPwAAAD/WBQAAAAAAAAFqAQAAYAAAAPsMIBcxcec/6riV5yO8xD8AAAA/5gUAAAAAAAABawEAAGAAAAB8aeTbrnfnP+q4lecjvMQ/AAAAP+YFAAAAAAAAAWwBAABgAAAA/MWooCx+5z/quJXnI7zEPwAAAD/1BQAAAAAAAAFtAQAAYAAAAHwibWWqhOc/6riV5yO8xD8AAAA/BQYAAAAAAAABbgEAAGAAAAD9fjEqKIvnP+q4lecjvMQ/AAAAPwUGAAAAAAAAAW8BAABgAAAAfNv17qWR5z/quJXnI7zEPwAAAD8VBgAAAAAAAAFwAQAAYAAAAHyUfnihnuc/YnAPrS6OxD8AAAA/JAYAAAAAAAABcQEAAGAAAAD98EI9H6XnP2JwD60ujsQ/AAAAPyQGAAAAAAAAAXIBAABgAAAAfgaQi5i45z9icA+tLo7EPwAAAD8kBgAAAAAAAAFzAQAAYAAAAH6/GBWUxec/YnAPrS6OxD8AAAA/NAYAAAAAAAABdAEAAGAAAAD/1GVjDdnnP2JwD60ujsQ/AAAAP0QGAAAAAAAAAXUBAABgAAAAf+qysYbs5z9icA+tLo7EPwAAAD9EBgAAAAAAAAF2AQAAYAAAAIBcxMR9Bug/YnAPrS6OxD8AAAA/UwYAAAAAAAABdwEAAGAAAAABchET9xnoP2JwD60ujsQ/AAAAP1MGAAAAAAAAAXgBAABgAAAAAeQiJu4z6D9icA+tLo7EPwAAAD9jBgAAAAAAAAF5AQAAYAAAAAJWNDnlTeg/YnAPrS6OxD8AAAA/YwYAAAAAAAABegEAAGAAAAADyEVM3GfoP2JwD60ujsQ/AAAAP3IGAAAAAAAAAXsBAABgAAAAg92SmlV76D9icA+tLo7EPwAAAD9yBgAAAAAAAAF8AQAAYAAAAISWGyRRiOg/YnAPrS6OxD8AAAA/ggYAAAAAAAABfQEAAGAAAAAFrGhyypvoP2JwD60ujsQ/AAAAP4IGAAAAAAAAAX4BAABgAAAABWXx+8Wo6D9icA+tLo7EPwAAAD+SBgAAAAAAAAF/AQAAYAAAAAYeeoXBteg/YnAPrS6OxD8AAAA/kgYAAAAAAAABgAEAAGAAAAAG1wIPvcLoP2JwD60ujsQ/AAAAP6EGAAAAAAAAAYEBAABgAAAAhjPH0zrJ6D9icA+tLo7EPwAAAD+hBgAAAAAAAAGCAQAAYAAAAAaQi5i4z+g/YnAPrS6OxD8AAAA/sQYAAAAAAAABgwEAAGAAAACG7E9dNtboP2JwD60ujsQ/AAAAP80GAAAAAAAAAYQBAABgAAAABkkUIrTc6D9icA+tLo7EPwAAAD/cBgAAAAAAAAGFAQAAYAAAAIel2OYx4+g/YnAPrS6OxD8AAAA/3AYAAAAAAAABhgEAAGAAAAAHAp2rr+noP2JwD60ujsQ/AAAAP+wGAAAAAAAAAYcBAABgAAAAh15hcC3w6D9icA+tLo7EPwAAAD/7BgAAAAAAAAGIAQAAYAAAAAi7JTWr9ug/YnAPrS6OxD8AAAA/+wYAAAAAAAABiQEAAGAAAAAIdK6+pgPpP2JwD60ujsQ/AAAAPwsHAAAAAAAAAYoBAABgAAAACC03SKIQ6T9icA+tLo7EPwAAAD8LBwAAAAAAAAGLAQAAYAAAAAjmv9GdHek/YnAPrS6OxD8AAAA/GwcAAAAAAAABjAEAAGAAAACJ+wwgFzHpP2JwD60ujsQ/AAAAPxsHAAAAAAAAAY0BAABgAAAAirSVqRI+6T9icA+tLo7EPwAAAD8qBwAAAAAAAAGOAQAAYAAAAAvK4veLUek/YnAPrS6OxD8AAAA/KgcAAAAAAAABjwEAAGAAAACK3y9GBWXpP2JwD60ujsQ/AAAAPzoHAAAAAAAAAZABAABgAAAAi5i4zwBy6T9icA+tLo7EPwAAAD86BwAAAAAAAAGRAQAAYAAAAIxRQVn8fuk/YnAPrS6OxD8AAAA/SgcAAAAAAAABkgEAAGAAAACMCsri94vpP2JwD60ujsQ/AAAAP0oHAAAAAAAAAZMBAABgAAAAjcNSbPOY6T9icA+tLo7EPwAAAD9ZBwAAAAAAAAGUAQAAYAAAAI182/Xupek/YnAPrS6OxD8AAAA/WQcAAAAAAAABlQEAAGAAAAAN2Z+6bKzpP94niXI5YMQ/AAAAP2kHAAAAAAAAAZYBAABgAAAADZIoRGi56T/eJ4lyOWDEPwAAAD94BwAAAAAAAAGXAQAAYAAAAI3u7Ajmv+k/Vt8COEQyxD8AAAA/eAcAAAAAAAABmAEAAGAAAAAOS7HNY8bpP1bfAjhEMsQ/AAAAP3gHAAAAAAAAAZkBAABgAAAADgQ6V1/T6T9W3wI4RDLEPwAAAD+IBwAAAAAAAAGaAQAAYAAAAI9g/hvd2ek/Vt8COEQyxD8AAAA/mAcAAAAAAAABmwEAAGAAAAAPvcLgWuDpP1bfAjhEMsQ/AAAAP5gHAAAAAAAAAZwBAABgAAAAjxmHpdjm6T9W3wI4RDLEPwAAAD+nBwAAAAAAAAGdAQAAYAAAAI8Zh6XY5uk/zpZ8/U4ExD8AAAA/pwcAAAAAAAABngEAAGAAAAAPdktqVu3pP86WfP1OBMQ/AAAAP7cHAAAAAAAAAZ8BAABgAAAAkNIPL9Tz6T/Olnz9TgTEPwAAAD+3BwAAAAAAAAGgAQAAYAAAAI+LmLjPAOo/zpZ8/U4ExD8AAAA/xwcAAAAAAAABoQEAAGAAAAAQ6Fx9TQfqP86WfP1OBMQ/AAAAP8cHAAAAAAAAAaIBAABgAAAAEOhcfU0H6j9GTvbCWdbDPwAAAD/WBwAAAAAAAAGjAQAAYAAAAJBEIULLDeo/Rk72wlnWwz8AAAA/5gcAAAAAAAABpAEAAGAAAAAQoeUGSRTqP0ZO9sJZ1sM/AAAAPwUIAAAAAAAAAaUBAABgAAAAkP2py8Ya6j9GTvbCWdbDPwAAAD8VCAAAAAAAAAGmAQAAYAAAABFabpBEIeo/wgVwiGSowz8AAAA/FQgAAAAAAAABpwEAAGAAAACRtjJVwifqP8IFcIhkqMM/AAAAPyQIAAAAAAAAAagBAABgAAAAERP3GUAu6j/CBXCIZKjDPwAAAD8kCAAAAAAAAAGpAQAAYAAAAJJvu969NOo/wgVwiGSowz8AAAA/NAgAAAAAAAABqgEAAGAAAACSKERouUHqP8IFcIhkqMM/AAAAPzQIAAAAAAAAAasBAABgAAAAEYUILTdI6j/CBXCIZKjDPwAAAD9ECAAAAAAAAAGsAQAAYAAAABI+kbYyVeo/wgVwiGSowz8AAAA/RAgAAAAAAAABrQEAAGAAAAAT9xlALmLqP8IFcIhkqMM/AAAAP1MIAAAAAAAAAa4BAABgAAAAE7CiySlv6j/CBXCIZKjDPwAAAD9TCAAAAAAAAAGvAQAAYAAAABRpK1MlfOo/wgVwiGSowz8AAAA/YwgAAAAAAAABsAEAAGAAAAAUIrTcIInqP8IFcIhkqMM/AAAAP3IIAAAAAAAAAbEBAABgAAAAlX54oZ6P6j/CBXCIZKjDPwAAAD9yCAAAAAAAAAGyAQAAYAAAABTbPGYcluo/wgVwiGSowz8AAAA/cggAAAAAAAABswEAAGAAAACUNwErmpzqP8IFcIhkqMM/AAAAP4IIAAAAAAAAAbQBAABgAAAAFJTF7xej6j/CBXCIZKjDPwAAAD/zCAAAAAAAAAG1AQAAYAAAAJXwibSVqeo/wgVwiGSowz8AAAA/8wgAAAAAAAABtgEAAGAAAAAVTU55E7DqP8IFcIhkqMM/AAAAPwMJAAAAAAAAAbcBAABgAAAAlakSPpG26j/CBXCIZKjDPwAAAD8TCQAAAAAAAAG4AQAAYAAAAJWpEj6Rtuo/Or3pTW96wz8AAAA/YQkAAAAAAAABuQEAAGAAAAAWBtcCD73qPzq96U1vesM/AAAAP4AJAAAAAAAAAboBAABgAAAAnkhbmSrhkz8WbLtG48/FPwAAAD8AAAAAAAAAAAG7AQAAYAAAAJ5IW5kq4ZM/mrRBgdj9xT8AAAA/EAAAAAAAAAABvAEAAGAAAACauM8AchGTPyL9x7vNK8Y/AAAAPxAAAAAAAAAAAb0BAABgAAAAmrjPAHIRkz+qRU72wlnGPwAAAD8vAAAAAAAAAAG+AQAAYAAAAJIoRGi5QZI/qkVO9sJZxj8AAAA/LwAAAAAAAAABvwEAAGAAAACSKERouUGSPy6O1DC4h8Y/AAAAPy8AAAAAAAAAAcABAABgAAAAipi4zwBykT+21lprrbXGPwAAAD9PAAAAAAAAAAHBAQAAYAAAAIqYuM8AcpE/Ph/hpaLjxj8AAAA/XgAAAAAAAAABwgEAAGAAAACGCC03SKKQP8ZnZ+CXEcc/AAAAP24AAAAAAAAAAcMBAABgAAAAhggtN0iikD9KsO0ajT/HPwAAAD99AAAAAAAAAAHEAQAAYAAAAIYILTdIopA/0vhzVYJtxz8AAAA/jQAAAAAAAAABxQEAAGAAAACGCC03SKKQP1pB+o93m8c/AAAAP40AAAAAAAAAAcYBAABgAAAA/PBCPR+ljz/eiYDKbMnHPwAAAD+dAAAAAAAAAAHHAQAAYAAAAPzwQj0fpY8/ZtIGBWL3xz8AAAA/nQAAAAAAAAAByAEAAGAAAAD88EI9H6WPP+4ajT9XJcg/AAAAP6wAAAAAAAAAAckBAABgAAAA/PBCPR+ljz+C9B/vNq/IPwAAAD+sAAAAAAAAAAHKAQAAYAAAAPDQKwyuBY4/Cj2mKSzdyD8AAAA/vAAAAAAAAAABywEAAGAAAADw0CsMrgWOP5KFLGQhC8k/AAAAP7wAAAAAAAAAAcwBAABgAAAA5LAU2zxmjD+eFjnZC2fJPwAAAD/MAAAAAAAAAAHNAQAAYAAAAOSwFNs8Zow/rqdFTvbCyT8AAAA/zAAAAAAAAAABzgEAAGAAAADYkP2py8aKP0KB2P3VTMo/AAAAP9sAAAAAAAAAAc8BAABgAAAAyHDmeFoniT/KyV44y3rKPwAAAD/bAAAAAAAAAAHQAQAAYAAAALxQz0fph4c/5ut3IqAyyz8AAAA/6wAAAAAAAAAB0QEAAGAAAAC8UM9H6YeHP240/lyVYMs/AAAAP+sAAAAAAAAAAdIBAABgAAAAsDC4FnjohT96xQrSf7zLPwAAAD/6AAAAAAAAAAHTAQAAYAAAALAwuBZ46IU/Ag6RDHXqyz8AAAA/+gAAAAAAAAAB1AEAAGAAAACgEKHlBkmEPxKfnYFfRsw/AAAAPwoBAAAAAAAAAdUBAABgAAAAoBCh5QZJhD+W5yO8VHTMPwAAAD8KAQAAAAAAAAHWAQAAYAAAAJjwibSVqYI/HjCq9kmizD8AAAA/GgEAAAAAAAAB1wEAAGAAAACY8Im0lamCP6Z4MDE/0Mw/AAAAPykBAAAAAAAAAdgBAABgAAAAmPCJtJWpgj8uwbZrNP7MPwAAAD9YAQAAAAAAAAHZAQAAYAAAAJjwibSVqYI/OlLD4B5azT8AAAA/aAEAAAAAAAAB2gEAAGAAAACY8Im0lamCP8KaSRsUiM0/AAAAP3cBAAAAAAAAAdsBAABgAAAAmPCJtJWpgj9K489VCbbNPwAAAD93AQAAAAAAAAHcAQAAYAAAAJjwibSVqYI/zitWkP7jzT8AAAA/hwEAAAAAAAAB3QEAAGAAAACY8Im0lamCP1Z03MrzEc4/AAAAP5cBAAAAAAAAAd4BAABgAAAAmPCJtJWpgj/evGIF6T/OPwAAAD+mAQAAAAAAAAHfAQAAYAAAAO4zgFzExM0/jcafqxJs2z8AAAA/AAAAAAAAAAAB4AEAAGAAAADupZFvu97NP43Gn6sSbNs/AAAAP24AAAAAAAAAAeEBAABgAAAA7hejgrL4zT+Nxp+rEmzbPwAAAD9uAAAAAAAAAAHiAQAAYAAAAPJt17uXRs4/jcafqxJs2z8AAAA/fQAAAAAAAAAB4wEAAGAAAADywwv1fJTOP43Gn6sSbNs/AAAAP30AAAAAAAAAAeQBAABgAAAA+ItRQVn8zj+Nxp+rEmzbPwAAAD+NAAAAAAAAAAHlAQAAYAAAAPpTl401ZM8/SaJcDhhV2z8AAAA/jQAAAAAAAAAB5gEAAGAAAAD8G93ZEczPPwV+GXEdPts/AAAAP50AAAAAAAAAAecBAABgAAAAASuanPIm0D8FfhlxHT7bPwAAAD+dAAAAAAAAAAHoAQAAYAAAAAPIRUzcZ9A/w1nW0yIn2z8AAAA/rAAAAAAAAAAB6QEAAGAAAAAErGhyypvQP8NZ1tMiJ9s/AAAAP6wAAAAAAAAAAeoBAABgAAAABZCLmLjP0D+BNZM2KBDbPwAAAD+8AAAAAAAAAAHrAQAAYAAAAAe7JTWr9tA/gTWTNigQ2z8AAAA/vAAAAAAAAAAB7AEAAGAAAAAI5r/RnR3RP4E1kzYoENs/AAAAP8sAAAAAAAAAAe0BAABgAAAACVjR5JQ30T+BNZM2KBDbPwAAAD/LAAAAAAAAAAHuAQAAYAAAAAoRWm6QRNE/gTWTNigQ2z8AAAA/2wAAAAAAAAAB7wEAAGAAAAAKyuL3i1HRP4E1kzYoENs/AAAAP9sAAAAAAAAAAfABAABgAAAAC4NrgYde0T+BNZM2KBDbPwAAAD/rAAAAAAAAAAHxAQAAYAAAAAo89AqDa9E/gTWTNigQ2z8AAAA/+gAAAAAAAAAB8gEAAGAAAAAL9XyUfnjRP4E1kzYoENs/AAAAP/oAAAAAAAAAAfMBAABgAAAAC64FHnqF0T89EVCZLfnaPwAAAD8KAQAAAAAAAAH0AQAAYAAAAA0gFzFxn9E/PRFQmS352j8AAAA/DgEAAAAAAAAB9QEAAGAAAAANkihEaLnRPz0RUJkt+do/AAAAPx0BAAAAAAAAAfYBAABgAAAADUuxzWPG0T89EVCZLfnaPwAAAD8dAQAAAAAAAAH3AQAAYAAAAA92S2pW7dE/PRFQmS352j8AAAA/LQEAAAAAAAAB+AEAAGAAAAAP6Fx9TQfSPz0RUJkt+do/AAAAPy0BAAAAAAAAAfkBAABgAAAAEFpukEQh0j89EVCZLfnaPwAAAD88AQAAAAAAAAH6AQAAYAAAABL3GUAuYtI/PRFQmS352j8AAAA/TAEAAAAAAAAB+wEAAGAAAAAUIrTcIInSPz0RUJkt+do/AAAAP0wBAAAAAAAAAfwBAABgAAAAFJTF7xej0j89EVCZLfnaPwAAAD9cAQAAAAAAAAH9AQAAYAAAABUG1wIPvdI/PRFQmS352j8AAAA/XAEAAAAAAAAB/gEAAGAAAAAWv1+MCsrSPz0RUJkt+do/AAAAP2sBAAAAAAAAAf8BAABgAAAAFjFxnwHk0j89EVCZLfnaPwAAAD9rAQAAAAAAAAEAAgAAYAAAABejgrL4/dI/PRFQmS352j8AAAA/ewEAAAAAAAABAQIAAGAAAAAYXAs89ArTPz0RUJkt+do/AAAAP3sBAAAAAAAAAQICAABgAAAAGBWUxe8X0z89EVCZLfnaPwAAAD+LAQAAAAAAAAEDAgAAYAAAABiHpdjmMdM/PRFQmS352j8AAAA/mgEAAAAAAAABBAIAAGAAAAAZQC5i4j7TPz0RUJkt+do/AAAAP5oBAAAAAAAAAQUCAABgAAAAGvm2691L0z89EVCZLfnaPwAAAD+aAQAAAAAAAAEGAgAAYAAAADUdCHSuvtY/HCIZ6tS34D8AAAA/AAAAAAAAAAABBwIAAGAAAAA2SKIQoeXWPxwiGerUt+A/AAAAP30AAAAAAAAAAQgCAABgAAAAOHM8rZMM1z8cIhnq1LfgPwAAAD99AAAAAAAAAAEJAgAAYAAAADlXX9OBQNc/HCIZ6tS34D8AAAA/jAAAAAAAAAABCgIAAGAAAAA6O4L5b3TXPxwiGerUt+A/AAAAP4wAAAAAAAAAAQsCAABgAAAAPUo/vFDP1z8cIhnq1LfgPwAAAD+cAAAAAAAAAAEMAgAAYAAAAEBZ/H4xKtg/+o93m1es4D8AAAA/nAAAAAAAAAABDQIAAGAAAABEk1PeBKzYP/qPd5tXrOA/AAAAP6wAAAAAAAAAAQ4CAABgAAAASBQitNwg2T/6j3ebV6zgPwAAAD+sAAAAAAAAAAEPAgAAYAAAAExOeROwotk/+o93m1es4D8AAAA/uwAAAAAAAAABEAIAAGAAAABPXTbWkP3ZP/qPd5tXrOA/AAAAP7sAAAAAAAAAARECAABgAAAAUmzzmHFY2j/6j3ebV6zgPwAAAD/LAAAAAAAAAAESAgAAYAAAAFQJn0hbmdo/+o93m1es4D8AAAA/2wAAAAAAAAABEwIAAGAAAABV7cFuSc3aP/qPd5tXrOA/AAAAP9sAAAAAAAAAARQCAABgAAAAWNHklDcB2z/6j3ebV6zgPwAAAD/bAAAAAAAAAAEVAgAAYAAAAFlukEQhQts/+o93m1es4D8AAAA/6gAAAAAAAAABFgIAAGAAAABZ4KFXGFzbP/qPd5tXrOA/AAAAP/oAAAAAAAAAARcCAABgAAAAWws89AqD2z/6j3ebV6zgPwAAAD/6AAAAAAAAAAEYAgAAYAAAAFx9TQcCnds/+o93m1es4D8AAAA/CQEAAAAAAAABGQIAAGAAAABdqOej9MPbP/qPd5tXrOA/AAAAPwkBAAAAAAAAARoCAABgAAAAXhr5tuvd2z/6j3ebV6zgPwAAAD8ZAQAAAAAAAAEbAgAAYAAAAF9Fk1PeBNw/+o93m1es4D8AAAA/GQEAAAAAAAABHAIAAGAAAABgt6Rm1R7cP/qPd5tXrOA/AAAAPykBAAAAAAAAAR0CAABgAAAAYSm2ecw43D/a/dVM2qDgPwAAAD8pAQAAAAAAAAEeAgAAYAAAAGJUUBa/X9w/2v3VTNqg4D8AAAA/OAEAAAAAAAABHwIAAGAAAABjDdmfumzcP9r91UzaoOA/AAAAPzgBAAAAAAAAASACAABgAAAA8NArDK4Fjj/WPkmUywHjPwAAAD8AAAAAAAAAAAEhAgAAYAAAAOSwFNs8Zow/1j5JlMsB4z8AAAA/LwAAAAAAAAABIgIAAGAAAADksBTbPGaMP/jQ6uJIDeM/AAAAP24AAAAAAAAAASMCAABgAAAA5LAU2zxmjD8YY4wxxhjjPwAAAD99AAAAAAAAAAEkAgAAYAAAANiQ/anLxoo/GGOMMcYY4z8AAAA/jQAAAAAAAAABJQIAAGAAAADYkP2py8aKP1yHz87AL+M/AAAAP40AAAAAAAAAASYCAABgAAAA2JD9qcvGij9+GXEdPjvjPwAAAD+dAAAAAAAAAAEnAgAAYAAAANiQ/anLxoo/oKsSbLtG4z8AAAA/nQAAAAAAAAABKAIAAGAAAADIcOZ4WieJP+TPVQm2XeM/AAAAP6wAAAAAAAAAASkCAABgAAAAyHDmeFoniT8o9JimsHTjPwAAAD+sAAAAAAAAAAEqAgAAYAAAALxQz0fph4c/ahjcQ6uL4z8AAAA/vAAAAAAAAAABKwIAAGAAAACgEKHlBkmEP648H+GlouM/AAAAP7wAAAAAAAAAASwCAABgAAAAoBCh5QZJhD8S8wPNHcXjPwAAAD/MAAAAAAAAAAEtAgAAYAAAAJjwibSVqYI/VhdHahjc4z8AAAA/zAAAAAAAAAABLgIAAGAAAACI0HKDJAqBP7zNK1aQ/uM/AAAAP9sAAAAAAAAAAS8CAABgAAAA8GC3pGbVfj8ghBBCCCHkPwAAAD/bAAAAAAAAAAEwAgAAYAAAAPBgt6Rm1X4/ZKhT3wI45D8AAAA/6wAAAAAAAAABMQIAAGAAAADgIIlChJZ7P6jMlnz9TuQ/AAAAP/oAAAAAAAAAATICAABgAAAAwOBa4KFXeD/q8NkZ+GXkPwAAAD/6AAAAAAAAAAEzAgAAYAAAALCgLH6/GHU/LhUdt/J85D8AAAA/+gAAAAAAAAABNAIAAGAAAACwoCx+vxh1P1CnvgVwiOQ/AAAAPwoBAAAAAAAAATUCAABgAAAAkGD+G93ZcT+UywGjap/kPwAAAD8KAQAAAAAAAAE2AgAAYAAAAJBg/hvd2XE/tl2j8eeq5D8AAAA/GgEAAAAAAAABNwIAAGAAAACQYP4b3dlxP9bvREBltuQ/AAAAPxoBAAAAAAAAATgCAABgAAAAkGD+G93ZcT/4geaO4sHkPwAAAD8pAQAAAAAAAAE5AgAAYAAAAPBAoHP1NW0/GhSI3V/N5D8AAAA/OQEAAAAAAAABOgIAAGAAAADwQKBz9TVtPzymKSzd2OQ/AAAAPzkBAAAAAAAAATsCAABgAAAA8ECgc/U1bT9eOMt6WuTkPwAAAD9JAQAAAAAAAAE8AgAAYAAAAPBAoHP1NW0/gMpsydfv5D8AAAA/WAEAAAAAAAABPQIAAGAAAADwQKBz9TVtP8Tur2bSBuU/AAAAP1gBAAAAAAAAAT4CAABgAAAA8ECgc/U1bT8GE/MDzR3lPwAAAD9oAQAAAAAAAAE/AgAAYAAAAPBAoHP1NW0/Sjc2occ05T8AAAA/aAEAAAAAAAABQAIAAGAAAADwQKBz9TVtP2zJ1+9EQOU/AAAAP3cBAAAAAAAAAUECAABgAAAA8ECgc/U1bT+OW3k+wkvlPwAAAD93AQAAAAAAAAFCAgAAYAAAAPBAoHP1NW0/0n+827xi5T8AAAA/hwEAAAAAAAABQwIAAGAAAADwQKBz9TVtPzY2occ0heU/AAAAP4cBAAAAAAAAAUQCAABgAAAA8ECgc/U1bT9YyEIWspDlPwAAAD+XAQAAAAAAAAFFAgAAYAAAAPBAoHP1NW0/vn4nAiqz5T8AAAA/lwEAAAAAAAABRgIAAGAAAADwQKBz9TVtP+AQyVCnvuU/AAAAP6YBAAAAAAAAAUcCAABgAAAA8ECgc/U1bT8kNQzuodXlPwAAAD+mAQAAAAAAAAFIAgAAYAAAAPBAoHP1NW0/ZllPi5zs5T8AAAA/tgEAAAAAAAABSQIAAGAAAADwQKBz9TVtP4jr8NkZ+OU/AAAAP7YBAAAAAAAAAUoCAABgAAAA8ECgc/U1bT/MDzR3FA/mPwAAAD/GAQAAAAAAAAFLAgAAYAAAAPBAoHP1NW0/7qHVxZEa5j8AAAA/xgEAAAAAAAABTAIAAGAAAADwQKBz9TVtPxA0dxQPJuY/AAAAP9UBAAAAAAAAAU0CAABgAAAA8ECgc/U1bT9UWLqxCT3mPwAAAD/VAQAAAAAAAAFOAgAAYAAAAPBAoHP1NW0/dOpbAIdI5j8AAAA/5QEAAAAAAAABTwIAAGAAAADwQKBz9TVtP5Z8/U4EVOY/AAAAP/QBAAAAAAAAAVACAABgAAAA8ECgc/U1bT/aoEDs/mrmPwAAAD8WAgAAAAAAAAFRAgAAYAAAAPBAoHP1NW0//DLiOnx25j8AAAA/NQIAAAAAAAABUgIAAGAAAADwQKBz9TVtPx7Fg4n5geY/AAAAP0UCAAAAAAAAAVMCAABgAAAA8ECgc/U1bT9AVyXYdo3mPwAAAD9FAgAAAAAAAAFUAgAAYAAAAPBAoHP1NW0/YunGJvSY5j8AAAA/VQIAAAAAAAABVQIAAGAAAADwQKBz9TVtP4R7aHVxpOY/AAAAP1UCAAAAAAAAAVYCAABgAAAA8ECgc/U1bT+kDQrE7q/mPwAAAD/CAgAAAAAAAAFXAgAAYAAAALCgLH6/GHU/pA0KxO6v5j8AAAA/TwMAAAAAAAABWAIAAGAAAADwYLekZtV+P6QNCsTur+Y/AAAAP08DAAAAAAAAAVkCAABgAAAAyHDmeFoniT+kDQrE7q/mPwAAAD9eAwAAAAAAAAFaAgAAYAAAAJq4zwByEZM/pA0KxO6v5j8AAAA/bgMAAAAAAAABWwIAAGAAAAB8lH54oZ7nP8wPNHcUD+Y/AAAAPwAAAAAAAAAAAVwCAABgAAAA/fBCPR+l5z/MDzR3FA/mPwAAAD8AAAAAAAAAAAFdAgAAYAAAAH1NBwKdq+c/zA80dxQP5j8AAAA/HwAAAAAAAAABXgIAAGAAAAD9qcvGGrLnP8wPNHcUD+Y/AAAAPy8AAAAAAAAAAV8CAABgAAAAfgaQi5i45z/MDzR3FA/mPwAAAD8vAAAAAAAAAAFgAgAAYAAAAH6/GBWUxec/zA80dxQP5j8AAAA/PwAAAAAAAAABYQIAAGAAAAD+G93ZEcznP8wPNHcUD+Y/AAAAP04AAAAAAAAAAWICAABgAAAAf3ihno/S5z/MDzR3FA/mPwAAAD9eAAAAAAAAAAFjAgAAYAAAAH4xKiiL3+c/zA80dxQP5j8AAAA/XgAAAAAAAAABZAIAAGAAAAD/je7sCObnP8wPNHcUD+Y/AAAAP20AAAAAAAAAAWUCAABgAAAA/0Z3dgTz5z/uodXFkRrmPwAAAD9tAAAAAAAAAAFmAgAAYAAAAH+jOzuC+ec/EDR3FA8m5j8AAAA/fQAAAAAAAAABZwIAAGAAAAAAAAAAAADoPzLGGGOMMeY/AAAAP30AAAAAAAAAAWgCAABgAAAAALmIifsM6D9UWLqxCT3mPwAAAD+NAAAAAAAAAAFpAgAAYAAAAIEVTU55E+g/dOpbAIdI5j8AAAA/jQAAAAAAAAABagIAAGAAAAABchET9xnoP7gOn52BX+Y/AAAAP5wAAAAAAAAAAWsCAABgAAAAASuanPIm6D8exYOJ+YHmPwAAAD+cAAAAAAAAAAFsAgAAYAAAAIFA5+prOug/QFcl2HaN5j8AAAA/rAAAAAAAAAABbQIAAGAAAACC+W90Z0foP6QNCsTur+Y/AAAAP6wAAAAAAAAAAW4CAABgAAAAgrL4/WJU6D/oMU1h6cbmPwAAAD+8AAAAAAAAAAFvAgAAYAAAAAPIRUzcZ+g/LFaQ/uPd5j8AAAA/vAAAAAAAAAABcAIAAGAAAACD3ZKaVXvoP3B605ve9OY/AAAAP8sAAAAAAAAAAXECAABgAAAAhJYbJFGI6D/UMLiHVhfnPwAAAD/LAAAAAAAAAAFyAgAAYAAAAIRPpK1Mleg/9sJZ1tMi5z8AAAA/2wAAAAAAAAABcwIAAGAAAAAFZfH7xajoPzrnnHPOOec/AAAAP9sAAAAAAAAAAXQCAABgAAAAhcG1wEOv6D9+C+AQyVDnPwAAAD/qAAAAAAAAAAF1AgAAYAAAAIZ6Pko/vOg/fgvgEMlQ5z8AAAA/6gAAAAAAAAABdgIAAGAAAAAG1wIPvcLoP34L4BDJUOc/AAAAP/oAAAAAAAAAAXcCAABgAAAABWXx+8Wo6D906lsAh0jmPwAAAD8AAAAAAAAAAAF4AgAAYAAAAIUILTdIoug/dOpbAIdI5j8AAAA/LwAAAAAAAAABeQIAAGAAAAAFrGhyypvoP3TqWwCHSOY/AAAAP04AAAAAAAAAAXoCAABgAAAAhE+krUyV6D906lsAh0jmPwAAAD9dAAAAAAAAAAF7AgAAYAAAAATz3+jOjug/dOpbAIdI5j8AAAA/bQAAAAAAAAABfAIAAGAAAAAE89/ozo7oP5Z8/U4EVOY/AAAAP20AAAAAAAAAAX0CAABgAAAAAzpXX9OB6D+WfP1OBFTmPwAAAD99AAAAAAAAAAF+AgAAYAAAAAM6V1/Tgeg/uA6fnYFf5j8AAAA/fQAAAAAAAAABfwIAAGAAAACD3ZKaVXvoP7gOn52BX+Y/AAAAP4wAAAAAAAAAAYACAABgAAAABIHO1dd06D/aoEDs/mrmPwAAAD+MAAAAAAAAAAGBAgAAYAAAAIQkChFabug//DLiOnx25j8AAAA/jAAAAAAAAAABggIAAGAAAAADyEVM3GfoPx7Fg4n5geY/AAAAP5wAAAAAAAAAAYMCAABgAAAAg2uBh15h6D9AVyXYdo3mPwAAAD+rAAAAAAAAAAGEAgAAYAAAAAMPvcLgWug/hHtodXGk5j8AAAA/qwAAAAAAAAABhQIAAGAAAAACVjQ55U3oP6QNCsTur+Y/AAAAP6sAAAAAAAAAAYYCAABgAAAAgvlvdGdH6D/Gn6sSbLvmPwAAAD+7AAAAAAAAAAGHAgAAYAAAAIFA5+prOug/CsTur2bS5j8AAAA/uwAAAAAAAAABiAIAAGAAAAAB5CIm7jPoP07oMU1h6eY/AAAAP8oAAAAAAAAAAYkCAABgAAAAASuanPIm6D9wetOb3vTmPwAAAD/aAAAAAAAAAAGKAgAAYAAAAAFyERP3Geg/kgx16lsA5z8AAAA/2gAAAAAAAAABiwIAAGAAAACBFU1OeRPoP9QwuIdWF+c/AAAAP9oAAAAAAAAAAYwCAABgAAAAgFzExH0G6D/2wlnW0yLnPwAAAD/qAAAAAAAAAAGNAgAAYAAAAAAAAAAAAOg/GFX7JFEu5z8AAAA/+QAAAAAAAAABjgIAAGAAAAB/ozs7gvnnPxhV+yRRLuc/AAAAPwkBAAAAAAAAAY8CAABgAAAA/0Z3dgTz5z8655xzzjnnPwAAAD8JAQAAAAAAAAGQAgAAYAAAAH/qsrGG7Oc/XHk+wktF5z8AAAA/GQEAAAAAAAABkQIAAGAAAAD/je7sCObnP1x5PsJLRec/AAAAPxkBAAAAAAAAAZICAABgAAAA/43u7Ajm5z9+C+AQyVDnPwAAAD8oAQAAAAAAAAGTAgAAYAAAAH4xKiiL3+c/fgvgEMlQ5z8AAAA/KAEAAAAAAAABlAIAAGAAAAD/1GVjDdnnP6CdgV9GXOc/AAAAPzgBAAAAAAAAAZUCAABgAAAA/9RlYw3Z5z/ALyOuw2fnPwAAAD84AQAAAAAAAAGWAgAAYAAAAH94oZ6P0uc/wC8jrsNn5z8AAAA/RwEAAAAAAAABlwIAAGAAAAD+G93ZEcznP+LBxPxAc+c/AAAAP1cBAAAAAAAAAZgCAABgAAAAfr8YFZTF5z8EVGZLvn7nPwAAAD9XAQAAAAAAAAGZAgAAYAAAAP5iVFAWv+c/JuYHmjuK5z8AAAA/VwEAAAAAAAABmgIAAGAAAAB+BpCLmLjnP0h4qei4lec/AAAAP2cBAAAAAAAAAZsCAABgAAAA/anLxhqy5z9qCks3NqHnPwAAAD92AQAAAAAAAAGcAgAAYAAAAH1NBwKdq+c/ipzshbOs5z8AAAA/dgEAAAAAAAABnQIAAGAAAAD98EI9H6XnP4qc7IWzrOc/AAAAP3YBAAAAAAAAAZ4CAABgAAAA/fBCPR+l5z+sLo7UMLjnPwAAAD+GAQAAAAAAAAGfAgAAYAAAALYyVcIn0u4/khoG99Dq4j8AAAA/AAAAAAAAAAABoAIAAGAAAAA2jxmHpdjuP3CIZKhT3+I/AAAAP04AAAAAAAAAAaECAABgAAAAtuvdSyPf7j9wiGSoU9/iPwAAAD9eAAAAAAAAAAGiAgAAYAAAADdIohCh5e4/TvbCWdbT4j8AAAA/bgAAAAAAAAABowIAAGAAAAC4Xe9eGvnuP072wlnW0+I/AAAAP24AAAAAAAAAAaQCAABgAAAAuBZ46BUG7z9O9sJZ1tPiPwAAAD99AAAAAAAAAAGlAgAAYAAAADjlTcCKJu8/LGQhC1nI4j8AAAA/fQAAAAAAAAABpgIAAGAAAAC6syOY/0bvPyxkIQtZyOI/AAAAP40AAAAAAAAAAacCAABgAAAAOslw5nha7z8K0n+827ziPwAAAD+NAAAAAAAAAAGoAgAAYAAAALrevTTybe8/CtJ/vNu84j8AAAA/nQAAAAAAAAABqQIAAGAAAAC8l0a+7XrvP+g/3m1eseI/AAAAP50AAAAAAAAAAaoCAABgAAAAPPQKg2uB7z/oP95tXrHiPwAAAD+sAAAAAAAAAAGrAgAAYAAAALxQz0fph+8/6D/ebV6x4j8AAAA/rAAAAAAAAAABrAIAAGAAAAA8rZMMZ47vP+g/3m1eseI/AAAAP7wAAAAAAAAAAa0CAABgAAAAvAlY0eSU7z/oP95tXrHiPwAAAD85AQAAAAAAAAGuAgAAYAAAADxmHJZim+8/6D/ebV6x4j8AAAA/SAEAAAAAAAABrwIAAGAAAAC8wuBa4KHvP+g/3m1eseI/AAAAP1gBAAAAAAAAAbACAABgAAAAPh+lH16o7z/oP95tXrHiPwAAAD9YAQAAAAAAAAGxAgAAYAAAAL57aeTbru8/6D/ebV6x4j8AAAA/aAEAAAAAAAABsgIAAGAAAAC+e2nk267vPwrSf7zbvOI/AAAAP88CAAAAAAAAAbMCAABgAAAAvntp5Nuu7z8sZCELWcjiPwAAAD/PAgAAAAAAAAG0AgAAYAAAAL57aeTbru8/khoG99Dq4j8AAAA/3wIAAAAAAAABtQIAAGAAAAC+e2nk267vP9Y+SZTLAeM/AAAAP+4CAAAAAAAAAbYCAABgAAAAPNgtqVm17z8YY4wxxhjjPwAAAD/uAgAAAAAAAAG3AgAAYAAAADzYLalZte8/XIfPzsAv4z8AAAA/7gIAAAAAAAABuAIAAGAAAAA82C2pWbXvP34ZcR0+O+M/AAAAP/4CAAAAAAAAAbkCAABgAAAAPNgtqVm17z+gqxJsu0bjPwAAAD/+AgAAAAAAAAG6AgAAYAAAADzYLalZte8/5M9VCbZd4z8AAAA/DgMAAAAAAAABuwIAAGAAAAA82C2pWbXvPyj0mKawdOM/AAAAPw4DAAAAAAAAAbwCAABgAAAAvDTybde77z9Ihjr1LYDjPwAAAD8dAwAAAAAAAAG9AgAAYAAAALw08m3Xu+8/ahjcQ6uL4z8AAAA/LQMAAAAAAAABvgIAAGAAAAC8NPJt17vvP648H+GlouM/AAAAPy0DAAAAAAAAAb8CAABgAAAAvDTybde77z/QzsAvI67jPwAAAD88AwAAAAAAAAHAAgAAYAAAALw08m3Xu+8/8mBifqC54z8AAAA/PAMAAAAAAAABwQIAAGAAAAC8NPJt17vvPxLzA80dxeM/AAAAP0wDAAAAAAAAAcICAABgAAAAvDTybde77z80haUbm9DjPwAAAD9cAwAAAAAAAAHDAgAAYAAAAD6RtjJVwu8/NIWlG5vQ4z8AAAA/awMAAAAAAAABxAIAAGAAAAA+kbYyVcLvP1YXR2oY3OM/AAAAP2sDAAAAAAAAAcUCAABgAAAAPpG2MlXC7z94qei4lefjPwAAAD97AwAAAAAAAAHGAgAAYAAAAD6RtjJVwu8/mjuKBxPz4z8AAAA/ewMAAAAAAAABxwIAAGAAAAC+7Xr30sjvP7zNK1aQ/uM/AAAAP4sDAAAAAAAAAcgCAABgAAAAvu1699LI7z/+8W7zihXkPwAAAD+LAwAAAAAAAAHJAgAAYAAAAD5KP7xQz+8/IIQQQggh5D8AAAA/mgMAAAAAAAABygIAAGAAAAA+Sj+8UM/vP0IWspCFLOQ/AAAAP5oDAAAAAAAAAcsCAABgAAAAvqYDgc7V7z+GOvUtgEPkPwAAAD+qAwAAAAAAAAHMAgAAYAAAAL6mA4HO1e8/yF44y3pa5D8AAAA/qgMAAAAAAAABzQIAAGAAAAC+pgOBztXvP+rw2Rn4ZeQ/AAAAP7kDAAAAAAAAAc4CAABgAAAAvqYDgc7V7z8Mg3todXHkPwAAAD+5AwAAAAAAAAHPAgAAYAAAAL6mA4HO1e8/LhUdt/J85D8AAAA/yQMAAAAAAAAB0AIAAGAAAAC+pgOBztXvP3I5YFTtk+Q/AAAAP8kDAAAAAAAAAdECAABgAAAAPgPIRUzc7z+UywGjap/kPwAAAD/ZAwAAAAAAAAHSAgAAYAAAAD4DyEVM3O8/tl2j8eeq5D8AAAA/2QMAAAAAAAAB0wIAAGAAAAA+A8hFTNzvP9bvREBltuQ/AAAAP+gDAAAAAAAAAdQCAABgAAAAPgPIRUzc7z/4geaO4sHkPwAAAD/oAwAAAAAAAAHVAgAAYAAAAD4DyEVM3O8/GhSI3V/N5D8AAAA/+AMAAAAAAAAB1gIAAGAAAAA+A8hFTNzvPzymKSzd2OQ/AAAAP/gDAAAAAAAAAdcCAABgAAAAPgPIRUzc7z9eOMt6WuTkPwAAAD8IBAAAAAAAAAHYAgAAYAAAAD4DyEVM3O8/gMpsydfv5D8AAAA/CAQAAAAAAAAB2QIAAGAAAAA+A8hFTNzvP6JcDhhV++Q/AAAAPxcEAAAAAAAAAdoCAABgAAAAPgPIRUzc7z/kgFG1TxLlPwAAAD8XBAAAAAAAAAHbAgAAYAAAAD4DyEVM3O8/KKWUUkop5T8AAAA/JwQAAAAAAAAB3AIAAGAAAAA+A8hFTNzvP0o3NqHHNOU/AAAAPycEAAAAAAAAAd0CAABgAAAAPgPIRUzc7z+OW3k+wkvlPwAAAD82BAAAAAAAAAHeAgAAYAAAAD4DyEVM3O8/sO0ajT9X5T8AAAA/NgQAAAAAAAAB3wIAAGAAAAA+A8hFTNzvP9J/vNu8YuU/AAAAP0YEAAAAAAAAAeACAABgAAAAPgPIRUzc7z/0EV4qOm7lPwAAAD9GBAAAAAAAAAHhAgAAYAAAAD4DyEVM3O8/FKT/eLd55T8AAAA/VgQAAAAAAAAB4gIAAGAAAAA+A8hFTNzvPzY2occ0heU/AAAAP4UEAAAAAAAAAeMCAABgAAAAPgPIRUzc7z9YyEIWspDlPwAAAD+UBAAAAAAAAAHkAgAAYAAAAD4DyEVM3O8/elrkZC+c5T8AAAA/lAQAAAAAAAAB5QIAAGAAAAC+X4wKyuLvP5zshbOsp+U/AAAAP6QEAAAAAAAAAeYCAABgAAAAvl+MCsri7z++ficCKrPlPwAAAD+kBAAAAAAAAAHnAgAAYAAAAL5fjArK4u8/AqNqnyTK5T8AAAA/swQAAAAAAAAB6AIAAGAAAAC+X4wKyuLvPyQ1DO6h1eU/AAAAP7MEAAAAAAAAAekCAABgAAAAvl+MCsri7z9mWU+LnOzlPwAAAD/DBAAAAAAAAAHqAgAAYAAAAL5fjArK4u8/iOvw2Rn45T8AAAA/wwQAAAAAAAAB6wIAAGAAAAC+X4wKyuLvP8wPNHcUD+Y/AAAAP9MEAAAAAAAAAewCAABgAAAAvl+MCsri7z/uodXFkRrmPwAAAD/TBAAAAAAAAAHtAgAAYAAAAL5fjArK4u8/EDR3FA8m5j8AAAA/4gQAAAAAAAAB7gIAAGAAAAC+X4wKyuLvPzLGGGOMMeY/AAAAP/IEAAAAAAAAAe8CAABgAAAAvl+MCsri7z9UWLqxCT3mPwAAAD8CBQAAAAAAAAHwAgAAYAAAAL5fjArK4u8/dOpbAIdI5j8AAAA/EQUAAAAAAAAB8QIAAGAAAAC+X4wKyuLvP7gOn52BX+Y/AAAAPyEFAAAAAAAAAfICAABgAAAAvl+MCsri7z/aoEDs/mrmPwAAAD8hBQAAAAAAAAHzAgAAYAAAAL5fjArK4u8/HsWDifmB5j8AAAA/MAUAAAAAAAAB9AIAAGAAAAC+X4wKyuLvP2Lpxib0mOY/AAAAPzAFAAAAAAAAAfUCAABgAAAAvl+MCsri7z+kDQrE7q/mPwAAAD9ABQAAAAAAAAH2AgAAYAAAAL5fjArK4u8/CsTur2bS5j8AAAA/UAUAAAAAAAAB9wIAAGAAAAA+A8hFTNzvP07oMU1h6eY/AAAAP1AFAAAAAAAAAfgCAABgAAAAPgPIRUzc7z+SDHXqWwDnPwAAAD9fBQAAAAAAAAH5AgAAYAAAAD4DyEVM3O8/1DC4h1YX5z8AAAA/XwUAAAAAAAAB+gIAAGAAAAC+pgOBztXvP/bCWdbTIuc/AAAAP18FAAAAAAAAAfsCAABgAAAAvu1699LI7z/2wlnW0yLnPwAAAD8uBgAAAAAAAAH8AgAAYAAAALw08m3Xu+8/GFX7JFEu5z8AAAA/PgYAAAAAAAAB/QIAAGAAAAA+H6UfXqjvPxhV+yRRLuc/AAAAPz4GAAAAAAAAAf4CAABgAAAAPK2TDGeO7z8655xzzjnnPwAAAD9OBgAAAAAAAAH/AgAAYAAAADo7gvlvdO8/XHk+wktF5z8AAAA/TgYAAAAAAAABAAMAAGAAAAC6bKwh+1PvP34L4BDJUOc/AAAAP10GAAAAAAAAAQEDAABgAAAAOJ7WSYYz7z9+C+AQyVDnPwAAAD9dBgAAAAAAAAECAwAAYAAAADgsxTaPGe8/wC8jrsNn5z8AAAA/bQYAAAAAAAABAwMAAGAAAAC4Xe9eGvnuP8AvI67DZ+c/AAAAP20GAAAAAAAAAQQDAABgAAAANo8Zh6XY7j/iwcT8QHPnPwAAAD99BgAAAAAAAAEFAwAAYAAAADbWkP2py+4/BFRmS75+5z8AAAA/fQYAAAAAAAABBgMAAGAAAAA2HQh0rr7uPwRUZku+fuc/AAAAP4wGAAAAAAAAAQcDAABgAAAANWR/6rKx7j8EVGZLvn7nPwAAAD+MBgAAAAAAAAEIAwAAYAAAALUHuyU1q+4/BFRmS75+5z8AAAA/nAYAAAAAAAABCQMAAGAAAAA1q/Zgt6TuPwRUZku+fuc/AAAAP5wGAAAAAAAAAQoDAABgAAAAipi4zwBykT/uk0S5HDDqPwAAAD8AAAAAAAAAAAELAwAAYAAAAJ5IW5kq4ZM/7pNEuRww6j8AAAA/DwAAAAAAAAABDAMAAGAAAACm2OYx47CUP+6TRLkcMOo/AAAAPw8AAAAAAAAAAQ0DAABgAAAAuoiJ+wwglz/uk0S5HDDqPwAAAD8fAAAAAAAAAAEOAwAAYAAAAMw4LMU2j5k/7pNEuRww6j8AAAA/HwAAAAAAAAABDwMAAGAAAADYWEP2py6bP+6TRLkcMOo/AAAAPy4AAAAAAAAAARADAABgAAAA6HhaJxnOnD/uk0S5HDDqPwAAAD8uAAAAAAAAAAERAwAAYAAAAPSYcViKbZ4/zAGjap8k6j8AAAA/PgAAAAAAAAABEgMAAGAAAACEJAoRWm6gP8wBo2qfJOo/AAAAPz4AAAAAAAAAARMDAABgAAAAkEQhQssNoj/MAaNqnyTqPwAAAD9OAAAAAAAAAAEUAwAAYAAAAJ5kOHM8raM/zAGjap8k6j8AAAA/TgAAAAAAAAABFQMAAGAAAACqhE+krUylP8wBo2qfJOo/AAAAP10AAAAAAAAAARYDAABgAAAAumysIftTpz+qbwEcIhnqPwAAAD9dAAAAAAAAAAEXAwAAYAAAAMiMw1Js86g/iN1fzaQN6j8AAAA/bQAAAAAAAAABGAMAAGAAAADcPGYclmKrP4jdX82kDeo/AAAAP20AAAAAAAAAARkDAABgAAAA6iTDmeNprT+I3V/NpA3qPwAAAD99AAAAAAAAAAEaAwAAYAAAAPoMIBcxca8/iN1fzaQN6j8AAAA/fQAAAAAAAAABGwMAAGAAAACElhskUYiwP2ZLvn4nAuo/AAAAP4wAAAAAAAAAARwDAABgAAAAje7sCOa/sT9EuRwwqvbpPwAAAD+MAAAAAAAAAAEdAwAAYAAAAJKaVXuwW7I/RLkcMKr26T8AAAA/nAAAAAAAAAABHgMAAGAAAACZKuETaSuzPyIne+Es6+k/AAAAP5wAAAAAAAAAAR8DAABgAAAAnPImYEWTsz8iJ3vhLOvpPwAAAD+rAAAAAAAAAAEgAwAAYAAAAKC6bKwh+7M/Iid74Szr6T8AAAA/qwAAAAAAAAABIQMAAGAAAACgumysIfuzPwCV2ZKv3+k/AAAAP7sAAAAAAAAAASIDAABgAAAAOVdf04FA1z9mS75+JwLqPwAAAD8AAAAAAAAAAAEjAwAAYAAAADoQ6Fx9Tdc/Zku+ficC6j8AAAA/eQAAAAAAAAABJAMAAGAAAAA6yXDmeFrXP2ZLvn4nAuo/AAAAP4kAAAAAAAAAASUDAABgAAAAOjuC+W901z9mS75+JwLqPwAAAD+JAAAAAAAAAAEmAwAAYAAAADytkwxnjtc/Zku+ficC6j8AAAA/iQAAAAAAAAABJwMAAGAAAAA9kbYyVcLXP2ZLvn4nAuo/AAAAP5gAAAAAAAAAASgDAABgAAAAP7xQz0fp1z9mS75+JwLqPwAAAD+oAAAAAAAAAAEpAwAAYAAAAEBZ/H4xKtg/Zku+ficC6j8AAAA/qAAAAAAAAAABKgMAAGAAAABDrzC4FnjYP0S5HDCq9uk/AAAAP7gAAAAAAAAAASsDAABgAAAARr7tevfS2D8iJ3vhLOvpPwAAAD+4AAAAAAAAAAEsAwAAYAAAAEgUIrTcINk/Iid74Szr6T8AAAA/xwAAAAAAAAABLQMAAGAAAABLalbtwW7ZPwCV2ZKv3+k/AAAAP8cAAAAAAAAAAS4DAABgAAAATTKcOZ7W2T/eAjhEMtTpPwAAAD/XAAAAAAAAAAEvAwAAYAAAAFCI0HKDJNo/3gI4RDLU6T8AAAA/1wAAAAAAAAABMAMAAGAAAABTl401ZH/aP94COEQy1Ok/AAAAP+YAAAAAAAAAATEDAABgAAAAVe3BbknN2j/eAjhEMtTpPwAAAD/mAAAAAAAAAAEyAwAAYAAAAFeKbR4zDts/3gI4RDLU6T8AAAA/9gAAAAAAAAABMwMAAGAAAABZ4KFXGFzbP94COEQy1Ok/AAAAP/YAAAAAAAAAATQDAABgAAAAXMTEfQaQ2z/eAjhEMtTpPwAAAD8GAQAAAAAAAAE1AwAAYAAAAF3vXhr5tts/vnCW9bTI6T8AAAA/BgEAAAAAAAABNgMAAGAAAABeGvm2693bP75wlvW0yOk/AAAAPxUBAAAAAAAAATcDAABgAAAAX0WTU94E3D++cJb1tMjpPwAAAD8VAQAAAAAAAAE4AwAAYAAAAGC3pGbVHtw/vnCW9bTI6T8AAAA/JQEAAAAAAAABOQMAAGAAAABhKbZ5zDjcP75wlvW0yOk/AAAAPyUBAAAAAAAAAToDAABgAAAAYZvHjMNS3D++cJb1tMjpPwAAAD81AQAAAAAAAAE7AwAAYAAAAGPGYSm2edw/vnCW9bTI6T8AAAA/NQEAAAAAAAABPAMAAGAAAABjOHM8rZPcP75wlvW0yOk/AAAAP0QBAAAAAAAAAT0DAABgAAAAZPH7xaig3D++cJb1tMjpPwAAAD9UAQAAAAAAAAE+AwAAYAAAAGSqhE+krdw/vnCW9bTI6T8AAAA/VAEAAAAAAAABPwMAAGAAAABmHJZim8fcP75wlvW0yOk/AAAAP1QBAAAAAAAAAUADAABgAAAAZtUe7JbU3D++cJb1tMjpPwAAAD9jAQAAAAAAAAFBAwAAYAAAAGaOp3WS4dw/vnCW9bTI6T8AAAA/YwEAAAAAAAABQgMAAGAAAABmRzD/je7cP75wlvW0yOk/AAAAP3MBAAAAAAAAAUMDAABgAAAAZwC5iIn73D++cJb1tMjpPwAAAD+DAQAAAAAAAAFEAwAAYAAAAGe5QRKFCN0/vnCW9bTI6T8AAAA/kgEAAAAAAAABRQMAAGAAAABocsqbgBXdP5ze9KY3vek/AAAAP6IBAAAAAAAAAUYDAABgAAAAaStTJXwi3T+c3vSmN73pPwAAAD+yAQAAAAAAAAFHAwAAYAAAAGjk2653L90/nN70pje96T8AAAA/sgEAAAAAAAABSAMAAGAAAABpnWQ4czzdP5ze9KY3vek/AAAAP8EBAAAAAAAAAUkDAABgAAAAag92S2pW3T+c3vSmN73pPwAAAD/RAQAAAAAAAAFKAwAAYAAAAGuBh15hcN0/nN70pje96T8AAAA/0QEAAAAAAAABSwMAAGAAAABr85hxWIrdP5ze9KY3vek/AAAAP+ABAAAAAAAAAUwDAABgAAAAbGWqhE+k3T+c3vSmN73pPwAAAD/gAQAAAAAAAAFNAwAAYAAAAG2QRCFCy90/nN70pje96T8AAAA/8AEAAAAAAAABTgMAAGAAAABuAlY0OeXdP5ze9KY3vek/AAAAP/ABAAAAAAAAAU8DAABgAAAAby3w0CsM3j+c3vSmN73pPwAAAD8AAgAAAAAAAAFQAwAAYAAAAHFYim0eM94/nN70pje96T8AAAA/AAIAAAAAAAABUQMAAGAAAABxypuAFU3eP5ze9KY3vek/AAAAPw8CAAAAAAAAAVIDAABgAAAAc/U1HQh03j+c3vSmN73pPwAAAD8PAgAAAAAAAAFTAwAAYAAAAHUg0Ln6mt4/nN70pje96T8AAAA/HwIAAAAAAAABVAMAAGAAAABz2VhD9qfeP5ze9KY3vek/AAAAPx8CAAAAAAAAAVUDAABgAAAAdZLhzPG03j+c3vSmN73pPwAAAD8nAgAAAAAAAAFWAwAAYAAAAHUE89/ozt4/nN70pje96T8AAAA/JwIAAAAAAAABVwMAAGAAAAB3dgTz3+jeP5ze9KY3vek/AAAAPzYCAAAAAAAAAVgDAABgAAAAdy+NfNv13j+c3vSmN73pPwAAAD9GAgAAAAAAAAFZAwAAYAAAAHfoFQbXAt8/nN70pje96T8AAAA/RgIAAAAAAAABWgMAAGAAAAB3WicZzhzfP5ze9KY3vek/AAAAP1UCAAAAAAAAAVsDAABgAAAAecw4LMU23z+c3vSmN73pPwAAAD9lAgAAAAAAAAFcAwAAYAAAAHn30si3Xd8/nN70pje96T8AAAA/ZQIAAAAAAAABXQMAAGAAAAB7sFtSs2rfP5ze9KY3vek/AAAAP2UCAAAAAAAAAV4DAABgAAAAeyJtZaqE3z+c3vSmN73pPwAAAD91AgAAAAAAAAFfAwAAYAAAAHuUfnihnt8/nN70pje96T8AAAA/dQIAAAAAAAABYAMAAGAAAAB9BpCLmLjfP5ze9KY3vek/AAAAP4QCAAAAAAAAAWEDAABgAAAAfb8YFZTF3z+c3vSmN73pPwAAAD+EAgAAAAAAAAFiAwAAYAAAAH14oZ6P0t8/nN70pje96T8AAAA/lAIAAAAAAAABYwMAAGAAAAB/MSooi9/fP5ze9KY3vek/AAAAP5QCAAAAAAAAAWQDAABgAAAAf+qysYbs3z+c3vSmN73pPwAAAD/iAgAAAAAAAAFlAwAAYAAAAH+jOzuC+d8/nN70pje96T8AAAA/8gIAAAAAAAABZgMAAGAAAABALmLiPgPgP5ze9KY3vek/AAAAPwEDAAAAAAAAAWcDAABgAAAAwIomp7wJ4D+c3vSmN73pPwAAAD8RAwAAAAAAAAFoAwAAYAAAAEDn6ms6EOA/nN70pje96T8AAAA/EQMAAAAAAAABaQMAAGAAAACmkW+73r3EP2juKB5MzO8/AAAAPwAAAAAAAAAAAWoDAABgAAAApgOBztXXxD9o7igeTMzvPwAAAD+cAAAAAAAAAAFrAwAAYAAAAKhZtQe7JcU/aO4oHkzM7z8AAAA/nAAAAAAAAAABbAMAAGAAAACqPdgtqVnFP2juKB5MzO8/AAAAP6wAAAAAAAAAAW0DAABgAAAArJMMZ46nxT9o7igeTMzvPwAAAD+8AAAAAAAAAAFuAwAAYAAAAK7pQKBz9cU/aO4oHkzM7z8AAAA/vAAAAAAAAAABbwMAAGAAAACyzWPGYSnGP2juKB5MzO8/AAAAP7wAAAAAAAAAAXADAABgAAAAtCOY/0Z3xj9o7igeTMzvPwAAAD/LAAAAAAAAAAFxAwAAYAAAALbr3Usj38Y/aO4oHkzM7z8AAAA/ywAAAAAAAAABcgMAAGAAAAC6syOY/0bHP2juKB5MzO8/AAAAP9sAAAAAAAAAAXMDAABgAAAAvntp5Nuuxz9GXIfPzsDvPwAAAD/rAAAAAAAAAAF0AwAAYAAAAMBDrzC4Fsg/RlyHz87A7z8AAAA/6wAAAAAAAAABdQMAAGAAAADEC/V8lH7IP0Zch8/OwO8/AAAAP/oAAAAAAAAAAXYDAABgAAAAxmEptnnMyD9GXIfPzsDvPwAAAD/6AAAAAAAAAAF3AwAAYAAAAMi3Xe9eGsk/RlyHz87A7z8AAAA/CgEAAAAAAAABeAMAAGAAAADKm4AVTU7JP0Zch8/OwO8/AAAAPwoBAAAAAAAAAXkDAABgAAAAzPG0TjKcyT9GXIfPzsDvPwAAAD8ZAQAAAAAAAAF6AwAAYAAAAM5jxmEptsk/RlyHz87A7z8AAAA/GQEAAAAAAAABewMAAGAAAADO1dd0INDJPyTK5YBRte8/AAAAPykBAAAAAAAAAXwDAABgAAAAzkfphxfqyT8kyuWAUbXvPwAAAD8pAQAAAAAAAAF9AwAAYAAAANC5+poOBMo/JMrlgFG17z8AAAA/OQEAAAAAAAABfgMAAGAAAADQnR3B/DfKPyTK5YBRte8/AAAAP6ABAAAAAAAAAX8DAABgAAAA1IFA5+pryj8kyuWAUbXvPwAAAD+gAQAAAAAAAAGAAwAAYAAAANRlYw3Zn8o/JMrlgFG17z8AAAA/sAEAAAAAAAABgQMAAGAAAADWu5dGvu3KPyTK5YBRte8/AAAAP7ABAAAAAAAAAYIDAABgAAAA2hHMf6M7yz8kyuWAUbXvPwAAAD+/AQAAAAAAAAGDAwAAYAAAANqD3ZKaVcs/JMrlgFG17z8AAAA/vwEAAAAAAAABhAMAAGAAAADcZwC5iInLPwI4RDLUqe8/AAAAP88BAAAAAAAAAYUDAABgAAAA3NkRzH+jyz8COEQy1KnvPwAAAD8dAgAAAAAAAAGGAwAAYAAAAN69NPJt18s/AjhEMtSp7z8AAAA/LQIAAAAAAAABhwMAAGAAAADeoVcYXAvMPwI4RDLUqe8/AAAAPzwCAAAAAAAAAYgDAABgAAAA4veLUUFZzD8COEQy1KnvPwAAAD88AgAAAAAAAAGJAwAAYAAAAORNwIomp8w/AjhEMtSp7z8AAAA/TAIAAAAAAAABigMAAGAAAADmo/TDC/XMPwI4RDLUqe8/AAAAP0wCAAAAAAAAAYsDAABgAAAA6ms6EOhczT8COEQy1KnvPwAAAD9cAgAAAAAAAAGMAwAAYAAAAOxPXTbWkM0/AjhEMtSp7z8AAAA/XAIAAAAAAAABjQMAAGAAAADuM4BcxMTNPwI4RDLUqe8/AAAAP2sCAAAAAAAAAY4DAABgAAAA7qWRb7vezT8COEQy1KnvPwAAAD9rAgAAAAAAAAGPAwAAYAAAAO4Xo4Ky+M0/AjhEMtSp7z8AAAA/ewIAAAAAAAABkAMAAGAAAADJcOZ4WifhPyz5+p0IqOw/AAAAPwAAAAAAAAAAAZEDAABgAAAAyilvAlY04T8s+fqdCKjsPwAAAD9dAAAAAAAAAAGSAwAAYAAAAEmGM8fTOuE/LPn6nQio7D8AAAA/XQAAAAAAAAABkwMAAGAAAADK4veLUUHhPyz5+p0IqOw/AAAAP20AAAAAAAAAAZQDAABgAAAAypuAFU1O4T8s+fqdCKjsPwAAAD9tAAAAAAAAAAGVAwAAYAAAAEr4RNrKVOE/LPn6nQio7D8AAAA/fQAAAAAAAAABlgMAAGAAAADLVAmfSFvhPyz5+p0IqOw/AAAAP30AAAAAAAAAAZcDAABgAAAAyw2SKERo4T8s+fqdCKjsPwAAAD+MAAAAAAAAAAGYAwAAYAAAAExqVu3BbuE/LPn6nQio7D8AAAA/jAAAAAAAAAABmQMAAGAAAABM3GcAuYjhPyz5+p0IqOw/AAAAP5wAAAAAAAAAAZoDAABgAAAATJXwibSV4T8s+fqdCKjsPwAAAD+cAAAAAAAAAAGbAwAAYAAAAM2qPdgtqeE/LPn6nQio7D8AAAA/rAAAAAAAAAABnAMAAGAAAADOY8ZhKbbhPyz5+p0IqOw/AAAAP6wAAAAAAAAAAZ0DAABgAAAAzhxP6yTD4T8s+fqdCKjsPwAAAD+7AAAAAAAAAAGeAwAAYAAAAM/V13Qg0OE/LPn6nQio7D8AAAA/uwAAAAAAAAABnwMAAGAAAADOjmD+G93hPyz5+p0IqOw/AAAAP8sAAAAAAAAAAaADAABgAAAAz0fphxfq4T8s+fqdCKjsPwAAAD/LAAAAAAAAAAGhAwAAYAAAANAAchET9+E/LPn6nQio7D8AAAA/2gAAAAAAAAABogMAAGAAAADQufqaDgTiPyz5+p0IqOw/AAAAP9oAAAAAAAAAAaMDAABgAAAAUBa/X4wK4j8s+fqdCKjsPwAAAD/qAAAAAAAAAAGkAwAAYAAAANFygyQKEeI/LPn6nQio7D8AAAA/6gAAAAAAAAABpQMAAGAAAADRKwyuBR7iPyz5+p0IqOw/AAAAP/oAAAAAAAAAAaYDAABgAAAAUYjQcoMk4j8s+fqdCKjsPwAAAD/6AAAAAAAAAAGnAwAAYAAAANHklDcBK+I/LPn6nQio7D8AAAA/CQEAAAAAAAABqAMAAGAAAABRQVn8fjHiPyz5+p0IqOw/AAAAPxkBAAAAAAAAAakDAABgAAAA0Z0dwfw34j8s+fqdCKjsPwAAAD8ZAQAAAAAAAAGqAwAAYAAAAFL64YV6PuI/LPn6nQio7D8AAAA/GQEAAAAAAAABqwMAAGAAAADSVqZK+ETiPyz5+p0IqOw/AAAAPykBAAAAAAAAAawDAABgAAAAU2zzmHFY4j8s+fqdCKjsPwAAAD84AQAAAAAAAAGtAwAAYAAAAFQlfCJtZeI/LPn6nQio7D8AAAA/OAEAAAAAAAABrgMAAGAAAADTOslw5njiPyz5+p0IqOw/AAAAP0gBAAAAAAAAAa8DAABgAAAAVFAWv1+M4j8s+fqdCKjsPwAAAD9IAQAAAAAAAAGwAwAAYAAAANVlYw3Zn+I/LPn6nQio7D8AAAA/VwEAAAAAAAABsQMAAGAAAADWHuyW1KziPyz5+p0IqOw/AAAAP1cBAAAAAAAAAbIDAABgAAAAVTQ55U3A4j9Oi5zshbPsPwAAAD9nAQAAAAAAAAGzAwAAYAAAAFbtwW5JzeI/Touc7IWz7D8AAAA/ZwEAAAAAAAABtAMAAGAAAABXpkr4RNriP06LnOyFs+w/AAAAP3cBAAAAAAAAAbUDAABgAAAA2LuXRr7t4j9Oi5zshbPsPwAAAD93AQAAAAAAAAG2AwAAYAAAAFgYXAs89OI/cB0+OwO/7D8AAAA/hgEAAAAAAAABtwMAAGAAAABY0eSUNwHjP3AdPjsDv+w/AAAAP4YBAAAAAAAAAbgDAABgAAAAWIptHjMO4z9wHT47A7/sPwAAAD+WAQAAAAAAAAG5AwAAYAAAAFhD9qcuG+M/cB0+OwO/7D8AAAA/lgEAAAAAAAABugMAAGAAAADZWEP2py7jP3AdPjsDv+w/AAAAP6YBAAAAAAAAAbsDAABgAAAAWrUHuyU14z9wHT47A7/sPwAAAD+mAQAAAAAAAAG8AwAAYAAAANvKVAmfSOM/kq/fiYDK7D8AAAA/tQEAAAAAAAABvQMAAGAAAADag92SmlXjP5Kv34mAyuw/AAAAP7UBAAAAAAAAAb4DAABgAAAA2zxmHJZi4z+Sr9+JgMrsPwAAAD/FAQAAAAAAAAG/AwAAYAAAAFxSs2oPduM/kq/fiYDK7D8AAAA/xQEAAAAAAAABwAMAAGAAAABdxMR9BpDjP5Kv34mAyuw/AAAAP9QBAAAAAAAAAcEDAABgAAAAXTbWkP2p4z+Sr9+JgMrsPwAAAD/UAQAAAAAAAAHCAwAAYAAAAF6o56P0w+M/kq/fiYDK7D8AAAA/5AEAAAAAAAABwwMAAGAAAABg04FA5+rjP5Kv34mAyuw/AAAAP+QBAAAAAAAAAcQDAABgAAAAYP4b3dkR5D+Sr9+JgMrsPwAAAD/0AQAAAAAAAAHFAwAAYAAAAGIptnnMOOQ/kq/fiYDK7D8AAAA/9AEAAAAAAAABxgMAAGAAAADj94tRQVnkP5Kv34mAyuw/AAAAPwMCAAAAAAAAAccDAABgAAAAZMZhKbZ55D+Sr9+JgMrsPwAAAD8DAgAAAAAAAAHIAwAAYAAAAGQ4czytk+Q/kq/fiYDK7D8AAAA/EwIAAAAAAAAByQMAAGAAAABmYw3Zn7rkP5Kv34mAyuw/AAAAPxMCAAAAAAAAAcoDAABgAAAAZ9Ue7JbU5D+Sr9+JgMrsPwAAAD8jAgAAAAAAAAHLAwAAYAAAAOej9MML9eQ/tEGB2P3V7D8AAAA/IwIAAAAAAAABzAMAAGAAAADpFQbXAg/lP7RBgdj91ew/AAAAPzICAAAAAAAAAc0DAABgAAAA6YcX6vko5T+0QYHY/dXsPwAAAD8yAgAAAAAAAAHOAwAAYAAAAOqysYbsT+U/tEGB2P3V7D8AAAA/QgIAAAAAAAABzwMAAGAAAABsgYdeYXDlP7RBgdj91ew/AAAAP1ECAAAAAAAAAdADAABgAAAA7E9dNtaQ5T+0QYHY/dXsPwAAAD9RAgAAAAAAAAHRAwAAYAAAAG1lqoRPpOU/tEGB2P3V7D8AAAA/UQIAAAAAAAAB0gMAAGAAAABt17uXRr7lP7RBgdj91ew/AAAAP2ECAAAAAAAAAdMDAABgAAAA7uwI5r/R5T+0QYHY/dXsPwAAAD9xAgAAAAAAAAHUAwAAYAAAAG5Jzao92OU/tEGB2P3V7D8AAAA/cQIAAAAAAAAB1QMAAGAAAABvAlY0OeXlP7RBgdj91ew/AAAAP4ACAAAAAAAAAdYDAABgAAAA714a+bbr5T+0QYHY/dXsPwAAAD+AAgAAAAAAAAHXAwAAYAAAAHC73r008uU/tEGB2P3V7D8AAAA/HQMAAAAAAAAB2AMAAGAAAADwF6OCsvjlP7RBgdj91ew/AAAAPzwDAAAAAAAAAdkDAABgAAAA8NArDK4F5j+Sr9+JgMrsPwAAAD88AwAAAAAAAAHaAwAAYAAAAPCJtJWpEuY/kq/fiYDK7D8AAAA/SwMAAAAAAAAB2wMAAGAAAADxQj0fpR/mP5Kv34mAyuw/AAAAP0sDAAAAAAAAAdwDAABgAAAA8fvFqKAs5j+Sr9+JgMrsPwAAAD9bAwAAAAAAAAHdAwAAYAAAAPK0TjKcOeY/cB0+OwO/7D8AAAA/WwMAAAAAAAAB3gMAAGAAAADybde7l0bmP3AdPjsDv+w/AAAAP2sDAAAAAAAAAd8DAABgAAAA8yZgRZNT5j9Oi5zshbPsPwAAAD96AwAAAAAAAAHgAwAAYAAAAPLf6M6OYOY/Touc7IWz7D8AAAA/egMAAAAAAAAB4QMAAGAAAABzPK2TDGfmP06LnOyFs+w/AAAAP4oDAAAAAAAAAeIDAABgAAAA85hxWIpt5j9Oi5zshbPsPwAAAD+zBAAAAAAAAAHjAwAAYAAAAHP1NR0IdOY/Touc7IWz7D8AAAA/swQAAAAAAAAB5AMAAGAAAAD0UfrhhXrmP06LnOyFs+w/AAAAP8IEAAAAAAAAAeUDAABgAAAA9AqDa4GH5j9Oi5zshbPsPwAAAD/CBAAAAAAAAAHmAwAAYAAAAPXDC/V8lOY/LPn6nQio7D8AAAA/0gQAAAAAAAAB5wMAAGAAAAB1INC5+prmPyz5+p0IqOw/AAAAP+IEAAAAAAAAAegDAABgAAAA9XyUfnih5j8s+fqdCKjsPwAAAD/iBAAAAAAAAAHpAwAAYAAAAHXZWEP2p+Y/LPn6nQio7D8AAAA/8QQAAAAAAAAB6gMAAGAAAAD1NR0IdK7mPyz5+p0IqOw/AAAAPz8FAAAAAAAAAesDAABgAAAA9TUdCHSu5j8KZ1lPi5zsPwAAAD9PBQAAAAAAAAHsAwAAYAAAAPXupZFvu+Y/CmdZT4uc7D8AAAA/XwUAAAAAAAAB7QMAAGAAAAD2py4ba8jmPwpnWU+LnOw/AAAAP18FAAAAAAAAAe4DAABgAAAA92C3pGbV5j8KZ1lPi5zsPwAAAD9fBQAAAAAAAAHvAwAAYAAAAPcZQC5i4uY/6tS3AA6R7D8AAAA/bgUAAAAAAAAB8AMAAGAAAAB3dgTz3+jmP+rUtwAOkew/AAAAP34FAAAAAAAAAfEDAABgAAAA+NLIt13v5j/q1LcADpHsPwAAAD9+BQAAAAAAAAHyAwAAYAAAAHcvjXzb9eY/6tS3AA6R7D8AAAA/eAkAAAAAAAAB8wMAAGAAAAB3L4182/XmP8hCFrKQhew/AAAAP3gJAAAAAAAAAfQDAABgAAAA94tRQVn85j/IQhaykIXsPwAAAD+ICQAAAAAAAAH1AwAAYAAAAHjoFQbXAuc/yEIWspCF7D8AAAA/mAkAAAAAAAAB9gMAAGAAAAD4RNrKVAnnP8hCFrKQhew/AAAAP8EJAAAAAAAAAfcDAABgAAAA+ETaylQJ5z+msHRjE3rsPwAAAD/BCQAAAAAAAAH4AwAAYAAAAHihno/SD+c/prB0YxN67D8AAAA/PgoAAAAAAAAB+QMAAGAAAAD4/WJUUBbnP6awdGMTeuw/AAAAPz4KAAAAAAAAAfoDAABgAAAAeVonGc4c5z+EHtMUlm7sPwAAAD9eCgAAAAAAAAH7AwAAYAAAAAbXAg+9wug/1tMiJ3vh7D8AAAA/AAAAAAAAAAAB/AMAAGAAAACGM8fTOsnoP9bTIid74ew/AAAAP50AAAAAAAAAAf0DAABgAAAAh6XY5jHj6D/W0yIne+HsPwAAAD+dAAAAAAAAAAH+AwAAYAAAAIgX6vko/eg/1tMiJ3vh7D8AAAA/rAAAAAAAAAAB/wMAAGAAAAAI5r/RnR3pP9bTIid74ew/AAAAP6wAAAAAAAAAAQAEAABgAAAAirSVqRI+6T+Sr9+JgMrsPwAAAD+8AAAAAAAAAAEBBAAAYAAAAAs89AqDa+k/cB0+OwO/7D8AAAA/vAAAAAAAAAABAgQAAGAAAAAMZ46ndZLpP06LnOyFs+w/AAAAP8wAAAAAAAAAAQMEAABgAAAADkuxzWPG6T8s+fqdCKjsPwAAAD/bAAAAAAAAAAEEBAAAYAAAAJDSDy/U8+k/CmdZT4uc7D8AAAA/2wAAAAAAAAABBQQAAGAAAAARWm6QRCHqP+rUtwAOkew/AAAAP+sAAAAAAAAAAQYEAABgAAAAEj6RtjJV6j/IQhaykIXsPwAAAD/rAAAAAAAAAAEHBAAAYAAAABQitNwgieo/prB0YxN67D8AAAA/6wAAAAAAAAABCAQAAGAAAACVqRI+kbbqP4Qe0xSWbuw/AAAAP/oAAAAAAAAAAQkEAABgAAAAl9Ss2oPd6j+EHtMUlm7sPwAAAD8KAQAAAAAAAAEKBAAAYAAAABejgrL4/eo/hB7TFJZu7D8AAAA/CgEAAAAAAAABCwQAAGAAAAAZzhxP6yTrP4Qe0xSWbuw/AAAAPxoBAAAAAAAAAQwEAABgAAAAmpzyJmBF6z9ijDHGGGPsPwAAAD8aAQAAAAAAAAENBAAAYAAAABuyP3XZWOs/Yowxxhhj7D8AAAA/KQEAAAAAAAABDgQAAGAAAACbx4zDUmzrP0D6j3ebV+w/AAAAPykBAAAAAAAAAQ8EAABgAAAAG93ZEcx/6z9A+o93m1fsPwAAAD85AQAAAAAAAAEQBAAAYAAAAByWYpvHjOs/QPqPd5tX7D8AAAA/OQEAAAAAAAABEQQAAGAAAAAcT+skw5nrP0D6j3ebV+w/AAAAP0kBAAAAAAAAARIEAABgAAAAnauv6UCg6z9A+o93m1fsPwAAAD9JAQAAAAAAAAETBAAAYAAAAJ1kOHM8res/QPqPd5tX7D8AAAA/WAEAAAAAAAABFAQAAGAAAAAewfw3urPrP0D6j3ebV+w/AAAAP1gBAAAAAAAAARUEAABgAAAAnh3B/De66z9A+o93m1fsPwAAAD9oAQAAAAAAAAEWBAAAYAAAAB4zDkuxzes/QPqPd5tX7D8AAAA/aAEAAAAAAAABFwQAAGAAAACej9IPL9TrP0D6j3ebV+w/AAAAP3cBAAAAAAAAARgEAABgAAAAHuyW1Kza6z9A+o93m1fsPwAAAD93AQAAAAAAAAEZBAAAYAAAAJ9IW5kq4es/QPqPd5tX7D8AAAA/hwEAAAAAAAAL</ink>
</athena>
</file>

<file path=customXml/item27.xml><?xml version="1.0" encoding="utf-8"?>
<athena xmlns="http://schemas.microsoft.com/edu/athena" version="0.1.2681.0">
  <media streamable="true" recordStart="220732" recordEnd="305803" recordLength="1460633" start="220732" end="305803" audioFormat="{00001610-0000-0010-8000-00AA00389B71}" audioRate="44100" muted="false" volume="0.8" fadeIn="0" fadeOut="0" videoFormat="{34363248-0000-0010-8000-00AA00389B71}" videoRate="30" videoWidth="960" videoHeight="720"/>
</athena>
</file>

<file path=customXml/item28.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zRcAAAAAAAAF5v///wxBY3Rpb25UeXBlVjEBAAAAB3ZhbHVlX18ACAIAAAAAAAAAAQUAAAAEAAAACRsAAAAJHAAAAOxXAAAAAAAAAeP////m////AAAAAAEGAAAABAAAAAkeAAAACR8AAACpZgAAAAAAAAHg////5v///wAAAAABBwAAAAQAAAAJIQAAAAkiAAAAe3wAAAAAAAAB3f///+b///8AAAAAAQgAAAAEAAAACSQAAAAJJQAAAAiCAAAAAAAAAdr////m////AAAAAAEJAAAABAAAAAknAAAACSgAAAD/jAAAAAAAAAHX////5v///wAAAAABCgAAAAQAAAAJKgAAAAkrAAAAp7MAAAAAAAAB1P///+b///8AAAAAAQsAAAAEAAAACS0AAAAJLgAAAHDQAAAAAAAAAdH////m////AAAAAAEMAAAABAAAAAkwAAAACTEAAADE0wAAAAAAAAHO////5v///wAAAAABDQAAAAQAAAAJMwAAAAk0AAAAMusAAAAAAAABy////+b///8AAAAAAQ4AAAAEAAAACTYAAAAJNwAAAOAUAQAAAAAAAcj////m////AAAAAAEPAAAABAAAAAk5AAAACToAAABWJAEAAAAAAAHF////5v///wAAAAABEAAAAAQAAAAJPAAAAAk9AAAA5SYBAAAAAAABwv///+b///8AAAAAAREAAAAEAAAACT8AAAAJQAAAAL4rAQAAAAAAAb/////m////AAAAAAESAAAABAAAAAlCAAAACUMAAABpNAEAAAAAAAG8////5v///wAAAAABEwAAAAQAAAAJRQAAAAlGAAAAwFgBAAAAAAABuf///+b///8AAAAAARQAAAAEAAAACUgAAAAJSQAAABm8AQAAAAAAAbb////m////AAAAAAEVAAAABAAAAAlLAAAACUwAAAAvwwEAAAAAAAGz////5v///wAAAAABFgAAAAQAAAAJTgAAAAlPAAAAv8UBAAAAAAABsP///+b///8AAAAABRcAAAANQ2xlYXJDYW52YXNWMQIAAAAJU3RhcnRUaW1lBFR5cGUABBAMQWN0aW9uVHlwZVYxAgAAAAIAAABl7AEAAAAAAAGv////5v///wAAAAAFGAAAAA9QZW5BdHRyaWJ1dGVzVjEKAAAAB19jb2xvckEHX2NvbG9yUgdfY29sb3JHB19jb2xvckIKRml0VG9DdXJ2ZQZIZWlnaHQOSWdub3JlUHJlc3N1cmUNSXNIaWdobGlnaHRlcgVTaGFwZQVXaWR0aAAAAAAAAAAABAACAgICAQYBAQxCcnVzaFNoYXBlVjECAAAABgIAAAD/8FooAAAAAAAAACJAAAAFrv///wxCcnVzaFNoYXBlVjEBAAAAB3ZhbHVlX18ACAIAAAABAAAAAAAAAAAAIkAFGQAAAApJbmtUcmFjZVYxAwAAAA1MaXN0YDErX2l0ZW1zDExpc3RgMStfc2l6ZQ9MaXN0YDErX3ZlcnNpb24EAAAYU2hhcmVkLklua2luZy5JbmtQb2ludFtdAgAAAAgIAgAAAAlTAAAASAAAAEgAAAABGwAAABgAAAD/8FooAAAAAAAAACJAAAABrP///67///8BAAAAAAAAAAAAIkABHAAAABkAAAAJVQAAADUAAAA1AAAAAR4AAAAYAAAA//BaKAAAAAAAAAAiQAAAAar///+u////AQAAAAAAAAAAACJAAR8AAAAZAAAACVcAAAAZAAAAGQAAAAEhAAAAGAAAAP/wWigAAAAAAAAAIkAAAAGo////rv///wEAAAAAAAAAAAAiQAEiAAAAGQAAAAlZAAAAFQAAABUAAAABJAAAABgAAAD/8FooAAAAAAAAACJAAAABpv///67///8BAAAAAAAAAAAAIkABJQAAABkAAAAJWwAAABAAAAAQAAAAAScAAAAYAAAA//BaKAAAAAAAAAAiQAAAAaT///+u////AQAAAAAAAAAAACJAASgAAAAZAAAACV0AAABoAAAAaAAAAAEqAAAAGAAAAP/wWigAAAAAAAAAIkAAAAGi////rv///wEAAAAAAAAAAAAiQAErAAAAGQAAAAlfAAAA/gAAAP4AAAABLQAAABgAAAD/8FooAAAAAAAAACJAAAABoP///67///8BAAAAAAAAAAAAIkABLgAAABkAAAAJYQAAABYAAAAWAAAAATAAAAAYAAAA//BaKAAAAAAAAAAiQAAAAZ7///+u////AQAAAAAAAAAAACJAATEAAAAZAAAACWMAAAAkAAAAJAAAAAEzAAAAGAAAAP/wWigAAAAAAAAAIkAAAAGc////rv///wEAAAAAAAAAAAAiQAE0AAAAGQAAAAllAAAAFQAAABUAAAABNgAAABgAAAD/8FooAAAAAAAAACJAAAABmv///67///8BAAAAAAAAAAAAIkABNwAAABkAAAAJZwAAAG4AAABuAAAAATkAAAAYAAAA//BaKAAAAAAAAAAiQAAAAZj///+u////AQAAAAAAAAAAACJAAToAAAAZAAAACWkAAAAPAAAADwAAAAE8AAAAGAAAAP/wWigAAAAAAAAAIkAAAAGW////rv///wEAAAAAAAAAAAAiQAE9AAAAGQAAAAlrAAAADwAAAA8AAAABPwAAABgAAAD/8FooAAAAAAAAACJAAAABlP///67///8BAAAAAAAAAAAAIkABQAAAABkAAAAJbQAAAKgAAACoAAAAAUIAAAAYAAAA//BaKAAAAAAAAAAiQAAAAZL///+u////AQAAAAAAAAAAACJAAUMAAAAZAAAACW8AAADOAAAAzgAAAAFFAAAAGAAAAP/wWigAAAAAAAAAIkAAAAGQ////rv///wEAAAAAAAAAAAAiQAFGAAAAGQAAAAlxAAAADAAAAAwAAAABSAAAABgAAAD/8FooAAAAAAAAACJAAAABjv///67///8BAAAAAAAAAAAAIkABSQAAABkAAAAJcwAAAGUAAABlAAAAAUsAAAAYAAAA//BaKAAAAAAAAAAiQAAAAYz///+u////AQAAAAAAAAAAACJAAUwAAAAZAAAACXUAAAAmAAAAJgAAAAFOAAAAGAAAAP/wWigAAAAAAAAAIkAAAAGK////rv///wEAAAAAAAAAAAAiQAFPAAAAGQAAAAl3AAAACwAAAAsAAAAHUwAAAAABAAAAgAA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NOAdVAAAAAAEAAABAAAAABApJbmtQb2ludFYxAg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NCwdXAAAAAAEAAAAgAAAABApJbmtQb2ludFYxAgAAAAn1AAAACfYAAAAJ9wAAAAn4AAAACfkAAAAJ+gAAAAn7AAAACfwAAAAJ/QAAAAn+AAAACf8AAAAJAAEAAAkBAQAACQIBAAAJAwEAAAkEAQAACQUBAAAJBgEAAAkHAQAACQgBAAAJCQEAAAkKAQAACQsBAAAJDAEAAAkNAQAADQcHWQAAAAABAAAAIAAAAAQKSW5rUG9pbnRWMQIAAAAJDgEAAAkPAQAACRABAAAJEQEAAAkSAQAACRMBAAAJFAEAAAkVAQAACRYBAAAJFwEAAAkYAQAACRkBAAAJGgEAAAkbAQAACRwBAAAJHQEAAAkeAQAACR8BAAAJIAEAAAkhAQAACSIBAAANCwdbAAAAAAEAAAAQAAAABApJbmtQb2ludFYxAgAAAAkjAQAACSQBAAAJJQEAAAkmAQAACScBAAAJKAEAAAkpAQAACSoBAAAJKwEAAAksAQAACS0BAAAJLgEAAAkvAQAACTABAAAJMQEAAAkyAQAAB10AAAAAAQAAAIAAAAAECklua1BvaW50VjECAA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0YB18AAAAAAQAAAAABAAAECklua1BvaW50VjECAA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0CB2EAAAAAAQAAACAAAAAECklua1BvaW50VjECAAAACZkCAAAJmgIAAAmbAgAACZwCAAAJnQIAAAmeAgAACZ8CAAAJoAIAAAmhAgAACaICAAAJowIAAAmkAgAACaUCAAAJpgIAAAmnAgAACagCAAAJqQIAAAmqAgAACasCAAAJrAIAAAmtAgAACa4CAAANCgdjAAAAAAEAAABAAAAABApJbmtQb2ludFYxAgAAAAmvAgAACbACAAAJsQIAAAmyAgAACbMCAAAJtAIAAAm1AgAACbYCAAAJtwIAAAm4AgAACbkCAAAJugIAAAm7AgAACbwCAAAJvQIAAAm+AgAACb8CAAAJwAIAAAnBAgAACcICAAAJwwIAAAnEAgAACcUCAAAJxgIAAAnHAgAACcgCAAAJyQIAAAnKAgAACcsCAAAJzAIAAAnNAgAACc4CAAAJzwIAAAnQAgAACdECAAAJ0gIAAA0cB2UAAAAAAQAAACAAAAAECklua1BvaW50VjECAAAACdMCAAAJ1AIAAAnVAgAACdYCAAAJ1wIAAAnYAgAACdkCAAAJ2gIAAAnbAgAACdwCAAAJ3QIAAAneAgAACd8CAAAJ4AIAAAnhAgAACeICAAAJ4wIAAAnkAgAACeUCAAAJ5gIAAAnnAgAADQsHZwAAAAABAAAAgAAAAAQKSW5rUG9pbnRWMQIA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DRIHaQAAAAABAAAAEAAAAAQKSW5rUG9pbnRWMQIAAAAJVgMAAAlXAwAACVgDAAAJWQMAAAlaAwAACVsDAAAJXAMAAAldAwAACV4DAAAJXwMAAAlgAwAACWEDAAAJYgMAAAljAwAACWQDAAAKB2sAAAAAAQAAABAAAAAECklua1BvaW50VjECAAAACWUDAAAJZgMAAAlnAwAACWgDAAAJaQMAAAlqAwAACWsDAAAJbAMAAAltAwAACW4DAAAJbwMAAAlwAwAACXEDAAAJcgMAAAlzAwAACgdtAAAAAAEAAAAAAQAABApJbmtQb2ludFYxAgA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1YB28AAAAAAQAAAAABAAAECklua1BvaW50VjECA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0yB3EAAAAAAQAAABAAAAAECklua1BvaW50VjECAAAACeoEAAAJ6wQAAAnsBAAACe0EAAAJ7gQAAAnvBAAACfAEAAAJ8QQAAAnyBAAACfMEAAAJ9AQAAAn1BAAADQQHcwAAAAABAAAAgAAAAAQKSW5rUG9pbnRWMQIA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DRsHdQAAAAABAAAAQAAAAAQKSW5rUG9pbnRWMQIAAAAJWwUAAAlcBQAACV0FAAAJXgUAAAlfBQAACWAFAAAJYQUAAAliBQAACWMFAAAJZAUAAAllBQAACWYFAAAJZwUAAAloBQAACWkFAAAJagUAAAlrBQAACWwFAAAJbQUAAAluBQAACW8FAAAJcAUAAAlxBQAACXIFAAAJcwUAAAl0BQAACXUFAAAJdgUAAAl3BQAACXgFAAAJeQUAAAl6BQAACXsFAAAJfAUAAAl9BQAACX4FAAAJfwUAAAmABQAADRoHdwAAAAABAAAAEAAAAAQKSW5rUG9pbnRWMQIAAAAJgQUAAAmCBQAACYMFAAAJhAUAAAmFBQAACYYFAAAJhwUAAAmIBQAACYkFAAAJigUAAAmLBQAADQUFeAAAAApJbmtQb2ludFYxBAAAAAFYAVkOUHJlc3N1cmVGYWN0b3IJVGltZVN0YW1wAAAAAAYGCxACAAAAg7womn5Dtz+AZsFNdGeGPwAAAD8AAAAAAAAAAAF5AAAAeAAAAGSJqFqddrc/gGbBTXRnhj8AAAA/rAAAAAAAAAABegAAAHgAAADpvKdcGEO4P4BmwU10Z4Y/AAAAP6wAAAAAAAAAAXsAAAB4AAAAbfCmXpMPuT+gkEGxNgqJPwAAAD+8AAAAAAAAAAF8AAAAeAAAANXwJSEtD7o/oJBBsTYKiT8AAAA/vAAAAAAAAAABfQAAAHgAAAD9iqRkBHW7P8C6wRT5rIs/AAAAP8sAAAAAAAAAAX4AAAB4AAAACfKiaPoNvT/AusEU+ayLPwAAAD/LAAAAAAAAAAF/AAAAeAAAAPMlIS0P2r4/wLrBFPmsiz8AAAA/2wAAAAAAAAABgAAAAHgAAADQeU+5MIbAP8C6wRT5rIs/AAAAP9sAAAAAAAAAAYEAAAB4AAAApmAO3FmfwT/AusEU+ayLPwAAAD/qAAAAAAAAAAGCAAAAeAAAAH1Hzf6CuMI/wLrBFPmsiz8AAAA/6gAAAAAAAAABgwAAAHgAAABVLowhrNHDP8C6wRT5rIs/AAAAP/oAAAAAAAAAAYQAAAB4AAAASkjLg7a3xD/AusEU+ayLPwAAAD/6AAAAAAAAAAGFAAAAeAAAALBISkZQt8U/wLrBFPmsiz8AAAA/CgEAAAAAAAABhgAAAHgAAAA2fElIy4PGP8C6wRT5rIs/AAAAPwoBAAAAAAAAAYcAAAB4AAAAuq9ISkZQxz/AusEU+ayLPwAAAD8ZAQAAAAAAAAGIAAAAeAAAAF4WyIui6cc/wLrBFPmsiz8AAAA/GQEAAAAAAAABiQAAAHgAAABzY4ctjpzIP8C6wRT5rIs/AAAAPykBAAAAAAAAAYoAAAB4AAAApuPGDlscyT+gkEGxNgqJPwAAAD8pAQAAAAAAAAGLAAAAeAAAAGl9xo+Ygsk/oJBBsTYKiT8AAAA/OQEAAAAAAAABjAAAAHgAAAC6MIawRs/JP6CQQbE2Cok/AAAAPzkBAAAAAAAAAY0AAAB4AAAAm/0FcWUCyj+gkEGxNgqJPwAAAD9IAQAAAAAAAAGOAAAAeAAAAAzkRdH0G8o/oJBBsTYKiT8AAAA/WAEAAAAAAAABjwAAAHgAAAB8yoUxhDXKP6CQQbE2Cok/AAAAP2cBAAAAAAAAAZAAAAB4AAAA7bDFkRNPyj+gkEGxNgqJPwAAAD93AQAAAAAAAAGRAAAAeAAAAF6XBfKiaMo/oJBBsTYKiT8AAAA/dwEAAAAAAAABkgAAAHgAAAA/ZIWywZvKP6CQQbE2Cok/AAAAP4cBAAAAAAAAAZMAAAB4AAAAIDEFc+DOyj/AusEU+ayLPwAAAD+HAQAAAAAAAAGUAAAAeAAAAHLkxJOOG8s/wLrBFPmsiz8AAAA/lgEAAAAAAAABlQAAAHgAAADEl4S0PGjLP8C6wRT5rIs/AAAAP5YBAAAAAAAAAZYAAAB4AAAAFktE1eq0yz/g5EF4u0+OPwAAAD+mAQAAAAAAAAGXAAAAeAAAANnkQ1YoG8w/4ORBeLtPjj8AAAA/pgEAAAAAAAABmAAAAHgAAACafkPXZYHMP5AH4e0+eZA/AAAAP7YBAAAAAAAAAZkAAAB4AAAAXhhDWKPnzD+QB+HtPnmQPwAAAD+2AQAAAAAAAAGaAAAAeAAAACCyQtngTc0/kAfh7T55kD8AAAA/xQEAAAAAAAABmwAAAHgAAADiS0JaHrTNP5AH4e0+eZA/AAAAP8UBAAAAAAAAAZwAAAB4AAAANP8Be8wAzj+QB+HtPnmQPwAAAD/VAQAAAAAAAAGdAAAAeAAAAIaywZt6Tc4/kAfh7T55kD8AAAA/1QEAAAAAAAABngAAAHgAAADYZYG8KJrOP5AH4e0+eZA/AAAAP+QBAAAAAAAAAZ8AAAB4AAAAmv+APWYAzz+QB+HtPnmQPwAAAD/kAQAAAAAAAAGgAAAAeAAAAO6yQF4UTc8/kAfh7T55kD8AAAA/9AEAAAAAAAABoQAAAHgAAAA+ZgB/wpnPP+DkQXi7T44/AAAAP/QBAAAAAAAAAaIAAAB4AAAAkhnAn3Dmzz/g5EF4u0+OPwAAAD8EAgAAAAAAAAGjAAAAeAAAAKrZXxBXJtA/oJBBsTYKiT8AAAA/BAIAAAAAAAABpAAAAHgAAABSs78grkzQP4BmwU10Z4Y/AAAAPxMCAAAAAAAAAaUAAAB4AAAA+4wfMQVz0D9APEHqscSDPwAAAD8TAgAAAAAAAAGmAAAAeAAAANxZn/EjptA/IBLBhu8hgT8AAAA/IwIAAAAAAAABpwAAAHgAAAC+Jh+yQtnQPyASwYbvIYE/AAAAPyMCAAAAAAAAAagAAAB4AAAAZwB/wpn/0D/Az4FGWv58PwAAAD8zAgAAAAAAAAGpAAAAeAAAABDa3tLwJdE/gHuBf9W4dz8AAAA/MwIAAAAAAAABqgAAAHgAAAC5sz7jR0zRP4B7gX/VuHc/AAAAP0ICAAAAAAAAAasAAAB4AAAA8aZekw9Z0T+Ae4F/1bh3PwAAAD9SAgAAAAAAAAGsAAAAeAAAACqafkPXZdE/gHuBf9W4dz8AAAA/UgIAAAAAAAABrQAAAHgAAABijZ7znnLRP4B7gX/VuHc/AAAAP+4DAAAAAAAAAa4AAAB4AAAAC2f+A/aY0T+Ae4F/1bh3PwAAAD/uAwAAAAAAAAGvAAAAeAAAAHtNPmSFstE/gHuBf9W4dz8AAAA//gMAAAAAAAABsAAAAHgAAACzQF4UTb/RP4B7gX/VuHc/AAAAP/4DAAAAAAAAAbEAAAB4AAAAJCeedNzY0T+Ae4F/1bh3PwAAAD8NBAAAAAAAAAGyAAAAeAAAAJUN3tRr8tE/gHuBf9W4dz8AAAA/DQQAAAAAAAABswAAAHgAAADNAP6EM//RP4B7gX/VuHc/AAAAPx0EAAAAAAAAAbQAAAB4AAAABfQdNfsL0j+Ae4F/1bh3PwAAAD8dBAAAAAAAAAG1AAAAeAAAAD3nPeXCGNI/wM+BRlr+fD8AAAA/LAQAAAAAAAABtgAAAHgAAAB22l2ViiXSP8DPgUZa/nw/AAAAPywEAAAAAAAAAbcAAAB4AAAArs19RVIy0j8gEsGG7yGBPwAAAD88BAAAAAAAAAG4AAAAeAAAAB+0vaXhS9I/IBLBhu8hgT8AAAA/2AUAAAAAAAABuQAAAHgAAABXp91VqVjSPyASwYbvIYE/AAAAP+cFAAAAAAAAAboAAAB4AAAAAIE9ZgB/0j8gEsGG7yGBPwAAAD/nBQAAAAAAAAG7AAAAeAAAAKlanXZXpdI/IBLBhu8hgT8AAAA/9wUAAAAAAAABvAAAAHgAAABSNP2GrsvSPyASwYbvIYE/AAAAP/cFAAAAAAAAAb0AAAB4AAAAiycdN3bY0j8gEsGG7yGBPwAAAD8HBgAAAAAAAAG+AAAAeAAAAMMaPec95dI/IBLBhu8hgT8AAAA/BwYAAAAAAAABvwAAAHgAAAD7DV2XBfLSPyASwYbvIYE/AAAAPxYGAAAAAAAAAcAAAAB4AAAA5MiJJx03xj+QXhnb7+i1PwAAAD8AAAAAAAAAAAHBAAAAeAAAAMWVCeg7asY/kF4Z2+/otT8AAAA/TwAAAAAAAAABwgAAAHgAAAAXSckI6rbGP5BeGdvv6LU/AAAAP08AAAAAAAAAAcMAAAB4AAAAaPyIKZgDxz+QXhnb7+i1PwAAAD9eAAAAAAAAAAHEAAAAeAAAACuWiKrVacc/kF4Z2+/otT8AAAA/XgAAAAAAAAABxQAAAHgAAADtL4grE9DHP5BeGdvv6LU/AAAAP24AAAAAAAAAAcYAAAB4AAAAkZYHbW9pyD+QXhnb7+i1PwAAAD9uAAAAAAAAAAHHAAAAeAAAADX9hq7LAsk/kF4Z2+/otT8AAAA/fQAAAAAAAAAByAAAAHgAAABJSkZQt7XJP5BeGdvv6LU/AAAAP30AAAAAAAAAAckAAAB4AAAAfMqFMYQ1yj+QXhnb7+i1PwAAAD+NAAAAAAAAAAHKAAAAeAAAACAxBXPgzso/kF4Z2+/otT8AAAA/nQAAAAAAAAABywAAAHgAAADEl4S0PGjLP5BeGdvv6LU/AAAAP50AAAAAAAAAAcwAAAB4AAAA+BfElQnoyz+QXhnb7+i1PwAAAD+sAAAAAAAAAAHNAAAAeAAAALqxwxZHTsw/kF4Z2+/otT8AAAA/rAAAAAAAAAABzgAAAHgAAAB8S8OXhLTMP5BeGdvv6LU/AAAAP7wAAAAAAAAAAc8AAAB4AAAAPuXCGMIazT9IWamOl5S1PwAAAD+8AAAAAAAAAAHQAAAAeAAAAHJlAvqOms0/AFQ5Qj9AtT8AAAA/zAAAAAAAAAAB0QAAAHgAAADEGMIaPefNPwBUOUI/QLU/AAAAP8wAAAAAAAAAAdIAAAB4AAAA9pgB/Alnzj8AVDlCP0C1PwAAAD/bAAAAAAAAAAHTAAAAeAAAALgyAX1Hzc4/AFQ5Qj9AtT8AAAA/2wAAAAAAAAAB1AAAAHgAAAB8zAD+hDPPPwBUOUI/QLU/AAAAP+sAAAAAAAAAAdUAAAB4AAAAsExA31Gzzz8AVDlCP0C1PwAAAD/rAAAAAAAAAAHWAAAAeAAAAHHmP2CPGdA/AFQ5Qj9AtT8AAAA/+gAAAAAAAAAB1wAAAHgAAAA0gD/hzH/QP0hZqY6XlLU/AAAAP/oAAAAAAAAAAdgAAAB4AAAA9hk/Ygrm0D+QXhnb7+i1PwAAAD8KAQAAAAAAAAHZAAAAeAAAAEjN/oK4MtE/1GOJJ0g9tj8AAAA/CgEAAAAAAAAB2gAAAHgAAAALZ/4D9pjRPxhp+XOgkbY/AAAAPxoBAAAAAAAAAdsAAAB4AAAAlQ3e1Gvy0T9gbmnA+OW2PwAAAD8aAQAAAAAAAAHcAAAAeAAAAFen3VWpWNI/YG5pwPjltj8AAAA/KQEAAAAAAAAB3QAAAHgAAABSNP2GrsvSP2BuacD45bY/AAAAPykBAAAAAAAAAd4AAAB4AAAAFc78B+wx0z+kc9kMUTq3PwAAAD85AQAAAAAAAAHfAAAAeAAAAA9bHDnxpNM/pHPZDFE6tz8AAAA/OQEAAAAAAAAB4AAAAHgAAAB7znvKhTHUP6Rz2QxROrc/AAAAP0kBAAAAAAAAAeEAAAB4AAAArk67q1Kx1D+kc9kMUTq3PwAAAD9JAQAAAAAAAAHiAAAAeAAAAKnb2txXJNU/pHPZDFE6tz8AAAA/WAEAAAAAAAAB4wAAAHgAAABsddpdlYrVP6Rz2QxROrc/AAAAP2gBAAAAAAAAAeQAAAB4AAAAvSiafkPX1T+kc9kMUTq3PwAAAD9oAQAAAAAAAAHlAAAAeAAAAEjPeU+5MNY/pHPZDFE6tz8AAAA/aAEAAAAAAAAB5gAAAHgAAAApnPkP2GPWP6Rz2QxROrc/AAAAP3cBAAAAAAAAAecAAAB4AAAACml50PaW1j+kc9kMUTq3PwAAAD93AQAAAAAAAAHoAAAAeAAAALNC2eBNvdY/pHPZDFE6tz8AAAA/hwEAAAAAAAAB6QAAAHgAAABcHDnxpOPWP2BuacD45bY/AAAAP5cBAAAAAAAAAeoAAAB4AAAAlA9ZoWzw1j9gbmnA+OW2PwAAAD+XAQAAAAAAAAHrAAAAeAAAAM0CeVE0/dY/GGn5c6CRtj8AAAA/pgEAAAAAAAAB7AAAAHgAAAAF9pgB/AnXPxhp+XOgkbY/AAAAP6YBAAAAAAAAAe0AAAB4AAAAPum4scMW1z8YaflzoJG2PwAAAD9gAgAAAAAAAAHuAAAAeAAAAK3P+BFTMNc/GGn5c6CRtj8AAAA/YAIAAAAAAAAB7wAAAHgAAABXqVgiqlbXPxhp+XOgkbY/AAAAP3ACAAAAAAAAAfAAAAB4AAAAx4+Ygjlw1z8YaflzoJG2PwAAAD9wAgAAAAAAAAHxAAAAeAAAADh22OLIidc/YG5pwPjltj8AAAA/fwIAAAAAAAAB8gAAAHgAAABwafiSkJbXP2BuacD45bY/AAAAP38CAAAAAAAAAfMAAAB4AAAAqVwYQ1ij1z+kc9kMUTq3PwAAAD+PAgAAAAAAAAH0AAAAeAAAAOFPOPMfsNc/pHPZDFE6tz8AAAA/ngIAAAAAAAAB9QAAAHgAAADzH7DHDODfP+x4SVmpjrc/AAAAPwAAAAAAAAAAAfYAAAB4AAAAKxPQd9Ts3z/seElZqY63PwAAAD/FAQAAAAAAAAH3AAAAeAAAAM/8B+wxA+A/7HhJWamOtz8AAAA/xQEAAAAAAAAB+AAAAHgAAACk6Td0XRbgP+x4SVmpjrc/AAAAP9UBAAAAAAAAAfkAAAB4AAAATMOXhLQ84D/seElZqY63PwAAAD/VAQAAAAAAAAH6AAAAeAAAAFmj57ynXOA/7HhJWamOtz8AAAA/1QEAAAAAAAAB+wAAAHgAAAA6cGd9xo/gP+x4SVmpjrc/AAAAP9UBAAAAAAAAAfwAAAB4AAAAHD3nPeXC4D/seElZqY63PwAAAD/kAQAAAAAAAAH9AAAAeAAAAMUWR0486eA/YG5pwPjltj8AAAA/5AEAAAAAAAAB/gAAAHgAAACn48YOWxzhP2BuacD45bY/AAAAP/QBAAAAAAAAAf8AAAB4AAAAh7BGz3lP4T9gbmnA+OW2PwAAAD/0AQAAAAAAAAEAAQAAeAAAAGh9xo+YguE/YG5pwPjltj8AAAA/AwIAAAAAAAABAQEAAHgAAAAeN3bY4sjhP2BuacD45bY/AAAAPwMCAAAAAAAAAQIBAAB4AAAAnP0FcWUC4j+kc9kMUTq3PwAAAD8TAgAAAAAAAAEDAQAAeAAAALa9peFLQuI/7HhJWamOtz8AAAA/EwIAAAAAAAABBAEAAHgAAAAzhDV6znviPyx+uaUB47c/AAAAPyMCAAAAAAAAAQUBAAB4AAAAsErFElG14j90gynyWTe4PwAAAD8jAgAAAAAAAAEGAQAAeAAAAJEXRdNv6OI/vIiZPrKLuD8AAAA/MgIAAAAAAAABBwEAAHgAAABz5MSTjhvjP7yImT6yi7g/AAAAPzICAAAAAAAAAQgBAAB4AAAAt7c0fElI4z8AjgmLCuC4PwAAAD9CAgAAAAAAAAEJAQAAeAAAAGGRlIygbuM/SJN512I0uT8AAAA/QgIAAAAAAAABCgEAAHgAAADRd9TsL4jjP0iTeddiNLk/AAAAP1ICAAAAAAAAAQsBAAB4AAAApmQEdVub4z9Ik3nXYjS5PwAAAD9SAgAAAAAAAAEMAQAAeAAAAEJeFE2/oeM/SJN512I0uT8AAAA/YQIAAAAAAAABDQEAAHgAAADeVyQlI6jjP0iTeddiNLk/AAAAP2ECAAAAAAAAAQ4BAAB4AAAAGcSVCeg72j+kc9kMUTq3PwAAAD8AAAAAAAAAAAEPAQAAeAAAAFG3tbmvSNo/pHPZDFE6tz8AAAA/XgAAAAAAAAABEAEAAHgAAAD6kBXKBm/aP2BuacD45bY/AAAAP14AAAAAAAAAAREBAAB4AAAAE1G1Ou2u2j9gbmnA+OW2PwAAAD9uAAAAAAAAAAESAQAAeAAAAPUdNfsL4to/GGn5c6CRtj8AAAA/bgAAAAAAAAABEwEAAHgAAACe95QLYwjbP9RjiSdIPbY/AAAAP30AAAAAAAAAARQBAAB4AAAAgMQUzIE72z/UY4knSD22PwAAAD99AAAAAAAAAAEVAQAAeAAAAGCRlIygbts/kF4Z2+/otT8AAAA/jQAAAAAAAAABFgEAAHgAAAAJa/Sc95TbP0hZqY6XlLU/AAAAP40AAAAAAAAAARcBAAB4AAAA6zd0XRbI2z9IWamOl5S1PwAAAD+cAAAAAAAAAAEYAQAAeAAAAJMR1G1t7ts/SFmpjpeUtT8AAAA/nAAAAAAAAAABGQEAAHgAAAAE+BPO/AfcPwBUOUI/QLU/AAAAP6wAAAAAAAAAARoBAAB4AAAArdFz3lMu3D8AVDlCP0C1PwAAAD+8AAAAAAAAAAEbAQAAeAAAAOXEk44bO9w/AFQ5Qj9AtT8AAAA/vAAAAAAAAAABHAEAAHgAAAAeuLM+40fcPwBUOUI/QLU/AAAAP8sAAAAAAAAAAR0BAAB4AAAAj57znnJh3D8AVDlCP0C1PwAAAD/LAAAAAAAAAAEeAQAAeAAAAMeRE086btw/vE7J9ebrtD8AAAA/ywAAAAAAAAABHwEAAHgAAAD/hDP/AXvcP7xOyfXm67Q/AAAAP9sAAAAAAAAAASABAAB4AAAAN3hTr8mH3D+8Tsn15uu0PwAAAD/bAAAAAAAAAAEhAQAAeAAAAHBrc1+RlNw/vE7J9ebrtD8AAAA/6wAAAAAAAAABIgEAAHgAAACoXpMPWaHcP7xOyfXm67Q/AAAAPwoBAAAAAAAAASMBAAB4AAAAssWRE0865j/seElZqY63PwAAAD8AAAAAAAAAAAEkAQAAeAAAAOq4scMWR+Y/7HhJWamOtz8AAAA/TgAAAAAAAAABJQEAAHgAAABbn/EjpmDmP+x4SVmpjrc/AAAAP04AAAAAAAAAASYBAAB4AAAAy4UxhDV65j+kc9kMUTq3PwAAAD9eAAAAAAAAAAEnAQAAeAAAAHVfkZSMoOY/YG5pwPjltj8AAAA/XgAAAAAAAAABKAEAAHgAAACCP+HMf8DmP2BuacD45bY/AAAAP24AAAAAAAAAASkBAAB4AAAA8iUhLQ/a5j8YaflzoJG2PwAAAD9uAAAAAAAAAAEqAQAAeAAAAGMMYY2e8+Y/1GOJJ0g9tj8AAAA/fQAAAAAAAAABKwEAAHgAAADU8qDtLQ3nP9RjiSdIPbY/AAAAP30AAAAAAAAAASwBAAB4AAAAqN/QdVkg5z+QXhnb7+i1PwAAAD+NAAAAAAAAAAEtAQAAeAAAABnGENboOec/kF4Z2+/otT8AAAA/jQAAAAAAAAABLgEAAHgAAADtskBeFE3nP0hZqY6XlLU/AAAAP5wAAAAAAAAAAS8BAAB4AAAAJqZgDtxZ5z9IWamOl5S1PwAAAD+cAAAAAAAAAAEwAQAAeAAAAF2ZgL6jZuc/SFmpjpeUtT8AAAA/rAAAAAAAAAABMQEAAHgAAAD5kpCWB23nP0hZqY6XlLU/AAAAP6wAAAAAAAAAATIBAAB4AAAAMoawRs955z9IWamOl5S1PwAAAD+8AAAAAAAAAAEzAQAAeAAAABLW6DnvKYc/Cqcd9q1wyj8AAAA/AAAAAAAAAAABNAEAAHgAAAAmpOVB21uKPwqnHfatcMo/AAAAP8QAAAAAAAAAATUBAAB4AAAAOnLiSceNjT8Kpx32rXDKPwAAAD/UAAAAAAAAAAE2AQAAeAAAACeg76jZX5A/Cqcd9q1wyj8AAAA/1AAAAAAAAAABNwEAAHgAAAAxB+6sz/iRPwqnHfatcMo/AAAAP+MAAAAAAAAAATgBAAB4AAAAywjqtjb3lT8Kpx32rXDKPwAAAD/jAAAAAAAAAAE5AQAAeAAAAN3W5r4iKZk/aKTlz4FGyj8AAAA/8wAAAAAAAAABOgEAAHgAAAB52OLIiSedP2ik5c+BRso/AAAAP/MAAAAAAAAAATsBAAB4AAAAzAZv6jX5oD/Eoa2pVRzKPwAAAD8DAQAAAAAAAAE8AQAAeAAAAODUa/IhK6Q/xKGtqVUcyj8AAAA/AwEAAAAAAAABPQEAAHgAAAD0omj6DV2nPyKfdYMp8sk/AAAAPxIBAAAAAAAAAT4BAAB4AAAAjqRkBHVbqz9+nD1d/cfJPwAAAD8SAQAAAAAAAAE/AQAAeAAAAGQMYY2e864/3pkFN9GdyT8AAAA/IgEAAAAAAAABQAEAAHgAAADfUy6MIayxP96ZBTfRnck/AAAAPyIBAAAAAAAAAUEBAAB4AAAAjSGs0XPesz/emQU30Z3JPwAAAD8yAQAAAAAAAAFCAQAAeAAAAHlVKpaIqrU/3pkFN9GdyT8AAAA/QQEAAAAAAAABQwEAAHgAAACDvCiafkO3P96ZBTfRnck/AAAAP0EBAAAAAAAAAUQBAAB4AAAAjSMnnnTcuD/emQU30Z3JPwAAAD9BAQAAAAAAAAFFAQAAeAAAAJeKJaJqdbo/3pkFN9GdyT8AAAA/UQEAAAAAAAABRgEAAHgAAAD9iqRkBHW7P96ZBTfRnck/AAAAP2ABAAAAAAAAAUcBAAB4AAAAJyUjqNvavD/emQU30Z3JPwAAAD9gAQAAAAAAAAFIAQAAeAAAAKtYIqpWp70/3pkFN9GdyT8AAAA/cAEAAAAAAAABSQEAAHgAAAARWaFs8Ka+P96ZBTfRnck/AAAAP3ABAAAAAAAAAUoBAAB4AAAAl4ygbmtzvz/emQU30Z3JPwAAAD9wAQAAAAAAAAFLAQAAeAAAAA3gTzjzH8A/3pkFN9GdyT8AAAA/gAEAAAAAAAABTAEAAHgAAADQeU+5MIbAP96ZBTfRnck/AAAAP4ABAAAAAAAAAU0BAAB4AAAAkhNPOm7swD/emQU30Z3JPwAAAD+PAQAAAAAAAAFOAQAAeAAAAFStTrurUsE/3pkFN9GdyT8AAAA/nwEAAAAAAAABTwEAAHgAAACmYA7cWZ/BP96ZBTfRnck/AAAAP58BAAAAAAAAAVABAAB4AAAA+BPO/AfswT/emQU30Z3JPwAAAD+fAQAAAAAAAAFRAQAAeAAAAErHjR22OMI/3pkFN9GdyT8AAAA/rwEAAAAAAAABUgEAAHgAAADuLQ1fEtLCP96ZBTfRnck/AAAAP74BAAAAAAAAAVMBAAB4AAAAkpSMoG5rwz/emQU30Z3JPwAAAD++AQAAAAAAAAFUAQAAeAAAAMUUzIE768M/fpw9Xf3HyT8AAAA/zgEAAAAAAAABVQEAAHgAAABoe0vDl4TEP36cPV39x8k/AAAAP84BAAAAAAAAAVYBAAB4AAAA7q5KxRJRxT9+nD1d/cfJPwAAAD/dAQAAAAAAAAFXAQAAeAAAAAL8CWf+A8Y/Ip91gynyyT8AAAA/3QEAAAAAAAABWAEAAHgAAACILwlpedDGPyKfdYMp8sk/AAAAP+0BAAAAAAAAAVkBAAB4AAAADGMIa/Scxz/Eoa2pVRzKPwAAAD/tAQAAAAAAAAFaAQAAeAAAAAJ9R83+gsg/xKGtqVUcyj8AAAA//QEAAAAAAAABWwEAAHgAAABpfcaPmILJP2ik5c+BRso/AAAAP/0BAAAAAAAAAVwBAAB4AAAAXpcF8qJoyj9opOXPgUbKPwAAAD8MAgAAAAAAAAFdAQAAeAAAAMSXhLQ8aMs/aKTlz4FGyj8AAAA/DAIAAAAAAAABXgEAAHgAAAC6scMWR07MP2ik5c+BRso/AAAAPxwCAAAAAAAAAV8BAAB4AAAAPuXCGMIazT9opOXPgUbKPwAAAD8cAgAAAAAAAAFgAQAAeAAAAKblQdtbGs4/aKTlz4FGyj8AAAA/LAIAAAAAAAABYQEAAHgAAAAqGUHd1ubOP8ShralVHMo/AAAAPzsCAAAAAAAAAWIBAAB4AAAAXJmAvqNmzz8in3WDKfLJPwAAAD87AgAAAAAAAAFjAQAAeAAAACAzgD/hzM8/fpw9Xf3HyT8AAAA/SwIAAAAAAAABZAEAAHgAAADizH/AHjPQP96ZBTfRnck/AAAAP0sCAAAAAAAAAWUBAAB4AAAAUrO/IK5M0D/emQU30Z3JPwAAAD9LAgAAAAAAAAFmAQAAeAAAAMOZ/4A9ZtA/OpfNEKVzyT8AAAA/WgIAAAAAAAABZwEAAHgAAAD7jB8xBXPQPzqXzRClc8k/AAAAP1oCAAAAAAAAAWgBAAB4AAAAbHNfkZSM0D86l80QpXPJPwAAAD9qAgAAAAAAAAFpAQAAeAAAAKRmf0FcmdA/OpfNEKVzyT8AAAA/agIAAAAAAAABagEAAHgAAACkZn9BXJnQP5aUlep4Sck/AAAAP3oCAAAAAAAAAWsBAAB4AAAA3Fmf8SOm0D+WlJXqeEnJPwAAAD96AgAAAAAAAAFsAQAAeAAAABVNv6HrstA/lpSV6nhJyT8AAAA/iQIAAAAAAAABbQEAAHgAAABNQN9Rs7/QP5aUlep4Sck/AAAAP5kCAAAAAAAAAW4BAAB4AAAA9hk/Ygrm0D/0kV3ETB/JPwAAAD+ZAgAAAAAAAAFvAQAAeAAAAC4NXxLS8tA/9JFdxEwfyT8AAAA/qQIAAAAAAAABcAEAAHgAAACf855yYQzRP/SRXcRMH8k/AAAAP6kCAAAAAAAAAXEBAAB4AAAA2Oa+IikZ0T/0kV3ETB/JPwAAAD+4AgAAAAAAAAFyAQAAeAAAABDa3tLwJdE/9JFdxEwfyT8AAAA/uAIAAAAAAAABcwEAAHgAAABIzf6CuDLRP/SRXcRMH8k/AAAAP8gCAAAAAAAAAXQBAAB4AAAAgMAeM4A/0T9SjyWeIPXIPwAAAD/IAgAAAAAAAAF1AQAAeAAAALmzPuNHTNE/Uo8lniD1yD8AAAA/1wIAAAAAAAABdgEAAHgAAAAqmn5D12XRP1KPJZ4g9cg/AAAAP9cCAAAAAAAAAXcBAAB4AAAAYo2e855y0T9SjyWeIPXIPwAAAD/nAgAAAAAAAAF4AQAAeAAAANJz3lMujNE/Uo8lniD1yD8AAAA/5wIAAAAAAAABeQEAAHgAAAB7TT5khbLRP1KPJZ4g9cg/AAAAP/cCAAAAAAAAAXoBAAB4AAAAJCeedNzY0T9SjyWeIPXIPwAAAD/3AgAAAAAAAAF7AQAAeAAAAAX0HTX7C9I/Uo8lniD1yD8AAAA/BgMAAAAAAAABfAEAAHgAAADnwJ31GT/SP1KPJZ4g9cg/AAAAPwYDAAAAAAAAAX0BAAB4AAAAcWd9xo+Y0j9SjyWeIPXIPwAAAD8WAwAAAAAAAAF+AQAAeAAAAFI0/Yauy9I/Uo8lniD1yD8AAAA/FgMAAAAAAAABfwEAAHgAAABr9Jz3lAvTP/SRXcRMH8k/AAAAPyYDAAAAAAAAAYABAAB4AAAAvadcGENY0z/0kV3ETB/JPwAAAD8mAwAAAAAAAAGBAQAAeAAAANdn/IgpmNM/lpSV6nhJyT8AAAA/NQMAAAAAAAABggEAAHgAAACAQVyZgL7TP5aUlep4Sck/AAAAPzUDAAAAAAAAAYMBAAB4AAAAKRu8qdfk0z+WlJXqeEnJPwAAAD9FAwAAAAAAAAGEAQAAeAAAANL0G7ouC9Q/lpSV6nhJyT8AAAA/RQMAAAAAAAABhQEAAHgAAAB7znvKhTHUP5aUlep4Sck/AAAAP1QDAAAAAAAAAYYBAAB4AAAAs8Gbek0+1D+WlJXqeEnJPwAAAD9UAwAAAAAAAAGHAQAAeAAAACSo29rcV9Q/lpSV6nhJyT8AAAA/ZAMAAAAAAAABiAEAAHgAAABdm/uKpGTUP5aUlep4Sck/AAAAP3QDAAAAAAAAAYkBAAB4AAAAlI4bO2xx1D+WlJXqeEnJPwAAAD90AwAAAAAAAAGKAQAAeAAAAMyBO+szftQ/lpSV6nhJyT8AAAA/owMAAAAAAAABiwEAAHgAAAB2W5v7iqTUP5aUlep4Sck/AAAAP6MDAAAAAAAAAYwBAAB4AAAA5kHbWxq+1D+WlJXqeEnJPwAAAD+jAwAAAAAAAAGNAQAAeAAAAFcoG7yp19Q/lpSV6nhJyT8AAAA/sgMAAAAAAAABjgEAAHgAAABw6LoskBfVP5aUlep4Sck/AAAAP8IDAAAAAAAAAY8BAAB4AAAAUrU67a5K1T+WlJXqeEnJPwAAAD/CAwAAAAAAAAGQAQAAeAAAAPuOmv0FcdU/lpSV6nhJyT8AAAA/wgMAAAAAAAABkQEAAHgAAADcWxq+JKTVP5aUlep4Sck/AAAAP9EDAAAAAAAAAZIBAAB4AAAAvSiafkPX1T+WlJXqeEnJPwAAAD/hAwAAAAAAAAGTAQAAeAAAANfoOe8pF9Y/lpSV6nhJyT8AAAA/4QMAAAAAAAABlAEAAHgAAAC4tbmvSErWP5aUlep4Sck/AAAAP+EDAAAAAAAAAZUBAAB4AAAAmoI5cGd91j+WlJXqeEnJPwAAAD/xAwAAAAAAAAGWAQAAeAAAAEJcmYC+o9Y/lpSV6nhJyT8AAAA/AAQAAAAAAAABlwEAAHgAAADsNfmQFcrWP5aUlep4Sck/AAAAPwAEAAAAAAAAAZgBAAB4AAAAIykZQd3W1j+WlJXqeEnJPwAAAD8QBAAAAAAAAAGZAQAAeAAAAJQPWaFs8NY/lpSV6nhJyT8AAAA/EAQAAAAAAAABmgEAAHgAAADNAnlRNP3WP5aUlep4Sck/AAAAPy8EAAAAAAAAAZsBAAB4AAAAO27ssMWRkz8PpXPZDFHaPwAAAD8AAAAAAAAAAAGcAQAAeAAAADtu7LDFkZM/YaaP7CJm2j8AAAA/PwAAAAAAAAABnQEAAHgAAAA7buywxZGTP7Onq/84e9o/AAAAP04AAAAAAAAAAZ4BAAB4AAAAv6HrskBelD+zp6v/OHvaPwAAAD9eAAAAAAAAAAGfAQAAeAAAAL+h67JAXpQ/BanHEk+Q2j8AAAA/bgAAAAAAAAABoAEAAHgAAABF1eq0uyqVPwWpxxJPkNo/AAAAP40AAAAAAAAAAaEBAAB4AAAAywjqtjb3lT8FqccST5DaPwAAAD+dAAAAAAAAAAGiAQAAeAAAAE886bixw5Y/V6rjJWWl2j8AAAA/nQAAAAAAAAABowEAAHgAAABbo+e8p1yYP1eq4yVlpdo/AAAAP6wAAAAAAAAAAaQBAAB4AAAA3dbmviIpmT9XquMlZaXaPwAAAD+8AAAAAAAAAAGlAQAAeAAAAOk95cIYwpo/qav/OHu62j8AAAA/vAAAAAAAAAABpgEAAHgAAABtceTEk46bP6mr/zh7uto/AAAAP8sAAAAAAAAAAacBAAB4AAAA/QviygT0nT+pq/84e7raPwAAAD/LAAAAAAAAAAGoAQAAeAAAAAhtb2n4kqA/qav/OHu62j8AAAA/2wAAAAAAAAABqQEAAHgAAADWbW3uK5KiP6mr/zh7uto/AAAAP9sAAAAAAAAAAaoBAAB4AAAAom5rc1+RpD+pq/84e7raPwAAAD/bAAAAAAAAAAGrAQAAeAAAADAJaXnQ9qY/qav/OHu62j8AAAA/6wAAAAAAAAABrAEAAHgAAAA8cGd9xo+oP6mr/zh7uto/AAAAP+sAAAAAAAAAAa0BAAB4AAAAgj1mAH/CqT+pq/84e7raPwAAAD/6AAAAAAAAAAGuAQAAeAAAAI6kZAR1W6s/qav/OHu62j8AAAA/CgEAAAAAAAABrwEAAHgAAAAQ2GMG8CesP6mr/zh7uto/AAAAPwoBAAAAAAAAAbABAAB4AAAAHD9iCubArT+pq/84e7raPwAAAD8aAQAAAAAAAAGxAQAAeAAAAKByYQxhja4/qav/OHu62j8AAAA/GgEAAAAAAAABsgEAAHgAAAAmpmAO3FmvP6mr/zh7uto/AAAAPykBAAAAAAAAAbMBAAB4AAAA6D9gjxnArz+pq/84e7raPwAAAD8pAQAAAAAAAAG0AQAAeAAAANbsL4grE7A/qav/OHu62j8AAAA/OQEAAAAAAAABtQEAAHgAAAC3ua9ISkawP6mr/zh7uto/AAAAP1gBAAAAAAAAAbYBAAB4AAAAeVOvyYessD+pq/84e7raPwAAAD+pBQAAAAAAAAG3AQAAeAAAAB26LgvkRbE/V6rjJWWl2j8AAAA/uQUAAAAAAAABuAEAAHgAAADfUy6MIayxP1eq4yVlpdo/AAAAP7kFAAAAAAAAAbkBAAB4AAAAou0tDV8Ssj9XquMlZaXaPwAAAD/JBQAAAAAAAAG6AQAAeAAAAEZUrU67q7I/BanHEk+Q2j8AAAA/yQUAAAAAAAABuwEAAHgAAAAJ7qzP+BGzPwWpxxJPkNo/AAAAP9gFAAAAAAAAAbwBAAB4AAAArFQsEVWrsz+zp6v/OHvaPwAAAD/YBQAAAAAAAAG9AQAAeAAAAG7uK5KSEbQ/s6er/zh72j8AAAA/6AUAAAAAAAABvgEAAHgAAABQu6tSsUS0P7Onq/84e9o/AAAAP+gFAAAAAAAAAb8BAAB4AAAAMYgrE9B3tD9hpo/sImbaPwAAAD/3BQAAAAAAAAHAAQAAeAAAAPQhK5QN3rQ/YaaP7CJm2j8AAAA/9wUAAAAAAAABwQEAAHgAAADV7qpULBG1P2Gmj+wiZto/AAAAPwcGAAAAAAAAAcIBAAB4AAAAtrsqFUtEtT9hpo/sImbaPwAAAD8XBgAAAAAAAAHDAQAAeAAAAJiIqtVpd7U/D6Vz2QxR2j8AAAA/JgYAAAAAAAABxAEAAHgAAAB5VSqWiKq1Pw+lc9kMUdo/AAAAPyYGAAAAAAAAAcUBAAB4AAAAPO8pF8YQtj8PpXPZDFHaPwAAAD82BgAAAAAAAAHGAQAAeAAAABy8qdfkQ7Y/D6Vz2QxR2j8AAAA/NgYAAAAAAAABxwEAAHgAAADfValYIqq2Pw+lc9kMUdo/AAAAP0YGAAAAAAAAAcgBAAB4AAAAg7womn5Dtz8PpXPZDFHaPwAAAD9GBgAAAAAAAAHJAQAAeAAAAEVWKBu8qbc/D6Vz2QxR2j8AAAA/VQYAAAAAAAABygEAAHgAAADLiScdN3a4Pw+lc9kMUdo/AAAAP2UGAAAAAAAAAcsBAAB4AAAAMYqm39B1uT8PpXPZDFHaPwAAAD9lBgAAAAAAAAHMAQAAeAAAANXwJSEtD7o/D6Vz2QxR2j8AAAA/dAYAAAAAAAABzQEAAHgAAABZJCUjqNu6P2Gmj+wiZto/AAAAP3QGAAAAAAAAAc4BAAB4AAAA31ckJSOouz9hpo/sImbaPwAAAD+EBgAAAAAAAAHPAQAAeAAAAEVYo+e8p7w/YaaP7CJm2j8AAAA/hAYAAAAAAAAB0AEAAHgAAACrWCKqVqe9P2Gmj+wiZto/AAAAP5QGAAAAAAAAAdEBAAB4AAAAEVmhbPCmvj9hpo/sImbaPwAAAD+UBgAAAAAAAAHSAQAAeAAAAJeMoG5rc78/YaaP7CJm2j8AAAA/owYAAAAAAAAB0wEAAHgAAAAN4E848x/AP2Gmj+wiZto/AAAAP6MGAAAAAAAAAdQBAAB4AAAAX5MPWaFswD9hpo/sImbaPwAAAD+zBgAAAAAAAAHVAQAAeAAAALFGz3lPucA/YaaP7CJm2j8AAAA/swYAAAAAAAAB1gEAAHgAAAAD+o6a/QXBP2Gmj+wiZto/AAAAP8MGAAAAAAAAAdcBAAB4AAAAVK1Ou6tSwT9hpo/sImbaPwAAAD/DBgAAAAAAAAHYAQAAeAAAADV6znvKhcE/YaaP7CJm2j8AAAA/0gYAAAAAAAAB2QEAAHgAAAAXR0486bjBP2Gmj+wiZto/AAAAP9IGAAAAAAAAAdoBAAB4AAAAafoNXZcFwj9hpo/sImbaPwAAAD/iBgAAAAAAAAHbAQAAeAAAANngTb0mH8I/YaaP7CJm2j8AAAA/4gYAAAAAAAAB3AEAAHgAAAArlA3e1GvCP2Gmj+wiZto/AAAAP/EGAAAAAAAAAd0BAAB4AAAADWGNnvOewj9hpo/sImbaPwAAAD/xBgAAAAAAAAHeAQAAeAAAAF8UTb+h68I/YaaP7CJm2j8AAAA/9gYAAAAAAAAB3wEAAHgAAACxxwzgTzjDP2Gmj+wiZto/AAAAP/YGAAAAAAAAAeABAAB4AAAAA3vMAP6Ewz9hpo/sImbaPwAAAD8GBwAAAAAAAAHhAQAAeAAAAFUujCGs0cM/s6er/zh72j8AAAA/FQcAAAAAAAAB4gEAAHgAAAAWyIui6TfEP7Onq/84e9o/AAAAPxUHAAAAAAAAAeMBAAB4AAAA2WGLIyeexD+zp6v/OHvaPwAAAD8lBwAAAAAAAAHkAQAAeAAAAJz7iqRkBMU/s6er/zh72j8AAAA/JQcAAAAAAAAB5QEAAHgAAADurkrFElHFP7Onq/84e9o/AAAAPyUHAAAAAAAAAeYBAAB4AAAAQGIK5sCdxT+zp6v/OHvaPwAAAD81BwAAAAAAAAHnAQAAeAAAAJIVygZv6sU/s6er/zh72j8AAAA/NQcAAAAAAAAB6AEAAHgAAABz4knHjR3GP7Onq/84e9o/AAAAP0QHAAAAAAAAAekBAAB4AAAAxZUJ6Dtqxj+zp6v/OHvaPwAAAD9UBwAAAAAAAAHqAQAAeAAAAKZiiahancY/s6er/zh72j8AAAA/VAcAAAAAAAAB6wEAAHgAAAAXSckI6rbGP7Onq/84e9o/AAAAP1QHAAAAAAAAAewBAAB4AAAA9xVJyQjqxj+zp6v/OHvaPwAAAD9jBwAAAAAAAAHtAQAAeAAAAGj8iCmYA8c/s6er/zh72j8AAAA/YwcAAAAAAAAB7gEAAHgAAABJyQjqtjbHP7Onq/84e9o/AAAAP3MHAAAAAAAAAe8BAAB4AAAAK5aIqtVpxz+zp6v/OHvaPwAAAD9zBwAAAAAAAAHwAQAAeAAAAJt8yAplg8c/s6er/zh72j8AAAA/gwcAAAAAAAAB8QEAAHgAAADtL4grE9DHP7Onq/84e9o/AAAAP4MHAAAAAAAAAfIBAAB4AAAAz/wH7DEDyD+zp6v/OHvaPwAAAD+SBwAAAAAAAAHzAQAAeAAAACGwxwzgT8g/s6er/zh72j8AAAA/ogcAAAAAAAAB9AEAAHgAAABzY4ctjpzIP7Onq/84e9o/AAAAP6IHAAAAAAAAAfUBAAB4AAAApuPGDlscyT+zp6v/OHvaPwAAAD+yBwAAAAAAAAH2AQAAeAAAAGl9xo+Ygsk/s6er/zh72j8AAAA/sgcAAAAAAAAB9wEAAHgAAAAqF8YQ1ujJP7Onq/84e9o/AAAAP8EHAAAAAAAAAfgBAAB4AAAAfMqFMYQ1yj+zp6v/OHvaPwAAAD/BBwAAAAAAAAH5AQAAeAAAAM59RVIygso/s6er/zh72j8AAAA/0QcAAAAAAAAB+gEAAHgAAACRF0XTb+jKP7Onq/84e9o/AAAAP9EHAAAAAAAAAfsBAAB4AAAA48oE9B01yz+zp6v/OHvaPwAAAD/gBwAAAAAAAAH8AQAAeAAAAMSXhLQ8aMs/s6er/zh72j8AAAA/4AcAAAAAAAAB/QEAAHgAAAAWS0TV6rTLP7Onq/84e9o/AAAAP/AHAAAAAAAAAf4BAAB4AAAAhzGENXrOyz+zp6v/OHvaPwAAAD/wBwAAAAAAAAH/AQAAeAAAAPgXxJUJ6Ms/s6er/zh72j8AAAA/AAgAAAAAAAABAAIAAHgAAADZ5ENWKBvMP7Onq/84e9o/AAAAPwAIAAAAAAAAAQECAAB4AAAAurHDFkdOzD+zp6v/OHvaPwAAAD8PCAAAAAAAAAECAgAAeAAAACqYA3fWZ8w/YaaP7CJm2j8AAAA/DwgAAAAAAAABAwIAAHgAAACafkPXZYHMP2Gmj+wiZto/AAAAPx8IAAAAAAAAAQQCAAB4AAAADGWDN/WazD9hpo/sImbaPwAAAD8fCAAAAAAAAAEFAgAAeAAAAHxLw5eEtMw/YaaP7CJm2j8AAAA/LwgAAAAAAAABBgIAAHgAAABeGENYo+fMP2Gmj+wiZto/AAAAPz4IAAAAAAAAAQcCAAB4AAAAzv6CuDIBzT8PpXPZDFHaPwAAAD8+CAAAAAAAAAEIAgAAeAAAALDLAnlRNM0/D6Vz2QxR2j8AAAA/TggAAAAAAAABCQIAAHgAAACQmII5cGfNP7+jV8b2O9o/AAAAP10IAAAAAAAAAQoCAAB4AAAA4ktCWh60zT9tojuz4CbaPwAAAD9dCAAAAAAAAAELAgAAeAAAAMQYwho9580/HaEfoMoR2j8AAAA/bQgAAAAAAAABDAIAAHgAAAAUzIE76zPOPx2hH6DKEdo/AAAAP20IAAAAAAAAAQ0CAAB4AAAAaH9BXJmAzj8doR+gyhHaPwAAAD9tCAAAAAAAAAEOAgAAeAAAAEpMwRy4s84/y58DjbT82T8AAAA/fQgAAAAAAAABDwIAAHgAAAAqGUHd1ubOP8ufA420/Nk/AAAAP4wIAAAAAAAAARACAAB4AAAAmv+APWYAzz97nud5nufZPwAAAD+MCAAAAAAAAAERAgAAeAAAAHzMAP6EM88/e57neZ7n2T8AAAA/nAgAAAAAAAABEgIAAHgAAADuskBeFE3PPymdy2aI0tk/AAAAP5wIAAAAAAAAARMCAAB4AAAAXJmAvqNmzz8pnctmiNLZPwAAAD+sCAAAAAAAAAEUAgAAeAAAAM5/wB4zgM8/KZ3LZojS2T8AAAA/rAgAAAAAAAABFQIAAHgAAAA+ZgB/wpnPP9ebr1Nyvdk/AAAAP7sIAAAAAAAAARYCAAB4AAAAsExA31Gzzz/Xm69Tcr3ZPwAAAD+7CAAAAAAAAAEXAgAAeAAAACAzgD/hzM8/hZqTQFyo2T8AAAA/9wgAAAAAAAABGAIAAHgAAACSGcCfcObPP4Wak0BcqNk/AAAAPwYJAAAAAAAAARkCAAB4AAAAAAAAAAAA0D+FmpNAXKjZPwAAAD8GCQAAAAAAAAEaAgAAeAAAADnzH7DHDNA/M5l3LUaT2T8AAAA/FgkAAAAAAAABGwIAAHgAAABx5j9gjxnQPzOZdy1Gk9k/AAAAPxYJAAAAAAAAARwCAAB4AAAAqtlfEFcm0D8zmXctRpPZPwAAAD8mCQAAAAAAAAEdAgAAeAAAAOLMf8AeM9A/M5l3LUaT2T8AAAA/NQkAAAAAAAABHgIAAHgAAADizH/AHjPQP+GXWxowftk/AAAAPzUJAAAAAAAAAR8CAAB4AAAAG8CfcOY/0D/hl1saMH7ZPwAAAD9FCQAAAAAAAAEgAgAAeAAAAFKzvyCuTNA/kZY/Bxpp2T8AAAA/dAkAAAAAAAABIQIAAHgAAACKpt/QdVnQP5GWPwcaadk/AAAAP3QJAAAAAAAAASICAAB4AAAAw5n/gD1m0D8/lSP0A1TZPwAAAD+DCQAAAAAAAAEjAgAAeAAAAPuMHzEFc9A/75MH4e0+2T8AAAA/gwkAAAAAAAABJAIAAHgAAABsc1+RlIzQP52S683XKdk/AAAAP5MJAAAAAAAAASUCAAB4AAAA3Fmf8SOm0D9Lkc+6wRTZPwAAAD+TCQAAAAAAAAEmAgAAeAAAAE1A31Gzv9A/qY6XlJXq2D8AAAA/owkAAAAAAAABJwIAAHgAAAC+Jh+yQtnQP1mNe4F/1dg/AAAAP6MJAAAAAAAAASgCAAB4AAAALg1fEtLy0D8HjF9uacDYPwAAAD+yCQAAAAAAAAEpAgAAeAAAAGcAf8KZ/9A/tYpDW1Or2D8AAAA/wgkAAAAAAAABKgIAAHgAAABnAH/Cmf/QP2OJJ0g9ltg/AAAAPwAKAAAAAAAAASsCAAB4AAAAZwB/wpn/0D8RiAs1J4HYPwAAAD8QCgAAAAAAAAEsAgAAeAAAAGcAf8KZ/9A/wYbvIRFs2D8AAAA/IAoAAAAAAAABLQIAAHgAAABnAH/Cmf/QP2+F0w77Vtg/AAAAPyAKAAAAAAAAAS4CAAB4AAAAZwB/wpn/0D8dhLf75EHYPwAAAD8vCgAAAAAAAAEvAgAAeAAAAGcAf8KZ/9A/zYKb6M4s2D8AAAA/PwoAAAAAAAABMAIAAHgAAABnAH/Cmf/QP3uBf9W4F9g/AAAAP08KAAAAAAAAATECAAB4AAAAZwB/wpn/0D8rgGPCogLYPwAAAD9PCgAAAAAAAAEyAgAAeAAAAGcAf8KZ/9A/2X5Hr4zt1z8AAAA/XgoAAAAAAAABMwIAAHgAAAAuDV8S0vLQP4d9K5x22Nc/AAAAP24KAAAAAAAAATQCAAB4AAAA9hk/Ygrm0D81fA+JYMPXPwAAAD9uCgAAAAAAAAE1AgAAeAAAAIYz/wF7zNA/k3nXYjSZ1z8AAAA/fQoAAAAAAAABNgIAAHgAAADcWZ/xI6bQP0F4u08ehNc/AAAAP30KAAAAAAAAATcCAAB4AAAANIA/4cx/0D/vdp88CG/XPwAAAD+NCgAAAAAAAAE4AgAAeAAAAFKzvyCuTNA/n3WDKfJZ1z8AAAA/nQoAAAAAAAABOQIAAHgAAAAgM4A/4czPP/tySwPGL9c/AAAAP50KAAAAAAAAAToCAAB4AAAAfMwA/oQzzz+rcS/wrxrXPwAAAD+dCgAAAAAAAAE7AgAAeAAAAPaYAfwJZ84/CW/3yYPw1j8AAAA/rAoAAAAAAAABPAIAAHgAAAByZQL6jprNP2Vsv6NXxtY/AAAAP6wKAAAAAAAAAT0CAAB4AAAA7DED+BPOzD8Ta6OQQbHWPwAAAD+8CgAAAAAAAAE+AgAAeAAAAGj+A/aYAcw/cWhrahWH1j8AAAA/zAoAAAAAAAABPwIAAHgAAADEl4S0PGjLP81lM0TpXNY/AAAAP8wKAAAAAAAAAUACAAB4AAAAsErFElG1yj99ZBcx00fWPwAAAD/MCgAAAAAAAAFBAgAAeAAAAHzKhTGENco/K2P7Hb0y1j8AAAA/2woAAAAAAAABQgIAAHgAAABpfcaPmILJP9th3wqnHdY/AAAAP+sKAAAAAAAAAUMCAAB4AAAANf2GrssCyT+JYMP3kAjWPwAAAD/rCgAAAAAAAAFEAgAAeAAAAHNjhy2OnMg/iWDD95AI1j8AAAA/+goAAAAAAAABRQIAAHgAAAAhsMcM4E/IPzdfp+R689U/AAAAP/oKAAAAAAAAAUYCAAB4AAAAP+NHTMEcyD/nXYvRZN7VPwAAAD8TCwAAAAAAAAFHAgAAeAAAAO0viCsT0Mc/512L0WTe1T8AAAA/EwsAAAAAAAABSAIAAHgAAAAMYwhr9JzHP+ddi9Fk3tU/AAAAPyMLAAAAAAAAAUkCAAB4AAAAK5aIqtVpxz/nXYvRZN7VPwAAAD8jCwAAAAAAAAFKAgAAeAAAANniyIknHcc/lVxvvk7J1T8AAAA/MgsAAAAAAAABSwIAAHgAAACILwlpedDGP5Vcb75OydU/AAAAPzILAAAAAAAAAUwCAAB4AAAAxZUJ6Dtqxj9DW1OrOLTVPwAAAD9CCwAAAAAAAAFNAgAAeAAAACEviqbf0MU/Q1tTqzi01T8AAAA/UgsAAAAAAAABTgIAAHgAAABelYolomrFP/FZN5gin9U/AAAAP1ILAAAAAAAAAU8CAAB4AAAAKxVLRNXqxD/xWTeYIp/VPwAAAD9SCwAAAAAAAAFQAgAAeAAAAIeuywJ5UcQ/oVgbhQyK1T8AAAA/YQsAAAAAAAABUQIAAHgAAADkR0zBHLjDP6FYG4UMitU/AAAAP2ELAAAAAAAAAVICAAB4AAAAQOHMf8Aewz+hWBuFDIrVPwAAAD9xCwAAAAAAAAFTAgAAeAAAACuUDd7Ua8I/T1f/cfZ01T8AAAA/cQsAAAAAAAABVAIAAHgAAACmYA7cWZ/BP09X/3H2dNU/AAAAP4ALAAAAAAAAAVUCAAB4AAAAA/qOmv0FwT9PV/9x9nTVPwAAAD+ACwAAAAAAAAFWAgAAeAAAAO6sz/gRU8A/T1f/cfZ01T8AAAA/kAsAAAAAAAABVwIAAHgAAAB3WSAviqa/P09X/3H2dNU/AAAAP5ALAAAAAAAAAVgCAAB4AAAAL4whrNFzvj9PV/9x9nTVPwAAAD+gCwAAAAAAAAFZAgAAeAAAAKtYIqpWp70/T1f/cfZ01T8AAAA/oAsAAAAAAAABWgIAAHgAAABliyMnnnS8P09X/3H2dNU/AAAAP68LAAAAAAAAAVsCAAB4AAAA31ckJSOouz9PV/9x9nTVPwAAAD+/CwAAAAAAAAFcAgAAeAAAAHlXpWKJqLo/T1f/cfZ01T8AAAA/vwsAAAAAAAABXQIAAHgAAADzI6ZgDty5P/1V417gX9U/AAAAP88LAAAAAAAAAV4CAAB4AAAAjSMnnnTcuD/9VeNe4F/VPwAAAD/PCwAAAAAAAAFfAgAAeAAAAGSJqFqddrc//VXjXuBf1T8AAAA/3gsAAAAAAAABYAIAAHgAAAD9iCmYA3e2P/1V417gX9U/AAAAP94LAAAAAAAAAWECAAB4AAAAtrsqFUtEtT/9VeNe4F/VPwAAAD/eCwAAAAAAAAFiAgAAeAAAAI0hrNFz3rM//VXjXuBf1T8AAAA/7gsAAAAAAAABYwIAAHgAAABGVK1Ou6uyP/1V417gX9U/AAAAP/0LAAAAAAAAAWQCAAB4AAAAO+2uSsUSsT/9VeNe4F/VPwAAAD/9CwAAAAAAAAFlAgAAeAAAAGQMYY2e864/T1f/cfZ01T8AAAA//QsAAAAAAAABZgIAAHgAAABOPmSFssGrP/FZN5gin9U/AAAAPw0MAAAAAAAAAWcCAAB4AAAAwKNmf0FcqT9DW1OrOLTVPwAAAD8NDAAAAAAAAAFoAgAAeAAAAG5vafiSkKY/Q1tTqzi01T8AAAA/HQwAAAAAAAABaQIAAHgAAACibmtzX5GkP5Vcb75OydU/AAAAPx0MAAAAAAAAAWoCAAB4AAAAmAdtb2n4oj/nXYvRZN7VPwAAAD8sDAAAAAAAAAFrAgAAeAAAAFA6buywxaE/512L0WTe1T8AAAA/PAwAAAAAAAABbAIAAHgAAAAIbW9p+JKgPzdfp+R689U/AAAAPzwMAAAAAAAAAW0CAAB4AAAAgT/hzH/Anj+JYMP3kAjWPwAAAD88DAAAAAAAAAFuAgAAeAAAAHnY4siJJ50/iWDD95AI1j8AAAA/TAwAAAAAAAABbwIAAHgAAABtceTEk46bP4lgw/eQCNY/AAAAP0wMAAAAAAAAAXACAAB4AAAA6T3lwhjCmj/bYd8Kpx3WPwAAAD9bDAAAAAAAAAFxAgAAeAAAAN3W5r4iKZk/22HfCqcd1j8AAAA/awwAAAAAAAABcgIAAHgAAABbo+e8p1yYP9th3wqnHdY/AAAAP2sMAAAAAAAAAXMCAAB4AAAATzzpuLHDlj/bYd8Kpx3WPwAAAD96DAAAAAAAAAF0AgAAeAAAAL+h67JAXpQ/K2P7Hb0y1j8AAAA/egwAAAAAAAABdQIAAHgAAAC3Ou2uSsWSP31kFzHTR9Y/AAAAP4oMAAAAAAAAAXYCAAB4AAAAQtngTb0mjz99ZBcx00fWPwAAAD+KDAAAAAAAAAF3AgAAeAAAACak5UHbW4o/zWUzROlc1j8AAAA/mgwAAAAAAAABeAIAAHgAAAAKb+o1+ZCFPx9nT1f/cdY/AAAAP5oMAAAAAAAAAXkCAAB4AAAA7jnvKRfGgD9xaGtqFYfWPwAAAD+pDAAAAAAAAAF6AgAAeAAAAKzX5ENWKHs/cWhrahWH1j8AAAA/qQwAAAAAAAABewIAAHgAAACcCeg7avZ3P3Foa2oVh9Y/AAAAP7kMAAAAAAAAAXwCAAB4AAAAhDvrM37EdD/DaYd9K5zWPwAAAD+5DAAAAAAAAAF9AgAAeAAAAGxt7iuSknE/w2mHfSuc1j8AAAA/yQwAAAAAAAABfgIAAHgAAAC4PuNHTMFsP8Nph30rnNY/AAAAP8kMAAAAAAAAAX8CAAB4AAAAuD7jR0zBbD8Ta6OQQbHWPwAAAD/oDAAAAAAAAAGAAgAAeAAAALg+40dMwWw/t23btm3b1j8AAAA/+g0AAAAAAAABgQIAAHgAAAC4PuNHTMFsP6txL/CvGtc/AAAAPwoOAAAAAAAAAYICAAB4AAAAuD7jR0zBbD9NdGcW3ETXPwAAAD8KDgAAAAAAAAGDAgAAeAAAALg+40dMwWw/73afPAhv1z8AAAA/GQ4AAAAAAAABhAIAAHgAAACEO+szfsR0P5N512I0mdc/AAAAPxkOAAAAAAAAAYUCAAB4AAAAnAnoO2r2dz+HfSucdtjXPwAAAD8pDgAAAAAAAAGGAgAAeAAAAJwJ6Dtq9nc/K4BjwqIC2D8AAAA/KQ4AAAAAAAABhwIAAHgAAADEpeFLQlp+P82Cm+jOLNg/AAAAPzkOAAAAAAAAAYgCAAB4AAAAxKXhS0Jafj9vhdMO+1bYPwAAAD85DgAAAAAAAAGJAgAAeAAAAO457ykXxoA/EYgLNSeB2D8AAAA/SA4AAAAAAAABigIAAHgAAADyoO0tDV+CP7WKQ1tTq9g/AAAAP0gOAAAAAAAAAYsCAAB4AAAA/gfsMQP4gz8HjF9uacDYPwAAAD9YDgAAAAAAAAGMAgAAeAAAAApv6jX5kIU/qY6XlJXq2D8AAAA/WA4AAAAAAAABjQIAAHgAAAAS1ug57ymHP/uPs6er/9g/AAAAP2cOAAAAAAAAAY4CAAB4AAAAHj3nPeXCiD+dkuvN1ynZPwAAAD93DgAAAAAAAAGPAgAAeAAAACak5UHbW4o/75MH4e0+2T8AAAA/dw4AAAAAAAABkAIAAHgAAAA6cuJJx42NP+GXWxowftk/AAAAP3cOAAAAAAAAAZECAAB4AAAAQtngTb0mjz+FmpNAXKjZPwAAAD+HDgAAAAAAAAGSAgAAeAAAAK3T7qpULJE/KZ3LZojS2T8AAAA/lg4AAAAAAAABkwIAAHgAAAAxB+6sz/iRP8ufA420/Nk/AAAAP5YOAAAAAAAAAZQCAAB4AAAAO27ssMWRkz9tojuz4CbaPwAAAD+mDgAAAAAAAAGVAgAAeAAAADtu7LDFkZM/v6NXxvY72j8AAAA/pg4AAAAAAAABlgIAAHgAAAC/oeuyQF6UPw+lc9kMUdo/AAAAP7YOAAAAAAAAAZcCAAB4AAAAv6HrskBelD9hpo/sImbaPwAAAD+2DgAAAAAAAAGYAgAAeAAAAEXV6rS7KpU/s6er/zh72j8AAAA/xQ4AAAAAAAABmQIAAHgAAAC3tzR8SUjbP+G0w74VTts/AAAAPwAAAAAAAAAAAZoCAAB4AAAA76pULBFV2z8ztt/RK2PbPwAAAD9OAAAAAAAAAAGbAgAAeAAAAGCRlIygbts/17gX+FeN2z8AAAA/TgAAAAAAAAABnAIAAHgAAACZhLQ8aHvbPyW6Mwtuots/AAAAP14AAAAAAAAAAZ0CAAB4AAAAQV4UTb+h2z/JvGsxmszbPwAAAD9eAAAAAAAAAAGeAgAAeAAAALJEVK1Ou9s/vcC/atwL3D8AAAA/bgAAAAAAAAABnwIAAHgAAABbHrS9peHbP2HD95AINtw/AAAAP24AAAAAAAAAAaACAAB4AAAABPgTzvwH3D8Bxi+3NGDcPwAAAD99AAAAAAAAAAGhAgAAeAAAAHXeUy6MIdw/98mD8Haf3D8AAAA/fQAAAAAAAAABogIAAHgAAAAeuLM+40fcP5vMuxajydw/AAAAP40AAAAAAAAAAaMCAAB4AAAAj57znnJh3D+N0A9Q5QjdPwAAAD+NAAAAAAAAAAGkAgAAeAAAAHBrc1+RlNw/MdNHdhEz3T8AAAA/nQAAAAAAAAABpQIAAHgAAADhUbO/IK7cP9PVf5w9Xd0/AAAAP50AAAAAAAAAAaYCAAB4AAAAUDjzH7DH3D/J2dPVf5zdPwAAAD+sAAAAAAAAAAGnAgAAeAAAAMEeM4A/4dw/G9vv6JWx3T8AAAA/rAAAAAAAAAABqAIAAHgAAAAyBXPgzvrcP7vdJw/C290/AAAAP7wAAAAAAAAAAakCAAB4AAAAa/iSkJYH3T8N30Mi2PDdPwAAAD+8AAAAAAAAAAGqAgAAeAAAANve0vAlId0/r+F7SAQb3j8AAAA/ywAAAAAAAAABqwIAAHgAAAAT0vKg7S3dPwHjl1saMN4/AAAAP8sAAAAAAAAAAawCAAB4AAAATMUSUbU63T9T5LNuMEXePwAAAD/bAAAAAAAAAAGtAgAAeAAAAL2rUrFEVN0/U+SzbjBF3j8AAAA/2wAAAAAAAAABrgIAAHgAAAC9q1KxRFTdP6Xlz4FGWt4/AAAAP+sAAAAAAAAAAa8CAAB4AAAAMgVz4M763D9Jrjdfp+TaPwAAAD8AAAAAAAAAAAGwAgAAeAAAAPoRUzAH7tw/Sa43X6fk2j8AAAA/LwAAAAAAAAABsQIAAHgAAADBHjOAP+HcP0muN1+n5No/AAAAP10AAAAAAAAAAbICAAB4AAAAiSsT0HfU3D+br1NyvfnaPwAAAD9tAAAAAAAAAAGzAgAAeAAAABlF02/outw/m69Tcr352j8AAAA/bQAAAAAAAAABtAIAAHgAAADhUbO/IK7cPz+yi5jpI9s/AAAAP30AAAAAAAAAAbUCAAB4AAAAqF6TD1mh3D8/souY6SPbPwAAAD99AAAAAAAAAAG2AgAAeAAAAHBrc1+RlNw/j7Onq/842z8AAAA/jAAAAAAAAAABtwIAAHgAAABwa3NfkZTcP+G0w74VTts/AAAAP4wAAAAAAAAAAbgCAAB4AAAA/4Qz/wF73D+Ft/vkQXjbPwAAAD+cAAAAAAAAAAG5AgAAeAAAAMeRE086btw/JbozC26i2z8AAAA/nAAAAAAAAAABugIAAHgAAADHkRNPOm7cP3e7Tx6Et9s/AAAAP6wAAAAAAAAAAbsCAAB4AAAAj57znnJh3D8bvodEsOHbPwAAAD+sAAAAAAAAAAG8AgAAeAAAAFar0+6qVNw/vcC/atwL3D8AAAA/uwAAAAAAAAABvQIAAHgAAAAeuLM+40fcP7PEE6QeS9w/AAAAP7sAAAAAAAAAAb4CAAB4AAAA5cSTjhs73D9Tx0vKSnXcPwAAAD/LAAAAAAAAAAG/AgAAeAAAAK3Rc95TLtw/pchn3WCK3D8AAAA/ywAAAAAAAAABwAIAAHgAAACt0XPeUy7cP0nLnwONtNw/AAAAP9oAAAAAAAAAAcECAAB4AAAAPeszfsQU3D+bzLsWo8ncPwAAAD/aAAAAAAAAAAHCAgAAeAAAAAT4E878B9w/Pc/zPM/z3D8AAAA/6gAAAAAAAAABwwIAAHgAAAAE+BPO/AfcPzHTR3YRM90/AAAAP+oAAAAAAAAAAcQCAAB4AAAAzAT0HTX72z+B1GOJJ0jdPwAAAD/6AAAAAAAAAAHFAgAAeAAAAFsetL2l4ds/d9i3wmmH3T8AAAA/+gAAAAAAAAABxgIAAHgAAAAjK5QN3tTbP8nZ09V/nN0/AAAAPwkBAAAAAAAAAccCAAB4AAAA6zd0XRbI2z9p3Av8q8bdPwAAAD8JAQAAAAAAAAHIAgAAeAAAAOs3dF0WyNs/u90nD8Lb3T8AAAA/GQEAAAAAAAAByQIAAHgAAACyRFStTrvbPw3fQyLY8N0/AAAAPxkBAAAAAAAAAcoCAAB4AAAAskRUrU672z9f4F817gXePwAAAD8pAQAAAAAAAAHLAgAAeAAAALJEVK1Ou9s/r+F7SAQb3j8AAAA/KQEAAAAAAAABzAIAAHgAAAB6UTT9hq7bPwHjl1saMN4/AAAAPzgBAAAAAAAAAc0CAAB4AAAAQV4UTb+h2z8B45dbGjDePwAAAD/CAwAAAAAAAAHOAgAAeAAAAAlr9Jz3lNs/AeOXWxow3j8AAAA/0QMAAAAAAAABzwIAAHgAAAAJa/Sc95TbP1Pks24wRd4/AAAAP+EDAAAAAAAAAdACAAB4AAAA0XfU7C+I2z9T5LNuMEXePwAAAD/hAwAAAAAAAAHRAgAAeAAAAJmEtDxoe9s/peXPgUZa3j8AAAA/AAQAAAAAAAAB0gIAAHgAAACZhLQ8aHvbP/fm65Rcb94/AAAAPykFAAAAAAAAAdMCAAB4AAAAHjtsceTEoz8LNSeBuFDTPwAAAD8AAAAAAAAAAAHUAgAAeAAAAGYIa/Sc96Q/CzUngbhQ0z8AAAA/MwEAAAAAAAAB1QIAAHgAAACu1Wl3VSqmPws1J4G4UNM/AAAAPzMBAAAAAAAAAdYCAAB4AAAAeNZn/IgpqD8LNSeBuFDTPwAAAD9DAQAAAAAAAAHXAgAAeAAAAEbXZYG8KKo/CzUngbhQ0z8AAAA/QwEAAAAAAAAB2AIAAHgAAADUcWOHLY6sPws1J4G4UNM/AAAAP1IBAAAAAAAAAdkCAAB4AAAAoHJhDGGNrj8LNSeBuFDTPwAAAD9iAQAAAAAAAAHaAgAAeAAAAJiGLwlpebA/uTMLbqI70z8AAAA/YgEAAAAAAAAB2wIAAHgAAACi7S0NXxKyP7kzC26iO9M/AAAAP3IBAAAAAAAAAdwCAAB4AAAACe6sz/gRsz+5MwtuojvTPwAAAD9yAQAAAAAAAAHdAgAAeAAAADGIKxPQd7Q/aTLvWowm0z8AAAA/gQEAAAAAAAAB3gIAAHgAAAC2uyoVS0S1P2ky71qMJtM/AAAAP4EBAAAAAAAAAd8CAAB4AAAAPO8pF8YQtj8XMdNHdhHTPwAAAD+RAQAAAAAAAAHgAgAAeAAAAN9VqVgiqrY/FzHTR3YR0z8AAAA/kQEAAAAAAAAB4QIAAHgAAACDvCiafkO3Pxcx00d2EdM/AAAAP6EBAAAAAAAAAeICAAB4AAAAZImoWp12tz8XMdNHdhHTPwAAAD+hAQAAAAAAAAHjAgAAeAAAAEVWKBu8qbc/FzHTR3YR0z8AAAA/sAEAAAAAAAAB5AIAAHgAAAAnI6jb2ty3Pxcx00d2EdM/AAAAP7ABAAAAAAAAAeUCAAB4AAAACPAnnPkPuD8XMdNHdhHTPwAAAD/AAQAAAAAAAAHmAgAAeAAAAOm8p1wYQ7g/FzHTR3YR0z8AAAA/3wEAAAAAAAAB5wIAAHgAAADLiScdN3a4Pxcx00d2EdM/AAAAP/4BAAAAAAAAAegCAAB4AAAAwaHrskBe7D+ak0BcqDnpPwAAAD8AAAAAAAAAAAHpAgAAeAAAAMGh67JAXuw/7JRcb75O6T8AAAA/HwAAAAAAAAAB6gIAAHgAAADBoeuyQF7sP5SV6nhJWek/AAAAPy8AAAAAAAAAAesCAAB4AAAAwaHrskBe7D/klgaMX27pPwAAAD8vAAAAAAAAAAHsAgAAeAAAAMGh67JAXuw/Npgin3WD6T8AAAA/PgAAAAAAAAAB7QIAAHgAAADBoeuyQF7sP4iZPrKLmOk/AAAAP0IAAAAAAAAAAe4CAAB4AAAAwaHrskBe7D8wmsy7FqPpPwAAAD9SAAAAAAAAAAHvAgAAeAAAAF2b+4qkZOw/2ppaxaGt6T8AAAA/UgAAAAAAAAAB8AIAAHgAAABdm/uKpGTsPyycdti3wuk/AAAAP2IAAAAAAAAAAfECAAB4AAAAXZv7iqRk7D/SnATiQs3pPwAAAD9iAAAAAAAAAAHyAgAAeAAAAPmUC2MIa+w/fJ2S683X6T8AAAA/cQAAAAAAAAAB8wIAAHgAAAD5lAtjCGvsPySeIPVY4uk/AAAAP3EAAAAAAAAAAfQCAAB4AAAA+ZQLYwhr7D/Onq7+4+zpPwAAAD+BAAAAAAAAAAH1AgAAeAAAAJWOGztscew/IKDKEfoB6j8AAAA/gQAAAAAAAAAB9gIAAHgAAACVjhs7bHHsP3Ch5iQQF+o/AAAAP5EAAAAAAAAAAfcCAAB4AAAAMYgrE9B37D/CogI4JizqPwAAAD+RAAAAAAAAAAH4AgAAeAAAAM2BO+szfuw/EqQeSzxB6j8AAAA/oAAAAAAAAAAB+QIAAHgAAADNgTvrM37sP2SlOl5SVuo/AAAAP6AAAAAAAAAAAfoCAAB4AAAAantLw5eE7D+2plZxaGvqPwAAAD+wAAAAAAAAAAH7AgAAeAAAAGp7S8OXhOw/XqfkevN16j8AAAA/sAAAAAAAAAAB/AIAAHgAAAAGdVub+4rsPwiocoR+gOo/AAAAP78AAAAAAAAAAf0CAAB4AAAABnVbm/uK7D+wqACOCYvqPwAAAD+/AAAAAAAAAAH+AgAAeAAAAKJua3Nfkew/WKmOl5SV6j8AAAA/zwAAAAAAAAAB/wIAAHgAAAA+aHtLw5fsPwKqHKEfoOo/AAAAP88AAAAAAAAAAQADAAB4AAAA22GLIyee7D+qqqqqqqrqPwAAAD/fAAAAAAAAAAEBAwAAeAAAANthiyMnnuw/Uqs4tDW16j8AAAA/3wAAAAAAAAABAgMAAHgAAAB3W5v7iqTsP/yrxr3Av+o/AAAAP+4AAAAAAAAAAQMDAAB4AAAAd1ub+4qk7D+krFTHS8rqPwAAAD/uAAAAAAAAAAEEAwAAeAAAABNVq9Puquw/Tq3i0NbU6j8AAAA//gAAAAAAAAABBQMAAHgAAAATVavT7qrsP56u/uPs6eo/AAAAP/4AAAAAAAAAAQYDAAB4AAAAr067q1Kx7D+erv7j7OnqPwAAAD8OAQAAAAAAAAEHAwAAeAAAAOdB21savuw/Rq+M7Xf06j8AAAA/awEAAAAAAAABCAMAAHgAAACDO+szfsTsP0avjO139Oo/AAAAP3sBAAAAAAAAAQkDAAB4AAAA9CErlA3e7D/wrxr3Av/qPwAAAD+LAQAAAAAAAAEKAwAAeAAAAGUIa/Sc9+w/8K8a9wL/6j8AAAA/iwEAAAAAAAABCwMAAHgAAABx6LoskBftP5iwqACOCes/AAAAP5oBAAAAAAAAAQwDAAB4AAAAt7sqFUtE7T+YsKgAjgnrPwAAAD+aAQAAAAAAAAENAwAAeAAAADSCuq3Nfe0/6rHEE6Qe6z8AAAA/qgEAAAAAAAABDgMAAHgAAABAYgrmwJ3tP5KyUh0vKes/AAAAP6oBAAAAAAAAAQ8DAAB4AAAAhjV6znvK7T/ks24wRT7rPwAAAD+5AQAAAAAAAAEQAwAAeAAAAC4P2t7S8O0/jLT8OdBI6z8AAAA/uQEAAAAAAAABEQMAAHgAAAA87ykXxhDuP4y0/DnQSOs/AAAAP8kBAAAAAAAAARIDAAB4AAAA5MiJJx037j80tYpDW1PrPwAAAD/JAQAAAAAAAAETAwAAeAAAAPGo2V8QV+4/NLWKQ1tT6z8AAAA/2QEAAAAAAAABFAMAAHgAAAD+iCmYA3fuPzS1ikNbU+s/AAAAP9kBAAAAAAAAARUDAAB4AAAAC2l50PaW7j80tYpDW1PrPwAAAD/oAQAAAAAAAAEWAwAAeAAAAHxPuTCGsO4/NLWKQ1tT6z8AAAA/6AEAAAAAAAABFwMAAHgAAADtNfmQFcruP4y0/DnQSOs/AAAAP/gBAAAAAAAAARgDAAB4AAAAJCkZQd3W7j+MtPw50EjrPwAAAD/4AQAAAAAAAAEZAwAAeAAAAF0cOfGk4+4/PLPgJroz6z8AAAA/CAIAAAAAAAABGgMAAHgAAAD5FUnJCOruP5KyUh0vKes/AAAAPxcCAAAAAAAAARsDAAB4AAAAlQ9ZoWzw7j/qscQTpB7rPwAAAD9lAgAAAAAAAAEcAwAAeAAAAJUPWaFs8O4/QLE2ChkU6z8AAAA/dAIAAAAAAAABHQMAAHgAAAAxCWl50PbuP5iwqACOCes/AAAAP3QCAAAAAAAAAR4DAAB4AAAAMQlpedD27j9Gr4ztd/TqPwAAAD+EAgAAAAAAAAEfAwAAeAAAADEJaXnQ9u4/nq7+4+zp6j8AAAA/hAIAAAAAAAABIAMAAHgAAAAxCWl50PbuP/atcNph3+o/AAAAP5MCAAAAAAAAASEDAAB4AAAAMQlpedD27j/8q8a9wL/qPwAAAD+TAgAAAAAAAAEiAwAAeAAAADEJaXnQ9u4/Uqs4tDW16j8AAAA/owIAAAAAAAABIwMAAHgAAAAxCWl50PbuPwKqHKEfoOo/AAAAP6MCAAAAAAAAASQDAAB4AAAAMQlpedD27j9YqY6XlJXqPwAAAD+zAgAAAAAAAAElAwAAeAAAADEJaXnQ9u4/CKhyhH6A6j8AAAA/swIAAAAAAAABJgMAAHgAAAAxCWl50PbuP16n5Hrzdeo/AAAAP8ICAAAAAAAAAScDAAB4AAAAMQlpedD27j8Opshn3WDqPwAAAD/CAgAAAAAAAAEoAwAAeAAAADEJaXnQ9u4/ZKU6XlJW6j8AAAA/0gIAAAAAAAABKQMAAHgAAAAxCWl50PbuPxKkHks8Qeo/AAAAP9ICAAAAAAAAASoDAAB4AAAAMQlpedD27j/CogI4JizqPwAAAD/iAgAAAAAAAAErAwAAeAAAADEJaXnQ9u4/cKHmJBAX6j8AAAA/4gIAAAAAAAABLAMAAHgAAAAxCWl50PbuP8igWBuFDOo/AAAAP/ECAAAAAAAAAS0DAAB4AAAAMQlpedD27j92nzwIb/fpPwAAAD/xAgAAAAAAAAEuAwAAeAAAADEJaXnQ9u4/zp6u/uPs6T8AAAA/AQMAAAAAAAABLwMAAHgAAAAxCWl50PbuPySeIPVY4uk/AAAAPwEDAAAAAAAAATADAAB4AAAAMQlpedD27j98nZLrzdfpPwAAAD8QAwAAAAAAAAExAwAAeAAAADEJaXnQ9u4/0pwE4kLN6T8AAAA/EAMAAAAAAAABMgMAAHgAAACVD1mhbPDuPyycdti3wuk/AAAAP40DAAAAAAAAATMDAAB4AAAAXRw58aTj7j+Cm+jOLLjpPwAAAD+NAwAAAAAAAAE0AwAAeAAAACQpGUHd1u4/MJrMuxaj6T8AAAA/jQMAAAAAAAABNQMAAHgAAADtNfmQFcruPzCazLsWo+k/AAAAP50DAAAAAAAAATYDAAB4AAAAGEnJCOq27j+ImT6yi5jpPwAAAD+tAwAAAAAAAAE3AwAAeAAAAKdiiahane4/Npgin3WD6T8AAAA/rQMAAAAAAAABOAMAAHgAAACbgjlwZ33uP46XlJXqeOk/AAAAP7wDAAAAAAAAATkDAAB4AAAAVa/Jh6xQ7j8+lniC1GPpPwAAAD+8AwAAAAAAAAE6AwAAeAAAAK3VaXdVKu4/lJXqeElZ6T8AAAA/zAMAAAAAAAABOwMAAHgAAABnAvqOmv3tP+yUXG++Tuk/AAAAP8wDAAAAAAAAATwDAAB4AAAAWyKqVqfd7T9ClM5lM0TpPwAAAD/cAwAAAAAAAAE9AwAAeAAAAE1CWh60ve0/QpTOZTNE6T8AAAA/3AMAAAAAAAABPgMAAHgAAABAYgrmwJ3tP5qTQFyoOek/AAAAP+sDAAAAAAAAAT8DAAB4AAAA0HvKhTGE7T+ak0BcqDnpPwAAAD/rAwAAAAAAAAFAAwAAeAAAAPyOmv0Fce0/mpNAXKg56T8AAAA/+wMAAAAAAAABQQMAAHgAAACLqFqddlftP5qTQFyoOek/AAAAP/sDAAAAAAAAAUIDAAB4AAAAt7sqFUtE7T+ak0BcqDnpPwAAAD8KBAAAAAAAAAFDAwAAeAAAAH7ICmWDN+0/mpNAXKg56T8AAAA/CgQAAAAAAAABRAMAAHgAAAAN4soE9B3tP5qTQFyoOek/AAAAPxoEAAAAAAAAAUUDAAB4AAAAcei6LJAX7T+ak0BcqDnpPwAAAD8aBAAAAAAAAAFGAwAAeAAAAJz7iqRkBO0/mpNAXKg56T8AAAA/KgQAAAAAAAABRwMAAHgAAAABAnvMAP7sP5qTQFyoOek/AAAAPyoEAAAAAAAAAUgDAAB4AAAAZQhr9Jz37D+ak0BcqDnpPwAAAD85BAAAAAAAAAFJAwAAeAAAACwVS0TV6uw/mpNAXKg56T8AAAA/OQQAAAAAAAABSgMAAHgAAAD0ISuUDd7sP5qTQFyoOek/AAAAP0kEAAAAAAAAAUsDAAB4AAAAWCgbvKnX7D+ak0BcqDnpPwAAAD9ZBAAAAAAAAAFMAwAAeAAAAB81+wviyuw/mpNAXKg56T8AAAA/WQQAAAAAAAABTQMAAHgAAACDO+szfsTsP5qTQFyoOek/AAAAP2sEAAAAAAAAAU4DAAB4AAAA50HbWxq+7D+ak0BcqDnpPwAAAD96BAAAAAAAAAFPAwAAeAAAAOdB21savuw/QpTOZTNE6T8AAAA/igQAAAAAAAABUAMAAHgAAABLSMuDtrfsP0KUzmUzROk/AAAAP6kEAAAAAAAAAVEDAAB4AAAAr067q1Kx7D9ClM5lM0TpPwAAAD+pBAAAAAAAAAFSAwAAeAAAABNVq9Puquw/QpTOZTNE6T8AAAA/uQQAAAAAAAABUwMAAHgAAAB3W5v7iqTsP+yUXG++Tuk/AAAAP7kEAAAAAAAAAVQDAAB4AAAA22GLIyee7D/slFxvvk7pPwAAAD/IBAAAAAAAAAFVAwAAeAAAAD5oe0vDl+w/7JRcb75O6T8AAAA/2AQAAAAAAAABVgMAAHgAAACBwB4zgD/pP9rv6JWx/e4/AAAAPwAAAAAAAAAAAVcDAAB4AAAAHbouC+RF6T/a7+iVsf3uPwAAAD9dAAAAAAAAAAFYAwAAeAAAAFatTrurUuk/gvB2nzwI7z8AAAA/XQAAAAAAAAABWQMAAHgAAAArmn5D12XpP9TxkrJSHe8/AAAAP10AAAAAAAAAAVoDAAB4AAAAYo2e855y6T8m867FaDLvPwAAAD9tAAAAAAAAAAFbAwAAeAAAADd6znvKhek/dvTK2H5H7z8AAAA/bQAAAAAAAAABXAMAAHgAAAALZ/4D9pjpP8j15uuUXO8/AAAAP30AAAAAAAAAAV0DAAB4AAAARFoetL2l6T8a9wL/qnHvPwAAAD99AAAAAAAAAAFeAwAAeAAAABlHTjzpuOk/bPgeEsGG7z8AAAA/jAAAAAAAAAABXwMAAHgAAADsM37EFMzpP7z5OiXXm+8/AAAAP5wAAAAAAAAAAWADAAB4AAAAJSeedNzY6T8O+1Y47bDvPwAAAD+cAAAAAAAAAAFhAwAAeAAAAF0aviSk5ek/tvvkQXi77z8AAAA/rAAAAAAAAAABYgMAAHgAAAD6E878B+zpP2D8cksDxu8/AAAAP6wAAAAAAAAAAWMDAAB4AAAAlg3e1Gvy6T8I/QBVjtDvPwAAAD+7AAAAAAAAAAFkAwAAeAAAADIH7qzP+Ok/CP0AVY7Q7z8AAAA/ywAAAAAAAAABZQMAAHgAAACJLY6ceNLpP+DtPnkQ3u4/AAAAPwAAAAAAAAAAAWYDAAB4AAAA7DN+xBTM6T+I7syCm+juPwAAAD9eAAAAAAAAAAFnAwAAeAAAAFA6buywxek/Mu9ajCbz7j8AAAA/bgAAAAAAAAABaAMAAHgAAABQOm7ssMXpPyzxBKnHEu8/AAAAP24AAAAAAAAAAWkDAAB4AAAAtEBeFE2/6T9+8iC83SfvPwAAAD99AAAAAAAAAAFqAwAAeAAAABlHTjzpuOk/zvM8z/M87z8AAAA/fQAAAAAAAAABawMAAHgAAAAZR0486bjpPyD1WOIJUu8/AAAAP40AAAAAAAAAAWwDAAB4AAAAfE0+ZIWy6T9y9nT1H2fvPwAAAD+NAAAAAAAAAAFtAwAAeAAAAHxNPmSFsuk/wveQCDZ87z8AAAA/nQAAAAAAAAABbgMAAHgAAADgUy6MIazpPxT5rBtMke8/AAAAP50AAAAAAAAAAW8DAAB4AAAA4FMujCGs6T+8+Tol15vvPwAAAD+sAAAAAAAAAAFwAwAAeAAAAOBTLowhrOk/ZPrILmKm7z8AAAA/rAAAAAAAAAABcQMAAHgAAABEWh60vaXpPw77VjjtsO8/AAAAP7wAAAAAAAAAAXIDAAB4AAAARFoetL2l6T+2++RBeLvvPwAAAD+8AAAAAAAAAAFzAwAAeAAAAKhgDtxZn+k/YPxySwPG7z8AAAA/KQEAAAAAAAABdAMAAHgAAACEOXBnfcbnP+o/zp6u/uM/AAAAPwAAAAAAAAAAAXUDAAB4AAAAhDlwZ33G5z9CP0CVI/TjPwAAAD8PAAAAAAAAAAF2AwAAeAAAAOg/YI8ZwOc/mj6yi5jp4z8AAAA/DwAAAAAAAAABdwMAAHgAAABLRlC3tbnnP5o+souY6eM/AAAAPx8AAAAAAAAAAXgDAAB4AAAAr0xA31Gz5z/wPSSCDd/jPwAAAD8vAAAAAAAAAAF5AwAAeAAAAHhZIC+Kpuc/8D0kgg3f4z8AAAA/LwAAAAAAAAABegMAAHgAAADbXxBXJqDnP0g9lniC1OM/AAAAPz4AAAAAAAAAAXsDAAB4AAAAo2zwpl6T5z9IPZZ4gtTjPwAAAD8+AAAAAAAAAAF8AwAAeAAAAAdz4M76jOc/SD2WeILU4z8AAAA/TgAAAAAAAAABfQMAAHgAAADOf8AeM4DnP0g9lniC1OM/AAAAP04AAAAAAAAAAX4DAAB4AAAAMoawRs955z9IPZZ4gtTjPwAAAD9dAAAAAAAAAAF/AwAAeAAAAJaMoG5rc+c/SD2WeILU4z8AAAA/bQAAAAAAAAABgAMAAHgAAAD5kpCWB23nP0g9lniC1OM/AAAAP20AAAAAAAAAAYEDAAB4AAAAwZ9w5j9g5z/wPSSCDd/jPwAAAD99AAAAAAAAAAGCAwAAeAAAAIqsUDZ4U+c/mj6yi5jp4z8AAAA/fQAAAAAAAAABgwMAAHgAAAC1vyCuTEDnP0I/QJUj9OM/AAAAP4wAAAAAAAAAAYQDAAB4AAAAfMwA/oQz5z/qP86erv7jPwAAAD+MAAAAAAAAAAGFAwAAeAAAAETZ4E29Juc/lEBcqDkJ5D8AAAA/nAAAAAAAAAABhgMAAHgAAAAL5sCd9RnnPzxB6rHEE+Q/AAAAP6wAAAAAAAAAAYcDAAB4AAAAb+ywxZET5z88QeqxxBPkPwAAAD+sAAAAAAAAAAGIAwAAeAAAANTyoO0tDec/5EF4u08e5D8AAAA/rAAAAAAAAAABiQMAAHgAAAA4+ZAVygbnP+RBeLtPHuQ/AAAAP7sAAAAAAAAAAYoDAAB4AAAAm/+APWYA5z+OQgbF2ijkPwAAAD+7AAAAAAAAAAGLAwAAeAAAAP8FcWUC+uY/NkOUzmUz5D8AAAA/2gAAAAAAAAABjAMAAHgAAABjDGGNnvPmP+BDItjwPeQ/AAAAP9oAAAAAAAAAAY0DAAB4AAAAxxJRtTrt5j+IRLDhe0jkPwAAAD/aAAAAAAAAAAGOAwAAeAAAACoZQd3W5uY/2EXM9JFd5D8AAAA/6gAAAAAAAAABjwMAAHgAAACOHzEFc+DmPypH6AeocuQ/AAAAP+oAAAAAAAAAAZADAAB4AAAAViwRVavT5j8kSZIkSZLkPwAAAD/6AAAAAAAAAAGRAwAAeAAAALkyAX1HzeY/dkquN1+n5D8AAAA/+gAAAAAAAAABkgMAAHgAAAC5MgF9R83mP8ZLykp1vOQ/AAAAPwkBAAAAAAAAAZMDAAB4AAAAHTnxpOPG5j/CTXRnFtzkPwAAAD8ZAQAAAAAAAAGUAwAAeAAAAII/4cx/wOY/Ek+Qeizx5D8AAAA/GQEAAAAAAAABlQMAAHgAAADmRdH0G7rmP2RQrI1CBuU/AAAAPykBAAAAAAAAAZYDAAB4AAAA5kXR9Bu65j9eUlaq4yXlPwAAAD8pAQAAAAAAAAGXAwAAeAAAAElMwRy4s+Y/sFNyvfk65T8AAAA/OAEAAAAAAAABmAMAAHgAAABJTMEcuLPmP6pVHNqaWuU/AAAAPzgBAAAAAAAAAZkDAAB4AAAASUzBHLiz5j/6VjjtsG/lPwAAAD9IAQAAAAAAAAGaAwAAeAAAAElMwRy4s+Y/TFhUAMeE5T8AAAA/SAEAAAAAAAABmwMAAHgAAABJTMEcuLPmP0Za/hxopOU/AAAAP1cBAAAAAAAAAZwDAAB4AAAASUzBHLiz5j+YWxowfrnlPwAAAD9XAQAAAAAAAAGdAwAAeAAAAElMwRy4s+Y/6Fw2Q5TO5T8AAAA/ZwEAAAAAAAABngMAAHgAAABJTMEcuLPmP5JdxEwf2eU/AAAAP2cBAAAAAAAAAZ8DAAB4AAAASUzBHLiz5j+MX25pwPjlPwAAAD93AQAAAAAAAAGgAwAAeAAAAElMwRy4s+Y/3mCKfNYN5j8AAAA/dwEAAAAAAAABoQMAAHgAAADmRdH0G7rmPzBipo/sIuY/AAAAP4YBAAAAAAAAAaIDAAB4AAAAHTnxpOPG5j+AY8KiAjjmPwAAAD+GAQAAAAAAAAGjAwAAeAAAAFYsEVWr0+Y/emVsv6NX5j8AAAA/lgEAAAAAAAABpAMAAHgAAADyJSEtD9rmP8xmiNK5bOY/AAAAP6YBAAAAAAAAAaUDAAB4AAAAxxJRtTrt5j/EaDLvWozmPwAAAD+mAQAAAAAAAAGmAwAAeAAAAP8FcWUC+uY/FmpOAnGh5j8AAAA/pgEAAAAAAAABpwMAAHgAAADU8qDtLQ3nP8Bq3Av8q+Y/AAAAP7UBAAAAAAAAAagDAAB4AAAAqN/QdVkg5z+6bIYoncvmPwAAAD/FAQAAAAAAAAGpAwAAeAAAABnGENboOec/Cm6iO7Pg5j8AAAA/xQEAAAAAAAABqgMAAHgAAADtskBeFE3nP1xvvk7J9eY/AAAAP8UBAAAAAAAAAasDAAB4AAAAXZmAvqNm5z+ucNph3wrnPwAAAD/UAQAAAAAAAAGsAwAAeAAAADKGsEbPeec/AHL2dPUf5z8AAAA/1AEAAAAAAAABrQMAAHgAAACjbPCmXpPnP1JzEogLNec/AAAAP+QBAAAAAAAAAa4DAAB4AAAAeFkgL4qm5z/4c6CRlj/nPwAAAD/kAQAAAAAAAAGvAwAAeAAAAOg/YI8ZwOc/SnW8pKxU5z8AAAA/9AEAAAAAAAABsAMAAHgAAABZJqDvqNnnP5x22LfCaec/AAAAP/QBAAAAAAAAAbEDAAB4AAAALRPQd9Ts5z9Ed2bBTXTnPwAAAD8DAgAAAAAAAAGyAwAAeAAAAAEAAAAAAOg/7nf0yth+5z8AAAA/EwIAAAAAAAABswMAAHgAAAA58x+wxwzoP5Z4gtRjiec/AAAAPxMCAAAAAAAAAbQDAAB4AAAA1uwviCsT6D+WeILUY4nnPwAAAD8jAgAAAAAAAAG1AwAAeAAAAHLmP2CPGeg/lniC1GOJ5z8AAAA/IwIAAAAAAAABtgMAAHgAAAAO4E848x/oP5Z4gtRjiec/AAAAPzICAAAAAAAAAbcDAAB4AAAAqtlfEFcm6D+WeILUY4nnPwAAAD8yAgAAAAAAAAG4AwAAeAAAAEfTb+i6LOg/lniC1GOJ5z8AAAA/QgIAAAAAAAABuQMAAHgAAAAbwJ9w5j/oP5Z4gtRjiec/AAAAP0ICAAAAAAAAAboDAAB4AAAA76zP+BFT6D+WeILUY4nnPwAAAD9RAgAAAAAAAAG7AwAAeAAAAMSZ/4A9Zug/lniC1GOJ5z8AAAA/UQIAAAAAAAABvAMAAHgAAACZhi8JaXnoP5Z4gtRjiec/AAAAP2ECAAAAAAAAAb0DAAB4AAAApWZ/QVyZ6D/ud/TK2H7nPwAAAD9hAgAAAAAAAAG+AwAAeAAAAE5A31Gzv+g/RHdmwU105z8AAAA/cQIAAAAAAAABvwMAAHgAAAC+Jh+yQtnoP0R3ZsFNdOc/AAAAP3ECAAAAAAAAAcADAAB4AAAAywZv6jX56D+cdti3wmnnPwAAAD+AAgAAAAAAAAHBAwAAeAAAADztrkrFEuk/9HVKrjdf5z8AAAA/gAIAAAAAAAABwgMAAHgAAAAQ2t7S8CXpP0p1vKSsVOc/AAAAP5ACAAAAAAAAAcMDAAB4AAAA5cYOWxw56T9KdbykrFTnPwAAAD+QAgAAAAAAAAHEAwAAeAAAAB26LgvkRek/SnW8pKxU5z8AAAA/oAIAAAAAAAABxQMAAHgAAAC6sz7jR0zpP6J0LpshSuc/AAAAP6ACAAAAAAAAAcYDAAB4AAAAVq1Ou6tS6T+idC6bIUrnPwAAAD+vAgAAAAAAAAHHAwAAeAAAAPKmXpMPWek/+HOgkZY/5z8AAAA/rwIAAAAAAAAByAMAAHgAAAArmn5D12XpP/hzoJGWP+c/AAAAP78CAAAAAAAAAckDAAB4AAAAx5OOGzts6T/4c6CRlj/nPwAAAD+/AgAAAAAAAAHKAwAAeAAAAGKNnvOecuk/UnMSiAs15z8AAAA/zgIAAAAAAAABywMAAHgAAACagL6jZn/pP1JzEogLNec/AAAAP84CAAAAAAAAAcwDAAB4AAAA03PeUy6M6T9ScxKICzXnPwAAAD/eAgAAAAAAAAHNAwAAeAAAAG9t7iuSkuk/qHKEfoAq5z8AAAA/7gIAAAAAAAABzgMAAHgAAABEWh60vaXpP1ZxaGtqFec/AAAAP+4CAAAAAAAAAc8DAAB4AAAAtEBeFE2/6T8EcExYVADnPwAAAD/uAgAAAAAAAAHQAwAAeAAAAIktjpx40uk/tG4wRT7r5j8AAAA//QIAAAAAAAAB0QMAAHgAAAD6E878B+zpP2JtFDIo1uY/AAAAP/0CAAAAAAAAAdIDAAB4AAAAzgD+hDP/6T+6bIYoncvmPwAAAD8NAwAAAAAAAAHTAwAAeAAAAAb0HTX7C+o/aGtqFYe25j8AAAA/DQMAAAAAAAAB1AMAAHgAAADa4E29Jh/qP25pwPjlluY/AAAAPx0DAAAAAAAAAdUDAAB4AAAAd9pdlYol6j/EaDLvWozmPwAAAD8dAwAAAAAAAAHWAwAAeAAAAK/NfUVSMuo/dGcW3ER35j8AAAA/LAMAAAAAAAAB1wMAAHgAAABLx40dtjjqP8xmiNK5bOY/AAAAPywDAAAAAAAAAdgDAAB4AAAA6MCd9Rk/6j96ZWy/o1fmPwAAAD88AwAAAAAAAAHZAwAAeAAAACC0vaXhS+o/0mTetRhN5j8AAAA/PAMAAAAAAAAB2gMAAHgAAAAgtL2l4UvqPyhkUKyNQuY/AAAAP0sDAAAAAAAAAdsDAAB4AAAAvK3NfUVS6j+AY8KiAjjmPwAAAD9bAwAAAAAAAAHcAwAAeAAAALytzX1FUuo/1mI0mXct5j8AAAA/WwMAAAAAAAAB3QMAAHgAAAC8rc19RVLqP4ZhGIZhGOY/AAAAP2sDAAAAAAAAAd4DAAB4AAAAWKfdValY6j/eYIp81g3mPwAAAD9rAwAAAAAAAAHfAwAAeAAAAFin3VWpWOo/NGD8cksD5j8AAAA/egMAAAAAAAAB4AMAAHgAAABYp91VqVjqP4xfbmnA+OU/AAAAP3oDAAAAAAAAAeEDAAB4AAAAWKfdValY6j86XlJWquPlPwAAAD+KAwAAAAAAAAHiAwAAeAAAAPSg7S0NX+o/6Fw2Q5TO5T8AAAA/igMAAAAAAAAB4wMAAHgAAAD0oO0tDV/qP5hbGjB+ueU/AAAAP5oDAAAAAAAAAeQDAAB4AAAA9KDtLQ1f6j9GWv4caKTlPwAAAD+aAwAAAAAAAAHlAwAAeAAAAPSg7S0NX+o/9FjiCVKP5T8AAAA/qQMAAAAAAAAB5gMAAHgAAACQmv0FcWXqP6RXxvY7euU/AAAAP6kDAAAAAAAAAecDAAB4AAAAkJr9BXFl6j9SVqrjJWXlPwAAAD+5AwAAAAAAAAHoAwAAeAAAAJCa/QVxZeo/qlUc2ppa5T8AAAA/uQMAAAAAAAAB6QMAAHgAAACQmv0FcWXqPwJVjtAPUOU/AAAAP8gDAAAAAAAAAeoDAAB4AAAAkJr9BXFl6j9YVADHhEXlPwAAAD/IAwAAAAAAAAHrAwAAeAAAAJCa/QVxZeo/BlPks24w5T8AAAA/2AMAAAAAAAAB7AMAAHgAAACQmv0FcWXqP7RRyKBYG+U/AAAAP9gDAAAAAAAAAe0DAAB4AAAAkJr9BXFl6j8MUTqXzRDlPwAAAD/oAwAAAAAAAAHuAwAAeAAAAJCa/QVxZeo/ZFCsjUIG5T8AAAA/6AMAAAAAAAAB7wMAAHgAAAD0oO0tDV/qPxJPkHos8eQ/AAAAP/cDAAAAAAAAAfADAAB4AAAAWKfdValY6j/CTXRnFtzkPwAAAD/3AwAAAAAAAAHxAwAAeAAAACC0vaXhS+o/xkvKSnW85D8AAAA/BwQAAAAAAAAB8gMAAHgAAACvzX1FUjLqP85JIC7UnOQ/AAAAPxcEAAAAAAAAAfMDAAB4AAAAd9pdlYol6j98SAQbvofkPwAAAD8XBAAAAAAAAAH0AwAAeAAAAKLtLQ1fEuo/KkfoB6hy5D8AAAA/JgQAAAAAAAAB9QMAAHgAAADOAP6EM//pP9hFzPSRXeQ/AAAAPyYEAAAAAAAAAfYDAAB4AAAA+hPO/Afs6T8wRT7rBlPkPwAAAD82BAAAAAAAAAH3AwAAeAAAAMEgrkxA3+k/iESw4XtI5D8AAAA/NgQAAAAAAAAB+AMAAHgAAADsM37EFMzpP+BDItjwPeQ/AAAAP0UEAAAAAAAAAfkDAAB4AAAAtEBeFE2/6T82Q5TOZTPkPwAAAD9FBAAAAAAAAAH6AwAAeAAAAHxNPmSFsuk/NkOUzmUz5D8AAAA/VQQAAAAAAAAB+wMAAHgAAAALZ/4D9pjpPzZDlM5lM+Q/AAAAP1UEAAAAAAAAAfwDAAB4AAAAb23uK5KS6T+OQgbF2ijkPwAAAD9lBAAAAAAAAAH9AwAAeAAAAJqAvqNmf+k/jkIGxdoo5D8AAAA/ZQQAAAAAAAAB/gMAAHgAAAD+hq7LAnnpP45CBsXaKOQ/AAAAP3QEAAAAAAAAAf8DAAB4AAAAYo2e855y6T+OQgbF2ijkPwAAAD90BAAAAAAAAAEABAAAeAAAAMeTjhs7bOk/jkIGxdoo5D8AAAA/hAQAAAAAAAABAQQAAHgAAACOoG5rc1/pP45CBsXaKOQ/AAAAP4QEAAAAAAAAAQIEAAB4AAAAVq1Ou6tS6T+OQgbF2ijkPwAAAD+UBAAAAAAAAAEDBAAAeAAAAIHAHjOAP+k/jkIGxdoo5D8AAAA/lAQAAAAAAAABBAQAAHgAAAAQ2t7S8CXpP45CBsXaKOQ/AAAAP6MEAAAAAAAAAQUEAAB4AAAAoPOecmEM6T+OQgbF2ijkPwAAAD+jBAAAAAAAAAEGBAAAeAAAAC8NXxLS8ug/jkIGxdoo5D8AAAA/swQAAAAAAAABBwQAAHgAAACHM/8Be8zoP45CBsXaKOQ/AAAAP7MEAAAAAAAAAQgEAAB4AAAAelOvyYes6D+OQgbF2ijkPwAAAD/CBAAAAAAAAAEJBAAAeAAAAAltb2n4kug/jkIGxdoo5D8AAAA/wgQAAAAAAAABCgQAAHgAAACZhi8JaXnoP45CBsXaKOQ/AAAAP9IEAAAAAAAAAQsEAAB4AAAAKKDvqNlf6D+OQgbF2ijkPwAAAD/SBAAAAAAAAAEMBAAAeAAAALe5r0hKRug/jkIGxdoo5D8AAAA/4gQAAAAAAAABDQQAAHgAAABH02/ouizoPzZDlM5lM+Q/AAAAP+IEAAAAAAAAAQ4EAAB4AAAA1uwviCsT6D82Q5TOZTPkPwAAAD/xBAAAAAAAAAEPBAAAeAAAAGUG8Cec+ec/4EMi2PA95D8AAAA/8QQAAAAAAAABEAQAAHgAAADKDOBPOPPnP4hEsOF7SOQ/AAAAPwEFAAAAAAAAAREEAAB4AAAA9R+wxwzg5z+IRLDhe0jkPwAAAD8BBQAAAAAAAAESBAAAeAAAAFkmoO+o2ec/iESw4XtI5D8AAAA/EQUAAAAAAAABEwQAAHgAAAAgM4A/4cznPzBFPusGU+Q/AAAAPyAFAAAAAAAAARQEAAB4AAAAhDlwZ33G5z8wRT7rBlPkPwAAAD8gBQAAAAAAAAEVBAAAeAAAAK9MQN9Rs+c/MEU+6wZT5D8AAAA/IAUAAAAAAAABFgQAAHgAAAATUzAH7qznP9hFzPSRXeQ/AAAAPzAFAAAAAAAAARcEAAB4AAAAeFkgL4qm5z/YRcz0kV3kPwAAAD8wBQAAAAAAAAEYBAAAeAAAANtfEFcmoOc/gkZa/hxo5D8AAAA/PwUAAAAAAAABGQQAAHgAAAA/ZgB/wpnnP4JGWv4caOQ/AAAAP08FAAAAAAAAARoEAAB4AAAAo2zwpl6T5z8qR+gHqHLkPwAAAD9PBQAAAAAAAAEbBAAAeAAAAKNs8KZek+c/0kd2ETN95D8AAAA/vAUAAAAAAAABHAQAAHgAAABnAvqOmv3tP2A17gX+VeM/AAAAPwAAAAAAAAAAAR0EAAB4AAAAZwL6jpr97T+2NGD8ckvjPwAAAD8vAAAAAAAAAAEeBAAAeAAAAJIVygZv6u0/tjRg/HJL4z8AAAA/LwAAAAAAAAABHwQAAHgAAABbIqpWp93tPw400vLnQOM/AAAAPz8AAAAAAAAAASAEAAB4AAAAhjV6znvK7T8ONNLy50DjPwAAAD8/AAAAAAAAAAEhBAAAeAAAABVPOm7ssO0/ZjNE6Vw24z8AAAA/TgAAAAAAAAABIgQAAHgAAAClaPoNXZftP74ytt/RK+M/AAAAP04AAAAAAAAAASMEAAB4AAAAX5WKJaJq7T++Mrbf0SvjPwAAAD9eAAAAAAAAAAEkBAAAeAAAAFO1Ou2uSu0/vjK239Er4z8AAAA/XgAAAAAAAAABJQQAAHgAAABG1eq0uyrtP74ytt/RK+M/AAAAP20AAAAAAAAAASYEAAB4AAAA1e6qVCwR7T++Mrbf0SvjPwAAAD9tAAAAAAAAAAEnBAAAeAAAAMkOWxw58ew/vjK239Er4z8AAAA/fQAAAAAAAAABKAQAAHgAAAD0ISuUDd7sP74ytt/RK+M/AAAAP30AAAAAAAAAASkEAAB4AAAAHzX7C+LK7D++Mrbf0SvjPwAAAD+NAAAAAAAAAAEqBAAAeAAAAOdB21savuw/vjK239Er4z8AAAA/jQAAAAAAAAABKwQAAHgAAAATVavT7qrsP74ytt/RK+M/AAAAP5wAAAAAAAAAASwEAAB4AAAA22GLIyee7D++Mrbf0SvjPwAAAD+cAAAAAAAAAAEtBAAAeAAAAAZ1W5v7iuw/vjK239Er4z8AAAA/rAAAAAAAAAABLgQAAHgAAAAxiCsT0HfsP74ytt/RK+M/AAAAP6wAAAAAAAAAAS8EAAB4AAAAXZv7iqRk7D9mM0TpXDbjPwAAAD+8AAAAAAAAAAEwBAAAeAAAAImuywJ5Uew/DjTS8udA4z8AAAA/ywAAAAAAAAABMQQAAHgAAABQu6tSsUTsPw400vLnQOM/AAAAP8sAAAAAAAAAATIEAAB4AAAAe857yoUx7D+2NGD8ckvjPwAAAD/LAAAAAAAAAAEzBAAAeAAAAKfhS0JaHuw/CDZ8D4lg4z8AAAA/2wAAAAAAAAABNAQAAHgAAADT9Bu6LgvsP7I2ChkUa+M/AAAAP+oAAAAAAAAAATUEAAB4AAAA/gfsMQP46z9aN5gin3XjPwAAAD/qAAAAAAAAAAE2BAAAeAAAACobvKnX5Os/rDi0NbWK4z8AAAA/6gAAAAAAAAABNwQAAHgAAABWLowhrNHrP/w50EjLn+M/AAAAPwoBAAAAAAAAATgEAAB4AAAAHTtsceTE6z+kOl5SVqrjPwAAAD8KAQAAAAAAAAE5BAAAeAAAAOVHTMEcuOs/TjvsW+G04z8AAAA/CgEAAAAAAAABOgQAAHgAAACsVCwRVavrP6A8CG/3yeM/AAAAPxkBAAAAAAAAATsEAAB4AAAAEFscOfGk6z9IPZZ4gtTjPwAAAD8ZAQAAAAAAAAE8BAAAeAAAANhn/IgpmOs/mj6yi5jp4z8AAAA/KQEAAAAAAAABPQQAAHgAAAA7buywxZHrP0I/QJUj9OM/AAAAPykBAAAAAAAAAT4EAAB4AAAAO27ssMWR6z+UQFyoOQnkPwAAAD85AQAAAAAAAAE/BAAAeAAAAAR7zAD+hOs/5EF4u08e5D8AAAA/OQEAAAAAAAABQAQAAHgAAABogbwomn7rPzZDlM5lM+Q/AAAAP0gBAAAAAAAAAUEEAAB4AAAAzIesUDZ46z+IRLDhe0jkPwAAAD9IAQAAAAAAAAFCBAAAeAAAAC+OnHjSces/gkZa/hxo5D8AAAA/WAEAAAAAAAABQwQAAHgAAACTlIygbmvrP9JHdhEzfeQ/AAAAP1gBAAAAAAAAAUQEAAB4AAAAW6Fs8KZe6z92Sq43X6fkPwAAAD9nAQAAAAAAAAFFBAAAeAAAAL6nXBhDWOs/cExYVADH5D8AAAA/ZwEAAAAAAAABRgQAAHgAAAAirkxA31HrP2pOAnGh5uQ/AAAAP3cBAAAAAAAAAUcEAAB4AAAAhrQ8aHtL6z9kUKyNQgblPwAAAD93AQAAAAAAAAFIBAAAeAAAAOq6LJAXRes/tFHIoFgb5T8AAAA/hwEAAAAAAAABSQQAAHgAAABNwRy4sz7rP7BTcr35OuU/AAAAP4cBAAAAAAAAAUoEAAB4AAAATcEcuLM+6z8CVY7QD1DlPwAAAD+WAQAAAAAAAAFLBAAAeAAAALLHDOBPOOs/Ulaq4yVl5T8AAAA/lgEAAAAAAAABTAQAAHgAAACyxwzgTzjrP6RXxvY7euU/AAAAP6YBAAAAAAAAAU0EAAB4AAAAFs78B+wx6z/0WOIJUo/lPwAAAD+mAQAAAAAAAAFOBAAAeAAAABbO/AfsMes/Rlr+HGik5T8AAAA/tgEAAAAAAAABTwQAAHgAAAAWzvwH7DHrP/BajCbzruU/AAAAP7YBAAAAAAAAAVAEAAB4AAAAFs78B+wx6z/oXDZDlM7lPwAAAD/FAQAAAAAAAAFRBAAAeAAAABbO/AfsMes/kl3ETB/Z5T8AAAA/0AEAAAAAAAABUgQAAHgAAAAWzvwH7DHrP4xfbmnA+OU/AAAAP+ABAAAAAAAAAVMEAAB4AAAAFs78B+wx6z/eYIp81g3mPwAAAD/gAQAAAAAAAAFUBAAAeAAAABbO/AfsMes/1mI0mXct5j8AAAA/7wEAAAAAAAABVQQAAHgAAAAWzvwH7DHrP9Jk3rUYTeY/AAAAP+8BAAAAAAAAAVYEAAB4AAAAFs78B+wx6z/MZojSuWzmPwAAAD//AQAAAAAAAAFXBAAAeAAAABbO/AfsMes/Hmik5c+B5j8AAAA//wEAAAAAAAABWAQAAHgAAACyxwzgTzjrP25pwPjlluY/AAAAPw8CAAAAAAAAAVkEAAB4AAAATcEcuLM+6z9oa2oVh7bmPwAAAD8PAgAAAAAAAAFaBAAAeAAAAOq6LJAXRes/umyGKJ3L5j8AAAA/HgIAAAAAAAABWwQAAHgAAACGtDxoe0vrP7RuMEU+6+Y/AAAAPx4CAAAAAAAAAVwEAAB4AAAAIq5MQN9R6z8EcExYVADnPwAAAD8uAgAAAAAAAAFdBAAAeAAAAFuhbPCmXus/VnFoa2oV5z8AAAA/LgIAAAAAAAABXgQAAHgAAAD3mnzICmXrP1JzEogLNec/AAAAPz4CAAAAAAAAAV8EAAB4AAAAk5SMoG5r6z+idC6bIUrnPwAAAD8+AgAAAAAAAAFgBAAAeAAAAC+OnHjSces/SnW8pKxU5z8AAAA/TQIAAAAAAAABYQQAAHgAAADMh6xQNnjrP0p1vKSsVOc/AAAAP10CAAAAAAAAAWIEAAB4AAAAzIesUDZ46z/0dUquN1/nPwAAAD9dAgAAAAAAAAFjBAAAeAAAAGiBvCiafus/nHbYt8Jp5z8AAAA/XQIAAAAAAAABZAQAAHgAAAAEe8wA/oTrP0R3ZsFNdOc/AAAAP2wCAAAAAAAAAWUEAAB4AAAAO27ssMWR6z/ud/TK2H7nPwAAAD98AgAAAAAAAAFmBAAAeAAAAHRhDGGNnus/QHkQ3u6T5z8AAAA/fAIAAAAAAAABZwQAAHgAAACsVCwRVavrP5B6LPEEqec/AAAAP4wCAAAAAAAAAWgEAAB4AAAAgUFcmYC+6z/ie0gEG77nPwAAAD+MAgAAAAAAAAFpBAAAeAAAALo0fElIy+s/NH1kFzHT5z8AAAA/mwIAAAAAAAABagQAAHgAAACNIazRc97rP4R+gCpH6Oc/AAAAP5sCAAAAAAAAAWsEAAB4AAAAxhTMgTvr6z/Wf5w9Xf3nPwAAAD+rAgAAAAAAAAFsBAAAeAAAAJsB/Aln/us/JoG4UHMS6D8AAAA/qwIAAAAAAAABbQQAAHgAAADT9Bu6LgvsP3iC1GOJJ+g/AAAAP7sCAAAAAAAAAW4EAAB4AAAAp+FLQloe7D/Kg/B2nzzoPwAAAD+7AgAAAAAAAAFvBAAAeAAAAN/Ua/IhK+w/coR+gCpH6D8AAAA/ygIAAAAAAAABcAQAAHgAAAC0wZt6TT7sP8KFmpNAXOg/AAAAP8oCAAAAAAAAAXEEAAB4AAAAia7LAnlR7D8Uh7amVnHoPwAAAD/aAgAAAAAAAAFyBAAAeAAAAF2b+4qkZOw/vodEsOF76D8AAAA/2gIAAAAAAAABcwQAAHgAAAAxiCsT0HfsP2aI0rlshug/AAAAP+kCAAAAAAAAAXQEAAB4AAAAzYE76zN+7D8OiWDD95DoPwAAAD/pAgAAAAAAAAF1BAAAeAAAAKJua3Nfkew/uInuzIKb6D8AAAA/+QIAAAAAAAABdgQAAHgAAADbYYsjJ57sP2CKfNYNpug/AAAAP/kCAAAAAAAAAXcEAAB4AAAAr067q1Kx7D8KiwrgmLDoPwAAAD8JAwAAAAAAAAF4BAAAeAAAAEtIy4O2t+w/souY6SO76D8AAAA/CQMAAAAAAAABeQQAAHgAAADnQdtbGr7sP7KLmOkju+g/AAAAPxgDAAAAAAAAAXoEAAB4AAAAgzvrM37E7D+yi5jpI7voPwAAAD8oAwAAAAAAAAF7BAAAeAAAAB81+wviyuw/souY6SO76D8AAAA/KAMAAAAAAAABfAQAAHgAAABYKBu8qdfsP7KLmOkju+g/AAAAPygDAAAAAAAAAX0EAAB4AAAAkBs7bHHk7D9ajCbzrsXoPwAAAD84AwAAAAAAAAF+BAAAeAAAAMkOWxw58ew/Wowm867F6D8AAAA/OAMAAAAAAAABfwQAAHgAAACc+4qkZATtP1qMJvOuxeg/AAAAP0cDAAAAAAAAAYAEAAB4AAAADeLKBPQd7T9ajCbzrsXoPwAAAD9HAwAAAAAAAAGBBAAAeAAAAH7ICmWDN+0/Wowm867F6D8AAAA/VwMAAAAAAAABggQAAHgAAADurkrFElHtP1qMJvOuxeg/AAAAP2YDAAAAAAAAAYMEAAB4AAAA/I6a/QVx7T+yi5jpI7voPwAAAD9mAwAAAAAAAAGEBAAAeAAAAAlv6jX5kO0/CosK4Jiw6D8AAAA/dgMAAAAAAAABhQQAAHgAAACxSEpGULftPwqLCuCYsOg/AAAAP3YDAAAAAAAAAYYEAAB4AAAAviiafkPX7T9ginzWDaboPwAAAD+GAwAAAAAAAAGHBAAAeAAAAMsI6rY29+0/uInuzIKb6D8AAAA/hgMAAAAAAAABiAQAAHgAAADY6DnvKRfuPw6JYMP3kOg/AAAAP5UDAAAAAAAAAYkEAAB4AAAA5MiJJx037j9miNK5bIboPwAAAD+VAwAAAAAAAAGKBAAAeAAAAPGo2V8QV+4/vodEsOF76D8AAAA/pQMAAAAAAAABiwQAAHgAAADGlQnoO2ruP76HRLDhe+g/AAAAP6UDAAAAAAAAAYwEAAB4AAAAm4I5cGd97j9shiidy2boPwAAAD+1AwAAAAAAAAGNBAAAeAAAAG5vafiSkO4/bIYonctm6D8AAAA/tQMAAAAAAAABjgQAAHgAAABDXJmAvqPuP8KFmpNAXOg/AAAAP8QDAAAAAAAAAY8EAAB4AAAAGEnJCOq27j/ChZqTQFzoPwAAAD/EAwAAAAAAAAGQBAAAeAAAAIgvCWl50O4/woWak0Bc6D8AAAA/1AMAAAAAAAABkQQAAHgAAABdHDnxpOPuPxyFDIq1Ueg/AAAAP9QDAAAAAAAAAZIEAAB4AAAAlQ9ZoWzw7j9yhH6AKkfoPwAAAD/jAwAAAAAAAAGTBAAAeAAAAGr8iCmYA+8/yoPwdp886D8AAAA/4wMAAAAAAAABlAQAAHgAAACi76jZXxDvPyCDYm0UMug/AAAAP/MDAAAAAAAAAZUEAAB4AAAA2uLIiScd7z94gtRjiSfoPwAAAD/zAwAAAAAAAAGWBAAAeAAAAK/P+BFTMO8/0IFGWv4c6D8AAAA/8wMAAAAAAAABlwQAAHgAAADnwhjCGj3vP9Z/nD1d/ec/AAAAP/MDAAAAAAAAAZgEAAB4AAAAu69ISkZQ7z+EfoAqR+jnPwAAAD8CBAAAAAAAAAGZBAAAeAAAAFepWCKqVu8/NH1kFzHT5z8AAAA/AgQAAAAAAAABmgQAAHgAAACPnHjScWPvP4p81g2myOc/AAAAPxIEAAAAAAAAAZsEAAB4AAAAnXzICmWD7z/meZ7neZ7nPwAAAD8iBAAAAAAAAAGcBAAAeAAAANVv6LoskO8/7nf0yth+5z8AAAA/IgQAAAAAAAABnQQAAHgAAABxafiSkJbvP5x22LfCaec/AAAAPzEEAAAAAAAAAZ4EAAB4AAAAqVwYQ1ij7z+idC6bIUrnPwAAAD9BBAAAAAAAAAGfBAAAeAAAAEdWKBu8qe8/+HOgkZY/5z8AAAA/QQQAAAAAAAABoAQAAHgAAADhTzjzH7DvPwBy9nT1H+c/AAAAP0EEAAAAAAAAAaEEAAB4AAAAfUlIy4O27z+ucNph3wrnPwAAAD9QBAAAAAAAAAGiBAAAeAAAABlDWKPnvO8/XG++Tsn15j8AAAA/UAQAAAAAAAABowQAAHgAAAAZQ1ij57zvPwpuojuz4OY/AAAAP2AEAAAAAAAAAaQEAAB4AAAAtTxoe0vD7z9ibRQyKNbmPwAAAD9wBAAAAAAAAAGlBAAAeAAAALU8aHtLw+8/Emz4HhLB5j8AAAA/cAQAAAAAAAABpgQAAHgAAABTNnhTr8nvP8Bq3Av8q+Y/AAAAP3AEAAAAAAAAAacEAAB4AAAA7y+IKxPQ7z/EaDLvWozmPwAAAD9/BAAAAAAAAAGoBAAAeAAAAO8viCsT0O8/zGaI0rls5j8AAAA/fwQAAAAAAAABqQQAAHgAAACLKZgDd9bvP9Jk3rUYTeY/AAAAP48EAAAAAAAAAaoEAAB4AAAAiymYA3fW7z+AY8KiAjjmPwAAAD+PBAAAAAAAAAGrBAAAeAAAACcjqNva3O8/hmEYhmEY5j8AAAA/nwQAAAAAAAABrAQAAHgAAAAnI6jb2tzvPzpeUlaq4+U/AAAAP64EAAAAAAAAAa0EAAB4AAAAJyOo29rc7z9AXKg5CcTlPwAAAD+uBAAAAAAAAAGuBAAAeAAAACcjqNva3O8/nllwE92Z5T8AAAA/rgQAAAAAAAABrwQAAHgAAAAnI6jb2tzvP0xYVADHhOU/AAAAP74EAAAAAAAAAbAEAAB4AAAAwxy4sz7j7z9SVqrjJWXlPwAAAD/NBAAAAAAAAAGxBAAAeAAAAMMcuLM+4+8/AlWO0A9Q5T8AAAA/zQQAAAAAAAABsgQAAHgAAADDHLizPuPvPwZT5LNuMOU/AAAAP90EAAAAAAAAAbMEAAB4AAAAwxy4sz7j7z8MUTqXzRDlPwAAAD/dBAAAAAAAAAG0BAAAeAAAAMMcuLM+4+8/Ek+Qeizx5D8AAAA/7QQAAAAAAAABtQQAAHgAAAAnI6jb2tzvPxhN5l2L0eQ/AAAAP+0EAAAAAAAAAbYEAAB4AAAAiymYA3fW7z/GS8pKdbzkPwAAAD/8BAAAAAAAAAG3BAAAeAAAAFM2eFOvye8/zkkgLtSc5D8AAAA//AQAAAAAAAABuAQAAHgAAAC1PGh7S8PvP3xIBBu+h+Q/AAAAPwwFAAAAAAAAAbkEAAB4AAAA4U848x+w7z/YRcz0kV3kPwAAAD8MBQAAAAAAAAG6BAAAeAAAAA1jCGv0nO8/iESw4XtI5D8AAAA/HAUAAAAAAAABuwQAAHgAAADVb+i6LJDvP45CBsXaKOQ/AAAAPysFAAAAAAAAAbwEAAB4AAAAx4+Ygjlw7z/qP86erv7jPwAAAD8rBQAAAAAAAAG9BAAAeAAAAB+2OHLiSe8/oDwIb/fJ4z8AAAA/KwUAAAAAAAABvgQAAHgAAAAT1ug57ynvP/w50EjLn+M/AAAAPzsFAAAAAAAAAb8EAAB4AAAABvaYAfwJ7z8COCYsKoDjPwAAAD87BQAAAAAAAAHABAAAeAAAAJUPWaFs8O4/CDZ8D4lg4z8AAAA/SgUAAAAAAAABwQQAAHgAAADAIikZQd3uP7Y0YPxyS+M/AAAAP0oFAAAAAAAAAcIEAAB4AAAAUDzpuLHD7j8ONNLy50DjPwAAAD9aBQAAAAAAAAHDBAAAeAAAABhJyQjqtu4/vjK239Er4z8AAAA/WgUAAAAAAAABxAQAAHgAAADfValYIqruPxQyKNZGIeM/AAAAP2oFAAAAAAAAAcUEAAB4AAAAQ1yZgL6j7j9sMZrMuxbjPwAAAD9qBQAAAAAAAAHGBAAAeAAAAKdiiahane4/wjAMwzAM4z8AAAA/eQUAAAAAAAABxwQAAHgAAAALaXnQ9pbuP8IwDMMwDOM/AAAAP4kFAAAAAAAAAcgEAAB4AAAAbm9p+JKQ7j/CMAzDMAzjPwAAAD+4BQAAAAAAAAHJBAAAeAAAADZ8SUjLg+4/GjB+uaUB4z8AAAA/xwUAAAAAAAABygQAAHgAAACbgjlwZ33uP3Iv8K8a9+I/AAAAP8cFAAAAAAAAAcsEAAB4AAAAxpUJ6Dtq7j9yL/CvGvfiPwAAAD/XBQAAAAAAAAHMBAAAeAAAALm1ua9ISu4/ci/wrxr34j8AAAA/1wUAAAAAAAABzQQAAHgAAABJz3lPuTDuP3Iv8K8a9+I/AAAAP+cFAAAAAAAAAc4EAAB4AAAAdOJJx40d7j/ILmKmj+ziPwAAAD/nBQAAAAAAAAHPBAAAeAAAAJ/1GT9iCu4/yC5ipo/s4j8AAAA/9gUAAAAAAAAB0AQAAHgAAABnAvqOmv3tP8guYqaP7OI/AAAAP/YFAAAAAAAAAdEEAAB4AAAAkhXKBm/q7T/ILmKmj+ziPwAAAD8GBgAAAAAAAAHSBAAAeAAAAFsiqlan3e0/yC5ipo/s4j8AAAA/BgYAAAAAAAAB0wQAAHgAAAAiL4qm39DtP8guYqaP7OI/AAAAPxYGAAAAAAAAAdQEAAB4AAAA6jtq9hfE7T/ILmKmj+ziPwAAAD8WBgAAAAAAAAHVBAAAeAAAAE1CWh60ve0/ci/wrxr34j8AAAA/JQYAAAAAAAAB1gQAAHgAAACxSEpGULftP3Iv8K8a9+I/AAAAPyUGAAAAAAAAAdcEAAB4AAAAFU86buyw7T9yL/CvGvfiPwAAAD81BgAAAAAAAAHYBAAAeAAAAHlVKpaIqu0/GjB+uaUB4z8AAAA/NQYAAAAAAAAB2QQAAHgAAADcWxq+JKTtPxowfrmlAeM/AAAAP0QGAAAAAAAAAdoEAAB4AAAApWj6DV2X7T8aMH65pQHjPwAAAD9EBgAAAAAAAAHbBAAAeAAAAAlv6jX5kO0/wjAMwzAM4z8AAAA/VAYAAAAAAAAB3AQAAHgAAADQe8qFMYTtP2wxmsy7FuM/AAAAP1QGAAAAAAAAAd0EAAB4AAAAmIiq1Wl37T9sMZrMuxbjPwAAAD9kBgAAAAAAAAHeBAAAeAAAAMObek0+ZO0/bDGazLsW4z8AAAA/ZAYAAAAAAAAB3wQAAHgAAAAnomp12l3tPxQyKNZGIeM/AAAAP3MGAAAAAAAAAeAEAAB4AAAAU7U67a5K7T8UMijWRiHjPwAAAD9zBgAAAAAAAAHhBAAAeAAAALe7KhVLRO0/vjK239Er4z8AAAA/gwYAAAAAAAAB4gQAAHgAAADizvqMHzHtPw400vLnQOM/AAAAP5MGAAAAAAAAAeMEAAB4AAAAqtva3Fck7T+2NGD8ckvjPwAAAD+TBgAAAAAAAAHkBAAAeAAAAHHouiyQF+0/tjRg/HJL4z8AAAA/kwYAAAAAAAAB5QQAAHgAAAA59Zp8yArtPwg2fA+JYOM/AAAAP6IGAAAAAAAAAeYEAAB4AAAAAQJ7zAD+7D8INnwPiWDjPwAAAD+yBgAAAAAAAAHnBAAAeAAAAMkOWxw58ew/sjYKGRRr4z8AAAA/sgYAAAAAAAAB6AQAAHgAAAAsFUtE1ersP1o3mCKfdeM/AAAAP7IGAAAAAAAAAekEAAB4AAAAkBs7bHHk7D9aN5gin3XjPwAAAD/BBgAAAAAAAAHqBAAAeAAAALW9peFLQro/CzUngbhQ0z8AAAA/AAAAAAAAAAAB6wQAAHgAAACXiiWianW6Pws1J4G4UNM/AAAAP20AAAAAAAAAAewEAAB4AAAAWSQlI6jbuj8LNSeBuFDTPwAAAD99AAAAAAAAAAHtBAAAeAAAAB2+JKTlQbs/CzUngbhQ0z8AAAA/fQAAAAAAAAAB7gQAAHgAAADBJKTlQdu7Pws1J4G4UNM/AAAAP4wAAAAAAAAAAe8EAAB4AAAACfKiaPoNvT8LNSeBuFDTPwAAAD+XAAAAAAAAAAHwBAAAeAAAAIslomp12r0/CzUngbhQ0z8AAAA/pwAAAAAAAAAB8QQAAHgAAADzJSEtD9q+Pws1J4G4UNM/AAAAP7YAAAAAAAAAAfIEAAB4AAAAl4ygbmtzvz+5MwtuojvTPwAAAD+2AAAAAAAAAAHzBAAAeAAAAFkmoO+o2b8/uTMLbqI70z8AAAA/tgAAAAAAAAAB9AQAAHgAAAAN4E848x/AP7kzC26iO9M/AAAAP8YAAAAAAAAAAfUEAAB4AAAAfsaPmII5wD+5MwtuojvTPwAAAD/GAAAAAAAAAAH2BAAAeAAAALgyAX1Hzc4/FmpOAnGh5j8AAAA/AAAAAAAAAAAB9wQAAHgAAAC4MgF9R83OP8Bq3Av8q+Y/AAAAPw8AAAAAAAAAAfgEAAB4AAAAuDIBfUfNzj8SbPgeEsHmPwAAAD8PAAAAAAAAAAH5BAAAeAAAACoZQd3W5s4/umyGKJ3L5j8AAAA/HwAAAAAAAAAB+gQAAHgAAAAqGUHd1ubOP2JtFDIo1uY/AAAAPx8AAAAAAAAAAfsEAAB4AAAAKhlB3dbmzj+0bjBFPuvmPwAAAD8vAAAAAAAAAAH8BAAAeAAAACoZQd3W5s4/BHBMWFQA5z8AAAA/LwAAAAAAAAAB/QQAAHgAAACa/4A9ZgDPP1ZxaGtqFec/AAAAPz4AAAAAAAAAAf4EAAB4AAAAmv+APWYAzz+ocoR+gCrnPwAAAD8+AAAAAAAAAAH/BAAAeAAAAJr/gD1mAM8/+HOgkZY/5z8AAAA/TgAAAAAAAAABAAUAAHgAAACa/4A9ZgDPP0p1vKSsVOc/AAAAP04AAAAAAAAAAQEFAAB4AAAAmv+APWYAzz9Ed2bBTXTnPwAAAD9dAAAAAAAAAAECBQAAeAAAAAzmwJ31Gc8/lniC1GOJ5z8AAAA/XQAAAAAAAAABAwUAAHgAAAAM5sCd9RnPP+Z5nud5nuc/AAAAP20AAAAAAAAAAQQFAAB4AAAADObAnfUZzz/ie0gEG77nPwAAAD9tAAAAAAAAAAEFBQAAeAAAAAzmwJ31Gc8/NH1kFzHT5z8AAAA/fQAAAAAAAAABBgUAAHgAAAB8zAD+hDPPPy5/DjTS8uc/AAAAP30AAAAAAAAAAQcFAAB4AAAA7rJAXhRNzz9+gCpH6AfoPwAAAD+MAAAAAAAAAAEIBQAAeAAAAO6yQF4UTc8/IINibRQy6D8AAAA/jAAAAAAAAAABCQUAAHgAAADuskBeFE3PPxyFDIq1Ueg/AAAAP5wAAAAAAAAAAQoFAAB4AAAAXJmAvqNmzz8Uh7amVnHoPwAAAD+cAAAAAAAAAAELBQAAeAAAAM5/wB4zgM8/Dolgw/eQ6D8AAAA/rAAAAAAAAAABDAUAAHgAAADOf8AeM4DPPwqLCuCYsOg/AAAAP7sAAAAAAAAAAQ0FAAB4AAAAPmYAf8KZzz8CjbT8OdDoPwAAAD+7AAAAAAAAAAEOBQAAeAAAALBMQN9Rs88/TpB6LPEE6T8AAAA/uwAAAAAAAAABDwUAAHgAAAAgM4A/4czPP0iSJEmSJOk/AAAAP8sAAAAAAAAAARAFAAB4AAAAkhnAn3Dmzz9ClM5lM0TpPwAAAD/LAAAAAAAAAAERBQAAeAAAAAAAAAAAANA/PpZ4gtRj6T8AAAA/2gAAAAAAAAABEgUAAHgAAAAAAAAAAADQPzaYIp91g+k/AAAAP+oAAAAAAAAAARMFAAB4AAAAAAAAAAAA0D/amlrFoa3pPwAAAD/qAAAAAAAAAAEUBQAAeAAAAAAAAAAAANA/fJ2S683X6T8AAAA/6gAAAAAAAAABFQUAAHgAAAAAAAAAAADQP3afPAhv9+k/AAAAP/oAAAAAAAAAARYFAAB4AAAAAAAAAAAA0D9woeYkEBfqPwAAAD8JAQAAAAAAAAEXBQAAeAAAAAAAAAAAANA/aqOQQbE26j8AAAA/CQEAAAAAAAABGAUAAHgAAAAAAAAAAADQPw6myGfdYOo/AAAAPxkBAAAAAAAAARkFAAB4AAAAAAAAAAAA0D8IqHKEfoDqPwAAAD8ZAQAAAAAAAAEaBQAAeAAAAAAAAAAAANA/WKmOl5SV6j8AAAA/KQEAAAAAAAABGwUAAHgAAAAAAAAAAADQP6qqqqqqquo/AAAAPykBAAAAAAAAARwFAAB4AAAAAAAAAAAA0D/8q8a9wL/qPwAAAD84AQAAAAAAAAEdBQAAeAAAAAAAAAAAANA/9q1w2mHf6j8AAAA/OAEAAAAAAAABHgUAAHgAAAAAAAAAAADQP/CvGvcC/+o/AAAAP0gBAAAAAAAAAR8FAAB4AAAAAAAAAAAA0D/qscQTpB7rPwAAAD9IAQAAAAAAAAEgBQAAeAAAAAAAAAAAANA/jLT8OdBI6z8AAAA/VwEAAAAAAAABIQUAAHgAAAAAAAAAAADQP4a2plZxaOs/AAAAP1cBAAAAAAAAASIFAAB4AAAAkhnAn3Dmzz/Yt8Jph33rPwAAAD9nAQAAAAAAAAEjBQAAeAAAAJIZwJ9w5s8/KrnefJ2S6z8AAAA/ZwEAAAAAAAABJAUAAHgAAACSGcCfcObPP3q6+o+zp+s/AAAAP3cBAAAAAAAAASUFAAB4AAAAIDOAP+HMzz90vKSsVMfrPwAAAD93AQAAAAAAAAEmBQAAeAAAACAzgD/hzM8/Hr0ytt/R6z8AAAA/hgEAAAAAAAABJwUAAHgAAAAgM4A/4czPPxi/3NKA8es/AAAAP4YBAAAAAAAAASgFAAB4AAAAsExA31Gzzz9owPjllgbsPwAAAD+WAQAAAAAAAAEpBQAAeAAAAD5mAH/Cmc8/usEU+awb7D8AAAA/lgEAAAAAAAABKgUAAHgAAAA+ZgB/wpnPP7TDvhVOO+w/AAAAP6YBAAAAAAAAASsFAAB4AAAAzn/AHjOAzz+uxWgy71rsPwAAAD/TAQAAAAAAAAEsBQAAeAAAAFyZgL6jZs8/AMeERQVw7D8AAAA/0wEAAAAAAAABLQUAAHgAAAB8zAD+hDPPP/rILmKmj+w/AAAAP+MBAAAAAAAAAS4FAAB4AAAAfMwA/oQzzz/0yth+R6/sPwAAAD/jAQAAAAAAAAEvBQAAeAAAAJr/gD1mAM8/RMz0kV3E7D8AAAA/4wEAAAAAAAABMAUAAHgAAACa/4A9ZgDPP5bNEKVz2ew/AAAAP/IBAAAAAAAAATEFAAB4AAAAKhlB3dbmzj+Qz7rBFPnsPwAAAD8CAgAAAAAAAAEyBQAAeAAAACoZQd3W5s4/4tDW1CoO7T8AAAA/AgIAAAAAAAABMwUAAHgAAAAqGUHd1ubOP4rRZN61GO0/AAAAPwICAAAAAAAAATQFAAB4AAAAKhlB3dbmzj/c0oDxyy3tPwAAAD8SAgAAAAAAAAE1BQAAeAAAALgyAX1Hzc4/hNMO+1Y47T8AAAA/EgIAAAAAAAABNgUAAHgAAAC4MgF9R83OPy7UnATiQu0/AAAAPyECAAAAAAAAATcFAAB4AAAAuDIBfUfNzj/W1CoObU3tPwAAAD8hAgAAAAAAAAE4BQAAeAAAALgyAX1Hzc4/gNW4F/hX7T8AAAA/MQIAAAAAAAABOQUAAHgAAAC4MgF9R83OPyjWRiGDYu0/AAAAP0ECAAAAAAAAAToFAAB4AAAAuDIBfUfNzj/Q1tQqDm3tPwAAAD9BAgAAAAAAAAE7BQAAeAAAALgyAX1Hzc4/eNdiNJl37T8AAAA/UAIAAAAAAAABPAUAAHgAAAC4MgF9R83OP3LZDFE6l+0/AAAAP1ACAAAAAAAAAT0FAAB4AAAAuDIBfUfNzj/E2ihkUKztPwAAAD9gAgAAAAAAAAE+BQAAeAAAALgyAX1Hzc4/FtxEd2bB7T8AAAA/YAIAAAAAAAABPwUAAHgAAAC4MgF9R83OP2bdYIp81u0/AAAAP28CAAAAAAAAAUAFAAB4AAAAuDIBfUfNzj8Q3u6TB+HtPwAAAD9vAgAAAAAAAAFBBQAAeAAAALgyAX1Hzc4/Yt8Kpx327T8AAAA/fwIAAAAAAAABQgUAAHgAAAC4MgF9R83OP7LgJrozC+4/AAAAP38CAAAAAAAAAUMFAAB4AAAAuDIBfUfNzj9c4bTDvhXuPwAAAD+PAgAAAAAAAAFEBQAAeAAAALgyAX1Hzc4/rOLQ1tQq7j8AAAA/jwIAAAAAAAABRQUAAHgAAAC4MgF9R83OP1TjXuBfNe4/AAAAP54CAAAAAAAAAUYFAAB4AAAAKhlB3dbmzj/+4+zp6j/uPwAAAD+eAgAAAAAAAAFHBQAAeAAAACoZQd3W5s4/puR683VK7j8AAAA/rgIAAAAAAAABSAUAAHgAAAAqGUHd1ubOP/jllgaMX+4/AAAAP64CAAAAAAAAAUkFAAB4AAAAmv+APWYAzz+i5iQQF2ruPwAAAD++AgAAAAAAAAFKBQAAeAAAAJr/gD1mAM8/8udAIy1/7j8AAAA/vgIAAAAAAAABSwUAAHgAAAAM5sCd9RnPP5roziy4ie4/AAAAP80CAAAAAAAAAUwFAAB4AAAADObAnfUZzz/s6eo/zp7uPwAAAD/NAgAAAAAAAAFNBQAAeAAAAHzMAP6EM88/5uuUXG++7j8AAAA/3QIAAAAAAAABTgUAAHgAAAB8zAD+hDPPPzjtsG+F0+4/AAAAP90CAAAAAAAAAU8FAAB4AAAAfMwA/oQzzz+I7syCm+juPwAAAD/sAgAAAAAAAAFQBQAAeAAAAO6yQF4UTc8/LPEEqccS7z8AAAA/7AIAAAAAAAABUQUAAHgAAADuskBeFE3PP9TxkrJSHe8/AAAAP/wCAAAAAAAAAVIFAAB4AAAA7rJAXhRNzz/O8zzP8zzvPwAAAD/8AgAAAAAAAAFTBQAAeAAAAO6yQF4UTc8/dvTK2H5H7z8AAAA/DAMAAAAAAAABVAUAAHgAAADuskBeFE3PPyD1WOIJUu8/AAAAPwwDAAAAAAAAAVUFAAB4AAAA7rJAXhRNzz/I9ebrlFzvPwAAAD8bAwAAAAAAAAFWBQAAeAAAAO6yQF4UTc8/GvcC/6px7z8AAAA/GwMAAAAAAAABVwUAAHgAAADuskBeFE3PP8L3kAg2fO8/AAAAPysDAAAAAAAAAVgFAAB4AAAA7rJAXhRNzz8a9wL/qnHvPwAAAD//AwAAAAAAAAFZBQAAeAAAAO6yQF4UTc8/cvZ09R9n7z8AAAA/DgQAAAAAAAABWgUAAHgAAAB8zAD+hDPPP8j15uuUXO8/AAAAPw4EAAAAAAAAAVsFAAB4AAAAcmUC+o6azT/U8ZKyUh3vPwAAAD8AAAAAAAAAAAFcBQAAeAAAAHJlAvqOms0/fvIgvN0n7z8AAAA/LwAAAAAAAAABXQUAAHgAAAByZQL6jprNPybzrsVoMu8/AAAAP04AAAAAAAAAAV4FAAB4AAAAcmUC+o6azT/O8zzP8zzvPwAAAD9eAAAAAAAAAAFfBQAAeAAAAHJlAvqOms0/dvTK2H5H7z8AAAA/XgAAAAAAAAABYAUAAHgAAADiS0JaHrTNP3b0yth+R+8/AAAAP20AAAAAAAAAAWEFAAB4AAAA4ktCWh60zT8g9VjiCVLvPwAAAD9tAAAAAAAAAAFiBQAAeAAAAFIygrqtzc0/yPXm65Rc7z8AAAA/fQAAAAAAAAABYwUAAHgAAADEGMIaPefNP3L2dPUfZ+8/AAAAP40AAAAAAAAAAWQFAAB4AAAAxBjCGj3nzT8a9wL/qnHvPwAAAD+cAAAAAAAAAAFlBQAAeAAAADT/AXvMAM4/wveQCDZ87z8AAAA/nAAAAAAAAAABZgUAAHgAAACm5UHbWxrOP2z4HhLBhu8/AAAAP6wAAAAAAAAAAWcFAAB4AAAAhrLBm3pNzj+8+Tol15vvPwAAAD+sAAAAAAAAAAFoBQAAeAAAAPaYAfwJZ84/ZPrILmKm7z8AAAA/uwAAAAAAAAABaQUAAHgAAABof0FcmYDOPw77VjjtsO8/AAAAP7sAAAAAAAAAAWoFAAB4AAAA2GWBvCiazj+2++RBeLvvPwAAAD/LAAAAAAAAAAFrBQAAeAAAALgyAX1Hzc4/tvvkQXi77z8AAAA/ywAAAAAAAAABbAUAAHgAAAC4MgF9R83OPwj9AFWO0O8/AAAAP9sAAAAAAAAAAW0FAAB4AAAAKhlB3dbmzj8I/QBVjtDvPwAAAD/bAAAAAAAAAAFuBQAAeAAAAJr/gD1mAM8/CP0AVY7Q7z8AAAA/CQEAAAAAAAABbwUAAHgAAAAM5sCd9RnPPwj9AFWO0O8/AAAAPykBAAAAAAAAAXAFAAB4AAAA7rJAXhRNzz8I/QBVjtDvPwAAAD84AQAAAAAAAAFxBQAAeAAAAD5mAH/Cmc8/YPxySwPG7z8AAAA/OAEAAAAAAAABcgUAAHgAAACSGcCfcObPP7b75EF4u+8/AAAAP0gBAAAAAAAAAXMFAAB4AAAAqtlfEFcm0D9k+sguYqbvPwAAAD9IAQAAAAAAAAF0BQAAeAAAAIqm39B1WdA/vPk6Jdeb7z8AAAA/WAEAAAAAAAABdQUAAHgAAAA0gD/hzH/QP2z4HhLBhu8/AAAAP2cBAAAAAAAAAXYFAAB4AAAA3Fmf8SOm0D/C95AINnzvPwAAAD9nAQAAAAAAAAF3BQAAeAAAAE1A31Gzv9A/cvZ09R9n7z8AAAA/ZwEAAAAAAAABeAUAAHgAAACGM/8Be8zQP8j15uuUXO8/AAAAP3cBAAAAAAAAAXkFAAB4AAAAviYfskLZ0D/I9ebrlFzvPwAAAD+GAQAAAAAAAAF6BQAAeAAAAL4mH7JC2dA/IPVY4glS7z8AAAA/hgEAAAAAAAABewUAAHgAAAC+Jh+yQtnQP3b0yth+R+8/AAAAP4YBAAAAAAAAAXwFAAB4AAAAviYfskLZ0D/O8zzP8zzvPwAAAD+mAQAAAAAAAAF9BQAAeAAAAL4mH7JC2dA/JvOuxWgy7z8AAAA/tQEAAAAAAAABfgUAAHgAAAC+Jh+yQtnQP37yILzdJ+8/AAAAP7UBAAAAAAAAAX8FAAB4AAAAviYfskLZ0D/U8ZKyUh3vPwAAAD/FAQAAAAAAAAGABQAAeAAAAIYz/wF7zNA/1PGSslId7z8AAAA/YQIAAAAAAAABgQUAAHgAAACGM/8Be8zQP9TxkrJSHe8/AAAAPwAAAAAAAAAAAYIFAAB4AAAAhjP/AXvM0D8s8QSpxxLvPwAAAD9VAAAAAAAAAAGDBQAAeAAAAIYz/wF7zNA/gvB2nzwI7z8AAAA/ZQAAAAAAAAABhAUAAHgAAACGM/8Be8zQP9rv6JWx/e4/AAAAP3UAAAAAAAAAAYUFAAB4AAAAhjP/AXvM0D8y71qMJvPuPwAAAD91AAAAAAAAAAGGBQAAeAAAAPYZP2IK5tA/4O0+eRDe7j8AAAA/hAAAAAAAAAABhwUAAHgAAAAuDV8S0vLQP5DsImb6yO4/AAAAP4QAAAAAAAAAAYgFAAB4AAAA2Oa+IikZ0T8+6wZT5LPuPwAAAD+UAAAAAAAAAAGJBQAAeAAAAIDAHjOAP9E/ROlcNkOU7j8AAAA/lAAAAAAAAAABigUAAHgAAADxpl6TD1nRP0rnshmidO4/AAAAP6MAAAAAAAAAAYsFAAB4AAAAmoC+o2Z/0T9Q5Qj9AFXuPwAAAD+jAAAAAAAAAAs=</ink>
</athena>
</file>

<file path=customXml/item29.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MAAAAEAAAABwMAAAAAAQAAAAQAAAAECUlua0F0b21WMQIAAAAJBAAAAAkFAAAACQYAAAAKBQQAAAALUGVuU3Ryb2tlVjEEAAAACkF0dHJpYnV0ZXMFVHJhY2UJU3RhcnRUaW1lBFR5cGUEBAAED1BlbkF0dHJpYnV0ZXNWMQIAAAAKSW5rVHJhY2VWMQIAAAAQDEFjdGlvblR5cGVWMQIAAAACAAAACQcAAAAJCAAAAE0QAAAAAAAABff///8MQWN0aW9uVHlwZVYxAQAAAAd2YWx1ZV9fAAgCAAAAAAAAAAEFAAAABAAAAAkKAAAACQsAAAC9FgAAAAAAAAH0////9////wAAAAAFBgAAAA1DbGVhckNhbnZhc1YxAgAAAAlTdGFydFRpbWUEVHlwZQAEEAxBY3Rpb25UeXBlVjECAAAAAgAAAB4dAAAAAAAAAfP////3////AAAAAAUHAAAAD1BlbkF0dHJpYnV0ZXNWMQoAAAAHX2NvbG9yQQdfY29sb3JSB19jb2xvckcHX2NvbG9yQgpGaXRUb0N1cnZlBkhlaWdodA5JZ25vcmVQcmVzc3VyZQ1Jc0hpZ2hsaWdodGVyBVNoYXBlBVdpZHRoAAAAAAAAAAAEAAICAgIBBgEBDEJydXNoU2hhcGVWMQIAAAAGAgAAAP/wWigAAAAAAAAAIkAAAAXy////DEJydXNoU2hhcGVWMQEAAAAHdmFsdWVfXwAIAgAAAAEAAAAAAAAAAAAiQAUIAAAACklua1RyYWNlVjEDAAAADUxpc3RgMStfaXRlbXMMTGlzdGAxK19zaXplD0xpc3RgMStfdmVyc2lvbgQAABhTaGFyZWQuSW5raW5nLklua1BvaW50W10CAAAACAgCAAAACQ8AAAAfAAAAHwAAAAEKAAAABwAAAP/wWigAAAAAAAAAIkAAAAHw////8v///wEAAAAAAAAAAAAiQAELAAAACAAAAAkRAAAAFgAAABYAAAAHDwAAAAABAAAAIAAAAAQKSW5rUG9pbnRWMQIAAAAJEgAAAAkTAAAACRQAAAAJFQAAAAkWAAAACRcAAAAJGAAAAAkZAAAACRoAAAAJGwAAAAkcAAAACR0AAAAJHgAAAAkfAAAACSAAAAAJIQAAAAkiAAAACSMAAAAJJAAAAAklAAAACSYAAAAJJwAAAAkoAAAACSkAAAAJKgAAAAkrAAAACSwAAAAJLQAAAAkuAAAACS8AAAAJMAAAAAoHEQAAAAABAAAAIAAAAAQKSW5rUG9pbnRWMQIAAAAJMQAAAAkyAAAACTMAAAAJNAAAAAk1AAAACTYAAAAJNwAAAAk4AAAACTkAAAAJOgAAAAk7AAAACTwAAAAJPQAAAAk+AAAACT8AAAAJQAAAAAlBAAAACUIAAAAJQwAAAAlEAAAACUUAAAAJRgAAAA0KBRIAAAAKSW5rUG9pbnRWMQQAAAABWAFZDlByZXNzdXJlRmFjdG9yCVRpbWVTdGFtcAAAAAAGBgsQAgAAAAD++e3JXYk/gHW0eZ/ioj8AAAA/AAAAAAAAAAABEwAAABIAAAAA/vntyV2JPwCso837FKc/AAAAP30AAAAAAAAAARQAAAASAAAAAP757cldiT/gp7hkCNaxPwAAAD+MAAAAAAAAAAEVAAAAEgAAAAD++e3JXYk/4BSXDME6uj8AAAA/jAAAAAAAAAABFgAAABIAAACgCyNpO7KGP4BLhmAdbb4/AAAAP4wAAAAAAAAAARcAAAASAAAAYBlM5KwGhD+wjjbvU1zCPwAAAD+cAAAAAAAAAAEYAAAAEgAAACAndV8eW4E/UFwyBOtowz8AAAA/rAAAAAAAAAABGQAAABIAAACAaTy1H199P5D3KS4ZgsU/AAAAP6wAAAAAAAAAARoAAAASAAAAgGk8tR9ffT/gkiFYR5vHPwAAAD+7AAAAAAAAAAEbAAAAEgAAAACFjqsCCHg/wPsUlwzByj8AAAA/uwAAAAAAAAABHAAAABIAAAAAhY6rAgh4P7BkCNbR5s0/AAAAP8sAAAAAAAAAAR0AAAASAAAAAIWOqwIIeD+ozfsUlwzRPwAAAD/rAAAAAAAAAAEeAAAAEgAAAACFjqsCCHg/uE9xyRCs0z8AAAA/+wAAAAAAAAABHwAAABIAAAAAhY6rAgh4PwjraPM+xdU/AAAAP/sAAAAAAAAAASAAAAASAAAAAIWOqwIIeD/oU1wyBOvYPwAAAD8KAQAAAAAAAAEhAAAAEgAAAACFjqsCCHg/eIpLhmAd3T8AAAA/CgEAAAAAAAABIgAAABIAAAAgJ3VfHluBP1hHm/cpLuE/AAAAPxoBAAAAAAAAASMAAAASAAAAAP757cldiT8471NcMgTjPwAAAD8aAQAAAAAAAAEkAAAAEgAAAIBqP746sJA/gIpLhmAd5T8AAAA/KQEAAAAAAAABJQAAABIAAADw1YGFkLGUP/A+xSVDsOY/AAAAPykBAAAAAAAAASYAAAASAAAAIE/tx1cHlj/U5n2KS4boPwAAAD85AQAAAAAAAAEnAAAAEgAAAHBBxEzmspg/dLR5n+KS6T8AAAA/OQEAAAAAAAABKAAAABIAAADgrAYUPLScP7CONu9TXOo/AAAAP0kBAAAAAAAAASkAAAASAAAAMJ/dmMpfnz+8T3HJEKzrPwAAAD9JAQAAAAAAAAEqAAAAEgAAAMhI2o6sBaE/kDbvU1wy7D8AAAA/WAEAAAAAAAABKwAAABIAAADwwUXRc1uiP8gQrKPN++w/AAAAP1gBAAAAAAAAASwAAAASAAAAEDuxEzuxoz+Y9ykuGYLtPwAAAD9oAQAAAAAAAAEtAAAAEgAAAEC0HFYCB6U/2NHmfYpL7j8AAAA/aAEAAAAAAAABLgAAABIAAADQcFL35bGlP0DFJUOwju4/AAAAP3gBAAAAAAAAAS8AAAASAAAAaC2ImMlcpj+kuGQI1tHuPwAAAD94AQAAAAAAAAEwAAAAEgAAAADqvTmtB6c/pLhkCNbR7j8AAAA/1QEAAAAAAAABMQAAABIAAAAZSNiIms/uPxCXDME62sw/AAAAPwAAAAAAAAAAATIAAAASAAAAqf/+/Pbk7j8AAAAAAADQPwAAAD8fAAAAAAAAAAEzAAAAEgAAAAUTOasBBe8/GIJ1tHmf0j8AAAA/LgAAAAAAAAABNAAAABIAAABhJnNZDCXvP2Adbd6nuNQ/AAAAPy4AAAAAAAAAATUAAAASAAAAvzmtBxdF7z94n+KSIVjXPwAAAD8+AAAAAAAAAAE2AAAAEgAAAE/x03tzWu8/6FNcMgTr2D8AAAA/TgAAAAAAAAABNwAAABIAAAB1YCFkLIXvP9i8T3HJENw/AAAAP10AAAAAAAAAATgAAAASAAAAP7w0ntqP7z+wo837FJfcPwAAAD9dAAAAAAAAAAE5AAAAEgAAAD+8NJ7aj+8/eIpLhmAd3T8AAAA/bQAAAAAAAAABOgAAABIAAAAHGEjYiJrvP1BxyRCso90/AAAAP20AAAAAAAAAATsAAAASAAAABxhI2Iia7z8gWEeb9ynePwAAAD99AAAAAAAAAAE8AAAAEgAAANFzWxI3pe8/8D7FJUOw3j8AAAA/fQAAAAAAAAABPQAAABIAAADRc1sSN6XvP5AMwTravN8/AAAAP4wAAAAAAAAAAT4AAAASAAAA0XNbEjel7z+0eZ/ikiHgPwAAAD+cAAAAAAAAAAE/AAAAEgAAAJvPbkzlr+8/HG3ep7hk4D8AAAA/qwAAAAAAAAABQAAAABIAAACbz25M5a/vP+xTXDIE6+A/AAAAP6sAAAAAAAAAAUEAAAASAAAAYyuChpO67z/AOtq8T3HhPwAAAD+5AAAAAAAAAAFCAAAAEgAAAGMrgoaTuu8/kCFYR5v34T8AAAA/yQAAAAAAAAABQwAAABIAAAAth5XAQcXvP2QI1tHmfeI/AAAAP8kAAAAAAAAAAUQAAAASAAAA9+Ko+u/P7z8471NcMgTjPwAAAD/YAAAAAAAAAAFFAAAAEgAAAPfiqPrvz+8/nOKSIVhH4z8AAAA/2AAAAAAAAAABRgAAABIAAAD34qj678/vPwjW0eZ9iuM/AAAAP9gAAAAAAAAACw==</ink>
</athena>
</file>

<file path=customXml/item3.xml><?xml version="1.0" encoding="utf-8"?>
<athena xmlns="http://schemas.microsoft.com/edu/athena" version="0.1.2681.0">
  <media streamable="true" recordStart="0" recordEnd="25515" recordLength="1460633" start="0" end="25515" audioFormat="{00001610-0000-0010-8000-00AA00389B71}" audioRate="44100" muted="false" volume="0.8" fadeIn="0" fadeOut="0" videoFormat="{34363248-0000-0010-8000-00AA00389B71}" videoRate="30" videoWidth="960" videoHeight="720"/>
</athena>
</file>

<file path=customXml/item30.xml><?xml version="1.0" encoding="utf-8"?>
<athena xmlns="http://schemas.microsoft.com/edu/athena" version="0.1.2681.0">
  <media streamable="true" recordStart="58543" recordEnd="220732" recordLength="1460633" start="58543" end="220732" audioFormat="{00001610-0000-0010-8000-00AA00389B71}" audioRate="44100" muted="false" volume="0.8" fadeIn="0" fadeOut="0" videoFormat="{34363248-0000-0010-8000-00AA00389B71}" videoRate="30" videoWidth="960" videoHeight="720"/>
</athena>
</file>

<file path=customXml/item31.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ISIAAAAAAAAF+P///wxBY3Rpb25UeXBlVjEBAAAAB3ZhbHVlX18ACAIAAAAAAAAABQUAAAANQ2xlYXJDYW52YXNWMQIAAAAJU3RhcnRUaW1lBFR5cGUABBAMQWN0aW9uVHlwZVYxAgAAAAIAAACBrAAAAAAAAAH3////+P///wAAAAAFBgAAAA9QZW5BdHRyaWJ1dGVzVjEKAAAAB19jb2xvckEHX2NvbG9yUgdfY29sb3JHB19jb2xvckIKRml0VG9DdXJ2ZQZIZWlnaHQOSWdub3JlUHJlc3N1cmUNSXNIaWdobGlnaHRlcgVTaGFwZQVXaWR0aAAAAAAAAAAABAACAgICAQYBAQxCcnVzaFNoYXBlVjECAAAABgIAAAD/8FooAAAAAAAAACJAAAAF9v///wxCcnVzaFNoYXBlVjEBAAAAB3ZhbHVlX18ACAIAAAABAAAAAAAAAAAAIkAFBwAAAApJbmtUcmFjZVYxAwAAAA1MaXN0YDErX2l0ZW1zDExpc3RgMStfc2l6ZQ9MaXN0YDErX3ZlcnNpb24EAAAYU2hhcmVkLklua2luZy5JbmtQb2ludFtdAgAAAAgIAgAAAAkLAAAAVwAAAFcAAAAHCwAAAAABAAAAgAA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NKQUMAAAACklua1BvaW50VjEEAAAAAVgBWQ5QcmVzc3VyZUZhY3RvcglUaW1lU3RhbXAAAAAABgYLEAIAAACAIoePZTeOP6DDw8PDw+M/AAAAPwAAAAAAAAAAAQ0AAAAMAAAAgNmNB6eJnD+gw8PDw8PjPwAAAD99AAAAAAAAAAEOAAAADAAAAMDHshsPTqM/oMPDw8PD4z8AAAA/fQAAAAAAAAABDwAAAAwAAADgNJHDx7KrP6DDw8PDw+M/AAAAP40AAAAAAAAAARAAAAAMAAAAANG3NcALsj+gw8PDw8PjPwAAAD+NAAAAAAAAAAERAAAADAAAAJBQoBHb67c/oMPDw8PD4z8AAAA/nAAAAAAAAAABEgAAAAwAAACwdIUx1aK+P8Dh4eHh4eE/AAAAP5wAAAAAAAAAARMAAAAMAAAAKPq2BnhBwj8AAAAAAADgPwAAAD+sAAAAAAAAAAEUAAAADAAAALAwplrUc8Y/ADw8PDw83D8AAAA/rAAAAAAAAAABFQAAAAwAAAAAFZcMwTrKP0B4eHh4eNg/AAAAP7sAAAAAAAAAARYAAAAMAAAAkEuGYB1tzj+AtLS0tLTUPwAAAD+7AAAAAAAAAAEXAAAADAAAAKxFPWeVrtA/gLS0tLS01D8AAAA/ywAAAAAAAAABGAAAAAwAAACUZTcenCbSP8Dw8PDw8NA/AAAAP8sAAAAAAAAAARkAAAAMAAAAlK4wplrU0z/A8PDw8PDQPwAAAD/bAAAAAAAAAAEaAAAADAAAADh8LLvx4NQ/wPDw8PDw0D8AAAA/2wAAAAAAAAABGwAAAAwAAADgSSjQiO3VP8Dw8PDw8NA/AAAAP+oAAAAAAAAAARwAAAAMAAAAoEAjttcv1z/A8PDw8PDQPwAAAD/qAAAAAAAAAAEdAAAADAAAACTlH/q2Btg/wPDw8PDw0D8AAAA/+gAAAAAAAAABHgAAAAwAAADIshsPThPZP8Dw8PDw8NA/AAAAP/oAAAAAAAAAAR8AAAAMAAAA0PsUlwzB2j/A8PDw8PDQPwAAAD8KAQAAAAAAAAEgAAAADAAAAJTyD31bA9w/wPDw8PDw0D8AAAA/CgEAAAAAAAABIQAAAAwAAACYOwkFGrHdP8Dw8PDw8NA/AAAAPxkBAAAAAAAAASIAAAAMAAAAoIQCjdhe3z/A8PDw8PDQPwAAAD8ZAQAAAAAAAAEjAAAADAAAAGJ7/XInoeA/wPDw8PDw0D8AAAA/KQEAAAAAAAABJAAAAAwAAADmH/q2BnjhP8Dw8PDw8NA/AAAAPykBAAAAAAAAASUAAAAMAAAAiO31y52E4j/A8PDw8PDQPwAAAD84AQAAAAAAAAEmAAAADAAAAAyS8g99W+M/wPDw8PDw0D8AAAA/OAEAAAAAAAABJwAAAAwAAAD+oW9rgBfkP4C0tLS0tNQ/AAAAP0gBAAAAAAAAASgAAAAMAAAAgkZsr1/u5D+AtLS0tLTUPwAAAD9YAQAAAAAAAAEpAAAADAAAAOTBaSKHj+U/gLS0tLS01D8AAAA/WAEAAAAAAAABKgAAAAwAAABGPWeVrjDmP0B4eHh4eNg/AAAAP2cBAAAAAAAAASsAAAAMAAAAho9lNx6c5j9AeHh4eHjYPwAAAD9nAQAAAAAAAAEsAAAADAAAADZN5PCx7OY/ADw8PDw83D8AAAA/dwEAAAAAAAABLQAAAAwAAADqCmOqRT3nPwA8PDw8PNw/AAAAP3cBAAAAAAAAAS4AAAAMAAAAmsjhY9mN5z8APDw8PDzcPwAAAD+HAQAAAAAAAAEvAAAADAAAACpdYUy1qOc/ADw8PDw83D8AAAA/hwEAAAAAAAABMAAAAAwAAABKhmAdbd7nPwA8PDw8PNw/AAAAP5YBAAAAAAAAATEAAAAMAAAA3hrgBUn55z8APDw8PDzcPwAAAD+WAQAAAAAAAAEyAAAADAAAAG6vX+4kFOg/ADw8PDw83D8AAAA/pgEAAAAAAAABMwAAAAwAAACO2F6/3EnoPwA8PDw8PNw/AAAAP6YBAAAAAAAAATQAAAAMAAAAHm3ep7hk6D8APDw8PDzcPwAAAD+1AQAAAAAAAAE1AAAADAAAAK4BXpCUf+g/ADw8PDw83D8AAAA/xQEAAAAAAAABNgAAAAwAAAA+lt14cJroPwA8PDw8PNw/AAAAP9UBAAAAAAAAATcAAAAMAAAAzipdYUy16D8APDw8PDzcPwAAAD9SAgAAAAAAAAE4AAAADAAAAF6/3Eko0Og/ADw8PDw83D8AAAA/UgIAAAAAAAABOQAAAAwAAADuU1wyBOvoPwAAAAAAAOA/AAAAP1ICAAAAAAAAAToAAAAMAAAAfujbGuAF6T8AAAAAAADgPwAAAD9hAgAAAAAAAAE7AAAADAAAAKIR2+uXO+k/AAAAAAAA4D8AAAA/YQIAAAAAAAABPAAAAAwAAAAuplrUc1bpPwAAAAAAAOA/AAAAP3ECAAAAAAAAAT0AAAAMAAAALqZa1HNW6T/A4eHh4eHhPwAAAD+BAgAAAAAAAAE+AAAADAAAAMI62rxPcek/wOHh4eHh4T8AAAA/gQIAAAAAAAABPwAAAAwAAABSz1mlK4zpP8Dh4eHh4eE/AAAAP5ACAAAAAAAAAUAAAAAMAAAA4mPZjQen6T/A4eHh4eHhPwAAAD+QAgAAAAAAAAFBAAAADAAAAHL4WHbjwek/wOHh4eHh4T8AAAA/oAIAAAAAAAABQgAAAAwAAACSIVhHm/fpP6DDw8PDw+M/AAAAP6ACAAAAAAAAAUMAAAAMAAAAskpXGFMt6j+gw8PDw8PjPwAAAD+vAgAAAAAAAAFEAAAADAAAAELf1gAvSOo/oMPDw8PD4z8AAAA/vwIAAAAAAAABRQAAAAwAAABmCNbR5n3qP6ClpaWlpeU/AAAAP78CAAAAAAAAAUYAAAAMAAAAhjHVop6z6j+gpaWlpaXlPwAAAD+/AgAAAAAAAAFHAAAADAAAADbvU1wyBOs/oKWlpaWl5T8AAAA/zwIAAAAAAAABSAAAAAwAAABWGFMt6jnrP4CHh4eHh+c/AAAAP88CAAAAAAAAAUkAAAAMAAAACtbR5n2K6z+Ah4eHh4fnPwAAAD/eAgAAAAAAAAFKAAAADAAAALqTUKAR2+s/gIeHh4eH5z8AAAA/3gIAAAAAAAABSwAAAAwAAABqUc9ZpSvsP4CHh4eHh+c/AAAAP+4CAAAAAAAAAUwAAAAMAAAAinrOKl1h7D+Ah4eHh4fnPwAAAD/uAgAAAAAAAAFNAAAADAAAAKqjzfsUl+w/gIeHh4eH5z8AAAA//gIAAAAAAAABTgAAAAwAAADOzMzMzMzsP4CHh4eHh+c/AAAAP/4CAAAAAAAAAU8AAAAMAAAAXmFMtajn7D+Ah4eHh4fnPwAAAD8NAwAAAAAAAAFQAAAADAAAAO71y52EAu0/gIeHh4eH5z8AAAA/DQMAAAAAAAABUQAAAAwAAAB+ikuGYB3tP4CHh4eHh+c/AAAAP1sDAAAAAAAAAVIAAAAMAAAADh/Lbjw47T+Ah4eHh4fnPwAAAD9rAwAAAAAAAAFTAAAADAAAAC5Iyj/0be0/gIeHh4eH5z8AAAA/ewMAAAAAAAABVAAAAAwAAAC+3Eko0IjtP6ClpaWlpeU/AAAAP3sDAAAAAAAAAVUAAAAMAAAATnHJEKyj7T+gw8PDw8PjPwAAAD97AwAAAAAAAAFWAAAADAAAAN4FSfmHvu0/oMPDw8PD4z8AAAA/igMAAAAAAAABVwAAAAwAAABumsjhY9ntP6DDw8PDw+M/AAAAP4oDAAAAAAAAAVgAAAAMAAAAAi9Iyj/07T+gw8PDw8PjPwAAAD+pAwAAAAAAAAFZAAAADAAAAJLDx7IbD+4/wOHh4eHh4T8AAAA/8QMAAAAAAAABWgAAAAwAAACy7MaD00TuP8Dh4eHh4eE/AAAAPwEEAAAAAAAAAVsAAAAMAAAA0hXGVIt67j/A4eHh4eHhPwAAAD8QBAAAAAAAAAFcAAAADAAAAGaqRT1nle4/wOHh4eHh4T8AAAA/EAQAAAAAAAABXQAAAAwAAACC00QOH8vuPwAAAAAAAOA/AAAAPyAEAAAAAAAAAV4AAAAMAAAAovxD39YA7z8AAAAAAADgPwAAAD8gBAAAAAAAAAFfAAAADAAAAMYlQ7CONu8/AAAAAAAA4D8AAAA/LwQAAAAAAAABYAAAAAwAAABWusKYalHvPwAAAAAAAOA/AAAAPy8EAAAAAAAAAWEAAAAMAAAA5k5CgUZs7z8AAAAAAADgPwAAAD8/BAAAAAAAAAFiAAAADAAAAHbjwWkih+8/AAAAAAAA4D8AAAA/TwQAAAAAAAAL</ink>
</athena>
</file>

<file path=customXml/item32.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QAAAAGAAAABwMAAAAAAQAAAAQAAAAECUlua0F0b21WMQIAAAAJBAAAAAkFAAAACQYAAAAJBwAAAAUEAAAAC1BlblN0cm9rZVYxBAAAAApBdHRyaWJ1dGVzBVRyYWNlCVN0YXJ0VGltZQRUeXBlBAQABA9QZW5BdHRyaWJ1dGVzVjECAAAACklua1RyYWNlVjECAAAAEAxBY3Rpb25UeXBlVjECAAAAAgAAAAkIAAAACQkAAABtDQAAAAAAAAX2////DEFjdGlvblR5cGVWMQEAAAAHdmFsdWVfXwAIAgAAAAAAAAABBQAAAAQAAAAJCwAAAAkMAAAAHisAAAAAAAAB8/////b///8AAAAAAQYAAAAEAAAACQ4AAAAJDwAAACtIAQAAAAAAAfD////2////AAAAAAUHAAAADUNsZWFyQ2FudmFzVjECAAAACVN0YXJ0VGltZQRUeXBlAAQQDEFjdGlvblR5cGVWMQIAAAACAAAAjXkCAAAAAAAB7/////b///8AAAAABQgAAAAPUGVuQXR0cmlidXRlc1YxCgAAAAdfY29sb3JBB19jb2xvclIHX2NvbG9yRwdfY29sb3JCCkZpdFRvQ3VydmUGSGVpZ2h0Dklnbm9yZVByZXNzdXJlDUlzSGlnaGxpZ2h0ZXIFU2hhcGUFV2lkdGgAAAAAAAAAAAQAAgICAgEGAQEMQnJ1c2hTaGFwZVYxAgAAAAYCAAAA//BaKAAAAAAAAAAiQAAABe7///8MQnJ1c2hTaGFwZVYxAQAAAAd2YWx1ZV9fAAgCAAAAAQAAAAAAAAAAACJABQkAAAAKSW5rVHJhY2VWMQMAAAANTGlzdGAxK19pdGVtcwxMaXN0YDErX3NpemUPTGlzdGAxK192ZXJzaW9uBAAAGFNoYXJlZC5JbmtpbmcuSW5rUG9pbnRbXQIAAAAICAIAAAAJEwAAAFsAAABbAAAAAQsAAAAIAAAA//BaKAAAAAAAAAAiQAAAAez////u////AQAAAAAAAAAAACJAAQwAAAAJAAAACRUAAABCAAAAQgAAAAEOAAAACAAAAP/wWigAAAAAAAAAIkAAAAHq////7v///wEAAAAAAAAAAAAiQAEPAAAACQAAAAkXAAAASQAAAEkAAAAHEwAAAAABAAAAgAA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0lBxUAAAAAAQAAAIAAAAAECklua1BvaW50VjEC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DT4HFwAAAAABAAAAgAAAAAQKSW5rUG9pbnRWMQI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03BRgAAAAKSW5rUG9pbnRWMQQAAAABWAFZDlByZXNzdXJlRmFjdG9yCVRpbWVTdGFtcAAAAAAGBgsQAgAAAOAaWV2GvaI/IFbDxQ9hkD8AAAA/AAAAAAAAAAABGQAAABgAAAAMUm4qmiekPyBWw8UPYZA/AAAAP40AAAAAAAAAARoAAAAYAAAAXMCYxMH7pj8gVsPFD2GQPwAAAD+NAAAAAAAAAAEbAAAAGAAAABiTOHjfGqk/IFbDxQ9hkD8AAAA/nAAAAAAAAAABHAAAABgAAABsAWMSB++rPyBWw8UPYZA/AAAAP5wAAAAAAAAAAR0AAAAYAAAAwG+NrC7Drj9w6wrN7VSOPwAAAD+sAAAAAAAAAAEeAAAAGAAAAAjvWyOry7A/cOsKze1Ujj8AAAA/rAAAAAAAAAABHwAAABgAAAAwJnHwvjWyP3DrCs3tVI4/AAAAP7wAAAAAAAAAASAAAAAYAAAA7vgQpNxUtD9w6wrN7VSOPwAAAD+8AAAAAAAAAAEhAAAAGAAAAKzLsFf6c7Y/cOsKze1Ujj8AAAA/ywAAAAAAAAABIgAAABgAAACgUAsYkzi4P3DrCs3tVI4/AAAAP8sAAAAAAAAAASMAAAAYAAAAKHHwvjWyuj9w6wrN7VSOPwAAAD/bAAAAAAAAAAEkAAAAGAAAAOZDkHJT0bw/IFbDxQ9hkD8AAAA/2wAAAAAAAAABJQAAABgAAABqZHUZ9kq/PwgXP4RBzpI/AAAAP+sAAAAAAAAAASYAAAAYAAAAX+nP2Y4PwT8IFz+EQc6SPwAAAD/rAAAAAAAAAAEnAAAAGAAAAG3HhyDlpsI/iPd8Y9oElD8AAAA/+gAAAAAAAAABKAAAABgAAABhTOLgfWvEP3C4+CEMcpY/AAAAP/oAAAAAAAAAASkAAAAYAAAAOXjfGlldxj/omDYBpaiXPwAAAD8GAQAAAAAAAAEqAAAAGAAAAPVKf852fMg/0Fmyv9YVmj8AAAA/BgEAAAAAAAABKwAAABgAAACzHR+ClJvKP0A68J5vTJs/AAAAPxUBAAAAAAAAASwAAAAYAAAAjUkcvG+NzD8o+2tdobmdPwAAAD8VAQAAAAAAAAEtAAAAGAAAAC/DXunP2c4/CN7zjWkToD8AAAA/JQEAAAAAAAABLgAAABgAAAD2Sn/OdnzQP4C+MW0CSqE/AAAAPyUBAAAAAAAAAS8AAAAYAAAA/jnb8SFI0T+4rtDcTuWhPwAAAD81AQAAAAAAAAEwAAAAGAAAAHh8CFJuKtI/9J5vTJuAoj8AAAA/NQEAAAAAAAABMQAAABgAAAAmcfC+NbLSP/Seb0ybgKI/AAAAP0QBAAAAAAAAATIAAAAYAAAAugx7pT9n0z8sjw685xujPwAAAD9EAQAAAAAAAAEzAAAAGAAAAPitkdVl2NM/aH+tKzS3oz8AAAA/VAEAAAAAAAABNAAAABgAAADC+9bI6jLUP2h/rSs0t6M/AAAAP1QBAAAAAAAAATUAAAAYAAAAjEkcvG+N1D9of60rNLejPwAAAD9kAQAAAAAAAAE2AAAAGAAAAMrqMuyV/tQ/oG9Mm4BSpD8AAAA/cwEAAAAAAAABNwAAABgAAAAg5aaieULVP9xf6wrN7aQ/AAAAP3MBAAAAAAAAATgAAAAYAAAAet8aWV2G1T/cX+sKze2kPwAAAD9zAQAAAAAAAAE5AAAAGAAAANDZjg9BytU/3F/rCs3tpD8AAAA/gwEAAAAAAAABOgAAABgAAAAo1ALGJA7WP9xf6wrN7aQ/AAAAP4MBAAAAAAAAATsAAAAYAAAAgM52fAhS1j/cX+sKze2kPwAAAD+SAQAAAAAAAAE8AAAAGAAAAEocvG+NrNY/3F/rCs3tpD8AAAA/ogEAAAAAAAABPQAAABgAAACiFjAmcfDWP9xf6wrN7aQ/AAAAP6IBAAAAAAAAAT4AAAAYAAAA3rdGVpdh1z/cX+sKze2kPwAAAD+yAQAAAAAAAAE/AAAAGAAAADiyugx7pdc/3F/rCs3tpD8AAAA/sgEAAAAAAAABQAAAABgAAACOrC7DXunXP9xf6wrN7aQ/AAAAP8EBAAAAAAAAAUEAAAAYAAAA5qaieUIt2D/cX+sKze2kPwAAAD/BAQAAAAAAAAFCAAAAGAAAAD6hFjAmcdg/3F/rCs3tpD8AAAA/0QEAAAAAAAABQwAAABgAAAAI71sjq8vYP9xf6wrN7aQ/AAAAP9EBAAAAAAAAAUQAAAAYAAAA0jyhFjAm2T/cX+sKze2kPwAAAD/hAQAAAAAAAAFFAAAAGAAAAJyK5gm1gNk/3F/rCs3tpD8AAAA/4QEAAAAAAAABRgAAABgAAABm2Cv9OdvZP9xf6wrN7aQ/AAAAP/ABAAAAAAAAAUcAAAAYAAAAMiZx8L412j/cX+sKze2kPwAAAD/wAQAAAAAAAAFIAAAAGAAAAPxztuNDkNo/3F/rCs3tpD8AAAA/AAIAAAAAAAABSQAAABgAAAA4Fc0TagHbP9xf6wrN7aQ/AAAAPwACAAAAAAAAAUoAAAAYAAAAWl2GvdKf2z8UUIp6GYmlPwAAAD8PAgAAAAAAAAFLAAAAGAAAAApSbiqaJ9w/FFCKehmJpT8AAAA/DwIAAAAAAAABTAAAABgAAACe7fgQpNzcPxRQinoZiaU/AAAAPx8CAAAAAAAAAU0AAAAYAAAAMomD962R3T8UUIp6GYmlPwAAAD8fAgAAAAAAAAFOAAAAGAAAADp43xpZXd4/FFCKehmJpT8AAAA/LwIAAAAAAAABTwAAABgAAAC0ugx7pT/fPxRQinoZiaU/AAAAPy8CAAAAAAAAAVAAAAAYAAAAlv6c7fgQ4D8UUIp6GYmlPwAAAD8+AgAAAAAAAAFRAAAAGAAAAO74EKTcVOA/3F/rCs3tpD8AAAA/PgIAAAAAAAABUgAAABgAAAC4RlaXYa/gP6BvTJuAUqQ/AAAAP04CAAAAAAAAAVMAAAAYAAAAV5dhr/Tn4D+gb0ybgFKkPwAAAD9OAgAAAAAAAAFUAAAAGAAAADw+BCk3FeE/aH+tKzS3oz8AAAA/XgIAAAAAAAABVQAAABgAAAAh5aaieULhP2h/rSs0t6M/AAAAP14CAAAAAAAAAVYAAAAYAAAAed8aWV2G4T8sjw685xujPwAAAD9tAgAAAAAAAAFXAAAAGAAAABcwJnHwvuE/LI8OvOcboz8AAAA/fQIAAAAAAAABWAAAABgAAAD81sjqMuzhPyyPDrznG6M/AAAAP30CAAAAAAAAAVkAAAAYAAAAmyfUAsYk4j8sjw685xujPwAAAD99AgAAAAAAAAFaAAAAGAAAAIDOdnwIUuI/LI8OvOcboz8AAAA/jAIAAAAAAAABWwAAABgAAAAeH4KUm4riPyyPDrznG6M/AAAAP4wCAAAAAAAAAVwAAAAYAAAAvG+NrC7D4j8sjw685xujPwAAAD+cAgAAAAAAAAFdAAAAGAAAAKEWMCZx8OI/LI8OvOcboz8AAAA/nAIAAAAAAAABXgAAABgAAADOE2oBYxLjPyyPDrznG6M/AAAAP6wCAAAAAAAAAV8AAAAYAAAAQGc7PgQp4z/0nm9Mm4CiPwAAAD+7AgAAAAAAAAFgAAAAGAAAALK6DHulP+M/9J5vTJuAoj8AAAA/uwIAAAAAAAABYQAAABgAAAAlDt63RlbjP/Seb0ybgKI/AAAAP8sCAAAAAAAAAWIAAAAYAAAA37dGVpdh4z+4rtDcTuWhPwAAAD/LAgAAAAAAAAFjAAAAGAAAAJhhr/TnbOM/uK7Q3E7loT8AAAA/NAMAAAAAAAABZAAAABgAAABRCxiTOHjjP4C+MW0CSqE/AAAAP0QDAAAAAAAAAWUAAAAYAAAACrWAMYmD4z+AvjFtAkqhPwAAAD9EAwAAAAAAAAFmAAAAGAAAAMRe6c/ZjuM/gL4xbQJKoT8AAAA/VAMAAAAAAAABZwAAABgAAAB9CFJuKprjP4C+MW0CSqE/AAAAP1QDAAAAAAAAAWgAAAAYAAAANrK6DHul4z+AvjFtAkqhPwAAAD9jAwAAAAAAAAFpAAAAGAAAAPBbI6vLsOM/gL4xbQJKoT8AAAA/YwMAAAAAAAABagAAABgAAACoBYxJHLzjP4C+MW0CSqE/AAAAP3MDAAAAAAAAAWsAAAAYAAAAYq/052zH4z+AvjFtAkqhPwAAAD9zAwAAAAAAAAFsAAAAGAAAANUCxiQO3uM/RM6S/bWuoD8AAAA/ggMAAAAAAAABbQAAABgAAABIVpdhr/TjP0TOkv21rqA/AAAAP4IDAAAAAAAAAW4AAAAYAAAAuqlonlAL5D9EzpL9ta6gPwAAAD+SAwAAAAAAAAFvAAAAGAAAAHNT0TyhFuQ/RM6S/bWuoD8AAAA/kgMAAAAAAAABcAAAABgAAAAs/Tnb8SHkP0TOkv21rqA/AAAAP6IDAAAAAAAAAXEAAAAYAAAA5qaieUIt5D9EzpL9ta6gPwAAAD+iAwAAAAAAAAFyAAAAGAAAAOamonlCLeQ/CN7zjWkToD8AAAA/sQMAAAAAAAABcwAAABgAAADIhyDlpqLlPyDIWbK/1nU/AAAAPwAAAAAAAAAAAXQAAAAYAAAAgTGJg/et5T8gyFmyv9Z1PwAAAD9OAAAAAAAAAAF1AAAAGAAAADvb8SFIueU/IMhZsr/WdT8AAAA/XQAAAAAAAAABdgAAABgAAACuLsNe6c/lPyDIWbK/1nU/AAAAP20AAAAAAAAAAXcAAAAYAAAAZtgr/Tnb5T8gyFmyv9Z1PwAAAD9tAAAAAAAAAAF4AAAAGAAAAJLVZdgr/eU/IMhZsr/WdT8AAAA/bQAAAAAAAAABeQAAABgAAAAFKTcVzRPmPyDIWbK/1nU/AAAAP4MAAAAAAAAAAXoAAAAYAAAA6s/Zjg9B5j8gyFmyv9Z1PwAAAD+DAAAAAAAAAAF7AAAAGAAAABXNE2oBY+Y/IMhZsr/WdT8AAAA/kgAAAAAAAAABfAAAABgAAABCyk1F84TmPyDIWbK/1nU/AAAAP5IAAAAAAAAAAX0AAAAYAAAAtR0fgpSb5j8gyFmyv9Z1PwAAAD+iAAAAAAAAAAF+AAAAGAAAAOAaWV2GveY/IMhZsr/WdT8AAAA/sQAAAAAAAAABfwAAABgAAAAMGJM4eN/mPyDIWbK/1nU/AAAAP7EAAAAAAAAAAYAAAAAYAAAAfmtkdRn25j8gyFmyv9Z1PwAAAD/BAAAAAAAAAAGBAAAAGAAAADgVzRNqAec/IMhZsr/WdT8AAAA/wQAAAAAAAAABggAAABgAAACraJ5QCxjnPyDIWbK/1nU/AAAAP9EAAAAAAAAAAYMAAAAYAAAAHbxvjawu5z8gyFmyv9Z1PwAAAD/RAAAAAAAAAAGEAAAAGAAAANZl2Cv9Oec/IMhZsr/WdT8AAAA/4AAAAAAAAAABhQAAABgAAABJualonlDnPyDIWbK/1nU/AAAAP+AAAAAAAAAAAYYAAAAYAAAAvAx7pT9n5z8gyFmyv9Z1PwAAAD/wAAAAAAAAAAGHAAAAGAAAAOcJtYAxiec/IMhZsr/WdT8AAAA/8AAAAAAAAAABiAAAABgAAAATB+9bI6vnPyDIWbK/1nU/AAAAPwABAAAAAAAAAYkAAAAYAAAAagFjEgfv5z8ASlEvI7F6PwAAAD8AAQAAAAAAAAGKAAAAGAAAAML71sjqMug/AMxIrIaLfz8AAAA/DwEAAAAAAAABiwAAABgAAADTn7MdH4LoP9AmoBT1MoI/AAAAPw8BAAAAAAAAAYwAAAAYAAAAnu34EKTc6D/Q5xvTJqCEPwAAAD8fAQAAAAAAAAGNAAAAGAAAAK+R1WXYK+k/oKiXkVgNhz8AAAA/HwEAAAAAAAABjgAAABgAAADrMuyV/pzpP6Col5FYDYc/AAAAPy4BAAAAAAAAAY8AAAAYAAAAmyfUAsYk6j+gaRNQinqJPwAAAD8uAQAAAAAAAAGQAAAAGAAAAEocvG+NrOo/cCqPDrzniz8AAAA/PgEAAAAAAAABkQAAABgAAAD5EKTcVDTrP3DrCs3tVI4/AAAAP04BAAAAAAAAAZIAAAAYAAAAqAWMSRy86z8gVsPFD2GQPwAAAD9OAQAAAAAAAAGTAAAAGAAAAJ5QCxiTOOw/oDYBpaiXkT8AAAA/TgEAAAAAAAABlAAAABgAAAAiSLmpaJ7sP6A2AaWol5E/AAAAP10BAAAAAAAAAZUAAAAYAAAAGJM4eN8a7T+gNgGlqJeRPwAAAD9dAQAAAAAAAAGWAAAAGAAAAOTgfWtkde0/oDYBpaiXkT8AAAA/bQEAAAAAAAABlwAAABgAAACuLsNe6c/tP6A2AaWol5E/AAAAP20BAAAAAAAAAZgAAAAYAAAAvtKfsx0f7j+gNgGlqJeRPwAAAD99AQAAAAAAAAGZAAAAGAAAAFwjq8uwV+4/oDYBpaiXkT8AAAA/fQEAAAAAAAABmgAAABgAAACIIOWmonnuP6A2AaWol5E/AAAAP4wBAAAAAAAAAZsAAAAYAAAAbMeHIOWm7j+gNgGlqJeRPwAAAD+cAQAAAAAAAAGcAAAAGAAAAOAaWV2Gve4/oDYBpaiXkT8AAAA/nAEAAAAAAAABnQAAABgAAABSbiqaJ9TuP6A2AaWol5E/AAAAP6sBAAAAAAAAAZ4AAAAYAAAADBiTOHjf7j+gNgGlqJeRPwAAAD+rAQAAAAAAAAGfAAAAGAAAAMbB+9bI6u4/oDYBpaiXkT8AAAA/uwEAAAAAAAABoAAAABgAAAA4Fc0TagHvP6A2AaWol5E/AAAAP7sBAAAAAAAAAaEAAAAYAAAA8r41sroM7z+gNgGlqJeRPwAAAD/LAQAAAAAAAAGiAAAAGAAAAKxonlALGO8/oDYBpaiXkT8AAAA/ywEAAAAAAAABowAAABgAAACsaJ5QCxjvPyBWw8UPYZA/AAAAP9oBAAAAAAAAAaQAAAAYAAAAZBIH71sj7z8gVsPFD2GQPwAAAD/qAQAAAAAAAAGlAAAAGAAAAGQSB+9bI+8/cOsKze1Ujj8AAAA/+gEAAAAAAAABpgAAABgAAAAcvG+NrC7vP3DrCs3tVI4/AAAAPwkCAAAAAAAAAacAAAAYAAAA1mXYK/057z9w6wrN7VSOPwAAAD8ZAgAAAAAAAAGoAAAAGAAAAI4PQcpNRe8/cCqPDrzniz8AAAA/GQIAAAAAAAABqQAAABgAAAACYxIH71vvP3Aqjw6854s/AAAAPygCAAAAAAAAAaoAAAAYAAAAvAx7pT9n7z9wKo8OvOeLPwAAAD8oAgAAAAAAAAGrAAAAGAAAAC5gTOLgfe8/cCqPDrzniz8AAAA/OAIAAAAAAAABrAAAABgAAADoCbWAMYnvP6BpE1CKeok/AAAAP0gCAAAAAAAAAa0AAAAYAAAAorMdH4KU7z+gaRNQinqJPwAAAD+1AgAAAAAAAAGuAAAAGAAAAKKzHR+ClO8/oKiXkVgNhz8AAAA/xAIAAAAAAAABrwAAABgAAABaXYa90p/vP6Col5FYDYc/AAAAP8QCAAAAAAAAAbAAAAAYAAAAFAfvWyOr7z+gqJeRWA2HPwAAAD/EAgAAAAAAAAGxAAAAGAAAAMywV/pztu8/oKiXkVgNhz8AAAA/5AIAAAAAAAABsgAAABgAAACEWsCYxMHvP6Col5FYDYc/AAAAP/MCAAAAAAAAAbMAAAAYAAAAhFrAmMTB7z/Q5xvTJqCEPwAAAD8DAwAAAAAAAAG0AAAAGAAAAD4EKTcVze8/0Ocb0yaghD8AAAA/EgMAAAAAAAABtQAAABgAAADg4H1rZHV5P2xdobmdyu8/AAAAPwAAAAAAAAAAAbYAAAAYAAAAEM0TagFjgj9sXaG5ncrvPwAAAD+2AAAAAAAAAAG3AAAAGAAAABAYkzh434o/bF2huZ3K7z8AAAA/xQAAAAAAAAABuAAAABgAAACAMYmD962RP2xdobmdyu8/AAAAP8UAAAAAAAAAAbkAAAAYAAAAKA7et0ZWlz9sXaG5ncrvPwAAAD/VAAAAAAAAAAG6AAAAGAAAAKCzHR+ClJs/bF2huZ3K7z8AAAA/1QAAAAAAAAABuwAAABgAAAAgWV2GvdKfP2xdobmdyu8/AAAAP+UAAAAAAAAAAbwAAAAYAAAA4BpZXYa9oj9sXaG5ncrvPwAAAD/lAAAAAAAAAAG9AAAAGAAAADCJg/etkaU/bF2huZ3K7z8AAAA/9AAAAAAAAAABvgAAABgAAADwWyOry7CnP2xdobmdyu8/AAAAP/QAAAAAAAAAAb8AAAAYAAAArC7DXunPqT9sXaG5ncrvPwAAAD8EAQAAAAAAAAHAAAAAGAAAAGwBYxIH76s/bF2huZ3K7z8AAAA/BAEAAAAAAAABwQAAABgAAADAb42sLsOuP2xdobmdyu8/AAAAPxQBAAAAAAAAAcIAAAAYAAAAPqEWMCZxsD9sXaG5ncrvPwAAAD8UAQAAAAAAAAHDAAAAGAAAANI8oRYwJrE/bF2huZ3K7z8AAAA/IwEAAAAAAAABxAAAABgAAAAwJnHwvjWyP3BMm4BS1O8/AAAAPyMBAAAAAAAAAcUAAAAYAAAAxsH71sjqsj9wTJuAUtTvPwAAAD8zAQAAAAAAAAHGAAAAGAAAAFpdhr3Sn7M/cEybgFLU7z8AAAA/MwEAAAAAAAABxwAAABgAAAAkq8uwV/qzP3BMm4BS1O8/AAAAP0IBAAAAAAAAAcgAAAAYAAAAukZWl2GvtD9wTJuAUtTvPwAAAD9CAQAAAAAAAAHJAAAAGAAAAISUm4rmCbU/cEybgFLU7z8AAAA/UgEAAAAAAAABygAAABgAAABM4uB9a2S1P3BMm4BS1O8/AAAAP2IBAAAAAAAAAcsAAAAYAAAAFjAmcfC+tT9wTJuAUtTvPwAAAD+RAQAAAAAAAAHMAAAAGAAAAOJ9a2R1GbY/cEybgFLU7z8AAAA/oAEAAAAAAAABzQAAABgAAAB2GfZKf862P3BMm4BS1O8/AAAAP6ABAAAAAAAAAc4AAAAYAAAAQGc7PgQptz9wTJuAUtTvPwAAAD+wAQAAAAAAAAHPAAAAGAAAAKBQCxiTOLg/cEybgFLU7z8AAAA/sAEAAAAAAAAB0AAAABgAAAAy7JX+nO24P3BMm4BS1O8/AAAAP7ABAAAAAAAAAdEAAAAYAAAAktVl2Cv9uT9sXaG5ncrvPwAAAD+/AQAAAAAAAAHSAAAAGAAAALwMe6U/Z7s/bF2huZ3K7z8AAAA/zwEAAAAAAAAB0wAAABgAAADmQ5ByU9G8P2xdobmdyu8/AAAAP88BAAAAAAAAAdQAAAAYAAAA2sjqMuyVvj9sXaG5ncrvPwAAAD/fAQAAAAAAAAHVAAAAGAAAAOWmonlCLcA/aG6n8ujA7z8AAAA/3wEAAAAAAAAB1gAAABgAAABf6c/Zjg/BP2hup/LowO8/AAAAP+4BAAAAAAAAAdcAAAAYAAAA2Sv9OdvxwT9obqfy6MDvPwAAAD/uAQAAAAAAAAHYAAAAGAAAADcVzRNqAcM/aG6n8ujA7z8AAAA//gEAAAAAAAAB2QAAABgAAADLsFf6c7bDP2hup/LowO8/AAAAP/4BAAAAAAAAAdoAAAAYAAAAYUzi4H1rxD9obqfy6MDvPwAAAD8OAgAAAAAAAAHbAAAAGAAAAA9Byk1F88Q/aG6n8ujA7z8AAAA/DgIAAAAAAAAB3AAAABgAAAC/NbK6DHvFP2hup/LowO8/AAAAPx0CAAAAAAAAAd0AAAAYAAAAbyqaJ9QCxj9obqfy6MDvPwAAAD8dAgAAAAAAAAHeAAAAGAAAAB8fgpSbisY/aG6n8ujA7z8AAAA/LQIAAAAAAAAB3wAAABgAAADNE2oBYxLHP2hup/LowO8/AAAAPy0CAAAAAAAAAeAAAAAYAAAAY6/052zHxz9obqfy6MDvPwAAAD88AgAAAAAAAAHhAAAAGAAAAPVKf852fMg/aG6n8ujA7z8AAAA/PAIAAAAAAAAB4gAAABgAAACL5gm1gDHJP2hup/LowO8/AAAAP0wCAAAAAAAAAeMAAAAYAAAAO9vxIUi5yT9obqfy6MDvPwAAAD9MAgAAAAAAAAHkAAAAGAAAAAUpNxXNE8o/aG6n8ujA7z8AAAA/XAIAAAAAAAAB5QAAABgAAADPdnwIUm7KP2hup/LowO8/AAAAP1wCAAAAAAAAAeYAAAAYAAAAmcTB+9bIyj9kf60rNLfvPwAAAD9rAgAAAAAAAAHnAAAAGAAAAGMSB+9bI8s/ZH+tKzS37z8AAAA/awIAAAAAAAAB6AAAABgAAAAvYEzi4H3LP2R/rSs0t+8/AAAAP3sCAAAAAAAAAekAAAAYAAAAEwfvWyOryz9kf60rNLfvPwAAAD97AgAAAAAAAAHqAAAAGAAAAMH71sjqMsw/ZH+tKzS37z8AAAA/iwIAAAAAAAAB6wAAABgAAACnonlCLWDMP2R/rSs0t+8/AAAAP4sCAAAAAAAAAewAAAAYAAAAcfC+NbK6zD9gkLNkf63vPwAAAD+aAgAAAAAAAAHtAAAAGAAAAD0+BCk3Fc0/YJCzZH+t7z8AAAA/rAIAAAAAAAAB7gAAABgAAAAh5aaieULNP2CQs2R/re8/AAAAP6wCAAAAAAAAAe8AAAAYAAAA6zLslf6czT9gkLNkf63vPwAAAD+7AgAAAAAAAAHwAAAAGAAAAM/Zjg9Bys0/YJCzZH+t7z8AAAA/uwIAAAAAAAAB8QAAABgAAAC1gDGJg/fNP2CQs2R/re8/AAAAP8sCAAAAAAAAAfIAAAAYAAAAmyfUAsYkzj9gkLNkf63vPwAAAD/LAgAAAAAAAAHzAAAAGAAAAH/OdnwIUs4/YJCzZH+t7z8AAAA/2wIAAAAAAAAB9AAAABgAAAB/znZ8CFLOP16huZ3Ko+8/AAAAP9sCAAAAAAAAAfUAAAAYAAAAZXUZ9kp/zj9eobmdyqPvPwAAAD8pAwAAAAAAAAH2AAAAGAAAAEscvG+NrM4/XqG5ncqj7z8AAAA/KQMAAAAAAAAB9wAAABgAAAD7EKTcVDTPP16huZ3Ko+8/AAAAPzgDAAAAAAAAAfgAAAAYAAAA37dGVpdhzz9eobmdyqPvPwAAAD84AwAAAAAAAAH5AAAAGAAAAKkFjEkcvM8/XqG5ncqj7z8AAAA/SAMAAAAAAAAB+gAAABgAAAC6qWieUAvQP1qyv9YVmu8/AAAAP0gDAAAAAAAAAfsAAAAYAAAALP052/Eh0D9asr/WFZrvPwAAAD9YAwAAAAAAAAH8AAAAGAAAAJ5QCxiTONA/WrK/1hWa7z8AAAA/WAMAAAAAAAAB/QAAABgAAAASpNxUNE/QP1qyv9YVmu8/AAAAP2cDAAAAAAAACw==</ink>
</athena>
</file>

<file path=customXml/item33.xml><?xml version="1.0" encoding="utf-8"?>
<athena xmlns="http://schemas.microsoft.com/edu/athena" version="0.1.2681.0">
  <media streamable="true" recordStart="617464" recordEnd="865642" recordLength="1460633" start="617464" end="865642" audioFormat="{00001610-0000-0010-8000-00AA00389B71}" audioRate="44100" muted="false" volume="0.8" fadeIn="0" fadeOut="0" videoFormat="{34363248-0000-0010-8000-00AA00389B71}" videoRate="30" videoWidth="960" videoHeight="720"/>
</athena>
</file>

<file path=customXml/item34.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oAAAALAAAABwMAAAAAAQAAABAAAAAECUlua0F0b21WMQIAAAAJBAAAAAkFAAAACQYAAAAJBwAAAAkIAAAACQkAAAAJCgAAAAkLAAAACQwAAAAJDQAAAA0GBQQAAAALUGVuU3Ryb2tlVjEEAAAACkF0dHJpYnV0ZXMFVHJhY2UJU3RhcnRUaW1lBFR5cGUEBAAED1BlbkF0dHJpYnV0ZXNWMQIAAAAKSW5rVHJhY2VWMQIAAAAQDEFjdGlvblR5cGVWMQIAAAACAAAACQ4AAAAJDwAAAIgWAAAAAAAABfD///8MQWN0aW9uVHlwZVYxAQAAAAd2YWx1ZV9fAAgCAAAAAAAAAAEFAAAABAAAAAkRAAAACRIAAAAFLgAAAAAAAAHt////8P///wAAAAABBgAAAAQAAAAJFAAAAAkVAAAAh2cAAAAAAAAB6v////D///8AAAAAAQcAAAAEAAAACRcAAAAJGAAAAHW8AAAAAAAAAef////w////AAAAAAEIAAAABAAAAAkaAAAACRsAAAAowAAAAAAAAAHk////8P///wAAAAABCQAAAAQAAAAJHQAAAAkeAAAALNIAAAAAAAAB4f////D///8AAAAAAQoAAAAEAAAACSAAAAAJIQAAANbWAAAAAAAAAd7////w////AAAAAAELAAAABAAAAAkjAAAACSQAAAAS2QAAAAAAAAHb////8P///wAAAAABDAAAAAQAAAAJJgAAAAknAAAAieAAAAAAAAAB2P////D///8AAAAABQ0AAAANQ2xlYXJDYW52YXNWMQIAAAAJU3RhcnRUaW1lBFR5cGUABBAMQWN0aW9uVHlwZVYxAgAAAAIAAACUEgEAAAAAAAHX////8P///wAAAAAFDgAAAA9QZW5BdHRyaWJ1dGVzVjEKAAAAB19jb2xvckEHX2NvbG9yUgdfY29sb3JHB19jb2xvckIKRml0VG9DdXJ2ZQZIZWlnaHQOSWdub3JlUHJlc3N1cmUNSXNIaWdobGlnaHRlcgVTaGFwZQVXaWR0aAAAAAAAAAAABAACAgICAQYBAQxCcnVzaFNoYXBlVjECAAAABgIAAAD/8FooAAAAAAAAACJAAAAF1v///wxCcnVzaFNoYXBlVjEBAAAAB3ZhbHVlX18ACAIAAAABAAAAAAAAAAAAIkAFDwAAAApJbmtUcmFjZVYxAwAAAA1MaXN0YDErX2l0ZW1zDExpc3RgMStfc2l6ZQ9MaXN0YDErX3ZlcnNpb24EAAAYU2hhcmVkLklua2luZy5JbmtQb2ludFtdAgAAAAgIAgAAAAkrAAAAVwAAAFcAAAABEQAAAA4AAAD/8FooAAAAAAAAACJAAAAB1P///9b///8BAAAAAAAAAAAAIkABEgAAAA8AAAAJLQAAAF0AAABdAAAAARQAAAAOAAAA//BaKAAAAAAAAAAiQAAAAdL////W////AQAAAAAAAAAAACJAARUAAAAPAAAACS8AAAAUAAAAFAAAAAEXAAAADgAAAP/wWigAAAAAAAAAIkAAAAHQ////1v///wEAAAAAAAAAAAAiQAEYAAAADwAAAAkxAAAAFAAAABQAAAABGgAAAA4AAAD/8FooAAAAAAAAACJAAAABzv///9b///8BAAAAAAAAAAAAIkABGwAAAA8AAAAJMwAAABYAAAAWAAAAAR0AAAAOAAAA//BaKAAAAAAAAAAiQAAAAcz////W////AQAAAAAAAAAAACJAAR4AAAAPAAAACTUAAAAWAAAAFgAAAAEgAAAADgAAAP/wWigAAAAAAAAAIkAAAAHK////1v///wEAAAAAAAAAAAAiQAEhAAAADwAAAAk3AAAAEAAAABAAAAABIwAAAA4AAAD/8FooAAAAAAAAACJAAAAByP///9b///8BAAAAAAAAAAAAIkABJAAAAA8AAAAJOQAAABYAAAAWAAAAASYAAAAOAAAA//BaKAAAAAAAAAAiQAAAAcb////W////AQAAAAAAAAAAACJAAScAAAAPAAAACTsAAAAWAAAAFgAAAAcrAAAAAAEAAACAAAAABApJbmtQb2ludFYxAg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0pBy0AAAAAAQAAAIAAAAAECklua1BvaW50VjEC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DSMHLwAAAAABAAAAIAAAAAQKSW5rUG9pbnRWMQIAAAAJ8AAAAAnxAAAACfIAAAAJ8wAAAAn0AAAACfUAAAAJ9gAAAAn3AAAACfgAAAAJ+QAAAAn6AAAACfsAAAAJ/AAAAAn9AAAACf4AAAAJ/wAAAAkAAQAACQEBAAAJAgEAAAkDAQAADQwHMQAAAAABAAAAIAAAAAQKSW5rUG9pbnRWMQIAAAAJBAEAAAkFAQAACQYBAAAJBwEAAAkIAQAACQkBAAAJCgEAAAkLAQAACQwBAAAJDQEAAAkOAQAACQ8BAAAJEAEAAAkRAQAACRIBAAAJEwEAAAkUAQAACRUBAAAJFgEAAAkXAQAADQwHMwAAAAABAAAAIAAAAAQKSW5rUG9pbnRWMQIAAAAJGAEAAAkZAQAACRoBAAAJGwEAAAkcAQAACR0BAAAJHgEAAAkfAQAACSABAAAJIQEAAAkiAQAACSMBAAAJJAEAAAklAQAACSYBAAAJJwEAAAkoAQAACSkBAAAJKgEAAAkrAQAACSwBAAAJLQEAAA0KBzUAAAAAAQAAACAAAAAECklua1BvaW50VjECAAAACS4BAAAJLwEAAAkwAQAACTEBAAAJMgEAAAkzAQAACTQBAAAJNQEAAAk2AQAACTcBAAAJOAEAAAk5AQAACToBAAAJOwEAAAk8AQAACT0BAAAJPgEAAAk/AQAACUABAAAJQQEAAAlCAQAACUMBAAANCgc3AAAAAAEAAAAQAAAABApJbmtQb2ludFYxAgAAAAlEAQAACUUBAAAJRgEAAAlHAQAACUgBAAAJSQEAAAlKAQAACUsBAAAJTAEAAAlNAQAACU4BAAAJTwEAAAlQAQAACVEBAAAJUgEAAAlTAQAABzkAAAAAAQAAACAAAAAECklua1BvaW50VjECAAAACVQBAAAJVQEAAAlWAQAACVcBAAAJWAEAAAlZAQAACVoBAAAJWwEAAAlcAQAACV0BAAAJXgEAAAlfAQAACWABAAAJYQEAAAliAQAACWMBAAAJZAEAAAllAQAACWYBAAAJZwEAAAloAQAACWkBAAANCgc7AAAAAAEAAAAgAAAABApJbmtQb2ludFYxAgAAAAlqAQAACWsBAAAJbAEAAAltAQAACW4BAAAJbwEAAAlwAQAACXEBAAAJcgEAAAlzAQAACXQBAAAJdQEAAAl2AQAACXcBAAAJeAEAAAl5AQAACXoBAAAJewEAAAl8AQAACX0BAAAJfgEAAAl/AQAADQoFPAAAAApJbmtQb2ludFYxBAAAAAFYAVkOUHJlc3N1cmVGYWN0b3IJVGltZVN0YW1wAAAAAAYGCxACAAAAh4eHh4fH4j+wZkctQv6aPwAAAD8AAAAAAAAAAAE9AAAAPAAAAA8PDw8Pz+I/sGZHLUL+mj8AAAA/5wAAAAAAAAABPgAAADwAAADDw8PDwwPjP0AmrnRvQJk/AAAAP/YAAAAAAAAAAT8AAAA8AAAAAAAAAABA4z/g5RS8nIKXPwAAAD/2AAAAAAAAAAFAAAAAPAAAANPS0tLSkuM/cKV7A8rElT8AAAA/BgEAAAAAAAABQQAAADwAAAAtLS0tLe3jPwBl4kr3BpQ/AAAAPwYBAAAAAAAAAUIAAAA8AAAAlpaWlpZW5D8AZeJK9waUPwAAAD8WAQAAAAAAAAFDAAAAPAAAAP//////v+Q/AGXiSvcGlD8AAAA/FgEAAAAAAAABRAAAADwAAAAAAAAAAEDlP4AkSZIkSZI/AAAAPyUBAAAAAAAAAUUAAAA8AAAAd3h4eHi45T+AJEmSJEmSPwAAAD8lAQAAAAAAAAFGAAAAPAAAAPDw8PDwMOY/gCRJkiRJkj8AAAA/NQEAAAAAAAABRwAAADwAAAB4eHh4eLjmP4AkSZIkSZI/AAAAP0UBAAAAAAAAAUgAAAA8AAAA8PDw8PAw5z+AJEmSJEmSPwAAAD9FAQAAAAAAAAFJAAAAPAAAAHh4eHh4uOc/gCRJkiRJkj8AAAA/RQEAAAAAAAABSgAAADwAAABqaWlpaSnoP4AkSZIkSZI/AAAAP1QBAAAAAAAAAUsAAAA8AAAAxMPDw8OD6D+AJEmSJEmSPwAAAD9kAQAAAAAAAAFMAAAAPAAAAJeWlpaW1ug/gCRJkiRJkj8AAAA/ZAEAAAAAAAABTQAAADwAAADi4eHh4SHpP4AkSZIkSZI/AAAAP2QBAAAAAAAAAU4AAAA8AAAADg8PDw9P6T+AJEmSJEmSPwAAAD9zAQAAAAAAAAFPAAAAPAAAALS0tLS0dOk/gCRJkiRJkj8AAAA/cwEAAAAAAAABUAAAADwAAADS0tLS0pLpP4AkSZIkSZI/AAAAP4MBAAAAAAAAAVEAAAA8AAAAeHh4eHi46T+AJEmSJEmSPwAAAD+DAQAAAAAAAAFSAAAAPAAAAJaWlpaW1uk/gCRJkiRJkj8AAAA/kwEAAAAAAAABUwAAADwAAACmpaWlpeXpP4AkSZIkSZI/AAAAP5MBAAAAAAAAAVQAAAA8AAAAtLS0tLT06T+AJEmSJEmSPwAAAD+iAQAAAAAAAAFVAAAAPAAAAMPDw8PDA+o/gCRJkiRJkj8AAAA/sgEAAAAAAAABVgAAADwAAADS0tLS0hLqP4AkSZIkSZI/AAAAP7IBAAAAAAAAAVcAAAA8AAAA4eHh4eEh6j+AJEmSJEmSPwAAAD/CAQAAAAAAAAFYAAAAPAAAAGlpaWlpKeo/gCRJkiRJkj8AAAA/wgEAAAAAAAABWQAAADwAAAB4eHh4eDjqPxDkr9lRi5A/AAAAP9EBAAAAAAAAAVoAAAA8AAAAAAAAAABA6j8Q5K/ZUYuQPwAAAD/hAQAAAAAAAAFbAAAAPAAAAA4PDw8PT+o/YEctQv6ajT8AAAA/4QEAAAAAAAABXAAAADwAAACWlpaWllbqP2BHLUL+mo0/AAAAP/ABAAAAAAAAAV0AAAA8AAAAHR4eHh5e6j9gRy1C/pqNPwAAAD/wAQAAAAAAAAFeAAAAPAAAAKWlpaWlZeo/YEctQv6ajT8AAAA/AAIAAAAAAAABXwAAADwAAAC0tLS0tHTqP2BHLUL+mo0/AAAAPwACAAAAAAAAAWAAAAA8AAAAw8PDw8OD6j+AxvrQWB+KPwAAAD8QAgAAAAAAAAFhAAAAPAAAAEtLS0tLi+o/gMb60Fgfij8AAAA/EAIAAAAAAAABYgAAADwAAADh4eHh4aHqP4DG+tBYH4o/AAAAPx8CAAAAAAAAAWMAAAA8AAAAaGlpaWmp6j+AxvrQWB+KPwAAAD8fAgAAAAAAAAFkAAAAPAAAAIeHh4eHx+o/gMb60Fgfij8AAAA/LwIAAAAAAAABZQAAADwAAACWlpaWltbqP4DG+tBYH4o/AAAAPy8CAAAAAAAAAWYAAAA8AAAAtbS0tLT06j+gRchfs6OGPwAAAD8/AgAAAAAAAAFnAAAAPAAAAEpLS0tLC+s/oEXIX7Ojhj8AAAA/PwIAAAAAAAABaAAAADwAAABpaWlpaSnrP6DEle4NKIM/AAAAP04CAAAAAAAAAWkAAAA8AAAAh4eHh4dH6z+gxJXuDSiDPwAAAD9OAgAAAAAAAAFqAAAAPAAAACwtLS0tbes/oMSV7g0ogz8AAAA/XgIAAAAAAAABawAAADwAAADDw8PDw4PrPwCIxvrQWH8/AAAAP14CAAAAAAAAAWwAAAA8AAAAaWlpaWmp6z8AiMb60Fh/PwAAAD9tAgAAAAAAAAFtAAAAPAAAAIeHh4eHx+s/AIjG+tBYfz8AAAA/bQIAAAAAAAABbgAAADwAAAClpaWlpeXrPwCIxvrQWH8/AAAAP30CAAAAAAAAAW8AAAA8AAAASktLS0sL7D8AiMb60Fh/PwAAAD99AgAAAAAAAAFwAAAAPAAAAPDw8PDwMOw/AIjG+tBYfz8AAAA/jQIAAAAAAAABcQAAADwAAACXlpaWllbsPwCIxvrQWH8/AAAAP5wCAAAAAAAAAXIAAAA8AAAAOzw8PDx87D8AiMb60Fh/PwAAAD+cAgAAAAAAAAFzAAAAPAAAAGlpaWlpqew/oMSV7g0ogz8AAAA/nAIAAAAAAAABdAAAADwAAAAODw8PD8/sP6DEle4NKIM/AAAAP6wCAAAAAAAAAXUAAAA8AAAAtLS0tLT07D+gxJXuDSiDPwAAAD+8AgAAAAAAAAF2AAAAPAAAAPDw8PDwMO0/oEXIX7Ojhj8AAAA/vAIAAAAAAAABdwAAADwAAACWlpaWllbtP4DG+tBYH4o/AAAAP7wCAAAAAAAAAXgAAAA8AAAAS0tLS0uL7T+AxvrQWB+KPwAAAD/LAgAAAAAAAAF5AAAAPAAAAHh4eHh4uO0/YEctQv6ajT8AAAA/2wIAAAAAAAABegAAADwAAAAtLS0tLe3tP2BHLUL+mo0/AAAAP9sCAAAAAAAAAXsAAAA8AAAA09LS0tIS7j9gRy1C/pqNPwAAAD/qAgAAAAAAAAF8AAAAPAAAAHh4eHh4OO4/YEctQv6ajT8AAAA/6gIAAAAAAAABfQAAADwAAAClpaWlpWXuP2BHLUL+mo0/AAAAP/oCAAAAAAAAAX4AAAA8AAAAS0tLS0uL7j9gRy1C/pqNPwAAAD/6AgAAAAAAAAF/AAAAPAAAAGlpaWlpqe4/YEctQv6ajT8AAAA/CgMAAAAAAAABgAAAADwAAACVlpaWltbuP2BHLUL+mo0/AAAAPwoDAAAAAAAAAYEAAAA8AAAAS0tLS0sL7z9gRy1C/pqNPwAAAD8ZAwAAAAAAAAGCAAAAPAAAAGlpaWlpKe8/EOSv2VGLkD8AAAA/GQMAAAAAAAABgwAAADwAAAAPDw8PD0/vP4AkSZIkSZI/AAAAPykDAAAAAAAAAYQAAAA8AAAApaWlpaVl7z+AJEmSJEmSPwAAAD85AwAAAAAAAAGFAAAAPAAAALW0tLS0dO8/gCRJkiRJkj8AAAA/OQMAAAAAAAABhgAAADwAAADDw8PDw4PvP4AkSZIkSZI/AAAAPzkDAAAAAAAAAYcAAAA8AAAAS0tLS0uL7z+AJEmSJEmSPwAAAD9IAwAAAAAAAAGIAAAAPAAAANHS0tLSku8/gCRJkiRJkj8AAAA/SAMAAAAAAAABiQAAADwAAABZWlpaWprvP4AkSZIkSZI/AAAAP7YDAAAAAAAAAYoAAAA8AAAA4eHh4eGh7z+AJEmSJEmSPwAAAD+2AwAAAAAAAAGLAAAAPAAAAGlpaWlpqe8/gCRJkiRJkj8AAAA/tgMAAAAAAAABjAAAADwAAAB3eHh4eLjvP4AkSZIkSZI/AAAAP8UDAAAAAAAAAY0AAAA8AAAA//////+/7z8Q5K/ZUYuQPwAAAD/VAwAAAAAAAAGOAAAAPAAAAIeHh4eHx+8/EOSv2VGLkD8AAAA/1QMAAAAAAAABjwAAADwAAAAPDw8PD8/vPxDkr9lRi5A/AAAAP+QDAAAAAAAAAZAAAAA8AAAAl5aWlpbW7z9gRy1C/pqNPwAAAD8zBAAAAAAAAAGRAAAAPAAAAB8eHh4e3u8/YEctQv6ajT8AAAA/QgQAAAAAAAABkgAAADwAAAAfHh4eHt7vP4DG+tBYH4o/AAAAP1IEAAAAAAAAAZMAAAA8AAAALS0tLS3t4D+qqqqqqqrKPwAAAD8AAAAAAAAAAAGUAAAAPAAAAMPDw8PDA+E/qqqqqqqqyj8AAAA/bQAAAAAAAAABlQAAADwAAADh4eHh4SHhP6qqqqqqqso/AAAAP30AAAAAAAAAAZYAAAA8AAAADw8PDw9P4T+qqqqqqqrKPwAAAD+NAAAAAAAAAAGXAAAAPAAAAEtLS0tLi+E/qqqqqqqqyj8AAAA/jQAAAAAAAAABmAAAADwAAAAeHh4eHt7hP7rSvQFl4so/AAAAP40AAAAAAAAAAZkAAAA8AAAAd3h4eHg44j/C+tBYHxrLPwAAAD+cAAAAAAAAAAGaAAAAPAAAAFlaWlpamuI/4kr3BpSJyz8AAAA/nAAAAAAAAAABmwAAADwAAABLS0tLSwvjP/qaHbUI+cs/AAAAP6wAAAAAAAAAAZwAAAA8AAAAPDw8PDx84z8mE1e6N6DMPwAAAD+sAAAAAAAAAAGdAAAAPAAAAKalpaWl5eM/TouQv2ZHzT8AAAA/vAAAAAAAAAABngAAADwAAACWlpaWllbkP27btm3bts0/AAAAP7wAAAAAAAAAAZ8AAAA8AAAA//////+/5D+GK90bUCbOPwAAAD/LAAAAAAAAAAGgAAAAPAAAAFpaWlpaGuU/llPwcgpezj8AAAA/2wAAAAAAAAABoQAAADwAAAC0tLS0tHTlP6Z7A8rElc4/AAAAP9sAAAAAAAAAAaIAAAA8AAAAh4eHh4fH5T+mewPKxJXOPwAAAD/bAAAAAAAAAAGjAAAAPAAAANLS0tLSEuY/pnsDysSVzj8AAAA/6gAAAAAAAAABpAAAADwAAACHh4eHh0fmP6Z7A8rElc4/AAAAP/oAAAAAAAAAAaUAAAA8AAAAtLS0tLR05j+mewPKxJXOPwAAAD/6AAAAAAAAAAGmAAAAPAAAANLS0tLSkuY/pnsDysSVzj8AAAA/+gAAAAAAAAABpwAAADwAAADx8PDw8LDmP6Z7A8rElc4/AAAAPwoBAAAAAAAAAagAAAA8AAAAhoeHh4fH5j+mewPKxJXOPwAAAD8ZAQAAAAAAAAGpAAAAPAAAAB0eHh4e3uY/pnsDysSVzj8AAAA/GQEAAAAAAAABqgAAADwAAAC0tLS0tPTmP5ZT8HIKXs4/AAAAPykBAAAAAAAAAasAAAA8AAAAxMPDw8MD5z+WU/ByCl7OPwAAAD8pAQAAAAAAAAGsAAAAPAAAANPS0tLSEuc/hivdG1Amzj8AAAA/OQEAAAAAAAABrQAAADwAAABaWlpaWhrnP4Yr3RtQJs4/AAAAPzkBAAAAAAAAAa4AAAA8AAAA4eHh4eEh5z+GK90bUCbOPwAAAD9IAQAAAAAAAAGvAAAAPAAAAPDw8PDwMOc/hivdG1Amzj8AAAA/SAEAAAAAAAABsAAAADwAAAB4eHh4eDjnP3oDysSV7s0/AAAAP1gBAAAAAAAAAbEAAAA8AAAA//////8/5z96A8rEle7NPwAAAD9YAQAAAAAAAAGyAAAAPAAAAA8PDw8PT+c/egPKxJXuzT8AAAA/ZwEAAAAAAAABswAAADwAAAAeHh4eHl7nP3oDysSV7s0/AAAAP2cBAAAAAAAAAbQAAAA8AAAALS0tLS1t5z96A8rEle7NPwAAAD93AQAAAAAAAAG1AAAAPAAAADs8PDw8fOc/egPKxJXuzT8AAAA/dwEAAAAAAAABtgAAADwAAABaWlpaWprnP3oDysSV7s0/AAAAP4cBAAAAAAAAAbcAAAA8AAAAAAAAAADA5z96A8rEle7NPwAAAD+HAQAAAAAAAAG4AAAAPAAAAKWlpaWl5ec/egPKxJXuzT8AAAA/lgEAAAAAAAABuQAAADwAAABLS0tLSwvoP3oDysSV7s0/AAAAP5YBAAAAAAAAAboAAAA8AAAA//////8/6D96A8rEle7NPwAAAD+mAQAAAAAAAAG7AAAAPAAAADw8PDw8fOg/btu2bdu2zT8AAAA/pgEAAAAAAAABvAAAADwAAAB4eHh4eLjoP16zoxYhf80/AAAAP7YBAAAAAAAAAb0AAAA8AAAApaWlpaXl6D9Oi5C/ZkfNPwAAAD+2AQAAAAAAAAG+AAAAPAAAAFpaWlpaGuk/NjtqEfLXzD8AAAA/xQEAAAAAAAABvwAAADwAAAB3eHh4eDjpPzY7ahHy18w/AAAAP8UBAAAAAAAAAcAAAAA8AAAAlpaWlpZW6T8mE1e6N6DMPwAAAD/VAQAAAAAAAAHBAAAAPAAAAKWlpaWlZek/JhNXujegzD8AAAA/1QEAAAAAAAABwgAAADwAAAA8PDw8PHzpPxrrQ2N9aMw/AAAAP9wBAAAAAAAAAcMAAAA8AAAAxMPDw8OD6T8KwzAMwzDMPwAAAD/cAQAAAAAAAAHEAAAAPAAAAEtLS0tLi+k/CsMwDMMwzD8AAAA/7AEAAAAAAAABxQAAADwAAADS0tLS0pLpP/qaHbUI+cs/AAAAP/wBAAAAAAAAAcYAAAA8AAAAWVpaWlqa6T/6mh21CPnLPwAAAD8rAgAAAAAAAAHHAAAAPAAAAOHh4eHhoek/7nIKXk7Byz8AAAA/OgIAAAAAAAAByAAAADwAAABpaWlpaanpP+5yCl5Owcs/AAAAPzoCAAAAAAAAAckAAAA8AAAA8PDw8PCw6T/ucgpeTsHLPwAAAD9KAgAAAAAAAAHKAAAAPAAAAHh4eHh4uOk/4kr3BpSJyz8AAAA/SgIAAAAAAAABywAAADwAAAAAAAAAAMDpP9Ii5K/ZUcs/AAAAP1kCAAAAAAAAAcwAAAA8AAAAh4eHh4fH6T/SIuSv2VHLPwAAAD9ZAgAAAAAAAAHNAAAAPAAAAA8PDw8Pz+k/wvrQWB8ayz8AAAA/aQIAAAAAAAABzgAAADwAAAAeHh4eHt7pP7rSvQFl4so/AAAAP2kCAAAAAAAAAc8AAAA8AAAALC0tLS3t6T+qqqqqqqrKPwAAAD95AgAAAAAAAAHQAAAAPAAAALS0tLS09Ok/qqqqqqqqyj8AAAA/eQIAAAAAAAAB0QAAADwAAAA7PDw8PPzpP6qqqqqqqso/AAAAP4gCAAAAAAAAAdIAAAA8AAAAw8PDw8MD6j+qqqqqqqrKPwAAAD+IAgAAAAAAAAHTAAAAPAAAAEtLS0tLC+o/moKXU/Byyj8AAAA/mAIAAAAAAAAB1AAAADwAAADS0tLS0hLqP5qCl1Pwcso/AAAAP5gCAAAAAAAAAdUAAAA8AAAAWlpaWloa6j+agpdT8HLKPwAAAD+oAgAAAAAAAAHWAAAAPAAAAOHh4eHhIeo/moKXU/Byyj8AAAA/qAIAAAAAAAAB1wAAADwAAABpaWlpaSnqP5qCl1Pwcso/AAAAP8cCAAAAAAAAAdgAAAA8AAAA8fDw8PAw6j+agpdT8HLKPwAAAD/mAgAAAAAAAAHZAAAAPAAAAPHw8PDwMOo/ilqE/DU7yj8AAAA/5gIAAAAAAAAB2gAAADwAAAB4eHh4eDjqP4pahPw1O8o/AAAAP/YCAAAAAAAAAdsAAAA8AAAAAAAAAABA6j+KWoT8NTvKPwAAAD/2AgAAAAAAAAHcAAAAPAAAAA4PDw8PT+o/ilqE/DU7yj8AAAA/BQMAAAAAAAAB3QAAADwAAAAdHh4eHl7qP4pahPw1O8o/AAAAPwUDAAAAAAAAAd4AAAA8AAAAtLS0tLR06j+KWoT8NTvKPwAAAD8VAwAAAAAAAAHfAAAAPAAAAEtLS0tLi+o/ilqE/DU7yj8AAAA/JQMAAAAAAAAB4AAAADwAAADh4eHh4aHqP4pahPw1O8o/AAAAPyUDAAAAAAAAAeEAAAA8AAAAeHh4eHi46j+KWoT8NTvKPwAAAD80AwAAAAAAAAHiAAAAPAAAAA8PDw8Pz+o/ilqE/DU7yj8AAAA/NAMAAAAAAAAB4wAAADwAAAAeHh4eHt7qP4pahPw1O8o/AAAAPzQDAAAAAAAAAeQAAAA8AAAApaWlpaXl6j+KWoT8NTvKPwAAAD9EAwAAAAAAAAHlAAAAPAAAAC0tLS0t7eo/ilqE/DU7yj8AAAA/UwMAAAAAAAAB5gAAADwAAAC1tLS0tPTqP4pahPw1O8o/AAAAP5IDAAAAAAAAAecAAAA8AAAAOzw8PDz86j+KWoT8NTvKPwAAAD+SAwAAAAAAAAHoAAAAPAAAAEpLS0tLC+s/moKXU/Byyj8AAAA/ogMAAAAAAAAB6QAAADwAAADS0tLS0hLrP6qqqqqqqso/AAAAP6IDAAAAAAAAAeoAAAA8AAAA4eHh4eEh6z+qqqqqqqrKPwAAAD+xAwAAAAAAAAHrAAAAPAAAAPHw8PDwMOs/utK9AWXiyj8AAAA/sQMAAAAAAAAB7AAAADwAAAB4eHh4eDjrP7rSvQFl4so/AAAAP8EDAAAAAAAAAe0AAAA8AAAAAAAAAABA6z/C+tBYHxrLPwAAAD/BAwAAAAAAAAHuAAAAPAAAAIeHh4eHR+s/wvrQWB8ayz8AAAA/0AMAAAAAAAAB7wAAADwAAAAPDw8PD0/rP8L60FgfGss/AAAAP9ADAAAAAAAAAfAAAAA8AAAA8PDw8PDwcD8s3RtQJq7gPwAAAD8AAAAAAAAAAAHxAAAAPAAAAHB4eHh4eHg/LN0bUCau4D8AAAA/agAAAAAAAAAB8gAAADwAAAAAAAAAAACAPyzdG1AmruA/AAAAP2oAAAAAAAAAAfMAAAA8AAAAqKWlpaWlhT8s3RtQJq7gPwAAAD96AAAAAAAAAAH0AAAAPAAAACwtLS0tLY0/LN0bUCau4D8AAAA/iQAAAAAAAAAB9QAAADwAAAA6PDw8PDyUPygTV7o3oOA/AAAAP4kAAAAAAAAAAfYAAAA8AAAAwsPDw8PDmz8kSZIkSZLgPwAAAD+JAAAAAAAAAAH3AAAAPAAAAJeWlpaWlqI/IH/NjlqE4D8AAAA/mQAAAAAAAAAB+AAAADwAAADDw8PDw8OnPxy1CPlrduA/AAAAP6kAAAAAAAAAAfkAAAA8AAAA////////qz8WIX/NjlrgPwAAAD+pAAAAAAAAAAH6AAAAPAAAAMPDw8PDw68/Ele6N6BM4D8AAAA/qQAAAAAAAAAB+wAAADwAAADEw8PDw8OxPwzDMAzDMOA/AAAAP7gAAAAAAAAAAfwAAAA8AAAApqWlpaWlsz8I+Wt21CLgPwAAAD/IAAAAAAAAAAH9AAAAPAAAABAPDw8PD7U/BC+n4OUU4D8AAAA/yAAAAAAAAAAB/gAAADwAAAA8PDw8PDy2PwBl4kr3BuA/AAAAP9gAAAAAAAAAAf8AAAA8AAAAamlpaWlptz/7NTtqEfLfPwAAAD/YAAAAAAAAAAEAAQAAPAAAAFxaWlpaWrg/+zU7ahHy3z8AAAA/5wAAAAAAAAABAQEAADwAAACWlpaWlpa4P/s1O2oR8t8/AAAAP+cAAAAAAAAAAQIBAAA8AAAA0tLS0tLSuD/7NTtqEfLfPwAAAD/3AAAAAAAAAAEDAQAAPAAAANLS0tLS0rg/86GxPjTW3z8AAAA/FgEAAAAAAAABBAEAADwAAABpaWlpaangPwBl4kr3Bug/AAAAPwAAAAAAAAAAAQUBAAA8AAAAeHh4eHi44D8AZeJK9wboPwAAAD9OAAAAAAAAAAEGAQAAPAAAAP//////v+A/AGXiSvcG6D8AAAA/XgAAAAAAAAABBwEAADwAAACWlpaWltbgPwBl4kr3Bug/AAAAP14AAAAAAAAAAQgBAAA8AAAApqWlpaXl4D8AZeJK9wboPwAAAD9uAAAAAAAAAAEJAQAAPAAAAMPDw8PDA+E/AGXiSvcG6D8AAAA/fQAAAAAAAAABCgEAADwAAABpaWlpaSnhP/yaHbUI+ec/AAAAP30AAAAAAAAAAQsBAAA8AAAAHh4eHh5e4T/8mh21CPnnPwAAAD+NAAAAAAAAAAEMAQAAPAAAAFpaWlpamuE/+tBYHxrr5z8AAAA/jQAAAAAAAAABDQEAADwAAAAtLS0tLe3hP/rQWB8a6+c/AAAAP5wAAAAAAAAAAQ4BAAA8AAAA//////8/4j/60FgfGuvnPwAAAD+cAAAAAAAAAAEPAQAAPAAAAFlaWlpamuI/+AaUiSvd5z8AAAA/rAAAAAAAAAABEAEAADwAAAC0tLS0tPTiP/Q8z/M8z+c/AAAAP6wAAAAAAAAAAREBAAA8AAAADg8PDw9P4z/wcgpeTsHnPwAAAD+8AAAAAAAAAAESAQAAPAAAAOHh4eHhoeM/7KhFyF+z5z8AAAA/vAAAAAAAAAABEwEAADwAAAAeHh4eHt7jP+jegDJxpec/AAAAP8sAAAAAAAAAARQBAAA8AAAAw8PDw8MD5D/kFLycgpfnPwAAAD/LAAAAAAAAAAEVAQAAPAAAAFpaWlpaGuQ/5BS8nIKX5z8AAAA/2wAAAAAAAAABFgEAADwAAADh4eHh4SHkP+QUvJyCl+c/AAAAP9sAAAAAAAAAARcBAAA8AAAAaWlpaWkp5D/kFLycgpfnPwAAAD/rAAAAAAAAAAEYAQAAPAAAAIeHh4eHR+Y/ysSV7g0o5z8AAAA/AAAAAAAAAAABGQEAADwAAACWlpaWllbmP8rEle4NKOc/AAAAPy8AAAAAAAAAARoBAAA8AAAAHh4eHh5e5j/KxJXuDSjnPwAAAD8/AAAAAAAAAAEbAQAAPAAAALS0tLS0dOY/ysSV7g0o5z8AAAA/PwAAAAAAAAABHAEAADwAAADi4eHh4aHmP8rEle4NKOc/AAAAP08AAAAAAAAAAR0BAAA8AAAADg8PDw/P5j/G+tBYHxrnPwAAAD9PAAAAAAAAAAEeAQAAPAAAADw8PDw8/OY/xvrQWB8a5z8AAAA/XgAAAAAAAAABHwEAADwAAADw8PDw8DDnP8b60FgfGuc/AAAAP14AAAAAAAAAASABAAA8AAAAHh4eHh5e5z/G+tBYHxrnPwAAAD9uAAAAAAAAAAEhAQAAPAAAANLS0tLSkuc/xvrQWB8a5z8AAAA/bgAAAAAAAAABIgEAADwAAAAPDw8PD8/nP8b60FgfGuc/AAAAP34AAAAAAAAAASMBAAA8AAAAS0tLS0sL6D/G+tBYHxrnPwAAAD9+AAAAAAAAAAEkAQAAPAAAAA4PDw8PT+g/xvrQWB8a5z8AAAA/jQAAAAAAAAABJQEAADwAAADS0tLS0pLoP8b60FgfGuc/AAAAP40AAAAAAAAAASYBAAA8AAAADw8PDw/P6D/G+tBYHxrnPwAAAD+dAAAAAAAAAAEnAQAAPAAAAFpaWlpaGuk/xvrQWB8a5z8AAAA/nQAAAAAAAAABKAEAADwAAACHh4eHh0fpP8b60FgfGuc/AAAAP6wAAAAAAAAAASkBAAA8AAAALS0tLS1t6T/G+tBYHxrnPwAAAD+sAAAAAAAAAAEqAQAAPAAAAFlaWlpamuk/xvrQWB8a5z8AAAA/vAAAAAAAAAABKwEAADwAAABpaWlpaanpP8b60FgfGuc/AAAAP7wAAAAAAAAAASwBAAA8AAAA8PDw8PCw6T/G+tBYHxrnPwAAAD/MAAAAAAAAAAEtAQAAPAAAAHh4eHh4uOk/xvrQWB8a5z8AAAA/zAAAAAAAAAABLgEAADwAAABpaWlpaSnlP37NjlqE/Ok/AAAAPwAAAAAAAAAAAS8BAAA8AAAA8PDw8PAw5T9+zY5ahPzpPwAAAD99AAAAAAAAAAEwAQAAPAAAAIeHh4eHR+U/fs2OWoT86T8AAAA/jQAAAAAAAAABMQEAADwAAAClpaWlpWXlP37NjlqE/Ok/AAAAP40AAAAAAAAAATIBAAA8AAAAw8PDw8OD5T9+zY5ahPzpPwAAAD+cAAAAAAAAAAEzAQAAPAAAAOLh4eHhoeU/fs2OWoT86T8AAAA/nAAAAAAAAAABNAEAADwAAAAODw8PD8/lP37NjlqE/Ok/AAAAP6wAAAAAAAAAATUBAAA8AAAALS0tLS3t5T9+zY5ahPzpPwAAAD+sAAAAAAAAAAE2AQAAPAAAANLS0tLSEuY/egPKxJXu6T8AAAA/vAAAAAAAAAABNwEAADwAAADw8PDw8DDmP3Y5BS+n4Ok/AAAAP7wAAAAAAAAAATgBAAA8AAAADw8PDw9P5j92OQUvp+DpPwAAAD/LAAAAAAAAAAE5AQAAPAAAACwtLS0tbeY/dG9AmbjS6T8AAAA/ywAAAAAAAAABOgEAADwAAABLS0tLS4vmP3ClewPKxOk/AAAAP9sAAAAAAAAAATsBAAA8AAAAaWlpaWmp5j9wpXsDysTpPwAAAD/bAAAAAAAAAAE8AQAAPAAAAHh4eHh4uOY/btu2bdu26T8AAAA/6gAAAAAAAAABPQEAADwAAACGh4eHh8fmP27btm3btuk/AAAAP+oAAAAAAAAAAT4BAAA8AAAAlpaWlpbW5j9u27Zt27bpPwAAAD/6AAAAAAAAAAE/AQAAPAAAAB0eHh4e3uY/btu2bdu26T8AAAA/+gAAAAAAAAABQAEAADwAAAClpaWlpeXmP27btm3btuk/AAAAPwoBAAAAAAAAAUEBAAA8AAAALS0tLS3t5j9u27Zt27bpPwAAAD8KAQAAAAAAAAFCAQAAPAAAALS0tLS09OY/btu2bdu26T8AAAA/GQEAAAAAAAABQwEAADwAAAA8PDw8PPzmP27btm3btuk/AAAAPykBAAAAAAAAAUQBAAA8AAAA0tLS0tIS5D8uQv6aHbXsPwAAAD8AAAAAAAAAAAFFAQAAPAAAAOHh4eHhIeQ/LkL+mh217D8AAAA/LwAAAAAAAAABRgEAADwAAAB4eHh4eDjkPy5C/podtew/AAAAPz8AAAAAAAAAAUcBAAA8AAAAiIeHh4dH5D8uQv6aHbXsPwAAAD8/AAAAAAAAAAFIAQAAPAAAAKWlpaWlZeQ/LkL+mh217D8AAAA/TgAAAAAAAAABSQEAADwAAADDw8PDw4PkPy5C/podtew/AAAAP04AAAAAAAAAAUoBAAA8AAAA4uHh4eGh5D8qeDkFL6fsPwAAAD9eAAAAAAAAAAFLAQAAPAAAAA4PDw8Pz+Q/Jq50b0CZ7D8AAAA/XgAAAAAAAAABTAEAADwAAAClpaWlpeXkPyaudG9Amew/AAAAP24AAAAAAAAAAU0BAAA8AAAAxMPDw8MD5T8i5K/ZUYvsPwAAAD9uAAAAAAAAAAFOAQAAPAAAANLS0tLSEuU/HhrrQ2N97D8AAAA/fQAAAAAAAAABTwEAADwAAABpaWlpaSnlPx4a60Njfew/AAAAP30AAAAAAAAAAVABAAA8AAAA8PDw8PAw5T8eGutDY33sPwAAAD+NAAAAAAAAAAFRAQAAPAAAAHh4eHh4OOU/GlAmrnRv7D8AAAA/jQAAAAAAAAABUgEAADwAAACHh4eHh0flPxpQJq50b+w/AAAAP5wAAAAAAAAAAVMBAAA8AAAADw8PDw9P5T8aUCaudG/sPwAAAD+sAAAAAAAAAAFUAQAAPAAAAOHh4eHhIeY/MtaHxvrQ7D8AAAA/AAAAAAAAAAABVQEAADwAAABpaWlpaSnmPzLWh8b60Ow/AAAAPw8AAAAAAAAAAVYBAAA8AAAA8PDw8PAw5j8y1ofG+tDsPwAAAD8+AAAAAAAAAAFXAQAAPAAAAHh4eHh4OOY/MAzDMAzD7D8AAAA/PgAAAAAAAAABWAEAADwAAACHh4eHh0fmPzAMwzAMw+w/AAAAP04AAAAAAAAAAVkBAAA8AAAADw8PDw9P5j8wDMMwDMPsPwAAAD9OAAAAAAAAAAFaAQAAPAAAAKalpaWlZeY/MAzDMAzD7D8AAAA/XQAAAAAAAAABWwEAADwAAAA7PDw8PHzmPzAMwzAMw+w/AAAAP10AAAAAAAAAAVwBAAA8AAAA0tLS0tKS5j8wDMMwDMPsPwAAAD9tAAAAAAAAAAFdAQAAPAAAAHh4eHh4uOY/MAzDMAzD7D8AAAA/bQAAAAAAAAABXgEAADwAAACWlpaWltbmPzAMwzAMw+w/AAAAP30AAAAAAAAAAV8BAAA8AAAAS0tLS0sL5z8uQv6aHbXsPwAAAD99AAAAAAAAAAFgAQAAPAAAAPDw8PDwMOc/LkL+mh217D8AAAA/jAAAAAAAAAABYQEAADwAAAAtLS0tLW3nPy5C/podtew/AAAAP4wAAAAAAAAAAWIBAAA8AAAAWlpaWlqa5z8uQv6aHbXsPwAAAD+cAAAAAAAAAAFjAQAAPAAAAA8PDw8Pz+c/LkL+mh217D8AAAA/nAAAAAAAAAABZAEAADwAAAC0tLS0tPTnPy5C/podtew/AAAAP6sAAAAAAAAAAWUBAAA8AAAA09LS0tIS6D8uQv6aHbXsPwAAAD+7AAAAAAAAAAFmAQAAPAAAAGppaWlpKeg/Kng5BS+n7D8AAAA/uwAAAAAAAAABZwEAADwAAAD//////z/oPyp4OQUvp+w/AAAAP7sAAAAAAAAAAWgBAAA8AAAAh4eHh4dH6D8qeDkFL6fsPwAAAD/LAAAAAAAAAAFpAQAAPAAAAIeHh4eHR+g/Jq50b0CZ7D8AAAA/2gAAAAAAAAABagEAADwAAAC0tLS0tDTSP+5yCl5Owe8/AAAAPwAAAAAAAAAAAWsBAAA8AAAA09LS0tJS0j/ucgpeTsHvPwAAAD9OAAAAAAAAAAFsAQAAPAAAAP//////f9I/7nIKXk7B7z8AAAA/XgAAAAAAAAABbQEAADwAAAA8PDw8PLzSP+5yCl5Owe8/AAAAP24AAAAAAAAAAW4BAAA8AAAAeHh4eHj40j/ucgpeTsHvPwAAAD9uAAAAAAAAAAFvAQAAPAAAANLS0tLSUtM/7nIKXk7B7z8AAAA/bgAAAAAAAAABcAEAADwAAAA8PDw8PLzTP+yoRchfs+8/AAAAP30AAAAAAAAAAXEBAAA8AAAApKWlpaUl1D/o3oAycaXvPwAAAD+NAAAAAAAAAAFyAQAAPAAAAC0tLS0trdQ/5hS8nIKX7z8AAAA/jQAAAAAAAAABcwEAADwAAADDw8PDw0PVP+JK9waUie8/AAAAP40AAAAAAAAAAXQBAAA8AAAAaGlpaWnp1T/atm3btm3vPwAAAD+cAAAAAAAAAAF1AQAAPAAAAOHh4eHhYdY/2rZt27Zt7z8AAAA/qgAAAAAAAAABdgEAADwAAABLS0tLS8vWP9bsqEXIX+8/AAAAP7oAAAAAAAAAAXcBAAA8AAAAxMPDw8ND1z/W7KhFyF/vPwAAAD+6AAAAAAAAAAF4AQAAPAAAAFpaWlpa2tc/1uyoRchf7z8AAAA/ygAAAAAAAAABeQEAADwAAADT0tLS0lLYP9bsqEXIX+8/AAAAP8oAAAAAAAAAAXoBAAA8AAAALS0tLS2t2D/W7KhFyF/vPwAAAD/ZAAAAAAAAAAF7AQAAPAAAAHh4eHh4+Ng/1uyoRchf7z8AAAA/2QAAAAAAAAABfAEAADwAAAC0tLS0tDTZP9bsqEXIX+8/AAAAP+kAAAAAAAAAAX0BAAA8AAAA4uHh4eFh2T/atm3btm3vPwAAAD/5AAAAAAAAAAF+AQAAPAAAAPDw8PDwcNk/2rZt27Zt7z8AAAA/+QAAAAAAAAABfwEAADwAAAD//////3/ZP9q2bdu2be8/AAAAPwgBAAAAAAAACw==</ink>
</athena>
</file>

<file path=customXml/item35.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IAAAAEAAAABwMAAAAAAQAAAAQAAAAECUlua0F0b21WMQIAAAAJBAAAAAkFAAAADQIFBAAAAAtQZW5TdHJva2VWMQQAAAAKQXR0cmlidXRlcwVUcmFjZQlTdGFydFRpbWUEVHlwZQQEAAQPUGVuQXR0cmlidXRlc1YxAgAAAApJbmtUcmFjZVYxAgAAABAMQWN0aW9uVHlwZVYxAgAAAAIAAAAJBgAAAAkHAAAACCIAAAAAAAAF+P///wxBY3Rpb25UeXBlVjEBAAAAB3ZhbHVlX18ACAIAAAAAAAAABQUAAAANQ2xlYXJDYW52YXNWMQIAAAAJU3RhcnRUaW1lBFR5cGUABBAMQWN0aW9uVHlwZVYxAgAAAAIAAACrYwA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gEAAAIBAAAHCwAAAAABAAAAAAI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N/gUMAAAACklua1BvaW50VjEEAAAAAVgBWQ5QcmVzc3VyZUZhY3RvcglUaW1lU3RhbXAAAAAABgYLEAIAAAAwzkHShqjCP1wdbd6nuOw/AAAAPwAAAAAAAAAAAQ0AAAAMAAAAcCLrZT8Pwz9cHW3ep7jsPwAAAD+rAAAAAAAAAAEOAAAADAAAAADLPY2w3MM/XB1t3qe47D8AAAA/uwAAAAAAAAABDwAAAAwAAABAcIxvS97FP1wdbd6nuOw/AAAAP7sAAAAAAAAAARAAAAAMAAAAUMExvi15xz9cHW3ep7jsPwAAAD/LAAAAAAAAAAERAAAADAAAAPC6KTSB4ck/XB1t3qe47D8AAAA/ywAAAAAAAAABEgAAAAwAAADACMs9jbDMP1wdbd6nuOw/AAAAP9oAAAAAAAAAARMAAAAMAAAA4KoV21Hmzz/0KS4ZgnXsPwAAAD/aAAAAAAAAAAEUAAAADAAAAGB8W/KuWtE/jDbvU1wy7D8AAAA/6gAAAAAAAAABFQAAAAwAAADQy34epo/TP7hPcckQrOs/AAAAP+oAAAAAAAAAARYAAAAMAAAAIHHNAEGR1T/oaPM+xSXrPwAAAD/6AAAAAAAAAAEXAAAADAAAAFBsR5l/X9c/FIJ1tHmf6j8AAAA/+gAAAAAAAAABGAAAAAwAAAD4vm4KTWDYP6yONu9TXOo/AAAAPwkBAAAAAAAAARkAAAAMAAAAKLrooosu2j9Em/cpLhnqPwAAAD8JAQAAAAAAAAEaAAAADAAAANAMEBRZL9s/cLR5n+KS6T8AAAA/GQEAAAAAAAABGwAAAAwAAAAwC47xbcnbP3C0eZ/ikuk/AAAAPxkBAAAAAAAAARwAAAAMAAAAmAkMz4Jj3D8IwTravE/pPwAAAD8oAQAAAAAAAAEdAAAADAAAAOBdtWI7ytw/pM37FJcM6T8AAAA/OAEAAAAAAAABHgAAAAwAAAAgsl728zDdP6TN+xSXDOk/AAAAPzgBAAAAAAAAAR8AAAAMAAAAiLDc0wjL3T+kzfsUlwzpPwAAAD9IAQAAAAAAAAEgAAAADAAAAOiuWrEdZd4/pM37FJcM6T8AAAA/SAEAAAAAAAABIQAAAAwAAABwV63YjjLfP6TN+xSXDOk/AAAAP1cBAAAAAAAAASIAAAAMAAAA2FUrtqPM3z+kzfsUlwzpPwAAAD9XAQAAAAAAAAEjAAAADAAAACz/vm4KTeA/pM37FJcM6T8AAAA/ZwEAAAAAAAABJAAAAAwAAACEqFIncc3gP6TN+xSXDOk/AAAAP2cBAAAAAAAAASUAAAAMAAAA2FHm39dN4T8IwTravE/pPwAAAD93AQAAAAAAAAEmAAAADAAAAFClTuKaAeI/3Ke4ZAjW6T8AAAA/dwEAAAAAAAABJwAAAAwAAACwo8y/r5viP0Sb9ykuGeo/AAAAP4YBAAAAAAAAASgAAAAMAAAAKPc0wnJP4z9Em/cpLhnqPwAAAD+GAQAAAAAAAAEpAAAADAAAAHygyHrZz+M/rI4271Nc6j8AAAA/lgEAAAAAAAABKgAAAAwAAAD08zB9nIPkP6yONu9TXOo/AAAAP5YBAAAAAAAAASsAAAAMAAAAWPKuWrEd5T8UgnW0eZ/qPwAAAD+lAQAAAAAAAAEsAAAADAAAANBFF1100eU/gHW0eZ/i6j8AAAA/pQEAAAAAAAABLQAAAAwAAABU7mmE5Z7mP4B1tHmf4uo/AAAAP7UBAAAAAAAAAS4AAAAMAAAAmEITGJ4F5z+AdbR5n+LqPwAAAD+1AQAAAAAAAAEvAAAADAAAANyWvKtWbOc/gHW0eZ/i6j8AAAA/xQEAAAAAAAABMAAAAAwAAAD8QJH1sp/nP4B1tHmf4uo/AAAAP8UBAAAAAAAAATEAAAAMAAAAIOtlPw/T5z+AdbR5n+LqPwAAAD/UAQAAAAAAAAEyAAAADAAAAECVOolrBug/gHW0eZ/i6j8AAAA/1AEAAAAAAAABMwAAAAwAAABU6iSuGSDoP4B1tHmf4uo/AAAAP+QBAAAAAAAAATQAAAAMAAAAZD8P08c56D+AdbR5n+LqPwAAAD/0AQAAAAAAAAE1AAAADAAAAHSU+fd1U+g/gHW0eZ/i6j8AAAA/AwIAAAAAAAABNgAAAAwAAACYPs5B0oboP4B1tHmf4uo/AAAAPxMCAAAAAAAAATcAAAAMAAAApJO4ZoCg6D+AdbR5n+LqPwAAAD8TAgAAAAAAAAE4AAAADAAAAMg9jbDc0+g/gHW0eZ/i6j8AAAA/IgIAAAAAAAABOQAAAAwAAAD8PEwf5yDpP4B1tHmf4uo/AAAAPyICAAAAAAAAAToAAAAMAAAAMDwLjvFt6T/oaPM+xSXrPwAAAD8yAgAAAAAAAAE7AAAADAAAAIDlnkZY7uk/VFwyBOto6z8AAAA/MgIAAAAAAAABPAAAAAwAAAC05F21YjvqP1RcMgTraOs/AAAAP0ICAAAAAAAAAT0AAAAMAAAA+DgHSRui6j9UXDIE62jrPwAAAD9CAgAAAAAAAAE+AAAADAAAACw4xrcl7+o/VFwyBOto6z8AAAA/UQIAAAAAAAABPwAAAAwAAABsjG9L3lXrP1RcMgTraOs/AAAAP2ECAAAAAAAAAUAAAAAMAAAAoIsuuuii6z9UXDIE62jrPwAAAD9hAgAAAAAAAAFBAAAADAAAALDgGN+WvOs/VFwyBOto6z8AAAA/cQIAAAAAAAABQgAAAAwAAADENQMERdbrP1RcMgTraOs/AAAAP3ECAAAAAAAAAUMAAAAMAAAA1IrtKPPv6z9UXDIE62jrPwAAAD+AAgAAAAAAAAFEAAAADAAAAOTf102hCew/VFwyBOto6z8AAAA/SAMAAAAAAAABRQAAAAwAAAAEiqyX/TzsP1RcMgTraOs/AAAAP1gDAAAAAAAAAUYAAAAMAAAAFN+WvKtW7D9UXDIE62jrPwAAAD9oAwAAAAAAAAFHAAAADAAAACg0geFZcOw/VFwyBOto6z8AAAA/hwMAAAAAAAABSAAAAAwAAAA4iWsGCIrsP1RcMgTraOs/AAAAP6YDAAAAAAAAAUkAAAAMAAAAOIlrBgiK7D/oaPM+xSXrPwAAAD+2AwAAAAAAAAFKAAAADAAAAFgzQFBkvew/gHW0eZ/i6j8AAAA/xQMAAAAAAAABSwAAAAwAAABsiCp1EtfsPxSCdbR5n+o/AAAAP9UDAAAAAAAAAUwAAAAMAAAAjDL/vm4K7T+sjjbvU1zqPwAAAD/lAwAAAAAAAAFNAAAADAAAAKCH6eMcJO0/rI4271Nc6j8AAAA/5QMAAAAAAAABTgAAAAwAAACw3NMIyz3tP0Sb9ykuGeo/AAAAP/QDAAAAAAAAAU8AAAAMAAAAzIaoUidx7T9Em/cpLhnqPwAAAD/0AwAAAAAAAAFQAAAADAAAAODbknfViu0/RJv3KS4Z6j8AAAA/BAQAAAAAAAABUQAAAAwAAAAAhmfBMb7tP9ynuGQI1uk/AAAAPwQEAAAAAAAAAVIAAAAMAAAAFNtR5t/X7T9wtHmf4pLpPwAAAD8TBAAAAAAAAAFTAAAADAAAACQwPAuO8e0/cLR5n+KS6T8AAAA/EwQAAAAAAAABVAAAAAwAAABI2hBV6iTuPwjBOtq8T+k/AAAAPyMEAAAAAAAAAVUAAAAMAAAAWC/7eZg+7j8IwTravE/pPwAAAD8zBAAAAAAAAAFWAAAADAAAAFgv+3mYPu4/pM37FJcM6T8AAAA/YgQAAAAAAAABVwAAAAwAAABYL/t5mD7uP9DmfYpLhug/AAAAP5AEAAAAAAAAAVgAAAAMAAAAfNnPw/Rx7j9k8z7FJUPoPwAAAD+QBAAAAAAAAAFZAAAADAAAAIguuuiii+4/wCVDsI425z8AAAA/kAQAAAAAAAABWgAAAAwAAACo2I4y/77uP/A+xSVDsOY/AAAAP6AEAAAAAAAAAVsAAAAMAAAAvC15V63Y7j8gWEeb9ynmPwAAAD+gBAAAAAAAAAFcAAAADAAAAMyCY3xb8u4/5H2KS4Zg5T8AAAA/sAQAAAAAAAABXQAAAAwAAADc102hCQzvPxCXDME62uQ/AAAAP78EAAAAAAAAAV4AAAAMAAAAAIIi62U/7z/YvE9xyRDkPwAAAD+/BAAAAAAAAAFfAAAADAAAABDXDBAUWe8/BNbR5n2K4z8AAAA/zwQAAAAAAAABYAAAAAwAAAAgLPc0wnLvPzTvU1wyBOM/AAAAP88EAAAAAAAAAWEAAAAMAAAAICz3NMJy7z/M+xSXDMHiPwAAAD/fBAAAAAAAAAFiAAAADAAAADSB4VlwjO8//BSXDME64j8AAAA/3wQAAAAAAAABYwAAAAwAAAA0geFZcIzvP5AhWEeb9+E/AAAAP+4EAAAAAAAAAWQAAAAMAAAARNbLfh6m7z8oLhmCdbThPwAAAD/uBAAAAAAAAAFlAAAADAAAAETWy34epu8/8FNcMgTr4D8AAAA//gQAAAAAAAABZgAAAAwAAABQK7ajzL/vP4RgHW3ep+A/AAAAP/4EAAAAAAAAAWcAAAAMAAAAUCu2o8y/7z8cbd6nuGTgPwAAAD8NBQAAAAAAAAFoAAAADAAAAGSAoMh62e8/wCVDsI423z8AAAA/DQUAAAAAAAABaQAAAAwAAABkgKDIetnvP0hxyRCso90/AAAAPx0FAAAAAAAAAWoAAAAMAAAAZICgyHrZ7z/YvE9xyRDcPwAAAD8dBQAAAAAAAAFrAAAADAAAAGSAoMh62e8/kCFYR5v32T8AAAA/OQUAAAAAAAABbAAAAAwAAABkgKDIetnvP3if4pIhWNc/AAAAPzkFAAAAAAAAAW0AAAAMAAAAZICgyHrZ7z8A62jzPsXVPwAAAD9IBQAAAAAAAAFuAAAADAAAAGSAoMh62e8/uE9xyRCs0z8AAAA/SAUAAAAAAAABbwAAAAwAAABQK7ajzL/vP0Cb9ykuGdI/AAAAP1gFAAAAAAAAAXAAAAAMAAAAUCu2o8y/7z+gzfsUlwzRPwAAAD9YBQAAAAAAAAFxAAAADAAAAFArtqPMv+8/YDIE62jzzj8AAAA/aAUAAAAAAAABcgAAAAwAAABE1st+HqbvP2DJEKyjzcs/AAAAP2gFAAAAAAAAAXMAAAAMAAAANIHhWXCM7z8wLhmCdbTJPwAAAD93BQAAAAAAAAF0AAAADAAAACAs9zTCcu8/4JIhWEebxz8AAAA/dwUAAAAAAAABdQAAAAwAAAAQ1wwQFFnvPzDFJUOwjsY/AAAAP4cFAAAAAAAAAXYAAAAMAAAA8Cw4xrcl7z/wKS4ZgnXEPwAAAD+WBQAAAAAAAAF3AAAADAAAANzXTaEJDO8/oI4271Ncwj8AAAA/lgUAAAAAAAABeAAAAAwAAAC8LXlXrdjuP3DzPsUlQ8A/AAAAP5YFAAAAAAAAAXkAAAAMAAAAiC666KKL7j9AsI4271O8PwAAAD+mBQAAAAAAAAF6AAAADAAAAGiE5Z5GWO4/wHmf4pIhuD8AAAA/tgUAAAAAAAABewAAAAwAAAA0hSYwPAvuPyBDsI4277M/AAAAP7YFAAAAAAAAAXwAAAAMAAAAAIZnwTG+7T9AGYJ1tHmvPwAAAD+2BQAAAAAAAAF9AAAADAAAALwxvi15V+0/gOKSIVhHqz8AAAA/xQUAAAAAAAABfgAAAAwAAACw3NMIyz3tP4DikiFYR6s/AAAAP9UFAAAAAAAAAX8AAAAMAAAAfN0UmsDw7D8ArKPN+xSnPwAAAD/VBQAAAAAAAAGAAAAADAAAAFgzQFBkvew/AKyjzfsUpz8AAAA/5QUAAAAAAAABgQAAAAwAAAA4iWsGCIrsPwCso837FKc/AAAAP+UFAAAAAAAAAYIAAAAMAAAAKDSB4Vlw7D8ArKPN+xSnPwAAAD/0BQAAAAAAAAGDAAAADAAAAASKrJf9POw/AKyjzfsUpz8AAAA/9AUAAAAAAAABhAAAAAwAAADUiu0o8+/rPwCso837FKc/AAAAPwQGAAAAAAAAAYUAAAAMAAAAsOAY35a86z8ArKPN+xSnPwAAAD8EBgAAAAAAAAGGAAAADAAAAIDhWXCMb+s/AKyjzfsUpz8AAAA/EwYAAAAAAAABhwAAAAwAAAA4jbDc0wjrPwCso837FKc/AAAAPxMGAAAAAAAAAYgAAAAMAAAA6OMcJG2I6j+AdbR5n+KiPwAAAD8jBgAAAAAAAAGJAAAADAAAAGQ7yvz7uuk/gH2KS4ZgnT8AAAA/IwYAAAAAAAABigAAAAwAAADYknfViu3oPwARrKPN+5Q/AAAAPzMGAAAAAAAAAYsAAAAMAAAAVOokrhkg6D8AEayjzfuUPwAAAD8zBgAAAAAAAAGMAAAADAAAALzs52H6OOc/AEeb9ykuiT8AAAA/QgYAAAAAAAABjQAAAAwAAAAERdbLfh7mPwBHm/cpLok/AAAAP0IGAAAAAAAAAY4AAAAMAAAAOEjaEFXq5D8AR5v3KS6JPwAAAD9SBgAAAAAAAAGPAAAADAAAAHBL3lUrtuM/AEeb9ykuiT8AAAA/UgYAAAAAAAABkAAAAAwAAACU+fd1U2jiPwBHm/cpLok/AAAAP2IGAAAAAAAAAZEAAAAMAAAA2FHm39dN4T8AR5v3KS6JPwAAAD9iBgAAAAAAAAGSAAAADAAAABBV6iSuGeA/AEeb9ykuiT8AAAA/cQYAAAAAAAABkwAAAAwAAACwWrEdZf7dPwARrKPN+5Q/AAAAP3EGAAAAAAAAAZQAAAAMAAAAMAuO8W3J2z8AEayjzfuUPwAAAD+BBgAAAAAAAAGVAAAADAAAAMC7asV2lNk/gH2KS4ZgnT8AAAA/gQYAAAAAAAABlgAAAAwAAACQwPAsOMbXP4B9ikuGYJ0/AAAAP5AGAAAAAAAAAZcAAAAMAAAAaMV2lPn31T+AfYpLhmCdPwAAAD+QBgAAAAAAAAGYAAAADAAAAHgepo9zkNQ/gH2KS4ZgnT8AAAA/oAYAAAAAAAABmQAAAAwAAADQy34epo/TP4B9ikuGYJ0/AAAAP6AGAAAAAAAAAZoAAAAMAAAASCMs9zTC0j+AfYpLhmCdPwAAAD+wBgAAAAAAAAGbAAAADAAAAOAkrhkgKNI/gH2KS4ZgnT8AAAA/sAYAAAAAAAABnAAAAAwAAACg0ASGZ8HRP4B9ikuGYJ0/AAAAP78GAAAAAAAAAZ0AAAAMAAAAONKGqFIn0T+AfYpLhmCdPwAAAD+/BgAAAAAAAAGeAAAADAAAANjTCMs9jdA/gH2KS4ZgnT8AAAA/zwYAAAAAAAABnwAAAAwAAABgAsOz4BjPP4B9ikuGYJ0/AAAAP88GAAAAAAAAAaAAAAAMAAAAULEdZf59zT+AfYpLhmCdPwAAAD/fBgAAAAAAAAGhAAAADAAAAIC0IarUScw/gH2KS4ZgnT8AAAA/3wYAAAAAAAABogAAAAwAAACwtyXvqhXLP4B9ikuGYJ0/AAAAP+4GAAAAAAAAAaMAAAAMAAAA8LopNIHhyT+AfYpLhmCdPwAAAD/uBgAAAAAAAAGkAAAADAAAACC+LXlXrcg/gH2KS4ZgnT8AAAA//gYAAAAAAAABpQAAAAwAAADQGN+WvKvGP4B9ikuGYJ0/AAAAPw0HAAAAAAAAAaYAAAAMAAAAgHOQtCGqxD+AfYpLhmCdPwAAAD8NBwAAAAAAAAGnAAAADAAAAHAi62U/D8M/gH2KS4ZgnT8AAAA/HQcAAAAAAAABqAAAAAwAAABg0UUXXXTBP4B1tHmf4qI/AAAAPx0HAAAAAAAAAakAAAAMAAAAwABBkfWyvz+AdbR5n+KiPwAAAD8tBwAAAAAAAAGqAAAADAAAACAHSRuiSr0/gHW0eZ/ioj8AAAA/LQcAAAAAAAABqwAAAAwAAAAAtqPMv6+7P4B1tHmf4qI/AAAAPzwHAAAAAAAAAawAAAAMAAAAgA1RpU7iuj+AdbR5n+KiPwAAAD88BwAAAAAAAAGtAAAADAAAAABl/n3dFLo/gHW0eZ/ioj8AAAA/TAcAAAAAAAABrgAAAAwAAABgvKtWbEe5P4B1tHmf4qI/AAAAP0wHAAAAAAAAAa8AAAAMAAAA4BNZL/t5uD+AdbR5n+KiPwAAAD9cBwAAAAAAAAGwAAAADAAAAIBrBgiKrLc/gHW0eZ/ioj8AAAA/awcAAAAAAAABsQAAAAwAAAAAw7PgGN+2P4B1tHmf4qI/AAAAP2sHAAAAAAAAAbIAAAAMAAAA4HEOkjZEtT+AdbR5n+KiPwAAAD97BwAAAAAAAAGzAAAADAAAAGDJu2rFdrQ/gHW0eZ/ioj8AAAA/ewcAAAAAAAABtAAAAAwAAADAIGlDVKmzP4B1tHmf4qI/AAAAP4oHAAAAAAAAAbUAAAAMAAAAICdxzQBBsT+AdbR5n+KiPwAAAD+KBwAAAAAAAAG2AAAADAAAAECsl/08TK8/gHW0eZ/ioj8AAAA/mgcAAAAAAAABtwAAAAwAAABAuacRlnuqP4B1tHmf4qI/AAAAP5oHAAAAAAAAAbgAAAAMAAAAQGgCw7PgqD+AdbR5n+KiPwAAAD+qBwAAAAAAAAG5AAAADAAAAAB1EtcMEKQ/gHW0eZ/ioj8AAAA/qgcAAAAAAAABugAAAAwAAADAI22IKnWiP4B1tHmf4qI/AAAAP7kHAAAAAAAAAbsAAAAMAAAAgANF1st+nj+AdbR5n+KiPwAAAD+5BwAAAAAAAAG8AAAADAAAAAC/r5tCE5g/gHW0eZ/ioj8AAAA/yQcAAAAAAAABvQAAAAwAAACAHWX+fd2UP4B1tHmf4qI/AAAAP9kHAAAAAAAAAb4AAAAMAAAAgHsaYbmnkT+AdbR5n+KiPwAAAD/ZBwAAAAAAAAG/AAAADAAAAACyn4fp44w/gHW0eZ/ioj8AAAA/NggAAAAAAAABwAAAAAwAAAAAsp+H6eOMP4DikiFYR6s/AAAAP0YIAAAAAAAAAcEAAAAMAAAAALKfh+njjD9AGYJ1tHmvPwAAAD9GCAAAAAAAAAHCAAAADAAAAABuCk1geIY/YN6nuGQItj8AAAA/VggAAAAAAAABwwAAAAwAAAAAKnUS1wyAP+AUlwzBOro/AAAAP1YIAAAAAAAAAcQAAAAMAAAAACp1EtcMgD+AS4ZgHW2+PwAAAD9lCAAAAAAAAAHFAAAADAAAAAAqdRLXDIA/oI4271Ncwj8AAAA/ZQgAAAAAAAABxgAAAAwAAAAAKnUS1wyAP1BcMgTraMM/AAAAP3UIAAAAAAAAAccAAAAMAAAAAMq/r5tCcz8wxSVDsI7GPwAAAD91CAAAAAAAAAHIAAAADAAAAADKv6+bQnM/gGAdbd6nyD8AAAA/hAgAAAAAAAAByQAAAAwAAAAAyr+vm0JzPzAuGYJ1tMk/AAAAP4QIAAAAAAAAAcoAAAAMAAAAAMq/r5tCcz8QlwzBOtrMPwAAAD+UCAAAAAAAAAHLAAAADAAAAADKv6+bQnM/sGQI1tHmzT8AAAA/lAgAAAAAAAABzAAAAAwAAAAAyr+vm0JzP9DmfYpLhtA/AAAAP6QIAAAAAAAAAc0AAAAMAAAAAMq/r5tCcz9Am/cpLhnSPwAAAD+kCAAAAAAAAAHOAAAADAAAAADKv6+bQnM/uE9xyRCs0z8AAAA/swgAAAAAAAABzwAAAAwAAAAAyr+vm0JzPwDraPM+xdU/AAAAP7MIAAAAAAAAAdAAAAAMAAAAAMq/r5tCcz94n+KSIVjXPwAAAD/DCAAAAAAAAAHRAAAADAAAAADKv6+bQnM/8FNcMgTr2D8AAAA/wwgAAAAAAAAB0gAAAAwAAAAAyr+vm0JzP5AhWEeb99k/AAAAP9MIAAAAAAAAAdMAAAAMAAAAAMq/r5tCcz8A1tHmfYrbPwAAAD/TCAAAAAAAAAHUAAAADAAAAADKv6+bQnM/qKPN+xSX3D8AAAA/4ggAAAAAAAAB1QAAAAwAAAAAyr+vm0JzPxhYR5v3Kd4/AAAAP+IIAAAAAAAAAdYAAAAMAAAAAMq/r5tCcz+YDME62rzfPwAAAD/yCAAAAAAAAAHXAAAADAAAAAAqdRLXDIA/8FNcMgTr4D8AAAA/8ggAAAAAAAAB2AAAAAwAAAAAKnUS1wyAPyguGYJ1tOE/AAAAPwEJAAAAAAAAAdkAAAAMAAAAAG4KTWB4hj9gCNbR5n3iPwAAAD8BCQAAAAAAAAHaAAAADAAAAABuCk1geIY/oOKSIVhH4z8AAAA/EQkAAAAAAAAB2wAAAAwAAAAAbgpNYHiGPwTW0eZ9iuM/AAAAPxEJAAAAAAAAAdwAAAAMAAAAAG4KTWB4hj/YvE9xyRDkPwAAAD8hCQAAAAAAAAHdAAAADAAAAABuCk1geIY/qKPN+xSX5D8AAAA/IQkAAAAAAAAB3gAAAAwAAAAAbgpNYHiGPxCXDME62uQ/AAAAPzAJAAAAAAAAAd8AAAAMAAAAAG4KTWB4hj/kfYpLhmDlPwAAAD8wCQAAAAAAAAHgAAAADAAAAABuCk1geIY/tGQI1tHm5T8AAAA/QAkAAAAAAAAB4QAAAAwAAAAAbgpNYHiGP4hLhmAdbeY/AAAAP0AJAAAAAAAAAeIAAAAMAAAAAG4KTWB4hj8sGYJ1tHnnPwAAAD9QCQAAAAAAAAHjAAAADAAAAABuCk1geIY/pM37FJcM6T8AAAA/XwkAAAAAAAAB5AAAAAwAAAAAbgpNYHiGP0Sb9ykuGeo/AAAAP18JAAAAAAAAAeUAAAAMAAAAAG4KTWB4hj+AdbR5n+LqPwAAAD9vCQAAAAAAAAHmAAAADAAAAABuCk1geIY/VFwyBOto6z8AAAA/bwkAAAAAAAAB5wAAAAwAAAAAsp+H6eOMP4w271NcMuw/AAAAP34JAAAAAAAAAegAAAAMAAAAALKfh+njjD/0KS4ZgnXsPwAAAD9+CQAAAAAAAAHpAAAADAAAAIB7GmG5p5E/XB1t3qe47D8AAAA/+wkAAAAAAAAB6gAAAAwAAACAexphuaeRP8QQrKPN++w/AAAAPzoKAAAAAAAAAesAAAAMAAAAgHsaYbmnkT8wBOto8z7tPwAAAD86CgAAAAAAAAHsAAAADAAAAIAdZf593ZQ/mPcpLhmC7T8AAAA/SgoAAAAAAAAB7QAAAAwAAAAAv6+bQhOYPwTraPM+xe0/AAAAP0oKAAAAAAAAAe4AAAAMAAAAAL+vm0ITmD/U0eZ9ikvuPwAAAD9ZCgAAAAAAAAHvAAAADAAAAAC/r5tCE5g/PMUlQ7CO7j8AAAA/aQoAAAAAAAAB8AAAAAwAAAAAv6+bQhOYP6S4ZAjW0e4/AAAAP2kKAAAAAAAAAfEAAAAMAAAAgGH6OAdJmz8MrKPN+xTvPwAAAD94CgAAAAAAAAHyAAAADAAAAIBh+jgHSZs/dJ/ikiFY7z8AAAA/eAoAAAAAAAAB8wAAAAwAAACAYfo4B0mbP+CSIVhHm+8/AAAAP4gKAAAAAAAAAfQAAAAMAAAAwNLHOUjaoD/gkiFYR5vvPwAAAD8BDQAAAAAAAAH1AAAADAAAAAB1EtcMEKQ/4JIhWEeb7z8AAAA/AQ0AAAAAAAAB9gAAAAwAAABAaALDs+CoP+CSIVhHm+8/AAAAPxENAAAAAAAAAfcAAAAMAAAAgFvyrlqxrT/gkiFYR5vvPwAAAD8RDQAAAAAAAAH4AAAADAAAAMDPw/RxDrI/4JIhWEeb7z8AAAA/IQ0AAAAAAAAB+QAAAAwAAADAIGlDVKmzP+CSIVhHm+8/AAAAPyENAAAAAAAAAfoAAAAMAAAAYBphuacRtj90n+KSIVjvPwAAAD8wDQAAAAAAAAH7AAAADAAAAIBrBgiKrLc/dJ/ikiFY7z8AAAA/MA0AAAAAAAAB/AAAAAwAAACADVGlTuK6Pwyso837FO8/AAAAP0ANAAAAAAAAAf0AAAAMAAAAALajzL+vuz8MrKPN+xTvPwAAAD9ADQAAAAAAAAH+AAAADAAAAKCvm0ITGL4/DKyjzfsU7z8AAAA/Tw0AAAAAAAAB/wAAAAwAAAAgWO5phOW+P6S4ZAjW0e4/AAAAP08NAAAAAAAAAQABAAAMAAAAoNRJXDNAwD+kuGQI1tHuPwAAAD9fDQAAAAAAAAEBAQAADAAAAOAo8+/rpsA/pLhkCNbR7j8AAAA/Xw0AAAAAAAABAgEAAAwAAAAgfZyDpA3BP6S4ZAjW0e4/AAAAP28NAAAAAAAAAQMBAAAMAAAAYNFFF110wT+kuGQI1tHuPwAAAD9vDQAAAAAAAAEEAQAADAAAAKAl76oV28E/pLhkCNbR7j8AAAA/iQ0AAAAAAAABBQEAAAwAAADweZg+zkHCPzzFJUOwju4/AAAAP5kNAAAAAAAAAQYBAAAMAAAAMM5B0oaowj88xSVDsI7uPwAAAD+ZDQAAAAAAAAEHAQAADAAAAHAi62U/D8M/PMUlQ7CO7j8AAAA/qQ0AAAAAAAABCAEAAAwAAAAAyz2NsNzDPzzFJUOwju4/AAAAP6kNAAAAAAAAAQkBAAAMAAAAQB/nIGlDxD/U0eZ9ikvuPwAAAD+4DQAAAAAAAAEKAQAADAAAAIBzkLQhqsQ/1NHmfYpL7j8AAAA/yA0AAAAAAAABCwEAAAwAAADQxzlI2hDFP9TR5n2KS+4/AAAAP9cNAAAAAAAAAQwBAAAMAAAAEBzj25J3xT/U0eZ9ikvuPwAAAD/XDQAAAAAAAAENAQAADAAAABAc49uSd8U/aN6nuGQI7j8AAAA/5w0AAAAAAAAL</ink>
</athena>
</file>

<file path=customXml/item36.xml><?xml version="1.0" encoding="utf-8"?>
<athena xmlns="http://schemas.microsoft.com/edu/athena" version="0.1.2681.0">
  <timings duration="86318"/>
</athena>
</file>

<file path=customXml/item37.xml><?xml version="1.0" encoding="utf-8"?>
<athena xmlns="http://schemas.microsoft.com/edu/athena" version="0.1.2681.0">
  <timings duration="8593"/>
</athena>
</file>

<file path=customXml/item38.xml><?xml version="1.0" encoding="utf-8"?>
<athena xmlns="http://schemas.microsoft.com/edu/athena" version="0.1.2681.0">
  <media streamable="true" recordStart="1334441" recordEnd="1460494" recordLength="1460633" start="1334441" end="1460494" audioFormat="{00001610-0000-0010-8000-00AA00389B71}" audioRate="44100" muted="false" volume="0.8" fadeIn="0" fadeOut="0" videoFormat="{34363248-0000-0010-8000-00AA00389B71}" videoRate="30" videoWidth="960" videoHeight="720"/>
</athena>
</file>

<file path=customXml/item39.xml><?xml version="1.0" encoding="utf-8"?>
<athena xmlns="http://schemas.microsoft.com/edu/athena" version="0.1.2681.0">
  <media streamable="true" recordStart="388396" recordEnd="408845" recordLength="1460633" start="388396" end="408845" audioFormat="{00001610-0000-0010-8000-00AA00389B71}" audioRate="44100" muted="false" volume="0.8" fadeIn="0" fadeOut="0" videoFormat="{34363248-0000-0010-8000-00AA00389B71}" videoRate="30" videoWidth="960" videoHeight="720"/>
</athena>
</file>

<file path=customXml/item4.xml><?xml version="1.0" encoding="utf-8"?>
<athena xmlns="http://schemas.microsoft.com/edu/athena" version="0.1.2681.0">
  <media streamable="true" recordStart="408845" recordEnd="449821" recordLength="1460633" start="408845" end="449821" audioFormat="{00001610-0000-0010-8000-00AA00389B71}" audioRate="44100" muted="false" volume="0.8" fadeIn="0" fadeOut="0" videoFormat="{34363248-0000-0010-8000-00AA00389B71}" videoRate="30" videoWidth="960" videoHeight="720"/>
</athena>
</file>

<file path=customXml/item40.xml><?xml version="1.0" encoding="utf-8"?>
<athena xmlns="http://schemas.microsoft.com/edu/athena" version="0.1.2681.0">
  <timings duration="29121"/>
</athena>
</file>

<file path=customXml/item41.xml><?xml version="1.0" encoding="utf-8"?>
<athena xmlns="http://schemas.microsoft.com/edu/athena" version="0.1.2681.0">
  <media streamable="true" recordStart="1090019" recordEnd="1231895" recordLength="1460633" start="1090019" end="1231895" audioFormat="{00001610-0000-0010-8000-00AA00389B71}" audioRate="44100" muted="false" volume="0.8" fadeIn="0" fadeOut="0" videoFormat="{34363248-0000-0010-8000-00AA00389B71}" videoRate="30" videoWidth="960" videoHeight="720"/>
</athena>
</file>

<file path=customXml/item42.xml><?xml version="1.0" encoding="utf-8"?>
<athena xmlns="http://schemas.microsoft.com/edu/athena" version="0.1.2681.0">
  <timings duration="70292"/>
</athena>
</file>

<file path=customXml/item43.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UAAAAGAAAABwMAAAAAAQAAAAgAAAAECUlua0F0b21WMQIAAAAJBAAAAAkFAAAACQYAAAAJBwAAAAkIAAAADQMFBAAAAAtQZW5TdHJva2VWMQQAAAAKQXR0cmlidXRlcwVUcmFjZQlTdGFydFRpbWUEVHlwZQQEAAQPUGVuQXR0cmlidXRlc1YxAgAAAApJbmtUcmFjZVYxAgAAABAMQWN0aW9uVHlwZVYxAgAAAAIAAAAJCQAAAAkKAAAAvxMAAAAAAAAF9f///wxBY3Rpb25UeXBlVjEBAAAAB3ZhbHVlX18ACAIAAAAAAAAAAQUAAAAEAAAACQwAAAAJDQAAAKQqAAAAAAAAAfL////1////AAAAAAEGAAAABAAAAAkPAAAACRAAAADdPQAAAAAAAAHv////9f///wAAAAABBwAAAAQAAAAJEgAAAAkTAAAAkUEAAAAAAAAB7P////X///8AAAAABQgAAAANQ2xlYXJDYW52YXNWMQIAAAAJU3RhcnRUaW1lBFR5cGUABBAMQWN0aW9uVHlwZVYxAgAAAAIAAADBcQAAAAAAAAHr////9f///wAAAAAFCQAAAA9QZW5BdHRyaWJ1dGVzVjEKAAAAB19jb2xvckEHX2NvbG9yUgdfY29sb3JHB19jb2xvckIKRml0VG9DdXJ2ZQZIZWlnaHQOSWdub3JlUHJlc3N1cmUNSXNIaWdobGlnaHRlcgVTaGFwZQVXaWR0aAAAAAAAAAAABAACAgICAQYBAQxCcnVzaFNoYXBlVjECAAAABgIAAAD/8FooAAAAAAAAACJAAAAF6v///wxCcnVzaFNoYXBlVjEBAAAAB3ZhbHVlX18ACAIAAAABAAAAAAAAAAAAIkAFCgAAAApJbmtUcmFjZVYxAwAAAA1MaXN0YDErX2l0ZW1zDExpc3RgMStfc2l6ZQ9MaXN0YDErX3ZlcnNpb24EAAAYU2hhcmVkLklua2luZy5JbmtQb2ludFtdAgAAAAgIAgAAAAkXAAAAyQAAAMkAAAABDAAAAAkAAAD/8FooAAAAAAAAACJAAAAB6P///+r///8BAAAAAAAAAAAAIkABDQAAAAoAAAAJGQAAAGgAAABoAAAAAQ8AAAAJAAAA//BaKAAAAAAAAAAiQAAAAeb////q////AQAAAAAAAAAAACJAARAAAAAKAAAACRsAAAABAAAAAQAAAAESAAAACQAAAP/wWigAAAAAAAAAIkAAAAHk////6v///wEAAAAAAAAAAAAiQAETAAAACgAAAAkdAAAAoQAAAKEAAAAHFwAAAAABAAAAAAE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NNwcZAAAAAAEAAACAAAAABApJbmtQb2ludFYxA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NGAcbAAAAAAEAAAAEAAAABApJbmtQb2ludFYxAgAAAAlPAQAADQMHHQAAAAABAAAAAAEAAAQKSW5rUG9pbnRWMQIA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DV8FHgAAAApJbmtQb2ludFYxBAAAAAFYAVkOUHJlc3N1cmVGYWN0b3IJVGltZVN0YW1wAAAAAAYGCxACAAAAEHqVxRntbj8AAAAAAADqPwAAAD8AAAAAAAAAAAEfAAAAHgAAAHADhmo65nI/AAAAAAAA6j8AAAA/fQAAAAAAAAABIAAAAB4AAABYkPx5lcV5PwAAAAAAAOo/AAAAP4wAAAAAAAAAASEAAAAeAAAAnI65RHhSgD8AAAAAAADqPwAAAD+MAAAAAAAAAAEiAAAAHgAAAAzVdMwlwoM/YHTRRRdd6j8AAAA/nAAAAAAAAAABIwAAAB4AAAD0YevbgKGKP2B00UUXXeo/AAAAP5wAAAAAAAAAASQAAAAeAAAABsmfV1mckT9gdNFFF13qPwAAAD+sAAAAAAAAAAElAAAAHgAAABThSUHy55U/YHTRRRdd6j8AAAA/rAAAAAAAAAABJgAAAB4AAACSP6+yOKOdP2B00UUXXeo/AAAAP7sAAAAAAAAAAScAAAAeAAAACU8Kkj+voj9gdNFFF13qPwAAAD+7AAAAAAAAAAEoAAAAHgAAAK0szmj3sKU/YHTRRRdd6j8AAAA/ywAAAAAAAAABKQAAAB4AAACHrW8DhmqqP2B00UUXXeo/AAAAP8sAAAAAAAAAASoAAAAeAAAAx1wiPClIrj8AAAAAAADqPwAAAD/bAAAAAAAAAAErAAAAHgAAAGw65hLhSbE/AAAAAAAA6j8AAAA/2wAAAAAAAAABLAAAAB4AAADY+jZgqKazPwAAAAAAAOo/AAAAP+oAAAAAAAAAAS0AAAAeAAAAeFKQ/HmVtT8AAAAAAADqPwAAAD/qAAAAAAAAAAEuAAAAHgAAALL1bcBQTbc/AAAAAAAA6j8AAAA/+gAAAAAAAAABLwAAAB4AAAAcMFTTMZe4PwAAAAAAAOo/AAAAP/oAAAAAAAAAATAAAAAeAAAAhmo65hLhuT8AAAAAAADqPwAAAD8JAQAAAAAAAAExAAAAHgAAACI8KUj+vLo/AAAAAAAA6j8AAAA/CQEAAAAAAAABMgAAAB4AAAC+DRiq6Zi7PwAAAAAAAOo/AAAAPxkBAAAAAAAAATMAAAAeAAAAjnYPW98GvD8AAAAAAADqPwAAAD8ZAQAAAAAAAAE0AAAAHgAAAMKTguTPq7w/AAAAAAAA6j8AAAA/KQEAAAAAAAABNQAAAB4AAAAoSP68yuK8PwAAAAAAAOo/AAAAPykBAAAAAAAAATYAAAAeAAAAkPx5lcUZvT8AAAAAAADqPwAAAD84AQAAAAAAAAE3AAAAHgAAAPiw9W3AUL0/AAAAAAAA6j8AAAA/NQIAAAAAAAABOAAAAB4AAABeZXFGu4e9PwAAAAAAAOo/AAAAP0UCAAAAAAAAATkAAAAeAAAAxhntHra+vT8AAAAAAADqPwAAAD9VAgAAAAAAAAE6AAAAHgAAAC7OaPew9b0/AAAAAAAA6j8AAAA/VQIAAAAAAAABOwAAAB4AAAD6NmCopmO+PwAAAAAAAOo/AAAAP2QCAAAAAAAAATwAAAAeAAAAyJ9XWZzRvj8AAAAAAADqPwAAAD9kAgAAAAAAAAE9AAAAHgAAAP68yuKMdr8/AAAAAAAA6j8AAAA/dAIAAAAAAAABPgAAAB4AAABNx1wiPCnAPwAAAAAAAOo/AAAAP3QCAAAAAAAAAT8AAAAeAAAA6FUWZ7R7wD8AAAAAAADqPwAAAD+EAgAAAAAAAAFAAAAAHgAAAIPkz6sszsA/AAAAAAAA6j8AAAA/hAIAAAAAAAABQQAAAB4AAABQTcdcIjzBPwAAAAAAAOo/AAAAP5MCAAAAAAAAAUIAAAAeAAAAuAFDNR1zwT8AAAAAAADqPwAAAD+TAgAAAAAAAAFDAAAAHgAAAFOQ/HmVxcE/AAAAAAAA6j8AAAA/owIAAAAAAAABRAAAAB4AAAC5RHhSkPzBPwAAAAAAAOo/AAAAP6MCAAAAAAAAAUUAAAAeAAAAVNMxlwhPwj8AAAAAAADqPwAAAD+yAgAAAAAAAAFGAAAAHgAAALuHrW8DhsI/AAAAAAAA6j8AAAA/sgIAAAAAAAABRwAAAB4AAAAjPClI/rzCPwAAAAAAAOo/AAAAP8ICAAAAAAAAAUgAAAAeAAAAifCkIPnzwj8AAAAAAADqPwAAAD/SAgAAAAAAAAFJAAAAHgAAAL3K4ox2D8M/AAAAAAAA6j8AAAA/0gIAAAAAAAABSgAAAB4AAAAkf15lcUbDP2B00UUXXeo/AAAAP9ICAAAAAAAAAUsAAAAeAAAAizPaPWx9wz9gdNFFF13qPwAAAD/hAgAAAAAAAAFMAAAAHgAAAL8NGKrpmMM/YHTRRRdd6j8AAAA/4QIAAAAAAAABTQAAAB4AAADy51UWZ7TDP2B00UUXXeo/AAAAP/ECAAAAAAAAAU4AAAAeAAAAJcKTguTPwz9gdNFFF13qPwAAAD8BAwAAAAAAAAFPAAAAHgAAAFmc0e5h68M/YHTRRRdd6j8AAAA/AQMAAAAAAAABUAAAAB4AAADAUE3HXCLEP7Dooosuuuo/AAAAPxADAAAAAAAAAVEAAAAeAAAAKAXJn1dZxD+w6KKLLrrqPwAAAD8gAwAAAAAAAAFSAAAAHgAAAI65RHhSkMQ/sOiiiy666j8AAAA/IAMAAAAAAAABUwAAAB4AAAApSP68yuLEP7Dooosuuuo/AAAAPy8DAAAAAAAAAVQAAAAeAAAAxNa3AUM1xT+w6KKLLrrqPwAAAD8vAwAAAAAAAAFVAAAAHgAAAJI/r7I4o8U/sOiiiy666j8AAAA/PwMAAAAAAAABVgAAAB4AAABgqKZjLhHGP7Dooosuuuo/AAAAPz8DAAAAAAAAAVcAAAAeAAAAYuvbgKGaxj+w6KKLLrrqPwAAAD9PAwAAAAAAAAFYAAAAHgAAAGQuEZ4UJMc/EF100UUX6z8AAAA/TwMAAAAAAAABWQAAAB4AAABlcUa7h63HPxBddNFFF+s/AAAAP14DAAAAAAAAAVoAAAAeAAAAZ7R72Po2yD8QXXTRRRfrPwAAAD9eAwAAAAAAAAFbAAAAHgAAAGn3sPVtwMg/EF100UUX6z8AAAA/bgMAAAAAAAABXAAAAB4AAABqOuYS4UnJPxBddNFFF+s/AAAAP24DAAAAAAAAAV0AAAAeAAAAOaPdw9a3yT8QXXTRRRfrPwAAAD9+AwAAAAAAAAFeAAAAHgAAADrmEuFJQco/EF100UUX6z8AAAA/fgMAAAAAAAABXwAAAB4AAADVdMwlwpPKP3DRRRdddOs/AAAAP40DAAAAAAAAAWAAAAAeAAAAo93D1rcByz9w0UUXXXTrPwAAAD+NAwAAAAAAAAFhAAAAHgAAAD5sfRswVMs/cNFFF1106z8AAAA/nQMAAAAAAAABYgAAAB4AAAAM1XTMJcLLP3DRRRdddOs/AAAAP6wDAAAAAAAAAWMAAAAeAAAAp2MuEZ4UzD9w0UUXXXTrPwAAAD+sAwAAAAAAAAFkAAAAHgAAAEHy51UWZ8w/cNFFF1106z8AAAA/rAMAAAAAAAABZQAAAB4AAADdgKGajrnMP3DRRRdddOs/AAAAP7wDAAAAAAAAAWYAAAAeAAAAdw9b3wYMzT9w0UUXXXTrPwAAAD+8AwAAAAAAAAFnAAAAHgAAABGeFCR/Xs0/cNFFF1106z8AAAA/zAMAAAAAAAABaAAAAB4AAACtLM5o97DNP3DRRRdddOs/AAAAP8wDAAAAAAAAAWkAAAAeAAAAeZXFGe0ezj9w0UUXXXTrPwAAAD/bAwAAAAAAAAFqAAAAHgAAAEn+vMrijM4/cNFFF1106z8AAAA/6wMAAAAAAAABawAAAB4AAADjjHYPW9/OP3DRRRdddOs/AAAAP+sDAAAAAAAAAWwAAAAeAAAA5c+rLM5ozz9w0UUXXXTrPwAAAD/rAwAAAAAAAAFtAAAAHgAAAH9eZXFGu88/cNFFF1106z8AAAA/+wMAAAAAAAABbgAAAB4AAADnEuFJQfLPP3DRRRdddOs/AAAAP/sDAAAAAAAAAW8AAAAeAAAAwVBNx1wi0D9w0UUXXXTrPwAAAD8KBAAAAAAAAAFwAAAAHgAAACgFyZ9XWdA/cNFFF1106z8AAAA/GgQAAAAAAAABcQAAAB4AAACPuUR4UpDQP9BFF1100es/AAAAPxoEAAAAAAAAAXIAAAAeAAAAEFvfBgzV0D/QRRdddNHrPwAAAD8pBAAAAAAAAAFzAAAAHgAAAHcPW98GDNE/0EUXXXTR6z8AAAA/KQQAAAAAAAABdAAAAB4AAAD4sPVtwFDRP9BFF1100es/AAAAPzkEAAAAAAAAAXUAAAAeAAAAX2VxRruH0T/QRRdddNHrPwAAAD85BAAAAAAAAAF2AAAAHgAAAOAGDNV0zNE/0EUXXXTR6z8AAAA/SQQAAAAAAAABdwAAAB4AAAAuzmj3sPXRP9BFF1100es/AAAAP0kEAAAAAAAAAXgAAAAeAAAArm8Dhmo60j/QRRdddNHrPwAAAD9YBAAAAAAAAAF5AAAAHgAAABUkf15lcdI/0EUXXXTR6z8AAAA/WAQAAAAAAAABegAAAB4AAAB82Po2YKjSP9BFF1100es/AAAAP2gEAAAAAAAAAXsAAAAeAAAA5Ix2D1vf0j/QRRdddNHrPwAAAD9oBAAAAAAAAAF8AAAAHgAAAEpB8udVFtM/0EUXXXTR6z8AAAA/eAQAAAAAAAABfQAAAB4AAADL4ox2D1vTP9BFF1100es/AAAAP3gEAAAAAAAAAX4AAAAeAAAAZnFGu4et0z/QRRdddNHrPwAAAD+HBAAAAAAAAAF/AAAAHgAAAOYS4UlB8tM/0EUXXXTR6z8AAAA/hwQAAAAAAAABgAAAAB4AAABntHvY+jbUP9BFF1100es/AAAAP5cEAAAAAAAAAYEAAAAeAAAA6VUWZ7R71D/QRRdddNHrPwAAAD+XBAAAAAAAAAGCAAAAHgAAAIPkz6ssztQ/0EUXXXTR6z8AAAA/pgQAAAAAAAABgwAAAB4AAAAEhmo65hLVP9BFF1100es/AAAAP6YEAAAAAAAAAYQAAAAeAAAAhScFyZ9X1T/QRRdddNHrPwAAAD+2BAAAAAAAAAGFAAAAHgAAAAbJn1dZnNU/0EUXXXTR6z8AAAA/tgQAAAAAAAABhgAAAB4AAAC6RHhSkPzVP9BFF1100es/AAAAP8YEAAAAAAAAAYcAAAAeAAAAO+YS4UlB1j/QRRdddNHrPwAAAD/GBAAAAAAAAAGIAAAAHgAAALuHrW8DhtY/0EUXXXTR6z8AAAA/1QQAAAAAAAABiQAAAB4AAABwA4ZqOubWP9BFF1100es/AAAAP9UEAAAAAAAAAYoAAAAeAAAA8aQg+fMq1z/QRRdddNHrPwAAAD/lBAAAAAAAAAGLAAAAHgAAAFlZnNHuYdc/cNFFF1106z8AAAA/5QQAAAAAAAABjAAAAB4AAAClIPnzKovXPxBddNFFF+s/AAAAP/UEAAAAAAAAAY0AAAAeAAAA8+dVFme01z8QXXTRRRfrPwAAAD/1BAAAAAAAAAGOAAAAHgAAAECvsjij3dc/EF100UUX6z8AAAA/BAUAAAAAAAABjwAAAB4AAAB0ifCkIPnXPxBddNFFF+s/AAAAPxQFAAAAAAAAAZAAAAAeAAAAwVBNx1wi2D8QXXTRRRfrPwAAAD8UBQAAAAAAAAGRAAAAHgAAAPUqizPaPdg/EF100UUX6z8AAAA/FAUAAAAAAAABkgAAAB4AAAApBcmfV1nYPxBddNFFF+s/AAAAPyMFAAAAAAAAAZMAAAAeAAAAW98GDNV02D+w6KKLLrrqPwAAAD8zBQAAAAAAAAGUAAAAHgAAAKmmYy4Rntg/YHTRRRdd6j8AAAA/MwUAAAAAAAABlQAAAB4AAAD2bcBQTcfYP2B00UUXXeo/AAAAP0MFAAAAAAAAAZYAAAAeAAAARDUdc4nw2D8AAAAAAADqPwAAAD9DBQAAAAAAAAGXAAAAHgAAAJH8eZXFGdk/AAAAAAAA6j8AAAA/UgUAAAAAAAABmAAAAB4AAADF1rcBQzXZP6CLLrroouk/AAAAP1IFAAAAAAAAAZkAAAAeAAAAEZ4UJH9e2T+giy666KLpPwAAAD9iBQAAAAAAAAGaAAAAHgAAACuLM9o9bNk/QBdddNFF6T8AAAA/YgUAAAAAAAABmwAAAB4AAABFeFKQ/HnZP0AXXXTRRek/AAAAP3IFAAAAAAAAAZwAAAAeAAAAX2VxRruH2T9AF1100UXpPwAAAD9yBQAAAAAAAAGdAAAAHgAAAHlSkPx5ldk/QBdddNFF6T8AAAA/gQUAAAAAAAABngAAAB4AAACSP6+yOKPZP0AXXXTRRek/AAAAP5EFAAAAAAAAAZ8AAAAeAAAAkj+vsjij2T/goosuuujoPwAAAD+gBQAAAAAAAAGgAAAAHgAAAKwszmj3sNk/4KKLLrro6D8AAAA/oAUAAAAAAAABoQAAAB4AAADGGe0etr7ZP+Ciiy666Og/AAAAP7AFAAAAAAAAAaIAAAAeAAAA4AYM1XTM2T/goosuuujoPwAAAD/ABQAAAAAAAAGjAAAAHgAAAPrzKosz2tk/4KKLLrro6D8AAAA/wAUAAAAAAAABpAAAAB4AAAAU4UlB8ufZP+Ciiy666Og/AAAAP88FAAAAAAAAAaUAAAAeAAAAR7uHrW8D2j/goosuuujoPwAAAD/PBQAAAAAAAAGmAAAAHgAAAHqVxRntHto/4KKLLrro6D8AAAA/3wUAAAAAAAABpwAAAB4AAACubwOGajraP+Ciiy666Og/AAAAP98FAAAAAAAAAagAAAAeAAAA4UlB8udV2j/goosuuujoPwAAAD/vBQAAAAAAAAGpAAAAHgAAAC8RnhQkf9o/4KKLLrro6D8AAAA/7wUAAAAAAAABqgAAAB4AAAB82Po2YKjaP+Ciiy666Og/AAAAP/4FAAAAAAAAAasAAAAeAAAAsLI4o93D2j/goosuuujoPwAAAD/+BQAAAAAAAAGsAAAAHgAAAP15lcUZ7do/4KKLLrro6D8AAAA/DgYAAAAAAAABrQAAAB4AAABKQfLnVRbbP+Ciiy666Og/AAAAPw4GAAAAAAAAAa4AAAAeAAAAsfVtwFBN2z/goosuuujoPwAAAD8dBgAAAAAAAAGvAAAAHgAAAOXPqyzOaNs/4KKLLrro6D8AAAA/HQYAAAAAAAABsAAAAB4AAAAylwhPCpLbP+Ciiy666Og/AAAAPy0GAAAAAAAAAbEAAAAeAAAAgF5lcUa72z/goosuuujoPwAAAD8tBgAAAAAAAAGyAAAAHgAAAMwlwpOC5Ns/4KKLLrro6D8AAAA/PQYAAAAAAAABswAAAB4AAAAa7R62vg3cP+Ciiy666Og/AAAAP0wGAAAAAAAAAbQAAAAeAAAATsdcIjwp3D/goosuuujoPwAAAD9MBgAAAAAAAAG1AAAAHgAAAIGhmo65RNw/QBdddNFF6T8AAAA/XAYAAAAAAAABtgAAAB4AAAC1e9j6NmDcP0AXXXTRRek/AAAAP1wGAAAAAAAAAbcAAAAeAAAAz2j3sPVt3D9AF1100UXpPwAAAD9sBgAAAAAAAAG4AAAAHgAAAOlVFme0e9w/QBdddNFF6T8AAAA/bAYAAAAAAAABuQAAAB4AAAAcMFTTMZfcP0AXXXTRRek/AAAAP3sGAAAAAAAAAboAAAAeAAAANh1zifCk3D9AF1100UXpPwAAAD+LBgAAAAAAAAG7AAAAHgAAAFAKkj+vstw/QBdddNFF6T8AAAA/iwYAAAAAAAABvAAAAB4AAABq97D1bcDcP0AXXXTRRek/AAAAP5oGAAAAAAAAAb0AAAAeAAAAhOTPqyzO3D9AF1100UXpPwAAAD+aBgAAAAAAAAG+AAAAHgAAAJzR7mHr29w/QBdddNFF6T8AAAA/qgYAAAAAAAABvwAAAB4AAADQqyzOaPfcP0AXXXTRRek/AAAAP6oGAAAAAAAAAcAAAAAeAAAABIZqOuYS3T9AF1100UXpPwAAAD+6BgAAAAAAAAHBAAAAHgAAAB5zifCkIN0/QBdddNFF6T8AAAA/ugYAAAAAAAABwgAAAB4AAAA3YKimYy7dP0AXXXTRRek/AAAAP8kGAAAAAAAAAcMAAAAeAAAAhScFyZ9X3T9AF1100UXpPwAAAD/ZBgAAAAAAAAHEAAAAHgAAANLuYevbgN0/QBdddNFF6T8AAAA/2QYAAAAAAAABxQAAAB4AAAAGyZ9XWZzdP6CLLrroouk/AAAAP9kGAAAAAAAAAcYAAAAeAAAAU5D8eZXF3T+giy666KLpPwAAAD/pBgAAAAAAAAHHAAAAHgAAAKBXWZzR7t0/oIsuuuii6T8AAAA/6QYAAAAAAAAByAAAAB4AAADUMZcITwrePwAAAAAAAOo/AAAAP/gGAAAAAAAAAckAAAAeAAAABgzVdMwl3j8AAAAAAADqPwAAAD/4BgAAAAAAAAHKAAAAHgAAADrmEuFJQd4/AAAAAAAA6j8AAAA/CAcAAAAAAAABywAAAB4AAABU0zGXCE/ePwAAAAAAAOo/AAAAPwgHAAAAAAAAAcwAAAAeAAAAbsBQTcdc3j8AAAAAAADqPwAAAD8XBwAAAAAAAAHNAAAAHgAAAKKajrlEeN4/AAAAAAAA6j8AAAA/FwcAAAAAAAABzgAAAB4AAADWdMwlwpPeP2B00UUXXeo/AAAAPycHAAAAAAAAAc8AAAAeAAAAJDwpSP683j9gdNFFF13qPwAAAD83BwAAAAAAAAHQAAAAHgAAAHADhmo65t4/sOiiiy666j8AAAA/NwcAAAAAAAAB0QAAAB4AAADwpCD58yrfP7Dooosuuuo/AAAAPzcHAAAAAAAAAdIAAAAeAAAAWFmc0e5h3z8QXXTRRRfrPwAAAD9GBwAAAAAAAAHTAAAAHgAAAMANGKrpmN8/EF100UUX6z8AAAA/VgcAAAAAAAAB1AAAAB4AAABAr7I4o93fP3DRRRdddOs/AAAAP1YHAAAAAAAAAdUAAAAeAAAA0zGXCE8K4D9w0UUXXXTrPwAAAD9mBwAAAAAAAAHWAAAAHgAAAAcM1XTMJeA/cNFFF1106z8AAAA/ZgcAAAAAAAAB1wAAAB4AAACubwOGajrgP3DRRRdddOs/AAAAP3UHAAAAAAAAAdgAAAAeAAAAyFwiPClI4D9w0UUXXXTrPwAAAD91BwAAAAAAAAHZAAAAHgAAAFXTMZcIT+A/cNFFF1106z8AAAA/hQcAAAAAAAAB2gAAAB4AAADhSUHy51XgP3DRRRdddOs/AAAAP5QHAAAAAAAAAdsAAAAeAAAAbsBQTcdc4D9w0UUXXXTrPwAAAD/yBwAAAAAAAAHcAAAAHgAAAPs2YKimY+A/cNFFF1106z8AAAA/qwsAAAAAAAAB3QAAAB4AAAAVJH9eZXHgP3DRRRdddOs/AAAAP7sLAAAAAAAAAd4AAAAeAAAAopqOuUR44D9w0UUXXXTrPwAAAD/LCwAAAAAAAAHfAAAAHgAAAC4RnhQkf+A/cNFFF1106z8AAAA/ywsAAAAAAAAB4AAAAB4AAABI/rzK4ozgP3DRRRdddOs/AAAAP8sLAAAAAAAAAeEAAAAeAAAA1XTMJcKT4D9w0UUXXXTrPwAAAD/aCwAAAAAAAAHiAAAAHgAAAO9h69uAoeA/cNFFF1106z8AAAA/6gsAAAAAAAAB4wAAAB4AAAAJTwqSP6/gP3DRRRdddOs/AAAAP+oLAAAAAAAAAeQAAAAeAAAAlsUZ7R624D9w0UUXXXTrPwAAAD/5CwAAAAAAAAHlAAAAHgAAALCyOKPdw+A/cNFFF1106z8AAAA/+QsAAAAAAAAB5gAAAB4AAAA9KUj+vMrgP3DRRRdddOs/AAAAPxkMAAAAAAAAAecAAAAeAAAAr7I4o93D6D9gdNFFF13uPwAAAD8AAAAAAAAAAAHoAAAAHgAAAMmfV1mc0eg/YHTRRRdd7j8AAAA/nQAAAAAAAAAB6QAAAB4AAADjjHYPW9/oP2B00UUXXe4/AAAAP6wAAAAAAAAAAeoAAAAeAAAA/XmVxRnt6D9gdNFFF13uPwAAAD+sAAAAAAAAAAHrAAAAHgAAAKTdw9a3Aek/YHTRRRdd7j8AAAA/vAAAAAAAAAAB7AAAAB4AAAC9yuKMdg/pP2B00UUXXe4/AAAAP7wAAAAAAAAAAe0AAAAeAAAA8aQg+fMq6T9gdNFFF13uPwAAAD/LAAAAAAAAAAHuAAAAHgAAAAuSP6+yOOk/YHTRRRdd7j8AAAA/ywAAAAAAAAAB7wAAAB4AAACy9W3AUE3pP2B00UUXXe4/AAAAP9sAAAAAAAAAAfAAAAAeAAAAV1mc0e5h6T8AAAAAAADuPwAAAD/bAAAAAAAAAAHxAAAAHgAAAP68yuKMduk/AAAAAAAA7j8AAAA/6wAAAAAAAAAB8gAAAB4AAAClIPnzKovpPwAAAAAAAO4/AAAAP+sAAAAAAAAAAfMAAAAeAAAATIQnBcmf6T8AAAAAAADuPwAAAD/6AAAAAAAAAAH0AAAAHgAAAH9eZXFGu+k/AAAAAAAA7j8AAAA/+gAAAAAAAAAB9QAAAB4AAACzOKPdw9bpPwAAAAAAAO4/AAAAPwoBAAAAAAAAAfYAAAAeAAAA5xLhSUHy6T8AAAAAAADuPwAAAD8KAQAAAAAAAAH3AAAAHgAAAKdjLhGeFOo/AAAAAAAA7j8AAAA/GgEAAAAAAAAB+AAAAB4AAABotHvY+jbqPwAAAAAAAO4/AAAAPykBAAAAAAAAAfkAAAAeAAAAm465RHhS6j8AAAAAAADuPwAAAD8pAQAAAAAAAAH6AAAAHgAAAOhVFme0e+o/AAAAAAAA7j8AAAA/KQEAAAAAAAAB+wAAAB4AAAAcMFTTMZfqPwAAAAAAAO4/AAAAPzkBAAAAAAAAAfwAAAAeAAAATwqSP6+y6j+giy666KLtPwAAAD85AQAAAAAAAAH9AAAAHgAAAIPkz6sszuo/oIsuuuii7T8AAAA/SAEAAAAAAAAB/gAAAB4AAAAqSP68yuLqP6CLLrroou0/AAAAP18BAAAAAAAAAf8AAAAeAAAA0Ksszmj36j+giy666KLtPwAAAD9fAQAAAAAAAAEAAQAAHgAAAOqYS4QnBes/QBdddNFF7T8AAAA/bwEAAAAAAAABAQEAAB4AAACQ/HmVxRnrP0AXXXTRRe0/AAAAP28BAAAAAAAAAQIBAAAeAAAAqumYS4Qn6z9AF1100UXtPwAAAD9+AQAAAAAAAAEDAQAAHgAAAMTWtwFDNes/QBdddNFF7T8AAAA/fgEAAAAAAAABBAEAAB4AAABqOuYS4UnrP0AXXXTRRe0/AAAAP44BAAAAAAAAAQUBAAAeAAAAhCcFyZ9X6z9AF1100UXtPwAAAD+OAQAAAAAAAAEGAQAAHgAAAJ4UJH9eZes/QBdddNFF7T8AAAA/ngEAAAAAAAABBwEAAB4AAAC4AUM1HXPrP0AXXXTRRe0/AAAAP54BAAAAAAAAAQgBAAAeAAAA0u5h69uA6z9AF1100UXtPwAAAD+tAQAAAAAAAAEJAQAAHgAAAHlSkPx5les/QBdddNFF7T8AAAA/rQEAAAAAAAABCgEAAB4AAACSP6+yOKPrP6CLLrroou0/AAAAP70BAAAAAAAAAQsBAAAeAAAAOaPdw9a36z8AAAAAAADuPwAAAD+9AQAAAAAAAAEMAQAAHgAAAOAGDNV0zOs/AAAAAAAA7j8AAAA/zAEAAAAAAAABDQEAAB4AAAAU4UlB8ufrPwAAAAAAAO4/AAAAP8wBAAAAAAAAAQ4BAAAeAAAAuUR4UpD86z8AAAAAAADuPwAAAD/cAQAAAAAAAAEPAQAAHgAAANMxlwhPCuw/AAAAAAAA7j8AAAA/3AEAAAAAAAABEAEAAB4AAADtHra+DRjsPwAAAAAAAO4/AAAAP+wBAAAAAAAAAREBAAAeAAAABwzVdMwl7D8AAAAAAADuPwAAAD/sAQAAAAAAAAESAQAAHgAAACH58yqLM+w/AAAAAAAA7j8AAAA/+wEAAAAAAAABEwEAAB4AAACubwOGajrsPwAAAAAAAO4/AAAAP/sBAAAAAAAAARQBAAAeAAAAOuYS4UlB7D8AAAAAAADuPwAAAD8LAgAAAAAAAAEVAQAAHgAAAMdcIjwpSOw/AAAAAAAA7j8AAAA/CwIAAAAAAAABFgEAAB4AAABU0zGXCE/sPwAAAAAAAO4/AAAAPxsCAAAAAAAAARcBAAAeAAAA4UlB8udV7D8AAAAAAADuPwAAAD8qAgAAAAAAAAEYAQAAHgAAAG7AUE3HXOw/AAAAAAAA7j8AAAA/OgIAAAAAAAABGQEAAB4AAAD7NmCopmPsPwAAAAAAAO4/AAAAPzoCAAAAAAAAARoBAAAeAAAAiK1vA4Zq7D8AAAAAAADuPwAAAD9JAgAAAAAAAAEbAQAAHgAAABUkf15lcew/AAAAAAAA7j8AAAA/WQIAAAAAAAABHAEAAB4AAACimo65RHjsPwAAAAAAAO4/AAAAP2kCAAAAAAAAAR0BAAAeAAAALxGeFCR/7D8AAAAAAADuPwAAAD9pAgAAAAAAAAEeAQAAHgAAALyHrW8Dhuw/AAAAAAAA7j8AAAA/eAIAAAAAAAABHwEAAB4AAADVdMwlwpPsPwAAAAAAAO4/AAAAP3gCAAAAAAAAASABAAAeAAAAYuvbgKGa7D+giy666KLtPwAAAD+IAgAAAAAAAAEhAQAAHgAAAHzY+jZgqOw/oIsuuuii7T8AAAA/iAIAAAAAAAABIgEAAB4AAACWxRntHrbsP6CLLrroou0/AAAAP5gCAAAAAAAAASMBAAAeAAAAPSlI/rzK7D9AF1100UXtPwAAAD+YAgAAAAAAAAEkAQAAHgAAAFcWZ7R72Ow/4KKLLrro7D8AAAA/pwIAAAAAAAABJQEAAB4AAABvA4ZqOubsP+Ciiy666Ow/AAAAP6cCAAAAAAAAASYBAAAeAAAAFme0e9j67D+ALrrooovsPwAAAD+3AgAAAAAAAAEnAQAAHgAAAL3K4ox2D+0/gC666KKL7D8AAAA/twIAAAAAAAABKAEAAB4AAABkLhGeFCTtPyC66KKLLuw/AAAAP8YCAAAAAAAAASkBAAAeAAAAlwhPCpI/7T/QRRdddNHrPwAAAD/GAgAAAAAAAAEqAQAAHgAAAD5sfRswVO0/0EUXXXTR6z8AAAA/1gIAAAAAAAABKwEAAB4AAAD/vMrijHbtP3DRRRdddOs/AAAAP9YCAAAAAAAAASwBAAAeAAAAMpcITwqS7T8QXXTRRRfrPwAAAD/mAgAAAAAAAAEtAQAAHgAAANn6NmCopu0/EF100UUX6z8AAAA/5gIAAAAAAAABLgEAAB4AAAAN1XTMJcLtP7Dooosuuuo/AAAAP/UCAAAAAAAAAS8BAAAeAAAAzCXCk4Lk7T9gdNFFF13qPwAAAD/1AgAAAAAAAAEwAQAAHgAAAAAAAAAAAO4/AAAAAAAA6j8AAAA/BQMAAAAAAAABMQEAAB4AAACnYy4RnhTuPwAAAAAAAOo/AAAAPwUDAAAAAAAAATIBAAAeAAAA2j1sfRsw7j8AAAAAAADqPwAAAD8VAwAAAAAAAAEzAQAAHgAAAIGhmo65RO4/AAAAAAAA6j8AAAA/FQMAAAAAAAABNAEAAB4AAAAoBcmfV1nuP6CLLrroouk/AAAAPyQDAAAAAAAAATUBAAAeAAAAz2j3sPVt7j+giy666KLpPwAAAD8kAwAAAAAAAAE2AQAAHgAAAHXMJcKTgu4/oIsuuuii6T8AAAA/NAMAAAAAAAABNwEAAB4AAACppmMuEZ7uP6CLLrroouk/AAAAPzQDAAAAAAAAATgBAAAeAAAAw5OC5M+r7j+giy666KLpPwAAAD9DAwAAAAAAAAE5AQAAHgAAANyAoZqOue4/QBdddNFF6T8AAAA/QwMAAAAAAAABOgEAAB4AAAD2bcBQTcfuP+Ciiy666Og/AAAAP1MDAAAAAAAAATsBAAAeAAAAD1vfBgzV7j/goosuuujoPwAAAD9jAwAAAAAAAAE8AQAAHgAAAJzR7mHr2+4/4KKLLrro6D8AAAA/YwMAAAAAAAABPQEAAB4AAAApSP68yuLuP+Ciiy666Og/AAAAP2MDAAAAAAAAAT4BAAAeAAAAtr4NGKrp7j/goosuuujoPwAAAD9yAwAAAAAAAAE/AQAAHgAAALa+DRiq6e4/kC666KKL6D8AAAA/cgMAAAAAAAABQAEAAB4AAABDNR1zifDuP5Auuuiii+g/AAAAP4IDAAAAAAAAAUEBAAAeAAAAXSI8KUj+7j+QLrrooovoPwAAAD+SAwAAAAAAAAFCAQAAHgAAAOuYS4QnBe8/kC666KKL6D8AAAA/kgMAAAAAAAABQwEAAB4AAAAFhmo65hLvP5Auuuiii+g/AAAAP6EDAAAAAAAAAUQBAAAeAAAAHXOJ8KQg7z+QLrrooovoPwAAAD+hAwAAAAAAAAFFAQAAHgAAADdgqKZjLu8/kC666KKL6D8AAAA/sQMAAAAAAAABRgEAAB4AAABRTcdcIjzvP5Auuuiii+g/AAAAP7EDAAAAAAAAAUcBAAAeAAAA97D1bcBQ7z+QLrrooovoPwAAAD/AAwAAAAAAAAFIAQAAHgAAABGeFCR/Xu8/kC666KKL6D8AAAA/wAMAAAAAAAABSQEAAB4AAAC3AUM1HXPvP5Auuuiii+g/AAAAP9ADAAAAAAAAAUoBAAAeAAAAX2VxRruH7z8wuuiiiy7oPwAAAD/QAwAAAAAAAAFLAQAAHgAAAHlSkPx5le8/MLrooosu6D8AAAA/4AMAAAAAAAABTAEAAB4AAACTP6+yOKPvP9BFF1100ec/AAAAP+ADAAAAAAAAAU0BAAAeAAAAH7a+DRiq7z/QRRdddNHnPwAAAD/vAwAAAAAAAAFOAQAAHgAAAK0szmj3sO8/cNFFF1105z8AAAA/7wMAAAAAAAABTwEAAB4AAAA5o93D1rfvP/D//////+U/AAAAPwAAAAAAAAAAAVABAAAeAAAAOaPdw9a37z9w0UUXXXTnPwAAAD8AAAAAAAAAAAFRAQAAHgAAADmj3cPWt+8/EF100UUX5z8AAAA/jQAAAAAAAAABUgEAAB4AAAA5o93D1rfvP7DooosuuuY/AAAAP5wAAAAAAAAAAVMBAAAeAAAAxxntHra+7z9QdNFFF13mPwAAAD+cAAAAAAAAAAFUAQAAHgAAAFOQ/HmVxe8/oIsuuuii5T8AAAA/rAAAAAAAAAABVQEAAB4AAADfBgzVdMzvP+Ciiy666OQ/AAAAP7sAAAAAAAAAAVYBAAAeAAAAbX0bMFTT7z+QLrrooovkPwAAAD+7AAAAAAAAAAFXAQAAHgAAAG19GzBU0+8/0EUXXXTR4z8AAAA/ywAAAAAAAAABWAEAAB4AAABtfRswVNPvP3DRRRdddOM/AAAAP8sAAAAAAAAAAVkBAAAeAAAA+fMqizPa7z+w6KKLLrriPwAAAD/bAAAAAAAAAAFaAQAAHgAAAIdqOuYS4e8/AAAAAAAA4j8AAAA/2wAAAAAAAAABWwEAAB4AAACHajrmEuHvP6CLLrroouE/AAAAP+oAAAAAAAAAAVwBAAAeAAAAh2o65hLh7z9AF1100UXhPwAAAD/qAAAAAAAAAAFdAQAAHgAAAIdqOuYS4e8/4KKLLrro4D8AAAA/+gAAAAAAAAABXgEAAB4AAACHajrmEuHvP4Auuuiii+A/AAAAP/oAAAAAAAAAAV8BAAAeAAAAh2o65hLh7z8guuiiiy7gPwAAAD8VAQAAAAAAAAFgAQAAHgAAAIdqOuYS4e8/4KKLLrro3j8AAAA/FQEAAAAAAAABYQEAAB4AAACHajrmEuHvPyC66KKLLt4/AAAAPyQBAAAAAAAAAWIBAAAeAAAAh2o65hLh7z+A0UUXXXTdPwAAAD8kAQAAAAAAAAFjAQAAHgAAAIdqOuYS4e8/AAAAAAAA3D8AAAA/NAEAAAAAAAABZAEAAB4AAACHajrmEuHvP4Auuuiii9o/AAAAPzQBAAAAAAAAAWUBAAAeAAAAh2o65hLh7z/ARRdddNHZPwAAAD9DAQAAAAAAAAFmAQAAHgAAAPnzKosz2u8/QHTRRRdd2D8AAAA/UwEAAAAAAAABZwEAAB4AAAD58yqLM9rvP+Ciiy666NY/AAAAP1MBAAAAAAAAAWgBAAAeAAAAbX0bMFTT7z8guuiiiy7WPwAAAD9TAQAAAAAAAAFpAQAAHgAAAG19GzBU0+8/wOiiiy661D8AAAA/YwEAAAAAAAABagEAAB4AAABTkPx5lcXvPwAAAAAAANQ/AAAAP2MBAAAAAAAAAWsBAAAeAAAAU5D8eZXF7z+ALrrooovSPwAAAD9yAQAAAAAAAAFsAQAAHgAAAMcZ7R62vu8/wEUXXXTR0T8AAAA/cgEAAAAAAAABbQEAAB4AAAA5o93D1rfvPyBddNFFF9E/AAAAP4IBAAAAAAAAAW4BAAAeAAAArSzOaPew7z9gdNFFF13QPwAAAD/vAQAAAAAAAAFvAQAAHgAAAB+2vg0Yqu8/YHTRRRdd0D8AAAA//wEAAAAAAAABcAEAAB4AAAAFyZ9XWZzvP2B00UUXXdA/AAAAP/8BAAAAAAAAAXEBAAAeAAAA69uAoZqO7z9AF1100UXPPwAAAD8PAgAAAAAAAAFyAQAAHgAAACuLM9o9bO8/wEUXXXTRzT8AAAA/DwIAAAAAAAABcwEAAB4AAAD3sPVtwFDvP0B00UUXXcw/AAAAPx4CAAAAAAAAAXQBAAAeAAAAHXOJ8KQg7z9A0UUXXXTJPwAAAD8uAgAAAAAAAAF1AQAAHgAAANCrLM5o9+4/AF100UUXxT8AAAA/LgIAAAAAAAABdgEAAB4AAAD2bcBQTcfuP0C66KKLLsI/AAAAPy4CAAAAAAAAAXcBAAAeAAAANh1zifCk7j+ALrrooou+PwAAAD89AgAAAAAAAAF4AQAAHgAAAHXMJcKTgu4/gOiiiy66uD8AAAA/PQIAAAAAAAABeQEAAB4AAADPaPew9W3uP4BFF1100bU/AAAAP00CAAAAAAAAAXoBAAAeAAAAtXvY+jZg7j+ARRdddNG1PwAAAD9dAgAAAAAAAAF7AQAAHgAAAJuOuUR4Uu4/gEUXXXTRtT8AAAA/XQIAAAAAAAABfAEAAB4AAAAOGKrpmEvuP4Ciiy666LI/AAAAP10CAAAAAAAAAX0BAAAeAAAA9CqLM9o97j+AoosuuuiyPwAAAD9sAgAAAAAAAAF+AQAAHgAAAGe0e9j6Nu4/gKKLLrrosj8AAAA/bAIAAAAAAAABfwEAAB4AAABNx1wiPCnuP4Ciiy666LI/AAAAP3wCAAAAAAAAAYABAAAeAAAAp2MuEZ4U7j+AoosuuuiyPwAAAD98AgAAAAAAAAGBAQAAHgAAAHOJ8KQg+e0/gKKLLrrosj8AAAA/jAIAAAAAAAABggEAAB4AAACaS4QnBcntP4Ciiy666LI/AAAAP5sCAAAAAAAAAYMBAAAeAAAA2fo2YKim7T+AoosuuuiyPwAAAD+bAgAAAAAAAAGEAQAAHgAAAHJGu4etb+0/gKKLLrrosj8AAAA/mwIAAAAAAAABhQEAAB4AAAAkf15lcUbtP4Ciiy666LI/AAAAP6sCAAAAAAAAAYYBAAAeAAAAvcrijHYP7T+AoosuuuiyPwAAAD+rAgAAAAAAAAGHAQAAHgAAAOSMdg9b3+w/gKKLLrrosj8AAAA/ugIAAAAAAAABiAEAAB4AAAB82Po2YKjsP4Ciiy666LI/AAAAP8oCAAAAAAAAAYkBAAAeAAAAIfnzKosz7D8AAAAAAACwPwAAAD/aAgAAAAAAAAGKAQAAHgAAAGCopmMuEew/AAAAAAAAsD8AAAA/2gIAAAAAAAABiwEAAB4AAAAU4UlB8ufrPwC66KKLLqo/AAAAP+kCAAAAAAAAAYwBAAAeAAAA4AYM1XTM6z8Auuiiiy6qPwAAAD/pAgAAAAAAAAGNAQAAHgAAADmj3cPWt+s/ALrooosuqj8AAAA/+QIAAAAAAAABjgEAAB4AAACSP6+yOKPrPwC66KKLLqo/AAAAP/kCAAAAAAAAAY8BAAAeAAAAeVKQ/HmV6z8Auuiiiy6qPwAAAD8JAwAAAAAAAAGQAQAAHgAAAF9lcUa7h+s/ALrooosuqj8AAAA/CQMAAAAAAAABkQEAAB4AAABFeFKQ/HnrPwC66KKLLqo/AAAAPxgDAAAAAAAAAZIBAAAeAAAAnhQkf15l6z8Auuiiiy6qPwAAAD8YAwAAAAAAAAGTAQAAHgAAAGo65hLhSes/ALrooosuqj8AAAA/OgMAAAAAAAABlAEAAB4AAAA3YKimYy7rPwAAAAAAALA/AAAAPzoDAAAAAAAAAZUBAAAeAAAAXSI8KUj+6j+AoosuuuiyPwAAAD9JAwAAAAAAAAGWAQAAHgAAAJ3R7mHr2+o/gKKLLrrosj8AAAA/SQMAAAAAAAABlwEAAB4AAAA1HXOJ8KTqP4BFF1100bU/AAAAP1kDAAAAAAAAAZgBAAAeAAAA6FUWZ7R76j+ARRdddNG1PwAAAD9ZAwAAAAAAAAGZAQAAHgAAACcFyZ9XWeo/gEUXXXTRtT8AAAA/aQMAAAAAAAABmgEAAB4AAABotHvY+jbqP4BFF1100bU/AAAAP2kDAAAAAAAAAZsBAAAeAAAANNo9bH0b6j+ARRdddNG1PwAAAD94AwAAAAAAAAGcAQAAHgAAAI12D1vfBuo/gEUXXXTRtT8AAAA/eAMAAAAAAAABnQEAAB4AAADnEuFJQfLpP4Dooosuurg/AAAAP4gDAAAAAAAAAZ4BAAAeAAAAzSXCk4Lk6T+A6KKLLrq4PwAAAD+IAwAAAAAAAAGfAQAAHgAAACbCk4Lkz+k/gOiiiy66uD8AAAA/mAMAAAAAAAABoAEAAB4AAAB/XmVxRrvpP4Dooosuurg/AAAAP5gDAAAAAAAAAaEBAAAeAAAA2fo2YKim6T+A6KKLLrq4PwAAAD+nAwAAAAAAAAGiAQAAHgAAAKUg+fMqi+k/gOiiiy66uD8AAAA/twMAAAAAAAABowEAAB4AAAD+vMrijHbpP4CLLrroors/AAAAP7cDAAAAAAAAAaQBAAAeAAAAzOKMdg9b6T+ALrrooou+PwAAAD+3AwAAAAAAAAGlAQAAHgAAACV/XmVxRuk/gC666KKLvj8AAAA/xgMAAAAAAAABpgEAAB4AAABkLhGeFCTpP8DooosuusA/AAAAP8YDAAAAAAAAAacBAAAeAAAASkHy51UW6T/A6KKLLrrAPwAAAD/WAwAAAAAAAAGoAQAAHgAAAKTdw9a3Aek/QLrooosuwj8AAAA/5gMAAAAAAAABqQEAAB4AAAAXZ7R72ProP0C66KKLLsI/AAAAP+YDAAAAAAAAAaoBAAAeAAAAivCkIPnz6D9Auuiiiy7CPwAAAD/mAwAAAAAAAAGrAQAAHgAAAP15lcUZ7eg/QLrooosuwj8AAAA/9QMAAAAAAAABrAEAAB4AAABwA4ZqOuboP0C66KKLLsI/AAAAPyQEAAAAAAAAAa0BAAAeAAAAVhZntHvY6D+Aiy666KLDPwAAAD80BAAAAAAAAAGuAQAAHgAAAMmfV1mc0eg/gC666KKLxj8AAAA/NAQAAAAAAAABrwEAAB4AAAA8KUj+vMroP4Auuuiii8Y/AAAAP0MEAAAAAAAAAbABAAAeAAAAIjwpSP686D/A///////HPwAAAD9DBAAAAAAAAAGxAQAAHgAAAAlPCpI/r+g/QNFFF110yT8AAAA/UwQAAAAAAAABsgEAAB4AAAB82Po2YKjoP0DRRRdddMk/AAAAP1MEAAAAAAAAAbMBAAAeAAAA1XTMJcKT6D/AoosuuujKPwAAAD9jBAAAAAAAAAG0AQAAHgAAAEj+vMrijOg/QHTRRRddzD8AAAA/YwQAAAAAAAABtQEAAB4AAAChmo65RHjoP8BFF1100c0/AAAAP3IEAAAAAAAAAbYBAAAeAAAAh61vA4Zq6D9AF1100UXPPwAAAD9yBAAAAAAAAAG3AQAAHgAAAPw2YKimY+g/QBdddNFFzz8AAAA/ggQAAAAAAAABuAEAAB4AAABvwFBNx1zoP2B00UUXXdA/AAAAP4IEAAAAAAAAAbkBAAAeAAAA4klB8udV6D9gdNFFF13QPwAAAD+SBAAAAAAAAAG6AQAAHgAAAFXTMZcIT+g/IF100UUX0T8AAAA/oQQAAAAAAAABuwEAAB4AAADIXCI8KUjoPyBddNFFF9E/AAAAP6EEAAAAAAAAAbwBAAAeAAAAO+YS4UlB6D/ARRdddNHRPwAAAD+xBAAAAAAAAAG9AQAAHgAAAK5vA4ZqOug/QBdddNFF0z8AAAA/wAQAAAAAAAABvgEAAB4AAAAh+fMqizPoPwAAAAAAANQ/AAAAP9AEAAAAAAAAAb8BAAAeAAAAlILkz6ss6D8AAAAAAADUPwAAAD/gBAAAAAAAAAHAAQAAHgAAAJSC5M+rLOg/wOiiiy661D8AAAA/7wQAAAAAAAABwQEAAB4AAAAHDNV0zCXoP2DRRRdddNU/AAAAP/8EAAAAAAAAAcIBAAAeAAAAepXFGe0e6D8guuiiiy7WPwAAAD//BAAAAAAAAAHDAQAAHgAAAHqVxRntHug/4KKLLrro1j8AAAA/DwUAAAAAAAABxAEAAB4AAADtHra+DRjoP4CLLrrootc/AAAAPw8FAAAAAAAAAcUBAAAeAAAA7R62vg0Y6D9AdNFFF13YPwAAAD8eBQAAAAAAAAHGAQAAHgAAAO0etr4NGOg/wEUXXXTR2T8AAAA/HgUAAAAAAAABxwEAAB4AAABhqKZjLhHoP4Auuuiii9o/AAAAPy4FAAAAAAAAAcgBAAAeAAAAYaimYy4R6D8AAAAAAADcPwAAAD8uBQAAAAAAAAHJAQAAHgAAAGGopmMuEeg/gNFFF1103T8AAAA/PQUAAAAAAAABygEAAB4AAADUMZcITwroPyC66KKLLt4/AAAAPz0FAAAAAAAAAcsBAAAeAAAA1DGXCE8K6D8guuiiiy7gPwAAAD9NBQAAAAAAAAHMAQAAHgAAANQxlwhPCug/gC666KKL4D8AAAA/TQUAAAAAAAABzQEAAB4AAADUMZcITwroP3DRRRdddOM/AAAAP10FAAAAAAAAAc4BAAAeAAAA1DGXCE8K6D+QLrrooovkPwAAAD9sBQAAAAAAAAHPAQAAHgAAANQxlwhPCug/8P//////5T8AAAA/bAUAAAAAAAAB0AEAAB4AAADUMZcITwroP7DooosuuuY/AAAAP3wFAAAAAAAAAdEBAAAeAAAA1DGXCE8K6D9w0UUXXXTnPwAAAD98BQAAAAAAAAHSAQAAHgAAANQxlwhPCug/MLrooosu6D8AAAA/jAUAAAAAAAAB0wEAAB4AAABhqKZjLhHoP+Ciiy666Og/AAAAP4wFAAAAAAAAAdQBAAAeAAAAYaimYy4R6D9AF1100UXpPwAAAD+bBQAAAAAAAAHVAQAAHgAAAO0etr4NGOg/oIsuuuii6T8AAAA/mwUAAAAAAAAB1gEAAB4AAADtHra+DRjoP2B00UUXXeo/AAAAP6sFAAAAAAAAAdcBAAAeAAAAepXFGe0e6D+w6KKLLrrqPwAAAD+rBQAAAAAAAAHYAQAAHgAAAHqVxRntHug/EF100UUX6z8AAAA/ugUAAAAAAAAB2QEAAB4AAAB6lcUZ7R7oP9BFF1100es/AAAAP8oFAAAAAAAAAdoBAAAeAAAABwzVdMwl6D+ALrrooovsPwAAAD/KBQAAAAAAAAHbAQAAHgAAAAcM1XTMJeg/4KKLLrro7D8AAAA/ygUAAAAAAAAB3AEAAB4AAAAHDNV0zCXoP0AXXXTRRe0/AAAAP9oFAAAAAAAAAd0BAAAeAAAAlILkz6ss6D+giy666KLtPwAAAD/aBQAAAAAAAAHeAQAAHgAAAJSC5M+rLOg/AAAAAAAA7j8AAAA/6QUAAAAAAAAB3wEAAB4AAAAh+fMqizPoP2B00UUXXe4/AAAAP+kFAAAAAAAAAeABAAAeAAAArm8Dhmo66D9gdNFFF13uPwAAAD+VBgAAAAAAAAHhAQAAHgAAADvmEuFJQeg/YHTRRRdd7j8AAAA/EgcAAAAAAAAB4gEAAB4AAADIXCI8KUjoP2B00UUXXe4/AAAAPyIHAAAAAAAAAeMBAAAeAAAAVdMxlwhP6D9gdNFFF13uPwAAAD8/BwAAAAAAAAHkAQAAHgAAAOJJQfLnVeg/YHTRRRdd7j8AAAA/TgcAAAAAAAAB5QEAAB4AAABvwFBNx1zoP2B00UUXXe4/AAAAP04HAAAAAAAAAeYBAAAeAAAA/DZgqKZj6D9gdNFFF13uPwAAAD9eBwAAAAAAAAHnAQAAHgAAAIetbwOGaug/YHTRRRdd7j8AAAA/XgcAAAAAAAAB6AEAAB4AAAAUJH9eZXHoP2B00UUXXe4/AAAAP20HAAAAAAAAAekBAAAeAAAALhGeFCR/6D9gdNFFF13uPwAAAD99BwAAAAAAAAHqAQAAHgAAALuHrW8Dhug/YHTRRRdd7j8AAAA/fQcAAAAAAAAB6wEAAB4AAABI/rzK4ozoP2B00UUXXe4/AAAAP40HAAAAAAAAAewBAAAeAAAA1XTMJcKT6D8AAAAAAADuPwAAAD+NBwAAAAAAAAHtAQAAHgAAAGLr24Chmug/AAAAAAAA7j8AAAA/nAcAAAAAAAAB7gEAAB4AAADvYevbgKHoPwAAAAAAAO4/AAAAP5wHAAAAAAAAAe8BAAAeAAAAfNj6NmCo6D8AAAAAAADuPwAAAD+sBwAAAAAAAAHwAQAAHgAAAAlPCpI/r+g/oIsuuuii7T8AAAA/ywcAAAAAAAAL</ink>
</athena>
</file>

<file path=customXml/item44.xml><?xml version="1.0" encoding="utf-8"?>
<athena xmlns="http://schemas.microsoft.com/edu/athena" version="0.1.2681.0">
  <media streamable="true" recordStart="305803" recordEnd="388396" recordLength="1460633" start="305803" end="388396" audioFormat="{00001610-0000-0010-8000-00AA00389B71}" audioRate="44100" muted="false" volume="0.8" fadeIn="0" fadeOut="0" videoFormat="{34363248-0000-0010-8000-00AA00389B71}" videoRate="30" videoWidth="960" videoHeight="720"/>
</athena>
</file>

<file path=customXml/item45.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incAAAAAAAAF8////wxBY3Rpb25UeXBlVjEBAAAAB3ZhbHVlX18ACAIAAAAAAAAAAQUAAAAEAAAACQ4AAAAJDwAAADKGAAAAAAAAAfD////z////AAAAAAEGAAAABAAAAAkRAAAACRIAAABQtgAAAAAAAAHt////8////wAAAAABBwAAAAQAAAAJFAAAAAkVAAAAQeQAAAAAAAAB6v////P///8AAAAAAQgAAAAEAAAACRcAAAAJGAAAAHAFAQAAAAAAAef////z////AAAAAAEJAAAABAAAAAkaAAAACRsAAACCCgEAAAAAAAHk////8////wAAAAAFCgAAAA1DbGVhckNhbnZhc1YxAgAAAAlTdGFydFRpbWUEVHlwZQAEEAxBY3Rpb25UeXBlVjECAAAAAgAAAKFCAQAAAAAAAeP////z////AAAAAAULAAAAD1BlbkF0dHJpYnV0ZXNWMQoAAAAHX2NvbG9yQQdfY29sb3JSB19jb2xvckcHX2NvbG9yQgpGaXRUb0N1cnZlBkhlaWdodA5JZ25vcmVQcmVzc3VyZQ1Jc0hpZ2hsaWdodGVyBVNoYXBlBVdpZHRoAAAAAAAAAAAEAAICAgIBBgEBDEJydXNoU2hhcGVWMQIAAAAGAgAAAP/wWigAAAAAAAAAIkAAAAXi////DEJydXNoU2hhcGVWMQEAAAAHdmFsdWVfXwAIAgAAAAEAAAAAAAAAAAAiQAUMAAAACklua1RyYWNlVjEDAAAADUxpc3RgMStfaXRlbXMMTGlzdGAxK19zaXplD0xpc3RgMStfdmVyc2lvbgQAABhTaGFyZWQuSW5raW5nLklua1BvaW50W10CAAAACAgCAAAACR8AAAAvAAAALwAAAAEOAAAACwAAAP/wWigAAAAAAAAAIkAAAAHg////4v///wEAAAAAAAAAAAAiQAEPAAAADAAAAAkhAAAAKQAAACkAAAABEQAAAAsAAAD/8FooAAAAAAAAACJAAAAB3v///+L///8BAAAAAAAAAAAAIkABEgAAAAwAAAAJIwAAAEAAAABAAAAAARQAAAALAAAA//BaKAAAAAAAAAAiQAAAAdz////i////AQAAAAAAAAAAACJAARUAAAAMAAAACSUAAAA8AAAAPAAAAAEXAAAACwAAAP/wWigAAAAAAAAAIkAAAAHa////4v///wEAAAAAAAAAAAAiQAEYAAAADAAAAAknAAAAOgAAADoAAAABGgAAAAsAAAD/8FooAAAAAAAAACJAAAAB2P///+L///8BAAAAAAAAAAAAIkABGwAAAAwAAAAJKQAAAJ4AAACeAAAABx8AAAAAAQAAAEAA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0RByEAAAAAAQAAAEAAAAAECklua1BvaW50VjECAAAACVkAAAAJWgAAAAlbAAAACVwAAAAJXQAAAAleAAAACV8AAAAJYAAAAAlhAAAACWIAAAAJYwAAAAlkAAAACWUAAAAJZgAAAAlnAAAACWgAAAAJaQAAAAlqAAAACWsAAAAJbAAAAAltAAAACW4AAAAJbwAAAAlwAAAACXEAAAAJcgAAAAlzAAAACXQAAAAJdQAAAAl2AAAACXcAAAAJeAAAAAl5AAAACXoAAAAJewAAAAl8AAAACX0AAAAJfgAAAAl/AAAACYAAAAAJgQAAAA0XByMAAAAAAQAAAEAAAAAECklua1BvaW50VjEC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HJQAAAAABAAAAQAAAAAQKSW5rUG9pbnRWMQI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NBAcnAAAAAAEAAABAAAAABApJbmtQb2ludFYxAg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DQYHKQAAAAABAAAAAAEAAAQKSW5rUG9pbnRWMQIA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DWIFKgAAAApJbmtQb2ludFYxBAAAAAFYAVkOUHJlc3N1cmVGYWN0b3IJVGltZVN0YW1wAAAAAAYGCxACAAAA7HqRtVW82z8AGCQ20bmWPwAAAD8AAAAAAAAAAAErAAAAKgAAAK7infxgzts/ABgkNtG5lj8AAAA/XgAAAAAAAAABLAAAACoAAABuSqpDbODbPwAYJDbRuZY/AAAAP20AAAAAAAAAAS0AAAAqAAAALrK2infy2z8AGCQ20bmWPwAAAD9tAAAAAAAAAAEuAAAAKgAAALCBzxiOFtw/ABgkNtG5lj8AAAA/fQAAAAAAAAABLwAAACoAAABy6dtfmSjcPwAYJDbRuZY/AAAAP30AAAAAAAAAATAAAAAqAAAA9Lj07a9M3D8AGCQ20bmWPwAAAD+NAAAAAAAAAAExAAAAKgAAAHSIDXzGcNw/ABgkNtG5lj8AAAA/jQAAAAAAAAABMgAAACoAAAC4vzJR6KbcPwAYJDbRuZY/AAAAP5wAAAAAAAAAATMAAAAqAAAAOI9L3/7K3D+AjdQ+Xg2UPwAAAD+cAAAAAAAAAAE0AAAAKgAAAHzGcLQgAd0/gI3UPl4NlD8AAAA/rAAAAAAAAAABNQAAACoAAAC+/ZWJQjfdP4CN1D5eDZQ/AAAAP6wAAAAAAAAAATYAAAAqAAAAwpzHpW9/3T+AjdQ+Xg2UPwAAAD+8AAAAAAAAAAE3AAAAKgAAAMY7+cGcx90/gI3UPl4NlD8AAAA/vAAAAAAAAAABOAAAACoAAACKQjcl1SHeP4CN1D5eDZQ/AAAAP8sAAAAAAAAAATkAAAAqAAAAzHlc+vZX3j9AA4VH62CRPwAAAD/LAAAAAAAAAAE6AAAAKgAAANAYjhYkoN4/APJqoPBojT8AAAA/2wAAAAAAAAABOwAAACoAAAASULPrRdbePwDyaqDwaI0/AAAAP9sAAAAAAAAAATwAAAAqAAAAFu/kB3Me3z8A8mqg8GiNPwAAAD/qAAAAAAAAAAE9AAAAKgAAABiOFiSgZt8/APJqoPBojT8AAAA/6gAAAAAAAAABPgAAACoAAADclFSH2MDfPwDyaqDwaI0/AAAAP/oAAAAAAAAAAT8AAAAqAAAA8BnD0YIE4D8A8mqg8GiNPwAAAD/6AAAAAAAAAAFAAAAAKgAAAHLp21+ZKOA/APJqoPBojT8AAAA/CgEAAAAAAAABQQAAACoAAAAThW5KqkPgPwDyaqDwaI0/AAAAPwoBAAAAAAAAAUIAAAAqAAAAtCABNbte4D8A8mqg8GiNPwAAAD8ZAQAAAAAAAAFDAAAAKgAAAFa8kx/MeeA/APJqoPBojT8AAAA/GQEAAAAAAAABRAAAACoAAAD3VyYK3ZTgPwDyaqDwaI0/AAAAPykBAAAAAAAAAUUAAAAqAAAAmPO49O2v4D8A8mqg8GiNPwAAAD8pAQAAAAAAAAFGAAAAKgAAAFlbxTv5weA/APJqoPBojT8AAAA/OQEAAAAAAAABRwAAACoAAAAaw9GCBNTgPwDyaqDwaI0/AAAAP0gBAAAAAAAAAUgAAAAqAAAA+vZXJgrd4D8A8mqg8GiNPwAAAD9IAQAAAAAAAAFJAAAAKgAAANsq3skP5uA/APJqoPBojT8AAAA/yAIAAAAAAAABSgAAACoAAAC7XmRtFe/gPwDyaqDwaI0/AAAAP8gCAAAAAAAAAUsAAAAqAAAAm5LqEBv44D8A8mqg8GiNPwAAAD/XAgAAAAAAAAFMAAAAKgAAAFz69lcmCuE/APJqoPBojT8AAAA/1wIAAAAAAAABTQAAACoAAAAdYgOfMRzhPwDyaqDwaI0/AAAAP+cCAAAAAAAAAU4AAAAqAAAA/ZWJQjcl4T8A8mqg8GiNPwAAAD/nAgAAAAAAAAFPAAAAKgAAAL79lYlCN+E/APJqoPBojT8AAAA/9wIAAAAAAAABUAAAACoAAACfMRwtSEDhPwDyaqDwaI0/AAAAP/cCAAAAAAAAAVEAAAAqAAAAgGWi0E1J4T8A8mqg8GiNPwAAAD8GAwAAAAAAAAFSAAAAKgAAAEDNrhdZW+E/AN3LsQoQiD8AAAA/BgMAAAAAAAABUwAAACoAAAAgATW7XmThPwDdy7EKEIg/AAAAPxYDAAAAAAAAAVQAAAAqAAAA4mhBAmp24T8A3cuxChCIPwAAAD8WAwAAAAAAAAFVAAAAKgAAAMKcx6Vvf+E/AN3LsQoQiD8AAAA/JgMAAAAAAAABVgAAACoAAACCBNTsepHhPwDdy7EKEIg/AAAAPyYDAAAAAAAAAVcAAAAqAAAAYzhakICa4T8A3cuxChCIPwAAAD81AwAAAAAAAAFYAAAAKgAAAERs4DOGo+E/AN3LsQoQiD8AAAA/NQMAAAAAAAABWQAAACoAAAAHcx6Xvv3pPyjBofLr4cI/AAAAPwAAAAAAAAAAAVoAAAAqAAAAqQ6xgc8Y6j8owaHy6+HCPwAAAD8KAQAAAAAAAAFbAAAAKgAAAAoSULPrReo/KMGh8uvhwj8AAAA/CgEAAAAAAAABXAAAACoAAABtFe/kB3PqPyjBofLr4cI/AAAAPxkBAAAAAAAAAV0AAAAqAAAAr0wUuimp6j8owaHy6+HCPwAAAD8ZAQAAAAAAAAFeAAAAKgAAANO3vzJR6Oo/KMGh8uvhwj8AAAA/KQEAAAAAAAABXwAAACoAAAD1ImureCfrP9jPt5NdjMI/AAAAPykBAAAAAAAAAWAAAAAqAAAA+cGcx6Vv6z/Yz7eTXYzCPwAAAD85AQAAAAAAAAFhAAAAKgAAAN2UVIfYwOs/kN7NNM82wj8AAAA/OQEAAAAAAAABYgAAACoAAADfM4ajBQnsP5DezTTPNsI/AAAAP0gBAAAAAAAAAWMAAAAqAAAAA58xHC1I7D+Q3s00zzbCPwAAAD9IAQAAAAAAAAFkAAAAKgAAAEXWVvFOfuw/kN7NNM82wj8AAAA/WAEAAAAAAAABZQAAACoAAACp2fUia6vsP5DezTTPNsI/AAAAP1gBAAAAAAAAAWYAAAAqAAAA6RAb+Izh7D+Q3s00zzbCPwAAAD9nAQAAAAAAAAFnAAAAKgAAAE0UuimpDu0/kN7NNM82wj8AAAA/ZwEAAAAAAAABaAAAACoAAADN49K3vzLtP5DezTTPNsI/AAAAP2oBAAAAAAAAAWkAAAAqAAAAT7PrRdZW7T+Q3s00zzbCPwAAAD9qAQAAAAAAAAFqAAAAKgAAAPFOfjDnce0/kN7NNM82wj8AAAA/egEAAAAAAAABawAAACoAAACT6hAb+IztP5DezTTPNsI/AAAAP3oBAAAAAAAAAWwAAAAqAAAAM4ajBQmo7T+Q3s00zzbCPwAAAD+JAQAAAAAAAAFtAAAAKgAAANUhNvAZw+0/kN7NNM82wj8AAAA/mQEAAAAAAAABbgAAACoAAAC1VbyTH8ztP5DezTTPNsI/AAAAP5kBAAAAAAAAAW8AAAAqAAAAV/FOfjDn7T+Q3s00zzbCPwAAAD+pAQAAAAAAAAFwAAAAKgAAABdZW8U7+e0/kN7NNM82wj8AAAA/qQEAAAAAAAABcQAAACoAAADXwGcMRwvuP5DezTTPNsI/AAAAP7gBAAAAAAAAAXIAAAAqAAAAWZCAml0v7j+Q3s00zzbCPwAAAD+4AQAAAAAAAAFzAAAAKgAAABv4jOFoQe4/kN7NNM82wj8AAAA/yAEAAAAAAAABdAAAACoAAACdx6Vvf2XuP5DezTTPNsI/AAAAP8gBAAAAAAAAAXUAAAAqAAAAPWM4WpCA7j+Q3s00zzbCPwAAAD/XAQAAAAAAAAF2AAAAKgAAAN/+ykShm+4/kN7NNM82wj8AAAA/1wEAAAAAAAABdwAAACoAAABhzuPSt7/uP5DezTTPNsI/AAAAP+cBAAAAAAAAAXgAAAAqAAAAw9GCBNTs7j+Q3s00zzbCPwAAAD/nAQAAAAAAAAF5AAAAKgAAAEWhm5LqEO8/kN7NNM82wj8AAAA/9wEAAAAAAAABegAAACoAAADHcLQgATXvP5DezTTPNsI/AAAAP/cBAAAAAAAAAXsAAAAqAAAAZwxHCxJQ7z+Q3s00zzbCPwAAAD8GAgAAAAAAAAF8AAAAKgAAAOnbX5kodO8/kN7NNM82wj8AAAA/BgIAAAAAAAABfQAAACoAAABrq3gnP5jvP5DezTTPNsI/AAAAPxYCAAAAAAAAAX4AAAAqAAAAC0cLElCz7z+Q3s00zzbCPwAAAD8mAgAAAAAAAAF/AAAAKgAAAM2uF1lbxe8/kN7NNM82wj8AAAA/JgIAAAAAAAABgAAAACoAAACt4p38YM7vP5DezTTPNsI/AAAAPyYCAAAAAAAAAYEAAAAqAAAAjRYkoGbX7z+Q3s00zzbCPwAAAD81AgAAAAAAAAGCAAAAKgAAAC99+ysThc4/MExyK8Gh0j8AAAA/AAAAAAAAAAABgwAAACoAAACxTBS6KanOPzBMcivBodI/AAAAP6UAAAAAAAAAAYQAAAAqAAAAs+tF1lbxzj8wTHIrwaHSPwAAAD+1AAAAAAAAAAGFAAAAKgAAADlakICaXc8/MExyK8Gh0j8AAAA/xQAAAAAAAAABhgAAACoAAAC9yNoq3snPPzBMcivBodI/AAAAP8UAAAAAAAAAAYcAAAAqAAAAopuS6hAb0D8wTHIrwaHSPwAAAD/UAAAAAAAAAAGIAAAAKgAAAGai0E1JddA/MExyK8Gh0j8AAAA/1AAAAAAAAAABiQAAACoAAABoQQJqdr3QP4hT/fv5dtI/AAAAP+QAAAAAAAAAAYoAAAAqAAAArhdZW8U70T/kWojMMkzSPwAAAD/kAAAAAAAAAAGLAAAAKgAAADSGowUJqNE/nGmebaT20T8AAAA/9AAAAAAAAAABjAAAACoAAAC49O2vTBTSP/RwKT7dy9E/AAAAP/QAAAAAAAAAAY0AAAAqAAAAfPsrE4Vu0j9QeLQOFqHRPwAAAD8DAQAAAAAAAAGOAAAAKgAAAAJqdr3I2tI/UHi0Dhah0T8AAAA/AwEAAAAAAAABjwAAACoAAADGcLQgATXTP1B4tA4WodE/AAAAPxMBAAAAAAAAAZAAAAAqAAAACKjZ9SJr0z+ofz/fTnbRPwAAAD8TAQAAAAAAAAGRAAAAKgAAAIp38oM5j9M/BIfKr4dL0T8AAAA/IgEAAAAAAAABkgAAACoAAAAMRwsSULPTPwSHyq+HS9E/AAAAPyIBAAAAAAAAAZMAAAAqAAAAzK4XWVvF0z8Eh8qvh0vRPwAAAD+QAQAAAAAAAAGUAAAAKgAAAI4WJKBm19M/BIfKr4dL0T8AAAA/kAEAAAAAAAABlQAAACoAAABQfjDncenTPwSHyq+HS9E/AAAAP58BAAAAAAAAAZYAAAAqAAAA0E1JdYgN1D8Eh8qvh0vRPwAAAD+fAQAAAAAAAAGXAAAAKgAAAFIdYgOfMdQ/BIfKr4dL0T8AAAA/rwEAAAAAAAABmAAAACoAAAAUhW5KqkPUPwSHyq+HS9E/AAAAP78BAAAAAAAAAZkAAAAqAAAA1Ox6kbVV1D8Eh8qvh0vRPwAAAD/OAQAAAAAAAAGaAAAAKgAAAJRUh9jAZ9Q/BIfKr4dL0T8AAAA/WwIAAAAAAAABmwAAACoAAABUvJMfzHnUPwSHyq+HS9E/AAAAP2sCAAAAAAAAAZwAAAAqAAAAFiSgZteL1D8Eh8qvh0vRPwAAAD96AgAAAAAAAAGdAAAAKgAAANiLrK3indQ/BIfKr4dL0T8AAAA/igIAAAAAAAABngAAACoAAACY87j07a/UPwSHyq+HS9E/AAAAP4oCAAAAAAAAAZ8AAAAqAAAAWlvFO/nB1D8Eh8qvh0vRPwAAAD+ZAgAAAAAAAAGgAAAAKgAAABjD0YIE1NQ/BIfKr4dL0T8AAAA/qQIAAAAAAAABoQAAACoAAADaKt7JD+bUPwSHyq+HS9E/AAAAP8gCAAAAAAAAAaIAAAAqAAAAnJLqEBv41D8Eh8qvh0vRPwAAAD/IAgAAAAAAAAGjAAAAKgAAAFz69lcmCtU/BIfKr4dL0T8AAAA/2AIAAAAAAAABpAAAACoAAAAeYgOfMRzVPwSHyq+HS9E/AAAAP/cCAAAAAAAAAaUAAAAqAAAA3skP5jwu1T8Eh8qvh0vRPwAAAD/WBAAAAAAAAAGmAAAAKgAAAKLQTUl1iNU/BIfKr4dL0T8AAAA/1gQAAAAAAAABpwAAACoAAACmb39lotDVPwSHyq+HS9E/AAAAP+UEAAAAAAAAAagAAAAqAAAAKD+Y87j01T8Eh8qvh0vRPwAAAD/1BAAAAAAAAAGpAAAAKgAAAGp2vcjaKtY/BIfKr4dL0T8AAAA/9QQAAAAAAAABqgAAACoAAACsreKd/GDWPwSHyq+HS9E/AAAAP/UEAAAAAAAAAasAAAAqAAAAbhXv5Adz1j8Eh8qvh0vRPwAAAD8EBQAAAAAAAAGsAAAAKgAAAC59+ysThdY/YI5VgMAg0T8AAAA/FAUAAAAAAAABrQAAACoAAADu5AdzHpfWP2COVYDAINE/AAAAPxQFAAAAAAAAAa4AAAAqAAAAcLQgATW71j9gjlWAwCDRPwAAAD9NBgAAAAAAAAGvAAAAKgAAAPSDOY9L39Y/YI5VgMAg0T8AAAA/TQYAAAAAAAABsAAAACoAAACy60XWVvHWP2COVYDAINE/AAAAP1wGAAAAAAAAAbEAAAAqAAAAdFNSHWID1z9gjlWAwCDRPwAAAD9cBgAAAAAAAAGyAAAAKgAAALiKd/KDOdc/uJXgUPn10D8AAAA/bAYAAAAAAAABswAAACoAAAD4wZzHpW/XP7iV4FD59dA/AAAAP2wGAAAAAAAAAbQAAAAqAAAAPPnBnMel1z+4leBQ+fXQPwAAAD97BgAAAAAAAAG1AAAAKgAAALzI2ireydc/uJXgUPn10D8AAAA/ewYAAAAAAAABtgAAACoAAABAmPO49O3XP7iV4FD59dA/AAAAP4sGAAAAAAAAAbcAAAAqAAAAwmcMRwsS2D+4leBQ+fXQPwAAAD+LBgAAAAAAAAG4AAAAKgAAAILPGI4WJNg/EJ1rITLL0D8AAAA/mwYAAAAAAAABuQAAACoAAABCNyXVITbYPxCdayEyy9A/AAAAPzAHAAAAAAAAAboAAAAqAAAABJ8xHC1I2D9spPbxaqDQPwAAAD/sBwAAAAAAAAG7AAAAKgAAAMQGPmM4Wtg/bKT28Wqg0D8AAAA/+wcAAAAAAAABvAAAACoAAADEBj5jOFrYP8irgcKjddA/AAAAPwsIAAAAAAAAAb0AAAAqAAAAhm5KqkNs2D/Iq4HCo3XQPwAAAD8bCAAAAAAAAAG+AAAAKgAAAIZuSqpDbNg/ILMMk9xK0D8AAAA/GwgAAAAAAAABvwAAACoAAABG1lbxTn7YPyCzDJPcStA/AAAAPyoIAAAAAAAAAcAAAAAqAAAARtZW8U5+2D98updjFSDQPwAAAD8qCAAAAAAAAAHBAAAAKgAAAAg+YzhakNg/fLqXYxUg0D8AAAA/OggAAAAAAAABwgAAACoAAADguPTtr0x0P6JzLURmGeY/AAAAPwAAAAAAAAAAAcMAAAAqAAAAIKkOsYHPeD+icy1EZhnmPwAAAD9QAgAAAAAAAAHEAAAAKgAAAGCZKHRTUn0/onMtRGYZ5j8AAAA/UAIAAAAAAAABxQAAACoAAAAANbteZG2FP6JzLURmGeY/AAAAP18CAAAAAAAAAcYAAAAqAAAAIC1IQM2uhz9O93KsAgTmPwAAAD9fAgAAAAAAAAHHAAAAKgAAAHAV7+QHc44//Hq4FJ/u5T8AAAA/bwIAAAAAAAAByAAAACoAAADg/spEoZuSP/x6uBSf7uU/AAAAP28CAAAAAAAAAckAAAAqAAAA+PZXJgrdlD+o/v18O9nlPwAAAD9+AgAAAAAAAAHKAAAAKgAAACBrq3gnP5g/qP79fDvZ5T8AAAA/fgIAAAAAAAABywAAACoAAAA4YzhakICaP6j+/Xw72eU/AAAAP44CAAAAAAAAAcwAAAAqAAAAYFvFO/nBnD9UgkPl18PlPwAAAD+OAgAAAAAAAAHNAAAAKgAAAMRnDEcLEqA/VIJD5dfD5T8AAAA/ngIAAAAAAAABzgAAACoAAADQ49K3vzKhPwQGiU10ruU/AAAAP54CAAAAAAAAAc8AAAAqAAAA3F+ZKHRToj8EBolNdK7lPwAAAD+tAgAAAAAAAAHQAAAAKgAAAOSd/GDO46I/BAaJTXSu5T8AAAA/rQIAAAAAAAAB0QAAACoAAAD4VyYK3ZSkP7KJzrUQmeU/AAAAP70CAAAAAAAAAdIAAAAqAAAABNTsepG1pT+yic61EJnlPwAAAD+9AgAAAAAAAAHTAAAAKgAAABBQs+tF1qY/sonOtRCZ5T8AAAA/zQIAAAAAAAAB1AAAACoAAAAgzHlc+vanP14NFB6tg+U/AAAAP80CAAAAAAAAAdUAAAAqAAAAJArdlFSHqD9eDRQerYPlPwAAAD/cAgAAAAAAAAHWAAAAKgAAADSGowUJqKk/Xg0UHq2D5T8AAAA/3AIAAAAAAAAB1wAAACoAAAA4xAY+YziqP14NFB6tg+U/AAAAP+wCAAAAAAAAAdgAAAAqAAAASEDNrhdZqz8KkVmGSW7lPwAAAD/7AgAAAAAAAAHZAAAAKgAAAEx+MOdx6as/CpFZhklu5T8AAAA/+wIAAAAAAAAB2gAAACoAAABc+vZXJgqtPwqRWYZJbuU/AAAAPwsDAAAAAAAAAdsAAAAqAAAAYDhakICarT8KkVmGSW7lPwAAAD8LAwAAAAAAAAHcAAAAKgAAAGh2vcjaKq4/CpFZhklu5T8AAAA/GwMAAAAAAAAB3QAAACoAAABwtCABNbuuPwqRWYZJbuU/AAAAPxsDAAAAAAAAAd4AAAAqAAAAdPKDOY9Lrz+4FJ/u5VjlPwAAAD8bAwAAAAAAAAHfAAAAKgAAAHww53Hp268/uBSf7uVY5T8AAAA/KgMAAAAAAAAB4AAAACoAAABCNyXVITawP7gUn+7lWOU/AAAAPzoDAAAAAAAAAeEAAAAqAAAARNZW8U5+sD+4FJ/u5VjlPwAAAD86AwAAAAAAAAHiAAAAKgAAAEh1iA18xrA/uBSf7uVY5T8AAAA/SgMAAAAAAAAB4wAAACoAAABMFLopqQ6xP7gUn+7lWOU/AAAAP1kDAAAAAAAAAeQAAAAqAAAATrPrRdZWsT+4FJ/u5VjlPwAAAD9yAwAAAAAAAAHlAAAAKgAAAFJSHWIDn7E/uBSf7uVY5T8AAAA/kQMAAAAAAAAB5gAAACoAAABY8U5+MOexP7gUn+7lWOU/AAAAP6EDAAAAAAAAAecAAAAqAAAAXC+ytop3sj+4FJ/u5VjlPwAAAD+hAwAAAAAAAAHoAAAAKgAAAGLO49K3v7I/uBSf7uVY5T8AAAA/sAMAAAAAAAAB6QAAACoAAABmDEcLElCzP7gUn+7lWOU/AAAAP7ADAAAAAAAAAeoAAAAqAAAAbEqqQ2zgsz+4FJ/u5VjlPwAAAD/AAwAAAAAAAAHrAAAAKgAAAHaIDXzGcLQ/uBSf7uVY5T8AAAA/wAMAAAAAAAAB7AAAACoAAAB6xnC0IAG1P7gUn+7lWOU/AAAAP9ADAAAAAAAAAe0AAAAqAAAAggTU7HqRtT+4FJ/u5VjlPwAAAD/QAwAAAAAAAAHuAAAAKgAAAI6Aml0vsrY/uBSf7uVY5T8AAAA/3wMAAAAAAAAB7wAAACoAAACWvv2ViUK3PwqRWYZJbuU/AAAAP98DAAAAAAAAAfAAAAAqAAAAnvxgzuPStz8KkVmGSW7lPwAAAD/vAwAAAAAAAAHxAAAAKgAAAKrZ9SJrq7g/CpFZhklu5T8AAAA//gMAAAAAAAAB8gAAACoAAACqeCc/mPO4P14NFB6tg+U/AAAAP/4DAAAAAAAAAfMAAAAqAAAAsraKd/KDuT+yic61EJnlPwAAAD/+AwAAAAAAAAH0AAAAKgAAALJVvJMfzLk/sonOtRCZ5T8AAAA/DgQAAAAAAAAB9QAAACoAAAC69O2vTBS6P7KJzrUQmeU/AAAAPx4EAAAAAAAAAfYAAAAqAAAAvpMfzHlcuj+yic61EJnlPwAAAD8eBAAAAAAAAAH3AAAAKgAAAL4yUeimpLo/sonOtRCZ5T8AAAA/PQQAAAAAAAAB+AAAACoAAADGcLQgATW7P7KJzrUQmeU/AAAAPwgFAAAAAAAAAfkAAAAqAAAAzq4XWVvFuz8EBolNdK7lPwAAAD8YBQAAAAAAAAH6AAAAKgAAANaLrK3inbw/BAaJTXSu5T8AAAA/GAUAAAAAAAAB+wAAACoAAADaKt7JD+a8PwQGiU10ruU/AAAAPycFAAAAAAAAAfwAAAAqAAAA3skP5jwuvT8EBolNdK7lPwAAAD8nBQAAAAAAAAH9AAAAKgAAAOJoQQJqdr0/BAaJTXSu5T8AAAA/NwUAAAAAAAAB/gAAACoAAAA1u15kbRXPP+TXw6X4dO8/AAAAPwAAAAAAAAAAAf8AAAAqAAAAt4p38oM5zz/k18Ol+HTvPwAAAD8vAAAAAAAAAAEAAQAAKgAAADlakICaXc8/5NfDpfh07z8AAAA/XgAAAAAAAAABAQEAACoAAAC7KakOsYHPP+TXw6X4dO8/AAAAP14AAAAAAAAAAQIBAAAqAAAAO/nBnMelzz/k18Ol+HTvPwAAAD9uAAAAAAAAAAEDAQAAKgAAAL3I2ireyc8/5NfDpfh07z8AAAA/bgAAAAAAAAABBAEAACoAAAA/mPO49O3PP+TXw6X4dO8/AAAAP30AAAAAAAAAAQUBAAAqAAAAopuS6hAb0D/k18Ol+HTvPwAAAD99AAAAAAAAAAEGAQAAKgAAACJrq3gnP9A/5NfDpfh07z8AAAA/jQAAAAAAAAABBwEAACoAAADmcenbX5nQP+TXw6X4dO8/AAAAP40AAAAAAAAAAQgBAAAqAAAAKqkOsYHP0D/k18Ol+HTvPwAAAD+cAAAAAAAAAAEJAQAAKgAAACxIQM2uF9E/5NfDpfh07z8AAAA/nAAAAAAAAAABCgEAACoAAABwf2Wi0E3RP+TXw6X4dO8/AAAAP6wAAAAAAAAAAQsBAAAqAAAAsraKd/KD0T/k18Ol+HTvPwAAAD+sAAAAAAAAAAEMAQAAKgAAALZVvJMfzNE/5NfDpfh07z8AAAA/vAAAAAAAAAABDQEAACoAAAD4jOFoQQLSP5BbCQ6VX+8/AAAAP7wAAAAAAAAAAQ4BAAAqAAAA+isThW5K0j+QWwkOlV/vPwAAAD/LAAAAAAAAAAEPAQAAKgAAAP7KRKGbktI/kFsJDpVf7z8AAAA/ywAAAAAAAAABEAEAACoAAAACana9yNrSP5BbCQ6VX+8/AAAAP9sAAAAAAAAAAREBAAAqAAAAhtjAZwxH0z+QWwkOlV/vPwAAAD/bAAAAAAAAAAESAQAAKgAAAMyuF1lbxdM/kFsJDpVf7z8AAAA/6wAAAAAAAAABEwEAACoAAABSHWIDnzHUP+TXw6X4dO8/AAAAP+sAAAAAAAAAARQBAAAqAAAAWlvFO/nB1D/k18Ol+HTvPwAAAD/6AAAAAAAAAAEVAQAAKgAAACABNbteZNU/NlR+PVyK7z8AAAA/+gAAAAAAAAABFgEAACoAAABqdr3I2irWPzZUfj1ciu8/AAAAPwoBAAAAAAAAARcBAAAqAAAAdFNSHWID1z82VH49XIrvPwAAAD8KAQAAAAAAAAEYAQAAKgAAAECY87j07dc/iNA41b+f7z8AAAA/GQEAAAAAAAABGQEAACoAAAAK3ZRUh9jYP4jQONW/n+8/AAAAPykBAAAAAAAAARoBAAAqAAAA1iE28BnD2T+I0DjVv5/vPwAAAD8pAQAAAAAAAAEbAQAAKgAAAOD+ykShm9o/iNA41b+f7z8AAAA/KQEAAAAAAAABHAEAACoAAAAodFNSHWLbPzZUfj1ciu8/AAAAPzkBAAAAAAAAAR0BAAAqAAAAMlHopqQ63D+QWwkOlV/vPwAAAD85AQAAAAAAAAEeAQAAKgAAAPr2VyYK3dw/QN9OdjFK7z8AAAA/SAEAAAAAAAABHwEAACoAAAACNbteZG3dP0ZqH68GCu8/AAAAP0gBAAAAAAAAASABAAAqAAAACHMel7793T/y7WQXo/TuPwAAAD9YAQAAAAAAAAEhAQAAKgAAAAwSULPrRd4/8u1kF6P07j8AAAA/WAEAAAAAAAABIgEAACoAAADQGI4WJKDeP0z17+fbye4/AAAAP2gBAAAAAAAAASMBAAAqAAAA0re/MlHo3j9M9e/n28nuPwAAAD93AQAAAAAAAAEkAQAAKgAAABbv5AdzHt8/TPXv59vJ7j8AAAA/dwEAAAAAAAABJQEAACoAAABYJgrdlFTfP/p4NVB4tO4/AAAAP4cBAAAAAAAAASYBAAAqAAAA2vUia6t43z/6eDVQeLTuPwAAAD+HAQAAAAAAAAEnAQAAKgAAAFzFO/nBnN8/+ng1UHi07j8AAAA/lgEAAAAAAAABKAEAACoAAACe/GDO49LfP/p4NVB4tO4/AAAAP5YBAAAAAAAAASkBAAAqAAAAsYHPGI4W4D/6eDVQeLTuPwAAAD+mAQAAAAAAAAEqAQAAKgAAADNR6KakOuA/+ng1UHi07j8AAAA/pgEAAAAAAAABKwEAACoAAAB1iA18xnDgP/p4NVB4tO4/AAAAP7YBAAAAAAAAASwBAAAqAAAA14usreKd4D/6eDVQeLTuPwAAAD+2AQAAAAAAAAEtAQAAKgAAAPr2VyYK3eA/+ng1UHi07j8AAAA/xQEAAAAAAAABLgEAACoAAABc+vZXJgrhP/p4NVB4tO4/AAAAP8UBAAAAAAAAAS8BAAAqAAAAvv2ViUI34T/6eDVQeLTuPwAAAD/VAQAAAAAAAAEwAQAAKgAAAAE1u15kbeE/+ng1UHi07j8AAAA/1QEAAAAAAAABMQEAACoAAABEbOAzhqPhP/p4NVB4tO4/AAAAP+UBAAAAAAAAATIBAAAqAAAAxTv5wZzH4T+m/Hq4FJ/uPwAAAD/lAQAAAAAAAAEzAQAAKgAAAEcLElCz6+E/pvx6uBSf7j8AAAA/9AEAAAAAAAABNAEAACoAAADopqQ6xAbiP6b8ergUn+4/AAAAP/QBAAAAAAAAATUBAAAqAAAAqQ6xgc8Y4j9WgMAgsYnuPwAAAD8EAgAAAAAAAAE2AQAAKgAAAIpCNyXVIeI/VoDAILGJ7j8AAAA/BAIAAAAAAAABNwEAACoAAABqdr3I2iriPwIEBolNdO4/AAAAPxMCAAAAAAAAATgBAAAqAAAAR0DNrhdZ5z9ilmGSWwnuPwAAAD8AAAAAAAAAAAE5AQAAKgAAAEdAza4XWec/thIcKr8e7j8AAAA/+gAAAAAAAAABOgEAACoAAAAIqNn1ImvnP7YSHCq/Hu4/AAAAPwoBAAAAAAAAATsBAAAqAAAAqkNs4DOG5z+2Ehwqvx7uPwAAAD8KAQAAAAAAAAE8AQAAKgAAAMyuF1lbxec/thIcKr8e7j8AAAA/GQEAAAAAAAABPQEAACoAAADzuPTtr0zoP7yd7GKU3u0/AAAAPykBAAAAAAAAAT4BAAAqAAAA9lcmCt2U6D9sITLLMMntPwAAAD8pAQAAAAAAAAE/AQAAKgAAAJyS6hAb+Og/xii9m2me7T8AAAA/OQEAAAAAAAABQAEAACoAAABgmSh0U1LpP3KsAgQGie0/AAAAPzkBAAAAAAAAAUEBAAAqAAAAggTU7HqR6T8eMEhsonPtPwAAAD9IAQAAAAAAAAFCAQAAKgAAAEYLElCz6+k/zLON1D5e7T8AAAA/SAEAAAAAAAABQwEAACoAAABLqkNs4DPqP3g30zzbSO0/AAAAP1gBAAAAAAAAAUQBAAAqAAAATkl1iA186j/UPl4NFB7tPwAAAD9nAQAAAAAAAAFFAQAAKgAAAG+0IAE1u+o/Lkbp3Uzz7D8AAAA/ZwEAAAAAAAABRgEAACoAAACz60XWVvHqP9zJLkbp3ew/AAAAP2cBAAAAAAAAAUcBAAAqAAAAVYfYwGcM6z/cyS5G6d3sPwAAAD93AQAAAAAAAAFIAQAAKgAAAPUia6t4J+s/iE10roXI7D8AAAA/dwEAAAAAAAABSQEAACoAAADVVvFOfjDrP4hNdK6FyOw/AAAAP4cBAAAAAAAAAUoBAAAqAAAAt4p38oM56z+ITXSuhcjsPwAAAD+WAQAAAAAAAAFLAQAAKgAAAHfygzmPS+s/iE10roXI7D8AAAA/pgEAAAAAAAABTAEAACoAAABXJgrdlFTrP4hNdK6FyOw/AAAAP7UBAAAAAAAAAU0BAAAqAAAAGY4WJKBm6z+ITXSuhcjsPwAAAD+1AQAAAAAAAAFOAQAAKgAAAPnBnMelb+s/iE10roXI7D8AAAA/xQEAAAAAAAABTwEAACoAAAC5KakOsYHrP4hNdK6FyOw/AAAAP8UBAAAAAAAAAVABAAAqAAAAmV0vsraK6z+ITXSuhcjsPwAAAD/VAQAAAAAAAAFRAQAAKgAAAHuRtVW8k+s/iE10roXI7D8AAAA/5AEAAAAAAAABUgEAACoAAABbxTv5wZzrP4hNdK6FyOw/AAAAP+QBAAAAAAAAAVMBAAAqAAAAO/nBnMel6z+ITXSuhcjsPwAAAD8EAgAAAAAAAAFUAQAAKgAAABstSEDNrus/iE10roXI7D8AAAA/UgIAAAAAAAABVQEAACoAAAD9YM7j0rfrP4hNdK6FyOw/AAAAP2ECAAAAAAAAAVYBAAAqAAAA3ZRUh9jA6z+ITXSuhcjsPwAAAD+xAwAAAAAAAAFXAQAAKgAAAL3I2ireyes/iE10roXI7D8AAAA/sQMAAAAAAAABWAEAACoAAACd/GDO49LrP4hNdK6FyOw/AAAAP7EDAAAAAAAAAVkBAAAqAAAAX2RtFe/k6z+ITXSuhcjsPwAAAD/BAwAAAAAAAAFaAQAAKgAAAD+Y87j07es/iE10roXI7D8AAAA/wQMAAAAAAAABWwEAACoAAAAfzHlc+vbrP4hNdK6FyOw/AAAAP9ADAAAAAAAAAVwBAAAqAAAA////////6z+ITXSuhcjsPwAAAD/gAwAAAAAAAAFdAQAAKgAAAN8zhqMFCew/iE10roXI7D8AAAA/4AMAAAAAAAABXgEAACoAAAChm5LqEBvsPzTRuRYis+w/AAAAP+ADAAAAAAAAAV8BAAAqAAAAgc8YjhYk7D800bkWIrPsPwAAAD/wAwAAAAAAAAFgAQAAKgAAAGEDnzEcLew/4lT/fr6d7D8AAAA//wMAAAAAAAABYQEAACoAAABDNyXVITbsP+JU/36+new/AAAAPw8EAAAAAAAAAWIBAAAqAAAAI2ureCc/7D/iVP9+vp3sPwAAAD8PBAAAAAAAAAFjAQAAKgAAACNrq3gnP+w/jthE51qI7D8AAAA/DwQAAAAAAAABZAEAACoAAAADnzEcLUjsP47YROdaiOw/AAAAPy4EAAAAAAAAAWUBAAAqAAAAA58xHC1I7D88XIpP93LsPwAAAD8+BAAAAAAAAAFmAQAAKgAAAOXSt78yUew/PFyKT/dy7D8AAAA/TQQAAAAAAAABZwEAACoAAADDBj5jOFrsP+rfz7eTXew/AAAAP00EAAAAAAAAAWgBAAAqAAAAozrEBj5j7D/q38+3k13sPwAAAD9dBAAAAAAAAAFpAQAAKgAAAKM6xAY+Y+w/mGMVIDBI7D8AAAA/bQQAAAAAAAABagEAACoAAACjOsQGPmPsP0TnWojMMuw/AAAAP/kEAAAAAAAAAWsBAAAqAAAAhW5KqkNs7D9E51qIzDLsPwAAAD/5BAAAAAAAAAFsAQAAKgAAAIVuSqpDbOw/8mqg8Ggd7D8AAAA/GQUAAAAAAAABbQEAACoAAABlotBNSXXsP57u5VgFCOw/AAAAPygFAAAAAAAAAW4BAAAqAAAAZaLQTUl17D9KcivBofLrPwAAAD8oBQAAAAAAAAFvAQAAKgAAAEXWVvFOfuw/pHm2kdrH6z8AAAA/OAUAAAAAAAABcAEAACoAAAAlCt2UVIfsP1L9+/l2sus/AAAAP0cFAAAAAAAAAXEBAAAqAAAAJQrdlFSH7D+uBIfKr4frPwAAAD9HBQAAAAAAAAFyAQAAKgAAAAc+YzhakOw/WojMMkxy6z8AAAA/VwUAAAAAAAABcwEAACoAAAAHPmM4WpDsPwgMEpvoXOs/AAAAP1cFAAAAAAAAAXQBAAAqAAAA53Hp21+Z7D9gE51rITLrPwAAAD9nBQAAAAAAAAF1AQAAKgAAAOdx6dtfmew/Dpfi070c6z8AAAA/ZwUAAAAAAAABdgEAACoAAADncenbX5nsP7oaKDxaB+s/AAAAP3YFAAAAAAAAAXcBAAAqAAAA53Hp21+Z7D8WIrMMk9zqPwAAAD+GBQAAAAAAAAF4AQAAKgAAAOdx6dtfmew/xKX4dC/H6j8AAAA/hgUAAAAAAAABeQEAACoAAADncenbX5nsP3ApPt3Lseo/AAAAP5YFAAAAAAAAAXoBAAAqAAAA53Hp21+Z7D/KMMmtBIfqPwAAAD+WBQAAAAAAAAF7AQAAKgAAAOdx6dtfmew/JDhUfj1c6j8AAAA/lgUAAAAAAAABfAEAACoAAADncenbX5nsP9C7mebZRuo/AAAAP5YFAAAAAAAAAX0BAAAqAAAA53Hp21+Z7D8swyS3EhzqPwAAAD+mBQAAAAAAAAF+AQAAKgAAAOdx6dtfmew/hsqvh0vx6T8AAAA/pgUAAAAAAAABfwEAACoAAAAHPmM4WpDsPzRO9e/n2+k/AAAAP7UFAAAAAAAAAYABAAAqAAAAJQrdlFSH7D/g0TpYhMbpPwAAAD+1BQAAAAAAAAGBAQAAKgAAAEXWVvFOfuw/jlWAwCCx6T8AAAA/xQUAAAAAAAABggEAACoAAABlotBNSXXsPzrZxSi9m+k/AAAAP8UFAAAAAAAAAYMBAAAqAAAAozrEBj5j7D/mXAuRWYbpPwAAAD/VBQAAAAAAAAGEAQAAKgAAAMMGPmM4Wuw/lOBQ+fVw6T8AAAA/1QUAAAAAAAABhQEAACoAAAAja6t4Jz/sP0JklmGSW+k/AAAAP+QFAAAAAAAAAYYBAAAqAAAAYQOfMRwt7D/w59vJLkbpPwAAAD/kBQAAAAAAAAGHAQAAKgAAAN8zhqMFCew/Su9mmmcb6T8AAAA/9AUAAAAAAAABiAEAACoAAACd/GDO49LrP6T28Wqg8Og/AAAAP/QFAAAAAAAAAYkBAAAqAAAAW8U7+cGc6z/8/Xw72cXoPwAAAD8EBgAAAAAAAAGKAQAAKgAAAFcmCt2UVOs/rIHCo3Ww6D8AAAA/BAYAAAAAAAABiwEAACoAAABVh9jAZwzrPwaJTXSuheg/AAAAPxMGAAAAAAAAAYwBAAAqAAAAUeimpDrE6j+yDJPcSnDoPwAAAD8TBgAAAAAAAAGNAQAAKgAAAA+xgc8Yjuo/YJDYROda6D8AAAA/IwYAAAAAAAABjgEAACoAAACsreKd/GDqP2CQ2ETnWug/AAAAPyMGAAAAAAAAAY8BAAAqAAAAS6pDbOAz6j9gkNhE51roPwAAAD8yBgAAAAAAAAGQAQAAKgAAAKkOsYHPGOo/YJDYROda6D8AAAA/MgYAAAAAAAABkQEAACoAAADopqQ6xAbqP2CQ2ETnWug/AAAAP0IGAAAAAAAAAZIBAAAqAAAAJz+Y87j06T8MFB6tg0XoPwAAAD9CBgAAAAAAAAGTAQAAKgAAAEYLElCz6+k/DBQerYNF6D8AAAA/UgYAAAAAAAABlAEAACoAAACFowUJqNnpPwwUHq2DReg/AAAAP2EGAAAAAAAAAZUBAAAqAAAAxjv5wZzH6T8MFB6tg0XoPwAAAD9hBgAAAAAAAAGWAQAAKgAAAAXU7HqRtek/DBQerYNF6D8AAAA/cQYAAAAAAAABlwEAACoAAABjOFqQgJrpPwwUHq2DReg/AAAAP3EGAAAAAAAAAZgBAAAqAAAAwZzHpW9/6T9gkNhE51roPwAAAD+BBgAAAAAAAAGZAQAAKgAAAEHNrhdZW+k/YJDYROda6D8AAAA/gQYAAAAAAAABmgEAACoAAAC+/ZWJQjfpP7IMk9xKcOg/AAAAP5AGAAAAAAAAAZsBAAAqAAAAPC59+ysT6T8GiU10roXoPwAAAD+QBgAAAAAAAAGcAQAAKgAAALxeZG0V7+g/WAUIDBKb6D8AAAA/oAYAAAAAAAABnQEAACoAAAA5j0vf/sroP1gFCAwSm+g/AAAAP6AGAAAAAAAAAZ4BAAAqAAAAt78yUeim6D9YBQgMEpvoPwAAAD+vBgAAAAAAAAGfAQAAKgAAADbwGcPRgug/rIHCo3Ww6D8AAAA/rwYAAAAAAAABoAEAACoAAACVVIfYwGfoP6yBwqN1sOg/AAAAP78GAAAAAAAAAaEBAAAqAAAA87j07a9M6D+sgcKjdbDoPwAAAD+/BgAAAAAAAAGiAQAAKgAAADJR6KakOug/rIHCo3Ww6D8AAAA/zwYAAAAAAAABowEAACoAAABx6dtfmSjoP6yBwqN1sOg/AAAAP88GAAAAAAAAAaQBAAAqAAAAkrVVvJMf6D+sgcKjdbDoPwAAAD/eBgAAAAAAAAGlAQAAKgAAALGBzxiOFug/rIHCo3Ww6D8AAAA/DQcAAAAAAAABpgEAACoAAADRTUl1iA3oP6yBwqN1sOg/AAAAP0wHAAAAAAAAAacBAAAqAAAA8BnD0YIE6D/8/Xw72cXoPwAAAD9MBwAAAAAAAAGoAQAAKgAAABDmPC59++c//P18O9nF6D8AAAA/awcAAAAAAAABqQEAACoAAAAQ5jwuffvnP1B6N9M82+g/AAAAP6UHAAAAAAAAAaoBAAAqAAAAL7K2infy5z+k9vFqoPDoPwAAAD+0BwAAAAAAAAGrAQAAKgAAAE9+MOdx6ec/Su9mmmcb6T8AAAA/tAcAAAAAAAABrAEAACoAAABPfjDncennP5xrITLLMOk/AAAAP8QHAAAAAAAAAa0BAAAqAAAAbkqqQ2zg5z/w59vJLkbpPwAAAD/UBwAAAAAAAAGuAQAAKgAAAG5KqkNs4Oc/QmSWYZJb6T8AAAA/4wcAAAAAAAABrwEAACoAAABuSqpDbODnP5TgUPn1cOk/AAAAP/MHAAAAAAAAAbABAAAqAAAAbkqqQ2zg5z/mXAuRWYbpPwAAAD8CCAAAAAAAAAGxAQAAKgAAAG5KqkNs4Oc/jlWAwCCx6T8AAAA/AggAAAAAAAABsgEAACoAAACOFiSgZtfnP+DROliExuk/AAAAPxIIAAAAAAAAAbMBAAAqAAAAjhYkoGbX5z80TvXv59vpPwAAAD8SCAAAAAAAAAG0AQAAKgAAAI4WJKBm1+c/hsqvh0vx6T8AAAA/IggAAAAAAAABtQEAACoAAACOFiSgZtfnP9pGah+vBuo/AAAAPyIIAAAAAAAAAbYBAAAqAAAAjhYkoGbX5z8swyS3EhzqPwAAAD8xCAAAAAAAAAG3AQAAKgAAAI4WJKBm1+c/0LuZ5tlG6j8AAAA/QQgAAAAAAAABuAEAACoAAACOFiSgZtfnPyQ4VH49XOo/AAAAP0EIAAAAAAAAAbkBAAAqAAAAjhYkoGbX5z94tA4WoXHqPwAAAD9RCAAAAAAAAAG6AQAAKgAAAI4WJKBm1+c/yjDJrQSH6j8AAAA/hgsAAAAAAAABuwEAACoAAACOFiSgZtfnPx6tg0VonOo/AAAAP5YLAAAAAAAAAbwBAAAqAAAAreKd/GDO5z8erYNFaJzqPwAAAD+lCwAAAAAAAAG9AQAAKgAAAK3infxgzuc/cCk+3cux6j8AAAA/pQsAAAAAAAABvgEAACoAAACt4p38YM7nP8Sl+HQvx+o/AAAAP7ULAAAAAAAAAb8BAAAqAAAAreKd/GDO5z8WIrMMk9zqPwAAAD+1CwAAAAAAAAHAAQAAKgAAAK3infxgzuc/aJ5tpPbx6j8AAAA/xQsAAAAAAAABwQEAACoAAACt4p38YM7nPw6X4tO9HOs/AAAAP8ULAAAAAAAAAcIBAAAqAAAAreKd/GDO5z+0j1cDhUfrPwAAAD/UCwAAAAAAAAHDAQAAKgAAAK3infxgzuc/CAwSm+hc6z8AAAA/5AsAAAAAAAABxAEAACoAAACt4p38YM7nP64Eh8qvh+s/AAAAP+QLAAAAAAAAAcUBAAAqAAAAreKd/GDO5z9S/fv5drLrPwAAAD/0CwAAAAAAAAHGAQAAKgAAAK3infxgzuc/pHm2kdrH6z8AAAA/9AsAAAAAAAABxwEAACoAAACt4p38YM7nP/j1cCk+3es/AAAAPwMMAAAAAAAAAcgBAAAqAAAAreKd/GDO5z9KcivBofLrPwAAAD8TDAAAAAAAAAHJAQAAKgAAAK3infxgzuc/8mqg8Ggd7D8AAAA/xQ8AAAAAAAABygEAACoAAACt4p38YM7nP0TnWojMMuw/AAAAP9UPAAAAAAAAAcsBAAAqAAAAreKd/GDO5z+YYxUgMEjsPwAAAD/VDwAAAAAAAAHMAQAAKgAAAK3infxgzuc/6t/Pt5Nd7D8AAAA/5A8AAAAAAAABzQEAACoAAACt4p38YM7nP47YROdaiOw/AAAAP+QPAAAAAAAAAc4BAAAqAAAAreKd/GDO5z800bkWIrPsPwAAAD/0DwAAAAAAAAHPAQAAKgAAAK3infxgzuc/3MkuRund7D8AAAA/9A8AAAAAAAAB0AEAACoAAACt4p38YM7nPy5G6d1M8+w/AAAAPwMQAAAAAAAAAdEBAAAqAAAAreKd/GDO5z/UPl4NFB7tPwAAAD8DEAAAAAAAAAHSAQAAKgAAAK3infxgzuc/eDfTPNtI7T8AAAA/ExAAAAAAAAAB0wEAACoAAACt4p38YM7nP8yzjdQ+Xu0/AAAAPxMQAAAAAAAAAdQBAAAqAAAAreKd/GDO5z8eMEhsonPtPwAAAD8jEAAAAAAAAAHVAQAAKgAAAK3infxgzuc/cqwCBAaJ7T8AAAA/MhAAAAAAAAAL</ink>
</athena>
</file>

<file path=customXml/item46.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QAAAAFAAAABwMAAAAAAQAAAAQAAAAECUlua0F0b21WMQIAAAAJBAAAAAkFAAAACQYAAAAJBwAAAAUEAAAAC1BlblN0cm9rZVYxBAAAAApBdHRyaWJ1dGVzBVRyYWNlCVN0YXJ0VGltZQRUeXBlBAQABA9QZW5BdHRyaWJ1dGVzVjECAAAACklua1RyYWNlVjECAAAAEAxBY3Rpb25UeXBlVjECAAAAAgAAAAkIAAAACQkAAAA7GAAAAAAAAAX2////DEFjdGlvblR5cGVWMQEAAAAHdmFsdWVfXwAIAgAAAAAAAAABBQAAAAQAAAAJCwAAAAkMAAAAozAAAAAAAAAB8/////b///8AAAAAAQYAAAAEAAAACQ4AAAAJDwAAAPFSAAAAAAAAAfD////2////AAAAAAUHAAAADUNsZWFyQ2FudmFzVjECAAAACVN0YXJ0VGltZQRUeXBlAAQQDEFjdGlvblR5cGVWMQIAAAACAAAAnocAAAAAAAAB7/////b///8AAAAABQgAAAAPUGVuQXR0cmlidXRlc1YxCgAAAAdfY29sb3JBB19jb2xvclIHX2NvbG9yRwdfY29sb3JCCkZpdFRvQ3VydmUGSGVpZ2h0Dklnbm9yZVByZXNzdXJlDUlzSGlnaGxpZ2h0ZXIFU2hhcGUFV2lkdGgAAAAAAAAAAAQAAgICAgEGAQEMQnJ1c2hTaGFwZVYxAgAAAAYCAAAA//BaKAAAAAAAAAAiQAAABe7///8MQnJ1c2hTaGFwZVYxAQAAAAd2YWx1ZV9fAAgCAAAAAQAAAAAAAAAAACJABQkAAAAKSW5rVHJhY2VWMQMAAAANTGlzdGAxK19pdGVtcwxMaXN0YDErX3NpemUPTGlzdGAxK192ZXJzaW9uBAAAGFNoYXJlZC5JbmtpbmcuSW5rUG9pbnRbXQIAAAAICAIAAAAJEwAAAA4AAAAOAAAAAQsAAAAIAAAA//BaKAAAAAAAAAAiQAAAAez////u////AQAAAAAAAAAAACJAAQwAAAAJAAAACRUAAABAAAAAQAAAAAEOAAAACAAAAP/wWigAAAAAAAAAIkAAAAHq////7v///wEAAAAAAAAAAAAiQAEPAAAACQAAAAkXAAAAuwAAALsAAAAHEwAAAAABAAAAEAAAAAQKSW5rUG9pbnRWMQIAAAAJGAAAAAkZAAAACRoAAAAJGwAAAAkcAAAACR0AAAAJHgAAAAkfAAAACSAAAAAJIQAAAAkiAAAACSMAAAAJJAAAAAklAAAADQIHFQAAAAABAAAAQAAAAAQKSW5rUG9pbnRWMQIAAAAJJgAAAAknAAAACSgAAAAJKQAAAAkqAAAACSsAAAAJLAAAAAktAAAACS4AAAAJLwAAAAkwAAAACTEAAAAJMgAAAAkzAAAACTQAAAAJNQ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cXAAAAAAEAAAAAAQAABApJbmtQb2ludFYxAg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DUUFGAAAAApJbmtQb2ludFYxBAAAAAFYAVkOUHJlc3N1cmVGYWN0b3IJVGltZVN0YW1wAAAAAAYGCxACAAAAgJT9tOprgT8Aw0H0+C6MPwAAAD8AAAAAAAAAAAEZAAAAGAAAAABNUdgxCY0/AMNB9PgujD8AAAA/NQIAAAAAAAABGgAAABgAAAAgwEM0VDKYPwDDQfT4Low/AAAAP0QCAAAAAAAAARsAAAAYAAAAQJztxfcAnj8Aw0H0+C6MPwAAAD9EAgAAAAAAAAEcAAAAGAAAAPBaBIdZ16M/AMNB9PgujD8AAAA/VAIAAAAAAAABHQAAABgAAACAmHU9cbanPwDDQfT4Low/AAAAP1QCAAAAAAAAAR4AAAAYAAAAUCWD4U6NrD/AhsHk+WyIPwAAAD9kAgAAAAAAAAEfAAAAGAAAAGAx+kszNrA/gEpB1fqqhD8AAAA/ZAIAAAAAAAABIAAAABgAAADI9wAeoqGyP4BKQdX6qoQ/AAAAP3MCAAAAAAAAASEAAAAYAAAA2G5rAksVtD+ASkHV+qqEPwAAAD9zAgAAAAAAAAEiAAAAGAAAADC+B/AQDbU/gA7BxfvogD8AAAA/gwIAAAAAAAABIwAAABgAAADg5dXm84i1P4AOwcX76IA/AAAAP4MCAAAAAAAAASQAAAAYAAAAkA2k3dYEtj+ADsHF++iAPwAAAD+TAgAAAAAAAAElAAAAGAAAAEA1ctS5gLY/gA7BxfvogD8AAAA/kwIAAAAAAAABJgAAABgAAACbsYG025rgP9Bnw2DyfNY/AAAAPwAAAAAAAAAAAScAAAAYAAAAfQAP0VDJ4D/QZ8Ng8nzWPwAAAD+cAAAAAAAAAAEoAAAAGAAAAFUUdkxCB+E/0GfDYPJ81j8AAAA/nAAAAAAAAAABKQAAABgAAAA/nikKOybhP9Bnw2DyfNY/AAAAP6wAAAAAAAAAASoAAAAYAAAAIe22JrBU4T/QZ8Ng8nzWPwAAAD+sAAAAAAAAAAErAAAAGAAAAOWK0V+aseE/0GfDYPJ81j8AAAA/uwAAAAAAAAABLAAAABgAAAC7njjbi+/hP9Bnw2DyfNY/AAAAP8sAAAAAAAAAAS0AAAAYAAAAiXd5tfk84j/QZ8Ng8nzWPwAAAD/LAAAAAAAAAAEuAAAAGAAAAEPabU1gqeI/0GfDYPJ81j8AAAA/ywAAAAAAAAABLwAAABgAAAAFeIiGSgbjP9Bnw2DyfNY/AAAAP9sAAAAAAAAAATAAAAAYAAAAvdp8HrFy4z/QZ8Ng8nzWPwAAAD/bAAAAAAAAAAExAAAAGAAAAIF4l1ebz+M/0GfDYPJ81j8AAAA/6gAAAAAAAAABMgAAABgAAABZjP7SjA3kP9Bnw2DyfNY/AAAAP+oAAAAAAAAAATMAAAAYAAAAL6BlTn5L5D/QZ8Ng8nzWPwAAAD/6AAAAAAAAAAE0AAAAGAAAABHv8mrzeeQ/0GfDYPJ81j8AAAA/+gAAAAAAAAABNQAAABgAAADpAlrm5LfkP+xlR2jiXtY/AAAAPwoBAAAAAAAAATYAAAAYAAAA04wNpN3W5D/sZUdo4l7WPwAAAD8KAQAAAAAAAAE3AAAAGAAAAL8WwWHW9eQ/7GVHaOJe1j8AAAA/GQEAAAAAAAABOAAAABgAAAC125rAUgXlPwxky2/SQNY/AAAAPxkBAAAAAAAAATkAAAAYAAAAoWVOfksk5T8MZMtv0kDWPwAAAD8pAQAAAAAAAAE6AAAAGAAAAJcqKN3HM+U/DGTLb9JA1j8AAAA/KQEAAAAAAAABOwAAABgAAACN7wE8REPlPwxky2/SQNY/AAAAP0gBAAAAAAAAATwAAAAYAAAAg7TbmsBS5T8MZMtv0kDWPwAAAD9nAQAAAAAAAAE9AAAAGAAAAHl5tfk8YuU/DGTLb9JA1j8AAAA/dwEAAAAAAAABPgAAABgAAABvPo9YuXHlPwxky2/SQNY/AAAAP8UBAAAAAAAAAT8AAAAYAAAAWchCFrKQ5T8MZMtv0kDWPwAAAD/VAQAAAAAAAAFAAAAAGAAAAEVS9tOqr+U/DGTLb9JA1j8AAAA/1QEAAAAAAAABQQAAABgAAAAdZl1PnO3lP+xlR2jiXtY/AAAAP+QBAAAAAAAAAUIAAAAYAAAA6z6eKQo75j/QZ8Ng8nzWPwAAAD/kAQAAAAAAAAFDAAAAGAAAALcX3wN4iOY/sGk/WQKb1j8AAAA/9AEAAAAAAAABRAAAABgAAAB7tfk8YuXmP7BpP1kCm9Y/AAAAP/QBAAAAAAAAAUUAAAAYAAAAMxju1MhR5z+Ua7tRErnWPwAAAD8EAgAAAAAAAAFGAAAAGAAAAPm1CA6zruc/dG03SiLX1j8AAAA/BAIAAAAAAAABRwAAABgAAADDjknoIPznP1Rvs0Iy9dY/AAAAPxMCAAAAAAAAAUgAAAAYAAAAiSxkIQtZ6D80cS87QhPXPwAAAD8TAgAAAAAAAAFJAAAAGAAAAFMFpft4pug/NHEvO0IT1z8AAAA/IwIAAAAAAAABSgAAABgAAAAtGQx3auToPzRxLztCE9c/AAAAPyMCAAAAAAAAAUsAAAAYAAAA9/FMUdgx6T80cS87QhPXPwAAAD8yAgAAAAAAAAFMAAAAGAAAANtA2m1NYOk/NHEvO0IT1z8AAAA/MgIAAAAAAAABTQAAABgAAADHyo0rRn/pPzRxLztCE9c/AAAAP0ICAAAAAAAAAU4AAAAYAAAAvY9nisKO6T80cS87QhPXPwAAAD9CAgAAAAAAAAFPAAAAGAAAALNUQek+nuk/NHEvO0IT1z8AAAA/UgIAAAAAAAABUAAAABgAAACpGRtIu63pPzRxLztCE9c/AAAAP2ECAAAAAAAAAVEAAAAYAAAAn970pje96T80cS87QhPXPwAAAD9hBAAAAAAAAAFSAAAAGAAAAH0tgsOs6+k/VG+zQjL11j8AAAA/mgUAAAAAAAABUwAAABgAAAB18lsiKfvpP3RtN0oi19Y/AAAAP6kFAAAAAAAAAVQAAAAYAAAAV0HpPp4p6j90bTdKItfWPwAAAD+pBQAAAAAAAAFVAAAAGAAAAEPLnPyWSOo/lGu7URK51j8AAAA/uQUAAAAAAAABVgAAABgAAAAlGioZDHfqP7BpP1kCm9Y/AAAAP7kFAAAAAAAAAVcAAAAYAAAA+y2RlP206j/QZ8Ng8nzWPwAAAD/JBQAAAAAAAAFYAAAAGAAAAL/Lq83nEes/0GfDYPJ81j8AAAA/yQUAAAAAAAABWQAAABgAAACBacYG0m7rP9Bnw2DyfNY/AAAAP9gFAAAAAAAAAVoAAAAYAAAAMZGU/bTq6z/QZ8Ng8nzWPwAAAD/oBQAAAAAAAAFbAAAAGAAAANV9PFMUduw/7GVHaOJe1j8AAAA/6AUAAAAAAAABXAAAABgAAAB5auSocwHtPwxky2/SQNY/AAAAP+gFAAAAAAAAAV0AAAAYAAAAExxmXU+c7T8MZMtv0kDWPwAAAD/4BQAAAAAAAAFeAAAAGAAAAMNDNFQyGO4/LGJPd8Ii1j8AAAA/+AUAAAAAAAABXwAAABgAAABxawJLFZTuPyxiT3fCItY/AAAAPwcGAAAAAAAAAWAAAAAYAAAAP0RDJYPh7j8sYk93wiLWPwAAAD8HBgAAAAAAAAFhAAAAGAAAAAsdhP/wLu8/SmDTfrIE1j8AAAA/FwYAAAAAAAABYgAAABgAAADjMOt64mzvP0pg036yBNY/AAAAPyYGAAAAAAAAAWMAAAAYAAAAxX94l1eb7z9KYNN+sgTWPwAAAD8mBgAAAAAAAAFkAAAAGAAAALlEUvbTqu8/bF5XhqLm1T8AAAA/NgYAAAAAAAABZQAAABgAAACvCSxVULrvP2xeV4ai5tU/AAAAPzYGAAAAAAAAAWYAAAAYAAAAeJdXm88jxj8E+PAfPIDvPwAAAD8AAAAAAAAAAAFnAAAAGAAAAFCrvhbBYcY/BPjwHzyA7z8AAAA/sAAAAAAAAAABaAAAABgAAAAovyWSsp/GPwT48B88gO8/AAAAP7AAAAAAAAAAAWkAAAAYAAAA2ObziJUbxz8E+PAfPIDvPwAAAD/AAAAAAAAAAAFqAAAAGAAAAIQOwn94l8c/BPjwHzyA7z8AAAA/wAAAAAAAAAABawAAABgAAABcIin7adXHPwT48B88gO8/AAAAP9AAAAAAAAAAAWwAAAAYAAAA5F1ebT6PyD8E+PAfPIDvPwAAAD/QAAAAAAAAAAFtAAAAGAAAAGiZk98SSck/BPjwHzyA7z8AAAA/3wAAAAAAAAABbgAAABgAAADw1MhR5wLKPxT3siM0ce8/AAAAP+8AAAAAAAAAAW8AAAAYAAAATCRlP636yj8U97IjNHHvPwAAAD/vAAAAAAAAAAFwAAAAGAAAAKhzAS1z8ss/JPZ0Jyxi7z8AAAA/7wAAAAAAAAABcQAAABgAAAAIw50aOerMPzL1NiskU+8/AAAAP/8AAAAAAAAAAXIAAAAYAAAAPCahg/Afzj8y9TYrJFPvPwAAAD8OAQAAAAAAAAFzAAAAGAAAAHCJpOynVc8/QvT4LhxE7z8AAAA/DgEAAAAAAAABdAAAABgAAABmbCDttibQP0L0+C4cRO8/AAAAPx4BAAAAAAAAAXUAAAAYAAAABB6ioZLB0D9S87oyFDXvPwAAAD8eAQAAAAAAAAF2AAAAGAAAAHLjitFfmtE/YvJ8Ngwm7z8AAAA/LQEAAAAAAAABdwAAABgAAAD6HsBDNFTSP3LxPjoEF+8/AAAAPy0BAAAAAAAAAXgAAAAYAAAAltBB+A/v0j9y8T46BBfvPwAAAD89AQAAAAAAAAF5AAAAGAAAABoMd2rkqNM/kO/CQfT47j8AAAA/PQEAAAAAAAABegAAABgAAACgR6zcuGLUP5DvwkH0+O4/AAAAP00BAAAAAAAAAXsAAAAYAAAAEg2VDIY71T+Q78JB9PjuPwAAAD9NAQAAAAAAAAF8AAAAGAAAAG5cMfpLM9Y/kO/CQfT47j8AAAA/XAEAAAAAAAABfQAAABgAAADiIRoqGQzXP4DwAD78B+8/AAAAP1wBAAAAAAAAAX4AAAAYAAAAKvtp1dci2D9y8T46BBfvPwAAAD9sAQAAAAAAAAF/AAAAGAAAAIpKBsOdGtk/YvJ8Ngwm7z8AAAA/bAEAAAAAAAABgAAAABgAAACqN73pTW/aP2LyfDYMJu8/AAAAP3wBAAAAAAAAAYEAAAAYAAAAtq4nzvbi2z9C9PguHETvPwAAAD98AQAAAAAAAAGCAAAAGAAAAJo5+S2RlN0/QvT4LhxE7z8AAAA/iwEAAAAAAAABgwAAABgAAAB6xMqNK0bfP0L0+C4cRO8/AAAAP4sBAAAAAAAAAYQAAAAYAAAAw50aOepc4D9C9PguHETvPwAAAD+bAQAAAAAAAAGFAAAAGAAAAEnZT6u+FuE/QvT4LhxE7z8AAAA/mwEAAAAAAAABhgAAABgAAADvxfcAHqLhP0L0+C4cRO8/AAAAP6oBAAAAAAAAAYcAAAAYAAAAiXd5tfk84j9C9PguHETvPwAAAD+qAQAAAAAAAAGIAAAAGAAAAE0VlO7jmeI/QvT4LhxE7z8AAAA/ugEAAAAAAAABiQAAABgAAAAFeIiGSgbjP0L0+C4cRO8/AAAAP7oBAAAAAAAAAYoAAAAYAAAA3YvvATxE4z9C9PguHETvPwAAAD/KAQAAAAAAAAGLAAAAGAAAAMcVo780Y+M/QvT4LhxE7z8AAAA/ygEAAAAAAAABjAAAABgAAAC92nwesXLjP0L0+C4cRO8/AAAAP9kBAAAAAAAAAY0AAAAYAAAAs59WfS2C4z9C9PguHETvPwAAAD/RBAAAAAAAAAGOAAAAGAAAAJXu45misOM/QvT4LhxE7z8AAAA/4QQAAAAAAAABjwAAABgAAACBeJdXm8/jP1LzujIUNe8/AAAAP+EEAAAAAAAAAZAAAAAYAAAAY8ckdBD+4z9S87oyFDXvPwAAAD/wBAAAAAAAAAGRAAAAGAAAAEMWspCFLOQ/YvJ8Ngwm7z8AAAA/8AQAAAAAAAABkgAAABgAAAAbKhkMd2rkP3LxPjoEF+8/AAAAPwAFAAAAAAAAAZMAAAAYAAAA/XimKOyY5D9y8T46BBfvPwAAAD8ABQAAAAAAAAGUAAAAGAAAAN/HM0Vhx+Q/cvE+OgQX7z8AAAA/DwUAAAAAAAABlQAAABgAAAC/FsFh1vXkP4DwAD78B+8/AAAAPw8FAAAAAAAAAZYAAAAYAAAAq6B0H88U5T+Q78JB9PjuPwAAAD8fBQAAAAAAAAGXAAAAGAAAAJcqKN3HM+U/kO/CQfT47j8AAAA/HwUAAAAAAAABmAAAABgAAACN7wE8REPlP5DvwkH0+O4/AAAAPy8FAAAAAAAAAZkAAAAYAAAAg7TbmsBS5T+Q78JB9PjuPwAAAD8vBQAAAAAAAAGaAAAAGAAAAIO025rAUuU/ru1GSeTa7j8AAAA/+gUAAAAAAAABmwAAABgAAACDtNuawFLlP77sCE3cy+4/AAAAP/oFAAAAAAAAAZwAAAAYAAAAg7TbmsBS5T/e6oxUzK3uPwAAAD8JBgAAAAAAAAGdAAAAGAAAAIO025rAUuU/DOjSX7SA7j8AAAA/CQYAAAAAAAABngAAABgAAACDtNuawFLlPyrmVmekYu4/AAAAPxkGAAAAAAAAAZ8AAAAYAAAAg7TbmsBS5T9K5NpulETuPwAAAD8ZBgAAAAAAAAGgAAAAGAAAAIO025rAUuU/euEgenwX7j8AAAA/KQYAAAAAAAABoQAAABgAAACDtNuawFLlP5jfpIFs+e0/AAAAPykGAAAAAAAAAaIAAAAYAAAAg7TbmsBS5T/U26yQTL3tPwAAAD84BgAAAAAAAAGjAAAAGAAAAIO025rAUuU/FNi0nyyB7T8AAAA/SAYAAAAAAAABpAAAABgAAACDtNuawFLlP1DUvK4MRe0/AAAAP0gGAAAAAAAAAaUAAAAYAAAAg7TbmsBS5T+gz4bB5PnsPwAAAD9IBgAAAAAAAAGmAAAAGAAAAIO025rAUuU/zszMzMzM7D8AAAA/WAYAAAAAAAABpwAAABgAAACDtNuawFLlPxzIlt+kgew/AAAAP1gGAAAAAAAAAagAAAAYAAAAg7TbmsBS5T9YxJ7uhEXsPwAAAD9nBgAAAAAAAAGpAAAAGAAAAIO025rAUuU/iMHk+WwY7D8AAAA/ZwYAAAAAAAABqgAAABgAAACDtNuawFLlP7a+KgVV6+s/AAAAP3cGAAAAAAAAAasAAAAYAAAAje8BPERD5T/UvK4MRc3rPwAAAD93BgAAAAAAAAGsAAAAGAAAAJcqKN3HM+U/9LoyFDWv6z8AAAA/hgYAAAAAAAABrQAAABgAAAChZU5+SyTlPwK69BctoOs/AAAAP4YGAAAAAAAAAa4AAAAYAAAAq6B0H88U5T8kuHgfHYLrPwAAAD+WBgAAAAAAAAGvAAAAGAAAAL8WwWHW9eQ/Mrc6IxVz6z8AAAA/lgYAAAAAAAABsAAAABgAAADJUecCWubkP1C1vioFVes/AAAAP6YGAAAAAAAAAbEAAAAYAAAA38czRWHH5D9ws0Iy9TbrPwAAAD+1BgAAAAAAAAGyAAAAGAAAAOkCWubkt+Q/jrHGOeUY6z8AAAA/tQYAAAAAAAABswAAABgAAADzPYCHaKjkP6CwiD3dCes/AAAAP8UGAAAAAAAAAbQAAAAYAAAAB7TMyW+J5D++rgxFzevqPwAAAD/FBgAAAAAAAAG1AAAAGAAAABHv8mrzeeQ/zq3OSMXc6j8AAAA/xQYAAAAAAAABtgAAABgAAAAR7/Jq83nkP9yskEy9zeo/AAAAP9UGAAAAAAAAAbcAAAAYAAAAGyoZDHdq5D/sq1JQtb7qPwAAAD/kBgAAAAAAAAG4AAAAGAAAACVlP636WuQ/7KtSULW+6j8AAAA/9AYAAAAAAAABuQAAABgAAAAvoGVOfkvkP+yrUlC1vuo/AAAAPxMHAAAAAAAAAboAAAAYAAAAOduL7wE85D/sq1JQtb7qPwAAAD8jBwAAAAAAAAG7AAAAGAAAAE1R2DEJHeQ/7KtSULW+6j8AAAA/IwcAAAAAAAABvAAAABgAAABjxyR0EP7jP+yrUlC1vuo/AAAAPzIHAAAAAAAAAb0AAAAYAAAAdz1xthff4z/sq1JQtb7qPwAAAD8yBwAAAAAAAAG+AAAAGAAAAJXu45misOM/7KtSULW+6j8AAAA/QgcAAAAAAAABvwAAABgAAADHFaO/NGPjP+yrUlC1vuo/AAAAP0IHAAAAAAAAAcAAAAAYAAAA58YVo7804z/sq1JQtb7qPwAAAD9SBwAAAAAAAAHBAAAAGAAAAA+zrifO9uI/3KyQTL3N6j8AAAA/UgcAAAAAAAABwgAAABgAAAA5n0es3LjiP86tzkjF3Oo/AAAAP2EHAAAAAAAAAcMAAAAYAAAAX4vgMOt64j++rgxFzevqPwAAAD9xBwAAAAAAAAHEAAAAGAAAAJOyn1Z9LeI/vq4MRc3r6j8AAAA/cQcAAAAAAAABxQAAABgAAAC7njjbi+/hP76uDEXN6+o/AAAAP3EHAAAAAAAAAcYAAAAYAAAA78X3AB6i4T++rgxFzevqPwAAAD+ABwAAAAAAAAHHAAAAGAAAACHttiawVOE/rq9KQdX66j8AAAA/gAcAAAAAAAAByAAAABgAAABVFHZMQgfhP6CwiD3dCes/AAAAP5AHAAAAAAAAAckAAAAYAAAApeynVV+L4D+OscY55RjrPwAAAD+QBwAAAAAAAAHKAAAAGAAAAONOjRx1LuA/jrHGOeUY6z8AAAA/oAcAAAAAAAABywAAABgAAABS2DEJHYTfP36yBDbtJ+s/AAAAP6AHAAAAAAAAAcwAAAAYAAAAzpz8lkjK3j9ws0Iy9TbrPwAAAD+vBwAAAAAAAAHNAAAAGAAAAFrXE2d78d0/cLNCMvU26z8AAAA/vwcAAAAAAAABzgAAABgAAADCJZKyn1bdP3CzQjL1Nus/AAAAP78HAAAAAAAAAc8AAAAYAAAAJnQQ/sO73D9gtIAu/UXrPwAAAD+/BwAAAAAAAAHQAAAAGAAAALauJ8724ts/ULW+KgVV6z8AAAA/zwcAAAAAAAAB0QAAABgAAABWX4vgMOvaP0K2/CYNZOs/AAAAP94HAAAAAAAAAdIAAAAYAAAA+g/v8mrz2T9CtvwmDWTrPwAAAD/eBwAAAAAAAAHTAAAAGAAAAGJebT6PWNk/Qrb8Jg1k6z8AAAA/3gcAAAAAAAAB1AAAABgAAADGrOuJs73YPzK3OiMVc+s/AAAAP+4HAAAAAAAAAdUAAAAYAAAAFoUdk9BB2D8ytzojFXPrPwAAAD/9BwAAAAAAAAHWAAAAGAAAAJJJ6CD8h9c/Mrc6IxVz6z8AAAA//QcAAAAAAAAB1wAAABgAAAD2l2ZsIO3WPzK3OiMVc+s/AAAAPw0IAAAAAAAAAdgAAAAYAAAAWubkt0RS1j8ytzojFXPrPwAAAD8NCAAAAAAAAAHZAAAAGAAAAMI0YwNpt9U/Mrc6IxVz6z8AAAA/HQgAAAAAAAAB2gAAABgAAAA8+S2RlP3UPzK3OiMVc+s/AAAAPx0IAAAAAAAAAdsAAAAYAAAAoEes3Lhi1D8ytzojFXPrPwAAAD8sCAAAAAAAAAHcAAAAGAAAAAaWKijdx9M/Qrb8Jg1k6z8AAAA/LAgAAAAAAAAB3QAAABgAAABs5KhzAS3TP0K2/CYNZOs/AAAAPzwIAAAAAAAAAd4AAAAYAAAA5qhzAS1z0j9CtvwmDWTrPwAAAD88CAAAAAAAAAHfAAAAGAAAAEz38UxR2NE/Qrb8Jg1k6z8AAAA/TAgAAAAAAAAB4AAAABgAAACezyNWblzRP0K2/CYNZOs/AAAAP0wIAAAAAAAAAeEAAAAYAAAABB6ioZLB0D9CtvwmDWTrPwAAAD9bCAAAAAAAAAHiAAAAGAAAAGZsIO22JtA/Qrb8Jg1k6z8AAAA/WwgAAAAAAAAB4wAAABgAAABwiaTsp1XPP0K2/CYNZOs/AAAAP2sIAAAAAAAAAeQAAAAYAAAA8E1vetObzj9CtvwmDWTrPwAAAD9rCAAAAAAAAAHlAAAAGAAAAGQSOgj/4c0/Qrb8Jg1k6z8AAAA/eggAAAAAAAAB5gAAABgAAADg1gSWKijNP0K2/CYNZOs/AAAAP4oIAAAAAAAAAecAAAAYAAAAWJvPI1ZuzD9CtvwmDWTrPwAAAD+KCAAAAAAAAAHoAAAAGAAAAKhzAS1z8ss/Qrb8Jg1k6z8AAAA/mggAAAAAAAAB6QAAABgAAAD8SzM2kHbLP0K2/CYNZOs/AAAAP5oIAAAAAAAAAeoAAAAYAAAATCRlP636yj9CtvwmDWTrPwAAAD+pCAAAAAAAAAHrAAAAGAAAAHQQ/sO7vMo/Qrb8Jg1k6z8AAAA/qQgAAAAAAAAB7AAAABgAAACc/JZIyn7KP0K2/CYNZOs/AAAAP6kIAAAAAAAAAe0AAAAYAAAAyOgvzdhAyj9CtvwmDWTrPwAAAD+3CAAAAAAAAAHuAAAAGAAAABjBYdb1xMk/Qrb8Jg1k6z8AAAA/xwgAAAAAAAAB7wAAABgAAABArfpaBIfJP0K2/CYNZOs/AAAAP8cIAAAAAAAAAfAAAAAYAAAAaJmT3xJJyT9CtvwmDWTrPwAAAD/HCAAAAAAAAAHxAAAAGAAAAJCFLGQhC8k/Qrb8Jg1k6z8AAAA/1ggAAAAAAAAB8gAAABgAAAC8ccXoL83IP0K2/CYNZOs/AAAAP9YIAAAAAAAAAfMAAAAYAAAADEr38UxRyD9CtvwmDWTrPwAAAD/1CAAAAAAAAAH0AAAAGAAAAFwiKftp1cc/Qrb8Jg1k6z8AAAA/BQkAAAAAAAAB9QAAABgAAACEDsJ/eJfHP0K2/CYNZOs/AAAAPwUJAAAAAAAAAfYAAAAYAAAAANOMDaTdxj9CtvwmDWTrPwAAAD8VCQAAAAAAAAH3AAAAGAAAAFCrvhbBYcY/Qrb8Jg1k6z8AAAA/FQkAAAAAAAAB+AAAABgAAACkg/Af3uXFPzK3OiMVc+s/AAAAPyQJAAAAAAAAAfkAAAAYAAAAHEi7rQksxT8ytzojFXPrPwAAAD8kCQAAAAAAAAH6AAAAGAAAAGwg7bYmsMQ/Mrc6IxVz6z8AAAA/NAkAAAAAAAAB+wAAABgAAADA+B7AQzTEPzK3OiMVc+s/AAAAPzQJAAAAAAAAAfwAAAAYAAAA6OS3RFL2wz8ytzojFXPrPwAAAD9ECQAAAAAAAAH9AAAAGAAAABDRUMlguMM/Mrc6IxVz6z8AAAA/RAkAAAAAAAAB/gAAABgAAAA4velNb3rDPzK3OiMVc+s/AAAAP1MJAAAAAAAAAf8AAAAYAAAAOL3pTW96wz8kuHgfHYLrPwAAAD98CgAAAAAAAAEAAQAAGAAAADi96U1vesM/FLm2GyWR6z8AAAA/fAoAAAAAAAABAQEAABgAAAA4velNb3rDPwK69BctoOs/AAAAP4wKAAAAAAAAAQIBAAAYAAAAOL3pTW96wz/ku3AQPb7rPwAAAD+MCgAAAAAAAAEDAQAAGAAAADi96U1vesM/xr3sCE3c6z8AAAA/mwoAAAAAAAABBAEAABgAAAAQ0VDJYLjDP6a/aAFd+us/AAAAP5sKAAAAAAAAAQUBAAAYAAAA6OS3RFL2wz+YwKb9ZAnsPwAAAD+rCgAAAAAAAAEGAQAAGAAAAOjkt0RS9sM/aMNg8nw27D8AAAA/qwoAAAAAAAABBwEAABgAAACYDIY7NXLEPzrGGueUY+w/AAAAP7sKAAAAAAAAAQgBAAAYAAAAbCDttiawxD8MydTbrJDsPwAAAD+7CgAAAAAAAAEJAQAAGAAAAEQ0VDIY7sQ/3MuO0MS97D8AAAA/1AoAAAAAAAABCgEAABgAAAAcSLutCSzFP67OSMXc6uw/AAAAP9QKAAAAAAAAAQsBAAAYAAAAzG+JpOynxT9w0kC2/CbtPwAAAD/kCgAAAAAAAAEMAQAAGAAAAKSD8B/e5cU/QtX6qhRU7T8AAAA/8woAAAAAAAABDQEAABgAAAB4l1ebzyPGPwTZ8ps0kO0/AAAAP/MKAAAAAAAAAQ4BAAAYAAAAKL8lkrKfxj+23SiJXNvtPwAAAD/zCgAAAAAAAAEPAQAAGAAAACi/JZKyn8Y/iODifXQI7j8AAAA/AwsAAAAAAAABEAEAABgAAAAA04wNpN3GP3rhIHp8F+4/AAAAPxMLAAAAAAAAAREBAAAYAAAA2ObziJUbxz9K5NpulETuPwAAAD8TCwAAAAAAAAESAQAAGAAAANjm84iVG8c/OuUYa5xT7j8AAAA/EwsAAAAAAAABEwEAABgAAACEDsJ/eJfHP+7pTljEnu4/AAAAPzILAAAAAAAAARQBAAAYAAAANDaQdlsTyD++7AhN3MvuPwAAAD8yCwAAAAAAAAEVAQAAGAAAADQ2kHZbE8g/oO6ERezp7j8AAAA/QgsAAAAAAAABFgEAABgAAAAMSvfxTFHIP4DwAD78B+8/AAAAP0ILAAAAAAAAARcBAAAYAAAADEr38UxRyD9i8nw2DCbvPwAAAD9RCwAAAAAAAAEYAQAAGAAAAORdXm0+j8g/UvO6MhQ17z8AAAA/UQsAAAAAAAABGQEAABgAAADkXV5tPo/IPzL1NiskU+8/AAAAP2ELAAAAAAAAARoBAAAYAAAA5F1ebT6PyD8k9nQnLGLvPwAAAD8NDAAAAAAAAAEbAQAAGAAAAORdXm0+j8g/FPeyIzRx7z8AAAA/HAwAAAAAAAABHAEAABgAAADkXV5tPo/IPwT48B88gO8/AAAAPxwMAAAAAAAAAR0BAAAYAAAA5F1ebT6PyD/2+C4cRI/vPwAAAD88DAAAAAAAAAEeAQAAGAAAAORdXm0+j8g/5vlsGEye7z8AAAA/PAwAAAAAAAABHwEAABgAAADkXV5tPo/IP9b6qhRUre8/AAAAP0sMAAAAAAAAASABAAAYAAAA5F1ebT6PyD/G++gQXLzvPwAAAD96DAAAAAAAAAs=</ink>
</athena>
</file>

<file path=customXml/item47.xml><?xml version="1.0" encoding="utf-8"?>
<athena xmlns="http://schemas.microsoft.com/edu/athena" version="0.1.2681.0">
  <timings duration="126053"/>
</athena>
</file>

<file path=customXml/item48.xml><?xml version="1.0" encoding="utf-8"?>
<athena xmlns="http://schemas.microsoft.com/edu/athena" version="0.1.3209.0">
  <media streamable="true" recordStart="0" recordEnd="43119" recordLength="97152"/>
</athena>
</file>

<file path=customXml/item4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kAAAALAAAABwMAAAAAAQAAABAAAAAECUlua0F0b21WMQIAAAAJBAAAAAkFAAAACQYAAAAJBwAAAAkIAAAACQkAAAAJCgAAAAkLAAAACQwAAAANBwUEAAAAC1BlblN0cm9rZVYxBAAAAApBdHRyaWJ1dGVzBVRyYWNlCVN0YXJ0VGltZQRUeXBlBAQABA9QZW5BdHRyaWJ1dGVzVjECAAAACklua1RyYWNlVjECAAAAEAxBY3Rpb25UeXBlVjECAAAAAgAAAAkNAAAACQ4AAADbDQAAAAAAAAXx////DEFjdGlvblR5cGVWMQEAAAAHdmFsdWVfXwAIAgAAAAAAAAABBQAAAAQAAAAJEAAAAAkRAAAARyEAAAAAAAAB7v////H///8AAAAAAQYAAAAEAAAACRMAAAAJFAAAALAoAAAAAAAAAev////x////AAAAAAEHAAAABAAAAAkWAAAACRcAAAC1RgAAAAAAAAHo////8f///wAAAAABCAAAAAQAAAAJGQAAAAkaAAAA8EwAAAAAAAAB5f////H///8AAAAAAQkAAAAEAAAACRwAAAAJHQAAAFBSAAAAAAAAAeL////x////AAAAAAEKAAAABAAAAAkfAAAACSAAAACHZwAAAAAAAAHf////8f///wAAAAABCwAAAAQAAAAJIgAAAAkjAAAA6YwAAAAAAAAB3P////H///8AAAAABQwAAAANQ2xlYXJDYW52YXNWMQIAAAAJU3RhcnRUaW1lBFR5cGUABBAMQWN0aW9uVHlwZVYxAgAAAAIAAABvqAAAAAAAAAHb////8f///wAAAAAFDQAAAA9QZW5BdHRyaWJ1dGVzVjEKAAAAB19jb2xvckEHX2NvbG9yUgdfY29sb3JHB19jb2xvckIKRml0VG9DdXJ2ZQZIZWlnaHQOSWdub3JlUHJlc3N1cmUNSXNIaWdobGlnaHRlcgVTaGFwZQVXaWR0aAAAAAAAAAAABAACAgICAQYBAQxCcnVzaFNoYXBlVjECAAAABgIAAAD/AAAAAAAAAAAAACJAAAAF2v///wxCcnVzaFNoYXBlVjEBAAAAB3ZhbHVlX18ACAIAAAABAAAAAAAAAAAAIkAFDgAAAApJbmtUcmFjZVYxAwAAAA1MaXN0YDErX2l0ZW1zDExpc3RgMStfc2l6ZQ9MaXN0YDErX3ZlcnNpb24EAAAYU2hhcmVkLklua2luZy5JbmtQb2ludFtdAgAAAAgIAgAAAAknAAAAngAAAJ4AAAABEAAAAA0AAAD/AAAAAAAAAAAAACJAAAAB2P///9r///8BAAAAAAAAAAAAIkABEQAAAA4AAAAJKQAAADQAAAA0AAAAARMAAAANAAAA/wAAAAAAAAAAAAAiQAAAAdb////a////AQAAAAAAAAAAACJAARQAAAAOAAAACSsAAAAyAAAAMgAAAAEWAAAADQAAAP8AAAAAAAAAAAAAIkAAAAHU////2v///wEAAAAAAAAAAAAiQAEXAAAADgAAAAktAAAAeAAAAHgAAAABGQAAAA0AAAD/AAAAAAAAAAAAACJAAAAB0v///9r///8BAAAAAAAAAAAAIkABGgAAAA4AAAAJLwAAADEAAAAxAAAAARwAAAANAAAA/wAAAAAAAAAAAAAiQAAAAdD////a////AQAAAAAAAAAAACJAAR0AAAAOAAAACTEAAADzAAAA8wAAAAEfAAAADQAAAP8AAAAAAAAAAAAAIkAAAAHO////2v///wEAAAAAAAAAAAAiQAEgAAAADgAAAAkzAAAAqQAAAKkAAAABIgAAAA0AAAD/AAAAAAAAAAAAACJAAAABzP///9r///8BAAAAAAAAAAAAIkABIwAAAA4AAAAJNQAAAJUAAACVAAAABycAAAAAAQAAAAAB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1iBykAAAAAAQAAAEAAAAAECklua1BvaW50VjEC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NDAcrAAAAAAEAAABAAAAABApJbmtQb2ludFYxAgA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NDgctAAAAAAEAAACAAAAABApJbmtQb2ludFYxAgA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0IBy8AAAAAAQAAAEAAAAAECklua1BvaW50VjECAA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NDwcxAAAAAAEAAAAAAQAABApJbmtQb2ludFYxAgA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0NBzMAAAAAAQAAAAABAAAECklua1BvaW50VjECAA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NVwc1AAAAAAEAAAAAAQAABApJbmtQb2ludFYxAgA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NawU2AAAACklua1BvaW50VjEEAAAAAVgBWQ5QcmVzc3VyZUZhY3RvcglUaW1lU3RhbXAAAAAABgYLEAIAAABL2yCO+jXXP6yrq6urq9c/AAAAPwAAAAAAAAAAATcAAAA2AAAAWF61bPYp1z+Uk5OTk5PXPwAAAD8PAAAAAAAAAAE4AAAANgAAAFhetWz2Kdc/ZGNjY2Nj1z8AAAA/HwAAAAAAAAABOQAAADYAAABm4UlL8h3XP0pLS0tLS9c/AAAAPy8AAAAAAAAAAToAAAA2AAAAWF61bPYp1z9KS0tLS0vXPwAAAD/2AAAAAAAAAAE7AAAANgAAACRSY/IGWtc/fHt7e3t71z8AAAA/9gAAAAAAAAABPAAAADYAAADJvFPcI67XP5STk5OTk9c/AAAAPwUBAAAAAAAAAT0AAAA2AAAAOhvyS1Ey2D/c29vb29vXPwAAAD8FAQAAAAAAAAE+AAAANgAAAJBzZ/6Gztg/DAwMDAwM2D8AAAA/FQEAAAAAAAABPwAAADYAAACyv4o2zZrZP1RUVFRUVNg/AAAAPxUBAAAAAAAAAUAAAAA2AAAAhvkyNyyv2j+EhISEhITYPwAAAD8lAQAAAAAAAAFBAAAANgAAAGa2bxaHt9s/hISEhISE2D8AAAA/JQEAAAAAAAABQgAAADYAAABIc6z14b/cP5ycnJycnNg/AAAAPzQBAAAAAAAAAUMAAAA2AAAAKjDp1DzI3T+cnJycnJzYPwAAAD80AQAAAAAAAAFEAAAANgAAAGaCNcp6fN4/nJycnJyc2D8AAAA/RAEAAAAAAAABRQAAADYAAACwVxaetCTfP5ycnJycnNg/AAAAP0QBAAAAAAAAAUYAAAA2AAAAHra0DeKo3z+cnJycnJzYPwAAAD9TAQAAAAAAAAFHAAAANgAAANtOiIyBBOA/hISEhISE2D8AAAA/UwEAAAAAAAABSAAAADYAAAC0xcrwjSjgP1RUVFRUVNg/AAAAP2MBAAAAAAAAAUkAAAA2AAAAmr+hM5ZA4D8mJCQkJCTYPwAAAD9jAQAAAAAAAAFKAAAANgAAAAf7wmWcUuA/JiQkJCQk2D8AAAA/cwEAAAAAAAABSwAAADYAAAAH+8JlnFLgPwwMDAwMDNg/AAAAP3MBAAAAAAAAAUwAAAA2AAAAgLl4dp5Y4D8MDAwMDAzYPwAAAD+CAQAAAAAAAAFNAAAANgAAAIC5eHaeWOA/9PPz8/Pz1z8AAAA/kgEAAAAAAAABTgAAADYAAACAuXh2nljgP9zb29vb29c/AAAAP6IBAAAAAAAAAU8AAAA2AAAA+ncuh6Be4D/Ew8PDw8PXPwAAAD+xAQAAAAAAAAFQAAAANgAAAHM25JeiZOA/xMPDw8PD1z8AAAA/wQEAAAAAAAABUQAAADYAAADt9JmopGrgP8TDw8PDw9c/AAAAP9ABAAAAAAAAAVIAAAA2AAAAZrNPuaZw4D/Ew8PDw8PXPwAAAD/QAQAAAAAAAAFTAAAANgAAAOBxBcqoduA/xMPDw8PD1z8AAAA/0AEAAAAAAAABVAAAADYAAABLrSb8rojgP6yrq6urq9c/AAAAP+ABAAAAAAAAAVUAAAA2AAAAxmvcDLGO4D+Uk5OTk5PXPwAAAD/wAQAAAAAAAAFWAAAANgAAALjoRy61muA/fHt7e3t71z8AAAA/8AEAAAAAAAABVwAAADYAAACrZbNPuabgP0pLS0tLS9c/AAAAP/8BAAAAAAAAAVgAAAA2AAAAkV+KksG+4D80MzMzMzPXPwAAAD//AQAAAAAAAAFZAAAANgAAAHdZYdXJ1uA/HBsbGxsb1z8AAAA/DwIAAAAAAAABWgAAADYAAADjlIIH0OjgPxwbGxsbG9c/AAAAPw8CAAAAAAAAAVsAAAA2AAAAyY5ZStgA4T/s6urq6urWPwAAAD8fAgAAAAAAAAFcAAAANgAAADbKenzeEuE/7Orq6urq1j8AAAA/HwIAAAAAAAABXQAAADYAAACjBZyu5CThP+zq6urq6tY/AAAAPy4CAAAAAAAAAV4AAAA2AAAAif9y8ew84T/U0tLS0tLWPwAAAD8uAgAAAAAAAAFfAAAANgAAAPU6lCPzTuE/urq6urq61j8AAAA/PgIAAAAAAAABYAAAADYAAABhdrVV+WDhP7q6urq6utY/AAAAPz4CAAAAAAAAAWEAAAA2AAAA2jRrZvtm4T+ioqKioqLWPwAAAD9NAgAAAAAAAAFiAAAANgAAAM2x1of/cuE/jIqKioqK1j8AAAA/TQIAAAAAAAABYwAAADYAAADALkKpA3/hP3JycnJyctY/AAAAP10CAAAAAAAAAWQAAAA2AAAAwC5CqQN/4T9aWlpaWlrWPwAAAD9dAgAAAAAAAAFlAAAANgAAADrt97kFheE/WlpaWlpa1j8AAAA/bQIAAAAAAAABZgAAADYAAAA67fe5BYXhP0RCQkJCQtY/AAAAP68CAAAAAAAAAWcAAAA2AAAAOu33uQWF4T8qKioqKirWPwAAAD+/AgAAAAAAAAFoAAAANgAAADrt97kFheE/EhISEhIS1j8AAAA/vwIAAAAAAAABaQAAADYAAAAtamPbCZHhP/r5+fn5+dU/AAAAP84CAAAAAAAAAWoAAAA2AAAApigZ7AuX4T/KycnJycnVPwAAAD/OAgAAAAAAAAFrAAAANgAAAJmlhA0Qo+E/aGlpaWlp1T8AAAA/3gIAAAAAAAABbAAAADYAAACMIvAuFK/hPyAhISEhIdU/AAAAP94CAAAAAAAAAW0AAAA2AAAAf59bUBi74T/Y2NjY2NjUPwAAAD/uAgAAAAAAAAFuAAAANgAAAOzafIIezeE/YmBgYGBg1D8AAAA/7gIAAAAAAAABbwAAADYAAADfV+ijItnhP9DPz8/Pz9M/AAAAP/0CAAAAAAAAAXAAAAA2AAAA0tRTxSbl4T8+Pz8/Pz/TPwAAAD/9AgAAAAAAAAFxAAAANgAAAMVRv+Yq8eE/yMbGxsbG0j8AAAA/DQMAAAAAAAABcgAAADYAAAC4zioIL/3hPx4eHh4eHtI/AAAAPw0DAAAAAAAAAXMAAAA2AAAAMY3gGDED4j92dXV1dXXRPwAAAD8dAwAAAAAAAAF0AAAANgAAADGN4BgxA+I/tLS0tLS00D8AAAA/HQMAAAAAAAABdQAAADYAAAAxjeAYMQPiPwwMDAwMDNA/AAAAPywDAAAAAAAAAXYAAAA2AAAAMY3gGDED4j/IxsbGxsbOPwAAAD8sAwAAAAAAAAF3AAAANgAAAD4Qdfcs9+E/REVFRUVFzT8AAAA/PAMAAAAAAAABeAAAADYAAABYFp60JN/hP/Tz8/Pz88s/AAAAP0sDAAAAAAAAAXkAAAA2AAAAf59bUBi74T9wcnJycnLKPwAAAD9LAwAAAAAAAAF6AAAANgAAAJmlhA0Qo+E/IiEhISEhyT8AAAA/WwMAAAAAAAABewAAADYAAADALkKpA3/hP6Cfn5+fn8c/AAAAP1sDAAAAAAAAAXwAAAA2AAAAYXa1Vflg4T9+fn5+fn7GPwAAAD9rAwAAAAAAAAF9AAAANgAAAAK+KALvQuE/Xl1dXV1dxT8AAAA/awMAAAAAAAABfgAAADYAAACWggfQ6DDhP5qcnJycnMQ/AAAAP3oDAAAAAAAAAX8AAAA2AAAAKUfmneIe4T+sq6urq6vDPwAAAD96AwAAAAAAAAGAAAAANgAAADbKenzeEuE/SktLS0tLwz8AAAA/igMAAAAAAAABgQAAADYAAAC8C8Vr3AzhP4yKioqKisI/AAAAP4oDAAAAAAAAAYIAAAA2AAAAQ00PW9oG4T9aWlpaWlrCPwAAAD+aAwAAAAAAAAGDAAAANgAAAMmOWUrYAOE/yMnJycnJwT8AAAA/mgMAAAAAAAABhAAAADYAAABQ0KM51vrgP5qZmZmZmcE/AAAAP6kDAAAAAAAAAYUAAAA2AAAA1hHuKNT04D9qaWlpaWnBPwAAAD+pAwAAAAAAAAGGAAAANgAAANYR7ijU9OA/ODk5OTk5wT8AAAA/uQMAAAAAAAABhwAAADYAAADWEe4o1PTgPwoJCQkJCcE/AAAAP8gDAAAAAAAAAYgAAAA2AAAAXVM4GNLu4D/a2NjY2NjAPwAAAD/IAwAAAAAAAAGJAAAANgAAAF1TOBjS7uA/qKioqKiowD8AAAA/2AMAAAAAAAABigAAADYAAADjlIIH0OjgP6ioqKioqMA/AAAAP+gDAAAAAAAAAYsAAAA2AAAA45SCB9Do4D94eHh4eHjAPwAAAD/3AwAAAAAAAAGMAAAANgAAAGrWzPbN4uA/eHh4eHh4wD8AAAA/BwQAAAAAAAABjQAAADYAAADwFxfmy9zgP3h4eHh4eMA/AAAAPxcEAAAAAAAAAY4AAAA2AAAAd1lh1cnW4D94eHh4eHjAPwAAAD9lBAAAAAAAAAGPAAAANgAAAP2aq8TH0OA/RkhISEhIwD8AAAA/dAQAAAAAAAABkAAAADYAAACE3PWzxcrgP0ZISEhISMA/AAAAP3QEAAAAAAAAAZEAAAA2AAAACh5Ao8PE4D9GSEhISEjAPwAAAD/gBQAAAAAAAAGSAAAANgAAAJFfipLBvuA/RkhISEhIwD8AAAA/8AUAAAAAAAABkwAAADYAAACe4h5xvbLgP0ZISEhISMA/AAAAP/AFAAAAAAAAAZQAAAA2AAAAq2WzT7mm4D9GSEhISEjAPwAAAD8ABgAAAAAAAAGVAAAANgAAAD4qkh2zlOA/RkhISEhIwD8AAAA/AAYAAAAAAAABlgAAADYAAADgcQXKqHbgP3h4eHh4eMA/AAAAPw8GAAAAAAAAAZcAAAA2AAAAgLl4dp5Y4D+oqKioqKjAPwAAAD8PBgAAAAAAAAGYAAAANgAAAJq/oTOWQOA/2tjY2NjYwD8AAAA/HwYAAAAAAAABmQAAADYAAAA7BxXgiyLgP9rY2NjY2MA/AAAAPx8GAAAAAAAAAZoAAAA2AAAA6qlik/LY3z9qaWlpaWnBPwAAAD8uBgAAAAAAAAGbAAAANgAAAFTCBojReN8/mpmZmZmZwT8AAAA/LgYAAAAAAAABnAAAADYAAADw5vz2n+jeP/r5+fn5+cE/AAAAPz4GAAAAAAAAAZ0AAAA2AAAAcgXKqHZw3j8qKioqKirCPwAAAD8+BgAAAAAAAAGeAAAANgAAAPQjl1pN+N0/WlpaWlpawj8AAAA/TgYAAAAAAAABnwAAADYAAAB4QmQMJIDdP4yKioqKisI/AAAAP04GAAAAAAAAAaAAAAA2AAAA0tdzIgcs3T+MioqKiorCPwAAAD9dBgAAAAAAAAGhAAAANgAAACLq7lnu49w/jIqKioqKwj8AAAA/XQYAAAAAAAABogAAADYAAABW9kDU3bPcP4yKioqKisI/AAAAP20GAAAAAAAAAaMAAAA2AAAAloUnLcl33D+MioqKiorCPwAAAD9tBgAAAAAAAAGkAAAANgAAAKQIvAvFa9w/jIqKioqKwj8AAAA/fQYAAAAAAAABpQAAADYAAAC+DuXIvFPcP1paWlpaWsI/AAAAP30GAAAAAAAAAaYAAAA2AAAAzJF5p7hH3D8qKioqKirCPwAAAD+MBgAAAAAAAAGnAAAANgAAAOSXomSwL9w/KioqKioqwj8AAAA/jAYAAAAAAAABqAAAADYAAAD+ncshqBfcP/r5+fn5+cE/AAAAP5wGAAAAAAAAAakAAAA2AAAADCFgAKQL3D/6+fn5+fnBPwAAAD+rBgAAAAAAAAGqAAAANgAAABik9N6f/9s/yMnJycnJwT8AAAA/zQYAAAAAAAABqwAAADYAAAAyqh2cl+fbP8jJycnJycE/AAAAP80GAAAAAAAAAawAAAA2AAAAQC2yepPb2z/IycnJycnBPwAAAD/dBgAAAAAAAAGtAAAANgAAAEywRlmPz9s/yMnJycnJwT8AAAA//AYAAAAAAAABrgAAADYAAABaM9s3i8PbP8jJycnJycE/AAAAP7cHAAAAAAAAAa8AAAA2AAAAZrZvFoe32z/IycnJycnBPwAAAD/BCAAAAAAAAAGwAAAANgAAAGa2bxaHt9s/+vn5+fn5wT8AAAA/wQgAAAAAAAABsQAAADYAAAB0OQT1gqvbP1paWlpaWsI/AAAAP9EIAAAAAAAAAbIAAAA2AAAAgLyY036f2z+6urq6urrCPwAAAD/RCAAAAAAAAAGzAAAANgAAAI4/LbJ6k9s/SktLS0tLwz8AAAA/4AgAAAAAAAABtAAAADYAAACoRVZvcnvbPwoMDAwMDMQ/AAAAP+AIAAAAAAAAAbUAAAA2AAAAtsjqTW5v2z/OzMzMzMzEPwAAAD/wCAAAAAAAAAG2AAAANgAAAMJLfyxqY9s/Xl1dXV1dxT8AAAA/8AgAAAAAAAABtwAAADYAAADcUajpYUvbPx4eHh4eHsY/AAAAPwAJAAAAAAAAAbgAAAA2AAAA9lfRplkz2z+urq6urq7GPwAAAD8ACQAAAAAAAAG5AAAANgAAAATbZYVVJ9s/cG9vb29vxz8AAAA/DwkAAAAAAAABugAAADYAAAA457f/RPfaP15gYGBgYMg/AAAAPw8JAAAAAAAAAbsAAAA2AAAAbPMJejTH2j+ysbGxsbHJPwAAAD8fCQAAAAAAAAG8AAAANgAAALoFhbEbf9o/NDMzMzMzyz8AAAA/HwkAAAAAAAABvQAAADYAAAAIGADpAjfaPxQVFRUVFc0/AAAAPy4JAAAAAAAAAb4AAAA2AAAAVyp7IOru2T+YlpaWlpbOPwAAAD8uCQAAAAAAAAG/AAAANgAAAKU89lfRptk/VFRUVFRU0D8AAAA/PgkAAAAAAAABwAAAADYAAADny9ywvGrZP15dXV1dXdE/AAAAPz4JAAAAAAAAAcEAAAA2AAAAKFvDCagu2T+Afn5+fn7SPwAAAD9OCQAAAAAAAAHCAAAANgAAAHZtPkGP5tg/iIeHh4eH0z8AAAA/TgkAAAAAAAABwwAAADYAAAC4/CSaeqrYP3h4eHh4eNQ/AAAAP10JAAAAAAAAAcQAAAA2AAAA+YsL82Vu2D9SUVFRUVHVPwAAAD9dCQAAAAAAAAHFAAAANgAAABOSNLBdVtg/4uHh4eHh1T8AAAA/bQkAAAAAAAABxgAAADYAAAAgFcmOWUrYPyoqKioqKtY/AAAAP20JAAAAAAAAAccAAAA2AAAALZhdbVU+2D9ycnJycnLWPwAAAD99CQAAAAAAAAHIAAAANgAAAC2YXW1VPtg/oqKioqKi1j8AAAA/fQkAAAAAAAAByQAAADYAAAAtmF1tVT7YP7q6urq6utY/AAAAP4wJAAAAAAAAAcoAAAA2AAAALZhdbVU+2D/U0tLS0tLWPwAAAD+7CQAAAAAAAAHLAAAANgAAAC2YXW1VPtg/7Orq6urq1j8AAAA/ywkAAAAAAAABzAAAADYAAAAtmF1tVT7YPwIDAwMDA9c/AAAAP+oJAAAAAAAAAc0AAAA2AAAALZhdbVU+2D8cGxsbGxvXPwAAAD8JCgAAAAAAAAHOAAAANgAAAC2YXW1VPtg/NDMzMzMz1z8AAAA/GQoAAAAAAAABzwAAADYAAAAtmF1tVT7YP0pLS0tLS9c/AAAAPygKAAAAAAAAAdAAAAA2AAAALZhdbVU+2D80MzMzMzPXPwAAAD+1CgAAAAAAAAHRAAAANgAAAC2YXW1VPtg/HBsbGxsb1z8AAAA/9AoAAAAAAAAB0gAAADYAAAAtmF1tVT7YPwIDAwMDA9c/AAAAPwQLAAAAAAAAAdMAAAA2AAAAIBXJjllK2D/s6urq6urWPwAAAD8ECwAAAAAAAAHUAAAANgAAAIvuteIHdOQ/Ojk5OTk51T8AAAA/AAAAAAAAAAAB1QAAADYAAAARMADSBW7kPzo5OTk5OdU/AAAAPz8AAAAAAAAAAdYAAAA2AAAAmHFKwQNo5D86OTk5OTnVPwAAAD9OAAAAAAAAAAHXAAAANgAAAB6zlLABYuQ/Ojk5OTk51T8AAAA/bQAAAAAAAAAB2AAAADYAAAAes5SwAWLkP1JRUVFRUdU/AAAAP30AAAAAAAAAAdkAAAA2AAAAHrOUsAFi5D9oaWlpaWnVPwAAAD+sAAAAAAAAAAHaAAAANgAAAKX03p//W+Q/aGlpaWlp1T8AAAA/vAAAAAAAAAAB2wAAADYAAACl9N6f/1vkP4KBgYGBgdU/AAAAP8sAAAAAAAAAAdwAAAA2AAAAETAA0gVu5D+CgYGBgYHVPwAAAD/xAQAAAAAAAAHdAAAANgAAAH5rIQQMgOQ/goGBgYGB1T8AAAA/AQIAAAAAAAAB3gAAADYAAABw6IwlEIzkP4KBgYGBgdU/AAAAPxECAAAAAAAAAd8AAAA2AAAAz6AZeRqq5D+CgYGBgYHVPwAAAD8RAgAAAAAAAAHgAAAANgAAALWa8LsiwuQ/goGBgYGB1T8AAAA/EQIAAAAAAAAB4QAAADYAAACBjp5BM/LkP2hpaWlpadU/AAAAPyACAAAAAAAAAeIAAAA2AAAAToJMx0Mi5T9oaWlpaWnVPwAAAD8wAgAAAAAAAAHjAAAANgAAAIWxG39aZOU/UlFRUVFR1T8AAAA/MAIAAAAAAAAB5AAAADYAAAC+4Oo2cablP1JRUVFRUdU/AAAAP0ACAAAAAAAAAeUAAAA2AAAAcM5v/4nu5T86OTk5OTnVPwAAAD9AAgAAAAAAAAHmAAAANgAAACG89MeiNuY/Ojk5OTk51T8AAAA/TwIAAAAAAAAB5wAAADYAAADgLA5vt3LmPzo5OTk5OdU/AAAAP08CAAAAAAAAAegAAAA2AAAAkhqTN9C65j86OTk5OTnVPwAAAD9fAgAAAAAAAAHpAAAANgAAANbM9s3i8OY/Ojk5OTk51T8AAAA/XwIAAAAAAAAB6gAAADYAAACWPRB19yznPzo5OTk5OdU/AAAAP24CAAAAAAAAAesAAAA2AAAAb7RS2QNR5z86OTk5OTnVPwAAAD9uAgAAAAAAAAHsAAAANgAAAEgrlT0Qdec/Ojk5OTk51T8AAAA/fgIAAAAAAAAB7QAAADYAAAC0ZrZvFofnPyAhISEhIdU/AAAAP34CAAAAAAAAAe4AAAA2AAAAIaLXoRyZ5z8gISEhISHVPwAAAD+OAgAAAAAAAAHvAAAANgAAAI3d+NMiq+c/CgkJCQkJ1T8AAAA/nQIAAAAAAAAB8AAAADYAAAD5GBoGKb3nPwoJCQkJCdU/AAAAP50CAAAAAAAAAfEAAAA2AAAA7JWFJy3J5z/y8PDw8PDUPwAAAD+dAgAAAAAAAAHyAAAANgAAAFjRplkz2+c/8vDw8PDw1D8AAAA/rQIAAAAAAAAB8wAAADYAAADFDMiLOe3nP9jY2NjY2NQ/AAAAP60CAAAAAAAAAfQAAAA2AAAAMUjpvT//5z/AwMDAwMDUPwAAAD+9AgAAAAAAAAH1AAAANgAAAJEAdhFKHeg/wMDAwMDA1D8AAAA/vQIAAAAAAAAB9gAAADYAAADwuAJlVDvoP8DAwMDAwNQ/AAAAP8wCAAAAAAAAAfcAAAA2AAAA1rLZp1xT6D/AwMDAwMDUPwAAAD/MAgAAAAAAAAH4AAAANgAAAK8pHAxpd+g/wMDAwMDA1D8AAAA/3AIAAAAAAAAB+QAAADYAAACHoF5wdZvoP8DAwMDAwNQ/AAAAP9wCAAAAAAAAAfoAAAA2AAAA51jrw3+56D/AwMDAwMDUPwAAAD/rAgAAAAAAAAH7AAAANgAAAM1SwgaI0eg/8vDw8PDw1D8AAAA/6wIAAAAAAAAB/AAAADYAAACzTJlJkOnoP/Lw8PDw8NQ/AAAAP/sCAAAAAAAAAf0AAAA2AAAApskEa5T16D/y8PDw8PDUPwAAAD/7AgAAAAAAAAH+AAAANgAAAJlGcIyYAek/8vDw8PDw1D8AAAA/CwMAAAAAAAAB/wAAADYAAAASBSadmgfpP/Lw8PDw8NQ/AAAAP0kDAAAAAAAAAQABAAA2AAAAjMPbrZwN6T/y8PDw8PDUPwAAAD9ZAwAAAAAAAAEBAQAANgAAAAWCkb6eE+k/8vDw8PDw1D8AAAA/WQMAAAAAAAABAgEAADYAAAD5/vzfoh/pPwoJCQkJCdU/AAAAP2gDAAAAAAAAAQMBAAA2AAAA7HtoAacr6T8KCQkJCQnVPwAAAD9oAwAAAAAAAAEEAQAANgAAAN/40yKrN+k/CgkJCQkJ1T8AAAA/aAMAAAAAAAABBQEAADYAAADSdT9Er0PpPyAhISEhIdU/AAAAP3gDAAAAAAAAAQYBAAA2AAAASzT1VLFJ6T8gISEhISHVPwAAAD+IAwAAAAAAAAEHAQAANgAAAMXyqmWzT+k/ICEhISEh1T8AAAA/bAQAAAAAAAABCAEAADYAAABOPVVsUh7rPzo5OTk5OdU/AAAAPwAAAAAAAAAAAQkBAAA2AAAAx/sKfVQk6z86OTk5OTnVPwAAAD/LAAAAAAAAAAEKAQAANgAAALp4dp5YMOs/Ojk5OTk51T8AAAA/ywAAAAAAAAABCwEAADYAAAA0NyyvWjbrPzo5OTk5OdU/AAAAP9sAAAAAAAAAAQwBAAA2AAAAoHJN4WBI6z86OTk5OTnVPwAAAD/bAAAAAAAAAAENAQAANgAAAIZsJCRpYOs/Ojk5OTk51T8AAAA/6gAAAAAAAAABDgEAADYAAABSYNKpeZDrPzo5OTk5OdU/AAAAP+oAAAAAAAAAAQ8BAAA2AAAAA05XcpLY6z86OTk5OTnVPwAAAD/6AAAAAAAAAAEQAQAANgAAALU73DqrIOw/Ojk5OTk51T8AAAA/+gAAAAAAAAABEQEAADYAAADh5xYUxm7sPzo5OTk5OdU/AAAAPwoBAAAAAAAAARIBAAA2AAAAC5RR7eC87D9SUVFRUVHVPwAAAD8ZAQAAAAAAAAETAQAANgAAAL2B1rX5BO0/UlFRUVFR1T8AAAA/GQEAAAAAAAABFAEAADYAAAB88u9cDkHtP1JRUVFRUdU/AAAAPxkBAAAAAAAAARUBAAA2AAAA3Kp8sBhf7T86OTk5OTnVPwAAAD8pAQAAAAAAAAEWAQAANgAAADxjCQQjfe0/ICEhISEh1T8AAAA/OQEAAAAAAAABFwEAADYAAAC0Ib8UJYPtPyAhISEhIdU/AAAAPzkBAAAAAAAAARgBAAA2AAAALuB0JSeJ7T8KCQkJCQnVPwAAAD85AQAAAAAAAAEZAQAANgAAAKieKjYpj+0/CgkJCQkJ1T8AAAA/SAEAAAAAAAABGgEAADYAAAAiXeBGK5XtPwoJCQkJCdU/AAAAP1gBAAAAAAAAARsBAAA2AAAAmhuWVy2b7T8KCQkJCQnVPwAAAD9YAQAAAAAAAAEcAQAANgAAABTaS2gvoe0/CgkJCQkJ1T8AAAA/ZwEAAAAAAAABHQEAADYAAACAFW2aNbPtPwoJCQkJCdU/AAAAP2cBAAAAAAAAAR4BAAA2AAAA7FCOzDvF7T/y8PDw8PDUPwAAAD93AQAAAAAAAAEfAQAANgAAANJKZQ9E3e0/8vDw8PDw1D8AAAA/dwEAAAAAAAABIAEAADYAAAAkgF2EUgfuP/Lw8PDw8NQ/AAAAP4cBAAAAAAAAASEBAAA2AAAAhDjq11wl7j/y8PDw8PDUPwAAAD+HAQAAAAAAAAEiAQAANgAAAOTwditnQ+4/8vDw8PDw1D8AAAA/lgEAAAAAAAABIwEAADYAAADK6k1ub1vuP/Lw8PDw8NQ/AAAAP5YBAAAAAAAAASQBAAA2AAAAruQksXdz7j/y8PDw8PDUPwAAAD+mAQAAAAAAAAElAQAANgAAABwgRuN9he4/8vDw8PDw1D8AAAA/pgEAAAAAAAABJgEAADYAAACU3vvzf4vuP/Lw8PDw8NQ/AAAAP7YBAAAAAAAAAScBAAA2AAAADp2xBIKR7j/y8PDw8PDUPwAAAD+2AQAAAAAAAAEoAQAANgAAAIhbZxWEl+4/8vDw8PDw1D8AAAA/sAIAAAAAAAABKQEAADYAAAB62NI2iKPuP/Lw8PDw8NQ/AAAAP7ACAAAAAAAAASoBAAA2AAAAblU+WIyv7j/y8PDw8PDUPwAAAD+/AgAAAAAAAAErAQAANgAAAFRPFZuUx+4/8vDw8PDw1D8AAAA/vwIAAAAAAAABLAEAADYAAACmhA0Qo/HuPwoJCQkJCdU/AAAAP88CAAAAAAAAAS0BAAA2AAAAgPtPdK8V7z8KCQkJCQnVPwAAAD/PAgAAAAAAAAEuAQAANgAAANIwSOm9P+8/ICEhISEh1T8AAAA/3gIAAAAAAAABLwEAADYAAAAkZkBezGnvPyAhISEhIdU/AAAAP94CAAAAAAAAATABAAA2AAAAahik9N6f7z8gISEhISHVPwAAAD/uAgAAAAAAAAExAQAANgAAALxNnGntye8/ICEhISEh1T8AAAA/7gIAAAAAAAABMgEAADYAAACiR3Os9eHvPzo5OTk5OdU/AAAAP/4CAAAAAAAAATMBAAA2AAAAlMTezfnt7z86OTk5OTnVPwAAAD/+AgAAAAAAAAE0AQAANgAAAA6DlN778+8/Ojk5OTk51T8AAAA/DQMAAAAAAAABNQEAADYAAACIQUrv/fnvPzo5OTk5OdU/AAAAPx0DAAAAAAAAATYBAAA2AAAADoOU3vvz7z8gISEhISHVPwAAAD9lBAAAAAAAAAE3AQAANgAAAJTE3s357e8/ICEhISEh1T8AAAA/hAQAAAAAAAABOAEAADYAAAAcBim99+fvPyAhISEhIdU/AAAAP6QEAAAAAAAAATkBAAA2AAAAHAYpvffn7z8KCQkJCQnVPwAAAD/DBAAAAAAAAAE6AQAANgAAACEEDIB0gbs/+Pb29vb2pj8AAAA/AAAAAAAAAAABOwEAADYAAADt97kFhbG7P/j29vb29qY/AAAAPy8AAAAAAAAAATwBAAA2AAAAhd8VEaYRvD/49vb29vamPwAAAD8+AAAAAAAAAAE9AQAANgAAAIGie634Ab0/+Pb29vb2pj8AAAA/PgAAAAAAAAABPgEAADYAAADfQOvafIK+P/j29vb29qY/AAAAP04AAAAAAAAAAT8BAAA2AAAAhGkEx4gZwD/49vb29vamPwAAAD9OAAAAAAAAAAFAAQAANgAAAGYmQabjIcE/+Pb29vb2pj8AAAA/XgAAAAAAAAABQQEAADYAAAAS1ysLT1rCP/j29vb29qY/AAAAP14AAAAAAAAAAUIBAAA2AAAAwIcWcLqSwz/49vb29vamPwAAAD9tAAAAAAAAAAFDAQAANgAAADYsr1o2+8Q/eHV1dXV1pT8AAAA/bQAAAAAAAAABRAEAADYAAADk3Jm/oTPGP3h1dXV1daU/AAAAP30AAAAAAAAAAUUBAAA2AAAAqpOt4QRUxz/w8/Pz8/OjPwAAAD99AAAAAAAAAAFGAQAANgAAACQ4RsyAvMg/MDMzMzMzoz8AAAA/jAAAAAAAAAABRwEAADYAAADQ6DAx7PTJP3BycnJycqI/AAAAP5wAAAAAAAAAAUgBAAA2AAAAFIF3oXiNyz+wsbGxsbGhPwAAAD+cAAAAAAAAAAFJAQAANgAAAKYrOUns3cw/6PDw8PDwoD8AAAA/nAAAAAAAAAABSgEAADYAAAC2ty0/iabOP+De3t7e3p4/AAAAP6wAAAAAAAAAAUsBAAA2AAAA1578O5dD0D9QXV1dXV2dPwAAAD+7AAAAAAAAAAFMAQAANgAAANJhYtjpM9E/4Nvb29vbmz8AAAA/uwAAAAAAAAABTQEAADYAAADap1xTOBjSP+Db29vb25s/AAAAP7sAAAAAAAAAAU4BAAA2AAAA4u1Wzob80j/g29vb29ubPwAAAD/LAAAAAAAAAAFPAQAANgAAABG9DuXIvNM/4Nvb29vbmz8AAAA/ywAAAAAAAAABUAEAADYAAABbku+4AmXUP+Db29vb25s/AAAAP9sAAAAAAAAAAVEBAAA2AAAApGfQjDwN1T/g29vb29ubPwAAAD/qAAAAAAAAAAFSAQAANgAAAAdD2h1undU/4Nvb29vbmz8AAAA/6gAAAAAAAAABUwEAADYAAABrHuSuny3WP+De3t7e3p4/AAAAP/oAAAAAAAAAAVQBAAA2AAAAzvntP9G91j8wMDAwMDCgPwAAAD/6AAAAAAAAAAFVAQAANgAAADHV99ACTtc/6PDw8PDwoD8AAAA/CQEAAAAAAAABVgEAADYAAACiM5ZAMNLXP+jw8PDw8KA/AAAAPwkBAAAAAAAAAVcBAAA2AAAABg+g0WFi2D+wsbGxsbGhPwAAAD8ZAQAAAAAAAAFYAQAANgAAAHZtPkGP5tg/sLGxsbGxoT8AAAA/GQEAAAAAAAABWQEAADYAAADaSEjSwHbZP7CxsbGxsaE/AAAAPykBAAAAAAAAAVoBAAA2AAAAPSRSY/IG2j+wsbGxsbGhPwAAAD8pAQAAAAAAAAFbAQAANgAAAK6C8NIfi9o/sLGxsbGxoT8AAAA/OAEAAAAAAAABXAEAADYAAAAE22WFVSfbP3BycnJycqI/AAAAPzgBAAAAAAAAAV0BAAA2AAAAdDkE9YKr2z9wcnJycnKiPwAAAD9IAQAAAAAAAAFeAQAANgAAANgUDoa0O9w/cHJycnJyoj8AAAA/SAEAAAAAAAABXwEAADYAAAAi6u5Z7uPcP/Dz8/Pz86M/AAAAP1gBAAAAAAAAAWABAAA2AAAAhMX46h903T+wtLS0tLSkPwAAAD9YAQAAAAAAAAFhAQAANgAAANodbp1VEN4/MDY2NjY2pj8AAAA/ZwEAAAAAAAABYgEAADYAAAAyduNPi6zePzA2NjY2NqY/AAAAP2cBAAAAAAAAAWMBAAA2AAAAbsgvRclg3z/49vb29vamPwAAAD93AQAAAAAAAAFkAQAANgAAAMQgpff+/N8/+Pb29vb2pj8AAAA/dwEAAAAAAAABZQEAADYAAACAuXh2nljgP/j29vb29qY/AAAAP4YBAAAAAAAAAWYBAAA2AAAAMaf9Preg4D/49vb29vamPwAAAD+GAQAAAAAAAAFnAQAANgAAAOOUggfQ6OA/+Pb29vb2pj8AAAA/lgEAAAAAAAABaAEAADYAAAAcxFG/5irhP/j29vb29qY/AAAAP5YBAAAAAAAAAWkBAAA2AAAAYXa1Vflg4T/49vb29vamPwAAAD+mAQAAAAAAAAFqAQAANgAAAC1qY9sJkeE/+Pb29vb2pj8AAAA/pgEAAAAAAAABawEAADYAAAB/n1tQGLvhPzA2NjY2NqY/AAAAP7UBAAAAAAAAAWwBAAA2AAAAWBaetCTf4T94dXV1dXWlPwAAAD+1AQAAAAAAAAFtAQAANgAAALjOKggv/eE/sLS0tLS0pD8AAAA/xQEAAAAAAAABbgEAADYAAACeyAFLNxXiP/Dz8/Pz86M/AAAAP8UBAAAAAAAAAW8BAAA2AAAAg8LYjT8t4j/w8/Pz8/OjPwAAAD/VAQAAAAAAAAFwAQAANgAAAO/9+b9FP+I/8PPz8/Pzoz8AAAA/1QEAAAAAAAABcQEAADYAAADV99ACTlfiP/Dz8/Pz86M/AAAAP+QBAAAAAAAAAXIBAAA2AAAArm4TZ1p74j/w8/Pz8/OjPwAAAD/kAQAAAAAAAAFzAQAANgAAAA4noLpkmeI/8PPz8/Pzoz8AAAA/BgIAAAAAAAABdAEAADYAAADaGk5AdcniP/Dz8/Pz86M/AAAAPxUCAAAAAAAAAXUBAAA2AAAApQ78xYX54j/w8/Pz8/OjPwAAAD8VAgAAAAAAAAF2AQAANgAAAHECqkuWKeM/8PPz8/Pzoz8AAAA/JQIAAAAAAAABdwEAADYAAAAj8C4Ur3HjPzAzMzMzM6M/AAAAPyUCAAAAAAAAAXgBAAA2AAAAXB/+y8Wz4z8wMzMzMzOjPwAAAD81AgAAAAAAAAF5AQAANgAAAKDRYWLY6eM/sLGxsbGxoT8AAAA/NQIAAAAAAAABegEAADYAAABfQnsJ7SXkP+jw8PDw8KA/AAAAP0QCAAAAAAAAAXsBAAA2AAAAKzYpj/1V5D8wMDAwMDCgPwAAAD9EAgAAAAAAAAF8AQAANgAAAPYp1xQOhuQ/UF1dXV1dnT8AAAA/VAIAAAAAAAABfQEAADYAAABW4mNoGKTkP1BaWlpaWpo/AAAAP1QCAAAAAAAAAX4BAAA2AAAAqBdc3SbO5D9QV1dXV1eXPwAAAD9kAgAAAAAAAAF/AQAANgAAAIGOnkEz8uQ/UFRUVFRUlD8AAAA/ZAIAAAAAAAABgAEAADYAAABniHWEOwrlP8DS0tLS0pI/AAAAP3MCAAAAAAAAAYEBAAA2AAAAx0AC2EUo5T/A0tLS0tKSPwAAAD9zAgAAAAAAAAGCAQAANgAAAKC3RDxSTOU/wNLS0tLSkj8AAAA/gwIAAAAAAAABgwEAADYAAACFsRt/WmTlP8DS0tLS0pI/AAAAP4MCAAAAAAAAAYQBAAA2AAAAa6vywWJ85T/A0tLS0tKSPwAAAD+SAgAAAAAAAAGFAQAANgAAAMtjfxVtmuU/wNLS0tLSkj8AAAA/kgIAAAAAAAABhgEAADYAAACk2sF5eb7lP8DS0tLS0pI/AAAAP6ICAAAAAAAAAYcBAAA2AAAA9g+67ofo5T/A0tLS0tKSPwAAAD+iAgAAAAAAAAGIAQAANgAAAMIDaHSYGOY/wNLS0tLSkj8AAAA/sgIAAAAAAAABiQEAADYAAAAHtssKq07mP1BUVFRUVJQ/AAAAP7ICAAAAAAAAAYoBAAA2AAAAuaNQ08OW5j9QVFRUVFSUPwAAAD/BAgAAAAAAAAGLAQAANgAAAONPi6ze5OY/0NXV1dXVlT8AAAA/wQIAAAAAAAABjAEAADYAAACJunuW+zjnP9DV1dXV1ZU/AAAAP9ECAAAAAAAAAY0BAAA2AAAALiVsgBiN5z/Q1dXV1dWVPwAAAD/RAgAAAAAAAAGOAQAANgAAAEtOEns35+c/0NXV1dXVlT8AAAA/4QIAAAAAAAABjwEAADYAAADjNW6GWEfoP9DV1dXV1ZU/AAAAP+ECAAAAAAAAAZABAAA2AAAA9Nt/onut6D/Q2NjY2NiYPwAAAD/wAgAAAAAAAAGRAQAANgAAAAWCkb6eE+k/0NjY2NjYmD8AAAA/8AIAAAAAAAABkgEAADYAAACdae3Jv3PpP9DY2NjY2Jg/AAAAPwADAAAAAAAAAZMBAAA2AAAAu5KTxN7N6T/Q2NjY2NiYPwAAAD8PAwAAAAAAAAGUAQAANgAAAGyAGI33Feo/0NjY2NjYmD8AAAA/DwMAAAAAAAABlQEAADYAAAAr8TE0DFLqP9DY2NjY2Jg/AAAAPw8DAAAAAAAAAZYBAAA2AAAA3d62/CSa6j/Q2NjY2NiYPwAAAD8fAwAAAAAAAAGXAQAANgAAAJxP0KM51uo/UFdXV1dXlz8AAAA/HwMAAAAAAAABmAEAADYAAADuhMgYSADrP9DV1dXV1ZU/AAAAPy8DAAAAAAAAAZkBAAA2AAAATj1VbFIe6z9QVFRUVFSUPwAAAD8vAwAAAAAAAAGaAQAANgAAAKByTeFgSOs/UFFRUVFRkT8AAAA/PgMAAAAAAAABmwEAADYAAAB56Y9FbWzrP1BRUVFRUZE/AAAAPz4DAAAAAAAAAZwBAAA2AAAARd09y32c6z+gn5+fn5+PPwAAAD9OAwAAAAAAAAGdAQAANgAAAKSVyh6Iuus/gJycnJycjD8AAAA/TgMAAAAAAAABngEAADYAAAADTldyktjrP4CcnJycnIw/AAAAP14DAAAAAAAAAZ8BAAA2AAAAcIl4pJjq6z+AnJycnJyMPwAAAD9eAwAAAAAAAAGgAQAANgAAAGMG5MWc9us/gJycnJycjD8AAAA/bQMAAAAAAAABoQEAADYAAADcxJnWnvzrP6CZmZmZmYk/AAAAP20DAAAAAAAAAaIBAAA2AAAAVoNP56AC7D+gmZmZmZmJPwAAAD99AwAAAAAAAAGjAQAANgAAAEkAuwilDuw/oJmZmZmZiT8AAAA/jAMAAAAAAAABpAEAADYAAADCvnAZpxTsP4CWlpaWloY/AAAAP4wDAAAAAAAAAaUBAAA2AAAAPH0mKqka7D+AlpaWlpaGPwAAAD+cAwAAAAAAAAGmAQAANgAAAC/6kUutJuw/gJaWlpaWhj8AAAA/nAMAAAAAAAABpwEAADYAAACbNbN9szjsP4CWlpaWloY/AAAAP6wDAAAAAAAAAagBAAA2AAAAjrIen7dE7D+AlpaWlpaGPwAAAD+sAwAAAAAAAAGpAQAANgAAAIEvisC7UOw/gJaWlpaWhj8AAAA/uwMAAAAAAAABqgEAADYAAACBL4rAu1DsP4CTk5OTk4M/AAAAP7sDAAAAAAAAAasBAAA2AAAACHHUr7lK7D+Ak5OTk5ODPwAAAD8JBAAAAAAAAAGsAQAANgAAAKi4R1yvLOw/gJOTk5OTgz8AAAA/CQQAAAAAAAABrQEAADYAAABjBuTFnPbrP4CTk5OTk4M/AAAAPyYEAAAAAAAAAa4BAAA2AAAAKtcUDoa06z+AkJCQkJCAPwAAAD8mBAAAAAAAAAGvAQAANgAAAGxm+2ZxeOs/ABsbGxsbez8AAAA/NgQAAAAAAAABsAEAADYAAACt9eG/XDzrPwAbGxsbG3s/AAAAPzYEAAAAAAAAAbEBAAA2AAAA4QE0OkwM6z8AGxsbGxt7PwAAAD9FBAAAAAAAAAGyAQAANgAAAJ5VEF76Y9E/8PDw8PDwyD8AAAA/AAAAAAAAAAABswEAADYAAACR0nt//m/RP/Dw8PDw8Mg/AAAAPwAAAAAAAAAAAbQBAAA2AAAAhE/noAJ80T/w8PDw8PDIPwAAAD8PAAAAAAAAAAG1AQAANgAAAGpJvuMKlNE/8PDw8PDwyD8AAAA/PgAAAAAAAAABtgEAADYAAABCwABIF7jRP/Dw8PDw8Mg/AAAAPz4AAAAAAAAAAbcBAAA2AAAAATEa7yv00T/w8PDw8PDIPwAAAD9OAAAAAAAAAAG4AQAANgAAAIyV4RtRYNI/8PDw8PDwyD8AAAA/TgAAAAAAAAABuQEAADYAAAD883+LfuTSP/Dw8PDw8Mg/AAAAP14AAAAAAAAAAboBAAA2AAAAUkz1PbSA0z/AwMDAwMDIPwAAAD9eAAAAAAAAAAG7AQAANgAAAI+eQTPyNNQ/wMDAwMDAyD8AAAA/bQAAAAAAAAABvAEAADYAAAC+bflJNPXUP8DAwMDAwMg/AAAAP20AAAAAAAAAAb0BAAA2AAAAkqehSpMJ1j8wMDAwMDDIPwAAAD99AAAAAAAAAAG+AQAANgAAAFhetWz2Kdc/MDAwMDAwyD8AAAA/fQAAAAAAAAABvwEAADYAAAAtmF1tVT7YP6Cfn5+fn8c/AAAAP4wAAAAAAAAAAcABAAA2AAAAKFvDCagu2T9wb29vb2/HPwAAAD+MAAAAAAAAAAHBAQAANgAAACMeKab6Hto/Dg8PDw8Pxz8AAAA/nAAAAAAAAAABwgEAADYAAABEakzeQOvaPw4PDw8PD8c/AAAAP6wAAAAAAAAAAcMBAAA2AAAAQC2yepPb2z/g3t7e3t7GPwAAAD+sAAAAAAAAAAHEAQAANgAAAGJ51bLZp9w/rq6urq6uxj8AAAA/rAAAAAAAAAABxQEAADYAAACSSI3JG2jdP66urq6ursY/AAAAP7sAAAAAAAAAAcYBAAA2AAAAjAvzZW5Y3j9+fn5+fn7GPwAAAD+7AAAAAAAAAAHHAQAANgAAAGJFm2bNbN8/7u3t7e3txT8AAAA/ywAAAAAAAAAByAEAADYAAADBSF/PiRzgP+7t7e3t7cU/AAAAP8sAAAAAAAAAAckBAAA2AAAAMaf9Preg4D/u7e3t7e3FPwAAAD/bAAAAAAAAAAHKAQAANgAAADbKenzeEuE/7u3t7e3txT8AAAA/6gAAAAAAAAABywEAADYAAACzq63KB4vhP4yNjY2NjcU/AAAAP+oAAAAAAAAAAcwBAAA2AAAAS5MJ1ijr4T+MjY2NjY3FPwAAAD/qAAAAAAAAAAHNAQAANgAAAFw5G/JLUeI/jI2NjY2NxT8AAAA/+gAAAAAAAAABzgEAADYAAACH5VXLZp/iP4yNjY2NjcU/AAAAPwkBAAAAAAAAAc8BAAA2AAAAwBQlg33h4j+MjY2NjY3FPwAAAD8JAQAAAAAAAAHQAQAANgAAAH6FPiqSHeM/jI2NjY2NxT8AAAA/GQEAAAAAAAAB0QEAADYAAAA99lfRplnjP4yNjY2NjcU/AAAAPxkBAAAAAAAAAdIBAAA2AAAACeoFV7eJ4z+MjY2NjY3FPwAAAD8pAQAAAAAAAAHTAQAANgAAANTds9zHueM/jI2NjY2NxT8AAAA/KQEAAAAAAAAB1AEAADYAAAA0lkAw0tfjP15dXV1dXcU/AAAAPzgBAAAAAAAAAdUBAAA2AAAAhss4peAB5D8uLS0tLS3FPwAAAD84AQAAAAAAAAHWAQAANgAAAPMGWtfmE+Q/Li0tLS0txT8AAAA/SAEAAAAAAAAB1wEAADYAAABSv+Yq8THkP87MzMzMzMQ/AAAAP0gBAAAAAAAAAdgBAAA2AAAARTxSTPU95D9sbGxsbGzEPwAAAD9YAQAAAAAAAAHZAQAANgAAADi5vW35SeQ/PDw8PDw8xD8AAAA/WAEAAAAAAAAB2gEAADYAAACyd3N++0/kPwoMDAwMDMQ/AAAAP2cBAAAAAAAAAdsBAAA2AAAAKzYpj/1V5D8KDAwMDAzEPwAAAD9nAQAAAAAAAAHcAQAANgAAACs2KY/9VeQ/3Nvb29vbwz8AAAA/dwEAAAAAAAAB3QEAADYAAAArNimP/VXkP6yrq6urq8M/AAAAP+kBAAAAAAAAAd4BAAA2AAAAKzYpj/1V5D96e3t7e3vDPwAAAD/4AQAAAAAAAAHfAQAANgAAALJ3c377T+Q/ent7e3t7wz8AAAA/+AEAAAAAAAAB4AEAADYAAAA4ub1t+UnkP3p7e3t7e8M/AAAAP/gBAAAAAAAAAeEBAAA2AAAAzH2cO/M35D9KS0tLS0vDPwAAAD8IAgAAAAAAAAHiAQAANgAAAHlIpMbkDeQ/HBsbGxsbwz8AAAA/GAIAAAAAAAAB4wEAADYAAAABMRrvK/TRP3Bvb29vb+E/AAAAPwAAAAAAAAAAAeQBAAA2AAAA5yrxMTQM0j9jY2NjY2PhPwAAAD8AAAAAAAAAAAHlAQAANgAAAMChM5ZAMNI/Y2NjY2Nj4T8AAAA/EAAAAAAAAAAB5gEAADYAAACZGHb6TFTSP1hXV1dXV+E/AAAAPxAAAAAAAAAAAecBAAA2AAAAZAwkgF2E0j9YV1dXV1fhPwAAAD8fAAAAAAAAAAHoAQAANgAAAAl3FGp62NI/WFdXV1dX4T8AAAA/HwAAAAAAAAAB6QEAADYAAAC7ZJkykyDTP0tLS0tLS+E/AAAAPy8AAAAAAAAAAeoBAAA2AAAAUkz1PbSA0z9LS0tLS0vhPwAAAD8vAAAAAAAAAAHrAQAANgAAAAQ6egbNyNM/S0tLS0tL4T8AAAA/PwAAAAAAAAAB7AEAADYAAACopGrw6RzUP0tLS0tLS+E/AAAAPz8AAAAAAAAAAe0BAAA2AAAAQYzG+wp91D9LS0tLS0vhPwAAAD9OAAAAAAAAAAHuAQAANgAAALHqZGs4AdU/S0tLS0tL4T8AAAA/TgAAAAAAAAAB7wEAADYAAAAiSQPbZYXVP0tLS0tLS+E/AAAAP14AAAAAAAAAAfABAAA2AAAAhSQNbJcV1j9wb29vb2/hPwAAAD9eAAAAAAAAAAHxAQAANgAAANt8gh7NsdY/fHt7e3t74T8AAAA/bgAAAAAAAAAB8gEAADYAAAAXz84TC2bXP4eHh4eHh+E/AAAAP24AAAAAAAAAAfMBAAA2AAAAbSdExkAC2D+Hh4eHh4fhPwAAAD+MAAAAAAAAAAH0AQAANgAAAJ72+9yCwtg/h4eHh4eH4T8AAAA/jAAAAAAAAAAB9QEAADYAAADAQh8VyY7ZP4eHh4eHh+E/AAAAP5wAAAAAAAAAAfYBAAA2AAAACBgA6QI32j+Hh4eHh4fhPwAAAD+cAAAAAAAAAAH3AQAANgAAAERqTN5A69o/h4eHh4eH4T8AAAA/qwAAAAAAAAAB+AEAADYAAACOPy2yepPbP4eHh4eHh+E/AAAAP7sAAAAAAAAAAfkBAAA2AAAA5JeiZLAv3D+Hh4eHh4fhPwAAAD+7AAAAAAAAAAH6AQAANgAAACLq7lnu49w/h4eHh4eH4T8AAAA/uwAAAAAAAAAB+wEAADYAAACExfjqH3TdP4eHh4eHh+E/AAAAP8sAAAAAAAAAAfwBAAA2AAAA2h1unVUQ3j+Hh4eHh4fhPwAAAD/aAAAAAAAAAAH9AQAANgAAADJ240+LrN4/lJOTk5OT4T8AAAA/2gAAAAAAAAAB/gEAADYAAAB8S8QjxVTfP5STk5OTk+E/AAAAP9oAAAAAAAAAAf8BAAA2AAAA0KM51vrw3z+gn5+fn5/hPwAAAD/qAAAAAAAAAAEAAgAANgAAABR+V0SYRuA/oJ+fn5+f4T8AAAA/+gAAAAAAAAABAQIAADYAAAA+KpIds5TgP6Cfn5+fn+E/AAAAP/oAAAAAAAAAAQICAAA2AAAA45SCB9Do4D+gn5+fn5/hPwAAAD8JAQAAAAAAAAEDAgAANgAAAKMFnK7kJOE/oJ+fn5+f4T8AAAA/CQEAAAAAAAABBAIAADYAAABU8yB3/WzhP6Cfn5+fn+E/AAAAPwkBAAAAAAAAAQUCAAA2AAAABuGlPxa14T+gn5+fn5/hPwAAAD8ZAQAAAAAAAAEGAgAANgAAAD4Qdfcs9+E/oJ+fn5+f4T8AAAA/KAEAAAAAAAABBwIAADYAAAD8gI6eQTPiP6Cfn5+fn+E/AAAAPygBAAAAAAAAAQgCAAA2AAAAu/GnRVZv4j+gn5+fn5/hPwAAAD84AQAAAAAAAAEJAgAANgAAAIflVctmn+I/oJ+fn5+f4T8AAAA/OAEAAAAAAAABCgIAADYAAADnneIecb3iP6Cfn5+fn+E/AAAAP0gBAAAAAAAAAQsCAAA2AAAAwBQlg33h4j+gn5+fn5/hPwAAAD9IAQAAAAAAAAEMAgAANgAAACtQRrWD8+I/oJ+fn5+f4T8AAAA/VwEAAAAAAAABDQIAADYAAAARSh34iwvjP6Cfn5+fn+E/AAAAP1cBAAAAAAAAAQ4CAAA2AAAAfoU+KpId4z+Uk5OTk5PhPwAAAD9nAQAAAAAAAAEPAgAANgAAAOvAX1yYL+M/lJOTk5OT4T8AAAA/ZwEAAAAAAAABEAIAADYAAADePct9nDvjP5STk5OTk+E/AAAAP3cBAAAAAAAAARECAAA2AAAA0bo2n6BH4z+Uk5OTk5PhPwAAAD93AQAAAAAAAAESAgAANgAAAD32V9GmWeM/lJOTk5OT4T8AAAA/hgEAAAAAAAABEwIAADYAAAAj8C4Ur3HjP4eHh4eHh+E/AAAAP4YBAAAAAAAAARQCAAA2AAAA/GZxeLuV4z98e3t7e3vhPwAAAD+WAQAAAAAAAAEVAgAANgAAAE+cae3Jv+M/cG9vb29v4T8AAAA/lgEAAAAAAAABFgIAADYAAACg0WFi2OnjP0tLS0tLS+E/AAAAP6UBAAAAAAAAARcCAAA2AAAA8wZa1+YT5D8bGxsbGxvhPwAAAD+lAQAAAAAAAAEYAgAANgAAACs2KY/9VeQ/9/b29vb24D8AAAA/tQEAAAAAAAABGQIAADYAAAD2KdcUDobkP9/e3t7e3uA/AAAAP7UBAAAAAAAAARoCAAA2AAAAtZrwuyLC5D+7urq6urrgPwAAAD/FAQAAAAAAAAEbAgAANgAAAAjQ6DAx7OQ/l5aWlpaW4D8AAAA/xQEAAAAAAAABHAIAADYAAADUw5a2QRzlP39+fn5+fuA/AAAAP9QBAAAAAAAAAR0CAAA2AAAAJ/mOK1BG5T9zcnJycnLgPwAAAD/UAQAAAAAAAAEeAgAANgAAAP9v0Y9cauU/Z2ZmZmZm4D8AAAA/5AEAAAAAAAABHwIAADYAAABeKF7jZojlP1paWlpaWuA/AAAAP+QBAAAAAAAAASACAAA2AAAAvuDqNnGm5T9PTk5OTk7gPwAAAD/0AQAAAAAAAAEhAgAANgAAALFdVlh1suU/T05OTk5O4D8AAAA/9AEAAAAAAAABIgIAADYAAACk2sF5eb7lP0NCQkJCQuA/AAAAPwMCAAAAAAAAASMCAAA2AAAAl1ctm33K5T9DQkJCQkLgPwAAAD8DAgAAAAAAAAEkAgAANgAAAIrUmLyB1uU/Q0JCQkJC4D8AAAA/EwIAAAAAAAABJQIAADYAAACK1Ji8gdblPzY2NjY2NuA/AAAAPyICAAAAAAAAASYCAAA2AAAAA5NOzYPc5T8rKioqKirgPwAAAD8iAgAAAAAAAAEnAgAANgAAAPYPuu6H6OU/Hh4eHh4e4D8AAAA/MgIAAAAAAAABKAIAADYAAABwzm//ie7lPxISEhISEuA/AAAAPzICAAAAAAAAASkCAAA2AAAAY0vbII765T/c29vb29vfPwAAAD8yAgAAAAAAAAEqAgAANgAAANwJkTGQAOY/lJOTk5OT3z8AAAA/QgIAAAAAAAABKwIAADYAAADPhvxSlAzmP2RjY2NjY98/AAAAP0ICAAAAAAAAASwCAAA2AAAASUWyY5YS5j8cGxsbGxvfPwAAAD9RAgAAAAAAAAEtAgAANgAAALSA05WcJOY/vLq6urq63j8AAAA/YQIAAAAAAAABLgIAADYAAACn/T63oDDmP4qKioqKit4/AAAAP2ECAAAAAAAAAS8CAAA2AAAAp/0+t6Aw5j9CQkJCQkLePwAAAD9xAgAAAAAAAAEwAgAANgAAACG89MeiNuY/KioqKioq3j8AAAA/cQIAAAAAAAABMQIAADYAAACaeqrYpDzmP/r5+fn5+d0/AAAAP4ACAAAAAAAAATICAAA2AAAAmnqq2KQ85j/KycnJycndPwAAAD+AAgAAAAAAAAEzAgAANgAAAI33FfqoSOY/mpmZmZmZ3T8AAAA/kAIAAAAAAAABNAIAADYAAACN9xX6qEjmP2ppaWlpad0/AAAAP5ACAAAAAAAAATUCAAA2AAAAjfcV+qhI5j8iISEhISHdPwAAAD+eAgAAAAAAAAE2AgAANgAAAAe2ywqrTuY/CgkJCQkJ3T8AAAA/ngIAAAAAAAABNwIAADYAAAAHtssKq07mP/Dw8PDw8Nw/AAAAP64CAAAAAAAAATgCAAA2AAAAB7bLCqtO5j/CwMDAwMDcPwAAAD+uAgAAAAAAAAE5AgAANgAAAAe2ywqrTuY/kpCQkJCQ3D8AAAA/vgIAAAAAAAABOgIAADYAAAAHtssKq07mP2BgYGBgYNw/AAAAP74CAAAAAAAAATsCAAA2AAAAFDlg6aZC5j8yMDAwMDDcPwAAAD/NAgAAAAAAAAE8AgAANgAAAKf9PregMOY/6Ofn5+fn2z8AAAA/zQIAAAAAAAABPQIAADYAAAA8wh2Fmh7mP6Cfn5+fn9s/AAAAP90CAAAAAAAAAT4CAAA2AAAAY0vbII765T9YV1dXV1fbPwAAAD/dAgAAAAAAAAE/AgAANgAAAIrUmLyB1uU/+Pb29vb22j8AAAA/7QIAAAAAAAABQAIAADYAAAB4LoegXnDlP2ZmZmZmZto/AAAAP/wCAAAAAAAAAUECAAA2AAAAur1t+Uk05T8IBgYGBgbaPwAAAD/8AgAAAAAAAAFCAgAANgAAAO7Jv3M5BOU/vr29vb292T8AAAA/DAMAAAAAAAABQwIAADYAAACblMf+KtrkP3Z1dXV1ddk/AAAAPwwDAAAAAAAAAUQCAAA2AAAASV/PiRyw5D9GRUVFRUXZPwAAAD8bAwAAAAAAAAFFAgAANgAAAPYp1xQOhuQ/LC0tLS0t2T8AAAA/GwMAAAAAAAABRgIAADYAAACl9N6f/1vkPxYVFRUVFdk/AAAAPysDAAAAAAAAAUcCAAA2AAAAUr/mKvEx5D/k5OTk5OTYPwAAAD8rAwAAAAAAAAFIAgAANgAAAACK7rXiB+Q/zszMzMzM2D8AAAA/OwMAAAAAAAABSQIAADYAAACtVPZA1N3jP7a0tLS0tNg/AAAAPzsDAAAAAAAAAUoCAAA2AAAAaaKSqsGn4z+cnJycnJzYPwAAAD9KAwAAAAAAAAFLAgAANgAAADBzw/KqZeM/VFRUVFRU2D8AAAA/SgMAAAAAAAABTAIAADYAAAB+hT4qkh3jP1RUVFRUVNg/AAAAP1oDAAAAAAAAAU0CAAA2AAAA2hpOQHXJ4j8mJCQkJCTYPwAAAD9qAwAAAAAAAAFOAgAANgAAADWwXVZYdeI/DAwMDAwM2D8AAAA/agMAAAAAAAABTwIAADYAAAAkCkw6NQ/iP9zb29vb29c/AAAAP2oDAAAAAAAAAVACAAA2AAAAIOfO/A2d4T/c29vb29vXPwAAAD95AwAAAAAAAAFRAgAANgAAAKMFnK7kJOE/xMPDw8PD1z8AAAA/eQMAAAAAAAABUgIAADYAAAAkJGlgu6zgP6yrq6urq9c/AAAAP4kDAAAAAAAAAVMCAAA2AAAAgLl4dp5Y4D+sq6urq6vXPwAAAD+YAwAAAAAAAAFUAgAANgAAANtOiIyBBOA/rKurq6ur1z8AAAA/mAMAAAAAAAABVQIAADYAAABIP3Kp1YTfP6yrq6urq9c/AAAAP6gDAAAAAAAAAVYCAAA2AAAAyl0/W6wM3z+sq6urq6vXPwAAAD+oAwAAAAAAAAFXAgAANgAAAD75dy6HoN4/rKurq6ur1z8AAAA/uAMAAAAAAAABWAIAADYAAACylLABYjTeP6yrq6urq9c/AAAAP7gDAAAAAAAAAVkCAAA2AAAANrN9szi83T+sq6urq6vXPwAAAD/HAwAAAAAAAAFaAgAANgAAAKxOtoYTUN0/rKurq6ur1z8AAAA/xwMAAAAAAAABWwIAADYAAAAi6u5Z7uPcP6yrq6urq9c/AAAAP9cDAAAAAAAAAVwCAAA2AAAAsItQ6sBf3D+sq6urq6vXPwAAAD/XAwAAAAAAAAFdAgAANgAAAEAtsnqT29s/rKurq6ur1z8AAAA/5wMAAAAAAAABXgIAADYAAADcUajpYUvbP6yrq6urq9c/AAAAP+cDAAAAAAAAAV8CAAA2AAAAhvkyNyyv2j+sq6urq6vXPwAAAD/2AwAAAAAAAAFgAgAANgAAADChvYT2Eto/rKurq6ur1z8AAAA/9gMAAAAAAAABYQIAADYAAADaSEjSwHbZP6yrq6urq9c/AAAAPwYEAAAAAAAAAWICAAA2AAAAkHNn/obO2D+sq6urq6vXPwAAAD8GBAAAAAAAAAFjAgAANgAAAC2YXW1VPtg/rKurq6ur1z8AAAA/FQQAAAAAAAABZAIAADYAAACiM5ZAMNLXP6yrq6urq9c/AAAAPxUEAAAAAAAAAWUCAAA2AAAAMdX30AJO1z+sq6urq6vXPwAAAD8lBAAAAAAAAAFmAgAANgAAAKdwMKTd4dY/rKurq6ur1z8AAAA/JQQAAAAAAAABZwIAADYAAAAcDGl3uHXWP6yrq6urq9c/AAAAPzUEAAAAAAAAAWgCAAA2AAAAeKF4jZsh1j+sq6urq6vXPwAAAD9EBAAAAAAAAAFpAgAANgAAANM2iKN+zdU/rKurq6ur1z8AAAA/RAQAAAAAAAABagIAADYAAAAiSQPbZYXVP6yrq6urq9c/AAAAP0QEAAAAAAAAAWsCAAA2AAAAfd4S8Ugx1T+sq6urq6vXPwAAAD9UBAAAAAAAAAFsAgAANgAAAMvwjSgw6dQ/rKurq6ur1z8AAAA/VAQAAAAAAAABbQIAADYAAABBjMb7Cn3UP6yrq6urq9c/AAAAP2QEAAAAAAAAAW4CAAA2AAAAqKRq8Okc1D+sq6urq6vXPwAAAD9kBAAAAAAAAAFvAgAANgAAADhGzIC8mNM/rKurq6ur1z8AAAA/cwQAAAAAAAABcAIAADYAAAC7ZJkykyDTP5STk5OTk9c/AAAAP3MEAAAAAAAAAXECAAA2AAAAPYNm5Gmo0j+Uk5OTk5PXPwAAAD+DBAAAAAAAAAFyAgAANgAAAMChM5ZAMNI/lJOTk5OT1z8AAAA/gwQAAAAAAAABcwIAADYAAABCwABIF7jRP5STk5OTk9c/AAAAP5IEAAAAAAAAAXQCAAA2AAAAq9ikPPZX0T+Uk5OTk5PXPwAAAD+SBAAAAAAAAAF1AgAANgAAAPnqH3TdD9E/lJOTk5OT1z8AAAA/ogQAAAAAAAABdgIAADYAAABVgC+KwLvQP5STk5OTk9c/AAAAP7YEAAAAAAAAAXcCAAA2AAAAo5Kqwadz0D+Uk5OTk5PXPwAAAD/GBAAAAAAAAAF4AgAANgAAAMobaF2bT9A/lJOTk5OT1z8AAAA/xgQAAAAAAAABeQIAADYAAADwpCX5jivQP5STk5OTk9c/AAAAP9UEAAAAAAAAAXoCAAA2AAAAFy7jlIIH0D+Uk5OTk5PXPwAAAD/VBAAAAAAAAAF7AgAANgAAAEhi7+b89s8/lJOTk5OT1z8AAAA/5QQAAAAAAAABfAIAADYAAABkaBik9N7PP5STk5OTk9c/AAAAP/UEAAAAAAAAAX0CAAA2AAAAfm5BYezGzz+sq6urq6vXPwAAAD8EBQAAAAAAAAF+AgAANgAAAJh0ah7krs8/rKurq6ur1z8AAAA/BAUAAAAAAAABfwIAADYAAADMgLyY037PP8TDw8PDw9c/AAAAPwQFAAAAAAAAAYACAAA2AAAA5oblVctmzz/c29vb29vXPwAAAD8UBQAAAAAAAAGBAgAANgAAADSZYI2yHs8/DAwMDAwM2D8AAAA/IwUAAAAAAAABggIAADYAAACcsQSCkb7OPzw8PDw8PNg/AAAAPyMFAAAAAAAAAYMCAAA2AAAABsqodnBezj9ubGxsbGzYPwAAAD8zBQAAAAAAAAGEAgAANgAAAIjodShH5s0/nJycnJyc2D8AAAA/MwUAAAAAAAABhQIAADYAAADwABodJobNP87MzMzMzNg/AAAAP0MFAAAAAAAAAYYCAAA2AAAAPhOVVA0+zT/+/Pz8/PzYPwAAAD9DBQAAAAAAAAGHAgAANgAAAHIf5878Dc0/RkVFRUVF2T8AAAA/UgUAAAAAAAABiAIAADYAAACmKzlJ7N3MP15dXV1dXdk/AAAAP1IFAAAAAAAAAYkCAAA2AAAA3DeLw9utzD92dXV1dXXZPwAAAD9iBQAAAAAAAAGKAgAANgAAANw3i8Pbrcw/jo2NjY2N2T8AAAA/YgUAAAAAAAABiwIAADYAAADcN4vD263MP769vb29vdk/AAAAP3IFAAAAAAAAAYwCAAA2AAAA3DeLw9utzD/W1dXV1dXZPwAAAD+BBQAAAAAAAAGNAgAANgAAANw3i8Pbrcw/7u3t7e3t2T8AAAA/kQUAAAAAAAABjgIAADYAAADcN4vD263MPwgGBgYGBto/AAAAP6AFAAAAAAAAAY8CAAA2AAAA3DeLw9utzD82NjY2NjbaPwAAAD+wBQAAAAAAAAGQAgAANgAAANw3i8Pbrcw/ZmZmZmZm2j8AAAA/sAUAAAAAAAABkQIAADYAAADCMWIG5MXMP5iWlpaWlto/AAAAP7AFAAAAAAAAAZICAAA2AAAAwjFiBuTFzD+wrq6urq7aPwAAAD/ABQAAAAAAAAGTAgAANgAAAMIxYgbkxcw/4N7e3t7e2j8AAAA/wAUAAAAAAAABlAIAADYAAADCMWIG5MXMPw4PDw8PD9s/AAAAP88FAAAAAAAAAZUCAAA2AAAApis5SezdzD9APz8/Pz/bPwAAAD/PBQAAAAAAAAGWAgAANgAAAIwlEIz09cw/cG9vb29v2z8AAAA/3wUAAAAAAAABlwIAADYAAAByH+fO/A3NP6Cfn5+fn9s/AAAAP98FAAAAAAAAAZgCAAA2AAAAch/nzvwNzT/Qz8/Pz8/bPwAAAD/vBQAAAAAAAAGZAgAANgAAAHIf5878Dc0/6Ofn5+fn2z8AAAA/7wUAAAAAAAABmgIAADYAAAByH+fO/A3NPwAAAAAAANw/AAAAP/4FAAAAAAAAAZsCAAA2AAAAWBm+EQUmzT8YGBgYGBjcPwAAAD/+BQAAAAAAAAGcAgAANgAAAD4TlVQNPs0/GBgYGBgY3D8AAAA/DgYAAAAAAAABnQIAADYAAAA+E5VUDT7NP0hISEhISNw/AAAAPw4GAAAAAAAAAZ4CAAA2AAAACgdD2h1uzT96eHh4eHjcPwAAAD8dBgAAAAAAAAGfAgAANgAAAAoHQ9odbs0/qKioqKio3D8AAAA/HQYAAAAAAAABoAIAADYAAADwABodJobNP9rY2NjY2Nw/AAAAPy0GAAAAAAAAAaECAAA2AAAAvPTHoja2zT8KCQkJCQndPwAAAD8tBgAAAAAAAAGiAgAANgAAALz0x6I2ts0/UlFRUVFR3T8AAAA/PQYAAAAAAAABowIAADYAAACi7p7lPs7NP5qZmZmZmd0/AAAAPz0GAAAAAAAAAaQCAAA2AAAAbuJMa0/+zT/i4eHh4eHdPwAAAD9MBgAAAAAAAAGlAgAANgAAAFTcI65XFs4/KioqKioq3j8AAAA/TAYAAAAAAAABpgIAADYAAAA61vrwXy7OP3RycnJyct4/AAAAP1wGAAAAAAAAAacCAAA2AAAA6sN/uXh2zj/s6urq6urePwAAAD9sBgAAAAAAAAGoAgAANgAAALa3LT+Jps4/TEtLS0tL3z8AAAA/bAYAAAAAAAABqQIAADYAAACCq9vEmdbOP9zb29vb298/AAAAP3sGAAAAAAAAAaoCAAA2AAAAaKWyB6Luzj8eHh4eHh7gPwAAAD97BgAAAAAAAAGrAgAANgAAADSZYI2yHs8/T05OTk5O4D8AAAA/iwYAAAAAAAABrAIAADYAAAAAjQ4Tw07PP3NycnJycuA/AAAAP4sGAAAAAAAAAa0CAAA2AAAA5oblVctmzz+XlpaWlpbgPwAAAD+aBgAAAAAAAAGuAgAANgAAAMyAvJjTfs8/r66urq6u4D8AAAA/mgYAAAAAAAABrwIAADYAAACyepPb25bPP9PS0tLS0uA/AAAAP6oGAAAAAAAAAbACAAA2AAAAmHRqHuSuzz/s6urq6urgPwAAAD+qBgAAAAAAAAGxAgAANgAAAJh0ah7krs8/9/b29vb24D8AAAA/ugYAAAAAAAABsgIAADYAAACYdGoe5K7PPxsbGxsbG+E/AAAAP7oGAAAAAAAAAbMCAAA2AAAAmHRqHuSuzz8/Pz8/Pz/hPwAAAD/JBgAAAAAAAAG0AgAANgAAAJh0ah7krs8/cG9vb29v4T8AAAA/zgYAAAAAAAABtQIAADYAAACYdGoe5K7PP6urq6urq+E/AAAAP94GAAAAAAAAAbYCAAA2AAAAmHRqHuSuzz/c29vb29vhPwAAAD/eBgAAAAAAAAG3AgAANgAAAJh0ah7krs8/DQwMDAwM4j8AAAA/7gYAAAAAAAABuAIAADYAAACYdGoe5K7PPzEwMDAwMOI/AAAAP+4GAAAAAAAAAbkCAAA2AAAAmHRqHuSuzz9ISEhISEjiPwAAAD/9BgAAAAAAAAG6AgAANgAAAJh0ah7krs8/YWBgYGBg4j8AAAA//QYAAAAAAAABuwIAADYAAAB+bkFh7MbPP2xsbGxsbOI/AAAAPw0HAAAAAAAAAbwCAAA2AAAAZGgYpPTezz+FhISEhITiPwAAAD8NBwAAAAAAAAG9AgAANgAAAEhi7+b89s8/kJCQkJCQ4j8AAAA/HAcAAAAAAAABvgIAADYAAAAKq062hhPQP52cnJycnOI/AAAAPywHAAAAAAAAAb8CAAA2AAAA/Se614of0D+dnJycnJziPwAAAD88BwAAAAAAAAHAAgAANgAAANee/DuXQ9A/nZycnJyc4j8AAAA/PAcAAAAAAAABwQIAADYAAACjkqrBp3PQP52cnJycnOI/AAAAP0sHAAAAAAAAAcICAAA2AAAAb4ZYR7ij0D+dnJycnJziPwAAAD9LBwAAAAAAAAHDAgAANgAAAAZutFLZA9E/qqioqKio4j8AAAA/WwcAAAAAAAABxAIAADYAAACr2KQ89lfRP6qoqKioqOI/AAAAP1sHAAAAAAAAAcUCAAA2AAAAQsAASBe40T+qqKioqKjiPwAAAD9rBwAAAAAAAAHGAgAANgAAANqnXFM4GNI/qqioqKio4j8AAAA/awcAAAAAAAABxwIAADYAAABxj7heWXjSP6qoqKioqOI/AAAAP3oHAAAAAAAAAcgCAAA2AAAACXcUanrY0j+qqKioqKjiPwAAAD96BwAAAAAAAAHJAgAANgAAAKBecHWbONM/qqioqKio4j8AAAA/igcAAAAAAAABygIAADYAAABSTPU9tIDTP6qoqKioqOI/AAAAP5kHAAAAAAAAAcsCAAA2AAAA6jNRSdXg0z+qqKioqKjiPwAAAD+ZBwAAAAAAAAHMAgAANgAAAKikavDpHNQ/qqioqKio4j8AAAA/mQcAAAAAAAABzQIAADYAAABbku+4AmXUP6qoqKioqOI/AAAAP6kHAAAAAAAAAc4CAAA2AAAAGgMJYBeh1D+qqKioqKjiPwAAAD+pBwAAAAAAAAHPAgAANgAAAPN5S8QjxdQ/qqioqKio4j8AAAA/uQcAAAAAAAAB0AIAADYAAADL8I0oMOnUP6qoqKioqOI/AAAAP8gHAAAAAAAAAdECAAA2AAAAsepkazgB1T+dnJycnJziPwAAAD/IBwAAAAAAAAHSAgAANgAAAJfkO65AGdU/kJCQkJCQ4j8AAAA/2AcAAAAAAAAB0wIAADYAAACX5DuuQBnVP4WEhISEhOI/AAAAP6wKAAAAAAAAAdQCAAA2AAAAsepkazgB1T+FhISEhITiPwAAAD+8CgAAAAAAAAHVAgAANgAAAL5t+Uk09dQ/hYSEhISE4j8AAAA/ywoAAAAAAAAB1gIAADYAAABYXrVs9inXP3h4eHh4eOY/AAAAPwAAAAAAAAAAAdcCAAA2AAAAWF61bPYp1z+GhISEhITmPwAAAD8QAAAAAAAAAAHYAgAANgAAAGbhSUvyHdc/nJycnJyc5j8AAAA/HwAAAAAAAAAB2QIAADYAAABzZN4p7hHXP7a0tLS0tOY/AAAAPy8AAAAAAAAAAdoCAAA2AAAAgOdyCOoF1z/OzMzMzMzmPwAAAD8/AAAAAAAAAAHbAgAANgAAAIDncgjqBdc/8vDw8PDw5j8AAAA/PwAAAAAAAAAB3AIAADYAAACNagfn5fnWPxYVFRUVFec/AAAAP04AAAAAAAAAAd0CAAA2AAAAmu2bxeHt1j86OTk5OTnnPwAAAD9OAAAAAAAAAAHeAgAANgAAAKdwMKTd4dY/UlFRUVFR5z8AAAA/XgAAAAAAAAAB3wIAADYAAACncDCk3eHWP3Z1dXV1dec/AAAAP14AAAAAAAAAAeACAAA2AAAAtPPEgtnV1j+OjY2NjY3nPwAAAD9tAAAAAAAAAAHhAgAANgAAAMF2WWHVydY/srGxsbGx5z8AAAA/bQAAAAAAAAAB4gIAADYAAADBdllh1cnWP769vb29vec/AAAAP30AAAAAAAAAAeMCAAA2AAAAwXZZYdXJ1j/KycnJycnnPwAAAD+NAAAAAAAAAAHkAgAANgAAAMF2WWHVydY/1tXV1dXV5z8AAAA/nAAAAAAAAAAB5QIAADYAAADBdllh1cnWP+Lh4eHh4ec/AAAAP6wAAAAAAAAAAeYCAAA2AAAAwXZZYdXJ1j/u7e3t7e3nPwAAAD/LAAAAAAAAAAHnAgAANgAAALTzxILZ1dY/7u3t7e3t5z8AAAA/2wAAAAAAAAAB6AIAADYAAACncDCk3eHWP/r5+fn5+ec/AAAAP9sAAAAAAAAAAekCAAA2AAAAmu2bxeHt1j8GBgYGBgboPwAAAD/qAAAAAAAAAAHqAgAANgAAAHNk3inuEdc/EhISEhIS6D8AAAA/6gAAAAAAAAAB6wIAADYAAABL2yCO+jXXPx4eHh4eHug/AAAAP/oAAAAAAAAAAewCAAA2AAAACkw6NQ9y1z8qKioqKiroPwAAAD/6AAAAAAAAAAHtAgAANgAAAMm8U9wjrtc/REJCQkJC6D8AAAA/CgEAAAAAAAAB7gIAADYAAABtJ0TGQALYP05OTk5OTug/AAAAPwoBAAAAAAAAAe8CAAA2AAAAE5I0sF1W2D9aWlpaWlroPwAAAD8ZAQAAAAAAAAHwAgAANgAAAJ72+9yCwtg/WlpaWlpa6D8AAAA/GQEAAAAAAAAB8QIAADYAAAA13lfooyLZP1paWlpaWug/AAAAPykBAAAAAAAAAfICAAA2AAAAwEIfFcmO2T9aWlpaWlroPwAAAD8pAQAAAAAAAAHzAgAANgAAAD0kUmPyBto/WlpaWlpa6D8AAAA/OQEAAAAAAAAB9AIAADYAAADUC65uE2faP1paWlpaWug/AAAAPzkBAAAAAAAAAfUCAAA2AAAAhvkyNyyv2j9aWlpaWlroPwAAAD9IAQAAAAAAAAH2AgAANgAAACpkIyFJA9s/WlpaWlpa6D8AAAA/SAEAAAAAAAAB9wIAADYAAAD2V9GmWTPbP1paWlpaWug/AAAAP1gBAAAAAAAAAfgCAAA2AAAAmsLBkHaH2z9aWlpaWlroPwAAAD9YAQAAAAAAAAH5AgAANgAAAEywRlmPz9s/Tk5OTk5O6D8AAAA/ZwEAAAAAAAAB+gIAADYAAAD+ncshqBfcP05OTk5OTug/AAAAP2cBAAAAAAAAAfsCAAA2AAAApAi8C8Vr3D9OTk5OTk7oPwAAAD93AQAAAAAAAAH8AgAANgAAAEhzrPXhv9w/Tk5OTk5O6D8AAAA/dwEAAAAAAAAB/QIAADYAAADgWggBAyDdP0RCQkJCQug/AAAAP4cBAAAAAAAAAf4CAAA2AAAAeEJkDCSA3T9EQkJCQkLoPwAAAD+HAQAAAAAAAAH/AgAANgAAAACnKzlJ7N0/REJCQkJC6D8AAAA/lgEAAAAAAAABAAMAADYAAACAiF6HcmTeP0RCQkJCQug/AAAAP5YBAAAAAAAAAQEDAAA2AAAACu0ltJfQ3j9EQkJCQkLoPwAAAD+mAQAAAAAAAAECAwAANgAAAJZR7eC8PN8/REJCQkJC6D8AAAA/pgEAAAAAAAABAwMAADYAAAASMyAv5rTfP0RCQkJCQug/AAAAP7YBAAAAAAAAAQQDAAA2AAAAVQ0+nYMK4D9EQkJCQkLoPwAAAD+2AQAAAAAAAAEFAwAANgAAAJq/oTOWQOA/REJCQkJC6D8AAAA/xQEAAAAAAAABBgMAADYAAABZMLvaqnzgP05OTk5OTug/AAAAP8UBAAAAAAAAAQcDAAA2AAAAJCRpYLus4D9OTk5OTk7oPwAAAD/VAQAAAAAAAAEIAwAANgAAAPAXF+bL3OA/Tk5OTk5O6D8AAAA/1QEAAAAAAAABCQMAADYAAABQ0KM51vrgP05OTk5OTug/AAAAP+QBAAAAAAAAAQoDAAA2AAAAKUfmneIe4T9OTk5OTk7oPwAAAD8TAgAAAAAAAAELAwAANgAAAIn/cvHsPOE/Tk5OTk5O6D8AAAA/EwIAAAAAAAABDAMAADYAAADnt/9E91rhP0RCQkJCQug/AAAAPyMCAAAAAAAAAQ0DAAA2AAAAzbHWh/9y4T9EQkJCQkLoPwAAAD8jAgAAAAAAAAEOAwAANgAAADrt97kFheE/REJCQkJC6D8AAAA/MgIAAAAAAAABDwMAADYAAAAg5878DZ3hPzY2NjY2Nug/AAAAPzICAAAAAAAAARADAAA2AAAAE2Q6HhKp4T82NjY2NjboPwAAAD9CAgAAAAAAAAERAwAANgAAAH+fW1AYu+E/NjY2NjY26D8AAAA/QgIAAAAAAAABEgMAADYAAADs2nyCHs3hPzY2NjY2Nug/AAAAP1ICAAAAAAAAARMDAAA2AAAAWBaetCTf4T82NjY2NjboPwAAAD9SAgAAAAAAAAEUAwAANgAAAEuTCdYo6+E/NjY2NjY26D8AAAA/YQIAAAAAAAABFQMAADYAAAA+EHX3LPfhPzY2NjY2Nug/AAAAP2ECAAAAAAAAARYDAAA2AAAAuM4qCC/94T82NjY2NjboPwAAAD9xAgAAAAAAAAEXAwAANgAAAKtLlikzCeI/NjY2NjY26D8AAAA/cQIAAAAAAAABGAMAADYAAAAkCkw6NQ/iPzY2NjY2Nug/AAAAP4ACAAAAAAAAARkDAAA2AAAAnsgBSzcV4j82NjY2NjboPwAAAD/uAgAAAAAAAAEaAwAANgAAABeHt1s5G+I/NjY2NjY26D8AAAA//QIAAAAAAAABGwMAADYAAAAJBCN9PSfiPyoqKioqKug/AAAAP/0CAAAAAAAAARwDAAA2AAAAg8LYjT8t4j8qKioqKiroPwAAAD8NAwAAAAAAAAEdAwAANgAAAO/9+b9FP+I/Hh4eHh4e6D8AAAA/DQMAAAAAAAABHgMAADYAAADiemXhSUviPx4eHh4eHug/AAAAPx0DAAAAAAAAAR8DAAA2AAAA1ffQAk5X4j8SEhISEhLoPwAAAD8dAwAAAAAAAAEgAwAANgAAAMh0PCRSY+I/EhISEhIS6D8AAAA/LAMAAAAAAAABIQMAADYAAABCM/I0VGniPxISEhISEug/AAAAPywDAAAAAAAAASIDAAA2AAAAu/GnRVZv4j/6+fn5+fnnPwAAAD88AwAAAAAAAAEjAwAANgAAADWwXVZYdeI/7u3t7e3t5z8AAAA/TAMAAAAAAAABJAMAADYAAAA1sF1WWHXiP+Lh4eHh4ec/AAAAP1sDAAAAAAAAASUDAAA2AAAANbBdVlh14j/W1dXV1dXnPwAAAD/oAwAAAAAAAAEmAwAANgAAADWwXVZYdeI/ysnJycnJ5z8AAAA/9wMAAAAAAAABJwMAADYAAAA1sF1WWHXiP769vb29vec/AAAAP/cDAAAAAAAAASgDAAA2AAAANbBdVlh14j+mpaWlpaXnPwAAAD8HBAAAAAAAAAEpAwAANgAAADWwXVZYdeI/mpmZmZmZ5z8AAAA/FwQAAAAAAAABKgMAADYAAAA1sF1WWHXiP4KBgYGBgec/AAAAPyYEAAAAAAAAASsDAAA2AAAANbBdVlh14j9qaWlpaWnnPwAAAD8mBAAAAAAAAAEsAwAANgAAADWwXVZYdeI/RkVFRUVF5z8AAAA/JgQAAAAAAAABLQMAADYAAAA1sF1WWHXiPy4tLS0tLec/AAAAPzYEAAAAAAAAAS4DAAA2AAAANbBdVlh14j/+/Pz8/PzmPwAAAD82BAAAAAAAAAEvAwAANgAAADWwXVZYdeI/2tjY2NjY5j8AAAA/RgQAAAAAAAABMAMAADYAAAA1sF1WWHXiP6qoqKioqOY/AAAAP0YEAAAAAAAAATEDAAA2AAAANbBdVlh14j94eHh4eHjmPwAAAD9VBAAAAAAAAAEyAwAANgAAADWwXVZYdeI/VFRUVFRU5j8AAAA/VQQAAAAAAAABMwMAADYAAAA1sF1WWHXiPzAwMDAwMOY/AAAAP2UEAAAAAAAAATQDAAA2AAAANbBdVlh14j8ZGBgYGBjmPwAAAD9lBAAAAAAAAAE1AwAANgAAADWwXVZYdeI/AAAAAAAA5j8AAAA/dAQAAAAAAAABNgMAADYAAAA1sF1WWHXiP/Xz8/Pz8+U/AAAAP3QEAAAAAAAAATcDAAA2AAAANbBdVlh14j/o5+fn5+flPwAAAD+EBAAAAAAAAAE4AwAANgAAADWwXVZYdeI/3Nvb29vb5T8AAAA/lAQAAAAAAAABOQMAADYAAAA1sF1WWHXiP9HPz8/Pz+U/AAAAP+IEAAAAAAAAAToDAAA2AAAANbBdVlh14j/Ew8PDw8PlPwAAAD8BBQAAAAAAAAE7AwAANgAAALvxp0VWb+I/xMPDw8PD5T8AAAA/EQUAAAAAAAABPAMAADYAAAC78adFVm/iP7e3t7e3t+U/AAAAPyAFAAAAAAAAAT0DAAA2AAAAQjPyNFRp4j+3t7e3t7flPwAAAD9ABQAAAAAAAAE+AwAANgAAAMh0PCRSY+I/t7e3t7e35T8AAAA/nQUAAAAAAAABPwMAADYAAABPtoYTUF3iP7e3t7e3t+U/AAAAP50FAAAAAAAAAUADAAA2AAAAXDkb8ktR4j+3t7e3t7flPwAAAD+tBQAAAAAAAAFBAwAANgAAAOJ6ZeFJS+I/t7e3t7e35T8AAAA/vQUAAAAAAAABQgMAADYAAABpvK/QR0XiP7e3t7e3t+U/AAAAP9wFAAAAAAAAAUMDAAA2AAAA7/35v0U/4j+3t7e3t7flPwAAAD85BgAAAAAAAAFEAwAANgAAAIPC2I0/LeI/t7e3t7e35T8AAAA/OQYAAAAAAAABRQMAADYAAACrS5YpMwniP7e3t7e3t+U/AAAAP0kGAAAAAAAAAUYDAAA2AAAA+V0RYRrB4T+sq6urq6vlPwAAAD9YBgAAAAAAAAFHAwAANgAAAFTzIHf9bOE/oJ+fn5+f5T8AAAA/WAYAAAAAAAABSAMAADYAAACjBZyu5CThP5OTk5OTk+U/AAAAP1gGAAAAAAAAAUkDAAA2AAAA45SCB9Do4D+Tk5OTk5PlPwAAAD9oBgAAAAAAAAFKAwAANgAAACQkaWC7rOA/k5OTk5OT5T8AAAA/eAYAAAAAAAABSwMAADYAAADgcQXKqHbgP5OTk5OTk+U/AAAAP3gGAAAAAAAAAUwDAAA2AAAAjTwNVZpM4D+Tk5OTk5PlPwAAAD+HBgAAAAAAAAFNAwAANgAAAC6EgAGQLuA/k5OTk5OT5T8AAAA/hwYAAAAAAAABTgMAADYAAABVDT6dgwrgP5OTk5OTk+U/AAAAP4cGAAAAAAAAAU8DAAA2AAAA6qlik/LY3z+Tk5OTk5PlPwAAAD+XBgAAAAAAAAFQAwAANgAAADi83crZkN8/k5OTk5OT5T8AAAA/lwYAAAAAAAABUQMAADYAAABuyC9FyWDfP6Cfn5+fn+U/AAAAP6YGAAAAAAAAAVIDAAA2AAAAvNqqfLAY3z+3t7e3t7flPwAAAD+2BgAAAAAAAAFTAwAANgAAACTzTnGPuN4/xMPDw8PD5T8AAAA/tgYAAAAAAAABVAMAADYAAACylLABYjTeP9HPz8/Pz+U/AAAAP7YGAAAAAAAAAVUDAAA2AAAARDYSkjSw3T/18/Pz8/PlPwAAAD/GBgAAAAAAAAFWAwAANgAAAOzdnN/+E90/AAAAAAAA5j8AAAA/xgYAAAAAAAABVwMAADYAAACWhSctyXfcPwwMDAwMDOY/AAAAP9UGAAAAAAAAAVgDAAA2AAAATLBGWY/P2z8ZGBgYGBjmPwAAAD/VBgAAAAAAAAFZAwAANgAAAATbZYVVJ9s/JCQkJCQk5j8AAAA/5QYAAAAAAAABWgMAADYAAACugvDSH4vaPyQkJCQkJOY/AAAAP+UGAAAAAAAAAVsDAAA2AAAASqfmQe762T8kJCQkJCTmPwAAAD/1BgAAAAAAAAFcAwAANgAAALK/ijbNmtk/JCQkJCQk5j8AAAA/9QYAAAAAAAABXQMAADYAAAAB0gVutFLZPyQkJCQkJOY/AAAAPwQHAAAAAAAAAV4DAAA2AAAAG9guK6w62T8kJCQkJCTmPwAAAD8UBwAAAAAAAAFfAwAANgAAAChbwwmoLtk/JCQkJCQk5j8AAAA/FAcAAAAAAAABYAMAADYAAAA13lfooyLZPyQkJCQkJOY/AAAAPyMHAAAAAAAAAWEDAAA2AAAAQmHsxp8W2T8kJCQkJCTmPwAAAD8zBwAAAAAAAAFiAwAANgAAAE/kgKWbCtk/JCQkJCQk5j8AAAA/MwcAAAAAAAABYwMAADYAAABp6qlik/LYPyQkJCQkJOY/AAAAP0MHAAAAAAAAAWQDAAA2AAAAg/DSH4va2D8kJCQkJCTmPwAAAD9DBwAAAAAAAAFlAwAANgAAAJ72+9yCwtg/JCQkJCQk5j8AAAA/UgcAAAAAAAABZgMAADYAAADFf7l4dp7YPyQkJCQkJOY/AAAAP1IHAAAAAAAAAWcDAAA2AAAA+YsL82Vu2D8wMDAwMDDmPwAAAD9iBwAAAAAAAAFoAwAANgAAAC2YXW1VPtg/MDAwMDAw5j8AAAA/YgcAAAAAAAABaQMAADYAAABTIRsJSRrYPzAwMDAwMOY/AAAAP3IHAAAAAAAAAWoDAAA2AAAAbSdExkAC2D8wMDAwMDDmPwAAAD9yBwAAAAAAAAFrAwAANgAAAIgtbYM46tc/MDAwMDAw5j8AAAA/gQcAAAAAAAABbAMAADYAAACILW2DOOrXPz08PDw8POY/AAAAP7AHAAAAAAAAAW0DAAA2AAAAojOWQDDS1z8wMDAwMDDmPwAAAD+0CAAAAAAAAAFuAwAANgAAALw5v/0nutc/MDAwMDAw5j8AAAA/tAgAAAAAAAABbwMAADYAAADWP+i6H6LXPyQkJCQkJOY/AAAAP8QIAAAAAAAAAXADAAA2AAAACkw6NQ9y1z8ZGBgYGBjmPwAAAD/ECAAAAAAAAAFxAwAANgAAACRSY/IGWtc/GRgYGBgY5j8AAAA/0wgAAAAAAAABcgMAADYAAAA+WIyv/kHXPwwMDAwMDOY/AAAAP9MIAAAAAAAAAXMDAAA2AAAAWF61bPYp1z8MDAwMDAzmPwAAAD/jCAAAAAAAAAF0AwAANgAAAGbhSUvyHdc/DAwMDAwM5j8AAAA/4wgAAAAAAAABdQMAADYAAABzZN4p7hHXPwwMDAwMDOY/AAAAP/MIAAAAAAAAAXYDAAA2AAAAgOdyCOoF1z8MDAwMDAzmPwAAAD8CCQAAAAAAAAF3AwAANgAAAI1qB+fl+dY/DAwMDAwM5j8AAAA/AgkAAAAAAAABeAMAADYAAACa7ZvF4e3WPwwMDAwMDOY/AAAAPxIJAAAAAAAAAXkDAAA2AAAAjWoH5+X51j8MDAwMDAzmPwAAAD9PCgAAAAAAAAF6AwAANgAAAHNk3inuEdc/DAwMDAwM5j8AAAA/TwoAAAAAAAABewMAADYAAABm4UlL8h3XPwwMDAwMDOY/AAAAP18KAAAAAAAAAXwDAAA2AAAAWF61bPYp1z8ZGBgYGBjmPwAAAD9fCgAAAAAAAAF9AwAANgAAAEvbII76Ndc/GRgYGBgY5j8AAAA/bgoAAAAAAAABfgMAADYAAAA+WIyv/kHXPyQkJCQkJOY/AAAAP24KAAAAAAAAAX8DAAA2AAAA9pzIAUs3pT+SkJCQkJDuPwAAAD8AAAAAAAAAAAGAAwAANgAAAI6EJA1sl6U/qKioqKio7j8AAAA/AAAAAAAAAAABgQMAADYAAAAmbIAYjfelP7a0tLS0tO4/AAAAPwAAAAAAAAAAAYIDAAA2AAAA6iKUOvAXpz/MzMzMzMzuPwAAAD8QAAAAAAAAAAGDAwAANgAAABryS1Ey2Kc/2tjY2NjY7j8AAAA/EAAAAAAAAAABhAMAADYAAADeqF9zlfioP/78/Pz8/O4/AAAAPx8AAAAAAAAAAYUDAAA2AAAA2i4rrDrZqj8iISEhISHvPwAAAD8fAAAAAAAAAAGGAwAANgAAAGacUvAAGq0/Ojk5OTk57z8AAAA/LwAAAAAAAAABhwMAADYAAABeIh4ppvquP1JRUVFRUe8/AAAAPy8AAAAAAAAAAYgDAAA2AAAAKdT0sKVtsD9eXV1dXV3vPwAAAD8+AAAAAAAAAAGJAwAANgAAACOXWk34XbE/dnV1dXV17z8AAAA/PgAAAAAAAAABigMAADYAAACHcmTeKe6xP46NjY2Nje8/AAAAP04AAAAAAAAAAYsDAAA2AAAA601ub1t+sj+amZmZmZnvPwAAAD9OAAAAAAAAAAGMAwAANgAAAE0peACNDrM/pqWlpaWl7z8AAAA/XgAAAAAAAAABjQMAADYAAACxBIKRvp6zP7KxsbGxse8/AAAAP14AAAAAAAAAAY4DAAA2AAAASezdnN/+sz++vb29vb3vPwAAAD9tAAAAAAAAAAGPAwAANgAAAEWvQzky77Q/zMnJycnJ7z8AAAA/bQAAAAAAAAABkAMAADYAAAB1fvtPdK+1P8zJycnJye8/AAAAP30AAAAAAAAAAZEDAAA2AAAAo02zZrZvtj/MycnJycnvPwAAAD99AAAAAAAAAAGSAwAANgAAAJ8QGQMJYLc/zMnJycnJ7z8AAAA/jQAAAAAAAAABkwMAADYAAABlxywlbIC4P8zJycnJye8/AAAAP40AAAAAAAAAAZQDAAA2AAAA93HuzN/QuT/MycnJycnvPwAAAD+cAAAAAAAAAAGVAwAANgAAAPE0VGkywbo/zMnJycnJ7z8AAAA/nAAAAAAAAAABlgMAADYAAAC562eLleG7P769vb29ve8/AAAAP6wAAAAAAAAAAZcDAAA2AAAATZYpMwkyvT+ysbGxsbHvPwAAAD+sAAAAAAAAAAGYAwAANgAAAKs0mWCNsr4/mpmZmZmZ7z8AAAA/uwAAAAAAAAABmQMAADYAAACEaQTHiBnAP3Z1dXV1de8/AAAAP7sAAAAAAAAAAZoDAAA2AAAAmjKTINPxwD9eXV1dXV3vPwAAAD/LAAAAAAAAAAGbAwAANgAAAK77IXodysE/RkVFRUVF7z8AAAA/ywAAAAAAAAABnAMAADYAAADExLDTZ6LCPy4tLS0tLe8/AAAAP9sAAAAAAAAAAZ0DAAA2AAAA9JNo6qliwz8KCQkJCQnvPwAAAD/bAAAAAAAAAAGeAwAANgAAADxpSb7jCsQ/8PDw8PDw7j8AAAA/6gAAAAAAAAABnwMAADYAAACgRFNPFZvEP9rY2NjY2O4/AAAAP+oAAAAAAAAAAaADAAA2AAAAAiBd4EYrxT/CwMDAwMDuPwAAAD/6AAAAAAAAAAGhAwAANgAAAJoHuetni8U/qKioqKio7j8AAAA/+gAAAAAAAAABogMAADYAAAAy7xT3iOvFP5KQkJCQkO4/AAAAPwoBAAAAAAAAAaMDAAA2AAAAytZwAqpLxj9sbGxsbGzuPwAAAD8mAQAAAAAAAAGkAwAANgAAAC6yepPb28Y/PDw8PDw87j8AAAA/JgEAAAAAAAABpQMAADYAAACQjYQkDWzHPwAAAAAAAO4/AAAAPzYBAAAAAAAAAaYDAAA2AAAAvlw8O08syD/Ew8PDw8PtPwAAAD82AQAAAAAAAAGnAwAANgAAAD4+b4l4pMg/cG9vb29v7T8AAAA/RQEAAAAAAAABqAMAADYAAACiGXkaqjTJPxAPDw8PD+0/AAAAP0UBAAAAAAAAAakDAAA2AAAABPWCq9vEyT+ioqKioqLsPwAAAD9VAQAAAAAAAAGqAwAANgAAAILWtfkEPco/QkJCQkJC7D8AAAA/VQEAAAAAAAABqwMAADYAAADmsb+KNs3KP8rJycnJyes/AAAAP2UBAAAAAAAAAawDAAA2AAAAfpkbllctyz9eXV1dXV3rPwAAAD9lAQAAAAAAAAGtAwAANgAAABSBd6F4jcs/8vDw8PDw6j8AAAA/dAEAAAAAAAABrgMAADYAAADgdCUnib3LP4SEhISEhOo/AAAAP3QBAAAAAAAAAa8DAAA2AAAAkmKq76EFzD8YGBgYGBjqPwAAAD+EAQAAAAAAAAGwAwAANgAAACpKBvvCZcw/rKurq6ur6T8AAAA/hAEAAAAAAAABsQMAADYAAAAQRN09y33MP0A/Pz8/P+k/AAAAP5QBAAAAAAAAAbIDAAA2AAAA3DeLw9utzD/GxsbGxsboPwAAAD+UAQAAAAAAAAGzAwAANgAAAMIxYgbkxcw/REJCQkJC6D8AAAA/owEAAAAAAAABtAMAADYAAADCMWIG5MXMP769vb29vec/AAAAP6MBAAAAAAAAAbUDAAA2AAAAwjFiBuTFzD8WFRUVFRXnPwAAAD+zAQAAAAAAAAG2AwAANgAAAMIxYgbkxcw/nJycnJyc5j8AAAA/swEAAAAAAAABtwMAADYAAADCMWIG5MXMP/Xz8/Pz8+U/AAAAP8IBAAAAAAAAAbgDAAA2AAAAKkoG+8JlzD9YV1dXV1flPwAAAD/CAQAAAAAAAAG5AwAANgAAAHhcgTKqHcw/sK6urq6u5D8AAAA/0gEAAAAAAAABugMAADYAAAAUgXeheI3LPwYGBgYGBuQ/AAAAP9IBAAAAAAAAAbsDAAA2AAAA5rG/ijbNyj9SUVFRUVHjPwAAAD/iAQAAAAAAAAG8AwAANgAAAJzc3rb8JMo/kJCQkJCQ4j8AAAA/4gEAAAAAAAABvQMAADYAAADwK/RRkezIP8/Pz8/Pz+E/AAAAP/EBAAAAAAAAAb4DAAA2AAAA9GiOtT78xz8nJycnJyfhPwAAAD/xAQAAAAAAAAG/AwAANgAAAEi4o1DTw8Y/i4qKioqK4D8AAAA/AQIAAAAAAAABwAMAADYAAACAAZAucKPFPwYGBgYGBuA/AAAAPwECAAAAAAAAAcEDAAA2AAAAhj4qkh2zxD8cGxsbGxvfPwAAAD8RAgAAAAAAAAHCAwAANgAAAIp7xPXKwsM/XFpaWlpa3j8AAAA/EQIAAAAAAAABwwMAADYAAACQuF5ZeNLCP5qZmZmZmd0/AAAAPyACAAAAAAAAAcQDAAA2AAAAeu/P/y36wT/a2NjY2NjcPwAAAD8wAgAAAAAAAAHFAwAANgAAAEwgGOnrOcE/SEhISEhI3D8AAAA/MAIAAAAAAAABxgMAADYAAADoRA5YuqnAP9DPz8/Pz9s/AAAAPz8CAAAAAAAAAccDAAA2AAAANleJj6FhwD9wb29vb2/bPwAAAD8/AgAAAAAAAAHIAwAANgAAAJ5vLYSAAcA/KCcnJycn2z8AAAA/PwIAAAAAAAAByQMAADYAAABDHPVrrhK/P+De3t7e3to/AAAAP08CAAAAAAAAAcoDAAA2AAAAE009VWxSvj9+fn5+fn7aPwAAAD9PAgAAAAAAAAHLAwAANgAAABmK17gZYr0/Hh4eHh4e2j8AAAA/XwIAAAAAAAABzAMAADYAAABP08OWtkG8P769vb29vdk/AAAAP18CAAAAAAAAAc0DAAA2AAAAiRywdFMhuz9eXV1dXV3ZPwAAAD9uAgAAAAAAAAHOAwAANgAAAI9ZStgAMbo/FhUVFRUV2T8AAAA/fgIAAAAAAAABzwMAADYAAACTluQ7rkC5P87MzMzMzNg/AAAAP34CAAAAAAAAAdADAAA2AAAAZccsJWyAuD+2tLS0tLTYPwAAAD+OAgAAAAAAAAHRAwAANgAAADX4dA4qwLc/trS0tLS02D8AAAA/jgIAAAAAAAAB0gMAADYAAABvQWHsxp+2P4SEhISEhNg/AAAAP50CAAAAAAAAAdMDAAA2AAAA3ZafRFNPtT+EhISEhITYPwAAAD+dAgAAAAAAAAHUAwAANgAAABXgiyLwLrQ/hISEhISE2D8AAAA/rQIAAAAAAAAB1QMAADYAAACBNcp6fN6yP4SEhISEhNg/AAAAP60CAAAAAAAAAdYDAAA2AAAA74oI0wiOsT+EhISEhITYPwAAAD+8AgAAAAAAAAHXAwAANgAAACnU9LClbbA/nJycnJyc2D8AAAA/vAIAAAAAAAAB2AMAADYAAABeIh4ppvquP7a0tLS0tNg/AAAAP8wCAAAAAAAAAdkDAAA2AAAANs2a2b5ZrD/+/Pz8/PzYPwAAAD/MAgAAAAAAAAHaAwAANgAAAEJHz6AZeao/FhUVFRUV2T8AAAA/3AIAAAAAAAAB2wMAADYAAACy2adcUzioP46NjY2Njdk/AAAAP9wCAAAAAAAAAdwDAAA2AAAA6iKUOvAXpz++vb29vb3ZPwAAAD/rAgAAAAAAAAHdAwAANgAAAI6EJA1sl6U/Hh4eHh4e2j8AAAA/6wIAAAAAAAAB3gMAADYAAADGzRDrCHekP2ZmZmZmZto/AAAAP/sCAAAAAAAAAd8DAAA2AAAAZi+hvYT2oj/g3t7e3t7aPwAAAD/7AgAAAAAAAAHgAwAANgAAAKJ4jZsh1qE/WFdXV1dX2z8AAAA/CwMAAAAAAAAB4QMAADYAAABC2h1unVWgP6Cfn5+fn9s/AAAAPwsDAAAAAAAAAeIDAAA2AAAA+EYUmHRqnj8YGBgYGBjcPwAAAD8aAwAAAAAAAAHjAwAANgAAAGzZ7FOuKZw/enh4eHh43D8AAAA/KgMAAAAAAAAB5AMAADYAAACsnA35pSiZP8LAwMDAwNw/AAAAPyoDAAAAAAAAAeUDAAA2AAAA8F8unp0nlj8iISEhISHdPwAAAD85AwAAAAAAAAHmAwAANgAAAARUlyxTZpI/mpmZmZmZ3T8AAAA/OQMAAAAAAAAB5wMAADYAAACQLnCjlcqOP/r5+fn5+d0/AAAAPzkDAAAAAAAAAegDAAA2AAAAGLWx7YTIiD9CQkJCQkLePwAAAD9JAwAAAAAAAAHpAwAANgAAADidgwrwRYE/0tLS0tLS3j8AAAA/SQMAAAAAAAAB6gMAADYAAACAR4qpvod2P2RjY2NjY98/AAAAP1kDAAAAAAAAAesDAAA2AAAAAM7L862FcD8GBgYGBgbgPwAAAD9ZAwAAAAAAAAHsAwAANgAAAKAi2TFLCWs/c3JycnJy4D8AAAA/aAMAAAAAAAAB7QMAADYAAACgItkxSwlrP9/e3t7e3uA/AAAAP2gDAAAAAAAAAe4DAAA2AAAAoCLZMUsJaz9jY2NjY2PhPwAAAD94AwAAAAAAAAHvAwAANgAAAKAi2TFLCWs/9fPz8/Pz4T8AAAA/eAMAAAAAAAAB8AMAADYAAAAAzsvzrYVwP5CQkJCQkOI/AAAAP4gDAAAAAAAAAfEDAAA2AAAAgEeKqb6Hdj8hISEhISHjPwAAAD+IAwAAAAAAAAHyAwAANgAAAIBHiqm+h3Y/vr29vb294z8AAAA/lwMAAAAAAAAB8wMAADYAAACAR4qpvod2P05OTk5OTuQ/AAAAP5cDAAAAAAAAAfQDAAA2AAAAQIRpBMeIeT/49vb29vbkPwAAAD+nAwAAAAAAAAH1AwAANgAAAECEaQTHiHk/oJ+fn5+f5T8AAAA/tgMAAAAAAAAB9gMAADYAAACw/Se614p/P1RUVFRUVOY/AAAAP7YDAAAAAAAAAfcDAAA2AAAAsP0nuteKfz8WFRUVFRXnPwAAAD+2AwAAAAAAAAH4AwAANgAAADidgwrwRYE/BgYGBgYG6D8AAAA/xgMAAAAAAAAB+QMAADYAAAA4nYMK8EWBP5iWlpaWlug/AAAAP9YDAAAAAAAAAfoDAAA2AAAAmDvzN3TGgj9APz8/Pz/pPwAAAD/WAwAAAAAAAAH7AwAANgAAAJg78zd0xoI/9PPz8/Pz6T8AAAA/5QMAAAAAAAAB/AMAADYAAADw2WJl+EaEP5KQkJCQkOo/AAAAP+UDAAAAAAAAAf0DAAA2AAAAuBZCwABIhz9GRUVFRUXrPwAAAD/1AwAAAAAAAAH+AwAANgAAANDxkEiNyYs/7u3t7e3t6z8AAAA/9QMAAAAAAAAB/wMAADYAAAAwkAB2EUqNP4qKioqKiuw/AAAAPwUEAAAAAAAAAQAEAAA2AAAAeOZv6IwlkD8QDw8PDw/tPwAAAD8FBAAAAAAAAAEBBAAANgAAAARUlyxTZpI/fHt7e3t77T8AAAA/FAQAAAAAAAABAgQAADYAAABg8gZa1+aTP9DPz8/Pz+0/AAAAPxQEAAAAAAAAAQMEAAA2AAAA8F8unp0nlj8YGBgYGBjuPwAAAD8kBAAAAAAAAAEEBAAANgAAAHzNVeJjaJg/VlRUVFRU7j8AAAA/JAQAAAAAAAABBQQAADYAAADYa8UP6OiZP3p4eHh4eO4/AAAAPzMEAAAAAAAAAQYEAAA2AAAADDt9Jiqpmj+SkJCQkJDuPwAAAD8zBAAAAAAAAAEHBAAANgAAADwKNT1saZs/npycnJyc7j8AAAA/QwQAAAAAAAABCAQAADYAAABs2exTrimcP6ioqKioqO4/AAAAP1MEAAAAAAAAAQkEAAA2AAAAnKikavDpnD+oqKioqKjuPwAAAD9TBAAAAAAAAAEKBAAANgAAAMh3XIEyqp0/qKioqKio7j8AAAA/YgQAAAAAAAABCwQAADYAAABY5YPF+OqfP6ioqKioqO4/AAAAP2IEAAAAAAAAAQwEAAA2AAAAcqnVhN8VoT+oqKioqKjuPwAAAD9yBAAAAAAAAAENBAAANgAAAKJ4jZsh1qE/qKioqKio7j8AAAA/cgQAAAAAAAABDgQAADYAAAD+Fv3IpVajP6ioqKioqO4/AAAAP4IEAAAAAAAAAQ8EAAA2AAAALua03+cWpD+oqKioqKjuPwAAAD+CBAAAAAAAAAEQBAAANgAAAMbNEOsId6Q/qKioqKio7j8AAAA/kQQAAAAAAAABEQQAADYAAABetWz2KdekP6ioqKioqO4/AAAAP6EEAAAAAAAAARIEAAA2AAAA9pzIAUs3pT+oqKioqKjuPwAAAD/fBAAAAAAAAAETBAAANgAAAPacyAFLN6U/trS0tLS07j8AAAA/3wQAAAAAAAAL</ink>
</athena>
</file>

<file path=customXml/item5.xml><?xml version="1.0" encoding="utf-8"?>
<athena xmlns="http://schemas.microsoft.com/edu/athena" version="0.1.2681.0">
  <timings duration="7454"/>
</athena>
</file>

<file path=customXml/item50.xml><?xml version="1.0" encoding="utf-8"?>
<athena xmlns="http://schemas.microsoft.com/edu/athena" version="0.1.3209.0">
  <media streamable="true" recordStart="43119" recordEnd="97022" recordLength="97152"/>
</athena>
</file>

<file path=customXml/item5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AYMAAAAAAAABfL///8MQWN0aW9uVHlwZVYxAQAAAAd2YWx1ZV9fAAgCAAAAAAAAAAEFAAAABAAAAAkPAAAACRAAAABLSgAAAAAAAAHv////8v///wAAAAABBgAAAAQAAAAJEgAAAAkTAAAApk8AAAAAAAAB7P////L///8AAAAAAQcAAAAEAAAACRUAAAAJFgAAABdZAAAAAAAAAen////y////AAAAAAEIAAAABAAAAAkYAAAACRkAAAAHXAAAAAAAAAHm////8v///wAAAAABCQAAAAQAAAAJGwAAAAkcAAAAPF8AAAAAAAAB4/////L///8AAAAAAQoAAAAEAAAACR4AAAAJHwAAACJ4AAAAAAAAAeD////y////AAAAAAULAAAADUNsZWFyQ2FudmFzVjECAAAACVN0YXJ0VGltZQRUeXBlAAQQDEFjdGlvblR5cGVWMQIAAAACAAAAj9IAAAAAAAAB3/////L///8AAAAABQwAAAAPUGVuQXR0cmlidXRlc1YxCgAAAAdfY29sb3JBB19jb2xvclIHX2NvbG9yRwdfY29sb3JCCkZpdFRvQ3VydmUGSGVpZ2h0Dklnbm9yZVByZXNzdXJlDUlzSGlnaGxpZ2h0ZXIFU2hhcGUFV2lkdGgAAAAAAAAAAAQAAgICAgEGAQEMQnJ1c2hTaGFwZVYxAgAAAAYCAAAA/wAAAAAAAAAAAAAiQAAABd7///8MQnJ1c2hTaGFwZVYxAQAAAAd2YWx1ZV9fAAgCAAAAAQAAAAAAAAAAACJABQ0AAAAKSW5rVHJhY2VWMQMAAAANTGlzdGAxK19pdGVtcwxMaXN0YDErX3NpemUPTGlzdGAxK192ZXJzaW9uBAAAGFNoYXJlZC5JbmtpbmcuSW5rUG9pbnRbXQIAAAAICAIAAAAJIwAAAJIBAACSAQAAAQ8AAAAMAAAA/wAAAAAAAAAAAAAiQAAAAdz////e////AQAAAAAAAAAAACJAARAAAAANAAAACSUAAAAfAAAAHwAAAAESAAAADAAAAP8AAAAAAAAAAAAAIkAAAAHa////3v///wEAAAAAAAAAAAAiQAETAAAADQAAAAknAAAARwAAAEcAAAABFQAAAAwAAAD/AAAAAAAAAAAAACJAAAAB2P///97///8BAAAAAAAAAAAAIkABFgAAAA0AAAAJKQAAABUAAAAVAAAAARgAAAAMAAAA/wAAAAAAAAAAAAAiQAAAAdb////e////AQAAAAAAAAAAACJAARkAAAANAAAACSsAAAAuAAAALgAAAAEbAAAADAAAAP8AAAAAAAAAAAAAIkAAAAHU////3v///wEAAAAAAAAAAAAiQAEcAAAADQAAAAktAAAAJgAAACYAAAABHgAAAAwAAAD/AAAAAAAAAAAAACJAAAAB0v///97///8BAAAAAAAAAAAAIkABHwAAAA0AAAAJLwAAACwCAAAsAgAAByMAAAAAAQAAAAAC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DW4HJQAAAAABAAAAIAAAAAQKSW5rUG9pbnRWMQIAAAAJwgEAAAnDAQAACcQBAAAJxQEAAAnGAQAACccBAAAJyAEAAAnJAQAACcoBAAAJywEAAAnMAQAACc0BAAAJzgEAAAnPAQAACdABAAAJ0QEAAAnSAQAACdMBAAAJ1AEAAAnVAQAACdYBAAAJ1wEAAAnYAQAACdkBAAAJ2gEAAAnbAQAACdwBAAAJ3QEAAAneAQAACd8BAAAJ4AEAAAoHJwAAAAABAAAAgAAAAAQKSW5rUG9pbnRWMQIA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DTkHKQAAAAABAAAAIAAAAAQKSW5rUG9pbnRWMQIAAAAJKAIAAAkpAgAACSoCAAAJKwIAAAksAgAACS0CAAAJLgIAAAkvAgAACTACAAAJMQIAAAkyAgAACTMCAAAJNAIAAAk1AgAACTYCAAAJNwIAAAk4AgAACTkCAAAJOgIAAAk7AgAACTwCAAANCwcrAAAAAAEAAABAAAAABApJbmtQb2ludFYxAgA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DRIHLQAAAAABAAAAQAAAAAQKSW5rUG9pbnRWMQIAAAAJawIAAAlsAgAACW0CAAAJbgIAAAlvAgAACXACAAAJcQIAAAlyAgAACXMCAAAJdAIAAAl1AgAACXYCAAAJdwIAAAl4AgAACXkCAAAJegIAAAl7AgAACXwCAAAJfQIAAAl+AgAACX8CAAAJgAIAAAmBAgAACYICAAAJgwIAAAmEAgAACYUCAAAJhgIAAAmHAgAACYgCAAAJiQIAAAmKAgAACYsCAAAJjAIAAAmNAgAACY4CAAAJjwIAAAmQAgAADRoHLwAAAAABAAAAAAQAAAQKSW5rUG9pbnRWMQIA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7UAQAABTAAAAAKSW5rUG9pbnRWMQQAAAABWAFZDlByZXNzdXJlRmFjdG9yCVRpbWVTdGFtcAAAAAAGBgsQAgAAAEmxXW3677E/T0hmvCm+nz8AAAA/AAAAAAAAAAABMQAAADAAAACk9+daZcOxP09IZrwpvp8/AAAAPwAAAAAAAAAAATIAAAAwAAAAAD5ySNCWsT+b7G3mkHWgPwAAAD8vAAAAAAAAAAEzAAAAMAAAAAA+ckjQlrE/DrWo7gwMoT8AAAA/PwAAAAAAAAABNAAAADAAAAAAPnJI0JaxP4F94/aIoqE/AAAAP04AAAAAAAAAATUAAAAwAAAAAD5ySNCWsT9oDlkHgc+iPwAAAD9eAAAAAAAAAAE2AAAAMAAAAAA+ckjQlrE/29aTD/1loz8AAAA/bgAAAAAAAAABNwAAADAAAABdq2w4YtqzP5yVBYtBN7w/AAAAPzABAAAAAAAAATgAAAAwAAAAS9jNbyFgtD/V+SKPf4K8PwAAAD9PAQAAAAAAAAE5AAAAMAAAACgykN6fa7U/Dl5Ak73NvD8AAAA/TwEAAAAAAAABOgAAADAAAAC7GGco9B22Pw5eQJO9zbw/AAAAP08BAAAAAAAAATsAAAAwAAAAl3Ipl3Iptz9Jwl2X+xi9PwAAAD9fAQAAAAAAAAE8AAAAMAAAAL4/1yobjrg/giZ7mzlkvT8AAAA/XwEAAAAAAAABPQAAADAAAACamZmZmZm5P4Ime5s5ZL0/AAAAP18BAAAAAAAAAT4AAAAwAAAACdoyUmxXuz+CJnubOWS9PwAAAD9uAQAAAAAAAAE/AAAAMAAAANRgVvip6Lw/giZ7mzlkvT8AAAA/bgEAAAAAAAABQAAAADAAAACe53me53m+P4Ime5s5ZL0/AAAAP34BAAAAAAAAAUEAAAAwAAAAB5SJK90bwD9Jwl2X+xi9PwAAAD9+AQAAAAAAAAFCAAAAMAAAAJp6YHUxzsA/Dl5Ak73NvD8AAAA/jQEAAAAAAAABQwAAADAAAAAtYTe/hYDBP2Ix6IYD7Ls/AAAAP40BAAAAAAAAAUQAAAAwAAAA7mrTf48cwj/uaK1+h1W7PwAAAD+dAQAAAAAAAAFFAAAAMAAAAK50b0CZuMI/fKBydgu/uj8AAAA/nQEAAAAAAAABRgAAADAAAACcodB3WD7DP3ygcnYLv7o/AAAAP60BAAAAAAAAAUcAAAAwAAAAXatsOGLawz98oHJ2C7+6PwAAAD+tAQAAAAAAAAFIAAAAMAAAAB61CPlrdsQ/QjxVcs1zuj8AAAA/vAEAAAAAAAABSQAAADAAAAAM4mkwK/zEP0I8VXLNc7o/AAAAP8wBAAAAAAAAAUoAAAAwAAAARIK2jBTbxT9CPFVyzXO6PwAAAD/MAQAAAAAAAAFLAAAAMAAAANdojdZojcY/QjxVcs1zuj8AAAA/zAEAAAAAAAABTAAAADAAAABpT2QgvT/HP0I8VXLNc7o/AAAAP9wBAAAAAAAAAU0AAAAwAAAA/DU7ahHyxz9CPFVyzXO6PwAAAD/rAQAAAAAAAAFOAAAAMAAAAL4/1yobjsg/QjxVcs1zuj8AAAA/6wEAAAAAAAABTwAAADAAAAB+SXPrJCrJP3ygcnYLv7o/AAAAP/sBAAAAAAAAAVAAAAAwAAAAx7xeEE+DyT98oHJ2C7+6PwAAAD/7AQAAAAAAAAFRAAAAMAAAAGx21CLkr8k/fKBydgu/uj8AAAA/CgIAAAAAAAABUgAAADAAAAA+Uw+sLsbJP3ygcnYLv7o/AAAAPwoCAAAAAAAAAVMAAAAwAAAAETBKNXncyT98oHJ2C7+6PwAAAD8aAgAAAAAAAAFUAAAAMAAAAOMMhb7D8sk/fKBydgu/uj8AAAA/SQIAAAAAAAABVQAAADAAAAC16b9HDgnKP3ygcnYLv7o/AAAAP0kCAAAAAAAAAVYAAAAwAAAAiMb60Fgfyj98oHJ2C7+6PwAAAD9ZAgAAAAAAAAFXAAAAMAAAAP9cq2w4Yso/fKBydgu/uj8AAAA/WQIAAAAAAAABWAAAADAAAACkFiF/zY7KP0I8VXLNc7o/AAAAP2gCAAAAAAAAAVkAAAAwAAAAG63RGq3Ryj9CPFVyzXO6PwAAAD9oAgAAAAAAAAFaAAAAMAAAAL9mRy1C/so/CNg3bo8ouj8AAAA/eAIAAAAAAAABWwAAADAAAAA2/ffIIUHLPwjYN26PKLo/AAAAP3gCAAAAAAAAAVwAAAAwAAAA27Zt27Ztyz8I2Ddujyi6PwAAAD+HAgAAAAAAAAFdAAAAMAAAAK2TqGQBhMs/CNg3bo8ouj8AAAA/hwIAAAAAAAABXgAAADAAAABSTR53lrDLPwjYN26PKLo/AAAAP5cCAAAAAAAAAV8AAAAwAAAAyuPOEnbzyz8I2Ddujyi6PwAAAD+XAgAAAAAAAAFgAAAAMAAAAEF6f65VNsw/CNg3bo8ouj8AAAA/pwIAAAAAAAABYQAAADAAAAC4EDBKNXnMPwjYN26PKLo/AAAAP6cCAAAAAAAAAWIAAAAwAAAAAoQbb1/SzD8I2Ddujyi6PwAAAD+2AgAAAAAAAAFjAAAAMAAAAEv3BpSJK80/CNg3bo8ouj8AAAA/xgIAAAAAAAABZAAAADAAAACUavK4s4TNPwjYN26PKLo/AAAAP8YCAAAAAAAAAWUAAAAwAAAAg5dT8HIKzj9CPFVyzXO6PwAAAD/GAgAAAAAAAAFmAAAAMAAAAEOh77B8ps4/QjxVcs1zuj8AAAA/1gIAAAAAAAABZwAAADAAAAAxzlDoOyzPP3ygcnYLv7o/AAAAP9YCAAAAAAAAAWgAAAAwAAAAxbQnMpDezz98oHJ2C7+6PwAAAD/lAgAAAAAAAAFpAAAAMAAAABW8nIKXU9A/tQSQekkKuz8AAAA/9QIAAAAAAAABagAAADAAAADHnSXs5rfQP7UEkHpJCrs/AAAAP/UCAAAAAAAAAWsAAAAwAAAATVzp3oAy0T/uaK1+h1W7PwAAAD/1AgAAAAAAAAFsAAAAMAAAAAA+ckjQltE/Kc3KgsWguz8AAAA/BAMAAAAAAAABbQAAADAAAAAbjpj2RAbSP2Ix6IYD7Ls/AAAAPzUDAAAAAAAAAW4AAAAwAAAAzm8hYJRq0j+clQWLQTe8PwAAAD9FAwAAAAAAAAFvAAAAMAAAAK50b0CZuNI/1fkij3+CvD8AAAA/VQMAAAAAAAABcAAAADAAAACOeb0gngbTPw5eQJO9zbw/AAAAP1UDAAAAAAAAAXEAAAAwAAAAb34LAaNU0z9Jwl2X+xi9PwAAAD9kAwAAAAAAAAFyAAAAMAAAAHymHlhdjNM/giZ7mzlkvT8AAAA/ZAMAAAAAAAABcwAAADAAAAD0PM/zPM/TP7uKmJ93r70/AAAAP3QDAAAAAAAAAXQAAAAwAAAAa9N/jxwS1D8vU9On80W+PwAAAD90AwAAAAAAAAF1AAAAMAAAAA+N9aGxPtQ/abfwqzGRvj8AAAA/kwMAAAAAAAABdgAAADAAAACVS7mUS7nUP9t/K7StJ78/AAAAP5MDAAAAAAAAAXcAAAAwAAAA0ZaRYrva1D8W5Ei463K/PwAAAD+TAwAAAAAAAAF4AAAAMAAAAN++pLl1EtU/T0hmvCm+vz8AAAA/owMAAAAAAAABeQAAADAAAACDeBrMCj/VP09IZrwpvr8/AAAAP6MDAAAAAAAAAXoAAAAwAAAAKDKQ3p9r1T9PSGa8Kb6/PwAAAD+yAwAAAAAAAAF7AAAAMAAAAM3rBfE0mNU/T0hmvCm+vz8AAAA/sgMAAAAAAAABfAAAADAAAABEgraMFNvVP0XWQeCzBMA/AAAAP8IDAAAAAAAAAX0AAAAwAAAA6Dssn6kH1j9F1kHgswTAPwAAAD/CAwAAAAAAAAF+AAAAMAAAAMlAen+uVdY/RdZB4LMEwD8AAAA/0gMAAAAAAAABfwAAADAAAABA1yobjpjWP0XWQeCzBMA/AAAAP9IDAAAAAAAAAYAAAAAwAAAAINx4+5Lm1j9F1kHgswTAPwAAAD/hAwAAAAAAAAGBAAAAMAAAAADhxtuXNNc/RdZB4LMEwD8AAAA/4QMAAAAAAAABggAAADAAAADg5RS8nILXP0XWQeCzBMA/AAAAP/EDAAAAAAAAAYMAAAAwAAAA7g0oE1e61z9F1kHgswTAPwAAAD/xAwAAAAAAAAGEAAAAMAAAADiBEziBE9g/RdZB4LMEwD8AAAA/AQQAAAAAAAABhQAAADAAAAAZhmEYhmHYP0XWQeCzBMA/AAAAPwEEAAAAAAAAAYYAAAAwAAAAkBwStGWk2D9F1kHgswTAPwAAAD8QBAAAAAAAAAGHAAAAMAAAAHAhYJRq8tg/RdZB4LMEwD8AAAA/EAQAAAAAAAABiAAAADAAAABQJq50b0DZP0XWQeCzBMA/AAAAPyAEAAAAAAAAAYkAAAAwAAAAmpmZmZmZ2T9F1kHgswTAPwAAAD8gBAAAAAAAAAGKAAAAMAAAAD5TD6wuxtk/RdZB4LMEwD8AAAA/LwQAAAAAAAABiwAAADAAAAC16b9HDgnaP0XWQeCzBMA/AAAAPy8EAAAAAAAAAYwAAAAwAAAAWqM1WqM12j9F1kHgswTAPwAAAD8/BAAAAAAAAAGNAAAAMAAAAJbuDSgTV9o/YYhQ4lIqwD8AAAA/PwQAAAAAAAABjgAAADAAAAA6qIM6qIPaP2GIUOJSKsA/AAAAP08EAAAAAAAAAY8AAAAwAAAAdvNbCBil2j9hiFDiUirAPwAAAD9eBAAAAAAAAAGQAAAAMAAAAEjQlpFiu9o/YYhQ4lIqwD8AAAA/XgQAAAAAAAABkQAAADAAAACEG29f0tzaP2GIUOJSKsA/AAAAP14EAAAAAAAAAZIAAAAwAAAAKdXkcWcJ2z9hiFDiUirAPwAAAD9uBAAAAAAAAAGTAAAAMAAAAGQgvT/XKts/YYhQ4lIqwD8AAAA/fgQAAAAAAAABlAAAADAAAADNjlqE/DXbP2GIUOJSKsA/AAAAP34EAAAAAAAAAZUAAAAwAAAACdoyUmxX2z9hiFDiUirAPwAAAD+NBAAAAAAAAAGWAAAAMAAAAEQlCyDceNs/YYhQ4lIqwD8AAAA/jQQAAAAAAAABlwAAADAAAACAcOPtS5rbP2GIUOJSKsA/AAAAP50EAAAAAAAAAZgAAAAwAAAAJCpZAOHG2z9hiFDiUirAPwAAAD+dBAAAAAAAAAGZAAAAMAAAAGF1Mc5Q6Ns/YYhQ4lIqwD8AAAA/rAQAAAAAAAABmgAAADAAAACdwAmcwAncP2GIUOJSKsA/AAAAP6wEAAAAAAAAAZsAAAAwAAAAqugc83pB3D9hiFDiUirAPwAAAD+8BAAAAAAAAAGcAAAAMAAAACF/zY5ahNw/YYhQ4lIqwD8AAAA/vAQAAAAAAAABnQAAADAAAAAChBtvX9LcP2GIUOJSKsA/AAAAP8wEAAAAAAAAAZ4AAAAwAAAAeRrMCj8V3T9hiFDiUirAPwAAAD/MBAAAAAAAAAGfAAAAMAAAAFkfGutDY90/YYhQ4lIqwD8AAAA/2wQAAAAAAAABoAAAADAAAACikgUQbrzdP0XWQeCzBMA/AAAAP9sEAAAAAAAAAaEAAAAwAAAAvuIrvuIr3j9F1kHgswTAPwAAAD/rBAAAAAAAAAGiAAAAMAAAAAdWF+MMhd4/T0hmvCm+vz8AAAA/6wQAAAAAAAABowAAADAAAAAjpj2RgfTeP09IZrwpvr8/AAAAP/sEAAAAAAAAAaQAAAAwAAAAP/ZjP/Zj3z8W5Ei463K/PwAAAD/7BAAAAAAAAAGlAAAAMAAAAFxGiu1q098/FuRIuOtyvz8AAAA/CgUAAAAAAAABpgAAADAAAAA8S9jNbyHgPxbkSLjrcr8/AAAAPwoFAAAAAAAAAacAAAAwAAAAFbycgpdT4D8W5Ei463K/PwAAAD8aBQAAAAAAAAGoAAAAMAAAALl1EpUsgOA/238rtK0nvz8AAAA/GgUAAAAAAAABqQAAADAAAABeL4inwazgP9t/K7StJ78/AAAAPykFAAAAAAAAAaoAAAAwAAAAzzGvF8TT4D/bfyu0rSe/PwAAAD8pBQAAAAAAAAGrAAAAMAAAAD801ofG+uA/ohsOsG/cvj8AAAA/OQUAAAAAAAABrAAAADAAAABGyF+zoxbhP2m38Ksxkb4/AAAAPzkFAAAAAAAAAa0AAAAwAAAAgRM4gRM44T9pt/CrMZG+PwAAAD9JBQAAAAAAAAGuAAAAMAAAAFPwcgpeTuE/L1PTp/NFvj8AAAA/WAUAAAAAAAABrwAAADAAAADyFV/xFV/hP/XutaO1+r0/AAAAP1gFAAAAAAAAAbAAAAAwAAAAjztL2M1v4T/17rWjtfq9PwAAAD9YBQAAAAAAAAGxAAAAMAAAAPip6BzzeuE/9e61o7X6vT8AAAA/aAUAAAAAAAABsgAAADAAAAAtYTe/hYDhP/XutaO1+r0/AAAAP2gFAAAAAAAAAbMAAAAwAAAAls/UA6uL4T/17rWjtfq9PwAAAD94BQAAAAAAAAG0AAAAMAAAAMuGI6Y9keE/9e61o7X6vT8AAAA/eAUAAAAAAAABtQAAADAAAAA09cDqYpzhP/XutaO1+r0/AAAAP4cFAAAAAAAAAbYAAAAwAAAA0hqt0Rqt4T/17rWjtfq9PwAAAD+HBQAAAAAAAAG3AAAAMAAAAG9AmbjSveE/9e61o7X6vT8AAAA/lwUAAAAAAAABuAAAADAAAAANZoWfis7hP/XutaO1+r0/AAAAP5cFAAAAAAAAAbkAAAAwAAAA4ELAKNXk4T/17rWjtfq9PwAAAD+mBQAAAAAAAAG6AAAAMAAAAIX8NTtqEeI/9e61o7X6vT8AAAA/pgUAAAAAAAABuwAAADAAAABdbfrvkUPiP/XutaO1+r0/AAAAP7YFAAAAAAAAAbwAAAAwAAAAAidwAidw4j/17rWjtfq9PwAAAD+2BQAAAAAAAAG9AAAAMAAAAHq9IJ4Gs+I/9e61o7X6vT8AAAA/xgUAAAAAAAABvgAAADAAAAC8nIKXU/DiP7uKmJ93r70/AAAAP8YFAAAAAAAAAb8AAAAwAAAAMzMzMzMz4z9Jwl2X+xi9PwAAAD/VBQAAAAAAAAHAAAAAMAAAAKrJ484SduM/nJUFi0E3vD8AAAA/5QUAAAAAAAABwQAAADAAAACKzjGvF8TjP7UEkHpJCrs/AAAAP+UFAAAAAAAAAcIAAAAwAAAAmPZEBtL74z9CPFVyzXO6PwAAAD/1BQAAAAAAAAHDAAAAMAAAAHJnCbv5LeQ/XKvfYdVGuT8AAAA/9QUAAAAAAAABxAAAADAAAAC0Rmu0RmvkP65+h1UbZbg/AAAAPwQGAAAAAAAAAcUAAAAwAAAAJUmSJEmS5D8BUi9JYYO3PwAAAD8EBgAAAAAAAAHGAAAAMAAAAJVLuZRLueQ/VSXXPKehtj8AAAA/FAYAAAAAAAABxwAAADAAAABuvH1Jc+vkP2+UYSyvdLU/AAAAPxQGAAAAAAAAAcgAAAAwAAAAdVAHdVAH5T/7yyYkM960PwAAAD8jBgAAAAAAAAHJAAAAMAAAABN281sIGOU/+8smJDPetD8AAAA/IwYAAAAAAAABygAAADAAAACxm99CwCjlP8FnCSD1krQ/AAAAPzMGAAAAAAAAAcsAAAAwAAAA5VIu5VIu5T+IA+wbt0e0PwAAAD8zBgAAAAAAAAHMAAAAMAAAABoKfYflM+U/iAPsG7dHtD8AAAA/QwYAAAAAAAABzQAAADAAAABOwcspeDnlP4gD7Bu3R7Q/AAAAP4EGAAAAAAAAAc4AAAAwAAAAg3gazAo/5T9On84XefyzPwAAAD+RBgAAAAAAAAHPAAAAMAAAALcvaW6dROU/FDuxEzuxsz8AAAA/oAYAAAAAAAAB0AAAADAAAADs5rcQMErlPxQ7sRM7sbM/AAAAP6AGAAAAAAAAAdEAAAAwAAAAIZ4Gs8JP5T/b1pMP/WWzPwAAAD+wBgAAAAAAAAHSAAAAMAAAAIoMpPfnWuU/29aTD/1lsz8AAAA/sAYAAAAAAAAB0wAAADAAAADzekE8DWblP9vWkw/9ZbM/AAAAP8AGAAAAAAAAAdQAAAAwAAAAkaAtI8V25T+hcnYLvxqzPwAAAD/ABgAAAAAAAAHVAAAAMAAAAPoOy2fqgeU/oXJ2C78asz8AAAA/zwYAAAAAAAAB1gAAADAAAABkfWisD43lP2gOWQeBz7I/AAAAP88GAAAAAAAAAdcAAAAwAAAAmDS3TqKS5T8uqjsDQ4SyPwAAAD/fBgAAAAAAAAHYAAAAMAAAAM3rBfE0mOU/Lqo7A0OEsj8AAAA/3wYAAAAAAAAB2QAAADAAAAABo1STx53lPy6qOwNDhLI/AAAAP+8GAAAAAAAAAdoAAAAwAAAANlqjNVqj5T8uqjsDQ4SyPwAAAD8tBwAAAAAAAAHbAAAAMAAAAGoR8tfsqOU/Lqo7A0OEsj8AAAA/PQcAAAAAAAAB3AAAADAAAACfyEB6f67lPy6qOwNDhLI/AAAAP0wHAAAAAAAAAd0AAAAwAAAA03+PHBK05T8uqjsDQ4SyPwAAAD9MBwAAAAAAAAHeAAAAMAAAAAg33r6kueU/Lqo7A0OEsj8AAAA/XAcAAAAAAAAB3wAAADAAAAA87ixhN7/lP/RFHv8EObI/AAAAP1wHAAAAAAAAAeAAAAAwAAAAcaV7A8rE5T/0RR7/BDmyPwAAAD9cBwAAAAAAAAHhAAAAMAAAAKVcyqVcyuU/9EUe/wQ5sj8AAAA/mgcAAAAAAAAB4gAAADAAAADbExlI78/lP/RFHv8EObI/AAAAP7kHAAAAAAAAAeMAAAAwAAAA2xMZSO/P5T+74QD7xu2xPwAAAD+5BwAAAAAAAAHkAAAAMAAAAA/LZ+qB1eU/u+EA+8btsT8AAAA/yQcAAAAAAAAB5QAAADAAAAAPy2fqgdXlP4F94/aIorE/AAAAP8kHAAAAAAAAAeYAAAAwAAAAD8tn6oHV5T9IGcbySlexPwAAAD/ZBwAAAAAAAAHnAAAAMAAAAESCtowU2+U/DrWo7gwMsT8AAAA/6AcAAAAAAAAB6AAAADAAAABEgraMFNvlP5vsbeaQdbA/AAAAP/gHAAAAAAAAAekAAAAwAAAARIK2jBTb5T9PSGa8Kb6vPwAAAD8HCAAAAAAAAAHqAAAAMAAAAESCtowU2+U/238rtK0nrz8AAAA/BwgAAAAAAAAB6wAAADAAAABEgraMFNvlP2m38Ksxka4/AAAAPxcIAAAAAAAAAewAAAAwAAAAD8tn6oHV5T/17rWjtfqtPwAAAD8nCAAAAAAAAAHtAAAAMAAAAA/LZ+qB1eU/giZ7mzlkrT8AAAA/JwgAAAAAAAAB7gAAADAAAADbExlI78/lPw5eQJO9zaw/AAAAPzYIAAAAAAAAAe8AAAAwAAAApVzKpVzK5T8OXkCTvc2sPwAAAD82CAAAAAAAAAHwAAAAMAAAAHGlewPKxOU/nJUFi0E3rD8AAAA/RggAAAAAAAAB8QAAADAAAAA87ixhN7/lPynNyoLFoKs/AAAAP0YIAAAAAAAAAfIAAAAwAAAA03+PHBK05T+1BJB6SQqrPwAAAD9WCAAAAAAAAAHzAAAAMAAAADZaozVao+U/znMaalHdqT8AAAA/VggAAAAAAAAB9AAAADAAAAAuxhkKfYflP1yr32HVRqk/AAAAP2UIAAAAAAAAAfUAAAAwAAAA83pBPA1m5T91GmpR3RmoPwAAAD91CAAAAAAAAAH2AAAAMAAAALcvaW6dROU/HMG5OGlWpj8AAAA/hAgAAAAAAAAB9wAAADAAAAB85JCgLSPlP6j4fjDtv6U/AAAAP4QIAAAAAAAAAfgAAAAwAAAAQJm40r0B5T/BZwkg9ZKkPwAAAD+ECAAAAAAAAAH5AAAAMAAAADoFL6fg5eQ/Tp/OF3n8oz8AAAA/lAgAAAAAAAAB+gAAADAAAABoKPQdls/kP9vWkw/9ZaM/AAAAP5QIAAAAAAAAAfsAAAAwAAAA/rlW2XDE5D9oDlkHgc+iPwAAAD+kCAAAAAAAAAH8AAAAMAAAAGCUavK4s+Q/aA5ZB4HPoj8AAAA/pAgAAAAAAAAB/QAAADAAAAD3Jc2tk6jkP2gOWQeBz6I/AAAAP7MIAAAAAAAAAf4AAAAwAAAAjrcvaW6d5D9oDlkHgc+iPwAAAD+zCAAAAAAAAAH/AAAAMAAAAPCRQ4K2jOQ/aA5ZB4HPoj8AAAA/wwgAAAAAAAABAAEAADAAAACHI6Y9kYHkP2gOWQeBz6I/AAAAP8MIAAAAAAAAAQEBAAAwAAAAUmxXm/575D9oDlkHgc+iPwAAAD/TCAAAAAAAAAECAQAAMAAAAOn9uVbZcOQ/9EUe/wQ5oj8AAAA/0wgAAAAAAAABAwEAADAAAAC0Rmu0RmvkP/RFHv8EOaI/AAAAP+IIAAAAAAAAAQQBAAAwAAAAS9jNbyFg5D/0RR7/BDmiPwAAAD/yCAAAAAAAAAEFAQAAMAAAABchf82OWuQ/9EUe/wQ5oj8AAAA/8ggAAAAAAAABBgEAADAAAACusuGIaU/kP/RFHv8EOaI/AAAAPwEJAAAAAAAAAQcBAAAwAAAAD431obE+5D/0RR7/BDmiPwAAAD8BCQAAAAAAAAEIAQAAMAAAAAn5a3bUIuQ/9EUe/wQ5oj8AAAA/EQkAAAAAAAABCQEAADAAAAABZeJK9wbkP/RFHv8EOaI/AAAAPxEJAAAAAAAAAQoBAAAwAAAAXatsOGLa4z/0RR7/BDmiPwAAAD8hCQAAAAAAAAELAQAAMAAAAO2oRchfs+M/9EUe/wQ5oj8AAAA/IQkAAAAAAAABDAEAADAAAABI78+1yobjP/RFHv8EOaI/AAAAPzAJAAAAAAAAAQ0BAAAwAAAAQVtGiu1q4z/0RR7/BDmiPwAAAD8wCQAAAAAAAAEOAQAAMAAAAJyh0HdYPuM/9EUe/wQ5oj8AAAA/QAkAAAAAAAABDwEAADAAAABhVvip6BzjP/RFHv8EOaI/AAAAP0AJAAAAAAAAARABAAAwAAAAWsJufgsB4z/0RR7/BDmiPwAAAD9QCQAAAAAAAAERAQAAMAAAAIjlM/XA6uI/9EUe/wQ5oj8AAAA/UAkAAAAAAAABEgEAADAAAADqv0cOCdriP/RFHv8EOaI/AAAAP18JAAAAAAAAARMBAAAwAAAATJpbJ1HJ4j+BfeP2iKKhPwAAAD9fCQAAAAAAAAEUAQAAMAAAAK50b0CZuOI/DrWo7gwMoT8AAAA/hgkAAAAAAAABFQEAADAAAADclzS3TqLiP5vsbeaQdaA/AAAAP4YJAAAAAAAAARYBAAAwAAAA1AOri3GG4j9PSGa8Kb6fPwAAAD+VCQAAAAAAAAEXAQAAMAAAAJm40r0BZeI/giZ7mzlknT8AAAA/lQkAAAAAAAABGAEAADAAAAAptqtN/z3iP7UEkHpJCps/AAAAP6UJAAAAAAAAARkBAAAwAAAAG46Y9kQG4j/o4qRZWbCYPwAAAD+lCQAAAAAAAAEaAQAAMAAAAA1mhZ+KzuE/AVIvSWGDlz8AAAA/tQkAAAAAAAABGwEAADAAAABhGIZhGIbhP06fzhd5/JM/AAAAP8QJAAAAAAAAARwBAAAwAAAAU/ByCl5O4T9oDlkHgc+SPwAAAD/ECQAAAAAAAAEdAQAAMAAAABIREREREeE/m+xt5pB1kD8AAAA/1AkAAAAAAAABHgEAADAAAADPMa8XxNPgP2m38KsxkY4/AAAAP9QJAAAAAAAAAR8BAAAwAAAA9cDqYpyh4D+clQWLQTeMPwAAAD/kCQAAAAAAAAEgAQAAMAAAAOeY1wviaeA/znMaalHdiT8AAAA/5AkAAAAAAAABIQEAADAAAABC32H5TD3gP85zGmpR3Yk/AAAAP/MJAAAAAAAAASIBAAAwAAAA09w6iUoW4D/OcxpqUd2JPwAAAD/zCQAAAAAAAAEjAQAAMAAAAC4jxXa16d8/AVIvSWGDhz8AAAA/AwoAAAAAAAABJAEAADAAAAC3jBTb1abfPwFSL0lhg4c/AAAAPwMKAAAAAAAAASUBAAAwAAAAEdOeyEB63z80MEQocSmFPwAAAD8SCgAAAAAAAAEmAQAAMAAAAD/2Yz/2Y98/NDBEKHEphT8AAAA/EgoAAAAAAAABJwEAADAAAABtGSm2q03fPzQwRChxKYU/AAAAPyIKAAAAAAAAASgBAAAwAAAAMc5Q6Dss3z80MEQocSmFPwAAAD8iCgAAAAAAAAEpAQAAMAAAAMhfs6MWId8/NDBEKHEphT8AAAA/MgoAAAAAAAABKgEAADAAAAD2gngazArfPzQwRChxKYU/AAAAPzIKAAAAAAAAASsBAAAwAAAAI6Y9kYH03j80MEQocSmFPwAAAD9BCgAAAAAAAAEsAQAAMAAAAOhaZcMR094/NDBEKHEphT8AAAA/QQoAAAAAAAABLQEAADAAAADaMlJsV5veP2gOWQeBz4I/AAAAP1EKAAAAAAAAAS4BAAAwAAAAY5yh0HdY3j9oDlkHgc+CPwAAAD9RCgAAAAAAAAEvAQAAMAAAALC6GGco9N0/m+xt5pB1gD8AAAA/YQoAAAAAAAABMAEAADAAAAD+2I/92I/dP5vsbeaQdYA/AAAAP2EKAAAAAAAAATEBAAAwAAAAeRrMCj8V3T+clQWLQTd8PwAAAD9wCgAAAAAAAAEyAQAAMAAAAF3KpVzKpdw/AVIvSWGDdz8AAAA/cAoAAAAAAAABMwEAADAAAABBen+uVTbcP2gOWQeBz3I/AAAAP4AKAAAAAAAAATQBAAAwAAAAJCpZAOHG2z9oDlkHgc9yPwAAAD+ACgAAAAAAAAE1AQAAMAAAAK2TqGQBhNs/aA5ZB4HPcj8AAAA/jwoAAAAAAAABNgEAADAAAAA2/ffIIUHbP2gOWQeBz3I/AAAAP48KAAAAAAAAATcBAAAwAAAAkkOCtowU2z9oDlkHgc9yPwAAAD+fCgAAAAAAAAE4AQAAMAAAAFb4qegc89o/aA5ZB4HPcj8AAAA/nwoAAAAAAAABOQEAADAAAACEG29f0tzaP2gOWQeBz3I/AAAAP68KAAAAAAAAAToBAAAwAAAAG63RGq3R2j9oDlkHgc9yPwAAAD+vCgAAAAAAAAE7AQAAMAAAAEjQlpFiu9o/aA5ZB4HPcj8AAAA/vgoAAAAAAAABPAEAADAAAADfYflMPbDaP2gOWQeBz3I/AAAAP74KAAAAAAAAAT0BAAAwAAAADYW+w/KZ2j9oDlkHgc9yPwAAAD/OCgAAAAAAAAE+AQAAMAAAANE55vWCeNo/aA5ZB4HPcj8AAAA/zgoAAAAAAAABPwEAADAAAACW7g0oE1faP2gOWQeBz3I/AAAAP94KAAAAAAAAAUABAAAwAAAAH1hdjDMU2j9oDlkHgc9yPwAAAD/eCgAAAAAAAAFBAQAAMAAAANXkcWcJu9k/aA5ZB4HPcj8AAAA/7QoAAAAAAAABQgEAADAAAACMcYZC32HZP2gOWQeBz3I/AAAAP/0KAAAAAAAAAUMBAAAwAAAAcCFglGry2D8BUi9JYYN3PwAAAD/9CgAAAAAAAAFEAQAAMAAAAFTROeb1gtg/AVIvSWGDdz8AAAA//QoAAAAAAAABRQEAADAAAACTx50l7ObXPwFSL0lhg3c/AAAAPwwLAAAAAAAAAUYBAAAwAAAApZo87ixh1z+clQWLQTd8PwAAAD8MCwAAAAAAAAFHAQAAMAAAAIlKFkC48dY/nJUFi0E3fD8AAAA/HAsAAAAAAAABSAEAADAAAADXaI3WaI3WP5vsbeaQdYA/AAAAPywLAAAAAAAAAUkBAAAwAAAAJIcEbRkp1j+b7G3mkHWAPwAAAD8sCwAAAAAAAAFKAQAAMAAAAHGlewPKxNU/m+xt5pB1gD8AAAA/OwsAAAAAAAABSwEAADAAAAD6Dstn6oHVP5vsbeaQdYA/AAAAPzsLAAAAAAAAAUwBAAAwAAAAv8PymXpg1T+b7G3mkHWAPwAAAD9LCwAAAAAAAAFNAQAAMAAAAOzmtxAwStU/m+xt5pB1gD8AAAA/SwsAAAAAAAABTgEAADAAAACDeBrMCj/VP5vsbeaQdYA/AAAAP1sLAAAAAAAAAU8BAAAwAAAAGgp9h+Uz1T+b7G3mkHWAPwAAAD9bCwAAAAAAAAFQAQAAMAAAALGb30LAKNU/m+xt5pB1gD8AAAA/egsAAAAAAAABUQEAADAAAADfvqS5dRLVP5vsbeaQdYA/AAAAP3oLAAAAAAAAAVIBAAAwAAAAOgUvp+Dl1D+b7G3mkHWAPwAAAD+JCwAAAAAAAAFTAQAAMAAAAMNufgsBo9Q/m+xt5pB1gD8AAAA/iQsAAAAAAAABVAEAADAAAAAPjfWhsT7UP5vsbeaQdYA/AAAAP5kLAAAAAAAAAVUBAAAwAAAAis4xrxfE0z+b7G3mkHWAPwAAAD+ZCwAAAAAAAAFWAQAAMAAAAMrEle4NKNM/m+xt5pB1gD8AAAA/qQsAAAAAAAABVwEAADAAAAAJu/ktBIzSP5vsbeaQdYA/AAAAP6kLAAAAAAAAAVgBAAAwAAAASbFdbfrv0T+b7G3mkHWAPwAAAD+4CwAAAAAAAAFZAQAAMAAAAPIVX/EVX9E/m+xt5pB1gD8AAAA/uAsAAAAAAAABWgEAADAAAAAxDMMwDMPQP5yVBYtBN3w/AAAAP8gLAAAAAAAAAVsBAAAwAAAAFbycgpdT0D+clQWLQTd8PwAAAD/ICwAAAAAAAAFcAQAAMAAAAMW0JzKQ3s8/AVIvSWGDdz8AAAA/2AsAAAAAAAABXQEAADAAAACoZAGEG2/PPwFSL0lhg3c/AAAAP+cLAAAAAAAAAV4BAAAwAAAA1ofG+tBYzz8BUi9JYYN3PwAAAD/3CwAAAAAAAAFfAQAAMAAAAAOri3GGQs8/AVIvSWGDdz8AAAA/9wsAAAAAAAABYAEAADAAAAADq4txhkLPP2gOWQeBz3I/AAAAP/cLAAAAAAAAAWEBAAAwAAAAX/EVX/EVzz9oDlkHgc9yPwAAAD8WDAAAAAAAAAFiAQAAMAAAAIwU29Wm/84/aA5ZB4HPcj8AAAA/JgwAAAAAAAABYwEAADAAAADoWmXDEdPOP2gOWQeBz3I/AAAAPyYMAAAAAAAAAWQBAAAwAAAAnud5nud5zj9oDlkHgc9yPwAAAD81DAAAAAAAAAFlAQAAMAAAAN7d3d3d3c0/nJUFi0E3bD8AAAA/RQwAAAAAAAABZgEAADAAAADwsHymHljNP2gOWQeBz2I/AAAAP0UMAAAAAAAAAWcBAAAwAAAAXcqlXMqlzD9oDlkHgc9iPwAAAD9FDAAAAAAAAAFoAQAAMAAAAFJNHneWsMs/aA5ZB4HPUj8AAAA/VQwAAAAAAAABaQEAADAAAAB281sIGKXKP2gOWQeBz1I/AAAAP1UMAAAAAAAAAWoBAAAwAAAAbHbUIuSvyT9oDlkHgc9SPwAAAD9kDAAAAAAAAAFrAQAAMAAAADXWh8b60Mg/aA5ZB4HPUj8AAAA/dAwAAAAAAAABbAEAADAAAAB0zOsF8TTIP2gOWQeBz1I/AAAAP3QMAAAAAAAAAW0BAAAwAAAAs8JPReeYxz9oDlkHgc9SPwAAAD90DAAAAAAAAAFuAQAAMAAAADwsn6kHVsc/aA5ZB4HPUj8AAAA/gwwAAAAAAAABbwEAADAAAADFle4NKBPHPwAAAAAAAAAAAAAAP5MMAAAAAAAAAXABAAAwAAAA8rizhN38xj8AAAAAAAAAAAAAAD+yDAAAAAAAAAFxAQAAMAAAACDcePuS5sY/AAAAAAAAAAAAAAA/wgwAAAAAAAABcgEAADAAAABO/z1ySNDGPwAAAAAAAAAAAAAAP8IMAAAAAAAAAXMBAAAwAAAATv89ckjQxj9oDlkHgc9SvwAAAD/SDAAAAAAAAAF0AQAAMAAAAKlFyF+zo8Y/aA5ZB4HPUr8AAAA/0gwAAAAAAAABdQEAADAAAACN9aGxPjTGP2gOWQeBz1K/AAAAP+EMAAAAAAAAAXYBAAAwAAAA+g7LZ+qBxT9oDlkHgc9ivwAAAD/hDAAAAAAAAAF3AQAAMAAAADoFL6fg5cQ/nJUFi0E3bL8AAAA/8QwAAAAAAAABeAEAADAAAAB4+5Lm1knEP2gOWQeBz3K/AAAAP/EMAAAAAAAAAXkBAAAwAAAAuPH2Jc2twz8BUi9JYYN3vwAAAD8ADQAAAAAAAAF6AQAAMAAAACULINx4+8I/AVIvSWGDd78AAAA/AA0AAAAAAAABewEAADAAAADuatN/jxzCP5yVBYtBN3y/AAAAPxANAAAAAAAAAXwBAAAwAAAAiafBrPBTwT+clQWLQTd8vwAAAD8QDQAAAAAAAAF9AQAAMAAAACLkr9lRi8A/nJUFi0E3fL8AAAA/IA0AAAAAAAABfgEAADAAAAAg+7Ef+7G/P5vsbeaQdYC/AAAAPyANAAAAAAAAAX8BAAAwAAAAnud5nud5vj+b7G3mkHWAvwAAAD8vDQAAAAAAAAGAAQAAMAAAAHkazAo/Fb0/m+xt5pB1gL8AAAA/Lw0AAAAAAAABgQEAADAAAAD4BpSJK927P2gOWQeBz4K/AAAAPz8NAAAAAAAAAYIBAAAwAAAAv2ZHLUL+uj9oDlkHgc+CvwAAAD9PDQAAAAAAAAGDAQAAMAAAANE55vWCeLo/aA5ZB4HPgr8AAAA/Tw0AAAAAAAABhAEAADAAAAA+Uw+sLsa5P2gOWQeBz4K/AAAAP08NAAAAAAAAAYUBAAAwAAAAmpmZmZmZuT+b7G3mkHWAvwAAAD9eDQAAAAAAAAGGAQAAMAAAAFAmrnRvQLk/m+xt5pB1gL8AAAA/bg0AAAAAAAABhwEAADAAAACsbDhi2hO5P5vsbeaQdYC/AAAAP30NAAAAAAAAAYgBAAAwAAAArGw4YtoTuT+clQWLQTd8vwAAAD+NDQAAAAAAAAGJAQAAMAAAAAezwk9F57g/nJUFi0E3fL8AAAA/nQ0AAAAAAAABigEAADAAAABi+Uw9sLq4P5yVBYtBN3y/AAAAP6wNAAAAAAAAAYsBAAAwAAAAvj/XKhuOuD+clQWLQTd8vwAAAD+sDQAAAAAAAAGMAQAAMAAAAHTM6wXxNLg/AVIvSWGDd78AAAA/vA0AAAAAAAABjQEAADAAAAAqWQDhxtu3PwFSL0lhg3e/AAAAP7wNAAAAAAAAAY4BAAAwAAAAPCyfqQdWtz9oDlkHgc9yvwAAAD+8DQAAAAAAAAGPAQAAMAAAAPK4s4Td/LY/aA5ZB4HPcr8AAAA/yw0AAAAAAAABkAEAADAAAABf0tw6iUq2P2gOWQeBz3K/AAAAP8sNAAAAAAAAAZEBAAAwAAAAcaV7A8rEtT+clQWLQTdsvwAAAD/bDQAAAAAAAAGSAQAAMAAAAIN4GswKP7U/nJUFi0E3bL8AAAA/2w0AAAAAAAABkwEAADAAAACVS7mUS7m0P5yVBYtBN2y/AAAAP+oNAAAAAAAAAZQBAAAwAAAAAWXiSvcGtD9oDlkHgc9ivwAAAD/qDQAAAAAAAAGVAQAAMAAAAIBRqsnjzrI/aA5ZB4HPUr8AAAA/+g0AAAAAAAABlgEAADAAAABJsV1t+u+xP2gOWQeBz1I/AAAAP/oNAAAAAAAAAZcBAAAwAAAAtsqGI6Y9sT9oDlkHgc9iPwAAAD8KDgAAAAAAAAGYAQAAMAAAABIREREREbE/nJUFi0E3bD8AAAA/Cg4AAAAAAAABmQEAADAAAADHnSXs5rewP5yVBYtBN2w/AAAAPxkOAAAAAAAAAZoBAAAwAAAAx50l7Oa3sD9oDlkHgc9yPwAAAD8ZDgAAAAAAAAGbAQAAMAAAAMedJezmt7A/AVIvSWGDdz8AAAA/Zw4AAAAAAAABnAEAADAAAADHnSXs5rewP5yVBYtBN3w/AAAAP2cOAAAAAAAAAZ0BAAAwAAAAIuSv2VGLsD+b7G3mkHWAPwAAAD93DgAAAAAAAAGeAQAAMAAAACLkr9lRi7A/NDBEKHEphT8AAAA/hw4AAAAAAAABnwEAADAAAAAi5K/ZUYuwPwFSL0lhg4c/AAAAP5YOAAAAAAAAAaABAAAwAAAAIuSv2VGLsD/OcxpqUd2JPwAAAD+WDgAAAAAAAAGhAQAAMAAAAMedJezmt7A/nJUFi0E3jD8AAAA/pg4AAAAAAAABogEAADAAAADHnSXs5rewP2m38KsxkY4/AAAAP7YOAAAAAAAAAaMBAAAwAAAAx50l7Oa3sD+b7G3mkHWQPwAAAD/kDgAAAAAAAAGkAQAAMAAAAG1Xm/575LA/m+xt5pB1kD8AAAA/9A4AAAAAAAABpQEAADAAAABtV5v+e+SwP4F94/aIopE/AAAAP/QOAAAAAAAAAaYBAAAwAAAAEhERERERsT9oDlkHgc+SPwAAAD8EDwAAAAAAAAGnAQAAMAAAABIREREREbE/Tp/OF3n8kz8AAAA/Ew8AAAAAAAABqAEAADAAAAASERERERGxPxzBuThpVpY/AAAAPxMPAAAAAAAAAakBAAAwAAAAtsqGI6Y9sT8BUi9JYYOXPwAAAD8jDwAAAAAAAAGqAQAAMAAAALbKhiOmPbE/6OKkWVmwmD8AAAA/Iw8AAAAAAAABqwEAADAAAAC2yoYjpj2xP7UEkHpJCps/AAAAPzMPAAAAAAAAAawBAAAwAAAAtsqGI6Y9sT+clQWLQTecPwAAAD8zDwAAAAAAAAGtAQAAMAAAAFuE/DU7arE/giZ7mzlknT8AAAA/Qg8AAAAAAAABrgEAADAAAABbhPw1O2qxP09IZrwpvp8/AAAAP0IPAAAAAAAAAa8BAAAwAAAAW4T8NTtqsT+b7G3mkHWgPwAAAD9SDwAAAAAAAAGwAQAAMAAAAFuE/DU7arE/DrWo7gwMoT8AAAA/Ug8AAAAAAAABsQEAADAAAABbhPw1O2qxP/RFHv8EOaI/AAAAP2EPAAAAAAAAAbIBAAAwAAAAW4T8NTtqsT/b1pMP/WWjPwAAAD9hDwAAAAAAAAGzAQAAMAAAAFuE/DU7arE/Tp/OF3n8oz8AAAA/cQ8AAAAAAAABtAEAADAAAABbhPw1O2qxP8FnCSD1kqQ/AAAAP3EPAAAAAAAAAbUBAAAwAAAAW4T8NTtqsT80MEQocSmlPwAAAD+BDwAAAAAAAAG2AQAAMAAAAFuE/DU7arE/qPh+MO2/pT8AAAA/kA8AAAAAAAABtwEAADAAAABbhPw1O2qxPxzBuThpVqY/AAAAP6APAAAAAAAAAbgBAAAwAAAAW4T8NTtqsT+OifRA5eymPwAAAD+wDwAAAAAAAAG5AQAAMAAAAFuE/DU7arE/AVIvSWGDpz8AAAA/zw8AAAAAAAABugEAADAAAABbhPw1O2qxP3UaalHdGag/AAAAP+4PAAAAAAAAAbsBAAAwAAAAW4T8NTtqsT/o4qRZWbCoPwAAAD/+DwAAAAAAAAG8AQAAMAAAAFuE/DU7arE/XKvfYdVGqT8AAAA//g8AAAAAAAABvQEAADAAAABbhPw1O2qxP85zGmpR3ak/AAAAPx0QAAAAAAAAAb4BAAAwAAAAAD5ySNCWsT/OcxpqUd2pPwAAAD/JEAAAAAAAAAG/AQAAMAAAAAA+ckjQlrE/XKvfYdVGqT8AAAA/yRAAAAAAAAABwAEAADAAAACk9+daZcOxP+jipFlZsKg/AAAAP9gQAAAAAAAAAcEBAAAwAAAASbFdbfrvsT/o4qRZWbCoPwAAAD/oEAAAAAAAAAHCAQAAMAAAAD5TD6wuxqk/8LWjtfod1j8AAAA/AAAAAAAAAAABwwEAADAAAACIxvrQWB+qP/C1o7X6HdY/AAAAPy8AAAAAAAAAAcQBAAAwAAAA0Tnm9YJ4qj/wtaO1+h3WPwAAAD8/AAAAAAAAAAHFAQAAMAAAAGQgvT/XKqs/8LWjtfod1j8AAAA/TgAAAAAAAAABxgEAADAAAACL7WrTf4+sP+FcnDQrC9Y/AAAAP04AAAAAAAAAAccBAAAwAAAAQ6HvsHymrj/hXJw0KwvWPwAAAD9eAAAAAAAAAAHIAQAAMAAAAH4qOse8XrA/4VycNCsL1j8AAAA/bQAAAAAAAAAByQEAADAAAACk9+daZcOxP+FcnDQrC9Y/AAAAP20AAAAAAAAAAcoBAAAwAAAAuPH2Jc2tsz/hXJw0KwvWPwAAAD9tAAAAAAAAAAHLAQAAMAAAAM3rBfE0mLU/4VycNCsL1j8AAAA/fQAAAAAAAAABzAEAADAAAACFn4rOMa+3P/4OqzbKMNY/AAAAP40AAAAAAAAAAc0BAAAwAAAA4wyFvsPyuT8MaLK3mUPWPwAAAD+NAAAAAAAAAAHOAQAAMAAAAOYz9cDqYrw/HMG5OGlW1j8AAAA/jQAAAAAAAAABzwEAADAAAACe53me53m+Pykawbk4adY/AAAAP5wAAAAAAAAAAdABAAAwAAAAfio6x7xewD83c8g6CHzWPwAAAD+sAAAAAAAAAAHRAQAAMAAAAImnwazwU8E/R8zPu9eO1j8AAAA/rAAAAAAAAAAB0gEAADAAAADARw4J2jLCP2N+3r12tNY/AAAAP7wAAAAAAAAAAdMBAAAwAAAA+OdaZcMRwz9jft69drTWPwAAAD+8AAAAAAAAAAHUAQAAMAAAAIrOMa8XxMM/ctflPkbH1j8AAAA/vAAAAAAAAAAB1QEAADAAAADDbn4LAaPEP3LX5T5Gx9Y/AAAAP8sAAAAAAAAAAdYBAAAwAAAAzesF8TSYxT+AMO2/FdrWPwAAAD/bAAAAAAAAAAHXAQAAMAAAAASMUk0ed8Y/neL7wbT/1j8AAAA/2wAAAAAAAAAB2AEAADAAAACXcimXcinHP6s7A0OEEtc/AAAAP+oAAAAAAAAAAdkBAAAwAAAAKlkA4cbbxz+6lArEUyXXPwAAAD/qAAAAAAAAAAHaAQAAMAAAAHTM6wXxNMg/yO0RRSM41z8AAAA/+gAAAAAAAAAB2wEAADAAAADrYpyh0HfIP8jtEUUjONc/AAAAP/oAAAAAAAAAAdwBAAAwAAAAkBwStGWkyD/I7RFFIzjXPwAAAD8KAQAAAAAAAAHdAQAAMAAAAGL5TD2wusg/yO0RRSM41z8AAAA/GQEAAAAAAAAB3gEAADAAAABi+Uw9sLrIP7qUCsRTJdc/AAAAP04CAAAAAAAAAd8BAAAwAAAAYvlMPbC6yD+rOwNDhBLXPwAAAD9dAgAAAAAAAAHgAQAAMAAAAGL5TD2wusg/neL7wbT/1j8AAAA/XQIAAAAAAAAB4QEAADAAAABTLuVSLuXSP/iIohGci8M/AAAAPwAAAAAAAAAAAeIBAAAwAAAA6r9HDgna0j/4iKIRnIvDPwAAAD8/AAAAAAAAAAHjAQAAMAAAAIBRqsnjztI/+IiiEZyLwz8AAAA/TgAAAAAAAAAB5AEAADAAAACAUarJ487SP9vWkw/9ZcM/AAAAP5wAAAAAAAAAAeUBAAAwAAAAF+MMhb7D0j/b1pMP/WXDPwAAAD+sAAAAAAAAAAHmAQAAMAAAABfjDIW+w9I/viSFDV5Awz8AAAA/gQEAAAAAAAAB5wEAADAAAAAX4wyFvsPSP6Fydgu/GsM/AAAAP6ABAAAAAAAAAegBAAAwAAAAF+MMhb7D0j9oDlkHgc/CPwAAAD+/AQAAAAAAAAHpAQAAMAAAABfjDIW+w9I/S1xKBeKpwj8AAAA/zwEAAAAAAAAB6gEAADAAAACudG9AmbjSP0tcSgXiqcI/AAAAP94BAAAAAAAAAesBAAAwAAAArnRvQJm40j9oDlkHgc/CPwAAAD97AgAAAAAAAAHsAQAAMAAAAEUG0vtzrdI/hMBnCSD1wj8AAAA/igIAAAAAAAAB7QEAADAAAABFBtL7c63SP6Fydgu/GsM/AAAAP5oCAAAAAAAAAe4BAAAwAAAARQbS+3Ot0j++JIUNXkDDPwAAAD+aAgAAAAAAAAHvAQAAMAAAAEUG0vtzrdI/+IiiEZyLwz8AAAA/qgIAAAAAAAAB8AEAADAAAABFBtL7c63SPzLtvxXa1sM/AAAAP8kCAAAAAAAAAfEBAAAwAAAARQbS+3Ot0j9On84XefzDPwAAAD/JAgAAAAAAAAHyAQAAMAAAAEUG0vtzrdI/iAPsG7dHxD8AAAA/2AIAAAAAAAAB8wEAADAAAABFBtL7c63SP8FnCSD1ksQ/AAAAP9gCAAAAAAAAAfQBAAAwAAAARQbS+3Ot0j8XfjUm0gPFPwAAAD/YAgAAAAAAAAH1AQAAMAAAAEUG0vtzrdI/UuJSKhBPxT8AAAA/6AIAAAAAAAAB9gEAADAAAABFBtL7c63SP8WqjTKM5cU/AAAAPwUDAAAAAAAAAfcBAAAwAAAARQbS+3Ot0j83c8g6CHzGPwAAAD8VAwAAAAAAAAH4AQAAMAAAAEUG0vtzrdI/5Z8gR8Jdxz8AAAA/FQMAAAAAAAAB+QEAADAAAABFBtL7c63SP5LMeFN8P8g/AAAAPyQDAAAAAAAAAfoBAAAwAAAARQbS+3Ot0j8/+dBfNiHJPwAAAD8kAwAAAAAAAAH7AQAAMAAAAK50b0CZuNI/CNg3bo8oyj8AAAA/NAMAAAAAAAAB/AEAADAAAAAX4wyFvsPSP5hSgXiq5Mo/AAAAPzQDAAAAAAAAAf0BAAAwAAAAF+MMhb7D0j9Ff9mEZMbLPwAAAD9EAwAAAAAAAAH+AQAAMAAAAIBRqsnjztI/Dl5Ak73NzD8AAAA/RAMAAAAAAAAB/wEAADAAAADqv0cOCdrSP9g8p6EW1c0/AAAAP1MDAAAAAAAAAQACAAAwAAAAUy7lUi7l0j9pt/CrMZHOPwAAAD9jAwAAAAAAAAEBAgAAMAAAALycgpdT8NI/FuRIuOtyzz8AAAA/YwMAAAAAAAABAgIAADAAAAAlCyDcePvSP3DhV2MiPdA/AAAAP2MDAAAAAAAAAQMCAAAwAAAAjnm9IJ4G0z/VUIvqzsDQPwAAAD9yAwAAAAAAAAEEAgAAMAAAAPjnWmXDEdM/OcC+cXtE0T8AAAA/ggMAAAAAAAABBQIAADAAAADKxJXuDSjTP4F94/aIotE/AAAAP4IDAAAAAAAAAQYCAAAwAAAAMzMzMzMz0z/Ykw/9ZRPSPwAAAD+SAwAAAAAAAAEHAgAAMAAAAJyh0HdYPtM/Lqo7A0OE0j8AAAA/kgMAAAAAAAABCAIAADAAAAAFEG68fUnTP3ZnYIhQ4tI/AAAAP6EDAAAAAAAAAQkCAAAwAAAA2OyoRchf0z++JIUNXkDTPwAAAD+hAwAAAAAAAAEKAgAAMAAAAEFbRortatM/BuKpkmue0z8AAAA/sQMAAAAAAAABCwIAADAAAACqyePOEnbTPzLtvxXa1tM/AAAAP7EDAAAAAAAAAQwCAAAwAAAAqsnjzhJ20z9d+NWYSA/UPwAAAD/BAwAAAAAAAAENAgAAMAAAAKrJ484SdtM/earkmuc01D8AAAA/wQMAAAAAAAABDgIAADAAAACqyePOEnbTP4gD7Bu3R9Q/AAAAP9ADAAAAAAAAAQ8CAAAwAAAAqsnjzhJ20z+WXPOchlrUPwAAAD/gAwAAAAAAAAEQAgAAMAAAAHymHlhdjNM/wWcJIPWS1D8AAAA/4AMAAAAAAAABEQIAADAAAAB8ph5YXYzTP9DAEKHEpdQ/AAAAP+8DAAAAAAAAARICAAAwAAAA5hS8nIKX0z/sch+jY8vUPwAAAD/vAwAAAAAAAAETAgAAMAAAAE+DWeGnotM/CSUupQLx1D8AAAA/7wMAAAAAAAABFAIAADAAAABPg1nhp6LTPzQwRChxKdU/AAAAP/8DAAAAAAAAARUCAAAwAAAAuPH2Jc2t0z9gO1qr32HVPwAAAD//AwAAAAAAAAEWAgAAMAAAALjx9iXNrdM/fe1orX6H1T8AAAA/DwQAAAAAAAABFwIAADAAAAC48fYlza3TP6j4fjDtv9U/AAAAPx4EAAAAAAAAARgCAAAwAAAAuPH2Jc2t0z/TA5WzW/jVPwAAAD8eBAAAAAAAAAEZAgAAMAAAALjx9iXNrdM/8LWjtfod1j8AAAA/HgQAAAAAAAABGgIAADAAAAC48fYlza3TPwxosreZQ9Y/AAAAPy4EAAAAAAAAARsCAAAwAAAAuPH2Jc2t0z8cwbk4aVbWPwAAAD8uBAAAAAAAAAEcAgAAMAAAALjx9iXNrdM/N3PIOgh81j8AAAA/PgQAAAAAAAABHQIAADAAAAC48fYlza3TP0fMz7vXjtY/AAAAP00EAAAAAAAAAR4CAAAwAAAAuPH2Jc2t0z83c8g6CHzWPwAAAD+7BAAAAAAAAAEfAgAAMAAAALjx9iXNrdM/KRrBuThp1j8AAAA/ygQAAAAAAAABIAIAADAAAAC48fYlza3TPxzBuThpVtY/AAAAP+kEAAAAAAAAASECAAAwAAAAuPH2Jc2t0z8MaLK3mUPWPwAAAD/5BAAAAAAAAAEiAgAAMAAAALjx9iXNrdM/8LWjtfod1j8AAAA/CQUAAAAAAAABIwIAADAAAAC48fYlza3TP+FcnDQrC9Y/AAAAPxgFAAAAAAAAASQCAAAwAAAAuPH2Jc2t0z/TA5WzW/jVPwAAAD84BQAAAAAAAAElAgAAMAAAALjx9iXNrdM/xaqNMozl1T8AAAA/hgUAAAAAAAABJgIAADAAAAC48fYlza3TP7ZRhrG80tU/AAAAP6UFAAAAAAAAAScCAAAwAAAAuPH2Jc2t0z+o+H4w7b/VPwAAAD/zBQAAAAAAAAEoAgAAMAAAABCsLsYZCt0/fe1orX6H1T8AAAA/AAAAAAAAAAABKQIAADAAAADiiGlPZCDdP33taK1+h9U/AAAAP4wAAAAAAAAAASoCAAAwAAAAh0LfYflM3T997WitfofVPwAAAD+MAAAAAAAAAAErAgAAMAAAAP7Yj/3Yj90/fe1orX6H1T8AAAA/nAAAAAAAAAABLAIAADAAAACwuhhnKPTdP33taK1+h9U/AAAAP5wAAAAAAAAAAS0CAAAwAAAANXncWcJu3j9gO1qr32HVPwAAAD+sAAAAAAAAAAEuAgAAMAAAACOmPZGB9N4/UuJSKhBP1T8AAAA/rAAAAAAAAAABLwIAADAAAAB7QTwNZoXfPzQwRChxKdU/AAAAP7sAAAAAAAAAATACAAAwAAAALiPFdrXp3z8n1zynoRbVPwAAAD+7AAAAAAAAAAExAgAAMAAAAKW5dRKVLOA/CSUupQLx1D8AAAA/ywAAAAAAAAABMgIAADAAAAAVvJyCl1PgP94ZGCKUuNQ/AAAAP8sAAAAAAAAAATMCAAAwAAAAUAd1UAd14D/BZwkg9ZLUPwAAAD/aAAAAAAAAAAE0AgAAMAAAACLkr9lRi+A/pLX6HVZt1D8AAAA/2gAAAAAAAAABNQIAADAAAAAqeDkFL6fgP4gD7Bu3R9Q/AAAAP+oAAAAAAAAAATYCAAAwAAAAx50l7Oa34D+IA+wbt0fUPwAAAD/qAAAAAAAAAAE3AgAAMAAAADEMwzAMw+A/a1HdGRgi1D8AAAA/+gAAAAAAAAABOAIAADAAAABlwxHTnsjgP2tR3RkYItQ/AAAAP/oAAAAAAAAAATkCAAAwAAAAmnpgdTHO4D9d+NWYSA/UPwAAAD8JAQAAAAAAAAE6AgAAMAAAAJp6YHUxzuA/Tp/OF3n80z8AAAA/GQEAAAAAAAABOwIAADAAAAAxDMMwDMPgP06fzhd5/NM/AAAAP3cBAAAAAAAAATwCAAAwAAAA/FR0jnm94D9On84XefzTPwAAAD93AQAAAAAAAAE9AgAAMAAAAMhfs6MWId8/fe1orX6H1T8AAAA/AAAAAAAAAAABPgIAADAAAABf8RVf8RXfP33taK1+h9U/AAAAPxAAAAAAAAAAAT8CAAAwAAAAX/EVX/EV3z+LRnAuTprVPwAAAD8fAAAAAAAAAAFAAgAAMAAAAF/xFV/xFd8/mp93rx2t1T8AAAA/PwAAAAAAAAABQQIAADAAAABf8RVf8RXfP6j4fjDtv9U/AAAAPz8AAAAAAAAAAUICAAAwAAAAX/EVX/EV3z+2UYaxvNLVPwAAAD9eAAAAAAAAAAFDAgAAMAAAAPaCeBrMCt8/tlGGsbzS1T8AAAA/bgAAAAAAAAABRAIAADAAAAD2gngazArfP8WqjTKM5dU/AAAAP24AAAAAAAAAAUUCAAAwAAAA9oJ4GswK3z/hXJw0KwvWPwAAAD99AAAAAAAAAAFGAgAAMAAAAPaCeBrMCt8/DGiyt5lD1j8AAAA/fQAAAAAAAAABRwIAADAAAACMFNvVpv/eP0fMz7vXjtY/AAAAP40AAAAAAAAAAUgCAAAwAAAAjBTb1ab/3j+AMO2/FdrWPwAAAD+NAAAAAAAAAAFJAgAAMAAAACOmPZGB9N4/1kYZxvJK1z8AAAA/nAAAAAAAAAABSgIAADAAAABRyQIIN97ePyxdRczPu9c/AAAAP6EAAAAAAAAAAUsCAAAwAAAA6FplwxHT3j91GmpR3RnYPwAAAD+xAAAAAAAAAAFMAgAAMAAAAOhaZcMR094/6OKkWVmw2D8AAAA/sQAAAAAAAAABTQIAADAAAAB/7Md+7MfeP1yr32HVRtk/AAAAP8EAAAAAAAAAAU4CAAAwAAAAf+zHfuzH3j/AGhPpgcrZPwAAAD/BAAAAAAAAAAFPAgAAMAAAABV+KjrHvN4/JIpGcC5O2j8AAAA/0AAAAAAAAAABUAIAADAAAACsD431obHeP5hSgXiq5No/AAAAP9AAAAAAAAAAAVECAAAwAAAAQ6HvsHym3j8pzcqCxaDbPwAAAD/gAAAAAAAAAAFSAgAAMAAAAEOh77B8pt4/nJUFi0E33D8AAAA/4AAAAAAAAAABUwIAADAAAADaMlJsV5vePw5eQJO9zdw/AAAAP/AAAAAAAAAAAVQCAAAwAAAA2jJSbFeb3j+Qf4IcCXfdPwAAAD//AAAAAAAAAAFVAgAAMAAAANoyUmxXm94/E6HEpVQg3j8AAAA//wAAAAAAAAABVgIAADAAAADaMlJsV5veP4Vp/63Qtt4/AAAAP/8AAAAAAAAAAVcCAAAwAAAA2jJSbFeb3j/4MTq2TE3fPwAAAD8PAQAAAAAAAAFYAgAAMAAAANoyUmxXm94/XqFtPfnQ3z8AAAA/HgEAAAAAAAABWQIAADAAAABxxLQnMpDeP2GIUOJSKuA/AAAAPx4BAAAAAAAAAVoCAAAwAAAAccS0JzKQ3j8TQOolKWzgPwAAAD8uAQAAAAAAAAFbAgAAMAAAAHHEtCcykN4/t5586C+b4D8AAAA/LgEAAAAAAAABXAIAADAAAABxxLQnMpDeP02kBypnt+A/AAAAPz4BAAAAAAAAAV0CAAAwAAAAB1YX4wyF3j/jqZJrntPgPwAAAD8+AQAAAAAAAAFeAgAAMAAAAAdWF+MMhd4/8QKa7G3m4D8AAAA/TQEAAAAAAAABXwIAADAAAACe53me53nePwBcoW09+eA/AAAAP00BAAAAAAAAAWACAAAwAAAAnud5nud53j+HCCUupQLhPwAAAD9dAQAAAAAAAAFhAgAAMAAAAJ7neZ7ned4/DrWo7gwM4T8AAAA/bQEAAAAAAAABYgIAADAAAACe53me53neP5VhLK90FeE/AAAAP3wBAAAAAAAAAWMCAAAwAAAANXncWcJu3j+VYSyvdBXhPwAAAD+MAQAAAAAAAAFkAgAAMAAAADV53FnCbt4/HA6wb9we4T8AAAA/jAEAAAAAAAABZQIAADAAAAA1edxZwm7eP6O6MzBEKOE/AAAAP5sBAAAAAAAAAWYCAAAwAAAAzAo/FZ1j3j+jujMwRCjhPwAAAD/qAQAAAAAAAAFnAgAAMAAAAGOcodB3WN4/o7ozMEQo4T8AAAA/+QEAAAAAAAABaAIAADAAAAD6LQSMUk3ePxwOsG/cHuE/AAAAPwkCAAAAAAAAAWkCAAAwAAAA+i0EjFJN3j+VYSyvdBXhPwAAAD8YAgAAAAAAAAFqAgAAMAAAAJC/ZkctQt4/lWEsr3QV4T8AAAA/KAIAAAAAAAABawIAADAAAADiiGlPZCDdP5vsbeaQdeA/AAAAPwAAAAAAAAAAAWwCAAAwAAAA4ohpT2Qg3T8imfGm+H7gPwAAAD8vAAAAAAAAAAFtAgAAMAAAAOKIaU9kIN0/qUV1Z2CI4D8AAAA/PwAAAAAAAAABbgIAADAAAADiiGlPZCDdPzDy+CfIkeA/AAAAP04AAAAAAAAAAW8CAAAwAAAA4ohpT2Qg3T+3nnzoL5vgPwAAAD9eAAAAAAAAAAFwAgAAMAAAAEv3BpSJK90/PksAqZek4D8AAAA/XgAAAAAAAAABcQIAADAAAABL9waUiSvdP02kBypnt+A/AAAAP14AAAAAAAAAAXICAAAwAAAAtGWk2K423T9c/Q6rNsrgPwAAAD9uAAAAAAAAAAFzAgAAMAAAAB3UQR3UQd0/alYWLAbd4D8AAAA/bgAAAAAAAAABdAIAADAAAACHQt9h+UzdPwBcoW09+eA/AAAAP30AAAAAAAAAAXUCAAAwAAAAh0LfYflM3T8OtajuDAzhPwAAAD+NAAAAAAAAAAF2AgAAMAAAAFkfGutDY90/K2e38Ksx4T8AAAA/jQAAAAAAAAABdwIAADAAAAAr/FR0jnndP1ZyzXMaauE/AAAAP50AAAAAAAAAAXgCAAAwAAAA/tiP/diP3T/sd1i1UYbhPwAAAD+dAAAAAAAAAAF5AgAAMAAAAGdHLUL+mt0/CCpnt/Cr4T8AAAA/rAAAAAAAAAABegIAADAAAADQtcqGI6bdP54v8vgnyOE/AAAAP6wAAAAAAAAAAXsCAAAwAAAAopIFEG683T8zNX06X+ThPwAAAD+8AAAAAAAAAAF8AgAAMAAAAKKSBRBuvN0/u+EA+8bt4T8AAAA/vAAAAAAAAAABfQIAADAAAAAMAaNUk8fdP8k6CHyWAOI/AAAAP8sAAAAAAAAAAX4CAAAwAAAAdW9AmbjS3T/JOgh8lgDiPwAAAD/LAAAAAAAAAAF/AgAAMAAAAN7d3d3d3d0/yToIfJYA4j8AAAA/KQEAAAAAAAABgAIAADAAAACwuhhnKPTdP8k6CHyWAOI/AAAAPykBAAAAAAAAAYECAAAwAAAA7AXxNJgV3j8zNX06X+ThPwAAAD85AQAAAAAAAAGCAgAAMAAAAPotBIxSTd4/Jdx1uY/R4T8AAAA/OQEAAAAAAAABgwIAADAAAADaMlJsV5veP4F94/aIouE/AAAAP0gBAAAAAAAAAYQCAAAwAAAAUckCCDfe3j/dHlE0gnPhPwAAAD9+AQAAAAAAAAGFAgAAMAAAAMhfs6MWId8/wWxCMuNN4T8AAAA/jgEAAAAAAAABhgIAADAAAAA/9mM/9mPfP5VhLK90FeE/AAAAP44BAAAAAAAAAYcCAAAwAAAA5K/ZUYuQ3z/xAprsbebgPwAAAD+eAQAAAAAAAAGIAgAAMAAAAIlpT2Qgvd8/XP0OqzbK4D8AAAA/ngEAAAAAAAABiQIAADAAAABcRortatPfP8b3g2n/reA/AAAAP60BAAAAAAAAAYoCAAAwAAAALiPFdrXp3z+3nnzoL5vgPwAAAD+9AQAAAAAAAAGLAgAAMAAAAC4jxXa16d8/MPL4J8iR4D8AAAA/zQEAAAAAAAABjAIAADAAAACXkWK72vTfPzDy+CfIkeA/AAAAP80BAAAAAAAAAY0CAAAwAAAAl5Fiu9r03z+pRXVnYIjgPwAAAD/NAQAAAAAAAAGOAgAAMAAAAAAAAAAAAOA/qUV1Z2CI4D8AAAA/+wEAAAAAAAABjwIAADAAAAA1t06ikgXgP6lFdWdgiOA/AAAAPxsCAAAAAAAAAZACAAAwAAAANbdOopIF4D8w8vgnyJHgPwAAAD8qAgAAAAAAAAGRAgAAMAAAADwsn6kHVqc/sHQVMT/v7j8AAAA/AAAAAAAAAAABkgIAADAAAADOEnbzWwioP7B0FTE/7+4/AAAAPy8AAAAAAAAAAZMCAAAwAAAAGYZhGIZhqD+wdBUxP+/uPwAAAD8/AAAAAAAAAAGUAgAAMAAAAPXfI4cEbak/sHQVMT/v7j8AAAA/PwAAAAAAAAABlQIAADAAAABkIL0/1yqrPyrIkXDX5e4/AAAAP08AAAAAAAAAAZYCAAAwAAAAsLoYZyj0rT+iGw6wb9zuPwAAAD9PAAAAAAAAAAGXAgAAMAAAACLkr9lRi7A/Gm+K7wfT7j8AAAA/XgAAAAAAAAABmAIAADAAAACSJEmSJEmyPxpviu8H0+4/AAAAP14AAAAAAAAAAZkCAAAwAAAAAWXiSvcGtD+UwgYvoMnuPwAAAD9uAAAAAAAAAAGaAgAAMAAAAF/S3DqJSrY/hWn/rdC27j8AAAA/bgAAAAAAAAABmwIAADAAAAC+P9cqG464P4Vp/63Qtu4/AAAAP30AAAAAAAAAAZwCAAAwAAAAdvNbCBiluj+Faf+t0LbuPwAAAD99AAAAAAAAAAGdAgAAMAAAANRgVvip6Lw/hWn/rdC27j8AAAA/jQAAAAAAAAABngIAADAAAADoWmXDEdO+P4Vp/63Qtu4/AAAAP50AAAAAAAAAAZ8CAAAwAAAA2XDEtCcywD+Faf+t0LbuPwAAAD+dAAAAAAAAAAGgAgAAMAAAAOTtS5pbJ8E/hWn/rdC27j8AAAA/rAAAAAAAAAABoQIAADAAAABJsV1t+u/BP4Vp/63Qtu4/AAAAP6wAAAAAAAAAAaICAAAwAAAArnRvQJm4wj+Faf+t0LbuPwAAAD+8AAAAAAAAAAGjAgAAMAAAABM4gRM4gcM/hWn/rdC27j8AAAA/vAAAAAAAAAABpAIAADAAAAB4+5Lm1knEP4Vp/63Qtu4/AAAAP8wAAAAAAAAAAaUCAAAwAAAADOJpMCv8xD+Faf+t0LbuPwAAAD/MAAAAAAAAAAGmAgAAMAAAAJ/IQHp/rsU//7x77Wit7j8AAAA/2wAAAAAAAAABpwIAADAAAAAyrxfE02DGP/+8e+1ore4/AAAAP9sAAAAAAAAAAagCAAAwAAAAINx4+5Lmxj//vHvtaK3uPwAAAD/rAAAAAAAAAAGpAgAAMAAAAODlFLycgsc//7x77Wit7j8AAAA/6wAAAAAAAAABqgIAADAAAAB0zOsF8TTIP/+8e+1ore4/AAAAP/oAAAAAAAAAAasCAAAwAAAANdaHxvrQyD//vHvtaK3uPwAAAD/6AAAAAAAAAAGsAgAAMAAAAMe8XhBPg8k//7x77Wit7j8AAAA/CgEAAAAAAAABrQIAADAAAACIxvrQWB/KP/+8e+1ore4/AAAAPwoBAAAAAAAAAa4CAAAwAAAAG63RGq3Ryj//vHvtaK3uPwAAAD8aAQAAAAAAAAGvAgAAMAAAAK2TqGQBhMs//7x77Wit7j8AAAA/KQEAAAAAAAABsAIAADAAAABBen+uVTbMP/+8e+1ore4/AAAAPykBAAAAAAAAAbECAAAwAAAA1GBW+KnozD//vHvtaK3uPwAAAD8pAQAAAAAAAAGyAgAAMAAAAJRq8rizhM0//7x77Wit7j8AAAA/OQEAAAAAAAABswIAADAAAACwuhhnKPTNP/+8e+1ore4/AAAAPzkBAAAAAAAAAbQCAAAwAAAAnud5nud5zj//vHvtaK3uPwAAAD9JAQAAAAAAAAG1AgAAMAAAABV+KjrHvM4//7x77Wit7j8AAAA/aQEAAAAAAAABtgIAADAAAAC6N6BMXOnOP3cQ+CwBpO4/AAAAP2kBAAAAAAAAAbcCAAAwAAAAX/EVX/EVzz93EPgsAaTuPwAAAD9pAQAAAAAAAAG4AgAAMAAAANaHxvrQWM8/dxD4LAGk7j8AAAA/eQEAAAAAAAABuQIAADAAAAB7QTwNZoXPP+9jdGyZmu4/AAAAP3kBAAAAAAAAAboCAAAwAAAA89fsqEXIzz/vY3RsmZruPwAAAD+IAQAAAAAAAAG7AgAAMAAAADW3TqKSBdA/72N0bJma7j8AAAA/mAEAAAAAAAABvAIAADAAAABwAidwAifQP+9jdGyZmu4/AAAAP5gBAAAAAAAAAb0CAAAwAAAAq03/PXJI0D/vY3RsmZruPwAAAD+YAQAAAAAAAAG+AgAAMAAAAFAHdVAHddA/72N0bJma7j8AAAA/qAEAAAAAAAABvwIAADAAAAD1wOpinKHQP+9jdGyZmu4/AAAAP6gBAAAAAAAAAcACAAAwAAAAmnpgdTHO0D/vY3RsmZruPwAAAD+3AQAAAAAAAAHBAgAAMAAAABIREREREdE/72N0bJma7j8AAAA/twEAAAAAAAABwgIAADAAAAAfOSRoy0jRP+9jdGyZmu4/AAAAP8cBAAAAAAAAAcMCAAAwAAAALWE3v4WA0T/vY3RsmZruPwAAAD/XAQAAAAAAAAHEAgAAMAAAAGmsD431odE/72N0bJma7j8AAAA/1wEAAAAAAAABxQIAADAAAACk9+daZcPRP+9jdGyZmu4/AAAAP+YBAAAAAAAAAcYCAAAwAAAADWaFn4rO0T/vY3RsmZruPwAAAD/mAQAAAAAAAAHHAgAAMAAAAOBCwCjV5NE/72N0bJma7j8AAAA/9gEAAAAAAAAByAIAADAAAABJsV1t+u/RP+9jdGyZmu4/AAAAP/YBAAAAAAAAAckCAAAwAAAAG46Y9kQG0j/vY3RsmZruPwAAAD8FAgAAAAAAAAHKAgAAMAAAAFfZcMS0J9I/72N0bJma7j8AAAA/BQIAAAAAAAABywIAADAAAAAptqtN/z3SP+9jdGyZmu4/AAAAPxUCAAAAAAAAAcwCAAAwAAAA/JLm1klU0j/vY3RsmZruPwAAAD8VAgAAAAAAAAHNAgAAMAAAAM5vIWCUatI/72N0bJma7j8AAAA/JQIAAAAAAAABzgIAADAAAAAJu/ktBIzSP+9jdGyZmu4/AAAAPyUCAAAAAAAAAc8CAAAwAAAA3Jc0t06i0j/vY3RsmZruPwAAAD80AgAAAAAAAAHQAgAAMAAAABfjDIW+w9I/72N0bJma7j8AAAA/NAIAAAAAAAAB0QIAADAAAABTLuVSLuXSP+9jdGyZmu4/AAAAP0QCAAAAAAAAAdICAAAwAAAA+OdaZcMR0z93EPgsAaTuPwAAAD9EAgAAAAAAAAHTAgAAMAAAAG9+CwGjVNM//7x77Wit7j8AAAA/VAIAAAAAAAAB1AIAADAAAAATOIETOIHTP4Vp/63Qtu4/AAAAP1QCAAAAAAAAAdUCAAAwAAAAis4xrxfE0z+Faf+t0LbuPwAAAD9jAgAAAAAAAAHWAgAAMAAAAGvTf48cEtQ/DBaDbjjA7j8AAAA/cwIAAAAAAAAB1wIAADAAAADiaTAr/FTUPwwWg244wO4/AAAAP3MCAAAAAAAAAdgCAAAwAAAAw25+CwGj1D+UwgYvoMnuPwAAAD9zAgAAAAAAAAHZAgAAMAAAAKNzzOsF8dQ/lMIGL6DJ7j8AAAA/ggIAAAAAAAAB2gIAADAAAACxm99CwCjVP5TCBi+gye4/AAAAP4ICAAAAAAAAAdsCAAAwAAAAKDKQ3p9r1T+UwgYvoMnuPwAAAD+SAgAAAAAAAAHcAgAAMAAAADZaozVao9U/lMIGL6DJ7j8AAAA/kgIAAAAAAAAB3QIAADAAAADbExlI78/VP5TCBi+gye4/AAAAP6ICAAAAAAAAAd4CAAAwAAAArfBT0Tnm1T+UwgYvoMnuPwAAAD+iAgAAAAAAAAHfAgAAMAAAAOg7LJ+pB9Y/lMIGL6DJ7j8AAAA/sQIAAAAAAAAB4AIAADAAAAAkhwRtGSnWP5TCBi+gye4/AAAAP8ECAAAAAAAAAeECAAAwAAAA9mM/9mM/1j8MFoNuOMDuPwAAAD/BAgAAAAAAAAHiAgAAMAAAADKvF8TTYNY/DBaDbjjA7j8AAAA/wQIAAAAAAAAB4wIAADAAAABt+u+RQ4LWPwwWg244wO4/AAAAP9ECAAAAAAAAAeQCAAAwAAAAqUXIX7Oj1j8MFoNuOMDuPwAAAD/RAgAAAAAAAAHlAgAAMAAAALdt27Zt29Y/DBaDbjjA7j8AAAA/4AIAAAAAAAAB5gIAADAAAACXcimXcinXPwwWg244wO4/AAAAP+ACAAAAAAAAAecCAAAwAAAA4OUUvJyC1z8MFoNuOMDuPwAAAD/wAgAAAAAAAAHoAgAAMAAAACpZAOHG29c/DBaDbjjA7j8AAAA//wIAAAAAAAAB6QIAADAAAAB0zOsF8TTYP5TCBi+gye4/AAAAP/8CAAAAAAAAAeoCAAAwAAAAvj/XKhuO2D8ab4rvB9PuPwAAAD//AgAAAAAAAAHrAgAAMAAAAHAhYJRq8tg/Gm+K7wfT7j8AAAA/DwMAAAAAAAAB7AIAADAAAABQJq50b0DZPxpviu8H0+4/AAAAPx8DAAAAAAAAAe0CAAAwAAAAMSv8VHSO2T8ab4rvB9PuPwAAAD8fAwAAAAAAAAHuAgAAMAAAANXkcWcJu9k/Gm+K7wfT7j8AAAA/LgMAAAAAAAAB7wIAADAAAAB6nud5nufZPxpviu8H0+4/AAAAPy4DAAAAAAAAAfACAAAwAAAAtem/Rw4J2j8ab4rvB9PuPwAAAD8+AwAAAAAAAAHxAgAAMAAAAPE0mBV+Kto/Gm+K7wfT7j8AAAA/PgMAAAAAAAAB8gIAADAAAADDEdOeyEDaP5TCBi+gye4/AAAAP04DAAAAAAAAAfMCAAAwAAAALYBw4+1L2j8MFoNuOMDuPwAAAD9OAwAAAAAAAAH0AgAAMAAAAP9cq2w4Yto/DBaDbjjA7j8AAAA/XQMAAAAAAAAB9QIAADAAAADROeb1gnjaPwwWg244wO4/AAAAP10DAAAAAAAAAfYCAAAwAAAADYW+w/KZ2j8MFoNuOMDuPwAAAD9tAwAAAAAAAAH3AgAAMAAAAEjQlpFiu9o/DBaDbjjA7j8AAAA/bQMAAAAAAAAB+AIAADAAAACEG29f0tzaP4Vp/63Qtu4/AAAAP3wDAAAAAAAAAfkCAAAwAAAAKdXkcWcJ2z+Faf+t0LbuPwAAAD98AwAAAAAAAAH6AgAAMAAAAM2OWoT8Nds/hWn/rdC27j8AAAA/jAMAAAAAAAAB+wIAADAAAACtk6hkAYTbP/+8e+1ore4/AAAAP4wDAAAAAAAAAfwCAAAwAAAAJCpZAOHG2z//vHvtaK3uPwAAAD+cAwAAAAAAAAH9AgAAMAAAANgL4mkwK9w//7x77Wit7j8AAAA/nAMAAAAAAAAB/gIAADAAAACL7WrTf4/cP/+8e+1ore4/AAAAP6sDAAAAAAAAAf8CAAAwAAAAPc/zPM/z3D//vHvtaK3uPwAAAD+rAwAAAAAAAAEAAwAAMAAAAB3UQR3UQd0//7x77Wit7j8AAAA/uwMAAAAAAAABAQMAADAAAAAr/FR0jnndP/+8e+1ore4/AAAAP7sDAAAAAAAAAQIDAAAwAAAAopIFEG683T//vHvtaK3uPwAAAD/LAwAAAAAAAAEDAwAAMAAAAEdMeyID6d0//7x77Wit7j8AAAA/ywMAAAAAAAABBAMAADAAAACDl1PwcgreP/+8e+1ore4/AAAAP9oDAAAAAAAAAQUDAAAwAAAAvuIrvuIr3j//vHvtaK3uPwAAAD/aAwAAAAAAAAEGAwAAMAAAAPotBIxSTd4//7x77Wit7j8AAAA/6gMAAAAAAAABBwMAADAAAAA1edxZwm7eP/+8e+1ore4/AAAAP+oDAAAAAAAAAQgDAAAwAAAAB1YX4wyF3j//vHvtaK3uPwAAAD/5AwAAAAAAAAEJAwAAMAAAAEOh77B8pt4//7x77Wit7j8AAAA/+QMAAAAAAAABCgMAADAAAAB/7Md+7MfeP/+8e+1ore4/AAAAPwkEAAAAAAAAAQsDAAAwAAAAjBTb1ab/3j//vHvtaK3uPwAAAD8JBAAAAAAAAAEMAwAAMAAAAMhfs6MWId8//7x77Wit7j8AAAA/GQQAAAAAAAABDQMAADAAAAA/9mM/9mPfP/+8e+1ore4/AAAAPxkEAAAAAAAAAQ4DAAAwAAAATh53lrCb3z//vHvtaK3uPwAAAD8oBAAAAAAAAAEPAwAAMAAAAJeRYrva9N8//7x77Wit7j8AAAA/KAQAAAAAAAABEAMAADAAAAA8S9jNbyHgP/+8e+1ore4/AAAAPzgEAAAAAAAAAREDAAAwAAAA4ARO4ARO4D+Faf+t0LbuPwAAAD84BAAAAAAAAAESAwAAMAAAAFAHdVAHdeA/hWn/rdC27j8AAAA/SAQAAAAAAAABEwMAADAAAAD1wOpinKHgP4Vp/63Qtu4/AAAAP1cEAAAAAAAAARQDAAAwAAAAMQzDMAzD4D8MFoNuOMDuPwAAAD9XBAAAAAAAAAEVAwAAMAAAAKEO6qAO6uA/DBaDbjjA7j8AAAA/VwQAAAAAAAABFgMAADAAAAASERERERHhPwwWg244wO4/AAAAP2cEAAAAAAAAARcDAAAwAAAAgRM4gRM44T+UwgYvoMnuPwAAAD92BAAAAAAAAAEYAwAAMAAAAImnwazwU+E/lMIGL6DJ7j8AAAA/dgQAAAAAAAABGQMAADAAAADE8pl6YHXhP5TCBi+gye4/AAAAP4YEAAAAAAAAARoDAAAwAAAAls/UA6uL4T+UwgYvoMnuPwAAAD+GBAAAAAAAAAEbAwAAMAAAAGmsD431oeE/lMIGL6DJ7j8AAAA/lgQAAAAAAAABHAMAADAAAAA7iUoWQLjhP5TCBi+gye4/AAAAP5YEAAAAAAAAAR0DAAAwAAAADWaFn4rO4T+UwgYvoMnuPwAAAD+lBAAAAAAAAAEeAwAAMAAAAEmxXW367+E/lMIGL6DJ7j8AAAA/pQQAAAAAAAABHwMAADAAAACF/DU7ahHiPxpviu8H0+4/AAAAP7UEAAAAAAAAASADAAAwAAAA9P5cq2w44j8ab4rvB9PuPwAAAD+1BAAAAAAAAAEhAwAAMAAAADBKNXncWeI/Gm+K7wfT7j8AAAA/xQQAAAAAAAABIgMAADAAAADUA6uLcYbiPxpviu8H0+4/AAAAP8UEAAAAAAAAASMDAAAwAAAAer0gngaz4j+iGw6wb9zuPwAAAD/UBAAAAAAAAAEkAwAAMAAAALycgpdT8OI/sHQVMT/v7j8AAAA/1AQAAAAAAAABJQMAADAAAABhVvip6BzjP7B0FTE/7+4/AAAAP+QEAAAAAAAAASYDAAAwAAAABRBuvH1J4z84IZnxpvjuPwAAAD/kBAAAAAAAAAEnAwAAMAAAAEjvz7XKhuM/OCGZ8ab47j8AAAA/8wQAAAAAAAABKAMAADAAAAAhYJRq8rjjP7/NHLIOAu8/AAAAP/MEAAAAAAAAASkDAAAwAAAAxhkKfYfl4z9GeqBydgvvPwAAAD8DBQAAAAAAAAEqAwAAMAAAADYcMe2JDOQ/RnqgcnYL7z8AAAA/AwUAAAAAAAABKwMAADAAAACmHlhdjDPkP0Z6oHJ2C+8/AAAAPxMFAAAAAAAAASwDAAAwAAAA4mkwK/xU5D9GeqBydgvvPwAAAD8TBQAAAAAAAAEtAwAAMAAAAB61CPlrduQ/RnqgcnYL7z8AAAA/IgUAAAAAAAABLgMAADAAAAC72vTfI4fkP0Z6oHJ2C+8/AAAAPyIFAAAAAAAAAS8DAAAwAAAAWgDhxtuX5D9GeqBydgvvPwAAAD8yBQAAAAAAAAEwAwAAMAAAAMNufgsBo+Q/RnqgcnYL7z8AAAA/MgUAAAAAAAABMQMAADAAAAD3Jc2tk6jkP0Z6oHJ2C+8/AAAAP0IFAAAAAAAAATIDAAAwAAAALN0bUCau5D9GeqBydgvvPwAAAD9CBQAAAAAAAAEzAwAAMAAAAJVLuZRLueQ/RnqgcnYL7z8AAAA/UQUAAAAAAAABNAMAADAAAAD+uVbZcMTkP0Z6oHJ2C+8/AAAAP2EFAAAAAAAAATUDAAAwAAAAaCj0HZbP5D9GeqBydgvvPwAAAD9hBQAAAAAAAAE2AwAAMAAAADoFL6fg5eQ/RnqgcnYL7z8AAAA/YQUAAAAAAAABNwMAADAAAADXKhuOmPbkP0Z6oHJ2C+8/AAAAP3AFAAAAAAAAATgDAAAwAAAAqQdWF+MM5T9GeqBydgvvPwAAAD+ABQAAAAAAAAE5AwAAMAAAAHzkkKAtI+U/RnqgcnYL7z8AAAA/gAUAAAAAAAABOgMAADAAAABOwcspeDnlP0Z6oHJ2C+8/AAAAP4AFAAAAAAAAATsDAAAwAAAAv8PymXpg5T9GeqBydgvvPwAAAD+QBQAAAAAAAAE8AwAAMAAAAGR9aKwPjeU/RnqgcnYL7z8AAAA/kAUAAAAAAAABPQMAADAAAACfyEB6f67lP80mJDPeFO8/AAAAP58FAAAAAAAAAT4DAAAwAAAApVzKpVzK5T/NJiQz3hTvPwAAAD+fBQAAAAAAAAE/AwAAMAAAAOGnonPM6+U/zSYkM94U7z8AAAA/rwUAAAAAAAABQAMAADAAAADoOyyfqQfmP1XTp/NFHu8/AAAAP68FAAAAAAAAAUEDAAAwAAAAuxhnKPQd5j9V06fzRR7vPwAAAD+/BQAAAAAAAAFCAwAAMAAAAMGs8FPROeY/VdOn80Ue7z8AAAA/zgUAAAAAAAABQwMAADAAAABf0tw6iUrmP1XTp/NFHu8/AAAAP84FAAAAAAAAAUQDAAAwAAAA/vfIIUFb5j9V06fzRR7vPwAAAD/eBQAAAAAAAAFFAwAAMAAAAGdmZmZmZuY/VdOn80Ue7z8AAAA/3gUAAAAAAAABRgMAADAAAAAEjFJNHnfmP1XTp/NFHu8/AAAAP+0FAAAAAAAAAUcDAAAwAAAAbfrvkUOC5j9V06fzRR7vPwAAAD/tBQAAAAAAAAFIAwAAMAAAAEDXKhuOmOY/VdOn80Ue7z8AAAA//QUAAAAAAAABSQMAADAAAACpRchfs6PmP1XTp/NFHu8/AAAAP/0FAAAAAAAAAUoDAAAwAAAAeyID6f255j9V06fzRR7vPwAAAD8NBgAAAAAAAAFLAwAAMAAAALdt27Zt2+Y/238rtK0n7z8AAAA/DQYAAAAAAAABTAMAADAAAACR3p9rlQ3nP9t/K7StJ+8/AAAAPxwGAAAAAAAAAU0DAAAwAAAA0r0BZeJK5z9jLK90FTHvPwAAAD8cBgAAAAAAAAFOAwAAMAAAAEpUsgDCjec/6tgyNX067z8AAAA/LAYAAAAAAAABTwMAADAAAADB6mKcodDnP/gxOrZMTe8/AAAAPywGAAAAAAAAAVADAAAwAAAAzhJ281sI6D/4MTq2TE3vPwAAAD88BgAAAAAAAAFRAwAAMAAAALAXxNNgVug/gN69drRW7z8AAAA/PAYAAAAAAAABUgMAADAAAABbZcMR057oPwaLQTccYO8/AAAAP0sGAAAAAAAAAVMDAAAwAAAAy2fqgdXF6D8Gi0E3HGDvPwAAAD9bBgAAAAAAAAFUAwAAMAAAAAezwk9F5+g/BotBNxxg7z8AAAA/WwYAAAAAAAABVQMAADAAAACk2K42/ffoPwaLQTccYO8/AAAAP1sGAAAAAAAAAVYDAAAwAAAAQv6aHbUI6T8Gi0E3HGDvPwAAAD9qBgAAAAAAAAFXAwAAMAAAAHe16b9HDuk/BotBNxxg7z8AAAA/agYAAAAAAAABWAMAADAAAADgI4cEbRnpPwaLQTccYO8/AAAAP3oGAAAAAAAAAVkDAAAwAAAAFdvVpv8e6T8Gi0E3HGDvPwAAAD+KBgAAAAAAAAFaAwAAMAAAAEmSJEmSJOk/gN69drRW7z8AAAA/mQYAAAAAAAABWwMAADAAAAB+SXPrJCrpP/gxOrZMTe8/AAAAP5kGAAAAAAAAAVwDAAAwAAAAG29f0tw66T/4MTq2TE3vPwAAAD+pBgAAAAAAAAFdAwAAMAAAALqUS7mUS+k/+DE6tkxN7z8AAAA/qQYAAAAAAAABXgMAADAAAABXujegTFzpP3GFtvXkQ+8/AAAAP7kGAAAAAAAAAV8DAAAwAAAAKZdyKZdy6T/q2DI1fTrvPwAAAD+5BgAAAAAAAAFgAwAAMAAAAPtzrbLhiOk/6tgyNX067z8AAAA/yAYAAAAAAAABYQMAADAAAADOUOg7LJ/pP2Msr3QVMe8/AAAAP8gGAAAAAAAAAWIDAAAwAAAACZzACZzA6T9jLK90FTHvPwAAAD/YBgAAAAAAAAFjAwAAMAAAANx4+5Lm1uk/238rtK0n7z8AAAA/5wYAAAAAAAABZAMAADAAAAAXxNNgVvjpP1XTp/NFHu8/AAAAP+cGAAAAAAAAAWUDAAAwAAAA66AO6qAO6j9V06fzRR7vPwAAAD/nBgAAAAAAAAFmAwAAMAAAAIjG+tBYH+o/VdOn80Ue7z8AAAA/9wYAAAAAAAABZwMAADAAAABaozVaozXqP1XTp/NFHu8/AAAAP/cGAAAAAAAAAWgDAAAwAAAA+MghQVtG6j9V06fzRR7vPwAAAD8HBwAAAAAAAAFpAwAAMAAAAMulXMqlXOo/VdOn80Ue7z8AAAA/FgcAAAAAAAABagMAADAAAABoy0ixXW3qP1XTp/NFHu8/AAAAPxYHAAAAAAAAAWsDAAAwAAAAOqiDOqiD6j9V06fzRR7vPwAAAD8WBwAAAAAAAAFsAwAAMAAAAKQWIX/Njuo/zSYkM94U7z8AAAA/JgcAAAAAAAABbQMAADAAAAANhb7D8pnqP80mJDPeFO8/AAAAPyYHAAAAAAAAAW4DAAAwAAAAdvNbCBil6j/NJiQz3hTvPwAAAD82BwAAAAAAAAFvAwAAMAAAAEjQlpFiu+o/RnqgcnYL7z8AAAA/RQcAAAAAAAABcAMAADAAAADn9YJ4GszqP7/NHLIOAu8/AAAAP0UHAAAAAAAAAXEDAAAwAAAAhBtvX9Lc6j+/zRyyDgLvPwAAAD9VBwAAAAAAAAFyAwAAMAAAAFb4qegc8+o/OCGZ8ab47j8AAAA/VQcAAAAAAAABcwMAADAAAABejDMU+g7rPzghmfGm+O4/AAAAP2QHAAAAAAAAAXQDAAAwAAAAmdcL4mkw6z84IZnxpvjuPwAAAD9kBwAAAAAAAAF1AwAAMAAAANUi5K/ZUes/sHQVMT/v7j8AAAA/dAcAAAAAAAABdgMAADAAAABEJQsg3HjrP7B0FTE/7+4/AAAAP3QHAAAAAAAAAXcDAAAwAAAAtScykN6f6z+wdBUxP+/uPwAAAD+EBwAAAAAAAAF4AwAAMAAAAFrhp6JzzOs/sHQVMT/v7j8AAAA/hAcAAAAAAAABeQMAADAAAADK484SdvPrPyrIkXDX5e4/AAAAP5MHAAAAAAAAAXoDAAAwAAAA0XdYPlMP7D8qyJFw1+XuPwAAAD+TBwAAAAAAAAF7AwAAMAAAADrm9YJ4Guw/KsiRcNfl7j8AAAA/kwcAAAAAAAABfAMAADAAAACjVJPHnSXsPyrIkXDX5e4/AAAAP5MHAAAAAAAAAX0DAAAwAAAADMMwDMMw7D8qyJFw1+XuPwAAAD+jBwAAAAAAAAF+AwAAMAAAAEF6f65VNuw/KsiRcNfl7j8AAAA/owcAAAAAAAABfwMAADAAAAB1Mc5Q6DvsPyrIkXDX5e4/AAAAP7IHAAAAAAAAAYADAAAwAAAAdTHOUOg77D+iGw6wb9zuPwAAAD+yBwAAAAAAAAGBAwAAMAAAAN6fa5UNR+w/ohsOsG/c7j8AAAA/wgcAAAAAAAABggMAADAAAAAUV7o3oEzsP6IbDrBv3O4/AAAAP8IHAAAAAAAAAYMDAAAwAAAA5jP1wOpi7D8ab4rvB9PuPwAAAD/RBwAAAAAAAAGEAwAAMAAAALgQMEo1eew/Gm+K7wfT7j8AAAA/0QcAAAAAAAABhQMAADAAAACL7WrTf4/sPxpviu8H0+4/AAAAP+EHAAAAAAAAAYYDAAAwAAAA+u+RQ4K27D8ab4rvB9PuPwAAAD/hBwAAAAAAAAGHAwAAMAAAAJ+pB1YX4+w/Gm+K7wfT7j8AAAA/8QcAAAAAAAABiAMAADAAAABEY31orA/tPxpviu8H0+4/AAAAP/EHAAAAAAAAAYkDAAAwAAAA6BzzekE87T8ab4rvB9PuPwAAAD8ACAAAAAAAAAGKAwAAMAAAAF+zoxYhf+0/Gm+K7wfT7j8AAAA/AAgAAAAAAAABiwMAADAAAACikgUQbrztPxpviu8H0+4/AAAAPxAIAAAAAAAAAYwDAAAwAAAAR0x7IgPp7T8ab4rvB9PuPwAAAD8QCAAAAAAAAAGNAwAAMAAAAIOXU/ByCu4/lMIGL6DJ7j8AAAA/IAgAAAAAAAABjgMAADAAAABVdI55vSDuP5TCBi+gye4/AAAAPyAIAAAAAAAAAY8DAAAwAAAA85l6YHUx7j+UwgYvoMnuPwAAAD8vCAAAAAAAAAGQAwAAMAAAAJC/ZkctQu4/lMIGL6DJ7j8AAAA/PwgAAAAAAAABkQMAADAAAADGdrXpv0fuP5TCBi+gye4/AAAAPz8IAAAAAAAAAZIDAAAwAAAA+i0EjFJN7j+UwgYvoMnuPwAAAD8/CAAAAAAAAAGTAwAAMAAAAC/lUi7lUu4/lMIGL6DJ7j8AAAA/TggAAAAAAAABlAMAADAAAABjnKHQd1juP5TCBi+gye4/AAAAP30IAAAAAAAAAZUDAAAwAAAAzAo/FZ1j7j+UwgYvoMnuPwAAAD99CAAAAAAAAAGWAwAAMAAAADV53FnCbu4/lMIGL6DJ7j8AAAA/jQgAAAAAAAABlwMAADAAAACe53me53nuPwwWg244wO4/AAAAP40IAAAAAAAAAZgDAAAwAAAAB1YX4wyF7j+Faf+t0LbuPwAAAD+dCAAAAAAAAAGZAwAAMAAAAHHEtCcykO4/hWn/rdC27j8AAAA/nQgAAAAAAAABmgMAADAAAAAP6qAO6qDuP4Vp/63Qtu4/AAAAP6wIAAAAAAAAAZsDAAAwAAAAeFg+Uw+s7j//vHvtaK3uPwAAAD+sCAAAAAAAAAGcAwAAMAAAAKwPjfWhse4//7x77Wit7j8AAAA/vAgAAAAAAAABnQMAADAAAADhxtuXNLfuP3cQ+CwBpO4/AAAAP7wIAAAAAAAAAZ4DAAAwAAAAFX4qOse87j93EPgsAaTuPwAAAD/LCAAAAAAAAAGfAwAAMAAAAEo1edxZwu4/dxD4LAGk7j8AAAA/ywgAAAAAAAABoAMAADAAAABKNXncWcLuP+9jdGyZmu4/AAAAP/oIAAAAAAAAAaEDAAAwAAAAf+zHfuzH7j/vY3RsmZruPwAAAD/6CAAAAAAAAAGiAwAAMAAAALSjFiF/ze4/abfwqzGR7j8AAAA/CgkAAAAAAAABowMAADAAAADoWmXDEdPuP2m38Ksxke4/AAAAPwoJAAAAAAAAAaQDAAAwAAAAHRK0ZaTY7j9pt/CrMZHuPwAAAD8aCQAAAAAAAAGlAwAAMAAAAFHJAgg33u4/abfwqzGR7j8AAAA/GgkAAAAAAAABpgMAADAAAACGgFGqyePuP+EKbevJh+4/AAAAPykJAAAAAAAAAacDAAAwAAAA7+7u7u7u7j9aXukqYn7uPwAAAD8pCQAAAAAAAAGoAwAAMAAAAFhdjDMU+u4/Wl7pKmJ+7j8AAAA/OQkAAAAAAAABqQMAADAAAACMFNvVpv/uP9OxZWr6dO4/AAAAPzkJAAAAAAAAAaoDAAAwAAAAKzrHvF4Q7z9MBeKpkmvuPwAAAD9ICQAAAAAAAAGrAwAAMAAAAF/xFV/xFe8/xFhe6Spi7j8AAAA/SAkAAAAAAAABrAMAADAAAACUqGQBhBvvP7b/VmhbT+4/AAAAP1gJAAAAAAAAAa0DAAAwAAAA/RYCRqkm7z+2/1ZoW0/uPwAAAD9YCQAAAAAAAAGuAwAAMAAAAGaFn4rOMe8/qKZP54s87j8AAAA/aAkAAAAAAAABrwMAADAAAAADq4txhkLvP5lNSGa8Ke4/AAAAP2gJAAAAAAAAAbADAAAwAAAAP/ZjP/Zj7z8DSL0khQ3uPwAAAD9pCQAAAAAAAAGxAwAAMAAAAEaK7WrTf+8/bkIy403x7T8AAAA/aQkAAAAAAAABsgMAADAAAACw+Iqv+IrvP2DpKmJ+3u0/AAAAP3kJAAAAAAAAAbMDAAAwAAAAGWco9B2W7z9RkCPhrsvtPwAAAD95CQAAAAAAAAG0AwAAMAAAAILVxThDoe8/UZAj4a7L7T8AAAA/iQkAAAAAAAABtQMAADAAAACC1cU4Q6HvP8rjnyBHwu0/AAAAP5gJAAAAAAAAAbYDAAAwAAAAt4wU29Wm7z9DNxxg37jtPwAAAD+YCQAAAAAAAAG3AwAAMAAAALeMFNvVpu8/u4qYn3ev7T8AAAA/qAkAAAAAAAABuAMAADAAAADrQ2N9aKzvP60xkR6onO0/AAAAP7cJAAAAAAAAAbkDAAAwAAAA60NjfWis7z8lhQ1eQJPtPwAAAD/HCQAAAAAAAAG6AwAAMAAAAOtDY31orO8/n9iJndiJ7T8AAAA/1wkAAAAAAAABuwMAADAAAADrQ2N9aKzvPxcsBt1wgO0/AAAAP9cJAAAAAAAAAbwDAAAwAAAA60NjfWis7z+Qf4IcCXftPwAAAD/mCQAAAAAAAAG9AwAAMAAAAOtDY31orO8/giZ7mzlk7T8AAAA/5gkAAAAAAAABvgMAADAAAADrQ2N9aKzvP3TNcxpqUe0/AAAAP/YJAAAAAAAAAb8DAAAwAAAA60NjfWis7z9ldGyZmj7tPwAAAD/2CQAAAAAAAAHAAwAAMAAAALeMFNvVpu8/VxtlGMsr7T8AAAA/BgoAAAAAAAABwQMAADAAAACC1cU4Q6HvP8EV2taTD+0/AAAAPwYKAAAAAAAAAcIDAAAwAAAATh53lrCb7z+kY8vU9OnsPwAAAD8VCgAAAAAAAAHDAwAAMAAAAOSv2VGLkO8/iLG80lXE7D8AAAA/FQoAAAAAAAABxAMAADAAAABGiu1q03/vP2v/rdC2nuw/AAAAPyUKAAAAAAAAAcUDAAAwAAAA3RtQJq507z/V+SKPf4LsPwAAAD8lCgAAAAAAAAHGAwAAMAAAAHStsuGIae8/x6AbDrBv7D8AAAA/NAoAAAAAAAABxwMAADAAAAA/9mM/9mPvPzKbkMx4U+w/AAAAPzQKAAAAAAAAAcgDAAAwAAAA1ofG+tBY7z+q7gwMEUrsPwAAAD9ECgAAAAAAAAHJAwAAMAAAANaHxvrQWO8/IkKJS6lA7D8AAAA/RAoAAAAAAAABygMAADAAAACi0HdYPlPvPyJCiUupQOw/AAAAP1QKAAAAAAAAAcsDAAAwAAAAbRkptqtN7z+clQWLQTfsPwAAAD9UCgAAAAAAAAHMAwAAMAAAADli2hMZSO8/nJUFi0E37D8AAAA/YwoAAAAAAAABzQMAADAAAAADq4txhkLvP5yVBYtBN+w/AAAAP2MKAAAAAAAAAc4DAAAwAAAAZoWfis4x7z8V6YHK2S3sPwAAAD9zCgAAAAAAAAHPAwAAMAAAAP0WAkapJu8/jTz+CXIk7D8AAAA/cwoAAAAAAAAB0AMAADAAAAArOse8XhDvPwWQekkKG+w/AAAAP4MKAAAAAAAAAdEDAAAwAAAA7+7u7u7u7j8FkHpJChvsPwAAAD+DCgAAAAAAAAHSAwAAMAAAAH/sx37sx+4/BZB6SQob7D8AAAA/kgoAAAAAAAAB0wMAADAAAADaMlJsV5vuPwWQekkKG+w/AAAAP5IKAAAAAAAAAdQDAAAwAAAAnud5nud57j8FkHpJChvsPwAAAD+iCgAAAAAAAAHVAwAAMAAAAPotBIxSTe4/BZB6SQob7D8AAAA/ogoAAAAAAAAB1gMAADAAAAC+4iu+4ivuPwWQekkKG+w/AAAAP7EKAAAAAAAAAdcDAAAwAAAAuE6ikgUQ7j8FkHpJChvsPwAAAD/BCgAAAAAAAAHYAwAAMAAAAHwDysSV7u0/jTz+CXIk7D8AAAA/wQoAAAAAAAAB2QMAADAAAACqJo87S9jtPxXpgcrZLew/AAAAP8EKAAAAAAAAAdoDAAAwAAAADAGjVJPH7T8V6YHK2S3sPwAAAD/RCgAAAAAAAAHbAwAAMAAAANC1yoYjpu0/nJUFi0E37D8AAAA/4AoAAAAAAAAB3AMAADAAAADJIUFbRortP5yVBYtBN+w/AAAAP+AKAAAAAAAAAd0DAAAwAAAAWR8a60Nj7T+clQWLQTfsPwAAAD/wCgAAAAAAAAHeAwAAMAAAAEv3BpSJK+0/nJUFi0E37D8AAAA/8AoAAAAAAAAB3wMAADAAAAAIGKWaPO7sPxXpgcrZLew/AAAAPwALAAAAAAAAAeADAAAwAAAAkYH0/lyr7D8FkHpJChvsPwAAAD8ACwAAAAAAAAHhAwAAMAAAABrrQ2N9aOw/9zZzyDoI7D8AAAA/DwsAAAAAAAAB4gMAADAAAAAGL6fg5RTsP+nda0dr9es/AAAAPw8LAAAAAAAAAeMDAAAwAAAAtScykN6f6z9U2OAFNNnrPwAAAD8fCwAAAAAAAAHkAwAAMAAAAF6MMxT6Dus/NybSA5Wz6z8AAAA/HwsAAAAAAAAB5QMAADAAAABoy0ixXW3qP5PHP0GOhOs/AAAAPy4LAAAAAAAAAeYDAAAwAAAAETBKNXnc6T/9wbT/VmjrPwAAAD8uCwAAAAAAAAHnAwAAMAAAAPXfI4cEbek/aLwpvh9M6z8AAAA/PgsAAAAAAAAB6AMAADAAAADgI4cEbRnpP+APpv23Qus/AAAAPz4LAAAAAAAAAekDAAAwAAAAB7PCT0Xn6D/gD6b9t0LrPwAAAD9OCwAAAAAAAAHqAwAAMAAAAC1C/podteg/4A+m/bdC6z8AAAA/TgsAAAAAAAAB6wMAADAAAAAfGutDY33oP+APpv23Qus/AAAAP10LAAAAAAAAAewDAAAwAAAAe2B1Mc5Q6D/gD6b9t0LrPwAAAD9dCwAAAAAAAAHtAwAAMAAAAKHvsHymHug/4A+m/bdC6z8AAAA/bQsAAAAAAAAB7gMAADAAAADIfuzHfuznP+APpv23Qus/AAAAP20LAAAAAAAAAe8DAAAwAAAAHDHtiQyk5z9ovCm+H0zrPwAAAD+KCwAAAAAAAAHwAwAAMAAAAA4J2jJSbOc/aLwpvh9M6z8AAAA/igsAAAAAAAAB8QMAADAAAADMKXg5BS/nP3YVMT/vXus/AAAAP5kLAAAAAAAAAfIDAAAwAAAAVZPHnSXs5j8LG7yAJnvrPwAAAD+ZCwAAAAAAAAHzAwAAMAAAAN78FgJGqeY/GXTDAfaN6z8AAAA/qQsAAAAAAAAB9AMAADAAAABnZmZmZmbmPynNyoLFoOs/AAAAP6kLAAAAAAAAAfUDAAAwAAAAUqrJ484S5j+veU5DLarrPwAAAD+4CwAAAAAAAAH2AwAAMAAAAKVcyqVcyuU/vtJVxPy86z8AAAA/uAsAAAAAAAAB9wMAADAAAADFV3zFV3zlP0V/2YRkxus/AAAAP8gLAAAAAAAAAfgDAAAwAAAATsHLKXg55T/ahGTGm+LrPwAAAD/ICwAAAAAAAAH5AwAAMAAAANcqG46Y9uQ/2oRkxpvi6z8AAAA/2AsAAAAAAAAB+gMAADAAAABglGryuLPkP2Ix6IYD7Os/AAAAP9gLAAAAAAAAAfsDAAAwAAAA6f25Vtlw5D9iMeiGA+zrPwAAAD/nCwAAAAAAAAH8AwAAMAAAAA+N9aGxPuQ/6d1rR2v16z8AAAA/5wsAAAAAAAAB/QMAADAAAAABZeJK9wbkP+nda0dr9es/AAAAP/cLAAAAAAAAAf4DAAAwAAAAKfQdls/U4z/p3WtHa/XrPwAAAD/3CwAAAAAAAAH/AwAAMAAAAOYUvJyCl+M/6d1rR2v16z8AAAA/BwwAAAAAAAABAAQAADAAAAANpPfnWmXjP2Ix6IYD7Os/AAAAPwcMAAAAAAAAAQEEAAAwAAAAMzMzMzMz4z9iMeiGA+zrPwAAAD8WDAAAAAAAAAECBAAAMAAAAFrCbn4LAeM/2oRkxpvi6z8AAAA/FgwAAAAAAAABAwQAADAAAAAfd5awm9/iP1TY4AU02es/AAAAPyYMAAAAAAAAAQQEAAAwAAAAer0gngaz4j9U2OAFNNnrPwAAAD81DAAAAAAAAAEFBAAAMAAAAGuVDUdMe+I/VNjgBTTZ6z8AAAA/NQwAAAAAAAABBgQAADAAAADG25c0t07iP1TY4AU02es/AAAAPzUMAAAAAAAAAQcEAAAwAAAA7mrTf48c4j9U2OAFNNnrPwAAAD9FDAAAAAAAAAEIBAAAMAAAAKuLcYZC3+E/2oRkxpvi6z8AAAA/RQwAAAAAAAABCQQAADAAAAA09cDqYpzhP2Ix6IYD7Os/AAAAP1UMAAAAAAAAAQoEAAAwAAAA8hVf8RVf4T9wiu8H0/7rPwAAAD9kDAAAAAAAAAELBAAAMAAAAK82/ffIIeE/f+P2iKIR7D8AAAA/ZAwAAAAAAAABDAQAADAAAAA4oExc6d7gPwWQekkKG+w/AAAAP3QMAAAAAAAAAQ0EAAAwAAAAk+bWSVSy4D8V6YHK2S3sPwAAAD90DAAAAAAAAAEOBAAAMAAAALl1EpUsgOA/nJUFi0E37D8AAAA/hAwAAAAAAAABDwQAADAAAAAVvJyCl1PgP5yVBYtBN+w/AAAAP4QMAAAAAAAAARAEAAAwAAAA2XDEtCcy4D+clQWLQTfsPwAAAD+TDAAAAAAAAAERBAAAMAAAANPcOolKFuA/nJUFi0E37D8AAAA/kwwAAAAAAAABEgQAADAAAADFtCcykN7fP5yVBYtBN+w/AAAAP6MMAAAAAAAAARMEAAAwAAAAIPuxH/ux3z+clQWLQTfsPwAAAD+jDAAAAAAAAAEUBAAAMAAAAKhkAYQbb98/nJUFi0E37D8AAAA/sgwAAAAAAAABFQQAADAAAACaPO4sYTffP5yVBYtBN+w/AAAAP7IMAAAAAAAAARYEAAAwAAAAujegTFzp3j8V6YHK2S3sPwAAAD/CDAAAAAAAAAEXBAAAMAAAAHHEtCcykN4/FemBytkt7D8AAAA/wgwAAAAAAAABGAQAADAAAAAnUckCCDfeP408/glyJOw/AAAAP9IMAAAAAAAAARkEAAAwAAAAR0x7IgPp3T+NPP4JciTsPwAAAD/SDAAAAAAAAAEaBAAAMAAAACv8VHSOed0/jTz+CXIk7D8AAAA/4QwAAAAAAAABGwQAADAAAADiiGlPZCDdPwWQekkKG+w/AAAAP+EMAAAAAAAAARwEAAAwAAAAmRV+KjrH3D8FkHpJChvsPwAAAD/xDAAAAAAAAAEdBAAAMAAAAOYz9cDqYtw/BZB6SQob7D8AAAA/8QwAAAAAAAABHgQAADAAAAAGL6fg5RTcPwWQekkKG+w/AAAAPwENAAAAAAAAAR8EAAAwAAAAu7u7u7u72z8FkHpJChvsPwAAAD8BDQAAAAAAAAEgBAAAMAAAAHJI0JaRYts/BZB6SQob7D8AAAA/EA0AAAAAAAABIQQAADAAAACSQ4K2jBTbPwWQekkKG+w/AAAAPxANAAAAAAAAASIEAAAwAAAAG63RGq3R2j9/4/aIohHsPwAAAD8gDQAAAAAAAAEjBAAAMAAAADqogzqog9o/f+P2iKIR7D8AAAA/IA0AAAAAAAABJAQAADAAAABaozVaozXaP3/j9oiiEew/AAAAPy8NAAAAAAAAASUEAAAwAAAAETBKNXnc2T/3NnPIOgjsPwAAAD8vDQAAAAAAAAEmBAAAMAAAADEr/FR0jtk/9zZzyDoI7D8AAAA/Pw0AAAAAAAABJwQAADAAAADntxAwSjXZP/c2c8g6COw/AAAAPz8NAAAAAAAAASgEAAAwAAAAnkQlCyDc2D9wiu8H0/7rPwAAAD9PDQAAAAAAAAEpBAAAMAAAAOtinKHQd9g/6d1rR2v16z8AAAA/Tw0AAAAAAAABKgQAADAAAACh77B8ph7YP+nda0dr9es/AAAAP14NAAAAAAAAASsEAAAwAAAAhZ+KzjGv1z/p3WtHa/XrPwAAAD9uDQAAAAAAAAEsBAAAMAAAADwsn6kHVtc/6d1rR2v16z8AAAA/bg0AAAAAAAABLQQAADAAAADFle4NKBPXP+nda0dr9es/AAAAP34NAAAAAAAAAS4EAAAwAAAA5JCgLSPF1j/p3WtHa/XrPwAAAD9+DQAAAAAAAAEvBAAAMAAAADKvF8TTYNY/cIrvB9P+6z8AAAA/jQ0AAAAAAAABMAQAADAAAAAkhwRtGSnWP/c2c8g6COw/AAAAP40NAAAAAAAAATEEAAAwAAAA2xMZSO/P1T/3NnPIOgjsPwAAAD+dDQAAAAAAAAEyBAAAMAAAAPoOy2fqgdU/f+P2iKIR7D8AAAA/nQ0AAAAAAAABMwQAADAAAAAaCn2H5TPVP3/j9oiiEew/AAAAP6wNAAAAAAAAATQEAAAwAAAADOJpMCv81D9/4/aIohHsPwAAAD+sDQAAAAAAAAE1BAAAMAAAACzdG1AmrtQ/f+P2iKIR7D8AAAA/vA0AAAAAAAABNgQAADAAAAAPjfWhsT7UP3/j9oiiEew/AAAAP7wNAAAAAAAAATcEAAAwAAAA9DzP8zzP0z/3NnPIOgjsPwAAAD/MDQAAAAAAAAE4BAAAMAAAANjsqEXIX9M/6d1rR2v16z8AAAA/zA0AAAAAAAABOQQAADAAAAAlCyDcePvSP2Ix6IYD7Os/AAAAP9sNAAAAAAAAAToEAAAwAAAACbv5LQSM0j9U2OAFNNnrPwAAAD/bDQAAAAAAAAE7BAAAMAAAAFfZcMS0J9I/RX/ZhGTG6z8AAAA/6w0AAAAAAAABPAQAADAAAAANZoWfis7RP0V/2YRkxus/AAAAP+sNAAAAAAAAAT0EAAAwAAAALWE3v4WA0T++0lXE/LzrPwAAAD/7DQAAAAAAAAE+BAAAMAAAAE1c6d6AMtE/vtJVxPy86z8AAAA/+w0AAAAAAAABPwQAADAAAABtV5v+e+TQP77SVcT8vOs/AAAAPwoOAAAAAAAAAUAEAAAwAAAAXi+Ip8Gs0D83JtIDlbPrPwAAAD8KDgAAAAAAAAFBBAAAMAAAAFAHdVAHddA/NybSA5Wz6z8AAAA/Gg4AAAAAAAABQgQAADAAAACrTf89ckjQPzcm0gOVs+s/AAAAPxoOAAAAAAAAAUMEAAAwAAAAB5SJK90b0D+veU5DLarrPwAAAD8pDgAAAAAAAAFEBAAAMAAAAPPX7KhFyM8/r3lOQy2q6z8AAAA/OQ4AAAAAAAABRQQAADAAAAADq4txhkLPP695TkMtqus/AAAAPzkOAAAAAAAAAUYEAAAwAAAAQ6HvsHymzj+veU5DLarrPwAAAD85DgAAAAAAAAFHBAAAMAAAACdRyQIIN84/Kc3KgsWg6z8AAAA/SQ4AAAAAAAABSAQAADAAAACUavK4s4TNPynNyoLFoOs/AAAAP0kOAAAAAAAAAUkEAAAwAAAAXcqlXMqlzD+hIEfCXZfrPwAAAD9YDgAAAAAAAAFKBAAAMAAAAMrjzhJ288s/GXTDAfaN6z8AAAA/WA4AAAAAAAABSwQAADAAAADtiQyk9+fKP5PHP0GOhOs/AAAAP2gOAAAAAAAAAUwEAAAwAAAA4wyFvsPyyT8LG7yAJnvrPwAAAD9oDgAAAAAAAAFNBAAAMAAAAAezwk9F58g/hG44wL5x6z8AAAA/eA4AAAAAAAABTgQAADAAAABXfMVXfMXHP3YVMT/vXus/AAAAP3gOAAAAAAAAAU8EAAAwAAAAeyID6f25xj9ovCm+H0zrPwAAAD+HDgAAAAAAAAFQBAAAMAAAAJ/IQHp/rsU/4A+m/bdC6z8AAAA/hw4AAAAAAAABUQQAADAAAACVS7mUS7nEP1ljIj1QOes/AAAAP5cOAAAAAAAAAVIEAAAwAAAAis4xrxfEwz/Stp586C/rPwAAAD+XDgAAAAAAAAFTBAAAMAAAAFMu5VIu5cI/SwobvIAm6z8AAAA/pg4AAAAAAAABVAQAADAAAAAbjpj2RAbCP0sKG7yAJus/AAAAP6YOAAAAAAAAAVUEAAAwAAAA5O1LmlsnwT/DXZf7GB3rPwAAAD+2DgAAAAAAAAFWBAAAMAAAAKtN/z1ySMA/w12X+xgd6z8AAAA/tg4AAAAAAAABVwQAADAAAACMFNvVpv++P8Ndl/sYHes/AAAAP8YOAAAAAAAAAVgEAAAwAAAAZ0ctQv6avT/DXZf7GB3rPwAAAD/VDgAAAAAAAAFZBAAAMAAAAEF6f65VNrw/w12X+xgd6z8AAAA/1Q4AAAAAAAABWgQAADAAAAAtgHDj7Uu6P8Ndl/sYHes/AAAAP+UOAAAAAAAAAVsEAAAwAAAAdMzrBfE0uD/DXZf7GB3rPwAAAD/lDgAAAAAAAAFcBAAAMAAAAASMUk0ed7Y/w12X+xgd6z8AAAA/9Q4AAAAAAAABXQQAADAAAACVS7mUS7m0P8Ndl/sYHes/AAAAP/UOAAAAAAAAAV4EAAAwAAAAgFGqyePOsj/DXZf7GB3rPwAAAD8EDwAAAAAAAAFfBAAAMAAAAH4qOse8XrA/w12X+xgd6z8AAAA/BA8AAAAAAAABYAQAADAAAAAd1EEd1EGtP8Ndl/sYHes/AAAAPxQPAAAAAAAAAWEEAAAwAAAArGw4YtoTqT/DXZf7GB3rPwAAAD8UDwAAAAAAAAFiBAAAMAAAADoFL6fg5aQ/w12X+xgd6z8AAAA/Iw8AAAAAAAABYwQAADAAAABbhPw1O2qhP8Ndl/sYHes/AAAAPyMPAAAAAAAAAWQEAAAwAAAAHdRBHdRBnT9LChu8gCbrPwAAAD8zDwAAAAAAAAFlBAAAMAAAAD5TD6wuxpk/SwobvIAm6z8AAAA/Mw8AAAAAAAABZgQAADAAAACFn4rOMa+XP0sKG7yAJus/AAAAP0MPAAAAAAAAAWcEAAAwAAAAzesF8TSYlT9LChu8gCbrPwAAAD9DDwAAAAAAAAFoBAAAMAAAAKYeWF2MM5Q/0raefOgv6z8AAAA/Ug8AAAAAAAABaQQAADAAAACAUarJ486SP9K2nnzoL+s/AAAAP1IPAAAAAAAAAWoEAAAwAAAA7mrTf48ckj9ZYyI9UDnrPwAAAD9iDwAAAAAAAAFrBAAAMAAAAFuE/DU7apE/WWMiPVA56z8AAAA/gQ8AAAAAAAABbAQAADAAAABbhPw1O2qRP+APpv23Qus/AAAAP4EPAAAAAAAAAW0EAAAwAAAANbdOopIFkD/gD6b9t0LrPwAAAD+RDwAAAAAAAAFuBAAAMAAAAEOh77B8po4/aLwpvh9M6z8AAAA/kQ8AAAAAAAABbwQAADAAAAD4BpSJK92LP+5orX6HVes/AAAAP6oPAAAAAAAAAXAEAAAwAAAArGw4YtoTiT/uaK1+h1XrPwAAAD+qDwAAAAAAAAFxBAAAMAAAADoFL6fg5YQ/dhUxP+9e6z8AAAA/ug8AAAAAAAABcgQAADAAAADuatN/jxyCP4RuOMC+ces/AAAAP7oPAAAAAAAAAXMEAAAwAAAAx50l7Oa3gD+EbjjAvnHrPwAAAD/KDwAAAAAAAAF0BAAAMAAAAEOh77B8pn4/hG44wL5x6z8AAAA/yg8AAAAAAAABdQQAADAAAACsbDhi2hN5P4RuOMC+ces/AAAAP9kPAAAAAAAAAXYEAAAwAAAArGw4YtoTeT8LG7yAJnvrPwAAAD/pDwAAAAAAAAF3BAAAMAAAABM4gRM4gXM/k8c/QY6E6z8AAAA/JxAAAAAAAAABeAQAADAAAADHnSXs5rdwPxl0wwH2jes/AAAAPzcQAAAAAAAAAXkEAAAwAAAAX9LcOolKZj+hIEfCXZfrPwAAAD9HEAAAAAAAAAF6BAAAMAAAAMedJezmt2A/r3lOQy2q6z8AAAA/RxAAAAAAAAABewQAADAAAABf0tw6iUpGP695TkMtqus/AAAAP1YQAAAAAAAAAXwEAAAwAAAAAAAAAAAAAAA3JtIDlbPrPwAAAD9WEAAAAAAAAAF9BAAAMAAAAF/S3DqJSka/vtJVxPy86z8AAAA/ZhAAAAAAAAABfgQAADAAAABf0tw6iUpGv0V/2YRkxus/AAAAP2YQAAAAAAAAAX8EAAAwAAAAX9LcOolKVr9Ff9mEZMbrPwAAAD92EAAAAAAAAAGABAAAMAAAAF/S3DqJSla/zCtdRczP6z8AAAA/dhAAAAAAAAABgQQAADAAAABf0tw6iUpWv1TY4AU02es/AAAAP5UQAAAAAAAAAYIEAAAwAAAAx50l7Oa3YL/ahGTGm+LrPwAAAD+VEAAAAAAAAAGDBAAAMAAAAMedJezmt2C/YjHohgPs6z8AAAA/pBAAAAAAAAABhAQAADAAAADHnSXs5rdgv3CK7wfT/us/AAAAP7QQAAAAAAAAAYUEAAAwAAAAX9LcOolKZr/3NnPIOgjsPwAAAD+0EAAAAAAAAAGGBAAAMAAAAF/S3DqJSma/f+P2iKIR7D8AAAA/xBAAAAAAAAABhwQAADAAAAD4BpSJK91rvxXpgcrZLew/AAAAP8QQAAAAAAAAAYgEAAAwAAAA+AaUiSvda7+clQWLQTfsPwAAAD/TEAAAAAAAAAGJBAAAMAAAAMedJezmt3C/IkKJS6lA7D8AAAA/4xAAAAAAAAABigQAADAAAADHnSXs5rdwvzKbkMx4U+w/AAAAP+MQAAAAAAAAAYsEAAAwAAAAx50l7Oa3cL/HoBsOsG/sPwAAAD/jEAAAAAAAAAGMBAAAMAAAAMedJezmt3C/1fkij3+C7D8AAAA/8xAAAAAAAAABjQQAADAAAADHnSXs5rdwv+NSKhBPlew/AAAAP/MQAAAAAAAAAY4EAAAwAAAAx50l7Oa3cL/yqzGRHqjsPwAAAD8CEQAAAAAAAAGPBAAAMAAAAMedJezmt3C/AAU5Eu667D8AAAA/AhEAAAAAAAABkAQAADAAAADHnSXs5rdwv4ixvNJVxOw/AAAAPxIRAAAAAAAAAZEEAAAwAAAAx50l7Oa3cL8et0cUjeDsPwAAAD8SEQAAAAAAAAGSBAAAMAAAAMedJezmt3C/pGPL1PTp7D8AAAA/IREAAAAAAAABkwQAADAAAADHnSXs5rdwv7O80lXE/Ow/AAAAPyERAAAAAAAAAZQEAAAwAAAAx50l7Oa3cL/BFdrWkw/tPwAAAD8xEQAAAAAAAAGVBAAAMAAAAPgGlIkr3Wu/z27hV2Mi7T8AAAA/MREAAAAAAAABlgQAADAAAAD4BpSJK91rv97H6NgyNe0/AAAAP0ERAAAAAAAAAZcEAAAwAAAAX9LcOolKZr9ldGyZmj7tPwAAAD9BEQAAAAAAAAGYBAAAMAAAAMedJezmt2C/+nn32tFa7T8AAAA/UBEAAAAAAAABmQQAADAAAADHnSXs5rdgvwrT/luhbe0/AAAAP2ARAAAAAAAAAZoEAAAwAAAAX9LcOolKVr+f2Imd2IntPwAAAD9gEQAAAAAAAAGbBAAAMAAAAF/S3DqJSka/JYUNXkCT7T8AAAA/YBEAAAAAAAABnAQAADAAAAAAAAAAAAAAADXeFN8Ppu0/AAAAP3ARAAAAAAAAAZ0EAAAwAAAAX9LcOolKRj/K458gR8LtPwAAAD9/EQAAAAAAAAGeBAAAMAAAAMedJezmt2A/YOkqYn7e7T8AAAA/fxEAAAAAAAABnwQAADAAAABf0tw6iUpmP25CMuNN8e0/AAAAP48RAAAAAAAAAaAEAAAwAAAAx50l7Oa3cD99mzlkHQTuPwAAAD+PEQAAAAAAAAGhBAAAMAAAABM4gRM4gXM/E6HEpVQg7j8AAAA/jxEAAAAAAAABogQAADAAAABf0tw6iUp2PyH6yyYkM+4/AAAAP54RAAAAAAAAAaMEAAAwAAAA+AaUiSvdez+2/1ZoW0/uPwAAAD+uEQAAAAAAAAGkBAAAMAAAAMedJezmt4A/TAXiqZJr7j8AAAA/rhEAAAAAAAABpQQAADAAAAATOIETOIGDP1pe6Spifu4/AAAAP8sRAAAAAAAAAaYEAAAwAAAArGw4YtoTiT/vY3RsmZruPwAAAD/LEQAAAAAAAAGnBAAAMAAAAB3UQR3UQY0//7x77Wit7j8AAAA/2hEAAAAAAAABqAQAADAAAABbhPw1O2qRPwwWg244wO4/AAAAP9oRAAAAAAAAAakEAAAwAAAAph5YXYwzlD8ab4rvB9PuPwAAAD/qEQAAAAAAAAGqBAAAMAAAABmGYRiGYZg/KsiRcNfl7j8AAAA/6hEAAAAAAAABqwQAADAAAAAd1EEd1EGdPzghmfGm+O4/AAAAP/oRAAAAAAAAAawEAAAwAAAAx50l7Oa3oD9GeqBydgvvPwAAAD/6EQAAAAAAAAGtBAAAMAAAABM4gRM4gaM/zSYkM94U7z8AAAA/CRIAAAAAAAABrgQAADAAAACpRchfs6OmP1XTp/NFHu8/AAAAPwkSAAAAAAAAAa8EAAAwAAAAiMb60Fgfqj/bfyu0rSfvPwAAAD8ZEgAAAAAAAAGwBAAAMAAAAGdHLUL+mq0/YyyvdBUx7z8AAAA/GRIAAAAAAAABsQQAADAAAADHnSXs5rewP2Msr3QVMe8/AAAAPygSAAAAAAAAAbIEAAAwAAAA7mrTf48csj/q2DI1fTrvPwAAAD8oEgAAAAAAAAGzBAAAMAAAAG9+CwGjVLM/6tgyNX067z8AAAA/OBIAAAAAAAABtAQAADAAAADwkUOCtoy0P+rYMjV9Ou8/AAAAP0gSAAAAAAAAAbUEAAAwAAAAcaV7A8rEtT/q2DI1fTrvPwAAAD9IEgAAAAAAAAG2BAAAMAAAAASMUk0ed7Y/YyyvdBUx7z8AAAA/SBIAAAAAAAABtwQAADAAAACXcimXcim3P2Msr3QVMe8/AAAAP1cSAAAAAAAAAbgEAAAwAAAA4OUUvJyCtz/bfyu0rSfvPwAAAD9XEgAAAAAAAAG5BAAAMAAAAIWfis4xr7c/238rtK0n7z8AAAA/ZxIAAAAAAAABugQAADAAAADOEnbzWwi4P9t/K7StJ+8/AAAAP2cSAAAAAAAAAbsEAAAwAAAAzhJ281sIuD9V06fzRR7vPwAAAD/kEgAAAAAAAAG8BAAAMAAAAM4SdvNbCLg/zSYkM94U7z8AAAA/oRcAAAAAAAAL</ink>
</athena>
</file>

<file path=customXml/item52.xml><?xml version="1.0" encoding="utf-8"?>
<athena xmlns="http://schemas.microsoft.com/edu/athena" version="0.1.3209.0">
  <media streamable="true" recordStart="0" recordEnd="97070" recordLength="97221"/>
</athena>
</file>

<file path=customXml/item5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4AAAAR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ewkAAAAAAAAF7P///wxBY3Rpb25UeXBlVjEBAAAAB3ZhbHVlX18ACAIAAAAAAAAAAQUAAAAEAAAACRUAAAAJFgAAACUqAAAAAAAAAen////s////AAAAAAEGAAAABAAAAAkYAAAACRkAAACcfwAAAAAAAAHm////7P///wAAAAABBwAAAAQAAAAJGwAAAAkcAAAAbZIAAAAAAAAB4////+z///8AAAAAAQgAAAAEAAAACR4AAAAJHwAAAFyWAAAAAAAAAeD////s////AAAAAAEJAAAABAAAAAkhAAAACSIAAADEnQAAAAAAAAHd////7P///wAAAAABCgAAAAQAAAAJJAAAAAklAAAAgckAAAAAAAAB2v///+z///8AAAAAAQsAAAAEAAAACScAAAAJKAAAAK7YAAAAAAAAAdf////s////AAAAAAEMAAAABAAAAAkqAAAACSsAAADz4AAAAAAAAAHU////7P///wAAAAABDQAAAAQAAAAJLQAAAAkuAAAAmQ8BAAAAAAAB0f///+z///8AAAAAAQ4AAAAEAAAACTAAAAAJMQAAAOsVAQAAAAAAAc7////s////AAAAAAEPAAAABAAAAAkzAAAACTQAAAAULwEAAAAAAAHL////7P///wAAAAABEAAAAAQAAAAJNgAAAAk3AAAAPzgBAAAAAAAByP///+z///8AAAAABREAAAANQ2xlYXJDYW52YXNWMQIAAAAJU3RhcnRUaW1lBFR5cGUABBAMQWN0aW9uVHlwZVYxAgAAAAIAAAAuewEAAAAAAAHH////7P///wAAAAAFEgAAAA9QZW5BdHRyaWJ1dGVzVjEKAAAAB19jb2xvckEHX2NvbG9yUgdfY29sb3JHB19jb2xvckIKRml0VG9DdXJ2ZQZIZWlnaHQOSWdub3JlUHJlc3N1cmUNSXNIaWdobGlnaHRlcgVTaGFwZQVXaWR0aAAAAAAAAAAABAACAgICAQYBAQxCcnVzaFNoYXBlVjECAAAABgIAAAD/AAAAAAAAAAAAACJAAAAFxv///wxCcnVzaFNoYXBlVjEBAAAAB3ZhbHVlX18ACAIAAAABAAAAAAAAAAAAIkAFEwAAAApJbmtUcmFjZVYxAwAAAA1MaXN0YDErX2l0ZW1zDExpc3RgMStfc2l6ZQ9MaXN0YDErX3ZlcnNpb24EAAAYU2hhcmVkLklua2luZy5JbmtQb2ludFtdAgAAAAgIAgAAAAk7AAAALgEAAC4BAAABFQAAABIAAAD/AAAAAAAAAAAAACJAAAABxP///8b///8BAAAAAAAAAAAAIkABFgAAABMAAAAJPQAAAHEBAABxAQAAARgAAAASAAAA/wAAAAAAAAAAAAAiQAAAAcL////G////AQAAAAAAAAAAACJAARkAAAATAAAACT8AAAAwAAAAMAAAAAEbAAAAEgAAAP8AAAAAAAAAAAAAIkAAAAHA////xv///wEAAAAAAAAAAAAiQAEcAAAAEwAAAAlBAAAAIQAAACEAAAABHgAAABIAAAD/AAAAAAAAAAAAACJAAAABvv///8b///8BAAAAAAAAAAAAIkABHwAAABMAAAAJQwAAACcAAAAnAAAAASEAAAASAAAA/wAAAAAAAAAAAAAiQAAAAbz////G////AQAAAAAAAAAAACJAASIAAAATAAAACUUAAAAmAAAAJgAAAAEkAAAAEgAAAP8AAAAAAAAAAAAAIkAAAAG6////xv///wEAAAAAAAAAAAAiQAElAAAAEwAAAAlHAAAA5QAAAOUAAAABJwAAABIAAAD/AAAAAAAAAAAAACJAAAABuP///8b///8BAAAAAAAAAAAAIkABKAAAABMAAAAJSQAAAFkAAABZAAAAASoAAAASAAAA/wAAAAAAAAAAAAAiQAAAAbb////G////AQAAAAAAAAAAACJAASsAAAATAAAACUsAAAAcAAAAHAAAAAEtAAAAEgAAAP8AAAAAAAAAAAAAIkAAAAG0////xv///wEAAAAAAAAAAAAiQAEuAAAAEwAAAAlNAAAAOAAAADgAAAABMAAAABIAAAD/AAAAAAAAAAAAACJAAAABsv///8b///8BAAAAAAAAAAAAIkABMQAAABMAAAAJTwAAADUAAAA1AAAAATMAAAASAAAA/wAAAAAAAAAAAAAiQAAAAbD////G////AQAAAAAAAAAAACJAATQAAAATAAAACVEAAABxAAAAcQAAAAE2AAAAEgAAAP8AAAAAAAAAAAAAIkAAAAGu////xv///wEAAAAAAAAAAAAiQAE3AAAAEwAAAAlTAAAAFAAAABQAAAAHOwAAAAABAAAAAAI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DdIHPQAAAAABAAAAAAIAAAQKSW5rUG9pbnRWMQIA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Njwc/AAAAAAEAAABAAAAABApJbmtQb2ludFYxAgA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0QB0EAAAAAAQAAAEAAAAAECklua1BvaW50VjECAAAACSMDAAAJJAMAAAklAwAACSYDAAAJJwMAAAkoAwAACSkDAAAJKgMAAAkrAwAACSwDAAAJLQMAAAkuAwAACS8DAAAJMAMAAAkxAwAACTIDAAAJMwMAAAk0AwAACTUDAAAJNgMAAAk3AwAACTgDAAAJOQMAAAk6AwAACTsDAAAJPAMAAAk9AwAACT4DAAAJPwMAAAlAAwAACUEDAAAJQgMAAAlDAwAADR8HQwAAAAABAAAAQAAAAAQKSW5rUG9pbnRWMQIAAAAJRAMAAAlFAwAACUYDAAAJRwMAAAlIAwAACUkDAAAJSgMAAAlLAwAACUwDAAAJTQMAAAlOAwAACU8DAAAJUAMAAAlRAwAACVIDAAAJUwMAAAlUAwAACVUDAAAJVgMAAAlXAwAACVgDAAAJWQMAAAlaAwAACVsDAAAJXAMAAAldAwAACV4DAAAJXwMAAAlgAwAACWEDAAAJYgMAAAljAwAACWQDAAAJZQMAAAlmAwAACWcDAAAJaAMAAAlpAwAACWoDAAANGQdFAAAAAAEAAABAAAAABApJbmtQb2ludFYxAgAAAAlrAwAACWwDAAAJbQMAAAluAwAACW8DAAAJcAMAAAlxAwAACXIDAAAJcwMAAAl0AwAACXUDAAAJdgMAAAl3AwAACXgDAAAJeQMAAAl6AwAACXsDAAAJfAMAAAl9AwAACX4DAAAJfwMAAAmAAwAACYEDAAAJggMAAAmDAwAACYQDAAAJhQMAAAmGAwAACYcDAAAJiAMAAAmJAwAACYoDAAAJiwMAAAmMAwAACY0DAAAJjgMAAAmPAwAACZADAAANGgdHAAAAAAEAAAAAAQAABApJbmtQb2ludFYxAgA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DRsHSQAAAAABAAAAgAAAAAQKSW5rUG9pbnRWMQIA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CboEAAAJuwQAAAm8BAAACb0EAAAJvgQAAAm/BAAACcAEAAAJwQQAAAnCBAAACcMEAAAJxAQAAAnFBAAACcYEAAAJxwQAAAnIBAAACckEAAAJygQAAAnLBAAACcwEAAAJzQQAAAnOBAAADScHSwAAAAABAAAAIAAAAAQKSW5rUG9pbnRWMQIAAAAJzwQAAAnQBAAACdEEAAAJ0gQAAAnTBAAACdQEAAAJ1QQAAAnWBAAACdcEAAAJ2AQAAAnZBAAACdoEAAAJ2wQAAAncBAAACd0EAAAJ3gQAAAnfBAAACeAEAAAJ4QQAAAniBAAACeMEAAAJ5AQAAAnlBAAACeYEAAAJ5wQAAAnoBAAACekEAAAJ6gQAAA0EB00AAAAAAQAAAEAAAAAECklua1BvaW50VjECA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0IB08AAAAAAQAAAEAAAAAECklua1BvaW50VjECAA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0LB1EAAAAAAQAAAIAAAAAECklua1BvaW50VjECAAAACVgFAAAJWQUAAAlaBQAACVsFAAAJXAUAAAldBQAACV4FAAAJXwUAAAlgBQAACWEFAAAJYgUAAAljBQAACWQFAAAJZQUAAAlmBQAACWcFAAAJaAUAAAlpBQAACWoFAAAJawUAAAlsBQAACW0FAAAJbgUAAAlvBQAACXAF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m9BQAACb4FAAAJvwUAAAnABQAACcEFAAAJwgUAAAnDBQAACcQFAAAJxQUAAAnGBQAACccFAAAJyAUAAA0PB1MAAAAAAQAAACAAAAAECklua1BvaW50VjECAAAACckFAAAJygUAAAnLBQAACcwFAAAJzQUAAAnOBQAACc8FAAAJ0AUAAAnRBQAACdIFAAAJ0wUAAAnUBQAACdUFAAAJ1gUAAAnXBQAACdgFAAAJ2QUAAAnaBQAACdsFAAAJ3AUAAA0MBVQAAAAKSW5rUG9pbnRWMQQAAAABWAFZDlByZXNzdXJlRmFjdG9yCVRpbWVTdGFtcAAAAAAGBgsQAgAAAFQQvuzD6Kg/tEPSwsiyjT8AAAA/AAAAAAAAAAABVQAAAFQAAABQdwrCl32oPyaiwWadOZE/AAAAPz8AAAAAAAAAAVYAAABUAAAATN5Wl2sSqD9O4m3puWmSPwAAAD9OAAAAAAAAAAFXAAAAVAAAAEITPBfn0KY/mmLG7vLJlD8AAAA/TgAAAAAAAAABWAAAAFQAAAA+eojsumWmP37jz/6d6ps/AAAAP14AAAAAAAAAAVkAAABUAAAANK9tbDYkpT8xsmyHpIWhPwAAAD9uAAAAAAAAAAFaAAAAVAAAACKy65ZZDKM/t5LHUAiupT8AAAA/bgAAAAAAAAABWwAAAFQAAAAY59AW1cqhP0+TeFt6bqo/AAAAP24AAAAAAAAAAVwAAABUAAAAErVpwXz0oD+tMyeiwWatPwAAAD99AAAAAAAAAAFdAAAAVAAAAAqDAmwkHqA/GgrBtZLHsD8AAAA/jQAAAAAAAAABXgAAAFQAAAAKgwJsJB6gP0paGFm2Q7I/AAAAP40AAAAAAAAAAV8AAABUAAAACNSdgvBlnz94qm/82b+zPwAAAD+cAAAAAAAAAAFgAAAAVAAAAAjUnYLwZZ8/nuobf/bvtD8AAAA/nAAAAAAAAAABYQAAAFQAAAAI1J2C8GWfP7oaHeEL1LU/AAAAP6wAAAAAAAAAAWIAAABUAAAACNSdgvBlnz/YSh5DIbi2PwAAAD+sAAAAAAAAAAFjAAAAVAAAAAjUnYLwZZ8/9HofpTactz8AAAA/vAAAAAAAAAABZAAAAFQAAAAI1J2C8GWfPxCrIAdMgLg/AAAAP7wAAAAAAAAAAWUAAABUAAAADhy2llCJoD8au8snU8y4PwAAAD/PAAAAAAAAAAFmAAAAVAAAAA4ctpZQiaA/JMt2SFoYuT8AAAA/zwAAAAAAAAABZwAAAFQAAAAStWnBfPSgPyTLdkhaGLk/AAAAP98AAAAAAAAAAWgAAABUAAAAGOfQFtXKoT8ky3ZIWhi5PwAAAD/fAAAAAAAAAAFpAAAAVAAAAB4ZOGwtoaI/LNshaWFkuT8AAAA/7wAAAAAAAAABagAAAFQAAAAsfQYX3k2kPyzbIWlhZLk/AAAAP+8AAAAAAAAAAWsAAABUAAAAPnqI7Lplpj8468yJaLC5PwAAAD/+AAAAAAAAAAFsAAAAVAAAAFxCJUIcv6k/OOvMiWiwuT8AAAA//gAAAAAAAAABbQAAAFQAAAB+PCnt1e6tP0D7d6pv/Lk/AAAAPw4BAAAAAAAAAW4AAABUAAAAVTTK9nN6sT9A+3eqb/y5PwAAAD8OAQAAAAAAAAFvAAAAVAAAAOj9peHmx7M/Sgsjy3ZIuj8AAAA/HQEAAAAAAAABcAAAAFQAAAD+k9vh70q2P0oLI8t2SLo/AAAAPx0BAAAAAAAAAXEAAABUAAAAEJFdt8xiuD9UG87rfZS6PwAAAD8tAQAAAAAAAAFyAAAAVAAAAB71K2J9D7o/XCt5DIXguj8AAAA/LQEAAAAAAAABcwAAAFQAAAAqWfoMLry7P1wreQyF4Lo/AAAAPz0BAAAAAAAAAXQAAABUAAAAOCQVjbL9vD9cK3kMheC6PwAAAD89AQAAAAAAAAF1AAAAVAAAAMAi1vegCb4/XCt5DIXguj8AAAA/TAEAAAAAAAABdgAAAFQAAADGVD1N+d++P1wreQyF4Lo/AAAAP0wBAAAAAAAAAXcAAABUAAAA6Q+s5r4QwD9cK3kMheC6PwAAAD9cAQAAAAAAAAF4AAAAVAAAAOyoXxHre8A/XCt5DIXguj8AAAA/bAEAAAAAAAABeQAAAFQAAABxDm1RrRzBP1wreQyF4Lo/AAAAP2wBAAAAAAAAAXoAAABUAAAA9nN6kW+9wT9UG87rfZS6PwAAAD9sAQAAAAAAAAF7AAAAVAAAAP6l4ebHk8I/VBvO632Uuj8AAAA/ewEAAAAAAAABfAAAAFQAAACHpKJRtp/DP1Qbzut9lLo/AAAAP3sBAAAAAAAAAX0AAABUAAAAkW+90TrhxD9UG87rfZS6PwAAAD+LAQAAAAAAAAF+AAAAVAAAAN0ghVyKPcY/VBvO632Uuj8AAAA/iwEAAAAAAAABfwAAAFQAAAAp0kzn2ZnHP1Qbzut9lLo/AAAAP5oBAAAAAAAAAYAAAABUAAAA9k9uh78ryT9cK3kMheC6PwAAAD+aAQAAAAAAAAGBAAAAVAAAAAS0PDJw2Mo/XCt5DIXguj8AAAA/qgEAAAAAAAABggAAAFQAAADSMV7SVWrMP1wreQyF4Lo/AAAAP7oBAAAAAAAAAYMAAABUAAAAXsnSZ3DhzT9wS89Nk3i7PwAAAD+6AQAAAAAAAAGEAAAAVAAAAKp6mvK/Pc8/cEvPTZN4uz8AAAA/ugEAAAAAAAABhQAAAFQAAADaolo5oj/QP3BLz02TeLs/AAAAP8kBAAAAAAAAAYYAAABUAAAAHiK7bpnF0D9wS89Nk3i7PwAAAD/ZAQAAAAAAAAGHAAAAVAAAAEMuxR4rPtE/cEvPTZN4uz8AAAA/2QEAAAAAAAABiAAAAFQAAAAmVCLE8ZvRP3BLz02TeLs/AAAAP+kBAAAAAAAAAYkAAABUAAAAqCB82YfR0T9wS89Nk3i7PwAAAD/pAQAAAAAAAAGKAAAAVAAAACrt1e4dB9I/ZjskLYwsuz8AAAA/+AEAAAAAAAABiwAAAFQAAADMLIaJGUrSP1wreQyF4Lo/AAAAP/gBAAAAAAAAAYwAAABUAAAALYaJGUpy0j9UG87rfZS6PwAAAD8IAgAAAAAAAAGNAAAAVAAAAI7fjKl6mtI/Sgsjy3ZIuj8AAAA/CAIAAAAAAAABjgAAAFQAAABRkpPJ2+rSP0D7d6pv/Lk/AAAAPxcCAAAAAAAAAY8AAABUAAAAE0Wa6Tw70z9A+3eqb/y5PwAAAD8XAgAAAAAAAAGQAAAAVAAAAPZq944DmdM/QPt3qm/8uT8AAAA/JwIAAAAAAAABkQAAAFQAAAD6A6u5LwTUP0D7d6pv/Lk/AAAAPycCAAAAAAAAAZIAAABUAAAA3SkIX/Zh1D9A+3eqb/y5PwAAAD83AgAAAAAAAAGTAAAAVAAAAODCu4kizdQ/QPt3qm/8uT8AAAA/NwIAAAAAAAABlAAAAFQAAADkW2+0TjjVP0oLI8t2SLo/AAAAP0YCAAAAAAAAAZUAAABUAAAACWh5ZOCw1T9KCyPLdki6PwAAAD9GAgAAAAAAAAGWAAAAVAAAAOyN1gmnDtY/VBvO632Uuj8AAAA/VgIAAAAAAAABlwAAAFQAAADvJoo003nWP1wreQyF4Lo/AAAAP1YCAAAAAAAAAZgAAABUAAAA0kzn2ZnX1j9cK3kMheC6PwAAAD9mAgAAAAAAAAGZAAAAVAAAALVyRH9gNdc/ZjskLYwsuz8AAAA/ZgIAAAAAAAABmgAAAFQAAAA3P56U9mrXP2Y7JC2MLLs/AAAAP3UCAAAAAAAAAZsAAABUAAAA+vGktFe71z9wS89Nk3i7PwAAAD91AgAAAAAAAAGcAAAAVAAAAHu+/snt8Nc/cEvPTZN4uz8AAAA/hQIAAAAAAAABnQAAAFQAAADdFwJaHhnYP3BLz02TeLs/AAAAP4UCAAAAAAAAAZ4AAABUAAAAPnEF6k5B2D9wS89Nk3i7PwAAAD/SAgAAAAAAAAGfAAAAVAAAAMA9X//kdtg/cEvPTZN4uz8AAAA/0gIAAAAAAAABoAAAAFQAAABBCrkUe6zYP3BLz02TeLs/AAAAP+ICAAAAAAAAAaEAAABUAAAA5Elpr3bv2D9wS89Nk3i7PwAAAD/iAgAAAAAAAAGiAAAAVAAAAKb8b8/XP9k/eFt6bprEuz8AAAA/8gIAAAAAAAABowAAAFQAAABpr3bvOJDZP3hbem6axLs/AAAAP/ICAAAAAAAAAaQAAABUAAAAC+8mijTT2T+CayWPoRC8PwAAAD8BAwAAAAAAAAGlAAAAVAAAAFBuh78rWdo/jHvQr6hcvD8AAAA/AQMAAAAAAAABpgAAAFQAAAB0epFvvdHaP5aLe9CvqLw/AAAAPxEDAAAAAAAAAacAAABUAAAAeBNFmuk82z+oq9ERvkC9PwAAAD8RAwAAAAAAAAGoAAAAVAAAALySpc/gwts/srt8MsWMvT8AAAA/IQMAAAAAAAABqQAAAFQAAADAK1n6DC7cP77LJ1PM2L0/AAAAPyEDAAAAAAAAAaoAAABUAAAAw8QMJTmZ3D/E29Jz0yS+PwAAAD8wAwAAAAAAAAGrAAAAVAAAAMZdwE9lBN0/0Ot9lNpwvj8AAAA/QAMAAAAAAAABrAAAAFQAAACqgx31K2LdP9r7KLXhvL4/AAAAP0ADAAAAAAAAAa0AAABUAAAAbDYkFY2y3T/a+yi14by+PwAAAD9AAwAAAAAAAAGuAAAAVAAAAO4Cfioj6N0/2vsoteG8vj8AAAA/TwMAAAAAAAABrwAAAFQAAABwz9c/uR3eP+IL1NXoCL8/AAAAP18DAAAAAAAAAbAAAABUAAAA8psxVU9T3j/iC9TV6Ai/PwAAAD9fAwAAAAAAAAGxAAAAVAAAALROOHWwo94/4gvU1egIvz8AAAA/bwMAAAAAAAABsgAAAFQAAAB4AT+VEfTeP+IL1NXoCL8/AAAAP28DAAAAAAAAAbMAAABUAAAAepryvz1f3z/sG3/271S/PwAAAD9+AwAAAAAAAAG0AAAAVAAAAMAZU/U05d8/7Bt/9u9Uvz8AAAA/fgMAAAAAAAABtQAAAFQAAACCzFkVljXgP+wbf/bvVL8/AAAAP44DAAAAAAAAAbYAAABUAAAARH9gNfeF4D/sG3/271S/PwAAAD+OAwAAAAAAAAG3AAAAVAAAAAcyZ1VY1uA/7Bt/9u9Uvz8AAAA/ngMAAAAAAAABuAAAAFQAAAA5q8KyBiDhP+wbf/bvVL8/AAAAP54DAAAAAAAAAbkAAABUAAAA/F3J0mdw4T/sG3/271S/PwAAAD+tAwAAAAAAAAG6AAAAVAAAAJ+deW1js+E/7Bt/9u9Uvz8AAAA/rQMAAAAAAAABuwAAAFQAAADQFtXKEf3hP+wbf/bvVL8/AAAAP70DAAAAAAAAAbwAAABUAAAA4xzaolo54j/sG3/271S/PwAAAD+9AwAAAAAAAAG9AAAAVAAAAGXpM7jwbuI/7Bt/9u9Uvz8AAAA/zAMAAAAAAAABvgAAAFQAAABXfOIK1J3iP+wbf/bvVL8/AAAAP8wDAAAAAAAAAb8AAABUAAAABynkUuyx4j/sG3/271S/PwAAAD/cAwAAAAAAAAHAAAAAVAAAALjV5ZoExuI/7Bt/9u9Uvz8AAAA/3AMAAAAAAAABwQAAAFQAAABogufiHNriP+wbf/bvVL8/AAAAP+wDAAAAAAAAAcIAAABUAAAAGS/pKjXu4j/sG3/271S/PwAAAD/sAwAAAAAAAAHDAAAAVAAAAMnb6nJNAuM/4gvU1egIvz8AAAA/+wMAAAAAAAABxAAAAFQAAACb+0JAyyPjP9DrfZTacL4/AAAAP/sDAAAAAAAAAcUAAABUAAAA/FRG0PtL4z++yydTzNi9PwAAAD8LBAAAAAAAAAHGAAAAVAAAAM10np15beM/qKvREb5AvT8AAAA/CwQAAAAAAAABxwAAAFQAAAC/B03wXJzjP5aLe9CvqLw/AAAAPxsEAAAAAAAAAcgAAABUAAAAsJr7QkDL4z+CayWPoRC8PwAAAD8bBAAAAAAAAAHJAAAAVAAAAFLaq907DuQ/cEvPTZN4uz8AAAA/KgQAAAAAAAABygAAAFQAAABl4LC1hErkP2Y7JC2MLLs/AAAAPyoEAAAAAAAAAcsAAABUAAAAllkMEzOU5D9cK3kMheC6PwAAAD86BAAAAAAAAAHMAAAAVAAAADqZvK0u1+Q/XCt5DIXguj8AAAA/OgQAAAAAAAABzQAAAFQAAAC7ZRbDxAzlP1wreQyF4Lo/AAAAP0kEAAAAAAAAAc4AAABUAAAAPTJw2FpC5T9cK3kMheC6PwAAAD9JBAAAAAAAAAHPAAAAVAAAAJ6Lc2iLauU/VBvO632Uuj8AAAA/WQQAAAAAAAAB0AAAAFQAAABOOHWwo37lP1Qbzut9lLo/AAAAP2kEAAAAAAAAAdEAAABUAAAAb6vLNQmM5T9UG87rfZS6PwAAAD9pBAAAAAAAAAHSAAAAVAAAAADldvi7kuU/VBvO632Uuj8AAAA/aQQAAAAAAAAB0wAAAFQAAACPHiK7bpnlP1Qbzut9lLo/AAAAP3gEAAAAAAAAAdQAAABUAAAAIFjNfSGg5T9UG87rfZS6PwAAAD+YBAAAAAAAAAHVAAAAVAAAALCReEDUpuU/VBvO632Uuj8AAAA/mAQAAAAAAAAB1gAAAFQAAABByyMDh63lP1Qbzut9lLo/AAAAP6cEAAAAAAAAAdcAAABUAAAA8XclS5/B5T9UG87rfZS6PwAAAD+nBAAAAAAAAAHYAAAAVAAAAKIkJ5O31eU/QPt3qm/8uT8AAAA/pwQAAAAAAAAB2QAAAFQAAADjCtSdgvDlP0D7d6pv/Lk/AAAAP7cEAAAAAAAAAdoAAABUAAAAk7fV5ZoE5j8468yJaLC5PwAAAD/GBAAAAAAAAAHbAAAAVAAAANSdgvBlH+Y/LNshaWFkuT8AAAA/xgQAAAAAAAAB3AAAAFQAAAAVhC/7MDrmPyTLdkhaGLk/AAAAP9YEAAAAAAAAAd0AAABUAAAA5qOHyK5b5j8QqyAHTIC4PwAAAD/WBAAAAAAAAAHeAAAAVAAAAPipjKD3l+Y/EKsgB0yAuD8AAAA/5gQAAAAAAAAB3wAAAFQAAAB5dua1jc3mPwibdeZENLg/AAAAP+YEAAAAAAAAAeAAAABUAAAAjHzrjdYJ5z/+isrFPei3PwAAAD/1BAAAAAAAAAHhAAAAVAAAAF2cQ1tUK+c/9HofpTactz8AAAA/9QQAAAAAAAAB4gAAAFQAAABOL/KtN1rnP+pqdIQvULc/AAAAPwUFAAAAAAAAAeMAAABUAAAAsIj1PWiC5z/gWsljKAS3PwAAAD8FBQAAAAAAAAHkAAAAVAAAAND7S8PNj+c/4FrJYygEtz8AAAA/FQUAAAAAAAAB5QAAAFQAAABhNfeFgJbnP+BayWMoBLc/AAAAPyQFAAAAAAAAAeYAAABUAAAA8W6iSDOd5z/YSh5DIbi2PwAAAD8kBQAAAAAAAAHnAAAAVAAAAIGoTQvmo+c/2EoeQyG4tj8AAAA/NAUAAAAAAAAB6AAAAFQAAACBqE0L5qPnP846cyIabLY/AAAAP0MFAAAAAAAAAekAAABUAAAAgahNC+aj5z/EKsgBEyC2PwAAAD9DBQAAAAAAAAHqAAAAVAAAABHi+M2Yquc/xCrIARMgtj8AAAA/UwUAAAAAAAAB6wAAAFQAAACiG6SQS7HnP8QqyAETILY/AAAAP1MFAAAAAAAAAewAAABUAAAAMVVPU/635z+6Gh3hC9S1PwAAAD9jBQAAAAAAAAHtAAAAVAAAAMKO+hWxvuc/uhod4QvUtT8AAAA/cgUAAAAAAAAB7gAAAFQAAABSyKXYY8XnP7oaHeEL1LU/AAAAP4IFAAAAAAAAAe8AAABUAAAA4wFRmxbM5z+yCnLABIi1PwAAAD+SBQAAAAAAAAHwAAAAVAAAAAN1pyB82ec/qPrGn/07tT8AAAA/kgUAAAAAAAAB8QAAAFQAAAAk6P2l4ebnP6j6xp/9O7U/AAAAP6EFAAAAAAAAAfIAAABUAAAAsyGpaJTt5z+o+saf/Tu1PwAAAD+hBQAAAAAAAAHzAAAAVAAAANSU/+35+uc/nuobf/bvtD8AAAA/sQUAAAAAAAAB9AAAAFQAAAD0B1ZzXwjoP5TacF7vo7Q/AAAAP8AFAAAAAAAAAfUAAABUAAAApbRXu3cc6D+U2nBe76O0PwAAAD/ABQAAAAAAAAH2AAAAVAAAADXuAn4qI+g/lNpwXu+jtD8AAAA/wAUAAAAAAAAB9wAAAFQAAADGJ65A3SnoP4zKxT3oV7Q/AAAAP9AFAAAAAAAAAfgAAABUAAAAxieuQN0p6D+Cuhod4Qu0PwAAAD/gBQAAAAAAAAH5AAAAVAAAAMYnrkDdKeg/eKpv/Nm/sz8AAAA/4AUAAAAAAAAB+gAAAFQAAABVYVkDkDDoP26axNvSc7M/AAAAP+8FAAAAAAAAAfsAAABUAAAA5poExkI36D9cem6axNuyPwAAAD/vBQAAAAAAAAH8AAAAVAAAAHbUr4j1Peg/SloYWbZDsj8AAAA//wUAAAAAAAAB/QAAAFQAAAB21K+I9T3oPy4qF/egX7E/AAAAP/8FAAAAAAAAAf4AAABUAAAAdtSviPU96D8Q+hWVi3uwPwAAAD8PBgAAAAAAAAH/AAAAVAAAAHbUr4j1Peg/1XPTJN6Wrj8AAAA/DwYAAAAAAAABAAEAAFQAAAB21K+I9T3oP60zJ6LBZq0/AAAAPx4GAAAAAAAAAQEBAABUAAAAdtSviPU96D+H83ofpTasPwAAAD8eBgAAAAAAAAECAQAAVAAAAOaaBMZCN+g/T5N4W3puqj8AAAA/LgYAAAAAAAABAwEAAFQAAADmmgTGQjfoPz1zIhps1qk/AAAAPy4GAAAAAAAAAQQBAABUAAAAxieuQN0p6D8DEyBWQQ6oPwAAAD89BgAAAAAAAAEFAQAAVAAAAMYnrkDdKeg/7/LJFDN2pz8AAAA/PQYAAAAAAAABBgEAAFQAAAA17gJ+KiPoP93Sc9Mk3qY/AAAAP00GAAAAAAAAAQcBAABUAAAApbRXu3cc6D+3ksdQCK6lPwAAAD9NBgAAAAAAAAEIAQAAVAAAAIVBATYSD+g/j1Ibzut9pD8AAAA/XQYAAAAAAAABCQEAAFQAAAD0B1ZzXwjoP49SG87rfaQ/AAAAP2wGAAAAAAAAAQoBAABUAAAAZM6qsKwB6D99MsWM3eWjPwAAAD9sBgAAAAAAAAELAQAAVAAAAERbVCtH9Oc/aRJvS89Noz8AAAA/fAYAAAAAAAABDAEAAFQAAAAk6P2l4ebnP2kSb0vPTaM/AAAAP3wGAAAAAAAAAQ0BAABUAAAAcjv8XcnS5z9pEm9Lz02jPwAAAD+MBgAAAAAAAAEOAQAAVAAAAMKO+hWxvuc/V/IYCsG1oj8AAAA/jAYAAAAAAAABDwEAAFQAAADxbqJIM53nP1fyGArBtaI/AAAAP5sGAAAAAAAAARABAABUAAAAANzz9U9u5z9F0sLIsh2iPwAAAD+bBgAAAAAAAAERAQAAVAAAAH4PmuC5OOc/RdLCyLIdoj8AAAA/qwYAAAAAAAABEgEAAFQAAADbz+lFvvXmPzGybIekhaE/AAAAP6sGAAAAAAAAARMBAABUAAAAycnkbXW55j8xsmyHpIWhPwAAAD+6BgAAAAAAAAEUAQAAVAAAANc2NhuSiuY/H5IWRpbtoD8AAAA/ugYAAAAAAAABFQEAAFQAAAAHF95NFGnmPx+SFkaW7aA/AAAAP8oGAAAAAAAAARYBAABUAAAAFYQv+zA65j8fkhZGlu2gPwAAAD/KBgAAAAAAAAEXAQAAVAAAAGTXLbMYJuY/H5IWRpbtoD8AAAA/2gYAAAAAAAABGAEAAFQAAAAk8YCoTQvmPw1ywASIVaA/AAAAP9oGAAAAAAAAARkBAABUAAAA4wrUnYLw5T8NcsAEiFWgPwAAAD/pBgAAAAAAAAEaAQAAVAAAAPF3JUufweU/ymMoBNdKnj8AAAA/+QYAAAAAAAABGwEAAFQAAAAA5Xb4u5LlP6IjfIG6Gp0/AAAAP/kGAAAAAAAAARwBAABUAAAAfhgd4yVd5T9+48/+neqbPwAAAD/5BgAAAAAAAAEdAQAAVAAAANzYbEgqGuU/MmN3+WSKmT8AAAA/CQcAAAAAAAABHgEAAFQAAADJ0mdw4d3kPw4jy3ZIWpg/AAAAPwkHAAAAAAAAAR8BAABUAAAAJ5O31eWa5D/m4h70KyqXPwAAAD8YBwAAAAAAAAEgAQAAVAAAAPQZXHg3UeQ/5uIe9Csqlz8AAAA/GAcAAAAAAAABIQEAAFQAAABS2qvdOw7kP76icnEP+pU/AAAAPygHAAAAAAAAASIBAABUAAAAIGFQgI3E4z++onJxD/qVPwAAAD83BwAAAAAAAAEjAQAAVAAAAA5bS6hEiOM/vqJycQ/6lT8AAAA/NwcAAAAAAAABJAEAAFQAAAAdyJxVYVnjP76icnEP+pU/AAAAPzcHAAAAAAAAASUBAABUAAAAvG6ZxTAx4z/m4h70KyqXPwAAAD9HBwAAAAAAAAEmAQAAVAAAAMnb6nJNAuM/MmN3+WSKmT8AAAA/VwcAAAAAAAABJwEAAFQAAAD5u5Klz+DiP1ajI3yBupo/AAAAP1cHAAAAAAAAASgBAABUAAAAJ5w62FG/4j9WoyN8gbqaPwAAAD9mBwAAAAAAAAEpAQAAVAAAAOa1jc2GpOI/oiN8gboanT8AAAA/ZgcAAAAAAAABKgEAAFQAAAAVljUACYPiP+6j1Ibzep8/AAAAP3YHAAAAAAAAASsBAABUAAAA1K+I9T1o4j8NcsAEiFWgPwAAAD92BwAAAAAAAAEsAQAAVAAAAFLjLuCnMuI/MbJsh6SFoT8AAAA/hgcAAAAAAAABLQEAAFQAAABB3SkIX/bhP0XSwsiyHaI/AAAAP4YHAAAAAAAAAS4BAABUAAAAL9ckMBa64T9F0sLIsh2iPwAAAD+VBwAAAAAAAAEvAQAAVAAAAI2XdJUad+E/RdLCyLIdoj8AAAA/lQcAAAAAAAABMAEAAFQAAADK5G11uSbhP1fyGArBtaI/AAAAP6UHAAAAAAAAATEBAABUAAAA574Q0PLI4D9X8hgKwbWiPwAAAD+lBwAAAAAAAAEyAQAAVAAAAASZsyosa+A/aRJvS89Noz8AAAA/tAcAAAAAAAABMwEAAFQAAADAGVP1NOXfP2kSb0vPTaM/AAAAP7QHAAAAAAAAATQBAABUAAAA9jTlf3u+3j9pEm9Lz02jPwAAAD/EBwAAAAAAAAE1AQAAVAAAAKqDHfUrYt0/j1Ibzut9pD8AAAA/xAcAAAAAAAABNgEAAFQAAACfuAJ1pyDcP49SG87rfaQ/AAAAP9QHAAAAAAAAATcBAABUAAAAdHqRb73R2j+PUhvO632kPwAAAD/UBwAAAAAAAAE4AQAAVAAAAIkizXSendk/ybIdkhZGpj8AAAA/4wcAAAAAAAABOQEAAFQAAADkSWmvdu/YP93Sc9Mk3qY/AAAAP+MHAAAAAAAAAToBAABUAAAAXuRbb7RO2D/v8skUM3anPwAAAD/zBwAAAAAAAAE7AQAAVAAAABpl+zm9yNc/AxMgVkEOqD8AAAA/8wcAAAAAAAABPAEAAFQAAAAXzEcPkV3XPwMTIFZBDqg/AAAAPwMIAAAAAAAAAT0BAABUAAAAVBlB7y8N1z8DEyBWQQ6oPwAAAD8DCAAAAAAAAAE+AQAAVAAAAHHz40lpr9Y/AxMgVkEOqD8AAAA/EggAAAAAAAABPwEAAFQAAACvQN0pCF/WPwMTIFZBDqg/AAAAPxIIAAAAAAAAAUABAABUAAAADAEtjwwc1j/d0nPTJN6mPwAAAD8iCAAAAAAAAAFBAQAAVAAAAOj0It96o9U/ybIdkhZGpj8AAAA/IggAAAAAAAABQgEAAFQAAACjdcKpgx3VP6VycQ/6FaU/AAAAPzEIAAAAAAAAAUMBAABUAAAA3SkIX/Zh1D99MsWM3eWjPwAAAD8xCAAAAAAAAAFEAQAAVAAAALaESoQ4ftM/MbJsh6SFoT8AAAA/QQgAAAAAAAABRQEAAFQAAACruS8EtDzSP6IjfIG6Gp0/AAAAP0EIAAAAAAAAAUYBAABUAAAAvci33mid0D/m4h70KyqXPwAAAD9RCAAAAAAAAAFHAQAAVAAAANz8eFLaq80/JqLBZp05kT8AAAA/UQgAAAAAAAABSAEAAFQAAADANNz8eFLKP9TCyLIdkoY/AAAAP2AIAAAAAAAAAUkBAABUAAAAJjmZvK0uxz+EQnCt5DGEPwAAAD9gCAAAAAAAAAFKAQAAVAAAAM+8trHZkMQ/hEJwreQxhD8AAAA/cAgAAAAAAAABSwEAAFQAAACAcjv8XcnCPzjCF6ir0YE/AAAAP3AIAAAAAAAAAUwBAABUAAAANMFzcQ5twT84wheoq9GBPwAAAD+ACAAAAAAAAAFNAQAAVAAAAC2PDBy2lsA/OMIXqKvRgT8AAAA/jwgAAAAAAAABTgEAAFQAAABq3AX8VEbAPzjCF6ir0YE/AAAAP48IAAAAAAAAAU8BAABUAAAAUFP+t+frvz84wheoq9GBPwAAAD+PCAAAAAAAAAFQAQAAVAAAAM6GpKJRtr8/OMIXqKvRgT8AAAA/nwgAAAAAAAABUQEAAFQAAABMukqNu4C/PzjCF6ir0YE/AAAAP64IAAAAAAAAAVIBAABUAAAAyu3wdyVLvz84wheoq9GBPwAAAD+uCAAAAAAAAAFTAQAAVAAAAEaI4zdjqr4/OMIXqKvRgT8AAAA/vggAAAAAAAABVAEAAFQAAADAItb3oAm+PzjCF6ir0YE/AAAAP74IAAAAAAAAAVUBAABUAAAAuvBuokgzvT84wheoq9GBPwAAAD/OCAAAAAAAAAFWAQAAVAAAAKwlVCLE8bs/OMIXqKvRgT8AAAA/zggAAAAAAAABVwEAAFQAAACQXbfMYpi4PzjCF6ir0YE/AAAAP90IAAAAAAAAAVgBAABUAAAAgGA194WAtj9Ag806cyJ6PwAAAD/tCAAAAAAAAAFZAQAAVAAAAO4vDTc/nrQ/QIPNOnMiej8AAAA/7QgAAAAAAAABWgEAAFQAAABf/+R2+LuyP0CDzTpzIno/AAAAP/0IAAAAAAAAAVsBAABUAAAAUpsWzEcPsT9Ag806cyJ6PwAAAD/9CAAAAAAAAAFcAQAAVAAAAIyg95eGm68/QIPNOnMiej8AAAA/DAkAAAAAAAABXQEAAFQAAAB0cQ5tUa2sP6iCHDABYnU/AAAAPwwJAAAAAAAAAV4BAABUAAAAZg1AwqAAqz+oghwwAWJ1PwAAAD8cCQAAAAAAAAFfAQAAVAAAAGDb2GxIKqo/qIIcMAFidT8AAAA/HAkAAAAAAAABYAEAAFQAAABcQiVCHL+pP6iCHDABYnU/AAAAPxwJAAAAAAAAAWEBAABUAAAAWKlxF/BTqT+oghwwAWJ1PwAAAD9bCQAAAAAAAAFiAQAAVAAAAFQQvuzD6Kg/qIIcMAFidT8AAAA/awkAAAAAAAABYwEAAFQAAABQdwrCl32oP6iCHDABYnU/AAAAP2sJAAAAAAAAAWQBAABUAAAARKzvQRM8pz+oghwwAWJ1PwAAAD96CQAAAAAAAAFlAQAAVAAAAD56iOy6ZaY/4IN+ReXifj8AAAA/egkAAAAAAAABZgEAAFQAAAA2SCGXYo+lP+CDfkXl4n4/AAAAP4oJAAAAAAAAAWcBAABUAAAANK9tbDYkpT/gg35F5eJ+PwAAAD+KCQAAAAAAAAFoAQAAVAAAADAWukEKuaQ/OMIXqKvRgT8AAAA/mQkAAAAAAAABaQEAAFQAAAAwFrpBCrmkP4RCcK3kMYQ/AAAAP5kJAAAAAAAAAWoBAABUAAAALH0GF95NpD+EQnCt5DGEPwAAAD/YCQAAAAAAAAFrAQAAVAAAACrkUuyx4qM/1MLIsh2Shj8AAAA/6AkAAAAAAAABbAEAAFQAAAAmS5/BhXejPxxDIbhW8og/AAAAP+gJAAAAAAAAAW0BAABUAAAAIrLrllkMoz+0Q9LCyLKNPwAAAD/3CQAAAAAAAAFuAQAAVAAAAByAhEEBNqI/AmIV5IAJkD8AAAA/9wkAAAAAAAABbwEAAFQAAAAUTh3sqF+hPyaiwWadOZE/AAAAPwcKAAAAAAAAAXABAABUAAAADhy2llCJoD9yIhps1pmTPwAAAD8HCgAAAAAAAAFxAQAAVAAAAAjUnYLwZZ8/mmLG7vLJlD8AAAA/FgoAAAAAAAABcgEAAFQAAAD8b8/XP7mdP+biHvQrKpc/AAAAPxYKAAAAAAAAAXMBAABUAAAA9D1ogufinD8OI8t2SFqYPwAAAD8mCgAAAAAAAAF0AQAAVAAAAOjZmdc2Nps/VqMjfIG6mj8AAAA/JgoAAAAAAAABdQEAAFQAAADgpzKC3l+aP37jz/6d6ps/AAAAPzYKAAAAAAAAAXYBAABUAAAA4Kcygt5fmj+iI3yBuhqdPwAAAD+TCgAAAAAAAAF3AQAAVAAAANh1yyyGiZk/ymMoBNdKnj8AAAA/kwoAAAAAAAABeAEAAFQAAADYdcsshomZP+6j1Ibzep8/AAAAP6MKAAAAAAAAAXkBAABUAAAA2HXLLIaJmT8NcsAEiFWgPwAAAD+jCgAAAAAAAAF6AQAAVAAAANBDZNcts5g/H5IWRpbtoD8AAAA/swoAAAAAAAABewEAAFQAAADQQ2TXLbOYP0XSwsiyHaI/AAAAP7MKAAAAAAAAAXwBAABUAAAA0ENk1y2zmD9pEm9Lz02jPwAAAD/CCgAAAAAAAAF9AQAAVAAAANBDZNcts5g/fTLFjN3loz8AAAA/0goAAAAAAAABfgEAAFQAAADgpzKC3l+aP30yxYzd5aM/AAAAPxALAAAAAAAAAX8BAABUAAAA6NmZ1zY2mz9pEm9Lz02jPwAAAD8gCwAAAAAAAAGAAQAAVAAAAPALAS2PDJw/aRJvS89Noz8AAAA/IAsAAAAAAAABgQEAAFQAAAD0PWiC5+KcP2kSb0vPTaM/AAAAPyALAAAAAAAAAYIBAABUAAAAWzmiP7Ca2z8V0WCzzpzYPwAAAD8AAAAAAAAAAAGDAQAAVAAAADrGS7pKjds/FdFgs86c2D8AAAA/AAAAAAAAAAABhAEAAFQAAAAaU/U05X/bPxXRYLPOnNg/AAAAPxAAAAAAAAAAAYUBAABUAAAA+d+er39y2z8V0WCzzpzYPwAAAD9uAAAAAAAAAAGGAQAAVAAAADrGS7pKjds/F5WLe9Cv2D8AAAA/nQAAAAAAAAABhwEAAFQAAAB7rPjEFajbPxpZtkPSwtg/AAAAP6wAAAAAAAAAAYgBAABUAAAAvJKlz+DC2z8cHeEL1NXYPwAAAD+sAAAAAAAAAAGJAQAAVAAAAP14Utqr3ds/HB3hC9TV2D8AAAA/vAAAAAAAAAABigEAAFQAAABe0lVq3AXcPxwd4QvU1dg/AAAAP7wAAAAAAAAAAYsBAABUAAAAwCtZ+gwu3D8cHeEL1NXYPwAAAD/LAAAAAAAAAAGMAQAAVAAAACGFXIo9Vtw/HB3hC9TV2D8AAAA/ywAAAAAAAAABjQEAAFQAAABB+LIPo2PcPxwd4QvU1dg/AAAAP9sAAAAAAAAAAY4BAABUAAAAYmsJlQhx3D8cHeEL1NXYPwAAAD/rAAAAAAAAAAGPAQAAVAAAAILeXxpuftw/HB3hC9TV2D8AAAA/kAEAAAAAAAABkAEAAFQAAACjUbaf04vcPxwd4QvU1dg/AAAAP6ABAAAAAAAAAZEBAABUAAAAw8QMJTmZ3D8cHeEL1NXYPwAAAD+gAQAAAAAAAAGSAQAAVAAAAASruS8EtNw/HB3hC9TV2D8AAAA/sAEAAAAAAAABkwEAAFQAAABFkWY6z87cPxwd4QvU1dg/AAAAP7ABAAAAAAAAAZQBAABUAAAApuppyv/23D8cHeEL1NXYPwAAAD+/AQAAAAAAAAGVAQAAVAAAACi3w9+VLN0/Glm2Q9LC2D8AAAA/vwEAAAAAAAABlgEAAFQAAACIEMdvxlTdPxpZtkPSwtg/AAAAP88BAAAAAAAAAZcBAABUAAAACt0ghVyK3T8XlYt70K/YPwAAAD/eAQAAAAAAAAGYAQAAVAAAAKwc0R9Yzd0/FdFgs86c2D8AAAA/3gEAAAAAAAABmQEAAFQAAAAu6So17gLePxMNNuvMidg/AAAAP94BAAAAAAAAAZoBAABUAAAAsLWESoQ43j8QSQsjy3bYPwAAAD/uAQAAAAAAAAGbAQAAVAAAAFT1NOV/e94/DoXgWslj2D8AAAA/7gEAAAAAAAABnAEAAFQAAAC0Tjh1sKPePw6F4FrJY9g/AAAAP/4BAAAAAAAAAZ0BAABUAAAANhuSikbZ3j8OheBayWPYPwAAAD8NAgAAAAAAAAGeAQAAVAAAALjn65/cDt8/DMG1ksdQ2D8AAAA/DQIAAAAAAAABnwEAAFQAAAAaQe8vDTffPwzBtZLHUNg/AAAAPx0CAAAAAAAAAaABAABUAAAAnA1JRaNs3z8J/YrKxT3YPwAAAD8dAgAAAAAAAAGhAQAAVAAAAPxmTNXTlN8/BzlgAsQq2D8AAAA/LQIAAAAAAAABogEAAFQAAAB+M6bqacrfPwc5YALEKtg/AAAAPy0CAAAAAAAAAaMBAABUAAAAAAAAAAAA4D8HOWACxCrYPwAAAD88AgAAAAAAAAGkAQAAVAAAAEHmrArLGuA/BXU1OsIX2D8AAAA/PAIAAAAAAAABpQEAAFQAAAASBgXYSDzgPwV1NTrCF9g/AAAAP0wCAAAAAAAAAaYBAABUAAAA4yVdpcZd4D8FdTU6whfYPwAAAD9MAgAAAAAAAAGnAQAAVAAAALRFtXJEf+A/BXU1OsIX2D8AAAA/WwIAAAAAAAABqAEAAFQAAAAVn7gCdafgPwV1NTrCF9g/AAAAP1sCAAAAAAAAAakBAABUAAAAd/i7kqXP4D8CsQpywATYPwAAAD9rAgAAAAAAAAGqAQAAVAAAAEgYFGAj8eA/ArEKcsAE2D8AAAA/awIAAAAAAAABqwEAAFQAAACJ/sBq7gvhPwKxCnLABNg/AAAAP3sCAAAAAAAAAawBAABUAAAA6lfE+h404T8CsQpywATYPwAAAD97AgAAAAAAAAGtAQAAVAAAAJsExkI3SOE/ArEKcsAE2D8AAAA/igIAAAAAAAABrgEAAFQAAADb6nJNAmPhPwKxCnLABNg/AAAAP4oCAAAAAAAAAa8BAABUAAAAHdEfWM194T8CsQpywATYPwAAAD+aAgAAAAAAAAGwAQAAVAAAAM59IaDlkeE/ArEKcsAE2D8AAAA/qgIAAAAAAAABsQEAAFQAAAB+KiPo/aXhPwKxCnLABNg/AAAAP6oCAAAAAAAAAbIBAABUAAAAL9ckMBa64T8CsQpywATYPwAAAD+qAgAAAAAAAAGzAQAAVAAAAE9Ke7V7x+E/AO3fqb7x1z8AAAA/uQIAAAAAAAABtAEAAFQAAABwvdE64dThPwDt36m+8dc/AAAAP7kCAAAAAAAAAbUBAABUAAAAIGrTgvno4T8A7d+pvvHXPwAAAD/JAgAAAAAAAAG2AQAAVAAAALCjfkWs7+E/AO3fqb7x1z8AAAA/yQIAAAAAAAABtwEAAFQAAADQFtXKEf3hP/4oteG83tc/AAAAP9gCAAAAAAAAAbgBAABUAAAAYVCAjcQD4j/+KLXhvN7XPwAAAD/YAgAAAAAAAAG5AQAAVAAAAILD1hIqEeI//ii14bze1z8AAAA/6AIAAAAAAAABugEAAFQAAAAycNhaQiXiP/4oteG83tc/AAAAP+gCAAAAAAAAAbsBAABUAAAAUuMu4Kcy4j/+KLXhvN7XPwAAAD/4AgAAAAAAAAG8AQAAVAAAAAOQMCjARuI//ii14bze1z8AAAA/+AIAAAAAAAABvQEAAFQAAAAkA4etJVTiP/4oteG83tc/AAAAPwcDAAAAAAAAAb4BAABUAAAARHbdMoth4j/+KLXhvN7XPwAAAD8HAwAAAAAAAAG/AQAAVAAAANSviPU9aOI//ii14bze1z8AAAA/FwMAAAAAAAABwAEAAFQAAACFXIo9VnziP/4oteG83tc/AAAAPycDAAAAAAAAAcEBAABUAAAAFZY1AAmD4j/+KLXhvN7XPwAAAD8nAwAAAAAAAAHCAQAAVAAAADUJjIVukOI//ii14bze1z8AAAA/JwMAAAAAAAABwwEAAFQAAABXfOIK1J3iP/4oteG83tc/AAAAPzYDAAAAAAAAAcQBAABUAAAABynkUuyx4j/+KLXhvN7XPwAAAD9GAwAAAAAAAAHFAQAAVAAAALjV5ZoExuI//ii14bze1z8AAAA/RgMAAAAAAAABxgEAAFQAAABogufiHNriP/4oteG83tc/AAAAP1UDAAAAAAAAAccBAABUAAAAqWiU7ef04j/+KLXhvN7XPwAAAD9VAwAAAAAAAAHIAQAAVAAAAOpOQfiyD+M//ii14bze1z8AAAA/ZQMAAAAAAAAByQEAAFQAAAArNe4CfirjP/4oteG83tc/AAAAP2UDAAAAAAAAAcoBAABUAAAAjI7xkq5S4z/+KLXhvN7XPwAAAD91AwAAAAAAAAHLAQAAVAAAAM10np15beM//ii14bze1z8AAAA/dQMAAAAAAAABzAEAAFQAAACflPZq947jP/4oteG83tc/AAAAP4QDAAAAAAAAAc0BAABUAAAAAO75+ie34z/+KLXhvN7XPwAAAD+EAwAAAAAAAAHOAQAAVAAAANANUsil2OM//ii14bze1z8AAAA/lAMAAAAAAAABzwEAAFQAAADCoAAbiQfkP/4oteG83tc/AAAAP5QDAAAAAAAAAdABAABUAAAAJPoDq7kv5D/+KLXhvN7XPwAAAD+kAwAAAAAAAAHRAQAAVAAAAGXgsLWESuQ/AO3fqb7x1z8AAAA/pAMAAAAAAAAB0gEAAFQAAAAVjbL9nF7kPwKxCnLABNg/AAAAP7MDAAAAAAAAAdMBAABUAAAAVXNfCGh55D8FdTU6whfYPwAAAD+zAwAAAAAAAAHUAQAAVAAAAAcgYVCAjeQ/BzlgAsQq2D8AAAA/wwMAAAAAAAAB1QEAAFQAAAC3zGKYmKHkPwn9isrFPdg/AAAAP8MDAAAAAAAAAdYBAABUAAAASAYOW0uo5D8J/YrKxT3YPwAAAD/SAwAAAAAAAAHXAQAAVAAAANc/uR3+ruQ/Cf2KysU92D8AAAA/0gMAAAAAAAAB2AEAAFQAAAD4sg+jY7zkPwzBtZLHUNg/AAAAP+IDAAAAAAAAAdkBAABUAAAAGCZmKMnJ5D8MwbWSx1DYPwAAAD/yAwAAAAAAAAHaAQAAVAAAAKlfEet70OQ/DoXgWslj2D8AAAA/8gMAAAAAAAAB2wEAAFQAAADJ0mdw4d3kPw6F4FrJY9g/AAAAP/IDAAAAAAAAAdwBAABUAAAA6kW+9Ubr5D8OheBayWPYPwAAAD8BBAAAAAAAAAHdAQAAVAAAAJvyvz1f/+Q/DoXgWslj2D8AAAA/AQQAAAAAAAAB3gEAAFQAAAC7ZRbDxAzlPw6F4FrJY9g/AAAAPxEEAAAAAAAAAd8BAABUAAAAaxIYC90g5T8OheBayWPYPwAAAD8hBAAAAAAAAAHgAQAAVAAAAB2/GVP1NOU/DoXgWslj2D8AAAA/IQQAAAAAAAAB4QEAAFQAAABepcZdwE/lPw6F4FrJY9g/AAAAPyEEAAAAAAAAAeIBAABUAAAAnotzaItq5T8QSQsjy3bYPwAAAD8wBAAAAAAAAAHjAQAAVAAAAN9xIHNWheU/EEkLI8t22D8AAAA/QAQAAAAAAAAB5AEAAFQAAABByyMDh63lPxMNNuvMidg/AAAAP0AEAAAAAAAAAeUBAABUAAAAEet70ATP5T8TDTbrzInYPwAAAD9PBAAAAAAAAAHmAQAAVAAAAFLRKNvP6eU/Ew0268yJ2D8AAAA/TwQAAAAAAAAB5wEAAFQAAACzKixrABLmPxMNNuvMidg/AAAAP08EAAAAAAAAAegBAABUAAAApb3aveNA5j8V0WCzzpzYPwAAAD9fBAAAAAAAAAHpAQAAVAAAAAcX3k0UaeY/FdFgs86c2D8AAAA/bwQAAAAAAAAB6gEAAFQAAABocOHdRJHmPxXRYLPOnNg/AAAAP28EAAAAAAAAAesBAABUAAAAqVaO6A+s5j8V0WCzzpzYPwAAAD9+BAAAAAAAAAHsAQAAVAAAAOo8O/PaxuY/FdFgs86c2D8AAAA/fgQAAAAAAAAB7QEAAFQAAACa6Tw789rmPxXRYLPOnNg/AAAAP34EAAAAAAAAAe4BAABUAAAAKyPo/aXh5j8V0WCzzpzYPwAAAD+OBAAAAAAAAAHvAQAAVAAAAEuWPoML7+Y/FdFgs86c2D8AAAA/jgQAAAAAAAAB8AEAAFQAAADbz+lFvvXmPxXRYLPOnNg/AAAAP60EAAAAAAAAAfEBAABUAAAAawmVCHH85j8TDTbrzInYPwAAAD+tBAAAAAAAAAHyAQAAVAAAAPtCQMsjA+c/Ew0268yJ2D8AAAA/zAQAAAAAAAAB8wEAAFQAAAAdtpZQiRDnPw6F4FrJY9g/AAAAP9wEAAAAAAAAAfQBAABUAAAAPSnt1e4d5z8OheBayWPYPwAAAD/cBAAAAAAAAAH1AQAAVAAAAF2cQ1tUK+c/DMG1ksdQ2D8AAAA/7AQAAAAAAAAB9gEAAFQAAAAOSUWjbD/nPwn9isrFPdg/AAAAP+wEAAAAAAAAAfcBAABUAAAALrybKNJM5z8HOWACxCrYPwAAAD/7BAAAAAAAAAH4AQAAVAAAAE4v8q03Wuc/BzlgAsQq2D8AAAA/+wQAAAAAAAAB+QEAAFQAAAAA3PP1T27nPwV1NTrCF9g/AAAAPwsFAAAAAAAAAfoBAABUAAAAsIj1PWiC5z8CsQpywATYPwAAAD8LBQAAAAAAAAH7AQAAVAAAAEDCoAAbiec/AO3fqb7x1z8AAAA/GwUAAAAAAAAB/AEAAFQAAADQ+0vDzY/nPwDt36m+8dc/AAAAPxsFAAAAAAAAAf0BAABUAAAAYTX3hYCW5z8A7d+pvvHXPwAAAD8qBQAAAAAAAAH+AQAAVAAAAGE194WAluc//ii14bze1z8AAAA/KgUAAAAAAAAB/wEAAFQAAADxbqJIM53nP/4oteG83tc/AAAAP1cFAAAAAAAAAQACAABUAAAAgahNC+aj5z/5oF9RubjXPwAAAD9XBQAAAAAAAAEBAgAAVAAAAKIbpJBLsec/9BgKwbWS1z8AAAA/dgUAAAAAAAABAgIAAFQAAAAxVU9T/rfnP/QYCsG1ktc/AAAAP3YFAAAAAAAAAQMCAABUAAAAwo76FbG+5z/wkLQwsmzXPwAAAD92BQAAAAAAAAEEAgAAVAAAAAN1pyB82ec/7cyJaLBZ1z8AAAA/hgUAAAAAAAABBQIAAFQAAACTrlLjLuDnP+dENNisM9c/AAAAP4YFAAAAAAAAAQYCAABUAAAAJOj9peHm5z/lgAkQqyDXPwAAAD+WBQAAAAAAAAEHAgAAVAAAAERbVCtH9Oc/5LzeR6kN1z8AAAA/pQUAAAAAAAABCAIAAFQAAADUlP/t+frnP+D4s3+n+tY/AAAAP6UFAAAAAAAAAQkCAABUAAAAZM6qsKwB6D/eNIm3pefWPwAAAD+lBQAAAAAAAAEKAgAAVAAAAGTOqrCsAeg/3HBe76PU1j8AAAA/tQUAAAAAAAABCwIAAFQAAAD0B1ZzXwjoP9msMyeiwdY/AAAAP7UFAAAAAAAAAQwCAABUAAAAhUEBNhIP6D/ZrDMnosHWPwAAAD/EBQAAAAAAAAENAgAAVAAAAIVBATYSD+g/1STelp6b1j8AAAA/1AUAAAAAAAABDgIAAFQAAAAUe6z4xBXoP9Jgs86ciNY/AAAAP9QFAAAAAAAAAQ8CAABUAAAAFHus+MQV6D/O2F0+mWLWPwAAAD/kBQAAAAAAAAEQAgAAVAAAAKW0V7t3HOg/yxQzdpdP1j8AAAA/5AUAAAAAAAABEQIAAFQAAAA17gJ+KiPoP8eM3eWTKdY/AAAAP/MFAAAAAAAAARICAABUAAAAxieuQN0p6D/CBIhVkAPWPwAAAD/zBQAAAAAAAAETAgAAVAAAAMYnrkDdKeg/vXwyxYzd1T8AAAA/AwYAAAAAAAABFAIAAFQAAABVYVkDkDDoP7n03DSJt9U/AAAAPwMGAAAAAAAAARUCAABUAAAA5poExkI36D+xqFzcg37VPwAAAD8TBgAAAAAAAAEWAgAAVAAAAHbUr4j1Peg/r+QxFIJr1T8AAAA/EwYAAAAAAAABFwIAAFQAAAB21K+I9T3oP6pc3IN+RdU/AAAAPyIGAAAAAAAAARgCAABUAAAABw5bS6hE6D+m1Ibzeh/VPwAAAD8iBgAAAAAAAAEZAgAAVAAAAAcOW0uoROg/oUwxY3f51D8AAAA/MgYAAAAAAAABGgIAAFQAAAAHDltLqEToP5+IBpt15tQ/AAAAPzIGAAAAAAAAARsCAABUAAAABw5bS6hE6D+bxNvSc9PUPwAAAD9BBgAAAAAAAAEcAgAAVAAAAAcOW0uoROg/mQCxCnLA1D8AAAA/nwYAAAAAAAABHQIAAFQAAAB21K+I9T3oP5kAsQpywNQ/AAAAP84GAAAAAAAAAR4CAABUAAAAVWFZA5Aw6D+ZALEKcsDUPwAAAD/eBgAAAAAAAAEfAgAAVAAAADXuAn4qI+g/mQCxCnLA1D8AAAA/3gYAAAAAAAABIAIAAFQAAAAUe6z4xBXoP5kAsQpywNQ/AAAAP94GAAAAAAAAASECAABUAAAAZM6qsKwB6D+YPIZCcK3UPwAAAD/tBgAAAAAAAAEiAgAAVAAAALMhqWiU7ec/lHhbem6a1D8AAAA/7QYAAAAAAAABIwIAAFQAAACTrlLjLuDnP5K0MLJsh9Q/AAAAP/0GAAAAAAAAASQCAABUAAAAcjv8XcnS5z+StDCybIfUPwAAAD8NBwAAAAAAAAElAgAAVAAAAFLIpdhjxec/kPAF6mp01D8AAAA/DQcAAAAAAAABJgIAAFQAAADCjvoVsb7nP5DwBepqdNQ/AAAAPw0HAAAAAAAAAScCAABUAAAAMVVPU/635z+Q8AXqanTUPwAAAD8cBwAAAAAAAAEoAgAAVAAAAKIbpJBLsec/jSzbIWlh1D8AAAA/LAcAAAAAAAABKQIAAFQAAACBqE0L5qPnP40s2yFpYdQ/AAAAPywHAAAAAAAAASoCAABUAAAAYTX3hYCW5z+NLNshaWHUPwAAAD87BwAAAAAAAAErAgAAVAAAAEDCoAAbiec/jSzbIWlh1D8AAAA/OwcAAAAAAAABLAIAAFQAAAAgT0p7tXvnP4tosFlnTtQ/AAAAP0sHAAAAAAAAAS0CAABUAAAA32idcOpg5z+LaLBZZ07UPwAAAD9LBwAAAAAAAAEuAgAAVAAAAA5JRaNsP+c/iaSFkWU71D8AAAA/WwcAAAAAAAABLwIAAFQAAABdnENbVCvnP4bgWsljKNQ/AAAAP1sHAAAAAAAAATACAABUAAAAPSnt1e4d5z+G4FrJYyjUPwAAAD9bBwAAAAAAAAExAgAAVAAAAB22llCJEOc/huBayWMo1D8AAAA/WwcAAAAAAAABMgIAAFQAAACMfOuN1gnnP4bgWsljKNQ/AAAAP2sHAAAAAAAAATMCAABUAAAA+0JAyyMD5z+G4FrJYyjUPwAAAD9rBwAAAAAAAAE0AgAAVAAAAGsJlQhx/OY/huBayWMo1D8AAAA/ewcAAAAAAAABNQIAAFQAAADbz+lFvvXmP4bgWsljKNQ/AAAAP4oHAAAAAAAAATYCAABUAAAAulyTwFjo5j+G4FrJYyjUPwAAAD+KBwAAAAAAAAE3AgAAVAAAAJrpPDvz2uY/huBayWMo1D8AAAA/mgcAAAAAAAABOAIAAFQAAADqPDvz2sbmP4bgWsljKNQ/AAAAP5oHAAAAAAAAATkCAABUAAAAOJA5q8Ky5j+G4FrJYyjUPwAAAD+pBwAAAAAAAAE6AgAAVAAAAIjjN2OqnuY/huBayWMo1D8AAAA/qQcAAAAAAAABOwIAAFQAAADXNjYbkormP4bgWsljKNQ/AAAAP7kHAAAAAAAAATwCAABUAAAAJ4o003l25j+G4FrJYyjUPwAAAD+5BwAAAAAAAAE9AgAAVAAAAOajh8iuW+Y/huBayWMo1D8AAAA/yQcAAAAAAAABPgIAAFQAAAClvdq940DmP4QcMAFiFdQ/AAAAP8kHAAAAAAAAAT8CAABUAAAARGTXLbMY5j+EHDABYhXUPwAAAD/YBwAAAAAAAAFAAgAAVAAAAAN+KiPo/eU/glgFOWAC1D8AAAA/2AcAAAAAAAABQQIAAFQAAADCl30YHePlP3+U2nBe79M/AAAAP+gHAAAAAAAAAUICAABUAAAAEet70ATP5T9/lNpwXu/TPwAAAD/oBwAAAAAAAAFDAgAAVAAAAGE+eojsuuU/f5TacF7v0z8AAAA/+AcAAAAAAAABRAIAAFQAAADQBM/FObTlP3+U2nBe79M/AAAAP/gHAAAAAAAAAUUCAABUAAAAsJF4QNSm5T9/lNpwXu/TPwAAAD8HCAAAAAAAAAFGAgAAVAAAACBYzX0hoOU/f5TacF7v0z8AAAA/BwgAAAAAAAABRwIAAFQAAACPHiK7bpnlP3+U2nBe79M/AAAAPxcIAAAAAAAAAUgCAABUAAAAb6vLNQmM5T9/lNpwXu/TPwAAAD8XCAAAAAAAAAFJAgAAVAAAAN9xIHNWheU/f5TacF7v0z8AAAA/JggAAAAAAAABSgIAAFQAAAC//snt8HflP3+U2nBe79M/AAAAPyYIAAAAAAAAAUsCAABUAAAAnotzaItq5T9/lNpwXu/TPwAAAD82CAAAAAAAAAFMAgAAVAAAAH4YHeMlXeU/f5TacF7v0z8AAAA/NggAAAAAAAABTQIAAFQAAADNaxubDUnlP4JYBTlgAtQ/AAAAP0YIAAAAAAAAAU4CAABUAAAArPjEFag75T+CWAU5YALUPwAAAD9VCAAAAAAAAAFPAgAAVAAAAIyFbpBCLuU/glgFOWAC1D8AAAA/VQgAAAAAAAABUAIAAFQAAABrEhgL3SDlP4JYBTlgAtQ/AAAAP1UIAAAAAAAAAVECAABUAAAAu2UWw8QM5T+CWAU5YALUPwAAAD9lCAAAAAAAAAFSAgAAVAAAAJvyvz1f/+Q/glgFOWAC1D8AAAA/ZQgAAAAAAAABUwIAAFQAAABaDBMzlOTkP4JYBTlgAtQ/AAAAP3UIAAAAAAAAAVQCAABUAAAAOpm8rS7X5D+CWAU5YALUPwAAAD+ECAAAAAAAAAFVAgAAVAAAAPiyD6NjvOQ/glgFOWAC1D8AAAA/hAgAAAAAAAABVgIAAFQAAAC3zGKYmKHkP4JYBTlgAtQ/AAAAP5QIAAAAAAAAAVcCAABUAAAA5qwKyxqA5D+CWAU5YALUPwAAAD+UCAAAAAAAAAFYAgAAVAAAADUACYMCbOQ/glgFOWAC1D8AAAA/owgAAAAAAAABWQIAAFQAAAD0GVx4N1HkP4JYBTlgAtQ/AAAAP6MIAAAAAAAAAVoCAABUAAAARG1aMB895D9/lNpwXu/TPwAAAD+zCAAAAAAAAAFbAgAAVAAAACT6A6u5L+Q/f5TacF7v0z8AAAA/swgAAAAAAAABXAIAAFQAAADjE1eg7hTkP3+U2nBe79M/AAAAP8MIAAAAAAAAAV0CAABUAAAAwqAAG4kH5D9/lNpwXu/TPwAAAD/DCAAAAAAAAAFeAgAAVAAAAKItqpUj+uM/f5TacF7v0z8AAAA/0ggAAAAAAAABXwIAAFQAAACCulMQvuzjP3+U2nBe79M/AAAAP9IIAAAAAAAAAWACAABUAAAAYUf9iljf4z9/lNpwXu/TPwAAAD/iCAAAAAAAAAFhAgAAVAAAALCa+0JAy+M/f5TacF7v0z8AAAA/8ggAAAAAAAABYgIAAFQAAABvtE44dbDjP3+U2nBe79M/AAAAP/IIAAAAAAAAAWMCAABUAAAAvwdN8Fyc4z9/lNpwXu/TPwAAAD/yCAAAAAAAAAFkAgAAVAAAAH4hoOWRgeM/f5TacF7v0z8AAAA/AQkAAAAAAAABZQIAAFQAAAA9O/PaxmbjP3+U2nBe79M/AAAAPwEJAAAAAAAAAWYCAABUAAAA/FRG0PtL4z9/lNpwXu/TPwAAAD8RCQAAAAAAAAFnAgAAVAAAALxumcUwMeM/f5TacF7v0z8AAAA/IAkAAAAAAAABaAIAAFQAAADqTkH4sg/jP3+U2nBe79M/AAAAPyAJAAAAAAAAAWkCAABUAAAAqWiU7ef04j9/lNpwXu/TPwAAAD8gCQAAAAAAAAFqAgAAVAAAAEgPkV23zOI/f5TacF7v0z8AAAA/MAkAAAAAAAABawIAAFQAAAAHKeRS7LHiP3+U2nBe79M/AAAAP0AJAAAAAAAAAWwCAABUAAAANQmMhW6Q4j9/lNpwXu/TPwAAAD9ACQAAAAAAAAFtAgAAVAAAANSviPU9aOI/f5TacF7v0z8AAAA/QAkAAAAAAAABbgIAAFQAAAADkDAowEbiP3+U2nBe79M/AAAAP08JAAAAAAAAAW8CAABUAAAAEf2B1dwX4j9/lNpwXu/TPwAAAD9PCQAAAAAAAAFwAgAAVAAAAEHdKQhf9uE/fdCvqFzc0z8AAAA/XwkAAAAAAAABcQIAAFQAAADggyZ4Ls7hP33Qr6hc3NM/AAAAP18JAAAAAAAAAXICAABUAAAA7vB3JUuf4T990K+oXNzTPwAAAD9vCQAAAAAAAAFzAgAAVAAAAPxdydJncOE/fdCvqFzc0z8AAAA/fgkAAAAAAAABdAIAAFQAAAB6kW+90TrhP33Qr6hc3NM/AAAAP34JAAAAAAAAAXUCAABUAAAA+MQVqDsF4T990K+oXNzTPwAAAD+OCQAAAAAAAAF2AgAAVAAAAOe+ENDyyOA/egyF4FrJ0z8AAAA/jgkAAAAAAAABdwIAAFQAAABl8ra6XJPgP3oMheBaydM/AAAAP44JAAAAAAAAAXgCAABUAAAA4yVdpcZd4D96DIXgWsnTPwAAAD+dCQAAAAAAAAF5AgAAVAAAAPKSrlLjLuA/eEhaGFm20z8AAAA/rQkAAAAAAAABegIAAFQAAAAAAAAAAADgP3hIWhhZttM/AAAAP70JAAAAAAAAAXsCAABUAAAAvICfygh63z94SFoYWbbTPwAAAD+9CQAAAAAAAAF8AgAAVAAAAFonnDrYUd8/eEhaGFm20z8AAAA/zAkAAAAAAAABfQIAAFQAAAD6zZiqpynfP3hIWhhZttM/AAAAP8wJAAAAAAAAAX4CAABUAAAAuOfrn9wO3z94SFoYWbbTPwAAAD/cCQAAAAAAAAF/AgAAVAAAAJh0lRp3Ad8/eEhaGFm20z8AAAA/3AkAAAAAAAABgAIAAFQAAAB4AT+VEfTeP3oMheBaydM/AAAAP+wJAAAAAAAAAYECAABUAAAANhuSikbZ3j96DIXgWsnTPwAAAD/7CQAAAAAAAAGCAgAAVAAAANbBjvoVsd4/fdCvqFzc0z8AAAA/+wkAAAAAAAABgwIAAFQAAAB0aItq5YjeP33Qr6hc3NM/AAAAPwsKAAAAAAAAAYQCAABUAAAA8psxVU9T3j990K+oXNzTPwAAAD8LCgAAAAAAAAGFAgAAVAAAAC7pKjXuAt4/fdCvqFzc0z8AAAA/GgoAAAAAAAABhgIAAFQAAABsNiQVjbLdP33Qr6hc3NM/AAAAPxoKAAAAAAAAAYcCAABUAAAAKLfD35Us3T990K+oXNzTPwAAAD8qCgAAAAAAAAGIAgAAVAAAACQeELVpwdw/fdCvqFzc0z8AAAA/KgoAAAAAAAABiQIAAFQAAABiawmVCHHcP33Qr6hc3NM/AAAAPzoKAAAAAAAAAYoCAABUAAAAXtJVatwF3D990K+oXNzTPwAAAD86CgAAAAAAAAGLAgAAVAAAAJwfT0p7tds/f5TacF7v0z8AAAA/SQoAAAAAAAABjAIAAFQAAAAaU/U05X/bP3+U2nBe79M/AAAAP0kKAAAAAAAAAY0CAABUAAAAufnxpLRX2z9/lNpwXu/TPwAAAD9ZCgAAAAAAAAGOAgAAVAAAAHgTRZrpPNs/f5TacF7v0z8AAAA/WQoAAAAAAAABjwIAAFQAAAA3LZiPHiLbP3+U2nBe79M/AAAAP2kKAAAAAAAAAZACAABUAAAAFrpBCrkU2z9/lNpwXu/TPwAAAD9pCgAAAAAAAAGRAgAAVAAAAPZG64RTB9s/f5TacF7v0z8AAAA/iAoAAAAAAAABkgIAAFQAAADW05T/7fnaP3+U2nBe79M/AAAAP5cKAAAAAAAAAZMCAABUAAAAdHqRb73R2j9/lNpwXu/TPwAAAD+XCgAAAAAAAAGUAgAAVAAAANI64dTBjto/f5TacF7v0z8AAAA/pwoAAAAAAAABlQIAAFQAAAAQiNq0YD7aP3+U2nBe79M/AAAAP7cKAAAAAAAAAZYCAABUAAAAC+8mijTT2T990K+oXNzTPwAAAD+3CgAAAAAAAAGXAgAAVAAAAKb8b8/XP9k/egyF4FrJ0z8AAAA/twoAAAAAAAABmAIAAFQAAABifQ+a4LnYP3hIWhhZttM/AAAAP8YKAAAAAAAAAZkCAABUAAAA/YpY34Mm2D9zwASIVZDTPwAAAD/GCgAAAAAAAAGaAgAAVAAAAHglS5/Bhdc/cfzZv1N90z8AAAA/1goAAAAAAAABmwIAAFQAAAA0puppyv/WP2x0hC9QV9M/AAAAP9YKAAAAAAAAAZwCAABUAAAAMA03P56U1j9sdIQvUFfTPwAAAD/mCgAAAAAAAAGdAgAAVAAAAI7NhqSiUdY/bHSEL1BX0z8AAAA/9QoAAAAAAAABngIAAFQAAABN59mZ1zbWP2x0hC9QV9M/AAAAP/UKAAAAAAAAAZ8CAABUAAAALXSDFHIp1j9sdIQvUFfTPwAAAD9HCwAAAAAAAAGgAgAAVAAAAAwBLY8MHNY/bHSEL1BX0z8AAAA/RwsAAAAAAAABoQIAAFQAAAAMAS2PDBzWP284r/dRatM/AAAAP2YLAAAAAAAAAaICAABUAAAALXSDFHIp1j9x/Nm/U33TPwAAAD92CwAAAAAAAAGjAgAAVAAAAC10gxRyKdY/c8AEiFWQ0z8AAAA/dgsAAAAAAAABpAIAAFQAAABuWjAfPUTWP3hIWhhZttM/AAAAP4ULAAAAAAAAAaUCAABUAAAAjs2GpKJR1j94SFoYWbbTPwAAAD+FCwAAAAAAAAGmAgAAVAAAAK9A3SkIX9Y/eEhaGFm20z8AAAA/lQsAAAAAAAABpwIAAFQAAACvQN0pCF/WP33Qr6hc3NM/AAAAP5ULAAAAAAAAAagCAABUAAAAz7Mzr21s1j990K+oXNzTPwAAAD+lCwAAAAAAAAGpAgAAVAAAAM+zM69tbNY/f5TacF7v0z8AAAA/8wsAAAAAAAABqgIAAFQAAADvJoo003nWP4QcMAFiFdQ/AAAAPwIMAAAAAAAAAasCAABUAAAAEJrguTiH1j+G4FrJYyjUPwAAAD8CDAAAAAAAAAGsAgAAVAAAABCa4Lk4h9Y/i2iwWWdO1D8AAAA/EgwAAAAAAAABrQIAAFQAAAAwDTc/npTWP5DwBepqdNQ/AAAAPyIMAAAAAAAAAa4CAABUAAAAMA03P56U1j+YPIZCcK3UPwAAAD8iDAAAAAAAAAGvAgAAVAAAAFGAjcQDotY/m8Tb0nPT1D8AAAA/MQwAAAAAAAABsAIAAFQAAABx8+NJaa/WP6FMMWN3+dQ/AAAAPzEMAAAAAAAAAbECAABUAAAAkmY6z8681j+omLG7fDLVPwAAAD8xDAAAAAAAAAGyAgAAVAAAAPO/PV//5NY/tGyHpIWR1T8AAAA/QQwAAAAAAAABswIAAFQAAAA0puppyv/WP718MsWM3dU/AAAAP1EMAAAAAAAAAbQCAABUAAAAdYyXdJUa1z/JUAiulTzWPwAAAD9RDAAAAAAAAAG1AgAAVAAAANblmgTGQtc/1STelp6b1j8AAAA/YAwAAAAAAAABtgIAAFQAAAD2WPGJK1DXP9xwXu+j1NY/AAAAP2AMAAAAAAAAAbcCAABUAAAANz+elPZq1z/rCF+grkbXPwAAAD9wDAAAAAAAAAG4AgAAVAAAAHglS5/Bhdc/8lTf+LN/1z8AAAA/cAwAAAAAAAABuQIAAFQAAAC5C/ipjKDXP/tkihm7y9c/AAAAP38MAAAAAAAAAboCAABUAAAA2X5OL/Kt1z8FdTU6whfYPwAAAD9/DAAAAAAAAAG7AgAAVAAAANl+Ti/yrdc/Cf2KysU92D8AAAA/jwwAAAAAAAABvAIAAFQAAAD68aS0V7vXPwzBtZLHUNg/AAAAP48MAAAAAAAAAb0CAABUAAAAGmX7Ob3I1z8QSQsjy3bYPwAAAD+fDAAAAAAAAAG+AgAAVAAAADvYUb8i1tc/FdFgs86c2D8AAAA/nwwAAAAAAAABvwIAAFQAAABbS6hEiOPXPxeVi3vQr9g/AAAAP64MAAAAAAAAAcACAABUAAAAe77+ye3w1z8cHeEL1NXYPwAAAD+uDAAAAAAAAAHBAgAAVAAAAJwxVU9T/tc/IaU2nNf72D8AAAA/vgwAAAAAAAABwgIAAFQAAAC8pKvUuAvYPyNpYWTZDtk/AAAAP74MAAAAAAAAAcMCAABUAAAA3RcCWh4Z2D8o8bb03DTZPwAAAD/ODAAAAAAAAAHEAgAAVAAAAP2KWN+DJtg/KrXhvN5H2T8AAAA/zgwAAAAAAAABxQIAAFQAAAD9iljfgybYPy55DIXgWtk/AAAAP90MAAAAAAAAAcYCAABUAAAAPnEF6k5B2D8xAWIV5IDZPwAAAD/dDAAAAAAAAAHHAgAAVAAAAH9XsvQZXNg/NcWM3eWT2T8AAAA/7QwAAAAAAAAByAIAAFQAAACfygh6f2nYPzlN4m3pudk/AAAAP+0MAAAAAAAAAckCAABUAAAA4LC1hEqE2D85TeJt6bnZPwAAAD/8DAAAAAAAAAHKAgAAVAAAACGXYo8Vn9g/PBENNuvM2T8AAAA//AwAAAAAAAABywIAAFQAAABifQ+a4LnYPz7VN/7s39k/AAAAPwwNAAAAAAAAAcwCAABUAAAAo2O8pKvU2D9AmWLG7vLZPwAAAD8MDQAAAAAAAAHNAgAAVAAAAAS9vzTc/Ng/Q12NjvAF2j8AAAA/HA0AAAAAAAABzgIAAFQAAAAkMBa6QQrZP0UhuFbyGNo/AAAAPxwNAAAAAAAAAc8CAABUAAAAZRbDxAwl2T9FIbhW8hjaPwAAAD8rDQAAAAAAAAHQAgAAVAAAAKb8b8/XP9k/RSG4VvIY2j8AAAA/Kw0AAAAAAAAB0QIAAFQAAAAoycnkbXXZP0UhuFbyGNo/AAAAP0oNAAAAAAAAAdICAABUAAAA6nvQBM/F2T9H5eIe9CvaPwAAAD9KDQAAAAAAAAHTAgAAVAAAAI67gJ/KCNo/R+XiHvQr2j8AAAA/Wg0AAAAAAAAB1AIAAFQAAABx4d1EkWbaP0fl4h70K9o/AAAAP1oNAAAAAAAAAdUCAABUAAAAVAc76lfE2j9H5eIe9CvaPwAAAD9pDQAAAAAAAAHWAgAAVAAAANbTlP/t+do/R+XiHvQr2j8AAAA/aQ0AAAAAAAAB1wIAAFQAAABXoO4UhC/bP0fl4h70K9o/AAAAP3kNAAAAAAAAAdgCAABUAAAA+d+er39y2z9FIbhW8hjaPwAAAD95DQAAAAAAAAHZAgAAVAAAADrGS7pKjds/QJlixu7y2T8AAAA/iA0AAAAAAAAB2gIAAFQAAAB7rPjEFajbPz7VN/7s39k/AAAAP4gNAAAAAAAAAdsCAABUAAAAvJKlz+DC2z88EQ0268zZPwAAAD+YDQAAAAAAAAHcAgAAVAAAANwF/FRG0Ns/PBENNuvM2T8AAAA/qA0AAAAAAAAB3QIAAFQAAAD9eFLaq93bPzlN4m3pudk/AAAAP6gNAAAAAAAAAd4CAABUAAAAHeyoXxHr2z85TeJt6bnZPwAAAD+3DQAAAAAAAAHfAgAAVAAAAB3sqF8R69s/N4m3peem2T8AAAA/5g0AAAAAAAAB4AIAAFQAAAA+X//kdvjbPzeJt6Xnptk/AAAAP/YNAAAAAAAAAeECAABUAAAAPl//5Hb42z81xYzd5ZPZPwAAAD8VDgAAAAAAAAHiAgAAVAAAAF7SVWrcBdw/NcWM3eWT2T8AAAA/FQ4AAAAAAAAB4wIAAFQAAAB/RazvQRPcPzXFjN3lk9k/AAAAPyUOAAAAAAAAAeQCAABUAAAAf0Ws70ET3D8xAWIV5IDZPwAAAD80DgAAAAAAAAHlAgAAVAAAAJ+4AnWnINw/MD03TeJt2T8AAAA/VA4AAAAAAAAB5gIAAFQAAACfuAJ1pyDcPy55DIXgWtk/AAAAP4IOAAAAAAAAAecCAABUAAAAwCtZ+gwu3D8ueQyF4FrZPwAAAD/dEAAAAAAAAAHoAgAAVAAAAMArWfoMLtw/KrXhvN5H2T8AAAA/3RAAAAAAAAAB6QIAAFQAAADgnq9/cjvcPyq14bzeR9k/AAAAP+wQAAAAAAAAAeoCAABUAAAAABIGBdhI3D8qteG83kfZPwAAAD/8EAAAAAAAAAHrAgAAVAAAACGFXIo9Vtw/KPG29Nw02T8AAAA//BAAAAAAAAAB7AIAAFQAAABB+LIPo2PcPyctjCzbIdk/AAAAPxsRAAAAAAAAAe0CAABUAAAAYmsJlQhx3D8jaWFk2Q7ZPwAAAD8rEQAAAAAAAAHuAgAAVAAAAILeXxpuftw/I2lhZNkO2T8AAAA/KxEAAAAAAAAB7wIAAFQAAACjUbaf04vcPyGlNpzX+9g/AAAAP0oRAAAAAAAAAfACAABUAAAAo1G2n9OL3D8e4QvU1ejYPwAAAD+OEQAAAAAAAAHxAgAAVAAAAKNRtp/Ti9w/HB3hC9TV2D8AAAA/rREAAAAAAAAB8gIAAFQAAACjUbaf04vcPxpZtkPSwtg/AAAAPzkSAAAAAAAAAfMCAABUAAAAcPxmTNXTtD+i/TvVN/7cPwAAAD8AAAAAAAAAAAH0AgAAVAAAAPLIwGFrCbU/ov071Tf+3D8AAAA/TgAAAAAAAAAB9QIAAFQAAAD2YXSMl3S1P6L9O9U3/tw/AAAAP10AAAAAAAAAAfYCAABUAAAA+vont8PftT+i/TvVN/7cPwAAAD9dAAAAAAAAAAH3AgAAVAAAAP6T2+HvSrY/ov071Tf+3D8AAAA/bQAAAAAAAAAB+AIAAFQAAACE+eghsuu2P6L9O9U3/tw/AAAAP20AAAAAAAAAAfkCAABUAAAAiitQdwrCtz+i/TvVN/7cPwAAAD99AAAAAAAAAAH6AgAAVAAAAJT2aveOA7k/ov071Tf+3D8AAAA/fQAAAAAAAAAB+wIAAFQAAACgwYV3E0W6P6L9O9U3/tw/AAAAP4wAAAAAAAAAAfwCAABUAAAArCVUIsTxuz+i/TvVN/7cPwAAAD+MAAAAAAAAAAH9AgAAVAAAALyJIs10nr0/ov071Tf+3D8AAAA/nAAAAAAAAAAB/gIAAFQAAADOhqSiUba/P6L9O9U3/tw/AAAAP5wAAAAAAAAAAf8CAABUAAAA70ETPBfnwD+i/TvVN/7cPwAAAD+sAAAAAAAAAAEAAwAAVAAAALkmgbHQDcI/ov071Tf+3D8AAAA/rAAAAAAAAAABAQMAAFQAAADF8ZsxVU/DP6L9O9U3/tw/AAAAP7sAAAAAAAAAAQIDAABUAAAATfBcnENbxD+i/TvVN/7cPwAAAD+7AAAAAAAAAAEDAwAAVAAAANbuHQcyZ8U/ov071Tf+3D8AAAA/ywAAAAAAAAABBAMAAFQAAADdIIVcij3GP6L9O9U3/tw/AAAAP8sAAAAAAAAAAQUDAABUAAAAJjmZvK0uxz+i/TvVN/7cPwAAAD/aAAAAAAAAAAEGAwAAVAAAAOyEUwc76sc/ov071Tf+3D8AAAA/2gAAAAAAAAABBwMAAFQAAACy0A1SyKXIP6L9O9U3/tw/AAAAP+oAAAAAAAAAAQgDAABUAAAAuQJ1pyB8yT+eORENNuvcPwAAAD/6AAAAAAAAAAEJAwAAVAAAAPyB1dwXAso/njkRDTbr3D8AAAA/+gAAAAAAAAABCgMAAFQAAADCzY8npb3KP5515kQ02Nw/AAAAP/oAAAAAAAAAAQsDAABUAAAASjOdZ2deyz+edeZENNjcPwAAAD8JAQAAAAAAAAEMAwAAVAAAAAzmo4fIrss/nnXmRDTY3D8AAAA/CQEAAAAAAAABDQMAAFQAAAAQf1ey9BnMP5515kQ02Nw/AAAAPxkBAAAAAAAAAQ4DAABUAAAA0jFe0lVqzD+edeZENNjcPwAAAD8pAQAAAAAAAAEPAwAAVAAAAJTkZPK2usw/nnXmRDTY3D8AAAA/KQEAAAAAAAABEAMAAFQAAAAWsb4HTfDMP5515kQ02Nw/AAAAPzgBAAAAAAAAAREDAABUAAAA2GPFJ65AzT+edeZENNjcPwAAAD9IAQAAAAAAAAESAwAAVAAAAJwWzEcPkc0/nnXmRDTY3D8AAAA/SAEAAAAAAAABEwMAAFQAAABeydJncOHNP5515kQ02Nw/AAAAP0gBAAAAAAAAARQDAABUAAAAIHzZh9Exzj+edeZENNjcPwAAAD9XAQAAAAAAAAEVAwAAVAAAAOQu4Kcygs4/nnXmRDTY3D8AAAA/VwEAAAAAAAABFgMAAFQAAABk+zm9yLfOP5515kQ02Nw/AAAAP2cBAAAAAAAAARcDAABUAAAAKK5A3SkIzz+edeZENNjcPwAAAD9nAQAAAAAAAAEYAwAAVAAAAGiU7ef0Is8/nnXmRDTY3D8AAAA/dwEAAAAAAAABGQMAAFQAAADqYEf9iljPP5515kQ02Nw/AAAAP3cBAAAAAAAAARoDAABUAAAAKkf0B1Zzzz+edeZENNjcPwAAAD+GAQAAAAAAAAEbAwAAVAAAAGwtoRIhjs8/nnXmRDTY3D8AAAA/hgEAAAAAAAABHAMAAFQAAACsE04d7KjPP5515kQ02Nw/AAAAP5YBAAAAAAAAAR0DAABUAAAA7vn6J7fDzz+edeZENNjcPwAAAD+mAQAAAAAAAAEeAwAAVAAAAHDGVD1N+c8/nnXmRDTY3D8AAAA/tQEAAAAAAAABHwMAAFQAAABZ1gAkDArQP5515kQ02Nw/AAAAP8UBAAAAAAAAASADAABUAAAAeUlXqXEX0D+edeZENNjcPwAAAD/FAQAAAAAAAAEhAwAAVAAAALovBLQ8MtA/nnXmRDTY3D8AAAA/1AEAAAAAAAABIgMAAFQAAADaolo5oj/QP5yxu3wyxdw/AAAAP9QBAAAAAAAAASMDAABUAAAAfOIK1J2C0D+5peemSbzlPwAAAD8AAAAAAAAAAAEkAwAAVAAAAHziCtSdgtA/uEPSwsiy5T8AAAA/HwAAAAAAAAABJQMAAFQAAAC9yLfeaJ3QP7fhvN5HqeU/AAAAPz4AAAAAAAAAASYDAABUAAAAHiK7bpnF0D+1f6f6xp/lPwAAAD8+AAAAAAAAAAEnAwAAVAAAAKDuFIQv+9A/tX+n+saf5T8AAAA/PgAAAAAAAAABKAMAAFQAAABDLsUeKz7RP7V/p/rGn+U/AAAAP04AAAAAAAAAASkDAABUAAAApIfIrltm0T+1f6f6xp/lPwAAAD9OAAAAAAAAAAEqAwAAVAAAACZUIsTxm9E/sx2SFkaW5T8AAAA/XgAAAAAAAAABKwMAAFQAAACHrSVUIsTRP7MdkhZGluU/AAAAP20AAAAAAAAAASwDAABUAAAA6QYp5FLs0T+zHZIWRpblPwAAAD9tAAAAAAAAAAEtAwAAVAAAAGrTgvnoIdI/sx2SFkaW5T8AAAA/fQAAAAAAAAABLgMAAFQAAADMLIaJGUrSP7MdkhZGluU/AAAAP30AAAAAAAAAAS8DAABUAAAALYaJGUpy0j+zHZIWRpblPwAAAD99AAAAAAAAAAEwAwAAVAAAAE35356vf9I/sx2SFkaW5T8AAAA/jAAAAAAAAAABMQMAAFQAAABubDYkFY3SP7MdkhZGluU/AAAAP5wAAAAAAAAAATIDAABUAAAAjt+MqXqa0j+zHZIWRpblPwAAAD+cAAAAAAAAAAEzAwAAVAAAAPA4kDmrwtI/sx2SFkaW5T8AAAA/rAAAAAAAAAABNAMAAFQAAABRkpPJ2+rSP7MdkhZGluU/AAAAP6wAAAAAAAAAATUDAABUAAAAsuuWWQwT0z+zHZIWRpblPwAAAD+7AAAAAAAAAAE2AwAAVAAAABNFmuk8O9M/sx2SFkaW5T8AAAA/uwAAAAAAAAABNwMAAFQAAAB1np15bWPTP7MdkhZGluU/AAAAP8sAAAAAAAAAATgDAABUAAAA1vegCZ6L0z+zHZIWRpblPwAAAD/LAAAAAAAAAAE5AwAAVAAAADdRpJnOs9M/sx2SFkaW5T8AAAA/2wAAAAAAAAABOgMAAFQAAAB4N1Gkmc7TP7MdkhZGluU/AAAAP9sAAAAAAAAAATsDAABUAAAA2ZBUNMr20z+zHZIWRpblPwAAAD/qAAAAAAAAAAE8AwAAVAAAAPoDq7kvBNQ/sx2SFkaW5T8AAAA/+gAAAAAAAAABPQMAAFQAAAD6A6u5LwTUP7O7fDLFjOU/AAAAPwkBAAAAAAAAAT4DAABUAAAAGncBP5UR1D+zu3wyxYzlPwAAAD8ZAQAAAAAAAAE/AwAAVAAAABp3AT+VEdQ/sllnTkSD5T8AAAA/WAEAAAAAAAABQAMAAFQAAAA76lfE+h7UP7JZZ05Eg+U/AAAAP5YBAAAAAAAAAUEDAABUAAAAW12uSWAs1D+yWWdORIPlPwAAAD+1AQAAAAAAAAFCAwAAVAAAAHzQBM/FOdQ/sllnTkSD5T8AAAA/0AEAAAAAAAABQwMAAFQAAAC9trHZkFTUP7JZZ05Eg+U/AAAAP+ABAAAAAAAAAUQDAABUAAAAz6EtqpUj2j+8aRJvS8/lPwAAAD8AAAAAAAAAAAFFAwAAVAAAAO8UhC/7MNo/vGkSb0vP5T8AAAA/IAAAAAAAAAABRgMAAFQAAAAQiNq0YD7aP7xpEm9Lz+U/AAAAPy8AAAAAAAAAAUcDAABUAAAAMPswOsZL2j+8aRJvS8/lPwAAAD8/AAAAAAAAAAFIAwAAVAAAAJFUNMr2c9o/vGkSb0vP5T8AAAA/PwAAAAAAAAABSQMAAFQAAADzrTdaJ5zaP7xpEm9Lz+U/AAAAPz8AAAAAAAAAAUoDAABUAAAAdHqRb73R2j+8aRJvS8/lPwAAAD9PAAAAAAAAAAFLAwAAVAAAADctmI8eIts/vGkSb0vP5T8AAAA/XgAAAAAAAAABTAMAAFQAAAC5+fGktFfbP7xpEm9Lz+U/AAAAP14AAAAAAAAAAU0DAABUAAAAWzmiP7Ca2z+8aRJvS8/lPwAAAD9uAAAAAAAAAAFOAwAAVAAAAB3sqF8R69s/vGkSb0vP5T8AAAA/bgAAAAAAAAABTwMAAFQAAADgnq9/cjvcP7xpEm9Lz+U/AAAAP30AAAAAAAAAAVADAABUAAAAw8QMJTmZ3D+6B/2KysXlPwAAAD99AAAAAAAAAAFRAwAAVAAAAIZ3E0Wa6dw/uaXnpkm85T8AAAA/jQAAAAAAAAABUgMAAFQAAACqgx31K2LdP7ml56ZJvOU/AAAAP40AAAAAAAAAAVMDAABUAAAArBzRH1jN3T+4Q9LCyLLlPwAAAD+dAAAAAAAAAAFUAwAAVAAAAPKbMVVPU94/uEPSwsiy5T8AAAA/nQAAAAAAAAABVQMAAFQAAAB4AT+VEfTeP7V/p/rGn+U/AAAAP6wAAAAAAAAAAVYDAABUAAAA3PP1T26H3z+zHZIWRpblPwAAAD+sAAAAAAAAAAFXAwAAVAAAALGsAUgYFOA/sx2SFkaW5T8AAAA/vAAAAAAAAAABWAMAAFQAAAAEmbMqLGvgP7JZZ05Eg+U/AAAAP7wAAAAAAAAAAVkDAABUAAAAxku6So274D+w91Fqw3nlPwAAAD/MAAAAAAAAAAFaAwAAVAAAABk4bC2hEuE/sPdRasN55T8AAAA/zAAAAAAAAAABWwMAAFQAAADb6nJNAmPhP64zJ6LBZuU/AAAAP9sAAAAAAAAAAVwDAABUAAAADmTOqrCs4T+uMyeiwWblPwAAAD/bAAAAAAAAAAFdAwAAVAAAAJAwKMBG4uE/rNERvkBd5T8AAAA/6wAAAAAAAAABXgMAAFQAAAAR/YHV3BfiP6zREb5AXeU/AAAAP+sAAAAAAAAAAV8DAABUAAAA4xzaolo54j+s0RG+QF3lPwAAAD/6AAAAAAAAAAFgAwAAVAAAALM8MnDYWuI/rNERvkBd5T8AAAA/CgEAAAAAAAABYQMAAFQAAAD0It96o3XiP6zREb5AXeU/AAAAPwoBAAAAAAAAAWIDAABUAAAAps/gwruJ4j+qDef1PkrlPwAAAD8KAQAAAAAAAAFjAwAAVAAAAMZCN0ghl+I/qavREb5A5T8AAAA/GgEAAAAAAAABZAMAAFQAAAB37ziQOaviP6lJvC09N+U/AAAAPxoBAAAAAAAAAWUDAABUAAAABynkUuyx4j+n56ZJvC3lPwAAAD8pAQAAAAAAAAFmAwAAVAAAAJhijxWfuOI/pYWRZTsk5T8AAAA/KQEAAAAAAAABZwMAAFQAAACYYo8Vn7jiP6UjfIG6GuU/AAAAPzkBAAAAAAAAAWgDAABUAAAAJ5w62FG/4j+jwWadORHlPwAAAD9JAQAAAAAAAAFpAwAAVAAAACecOthRv+I/ol9RubgH5T8AAAA/WAEAAAAAAAABagMAAFQAAAC41eWaBMbiP6JfUbm4B+U/AAAAP2gBAAAAAAAAAWsDAABUAAAAQhM8F+fQpj8I6mp0hC/oPwAAAD8AAAAAAAAAAAFsAwAAVAAAAESs70ETPKc/COpqdIQv6D8AAAA/bQAAAAAAAAABbQMAAFQAAABIRaNsP6enPwaIVZADJug/AAAAP30AAAAAAAAAAW4DAABUAAAAUHcKwpd9qD8GiFWQAyboPwAAAD99AAAAAAAAAAFvAwAAVAAAAGDb2GxIKqo/BohVkAMm6D8AAAA/fQAAAAAAAAABcAMAAFQAAAB0cQ5tUa2sPwaIVZADJug/AAAAP40AAAAAAAAAAXEDAABUAAAAyJxVYVkDsD8GiFWQAyboPwAAAD+NAAAAAAAAAAFyAwAAVAAAANqZ1zY2G7I/BohVkAMm6D8AAAA/nAAAAAAAAAABcwMAAFQAAADsllkMEzO0PwaIVZADJug/AAAAP7IAAAAAAAAAAXQDAABUAAAA/pPb4e9Ktj8GiFWQAyboPwAAAD+yAAAAAAAAAAF1AwAAVAAAAJBdt8ximLg/BohVkAMm6D8AAAA/sgAAAAAAAAABdgMAAFQAAAAkJ5O31eW6PwaIVZADJug/AAAAP8EAAAAAAAAAAXcDAABUAAAANIthYoaSvD8GiFWQAyboPwAAAD/RAAAAAAAAAAF4AwAAVAAAAD5WfOIK1L0/BSZArIIc6D8AAAA/0QAAAAAAAAABeQMAAFQAAABIIZdijxW/PwUmQKyCHOg/AAAAP+EAAAAAAAAAAXoDAABUAAAAUFP+t+frvz8FJkCsghzoPwAAAD/hAAAAAAAAAAF7AwAAVAAAACn2WPGJK8A/BSZArIIc6D8AAAA/8AAAAAAAAAABfAMAAFQAAABq3AX8VEbAPwUmQKyCHOg/AAAAP/AAAAAAAAAAAX0DAABUAAAAq8KyBiBhwD8FJkCsghzoPwAAAD8vAQAAAAAAAAF+AwAAVAAAAOyoXxHre8A/BSZArIIc6D8AAAA/LwEAAAAAAAABfwMAAFQAAABudbkmgbHAPwUmQKyCHOg/AAAAPz4BAAAAAAAAAYADAABUAAAA70ETPBfnwD8GiFWQAyboPwAAAD8+AQAAAAAAAAGBAwAAVAAAALL0GVx4N8E/BohVkAMm6D8AAAA/TgEAAAAAAAABggMAAFQAAAB1pyB82YfBPwaIVZADJug/AAAAP04BAAAAAAAAAYMDAABUAAAAN1onnDrYwT8GiFWQAyboPwAAAD9eAQAAAAAAAAGEAwAAVAAAALkmgbHQDcI/BohVkAMm6D8AAAA/bQEAAAAAAAABhQMAAFQAAAB82YfRMV7CPwaIVZADJug/AAAAP20BAAAAAAAAAYYDAABUAAAAvr803Px4wj8GiFWQAyboPwAAAD9tAQAAAAAAAAGHAwAAVAAAAD+MjvGSrsI/BohVkAMm6D8AAAA/fQEAAAAAAAABiAMAAFQAAACAcjv8XcnCPwaIVZADJug/AAAAP30BAAAAAAAAAYkDAABUAAAAwVjoBinkwj8GiFWQAyboPwAAAD+NAQAAAAAAAAGKAwAAVAAAAAI/lRH0/sI/BohVkAMm6D8AAAA/nAEAAAAAAAABiwMAAFQAAABDJUIcvxnDPwaIVZADJug/AAAAPwoCAAAAAAAAAYwDAABUAAAAxfGbMVVPwz8GiFWQAyboPwAAAD8pAgAAAAAAAAGNAwAAVAAAAAXYSDwgasM/BohVkAMm6D8AAAA/SAIAAAAAAAABjgMAAFQAAABGvvVG64TDPwaIVZADJug/AAAAP2cCAAAAAAAAAY8DAABUAAAAh6SiUbafwz8GiFWQAyboPwAAAD+4AgAAAAAAAAGQAwAAVAAAAMiKT1yBusM/BohVkAMm6D8AAAA/yAIAAAAAAAABkQMAAFQAAABe0lVq3AXcP02AWAU5YOo/AAAAPwAAAAAAAAAAAZIDAABUAAAAPl//5Hb42z9NgFgFOWDqPwAAAD+NAAAAAAAAAAGTAwAAVAAAAF7SVWrcBdw/TYBYBTlg6j8AAAA/WAEAAAAAAAABlAMAAFQAAADgnq9/cjvcP02AWAU5YOo/AAAAP1gBAAAAAAAAAZUDAABUAAAAw8QMJTmZ3D9NgFgFOWDqPwAAAD9oAQAAAAAAAAGWAwAAVAAAAMZdwE9lBN0/TR5DIbhW6j8AAAA/aAEAAAAAAAABlwMAAFQAAAAK3SCFXIrdP00eQyG4Vuo/AAAAP3cBAAAAAAAAAZgDAABUAAAAkEIuxR4r3j9NHkMhuFbqPwAAAD93AQAAAAAAAAGZAwAAVAAAAHgBP5UR9N4/TR5DIbhW6j8AAAA/hwEAAAAAAAABmgMAAFQAAAAe2qJaOaLfP00eQyG4Vuo/AAAAP4cBAAAAAAAAAZsDAABUAAAA0R9YzX0h4D9NHkMhuFbqPwAAAD+WAQAAAAAAAAGcAwAAVAAAAASZsyosa+A/TR5DIbhW6j8AAAA/lgEAAAAAAAABnQMAAFQAAAAVn7gCdafgP00eQyG4Vuo/AAAAP6YBAAAAAAAAAZ4DAABUAAAASBgUYCPx4D9NHkMhuFbqPwAAAD+mAQAAAAAAAAGfAwAAVAAAAFoeGThsLeE/TR5DIbhW6j8AAAA/tgEAAAAAAAABoAMAAFQAAABLsceKT1zhP00eQyG4Vuo/AAAAP7YBAAAAAAAAAaEDAABUAAAAHdEfWM194T9NHkMhuFbqPwAAAD/FAQAAAAAAAAGiAwAAVAAAAF63zGKYmOE/S7wtPTdN6j8AAAA/xQEAAAAAAAABowMAAFQAAAAOZM6qsKzhP0u8LT03Teo/AAAAP9UBAAAAAAAAAaQDAABUAAAAvxDQ8sjA4T9LvC09N03qPwAAAD/VAQAAAAAAAAGlAwAAVAAAAOCDJnguzuE/S7wtPTdN6j8AAAA/5QEAAAAAAAABpgMAAFQAAAAA93z9k9vhP0u8LT03Teo/AAAAP+UBAAAAAAAAAacDAABUAAAAIGrTgvno4T9LvC09N03qPwAAAD/0AQAAAAAAAAGoAwAAVAAAAGFQgI3EA+I/S7wtPTdN6j8AAAA/9AEAAAAAAAABqQMAAFQAAACiNi2Yjx7iP0u8LT03Teo/AAAAPwQCAAAAAAAAAaoDAABUAAAAA5AwKMBG4j9LvC09N03qPwAAAD8TAgAAAAAAAAGrAwAAVAAAANSviPU9aOI/TR5DIbhW6j8AAAA/EwIAAAAAAAABrAMAAFQAAAA1CYyFbpDiP00eQyG4Vuo/AAAAPxMCAAAAAAAAAa0DAABUAAAABynkUuyx4j9P4m3puWnqPwAAAD8fAgAAAAAAAAGuAwAAVAAAANlIPCBq0+I/UESDzTpz6j8AAAA/HwIAAAAAAAABrwMAAFQAAAA6oj+wmvviP1GmmLG7fOo/AAAAPy8CAAAAAAAAAbADAABUAAAAe4jsumUW4z9SCK6VPIbqPwAAAD8vAgAAAAAAAAGxAwAAVAAAACs17gJ+KuM/UgiulTyG6j8AAAA/PgIAAAAAAAABsgMAAFQAAADc4e9Klj7jP1IIrpU8huo/AAAAPz4CAAAAAAAAAbMDAABUAAAA/FRG0PtL4z9SCK6VPIbqPwAAAD9OAgAAAAAAAAG0AwAAVAAAAB3InFVhWeM/UgiulTyG6j8AAAA/TgIAAAAAAAABtQMAAFQAAAA9O/PaxmbjP1IIrpU8huo/AAAAP14CAAAAAAAAAbYDAABUAAAAXq5JYCx04z9SCK6VPIbqPwAAAD9eAgAAAAAAAAG3AwAAVAAAAH4hoOWRgeM/UgiulTyG6j8AAAA/bQIAAAAAAAABuAMAAFQAAACflPZq947jP1IIrpU8huo/AAAAP20CAAAAAAAAAbkDAABUAAAAvwdN8Fyc4z9SCK6VPIbqPwAAAD99AgAAAAAAAAG6AwAAVAAAAN96o3XCqeM/UgiulTyG6j8AAAA/jAIAAAAAAAABuwMAAFQAAAAA7vn6J7fjP1IIrpU8huo/AAAAP4wCAAAAAAAAAbwDAABUAAAAjyelvdq94z9SCK6VPIbqPwAAAD+MAgAAAAAAAAG9AwAAVAAAACBhUICNxOM/UgiulTyG6j8AAAA/nAIAAAAAAAABvgMAAFQAAACwmvtCQMvjP1IIrpU8huo/AAAAP6wCAAAAAAAAAb8DAABUAAAAQdSmBfPR4z9SCK6VPIbqPwAAAD+7AgAAAAAAAAHAAwAAVAAAANANUsil2OM/UgiulTyG6j8AAAA/ywIAAAAAAAABwQMAAFQAAADQDVLIpdjjP1GmmLG7fOo/AAAAP9sCAAAAAAAAAcIDAABUAAAAYUf9iljf4z9Rppixu3zqPwAAAD+GAwAAAAAAAAHDAwAAVAAAAGFH/YpY3+M/UESDzTpz6j8AAAA/lgMAAAAAAAABxAMAAFQAAACCulMQvuzjP1BEg806c+o/AAAAP6YDAAAAAAAAAcUDAABUAAAAEfT+0nDz4z9P4m3puWnqPwAAAD+mAwAAAAAAAAHGAwAAVAAAAKItqpUj+uM/T+Jt6blp6j8AAAA/tQMAAAAAAAABxwMAAFQAAAAyZ1VY1gDkP0/ibem5aeo/AAAAP8UDAAAAAAAAAcgDAABUAAAAwqAAG4kH5D9NgFgFOWDqPwAAAD/FAwAAAAAAAAHJAwAAVAAAAFLaq907DuQ/TR5DIbhW6j8AAAA/1QMAAAAAAAABygMAAFQAAADjE1eg7hTkP00eQyG4Vuo/AAAAP+QDAAAAAAAAAcsDAABUAAAAck0CY6Eb5D9LvC09N03qPwAAAD/0AwAAAAAAAAHMAwAAVAAAAAOHrSVUIuQ/S7wtPTdN6j8AAAA/AwQAAAAAAAABzQMAAFQAAACTwFjoBinkP0u8LT03Teo/AAAAPxMEAAAAAAAAAc4DAABUAAAAJPoDq7kv5D9KWhhZtkPqPwAAAD8TBAAAAAAAAAHPAwAAVAAAALMzr21sNuQ/SloYWbZD6j8AAAA/SgQAAAAAAAAB0AMAAFQAAACzM69tbDbkP0n4AnU1Ouo/AAAAP1oEAAAAAAAAAdEDAABUAAAAszOvbWw25D9Ilu2QtDDqPwAAAD9aBAAAAAAAAAHSAwAAVAAAAERtWjAfPeQ/SJbtkLQw6j8AAAA/agQAAAAAAAAB0wMAAFQAAADUpgXz0UPkP0Y02KwzJ+o/AAAAP3kEAAAAAAAAAdQDAABUAAAAZeCwtYRK5D9GNNisMyfqPwAAAD+JBAAAAAAAAAHVAwAAVAAAAPQZXHg3UeQ/RtLCyLId6j8AAAA/iQQAAAAAAAAB1gMAAFQAAACFUwc76lfkP0RwreQxFOo/AAAAP5gEAAAAAAAAAdcDAABUAAAAFY2y/Zxe5D9EcK3kMRTqPwAAAD+oBAAAAAAAAAHYAwAAVAAAAKXGXcBPZeQ/Qg6YALEK6j8AAAA/qAQAAAAAAAAB2QMAAFQAAAA1AAmDAmzkP0KsghwwAeo/AAAAP7gEAAAAAAAAAdoDAABUAAAAVXNfCGh55D9BSm04r/fpPwAAAD+4BAAAAAAAAAHbAwAAVAAAAFVzXwhoeeQ/P+hXVC7u6T8AAAA/xwQAAAAAAAAB3AMAAFQAAADmrArLGoDkPz+GQnCt5Ok/AAAAP8cEAAAAAAAAAd0DAABUAAAAdua1jc2G5D89JC2MLNvpPwAAAD/XBAAAAAAAAAHeAwAAVAAAAAcgYVCAjeQ/O8IXqKvR6T8AAAA/5wQAAAAAAAAB3wMAAFQAAACWWQwTM5TkPztgAsQqyOk/AAAAP+cEAAAAAAAAAeADAABUAAAAJ5O31eWa5D85/uzfqb7pPwAAAD/2BAAAAAAAAAHhAwAAVAAAACeTt9XlmuQ/OJzX+yi16T8AAAA/9gQAAAAAAAAB4gMAAFQAAAC3zGKYmKHkPzic1/sotek/AAAAPwYFAAAAAAAAAeMDAABUAAAAt8ximJih5D84OsIXqKvpPwAAAD8GBQAAAAAAAAHkAwAAVAAAALfMYpiYoeQ/NtisMyei6T8AAAA/FQUAAAAAAAAB5QMAAFQAAABIBg5bS6jkPzR2l0+mmOk/AAAAPyUFAAAAAAAAAeYDAABUAAAASAYOW0uo5D80FIJrJY/pPwAAAD8lBQAAAAAAAAHnAwAAVAAAAEgGDltLqOQ/MVBXoyN86T8AAAA/NQUAAAAAAAAB6AMAAFQAAADXP7kd/q7kPy+MLNshaek/AAAAP0QFAAAAAAAAAekDAABUAAAAaHlk4LC15D8tyAETIFbpPwAAAD9UBQAAAAAAAAHqAwAAVAAAAPiyD6NjvOQ/KgTXSh5D6T8AAAA/VAUAAAAAAAAB6wMAAFQAAACI7LplFsPkPyhArIIcMOk/AAAAP2QFAAAAAAAAAewDAABUAAAAGCZmKMnJ5D8mfIG6Gh3pPwAAAD9kBQAAAAAAAAHtAwAAVAAAABgmZijJyeQ/JBps1pkT6T8AAAA/cwUAAAAAAAAB7gMAAFQAAAAYJmYoycnkPyFWQQ6YAOk/AAAAP3MFAAAAAAAAAe8DAABUAAAAGCZmKMnJ5D8h9CsqF/foPwAAAD+DBQAAAAAAAAHwAwAAVAAAABgmZijJyeQ/HTABYhXk6D8AAAA/kgUAAAAAAAAB8QMAAFQAAAAYJmYoycnkPx3O632U2ug/AAAAP6IFAAAAAAAAAfIDAABUAAAAGCZmKMnJ5D8bbNaZE9HoPwAAAD+iBQAAAAAAAAHzAwAAVAAAABgmZijJyeQ/GgrBtZLH6D8AAAA/sgUAAAAAAAAB9AMAAFQAAAAYJmYoycnkPxqoq9ERvug/AAAAP8EFAAAAAAAAAfUDAABUAAAAGCZmKMnJ5D8YRpbtkLToPwAAAD/RBQAAAAAAAAH2AwAAVAAAABgmZijJyeQ/FuSACRCr6D8AAAA/8AUAAAAAAAAB9wMAAFQAAAAYJmYoycnkPxaCayWPoeg/AAAAP/AFAAAAAAAAAfgDAABUAAAAGCZmKMnJ5D8UIFZBDpjoPwAAAD8ABgAAAAAAAAH5AwAAVAAAABgmZijJyeQ/E75AXY2O6D8AAAA/DwYAAAAAAAAB+gMAAFQAAAAYJmYoycnkPxJcK3kMheg/AAAAPx8GAAAAAAAAAfsDAABUAAAAGCZmKMnJ5D8R+hWVi3voPwAAAD8vBgAAAAAAAAH8AwAAVAAAAIjsumUWw+Q/EfoVlYt76D8AAAA/PgYAAAAAAAAB/QMAAFQAAACI7LplFsPkPw+YALEKcug/AAAAP04GAAAAAAAAAf4DAABUAAAA+LIPo2O85D8PmACxCnLoPwAAAD9eBgAAAAAAAAH/AwAAVAAAAGh5ZOCwteQ/D5gAsQpy6D8AAAA/XgYAAAAAAAABAAQAAFQAAABoeWTgsLXkPw8268yJaOg/AAAAP14GAAAAAAAAAQEEAABUAAAAaHlk4LC15D8N1NXoCF/oPwAAAD9eBgAAAAAAAAECBAAAVAAAANc/uR3+ruQ/DdTV6Ahf6D8AAAA/bgYAAAAAAAABAwQAAFQAAABIBg5bS6jkPw3U1egIX+g/AAAAP30GAAAAAAAAAQQEAABUAAAAJ5O31eWa5D8McsAEiFXoPwAAAD99BgAAAAAAAAEFBAAAVAAAAAcgYVCAjeQ/CxCrIAdM6D8AAAA/fQYAAAAAAAABBgQAAFQAAABVc18IaHnkPwsQqyAHTOg/AAAAP40GAAAAAAAAAQcEAABUAAAApcZdwE9l5D8LEKsgB0zoPwAAAD+NBgAAAAAAAAEIBAAAVAAAANSmBfPRQ+Q/Cq6VPIZC6D8AAAA/nQYAAAAAAAABCQQAAFQAAAAk+gOruS/kPwqulTyGQug/AAAAP6wGAAAAAAAAAQoEAABUAAAAA4etJVQi5D8ITIBYBTnoPwAAAD+sBgAAAAAAAAELBAAAVAAAAFLaq907DuQ/COpqdIQv6D8AAAA/vAYAAAAAAAABDAQAAFQAAAAyZ1VY1gDkPwaIVZADJug/AAAAP7wGAAAAAAAAAQ0EAABUAAAAEfT+0nDz4z8GiFWQAyboPwAAAD/MBgAAAAAAAAEOBAAAVAAAAGFH/YpY3+M/BSZArIIc6D8AAAA/zAYAAAAAAAABDwQAAFQAAACwmvtCQMvjPwTEKsgBE+g/AAAAP9sGAAAAAAAAARAEAABUAAAAAO75+ie34z8DYhXkgAnoPwAAAD/bBgAAAAAAAAERBAAAVAAAAE9B+LIPo+M/A2IV5IAJ6D8AAAA/6wYAAAAAAAABEgQAAFQAAAAOW0uoRIjjPwEAAAAAAOg/AAAAP+sGAAAAAAAAARMEAABUAAAArAFIGBRg4z//O9U3/uznPwAAAD/6BgAAAAAAAAEUBAAAVAAAAEuoRIjjN+M//Xeqb/zZ5z8AAAA/+gYAAAAAAAABFQQAAFQAAADJ2+pyTQLjP/qzf6f6xuc/AAAAPwoHAAAAAAAAARYEAABUAAAA2Ug8IGrT4j/471Tf+LPnPwAAAD8KBwAAAAAAAAEXBAAAVAAAAOa1jc2GpOI/9o0/+3eq5z8AAAA/GgcAAAAAAAABGAQAAFQAAACFXIo9VnziP/XJFDN2l+c/AAAAPxoHAAAAAAAAARkEAABUAAAARHbdMoth4j/zZ/9O9Y3nPwAAAD8pBwAAAAAAAAEaBAAAVAAAAAOQMCjARuI/82f/TvWN5z8AAAA/KQcAAAAAAAABGwQAAFQAAADDqYMd9SviP/MF6mp0hOc/AAAAPzkHAAAAAAAAARwEAABUAAAA8YkrUHcK4j/zBepqdITnPwAAAD85BwAAAAAAAAEdBAAAVAAAACBq04L56OE/8wXqanSE5z8AAAA/SQcAAAAAAAABHgQAAFQAAABPSnu1e8fhP/MF6mp0hOc/AAAAP0kHAAAAAAAAAR8EAABUAAAA7vB3JUuf4T/zBepqdITnPwAAAD9YBwAAAAAAAAEgBAAAVAAAAGwkHhC1aeE/8wXqanSE5z8AAAA/WAcAAAAAAAABIQQAAFQAAADqV8T6HjThP/MF6mp0hOc/AAAAP2gHAAAAAAAAASIEAABUAAAA+MQVqDsF4T/xo9SG83rnPwAAAD9oBwAAAAAAAAEjBAAAVAAAACelvdq94+A/8aPUhvN65z8AAAA/dwcAAAAAAAABJAQAAFQAAADGS7pKjbvgP/Gj1Ibzeuc/AAAAP3cHAAAAAAAAASUEAABUAAAAhWUNQMKg4D/xo9SG83rnPwAAAD+HBwAAAAAAAAEmBAAAVAAAAER/YDX3heA/8aPUhvN65z8AAAA/lwcAAAAAAAABJwQAAFQAAACU0l7t3nHgP+9Bv6Jycec/AAAAP5cHAAAAAAAAASgEAABUAAAAU+yx4hNX4D/vQb+icnHnPwAAAD+XBwAAAAAAAAEpBAAAVAAAAKI/sJr7QuA/70G/onJx5z8AAAA/pgcAAAAAAAABKgQAAFQAAABhWQOQMCjgP+/fqb7xZ+c/AAAAP7YHAAAAAAAAASsEAABUAAAAIXNWhWUN4D/v36m+8WfnPwAAAD+2BwAAAAAAAAEsBAAAVAAAAMAZU/U05d8/7X2U2nBe5z8AAAA/xgcAAAAAAAABLQQAAFQAAAA+Tfnfnq/fP+19lNpwXuc/AAAAP8YHAAAAAAAAAS4EAABUAAAAvICfygh63z/tfZTacF7nPwAAAD/VBwAAAAAAAAEvBAAAVAAAABpB7y8NN98/7X2U2nBe5z8AAAA/1QcAAAAAAAABMAQAAFQAAABYjugPrObeP+wbf/bvVOc/AAAAP+UHAAAAAAAAATEEAABUAAAAdGiLauWI3j/sG3/271TnPwAAAD/lBwAAAAAAAAEyBAAAVAAAAHDP1z+5Hd4/6rlpEm9L5z8AAAA/9AcAAAAAAAABMwQAAFQAAABMw82PJ6XdP+q5aRJvS+c/AAAAP/QHAAAAAAAAATQEAABUAAAASCoaZfs53T/quWkSb0vnPwAAAD8ECAAAAAAAAAE1BAAAVAAAAGUEvb803Nw/6rlpEm9L5z8AAAA/BAgAAAAAAAABNgQAAFQAAACC3l8abn7cP+q5aRJvS+c/AAAAPxQIAAAAAAAAATcEAABUAAAA4J6vf3I73D/quWkSb0vnPwAAAD8UCAAAAAAAAAE4BAAAVAAAAF7SVWrcBdw/6rlpEm9L5z8AAAA/IwgAAAAAAAABOQQAAFQAAAAd7KhfEevbP+q5aRJvS+c/AAAAPyMIAAAAAAAAAToEAABUAAAA3AX8VEbQ2z/quWkSb0vnPwAAAD8zCAAAAAAAAAE7BAAAVAAAAJwfT0p7tds/6rlpEm9L5z8AAAA/MwgAAAAAAAABPAQAAFQAAAB7rPjEFajbP+q5aRJvS+c/AAAAP0MIAAAAAAAAAT0EAABUAAAAWzmiP7Ca2z/sG3/271TnPwAAAD9DCAAAAAAAAAE+BAAAVAAAADrGS7pKjds/7X2U2nBe5z8AAAA/UggAAAAAAAABPwQAAFQAAAA6xku6So3bP+/fqb7xZ+c/AAAAP2IIAAAAAAAAAUAEAABUAAAAGlP1NOV/2z/v36m+8WfnPwAAAD9iCAAAAAAAAAFBBAAAVAAAAPnfnq9/cts/70G/onJx5z8AAAA/cggAAAAAAAABQgQAAFQAAADZbEgqGmXbP/Gj1Ibzeuc/AAAAP3IIAAAAAAAAAUMEAABUAAAA2WxIKhpl2z/zBepqdITnPwAAAD+BCAAAAAAAAAFEBAAAVAAAALn58aS0V9s/8wXqanSE5z8AAAA/gQgAAAAAAAABRQQAAFQAAACYhpsfT0rbP/XJFDN2l+c/AAAAP5EIAAAAAAAAAUYEAABUAAAAeBNFmuk82z/2KyoX96DnPwAAAD+RCAAAAAAAAAFHBAAAVAAAAFeg7hSEL9s/+O9U3/iz5z8AAAA/oQgAAAAAAAABSAQAAFQAAAA3LZiPHiLbP/pRasN5vec/AAAAP6EIAAAAAAAAAUkEAABUAAAANy2Yjx4i2z/6s3+n+sbnPwAAAD+wCAAAAAAAAAFKBAAAVAAAABa6QQq5FNs//BWVi3vQ5z8AAAA/sAgAAAAAAAABSwQAAFQAAAAWukEKuRTbP/13qm/82ec/AAAAP8AIAAAAAAAAAUwEAABUAAAA9kbrhFMH2z/9d6pv/NnnPwAAAD/PCAAAAAAAAAFNBAAAVAAAAPZG64RTB9s//tm/U33j5z8AAAA/3wgAAAAAAAABTgQAAFQAAAD2RuuEUwfbP/871Tf+7Oc/AAAAP/4IAAAAAAAAAU8EAABUAAAA9kbrhFMH2z8Bnuobf/bnPwAAAD/+CAAAAAAAAAFQBAAAVAAAAPZG64RTB9s/A2IV5IAJ6D8AAAA//ggAAAAAAAABUQQAAFQAAADW05T/7fnaPwTEKsgBE+g/AAAAPw4JAAAAAAAAAVIEAABUAAAAtWA+eojs2j8FJkCsghzoPwAAAD8eCQAAAAAAAAFTBAAAVAAAALVgPnqI7No/CEyAWAU56D8AAAA/HgkAAAAAAAABVAQAAFQAAAC1YD56iOzaPwsQqyAHTOg/AAAAPy0JAAAAAAAAAVUEAABUAAAAtWA+eojs2j8PNuvMiWjoPwAAAD8tCQAAAAAAAAFWBAAAVAAAAJXt5/Qi39o/E75AXY2O6D8AAAA/PQkAAAAAAAABVwQAAFQAAACV7ef0It/aPxbkgAkQq+g/AAAAPz0JAAAAAAAAAVgEAABUAAAAle3n9CLf2j8aCsG1ksfoPwAAAD9MCQAAAAAAAAFZBAAAVAAAAHR6kW+90do/Hc7rfZTa6D8AAAA/TAkAAAAAAAABWgQAAFQAAAB0epFvvdHaPx+SFkaW7eg/AAAAP1wJAAAAAAAAAVsEAABUAAAAdHqRb73R2j8hVkEOmADpPwAAAD9cCQAAAAAAAAFcBAAAVAAAAHR6kW+90do/I7hW8hgK6T8AAAA/bAkAAAAAAAABXQQAAFQAAAB0epFvvdHaPyQabNaZE+k/AAAAP2wJAAAAAAAAAV4EAABUAAAAdHqRb73R2j8mfIG6Gh3pPwAAAD97CQAAAAAAAAFfBAAAVAAAAHR6kW+90do/Jt6Wnpsm6T8AAAA/iwkAAAAAAAABYAQAAFQAAAB0epFvvdHaPyhArIIcMOk/AAAAP5sJAAAAAAAAAWEEAABUAAAAdHqRb73R2j8posFmnTnpPwAAAD+qCQAAAAAAAAFiBAAAVAAAAHR6kW+90do/K2bsLp9M6T8AAAA/qgkAAAAAAAABYwQAAFQAAAB0epFvvdHaPy0qF/egX+k/AAAAP7oJAAAAAAAAAWQEAABUAAAAdHqRb73R2j8vjCzbIWnpPwAAAD+6CQAAAAAAAAFlBAAAVAAAAHR6kW+90do/MrJsh6SF6T8AAAA/yQkAAAAAAAABZgQAAFQAAAB0epFvvdHaPzR2l0+mmOk/AAAAP8kJAAAAAAAAAWcEAABUAAAAdHqRb73R2j84OsIXqKvpPwAAAD/ZCQAAAAAAAAFoBAAAVAAAAHR6kW+90do/Of7s36m+6T8AAAA/2QkAAAAAAAABaQQAAFQAAACV7ef0It/aPzvCF6ir0ek/AAAAP+kJAAAAAAAAAWoEAABUAAAAle3n9CLf2j89JC2MLNvpPwAAAD/pCQAAAAAAAAFrBAAAVAAAALVgPnqI7No/P+hXVC7u6T8AAAA/+AkAAAAAAAABbAQAAFQAAAC1YD56iOzaP0FKbTiv9+k/AAAAPzwKAAAAAAAAAW0EAABUAAAA1tOU/+352j9BSm04r/fpPwAAAD88CgAAAAAAAAFuBAAAVAAAANbTlP/t+do/QqyCHDAB6j8AAAA/awoAAAAAAAABbwQAAFQAAAD2RuuEUwfbP0IOmACxCuo/AAAAP2sKAAAAAAAAAXAEAABUAAAA9kbrhFMH2z9EcK3kMRTqPwAAAD+KCgAAAAAAAAFxBAAAVAAAAPZG64RTB9s/RtLCyLId6j8AAAA/igoAAAAAAAABcgQAAFQAAAD2RuuEUwfbP0Y02KwzJ+o/AAAAP5oKAAAAAAAAAXMEAABUAAAA9kbrhFMH2z9Ilu2QtDDqPwAAAD+aCgAAAAAAAAF0BAAAVAAAABa6QQq5FNs/SfgCdTU66j8AAAA/qQoAAAAAAAABdQQAAFQAAAAWukEKuRTbP0paGFm2Q+o/AAAAP6kKAAAAAAAAAXYEAABUAAAAIFjNfSGg5T9G0sLIsh3qPwAAAD8AAAAAAAAAAAF3BAAAVAAAALCReEDUpuU/RtLCyLId6j8AAAA/vAAAAAAAAAABeAQAAFQAAADQBM/FObTlP0bSwsiyHeo/AAAAP7wAAAAAAAAAAXkEAABUAAAAgbHQDVLI5T9EcK3kMRTqPwAAAD/LAAAAAAAAAAF6BAAAVAAAAKIkJ5O31eU/Qg6YALEK6j8AAAA/ywAAAAAAAAABewQAAFQAAABS0Sjbz+nlP0KsghwwAeo/AAAAP9sAAAAAAAAAAXwEAABUAAAAA34qI+j95T9CrIIcMAHqPwAAAD/bAAAAAAAAAAF9BAAAVAAAALMqLGsAEuY/QUptOK/36T8AAAA//gAAAAAAAAABfgQAAFQAAAAVhC/7MDrmPz+GQnCt5Ok/AAAAP/4AAAAAAAAAAX8EAABUAAAA5qOHyK5b5j89JC2MLNvpPwAAAD8OAQAAAAAAAAGABAAAVAAAANc2NhuSiuY/O8IXqKvR6T8AAAA/DgEAAAAAAAABgQQAAFQAAAB5dua1jc3mPzn+7N+pvuk/AAAAPx4BAAAAAAAAAYIEAABUAAAAjHzrjdYJ5z84OsIXqKvpPwAAAD8eAQAAAAAAAAGDBAAAVAAAAJ6C8GUfRuc/NHaXT6aY6T8AAAA/LQEAAAAAAAABhAQAAFQAAAAgT0p7tXvnPzKybIekhek/AAAAPz0BAAAAAAAAAYUEAABUAAAAohukkEux5z8xUFejI3zpPwAAAD89AQAAAAAAAAGGBAAAVAAAAJOuUuMu4Oc/L4ws2yFp6T8AAAA/PQEAAAAAAAABhwQAAFQAAACFQQE2Eg/oPy0qF/egX+k/AAAAP00BAAAAAAAAAYgEAABUAAAAJ4Gx0A1S6D8rZuwun0zpPwAAAD9NAQAAAAAAAAGJBAAAVAAAAKlNC+ajh+g/K2bsLp9M6T8AAAA/XAEAAAAAAAABigQAAFQAAAAqGmX7Ob3oPyoE10oeQ+k/AAAAP1wBAAAAAAAAAYsEAABUAAAAG60TTh3s6D8qBNdKHkPpPwAAAD9sAQAAAAAAAAGMBAAAVAAAAJ15bWOzIek/KgTXSh5D6T8AAAA/ewEAAAAAAAABjQQAAFQAAAAgRsd4SVfpPyoE10oeQ+k/AAAAP3sBAAAAAAAAAY4EAABUAAAAMUzMUJKT6T8qBNdKHkPpPwAAAD97AQAAAAAAAAGPBAAAVAAAAGTFJ65A3ek/KgTXSh5D6T8AAAA/iwEAAAAAAAABkAQAAFQAAACWPoML7ybqPyoE10oeQ+k/AAAAP5sBAAAAAAAAAZEEAABUAAAAeWTgsLWE6j8qBNdKHkPpPwAAAD+bAQAAAAAAAAGSBAAAVAAAAMxQkpPJ2+o/KgTXSh5D6T8AAAA/qgEAAAAAAAABkwQAAFQAAAAfPUR23TLrPytm7C6fTOk/AAAAP6oBAAAAAAAAAZQEAABUAAAAUraf04t86z8tyAETIFbpPwAAAD+qAQAAAAAAAAGVBAAAVAAAAGS8pKvUuOs/LcgBEyBW6T8AAAA/ugEAAAAAAAABlgQAAFQAAABVT1P+t+frPy0qF/egX+k/AAAAP8oBAAAAAAAAAZcEAABUAAAABvxURtD76z8tKhf3oF/pPwAAAD/KAQAAAAAAAAGYBAAAVAAAACdvq8s1Cew/LSoX96Bf6T8AAAA/2QEAAAAAAAABmQQAAFQAAAC2qFaO6A/sPy0qF/egX+k/AAAAP9kBAAAAAAAAAZoEAABUAAAAR+IBUZsW7D8tKhf3oF/pPwAAAD/4AQAAAAAAAAGbBAAAVAAAANcbrRNOHew/LSoX96Bf6T8AAAA/CAIAAAAAAAABnAQAAFQAAAD3jgOZsyrsPy0qF/egX+k/AAAAPwgCAAAAAAAAAZ0EAABUAAAAiMiuW2Yx7D8tKhf3oF/pPwAAAD8YAgAAAAAAAAGeBAAAVAAAABgCWh4ZOOw/LSoX96Bf6T8AAAA/GAIAAAAAAAABnwQAAFQAAACoOwXhyz7sPy0qF/egX+k/AAAAPycCAAAAAAAAAaAEAABUAAAAOHWwo35F7D8tKhf3oF/pPwAAAD8nAgAAAAAAAAGhBAAAVAAAAFjoBinkUuw/LcgBEyBW6T8AAAA/NwIAAAAAAAABogQAAFQAAADpIbLrllnsPy3IARMgVuk/AAAAPzcCAAAAAAAAAaMEAABUAAAACpUIcfxm7D8tyAETIFbpPwAAAD9HAgAAAAAAAAGkBAAAVAAAAJnOszOvbew/LcgBEyBW6T8AAAA/RwIAAAAAAAABpQQAAFQAAABLe7V7x4HsPy+MLNshaek/AAAAP1YCAAAAAAAAAaYEAABUAAAA2rRgPnqI7D8vjCzbIWnpPwAAAD9WAgAAAAAAAAGnBAAAVAAAAPsnt8Pflew/MO5Bv6Jy6T8AAAA/ZgIAAAAAAAABqAQAAFQAAACLYWKGkpzsPzDuQb+icuk/AAAAP2YCAAAAAAAAAakEAABUAAAAG5sNSUWj7D8w7kG/onLpPwAAAD91AgAAAAAAAAGqBAAAVAAAAKzUuAv4qew/MVBXoyN86T8AAAA/dQIAAAAAAAABqwQAAFQAAAA8DmTOqrDsPzFQV6MjfOk/AAAAP4UCAAAAAAAAAawEAABUAAAAzEcPkV237D8xUFejI3zpPwAAAD/yAgAAAAAAAAGtBAAAVAAAAMxHD5Fdt+w/MrJsh6SF6T8AAAA/AgMAAAAAAAABrgQAAFQAAADtumUWw8TsPzKybIekhek/AAAAPwIDAAAAAAAAAa8EAABUAAAAfPQQ2XXL7D8ysmyHpIXpPwAAAD8SAwAAAAAAAAGwBAAAVAAAAA0uvJso0uw/MrJsh6SF6T8AAAA/IQMAAAAAAAABsQQAAFQAAACdZ2de29jsPzKybIekhek/AAAAPyEDAAAAAAAAAbIEAABUAAAALqESIY7f7D8ysmyHpIXpPwAAAD8xAwAAAAAAAAGzBAAAVAAAAL3aveNA5uw/MrJsh6SF6T8AAAA/QQMAAAAAAAABtAQAAFQAAABOFGmm8+zsPzKybIekhek/AAAAP0EDAAAAAAAAAbUEAABUAAAA3k0Uaabz7D8ysmyHpIXpPwAAAD9QAwAAAAAAAAG2BAAAVAAAAP7Aau4LAe0/MrJsh6SF6T8AAAA/YAMAAAAAAAABtwQAAFQAAAAfNMFzcQ7tPzFQV6MjfOk/AAAAP2ADAAAAAAAAAbgEAABUAAAAXxpufjwp7T8xUFejI3zpPwAAAD9vAwAAAAAAAAG5BAAAVAAAABHHb8ZUPe0/MVBXoyN86T8AAAA/bwMAAAAAAAABugQAAFQAAADBc3EObVHtPzFQV6MjfOk/AAAAP38DAAAAAAAAAbsEAABUAAAAAloeGThs7T8xUFejI3zpPwAAAD9/AwAAAAAAAAG8BAAAVAAAANN5dua1je0/MVBXoyN86T8AAAA/jwMAAAAAAAABvQQAAFQAAAA103l25rXtPzFQV6MjfOk/AAAAP48DAAAAAAAAAb4EAABUAAAAdbkmgbHQ7T8xUFejI3zpPwAAAD+eAwAAAAAAAAG/BAAAVAAAALaf04t86+0/MVBXoyN86T8AAAA/ngMAAAAAAAABwAQAAFQAAABnTNXTlP/tPzFQV6MjfOk/AAAAP64DAAAAAAAAAcEEAABUAAAAiL8rWfoM7j8w7kG/onLpPwAAAD+uAwAAAAAAAAHCBAAAVAAAAMml2GPFJ+4/MO5Bv6Jy6T8AAAA/vgMAAAAAAAABwwQAAFQAAADpGC/pKjXuPzDuQb+icuk/AAAAP74DAAAAAAAAAcQEAABUAAAACoyFbpBC7j8w7kG/onLpPwAAAD/NAwAAAAAAAAHFBAAAVAAAACr/2/P1T+4/MO5Bv6Jy6T8AAAA/3QMAAAAAAAABxgQAAFQAAAC6OIe2qFbuPzDuQb+icuk/AAAAPwwEAAAAAAAAAccEAABUAAAASnIyeVtd7j8w7kG/onLpPwAAAD8bBAAAAAAAAAHIBAAAVAAAANqr3TsOZO4/MO5Bv6Jy6T8AAAA/KwQAAAAAAAAByQQAAFQAAABr5Yj+wGruPzDuQb+icuk/AAAAPysEAAAAAAAAAcoEAABUAAAAi1jfgyZ47j8w7kG/onLpPwAAAD87BAAAAAAAAAHLBAAAVAAAAPseNMFzce4/MO5Bv6Jy6T8AAAA/iQQAAAAAAAABzAQAAFQAAABKcjJ5W13uPzDuQb+icuk/AAAAP5gEAAAAAAAAAc0EAABUAAAAeVLaq9077j8w7kG/onLpPwAAAD+YBAAAAAAAAAHOBAAAVAAAABj51hutE+4/NBSCayWP6T8AAAA/qAQAAAAAAAABzwQAAFQAAAAACYMCbCRuP46O8AXqauw/AAAAPwAAAAAAAAAAAdAEAABUAAAAoEzeVpdrcj+OjvAF6mrsPwAAAD99AAAAAAAAAAHRBAAAVAAAALgUe6z4xHU/kPAF6mp07D8AAAA/jAAAAAAAAAAB0gQAAFQAAADY3BcCWh55P5DwBepqdOw/AAAAP5wAAAAAAAAAAdMEAABUAAAAqH5FrO9Bgz+SUhvO633sPwAAAD+cAAAAAAAAAAHUBAAAVAAAANwOf1ey9Ik/lBZGlu2Q7D8AAAA/rAAAAAAAAAAB1QQAAFQAAACoF/nWG62TP5facF7vo+w/AAAAP6wAAAAAAAAAAdYEAABUAAAA/G/P1z+5nT+Znpsm8bbsPwAAAD/YAAAAAAAAAAHXBAAAVAAAACKy65ZZDKM/mgCxCnLA7D8AAAA/2AAAAAAAAAAB2AQAAFQAAABIRaNsP6enP5tixu7yyew/AAAAP+gAAAAAAAAAAdkEAABUAAAAdHEObVGtrD+bYsbu8snsPwAAAD/oAAAAAAAAAAHaBAAAVAAAANNncOHdRLE/m2LG7vLJ7D8AAAA/+AAAAAAAAAAB2wQAAFQAAADo/aXh5sezP5zE29Jz0+w/AAAAP/gAAAAAAAAAAdwEAABUAAAAhPnoIbLrtj+cxNvSc9PsPwAAAD8HAQAAAAAAAAHdBAAAVAAAAJiPHiK7brk/nMTb0nPT7D8AAAA/BwEAAAAAAAAB3gQAAFQAAACojKD3l4a7P5zE29Jz0+w/AAAAPxcBAAAAAAAAAd8EAABUAAAAOr3It95ovT+cxNvSc9PsPwAAAD8XAQAAAAAAAAHgBAAAVAAAAMZUPU35374/nMTb0nPT7D8AAAA/JgEAAAAAAAAB4QQAAFQAAABQU/635+u/P5tixu7yyew/AAAAPyYBAAAAAAAAAeIEAABUAAAAatwF/FRGwD+bYsbu8snsPwAAAD82AQAAAAAAAAHjBAAAVAAAAGrcBfxURsA/mgCxCnLA7D8AAAA/NgEAAAAAAAAB5AQAAFQAAACrwrIGIGHAP5oAsQpywOw/AAAAP0YBAAAAAAAAAeUEAABUAAAA7KhfEet7wD+aALEKcsDsPwAAAD9VAQAAAAAAAAHmBAAAVAAAAOyoXxHre8A/mZ6bJvG27D8AAAA/owEAAAAAAAAB5wQAAFQAAADsqF8R63vAP5c8hkJwrew/AAAAP9IBAAAAAAAAAegEAABUAAAA7KhfEet7wD+X2nBe76PsPwAAAD/yAQAAAAAAAAHpBAAAVAAAAOyoXxHre8A/lXhbem6a7D8AAAA/bwIAAAAAAAAB6gQAAFQAAADsqF8R63vAP5QWRpbtkOw/AAAAP50CAAAAAAAAAesEAABUAAAAGkpyMnlbzT+p+saf/TvtPwAAAD8AAAAAAAAAAAHsBAAAVAAAABpKcjJ5W80/qZixu3wy7T8AAAA/LwAAAAAAAAAB7QQAAFQAAACcFsxHD5HNP6c2nNf7KO0/AAAAPy8AAAAAAAAAAe4EAABUAAAA3Px4UtqrzT+nNpzX+yjtPwAAAD8+AAAAAAAAAAHvBAAAVAAAAJ6vf3I7/M0/pdSG83of7T8AAAA/TgAAAAAAAAAB8AQAAFQAAABiYoaSnEzOP6VycQ/6Fe0/AAAAP04AAAAAAAAAAfEEAABUAAAApuHmx5PSzj+irkZH+ALtPwAAAD9dAAAAAAAAAAHyBAAAVAAAAOpgR/2KWM8/oUwxY3f57D8AAAA/XQAAAAAAAAAB8wQAAFQAAAAw4Kcygt7PP6DqG3/27+w/AAAAP20AAAAAAAAAAfQEAABUAAAA+xWxvgdN0D+eJvG29NzsPwAAAD9tAAAAAAAAAAH1BAAAVAAAAL3It95ondA/nMTb0nPT7D8AAAA/fQAAAAAAAAAB9gQAAFQAAACg7hSEL/vQP5oAsQpywOw/AAAAP30AAAAAAAAAAfcEAABUAAAAQy7FHis+0T+Znpsm8bbsPwAAAD+MAAAAAAAAAAH4BAAAVAAAAAbhyz6MjtE/l9pwXu+j7D8AAAA/jAAAAAAAAAAB+QQAAFQAAADpBinkUuzRP5V4W3pumuw/AAAAP5wAAAAAAAAAAfoEAABUAAAAzCyGiRlK0j+UFkaW7ZDsPwAAAD+cAAAAAAAAAAH7BAAAVAAAAG5sNiQVjdI/lBZGlu2Q7D8AAAA/rAAAAAAAAAAB/AQAAFQAAABRkpPJ2+rSP5JSG87rfew/AAAAP6wAAAAAAAAAAf0EAABUAAAAE0Wa6Tw70z+OjvAF6mrsPwAAAD+7AAAAAAAAAAH+BAAAVAAAAPZq944DmdM/jizbIWlh7D8AAAA/uwAAAAAAAAAB/wQAAFQAAAC5Hf6uZOnTP4tosFlnTuw/AAAAP8sAAAAAAAAAAQAFAABUAAAAW12uSWAs1D+LBpt15kTsPwAAAD/LAAAAAAAAAAEBBQAAVAAAAB4QtWnBfNQ/h0JwreQx7D8AAAA/2gAAAAAAAAABAgUAAFQAAADgwruJIs3UP4fgWsljKOw/AAAAP9oAAAAAAAAAAQMFAABUAAAAgwJsJB4Q1T+EHDABYhXsPwAAAD/qAAAAAAAAAAEEBQAAVAAAAEW1ckR/YNU/hBwwAWIV7D8AAAA/6gAAAAAAAAABBQUAAFQAAADIgcxZFZbVP4O6Gh3hC+w/AAAAP/oAAAAAAAAAAQYFAABUAAAAKdvP6UW+1T+Duhod4QvsPwAAAD/6AAAAAAAAAAEHBQAAVAAAAIs003l25tU/glgFOWAC7D8AAAA/CQEAAAAAAAABCAUAAFQAAADsjdYJpw7WP4D271Tf+Os/AAAAPwkBAAAAAAAAAQkFAABUAAAATefZmdc21j+A9u9U3/jrPwAAAD8ZAQAAAAAAAAEKBQAAVAAAAI7NhqSiUdY/gPbvVN/46z8AAAA/GQEAAAAAAAABCwUAAFQAAADPszOvbWzWP4CU2nBe7+s/AAAAPykBAAAAAAAAAQwFAABUAAAA7yaKNNN51j+AlNpwXu/rPwAAAD8pAQAAAAAAAAENBQAAVAAAADANNz+elNY/gJTacF7v6z8AAAA/OAEAAAAAAAABDgUAAFQAAABRgI3EA6LWP4CU2nBe7+s/AAAAPzgBAAAAAAAAAQ8FAABUAAAAUYCNxAOi1j9+MsWM3eXrPwAAAD9IAQAAAAAAAAEQBQAAVAAAAJJmOs/OvNY/fjLFjN3l6z8AAAA/VwEAAAAAAAABEQUAAFQAAACSZjrPzrzWP33Qr6hc3Os/AAAAP2cBAAAAAAAAARIFAABUAAAAstmQVDTK1j990K+oXNzrPwAAAD9nAQAAAAAAAAETBQAAVAAAANJM59mZ19Y/fdCvqFzc6z8AAAA/kwEAAAAAAAABFAUAAFQAAADzvz1f/+TWP33Qr6hc3Os/AAAAP6MBAAAAAAAAARUFAABUAAAAdYyXdJUa1z990K+oXNzrPwAAAD+jAQAAAAAAAAEWBQAAVAAAAPZY8YkrUNc/fdCvqFzc6z8AAAA/swEAAAAAAAABFwUAAFQAAAC5C/ipjKDXP33Qr6hc3Os/AAAAP7MBAAAAAAAAARgFAABUAAAAO9hRvyLW1z990K+oXNzrPwAAAD/CAQAAAAAAAAEZBQAAVAAAAN0XAloeGdg/fdCvqFzc6z8AAAA/wgEAAAAAAAABGgUAAFQAAAB/V7L0GVzYP33Qr6hc3Os/AAAAP9IBAAAAAAAAARsFAABUAAAAIZdijxWf2D990K+oXNzrPwAAAD/SAQAAAAAAAAEcBQAAVAAAAILwZR9Gx9g/fdCvqFzc6z8AAAA/4QEAAAAAAAABHQUAAFQAAAAEvb803PzYP33Qr6hc3Os/AAAAP+EBAAAAAAAAAR4FAABUAAAAhokZSnIy2T990K+oXNzrPwAAAD/xAQAAAAAAAAEfBQAAVAAAAMdvxlQ9Tdk/fdCvqFzc6z8AAAA/8QEAAAAAAAABIAUAAFQAAAAHVnNfCGjZP3xumsTb0us/AAAAPwECAAAAAAAAASEFAABUAAAASDwgatOC2T98bprE29LrPwAAAD8BAgAAAAAAAAEiBQAAVAAAAEg8IGrTgtk/ewyF4FrJ6z8AAAA/jQIAAAAAAAABIwUAAFQAAAAVn7gCdafgP5zE29Jz0+w/AAAAPwAAAAAAAAAAASQFAABUAAAApthjxSeu4D+cxNvSc9PsPwAAAD99AAAAAAAAAAElBQAAVAAAAMZLukqNu+A/nMTb0nPT7D8AAAA/jQAAAAAAAAABJgUAAFQAAAC43midcOrgP5zE29Jz0+w/AAAAP40AAAAAAAAAAScFAABUAAAAGThsLaES4T+cxNvSc9PsPwAAAD+cAAAAAAAAAAEoBQAAVAAAAArLGoCEQeE/m2LG7vLJ7D8AAAA/nAAAAAAAAAABKQUAAFQAAABLsceKT1zhP5tixu7yyew/AAAAP6wAAAAAAAAAASoFAABUAAAAzn0hoOWR4T+aALEKcsDsPwAAAD+sAAAAAAAAAAErBQAAVAAAAL8Q0PLIwOE/mZ6bJvG27D8AAAA/uwAAAAAAAAABLAUAAFQAAACwo35FrO/hP5memybxtuw/AAAAP7sAAAAAAAAAAS0FAABUAAAAojYtmI8e4j+Znpsm8bbsPwAAAD/LAAAAAAAAAAEuBQAAVAAAAER23TKLYeI/mZ6bJvG27D8AAAA/ywAAAAAAAAABLwUAAFQAAADmtY3NhqTiP5memybxtuw/AAAAP9sAAAAAAAAAATAFAABUAAAAifU9aILn4j+Znpsm8bbsPwAAAD/bAAAAAAAAAAExBQAAVAAAACs17gJ+KuM/mZ6bJvG27D8AAAA/6gAAAAAAAAABMgUAAFQAAAA9O/PaxmbjP5c8hkJwrew/AAAAP+oAAAAAAAAAATMFAABUAAAAT0H4sg+j4z+XPIZCcK3sPwAAAD/6AAAAAAAAAAE0BQAAVAAAAGFH/YpY3+M/lzyGQnCt7D8AAAA/+gAAAAAAAAABNQUAAFQAAADjE1eg7hTkP5c8hkJwrew/AAAAPwoBAAAAAAAAATYFAABUAAAARG1aMB895D+XPIZCcK3sPwAAAD9DAQAAAAAAAAE3BQAAVAAAAMY5tEW1cuQ/l9pwXu+j7D8AAAA/UgEAAAAAAAABOAUAAFQAAABoeWTgsLXkP5facF7vo+w/AAAAP1IBAAAAAAAAATkFAABUAAAAe39puPnx5D+X2nBe76PsPwAAAD9iAQAAAAAAAAE6BQAAVAAAAIyFbpBCLuU/l9pwXu+j7D8AAAA/YgEAAAAAAAABOwUAAFQAAAAuxR4rPnHlP5facF7vo+w/AAAAP3EBAAAAAAAAATwFAABUAAAAYT56iOy65T+XPIZCcK3sPwAAAD9xAQAAAAAAAAE9BQAAVAAAAMKXfRgd4+U/mZ6bJvG27D8AAAA/gQEAAAAAAAABPgUAAFQAAACzKixrABLmP5oAsQpywOw/AAAAP4EBAAAAAAAAAT8FAABUAAAAFYQv+zA65j+aALEKcsDsPwAAAD+RAQAAAAAAAAFABQAAVAAAAOajh8iuW+Y/mgCxCnLA7D8AAAA/kQEAAAAAAAABQQUAAFQAAAC3w9+VLH3mP5tixu7yyew/AAAAP6ABAAAAAAAAAUIFAABUAAAAaHDh3USR5j+bYsbu8snsPwAAAD+gAQAAAAAAAAFDBQAAVAAAAIjjN2OqnuY/m2LG7vLJ7D8AAAA/sAEAAAAAAAABRAUAAFQAAAAYHeMlXaXmP5tixu7yyew/AAAAP7ABAAAAAAAAAUUFAABUAAAAqVaO6A+s5j+bYsbu8snsPwAAAD/AAQAAAAAAAAFGBQAAVAAAADiQOavCsuY/m2LG7vLJ7D8AAAA/zwEAAAAAAAABRwUAAFQAAADJyeRtdbnmP5tixu7yyew/AAAAPxcEAAAAAAAAAUgFAABUAAAA6jw789rG5j+aALEKcsDsPwAAAD8nBAAAAAAAAAFJBQAAVAAAAAqwkXhA1OY/mgCxCnLA7D8AAAA/JwQAAAAAAAABSgUAAFQAAAArI+j9peHmP5oAsQpywOw/AAAAPzYEAAAAAAAAAUsFAABUAAAA28/pRb715j+aALEKcsDsPwAAAD9GBAAAAAAAAAFMBQAAVAAAAGsJlQhx/OY/mgCxCnLA7D8AAAA/RgQAAAAAAAABTQUAAFQAAACs70ETPBfnP5memybxtuw/AAAAP1YEAAAAAAAAAU4FAABUAAAA7dXuHQcy5z+Znpsm8bbsPwAAAD9WBAAAAAAAAAFPBQAAVAAAAL/1RuuEU+c/lzyGQnCt7D8AAAA/ZQQAAAAAAAABUAUAAFQAAABvokgznWfnP5c8hkJwrew/AAAAP2UEAAAAAAAAAVEFAABUAAAAjxWfuAJ15z+XPIZCcK3sPwAAAD91BAAAAAAAAAFSBQAAVAAAACBPSnu1e+c/l9pwXu+j7D8AAAA/dQQAAAAAAAABUwUAAFQAAACwiPU9aILnP5facF7vo+w/AAAAP4UEAAAAAAAAAVQFAABUAAAAIE9Ke7V75z+VeFt6bprsPwAAAD84BgAAAAAAAAFVBQAAVAAAAI8Vn7gCdec/lXhbem6a7D8AAAA/OAYAAAAAAAABVgUAAFQAAABvokgznWfnP5V4W3pumuw/AAAAP0gGAAAAAAAAAVcFAABUAAAATi/yrTda5z+VeFt6bprsPwAAAD9YBgAAAAAAAAFYBQAAVAAAAG1IKhpl+9k/+gJ1NTrC7z8AAAA/AAAAAAAAAAABWQUAAFQAAACOu4CfygjaP/oCdTU6wu8/AAAAPy8AAAAAAAAAAVoFAABUAAAAz6EtqpUj2j/6AnU1OsLvPwAAAD8vAAAAAAAAAAFbBQAAVAAAADD7MDrGS9o/+gJ1NTrC7z8AAAA/PwAAAAAAAAABXAUAAFQAAACRVDTK9nPaP/oCdTU6wu8/AAAAPz8AAAAAAAAAAV0FAABUAAAAdHqRb73R2j/6AnU1OsLvPwAAAD9OAAAAAAAAAAFeBQAAVAAAAFeg7hSEL9s/+gJ1NTrC7z8AAAA/TgAAAAAAAAABXwUAAFQAAAB7rPjEFajbP/oCdTU6wu8/AAAAP14AAAAAAAAAAWAFAABUAAAA4J6vf3I73D/6AnU1OsLvPwAAAD9eAAAAAAAAAAFhBQAAVAAAAEWRZjrPztw//GSKGbvL7z8AAAA/bgAAAAAAAAABYgUAAFQAAACIEMdvxlTdP/xkihm7y+8/AAAAP24AAAAAAAAAAWMFAABUAAAA7gJ+KiPo3T/8xp/9O9XvPwAAAD99AAAAAAAAAAFkBQAAVAAAAFT1NOV/e94//Maf/TvV7z8AAAA/fQAAAAAAAAABZQUAAFQAAAB4AT+VEfTeP/zGn/071e8/AAAAP40AAAAAAAAAAWYFAABUAAAAnA1JRaNs3z/8xp/9O9XvPwAAAD+cAAAAAAAAAAFnBQAAVAAAAAAAAAAAAOA//Maf/TvV7z8AAAA/nAAAAAAAAAABaAUAAFQAAAAyeVtdrkngP/zGn/071e8/AAAAP5wAAAAAAAAAAWkFAABUAAAA1bgL+KmM4D/8ZIoZu8vvPwAAAD+sAAAAAAAAAAFqBQAAVAAAAAcyZ1VY1uA//GSKGbvL7z8AAAA/rAAAAAAAAAABawUAAFQAAAAZOGwtoRLhP/xkihm7y+8/AAAAP7wAAAAAAAAAAWwFAABUAAAAmwTGQjdI4T/8ZIoZu8vvPwAAAD+8AAAAAAAAAAFtBQAAVAAAAI2XdJUad+E/+gJ1NTrC7z8AAAA/zgAAAAAAAAABbgUAAFQAAAB+KiPo/aXhP/oCdTU6wu8/AAAAP84AAAAAAAAAAW8FAABUAAAAL9ckMBa64T/4oF9RubjvPwAAAD/eAAAAAAAAAAFwBQAAVAAAAAD3fP2T2+E/+D5KbTiv7z8AAAA/3gAAAAAAAAABcQUAAFQAAADQFtXKEf3hP/bcNIm3pe8/AAAAP+4AAAAAAAAAAXIFAABUAAAAojYtmI8e4j/0eh+lNpzvPwAAAD/uAAAAAAAAAAFzBQAAVAAAAOMc2qJaOeI/8rb03DSJ7z8AAAA//QAAAAAAAAABdAUAAFQAAAAkA4etJVTiP/JU3/izf+8/AAAAP/0AAAAAAAAAAXUFAABUAAAA9CLfeqN14j/w8skUM3bvPwAAAD8NAQAAAAAAAAF2BQAAVAAAAMZCN0ghl+I/7i6fTDFj7z8AAAA/DQEAAAAAAAABdwUAAFQAAACYYo8Vn7jiP+7MiWiwWe8/AAAAPxwBAAAAAAAAAXgFAABUAAAAGS/pKjXu4j/sanSEL1DvPwAAAD8sAQAAAAAAAAF5BQAAVAAAAArCl30YHeM/6ghfoK5G7z8AAAA/LAEAAAAAAAABegUAAFQAAACMjvGSrlLjP+oIX6CuRu8/AAAAPywBAAAAAAAAAXsFAABUAAAADltLqESI4z/qCF+grkbvPwAAAD88AQAAAAAAAAF8BQAAVAAAACBhUICNxOM/6ghfoK5G7z8AAAA/SwEAAAAAAAABfQUAAFQAAADCoAAbiQfkP+oIX6CuRu8/AAAAP0sBAAAAAAAAAX4FAABUAAAA1KYF89FD5D/qCF+grkbvPwAAAD9LAQAAAAAAAAF/BQAAVAAAAJZZDBMzlOQ/6ghfoK5G7z8AAAA/WwEAAAAAAAABgAUAAFQAAADJ0mdw4d3kP+qmSbwtPe8/AAAAP2sBAAAAAAAAAYEFAABUAAAAHb8ZU/U05T/qpkm8LT3vPwAAAD9rAQAAAAAAAAGCBQAAVAAAAL/+ye3wd+U/6qZJvC097z8AAAA/egEAAAAAAAABgwUAAFQAAADQBM/FObTlP+hENNisM+8/AAAAP3oBAAAAAAAAAYQFAABUAAAA4wrUnYLw5T/oRDTYrDPvPwAAAD+KAQAAAAAAAAGFBQAAVAAAALMqLGsAEuY/5uIe9Csq7z8AAAA/igEAAAAAAAABhgUAAFQAAAAVhC/7MDrmP+biHvQrKu8/AAAAP5kBAAAAAAAAAYcFAABUAAAANfeFgJZH5j/m4h70KyrvPwAAAD+ZAQAAAAAAAAGIBQAAVAAAAMYwMUNJTuY/5uIe9Csq7z8AAAA/qQEAAAAAAAABiQUAAFQAAADmo4fIrlvmP+aACRCrIO8/AAAAP6kBAAAAAAAAAYoFAABUAAAAdt0yi2Fi5j/mgAkQqyDvPwAAAD+5AQAAAAAAAAGLBQAAVAAAAAcX3k0UaeY/5B70KyoX7z8AAAA/uQEAAAAAAAABjAUAAFQAAAAnijTTeXbmP+Qe9CsqF+8/AAAAP8gBAAAAAAAAAY0FAABUAAAA1zY2G5KK5j/kHvQrKhfvPwAAAD/IAQAAAAAAAAGOBQAAVAAAABgd4yVdpeY/5B70KyoX7z8AAAA/2AEAAAAAAAABjwUAAFQAAABZA5AwKMDmP+Qe9CsqF+8/AAAAP9gBAAAAAAAAAZAFAABUAAAAKyPo/aXh5j/kHvQrKhfvPwAAAD/oAQAAAAAAAAGRBQAAVAAAAB22llCJEOc/5B70KyoX7z8AAAA/9wEAAAAAAAABkgUAAFQAAAAOSUWjbD/nP+Qe9CsqF+8/AAAAP/cBAAAAAAAAAZMFAABUAAAAjxWfuAJ15z/kHvQrKhfvPwAAAD/3AQAAAAAAAAGUBQAAVAAAABHi+M2Yquc/5oAJEKsg7z8AAAA/BwIAAAAAAAABlQUAAFQAAAADdacgfNnnP+biHvQrKu8/AAAAPwcCAAAAAAAAAZYFAABUAAAA1JT/7fn65z/m4h70KyrvPwAAAD8WAgAAAAAAAAGXBQAAVAAAAKW0V7t3HOg/5uIe9Csq7z8AAAA/FgIAAAAAAAABmAUAAFQAAADmmgTGQjfoP+biHvQrKu8/AAAAPyYCAAAAAAAAAZkFAABUAAAAlkcGDltL6D/m4h70KyrvPwAAAD82AgAAAAAAAAGaBQAAVAAAALe6XJPAWOg/5uIe9Csq7z8AAAA/NgIAAAAAAAABmwUAAFQAAADXLbMYJmboP+biHvQrKu8/AAAAPzYCAAAAAAAAAZwFAABUAAAA96AJnotz6D/m4h70KyrvPwAAAD9FAgAAAAAAAAGdBQAAVAAAAKlNC+ajh+g/6EQ02Kwz7z8AAAA/RQIAAAAAAAABngUAAFQAAABZ+gwuvJvoP+hENNisM+8/AAAAP1UCAAAAAAAAAZ8FAABUAAAAulMQvuzD6D/oRDTYrDPvPwAAAD9VAgAAAAAAAAGgBQAAVAAAAKzmvhDQ8ug/6EQ02Kwz7z8AAAA/ZQIAAAAAAAABoQUAAFQAAACdeW1jsyHpP+qmSbwtPe8/AAAAP2UCAAAAAAAAAaIFAABUAAAAjwwctpZQ6T/qCF+grkbvPwAAAD90AgAAAAAAAAGjBQAAVAAAAIGfygh6f+k/7Gp0hC9Q7z8AAAA/dAIAAAAAAAABpAUAAFQAAABSvyLW96DpP+xqdIQvUO8/AAAAP4QCAAAAAAAAAaUFAABUAAAAI996o3XC6T/uzIlosFnvPwAAAD+EAgAAAAAAAAGmBQAAVAAAANOLfOuN1uk/7syJaLBZ7z8AAAA/kwIAAAAAAAABpwUAAFQAAAD0/tJw8+PpP+4un0wxY+8/AAAAP6MCAAAAAAAAAagFAABUAAAAhTh+M6bq6T/uLp9MMWPvPwAAAD+jAgAAAAAAAAGpBQAAVAAAABRyKfZY8ek/7i6fTDFj7z8AAAA/swIAAAAAAAABqgUAAFQAAAClq9S4C/jpP+4un0wxY+8/AAAAP7MCAAAAAAAAAasFAABUAAAAxh4rPnEF6j/wkLQwsmzvPwAAAD/CAgAAAAAAAAGsBQAAVAAAAFVY1gAkDOo/8JC0MLJs7z8AAAA/0gIAAAAAAAABrQUAAFQAAADmkYHD1hLqP/CQtDCybO8/AAAAP9ICAAAAAAAAAa4FAABUAAAAdssshokZ6j/w8skUM3bvPwAAAD/7AgAAAAAAAAGvBQAAVAAAAAYF2Eg8IOo/8PLJFDN27z8AAAA/OQMAAAAAAAABsAUAAFQAAACWPoML7ybqP/DyyRQzdu8/AAAAP0kDAAAAAAAAAbEFAABUAAAAJ3guzqEt6j/w8skUM3bvPwAAAD9YAwAAAAAAAAGyBQAAVAAAALax2ZBUNOo/8PLJFDN27z8AAAA/WAMAAAAAAAABswUAAFQAAABH64RTBzvqP/DyyRQzdu8/AAAAP2gDAAAAAAAAAbQFAABUAAAA1yQwFrpB6j/w8skUM3bvPwAAAD94AwAAAAAAAAG1BQAAVAAAAIjRMV7SVeo/8PLJFDN27z8AAAA/eAMAAAAAAAABtgUAAFQAAAAYC90ghVzqP/DyyRQzdu8/AAAAP3gDAAAAAAAAAbcFAABUAAAAOH4zpupp6j/w8skUM3bvPwAAAD+HAwAAAAAAAAG4BQAAVAAAAMm33midcOo/8PLJFDN27z8AAAA/hwMAAAAAAAABuQUAAFQAAADpKjXuAn7qP/DyyRQzdu8/AAAAP5cDAAAAAAAAAboFAABUAAAAmdc2NhuS6j/w8skUM3bvPwAAAD+XAwAAAAAAAAG7BQAAVAAAACoR4vjNmOo/8PLJFDN27z8AAAA/pgMAAAAAAAABvAUAAFQAAAC6So27gJ/qP/DyyRQzdu8/AAAAP7YDAAAAAAAAAb0FAABUAAAAS4Q4fjOm6j/w8skUM3bvPwAAAD+2AwAAAAAAAAG+BQAAVAAAANq940DmrOo/8PLJFDN27z8AAAA/BAQAAAAAAAABvwUAAFQAAABr944DmbPqP/DyyRQzdu8/AAAAPxQEAAAAAAAAAcAFAABUAAAA+zA6xku66j/w8skUM3bvPwAAAD8UBAAAAAAAAAHBBQAAVAAAAIxq5Yj+wOo/8JC0MLJs7z8AAAA/MwQAAAAAAAABwgUAAFQAAAAbpJBLscfqP/CQtDCybO8/AAAAP2IEAAAAAAAAAcMFAABUAAAAG6SQS7HH6j/uLp9MMWPvPwAAAD+wBAAAAAAAAAHEBQAAVAAAABukkEuxx+o/7syJaLBZ7z8AAAA/3wQAAAAAAAABxQUAAFQAAACs3TsOZM7qP+7MiWiwWe8/AAAAP+8EAAAAAAAAAcYFAABUAAAAPBfn0BbV6j/uzIlosFnvPwAAAD/6BAAAAAAAAAHHBQAAVAAAADwX59AW1eo/7Gp0hC9Q7z8AAAA/CgUAAAAAAAAByAUAAFQAAADMUJKTydvqP+xqdIQvUO8/AAAAPwoFAAAAAAAAAckFAABUAAAA9OzMaxub7T/8ZIoZu8vvPwAAAD8AAAAAAAAAAAHKBQAAVAAAAIMmeC7Ooe0//GSKGbvL7z8AAAA/EAAAAAAAAAABywUAAFQAAAAUYCPxgKjtP/oCdTU6wu8/AAAAPyAAAAAAAAAAAcwFAABUAAAAxQwlOZm87T/4oF9RubjvPwAAAD8vAAAAAAAAAAHNBQAAVAAAAAbz0UNk1+0/+D5KbTiv7z8AAAA/LwAAAAAAAAABzgUAAFQAAAD3hYCWRwbuP/bcNIm3pe8/AAAAPz8AAAAAAAAAAc8FAABUAAAAeVLaq9077j/0eh+lNpzvPwAAAD8/AAAAAAAAAAHQBQAAVAAAADsF4cs+jO4/8rb03DSJ7z8AAAA/TgAAAAAAAAAB0QUAAFQAAAD9t+frn9zuP/DyyRQzdu8/AAAAP04AAAAAAAAAAdIFAABUAAAAUaSZzrMz7z/w8skUM3bvPwAAAD9eAAAAAAAAAAHTBQAAVAAAAPPjSWmvdu8/8JC0MLJs7z8AAAA/XgAAAAAAAAAB1AUAAFQAAADFA6I2LZjvP/CQtDCybO8/AAAAP24AAAAAAAAAAdUFAABUAAAAdbCjfkWs7z/wkLQwsmzvPwAAAD9uAAAAAAAAAAHWBQAAVAAAACVdpcZdwO8/8JC0MLJs7z8AAAA/fQAAAAAAAAAB1wUAAFQAAAC3llCJEMfvP/CQtDCybO8/AAAAP30AAAAAAAAAAdgFAABUAAAARdD7S8PN7z/wkLQwsmzvPwAAAD+NAAAAAAAAAAHZBQAAVAAAANcJpw521O8/8JC0MLJs7z8AAAA/jQAAAAAAAAAB2gUAAFQAAABnQ1LRKNvvP/CQtDCybO8/AAAAP6wAAAAAAAAAAdsFAABUAAAA93z9k9vh7z/wkLQwsmzvPwAAAD/rAAAAAAAAAAHcBQAAVAAAAGdDUtEo2+8/8JC0MLJs7z8AAAA/WAEAAAAAAAAL</ink>
</athena>
</file>

<file path=customXml/item54.xml><?xml version="1.0" encoding="utf-8"?>
<athena xmlns="http://schemas.microsoft.com/edu/athena" version="0.1.3209.0">
  <media streamable="true" recordStart="0" recordEnd="67444" recordLength="238097"/>
</athena>
</file>

<file path=customXml/item5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4AAAAR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lCIAAAAAAAAF7P///wxBY3Rpb25UeXBlVjEBAAAAB3ZhbHVlX18ACAIAAAAAAAAAAQUAAAAEAAAACRUAAAAJFgAAAJk4AAAAAAAAAen////s////AAAAAAEGAAAABAAAAAkYAAAACRkAAABZVwAAAAAAAAHm////7P///wAAAAABBwAAAAQAAAAJGwAAAAkcAAAACZUAAAAAAAAB4////+z///8AAAAAAQgAAAAEAAAACR4AAAAJHwAAABeaAAAAAAAAAeD////s////AAAAAAEJAAAABAAAAAkhAAAACSIAAACzvwAAAAAAAAHd////7P///wAAAAABCgAAAAQAAAAJJAAAAAklAAAAvMYAAAAAAAAB2v///+z///8AAAAAAQsAAAAEAAAACScAAAAJKAAAAHLIAAAAAAAAAdf////s////AAAAAAEMAAAABAAAAAkqAAAACSsAAAA5ywAAAAAAAAHU////7P///wAAAAABDQAAAAQAAAAJLQAAAAkuAAAAmc0AAAAAAAAB0f///+z///8AAAAAAQ4AAAAEAAAACTAAAAAJMQAAAJbkAAAAAAAAAc7////s////AAAAAAEPAAAABAAAAAkzAAAACTQAAABu6wAAAAAAAAHL////7P///wAAAAABEAAAAAQAAAAJNgAAAAk3AAAANO8AAAAAAAAByP///+z///8AAAAABREAAAANQ2xlYXJDYW52YXNWMQIAAAAJU3RhcnRUaW1lBFR5cGUABBAMQWN0aW9uVHlwZVYxAgAAAAIAAAB0BwEAAAAAAAHH////7P///wAAAAAFEgAAAA9QZW5BdHRyaWJ1dGVzVjEKAAAAB19jb2xvckEHX2NvbG9yUgdfY29sb3JHB19jb2xvckIKRml0VG9DdXJ2ZQZIZWlnaHQOSWdub3JlUHJlc3N1cmUNSXNIaWdobGlnaHRlcgVTaGFwZQVXaWR0aAAAAAAAAAAABAACAgICAQYBAQxCcnVzaFNoYXBlVjECAAAABgIAAAD/AAAAAAAAAAAAACJAAAAFxv///wxCcnVzaFNoYXBlVjEBAAAAB3ZhbHVlX18ACAIAAAABAAAAAAAAAAAAIkAFEwAAAApJbmtUcmFjZVYxAwAAAA1MaXN0YDErX2l0ZW1zDExpc3RgMStfc2l6ZQ9MaXN0YDErX3ZlcnNpb24EAAAYU2hhcmVkLklua2luZy5JbmtQb2ludFtdAgAAAAgIAgAAAAk7AAAAsQEAALEBAAABFQAAABIAAAD/AAAAAAAAAAAAACJAAAABxP///8b///8BAAAAAAAAAAAAIkABFgAAABMAAAAJPQAAAJcAAACXAAAAARgAAAASAAAA/wAAAAAAAAAAAAAiQAAAAcL////G////AQAAAAAAAAAAACJAARkAAAATAAAACT8AAAC0AAAAtAAAAAEbAAAAEgAAAP8AAAAAAAAAAAAAIkAAAAHA////xv///wEAAAAAAAAAAAAiQAEcAAAAEwAAAAlBAAAAEAAAABAAAAABHgAAABIAAAD/AAAAAAAAAAAAACJAAAABvv///8b///8BAAAAAAAAAAAAIkABHwAAABMAAAAJQwAAABYAAAAWAAAAASEAAAASAAAA/wAAAAAAAAAAAAAiQAAAAbz////G////AQAAAAAAAAAAACJAASIAAAATAAAACUUAAACTAAAAkwAAAAEkAAAAEgAAAP8AAAAAAAAAAAAAIkAAAAG6////xv///wEAAAAAAAAAAAAiQAElAAAAEwAAAAlHAAAAHQAAAB0AAAABJwAAABIAAAD/AAAAAAAAAAAAACJAAAABuP///8b///8BAAAAAAAAAAAAIkABKAAAABMAAAAJSQAAABQAAAAUAAAAASoAAAASAAAA/wAAAAAAAAAAAAAiQAAAAbb////G////AQAAAAAAAAAAACJAASsAAAATAAAACUsAAAAcAAAAHAAAAAEtAAAAEgAAAP8AAAAAAAAAAAAAIkAAAAG0////xv///wEAAAAAAAAAAAAiQAEuAAAAEwAAAAlNAAAAEAAAABAAAAABMAAAABIAAAD/AAAAAAAAAAAAACJAAAABsv///8b///8BAAAAAAAAAAAAIkABMQAAABMAAAAJTwAAAH0AAAB9AAAAATMAAAASAAAA/wAAAAAAAAAAAAAiQAAAAbD////G////AQAAAAAAAAAAACJAATQAAAATAAAACVEAAAAoAAAAKAAAAAE2AAAAEgAAAP8AAAAAAAAAAAAAIkAAAAGu////xv///wEAAAAAAAAAAAAiQAE3AAAAEwAAAAlTAAAAPAAAADwAAAAHOwAAAAABAAAAAAI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1PBz0AAAAAAQAAAAABAAAECklua1BvaW50VjECAA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NaQc/AAAAAAEAAAAAAQAABApJbmtQb2ludFYxAgA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1MB0EAAAAAAQAAABAAAAAECklua1BvaW50VjECAAAACVADAAAJUQMAAAlSAwAACVMDAAAJVAMAAAlVAwAACVYDAAAJVwMAAAlYAwAACVkDAAAJWgMAAAlbAwAACVwDAAAJXQMAAAleAwAACV8DAAAHQwAAAAABAAAAIAAAAAQKSW5rUG9pbnRWMQIAAAAJYAMAAAlhAwAACWIDAAAJYwMAAAlkAwAACWUDAAAJZgMAAAlnAwAACWgDAAAJaQMAAAlqAwAACWsDAAAJbAMAAAltAwAACW4DAAAJbwMAAAlwAwAACXEDAAAJcgMAAAlzAwAACXQDAAAJdQMAAA0KB0UAAAAAAQAAAAABAAAECklua1BvaW50VjECAA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DW0HRwAAAAABAAAAIAAAAAQKSW5rUG9pbnRWMQIAAAAJCQQAAAkKBAAACQsEAAAJDAQAAAkNBAAACQ4EAAAJDwQAAAkQBAAACREEAAAJEgQAAAkTBAAACRQEAAAJFQQAAAkWBAAACRcEAAAJGAQAAAkZBAAACRoEAAAJGwQAAAkcBAAACR0EAAAJHgQAAAkfBAAACSAEAAAJIQQAAAkiBAAACSMEAAAJJAQAAAklBAAADQMHSQAAAAABAAAAIAAAAAQKSW5rUG9pbnRWMQIAAAAJJgQAAAknBAAACSgEAAAJKQQAAAkqBAAACSsEAAAJLAQAAAktBAAACS4EAAAJLwQAAAkwBAAACTEEAAAJMgQAAAkzBAAACTQEAAAJNQQAAAk2BAAACTcEAAAJOAQAAAk5BAAADQwHSwAAAAABAAAAIAAAAAQKSW5rUG9pbnRWMQIAAAAJOgQAAAk7BAAACTwEAAAJPQQAAAk+BAAACT8EAAAJQAQAAAlBBAAACUIEAAAJQwQAAAlEBAAACUUEAAAJRgQAAAlHBAAACUgEAAAJSQQAAAlKBAAACUsEAAAJTAQAAAlNBAAACU4EAAAJTwQAAAlQBAAACVEEAAAJUgQAAAlTBAAACVQEAAAJVQQAAA0EB00AAAAAAQAAABAAAAAECklua1BvaW50VjECAAAACVYEAAAJVwQAAAlYBAAACVkEAAAJWgQAAAlbBAAACVwEAAAJXQQAAAleBAAACV8EAAAJYAQAAAlhBAAACWIEAAAJYwQAAAlkBAAACWUEAAAHTwAAAAABAAAAgAAAAAQKSW5rUG9pbnRWMQIA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DQMHUQAAAAABAAAAQAAAAAQKSW5rUG9pbnRWMQIAAAAJ4wQAAAnkBAAACeUEAAAJ5gQAAAnnBAAACegEAAAJ6QQAAAnqBAAACesEAAAJ7AQAAAntBAAACe4EAAAJ7wQAAAnwBAAACfEEAAAJ8gQAAAnzBAAACfQEAAAJ9QQAAAn2BAAACfcEAAAJ+AQAAAn5BAAACfoEAAAJ+wQAAAn8BAAACf0EAAAJ/gQAAAn/BAAACQAFAAAJAQUAAAkCBQAACQMFAAAJBAUAAAkFBQAACQYFAAAJBwUAAAkIBQAACQkFAAAJCgUAAA0YB1MAAAAAAQAAAEAAAAAECklua1BvaW50VjECAA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DQQFVAAAAApJbmtQb2ludFYxBAAAAAFYAVkOUHJlc3N1cmVGYWN0b3IJVGltZVN0YW1wAAAAAAYGCxACAAAA1vurK3I1wT8wWuixM+ynPwAAAD8AAAAAAAAAAAFVAAAAVAAAANb7qytyNcE/RPWs+fx4qD8AAAA/TwAAAAAAAAABVgAAAFQAAACKXE200xrBP0T1rPn8eKg/AAAAP14AAAAAAAAAAVcAAABUAAAAPr3uPDUAwT9ckHFBxgWpPwAAAD9uAAAAAAAAAAFYAAAAVAAAAD697jw1AME/cCs2iY+SqT8AAAA/bgAAAAAAAAABWQAAAFQAAAA+ve48NQDBP4jG+tBYH6o/AAAAP30AAAAAAAAAAVoAAABUAAAAPr3uPDUAwT+cYb8YIqyqPwAAAD99AAAAAAAAAAFbAAAAVAAAAD697jw1AME/svyDYOs4qz8AAAA/jQAAAAAAAAABXAAAAFQAAAA+ve48NQDBP94yDfB9Uqw/AAAAP50AAAAAAAAAAV0AAABUAAAAPr3uPDUAwT8eBFvH2fitPwAAAD+dAAAAAAAAAAFeAAAAVAAAAPEdkMWW5cA/SjrkVmwSrz8AAAA/rAAAAAAAAAABXwAAAFQAAADxHZDFluXAP8UFGRdkXLA/AAAAP6wAAAAAAAAAAWAAAABUAAAA8R2QxZblwD9m7r8Cki+xPwAAAD+sAAAAAAAAAAFhAAAAVAAAAPEdkMWW5cA/B9dm7r8Csj8AAAA/rAAAAAAAAAABYgAAAFQAAADxHZDFluXAP6i/Ddrt1bI/AAAAP7wAAAAAAAAAAWMAAABUAAAA8R2QxZblwD9IqLTFG6mzPwAAAD+8AAAAAAAAAAFkAAAAVAAAAPEdkMWW5cA/6JBbsUl8tD8AAAA/ywAAAAAAAAABZQAAAFQAAADxHZDFluXAP4l5Ap13T7U/AAAAP8sAAAAAAAAAAWYAAABUAAAA8R2QxZblwD+fFMfkQNy1PwAAAD/bAAAAAAAAAAFnAAAAVAAAAPEdkMWW5cA/P/1t0G6vtj8AAAA/2wAAAAAAAAABaAAAAFQAAAA+ve48NQDBP9/lFLycgrc/AAAAP+oAAAAAAAAAAWkAAABUAAAAPr3uPDUAwT+BzrunylW4PwAAAD/qAAAAAAAAAAFqAAAAVAAAANb7qytyNcE/lmmA75PiuD8AAAA/+gAAAAAAAAABawAAAFQAAAAjmwqjEFDBP8GfCX8m/Lk/AAAAP/oAAAAAAAAAAWwAAABUAAAAbzppGq9qwT/t1ZIOuRW7PwAAAD8KAQAAAAAAAAFtAAAAVAAAALvZx5FNhcE/jb45+ubouz8AAAA/CgEAAAAAAAABbgAAAFQAAAAIeSYJ7J/BPy+n4OUUvLw/AAAAPxkBAAAAAAAAAW8AAABUAAAAoLfj9yjVwT/Pj4fRQo+9PwAAAD8ZAQAAAAAAAAFwAAAAVAAAAOxWQm/H78E/+8UQYdWovj8AAAA/KQEAAAAAAAABcQAAAFQAAACFlf9dBCXCP5mut0wDfL8/AAAAPykBAAAAAAAAAXIAAABUAAAAHtS8TEFawj+dSy+cmCfAPwAAAD85AQAAAAAAAAFzAAAAVAAAAGpzG8TfdMI/778Cki+RwD8AAAA/OQEAAAAAAAABdAAAAFQAAAC2Eno7fo/CP3kN5TWU18A/AAAAP0gBAAAAAAAAAXUAAABUAAAAArLYshyqwj8/NNaHxvrAPwAAAD9IAQAAAAAAAAF2AAAAVAAAAE9RNyq7xMI/BFvH2fgdwT8AAAA/WAEAAAAAAAABdwAAAFQAAACb8JWhWd/CPwRbx9n4HcE/AAAAP4cBAAAAAAAAAXgAAABUAAAA54/0GPj5wj8EW8fZ+B3BPwAAAD+WAQAAAAAAAAF5AAAAVAAAAOeP9Bj4+cI/yYG4KytBwT8AAAA/lgEAAAAAAAABegAAAFQAAAA0L1OQlhTDP8mBuCsrQcE/AAAAP6YBAAAAAAAAAXsAAABUAAAAGg1v9nFkwz/JgbgrK0HBPwAAAD+mAQAAAAAAAAF8AAAAVAAAAP/qilxNtMM/yYG4KytBwT8AAAA/tgEAAAAAAAABfQAAAFQAAAAwaAU6xx7EP8mBuCsrQcE/AAAAP8UBAAAAAAAAAX4AAABUAAAArYTejt+jxD/JgbgrK0HBPwAAAD/FAQAAAAAAAAF/AAAAVAAAAHdAFluWQ8U/yYG4KytBwT8AAAA/1QEAAAAAAAABgAAAAFQAAABB/E0nTePFP8mBuCsrQcE/AAAAP9UBAAAAAAAAAYEAAABUAAAACriF8wODxj/JgbgrK0HBPwAAAD/kAQAAAAAAAAGCAAAAVAAAADw1ANF97cY/yYG4KytBwT8AAAA/5AEAAAAAAAABgwAAAFQAAAC5UdkllnLHP8mBuCsrQcE/AAAAP/QBAAAAAAAAAYQAAABUAAAA0KxvaessyD/JgbgrK0HBPwAAAD/0AQAAAAAAAAGFAAAAVAAAAE7JSL4Dssg/yYG4KytBwT8AAAA/BAIAAAAAAAABhgAAAFQAAADL5SETHDfJP8mBuCsrQcE/AAAAPwQCAAAAAAAAAYcAAABUAAAASQL7ZzS8yT/JgbgrK0HBPwAAAD8TAgAAAAAAAAGIAAAAVAAAAHp/dUWuJso/yYG4KytBwT8AAAA/EwIAAAAAAAABiQAAAFQAAAD3m06axqvKP8mBuCsrQcE/AAAAPyMCAAAAAAAAAYoAAABUAAAAdLgn794wyz/JgbgrK0HBPwAAAD8jAgAAAAAAAAGLAAAAVAAAAPLUAET3tcs/yYG4KytBwT8AAAA/MwIAAAAAAAABjAAAAFQAAAAkUnshcSDMP8mBuCsrQcE/AAAAPzMCAAAAAAAAAY0AAABUAAAAVs/1/uqKzD/JgbgrK0HBPwAAAD9CAgAAAAAAAAGOAAAAVAAAADqtEWXG2sw/yYG4KytBwT8AAAA/UgIAAAAAAAABjwAAAFQAAABsKoxCQEXNP8mBuCsrQcE/AAAAP1ICAAAAAAAAAZAAAABUAAAAUAioqBuVzT/JgbgrK0HBPwAAAD9SAgAAAAAAAAGRAAAAVAAAADbmww735M0/yYG4KytBwT8AAAA/YQIAAAAAAAABkgAAAFQAAACyAp1jD2rOP8mBuCsrQcE/AAAAP2ECAAAAAAAAAZMAAABUAAAAmOC4yeq5zj/JgbgrK0HBPwAAAD9xAgAAAAAAAAGUAAAAVAAAAMpdM6dkJM8/yYG4KytBwT8AAAA/cQIAAAAAAAABlQAAAFQAAAD62q2E3o7PP8mBuCsrQcE/AAAAP4ECAAAAAAAAAZYAAABUAAAAvHvDbPsJ0D/JgbgrK0HBPwAAAD+BAgAAAAAAAAGXAAAAVAAAAPsJMJeHTNA/yYG4KytBwT8AAAA/kAIAAAAAAAABmAAAAFQAAACGN/s4sqnQP1TPms+Ph8E/AAAAP5ACAAAAAAAAAZkAAABUAAAAXQQlUnsh0T+kQ27FJvHBPwAAAD+gAgAAAAAAAAGaAAAAVAAAADXRTmtEmdE/ut4yDfB9wj8AAAA/oAIAAAAAAAABmwAAAFQAAAANnniEDRHSPwpTBgOH58I/AAAAP7ACAAAAAAAAAZwAAABUAAAA5GqindaI0j+WoOim6y3DPwAAAD+9AgAAAAAAAAGdAAAAVAAAAAjXKi4+G9M/5hS8nIKXwz8AAAA/zAIAAAAAAAABngAAAFQAAACF8wODVqDTP3BinkDn3cM/AAAAP8wCAAAAAAAAAZ8AAABUAAAAqV+ME74y1D/8r4DkSyTEPwAAAD/cAgAAAAAAAAGgAAAAVAAAANrcBvE3ndQ/wNZxNn5HxD8AAAA/3AIAAAAAAAABoQAAAFQAAAALWoHOsQfVP4b9YoiwasQ/AAAAP+sCAAAAAAAAAaIAAABUAAAApJg+ve481T+G/WKIsGrEPwAAAD/rAgAAAAAAAAGjAAAAVAAAAJaHTHDcZNU/hv1iiLBqxD8AAAA/+wIAAAAAAAABpAAAAFQAAADiJqvnen/VP4b9YoiwasQ/AAAAPwsDAAAAAAAAAaUAAABUAAAAL8YJXxma1T+G/WKIsGrEPwAAAD8LAwAAAAAAAAGmAAAAVAAAANUVuZpop9U/wNZxNn5HxD8AAAA/CwMAAAAAAAABpwAAAFQAAAB7ZWjWt7TVP8DWcTZ+R8Q/AAAAPxoDAAAAAAAAAagAAABUAAAAIbUXEgfC1T/A1nE2fkfEPwAAAD8aAwAAAAAAAAGpAAAAVAAAAMcEx01Wz9U//K+A5EskxD8AAAA/KgMAAAAAAAABqgAAAFQAAAC789QARPfVP/yvgORLJMQ/AAAAPzoDAAAAAAAAAasAAABUAAAAreLiszEf1j/8r4DkSyTEPwAAAD86AwAAAAAAAAGsAAAAVAAAAKDR8GYfR9Y//K+A5EskxD8AAAA/SQMAAAAAAAABrQAAAFQAAAA4EK5VXHzWP/yvgORLJMQ/AAAAP0kDAAAAAAAAAa4AAABUAAAAHe7JuzfM1j/8r4DkSyTEPwAAAD9ZAwAAAAAAAAGvAAAAVAAAALYsh6p0Adc/wNZxNn5HxD8AAAA/WQMAAAAAAAABsAAAAFQAAABOa0SZsTbXP4b9YoiwasQ/AAAAP2gDAAAAAAAAAbEAAABUAAAAM0lg/4yG1z9MJFTa4o3EPwAAAD9oAwAAAAAAAAGyAAAAVAAAAL52K6G349c/TCRU2uKNxD8AAAA/eAMAAAAAAAABswAAAFQAAACjVEcHkzPYPxFLRSwVscQ/AAAAP3gDAAAAAAAAAbQAAABUAAAALoISqb2Q2D8RS0UsFbHEPwAAAD+IAwAAAAAAAAG1AAAAVAAAABNgLg+Z4Ng/EUtFLBWxxD8AAAA/iAMAAAAAAAABtgAAAFQAAAD4PUp1dDDZPxFLRSwVscQ/AAAAP5cDAAAAAAAAAbcAAABUAAAAkHwHZLFl2T8RS0UsFbHEPwAAAD+XAwAAAAAAAAG4AAAAVAAAAHVaI8qMtdk/EUtFLBWxxD8AAAA/pwMAAAAAAAABuQAAAFQAAABoSTF9et3ZPxFLRSwVscQ/AAAAP6cDAAAAAAAAAboAAABUAAAAAIjua7cS2j8RS0UsFbHEPwAAAD+3AwAAAAAAAAG7AAAAVAAAAJnGq1r0R9o/EUtFLBWxxD8AAAA/twMAAAAAAAABvAAAAFQAAAAzBWlJMX3aPxFLRSwVscQ/AAAAP8YDAAAAAAAAAb0AAABUAAAAy0MmOG6y2j8RS0UsFbHEPwAAAD/WAwAAAAAAAAG+AAAAVAAAAArSkmL69No/EUtFLBWxxD8AAAA/1gMAAAAAAAABvwAAAFQAAADvr67I1UTbPxFLRSwVscQ/AAAAP9YDAAAAAAAAAcAAAABUAAAA1I3KLrGU2z8RS0UsFbHEPwAAAD/lAwAAAAAAAAHBAAAAVAAAAF+7ldDb8ds/1nE2fkfUxD8AAAA/5QMAAAAAAAABwgAAAFQAAAA2iL/ppGncPyfmCXTePcU/AAAAP/UDAAAAAAAAAcMAAABUAAAAZwU6xx7U3D/sDPvFEGHFPwAAAD/1AwAAAAAAAAHEAAAAVAAAAJiCtKSYPt0/PYHOu6fKxT8AAAA/BQQAAAAAAAABxQAAAFQAAABvT969YbbdPwKovw3a7cU/AAAAPwUEAAAAAAAAAcYAAABUAAAAocxYm9sg3j9THJMDcVfGPwAAAD8UBAAAAAAAAAHHAAAAVAAAAHmZgrSkmN4/F0OEVaN6xj8AAAA/FAQAAAAAAAAByAAAAFQAAAC5J+/eMNveP6OQZvkHwcY/AAAAPyQEAAAAAAAAAckAAABUAAAAnQULRQwr3z9ot1dLOuTGPwAAAD8kBAAAAAAAAAHKAAAAVAAAADVEyDNJYN8/aLdXSzrkxj8AAAA/NAQAAAAAAAABywAAAFQAAAApM9bmNojfP2i3V0s65MY/AAAAP0MEAAAAAAAAAcwAAABUAAAAddI0XtWi3z9ot1dLOuTGPwAAAD9DBAAAAAAAAAHNAAAAVAAAABsi5JkksN8/aLdXSzrkxj8AAAA/QwQAAAAAAAABzgAAAFQAAADBcZPVc73fP2i3V0s65MY/AAAAP1MEAAAAAAAAAc8AAABUAAAAZ8FCEcPK3z9ot1dLOuTGPwAAAD9TBAAAAAAAAAHQAAAAVAAAAA0R8kwS2N8/aLdXSzrkxj8AAAA/cgQAAAAAAAAB0QAAAFQAAACzYKGIYeXfP2i3V0s65MY/AAAAP4IEAAAAAAAAAdIAAABUAAAAWbBQxLDy3z+jkGb5B8HGPwAAAD+RBAAAAAAAAAHTAAAAVAAAAP///////98/3Wl1p9Wdxj8AAAA/kQQAAAAAAAAB1AAAAFQAAADTp9edpwbgP91pdafVncY/AAAAP6EEAAAAAAAAAdUAAABUAAAA06fXnacG4D8XQ4RVo3rGPwAAAD+xBAAAAAAAAAHWAAAAVAAAAKZPrztPDeA/F0OEVaN6xj8AAAA/sQQAAAAAAAAB1wAAAFQAAAB594bZ9hPgPxdDhFWjesY/AAAAP8AEAAAAAAAAAdgAAABUAAAATJ9ed54a4D8XQ4RVo3rGPwAAAD/ABAAAAAAAAAHZAAAAVAAAAPPuDbPtJ+A/F0OEVaN6xj8AAAA/0AQAAAAAAAAB2gAAAFQAAADGluVQlS7gP1MckwNxV8Y/AAAAP+kEAAAAAAAAAdsAAABUAAAAmT697jw14D+N9aGxPjTGPwAAAD/5BAAAAAAAAAHcAAAAVAAAAGzmlIzkO+A/x86wXwwRxj8AAAA/+QQAAAAAAAAB3QAAAFQAAAASNkTIM0ngPwKovw3a7cU/AAAAPwkFAAAAAAAAAd4AAABUAAAA5d0bZttP4D8CqL8N2u3FPwAAAD8JBQAAAAAAAAHfAAAAVAAAALiF8wODVuA/PYHOu6fKxT8AAAA/GAUAAAAAAAAB4AAAAFQAAACLLcuhKl3gPz2BzrunysU/AAAAPxgFAAAAAAAAAeEAAABUAAAAXtWiP9Jj4D93Wt1pdafFPwAAAD8oBQAAAAAAAAHiAAAAVAAAADF9et15auA/d1rdaXWnxT8AAAA/KAUAAAAAAAAB4wAAAFQAAADXzCkZyXfgP7Iz7BdDhMU/AAAAPzgFAAAAAAAAAeQAAABUAAAAJGyIkGeS4D/sDPvFEGHFPwAAAD84BQAAAAAAAAHlAAAAVAAAAHAL5wcGreA/7Az7xRBhxT8AAAA/RwUAAAAAAAAB5gAAAFQAAABj+vS689TgP+wM+8UQYcU/AAAAP0cFAAAAAAAAAecAAABUAAAAzuCJR9gQ4T9hvxgirBrFPwAAAD9XBQAAAAAAAAHoAAAAVAAAAA1v9nFkU+E/Yb8YIqwaxT8AAAA/VwUAAAAAAAAB6QAAAFQAAAB5VYv+SI/hP5yYJ9B598Q/AAAAP2YFAAAAAAAAAeoAAABUAAAA5Tsgiy3L4T/WcTZ+R9TEPwAAAD9mBQAAAAAAAAHrAAAAVAAAAH163XlqAOI/1nE2fkfUxD8AAAA/dgUAAAAAAAAB7AAAAFQAAABwaessWCjiP9ZxNn5H1MQ/AAAAP4YFAAAAAAAAAe0AAABUAAAA6GByBk884j/WcTZ+R9TEPwAAAD+GBQAAAAAAAAHuAAAAVAAAAGJY+d9FUOI/EUtFLBWxxD8AAAA/hgUAAAAAAAAB7wAAAFQAAAA1ANF97VbiPxFLRSwVscQ/AAAAP5UFAAAAAAAAAfAAAABUAAAACKioG5Vd4j9MJFTa4o3EPwAAAD+1BQAAAAAAAAHxAAAAVAAAAK/3V1fkauI/TCRU2uKNxD8AAAA/xAUAAAAAAAAB8gAAAFQAAABVRweTM3jiP4b9YoiwasQ/AAAAP9QFAAAAAAAAAfMAAABUAAAAzT6ObCqM4j/A1nE2fkfEPwAAAD/jBQAAAAAAAAH0AAAAVAAAAEc2FUYhoOI//K+A5EskxD8AAAA/4wUAAAAAAAAB9QAAAFQAAADgdNI0XtXiP/yvgORLJMQ/AAAAP/MFAAAAAAAAAfYAAABUAAAApgu4hfMD4z/8r4DkSyTEPwAAAD/zBQAAAAAAAAH3AAAAVAAAAJj6xTjhK+M//K+A5EskxD8AAAA/AwYAAAAAAAAB+AAAAFQAAADXiDJjbW7jP4b9YoiwasQ/AAAAPwMGAAAAAAAAAfkAAABUAAAAQm/H71Gq4z+G/WKIsGrEPwAAAD8SBgAAAAAAAAH6AAAAVAAAAIH9Mxre7OM/TCRU2uKNxD8AAAA/EgYAAAAAAAAB+wAAAFQAAABz7EHNyxTkP0wkVNrijcQ/AAAAPyIGAAAAAAAAAfwAAABUAAAAkzN44hE25D9MJFTa4o3EPwAAAD8iBgAAAAAAAAH9AAAAVAAAAAwr/7sISuQ/TCRU2uKNxD8AAAA/MgYAAAAAAAAB/gAAAFQAAACGIoaV/13kP0wkVNrijcQ/AAAAPzIGAAAAAAAAAf8AAABUAAAALHI10U5r5D9MJFTa4o3EPwAAAD9BBgAAAAAAAAEAAQAAVAAAAP4ZDW/2ceQ/TCRU2uKNxD8AAAA/UQYAAAAAAAABAQEAAFQAAAD+GQ1v9nHkP4b9YoiwasQ/AAAAP2AGAAAAAAAAAQIBAABUAAAApGm8qkV/5D+G/WKIsGrEPwAAAD9wBgAAAAAAAAEDAQAAVAAAAHgRlEjtheQ/hv1iiLBqxD8AAAA/cAYAAAAAAAABBAEAAFQAAAAeYUOEPJPkP8DWcTZ+R8Q/AAAAP4AGAAAAAAAAAQUBAABUAAAAxLDyv4ug5D/8r4DkSyTEPwAAAD+ABgAAAAAAAAEGAQAAVAAAABFQUTcqu+Q//K+A5EskxD8AAAA/jwYAAAAAAAABBwEAAFQAAADW5jaIv+nkPzaJj5IZAcQ/AAAAP48GAAAAAAAAAQgBAABUAAAAT969Ybb95D82iY+SGQHEPwAAAD+fBgAAAAAAAAEJAQAAVAAAAMnVRDutEeU/NomPkhkBxD8AAAA/nwYAAAAAAAABCgEAAFQAAAAVdaOySyzlP6w7re60usM/AAAAP68GAAAAAAAAAQsBAABUAAAAvMRS7po55T/mFLycgpfDPwAAAD+vBgAAAAAAAAEMAQAAVAAAADS82ceRTeU/WsfZ+B1Rwz8AAAA/vgYAAAAAAAABDQEAAFQAAABUAxDd127lP9B591S5CsM/AAAAP74GAAAAAAAAAQ4BAABUAAAAzfqWts6C5T+ABSRfIqHCPwAAAD/OBgAAAAAAAAEPAQAAVAAAAO1BzcsUpOU/9bdBu71awj8AAAA/zgYAAAAAAAABEAEAAFQAAAA54StDs77lPzCRUGmLN8I/AAAAP90GAAAAAAAAAREBAABUAAAAhYCKulHZ5T/fHH1z9M3BPwAAAD/dBgAAAAAAAAESAQAAVAAAACzQOfag5uU/GvaLIcKqwT8AAAA/7QYAAAAAAAABEwEAAFQAAAB4b5htPwHmP4+oqX1dZME/AAAAP/0GAAAAAAAAARQBAABUAAAA8GYfRzYV5j8EW8fZ+B3BPwAAAD/9BgAAAAAAAAEVAQAAVAAAAGpepiAtKeY/PzTWh8b6wD8AAAA//QYAAAAAAAABFgEAAFQAAACJpdw1c0rmP3kN5TWU18A/AAAAP/0GAAAAAAAAARcBAABUAAAAA51jD2pe5j+z5vPjYbTAPwAAAD/9BgAAAAAAAAEYAQAAVAAAAHuU6uhgcuY/KZkRQP1twD8AAAA/DQcAAAAAAAABGQEAAFQAAABug/ibTprmP51LL5yYJ8A/AAAAPx0HAAAAAAAAARoBAABUAAAABsK1iovP5j/ZJD5KZgTAPwAAAD8dBwAAAAAAAAEbAQAAVAAAAM1Ym9sg/uY/JfyZ8GfCvz8AAAA/HQcAAAAAAAABHAEAAFQAAADrn9HwZh/nPw9h1aieNb8/AAAAPywHAAAAAAAAAR0BAABUAAAAk++ALLYs5z8PYdWonjW/PwAAAD88BwAAAAAAAAEeAQAAVAAAAGWXWMpdM+c/hRPzBDrvvj8AAAA/PAcAAAAAAAABHwEAAFQAAAA5PzBoBTrnP/vFEGHVqL4/AAAAP0sHAAAAAAAAASABAABUAAAAOT8waAU65z9veC69cGK+PwAAAD9LBwAAAAAAAAEhAQAAVAAAAAvnBwatQOc/b3guvXBivj8AAAA/WwcAAAAAAAABIgEAAFQAAAAL5wcGrUDnP1ndaXWn1b0/AAAAP1sHAAAAAAAAASMBAABUAAAAC+cHBq1A5z/Pj4fRQo+9PwAAAD9rBwAAAAAAAAEkAQAAVAAAAAvnBwatQOc/ufTCiXkCvT8AAAA/egcAAAAAAAABJQEAAFQAAAAL5wcGrUDnPy+n4OUUvLw/AAAAP3oHAAAAAAAAASYBAABUAAAAC+cHBq1A5z+jWf5BsHW8PwAAAD+KBwAAAAAAAAEnAQAAVAAAAAvnBwatQOc/GQwcnksvvD8AAAA/igcAAAAAAAABKAEAAFQAAAAL5wcGrUDnP42+Ofrm6Ls/AAAAP5oHAAAAAAAAASkBAABUAAAAC+cHBq1A5z8DcVdWgqK7PwAAAD+aBwAAAAAAAAEqAQAAVAAAADk/MGgFOuc/YYiwalTPuj8AAAA/qQcAAAAAAAABKwEAAFQAAABll1jKXTPnP9c6zsbviLo/AAAAP6kHAAAAAAAAASwBAABUAAAAZZdYyl0z5z9L7esii0K6PwAAAD+5BwAAAAAAAAEtAQAAVAAAAGWXWMpdM+c/qwRFN11vuT8AAAA/yAcAAAAAAAABLgEAAFQAAABll1jKXTPnP4HOu6fKVbg/AAAAP8gHAAAAAAAAAS8BAABUAAAAZZdYyl0z5z/KSlB00/W2PwAAAD/IBwAAAAAAAAEwAQAAVAAAAGWXWMpdM+c/nxTH5EDctT8AAAA/2AcAAAAAAAABMQEAAFQAAABll1jKXTPnP+iQW7FJfLQ/AAAAP9gHAAAAAAAAATIBAABUAAAAZZdYyl0z5z/S9ZZpgO+zPwAAAD/oBwAAAAAAAAEzAQAAVAAAAGWXWMpdM+c/Mg3wfVIcsz8AAAA/6AcAAAAAAAABNAEAAFQAAACT74AstiznPwfXZu6/ArI/AAAAP/cHAAAAAAAAATUBAABUAAAAv0epjg4m5z/xO6Km9nWxPwAAAD/3BwAAAAAAAAE2AQAAVAAAAOuf0fBmH+c/26DdXi3psD8AAAA/BwgAAAAAAAABNwEAAFQAAAAZ+PlSvxjnP8UFGRdkXLA/AAAAPwcIAAAAAAAAATgBAABUAAAARVAitRcS5z9e1aieNZ+vPwAAAD8XCAAAAAAAAAE5AQAAVAAAAJ8Ac3nIBOc/CmmWfxBsrT8AAAA/FwgAAAAAAAABOgEAAFQAAAD5sMM9effmP94yDfB9Uqw/AAAAPyYIAAAAAAAAATsBAABUAAAANBre7OPI5j9ckHFBxgWpPwAAAD82CAAAAAAAAAE8AQAAVAAAAOh6f3VFruY/Gr8jampfpz8AAAA/NggAAAAAAAABPQEAAFQAAABug/ibTprmP/CImtrXRaY/AAAAP0UIAAAAAAAAAT4BAABUAAAAIuSZJLB/5j/EUhFLRSylPwAAAD9FCAAAAAAAAAE/AQAAVAAAAKnsEku5a+Y/goHDc+mFoz8AAAA/VQgAAAAAAAABQAEAAFQAAABdTbTTGlHmP1ZLOuRWbKI/AAAAP2UIAAAAAAAAAUEBAABUAAAAt/0EmMtD5j8sFbFUxFKhPwAAAD9lCAAAAAAAAAFCAQAAVAAAABCuVVx8NuY/AN8nxTE5oD8AAAA/ZQgAAAAAAAABQwEAAFQAAABqXqYgLSnmP9WHxvrQWJ8/AAAAP3QIAAAAAAAAAUQBAABUAAAAxA735N0b5j9T5SpMGQycPwAAAD90CAAAAAAAAAFFAQAAVAAAAB6/R6mODuY/J6+hvIbymj8AAAA/hAgAAAAAAAABRgEAAFQAAAB4b5htPwHmP9FCj51hv5g/AAAAP5QIAAAAAAAAAUcBAABUAAAApMfAz5f65T+nDAYOz6WXPwAAAD+UCAAAAAAAAAFIAQAAVAAAANIf6THw8+U/e9Z8fjyMlj8AAAA/owgAAAAAAAABSQEAAFQAAAAs0Dn2oOblP0+g8+6pcpU/AAAAP6MIAAAAAAAAAUoBAABUAAAAhYCKulHZ5T8jampfF1mUPwAAAD+zCAAAAAAAAAFLAQAAVAAAAN8w234CzOU/+TPhz4Q/kz8AAAA/swgAAAAAAAABTAEAAFQAAAA54StDs77lP/kz4c+EP5M/AAAAP8IIAAAAAAAAAU0BAABUAAAA7UHNyxSk5T+hx86wXwyRPwAAAD/CCAAAAAAAAAFOAQAAVAAAAKCiblR2ieU/ocfOsF8MkT8AAAA/0ggAAAAAAAABTwEAAFQAAAAnq+d6f3XlP+oii0Ka5Y8/AAAAP9IIAAAAAAAAAVABAABUAAAArrNgoYhh5T/qIotCmuWPPwAAAD/iCAAAAAAAAAFRAQAAVAAAADS82ceRTeU/6iKLQprljz8AAAA/4ggAAAAAAAABUgEAAFQAAACObCqMQkDlP+oii0Ka5Y8/AAAAP/EIAAAAAAAAAVMBAABUAAAAFXWjskss5T/qIotCmuWPPwAAAD/xCAAAAAAAAAFUAQAAVAAAAJx9HNlUGOU/6iKLQprljz8AAAA/AQkAAAAAAAABVQEAAFQAAAD2LW2dBQvlP+oii0Ka5Y8/AAAAPwEJAAAAAAAAAVYBAABUAAAAfTbmww735D+hx86wXwyRPwAAAD8BCQAAAAAAAAFXAQAAVAAAAAM/X+oX4+Q/zf1XQPIlkj8AAAA/AQkAAAAAAAABWAEAAFQAAACJR9gQIc/kP839V0DyJZI/AAAAPxAJAAAAAAAAAVkBAABUAAAAl1jKXTOn5D/5M+HPhD+TPwAAAD8QCQAAAAAAAAFaAQAAVAAAAB5hQ4Q8k+Q/T6Dz7qlylT8AAAA/IAkAAAAAAAABWwEAAFQAAAD+GQ1v9nHkP3vWfH48jJY/AAAAPyAJAAAAAAAAAVwBAABUAAAAsnqu91dX5D+nDAYOz6WXPwAAAD8vCQAAAAAAAAFdAQAAVAAAAGbbT4C5POQ/0UKPnWG/mD8AAAA/LwkAAAAAAAABXgEAAFQAAABHlBlrcxvkP9FCj51hv5g/AAAAPz8JAAAAAAAAAV8BAABUAAAAVKULuIXz4z/RQo+dYb+YPwAAAD8/CQAAAAAAAAFgAQAAVAAAAI4OJmfwxOM/+3gYLfTYmT8AAAA/TwkAAAAAAAABYQEAAFQAAAD2z2h4s4/jPyevobyG8po/AAAAP08JAAAAAAAAAWIBAABUAAAAi+nT685T4z9T5SpMGQycPwAAAD9eCQAAAAAAAAFjAQAAVAAAAPKqFv2RHuM/fxu026slnT8AAAA/XgkAAAAAAAABZAEAAFQAAACGxIFwreLiP38btNurJZ0/AAAAP24JAAAAAAAAAWUBAABUAAAAc449qHmZ4j+pUT1rPj+ePwAAAD9uCQAAAAAAAAFmAQAAVAAAAAioqBuVXeI/AN8nxTE5oD8AAAA/fgkAAAAAAAABZwEAAFQAAADKGTzxCBviPwDfJ8UxOaA/AAAAP40JAAAAAAAAAWgBAABUAAAAMdt+Aszl4T8WeuwM+8WgPwAAAD+NCQAAAAAAAAFpAQAAVAAAAGxEmbE2t+E/LBWxVMRSoT8AAAA/nQkAAAAAAAABagEAAFQAAAB5VYv+SI/hP0KwdZyN36E/AAAAP50JAAAAAAAAAWsBAABUAAAAhmZ9S1tn4T9CsHWcjd+hPwAAAD+dCQAAAAAAAAFsAQAAVAAAAJR3b5htP+E/Vks65FZsoj8AAAA/rAkAAAAAAAABbQEAAFQAAABH2BAhzyThP1ZLOuRWbKI/AAAAP6wJAAAAAAAAAW4BAABUAAAA+ziyqTAK4T9s5v4rIPmiPwAAAD+8CQAAAAAAAAFvAQAAVAAAAFXpAm7h/OA/bOb+KyD5oj8AAAA/zAkAAAAAAAABcAEAAFQAAADc8XuU6ujgP2zm/isg+aI/AAAAP8wJAAAAAAAAAXEBAABUAAAANqLMWJvb4D9s5v4rIPmiPwAAAD/bCQAAAAAAAAFyAQAAVAAAALyqRX+kx+A/bOb+KyD5oj8AAAA/2wkAAAAAAAABcwEAAFQAAABwC+cHBq3gP2zm/isg+aI/AAAAP+sJAAAAAAAAAXQBAABUAAAAUcSw8r+L4D9s5v4rIPmiPwAAAD/rCQAAAAAAAAF1AQAAVAAAAIsty6EqXeA/Vks65FZsoj8AAAA/+wkAAAAAAAABdgEAAFQAAADGluVQlS7gPywVsVTEUqE/AAAAP/sJAAAAAAAAAXcBAABUAAAAWbBQxLDy3z8WeuwM+8WgPwAAAD8KCgAAAAAAAAF4AQAAVAAAAM+ChSKGld8/AN8nxTE5oD8AAAA/CgoAAAAAAAABeQEAAFQAAADppGm8qkXfPwDfJ8UxOaA/AAAAPxoKAAAAAAAAAXoBAABUAAAABcdNVs/13j8A3yfFMTmgPwAAAD8aCgAAAAAAAAF7AQAAVAAAAGuIkGeSwN4/AN8nxTE5oD8AAAA/KQoAAAAAAAABfAEAAFQAAAB5mYK0pJjePwDfJ8UxOaA/AAAAPykKAAAAAAAAAX0BAABUAAAAK/ojPQZ+3j8A3yfFMTmgPwAAAD85CgAAAAAAAAF+AQAAVAAAADkLFooYVt4/AN8nxTE5oD8AAAA/OQoAAAAAAAABfwEAAFQAAABHHAjXKi7ePwDfJ8UxOaA/AAAAP0kKAAAAAAAAAYABAABUAAAAVS36Iz0G3j8A3yfFMTmgPwAAAD9JCgAAAAAAAAGBAQAAVAAAABWfjfmww90/AN8nxTE5oD8AAAA/WAoAAAAAAAABggEAAFQAAADXECHPJIHdPwDfJ8UxOaA/AAAAP1gKAAAAAAAAAYMBAABUAAAATONVLfoj3T8WeuwM+8WgPwAAAD9oCgAAAAAAAAGEAQAAVAAAAMG1iovPxtw/FnrsDPvFoD8AAAA/eAoAAAAAAAABhQEAAFQAAADq6GByBk/cPxZ67Az7xaA/AAAAP3gKAAAAAAAAAYYBAABUAAAAxnzY4Z682z8WeuwM+8WgPwAAAD94CgAAAAAAAAGHAQAAVAAAAKMQUFE3Kts/AN8nxTE5oD8AAAA/hwoAAAAAAAABiAEAAFQAAAB/pMfAz5faP9WHxvrQWJ8/AAAAP4cKAAAAAAAAAYkBAABUAAAAptedpwYg2j9/G7TbqyWdPwAAAD+XCgAAAAAAAAGKAQAAVAAAAINrFRefjdk/U+UqTBkMnD8AAAA/pgoAAAAAAAABiwEAAFQAAACsnuv91RXZP9FCj51hv5g/AAAAP6YKAAAAAAAAAYwBAABUAAAA1NHB5Aye2D+nDAYOz6WXPwAAAD+2CgAAAAAAAAGNAQAAVAAAAO/zpX4xTtg/e9Z8fjyMlj8AAAA/tgoAAAAAAAABjgEAAFQAAAAYJ3xlaNbXP0+g8+6pcpU/AAAAP9AKAAAAAAAAAY8BAABUAAAA2ZgPO9yT1z8jampfF1mUPwAAAD/gCgAAAAAAAAGQAQAAVAAAAE5rRJmxNtc/zf1XQPIlkj8AAAA/4AoAAAAAAAABkQEAAFQAAABpjSgz1ubWP839V0DyJZI/AAAAP+8KAAAAAAAAAZIBAABUAAAA0U5rRJmx1j/N/VdA8iWSPwAAAD/vCgAAAAAAAAGTAQAAVAAAADgQrlVcfNY/ocfOsF8MkT8AAAA//woAAAAAAAABlAEAAFQAAACg0fBmH0fWP6HHzrBfDJE/AAAAP/8KAAAAAAAAAZUBAABUAAAAYUOEPJME1j+hx86wXwyRPwAAAD8PCwAAAAAAAAGWAQAAVAAAACG1FxIHwtU/6iKLQprljz8AAAA/HgsAAAAAAAABlwEAAFQAAACWh0xw3GTVP+oii0Ka5Y8/AAAAPx4LAAAAAAAAAZgBAABUAAAAC1qBzrEH1T/qIotCmuWPPwAAAD8eCwAAAAAAAAGZAQAAVAAAACZ8ZWjWt9Q/6iKLQprljz8AAAA/LgsAAAAAAAABmgEAAFQAAABBnkkC+2fUP5K2eCN1so0/AAAAPz0LAAAAAAAAAZsBAABUAAAAAxDd124l1D+StngjdbKNPwAAAD89CwAAAAAAAAGcAQAAVAAAAB4ywXGT1dM/krZ4I3WyjT8AAAA/TQsAAAAAAAABnQEAAFQAAADfo1RHB5PTPz5KZgRQf4s/AAAAP00LAAAAAAAAAZ4BAABUAAAA+sU44StD0z/m3VPlKkyJPwAAAD9dCwAAAAAAAAGfAQAAVAAAABXoHHtQ89I/jnFBxgUZhz8AAAA/XQsAAAAAAAABoAEAAFQAAACKulHZJZbSPzYFL6fg5YQ/AAAAP2wLAAAAAAAAAaEBAABUAAAAWT3X+6sr0j/imByIu7KCPwAAAD9sCwAAAAAAAAGiAQAAVAAAACjAXB4ywdE/jiwKaZZ/gD8AAAA/fAsAAAAAAAABowEAAFQAAABP8zIFaUnRP44sCmmWf4A/AAAAP3wLAAAAAAAAAaQBAABUAAAAxMVnYz7s0D9sgO+T4ph8PwAAAD+MCwAAAAAAAAGlAQAAVAAAAJRI7YXEgdA/bIDvk+KYfD8AAAA/jAsAAAAAAAABpgEAAFQAAAAIGyLkmSTQPwzPpRdOzHM/AAAAP5sLAAAAAAAAAacBAABUAAAARnoM/Hypzz8Mz6UXTsxzPwAAAD+bCwAAAAAAAAGoAQAAVAAAAMpdM6dkJM8/DM+lF07Mcz8AAAA/qwsAAAAAAAABqQEAAFQAAACY4LjJ6rnOPwzPpRdOzHM/AAAAP6sLAAAAAAAAAaoBAABUAAAAsgKdYw9qzj8Mz6UXTsxzPwAAAD+6CwAAAAAAAAGrAQAAVAAAAM4kgf0zGs4/DM+lF07Mcz8AAAA/ugsAAAAAAAABrAEAAFQAAADqRmWXWMrNPwzPpRdOzHM/AAAAP8oLAAAAAAAAAa0BAABUAAAAUAioqBuVzT8Mz6UXTsxzPwAAAD/KCwAAAAAAAAGuAQAAVAAAAGwqjEJARc0/DM+lF07Mcz8AAAA/2gsAAAAAAAABrwEAAFQAAADU685TAxDNPwzPpRdOzHM/AAAAP9oLAAAAAAAAAbABAABUAAAAOq0RZcbazD+8p8pVmDJ4PwAAAD/pCwAAAAAAAAGxAQAAVAAAAKJuVHaJpcw/vKfKVZgyeD8AAAA/6QsAAAAAAAABsgEAAFQAAAAKMJeHTHDMP7ynylWYMng/AAAAP/kLAAAAAAAAAbMBAABUAAAAvpA4EK5VzD+8p8pVmDJ4PwAAAD/5CwAAAAAAAAG0AQAAVAAAACRSeyFxIMw/vKfKVZgyeD8AAAA/CQwAAAAAAAABtQEAAFQAAACKE74yNOvLP7ynylWYMng/AAAAPwkMAAAAAAAAAbYBAABUAAAAPnRfu5XQyz+8p8pVmDJ4PwAAAD8YDAAAAAAAAAG3AQAAVAAAAPLUAET3tcs/bIDvk+KYfD8AAAA/KAwAAAAAAAABuAEAAFQAAACmNaLMWJvLP2yA75PimHw/AAAAPzcMAAAAAAAAAbkBAABUAAAAWpZDVbqAyz9sgO+T4ph8PwAAAD83DAAAAAAAAAG6AQAAVAAAAA735N0bZss/jiwKaZZ/gD8AAAA/NwwAAAAAAAABuwEAAFQAAAB0uCfv3jDLP44sCmmWf4A/AAAAP0cMAAAAAAAAAbwBAABUAAAAKBnJd0AWyz/imByIu7KCPwAAAD9XDAAAAAAAAAG9AQAAVAAAANx5agCi+8o/4pgciLuygj8AAAA/ZgwAAAAAAAABvgEAAFQAAACr/O8iKJHKPzYFL6fg5YQ/AAAAP2YMAAAAAAAAAb8BAABUAAAAxh7UvExByj+OcUHGBRmHPwAAAD9mDAAAAAAAAAHAAQAAVAAAAOFAuFZx8ck/5t1T5SpMiT8AAAA/dgwAAAAAAAABwQEAAFQAAAD8YpzwlaHJP+bdU+UqTIk/AAAAP3YMAAAAAAAAAcIBAABUAAAAZCTfAVlsyT8+SmYEUH+LPwAAAD+GDAAAAAAAAAHDAQAAVAAAAMvlIRMcN8k/PkpmBFB/iz8AAAA/lQwAAAAAAAABxAEAAFQAAAAzp2Qk3wHJP5K2eCN1so0/AAAAP5UMAAAAAAAAAcUBAABUAAAATslIvgOyyD/qIotCmuWPPwAAAD+lDAAAAAAAAAHGAQAAVAAAAGnrLFgoYsg/6iKLQprljz8AAAA/pQwAAAAAAAABxwEAAFQAAACEDRHyTBLIP6HHzrBfDJE/AAAAP7QMAAAAAAAAAcgBAABUAAAA685TAxDdxz+hx86wXwyRPwAAAD+0DAAAAAAAAAHJAQAAVAAAAAXxN500jcc/ocfOsF8MkT8AAAA/xAwAAAAAAAABygEAAFQAAABtsnqu91fHP6HHzrBfDJE/AAAAP8QMAAAAAAAAAcsBAABUAAAAIBMcN1k9xz+hx86wXwyRPwAAAD/UDAAAAAAAAAHMAQAAVAAAANRzvb+6Isc/ocfOsF8MkT8AAAA/1AwAAAAAAAABzQEAAFQAAAA8NQDRfe3GP839V0DyJZI/AAAAP+MMAAAAAAAAAc4BAABUAAAA75WhWd/Sxj/N/VdA8iWSPwAAAD/jDAAAAAAAAAHPAQAAVAAAAKP2QuJAuMY/+TPhz4Q/kz8AAAA/8wwAAAAAAAAB0AEAAFQAAAC+GCd8ZWjGP/kz4c+EP5M/AAAAP/MMAAAAAAAAAdEBAABUAAAA2ToLFooYxj/5M+HPhD+TPwAAAD8DDQAAAAAAAAHSAQAAVAAAAPRc76+uyMU/+TPhz4Q/kz8AAAA/Aw0AAAAAAAAB0wEAAFQAAAAQf9NJ03jFP/kz4c+EP5M/AAAAPxINAAAAAAAAAdQBAABUAAAAK6G34/coxT/5M+HPhD+TPwAAAD8iDQAAAAAAAAHVAQAAVAAAAJJi+vS688Q/+TPhz4Q/kz8AAAA/Ig0AAAAAAAAB1gEAAFQAAABGw5t9HNnEP/kz4c+EP5M/AAAAPzENAAAAAAAAAdcBAABUAAAARsObfRzZxD8jampfF1mUPwAAAD+ADQAAAAAAAAHYAQAAVAAAAPkjPQZ+vsQ/I2pqXxdZlD8AAAA/jw0AAAAAAAAB2QEAAFQAAAD5Iz0Gfr7EP0+g8+6pcpU/AAAAP58NAAAAAAAAAdoBAABUAAAArYTejt+jxD9PoPPuqXKVPwAAAD+fDQAAAAAAAAHbAQAAVAAAAK2E3o7fo8Q/e9Z8fjyMlj8AAAA/rg0AAAAAAAAB3AEAAFQAAABh5X8XQYnEP6cMBg7PpZc/AAAAP74NAAAAAAAAAd0BAABUAAAAYeV/F0GJxD/RQo+dYb+YPwAAAD/dDQAAAAAAAAHeAQAAVAAAABVGIaCibsQ/0UKPnWG/mD8AAAA/7Q0AAAAAAAAB3wEAAFQAAAAVRiGgom7EP/t4GC302Jk/AAAAP/0NAAAAAAAAAeABAABUAAAAFUYhoKJuxD8nr6G8hvKaPwAAAD8cDgAAAAAAAAHhAQAAVAAAAMimwigEVMQ/J6+hvIbymj8AAAA/Kw4AAAAAAAAB4gEAAFQAAAB8B2SxZTnEPyevobyG8po/AAAAPzsOAAAAAAAAAeMBAABUAAAAfAdksWU5xD9T5SpMGQycPwAAAD9LDgAAAAAAAAHkAQAAVAAAADBoBTrHHsQ/U+UqTBkMnD8AAAA/Sw4AAAAAAAAB5QEAAFQAAAAwaAU6xx7EP38btNurJZ0/AAAAP7gOAAAAAAAAAeYBAABUAAAAlylIS4rpwz9/G7TbqyWdPwAAAD/IDgAAAAAAAAHnAQAAVAAAAJcpSEuK6cM/qVE9az4/nj8AAAA/yA4AAAAAAAAB6AEAAFQAAABLiunT687DP6lRPWs+P54/AAAAP8gOAAAAAAAAAekBAABUAAAA/+qKXE20wz+pUT1rPj+ePwAAAD/XDgAAAAAAAAHqAQAAVAAAALJLLOWumcM/qVE9az4/nj8AAAA/5w4AAAAAAAAB6wEAAFQAAAAaDW/2cWTDP9WHxvrQWJ8/AAAAP/cOAAAAAAAAAewBAABUAAAAgM6xBzUvwz/Vh8b60FifPwAAAD/3DgAAAAAAAAHtAQAAVAAAAAKy2LIcqsI/FnrsDPvFoD8AAAA/9w4AAAAAAAAB7gEAAFQAAAAe1LxMQVrCPywVsVTEUqE/AAAAPwYPAAAAAAAAAe8BAABUAAAAOfag5mUKwj9CsHWcjd+hPwAAAD8WDwAAAAAAAAHwAQAAVAAAAKC34/co1cE/QrB1nI3foT8AAAA/Fg8AAAAAAAAB8QEAAFQAAAAIeSYJ7J/BP1ZLOuRWbKI/AAAAPyUPAAAAAAAAAfIBAABUAAAAI5sKoxBQwT9s5v4rIPmiPwAAAD8lDwAAAAAAAAHzAQAAVAAAAD697jw1AME/bOb+KyD5oj8AAAA/NQ8AAAAAAAAB9AEAAFQAAADxHZDFluXAP2zm/isg+aI/AAAAPzUPAAAAAAAAAfUBAABUAAAA8R2QxZblwD+CgcNz6YWjPwAAAD9FDwAAAAAAAAH2AQAAVAAAAKV+MU74ysA/goHDc+mFoz8AAAA/RQ8AAAAAAAAB9wEAAFQAAABZ39LWWbDAP4KBw3PphaM/AAAAP1QPAAAAAAAAAfgBAABUAAAAWd/S1lmwwD+YHIi7shKkPwAAAD+NEAAAAAAAAAH5AQAAVAAAAFnf0tZZsMA/rrdMA3yfpD8AAAA/jRAAAAAAAAAB+gEAAFQAAABZ39LWWbDAP8RSEUtFLKU/AAAAP5wQAAAAAAAAAfsBAABUAAAAWd/S1lmwwD/a7dWSDrmlPwAAAD+sEAAAAAAAAAH8AQAAVAAAAFnf0tZZsMA/8Iia2tdFpj8AAAA/vBAAAAAAAAAB/QEAAFQAAABZ39LWWbDAPwQkXyKh0qY/AAAAP8sQAAAAAAAAAf4BAABUAAAAWd/S1lmwwD8avyNqal+nPwAAAD/bEAAAAAAAAAH/AQAAVAAAAFnf0tZZsMA/MFrosTPspz8AAAA/6xAAAAAAAAABAAIAAFQAAAClfjFO+MrAPzBa6LEz7Kc/AAAAP/oQAAAAAAAAAQECAABUAAAA8R2QxZblwD9ckHFBxgWpPwAAAD85EQAAAAAAAAECAgAAVAAAAIpcTbTTGsE/cCs2iY+SqT8AAAA/SBEAAAAAAAABAwIAAFQAAACKXE200xrBP4jG+tBYH6o/AAAAP1gRAAAAAAAAAQQCAABUAAAAilxNtNMawT+cYb8YIqyqPwAAAD9YEQAAAAAAAAEFAgAAVAAAALZwfmDQCtQ/7QGzB8we0D8AAAA/AAAAAAAAAAABBgIAAFQAAABcwC2cHxjUP+0BswfMHtA/AAAAP8sAAAAAAAAAAQcCAABUAAAAAxDd124l1D/tAbMHzB7QPwAAAD/aAAAAAAAAAAEIAgAAVAAAAKlfjBO+MtQ/7QGzB8we0D8AAAA/6gAAAAAAAAABCQIAAFQAAAD1/uqKXE3UP+0BswfMHtA/AAAAP+oAAAAAAAAAAQoCAABUAAAA5+34PUp11D/tAbMHzB7QPwAAAD/6AAAAAAAAAAELAgAAVAAAAIAstiyHqtQ/im663jIN0D8AAAA/+gAAAAAAAAABDAIAAFQAAABlCtKSYvrUP4puut4yDdA/AAAAPwkBAAAAAAAAAQ0CAABUAAAA4iar53p/1T+KbrreMg3QPwAAAD8JAQAAAAAAAAEOAgAAVAAAABWkJcX06dU/im663jIN0D8AAAA/GQEAAAAAAAABDwIAAFQAAACSwP4ZDW/WP4puut4yDdA/AAAAPxkBAAAAAAAAARACAABUAAAAtiyHqnQB1z+KbrreMg3QPwAAAD8pAQAAAAAAAAERAgAAVAAAANmYDzvck9c/im663jIN0D8AAAA/KQEAAAAAAAABEgIAAFQAAABXteiP9BjYP4puut4yDdA/AAAAPzgBAAAAAAAAARMCAABUAAAA1NHB5Aye2D+KbrreMg3QPwAAAD84AQAAAAAAAAEUAgAAVAAAAFLumjklI9k/TraDazP3zz8AAAA/SAEAAAAAAAABFQIAAFQAAADPCnSOPajZP4iPkhkB1M8/AAAAP0gBAAAAAAAAARYCAABUAAAAptedpwYg2j+Ij5IZAdTPPwAAAD9XAQAAAAAAAAEXAgAAVAAAANlUGIWAito/iI+SGQHUzz8AAAA/VwEAAAAAAAABGAIAAFQAAABkguMmq+faP8RoocfOsM8/AAAAP2cBAAAAAAAAARkCAABUAAAA76+uyNVE2z/+QbB1nI3PPwAAAD9nAQAAAAAAAAEaAgAAVAAAANSNyi6xlNs/OBu/I2pqzz8AAAA/dwEAAAAAAAABGwIAAFQAAABszIcd7snbPzgbvyNqas8/AAAAP3cBAAAAAAAAARwCAABUAAAABQtFDCv/2z84G78jamrPPwAAAD+GAQAAAAAAAAEdAgAAVAAAAJ5JAvtnNNw/OBu/I2pqzz8AAAA/hgEAAAAAAAABHgIAAFQAAAA2iL/ppGncPzgbvyNqas8/AAAAP5YBAAAAAAAAAR8CAABUAAAAKXfNnJKR3D84G78jamrPPwAAAD+WAQAAAAAAAAEgAgAAVAAAABtm20+Audw/OBu/I2pqzz8AAAA/pgEAAAAAAAABIQIAAFQAAAANVekCbuHcPzgbvyNqas8/AAAAP6YBAAAAAAAAASICAABUAAAAppOm8aoW3T84G78jamrPPwAAAD+1AQAAAAAAAAEjAgAAVAAAAJiCtKSYPt0/OBu/I2pqzz8AAAA/tQEAAAAAAAABJAIAAFQAAAAxwXGT1XPdPzgbvyNqas8/AAAAP8UBAAAAAAAAASUCAABUAAAAI7B/RsOb3T84G78jamrPPwAAAD/FAQAAAAAAAAEmAgAAVAAAAG9P3r1htt0/OBu/I2pqzz8AAAA/1AEAAAAAAAABJwIAAFQAAABjPuxwT97dP67N3H8FJM8/AAAAP+QBAAAAAAAAASgCAABUAAAAVS36Iz0G3j/opust0wDPPwAAAD/kAQAAAAAAAAEpAgAAVAAAAKHMWJvbIN4/IoD626Ddzj8AAAA/9AEAAAAAAAABKgIAAFQAAADta7cSejveP15ZCYpuus4/AAAAP/QBAAAAAAAAASsCAABUAAAAOQsWihhW3j+YMhg4PJfOPwAAAD/0AQAAAAAAAAEsAgAAVAAAAIWqdAG3cN4/DOU1lNdQzj8AAAA/AwIAAAAAAAABLQIAAFQAAAAr+iM9Bn7ePwzlNZTXUM4/AAAAPxMCAAAAAAAAAS4CAABUAAAA00nTeFWL3j9IvkRCpS3OPwAAAD8TAgAAAAAAAAEvAgAAVAAAAHmZgrSkmN4/SL5EQqUtzj8AAAA/IwIAAAAAAAABMAIAAFQAAAAf6THw86XeP0i+REKlLc4/AAAAPyMCAAAAAAAAATECAABUAAAAxTjhK0Oz3j9IvkRCpS3OPwAAAD8yAgAAAAAAAAEyAgAAVAAAAGuIkGeSwN4/SL5EQqUtzj8AAAA/MgIAAAAAAAABMwIAAFQAAAAT2D+j4c3eP0i+REKlLc4/AAAAP0ICAAAAAAAAATQCAABUAAAAuSfv3jDb3j9IvkRCpS3OPwAAAD9CAgAAAAAAAAE1AgAAVAAAAF93nhqA6N4/SL5EQqUtzj8AAAA/UQIAAAAAAAABNgIAAFQAAACrFv2RHgPfP0i+REKlLc4/AAAAP1ECAAAAAAAAATcCAABUAAAA97VbCb0d3z9IvkRCpS3OPwAAAD9hAgAAAAAAAAE4AgAAVAAAAOmkabyqRd8/SL5EQqUtzj8AAAA/YQIAAAAAAAABOQIAAFQAAAA1RMgzSWDfPwzlNZTXUM4/AAAAP3ECAAAAAAAAAToCAABUAAAAKTPW5jaI3z8M5TWU11DOPwAAAD9xAgAAAAAAAAE7AgAAVAAAACkz1uY2iN8/0gsn5gl0zj8AAAA/gAIAAAAAAAABPAIAAFQAAAB10jRe1aLfP9ILJ+YJdM4/AAAAP4ACAAAAAAAAAT0CAABUAAAAwXGT1XO93z/SCyfmCXTOPwAAAD+QAgAAAAAAAAE+AgAAVAAAALNgoYhh5d8/0gsn5gl0zj8AAAA/kAIAAAAAAAABPwIAAFQAAAD////////fP9ILJ+YJdM4/AAAAP6ACAAAAAAAAAUACAABUAAAAefeG2fYT4D+YMhg4PJfOPwAAAD+gAgAAAAAAAAFBAgAAVAAAAPPuDbPtJ+A/XlkJim66zj8AAAA/rwIAAAAAAAABQgIAAFQAAADl3Rtm20/gP+im6y3TAM8/AAAAP68CAAAAAAAAAUMCAABUAAAAMX163Xlq4D909M3RN0fPPwAAAD+/AgAAAAAAAAFEAgAAVAAAACRsiJBnkuA//kGwdZyNzz8AAAA/vwIAAAAAAAABRQIAAFQAAAC8qkV/pMfgP8RoocfOsM8/AAAAP84CAAAAAAAAAUYCAABUAAAAr5lTMpLv4D9OtoNrM/fPPwAAAD/OAgAAAAAAAAFHAgAAVAAAABqA6L52K+E/7QGzB8we0D8AAAA/3gIAAAAAAAABSAIAAFQAAACGZn1LW2fhP0+VqzBlMNA/AAAAP94CAAAAAAAAAUkCAABUAAAAxfTpdeep4T+yKKRZ/kHQPwAAAD/uAgAAAAAAAAFKAgAAVAAAANcqLj4b8+E/FbycgpdT0D8AAAA/7gIAAAAAAAABSwIAAFQAAABCEcPK/y7iPxW8nIKXU9A/AAAAP/0CAAAAAAAAAUwCAABUAAAAVUcHkzN44j8VvJyCl1PQPwAAAD/9AgAAAAAAAAFNAgAAVAAAAMAtnB8YtOI/FbycgpdT0D8AAAA/DQMAAAAAAAABTgIAAFQAAAAAvAhKpPbiPxW8nIKXU9A/AAAAPyUDAAAAAAAAAU8CAABUAAAAmPrFOOEr4z8VvJyCl1PQPwAAAD81AwAAAAAAAAFQAgAAVAAAAF2Rq4l2WuM/FbycgpdT0D8AAAA/NQMAAAAAAAABUQIAAFQAAABQgLk8ZILjPxW8nIKXU9A/AAAAP0QDAAAAAAAAAVICAABUAAAAFhefjfmw4z8VvJyCl1PQPwAAAD9EAwAAAAAAAAFTAgAAVAAAANuthN6O3+M/FbycgpdT0D8AAAA/VAMAAAAAAAABVAIAAFQAAAChRGovJA7kPxW8nIKXU9A/AAAAP2MDAAAAAAAAAVUCAABUAAAAOYMnHmFD5D94T5WrMGXQPwAAAD9jAwAAAAAAAAFWAgAAVAAAAKRpvKpFf+Q/2uKN1Ml20D8AAAA/cwMAAAAAAAABVwIAAFQAAADj9yjV0cHkP9rijdTJdtA/AAAAP3MDAAAAAAAAAVgCAABUAAAAT969Ybb95D/a4o3UyXbQPwAAAD9zAwAAAAAAAAFZAgAAVAAAADS82ceRTeU/2uKN1Ml20D8AAAA/gwMAAAAAAAABWgIAAFQAAAAZmvUtbZ3lP9rijdTJdtA/AAAAP5IDAAAAAAAAAVsCAABUAAAA/ncRlEjt5T/a4o3UyXbQPwAAAD+SAwAAAAAAAAFcAgAAVAAAALf9BJjLQ+Y/2uKN1Ml20D8AAAA/ogMAAAAAAAABXQIAAFQAAACb2yD+ppPmP9rijdTJdtA/AAAAP6IDAAAAAAAAAV4CAABUAAAAgLk8ZILj5j/a4o3UyXbQPwAAAD+yAwAAAAAAAAFfAgAAVAAAAOuf0fBmH+c/2uKN1Ml20D8AAAA/sgMAAAAAAAABYAIAAFQAAAArLj4b82HnP9rijdTJdtA/AAAAP8EDAAAAAAAAAWECAABUAAAAHh1MzuCJ5z94T5WrMGXQPwAAAD/BAwAAAAAAAAFiAgAAVAAAAJYU06fXnec/eE+VqzBl0D8AAAA/0QMAAAAAAAABYwIAAFQAAAAQDFqBzrHnPxW8nIKXU9A/AAAAP9EDAAAAAAAAAWQCAABUAAAA47MxH3a45z8VvJyCl1PQPwAAAD/gAwAAAAAAAAFlAgAAVAAAALZbCb0dv+c/FbycgpdT0D8AAAA/4AMAAAAAAAABZgIAAFQAAACJA+FaxcXnPxW8nIKXU9A/AAAAP/ADAAAAAAAAAWcCAABUAAAAXKu4+GzM5z8VvJyCl1PQPwAAAD/wAwAAAAAAAAFoAgAAVAAAAAP7ZzS82ec/FbycgpdT0D8AAAA/AAQAAAAAAAABaQIAAFQAAAB78u4Ns+3nP7IopFn+QdA/AAAAPwAEAAAAAAAAAWoCAABUAAAAIUKeSQL75z+yKKRZ/kHQPwAAAD8PBAAAAAAAAAFrAgAAVAAAAJs5JSP5Dug/siikWf5B0D8AAAA/DwQAAAAAAAABbAIAAFQAAADn2IOalynoP0+VqzBlMNA/AAAAPx8EAAAAAAAAAW0CAABUAAAABiC6r91K6D/tAbMHzB7QPwAAAD8fBAAAAAAAAAFuAgAAVAAAAFO/GCd8Zeg/im663jIN0D8AAAA/LwQAAAAAAAABbwIAAFQAAAAZVv53EZToP4iPkhkB1M8/AAAAPy8EAAAAAAAAAXACAABUAAAAC0UMK/+76D+Ij5IZAdTPPwAAAD8+BAAAAAAAAAFxAgAAVAAAACqMQkBF3eg/xGihx86wzz8AAAA/PgQAAAAAAAABcgIAAFQAAABK03hVi/7oP/5BsHWcjc8/AAAAP04EAAAAAAAAAXMCAABUAAAAwsr/LoIS6T/+QbB1nI3PPwAAAD9OBAAAAAAAAAF0AgAAVAAAADzChgh5Juk/OBu/I2pqzz8AAAA/XQQAAAAAAAABdQIAAFQAAAAPal6mIC3pPzgbvyNqas8/AAAAP10EAAAAAAAAAXYCAABUAAAA4hE2RMgz6T84G78jamrPPwAAAD9tBAAAAAAAAAF3AgAAVAAAALW5DeJvOuk/dPTN0TdHzz8AAAA/bQQAAAAAAAABeAIAAFQAAABbCb0dv0fpP3T0zdE3R88/AAAAP30EAAAAAAAAAXkCAABUAAAAAVlsWQ5V6T+uzdx/BSTPPwAAAD+MBAAAAAAAAAF6AgAAVAAAAKioG5VdYuk/6KbrLdMAzz8AAAA/jAQAAAAAAAABewIAAFQAAAAhoKJuVHbpPyKA+tug3c4/AAAAP5wEAAAAAAAAAXwCAABUAAAAQefYg5qX6T9eWQmKbrrOPwAAAD+sBAAAAAAAAAF9AgAAVAAAAI2GN/s4suk/0gsn5gl0zj8AAAA/rAQAAAAAAAABfgIAAFQAAAAGfr7UL8bpPwzlNZTXUM4/AAAAP7sEAAAAAAAAAX8CAABUAAAAUh0dTM7g6T9IvkRCpS3OPwAAAD+7BAAAAAAAAAGAAgAAVAAAAHJkU2EUAuo/vHBinkDnzT8AAAA/ywQAAAAAAAABgQIAAFQAAAC/A7LYshzqP7xwYp5A580/AAAAP8sEAAAAAAAAAYICAABUAAAAZVNhFAIq6j+8cGKeQOfNPwAAAD/aBAAAAAAAAAGDAgAAVAAAAAujEFBRN+o/vHBinkDnzT8AAAA/2gQAAAAAAAABhAIAAFQAAADdSujt+D3qP/ZJcUwOxM0/AAAAP+oEAAAAAAAAAYUCAABUAAAAsfK/i6BE6j/2SXFMDsTNPwAAAD8pBQAAAAAAAAGGAgAAVAAAALHyv4ugROo/MiOA+tugzT8AAAA/NwUAAAAAAAABhwIAAFQAAACDmpcpSEvqPzIjgPrboM0/AAAAP0cFAAAAAAAAAYgCAABUAAAAg5qXKUhL6j9s/I6oqX3NPwAAAD9mBQAAAAAAAAGJAgAAVAAAAIOalylIS+o/ptWdVndazT8AAAA/QQYAAAAAAAABigIAAFQAAABXQm/H71HqP+CurARFN80/AAAAP1AGAAAAAAAAAYsCAABUAAAAKupGZZdY6j8ciLuyEhTNPwAAAD9gBgAAAAAAAAGMAgAAVAAAACrqRmWXWOo/kDrZDq7NzD8AAAA/cAYAAAAAAAABjQIAAFQAAAD9kR4DP1/qP5A62Q6uzcw/AAAAP3AGAAAAAAAAAY4CAABUAAAA/ZEeAz9f6j/ME+i8e6rMPwAAAD+PBgAAAAAAAAGPAgAAVAAAAP2RHgM/X+o/Bu32akmHzD8AAAA/rgYAAAAAAAABkAIAAFQAAAD9kR4DP1/qP0HGBRkXZMw/AAAAP80GAAAAAAAAAZECAABUAAAA/ZEeAz9f6j98nxTH5EDMPwAAAD/NBgAAAAAAAAGSAgAAVAAAANA59qDmZeo/tngjdbIdzD8AAAA/3QYAAAAAAAABkwIAAFQAAADQOfag5mXqPywrQdFN18s/AAAAP+0GAAAAAAAAAZQCAABUAAAAo+HNPo5s6j9mBFB/G7TLPwAAAD/8BgAAAAAAAAGVAgAAVAAAAHaJpdw1c+o/2rZt27Ztyz8AAAA/DAcAAAAAAAABlgIAAFQAAAB2iaXcNXPqPxaQfImESss/AAAAPwwHAAAAAAAAAZcCAABUAAAAdoml3DVz6j9QaYs3UifLPwAAAD8rBwAAAAAAAAGYAgAAVAAAAHaJpdw1c+o/ikKa5R8Eyz8AAAA/OwcAAAAAAAABmQIAAFQAAAB2iaXcNXPqP8YbqZPt4Mo/AAAAP1oHAAAAAAAAAZoCAABUAAAAdoml3DVz6j8A9bdBu73KPwAAAD9pBwAAAAAAAAGbAgAAVAAAAHaJpdw1c+o/Os7G74iayj8AAAA/iQcAAAAAAAABnAIAAFQAAAChiGHlfxfhP4U/E/5M+NM/AAAAPwAAAAAAAAAAAZ0CAABUAAAAdDA5gyce4T+FPxP+TPjTPwAAAD+sAAAAAAAAAAGeAgAAVAAAAEfYECHPJOE/hT8T/kz40z8AAAA/vAAAAAAAAAABnwIAAFQAAADuJ8BcHjLhP4U/E/5M+NM/AAAAP7wAAAAAAAAAAaACAABUAAAAwc+X+sU44T+FPxP+TPjTPwAAAD/MAAAAAAAAAAGhAgAAVAAAAGcfRzYVRuE/hT8T/kz40z8AAAA/zAAAAAAAAAABogIAAFQAAACzvqWts2DhPyKsGtWz5tM/AAAAP9sAAAAAAAAAAaMCAABUAAAA0gXcwvmB4T+/GCKsGtXTPwAAAD/bAAAAAAAAAAGkAgAAVAAAAEz9YpzwleE/vxgirBrV0z8AAAA/6wAAAAAAAAABpQIAAFQAAADyTBLYP6PhP78YIqwa1dM/AAAAP/oAAAAAAAAAAaYCAABUAAAAmZzBE4+w4T+/GCKsGtXTPwAAAD/6AAAAAAAAAAGnAgAAVAAAABKUSO2FxOE/XIUpg4HD0z8AAAA/+gAAAAAAAAABqAIAAFQAAADlOyCLLcvhP1yFKYOBw9M/AAAAPwoBAAAAAAAAAakCAABUAAAAi4vPxnzY4T9chSmDgcPTPwAAAD8KAQAAAAAAAAGqAgAAVAAAADHbfgLM5eE/XIUpg4HD0z8AAAA/GgEAAAAAAAABqwIAAFQAAAAEg1agc+zhP/nxMFrosdM/AAAAPxoBAAAAAAAAAawCAABUAAAA1youPhvz4T/58TBa6LHTPwAAAD8pAQAAAAAAAAGtAgAAVAAAAH163XlqAOI/+fEwWuix0z8AAAA/KQEAAAAAAAABrgIAAFQAAABQIrUXEgfiP/nxMFrosdM/AAAAPzkBAAAAAAAAAa8CAABUAAAAJMqMtbkN4j/58TBa6LHTPwAAAD9JAQAAAAAAAAGwAgAAVAAAAPZxZFNhFOI/+fEwWuix0z8AAAA/SQEAAAAAAAABsQIAAFQAAADKGTzxCBviP/nxMFrosdM/AAAAP2gBAAAAAAAAAbICAABUAAAAnMETj7Ah4j/58TBa6LHTPwAAAD93AQAAAAAAAAGzAgAAVAAAAEIRw8r/LuI/+fEwWuix0z8AAAA/dwEAAAAAAAABtAIAAFQAAADoYHIGTzziP/nxMFrosdM/AAAAP4cBAAAAAAAAAbUCAABUAAAAvAhKpPZC4j/58TBa6LHTPwAAAD+HAQAAAAAAAAG2AgAAVAAAAGJY+d9FUOI/+fEwWuix0z8AAAA/lwEAAAAAAAABtwIAAFQAAAAIqKgblV3iP/nxMFrosdM/AAAAP5cBAAAAAAAAAbgCAABUAAAAr/dXV+Rq4j/58TBa6LHTPwAAAD+mAQAAAAAAAAG5AgAAVAAAAIGfL/WLceI/+fEwWuix0z8AAAA/pgEAAAAAAAABugIAAFQAAABVRweTM3jiP5deODFPoNM/AAAAP7YBAAAAAAAAAbsCAABUAAAA+5a2zoKF4j+XXjgxT6DTPwAAAD+2AQAAAAAAAAG8AgAAVAAAAM0+jmwqjOI/l144MU+g0z8AAAA/xgEAAAAAAAABvQIAAFQAAABzjj2oeZniP5deODFPoNM/AAAAP9UBAAAAAAAAAb4CAABUAAAARzYVRiGg4j+XXjgxT6DTPwAAAD/lAQAAAAAAAAG/AgAAVAAAAO2FxIFwreI/l144MU+g0z8AAAA/5QEAAAAAAAABwAIAAFQAAADALZwfGLTiP5deODFPoNM/AAAAP/QBAAAAAAAAAcECAABUAAAAOiUj+Q7I4j+XXjgxT6DTPwAAAD/0AQAAAAAAAAHCAgAAVAAAAOB00jRe1eI/l144MU+g0z8AAAA/BAIAAAAAAAABwwIAAFQAAACGxIFwreLiP5deODFPoNM/AAAAPwQCAAAAAAAAAcQCAABUAAAALBQxrPzv4j+XXjgxT6DTPwAAAD8UAgAAAAAAAAHFAgAAVAAAANJj4OdL/eI/l144MU+g0z8AAAA/FAIAAAAAAAABxgIAAFQAAACmC7iF8wPjP5deODFPoNM/AAAAPyMCAAAAAAAAAccCAABUAAAATFtnwUIR4z+XXjgxT6DTPwAAAD8zAgAAAAAAAAHIAgAAVAAAAPKqFv2RHuM/l144MU+g0z8AAAA/MwIAAAAAAAAByQIAAFQAAACY+sU44SvjP5deODFPoNM/AAAAPzMCAAAAAAAAAcoCAABUAAAAa6Kd1ogy4z+XXjgxT6DTPwAAAD9DAgAAAAAAAAHLAgAAVAAAABHyTBLYP+M/l144MU+g0z8AAAA/QwIAAAAAAAABzAIAAFQAAAC3QfxNJ03jP5deODFPoNM/AAAAP1ICAAAAAAAAAc0CAABUAAAAi+nT685T4z+XXjgxT6DTPwAAAD9iAgAAAAAAAAHOAgAAVAAAAF2Rq4l2WuM/l144MU+g0z8AAAA/YgIAAAAAAAABzwIAAFQAAAAD4VrFxWfjP5deODFPoNM/AAAAP2ICAAAAAAAAAdACAABUAAAAfdjhnrx74z+XXjgxT6DTPwAAAD9xAgAAAAAAAAHRAgAAVAAAACMokdoLieM/l144MU+g0z8AAAA/cQIAAAAAAAAB0gIAAFQAAACcHxi0Ap3jP5deODFPoNM/AAAAP4ECAAAAAAAAAdMCAABUAAAAFhefjfmw4z+XXjgxT6DTPwAAAD+RAgAAAAAAAAHUAgAAVAAAALxmTslIvuM/l144MU+g0z8AAAA/kQIAAAAAAAAB1QIAAFQAAAA0XtWiP9LjP5deODFPoNM/AAAAP5ECAAAAAAAAAdYCAABUAAAA262E3o7f4z+XXjgxT6DTPwAAAD+gAgAAAAAAAAHXAgAAVAAAAIH9Mxre7OM/l144MU+g0z8AAAA/sAIAAAAAAAAB2AIAAFQAAABUpQu4hfPjP5deODFPoNM/AAAAP7ACAAAAAAAAAdkCAABUAAAA+/S689QA5D/58TBa6LHTPwAAAD/AAgAAAAAAAAHaAgAAVAAAAKFEai8kDuQ/+fEwWuix0z8AAAA/wAIAAAAAAAAB2wIAAFQAAABz7EHNyxTkP/nxMFrosdM/AAAAP8ACAAAAAAAAAdwCAABUAAAAR5QZa3Mb5D/58TBa6LHTPwAAAD/PAgAAAAAAAAHdAgAAVAAAABk88QgbIuQ/+fEwWuix0z8AAAA/3wIAAAAAAAAB3gIAAFQAAADt48imwijkP/nxMFrosdM/AAAAP98CAAAAAAAAAd8CAABUAAAAkzN44hE25D/58TBa6LHTPwAAAD/uAgAAAAAAAAHgAgAAVAAAADmDJx5hQ+Q/+fEwWuix0z8AAAA/7gIAAAAAAAAB4QIAAFQAAADf0tZZsFDkP/nxMFrosdM/AAAAP/4CAAAAAAAAAeICAABUAAAAhiKGlf9d5D/58TBa6LHTPwAAAD/+AgAAAAAAAAHjAgAAVAAAACxyNdFOa+Q/+fEwWuix0z8AAAA/DgMAAAAAAAAB5AIAAFQAAACkabyqRX/kP/nxMFrosdM/AAAAPw4DAAAAAAAAAeUCAABUAAAA8QgbIuSZ5D/58TBa6LHTPwAAAD8dAwAAAAAAAAHmAgAAVAAAAGoAovvareQ/+fEwWuix0z8AAAA/HQMAAAAAAAAB5wIAAFQAAAC3nwBzecjkP/nxMFrosdM/AAAAPy0DAAAAAAAAAegCAABUAAAAAz9f6hfj5D/58TBa6LHTPwAAAD8tAwAAAAAAAAHpAgAAVAAAAE/evWG2/eQ/+fEwWuix0z8AAAA/PQMAAAAAAAAB6gIAAFQAAADJ1UQ7rRHlP/nxMFrosdM/AAAAPz0DAAAAAAAAAesCAABUAAAAQs3LFKQl5T/58TBa6LHTPwAAAD9MAwAAAAAAAAHsAgAAVAAAAOgce1DzMuU/+fEwWuix0z8AAAA/TAMAAAAAAAAB7QIAAFQAAACObCqMQkDlP/nxMFrosdM/AAAAP1wDAAAAAAAAAe4CAABUAAAAYhQCKupG5T/58TBa6LHTPwAAAD9cAwAAAAAAAAHvAgAAVAAAADS82ceRTeU/+fEwWuix0z8AAAA/awMAAAAAAAAB8AIAAFQAAADaC4kD4VrlP/nxMFrosdM/AAAAP2sDAAAAAAAAAfECAABUAAAAgVs4PzBo5T/58TBa6LHTPwAAAD97AwAAAAAAAAHyAgAAVAAAACer53p/deU/+fEwWuix0z8AAAA/ewMAAAAAAAAB8wIAAFQAAADN+pa2zoLlP/nxMFrosdM/AAAAP4sDAAAAAAAAAfQCAABUAAAAR/IdkMWW5T/58TBa6LHTPwAAAD+LAwAAAAAAAAH1AgAAVAAAAO1BzcsUpOU/+fEwWuix0z8AAAA/mgMAAAAAAAAB9gIAAFQAAACTkXwHZLHlP/nxMFrosdM/AAAAP5oDAAAAAAAAAfcCAABUAAAAZTlUpQu45T/58TBa6LHTPwAAAD+qAwAAAAAAAAH4AgAAVAAAAN8w234CzOU/+fEwWuix0z8AAAA/qgMAAAAAAAAB+QIAAFQAAABYKGJY+d/lP/nxMFrosdM/AAAAP7oDAAAAAAAAAfoCAABUAAAA/ncRlEjt5T/58TBa6LHTPwAAAD+6AwAAAAAAAAH7AgAAVAAAAHhvmG0/AeY/+fEwWuix0z8AAAA/yQMAAAAAAAAB/AIAAFQAAADwZh9HNhXmP5deODFPoNM/AAAAP9kDAAAAAAAAAf0CAABUAAAAl7bOgoUi5j+XXjgxT6DTPwAAAD/ZAwAAAAAAAAH+AgAAVAAAAGpepiAtKeY/l144MU+g0z8AAAA/2QMAAAAAAAAB/wIAAFQAAAAQrlVcfDbmPzTLPwi2jtM/AAAAP+gDAAAAAAAAAQADAABUAAAAt/0EmMtD5j80yz8Ito7TPwAAAD/4AwAAAAAAAAEBAwAAVAAAAIml3DVzSuY/0TdH3xx90z8AAAA/+AMAAAAAAAABAgMAAFQAAABdTbTTGlHmP9E3R98cfdM/AAAAPwgEAAAAAAAAAQMDAABUAAAAA51jD2pe5j/RN0ffHH3TPwAAAD8IBAAAAAAAAAEEAwAAVAAAANVEO60RZeY/0TdH3xx90z8AAAA/FwQAAAAAAAABBQMAAFQAAACp7BJLuWvmP2+kTraDa9M/AAAAPxcEAAAAAAAAAQYDAABUAAAAIuSZJLB/5j8MEVaN6lnTPwAAAD8nBAAAAAAAAAEHAwAAVAAAAPWLccJXhuY/DBFWjepZ0z8AAAA/JwQAAAAAAAABCAMAAFQAAACb2yD+ppPmPwwRVo3qWdM/AAAAPzcEAAAAAAAAAQkDAABUAAAAboP4m06a5j8MEVaN6lnTPwAAAD83BAAAAAAAAAEKAwAAVAAAABTTp9edp+Y/DBFWjepZ0z8AAAA/RgQAAAAAAAABCwMAAFQAAACOyi6xlLvmPwwRVo3qWdM/AAAAP0YEAAAAAAAAAQwDAABUAAAANBre7OPI5j8MEVaN6lnTPwAAAD9WBAAAAAAAAAENAwAAVAAAAK0RZcba3OY/DBFWjepZ0z8AAAA/VgQAAAAAAAABDgMAAFQAAABTYRQCKurmPwwRVo3qWdM/AAAAP2UEAAAAAAAAAQ8DAABUAAAA+bDDPXn35j8MEVaN6lnTPwAAAD9lBAAAAAAAAAEQAwAAVAAAAM1Ym9sg/uY/DBFWjepZ0z8AAAA/dQQAAAAAAAABEQMAAFQAAACfAHN5yATnPwwRVo3qWdM/AAAAP3UEAAAAAAAAARIDAABUAAAAc6hKF3AL5z8MEVaN6lnTPwAAAD+FBAAAAAAAAAETAwAAVAAAAEVQIrUXEuc/DBFWjepZ0z8AAAA/hQQAAAAAAAABFAMAAFQAAAAZ+PlSvxjnPwwRVo3qWdM/AAAAP5QEAAAAAAAAARUDAABUAAAA65/R8GYf5z8MEVaN6lnTPwAAAD+kBAAAAAAAAAEWAwAAVAAAAL9HqY4OJuc/DBFWjepZ0z8AAAA/pAQAAAAAAAABFwMAAFQAAACT74AstiznPwwRVo3qWdM/AAAAP7QEAAAAAAAAARgDAABUAAAAOT8waAU65z8MEVaN6lnTPwAAAD+0BAAAAAAAAAEZAwAAVAAAAN+O36NUR+c/DBFWjepZ0z8AAAA/wwQAAAAAAAABGgMAAFQAAACF3o7fo1TnPwwRVo3qWdM/AAAAP8MEAAAAAAAAARsDAABUAAAAKy4+G/Nh5z8MEVaN6lnTPwAAAD/TBAAAAAAAAAEcAwAAVAAAANF97VZCb+c/DBFWjepZ0z8AAAA/0wQAAAAAAAABHQMAAFQAAAB4zZySkXznP6l9XWRRSNM/AAAAP+IEAAAAAAAAAR4DAABUAAAA8MQjbIiQ5z+pfV1kUUjTPwAAAD/yBAAAAAAAAAEfAwAAVAAAAMRs+wkwl+c/qX1dZFFI0z8AAAA/8gQAAAAAAAABIAMAAFQAAABqvKpFf6TnP6l9XWRRSNM/AAAAP/IEAAAAAAAAASEDAABUAAAAPGSC4yar5z+pfV1kUUjTPwAAAD8CBQAAAAAAAAEiAwAAVAAAAOOzMR92uOc/qX1dZFFI0z8AAAA/AgUAAAAAAAABIwMAAFQAAAC2Wwm9Hb/nP6l9XWRRSNM/AAAAPxEFAAAAAAAAASQDAABUAAAAXKu4+GzM5z+pfV1kUUjTPwAAAD8hBQAAAAAAAAElAwAAVAAAAC9TkJYU0+c/qX1dZFFI0z8AAAA/IQUAAAAAAAABJgMAAFQAAACpShdwC+fnP6l9XWRRSNM/AAAAPzEFAAAAAAAAAScDAABUAAAAIUKeSQL75z+pfV1kUUjTPwAAAD8xBQAAAAAAAAEoAwAAVAAAAG7h/MCgFeg/qX1dZFFI0z8AAAA/QAUAAAAAAAABKQMAAFQAAACOKDPW5jboP6l9XWRRSNM/AAAAP0AFAAAAAAAAASoDAABUAAAArG9p6yxY6D8MEVaN6lnTPwAAAD9QBQAAAAAAAAErAwAAVAAAAMy2nwBzeeg/b6ROtoNr0z8AAAA/UAUAAAAAAAABLAMAAFQAAADr/dUVuZroP2+kTraDa9M/AAAAP18FAAAAAAAAAS0DAABUAAAAC0UMK/+76D9vpE62g2vTPwAAAD9fBQAAAAAAAAEuAwAAVAAAAP0zGt7s4+g/0TdH3xx90z8AAAA/bwUAAAAAAAABLwMAAFQAAABK03hVi/7oP9E3R98cfdM/AAAAP28FAAAAAAAAATADAABUAAAAwsr/LoIS6T/RN0ffHH3TPwAAAD9/BQAAAAAAAAExAwAAVAAAAA9qXqYgLek/0TdH3xx90z8AAAA/fwUAAAAAAAABMgMAAFQAAACJYeV/F0HpP9E3R98cfdM/AAAAP44FAAAAAAAAATMDAABUAAAAAVlsWQ5V6T/RN0ffHH3TPwAAAD+OBQAAAAAAAAE0AwAAVAAAAHtQ8zIFaek/0TdH3xx90z8AAAA/ngUAAAAAAAABNQMAAFQAAAD1R3oM/HzpP9E3R98cfdM/AAAAP54FAAAAAAAAATYDAABUAAAAQefYg5qX6T/RN0ffHH3TPwAAAD+uBQAAAAAAAAE3AwAAVAAAAI2GN/s4suk/0TdH3xx90z8AAAA/rgUAAAAAAAABOAMAAFQAAADaJZZy18zpP9E3R98cfdM/AAAAP70FAAAAAAAAATkDAABUAAAAzBSkJcX06T80yz8Ito7TPwAAAD+9BQAAAAAAAAE6AwAAVAAAAJGriXZaI+o/NMs/CLaO0z8AAAA/zQUAAAAAAAABOwMAAFQAAACx8r+LoETqPzTLPwi2jtM/AAAAP80FAAAAAAAAATwDAABUAAAAo+HNPo5s6j+XXjgxT6DTPwAAAD/cBQAAAAAAAAE9AwAAVAAAAPCALLYsh+o/l144MU+g0z8AAAA/3AUAAAAAAAABPgMAAFQAAAA8IIsty6HqP5deODFPoNM/AAAAP+wFAAAAAAAAAT8DAABUAAAAiL/ppGm86j+XXjgxT6DTPwAAAD/sBQAAAAAAAAFAAwAAVAAAAAG3cH5g0Oo/l144MU+g0z8AAAA//AUAAAAAAAABQQMAAFQAAAB7rvdXV+TqPzTLPwi2jtM/AAAAP/wFAAAAAAAAAUIDAABUAAAA86V+MU746j/RN0ffHH3TPwAAAD8LBgAAAAAAAAFDAwAAVAAAAJn1LW2dBes/0TdH3xx90z8AAAA/CwYAAAAAAAABRAMAAFQAAAAT7bRGlBnrP2+kTraDa9M/AAAAPxsGAAAAAAAAAUUDAABUAAAA5pSM5Dsg6z8MEVaN6lnTPwAAAD8bBgAAAAAAAAFGAwAAVAAAAIzkOyCLLes/DBFWjepZ0z8AAAA/KwYAAAAAAAABRwMAAFQAAAAyNOtb2jrrP6l9XWRRSNM/AAAAPysGAAAAAAAAAUgDAABUAAAA2IOalylI6z9G6mQ7uDbTPwAAAD86BgAAAAAAAAFJAwAAVAAAAH7TSdN4Ves/RupkO7g20z8AAAA/OgYAAAAAAAABSgMAAFQAAAAkI/kOyGLrP0bqZDu4NtM/AAAAP0oGAAAAAAAAAUsDAABUAAAA+MrQrG9p6z9G6mQ7uDbTPwAAAD9KBgAAAAAAAAFMAwAAVAAAAHHCV4Zmfes/RupkO7g20z8AAAA/WQYAAAAAAAABTQMAAFQAAAAXEgfCtYrrP0bqZDu4NtM/AAAAP1kGAAAAAAAAAU4DAABUAAAA67neX12R6z9G6mQ7uDbTPwAAAD9pBgAAAAAAAAFPAwAAVAAAAL5htv0EmOs/RupkO7g20z8AAAA/eQYAAAAAAAABUAMAAFQAAABYKGJY+d/lP8GqUT1rPt8/AAAAPwAAAAAAAAAAAVEDAABUAAAALNA59qDm5T/BqlE9az7fPwAAAD+sAAAAAAAAAAFSAwAAVAAAANIf6THw8+U/wapRPWs+3z8AAAA/rAAAAAAAAAABUwMAAFQAAABKF3AL5wfmP8GqUT1rPt8/AAAAP7wAAAAAAAAAAVQDAABUAAAAal6mIC0p5j9fF1kU0izfPwAAAD/LAAAAAAAAAAFVAwAAVAAAAOh6f3VFruY/+4Ng6zgb3z8AAAA/2wAAAAAAAAABVgMAAFQAAADaaY0oM9bmP/uDYOs4G98/AAAAP+sAAAAAAAAAAVcDAABUAAAAnwBzecgE5z/7g2DrOBvfPwAAAD/rAAAAAAAAAAFYAwAAVAAAAJPvgCy2LOc/+4Ng6zgb3z8AAAA/+gAAAAAAAAABWQMAAFQAAACF3o7fo1TnP/uDYOs4G98/AAAAPxoBAAAAAAAAAVoDAABUAAAAT5rGq1r05z81XW+ZBvjePwAAAD8pAQAAAAAAAAFbAwAAVAAAAPXpdeepAeg/08l2cG3m3j8AAAA/OQEAAAAAAAABXAMAAFQAAACbOSUj+Q7oP9PJdnBt5t4/AAAAP0gBAAAAAAAAAV0DAABUAAAAQYnUXkgc6D/TyXZwbebePwAAAD9IAQAAAAAAAAFeAwAAVAAAAOfYg5qXKeg/cTZ+R9TU3j8AAAA/ZAEAAAAAAAABXwMAAFQAAADn2IOalynoP6sPjfWhsd4/AAAAP+EBAAAAAAAAAWADAABUAAAAhZX/XQQlwj+0xRupk+3gPwAAAD8AAAAAAAAAAAFhAwAAVAAAANE0XtWiP8I/tMUbqZPt4D8AAAA/aQAAAAAAAAABYgMAAFQAAABqcxvE33TCP7TFG6mT7eA/AAAAP3gAAAAAAAAAAWMDAABUAAAAthJ6O36Pwj+0xRupk+3gPwAAAD94AAAAAAAAAAFkAwAAVAAAAJvwlaFZ38I/tMUbqZPt4D8AAAA/iAAAAAAAAAABZQMAAFQAAACAzrEHNS/DP7TFG6mT7eA/AAAAP4gAAAAAAAAAAWYDAABUAAAA48imwigExD+0xRupk+3gPwAAAD+XAAAAAAAAAAFnAwAAVAAAACuht+P3KMU/ZQ+YPWD24D8AAAA/pwAAAAAAAAABaAMAAFQAAAByecgEx03GP2UPmD1g9uA/AAAAP6cAAAAAAAAAAWkDAABUAAAAUpCWFNOnxz9lD5g9YPbgPwAAAD+nAAAAAAAAAAFqAwAAVAAAAOYHBq1A58g/F1kU0iz/4D8AAAA/twAAAAAAAAABawMAAFQAAACVoVnf0tbJPxdZFNIs/+A/AAAAP7cAAAAAAAAAAWwDAABUAAAAX12Rq4l2yj8XWRTSLP/gPwAAAD/GAAAAAAAAAAFtAwAAVAAAAEQ7rRFlxso/F1kU0iz/4D8AAAA/1gAAAAAAAAABbgMAAFQAAACQ2guJA+HKPxdZFNIs/+A/AAAAP9YAAAAAAAAAAW8DAABUAAAA3HlqAKL7yj8XWRTSLP/gPwAAAD/mAAAAAAAAAAFwAwAAVAAAANx5agCi+8o/ZQ+YPWD24D8AAAA/QwEAAAAAAAABcQMAAFQAAADceWoAovvKP7TFG6mT7eA/AAAAP0MBAAAAAAAAAXIDAABUAAAAKBnJd0AWyz8DfJ8Ux+TgPwAAAD9TAQAAAAAAAAFzAwAAVAAAACgZyXdAFss/UTIjgPrb4D8AAAA/YwEAAAAAAAABdAMAAFQAAAB0uCfv3jDLP6Dopust0+A/AAAAP2MBAAAAAAAAAXUDAABUAAAAwleGZn1Lyz+g6KbrLdPgPwAAAD9yAQAAAAAAAAF2AwAAVAAAAK2E3o7fo8Q/9WpJh9yK7T8AAAA/AAAAAAAAAAABdwMAAFQAAACthN6O36PEP6e0xRupk+0/AAAAPwAAAAAAAAAAAXgDAABUAAAArYTejt+jxD9Z/kGwdZztPwAAAD8fAAAAAAAAAAF5AwAAVAAAAJJi+vS688Q/Wf5BsHWc7T8AAAA/LwAAAAAAAAABegMAAFQAAAArobfj9yjFP1n+QbB1nO0/AAAAPz8AAAAAAAAAAXsDAABUAAAAd0AWW5ZDxT8JSL5EQqXtPwAAAD8/AAAAAAAAAAF8AwAAVAAAAMPfdNI0XsU/CUi+REKl7T8AAAA/TgAAAAAAAAABfQMAAFQAAAAQf9NJ03jFP7uROtkOru0/AAAAP14AAAAAAAAAAX4DAABUAAAAXB4ywXGTxT+7kTrZDq7tPwAAAD9uAAAAAAAAAAF/AwAAVAAAAKi9kDgQrsU/u5E62Q6u7T8AAAA/nAAAAAAAAAABgAMAAFQAAACNm6ye6/3FP23btm3btu0/AAAAP6wAAAAAAAAAAYEDAABUAAAAcnnIBMdNxj9t27Zt27btPwAAAD+sAAAAAAAAAAGCAwAAVAAAAO+VoVnf0sY/bdu2bdu27T8AAAA/vAAAAAAAAAABgwMAAFQAAACeL/WLccLHP23btm3btu0/AAAAP7wAAAAAAAAAAYQDAABUAAAA5gcGrUDnyD9t27Zt27btPwAAAD/LAAAAAAAAAAGFAwAAVAAAAMYe1LxMQco/bdu2bdu27T8AAAA/2wAAAAAAAAABhgMAAFQAAAAO9+TdG2bLP23btm3btu0/AAAAP9sAAAAAAAAAAYcDAABUAAAAvpA4EK5VzD9t27Zt27btPwAAAD/bAAAAAAAAAAGIAwAAVAAAAGwqjEJARc0/u5E62Q6u7T8AAAA/6wAAAAAAAAABiQMAAFQAAAAaxN900jTOP1n+QbB1nO0/AAAAP+sAAAAAAAAAAYoDAABUAAAATEFaUkyfzj+ntMUbqZPtPwAAAD/6AAAAAAAAAAGLAwAAVAAAAMpdM6dkJM8/RSHN8g+C7T8AAAA/+gAAAAAAAAABjAMAAFQAAACuO08NQHTPP5PXUF5Dee0/AAAAPwoBAAAAAAAAAY0DAABUAAAA+tqthN6Ozz/hjdTJdnDtPwAAAD8KAQAAAAAAAAGOAwAAVAAAAJIZa3MbxM8/f/rboN1e7T8AAAA/GQEAAAAAAAABjwMAAFQAAAC8e8Ns+wnQP2sdZ+N3RO0/AAAAPykBAAAAAAAAAZADAABUAAAACBsi5Jkk0D8Jim663jLtPwAAAD8pAQAAAAAAAAGRAwAAVAAAAEepjg4mZ9A/Q2N9aKwP7T8AAAA/OQEAAAAAAAABkgMAAFQAAACGN/s4sqnQP8zyD4Kt4+w/AAAAPzkBAAAAAAAAAZMDAABUAAAAeCYJ7J/R0D8HzB4we8DsPwAAAD9IAQAAAAAAAAGUAwAAVAAAAANU1I3KLtE/j1uxSXyU7D8AAAA/SAEAAAAAAAABlQMAAFQAAACckpF8B2TRPxnrQ2N9aOw/AAAAP1gBAAAAAAAAAZYDAABUAAAAKMBcHjLB0T/xMFrosTPsPwAAAD9YAQAAAAAAAAGXAwAAVAAAAGdOyUi+A9I/esDsAbMH7D8AAAA/aAEAAAAAAAABmAMAAFQAAAD/jIY3+zjSPwNQfxu02+s/AAAAP2gBAAAAAAAAAZkDAABUAAAA8nuU6uhg0j/vcgpeTsHrPwAAAD93AQAAAAAAAAGaAwAAVAAAAIq6UdklltI/eAKdd0+V6z8AAAA/dwEAAAAAAAABmwMAAFQAAAB9qV+ME77SP2QlKLrpeus/AAAAP4cBAAAAAAAAAZwDAABUAAAAI/kOyGLL0j+f/jZot1frPwAAAD+HAQAAAAAAAAGdAwAAVAAAAG+YbT8B5tI/2tdFFoU06z8AAAA/lgEAAAAAAAABngMAAFQAAAC7N8y2nwDTP2Jn2C+GCOs/AAAAP5YBAAAAAAAAAZ8DAABUAAAAYYd78u4N0z+JY3Ig7srqPwAAAD+mAQAAAAAAAAGgAwAAVAAAAK4m2mmNKNM/EvMEOu+e6j8AAAA/pgEAAAAAAAABoQMAAFQAAABUdoml3DXTP4ilIpaKWOo/AAAAP7YBAAAAAAAAAaIDAABUAAAA+sU44StD0z+axEfJjADqPwAAAD+2AQAAAAAAAAGjAwAAVAAAAKAV6Bx7UNM/EHdlJSi66T8AAAA/xQEAAAAAAAABpAMAAFQAAACgFegce1DTP4Qpg4HDc+k/AAAAP8UBAAAAAAAAAaUDAABUAAAAoBXoHHtQ0z/626DdXi3pPwAAAD/VAQAAAAAAAAGmAwAAVAAAAEZll1jKXdM/bo6+Ofrm6D8AAAA/5QEAAAAAAAABpwMAAFQAAABGZZdYyl3TP5WKWCpiqeg/AAAAP+UBAAAAAAAAAagDAABUAAAARmWXWMpd0z8eGutDY33oPwAAAD/lAQAAAAAAAAGpAwAAVAAAAEZll1jKXdM/9l8ByZdI6D8AAAA/9AEAAAAAAAABqgMAAFQAAABGZZdYyl3TP3/vk+KYHOg/AAAAP/QBAAAAAAAAAasDAABUAAAA+sU44StD0z9XNapnzefnPwAAAD8EAgAAAAAAAAGsAwAAVAAAAK4m2mmNKNM/4MQ8gc675z8AAAA/BAIAAAAAAAABrQMAAFQAAAC7N8y2nwDTP7gKUwYDh+c/AAAAPxMCAAAAAAAAAa4DAABUAAAAyUi+A7LY0j/z42G00GPnPwAAAD8TAgAAAAAAAAGvAwAAVAAAAH2pX4wTvtI/Lb1wYp5A5z8AAAA/IwIAAAAAAAABsAMAAFQAAADkaqKd1ojSP7dMA3yfFOc/AAAAPyMCAAAAAAAAAbEDAABUAAAA/4yGN/s40j8/3JWVoOjmPwAAAD8zAgAAAAAAAAGyAwAAVAAAAM4PDFqBztE/yWsor6G85j8AAAA/MwIAAAAAAAABswMAAFQAAABC4kC4VnHRPwNFN11vmeY/AAAAP0ICAAAAAAAAAbQDAABUAAAAt7R1FiwU0T+N1Ml2cG3mPwAAAD9SAgAAAAAAAAG1AwAAVAAAACyHqnQBt9A/efdUuQpT5j8AAAA/UgIAAAAAAAABtgMAAFQAAABUuoBbOD/QP7PQY2fYL+Y/AAAAP1ICAAAAAAAAAbcDAABUAAAA+tqthN6Ozz/tqXIVpgzmPwAAAD9iAgAAAAAAAAG4AwAAVAAAALICnWMPas4/2cz9V0Dy5T8AAAA/cQIAAAAAAAABuQMAAFQAAABsKoxCQEXNP3c5BS+n4OU/AAAAP3ECAAAAAAAAAboDAABUAAAAcPHZmA87zD8VpgwGDs/lPwAAAD9xAgAAAAAAAAG7AwAAVAAAAKY1osxYm8s/FaYMBg7P5T8AAAA/gQIAAAAAAAABvAMAAFQAAACQ2guJA+HKP2NckHFBxuU/AAAAP5ACAAAAAAAAAb0DAABUAAAAen91Ra4myj9jXJBxQcblPwAAAD+QAgAAAAAAAAG+AwAAVAAAABeFgIq6Uck/Y1yQcUHG5T8AAAA/oAIAAAAAAAABvwMAAFQAAAAdTM7giUfIP8XviJra1+U/AAAAP6ACAAAAAAAAAcADAABUAAAA1HO9v7oixz8pg4HDc+nlPwAAAD+wAgAAAAAAAAHBAwAAVAAAACbaaY0oM8Y/2cz9V0Dy5T8AAAA/sAIAAAAAAAABwgMAAFQAAAArobfj9yjFP+2pchWmDOY/AAAAP78CAAAAAAAAAcMDAABUAAAAFUYhoKJuxD8Bh+fSCyfmPwAAAD+/AgAAAAAAAAHEAwAAVAAAALJLLOWumcM/FWRckHFB5j8AAAA/zwIAAAAAAAABxQMAAFQAAABPUTcqu8TCP9uKTeKjZOY/AAAAP88CAAAAAAAAAcYDAABUAAAAoLfj9yjVwT9T+7rIopDmPwAAAD/fAgAAAAAAAAHHAwAAVAAAAPEdkMWW5cA/yWsor6G85j8AAAA/3wIAAAAAAAAByAMAAFQAAACPI5sKoxDAP91InWwH1+Y/AAAAP+4CAAAAAAAAAckDAABUAAAAwhOPsCFCvj8FA4fn0gvnPwAAAD/uAgAAAAAAAAHKAwAAVAAAAJJdYil3zbw/yyl4OQUv5z8AAAA//gIAAAAAAAABywMAAFQAAABmpzWizFi7P5BQaYs3Uuc/AAAAP/4CAAAAAAAAAcwDAABUAAAAbG6D+JtOuj8HwdZxNn7nPwAAAD8NAwAAAAAAAAHNAwAAVAAAAAp0jj2oebk/L3vA7AGz5z8AAAA/DQMAAAAAAAABzgMAAFQAAACmeZmCtKS4P1c1qmfN5+c/AAAAPx0DAAAAAAAAAc8DAABUAAAA3r1htv0EuD9/75PimBzoPwAAAD8dAwAAAAAAAAHQAwAAVAAAAKxA59iDmrc/WfP58TBa6D8AAAA/LQMAAAAAAAAB0QMAAFQAAADihK8Mzfq2P4Gt42z8jug/AAAAPy0DAAAAAAAAAdIDAABUAAAAsAc1L1OQtj9asUl8lMzoPwAAAD88AwAAAAAAAAHTAwAAVAAAAE4NQHRfu7U/NLWviywK6T8AAAA/PAMAAAAAAAAB1AMAAFQAAAAckMWW5VC1P74Cki+RUOk/AAAAP0wDAAAAAAAAAdUDAABUAAAAupXQ2/F7tD/8mfBnwp/pPwAAAD9MAwAAAAAAAAHWAwAAVAAAAFib2yD+prM/hufSCyfm6T8AAAA/XAMAAAAAAAAB1wMAAFQAAACO36NURwezP8J+MURYNeo/AAAAP1wDAAAAAAAAAdgDAABUAAAAKuWumVMysj9gqYilIpbqPwAAAD9rAwAAAAAAAAHZAwAAVAAAADCs/O8iKLE/nUDn3VPl6j8AAAA/awMAAAAAAAAB2gMAAFQAAABm8MQjbIiwP4ohwqpRPes/AAAAP3sDAAAAAAAAAdsDAABUAAAAOWkar2rRrz94Ap13T5XrPwAAAD97AwAAAAAAAAHcAwAAVAAAANduJfR2/K4/tZn7r4Dk6z8AAAA/igMAAAAAAAAB3QMAAFQAAACl8aoW/ZGuP1PEUhFLRew/AAAAP4oDAAAAAAAAAd4DAABUAAAAE3o7fo9SrT/z7qlyFabsPwAAAD+aAwAAAAAAAAHfAwAAVAAAABN6O36PUq0/L4YIq0b17D8AAAA/mgMAAAAAAAAB4AMAAFQAAAATejt+j1KtPx1n43dETe0/AAAAP6oDAAAAAAAAAeEDAABUAAAAE3o7fo9SrT8JSL5EQqXtPwAAAD+5AwAAAAAAAAHiAwAAVAAAABN6O36PUq0/40skVNri7T8AAAA/uQMAAAAAAAAB4wMAAFQAAAATejt+j1KtP22ZBvg+Ke4/AAAAP7kDAAAAAAAAAeQDAABUAAAA124l9Hb8rj/55uibo2/uPwAAAD/JAwAAAAAAAAHlAwAAVAAAAM6xBzUvU7A/gzTLPwi27j8AAAA/2QMAAAAAAAAB5gMAAFQAAADI6rneX12xP104MU+g8+4/AAAAP9kDAAAAAAAAAecDAABUAAAAxCNsiJBnsj+F8hrKayjvPwAAAD/oAwAAAAAAAAHoAwAAVAAAAFib2yD+prM/+2KIsGpU7z8AAAA/6AMAAAAAAAAB6QMAAFQAAADsEku5a+a0P8GJeQKdd+8/AAAAP/gDAAAAAAAAAeoDAABUAAAAGMl3QBZbtj8jHXIrNonvPwAAAD/4AwAAAAAAAAHrAwAAVAAAAKxA59iDmrc/h7BqVM+a7z8AAAA/BwQAAAAAAAAB7AMAAFQAAADY9hNgLg+5Pzf65uibo+8/AAAAPwcEAAAAAAAAAe0DAABUAAAAbG6D+JtOuj/pQ2N9aKzvPwAAAD8XBAAAAAAAAAHuAwAAVAAAADJjbW6D+Ls/6UNjfWis7z8AAAA/FwQAAAAAAAAB7wMAAFQAAADE2twG8Te9P+lDY31orO8/AAAAPycEAAAAAAAAAfADAABUAAAAis/GfNjhvj/pQ2N9aKzvPwAAAD8nBAAAAAAAAAHxAwAAVAAAAMCgFegce8A/6UNjfWis7z8AAAA/NgQAAAAAAAAB8gMAAFQAAABUGIWAirrBP+lDY31orO8/AAAAPzYEAAAAAAAAAfMDAABUAAAANC9TkJYUwz/pQ2N9aKzvPwAAAD9GBAAAAAAAAAH0AwAAVAAAABVGIaCibsQ/6UNjfWis7z8AAAA/RgQAAAAAAAAB9QMAAFQAAABcHjLBcZPFP+lDY31orO8/AAAAP1YEAAAAAAAAAfYDAABUAAAAvhgnfGVoxj/pQ2N9aKzvPwAAAD9WBAAAAAAAAAH3AwAAVAAAAIjUXkgcCMc/6UNjfWis7z8AAAA/ZQQAAAAAAAAB+AMAAFQAAABtsnqu91fHP+lDY31orO8/AAAAP2UEAAAAAAAAAfkDAABUAAAAUpCWFNOnxz/pQ2N9aKzvPwAAAD91BAAAAAAAAAH6AwAAVAAAAJ4v9Ytxwsc/6UNjfWis7z8AAAA/fQQAAAAAAAAB+wMAAFQAAACeL/WLccLHPzf65uibo+8/AAAAP50EAAAAAAAAAfwDAABUAAAAni/1i3HCxz+HsGpUz5rvPwAAAD+8BAAAAAAAAAH9AwAAVAAAAFKQlhTTp8c/1WbuvwKS7z8AAAA/zAQAAAAAAAAB/gMAAFQAAABSkJYU06fHPyMdcis2ie8/AAAAP8wEAAAAAAAAAf8DAABUAAAABfE3nTSNxz/BiXkCnXfvPwAAAD/bBAAAAAAAAAEABAAAVAAAALlR2SWWcsc/X/aA2QNm7z8AAAA/6wQAAAAAAAABAQQAAFQAAAAgExw3WT3HP/tiiLBqVO8/AAAAP+sEAAAAAAAAAQIEAABUAAAAiNReSBwIxz+Zz4+H0ULvPwAAAD/6BAAAAAAAAAEDBAAAVAAAAO+VoVnf0sY/hfIaymso7z8AAAA/+gQAAAAAAAABBAQAAFQAAAByecgEx03GPyNfIqHSFu8/AAAAP/oEAAAAAAAAAQUEAABUAAAAqL2QOBCuxT8Pgq3jbPzuPwAAAD8KBQAAAAAAAAEGBAAAVAAAAJJi+vS688Q/+6Q4Jgfi7j8AAAA/GgUAAAAAAAABBwQAAFQAAAAwaAU6xx7EP5cRQP1t0O4/AAAAPxoFAAAAAAAAAQgEAABUAAAANC9TkJYUwz/T6k6rO63uPwAAAD8pBQAAAAAAAAEJBAAAVAAAANA1c0pG8m0/ZCUouul66z8AAAA/AAAAAAAAAAABCgQAAFQAAAD4beH8wKB1P2QlKLrpeus/AAAAPwAAAAAAAAAAAQsEAABUAAAAgFe16I/0eD9kJSi66XrrPwAAAD8QAAAAAAAAAAEMBAAAVAAAAAhBidReSHw/ZCUouul66z8AAAA/EAAAAAAAAAABDQQAAFQAAADYfgLM5SGDPxZvpE62g+s/AAAAPx8AAAAAAAAAAQ4EAABUAAAAnHPsQc3LhD8Wb6ROtoPrPwAAAD8vAAAAAAAAAAEPBAAAVAAAAOxRqqODyYk/Fm+kTraD6z8AAAA/LwAAAAAAAAABEAQAAFQAAAB+Eqm9kDiQPxZvpE62g+s/AAAAPy8AAAAAAAAAAREEAABUAAAAMutb2joLlj/HuCDjgozrPwAAAD8/AAAAAAAAAAESBAAAVAAAAILJGTzxCJs/x7gg44KM6z8AAAA/PwAAAAAAAAABEwQAAFQAAAAZUWaszW2gP8e4IOOCjOs/AAAAP04AAAAAAAAAARQEAABUAAAA17e0dRYspD/HuCDjgozrPwAAAD9OAAAAAAAAAAEVBAAAVAAAAMGbfRzZVKg/x7gg44KM6z8AAAA/XgAAAAAAAAABFgQAAFQAAAATejt+j1KtP8e4IOOCjOs/AAAAP14AAAAAAAAAARcEAABUAAAAMKz87yIosT/HuCDjgozrPwAAAD9tAAAAAAAAAAEYBAAAVAAAAPDZmA873LM/x7gg44KM6z8AAAA/fQAAAAAAAAABGQQAAFQAAAAYyXdAFlu2P8e4IOOCjOs/AAAAP30AAAAAAAAAARoEAABUAAAApnmZgrSkuD8Wb6ROtoPrPwAAAD+NAAAAAAAAAAEbBAAAVAAAAAStQOfYg7o/ZCUouul66z8AAAA/jQAAAAAAAAABHAQAAFQAAABmpzWizFi7P7PbqyUdcus/AAAAP40AAAAAAAAAAR0EAABUAAAAMmNtboP4uz8Cki+RUGnrPwAAAD+cAAAAAAAAAAEeBAAAVAAAAJgksH9Gw7s/UEiz/INg6z8AAAA/2wAAAAAAAAABHwQAAFQAAAAA5vKQCY67P1BIs/yDYOs/AAAAP/oAAAAAAAAAASAEAABUAAAAAObykAmOuz/utLrT6k7rPwAAAD/6AAAAAAAAAAEhBAAAVAAAAM5oeLOPI7s/7rS60+pO6z8AAAA/CgEAAAAAAAABIgQAAFQAAACc6/3VFbm6P4ohwqpRPes/AAAAPwoBAAAAAAAAASMEAABUAAAABK1A59iDuj/a10UWhTTrPwAAAD8ZAQAAAAAAAAEkBAAAVAAAAKKySyzlrrk/xfrQWB8a6z8AAAA/GQEAAAAAAAABJQQAAFQAAADY9hNgLg+5P2Jn2C+GCOs/AAAAPykBAAAAAAAAASYEAABUAAAAorJLLOWuuT/YGfaLIcLqPwAAAD8AAAAAAAAAAAEnBAAAVAAAADrxCBsi5Lk/2Bn2iyHC6j8AAAA/DwAAAAAAAAABKAQAAFQAAADUL8YJXxm6P9gZ9oshwuo/AAAAPx8AAAAAAAAAASkEAABUAAAABK1A59iDuj+JY3Ig7srqPwAAAD8uAAAAAAAAAAEqBAAAVAAAADYqu8RS7ro/Oq3utLrT6j8AAAA/LgAAAAAAAAABKwQAAFQAAAAyY21ug/i7P51A591T5eo/AAAAPz4AAAAAAAAAASwEAABUAAAAjpYU06fXvT8A1N8G7fbqPwAAAD8+AAAAAAAAAAEtBAAAVAAAAChiWPnfRcA/dkRN7esi6z8AAAA/TgAAAAAAAAABLgQAAFQAAAAjmwqjEFDBPzxrPj8eRus/AAAAP04AAAAAAAAAAS8EAABUAAAA7FZCb8fvwT9QSLP8g2DrPwAAAD9dAAAAAAAAAAEwBAAAVAAAADn2oOZlCsI/ApIvkVBp6z8AAAA/XQAAAAAAAAABMQQAAFQAAAA59qDmZQrCP7PbqyUdcus/AAAAP30AAAAAAAAAATIEAABUAAAAoLfj9yjVwT9kJSi66XrrPwAAAD+cAAAAAAAAAAEzBAAAVAAAAAh5Jgnsn8E/x7gg44KM6z8AAAA/nAAAAAAAAAABNAQAAFQAAAC72ceRTYXBP3gCnXdPles/AAAAP6sAAAAAAAAAATUEAABUAAAAI5sKoxBQwT8qTBkMHJ7rPwAAAD+rAAAAAAAAAAE2BAAAVAAAAIpcTbTTGsE/jN8RNbWv6z8AAAA/uwAAAAAAAAABNwQAAFQAAAA+ve48NQDBPz4pjsmBuOs/AAAAP7sAAAAAAAAAATgEAABUAAAA8R2QxZblwD/vcgpeTsHrPwAAAD/LAAAAAAAAAAE5BAAAVAAAAD697jw1AME/jN8RNbWv6z8AAAA/+gAAAAAAAAABOgQAAFQAAABqFRefjfnQP2ehx86wX+w/AAAAPwAAAAAAAAAAATsEAABUAAAAEWXG2twG0T9nocfOsF/sPwAAAD9eAAAAAAAAAAE8BAAAVAAAALe0dRYsFNE/GetDY31o7D8AAAA/XgAAAAAAAAABPQQAAFQAAAADVNSNyi7RPxnrQ2N9aOw/AAAAP24AAAAAAAAAAT4EAABUAAAAT/MyBWlJ0T/KNMD3SXHsPwAAAD99AAAAAAAAAAE/BAAAVAAAAJySkXwHZNE/yjTA90lx7D8AAAA/fQAAAAAAAAABQAQAAFQAAADpMfDzpX7RP8o0wPdJcew/AAAAP40AAAAAAAAAAUEEAABUAAAA3CD+ppOm0T97fjyMFnrsPwAAAD+NAAAAAAAAAAFCBAAAVAAAAHRfu5XQ29E/e348jBZ67D8AAAA/nQAAAAAAAAABQwQAAFQAAABZPdf7qyvSP3t+PIwWeuw/AAAAP50AAAAAAAAAAUQEAABUAAAAMAoBFXWj0j8tyLgg44LsPwAAAD+sAAAAAAAAAAFFBAAAVAAAAAjXKi4+G9M/Lci4IOOC7D8AAAA/rAAAAAAAAAABRgQAAFQAAACF8wODVqDTPy3IuCDjguw/AAAAP7wAAAAAAAAAAUcEAABUAAAAm06axqta1D8tyLgg44LsPwAAAD+8AAAAAAAAAAFIBAAAVAAAAGUK0pJi+tQ/Lci4IOOC7D8AAAA/ywAAAAAAAAABSQQAAFQAAAB7ZWjWt7TVPy3IuCDjguw/AAAAP8sAAAAAAAAAAUoEAABUAAAAksD+GQ1v1j97fjyMFnrsPwAAAD/bAAAAAAAAAAFLBAAAVAAAAE5rRJmxNtc/GetDY31o7D8AAAA/2wAAAAAAAAABTAQAAFQAAAAYJ3xlaNbXP1PEUhFLRew/AAAAP+sAAAAAAAAAAU0EAABUAAAAiDJjbW6D2D/xMFrosTPsPwAAAD/rAAAAAAAAAAFOBAAAVAAAAAVPPMKGCNk/jp1hvxgi7D8AAAA/+gAAAAAAAAABTwQAAFQAAADdG2bbT4DZP91T5SpMGew/AAAAP/oAAAAAAAAAAVAEAABUAAAAdVojyoy12T/dU+UqTBnsPwAAAD8KAQAAAAAAAAFRBAAAVAAAAGhJMX163dk/Kwppln8Q7D8AAAA/CgEAAAAAAAABUgQAAFQAAAAOmeC4yerZPysKaZZ/EOw/AAAAPxoBAAAAAAAAAVMEAABUAAAAtOiP9Bj42T8rCmmWfxDsPwAAAD8aAQAAAAAAAAFUBAAAVAAAALToj/QY+Nk/esDsAbMH7D8AAAA/pAEAAAAAAAABVQQAAFQAAAC06I/0GPjZP8l2cG3m/us/AAAAP7QBAAAAAAAAAVYEAABUAAAAWjg/MGgF2j/blZWg6KbrPwAAAD8AAAAAAAAAAAFXBAAAVAAAAACI7mu3Eto/25WVoOim6z8AAAA/LwAAAAAAAAABWAQAAFQAAAAAiO5rtxLaP4zfETW1r+s/AAAAPz4AAAAAAAAAAVkEAABUAAAAptedpwYg2j8+KY7JgbjrPwAAAD9OAAAAAAAAAAFaBAAAVAAAAE0nTeNVLdo/PimOyYG46z8AAAA/XQAAAAAAAAABWwQAAFQAAABNJ03jVS3aP+9yCl5Owes/AAAAP10AAAAAAAAAAVwEAABUAAAATSdN41Ut2j+gvIbyGsrrPwAAAD99AAAAAAAAAAFdBAAAVAAAAE0nTeNVLdo/A1B/G7Tb6z8AAAA/fQAAAAAAAAABXgQAAFQAAABNJ03jVS3aP2bjd0RN7es/AAAAP4wAAAAAAAAAAV8EAABUAAAATSdN41Ut2j96wOwBswfsPwAAAD+MAAAAAAAAAAFgBAAAVAAAAE0nTeNVLdo/jp1hvxgi7D8AAAA/nAAAAAAAAAABYQQAAFQAAABNJ03jVS3aP6J61nx+POw/AAAAP5wAAAAAAAAAAWIEAABUAAAATSdN41Ut2j9TxFIRS0XsPwAAAD+sAAAAAAAAAAFjBAAAVAAAAE0nTeNVLdo/tldLOuRW7D8AAAA/rAAAAAAAAAABZAQAAFQAAABNJ03jVS3aP2ehx86wX+w/AAAAP7sAAAAAAAAAAWUEAABUAAAATSdN41Ut2j8Z60NjfWjsPwAAAD/LAAAAAAAAAAFmBAAAVAAAAH025sMO9+Q/8+6pchWm7D8AAAA/AAAAAAAAAAABZwQAAFQAAABP3r1htv3kP6M4Jgfiruw/AAAAPy8AAAAAAAAAAWgEAABUAAAA9i1tnQUL5T9VgqKbrrfsPwAAAD8vAAAAAAAAAAFpBAAAVAAAAELNyxSkJeU/uBWbxEfJ7D8AAAA/PgAAAAAAAAABagQAAFQAAADoHHtQ8zLlP7gVm8RHyew/AAAAPz4AAAAAAAAAAWsEAABUAAAAYhQCKupG5T9pXxdZFNLsPwAAAD9OAAAAAAAAAAFsBAAAVAAAANoLiQPhWuU/G6mT7eDa7D8AAAA/TgAAAAAAAAABbQQAAFQAAAAnq+d6f3XlP8zyD4Kt4+w/AAAAP10AAAAAAAAAAW4EAABUAAAAGZr1LW2d5T99PIwWeuzsPwAAAD9dAAAAAAAAAAFvBAAAVAAAAAyJA+FaxeU/4M+EPxP+7D8AAAA/bQAAAAAAAAABcAQAAFQAAAD+dxGUSO3lP+DPhD8T/uw/AAAAP30AAAAAAAAAAXEEAABUAAAA8GYfRzYV5j/gz4Q/E/7sPwAAAD99AAAAAAAAAAFyBAAAVAAAALf9BJjLQ+Y/4M+EPxP+7D8AAAA/fQAAAAAAAAABcwQAAFQAAADVRDutEWXmP+DPhD8T/uw/AAAAP4wAAAAAAAAAAXQEAABUAAAAm9sg/qaT5j8vhgirRvXsPwAAAD+MAAAAAAAAAAF1BAAAVAAAAGByBk88wuY/fTyMFnrs7D8AAAA/nAAAAAAAAAABdgQAAFQAAAD5sMM9effmPxupk+3g2uw/AAAAP5wAAAAAAAAAAXcEAABUAAAAC+cHBq1A5z+4FZvER8nsPwAAAD+oAAAAAAAAAAF4BAAAVAAAAPDEI2yIkOc/VYKim6637D8AAAA/qAAAAAAAAAABeQQAAFQAAADVoj/SY+DnP/PuqXIVpuw/AAAAP7cAAAAAAAAAAXoEAABUAAAAuoBbOD8w6D9BpS3eSJ3sPwAAAD+3AAAAAAAAAAF7BAAAVAAAAMy2nwBzeeg/j1uxSXyU7D8AAAA/xwAAAAAAAAABfAQAAFQAAADe7OPIpsLoP98RNbWvi+w/AAAAP9YAAAAAAAAAAX0EAABUAAAAHHtQ8zIF6T8tyLgg44LsPwAAAD/WAAAAAAAAAAF+BAAAVAAAAOIRNkTIM+k/e348jBZ67D8AAAA/5gAAAAAAAAABfwQAAFQAAADVAET3tVvpP8o0wPdJcew/AAAAP+YAAAAAAAAAAYAEAABUAAAAIaCiblR26T8Z60NjfWjsPwAAAD/2AAAAAAAAAAGBBAAAVAAAAMfvUaqjg+k/Z6HHzrBf7D8AAAA/9gAAAAAAAAABggQAAFQAAACblylIS4rpP7ZXSzrkVuw/AAAAPwUBAAAAAAAAAYMEAABUAAAAbT8B5vKQ6T8FDs+lF07sPwAAAD8FAQAAAAAAAAGEBAAAVAAAABSPsCFCnuk/U8RSEUtF7D8AAAA/FQEAAAAAAAABhQQAAFQAAADnNoi/6aTpP6J61nx+POw/AAAAPxUBAAAAAAAAAYYEAABUAAAAjYY3+ziy6T8/591T5SrsPwAAAD8lAQAAAAAAAAGHBAAAVAAAADPW5jaIv+k/3VPlKkwZ7D8AAAA/JQEAAAAAAAABiAQAAFQAAADaJZZy18zpP8l2cG3m/us/AAAAPzQBAAAAAAAAAYkEAABUAAAAUh0dTM7g6T+1mfuvgOTrPwAAAD80AQAAAAAAAAGKBAAAVAAAAJ+8e8Ns++k/PimOyYG46z8AAAA/RAEAAAAAAAABiwQAAFQAAAC/A7LYshzqP3gCnXdPles/AAAAP0QBAAAAAAAAAYwEAABUAAAAZVNhFAIq6j8Wb6ROtoPrPwAAAD9TAQAAAAAAAAGNBAAAVAAAAN1K6O34Peo/n/42aLdX6z8AAAA/UwEAAAAAAAABjgQAAFQAAACDmpcpSEvqP4ohwqpRPes/AAAAP2MBAAAAAAAAAY8EAABUAAAA/ZEeAz9f6j8ojsmBuCvrPwAAAD9jAQAAAAAAAAGQBAAAVAAAAP2RHgM/X+o/FLFUxFIR6z8AAAA/cwEAAAAAAAABkQQAAFQAAACj4c0+jmzqP2Jn2C+GCOs/AAAAP3MBAAAAAAAAAZIEAABUAAAAo+HNPo5s6j+xHVybuf/qPwAAAD+CAQAAAAAAAAGTBAAAVAAAAKPhzT6ObOo/TopjciDu6j8AAAA/ggEAAAAAAAABlAQAAFQAAACj4c0+jmzqP51A591T5eo/AAAAP5IBAAAAAAAAAZUEAABUAAAAo+HNPo5s6j/s9mpJh9zqPwAAAD+iAQAAAAAAAAGWBAAAVAAAAKPhzT6ObOo/Oq3utLrT6j8AAAA/ogEAAAAAAAABlwQAAFQAAACj4c0+jmzqP9gZ9oshwuo/AAAAP7EBAAAAAAAAAZgEAABUAAAAo+HNPo5s6j8m0Hn3VLnqPwAAAD+xAQAAAAAAAAGZBAAAVAAAAKPhzT6ObOo/dYb9Yoiw6j8AAAA/wQEAAAAAAAABmgQAAFQAAACj4c0+jmzqPxLzBDrvnuo/AAAAP9ABAAAAAAAAAZsEAABUAAAAo+HNPo5s6j+wXwwRVo3qPwAAAD/QAQAAAAAAAAGcBAAAVAAAANA59qDmZeo/nIKXU/By6j8AAAA/0AEAAAAAAAABnQQAAFQAAAAq6kZll1jqPzjvnipXYeo/AAAAP+ABAAAAAAAAAZ4EAABUAAAAC6MQUFE36j8kEipt8UbqPwAAAD/wAQAAAAAAAAGfBAAAVAAAAEUMK/+7COo/YOs4G78j6j8AAAA/8AEAAAAAAAABoAQAAFQAAADaJZZy18zpP0wOxF1ZCeo/AAAAP/8BAAAAAAAAAaEEAABUAAAAm5cpSEuK6T84MU+g8+7pPwAAAD//AQAAAAAAAAGiBAAAVAAAAOIRNkTIM+k/JFTa4o3U6T8AAAA/DwIAAAAAAAABowQAAFQAAACkg8kZPPHoP8DA4bn0wuk/AAAAPw8CAAAAAAAAAaQEAABUAAAAv6Wts2Ch6D8Qd2UlKLrpPwAAAD8fAgAAAAAAAAGlBAAAVAAAAIAXQYnUXug/EHdlJSi66T8AAAA/HwIAAAAAAAABpgQAAFQAAAC6gFs4PzDoPxB3ZSUouuk/AAAAPy4CAAAAAAAAAacEAABUAAAAIUKeSQL75z8Qd2UlKLrpPwAAAD8uAgAAAAAAAAGoBAAAVAAAAFyruPhszOc/wMDhufTC6T8AAAA/PgIAAAAAAAABqQQAAFQAAABqvKpFf6TnP3IKXk7By+k/AAAAPz4CAAAAAAAAAaoEAABUAAAASnV0MDmD5z/UnVZ3Wt3pPwAAAD9NAgAAAAAAAAGrBAAAVAAAAFiGZn1LW+c/hufSCyfm6T8AAAA/TQIAAAAAAAABrAQAAFQAAAA5PzBoBTrnP5rER8mMAOo/AAAAP10CAAAAAAAAAa0EAABUAAAARVAitRcS5z+uobyG8hrqPwAAAD9dAgAAAAAAAAGuBAAAVAAAAK0RZcba3OY/wn4xRFg16j8AAAA/bQIAAAAAAAABrwQAAFQAAADoen91Ra7mP9ZbpgG+T+o/AAAAP20CAAAAAAAAAbAEAABUAAAAIuSZJLB/5j/qOBu/I2rqPwAAAD98AgAAAAAAAAGxBAAAVAAAAF1NtNMaUeY//hWQfImE6j8AAAA/fAIAAAAAAAABsgQAAFQAAADEDvfk3RvmPxLzBDrvnuo/AAAAP4wCAAAAAAAAAbMEAABUAAAAWChiWPnf5T8m0Hn3VLnqPwAAAD+MAgAAAAAAAAG0BAAAVAAAAL/ppGm8quU/iWNyIO7K6j8AAAA/nAIAAAAAAAABtQQAAFQAAAD6Ur8YJ3zlP06KY3Ig7uo/AAAAP5wCAAAAAAAAAbYEAABUAAAACGSxZTlU5T9iZ9gvhgjrPwAAAD+rAgAAAAAAAAG3BAAAVAAAAELNyxSkJeU/2tdFFoU06z8AAAA/uwIAAAAAAAABuAQAAFQAAAAjhpX/XQTlP4ohwqpRPes/AAAAP7sCAAAAAAAAAbkEAABUAAAAL5eHTHDc5D9QSLP8g2DrPwAAAD+7AgAAAAAAAAG6BAAAVAAAAD2oeZmCtOQ/ZCUouul66z8AAAA/ygIAAAAAAAABuwQAAFQAAADEsPK/i6DkP3gCnXdPles/AAAAP8oCAAAAAAAAAbwEAABUAAAApGm8qkV/5D+M3xE1ta/rPwAAAD/aAgAAAAAAAAG9BAAAVAAAAIYihpX/XeQ/73IKXk7B6z8AAAA/2gIAAAAAAAABvgQAAFQAAAA5gyceYUPkP1IGA4fn0us/AAAAP+oCAAAAAAAAAb8EAABUAAAA7ePIpsIo5D9m43dETe3rPwAAAD/5AgAAAAAAAAHABAAAVAAAAEeUGWtzG+Q/yXZwbeb+6z8AAAA/+QIAAAAAAAABwQQAAFQAAADNnJKRfAfkP91T5SpMGew/AAAAP/kCAAAAAAAAAcIEAABUAAAAJ03jVS364z/xMFrosTPsPwAAAD8JAwAAAAAAAAHDBAAAVAAAAIH9Mxre7OM/U8RSEUtF7D8AAAA/CQMAAAAAAAABxAQAAFQAAACB/TMa3uzjP2ehx86wX+w/AAAAPxkDAAAAAAAAAcUEAABUAAAAgf0zGt7s4z/KNMD3SXHsPwAAAD8ZAwAAAAAAAAHGBAAAVAAAAK5VXHw25uM/Lci4IOOC7D8AAAA/KAMAAAAAAAABxwQAAFQAAACuVVx8NubjP98RNbWvi+w/AAAAPygDAAAAAAAAAcgEAABUAAAArlVcfDbm4z9BpS3eSJ3sPwAAAD84AwAAAAAAAAHJBAAAVAAAAK5VXHw25uM/ozgmB+Ku7D8AAAA/RwMAAAAAAAABygQAAFQAAACB/TMa3uzjP1WCopuut+w/AAAAP0cDAAAAAAAAAcsEAABUAAAAVKULuIXz4z+4FZvER8nsPwAAAD9HAwAAAAAAAAHMBAAAVAAAAKFEai8kDuQ/aV8XWRTS7D8AAAA/VwMAAAAAAAABzQQAAFQAAABm20+AuTzkP308jBZ67Ow/AAAAP2cDAAAAAAAAAc4EAABUAAAA/hkNb/Zx5D+RGQHU3wbtPwAAAD9nAwAAAAAAAAHPBAAAVAAAAJdYyl0zp+Q/9Kz5/HgY7T8AAAA/dgMAAAAAAAAB0AQAAFQAAACpjg4mZ/DkPwmKbrreMu0/AAAAP3YDAAAAAAAAAdEEAABUAAAAvMRS7po55T9rHWfjd0TtPwAAAD+GAwAAAAAAAAHSBAAAVAAAAKCiblR2ieU/ax1n43dE7T8AAAA/hgMAAAAAAAAB0wQAAFQAAACy2LIcqtLlPx1n43dETe0/AAAAP5YDAAAAAAAAAdQEAABUAAAAShdwC+cH5j8dZ+N3RE3tPwAAAD+WAwAAAAAAAAHVBAAAVAAAAGpepiAtKeY/HWfjd0RN7T8AAAA/pQMAAAAAAAAB1gQAAFQAAACJpdw1c0rmP2sdZ+N3RO0/AAAAP6UDAAAAAAAAAdcEAABUAAAAA51jD2pe5j8Jim663jLtPwAAAD+1AwAAAAAAAAHYBAAAVAAAAKnsEku5a+Y/V0DyJRIq7T8AAAA/tQMAAAAAAAAB2QQAAFQAAAAi5JkksH/mP6X2dZFFIe0/AAAAP8QDAAAAAAAAAdoEAABUAAAA9YtxwleG5j/0rPn8eBjtPwAAAD/EAwAAAAAAAAHbBAAAVAAAAJvbIP6mk+Y/Q2N9aKwP7T8AAAA/1AMAAAAAAAAB3AQAAFQAAACb2yD+ppPmP5EZAdTfBu0/AAAAP+QDAAAAAAAAAd0EAABUAAAAm9sg/qaT5j/gz4Q/E/7sPwAAAD/kAwAAAAAAAAHeBAAAVAAAAG6D+JtOmuY/4M+EPxP+7D8AAAA/8wMAAAAAAAAB3wQAAFQAAABug/ibTprmPy+GCKtG9ew/AAAAP/MDAAAAAAAAAeAEAABUAAAAboP4m06a5j99PIwWeuzsPwAAAD8DBAAAAAAAAAHhBAAAVAAAAG6D+JtOmuY/zPIPgq3j7D8AAAA/AwQAAAAAAAAB4gQAAFQAAABCK9A59qDmP2lfF1kU0uw/AAAAPxMEAAAAAAAAAeMEAABUAAAAvwOy2LIc6j/626DdXi3pPwAAAD8AAAAAAAAAAAHkBAAAVAAAAOtb2joLFuo/qiUdcis26T8AAAA/EAAAAAAAAAAB5QQAAFQAAAAYtAKdYw/qP1xvmQb4Puk/AAAAPxAAAAAAAAAAAeYEAABUAAAAGLQCnWMP6j++ApIvkVDpPwAAAD8QAAAAAAAAAAHnBAAAVAAAABi0Ap1jD+o/cEwOxF1Z6T8AAAA/HwAAAAAAAAAB6AQAAFQAAAAYtAKdYw/qPyKWilgqYuk/AAAAPy8AAAAAAAAAAekEAABUAAAAGLQCnWMP6j/S3wbt9mrpPwAAAD8vAAAAAAAAAAHqBAAAVAAAABi0Ap1jD+o/IpaKWCpi6T8AAAA/fQAAAAAAAAAB6wQAAFQAAAAYtAKdYw/qP3BMDsRdWek/AAAAP40AAAAAAAAAAewEAABUAAAAGLQCnWMP6j++ApIvkVDpPwAAAD+cAAAAAAAAAAHtBAAAVAAAAL8DstiyHOo/DrkVm8RH6T8AAAA/nAAAAAAAAAAB7gQAAFQAAADdSujt+D3qP6olHXIrNuk/AAAAP6wAAAAAAAAAAe8EAABUAAAAdoml3DVz6j+WSKi0xRvpPwAAAD+sAAAAAAAAAAHwBAAAVAAAAA7IYstyqOo/gmsz918B6T8AAAA/uwAAAAAAAAAB8QQAAFQAAABNVs/1/urqPwz7xRBh1eg/AAAAP7sAAAAAAAAAAfIEAABUAAAAYIwTvjI06z9G1NS+LrLoPwAAAD/LAAAAAAAAAAHzBAAAVAAAAJ4agOi+dus/HhrrQ2N96D8AAAA/ywAAAAAAAAAB9AQAAFQAAADdqOwSS7nrP6ipfV1kUeg/AAAAP9sAAAAAAAAAAfUEAABUAAAA794w234C7D/OpRdOzBPoPwAAAD/bAAAAAAAAAAH2BAAAVAAAALR1FiwUMew/VzWqZ83n5z8AAAA/6gAAAAAAAAAB9wQAAFQAAABNtNMaUWbsP5IOuRWbxOc/AAAAP+oAAAAAAAAAAfgEAABUAAAAE0u5a+aU7D/M58fDaKHnPwAAAD/6AAAAAAAAAAH5BAAAVAAAAF/qF+OEr+w/uApTBgOH5z8AAAA/+gAAAAAAAAAB+gQAAFQAAAB+MU74ytDsP1V3Wt1pdec/AAAAPwoBAAAAAAAAAfsEAABUAAAA+CjV0cHk7D/z42G00GPnPwAAAD8ZAQAAAAAAAAH8BAAAVAAAAHEgXKu4+Ow/8+NhtNBj5z8AAAA/GQEAAAAAAAAB/QQAAFQAAADqF+OErwztP/PjYbTQY+c/AAAAPxkBAAAAAAAAAf4EAABUAAAAYw9qXqYg7T/z42G00GPnPwAAAD8pAQAAAAAAAAH/BAAAVAAAAAlfGZr1Le0/8+NhtNBj5z8AAAA/OAEAAAAAAAABAAUAAFQAAADdBvE3nTTtP/PjYbTQY+c/AAAAPzgBAAAAAAAAAQEFAABUAAAAr67I1UQ77T/z42G00GPnPwAAAD9IAQAAAAAAAAECBQAAVAAAAINWoHPsQe0/8+NhtNBj5z8AAAA/SAEAAAAAAAABAwUAAFQAAAD8TSdN41XtP/PjYbTQY+c/AAAAP0gBAAAAAAAAAQQFAABUAAAAop3WiDJj7T/z42G00GPnPwAAAD9YAQAAAAAAAAEFBQAAVAAAAEjthcSBcO0/8+NhtNBj5z8AAAA/WAEAAAAAAAABBgUAAFQAAAAclV1iKXftP/PjYbTQY+c/AAAAP2cBAAAAAAAAAQcFAABUAAAA7jw1ANF97T/z42G00GPnPwAAAD93AQAAAAAAAAEIBQAAVAAAAMLkDJ54hO0/QZrlHwRb5z8AAAA/lgEAAAAAAAABCQUAAFQAAACUjOQ7IIvtP5BQaYs3Uuc/AAAAP7UBAAAAAAAAAQoFAABUAAAAlIzkOyCL7T/fBu32aknnPwAAAD/VAQAAAAAAAAELBQAAVAAAAMfvUaqjg+k/9yiZEUD97T8AAAA/AAAAAAAAAAABDAUAAFQAAABtPwHm8pDpP6lyFaYMBu4/AAAAPw8AAAAAAAAAAQ0FAABUAAAAFI+wIUKe6T9ZvJE62Q7uPwAAAD8PAAAAAAAAAAEOBQAAVAAAALreX12Rq+k/CwYOz6UX7j8AAAA/DwAAAAAAAAABDwUAAFQAAAAGfr7UL8bpP22ZBvg+Ke4/AAAAPw8AAAAAAAAAARAFAABUAAAAUh0dTM7g6T8f44KMCzLuPwAAAD8fAAAAAAAAAAERBQAAVAAAAEUMK/+7COo/M8D3SXFM7j8AAAA/HwAAAAAAAAABEgUAAFQAAAA3+ziyqTDqP5dT8HIKXu4/AAAAPzwAAAAAAAAAARMFAABUAAAAV0Jvx+9R6j/55uibo2/uPwAAAD88AAAAAAAAAAEUBQAAVAAAAPCALLYsh+o/W3rhxDyB7j8AAAA/SwAAAAAAAAABFQUAAFQAAAAOyGLLcqjqPw3EXVkJiu4/AAAAP1sAAAAAAAAAARYFAABUAAAA1V5IHAjX6j8hodIWb6TuPwAAAD9bAAAAAAAAAAEXBQAAVAAAAJn1LW2dBes/0+pOqzut7j8AAAA/agAAAAAAAAABGAUAAFQAAAAG3ML5gUHrP+fHw2ihx+4/AAAAP2oAAAAAAAAAARkFAABUAAAAccJXhmZ96z9JW7yROtnuPwAAAD96AAAAAAAAAAEaBQAAVAAAAIP4m06axus/D4Kt42z87j8AAAA/egAAAAAAAAABGwUAAFQAAADChgh5JgnsPyNfIqHSFu8/AAAAP4oAAAAAAAAAARwFAABUAAAALm2dBQtF7D+F8hrKayjvPwAAAD+KAAAAAAAAAAEdBQAAVAAAABNLuWvmlOw/NzyXXjgx7z8AAAA/igAAAAAAAAABHgUAAFQAAABS2SWWctfsP+eFE/MEOu8/AAAAP5kAAAAAAAAAAR8FAABUAAAAvb+6IlcT7T+Zz4+H0ULvPwAAAD+pAAAAAAAAAAEgBQAAVAAAAM/1/uqKXO0/+2KIsGpU7z8AAAA/qQAAAAAAAAABIQUAAFQAAAA63JN3b5jtP/tiiLBqVO8/AAAAP7kAAAAAAAAAASIFAABUAAAAp8IoBFTU7T+trARFN13vPwAAAD+5AAAAAAAAAAEjBQAAVAAAAJmxNrdB/O0/rawERTdd7z8AAAA/yAAAAAAAAAABJAUAAFQAAACLoERqLyTuP62sBEU3Xe8/AAAAP8gAAAAAAAAAASUFAABUAAAAq+d6f3VF7j+trARFN13vPwAAAD/YAAAAAAAAAAEmBQAAVAAAAJ7WiDJjbe4/rawERTdd7z8AAAA/2AAAAAAAAAABJwUAAFQAAADqdeepAYjuP1/2gNkDZu8/AAAAP+cAAAAAAAAAASgFAABUAAAANhVGIaCi7j9f9oDZA2bvPwAAAD/nAAAAAAAAAAEpBQAAVAAAAFVcfDbmw+4/wYl5Ap137z8AAAA/9wAAAAAAAAABKgUAAFQAAAB1o7JLLOXuP8GJeQKdd+8/AAAAP/cAAAAAAAAAASsFAABUAAAA7Zo5JSP57j9z0/WWaYDvPwAAAD8HAQAAAAAAAAEsBQAAVAAAAMFCEcPK/+4/Ix1yKzaJ7z8AAAA/BwEAAAAAAAABLQUAAFQAAAA7OpicwRPvPyMdcis2ie8/AAAAPxYBAAAAAAAAAS4FAABUAAAADeJvOmka7z/VZu6/ApLvPwAAAD8WAQAAAAAAAAEvBQAAVAAAALMxH3a4J+8/1WbuvwKS7z8AAAA/JgEAAAAAAAABMAUAAFQAAACH2fYTYC7vP4ewalTPmu8/AAAAPyYBAAAAAAAAATEFAABUAAAAWYHOsQc17z+HsGpUz5rvPwAAAD82AQAAAAAAAAEyBQAAVAAAAAHRfe1WQu8/N/rm6Juj7z8AAAA/NgEAAAAAAAABMwUAAFQAAADTeFWL/kjvP+lDY31orO8/AAAAP0UBAAAAAAAAATQFAABUAAAApyAtKaZP7z/pQ2N9aKzvPwAAAD9FAQAAAAAAAAE1BQAAVAAAAHnIBMdNVu8/6UNjfWis7z8AAAA/VQEAAAAAAAABNgUAAFQAAABNcNxk9VzvP+lDY31orO8/AAAAP2QBAAAAAAAAATcFAABUAAAAHxi0Ap1j7z/pQ2N9aKzvPwAAAD9kAQAAAAAAAAE4BQAAVAAAAPO/i6BEau8/6UNjfWis7z8AAAA/dAEAAAAAAAABOQUAAFQAAADFZ2M+7HDvP+lDY31orO8/AAAAP3QBAAAAAAAAAToFAABUAAAAmQ873JN37z/pQ2N9aKzvPwAAAD+EAQAAAAAAAAE7BQAAVAAAAGu3Eno7fu8/6UNjfWis7z8AAAA/hAEAAAAAAAABPAUAAFQAAAA/X+oX44TvP+lDY31orO8/AAAAP5MBAAAAAAAAAT0FAABUAAAAEQfCtYqL7z/pQ2N9aKzvPwAAAD+TAQAAAAAAAAE+BQAAVAAAALdWcfHZmO8/6UNjfWis7z8AAAA/swEAAAAAAAABPwUAAFQAAABdpiAtKabvP5uN3xE1te8/AAAAP7MBAAAAAAAAAUAFAABUAAAAMU74ytCs7z9L11umAb7vPwAAAD+zAQAAAAAAAAFBBQAAVAAAANedpwYguu8/S9dbpgG+7z8AAAA/wgEAAAAAAAABQgUAAFQAAAB97VZCb8fvP/0g2DrOxu8/AAAAP9IBAAAAAAAAAUMFAABUAAAAIz0Gfr7U7z+valTPms/vPwAAAD/SAQAAAAAAAAFEBQAAVAAAAPfk3Rtm2+8/r2pUz5rP7z8AAAA/4QEAAAAAAAABRQUAAFQAAADJjLW5DeLvP69qVM+az+8/AAAAP+EBAAAAAAAAAUYFAABUAAAAyYy1uQ3i7z9ftNBjZ9jvPwAAAD9bAgAAAAAAAAs=</ink>
</athena>
</file>

<file path=customXml/item56.xml><?xml version="1.0" encoding="utf-8"?>
<athena xmlns="http://schemas.microsoft.com/edu/athena" version="0.1.3209.0">
  <media streamable="true" recordStart="67444" recordEnd="137067" recordLength="238097"/>
</athena>
</file>

<file path=customXml/item5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9hcAAAAAAAAF7P///wxBY3Rpb25UeXBlVjEBAAAAB3ZhbHVlX18ACAIAAAAAAAAAAQUAAAAEAAAACRUAAAAJFgAAABZZAAAAAAAAAen////s////AAAAAAEGAAAABAAAAAkYAAAACRkAAACeYgAAAAAAAAHm////7P///wAAAAABBwAAAAQAAAAJGwAAAAkcAAAA4KEAAAAAAAAB4////+z///8AAAAAAQgAAAAEAAAACR4AAAAJHwAAAPivAAAAAAAAAeD////s////AAAAAAEJAAAABAAAAAkhAAAACSIAAADqtAAAAAAAAAHd////7P///wAAAAABCgAAAAQAAAAJJAAAAAklAAAAYLcAAAAAAAAB2v///+z///8AAAAAAQsAAAAEAAAACScAAAAJKAAAABG7AAAAAAAAAdf////s////AAAAAAEMAAAABAAAAAkqAAAACSsAAAA0vQAAAAAAAAHU////7P///wAAAAABDQAAAAQAAAAJLQAAAAkuAAAA4MQAAAAAAAAB0f///+z///8AAAAAAQ4AAAAEAAAACTAAAAAJMQAAAPPIAAAAAAAAAc7////s////AAAAAAEPAAAABAAAAAkzAAAACTQAAADW3gAAAAAAAAHL////7P///wAAAAABEAAAAAQAAAAJNgAAAAk3AAAA/eYAAAAAAAAByP///+z///8AAAAABREAAAANQ2xlYXJDYW52YXNWMQIAAAAJU3RhcnRUaW1lBFR5cGUABBAMQWN0aW9uVHlwZVYxAgAAAAIAAAD3DwEAAAAAAAHH////7P///wAAAAAFEgAAAA9QZW5BdHRyaWJ1dGVzVjEKAAAAB19jb2xvckEHX2NvbG9yUgdfY29sb3JHB19jb2xvckIKRml0VG9DdXJ2ZQZIZWlnaHQOSWdub3JlUHJlc3N1cmUNSXNIaWdobGlnaHRlcgVTaGFwZQVXaWR0aAAAAAAAAAAABAACAgICAQYBAQxCcnVzaFNoYXBlVjECAAAABgIAAAD/AAAAAAAAAAAAACJAAAAFxv///wxCcnVzaFNoYXBlVjEBAAAAB3ZhbHVlX18ACAIAAAABAAAAAAAAAAAAIkAFEwAAAApJbmtUcmFjZVYxAwAAAA1MaXN0YDErX2l0ZW1zDExpc3RgMStfc2l6ZQ9MaXN0YDErX3ZlcnNpb24EAAAYU2hhcmVkLklua2luZy5JbmtQb2ludFtdAgAAAAgIAgAAAAk7AAAAfgEAAH4BAAABFQAAABIAAAD/AAAAAAAAAAAAACJAAAABxP///8b///8BAAAAAAAAAAAAIkABFgAAABMAAAAJPQAAAOIAAADiAAAAARgAAAASAAAA/wAAAAAAAAAAAAAiQAAAAcL////G////AQAAAAAAAAAAACJAARkAAAATAAAACT8AAADAAAAAwAAAAAEbAAAAEgAAAP8AAAAAAAAAAAAAIkAAAAHA////xv///wEAAAAAAAAAAAAiQAEcAAAAEwAAAAlBAAAAYwAAAGMAAAABHgAAABIAAAD/AAAAAAAAAAAAACJAAAABvv///8b///8BAAAAAAAAAAAAIkABHwAAABMAAAAJQwAAAGYAAABmAAAAASEAAAASAAAA/wAAAAAAAAAAAAAiQAAAAbz////G////AQAAAAAAAAAAACJAASIAAAATAAAACUUAAAAqAAAAKgAAAAEkAAAAEgAAAP8AAAAAAAAAAAAAIkAAAAG6////xv///wEAAAAAAAAAAAAiQAElAAAAEwAAAAlHAAAAIQAAACEAAAABJwAAABIAAAD/AAAAAAAAAAAAACJAAAABuP///8b///8BAAAAAAAAAAAAIkABKAAAABMAAAAJSQAAACAAAAAgAAAAASoAAAASAAAA/wAAAAAAAAAAAAAiQAAAAbb////G////AQAAAAAAAAAAACJAASsAAAATAAAACUsAAAAWAAAAFgAAAAEtAAAAEgAAAP8AAAAAAAAAAAAAIkAAAAG0////xv///wEAAAAAAAAAAAAiQAEuAAAAEwAAAAlNAAAAFwAAABcAAAABMAAAABIAAAD/AAAAAAAAAAAAACJAAAABsv///8b///8BAAAAAAAAAAAAIkABMQAAABMAAAAJTwAAACUAAAAlAAAAATMAAAASAAAA/wAAAAAAAAAAAAAiQAAAAbD////G////AQAAAAAAAAAAACJAATQAAAATAAAACVEAAAC3AAAAtwAAAAE2AAAAEgAAAP8AAAAAAAAAAAAAIkAAAAGu////xv///wEAAAAAAAAAAAAiQAE3AAAAEwAAAAlTAAAAkQAAAJEAAAAHOwAAAAABAAAAAAI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2CBz0AAAAAAQAAAAABAAAECklua1BvaW50VjECAA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NHgc/AAAAAAEAAAAAAQAABApJbmtQb2ludFYxAgA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1AB0EAAAAAAQAAAIAAAAAECklua1BvaW50VjECAA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DR0HQwAAAAABAAAAgAAAAAQKSW5rUG9pbnRWMQIA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NGgdFAAAAAAEAAABAAAAABApJbmtQb2ludFYxAgA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0WB0cAAAAAAQAAAEAAAAAECklua1BvaW50VjECAAAACWcEAAAJaAQAAAlpBAAACWoEAAAJawQAAAlsBAAACW0EAAAJbgQAAAlvBAAACXAEAAAJcQQAAAlyBAAACXMEAAAJdAQAAAl1BAAACXYEAAAJdwQAAAl4BAAACXkEAAAJegQAAAl7BAAACXwEAAAJfQQAAAl+BAAACX8EAAAJgAQAAAmBBAAACYIEAAAJgwQAAAmEBAAACYUEAAAJhgQAAAmHBAAADR8HSQAAAAABAAAAIAAAAAQKSW5rUG9pbnRWMQIAAAAJiAQAAAmJBAAACYoEAAAJiwQAAAmMBAAACY0EAAAJjgQAAAmPBAAACZAEAAAJkQQAAAmSBAAACZMEAAAJlAQAAAmVBAAACZYEAAAJlwQAAAmYBAAACZkEAAAJmgQAAAmbBAAACZwEAAAJnQQAAAmeBAAACZ8EAAAJoAQAAAmhBAAACaIEAAAJowQAAAmkBAAACaUEAAAJpgQAAAmnBAAAB0sAAAAAAQAAACAAAAAECklua1BvaW50VjECAAAACagEAAAJqQQAAAmqBAAACasEAAAJrAQAAAmtBAAACa4EAAAJrwQAAAmwBAAACbEEAAAJsgQAAAmzBAAACbQEAAAJtQQAAAm2BAAACbcEAAAJuAQAAAm5BAAACboEAAAJuwQAAAm8BAAACb0EAAANCgdNAAAAAAEAAAAgAAAABApJbmtQb2ludFYxAgAAAAm+BAAACb8EAAAJwAQAAAnBBAAACcIEAAAJwwQAAAnEBAAACcUEAAAJxgQAAAnHBAAACcgEAAAJyQQAAAnKBAAACcsEAAAJzAQAAAnNBAAACc4EAAAJzwQAAAnQBAAACdEEAAAJ0gQAAAnTBAAACdQEAAANCQdPAAAAAAEAAABAAAAABApJbmtQb2ludFYxAgAAAAnVBAAACdYEAAAJ1wQAAAnYBAAACdkEAAAJ2gQAAAnbBAAACdwEAAAJ3QQAAAneBAAACd8EAAAJ4AQAAAnhBAAACeIEAAAJ4wQAAAnkBAAACeUEAAAJ5gQAAAnnBAAACegEAAAJ6QQAAAnqBAAACesEAAAJ7AQAAAntBAAACe4EAAAJ7wQAAAnwBAAACfEEAAAJ8gQAAAnzBAAACfQEAAAJ9QQAAAn2BAAACfcEAAAJ+AQAAAn5BAAADRsHUQAAAAABAAAAAAEAAAQKSW5rUG9pbnRWMQIA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NSQdTAAAAAAEAAAAAAQAABApJbmtQb2ludFYxAgAAAAmxBQAACbIFAAAJswUAAAm0BQAACbUFAAAJtgUAAAm3BQAACbgFAAAJuQUAAAm6BQAACbsFAAAJvAUAAAm9BQAACb4FAAAJvwUAAAnABQAACcEFAAAJwgUAAAnDBQAACcQFAAAJxQUAAAnGBQAACccFAAAJyAUAAAnJBQAACcoFAAAJywUAAAnMBQAACc0FAAAJzgUAAAnPBQAACdAFAAAJ0QUAAAnSBQAACdMFAAAJ1AUAAAnVBQAACdYFAAAJ1wUAAAnYBQAACdkFAAAJ2gUAAAnbBQAACdwFAAAJ3QUAAAneBQAACd8FAAAJ4AUAAAnhBQAACeIFAAAJ4wUAAAnkBQAACeUFAAAJ5gUAAAnnBQAACegFAAAJ6QUAAAnqBQAACesFAAAJ7AUAAAntBQAACe4FAAAJ7wUAAAnwBQAACfEFAAAJ8gUAAAnzBQAACfQFAAAJ9QUAAAn2BQAACfcFAAAJ+AUAAAn5BQAACfoFAAAJ+wUAAAn8BQAACf0FAAAJ/gUAAAn/BQAACQAGAAAJAQYAAAkCBgAACQMGAAAJBAYAAAkFBgAACQYGAAAJBwYAAAkIBgAACQkGAAAJCgYAAAkLBgAACQwGAAAJDQYAAAkOBgAACQ8GAAAJEAYAAAkRBgAACRIGAAAJEwYAAAkUBgAACRUGAAAJFgYAAAkXBgAACRgGAAAJGQYAAAkaBgAACRsGAAAJHAYAAAkdBgAACR4GAAAJHwYAAAkgBgAACSEGAAAJIgYAAAkjBgAACSQGAAAJJQYAAAkmBgAACScGAAAJKAYAAAkpBgAACSoGAAAJKwYAAAksBgAACS0GAAAJLgYAAAkvBgAACTAGAAAJMQYAAAkyBgAACTMGAAAJNAYAAAk1BgAACTYGAAAJNwYAAAk4BgAACTkGAAAJOgYAAAk7BgAACTwGAAAJPQYAAAk+BgAACT8GAAAJQAYAAAlBBgAADW8FVAAAAApJbmtQb2ludFYxBAAAAAFYAVkOUHJlc3N1cmVGYWN0b3IJVGltZVN0YW1wAAAAAAYGCxACAAAAKC2wcdICmz81pqMpqjG9PwAAAD8AAAAAAAAAAAFVAAAAVAAAAMATvRE80Zs/NaajKaoxvT8AAAA/PwAAAAAAAAABVgAAAFQAAABg+smxpZ+cPzWmoymqMb0/AAAAPz8AAAAAAAAAAVcAAABUAAAA+ODWUQ9unT81pqMpqjG9PwAAAD9OAAAAAAAAAAFYAAAAVAAAAMiU/TFM2Z8/p61jPzdtvT8AAAA/TgAAAAAAAAABWQAAAFQAAAD8sAu5D7ugP6etYz83bb0/AAAAP14AAAAAAAAAAVoAAABUAAAA5AofKa7woT+nrWM/N229PwAAAD9eAAAAAAAAAAFbAAAAVAAAAMxkMplMJqM/p61jPzdtvT8AAAA/bgAAAAAAAAABXAAAAFQAAAC0vkUJ61ukP6etYz83bb0/AAAAP24AAAAAAAAAAV0AAABUAAAA6ItfSb74pT81pqMpqjG9PwAAAD99AAAAAAAAAAFeAAAAVAAAABxZeYmRlac/NaajKaoxvT8AAAA/jQAAAAAAAAABXwAAAFQAAABQJpPJZDKpPzWmoymqMb0/AAAAP40AAAAAAAAAAWAAAABUAAAANICmOQNoqj81pqMpqjG9PwAAAD+NAAAAAAAAAAFhAAAAVAAAABzauamhnas/NaajKaoxvT8AAAA/nAAAAAAAAAABYgAAAFQAAAC4wMZJC2ysPzWmoymqMb0/AAAAP5wAAAAAAAAAAWMAAABUAAAABDTNGUDTrD81pqMpqjG9PwAAAD+sAAAAAAAAAAFkAAAAVAAAAFCn0+l0Oq0/NaajKaoxvT8AAAA/vAAAAAAAAAABZQAAAFQAAADojeCJ3giuPzWmoymqMb0/AAAAP7wAAAAAAAAAAWYAAABUAAAAOAHnWRNwrj81pqMpqjG9PwAAAD/LAAAAAAAAAAFnAAAAVAAAANDn8/l8Pq8/NaajKaoxvT8AAAA/ywAAAAAAAAABaAAAAFQAAADcoAO1DTqwP6etYz83bb0/AAAAP9sAAAAAAAAAAWkAAABUAAAAdocQVXcIsT+nrWM/N229PwAAAD/bAAAAAAAAAAFqAAAAVAAAAF7hI8UVPrI/p61jPzdtvT8AAAA/6wAAAAAAAAABawAAAFQAAABGOzc1tHOzP6etYz83bb0/AAAAP+sAAAAAAAAAAWwAAABUAAAAxntXRbx3tT+nrWM/N229PwAAAD/6AAAAAAAAAAFtAAAAVAAAAKCCdO0pSLc/p61jPzdtvT8AAAA/+gAAAAAAAAABbgAAAFQAAADG/JdlzH+5P6etYz83bb0/AAAAPwoBAAAAAAAAAW8AAABUAAAA/MmxpZ8cuz+nrWM/N229PwAAAD8KAQAAAAAAAAFwAAAAVAAAAHwK0rWnIL0/p61jPzdtvT8AAAA/GQEAAAAAAAABcQAAAFQAAACw1+v1er2+P6etYz83bb0/AAAAPykBAAAAAAAAAXIAAABUAAAActICGyctwD+nrWM/N229PwAAAD8pAQAAAAAAAAFzAAAAVAAAADgcDofD4cA/p61jPzdtvT8AAAA/KQEAAAAAAAABdAAAAFQAAADUAhsnLbDBP6etYz83bb0/AAAAPzkBAAAAAAAAAXUAAABUAAAA9BIjKy8xwj8XtSNVxKi9PwAAAD85AQAAAAAAAAF2AAAAVAAAAECGKftjmMI/i7zjalHkvT8AAAA/SAEAAAAAAAABdwAAAFQAAACM+S/LmP/CP4u842pR5L0/AAAAP0gBAAAAAAAAAXgAAABUAAAABtA0ZwBNwz+LvONqUeS9PwAAAD9YAQAAAAAAAAF5AAAAVAAAAICmOQNomsM/i7zjalHkvT8AAAA/WAEAAAAAAAABegAAAFQAAADOGUDTnAHEP4u842pR5L0/AAAAP2gBAAAAAAAAAXsAAABUAAAASPBEbwRPxD+LvONqUeS9PwAAAD9oAQAAAAAAAAF8AAAAVAAAAJZjSz85tsQ/i7zjalHkvT8AAAA/dwEAAAAAAAABfQAAAFQAAACIEFV3CFHFP4u842pR5L0/AAAAP3cBAAAAAAAAAX4AAABUAAAAqCBdewrSxT+LvONqUeS9PwAAAD+HAQAAAAAAAAF/AAAAVAAAAJzNZrPZbMY/F7UjVcSovT8AAAA/hwEAAAAAAAABgAAAAFQAAADoQG2DDtTGP6etYz83bb0/AAAAP5YBAAAAAAAAAYEAAABUAAAAsIp476qIxz81pqMpqjG9PwAAAD+mAQAAAAAAAAGCAAAAVAAAAHbUg1tHPcg/w57jEx32vD8AAAA/pgEAAAAAAAABgwAAAFQAAABqgY2TFtjIP+GPY+gCf7w/AAAAP7YBAAAAAAAAAYQAAABUAAAAMMuY/7KMyT9viKPSdUO8PwAAAD+2AQAAAAAAAAGFAAAAVAAAAFDboAO1Dco//YDjvOgHvD8AAAA/tgEAAAAAAAABhgAAAFQAAAAWJaxvUcLKP4x5I6dbzLs/AAAAP8UBAAAAAAAAAYcAAABUAAAA3m632+12yz8acmORzpC7PwAAAD/FAQAAAAAAAAGIAAAAVAAAANAbwRO9Ecw/GnJjkc6Quz8AAAA/1QEAAAAAAAABiQAAAFQAAAAgj8fj8XjMP6hqo3tBVbs/AAAAP9UBAAAAAAAAAYoAAABUAAAAbALOsybgzD+oaqN7QVW7PwAAAD/lAQAAAAAAAAGLAAAAVAAAALp11INbR80/qGqje0FVuz8AAAA/9AEAAAAAAAABjAAAAFQAAABgr9fr9XrNPzdj42W0Gbs/AAAAP/QBAAAAAAAAAY0AAABUAAAAgL/f7/f7zT/FWyNQJ966PwAAAD8EAgAAAAAAAAGOAAAAVAAAAPqV5ItfSc4/xVsjUCfeuj8AAAA/BAIAAAAAAAABjwAAAFQAAAB0bOknx5bOP8VbI1An3ro/AAAAPxMCAAAAAAAAAZAAAABUAAAAwN/v9/v9zj/FWyNQJ966PwAAAD8TAgAAAAAAAAGRAAAAVAAAAA5T9scwZc8/xVsjUCfeuj8AAAA/IwIAAAAAAAABkgAAAFQAAACGKftjmLLPP8VbI1An3ro/AAAAPyMCAAAAAAAAAZMAAABUAAAAas4AmuYM0D/FWyNQJ966PwAAAD8zAgAAAAAAAAGUAAAAVAAAAKc5A2iaM9A/xVsjUCfeuj8AAAA/MwIAAAAAAAABlQAAAFQAAADkpAU2TlrQP8VbI1An3ro/AAAAP0ICAAAAAAAAAZYAAABUAAAAt0EHaht00D/FWyNQJ966PwAAAD9CAgAAAAAAAAGXAAAAVAAAAPSsCTjPmtA/xVsjUCfeuj8AAAA/UgIAAAAAAAABmAAAAFQAAADHSQtsnLTQP8VbI1An3ro/AAAAP1ICAAAAAAAAAZkAAABUAAAAmuYMoGnO0D83Y+NltBm7PwAAAD9iAgAAAAAAAAGaAAAAVAAAANdRD24d9dA/qGqje0FVuz8AAAA/YgIAAAAAAAABmwAAAFQAAAB9ixLWtyjRP6hqo3tBVbs/AAAAP3ECAAAAAAAAAZwAAABUAAAAUSgUCoVC0T8acmORzpC7PwAAAD9xAgAAAAAAAAGdAAAAVAAAAPdhF3IfdtE/jHkjp1vMuz8AAAA/gQIAAAAAAAABngAAAFQAAACdmxrauanRP/2A47zoB7w/AAAAP4ECAAAAAAAAAZ8AAABUAAAAF3IfdiH30T/9gOO86Ae8PwAAAD+QAgAAAAAAAAGgAAAAVAAAACd6I3iiN9I/b4ij0nVDvD8AAAA/oAIAAAAAAAABoQAAAFQAAACiUCgUCoXSP+GPY+gCf7w/AAAAP6ACAAAAAAAAAaIAAABUAAAAslgsFovF0j/hj2PoAn+8PwAAAD+gAgAAAAAAAAGjAAAAVAAAACwvMbLyEtM/UZcj/o+6vD8AAAA/sAIAAAAAAAABpAAAAFQAAAA8NzW0c1PTP1GXI/6Purw/AAAAP7ACAAAAAAAAAaUAAABUAAAAtQ06UNug0z9RlyP+j7q8PwAAAD+/AgAAAAAAAAGmAAAAVAAAAFxHPbh11NM/w57jEx32vD8AAAA/vwIAAAAAAAABpwAAAFQAAABsT0G69hTUPzWmoymqMb0/AAAAP88CAAAAAAAAAagAAABUAAAAfFdFvHdV1D81pqMpqjG9PwAAAD/PAgAAAAAAAAGpAAAAVAAAAIxfSb74ldQ/F7UjVcSovT8AAAA/3wIAAAAAAAABqgAAAFQAAACcZ03AedbUP4u842pR5L0/AAAAP+4CAAAAAAAAAasAAABUAAAA2dJPji391D+LvONqUeS9PwAAAD/uAgAAAAAAAAGsAAAAVAAAABY+UlzhI9U//cOjgN4fvj8AAAA//gIAAAAAAAABrQAAAFQAAABTqVQqlUrVP/3Do4DeH74/AAAAP/4CAAAAAAAAAa4AAABUAAAA+eJXki9+1T/9w6OA3h++PwAAAD8NAwAAAAAAAAGvAAAAVAAAADZOWmDjpNU/b8tjlmtbvj8AAAA/DQMAAAAAAAABsAAAAFQAAABzuVwul8vVP2/LY5ZrW74/AAAAPw0DAAAAAAAAAbEAAABUAAAAsCRf/Ery1T9vy2OWa1u+PwAAAD8dAwAAAAAAAAGyAAAAVAAAABnzX5Yx/9U/b8tjlmtbvj8AAAA/LQMAAAAAAAABswAAAFQAAADsj2HK/hjWP2/LY5ZrW74/AAAAPy0DAAAAAAAAAbQAAABUAAAAVl5iZOUl1j9vy2OWa1u+PwAAAD88AwAAAAAAAAG1AAAAVAAAAMAsY/7LMtY/b8tjlmtbvj8AAAA/PAMAAAAAAAABtgAAAFQAAAAp+2OYsj/WP2/LY5ZrW74/AAAAP0wDAAAAAAAAAbcAAABUAAAAk8lkMplM1j9vy2OWa1u+PwAAAD9MAwAAAAAAAAG4AAAAVAAAAPyXZcx/WdY/b8tjlmtbvj8AAAA/XAMAAAAAAAABuQAAAFQAAADQNGcATXPWP9/SI6z4lr4/AAAAP2sDAAAAAAAAAboAAABUAAAAotFoNBqN1j9R2uPBhdK+PwAAAD9rAwAAAAAAAAG7AAAAVAAAAOA8awLOs9Y/w+Gj1xIOvz8AAAA/ewMAAAAAAAABvAAAAFQAAADwRG8ET/TWP6XwIwMthb8/AAAAP3sDAAAAAAAAAb0AAABUAAAAAE1zBtA01z+J/6MuR/y/PwAAAD+KAwAAAAAAAAG+AAAAVAAAABJVdwhRddc/fQMyIuobwD8AAAA/igMAAAAAAAABvwAAAFQAAABeyH3YhdzXP+4K8jd3V8A/AAAAP5oDAAAAAAAAAcAAAABUAAAAqjuEqLpD2D9gErJNBJPAPwAAAD+aAwAAAAAAAAHBAAAAVAAAAGJ9ixLWt9g/0RlyY5HOwD8AAAA/qgMAAAAAAAABwgAAAFQAAADaU5CuPQXZP4sdUu5X7MA/AAAAP6oDAAAAAAAAAcMAAABUAAAAkpWXGFl52T/8JBIE5SfBPwAAAD+5AwAAAAAAAAHEAAAAVAAAAHQ6nU6n09k/tSjyjqtFwT8AAAA/uQMAAAAAAAABxQAAAFQAAADuEKLqDiHaP24s0hlyY8E/AAAAP8kDAAAAAAAAAcYAAABUAAAA/him7I9h2j8mMLKkOIHBPwAAAD/ZAwAAAAAAAAHHAAAAVAAAAKRSqVQqldo/JjCypDiBwT8AAAA/2QMAAAAAAAAByAAAAFQAAAB476qI967aPyYwsqQ4gcE/AAAAP9kDAAAAAAAAAckAAABUAAAA4r2rIt672j8mMLKkOIHBPwAAAD/oAwAAAAAAAAHKAAAAVAAAAEyMrLzEyNo/JjCypDiBwT8AAAA/6AMAAAAAAAABywAAAFQAAAC0Wq1Wq9XaPyYwsqQ4gcE/AAAAPwcEAAAAAAAAAcwAAABUAAAAHimu8JHi2j8mMLKkOIHBPwAAAD8HBAAAAAAAAAHNAAAAVAAAAIj3rop479o/JjCypDiBwT8AAAA/FwQAAAAAAAABzgAAAFQAAADyxa8kX/zaPyYwsqQ4gcE/AAAAPycEAAAAAAAAAc8AAABUAAAAXJSwvkUJ2z8mMLKkOIHBPwAAAD8nBAAAAAAAAAHQAAAAVAAAADAxsvISI9s/JjCypDiBwT8AAAA/NgQAAAAAAAAB0QAAAFQAAABsnLTAxknbPyYwsqQ4gcE/AAAAPzYEAAAAAAAAAdIAAABUAAAAQDm29JNj2z8mMLKkOIHBPwAAAD9GBAAAAAAAAAHTAAAAVAAAAHykuMJHits/JjCypDiBwT8AAAA/RgQAAAAAAAAB1AAAAFQAAAAk3rsq4r3bPyYwsqQ4gcE/AAAAP1YEAAAAAAAAAdUAAABUAAAAYEm++JXk2z8mMLKkOIHBPwAAAD9WBAAAAAAAAAHWAAAAVAAAAAaDwWAwGNw/JjCypDiBwT8AAAA/ZQQAAAAAAAAB1wAAAFQAAAAWi8VisVjcPyYwsqQ4gcE/AAAAP3UEAAAAAAAAAdgAAABUAAAAkGHK/him3D9uLNIZcmPBPwAAAD91BAAAAAAAAAHZAAAAVAAAAJ5pzgCa5tw/tSjyjqtFwT8AAAA/hAQAAAAAAAAB2gAAAFQAAACEDtQ26EDdP7Uo8o6rRcE/AAAAP4QEAAAAAAAAAdsAAABUAAAAaLPZbDab3T+1KPKOq0XBPwAAAD+UBAAAAAAAAAHcAAAAVAAAAA7t3NTQzt0/tSjyjqtFwT8AAAA/lAQAAAAAAAAB3QAAAFQAAAAe9eDWUQ/eP7Uo8o6rRcE/AAAAP6QEAAAAAAAAAd4AAABUAAAALv3k2NJP3j/8JBIE5SfBPwAAAD+kBAAAAAAAAAHfAAAAVAAAAGpo56aGdt4//CQSBOUnwT8AAAA/swQAAAAAAAAB4AAAAFQAAAAQouoOIareP0QhMnkeCsE/AAAAP7MEAAAAAAAAAeEAAABUAAAA5D7sQu7D3j9EITJ5HgrBPwAAAD/DBAAAAAAAAAHiAAAAVAAAACKq7hCi6t4/RCEyeR4KwT8AAAA/wwQAAAAAAAAB4wAAAFQAAABeFfHeVRHfP0QhMnkeCsE/AAAAP9MEAAAAAAAAAeQAAABUAAAAMLLyEiMr3z9EITJ5HgrBPwAAAD/TBAAAAAAAAAHlAAAAVAAAAG4d9eDWUd8/RCEyeR4KwT8AAAA/4gQAAAAAAAAB5gAAAFQAAABCuvYUpGvfP0QhMnkeCsE/AAAAP+IEAAAAAAAAAecAAABUAAAAfiX54leS3z+LHVLuV+zAPwAAAD/yBAAAAAAAAAHoAAAAVAAAALyQ+7ALud8/ix1S7lfswD8AAAA/8gQAAAAAAAAB6QAAAFQAAAD4+/1+v9/fP9EZcmORzsA/AAAAPwEFAAAAAAAAAeoAAABUAAAAOGmBjZMW4D8ZFpLYyrDAPwAAAD8BBQAAAAAAAAHrAAAAVAAAAKs7hKi6Q+A/GRaS2MqwwD8AAAA/EQUAAAAAAAAB7AAAAFQAAACyP4Yp+2PgPxkWktjKsMA/AAAAPxEFAAAAAAAAAe0AAABUAAAAJBKJRCKR4D8ZFpLYyrDAPwAAAD8hBQAAAAAAAAHuAAAAVAAAAJXki19JvuA/YBKyTQSTwD8AAAA/IQUAAAAAAAAB7wAAAFQAAACe6I3gid7gP2ASsk0Ek8A/AAAAPyQFAAAAAAAAAfAAAABUAAAAp+yPYcr+4D+nDtLCPXXAPwAAAD8kBQAAAAAAAAHxAAAAVAAAAK7wkeIKH+E/7gryN3dXwD8AAAA/NAUAAAAAAAAB8gAAAFQAAADrW5SwvkXhPzYHEq2wOcA/AAAAPzQFAAAAAAAAAfMAAABUAAAA9F+WMf9l4T99AzIi6hvAPwAAAD9EBQAAAAAAAAH0AAAAVAAAAJGVlxhZeeE/if+jLkf8vz8AAAA/UwUAAAAAAAAB9QAAAFQAAABlMplMJpPhPxn44xi6wL8/AAAAP1MFAAAAAAAAAfYAAABUAAAAzgCa5gyg4T+l8CMDLYW/PwAAAD9TBQAAAAAAAAH3AAAAVAAAADjPmoDzrOE/w+Gj1xIOvz8AAAA/YwUAAAAAAAAB+AAAAFQAAABtNpvNZrPhP8Pho9cSDr8/AAAAP2MFAAAAAAAAAfkAAABUAAAA1wScZ03A4T9R2uPBhdK+PwAAAD9yBQAAAAAAAAH6AAAAVAAAAAtsnLTAxuE/39IjrPiWvj8AAAA/cgUAAAAAAAAB+wAAAFQAAABA05wBNM3hP2/LY5ZrW74/AAAAP4IFAAAAAAAAAfwAAABUAAAAQNOcATTN4T/9w6OA3h++PwAAAD+CBQAAAAAAAAH9AAAAVAAAAHU6nU6n0+E/i7zjalHkvT8AAAA/kgUAAAAAAAAB/gAAAFQAAACqoZ2bGtrhP4u842pR5L0/AAAAP6EFAAAAAAAAAf8AAABUAAAA3gie6I3g4T+nrWM/N229PwAAAD+hBQAAAAAAAAEAAQAAVAAAABRwnjUB5+E/NaajKaoxvT8AAAA/sQUAAAAAAAABAQEAAFQAAABI156CdO3hPzWmoymqMb0/AAAAP8EFAAAAAAAAAQIBAABUAAAAfT6fz+fz4T9RlyP+j7q8PwAAAD/BBQAAAAAAAAEDAQAAVAAAAOcMoGnOAOI/b4ij0nVDvD8AAAA/0AUAAAAAAAABBAEAAFQAAABQ26ADtQ3iP/2A47zoB7w/AAAAP9AFAAAAAAAAAQUBAABUAAAAuqmhnZsa4j+oaqN7QVW7PwAAAD/gBQAAAAAAAAEGAQAAVAAAAFjfooT1LeI/xVsjUCfeuj8AAAA/4AUAAAAAAAABBwEAAFQAAABh46QFNk7iP3BF4w6AK7o/AAAAP+8FAAAAAAAAAQgBAABUAAAA/him7I9h4j+pJ+O3Sz25PwAAAD/vBQAAAAAAAAEJAQAAVAAAAGjnpoZ2buI/xxhjjDHGuD8AAAA//wUAAAAAAAABCgEAAFQAAAAHHaht0IHiP3ECI0uKE7g/AAAAP/8FAAAAAAAAAQsBAABUAAAA2rmpoZ2b4j8c7OIJ42C3PwAAAD8PBgAAAAAAAAEMAQAAVAAAAESIqjuEqOI/Ot1i3sjptj8AAAA/DwYAAAAAAAABDQEAAFQAAAB476qI967iP+TGIp0hN7Y/AAAAPx4GAAAAAAAAAQ4BAABUAAAArVar1Wq14j8CuKJxB8C1PwAAAD8eBgAAAAAAAAEPAQAAVAAAABclrG9RwuI/rKFiMGANtT8AAAA/LgYAAAAAAAABEAEAAFQAAABLjKy8xMjiPzuaohrT0bQ/AAAAPy4GAAAAAAAAAREBAABUAAAAgfOsCTjP4j/mg2LZKx+0PwAAAD8+BgAAAAAAAAESAQAAVAAAALVarVar1eI/AnXirRGosz8AAAA/PgYAAAAAAAABEwEAAFQAAAC1Wq1Wq9XiP5FtIpiEbLM/AAAAP00GAAAAAAAAARQBAABUAAAA6sGtox7c4j+uXqJsavWyPwAAAD9NBgAAAAAAAAEVAQAAVAAAAOrBraMe3OI/yk8iQVB+sj8AAAA/XQYAAAAAAAABFgEAAFQAAADqwa2jHtziP1lIYivDQrI/AAAAP10GAAAAAAAAARcBAABUAAAA6sGtox7c4j91OeL/qMuxPwAAAD9sBgAAAAAAAAEYAQAAVAAAAOrBraMe3OI/kipi1I5UsT8AAAA/bAYAAAAAAAABGQEAAFQAAADqwa2jHtziP64b4qh03bA/AAAAP3wGAAAAAAAAARoBAABUAAAA6sGtox7c4j9aBaJnzSqwPwAAAD98BgAAAAAAAAEbAQAAVAAAALVarVar1eI/7OxDeGZnrz8AAAA/jAYAAAAAAAABHAEAAFQAAABLjKy8xMjiP0LAw/UXAq4/AAAAP4wGAAAAAAAAAR0BAABUAAAAFyWsb1HC4j+ak0NzyZysPwAAAD+bBgAAAAAAAAEeAQAAVAAAAHjvqoj3ruI/8GbD8Ho3qz8AAAA/mwYAAAAAAAABHwEAAFQAAAAOIaruEKLiP0Y6Q24s0qk/AAAAP6sGAAAAAAAAASABAABUAAAAO4SoukOI4j+cDcPr3WyoPwAAAD+rBgAAAAAAAAEhAQAAVAAAANK1pyBde+I/1u/ClKl+pz8AAAA/uwYAAAAAAAABIgEAAFQAAAD+GKbsj2HiP0i0wuZAoqU/AAAAP7sGAAAAAAAAASMBAABUAAAAYeOkBTZO4j+eh0Jk8jykPwAAAD/KBgAAAAAAAAEkAQAAVAAAAI1Go9FoNOI/9FrC4aPXoj8AAAA/2gYAAAAAAAABJQEAAFQAAAAkeKI3gifiPy49wopv6aE/AAAAP9oGAAAAAAAAASYBAABUAAAAUNugA7UN4j+EEEIIIYSgPwAAAD/aBgAAAAAAAAEnAQAAVAAAABt0oLZBB+I/oAHC3AYNoD8AAAA/6QYAAAAAAAABKAEAAFQAAAB9Pp/P5/PhP++pg7RwT50/AAAAP+kGAAAAAAAAASkBAABUAAAA3gie6I3g4T8njINdPGGcPwAAAD/5BgAAAAAAAAEqAQAAVAAAAHU6nU6n0+E/mVCDr9OEmj8AAAA/CQcAAAAAAAABKwEAAFQAAABA05wBNM3hP5lQg6/ThJo/AAAAPwkHAAAAAAAAASwBAABUAAAA1wScZ03A4T/VMoNYn5aZPwAAAD8YBwAAAAAAAAEtAQAAVAAAAG02m81ms+E/R/eCqja6lz8AAAA/GAcAAAAAAAABLgEAAFQAAAAEaJozgKbhP0f3gqo2upc/AAAAPygHAAAAAAAAAS8BAABUAAAAzgCa5gyg4T9/2YJTAsyWPwAAAD8oBwAAAAAAAAEwAQAAVAAAAPtjmLI/huE/9Z2CpZnvlD8AAAA/OAcAAAAAAAABMQEAAFQAAACRlZcYWXnhP/WdgqWZ75Q/AAAAPzgHAAAAAAAAATIBAABUAAAAKMeWfnJs4T9nYoL3MBOTPwAAAD9HBwAAAAAAAAEzAQAAVAAAAL74leSLX+E/n0SCoPwkkj8AAAA/RwcAAAAAAAABNAEAAFQAAABVKpVKpVLhP59EgqD8JJI/AAAAP1cHAAAAAAAAATUBAABUAAAAt/STY0s/4T/ZJoJJyDaRPwAAAD9XBwAAAAAAAAE2AQAAVAAAAE0mk8lkMuE/EwmC8pNIkD8AAAA/ZgcAAAAAAAABNwEAAFQAAACu8JHiCh/hPxMJgvKTSJA/AAAAP2YHAAAAAAAAATgBAABUAAAARCKRSCQS4T8KmwOJVtiMPwAAAD92BwAAAAAAAAE5AQAAVAAAAHGFjxRX+OA/fl8D2+37ij8AAAA/dgcAAAAAAAABOgEAAFQAAACe6I3gid7gP/AjAy2FH4k/AAAAP4YHAAAAAAAAATsBAABUAAAAy0uMrLzE4D9k6AJ/HEOHPwAAAD+GBwAAAAAAAAE8AQAAVAAAACwWi8ViseA/ZOgCfxxDhz8AAAA/lQcAAAAAAAABPQEAAFQAAACO4IneCJ7gP2ToAn8cQ4c/AAAAP5UHAAAAAAAAAT4BAABUAAAA76qI966K4D9k6AJ/HEOHPwAAAD+lBwAAAAAAAAE/AQAAVAAAAIXch13IfeA/ZOgCfxxDhz8AAAA/tQcAAAAAAAABQAEAAFQAAADopoZ2bmrgP2ToAn8cQ4c/AAAAP7UHAAAAAAAAAUEBAABUAAAAftiF3Idd4D9k6AJ/HEOHPwAAAD+1BwAAAAAAAAFCAQAAVAAAAN+ihPUtSuA/ZOgCfxxDhz8AAAA/xAcAAAAAAAABQwEAAFQAAABBbYMO1DbgP2ToAn8cQ4c/AAAAP8QHAAAAAAAAAUQBAABUAAAAOGmBjZMW4D9k6AJ/HEOHPwAAAD/UBwAAAAAAAAFFAQAAVAAAAMqY/7KM+d8/fl8D2+37ij8AAAA/1AcAAAAAAAABRgEAAFQAAABQwvoWJazfP5jWAze/tI4/AAAAP+MHAAAAAAAAAUcBAABUAAAAbh314NZR3z8TCYLyk0iQPwAAAD/jBwAAAAAAAAFIAQAAVAAAAF4V8d5VEd8/n0SCoPwkkj8AAAA/8wcAAAAAAAABSQEAAFQAAAB8cOuoB7feP2digvcwE5M/AAAAP/MHAAAAAAAAAUoBAABUAAAAAprmDKBp3j/1nYKlme+UPwAAAD8DCAAAAAAAAAFLAQAAVAAAAIjD4XA4HN4/ubuC/M3dlT8AAAA/AwgAAAAAAAABTAEAAFQAAADiid4InujdP0f3gqo2upc/AAAAPxIIAAAAAAAAAU0BAABUAAAAaLPZbDab3T8NFYMBa6iYPwAAAD8SCAAAAAAAAAFOAQAAVAAAAMJ51gScZ90/DRWDAWuomD8AAAA/IggAAAAAAAABTwEAAFQAAADe1NDOTQ3dP9Uyg1iflpk/AAAAPyIIAAAAAAAAAVABAABUAAAA+C/LmP+y3D/VMoNYn5aZPwAAAD8yCAAAAAAAAAFRAQAAVAAAAKy8xMjKS9w/1TKDWJ+WmT8AAAA/MggAAAAAAAABUgEAAFQAAABgSb74leTbP9Uyg1iflpk/AAAAP0EIAAAAAAAAAVMBAABUAAAAqge3jnpw2z8NFYMBa6iYPwAAAD9RCAAAAAAAAAFUAQAAVAAAAIj3rop479o/R/eCqja6lz8AAAA/UQgAAAAAAAABVQEAAFQAAACUSqVSqVTaP7m7gvzN3ZU/AAAAP2AIAAAAAAAAAVYBAABUAAAA3gie6I3g2T/1nYKlme+UPwAAAD9gCAAAAAAAAAFXAQAAVAAAABi/knzxK9k/LYCCTmUBlD8AAAA/cAgAAAAAAAABWAEAAFQAAAAkEolEIpHYP59EgqD8JJI/AAAAP3AIAAAAAAAAAVkBAABUAAAABAKBQCAQ2D+fRIKg/CSSPwAAAD+ACAAAAAAAAAFaAQAAVAAAAOTxeDwej9c/n0SCoPwkkj8AAAA/gAgAAAAAAAABWwEAAFQAAAAusHHSAhvXP9kmgknINpE/AAAAP48IAAAAAAAAAVwBAABUAAAA4DxrAs6z1j/ZJoJJyDaRPwAAAD+PCAAAAAAAAAFdAQAAVAAAAJPJZDKZTNY/2SaCScg2kT8AAAA/nwgAAAAAAAABXgEAAFQAAABzuVwul8vVP9kmgknINpE/AAAAP58IAAAAAAAAAV8BAABUAAAAJkZWXmJk1T/ZJoJJyDaRPwAAAD+vCAAAAAAAAAFgAQAAVAAAAAY2Tlpg49Q/2SaCScg2kT8AAAA/rwgAAAAAAAABYQEAAFQAAAC5wkeKK3zUPxMJgvKTSJA/AAAAP74IAAAAAAAAAWIBAABUAAAAL+Q+7ELu0z+Y1gM3v7SOPwAAAD++CAAAAAAAAAFjAQAAVAAAAKUFNk5aYNM/mNYDN7+0jj8AAAA/zggAAAAAAAABZAEAAFQAAADvwy7kPuzSP5jWAze/tI4/AAAAP84IAAAAAAAAAWUBAABUAAAAzrMm4Dxr0j8KmwOJVtiMPwAAAD/dCAAAAAAAAAFmAQAAVAAAABdyH3Yh99E/CpsDiVbYjD8AAAA/3QgAAAAAAAABZwEAAFQAAADK/him7I/RPwqbA4lW2Iw/AAAAP+0IAAAAAAAAAWgBAABUAAAA51kTcJ410T8KmwOJVtiMPwAAAD/tCAAAAAAAAAFpAQAAVAAAAJrmDKBpztA/CpsDiVbYjD8AAAA//QgAAAAAAAABagEAAFQAAAC3QQdqG3TQP35fA9vt+4o/AAAAP/0IAAAAAAAAAWsBAABUAAAAPWsCzrMm0D9+XwPb7fuKPwAAAD8MCQAAAAAAAAFsAQAAVAAAALSM+S/LmM8/fl8D2+37ij8AAAA/DAkAAAAAAAABbQEAAFQAAADuQu7DLuTOP/AjAy2FH4k/AAAAPxwJAAAAAAAAAW4BAABUAAAAJvniV5Ivzj9k6AJ/HEOHPwAAAD8cCQAAAAAAAAFvAQAAVAAAAGCv1+v1es0/1qwC0bNmhT8AAAA/LAkAAAAAAAABcAEAAFQAAABsAs6zJuDMP9asAtGzZoU/AAAAPywJAAAAAAAAAXEBAABUAAAA/n6/3+/3yz+8NQJ14q2BPwAAAD87CQAAAAAAAAFyAQAAVAAAADY1tHNTQ8s/YPQDjvOifz8AAAA/OwkAAAAAAAABcwEAAFQAAADKsaWfHFvKPygGA9ZQMXg/AAAAP1cJAAAAAAAAAXQBAABUAAAAMMuY/7KMyT8QjwJ6f3h0PwAAAD9XCQAAAAAAAAF1AQAAVAAAAJbki19Jvsg/9BcCHq6/cD8AAAA/ZgkAAAAAAAABdgEAAFQAAAD8/X6/3+/HP/QXAh6uv3A/AAAAP2YJAAAAAAAAAXcBAABUAAAANrRzU0M7xz/0FwIerr9wPwAAAD92CQAAAAAAAAF4AQAAVAAAAJzNZrPZbMY/9BcCHq6/cD8AAAA/dgkAAAAAAAABeQEAAFQAAADWg1tHPbjFP/QXAh6uv3A/AAAAP4YJAAAAAAAAAXoBAABUAAAADjpQ26ADxT/0FwIerr9wPwAAAD+VCQAAAAAAAAF7AQAAVAAAAMLGSQtsnMQ/9BcCHq6/cD8AAAA/lQkAAAAAAAABfAEAAFQAAACitkEHahvEP/QXAh6uv3A/AAAAP5UJAAAAAAAAAX0BAABUAAAAUkM7NzW0wz/0FwIerr9wPwAAAD+lCQAAAAAAAAF+AQAAVAAAAGCWMf9lGcM/9BcCHq6/cD8AAAA/tQkAAAAAAAABfwEAAFQAAAASIysvMbLCPxCPAnp/eHQ/AAAAP7UJAAAAAAAAAYABAABUAAAAIHYh92EXwj8QjwJ6f3h0PwAAAD/ECQAAAAAAAAGBAQAAVAAAANQCGyctsME/EI8Cen94dD8AAAA/xAkAAAAAAAABggEAAFQAAACGjxRX+EjBPygGA9ZQMXg/AAAAP9QJAAAAAAAAAYMBAABUAAAAOBwOh8PhwD8oBgPWUDF4PwAAAD/UCQAAAAAAAAGEAQAAVAAAAHLSAhsnLcA/KAYD1lAxeD8AAAA/4wkAAAAAAAABhQEAAFQAAACw1+v1er2+PygGA9ZQMXg/AAAAP+MJAAAAAAAAAYYBAABUAAAAiF3IfdiFvD8oBgPWUDF4PwAAAD/zCQAAAAAAAAGHAQAAVAAAALBWq9Vqtbo/RH0DMiLqez8AAAA/8wkAAAAAAAABiAEAAFQAAADUT44t/eS4P0R9AzIi6ns/AAAAPwMKAAAAAAAAAYkBAABUAAAArNVqtVqttj9g9AOO86J/PwAAAD8DCgAAAAAAAAGKAQAAVAAAAN4hRNUdQrQ/vDUCdeKtgT8AAAA/EgoAAAAAAAABiwEAAFQAAAC4pyBdewqyP0pxAiNLioM/AAAAPxIKAAAAAAAAAYwBAABUAAAAHFv6ybGlrz9k6AJ/HEOHPwAAAD8iCgAAAAAAAAGNAQAAVAAAABzauamhnas/fl8D2+37ij8AAAA/IgoAAAAAAAABjgEAAFQAAAAcWXmJkZWnPwqbA4lW2Iw/AAAAPzIKAAAAAAAAAY8BAABUAAAAtL5FCetbpD8TCYLyk0iQPwAAAD8yCgAAAAAAAAGQAQAAVAAAAJSXGFl5iaE/EwmC8pNIkD8AAAA/QQoAAAAAAAABkQEAAFQAAACwPQXp2lOgPxMJgvKTSJA/AAAAP0EKAAAAAAAAAZIBAABUAAAAyJT9MUzZnz/ZJoJJyDaRPwAAAD9RCgAAAAAAAAGTAQAAVAAAACiu8JHiCp8/2SaCScg2kT8AAAA/cAoAAAAAAAABlAEAAFQAAACQx+PxeDyeP9kmgknINpE/AAAAP4AKAAAAAAAAAZUBAABUAAAAwBO9ETzRmz/ZJoJJyDaRPwAAAD+ACgAAAAAAAAGWAQAAVAAAAGB5iZGVl5g/2SaCScg2kT8AAAA/jwoAAAAAAAABlwEAAFQAAACQxWKxWCyWP9kmgknINpE/AAAAP58KAAAAAAAAAZgBAABUAAAAwBE80RvBkz/ZJoJJyDaRPwAAAD+fCgAAAAAAAAGZAQAAVAAAAFh3CFF1h5A/2SaCScg2kT8AAAA/nwoAAAAAAAABmgEAAFQAAAAgh8PhcDiMP59EgqD8JJI/AAAAP68KAAAAAAAAAZsBAABUAAAAUFJc4SPFhT8tgIJOZQGUPwAAAD+vCgAAAAAAAAGcAQAAVAAAAOC3KGF9i4I/9Z2CpZnvlD8AAAA/vgoAAAAAAAABnQEAAFQAAACgoLZBB2p7P3/ZglMCzJY/AAAAP74KAAAAAAAAAZ4BAABUAAAAwGtPQbr2dD9H94KqNrqXPwAAAD/OCgAAAAAAAAGfAQAAVAAAAABu0IHaBm0/DRWDAWuomD8AAAA/3QoAAAAAAAABoAEAAFQAAAAAbtCB2gZtP9Uyg1iflpk/AAAAP90KAAAAAAAAAaEBAABUAAAAAG7QgdoGbT+ZUIOv04SaPwAAAD8cCwAAAAAAAAGiAQAAVAAAAABu0IHaBm0/J4yDXTxhnD8AAAA/LAsAAAAAAAABowEAAFQAAAAAbtCB2gZtP7XHgwulPZ4/AAAAPywLAAAAAAAAAaQBAABUAAAAAG7QgdoGbT+EEEIIIYSgPwAAAD87CwAAAAAAAAGlAQAAVAAAAABu0IHaBm0/EkxCtolgoj8AAAA/OwsAAAAAAAABpgEAAFQAAAAAbtCB2gZtP56HQmTyPKQ/AAAAP0sLAAAAAAAAAacBAABUAAAAAG7QgdoGbT8sw0ISWxmmPwAAAD9LCwAAAAAAAAGoAQAAVAAAAGDRG8ETvXE/gBxDF/jjqD8AAAA/WgsAAAAAAAABqQEAAFQAAABg0RvBE71xPypJw5lGSao/AAAAP1oLAAAAAAAAAaoBAABUAAAAwGtPQbr2dD+4hMNHryWsPwAAAD9qCwAAAAAAAAGrAQAAVAAAACAGg8FgMHg/YLFDyv2KrT8AAAA/agsAAAAAAAABrAEAAFQAAAAAO+rBraN+P+zsQ3hmZ68/AAAAP3oLAAAAAAAAAa0BAABUAAAAADvqwa2jfj/Q+8OjgN6vPwAAAD96CwAAAAAAAAGuAQAAVAAAAAA76sGto34/WgWiZ80qsD8AAAA/iQsAAAAAAAABrwEAAFQAAACw6g4hqu6APz0UIpPnobA/AAAAP4kLAAAAAAAAAbABAABUAAAA4LcoYX2Lgj+uG+KodN2wPwAAAD+ZCwAAAAAAAAGxAQAAVAAAAOC3KGF9i4I/ISOivgEZsT8AAAA/qQsAAAAAAAABsgEAAFQAAADgtyhhfYuCP5IqYtSOVLE/AAAAP6kLAAAAAAAAAbMBAABUAAAA4LcoYX2Lgj8EMiLqG5CxPwAAAD+4CwAAAAAAAAG0AQAAVAAAACCFQqFQKIQ/50CiFTYHsj8AAAA/uAsAAAAAAAABtQEAAFQAAAAghUKhUCiEP8pPIkFQfrI/AAAAP8gLAAAAAAAAAbYBAABUAAAAIIVCoVAohD88V+JW3bmyPwAAAD/ICwAAAAAAAAG3AQAAVAAAACCFQqFQKIQ/kW0imIRssz8AAAA/1wsAAAAAAAABuAEAAFQAAAAghUKhUCiEP3R8osOe47M/AAAAP9cLAAAAAAAAAbkBAABUAAAAIIVCoVAohD9XiyLvuFq0PwAAAD/nCwAAAAAAAAG6AQAAVAAAACCFQqFQKIQ/rKFiMGANtT8AAAA/5wsAAAAAAAABuwEAAFQAAABQUlzhI8WFPwK4onEHwLU/AAAAP/cLAAAAAAAAAbwBAABUAAAAUFJc4SPFhT9zv2KHlPu1PwAAAD8GDAAAAAAAAAG9AQAAVAAAAFBSXOEjxYU/5MYinSE3tj8AAAA/BgwAAAAAAAABvgEAAFQAAACAH3Yh92GHP8jVosg7rrY/AAAAPwYMAAAAAAAAAb8BAABUAAAAsOyPYcr+iD863WLeyOm2PwAAAD8mDAAAAAAAAAHAAQAAVAAAALDsj2HK/og/HOziCeNgtz8AAAA/JgwAAAAAAAABwQEAAFQAAADguamhnZuKPxzs4gnjYLc/AAAAPyYMAAAAAAAAAcIBAABUAAAA4LmpoZ2bij+P86IfcJy3PwAAAD81DAAAAAAAAAHDAQAAVAAAAOC5qaGdm4o/APtiNf3Xtz8AAAA/RQwAAAAAAAABxAEAAFQAAADguamhnZuKP+MJ42AXT7g/AAAAP0UMAAAAAAAAAcUBAABUAAAAIIfD4XA4jD/HGGOMMca4PwAAAD9UDAAAAAAAAAHGAQAAVAAAACCHw+FwOIw/qSfjt0s9uT8AAAA/VAwAAAAAAAABxwEAAFQAAABQVN0hRNWNP402Y+NltLk/AAAAP2QMAAAAAAAAAcgBAABUAAAAUFTdIUTVjT9wReMOgCu6PwAAAD9kDAAAAAAAAAHJAQAAVAAAAFBU3SFE1Y0/xVsjUCfeuj8AAAA/dAwAAAAAAAABygEAAFQAAACAIfdhF3KPP6hqo3tBVbs/AAAAP3QMAAAAAAAAAcsBAABUAAAAgCH3YRdyjz/9gOO86Ae8PwAAAD+DDAAAAAAAAAHMAQAAVAAAAIAh92EXco8/4Y9j6AJ/vD8AAAA/gwwAAAAAAAABzQEAAFQAAACAIfdhF3KPP1GXI/6Purw/AAAAP5MMAAAAAAAAAc4BAABUAAAAWHcIUXWHkD/DnuMTHfa8PwAAAD+TDAAAAAAAAAHPAQAAVAAAAPhdFfHeVZE/NaajKaoxvT8AAAA/owwAAAAAAAAB0AEAAFQAAACQRCKRSCSSPzWmoymqMb0/AAAAPz8NAAAAAAAAAdEBAABUAAAAKCsvMbLykj81pqMpqjG9PwAAAD8/DQAAAAAAAAHSAQAAVAAAAIGNkxbYOOE/72EmJngP4z8AAAA/AAAAAAAAAAAB0wEAAFQAAAAYv5J88SvhP91i3sjpFuM/AAAAPxAAAAAAAAAAAdQBAABUAAAArvCR4gof4T/LY5ZrWx7jPwAAAD8fAAAAAAAAAAHVAQAAVAAAAHqJkZWXGOE/umRODs0l4z8AAAA/HwAAAAAAAAAB1gEAAFQAAAAQu5D7sAvhP6hlBrE+LeM/AAAAPy8AAAAAAAAAAdcBAABUAAAAp+yPYcr+4D+EZ3b2ITzjPwAAAD8vAAAAAAAAAAHYAQAAVAAAAD0ej8fj8eA/YWnmOwVL4z8AAAA/PwAAAAAAAAAB2QEAAFQAAADTT44t/eTgPz1rVoHoWeM/AAAAPz8AAAAAAAAAAdoBAABUAAAANBqNRqPR4D8ZbcbGy2jjPwAAAD9OAAAAAAAAAAHbAQAAVAAAAMtLjKy8xOA/CG5+aT1w4z8AAAA/TgAAAAAAAAAB3AEAAFQAAAD4rop476rgP9JwplGShuM/AAAAP14AAAAAAAAAAd0BAABUAAAAWXmJkZWX4D+uchaXdZXjPwAAAD9tAAAAAAAAAAHeAQAAVAAAAFF1hxBVd+A/jHSG3Fik4z8AAAA/bQAAAAAAAAAB3wEAAFQAAACyP4Yp+2PgP1Z3rsStuuM/AAAAP30AAAAAAAAAAeABAABUAAAA36KE9S1K4D8yeR4KkcnjPwAAAD99AAAAAAAAAAHhAQAAVAAAAAwGg8FgMOA//XtG8uXf4z8AAAA/jQAAAAAAAAAB4gEAAFQAAABu0IHaBh3gP7Z/Jn2s/eM/AAAAP40AAAAAAAAAAeMBAABUAAAAYsr+GKbs3z+SgZbCjwzkPwAAAD+cAAAAAAAAAAHkAQAAVAAAAFDC+hYlrN8/S4V2TVYq5D8AAAA/nAAAAAAAAAAB5QEAAFQAAADY6/V6vV7fP/KJDnuOT+Q/AAAAP6wAAAAAAAAAAeYBAABUAAAAyOPxeDwe3z+YjqaoxnTkPwAAAD+sAAAAAAAAAAHnAQAAVAAAALjb7Xa73d4/L5T2eHCh5D8AAAA/vAAAAAAAAAAB6AEAAFQAAAAQouoOIareP9WYjqaoxuQ/AAAAP7wAAAAAAAAAAekBAABUAAAAamjnpoZ23j9qnt52UvPkPwAAAD/LAAAAAAAAAAHqAQAAVAAAAMQu5D7sQt4/AKQuR/wf5T8AAAA/ywAAAAAAAAAB6wEAAFQAAADwkeIKHyneP5WpfhemTOU/AAAAP9sAAAAAAAAAAewBAABUAAAAtCbgPGsC3j8qr87nT3nlPwAAAD/bAAAAAAAAAAHtAQAAVAAAAOKJ3gie6N0/v7QeuPml5T8AAAA/6gAAAAAAAAAB7gEAAFQAAAAO7dzU0M7dP1S6boij0uU/AAAAP+oAAAAAAAAAAe8BAABUAAAAPFDboAO13T8Nvk4TavDlPwAAAD/6AAAAAAAAAAHwAQAAVAAAANCB2gYdqN0/x8EunjAO5j8AAAA/+gAAAAAAAAAB8QEAAFQAAADQgdoGHajdP1zHfm7aOuY/AAAAPwoBAAAAAAAAAfIBAABUAAAAaLPZbDab3T/xzM4+hGfmPwAAAD8KAQAAAAAAAAHzAQAAVAAAAGiz2Ww2m90/mNFmbLyM5j8AAAA/GQEAAAAAAAAB9AEAAFQAAABos9lsNpvdPxvYbt/XwOY/AAAAPxkBAAAAAAAAAfUBAABUAAAA0IHaBh2o3T/C3AYNEObmPwAAAD8pAQAAAAAAAAH2AQAAVAAAADxQ26ADtd0/V+JW3bkS5z8AAAA/KQEAAAAAAAAB9wEAAFQAAACkHtw66sHdPxDmNmiAMOc/AAAAPzkBAAAAAAAAAfgBAABUAAAADu3c1NDO3T+36s6VuFXnPwAAAD85AQAAAAAAAAH5AQAAVAAAAHa73W63290/cO6uIH9z5z8AAAA/SAEAAAAAAAAB+gEAAFQAAAB2u91ut9vdPynyjqtFkec/AAAAP0gBAAAAAAAAAfsBAABUAAAA4oneCJ7o3T/Q9ibZfbbnPwAAAD9YAQAAAAAAAAH8AQAAVAAAALQm4DxrAt4/ifoGZETU5z8AAAA/ZwEAAAAAAAAB/QEAAFQAAACIw+FwOBzePx4AVzTuAOg/AAAAP2cBAAAAAAAAAf4BAABUAAAAXGDjpAU23j+zBacEmC3oPwAAAD9nAQAAAAAAAAH/AQAAVAAAAC795NjST94/awmHj15L6D8AAAA/dwEAAAAAAAABAAIAAFQAAAACmuYMoGnePxMOH72WcOg/AAAAP3cBAAAAAAAAAQECAABUAAAAamjnpoZ23j/eEEel64boPwAAAD+HAQAAAAAAAAECAgAAVAAAAD4F6dpTkN4/qBNvjUCd6D8AAAA/hwEAAAAAAAABAwIAAFQAAAAQouoOIareP2EXTxgHu+g/AAAAP4cBAAAAAAAAAQQCAABUAAAA5D7sQu7D3j8sGncAXNHoPwAAAD+HAQAAAAAAAAEFAgAAVAAAAIp476qI994/5B1XiyLv6D8AAAA/lwEAAAAAAAABBgIAAFQAAABeFfHeVRHfP68gf3N3Bek/AAAAP6cBAAAAAAAAAQcCAABUAAAAbh314NZR3z9oJF/+PSPpPwAAAD+nAQAAAAAAAAEIAgAAVAAAAH4l+eJXkt8/MieH5pI56T8AAAA/pwEAAAAAAAABCQIAAFQAAAAkX/xK8sXfPw4p9yt2SOk/AAAAP7YBAAAAAAAAAQoCAABUAAAAypj/soz53z/9Ka/O50/pPwAAAD/GAQAAAAAAAAELAgAAVAAAADhpgY2TFuA/2SsfFMte6T8AAAA/xgEAAAAAAAABDAIAAFQAAADXnoJ07SngP9krHxTLXuk/AAAAP9UBAAAAAAAAAQ0CAABUAAAAddSDW0c94D/ILNe2PGbpPwAAAD/VAQAAAAAAAAEOAgAAVAAAABQKhUKhUOA/ti2PWa5t6T8AAAA/5QEAAAAAAAABDwIAAFQAAACyP4Yp+2PgP6QuR/wfdek/AAAAP+UBAAAAAAAAARACAABUAAAAUXWHEFV34D+kLkf8H3XpPwAAAD/1AQAAAAAAAAERAgAAVAAAACQSiUQikeA/pC5H/B916T8AAAA/9QEAAAAAAAABEgIAAFQAAADCR4orfKTgP6QuR/wfdek/AAAAPwQCAAAAAAAAARMCAABUAAAAy0uMrLzE4D+SL/+ekXzpPwAAAD8EAgAAAAAAAAEUAgAAVAAAAJ7ojeCJ3uA/ki//npF86T8AAAA/FAIAAAAAAAABFQIAAFQAAABxhY8UV/jgP4Ewt0EDhOk/AAAAPxQCAAAAAAAAARYCAABUAAAARCKRSCQS4T9uMW/kdIvpPwAAAD8kAgAAAAAAAAEXAgAAVAAAAE0mk8lkMuE/bjFv5HSL6T8AAAA/JAIAAAAAAAABGAIAAFQAAABVKpVKpVLhP10yJ4fmkuk/AAAAPzMCAAAAAAAAARkCAABUAAAAKMeWfnJs4T9LM98pWJrpPwAAAD8zAgAAAAAAAAEaAgAAVAAAADDLmP+yjOE/OTSXzMmh6T8AAAA/QwIAAAAAAAABGwIAAFQAAADOAJrmDKDhPzk0l8zJoek/AAAAP1ICAAAAAAAAARwCAABUAAAA1wScZ03A4T85NJfMyaHpPwAAAD9SAgAAAAAAAAEdAgAAVAAAAKqhnZsa2uE/OTSXzMmh6T8AAAA/UgIAAAAAAAABHgIAAFQAAADnDKBpzgDiPyc1T287qek/AAAAP2ICAAAAAAAAAR8CAABUAAAAuqmhnZsa4j8nNU9vO6npPwAAAD9iAgAAAAAAAAEgAgAAVAAAAPcUpGtPQeI/JzVPbzup6T8AAAA/cgIAAAAAAAABIQIAAFQAAAD+GKbsj2HiPyc1T287qek/AAAAP3ICAAAAAAAAASICAABUAAAABx2obdCB4j8nNU9vO6npPwAAAD+BAgAAAAAAAAEjAgAAVAAAAA4hqu4QouI/JzVPbzup6T8AAAA/gQIAAAAAAAABJAIAAFQAAADivasi3rviPyc1T287qek/AAAAP5ECAAAAAAAAASUCAABUAAAAHimu8JHi4j85NJfMyaHpPwAAAD+RAgAAAAAAAAEmAgAAVAAAAL1er9fr9eI/OTSXzMmh6T8AAAA/oQIAAAAAAAABJwIAAFQAAACR+7ALuQ/jP0sz3ylYmuk/AAAAP6ECAAAAAAAAASgCAABUAAAA+smxpZ8c4z9dMieH5pLpPwAAAD+wAgAAAAAAAAEpAgAAVAAAAGSYsj+GKeM/bjFv5HSL6T8AAAA/sAIAAAAAAAABKgIAAFQAAAADzrMm4DzjP24xb+R0i+k/AAAAP8ACAAAAAAAAASsCAABUAAAAbZy0wMZJ4z+BMLdBA4TpPwAAAD/PAgAAAAAAAAEsAgAAVAAAAArStacgXeM/gTC3QQOE6T8AAAA/zwIAAAAAAAABLQIAAFQAAAB0oLZBB2rjP5Iv/56RfOk/AAAAP88CAAAAAAAAAS4CAABUAAAAE9a3KGF94z+kLkf8H3XpPwAAAD/fAgAAAAAAAAEvAgAAVAAAALELuQ+7kOM/pC5H/B916T8AAAA/3wIAAAAAAAABMAIAAFQAAABQQbr2FKTjP7Ytj1mubek/AAAAP+8CAAAAAAAAATECAABUAAAAI967KuK94z/ILNe2PGbpPwAAAD/+AgAAAAAAAAEyAgAAVAAAAPZ6vV6v1+M/2SsfFMte6T8AAAA//gIAAAAAAAABMwIAAFQAAAD+fr/f7/fjP/0pr87nT+k/AAAAPw4DAAAAAAAAATQCAABUAAAAcFHC+hYl5D/9Ka/O50/pPwAAAD8OAwAAAAAAAAE1AgAAVAAAABaLxWKxWOQ/Din3K3ZI6T8AAAA/HgMAAAAAAAABNgIAAFQAAAC9xMjKS4zkPw4p9yt2SOk/AAAAPx4DAAAAAAAAATcCAABUAAAAY/7LMua/5D8hKD+JBEHpPwAAAD8eAwAAAAAAAAE4AgAAVAAAAHMG0DRnAOU/MieH5pI56T8AAAA/LQMAAAAAAAABOQIAAFQAAADm2NJPji3lPzInh+aSOek/AAAAPz0DAAAAAAAAAToCAABUAAAAjBLWtyhh5T9EJs9DITLpPwAAAD89AwAAAAAAAAE7AgAAVAAAADJM2R/DlOU/RCbPQyEy6T8AAAA/TAMAAAAAAAABPAIAAFQAAACjHtw66sHlP1YlF6GvKuk/AAAAP0wDAAAAAAAAAT0CAABUAAAArCLeuyri5T9oJF/+PSPpPwAAAD9cAwAAAAAAAAE+AgAAVAAAAB314NZRD+Y/eSOnW8wb6T8AAAA/XAMAAAAAAAABPwIAAFQAAACPx+PxeDzmP50hNxbpDOk/AAAAP2wDAAAAAAAAAUACAABUAAAAAJrmDKBp5j+vIH9zdwXpPwAAAD9sAwAAAAAAAAFBAgAAVAAAAJ/P5/P5fOY/wR/H0AX+6D8AAAA/ewMAAAAAAAABQgIAAFQAAAAJnuiN4InmP+QdV4si7+g/AAAAP3sDAAAAAAAAAUMCAABUAAAAc2zpJ8eW5j/3HJ/osOfoPwAAAD+LAwAAAAAAAAFEAgAAVAAAAKfT6XQ6neY/CBznRT/g6D8AAAA/iwMAAAAAAAABRQIAAFQAAAAQouoOIarmPxobL6PN2Og/AAAAP5sDAAAAAAAAAUYCAABUAAAAEKLqDiGq5j8sGncAXNHoPwAAAD+bAwAAAAAAAAFHAgAAVAAAAEYJ61uUsOY/PRm/XerJ6D8AAAA/qgMAAAAAAAABSAIAAFQAAAB6cOuoB7fmP08YB7t4wug/AAAAP6oDAAAAAAAAAUkCAABUAAAAr9fr9Xq95j9PGAe7eMLoPwAAAD+6AwAAAAAAAAFKAgAAVAAAAK/X6/V6veY/YRdPGAe76D8AAAA/ugMAAAAAAAABSwIAAFQAAADkPuxC7sPmP3MWl3WVs+g/AAAAP8kDAAAAAAAAAUwCAABUAAAAGabsj2HK5j+EFd/SI6zoPwAAAD/JAwAAAAAAAAFNAgAAVAAAAE0N7dzU0OY/lxQnMLKk6D8AAAA/2QMAAAAAAAABTgIAAFQAAACDdO0pSNfmP6gTb41Aneg/AAAAP9kDAAAAAAAAAU8CAABUAAAAt9vtdrvd5j+oE2+NQJ3oPwAAAD/pAwAAAAAAAAFQAgAAVAAAAOxC7sMu5OY/yxH/R12O6D8AAAA/6QMAAAAAAAABUQIAAFQAAAAhqu4QourmP94QR6Xrhug/AAAAP/gDAAAAAAAAAVICAABUAAAAinjvqoj35j8BD9dfCHjoPwAAAD8IBAAAAAAAAAFTAgAAVAAAAPRG8ERvBOc/Ew4fvZZw6D8AAAA/CAQAAAAAAAABVAIAAFQAAACTfPEryRfnP0gL99RBWug/AAAAPxgEAAAAAAAAAVUCAABUAAAAm4DzrAk45z9rCYePXkvoPwAAAD8YBAAAAAAAAAFWAgAAVAAAAAVP9EbwROc/oQZfpwk16D8AAAA/GAQAAAAAAAABVwIAAFQAAADY6/V6vV7nP8UE72EmJug/AAAAPycEAAAAAAAAAVgCAABUAAAAdiH3YRdy5z/6Acd50Q/oPwAAAD83BAAAAAAAAAFZAgAAVAAAAODv9/v9fuc/HgBXNO4A6D8AAAA/NwQAAAAAAAABWgIAAFQAAADo8/l8Pp/nP1T9LkyZ6uc/AAAAP0YEAAAAAAAAAVsCAABUAAAA8Pf7/X6/5z92+74GttvnPwAAAD9GBAAAAAAAAAFcAgAAVAAAAMOU/TFM2ec/rPiWHmHF5z8AAAA/VgQAAAAAAAABXQIAAFQAAACWMf9lGfPnP9D2Jtl9tuc/AAAAP1YEAAAAAAAAAV4CAABUAAAANWcATXMG6D/09LaTmqfnPwAAAD9mBAAAAAAAAAFfAgAAVAAAAJ81AedZE+g/F/NGTreY5z8AAAA/ZgQAAAAAAAABYAIAAFQAAAAIBAKBQCDoP0zwHmZiguc/AAAAP3UEAAAAAAAAAWECAABUAAAApjkDaJoz6D+C7fZ9DWznPwAAAD91BAAAAAAAAAFiAgAAVAAAAHnWBJxnTeg/yekW80ZO5z8AAAA/hQQAAAAAAAABYwIAAFQAAAAYDAaDwWDoP/7m7gryN+c/AAAAP4UEAAAAAAAAAWQCAABUAAAATXMG0DRn6D9G4w6AKxrnPwAAAD+VBAAAAAAAAAFlAgAAVAAAALZBB2obdOg/e+Dml9YD5z8AAAA/lQQAAAAAAAABZgIAAFQAAAAgEAgEAoHoP+balscs1+Y/AAAAP6QEAAAAAAAAAWcCAABUAAAAv0UJ61uU6D8+1v6Z9LHmPwAAAD+kBAAAAAAAAAFoAgAAVAAAACgUCoVCoeg/mNFmbLyM5j8AAAA/tAQAAAAAAAABaQIAAFQAAACS4gofKa7oPxTLXvmgWOY/AAAAP7QEAAAAAAAAAWoCAABUAAAAkuIKHymu6D9txsbLaDPmPwAAAD/DBAAAAAAAAAFrAgAAVAAAAJLiCh8prug/2MB2+74G5j8AAAA/wwQAAAAAAAABbAIAAFQAAADzrAk4z5roP2a5tuUxy+U/AAAAP9MEAAAAAAAAAW0CAABUAAAAid4InuiN6D8GsT4tM4jlPwAAAD/TBAAAAAAAAAFuAgAAVAAAALZBB2obdOg/g6o2uhdU5T8AAAA/4wQAAAAAAAABbwIAAFQAAAB51gScZ03oPzWhBl+nCeU/AAAAP+MEAAAAAAAAAXACAABUAAAA05wBNM0Z6D/EmUZJGs7kPwAAAD/yBAAAAAAAAAFxAgAAVAAAAC1j/ssy5uc/ZJHOkBuL5D8AAAA/8gQAAAAAAAABcgIAAFQAAACGKftjmLLnP/KJDnuOT+Q/AAAAPwIFAAAAAAAAAXMCAABUAAAAdiH3YRdy5z9LhXZNVirkPwAAAD8CBQAAAAAAAAF0AgAAVAAAAJuA86wJOOc/o4DeHx4F5D8AAAA/EgUAAAAAAAABdQIAAFQAAAD0RvBEbwTnP+t8/pRX5+M/AAAAPxIFAAAAAAAAAXYCAABUAAAAg3TtKUjX5j8hetasAtHjPwAAAD8hBQAAAAAAAAF3AgAAVAAAAKfT6XQ6neY/VneuxK264z8AAAA/IQUAAAAAAAABeAIAAFQAAAA2AedZE3DmP51zzjnnnOM/AAAAPzEFAAAAAAAAAXkCAABUAAAAj8fj8Xg85j/ScKZRkobjPwAAAD8xBQAAAAAAAAF6AgAAVAAAAOmN4IneCOY/CG5+aT1w4z8AAAA/QAUAAAAAAAABewIAAFQAAABCVN0hRNXlPyxsDiRaYeM/AAAAP1AFAAAAAAAAAXwCAABUAAAAMkzZH8OU5T9zaC6Zk0PjPwAAAD9QBQAAAAAAAAF9AgAAVAAAAMB51gScZ+U/umRODs0l4z8AAAA/UAUAAAAAAAABfgIAAFQAAADm2NJPji3lP+9hJiZ4D+M/AAAAP2AFAAAAAAAAAX8CAABUAAAAp23QgdoG5T82XkabsfHiPwAAAD9gBQAAAAAAAAGAAgAAVAAAAAE0zRlA0+Q/flpmEOvT4j8AAAA/bwUAAAAAAAABgQIAAFQAAADEyMpLjKzkP7NXPiiWveI/AAAAP38FAAAAAAAAAYICAABUAAAAh13IfdiF5D/6U16dz5/iPwAAAD9/BQAAAAAAAAGDAgAAVAAAALTAxkkLbOQ/L1E2tXqJ4j8AAAA/fwUAAAAAAAABhAIAAFQAAABD7sMu5D7kP2VODs0lc+I/AAAAP48FAAAAAAAAAYUCAABUAAAAnbTAxkkL5D+aS+bk0FziPwAAAD+PBQAAAAAAAAGGAgAAVAAAAMkXv5J88eM/vkl2n+1N4j8AAAA/jwUAAAAAAAABhwIAAFQAAAD2er1er9fjP9BIvvx7RuI/AAAAP48FAAAAAAAAAYgCAABUAAAAI967KuK94z/hRwZaCj/iPwAAAD+fBQAAAAAAAAGJAgAAVAAAAFBBuvYUpOM/4UcGWgo/4j8AAAA/rgUAAAAAAAABigIAAFQAAABHPbh11IPjP+FHBloKP+I/AAAAP64FAAAAAAAAAYsCAABUAAAACtK1pyBd4z/hRwZaCj/iPwAAAD++BQAAAAAAAAGMAgAAVAAAAAPOsybgPOM/4UcGWgo/4j8AAAA/vgUAAAAAAAABjQIAAFQAAACR+7ALuQ/jP+FHBloKP+I/AAAAP84FAAAAAAAAAY4CAABUAAAAHimu8JHi4j/hRwZaCj/iPwAAAD/OBQAAAAAAAAGPAgAAVAAAAK1Wq9VqteI/0Ei+/HtG4j8AAAA/3QUAAAAAAAABkAIAAFQAAAAHHaht0IHiP6xKLkJfVeI/AAAAP90FAAAAAAAAAZECAABUAAAAYeOkBTZO4j+aS+bk0FziPwAAAD/tBQAAAAAAAAGSAgAAVAAAAO4QouoOIeI/iUyeh0Jk4j8AAAA/7QUAAAAAAAABkwIAAFQAAAB9Pp/P5/PhP2VODs0lc+I/AAAAP/0FAAAAAAAAAZQCAABUAAAAdTqdTqfT4T9lTg7NJXPiPwAAAD/9BQAAAAAAAAGVAgAAVAAAAG02m81ms+E/ZU4OzSVz4j8AAAA/DAYAAAAAAAABlgIAAFQAAADOAJrmDKDhP1NPxm+XeuI/AAAAPwwGAAAAAAAAAZcCAABUAAAAMMuY/7KM4T9BUH4SCYLiPwAAAD8cBgAAAAAAAAGYAgAAVAAAAPtjmLI/huE/L1E2tXqJ4j8AAAA/HAYAAAAAAAABmQIAAFQAAACRlZcYWXnhPy9RNrV6ieI/AAAAPysGAAAAAAAAAZoCAABUAAAAKMeWfnJs4T8vUTa1eoniPwAAAD8rBgAAAAAAAAGbAgAAVAAAAL74leSLX+E/HlLuV+yQ4j8AAAA/OwYAAAAAAAABnAIAAFQAAADrW5SwvkXhPwtTpvpdmOI/AAAAPzsGAAAAAAAAAZ0CAABUAAAA41eSL34l4T/pVBZAQafiPwAAAD9LBgAAAAAAAAGeAgAAVAAAABC7kPuwC+E/xVaGhSS24j8AAAA/WgYAAAAAAAABnwIAAFQAAAAIt456cOvgP6FY9soHxeI/AAAAP1oGAAAAAAAAAaACAABUAAAAy0uMrLzE4D9aXNZVzuLiPwAAAD9aBgAAAAAAAAGhAgAAVAAAAMJHiit8pOA/AGFugwYI4z8AAAA/agYAAAAAAAABogIAAFQAAAC7Q4iqO4TgP5dmvlOwNOM/AAAAP2oGAAAAAAAAAaMCAABUAAAAftiF3Idd4D8sbA4kWmHjPwAAAD96BgAAAAAAAAGkAgAAVAAAAEFtgw7UNuA/rnIWl3WV4z8AAAA/egYAAAAAAAABpQIAAFQAAADPmoDzrAngPw57jk902OM/AAAAP4kGAAAAAAAAAaYCAABUAAAA+Pv9fr/f3z+SgZbCjwzkPwAAAD+JBgAAAAAAAAGnAgAAVAAAAFDC+hYlrN8/J4fmkjk55D8AAAA/mQYAAAAAAAABqAIAAFQAAACqiPeuinjfP6uN7gVVbeQ/AAAAP5kGAAAAAAAAAakCAABUAAAABE/0RvBE3z9Akz7W/pnkPwAAAD+oBgAAAAAAAAGqAgAAVAAAADCy8hIjK98/55fWAze/5D8AAAA/uAYAAAAAAAABqwIAAFQAAADI4/F4PB7fP7Ga/uuL1eQ/AAAAP7gGAAAAAAAAAawCAABUAAAAXhXx3lUR3z+OnG4xb+TkPwAAAD+4BgAAAAAAAAGtAgAAVAAAAF4V8d5VEd8/fJ0m1ODr5D8AAAA/yAYAAAAAAAABrgIAAFQAAABeFfHeVRHfP1mflhnE+uQ/AAAAP9cGAAAAAAAAAa8CAABUAAAAXhXx3lUR3z9GoE68NQLlPwAAAD/nBgAAAAAAAAGwAgAAVAAAAMjj8Xg8Ht8/NaEGX6cJ5T8AAAA/9wYAAAAAAAABsQIAAFQAAADI4/F4PB7fPySivgEZEeU/AAAAPwYHAAAAAAAAAbICAABUAAAAyOPxeDwe3z8Ro3akihjlPwAAAD8GBwAAAAAAAAGzAgAAVAAAAMjj8Xg8Ht8/AKQuR/wf5T8AAAA/FgcAAAAAAAABtAIAAFQAAABWEe9dFfHmP8pUvwtTpuo/AAAAPwAAAAAAAAAAAbUCAABUAAAAIaruEKLq5j/KVL8LU6bqPwAAAD8PAAAAAAAAAAG2AgAAVAAAAIN07SlI1+Y/ylS/C1Om6j8AAAA/HwAAAAAAAAABtwIAAFQAAACv1+v1er3mP8pUvwtTpuo/AAAAPx8AAAAAAAAAAbgCAABUAAAAp9PpdDqd5j/KVL8LU6bqPwAAAD8vAAAAAAAAAAG5AgAAVAAAAJ/P5/P5fOY/ylS/C1Om6j8AAAA/LwAAAAAAAAABugIAAFQAAADELuQ+7ELmP9xTB2nhnuo/AAAAPz4AAAAAAAAAAbsCAABUAAAAh8PhcDgc5j/uUk/Gb5fqPwAAAD8+AAAAAAAAAAG8AgAAVAAAAHe73W632+U/AFKXI/6P6j8AAAA/TgAAAAAAAAABvQIAAFQAAADQgdoGHajlPxFR34CMiOo/AAAAP04AAAAAAAAAAb4CAABUAAAAKkjXnoJ05T8kUCfeGoHqPwAAAD9eAAAAAAAAAAG/AgAAVAAAAIMO1DboQOU/NU9vO6l56j8AAAA/XgAAAAAAAAABwAIAAFQAAAASPNEbwRPlP0dOt5g3cuo/AAAAP20AAAAAAAAAAcECAABUAAAAawLOsybg5D9ZTf/1xWrqPwAAAD9tAAAAAAAAAAHCAgAAVAAAAJBhyv4YpuQ/fEuPsOJb6j8AAAA/jAAAAAAAAAABwwIAAFQAAABD7sMu5D7kP6BJH2v/TOo/AAAAP4wAAAAAAAAAAcQCAABUAAAAnbTAxkkL5D+gSR9r/0zqPwAAAD+MAAAAAAAAAAHFAgAAVAAAAPZ6vV6v1+M/sUhnyI1F6j8AAAA/nAAAAAAAAAABxgIAAFQAAACEqLpDiKrjP8RHryUcPuo/AAAAP5wAAAAAAAAAAccCAABUAAAAE9a3KGF94z/ER68lHD7qPwAAAD+sAAAAAAAAAAHIAgAAVAAAAKEDtQ06UOM/xEevJRw+6j8AAAA/rAAAAAAAAAAByQIAAFQAAACZ/7KM+S/jP8RHryUcPuo/AAAAP7sAAAAAAAAAAcoCAABUAAAAXJSwvkUJ4z/VRveCqjbqPwAAAD+7AAAAAAAAAAHLAgAAVAAAAFSQrj0F6eI/1Ub3gqo26j8AAAA/ywAAAAAAAAABzAIAAFQAAADivasi3rviP9VG94KqNuo/AAAAP8sAAAAAAAAAAc0CAABUAAAA2rmpoZ2b4j/nRT/gOC/qPwAAAD/bAAAAAAAAAAHOAgAAVAAAAJ1Op9PpdOI/50U/4Dgv6j8AAAA/2wAAAAAAAAABzwIAAFQAAADKsaWfHFviP/lEhz3HJ+o/AAAAP+oAAAAAAAAAAdACAABUAAAA9xSka09B4j8LRM+aVSDqPwAAAD/6AAAAAAAAAAHRAgAAVAAAAO4QouoOIeI/C0TPmlUg6j8AAAA/+gAAAAAAAAAB0gIAAFQAAABQ26ADtQ3iPwtEz5pVIOo/AAAAP/oAAAAAAAAAAdMCAABUAAAAsaWfHFv64T8LRM+aVSDqPwAAAD8JAQAAAAAAAAHUAgAAVAAAAN4InuiN4OE/C0TPmlUg6j8AAAA/CQEAAAAAAAAB1QIAAFQAAAALbJy0wMbhPwtEz5pVIOo/AAAAPxkBAAAAAAAAAdYCAABUAAAABGiaM4Cm4T8LRM+aVSDqPwAAAD8pAQAAAAAAAAHXAgAAVAAAADDLmP+yjOE/C0TPmlUg6j8AAAA/KQEAAAAAAAAB2AIAAFQAAAAox5Z+cmzhPwtEz5pVIOo/AAAAPzgBAAAAAAAAAdkCAABUAAAAVSqVSqVS4T/5RIc9xyfqPwAAAD84AQAAAAAAAAHaAgAAVAAAALf0k2NLP+E/1Ub3gqo26j8AAAA/SAEAAAAAAAAB2wIAAFQAAACu8JHiCh/hP9VG94KqNuo/AAAAP0gBAAAAAAAAAdwCAABUAAAA21OQrj0F4T+xSGfIjUXqPwAAAD9YAQAAAAAAAAHdAgAAVAAAAD0ej8fj8eA/oEkfa/9M6j8AAAA/WAEAAAAAAAAB3gIAAFQAAACe6I3gid7gP49K1w1xVOo/AAAAP2cBAAAAAAAAAd8CAABUAAAAALOM+S/L4D98S4+w4lvqPwAAAD9nAQAAAAAAAAHgAgAAVAAAACwWi8ViseA/a0xHU1Rj6j8AAAA/dwEAAAAAAAAB4QIAAFQAAADCR4orfKTgP1lN//XFauo/AAAAP3cBAAAAAAAAAeICAABUAAAAWXmJkZWX4D9HTreYN3LqPwAAAD+GAQAAAAAAAAHjAgAAVAAAAO+qiPeuiuA/JFAn3hqB6j8AAAA/hgEAAAAAAAAB5AIAAFQAAAC7Q4iqO4TgPxFR34CMiOo/AAAAP5YBAAAAAAAAAeUCAABUAAAAhdyHXch94D8AUpcj/o/qPwAAAD+WAQAAAAAAAAHmAgAAVAAAAFF1hxBVd+A/7lJPxm+X6j8AAAA/pgEAAAAAAAAB5wIAAFQAAAAcDofD4XDgP9xTB2nhnuo/AAAAP6YBAAAAAAAAAegCAABUAAAA6KaGdm5q4D/KVL8LU6bqPwAAAD+1AQAAAAAAAAHpAgAAVAAAALI/hin7Y+A/plYvUTa16j8AAAA/tQEAAAAAAAAB6gIAAFQAAACyP4Yp+2PgP4RYn5YZxOo/AAAAP8UBAAAAAAAAAesCAABUAAAAftiF3Idd4D9gWg/c/NLqPwAAAD/FAQAAAAAAAAHsAgAAVAAAAElxhY8UV+A/PFx/IeDh6j8AAAA/1QEAAAAAAAAB7QIAAFQAAAAUCoVCoVDgPxle72bD8Oo/AAAAP9UBAAAAAAAAAe4CAABUAAAA36KE9S1K4D+/YoeU+xXrPwAAAD/kAQAAAAAAAAHvAgAAVAAAAKs7hKi6Q+A/imWvfFAs6z8AAAA/5AEAAAAAAAAB8AIAAFQAAAAMBoPBYDDgP0NpjwcXSus/AAAAP/QBAAAAAAAAAfECAABUAAAA156CdO0p4D/qbSc1T2/rPwAAAD8DAgAAAAAAAAHyAgAAVAAAAKI3gid6I+A/tHBPHaSF6z8AAAA/AwIAAAAAAAAB8wIAAFQAAAAEAoFAIBDgP39zdwX5m+s/AAAAPwMCAAAAAAAAAfQCAABUAAAAz5qA86wJ4D84d1eQv7nrPwAAAD8DAgAAAAAAAAH1AgAAVAAAAMqY/7KM+d8/A3p/eBTQ6z8AAAA/AwIAAAAAAAAB9gIAAFQAAAD4+/1+v9/fP818p2Bp5us/AAAAPxMCAAAAAAAAAfcCAABUAAAAji395NjS3z+GgIfrLwTsPwAAAD8TAgAAAAAAAAH4AgAAVAAAALyQ+7ALud8/UYOv04Qa7D8AAAA/IgIAAAAAAAAB+QIAAFQAAADo8/l8Pp/fPxyG17vZMOw/AAAAPyICAAAAAAAAAfoCAABUAAAAFlf4SHGF3z/Cim/pEVbsPwAAAD8yAgAAAAAAAAH7AgAAVAAAABZX+Ehxhd8/jY2X0WZs7D8AAAA/MgIAAAAAAAAB/AIAAFQAAACqiPeuinjfP1eQv7m7guw/AAAAP0ICAAAAAAAAAf0CAABUAAAA2Ov1er1e3z/tlQ+KZa/sPwAAAD9RAgAAAAAAAAH+AgAAVAAAAG4d9eDWUd8/lJqnt53U7D8AAAA/UQIAAAAAAAAB/wIAAFQAAABuHfXg1lHfP0yeh0Jk8uw/AAAAP2ECAAAAAAAAAQADAABUAAAABE/0RvBE3z/QpI+1fybtPwAAAD9hAgAAAAAAAAEBAwAAVAAAAARP9EbwRN8/VKuXKJta7T8AAAA/cAIAAAAAAAABAgMAAFQAAACcgPOsCTjfP+mw5/hEh+0/AAAAP3ACAAAAAAAAAQMDAABUAAAAnIDzrAk43z+QtX8mfaztPwAAAD9wAgAAAAAAAAEEAwAAVAAAAJyA86wJON8/NroXVLXR7T8AAAA/gAIAAAAAAAABBQMAAFQAAACcgPOsCTjfP96+r4Ht9u0/AAAAP5ACAAAAAAAAAQYDAABUAAAAnIDzrAk43z+Xwo8MtBTuPwAAAD+QAgAAAAAAAAEHAwAAVAAAAARP9EbwRN8/T8Zvl3oy7j8AAAA/nwIAAAAAAAABCAMAAFQAAADY6/V6vV7fP/fKB8WyV+4/AAAAP58CAAAAAAAAAQkDAABUAAAAQrr2FKRr3z/BzS+tB27uPwAAAD+vAgAAAAAAAAEKAwAAVAAAAOjz+Xw+n98/aNLH2j+T7j8AAAA/rwIAAAAAAAABCwMAAFQAAAAkX/xK8sXfPw/XXwh4uO4/AAAAP78CAAAAAAAAAQwDAABUAAAAYsr+GKbs3z/I2j+TPtbuPwAAAD+/AgAAAAAAAAENAwAAVAAAAM+agPOsCeA/XeCPY+gC7z8AAAA/zgIAAAAAAAABDgMAAFQAAACiN4IneiPgPwTlJ5EgKO8/AAAAP84CAAAAAAAAAQ8DAABUAAAAQW2DDtQ24D+Z6ndhylTvPwAAAD/eAgAAAAAAAAEQAwAAVAAAABQKhUKhUOA/L/DHMXSB7z8AAAA/3gIAAAAAAAABEQMAAFQAAADopoZ2bmrgP7L2z6SPte8/AAAAP+0CAAAAAAAAARIDAABUAAAAhdyHXch94D82/dcXq+nvPwAAAD/tAgAAAAAAAAETAwAAVAAAAI7gid4InuA/ZQEUdCoL8D8AAAA//QIAAAAAAAABFAMAAFQAAACV5ItfSb7gPx4F9P7wKPA/AAAAP/0CAAAAAAAAARUDAABUAAAAaoGNkxbY4D/pBxznRT/wPwAAAD8NAwAAAAAAAAEWAwAAVAAAAKfsj2HK/uA/PAro/eFR8D8AAAA/HAMAAAAAAAABFwMAAFQAAACu8JHiCh/hPyoLoKBTWfA/AAAAPxwDAAAAAAAAARgDAABUAAAAIMOU/TFM4T8qC6CgU1nwPwAAAD8cAwAAAAAAAAEZAwAAVAAAAJGVlxhZeeE/KgugoFNZ8D8AAAA/LAMAAAAAAAABGgMAAFQAAABtNpvNZrPhPyoLoKBTWfA/AAAAPywDAAAAAAAAARsDAABUAAAAFHCeNQHn4T8qC6CgU1nwPwAAAD88AwAAAAAAAAEcAwAAVAAAALqpoZ2bGuI/KgugoFNZ8D8AAAA/PAMAAAAAAAABHQMAAFQAAACVSqVSqVTiPyoLoKBTWfA/AAAAP0sDAAAAAAAAAR4DAABUAAAApVKpVCqV4j8qC6CgU1nwPwAAAD9LAwAAAAAAAAEfAwAAVAAAALVarVar1eI/KgugoFNZ8D8AAAA/WwMAAAAAAAABIAMAAFQAAAD6ybGlnxzjPyoLoKBTWfA/AAAAP1sDAAAAAAAAASEDAABUAAAACtK1pyBd4z88Cuj94VHwPwAAAD9qAwAAAAAAAAEiAwAAVAAAALELuQ+7kOM/TgkwW3BK8D8AAAA/agMAAAAAAAABIwMAAFQAAABXRbx3VcTjP9cI1Im3RvA/AAAAP3oDAAAAAAAAASQDAABUAAAA/n6/3+/34z/pBxznRT/wPwAAAD96AwAAAAAAAAElAwAAVAAAAEPuwy7kPuQ/hAYIcxs08D8AAAA/igMAAAAAAAABJgMAAFQAAADqJ8eWfnLkPwwGrKFiMPA/AAAAP4oDAAAAAAAAAScDAABUAAAA+i/LmP+y5D8eBfT+8CjwPwAAAD+ZAwAAAAAAAAEoAwAAVAAAAGsCzrMm4OQ/MAQ8XH8h8D8AAAA/mQMAAAAAAAABKQMAAFQAAABHo9FoNBrlP0EDhLkNGvA/AAAAP6kDAAAAAAAAASoDAABUAAAAIkTVHUJU5T9UAswWnBLwPwAAAD+pAwAAAAAAAAErAwAAVAAAAMl92IXch+U/7wC4onEH8D8AAAA/uQMAAAAAAAABLAMAAFQAAADZhdyHXcjlPwAAAAAAAPA/AAAAP+4DAAAAAAAAAS0DAABUAAAAf7/f7/f75T8k/o+6HPHvPwAAAD/uAwAAAAAAAAEuAwAAVAAAAPCR4gofKeY/RvwfdTni7z8AAAA//gMAAAAAAAABLwMAAFQAAABjZOUlRlbmP2r6ry9W0+8/AAAAP/4DAAAAAAAAATADAABUAAAA1DboQG2D5j+O+D/qcsTvPwAAAD8NBAAAAAAAAAExAwAAVAAAABCi6g4hquY/svbPpI+17z8AAAA/DQQAAAAAAAABMgMAAFQAAADkPuxC7sPmP+jzp7w6n+8/AAAAPx0EAAAAAAAAATMDAABUAAAA7ELuwy7k5j8d8X/U5YjvPwAAAD8dBAAAAAAAAAE0AwAAVAAAAPRG8ERvBOc/Uu5X7JBy7z8AAAA/LQQAAAAAAAABNQMAAFQAAAAxsvISIyvnP6vpv75YTe8/AAAAPy0EAAAAAAAAATYDAABUAAAAbx314NZR5z/y5d8zki/vPwAAAD88BAAAAAAAAAE3AwAAVAAAAHYh92EXcuc/OeL/qMsR7z8AAAA/PAQAAAAAAAABOAMAAFQAAABJvviV5IvnP13gj2PoAu8/AAAAP0wEAAAAAAAAATkDAABUAAAA6PP5fD6f5z+S3Wd7k+zuPwAAAD9MBAAAAAAAAAE6AwAAVAAAAIYp+2OYsuc/ttv3NbDd7j8AAAA/XAQAAAAAAAABOwMAAFQAAADw9/v9fr/nP+zYz01bx+4/AAAAP1wEAAAAAAAAATwDAABUAAAAWcb8l2XM5z8P118IeLjuPwAAAD9rBAAAAAAAAAE9AwAAVAAAAI8t/eTY0uc/M9XvwpSp7j8AAAA/awQAAAAAAAABPgMAAFQAAACPLf3k2NLnP0TUNyAjou4/AAAAP3sEAAAAAAAAAT8DAABUAAAA+Pv9fr/f5z9o0sfaP5PuPwAAAD97BAAAAAAAAAFAAwAAVAAAAC1j/ssy5uc/edEPOM6L7j8AAAA/igQAAAAAAAABQQMAAFQAAAAtY/7LMubnP53Pn/LqfO4/AAAAP4oEAAAAAAAAAUIDAABUAAAAljH/ZRnz5z/TzHcKlmbuPwAAAD+aBAAAAAAAAAFDAwAAVAAAAJYx/2UZ8+c/98oHxbJX7j8AAAA/mgQAAAAAAAABRAMAAFQAAAAAAAAAAADoPyzI39xdQe4/AAAAP6oEAAAAAAAAAUUDAABUAAAANWcATXMG6D9ixbf0CCvuPwAAAD+qBAAAAAAAAAFGAwAAVAAAAGnOAJrmDOg/l8KPDLQU7j8AAAA/uQQAAAAAAAABRwMAAFQAAADTnAE0zRnoP++999577+0/AAAAP7kEAAAAAAAAAUgDAABUAAAAPWsCzrMm6D82uhdUtdHtPwAAAD/JBAAAAAAAAAFJAwAAVAAAAKY5A2iaM+g/kLV/Jn2s7T8AAAA/yQQAAAAAAAABSgMAAFQAAAAQCAQCgUDoP+mw5/hEh+0/AAAAP9kEAAAAAAAAAUsDAABUAAAAedYEnGdN6D9BrE/LDGLtPwAAAD/ZBAAAAAAAAAFMAwAAVAAAAOOkBTZOWug/rKb/+mI17T8AAAA/6AQAAAAAAAABTQMAAFQAAADjpAU2TlroP/SiH3CcF+0/AAAAP+gEAAAAAAAAAU4DAABUAAAAGAwGg8Fg6D9fnc+f8ursPwAAAD/4BAAAAAAAAAFPAwAAVAAAABgMBoPBYOg/ppnvFCzN7D8AAAA/+AQAAAAAAAABUAMAAFQAAABNcwbQNGfoP9uWxyzXtuw/AAAAPwcFAAAAAAAAAVEDAABUAAAATXMG0DRn6D8QlJ9EgqDsPwAAAD8HBQAAAAAAAAFSAwAAVAAAAE1zBtA0Z+g/M5Iv/56R7D8AAAA/FwUAAAAAAAABUwMAAFQAAABNcwbQNGfoP1eQv7m7guw/AAAAPxcFAAAAAAAAAVQDAABUAAAATXMG0DRn6D9pjwcXSnvsPwAAAD8nBQAAAAAAAAFVAwAAVAAAAE1zBtA0Z+g/jY2X0WZs7D8AAAA/NgUAAAAAAAABVgMAAFQAAABNcwbQNGfoP56M3y71ZOw/AAAAPzYFAAAAAAAAAVcDAABUAAAAGAwGg8Fg6D+xiyeMg13sPwAAAD82BQAAAAAAAAFYAwAAVAAAABgMBoPBYOg/wopv6RFW7D8AAAA/RgUAAAAAAAABWQMAAFQAAACvPQXp2lPoP/iHRwG9P+w/AAAAP1YFAAAAAAAAAVoDAABUAAAAedYEnGdN6D8chte72TDsPwAAAD9WBQAAAAAAAAFbAwAAVAAAABAIBAKBQOg/PoRndvYh7D8AAAA/ZQUAAAAAAAABXAMAAFQAAADcoAO1DTroP2KC9zATE+w/AAAAP2UFAAAAAAAAAV0DAABUAAAActICGyct6D+Yf89IvvzrPwAAAD91BQAAAAAAAAFeAwAAVAAAAAgEAoFAIOg/vH1fA9vt6z8AAAA/dQUAAAAAAAABXwMAAFQAAACfNQHnWRPoP/F6NxuG1+s/AAAAP4QFAAAAAAAAAWADAABUAAAANWcATXMG6D84d1eQv7nrPwAAAD+EBQAAAAAAAAFhAwAAVAAAAGLK/him7Oc/f3N3Bfmb6z8AAAA/lAUAAAAAAAABYgMAAFQAAABZxvyXZcznP/xsb5LdZ+s/AAAAP5QFAAAAAAAAAWMDAABUAAAAhin7Y5iy5z9DaY8HF0rrPwAAAD+kBQAAAAAAAAFkAwAAVAAAAEm++JXki+c/imWvfFAs6z8AAAA/swUAAAAAAAABZQMAAFQAAAB2IfdhF3LnP+NgF08YB+s/AAAAP7MFAAAAAAAAAWYDAABUAAAAo4T1LUpY5z8ZXu9mw/DqPwAAAD+zBQAAAAAAAAFnAwAAVAAAADm29JNjS+c/PFx/IeDh6j8AAAA/wwUAAAAAAAABaAMAAFQAAADQ5/P5fD7nP2BaD9z80uo/AAAAP8MFAAAAAAAAAWkDAABUAAAAZhnzX5Yx5z9gWg/c/NLqPwAAAD/TBQAAAAAAAAFqAwAAVAAAADGy8hIjK+c/cVlXOYvL6j8AAAA/0wUAAAAAAAABawMAAFQAAADH4/F4PB7nP4RYn5YZxOo/AAAAP+IFAAAAAAAAAWwDAABUAAAAk3zxK8kX5z+VV+fzp7zqPwAAAD/yBQAAAAAAAAFtAwAAVAAAAF0V8d5VEec/lVfn86e86j8AAAA/8gUAAAAAAAABbgMAAFQAAAAprvCR4grnP5VX5/OnvOo/AAAAPwEGAAAAAAAAAW8DAABUAAAA9EbwRG8E5z+VV+fzp7zqPwAAAD8CBgAAAAAAAAFwAwAAVAAAAIp476qI9+Y/lVfn86e86j8AAAA/EgYAAAAAAAABcQMAAFQAAABWEe9dFfHmP5VX5/OnvOo/AAAAPyEGAAAAAAAAAXIDAABUAAAA7ELuwy7k5j+VV+fzp7zqPwAAAD8hBgAAAAAAAAFzAwAAVAAAAE0N7dzU0OY/lVfn86e86j8AAAA/MQYAAAAAAAABdAMAAFQAAAA9uHXUg1vvPze1eomyqdU/AAAAPwAAAAAAAAAAAXUDAABUAAAAPbh11INb7z8Tt+rOlbjVPwAAAD8vAAAAAAAAAAF2AwAAVAAAAD24ddSDW+8/8LhaFHnH1T8AAAA/TgAAAAAAAAABdwMAAFQAAAA9uHXUg1vvP8y6yllc1tU/AAAAP04AAAAAAAAAAXgDAABUAAAAcR92Ifdh7z/MuspZXNbVPwAAAD9dAAAAAAAAAAF5AwAAVAAAAHEfdiH3Ye8/qLw6nz/l1T8AAAA/XQAAAAAAAAABegMAAFQAAABxH3Yh92HvP4W+quQi9NU/AAAAP20AAAAAAAAAAXsDAABUAAAAcR92Ifdh7z9hwBoqBgPWPwAAAD9tAAAAAAAAAAF8AwAAVAAAAHEfdiH3Ye8/PcKKb+kR1j8AAAA/fQAAAAAAAAABfQMAAFQAAACnhnZuamjvPxrE+rTMINY/AAAAP30AAAAAAAAAAX4DAABUAAAAp4Z2bmpo7z/Sx9o/kz7WPwAAAD+MAAAAAAAAAAF/AwAAVAAAAKeGdm5qaO8/Z80qED1r1j8AAAA/jAAAAAAAAAABgAMAAFQAAADb7Xa73W7vP/3SeuDml9Y/AAAAP5wAAAAAAAAAAYEDAABUAAAAEVV3CFF17z+S2MqwkMTWPwAAAD+sAAAAAAAAAAGCAwAAVAAAAHsjeKI3gu8/BOCKxh0A1z8AAAA/rAAAAAAAAAABgwMAAFQAAACvinjvqojvP1LpuiGOStc/AAAAP7sAAAAAAAAAAYQDAABUAAAAr4p476qI7z/o7gryN3fXPwAAAD+7AAAAAAAAAAGFAwAAVAAAAOPxeDwej+8/Nfg6TajB1z8AAAA/ywAAAAAAAAABhgMAAFQAAAAXWXmJkZXvP4MBa6gYDNg/AAAAP8sAAAAAAAAAAYcDAABUAAAATcB51gSc7z/RCpsDiVbYPwAAAD/aAAAAAAAAAAGIAwAAVAAAAIEneiN4ou8/IBTLXvmg2D8AAAA/2gAAAAAAAAABiQMAAFQAAAC3jnpw66jvP5Ebi3SG3Ng/AAAAP+oAAAAAAAAAAYoDAABUAAAAt456cOuo7z/fJLvP9ibZPwAAAD/qAAAAAAAAAAGLAwAAVAAAAOv1er1er+8/5jHLtS2P2T8AAAA/+gAAAAAAAAABjAMAAFQAAADr9Xq9Xq/vPxA9a1aB6Nk/AAAAP/oAAAAAAAAAAY0DAABUAAAA6/V6vV6v7z86SAv31EHaPwAAAD8JAQAAAAAAAAGOAwAAVAAAAOv1er1er+8/ZVOrlyib2j8AAAA/CwEAAAAAAAABjwMAAFQAAADr9Xq9Xq/vP2xgu31fA9s/AAAAPxsBAAAAAAAAAZADAABUAAAA6/V6vV6v7z+Xa1ses1zbPwAAAD8bAQAAAAAAAAGRAwAAVAAAAOv1er1er+8/CHMbNECY2z8AAAA/KwEAAAAAAAABkgMAAFQAAAAhXXsK0rXvP1Z8S4+w4ts/AAAAPysBAAAAAAAAAZMDAABUAAAAVcR7V0W87z/rgZtfWg/cPwAAAD86AQAAAAAAAAGUAwAAVAAAAFXEe1dFvO8/XolbdedK3D8AAAA/OgEAAAAAAAABlQMAAFQAAABVxHtXRbzvPxaNOwCuaNw/AAAAP0oBAAAAAAAAAZYDAABUAAAAVcR7V0W87z+rkovQV5XcPwAAAD9KAQAAAAAAAAGXAwAAVAAAAIsrfKS4wu8/ZJZrWx6z3D8AAAA/WQEAAAAAAAABmAMAAFQAAACLK3ykuMLvP/mbuyvI39w/AAAAP2kBAAAAAAAAAZkDAABUAAAAiyt8pLjC7z9qo3tBVRvdPwAAAD9pAQAAAAAAAAGaAwAAVAAAAL+SfPErye8/uayrnMVl3T8AAAA/aQEAAAAAAAABmwMAAFQAAAC/knzxK8nvPyu0a7JSod0/AAAAP3kBAAAAAAAAAZwDAABUAAAA8/l8Pp/P7z8xwXuYiQnePwAAAD95AQAAAAAAAAGdAwAAVAAAAPP5fD6fz+8/o8g7rhZF3j8AAAA/iAEAAAAAAAABngMAAFQAAAApYX2LEtbvP4bXu9kwvN4/AAAAP4gBAAAAAAAAAZ8DAABUAAAAXch92IXc7z+O5Mu/ZyTfPwAAAD+YAQAAAAAAAAGgAwAAVAAAAF3IfdiF3O8/lPHbpZ6M3z8AAAA/mAEAAAAAAAABoQMAAFQAAACTL34l+eLvP5z+64vV9N8/AAAAP6gBAAAAAAAAAaIDAABUAAAAky9+Jfni7z+/Brbb9zXgPwAAAD+oAQAAAAAAAAGjAwAAVAAAAJMvfiX54u8/MA528YRx4D8AAAA/twEAAAAAAAABpAMAAFQAAACTL34l+eLvP6IVNgcSreA/AAAAP7cBAAAAAAAAAaUDAABUAAAAky9+Jfni7z84G4bXu9ngPwAAAD/HAQAAAAAAAAGmAwAAVAAAAJMvfiX54u8/qSJG7UgV4T8AAAA/xwEAAAAAAAABpwMAAFQAAACTL34l+eLvPxsqBgPWUOE/AAAAP9YBAAAAAAAAAagDAABUAAAAky9+Jfni7z+MMcYYY4zhPwAAAD/WAQAAAAAAAAGpAwAAVAAAAJMvfiX54u8/EDjOi37A4T8AAAA/5gEAAAAAAAABqgMAAFQAAACTL34l+eLvP5Q+1v6Z9OE/AAAAP/YBAAAAAAAAAasDAABUAAAAky9+Jfni7z86Q24s0hniPwAAAD/2AQAAAAAAAAGsAwAAVAAAAJMvfiX54u8/9EZOt5g34j8AAAA/BQIAAAAAAAABrQMAAFQAAACTL34l+eLvP5pL5uTQXOI/AAAAPwUCAAAAAAAAAa4DAABUAAAAky9+Jfni7z92TVYqtGviPwAAAD8VAgAAAAAAAAGvAwAAVAAAAJMvfiX54u8/U0/Gb5d64j8AAAA/FQIAAAAAAAABsAMAAFQAAACTL34l+eLvPy9RNrV6ieI/AAAAPyUCAAAAAAAAAbEDAABUAAAAky9+Jfni7z8LU6b6XZjiPwAAAD8lAgAAAAAAAAGyAwAAVAAAAJMvfiX54u8/+lNenc+f4j8AAAA/NAIAAAAAAAABswMAAFQAAACTL34l+eLvP9ZVzuKyruI/AAAAPzQCAAAAAAAAAbQDAABUAAAAky9+Jfni7z/FVoaFJLbiPwAAAD9EAgAAAAAAAAG1AwAAVAAAAJMvfiX54u8/s1c+KJa94j8AAAA/RAIAAAAAAAABtgMAAFQAAACTL34l+eLvP6FY9soHxeI/AAAAP1MCAAAAAAAAAbcDAABUAAAAky9+Jfni7z9+WmYQ69PiPwAAAD9TAgAAAAAAAAG4AwAAVAAAAJMvfiX54u8/WlzWVc7i4j8AAAA/YwIAAAAAAAABuQMAAFQAAACTL34l+eLvPyRf/j0j+eI/AAAAP2MCAAAAAAAAAboDAABUAAAAky9+Jfni7z/dYt7I6RbjPwAAAD9zAgAAAAAAAAG7AwAAVAAAAJMvfiX54u8/qGUGsT4t4z8AAAA/cwIAAAAAAAABvAMAAFQAAACTL34l+eLvP2Fp5jsFS+M/AAAAP4ICAAAAAAAAAb0DAABUAAAAky9+Jfni7z8sbA4kWmHjPwAAAD+CAgAAAAAAAAG+AwAAVAAAAJMvfiX54u8/9m42DK934z8AAAA/kgIAAAAAAAABvwMAAFQAAABdyH3YhdzvP8FxXvQDjuM/AAAAP5ICAAAAAAAAAcADAABUAAAAXch92IXc7z+MdIbcWKTjPwAAAD+iAgAAAAAAAAHBAwAAVAAAAF3IfdiF3O8/aHb2ITyz4z8AAAA/ogIAAAAAAAABwgMAAFQAAABdyH3YhdzvPzJ5HgqRyeM/AAAAP7ECAAAAAAAAAcMDAABUAAAAXch92IXc7z8Oe45PdNjjPwAAAD+xAgAAAAAAAAHEAwAAVAAAAF3IfdiF3O8/2X22N8nu4z8AAAA/wQIAAAAAAAABxQMAAFQAAAApYX2LEtbvP6OA3h8eBeQ/AAAAP8ECAAAAAAAAAcYDAABUAAAAKWF9ixLW7z9dhL6q5CLkPwAAAD/QAgAAAAAAAAHHAwAAVAAAAPP5fD6fz+8/FoieNatA5D8AAAA/0AIAAAAAAAAByAMAAFQAAAC/knzxK8nvP7yMNmPjZeQ/AAAAP+ACAAAAAAAAAckDAABUAAAAiyt8pLjC7z9SkoYzjZLkPwAAAD/wAgAAAAAAAAHKAwAAVAAAACFdewrSte8/1ZiOpqjG5D8AAAA/8AIAAAAAAAABywMAAFQAAADr9Xq9Xq/vP46cbjFv5OQ/AAAAP/ACAAAAAAAAAcwDAABUAAAAt456cOuo7z8kor4BGRHlPwAAAD//AgAAAAAAAAHNAwAAVAAAAIEneiN4ou8/yqZWL1E25T8AAAA/DwMAAAAAAAABzgMAAFQAAABNwHnWBJzvP1+spv/6YuU/AAAAPw8DAAAAAAAAAc8DAABUAAAATcB51gSc7z8ZsIaKwYDlPwAAAD8fAwAAAAAAAAHQAwAAVAAAAE3AedYEnO8/47KuchaX5T8AAAA/HwMAAAAAAAAB0QMAAFQAAABNwHnWBJzvP6611lprreU/AAAAPygDAAAAAAAAAdIDAABUAAAATcB51gSc7z+bto793LTlPwAAAD83AwAAAAAAAAHTAwAAVAAAAIEneiN4ou8/m7aO/dy05T8AAAA/8wMAAAAAAAAB1AMAAFQAAACBJ3ojeKLvP6611lprreU/AAAAPwIEAAAAAAAAAdUDAABUAAAAt456cOuo7z/Rs2YViJ7lPwAAAD8SBAAAAAAAAAHWAwAAVAAAALeOenDrqO8/47KuchaX5T8AAAA/IgQAAAAAAAAB1wMAAFQAAAAc2DhpgY2jP/OOq0WRd9w/AAAAPwAAAAAAAAAAAdgDAABUAAAAtL5FCetbpD/PkBuLdIbcPwAAAD8PAAAAAAAAAAHZAwAAVAAAALS+RQnrW6Q/q5KL0FeV3D8AAAA/DwAAAAAAAAAB2gMAAFQAAAAAMkzZH8OkP6uSi9BXldw/AAAAPx8AAAAAAAAAAdsDAABUAAAAADJM2R/DpD+IlPsVO6TcPwAAAD8vAAAAAAAAAAHcAwAAVAAAAFClUqlUKqU/iJT7FTuk3D8AAAA/LwAAAAAAAAAB3QMAAFQAAACcGFl5iZGlP2SWa1ses9w/AAAAPy8AAAAAAAAAAd4DAABUAAAA6ItfSb74pT9klmtbHrPcPwAAAD8+AAAAAAAAAAHfAwAAVAAAAOiLX0m++KU/QJjboAHC3D8AAAA/TgAAAAAAAAAB4AMAAFQAAAA0/2UZ81+mPx2aS+bk0Nw/AAAAP10AAAAAAAAAAeEDAABUAAAAHFl5iZGVpz/5m7sryN/cPwAAAD9dAAAAAAAAAAHiAwAAVAAAALQ/hin7Y6g/1Z0rcavu3D8AAAA/XQAAAAAAAAAB4wMAAFQAAACcmZmZmZmpP7Kfm7aO/dw/AAAAP20AAAAAAAAAAeQDAABUAAAA0Gaz2Ww2qz+OoQv8cQzdPwAAAD9tAAAAAAAAAAHlAwAAVAAAAJwa2rmpoa0/aqN7QVUb3T8AAAA/fQAAAAAAAAAB5gMAAFQAAACC2gYdqG2wP0il64Y4Kt0/AAAAP30AAAAAAAAAAecDAABUAAAAEG4d9eDWsT8kp1vMGzndPwAAAD+MAAAAAAAAAAHoAwAAVAAAADjoQG2DDrQ/3ao7V+JW3T8AAAA/nAAAAAAAAAAB6QMAAFQAAAAS710V8d61P7msq5zFZd0/AAAAP5wAAAAAAAAAAeoDAABUAAAA4KKE9S1KuD+5rKucxWXdPwAAAD+cAAAAAAAAAAHrAwAAVAAAAPzJsaWfHLs/AKnLEf9H3T8AAAA/rAAAAAAAAAAB7AMAAFQAAADIfdiF3Ie9P2qje0FVG90/AAAAP7sAAAAAAAAAAe0DAABUAAAAmDH/ZRnzvz/5m7sryN/cPwAAAD+7AAAAAAAAAAHuAwAAVAAAAN5VEe9dFcE/z5Abi3SG3D8AAAA/ywAAAAAAAAAB7wMAAFQAAABO2R/DlP3BP4GH6y8EPNw/AAAAP8sAAAAAAAAAAfADAABUAAAAEiMrLzGywj96ettJzdPbPwAAAD/LAAAAAAAAAAHxAwAAVAAAAICmOQNomsM/c23LY5Zr2z8AAAA/2gAAAAAAAAAB8gMAAFQAAACitkEHahvEP5BeSzh89No/AAAAP+oAAAAAAAAAAfMDAABUAAAA7ilI156CxD9lU6uXKJvaPwAAAD/qAAAAAAAAAAH0AwAAVAAAAGgATXMG0MQ/OkgL99RB2j8AAAA/+gAAAAAAAAAB9QMAAFQAAAAOOlDboAPFP+0+25tk99k/AAAAP/oAAAAAAAAAAfYDAABUAAAAiBBVdwhRxT/DMzv7EJ7ZPwAAAD8JAQAAAAAAAAH3AwAAVAAAAFytVqvVasU/LS7rKmdx2T8AAAA/CQEAAAAAAAAB+AMAAFQAAABcrVar1WrFP5com1q9RNk/AAAAPxkBAAAAAAAAAfkDAABUAAAAMEpY36KExT8CI0uKExjZPwAAAD8ZAQAAAAAAAAH6AwAAVAAAADBKWN+ihMU/Sh9r/0z62D8AAAA/KQEAAAAAAAAB+wMAAFQAAAAwSljfooTFP5Ebi3SG3Ng/AAAAPykBAAAAAAAAAfwDAABUAAAAMEpY36KExT/YF6vpv77YPwAAAD84AQAAAAAAAAH9AwAAVAAAADBKWN+ihMU//BU7pNyv2D8AAAA/OAEAAAAAAAAB/gMAAFQAAACIEFV3CFHFP2cQ69Myg9g/AAAAP0gBAAAAAAAAAf8DAABUAAAAtnNTQzs3xT+uDAtJbGXYPwAAAD9IAQAAAAAAAAEABAAAVAAAAA46UNugA8U/9QgrvqVH2D8AAAA/VwEAAAAAAAABAQQAAFQAAABoAE1zBtDEP18D2+37Gtg/AAAAP1cBAAAAAAAAAQIEAABUAAAA7ilI156CxD/K/YodUu7XPwAAAD9nAQAAAAAAAAEDBAAAVAAAAPx8Pp/P58M/WfbKB8Wy1z8AAAA/ZwEAAAAAAAABBAQAAFQAAAC4XC6Xy+XCPy7rKmdxWdc/AAAAP3cBAAAAAAAAAQUEAABUAAAAAGYZ81+WwT/g4foLAQ/XPwAAAD93AQAAAAAAAAEGBAAAVAAAAOyoB7eOesA/S9yqO1fi1j8AAAA/kgEAAAAAAAABBwQAAFQAAACw1+v1er2+P9rU6iXKptY/AAAAP5IBAAAAAAAAAQgEAABUAAAAMJfL5XK5vD8h0QqbA4nWPwAAAD+iAQAAAAAAAAEJBAAAVAAAAAgdqG3Qgbo/RM+aVSB61j8AAAA/ogEAAAAAAAABCgQAAFQAAADUT44t/eS4P4vLuspZXNY/AAAAP7IBAAAAAAAAAQsEAABUAAAARrx3VcR7tz+Ly7rKWVzWPwAAAD+yAQAAAAAAAAEMBAAAVAAAAFIPbh314LY/i8u6yllc1j8AAAA/wQEAAAAAAAABDQQAAFQAAAC4KGF9ixK2P4vLuspZXNY/AAAAP8EBAAAAAAAAAQ4EAABUAAAAbLVarVartT9nzSoQPWvWPwAAAD/RAQAAAAAAAAEPBAAAVAAAANLOTQ3t3LQ/Z80qED1r1j8AAAA/4AEAAAAAAAABEAQAAFQAAADeIUTVHUK0PyHRCpsDidY/AAAAP+ABAAAAAAAAAREEAABUAAAAngE0zRlAsz+S2MqwkMTWPwAAAD/gAQAAAAAAAAESBAAAVAAAAAQbJy2wcbI/S9yqO1fi1j8AAAA/8AEAAAAAAAABEwQAAFQAAADC+hYlrG+xP+Dh+gsBD9c/AAAAP/ABAAAAAAAAARQEAABUAAAAKBQKhUKhsD9S6bohjkrXPwAAAD8AAgAAAAAAAAEVBAAAVAAAANygA7UNOrA/oPLqfP6U1z8AAAA/AAIAAAAAAAABFgQAAFQAAACEdO0pSNeuP+77Gthu39c/AAAAPw8CAAAAAAAAARcEAABUAAAAUKfT6XQ6rT8YB7t4wjjYPwAAAD8PAgAAAAAAAAEYBAAAVAAAALjAxkkLbKw/ZxDr0zKD2D8AAAA/HwIAAAAAAAABGQQAAFQAAADQZrPZbDarP20d+7lp69g/AAAAPy8CAAAAAAAAARoEAABUAAAAnJmZmZmZqT9RLHvlg2LZPwAAAD8vAgAAAAAAAAEbBAAAVAAAAASzjPkvy6g/WDmLy7rK2T8AAAA/PgIAAAAAAAABHAQAAFQAAABozH9ZxvynPzpIC/fUQdo/AAAAPz4CAAAAAAAAAR0EAABUAAAA0OVyuVwupz9CVRvdC6raPwAAAD9OAgAAAAAAAAEeBAAAVAAAAFClUqlUKqU/3Wd7k+w+2z8AAAA/TgIAAAAAAAABHwQAAFQAAABoSz85tvSjP8F2+74Gtts/AAAAP10CAAAAAAAAASAEAABUAAAAzGQymUwmoz9eiVt150rcPwAAAD9dAgAAAAAAAAEhBAAAVAAAAIDxK8kXv6I/QJjboAHC3D8AAAA/bQIAAAAAAAABIgQAAFQAAAAwfiX54leiPwCpyxH/R90/AAAAP20CAAAAAAAAASMEAABUAAAAMH4l+eJXoj8Httv3NbDdPwAAAD99AgAAAAAAAAEkBAAAVAAAAIDxK8kXv6I/McF7mIkJ3j8AAAA/fQIAAAAAAAABJQQAAFQAAAC0vkUJ61ukP1zMGzndYt4/AAAAP4wCAAAAAAAAASYEAABUAAAA6ItfSb74pT+G17vZMLzePwAAAD+MAgAAAAAAAAEnBAAAVAAAALQ/hin7Y6g/seJbeoQV3z8AAAA/nAIAAAAAAAABKAQAAFQAAACE86wJOM+qPyLqG5ARUd8/AAAAP5wCAAAAAAAAASkEAABUAAAAOAHnWRNwrj+U8dulnozfPwAAAD+sAgAAAAAAAAEqBAAAVAAAAHaHEFV3CLE/4voLAQ/X3z8AAAA/rAIAAAAAAAABKwQAAFQAAAD4xzBlfwyzP5z+64vV9N8/AAAAP7sCAAAAAAAAASwEAABUAAAAeAhRdYcQtT+c/uuL1fTfPwAAAD+7AgAAAAAAAAEtBAAAVAAAAPpIcYWPFLc/nP7ri9X03z8AAAA/ywIAAAAAAAABLgQAAFQAAADUT44t/eS4P5z+64vV9N8/AAAAP8sCAAAAAAAAAS8EAABUAAAAVJCuPQXpuj+c/uuL1fTfPwAAAD/aAgAAAAAAAAEwBAAAVAAAAJiwvkUJ67s/BvmbuyvI3z8AAAA/2gIAAAAAAAABMQQAAFQAAAAkRNUdQlS9P5Tx26WejN8/AAAAP+oCAAAAAAAAATIEAABUAAAACJ7ojeCJvj8i6huQEVHfPwAAAD/qAgAAAAAAAAEzBAAAVAAAAPD3+/1+v78/1ODrNKEG3z8AAAA/+gIAAAAAAAABNAQAAFQAAABGbwRP9EbAP4bXu9kwvN4/AAAAP/oCAAAAAAAAATUEAABUAAAAGAwGg8FgwD/x0WsJh4/ePwAAAD8JAwAAAAAAAAE2BAAAVAAAAOyoB7eOesA/o8g7rhZF3j8AAAA/GQMAAAAAAAABNwQAAFQAAADsqAe3jnrAPw3D691sGN4/AAAAPxkDAAAAAAAAATgEAABUAAAAvkUJ61uUwD9VvwtTpvrdPwAAAD8ZAwAAAAAAAAE5BAAAVAAAAL5FCetblMA/wLm7gvzN3T8AAAA/KQMAAAAAAAABOgQAAFQAAADsqAe3jnrAPwe22/c1sN0/AAAAPykDAAAAAAAAATsEAABUAAAA7KgHt456wD9Osvtsb5LdPwAAAD84AwAAAAAAAAE8BAAAVAAAAEZvBE/0RsA/uayrnMVl3T8AAAA/SAMAAAAAAAABPQQAAFQAAACW5ItfSb7IPyHRCpsDidY/AAAAPwAAAAAAAAAAAT4EAABUAAAAwkeKK3ykyD/90nrg5pfWPwAAAD8AAAAAAAAAAAE/BAAAVAAAAMJHiit8pMg/ttZaa6211j8AAAA/HwAAAAAAAAABQAQAAFQAAADCR4orfKTIP5LYyrCQxNY/AAAAPx8AAAAAAAAAAUEEAABUAAAAwkeKK3ykyD9v2jr2c9PWPwAAAD8vAAAAAAAAAAFCBAAAVAAAAJbki19Jvsg/b9o69nPT1j8AAAA/PwAAAAAAAAABQwQAAFQAAAA8Ho/H4/HIP0vcqjtX4tY/AAAAP04AAAAAAAAAAUQEAABUAAAA5FeSL34lyT9L3Ko7V+LWPwAAAD9OAAAAAAAAAAFFBAAAVAAAADDLmP+yjMk/KN4agTrx1j8AAAA/XgAAAAAAAAABRgQAAFQAAABQ26ADtQ3KPyjeGoE68dY/AAAAP14AAAAAAAAAAUcEAABUAAAARIiqO4Soyj8o3hqBOvHWPwAAAD9uAAAAAAAAAAFIBAAAVAAAALALuQ+7kMs/KN4agTrx1j8AAAA/fQAAAAAAAAABSQQAAFQAAADyK8kXv5LMPyjeGoE68dY/AAAAP30AAAAAAAAAAUoEAABUAAAANEzZH8OUzT9v2jr2c9PWPwAAAD99AAAAAAAAAAFLBAAAVAAAABqm7I9hys4/ktjKsJDE1j8AAAA/jQAAAAAAAAABTAQAAFQAAAA9awLOsybQP/3SeuDml9Y/AAAAP5wAAAAAAAAAAU0EAABUAAAAFL0RPNEb0T+Ly7rKWVzWPwAAAD+cAAAAAAAAAAFOBAAAVAAAAJFIJBKJRNI/9sVq+q8v1j8AAAA/sQAAAAAAAAABTwQAAFQAAAD/yzLmvyzTPz3Cim/pEdY/AAAAP7EAAAAAAAAAAVAEAABUAAAA5iVGVl5i1D/wuFoUecfVPwAAAD+xAAAAAAAAAAFRBAAAVAAAAI8UV/hIcdU/frGa/uuL1T8AAAA/wQAAAAAAAAABUgQAAFQAAAAp+2OYsj/WP+irSi5CX9U/AAAAP9AAAAAAAAAAAVMEAABUAAAAxOFwOBwO1z++oKqN7gXVPwAAAD/QAAAAAAAAAAFUBAAAVAAAAIorfKS4wtc/KZtavUTZ1D8AAAA/0AAAAAAAAAABVQQAAFQAAAAUCoVCoVDYP7iTmqe3ndQ/AAAAP+AAAAAAAAAAAVYEAABUAAAANBqNRqPR2D9pimpMR1PUPwAAAD/gAAAAAAAAAAFXBAAAVAAAABi/knzxK9k/+IKqNroX1D8AAAA/8AAAAAAAAAABWAQAAFQAAAD8Y5iyP4bZP2J9WmYQ69M/AAAAP/8AAAAAAAAAAVkEAABUAAAAop2bGtq52T/NdwqWZr7TPwAAAD//AAAAAAAAAAFaBAAAVAAAAHQ6nU6n09k/FXQqC6Cg0z8AAAA/DwEAAAAAAAABWwQAAFQAAADeCJ7ojeDZPzdyusW8kdM/AAAAPw8BAAAAAAAAAVwEAABUAAAAsqWfHFv62T9bcEqA2YLTPwAAAD8eAQAAAAAAAAFdBAAAVAAAALKlnxxb+tk/f27aOvZz0z8AAAA/HgEAAAAAAAABXgQAAFQAAACypZ8cW/rZP6JsavUSZdM/AAAAPz4BAAAAAAAAAV8EAABUAAAAHHSgtkEH2j/GavqvL1bTPwAAAD9NAQAAAAAAAAFgBAAAVAAAABx0oLZBB9o/6miKakxH0z8AAAA/XQEAAAAAAAABYQQAAFQAAACypZ8cW/rZPw1nGiVpONM/AAAAP20BAAAAAAAAAWIEAABUAAAASNeegnTt2T8xZarfhSnTPwAAAD9tAQAAAAAAAAFjBAAAVAAAAN4InuiN4Nk/VWM6mqIa0z8AAAA/fAEAAAAAAAABZAQAAFQAAAAMbJy0wMbZP1VjOpqiGtM/AAAAP4wBAAAAAAAAAWUEAABUAAAAZDKZTCaT2T94YcpUvwvTPwAAAD+MAQAAAAAAAAFmBAAAVAAAAFQqlUqlUtk/eGHKVL8L0z8AAAA/mwEAAAAAAAABZwQAAFQAAACe6I3gid7YP+NbeoQV39I/AAAAPwAAAAAAAAAAAWgEAABUAAAARCKRSCQS2T/AXerJ+O3SPwAAAD8AAAAAAAAAAAFpBAAAVAAAAFQqlUqlUtk/nF9aD9z80j8AAAA/EAAAAAAAAAABagQAAFQAAABkMplMJpPZP1VjOpqiGtM/AAAAPxAAAAAAAAAAAWsEAABUAAAASNeegnTt2T8xZarfhSnTPwAAAD8fAAAAAAAAAAFsBAAAVAAAAFjfooT1Ldo/DWcaJWk40z8AAAA/HwAAAAAAAAABbQQAAFQAAAD+GKbsj2HaP+poimpMR9M/AAAAPy8AAAAAAAAAAW4EAABUAAAADiGq7hCi2j+ibGr1EmXTPwAAAD89AAAAAAAAAAFvBAAAVAAAAHjvqoj3rto/W3BKgNmC0z8AAAA/TQAAAAAAAAABcAQAAFQAAADivasi3rvaPzdyusW8kdM/AAAAP00AAAAAAAAAAXEEAABUAAAA4r2rIt672j/xdZpQg6/TPwAAAD9cAAAAAAAAAAFyBAAAVAAAAOK9qyLeu9o/zXcKlma+0z8AAAA/bAAAAAAAAAABcwQAAFQAAADivasi3rvaP2J9WmYQ69M/AAAAP2wAAAAAAAAAAXQEAABUAAAA4r2rIt672j8bgTrx1gjUPwAAAD98AAAAAAAAAAF1BAAAVAAAAOK9qyLeu9o/sIaKwYA11D8AAAA/fAAAAAAAAAABdgQAAFQAAADivasi3rvaP0WM2pEqYtQ/AAAAP4sAAAAAAAAAAXcEAABUAAAA4r2rIt672j/akSpi1I7UPwAAAD+LAAAAAAAAAAF4BAAAVAAAAHjvqoj3rto/KZtavUTZ1D8AAAA/mwAAAAAAAAABeQQAAFQAAACkUqlUKpXaP5qiGtPRFNU/AAAAP5sAAAAAAAAAAXoEAABUAAAAPISoukOI2j8MqtroXlDVPwAAAD+qAAAAAAAAAAF7BAAAVAAAANK1pyBde9o/oa8quQh91T8AAAA/qgAAAAAAAAABfAQAAFQAAAD+GKbsj2HaPze1eomyqdU/AAAAP7oAAAAAAAAAAX0EAABUAAAALHykuMJH2j/wuFoUecfVPwAAAD+6AAAAAAAAAAF+BAAAVAAAAFjfooT1Ldo/qLw6nz/l1T8AAAA/ygAAAAAAAAABfwQAAFQAAACypZ8cW/rZP2HAGioGA9Y/AAAAP8oAAAAAAAAAAYAEAABUAAAADGyctMDG2T8axPq0zCDWPwAAAD/ZAAAAAAAAAAGBBAAAVAAAAPxjmLI/htk/0sfaP5M+1j8AAAA/2QAAAAAAAAABggQAAFQAAABUKpVKpVLZP4vLuspZXNY/AAAAP+kAAAAAAAAAAYMEAABUAAAARCKRSCQS2T+Ly7rKWVzWPwAAAD/5AAAAAAAAAAGEBAAAVAAAAAi3jnpw69g/Z80qED1r1j8AAAA/+QAAAAAAAAABhQQAAFQAAABifYsS1rfYPyHRCpsDidY/AAAAP/kAAAAAAAAAAYYEAABUAAAAJBKJRCKR2D8h0QqbA4nWPwAAAD8IAQAAAAAAAAGHBAAAVAAAAH7YhdyHXdg//dJ64OaX1j8AAAA/CAEAAAAAAAABiAQAAFQAAADuQu7DLuTOP8eDC6U9Htw/AAAAPwAAAAAAAAAAAYkEAABUAAAADlP2xzBlzz/HgwulPR7cPwAAAD8QAAAAAAAAAAGKBAAAVAAAANOcATTNGdA/x4MLpT0e3D8AAAA/EAAAAAAAAAABiwQAAFQAAAD0rAk4z5rQP8eDC6U9Htw/AAAAPyAAAAAAAAAAAYwEAABUAAAAQCAQCAQC0T/HgwulPR7cPwAAAD8gAAAAAAAAAAGNBAAAVAAAAI2TFtg4adE/x4MLpT0e3D8AAAA/LwAAAAAAAAABjgQAAFQAAAAXch92IffRP+uBm19aD9w/AAAAPy8AAAAAAAAAAY8EAABUAAAAzrMm4Dxr0j8yfrvUk/HbPwAAAD8/AAAAAAAAAAGQBAAAVAAAAO/DLuQ+7NI/VnxLj7Di2z8AAAA/PwAAAAAAAAABkQQAAFQAAAAP1DboQG3TP514awTqxNs/AAAAP08AAAAAAAAAAZIEAABUAAAAmbI/hin70z/Bdvu+BrbbPwAAAD9PAAAAAAAAAAGTBAAAVAAAACKRSCQSidQ/wXb7vga22z8AAAA/XgAAAAAAAAABlAQAAFQAAABDoVAoFArVP8F2+74Gtts/AAAAP14AAAAAAAAAAZUEAABUAAAAzH9ZxvyX1T/Bdvu+BrbbPwAAAD9uAAAAAAAAAAGWBAAAVAAAAFZeYmTlJdY/wXb7vga22z8AAAA/bgAAAAAAAAABlwQAAFQAAAA5A2iaM4DWP8F2+74Gtts/AAAAP30AAAAAAAAAAZgEAABUAAAAtNlsNpvN1j+deGsE6sTbPwAAAD99AAAAAAAAAAGZBAAAVAAAAC6wcdICG9c/enrbSc3T2z8AAAA/jQAAAAAAAAABmgQAAFQAAADU6XQ6nU7XP1Z8S4+w4ts/AAAAP40AAAAAAAAAAZsEAABUAAAAqIZ2bmpo1z9WfEuPsOLbPwAAAD+dAAAAAAAAAAGcBAAAVAAAAHojeKI3gtc/VnxLj7Di2z8AAAA/nQAAAAAAAAABnQQAAFQAAABOwHnWBJzXP1Z8S4+w4ts/AAAAP6wAAAAAAAAAAZ4EAABUAAAATsB51gSc1z96ettJzdPbPwAAAD+8AAAAAAAAAAGfBAAAVAAAALiOenDrqNc/nXhrBOrE2z8AAAA/zAAAAAAAAAABoAQAAFQAAAC4jnpw66jXP8F2+74Gtts/AAAAP8wAAAAAAAAAAaEEAABUAAAAuI56cOuo1z8scavuXInbPwAAAD/bAAAAAAAAAAGiBAAAVAAAALiOenDrqNc/c23LY5Zr2z8AAAA/2wAAAAAAAAABowQAAFQAAAC4jnpw66jXP7tp69jPTds/AAAAP+sAAAAAAAAAAaQEAABUAAAATsB51gSc1z8BZgtOCTDbPwAAAD/rAAAAAAAAAAGlBAAAVAAAAHojeKI3gtc/JWSbCCYh2z8AAAA/+gAAAAAAAAABpgQAAFQAAADU6XQ6nU7XP2xgu31fA9s/AAAAP/oAAAAAAAAAAacEAABUAAAAxOFwOBwO1z+zXNvymOXaPwAAAD8KAQAAAAAAAAGoBAAAVAAAAPT5fD6fz9c/u2nr2M9N2z8AAAA/AAAAAAAAAAABqQQAAFQAAABeyH3YhdzXP5drWx6zXNs/AAAAPxAAAAAAAAAAAaoEAABUAAAAXsh92IXc1z9zbctjlmvbPwAAAD8gAAAAAAAAAAGrBAAAVAAAAF7IfdiF3Nc/UG87qXl62z8AAAA/IAAAAAAAAAABrAQAAFQAAABeyH3YhdzXPyxxq+5cids/AAAAPz8AAAAAAAAAAa0EAABUAAAAXsh92IXc1z8Icxs0QJjbPwAAAD8/AAAAAAAAAAGuBAAAVAAAAF7IfdiF3Nc/wXb7vga22z8AAAA/TgAAAAAAAAABrwQAAFQAAAD0+Xw+n8/XP3p620nN09s/AAAAP14AAAAAAAAAAbAEAABUAAAAiit8pLjC1z96ettJzdPbPwAAAD9eAAAAAAAAAAGxBAAAVAAAACJdewrStdc/Mn671JPx2z8AAAA/bgAAAAAAAAABsgQAAFQAAAC4jnpw66jXPw+AKxp3ANw/AAAAP24AAAAAAAAAAbMEAABUAAAATsB51gSc1z/HgwulPR7cPwAAAD9uAAAAAAAAAAG0BAAAVAAAAOTxeDwej9c/gYfrLwQ83D8AAAA/fQAAAAAAAAABtQQAAFQAAAASVXcIUXXXP16JW3XnStw/AAAAP4UAAAAAAAAAAbYEAABUAAAAqIZ2bmpo1z8WjTsArmjcPwAAAD+VAAAAAAAAAAG3BAAAVAAAAD64ddSDW9c/846rRZF33D8AAAA/pQAAAAAAAAABuAQAAFQAAADU6XQ6nU7XP6uSi9BXldw/AAAAP6UAAAAAAAAAAbkEAABUAAAAaht0oLZB1z+rkovQV5XcPwAAAD+0AAAAAAAAAAG6BAAAVAAAAGobdKC2Qdc/iJT7FTuk3D8AAAA/tAAAAAAAAAABuwQAAFQAAABqG3SgtkHXP2SWa1ses9w/AAAAP8QAAAAAAAAAAbwEAABUAAAAAE1zBtA01z9klmtbHrPcPwAAAD/TAAAAAAAAAAG9BAAAVAAAAABNcwbQNNc/QJjboAHC3D8AAAA/8wAAAAAAAAABvgQAAFQAAADMMua/LGPOPyYcPnot4eA/AAAAPwAAAAAAAAAAAb8EAABUAAAAdGzpJ8eWzj8mHD56LeHgPwAAAD+8AAAAAAAAAAHABAAAVAAAABqm7I9hys4/Jhw+ei3h4D8AAAA/CgEAAAAAAAABwQQAAFQAAACUfPEryRfPPyYcPnot4eA/AAAAPwoBAAAAAAAAAcIEAABUAAAAhin7Y5iyzz8mHD56LeHgPwAAAD8aAQAAAAAAAAHDBAAAVAAAABAIBAKBQNA/SRrONErS4D8AAAA/GgEAAAAAAAABxAQAAFQAAAD0rAk4z5rQP1wZFpLYyuA/AAAAPyoBAAAAAAAAAcUEAABUAAAA51kTcJ410T9/F6ZM9bvgPwAAAD8qAQAAAAAAAAHGBAAAVAAAAETVHUJU3dE/kRbuqYO04D8AAAA/OQEAAAAAAAABxwQAAFQAAAAMHymu8JHSP7QUfmSgpeA/AAAAPzkBAAAAAAAAAcgEAABUAAAA/8sy5r8s0z/YEg4fvZbgPwAAAD9JAQAAAAAAAAHJBAAAVAAAAB/cOurBrdM/DRDmNmiA4D8AAAA/SQEAAAAAAAABygQAAFQAAADWHUJU3SHUPx8PLpT2eOA/AAAAP1kBAAAAAAAAAcsEAABUAAAAIpFIJBKJ1D8wDnbxhHHgPwAAAD9ZAQAAAAAAAAHMBAAAVAAAAJxnTcB51tQ/MA528YRx4D8AAAA/aAEAAAAAAAABzQQAAFQAAABDoVAoFArVPzAOdvGEceA/AAAAP2gBAAAAAAAAAc4EAABUAAAAfwxT9scw1T8wDnbxhHHgPwAAAD94AQAAAAAAAAHPBAAAVAAAAFOpVCqVStU/MA528YRx4D8AAAA/eAEAAAAAAAAB0AQAAFQAAAC8d1XEe1fVPzAOdvGEceA/AAAAP4cBAAAAAAAAAdEEAABUAAAAJkZWXmJk1T8wDnbxhHHgPwAAAD+HAQAAAAAAAAHSBAAAVAAAAI8UV/hIcdU/MA528YRx4D8AAAA/pwEAAAAAAAAB0wQAAFQAAAD54leSL37VPzAOdvGEceA/AAAAP7YBAAAAAAAAAdQEAABUAAAA+eJXki9+1T9DDb5OE2rgPwAAAD9DAgAAAAAAAAHVBAAAVAAAAFOpVCqVStU/rQdufmk94D8AAAA/AAAAAAAAAAAB1gQAAFQAAABTqVQqlUrVP78Gttv3NeA/AAAAPw8AAAAAAAAAAdcEAABUAAAA6dpTkK491T/QBf44hi7gPwAAAD8fAAAAAAAAAAHYBAAAVAAAAOnaU5CuPdU/vwa22/c14D8AAAA/ywAAAAAAAAAB2QQAAFQAAADp2lOQrj3VP60Hbn5pPeA/AAAAP9oAAAAAAAAAAdoEAABUAAAA6dpTkK491T+bCCYh20TgPwAAAD/qAAAAAAAAAAHbBAAAVAAAAFOpVCqVStU/mwgmIdtE4D8AAAA/+gAAAAAAAAAB3AQAAFQAAAC8d1XEe1fVP4oJ3sNMTOA/AAAAP/oAAAAAAAAAAd0EAABUAAAAJkZWXmJk1T+KCd7DTEzgPwAAAD8kAQAAAAAAAAHeBAAAVAAAACZGVl5iZNU/eAqWZr5T4D8AAAA/NAEAAAAAAAAB3wQAAFQAAAAmRlZeYmTVP1QMBqyhYuA/AAAAP1MBAAAAAAAAAeAEAABUAAAAJkZWXmJk1T8wDnbxhHHgPwAAAD9TAQAAAAAAAAHhBAAAVAAAACZGVl5iZNU/Hw8ulPZ44D8AAAA/YwEAAAAAAAAB4gQAAFQAAAAmRlZeYmTVPw0Q5jZogOA/AAAAP3IBAAAAAAAAAeMEAABUAAAAJkZWXmJk1T/8EJ7Z2YfgPwAAAD+CAQAAAAAAAAHkBAAAVAAAACZGVl5iZNU/6RFWfEuP4D8AAAA/oQEAAAAAAAAB5QQAAFQAAAAmRlZeYmTVP9gSDh+9luA/AAAAP6EBAAAAAAAAAeYEAABUAAAAJkZWXmJk1T/GE8bBLp7gPwAAAD/AAQAAAAAAAAHnBAAAVAAAALx3VcR7V9U/xhPGwS6e4D8AAAA/0AEAAAAAAAAB6AQAAFQAAABTqVQqlUrVP6IVNgcSreA/AAAAP9ABAAAAAAAAAekEAABUAAAA6dpTkK491T+iFTYHEq3gPwAAAD/gAQAAAAAAAAHqBAAAVAAAAOnaU5CuPdU/kRbuqYO04D8AAAA/7wEAAAAAAAAB6wQAAFQAAAAWPlJc4SPVP38Xpkz1u+A/AAAAP+8BAAAAAAAAAewEAABUAAAAQ6FQKBQK1T9tGF7vZsPgPwAAAD//AQAAAAAAAAHtBAAAVAAAAEOhUCgUCtU/XBkWktjK4D8AAAA/DwIAAAAAAAAB7gQAAFQAAADZ0k+OLf3UP0kazjRK0uA/AAAAPw8CAAAAAAAAAe8EAABUAAAAbwRP9Ebw1D8mHD56LeHgPwAAAD8eAgAAAAAAAAHwBAAAVAAAAJxnTcB51tQ/FB32HJ/o4D8AAAA/HgIAAAAAAAAB8QQAAFQAAAAymUwmk8nUP/EeZmKC9+A/AAAAPy4CAAAAAAAAAfIEAABUAAAAycpLjKy81D/xHmZigvfgPwAAAD8uAgAAAAAAAAHzBAAAVAAAAPYtSljfotQ/zSDWp2UG4T8AAAA/PQIAAAAAAAAB9AQAAFQAAAD2LUpY36LUP7shjkrXDeE/AAAAPz0CAAAAAAAAAfUEAABUAAAAjF9JvviV1D+pIkbtSBXhPwAAAD9NAgAAAAAAAAH2BAAAVAAAAIxfSb74ldQ/lyP+j7oc4T8AAAA/TQIAAAAAAAAB9wQAAFQAAAAikUgkEonUP4YktjIsJOE/AAAAP10CAAAAAAAAAfgEAABUAAAAucJHiit81D+GJLYyLCThPwAAAD+MAgAAAAAAAAH5BAAAVAAAAE/0RvBEb9Q/hiS2Miwk4T8AAAA/mwIAAAAAAAAB+gQAAFQAAAD4rop476rgPw+AKxp3ANw/AAAAPwAAAAAAAAAAAfsEAABUAAAALBaLxWKx4D8PgCsadwDcPwAAAD8vAAAAAAAAAAH8BAAAVAAAAGF9ixLWt+A/D4ArGncA3D8AAAA/PgAAAAAAAAAB/QQAAFQAAACV5ItfSb7gPw+AKxp3ANw/AAAAPz4AAAAAAAAAAf4EAABUAAAAy0uMrLzE4D8PgCsadwDcPwAAAD9OAAAAAAAAAAH/BAAAVAAAAACzjPkvy+A/D4ArGncA3D8AAAA/XQAAAAAAAAABAAUAAFQAAACe6I3gid7gPw+AKxp3ANw/AAAAP10AAAAAAAAAAQEFAABUAAAACLeOenDr4D8PgCsadwDcPwAAAD9tAAAAAAAAAAECBQAAVAAAAKfsj2HK/uA/D4ArGncA3D8AAAA/bQAAAAAAAAABAwUAAFQAAAB6iZGVlxjhPw+AKxp3ANw/AAAAP30AAAAAAAAAAQQFAABUAAAAgY2TFtg44T/rgZtfWg/cPwAAAD99AAAAAAAAAAEFBQAAVAAAAL74leSLX+E/pIV76iAt3D8AAAA/jAAAAAAAAAABBgUAAFQAAAAwy5j/sozhP4GH6y8EPNw/AAAAP4wAAAAAAAAAAQcFAABUAAAA1wScZ03A4T9eiVt150rcPwAAAD+cAAAAAAAAAAEIBQAAVAAAAEjXnoJ07eE/Fo07AK5o3D8AAAA/nAAAAAAAAAABCQUAAFQAAAC6qaGdmxriP/OOq0WRd9w/AAAAP6wAAAAAAAAAAQoFAABUAAAAK3ykuMJH4j/PkBuLdIbcPwAAAD+sAAAAAAAAAAELBQAAVAAAADSApjkDaOI/z5Abi3SG3D8AAAA/uwAAAAAAAAABDAUAAFQAAABx66gHt47iP8+QG4t0htw/AAAAP8sAAAAAAAAAAQ0FAABUAAAADiGq7hCi4j/PkBuLdIbcPwAAAD/LAAAAAAAAAAEOBQAAVAAAAHjvqoj3ruI/z5Abi3SG3D8AAAA/2gAAAAAAAAABDwUAAFQAAACtVqvVarXiP8+QG4t0htw/AAAAP9oAAAAAAAAAARAFAABUAAAA4r2rIt674j/PkBuLdIbcPwAAAD/6AAAAAAAAAAERBQAAVAAAABclrG9RwuI/z5Abi3SG3D8AAAA/CQEAAAAAAAABEgUAAFQAAABLjKy8xMjiP8+QG4t0htw/AAAAPxkBAAAAAAAAARMFAABUAAAAgfOsCTjP4j/PkBuLdIbcPwAAAD8ZAQAAAAAAAAEUBQAAVAAAAOrBraMe3OI/846rRZF33D8AAAA/KQEAAAAAAAABFQUAAFQAAAAeKa7wkeLiP/OOq0WRd9w/AAAAPykBAAAAAAAAARYFAABUAAAAVJCuPQXp4j/zjqtFkXfcPwAAAD84AQAAAAAAAAEXBQAAVAAAAL1er9fr9eI/846rRZF33D8AAAA/OAEAAAAAAAABGAUAAFQAAADzxa8kX/ziPxaNOwCuaNw/AAAAP0gBAAAAAAAAARkFAABUAAAAJy2wcdIC4z86i8u6ylncPwAAAD9IAQAAAAAAAAEaBQAAVAAAAMZisVgsFuM/OovLuspZ3D8AAAA/VwEAAAAAAAABGwUAAFQAAAD6ybGlnxzjPzqLy7rKWdw/AAAAP1cBAAAAAAAAARwFAABUAAAAZJiyP4Yp4z9eiVt150rcPwAAAD9nAQAAAAAAAAEdBQAAVAAAAM5ms9lsNuM/gYfrLwQ83D8AAAA/dwEAAAAAAAABHgUAAFQAAAADzrMm4DzjP6SFe+ogLdw/AAAAP3cBAAAAAAAAAR8FAABUAAAAbZy0wMZJ4z/HgwulPR7cPwAAAD93AQAAAAAAAAEgBQAAVAAAAKEDtQ06UOM/64GbX1oP3D8AAAA/hgEAAAAAAAABIQUAAFQAAAAK0rWnIF3jPw+AKxp3ANw/AAAAP4YBAAAAAAAAASIFAABUAAAAdKC2QQdq4z8yfrvUk/HbPwAAAD+WAQAAAAAAAAEjBQAAVAAAAN5ut9vtduM/Mn671JPx2z8AAAA/pgEAAAAAAAABJAUAAFQAAABHPbh11IPjP1Z8S4+w4ts/AAAAP6YBAAAAAAAAASUFAABUAAAAsQu5D7uQ4z+deGsE6sTbPwAAAD+mAQAAAAAAAAEmBQAAVAAAAOZyuVwul+M/nXhrBOrE2z8AAAA/tQEAAAAAAAABJwUAAFQAAAAa2rmpoZ3jP+V0i3kjp9s/AAAAP7UBAAAAAAAAASgFAABUAAAAUEG69hSk4z8Icxs0QJjbPwAAAD/TAQAAAAAAAAEpBQAAVAAAAISoukOIquM/LHGr7lyJ2z8AAAA/0wEAAAAAAAABKgUAAFQAAAC5D7uQ+7DjPyxxq+5cids/AAAAP+IBAAAAAAAAASsFAABUAAAAI967KuK94z9zbctjlmvbPwAAAD/iAQAAAAAAAAEsBQAAVAAAAFdFvHdVxOM/c23LY5Zr2z8AAAA/8gEAAAAAAAABLQUAAFQAAACNrLzEyMrjP3Nty2OWa9s/AAAAP/IBAAAAAAAAAS4FAABUAAAAwRO9ETzR4z+Xa1ses1zbPwAAAD8CAgAAAAAAAAEvBQAAVAAAAMETvRE80eM/u2nr2M9N2z8AAAA/AgIAAAAAAAABMAUAAFQAAAD2er1er9fjP7tp69jPTds/AAAAPxECAAAAAAAAATEFAABUAAAAKuK9qyLe4z+7aevYz03bPwAAAD8RAgAAAAAAAAEyBQAAVAAAACrivasi3uM/3Wd7k+w+2z8AAAA/IQIAAAAAAAABMwUAAFQAAABgSb74leTjPwFmC04JMNs/AAAAPzECAAAAAAAAATQFAABUAAAAyRe/knzx4z8lZJsIJiHbPwAAAD9AAgAAAAAAAAE1BQAAVAAAAP5+v9/v9+M/bGC7fV8D2z8AAAA/QAIAAAAAAAABNgUAAFQAAABnTcB51gTkP5BeSzh89No/AAAAP1ACAAAAAAAAATcFAABUAAAAnbTAxkkL5D/XWmuttdbaPwAAAD9QAgAAAAAAAAE4BQAAVAAAAAaDwWAwGOQ/HleLIu+42j8AAAA/XwIAAAAAAAABOQUAAFQAAACkuMJHiivkP0JVG90Lqto/AAAAP18CAAAAAAAAAToFAABUAAAA2h/DlP0x5D+JUTtSRYzaPwAAAD9vAgAAAAAAAAE7BQAAVAAAAA6Hw+FwOOQ/rU/LDGJ92j8AAAA/bwIAAAAAAAABPAUAAFQAAAB3VcR7V0XkP/RL64GbX9o/AAAAP38CAAAAAAAAAT0FAABUAAAArbzEyMpL5D86SAv31EHaPwAAAD+OAgAAAAAAAAE+BQAAVAAAAOEjxRU+UuQ/XkabsfEy2j8AAAA/jgIAAAAAAAABPwUAAFQAAADhI8UVPlLkP4JEK2wOJNo/AAAAP54CAAAAAAAAAUAFAABUAAAA4SPFFT5S5D+lQrsmKxXaPwAAAD+eAgAAAAAAAAFBBQAAVAAAAOEjxRU+UuQ/yUBL4UcG2j8AAAA/rgIAAAAAAAABQgUAAFQAAADhI8UVPlLkP+0+25tk99k/AAAAP64CAAAAAAAAAUMFAABUAAAA4SPFFT5S5D8QPWtWgejZPwAAAD+9AgAAAAAAAAFEBQAAVAAAAOEjxRU+UuQ/NDv7EJ7Z2T8AAAA/vQIAAAAAAAABRQUAAFQAAADhI8UVPlLkP1g5i8u6ytk/AAAAP80CAAAAAAAAAUYFAABUAAAAFovFYrFY5D97NxuG17vZPwAAAD/NAgAAAAAAAAFHBQAAVAAAABaLxWKxWOQ/nzWrQPSs2T8AAAA/3AIAAAAAAAABSAUAAFQAAAAWi8VisVjkP8MzO/sQntk/AAAAP9wCAAAAAAAAAUkFAABUAAAAS/LFryRf5D8tLusqZ3HZPwAAAD/sAgAAAAAAAAFKBQAAVAAAAEvyxa8kX+Q/lyibWr1E2T8AAAA/7AIAAAAAAAABSwUAAFQAAACAWcb8l2XkP98ku8/2Jtk/AAAAP/wCAAAAAAAAAUwFAABUAAAAtMDGSQts5D9KH2v/TPrYPwAAAD/8AgAAAAAAAAFNBQAAVAAAALTAxkkLbOQ/bR37uWnr2D8AAAA/CwMAAAAAAAABTgUAAFQAAAC0wMZJC2zkP7UZGy+jzdg/AAAAPwsDAAAAAAAAAU8FAABUAAAAtMDGSQts5D/8FTuk3K/YPwAAAD8bAwAAAAAAAAFQBQAAVAAAALTAxkkLbOQ/IBTLXvmg2D8AAAA/GwMAAAAAAAABUQUAAFQAAACAWcb8l2XkP2cQ69Myg9g/AAAAPysDAAAAAAAAAVIFAABUAAAAS/LFryRf5D+uDAtJbGXYPwAAAD8rAwAAAAAAAAFTBQAAVAAAABaLxWKxWOQ/GAe7eMI42D8AAAA/OgMAAAAAAAABVAUAAFQAAADhI8UVPlLkP18D2+37Gtg/AAAAP0oDAAAAAAAAAVUFAABUAAAAd1XEe1dF5D+n//piNf3XPwAAAD9KAwAAAAAAAAFWBQAAVAAAAEPuwy7kPuQ/7vsa2G7f1z8AAAA/WQMAAAAAAAABVwUAAFQAAADaH8OU/THkP+77Gthu39c/AAAAP1kDAAAAAAAAAVgFAABUAAAA2h/DlP0x5D8S+qqSi9DXPwAAAD9ZAwAAAAAAAAFZBQAAVAAAAKS4wkeKK+Q/EvqqkovQ1z8AAAA/aQMAAAAAAAABWgUAAFQAAABwUcL6FiXkPxL6qpKL0Nc/AAAAP2kDAAAAAAAAAVsFAABUAAAAO+rBraMe5D8S+qqSi9DXPwAAAD95AwAAAAAAAAFcBQAAVAAAAAaDwWAwGOQ/EvqqkovQ1z8AAAA/iAMAAAAAAAABXQUAAFQAAABnTcB51gTkPxL6qpKL0Nc/AAAAP4gDAAAAAAAAAV4FAABUAAAAlLC+RQnr4z81+DpNqMHXPwAAAD+YAwAAAAAAAAFfBQAAVAAAAI2svMTIyuM/WfbKB8Wy1z8AAAA/mAMAAAAAAAABYAUAAFQAAABQQbr2FKTjP330WsLho9c/AAAAP6gDAAAAAAAAAWEFAABUAAAAE9a3KGF94z/E8Ho3G4bXPwAAAD+oAwAAAAAAAAFiBQAAVAAAAEA5tvSTY+M/xPB6NxuG1z8AAAA/twMAAAAAAAABYwUAAFQAAAChA7UNOlDjPwrtmqxUaNc/AAAAP7cDAAAAAAAAAWQFAABUAAAAA86zJuA84z8K7ZqsVGjXPwAAAD/HAwAAAAAAAAFlBQAAVAAAADAxsvISI+M/LusqZ3FZ1z8AAAA/xwMAAAAAAAABZgUAAFQAAABclLC+RQnjP1LpuiGOStc/AAAAP9YDAAAAAAAAAWcFAABUAAAAifeuinjv4j9150rcqjvXPwAAAD/WAwAAAAAAAAFoBQAAVAAAAOrBraMe3OI/dedK3Ko71z8AAAA/5gMAAAAAAAABaQUAAFQAAACB86wJOM/iP5nl2pbHLNc/AAAAP+YDAAAAAAAAAWoFAABUAAAA4r2rIt674j+Z5dqWxyzXPwAAAD/2AwAAAAAAAAFrBQAAVAAAAK1Wq9VqteI/veNqUeQd1z8AAAA/9gMAAAAAAAABbAUAAFQAAAAOIaruEKLiP73jalHkHdc/AAAAP/YDAAAAAAAAAW0FAABUAAAAceuoB7eO4j+942pR5B3XPwAAAD/2AwAAAAAAAAFuBQAAVAAAANK1pyBde+I/veNqUeQd1z8AAAA/BgQAAAAAAAABbwUAAFQAAAA0gKY5A2jiP73jalHkHdc/AAAAPwYEAAAAAAAAAXAFAABUAAAAlUqlUqlU4j+942pR5B3XPwAAAD8WBAAAAAAAAAFxBQAAVAAAAFjfooT1LeI/veNqUeQd1z8AAAA/FgQAAAAAAAABcgUAAFQAAABQ26ADtQ3iP73jalHkHdc/AAAAPyUEAAAAAAAAAXMFAABUAAAA3gie6I3g4T+942pR5B3XPwAAAD8lBAAAAAAAAAF0BQAAVAAAAG02m81ms+E/dedK3Ko71z8AAAA/NQQAAAAAAAABdQUAAFQAAADH/JdlzH/hP1LpuiGOStc/AAAAPzUEAAAAAAAAAXYFAABUAAAA61uUsL5F4T8K7ZqsVGjXPwAAAD9EBAAAAAAAAAF3BQAAVAAAAEQikUgkEuE/xPB6NxuG1z8AAAA/RAQAAAAAAAABeAUAAFQAAADTT44t/eTgP330WsLho9c/AAAAP1QEAAAAAAAAAXkFAABUAAAAleSLX0m+4D81+DpNqMHXPwAAAD9UBAAAAAAAAAF6BQAAVAAAAI7gid4InuA/Nfg6TajB1z8AAAA/ZAQAAAAAAAABewUAAFQAAADvqoj3rorgP+77Gthu39c/AAAAP2QEAAAAAAAAAXwFAABUAAAAhdyHXch94D/K/YodUu7XPwAAAD9zBAAAAAAAAAF9BQAAVAAAABwOh8PhcOA/yv2KHVLu1z8AAAA/cwQAAAAAAAABfgUAAFQAAADopoZ2bmrgP6f/+mI1/dc/AAAAP4MEAAAAAAAAAX8FAABUAAAAftiF3Idd4D+DAWuoGAzYPwAAAD+DBAAAAAAAAAGABQAAVAAAABQKhUKhUOA/XwPb7fsa2D8AAAA/kwQAAAAAAAABgQUAAFQAAACrO4SoukPgPzwFSzPfKdg/AAAAP6IEAAAAAAAAAYIFAABUAAAAQW2DDtQ24D8YB7t4wjjYPwAAAD+iBAAAAAAAAAGDBQAAVAAAANeegnTtKeA/9QgrvqVH2D8AAAA/sgQAAAAAAAABhAUAAFQAAABu0IHaBh3gP64MC0lsZdg/AAAAP7IEAAAAAAAAAYUFAABUAAAAOGmBjZMW4D+LDnuOT3TYPwAAAD/BBAAAAAAAAAGGBQAAVAAAAM+agPOsCeA/IBTLXvmg2D8AAAA/wQQAAAAAAAABhwUAAFQAAACbM4CmOQPgP9gXq+m/vtg/AAAAP9EEAAAAAAAAAYgFAABUAAAAypj/soz53z+1GRsvo83YPwAAAD/RBAAAAAAAAAGJBQAAVAAAAGLK/him7N8/bR37uWnr2D8AAAA/4QQAAAAAAAABigUAAFQAAAD4+/1+v9/fPwIjS4oTGNk/AAAAP+EEAAAAAAAAAYsFAABUAAAA+Pv9fr/f3z+XKJtavUTZPwAAAD/wBAAAAAAAAAGMBQAAVAAAAI4t/eTY0t8/LS7rKmdx2T8AAAA/8AQAAAAAAAABjQUAAFQAAAAkX/xK8sXfPwowW3BKgNk/AAAAPwAFAAAAAAAAAY4FAABUAAAAvJD7sAu53z+fNatA9KzZPwAAAD8ABQAAAAAAAAGPBQAAVAAAALyQ+7ALud8/NDv7EJ7Z2T8AAAA/EAUAAAAAAAABkAUAAFQAAAC8kPuwC7nfP8lAS+FHBto/AAAAPxAFAAAAAAAAAZEFAABUAAAAvJD7sAu53z+CRCtsDiTaPwAAAD8fBQAAAAAAAAGSBQAAVAAAALyQ+7ALud8/OkgL99RB2j8AAAA/HwUAAAAAAAABkwUAAFQAAAC8kPuwC7nfP9BNW8d+bto/AAAAPy8FAAAAAAAAAZQFAABUAAAAJF/8SvLF3z9CVRvdC6raPwAAAD8vBQAAAAAAAAGVBQAAVAAAAPj7/X6/398/11prrbXW2j8AAAA/PgUAAAAAAAABlgUAAFQAAABiyv4YpuzfP5BeSzh89No/AAAAPz4FAAAAAAAAAZcFAABUAAAAmzOApjkD4D8BZgtOCTDbPwAAAD9OBQAAAAAAAAGYBQAAVAAAAM+agPOsCeA/c23LY5Zr2z8AAAA/TgUAAAAAAAABmQUAAFQAAABu0IHaBh3gP+V0i3kjp9s/AAAAP14FAAAAAAAAAZoFAABUAAAAQW2DDtQ24D9WfEuPsOLbPwAAAD9eBQAAAAAAAAGbBQAAVAAAAKs7hKi6Q+A/D4ArGncA3D8AAAA/bQUAAAAAAAABnAUAAFQAAAB+2IXch13gP6SFe+ogLdw/AAAAP30FAAAAAAAAAZ0FAABUAAAAHA6Hw+Fw4D+Bh+svBDzcPwAAAD99BQAAAAAAAAGeBQAAVAAAALtDiKo7hOA/XolbdedK3D8AAAA/fQUAAAAAAAABnwUAAFQAAACO4IneCJ7gPzqLy7rKWdw/AAAAP40FAAAAAAAAAaAFAABUAAAAy0uMrLzE4D8WjTsArmjcPwAAAD+cBQAAAAAAAAGhBQAAVAAAANNPji395OA/Fo07AK5o3D8AAAA/nAUAAAAAAAABogUAAFQAAAAQu5D7sAvhPxaNOwCuaNw/AAAAP6wFAAAAAAAAAaMFAABUAAAAGL+SfPEr4T8WjTsArmjcPwAAAD+sBQAAAAAAAAGkBQAAVAAAALf0k2NLP+E/Fo07AK5o3D8AAAA/rAUAAAAAAAABpQUAAFQAAAAgw5T9MUzhPxaNOwCuaNw/AAAAP7sFAAAAAAAAAaYFAABUAAAAVSqVSqVS4T86i8u6ylncPwAAAD+7BQAAAAAAAAGnBQAAVAAAAIqRlZcYWeE/XolbdedK3D8AAAA/ywUAAAAAAAABqAUAAFQAAAC++JXki1/hP4GH6y8EPNw/AAAAP8sFAAAAAAAAAakFAABUAAAAvviV5Itf4T+khXvqIC3cPwAAAD/bBQAAAAAAAAGqBQAAVAAAAL74leSLX+E/x4MLpT0e3D8AAAA/6gUAAAAAAAABqwUAAFQAAAD0X5Yx/2XhP8eDC6U9Htw/AAAAP+oFAAAAAAAAAawFAABUAAAA9F+WMf9l4T/rgZtfWg/cPwAAAD/6BQAAAAAAAAGtBQAAVAAAAPRfljH/ZeE/D4ArGncA3D8AAAA/CQYAAAAAAAABrgUAAFQAAAD0X5Yx/2XhPzJ+u9ST8ds/AAAAPxkGAAAAAAAAAa8FAABUAAAA9F+WMf9l4T9WfEuPsOLbPwAAAD8ZBgAAAAAAAAGwBQAAVAAAAPRfljH/ZeE/enrbSc3T2z8AAAA/KAYAAAAAAAABsQUAAFQAAAAMBoPBYDDgP3CXejJ+u9Q/AAAAPwAAAAAAAAAAAbIFAABUAAAADAaDwWAw4D9Nmep3YcrUPwAAAD8PAAAAAAAAAAGzBQAAVAAAAAwGg8FgMOA/BZ3KAijo1D8AAAA/HwAAAAAAAAABtAUAAFQAAAAMBoPBYDDgP+KeOkgL99Q/AAAAPy8AAAAAAAAAAbUFAABUAAAADAaDwWAw4D+aohrT0RTVPwAAAD8+AAAAAAAAAAG2BQAAVAAAAAwGg8FgMOA/d6SKGLUj1T8AAAA/TgAAAAAAAAABtwUAAFQAAAB11INbRz3gP3ekihi1I9U/AAAAP10AAAAAAAAAAbgFAABUAAAAddSDW0c94D9TpvpdmDLVPwAAAD9dAAAAAAAAAAG5BQAAVAAAAN+ihPUtSuA/L6hqo3tB1T8AAAA/bQAAAAAAAAABugUAAFQAAABJcYWPFFfgPy+oaqN7QdU/AAAAP20AAAAAAAAAAbsFAABUAAAAHA6Hw+Fw4D8MqtroXlDVPwAAAD99AAAAAAAAAAG8BQAAVAAAACQSiUQikeA/6KtKLkJf1T8AAAA/fQAAAAAAAAABvQUAAFQAAABhfYsS1rfgP6GvKrkIfdU/AAAAP4wAAAAAAAAAAb4FAABUAAAAnuiN4Ine4D9+sZr+64vVPwAAAD+MAAAAAAAAAAG/BQAAVAAAAKfsj2HK/uA/W7MKRM+a1T8AAAA/nAAAAAAAAAABwAUAAFQAAAAYv5J88SvhPze1eomyqdU/AAAAP5wAAAAAAAAAAcEFAABUAAAA9F+WMf9l4T/wuFoUecfVPwAAAD+sAAAAAAAAAAHCBQAAVAAAAGUymUwmk+E/zLrKWVzW1T8AAAA/rAAAAAAAAAABwwUAAFQAAABA05wBNM3hP4W+quQi9NU/AAAAP7sAAAAAAAAAAcQFAABUAAAA5wygac4A4j9hwBoqBgPWPwAAAD+7AAAAAAAAAAHFBQAAVAAAAPcUpGtPQeI/YcAaKgYD1j8AAAA/ywAAAAAAAAABxgUAAFQAAACdTqfT6XTiPxrE+rTMINY/AAAAP8sAAAAAAAAAAccFAABUAAAARIiqO4So4j8axPq0zCDWPwAAAD/aAAAAAAAAAAHIBQAAVAAAAOrBraMe3OI/GsT6tMwg1j8AAAA/2gAAAAAAAAAByQUAAFQAAACR+7ALuQ/jP/bFavqvL9Y/AAAAP+oAAAAAAAAAAcoFAABUAAAAmf+yjPkv4z/2xWr6ry/WPwAAAD/qAAAAAAAAAAHLBQAAVAAAANZqtVqtVuM/9sVq+q8v1j8AAAA/+gAAAAAAAAABzAUAAFQAAACpB7eOenDjPxrE+rTMINY/AAAAP/oAAAAAAAAAAc0FAABUAAAARz24ddSD4z8axPq0zCDWPwAAAD8JAQAAAAAAAAHOBQAAVAAAAH2kuMJHiuM/PcKKb+kR1j8AAAA/CQEAAAAAAAABzwUAAFQAAADmcrlcLpfjP2HAGioGA9Y/AAAAPxkBAAAAAAAAAdAFAABUAAAAUEG69hSk4z+FvqrkIvTVPwAAAD8ZAQAAAAAAAAHRBQAAVAAAAO52u91ut+M/hb6q5CL01T8AAAA/KQEAAAAAAAAB0gUAAFQAAABXRbx3VcTjP4W+quQi9NU/AAAAPykBAAAAAAAAAdMFAABUAAAAKuK9qyLe4z/MuspZXNbVPwAAAD84AQAAAAAAAAHUBQAAVAAAAGdNwHnWBOQ/8LhaFHnH1T8AAAA/OAEAAAAAAAAB1QUAAFQAAABwUcL6FiXkPze1eomyqdU/AAAAP0gBAAAAAAAAAdYFAABUAAAA4SPFFT5S5D9bswpEz5rVPwAAAD9IAQAAAAAAAAHXBQAAVAAAAB6Px+PxeOQ/oa8quQh91T8AAAA/VwEAAAAAAAAB2AUAAFQAAABb+smxpZ/kP+irSi5CX9U/AAAAP1cBAAAAAAAAAdkFAABUAAAAl2XMf1nG5D8vqGqje0HVPwAAAD9nAQAAAAAAAAHaBQAAVAAAAGsCzrMm4OQ/L6hqo3tB1T8AAAA/dwEAAAAAAAAB2wUAAFQAAAAKOM+agPPkP3ekihi1I9U/AAAAP3cBAAAAAAAAAdwFAABUAAAAp23QgdoG5T+aohrT0RTVPwAAAD+GAQAAAAAAAAHdBQAAVAAAABI80RvBE+U/vqCqje4F1T8AAAA/hgEAAAAAAAAB3gUAAFQAAAB8CtK1pyDlP+KeOkgL99Q/AAAAP4YBAAAAAAAAAd8FAABUAAAAsHHSAhsn5T8pm1q9RNnUPwAAAD+9AQAAAAAAAAHgBQAAVAAAABpA05wBNOU/cJd6Mn671D8AAAA/zQEAAAAAAAAB4QUAAFQAAAAaQNOcATTlP5SVCu2arNQ/AAAAP80BAAAAAAAAAeIFAABUAAAAT6fT6XQ65T+4k5qnt53UPwAAAD/cAQAAAAAAAAHjBQAAVAAAAIMO1DboQOU/Io5K1w1x1D8AAAA/3AEAAAAAAAAB5AUAAFQAAAC5ddSDW0flP0WM2pEqYtQ/AAAAP+wBAAAAAAAAAeUFAABUAAAAuXXUg1tH5T9pimpMR1PUPwAAAD/sAQAAAAAAAAHmBQAAVAAAALl11INbR+U/sIaKwYA11D8AAAA/+wEAAAAAAAAB5wUAAFQAAAC5ddSDW0flP9SEGnydJtQ/AAAAP/sBAAAAAAAAAegFAABUAAAA7dzU0M5N5T/4gqo2uhfUPwAAAD8LAgAAAAAAAAHpBQAAVAAAAO3c1NDOTeU/G4E68dYI1D8AAAA/CwIAAAAAAAAB6gUAAFQAAAAiRNUdQlTlPz9/yqvz+dM/AAAAPxsCAAAAAAAAAesFAABUAAAAIkTVHUJU5T9ifVpmEOvTPwAAAD8bAgAAAAAAAAHsBQAAVAAAACJE1R1CVOU/qnl620nN0z8AAAA/KgIAAAAAAAAB7QUAAFQAAAAiRNUdQlTlP813CpZmvtM/AAAAPyoCAAAAAAAAAe4FAABUAAAAIkTVHUJU5T8VdCoLoKDTPwAAAD86AgAAAAAAAAHvBQAAVAAAACJE1R1CVOU/W3BKgNmC0z8AAAA/OgIAAAAAAAAB8AUAAFQAAAAiRNUdQlTlP6JsavUSZdM/AAAAP0oCAAAAAAAAAfEFAABUAAAAIkTVHUJU5T/qaIpqTEfTPwAAAD9KAgAAAAAAAAHyBQAAVAAAACJE1R1CVOU/MWWq34Up0z8AAAA/WQIAAAAAAAAB8wUAAFQAAAAiRNUdQlTlP1VjOpqiGtM/AAAAP1kCAAAAAAAAAfQFAABUAAAAIkTVHUJU5T94YcpUvwvTPwAAAD9pAgAAAAAAAAH1BQAAVAAAACJE1R1CVOU/41t6hBXf0j8AAAA/aQIAAAAAAAAB9gUAAFQAAAAiRNUdQlTlPwdaCj8y0NI/AAAAP3gCAAAAAAAAAfcFAABUAAAAIkTVHUJU5T8rWJr5TsHSPwAAAD94AgAAAAAAAAH4BQAAVAAAAO3c1NDOTeU/cVS6boij0j8AAAA/iAIAAAAAAAAB+QUAAFQAAAC5ddSDW0flP7hQ2uPBhdI/AAAAP4gCAAAAAAAAAfoFAABUAAAAT6fT6XQ65T//TPpY+2fSPwAAAD+YAgAAAAAAAAH7BQAAVAAAAEej0Wg0GuU/akeqiFE70j8AAAA/mAIAAAAAAAAB/AUAAFQAAAAKOM+agPPkP/k/6nLE/9E/AAAAP6cCAAAAAAAAAf0FAABUAAAAY/7LMua/5D+IOCpdN8TRPwAAAD+nAgAAAAAAAAH+BQAAVAAAAIddyH3YheQ/FTFqR6qI0T8AAAA/twIAAAAAAAAB/wUAAFQAAADhI8UVPlLkP6QpqjEdTdE/AAAAP8cCAAAAAAAAAQAGAABUAAAAO+rBraMe5D8PJFphcyDRPwAAAD/HAgAAAAAAAAEBBgAAVAAAAGBJvviV5OM/eh4Kkcnz0D8AAAA/xwIAAAAAAAABAgYAAFQAAAAj3rsq4r3jP+UYusAfx9A/AAAAP9YCAAAAAAAAAQMGAABUAAAAGtq5qaGd4z8rFdo1WanQPwAAAD/WAgAAAAAAAAEEBgAAVAAAABPWtyhhfeM/lg+KZa980D8AAAA/5gIAAAAAAAABBQYAAFQAAADWarVarVbjP90LqtroXtA/AAAAP+YCAAAAAAAAAQYGAABUAAAANzW0c1ND4z/dC6ra6F7QPwAAAD/1AgAAAAAAAAEHBgAAVAAAAJn/soz5L+M/3Quq2uhe0D8AAAA/BQMAAAAAAAABCAYAAFQAAAAwMbLyEiPjPwEKOpUFUNA/AAAAPwUDAAAAAAAAAQkGAABUAAAAxmKxWCwW4z8BCjqVBVDQPwAAAD8FAwAAAAAAAAEKBgAAVAAAACctsHHSAuM/AQo6lQVQ0D8AAAA/FQMAAAAAAAABCwYAAFQAAACJ966KeO/iPwEKOpUFUNA/AAAAPyQDAAAAAAAAAQwGAABUAAAAgfOsCTjP4j/dC6ra6F7QPwAAAD8kAwAAAAAAAAENBgAAVAAAAK1Wq9VqteI/3Quq2uhe0D8AAAA/NAMAAAAAAAABDgYAAFQAAABx66gHt47iP7oNGiDMbdA/AAAAPzQDAAAAAAAAAQ8GAABUAAAAnU6n0+l04j+WD4plr3zQPwAAAD9EAwAAAAAAAAEQBgAAVAAAAGHjpAU2TuI/TxNq8HWa0D8AAAA/RAMAAAAAAAABEQYAAFQAAAAkeKI3gifiPwcXSns8uNA/AAAAP1MDAAAAAAAAARIGAABUAAAAG3SgtkEH4j/BGioGA9bQPwAAAD9TAwAAAAAAAAETBgAAVAAAAN4InuiN4OE/nRyaS+bk0D8AAAA/YwMAAAAAAAABFAYAAFQAAABtNpvNZrPhP1YgetasAtE/AAAAP2MDAAAAAAAAARUGAABUAAAAMMuY/7KM4T8PJFphcyDRPwAAAD9yAwAAAAAAAAEWBgAAVAAAACjHln5ybOE/xyc67Dk+0T8AAAA/cgMAAAAAAAABFwYAAFQAAADrW5SwvkXhP4ArGncAXNE/AAAAP4IDAAAAAAAAARgGAABUAAAAeomRlZcY4T85L/oBx3nRPwAAAD+CAwAAAAAAAAEZBgAAVAAAAAi3jnpw6+A/8jLajI2X0T8AAAA/kgMAAAAAAAABGgYAAFQAAACV5ItfSb7gP6o2uhdUtdE/AAAAP5IDAAAAAAAAARsGAABUAAAAWXmJkZWX4D9kOpqiGtPRPwAAAD+hAwAAAAAAAAEcBgAAVAAAAFF1hxBVd+A/QDwK6P3h0T8AAAA/oQMAAAAAAAABHQYAAFQAAAB+2IXch13gP/k/6nLE/9E/AAAAP7EDAAAAAAAAAR4GAABUAAAA36KE9S1K4D+yQ8r9ih3SPwAAAD+xAwAAAAAAAAEfBgAAVAAAAEFtgw7UNuA/jkU6Q24s0j8AAAA/wQMAAAAAAAABIAYAAFQAAADXnoJ07SngP0dJGs40StI/AAAAP8wDAAAAAAAAASEGAABUAAAAOGmBjZMW4D//TPpY+2fSPwAAAD/bAwAAAAAAAAEiBgAAVAAAAJszgKY5A+A/3E5qnt520j8AAAA/2wMAAAAAAAABIwYAAFQAAACOLf3k2NLfP3FUum6Io9I/AAAAP+sDAAAAAAAAASQGAABUAAAAUML6FiWs3z9OViq0a7LSPwAAAD/rAwAAAAAAAAElBgAAVAAAAH4l+eJXkt8/41t6hBXf0j8AAAA/+gMAAAAAAAABJgYAAFQAAABCuvYUpGvfP5xfWg/c/NI/AAAAP/oDAAAAAAAAAScGAABUAAAA2Ov1er1e3z9VYzqaohrTPwAAAD8KBAAAAAAAAAEoBgAAVAAAAARP9EbwRN8/6miKakxH0z8AAAA/CgQAAAAAAAABKQYAAFQAAAAwsvISIyvfP6JsavUSZdM/AAAAPxoEAAAAAAAAASoGAABUAAAAXhXx3lUR3z83crrFvJHTPwAAAD8aBAAAAAAAAAErBgAAVAAAAF4V8d5VEd8/8XWaUIOv0z8AAAA/KQQAAAAAAAABLAYAAFQAAAD2RvBEbwTfP4Z76iAt3NM/AAAAPzkEAAAAAAAAAS0GAABUAAAAIqruEKLq3j8bgTrx1gjUPwAAAD85BAAAAAAAAAEuBgAAVAAAALjb7Xa73d4/1IQafJ0m1D8AAAA/OQQAAAAAAAABLwYAAFQAAAC42+12u93eP42I+gZkRNQ/AAAAP0kEAAAAAAAAATAGAABUAAAAuNvtdrvd3j8ijkrXDXHUPwAAAD9YBAAAAAAAAAExBgAAVAAAAOQ+7ELuw94/2pEqYtSO1D8AAAA/WAQAAAAAAAABMgYAAFQAAADkPuxC7sPeP3CXejJ+u9Q/AAAAP1gEAAAAAAAAATMGAABUAAAA5D7sQu7D3j8FncoCKOjUPwAAAD9oBAAAAAAAAAE0BgAAVAAAAHxw66gHt94/d6SKGLUj1T8AAAA/dwQAAAAAAAABNQYAAFQAAAB8cOuoB7fePy+oaqN7QdU/AAAAP3cEAAAAAAAAATYGAABUAAAAfHDrqAe33j+hryq5CH3VPwAAAD+HBAAAAAAAAAE3BgAAVAAAAHxw66gHt94/N7V6ibKp1T8AAAA/hwQAAAAAAAABOAYAAFQAAAB8cOuoB7feP6i8Op8/5dU/AAAAP5cEAAAAAAAAATkGAABUAAAAfHDrqAe33j89wopv6RHWPwAAAD+XBAAAAAAAAAE6BgAAVAAAAHxw66gHt94/0sfaP5M+1j8AAAA/pgQAAAAAAAABOwYAAFQAAADkPuxC7sPeP4vLuspZXNY/AAAAP7YEAAAAAAAAATwGAABUAAAATg3t3NTQ3j+Ly7rKWVzWPwAAAD+2BAAAAAAAAAE9BgAAVAAAALjb7Xa73d4/i8u6yllc1j8AAAA/xgQAAAAAAAABPgYAAFQAAAAiqu4QoureP4vLuspZXNY/AAAAP9UEAAAAAAAAAT8GAABUAAAA9kbwRG8E3z+vyUqFdk3WPwAAAD/VBAAAAAAAAAFABgAAVAAAAF4V8d5VEd8/r8lKhXZN1j8AAAA/5QQAAAAAAAABQQYAAFQAAAAwsvISIyvfP6/JSoV2TdY/AAAAP+UEAAAAAAAACw==</ink>
</athena>
</file>

<file path=customXml/item58.xml><?xml version="1.0" encoding="utf-8"?>
<athena xmlns="http://schemas.microsoft.com/edu/athena" version="0.1.3209.0">
  <media streamable="true" recordStart="137067" recordEnd="237959" recordLength="238097"/>
</athena>
</file>

<file path=customXml/item5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sAAAAM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lQkAAAAAAAAF7////wxBY3Rpb25UeXBlVjEBAAAAB3ZhbHVlX18ACAIAAAAAAAAAAQUAAAAEAAAACRIAAAAJEwAAAF86AAAAAAAAAez////v////AAAAAAEGAAAABAAAAAkVAAAACRYAAADaggAAAAAAAAHp////7////wAAAAABBwAAAAQAAAAJGAAAAAkZAAAA454AAAAAAAAB5v///+////8AAAAAAQgAAAAEAAAACRsAAAAJHAAAAO2nAAAAAAAAAeP////v////AAAAAAEJAAAABAAAAAkeAAAACR8AAAD/xAAAAAAAAAHg////7////wAAAAABCgAAAAQAAAAJIQAAAAkiAAAAjM0AAAAAAAAB3f///+////8AAAAAAQsAAAAEAAAACSQAAAAJJQAAAPjYAAAAAAAAAdr////v////AAAAAAEMAAAABAAAAAknAAAACSgAAABt4QAAAAAAAAHX////7////wAAAAABDQAAAAQAAAAJKgAAAAkrAAAA+PEAAAAAAAAB1P///+////8AAAAABQ4AAAANQ2xlYXJDYW52YXNWMQIAAAAJU3RhcnRUaW1lBFR5cGUABBAMQWN0aW9uVHlwZVYxAgAAAAIAAAAcigEAAAAAAAHT////7////wAAAAAFDwAAAA9QZW5BdHRyaWJ1dGVzVjEKAAAAB19jb2xvckEHX2NvbG9yUgdfY29sb3JHB19jb2xvckIKRml0VG9DdXJ2ZQZIZWlnaHQOSWdub3JlUHJlc3N1cmUNSXNIaWdobGlnaHRlcgVTaGFwZQVXaWR0aAAAAAAAAAAABAACAgICAQYBAQxCcnVzaFNoYXBlVjECAAAABgIAAAD/AAAAAAAAAAAAACJAAAAF0v///wxCcnVzaFNoYXBlVjEBAAAAB3ZhbHVlX18ACAIAAAABAAAAAAAAAAAAIkAFEAAAAApJbmtUcmFjZVYxAwAAAA1MaXN0YDErX2l0ZW1zDExpc3RgMStfc2l6ZQ9MaXN0YDErX3ZlcnNpb24EAAAYU2hhcmVkLklua2luZy5JbmtQb2ludFtdAgAAAAgIAgAAAAkvAAAAcgEAAHIBAAABEgAAAA8AAAD/AAAAAAAAAAAAACJAAAAB0P///9L///8BAAAAAAAAAAAAIkABEwAAABAAAAAJMQAAAPABAADwAQAAARUAAAAPAAAA/wAAAAAAAAAAAAAiQAAAAc7////S////AQAAAAAAAAAAACJAARYAAAAQAAAACTMAAAA3AAAANwAAAAEYAAAADwAAAP8AAAAAAAAAAAAAIkAAAAHM////0v///wEAAAAAAAAAAAAiQAEZAAAAEAAAAAk1AAAAQAAAAEAAAAABGwAAAA8AAAD/AAAAAAAAAAAAACJAAAAByv///9L///8BAAAAAAAAAAAAIkABHAAAABAAAAAJNwAAACYAAAAmAAAAAR4AAAAPAAAA/wAAAAAAAAAAAAAiQAAAAcj////S////AQAAAAAAAAAAACJAAR8AAAAQAAAACTkAAAAXAAAAFwAAAAEhAAAADwAAAP8AAAAAAAAAAAAAIkAAAAHG////0v///wEAAAAAAAAAAAAiQAEiAAAAEAAAAAk7AAAAKgAAACoAAAABJAAAAA8AAAD/AAAAAAAAAAAAACJAAAABxP///9L///8BAAAAAAAAAAAAIkABJQAAABAAAAAJPQAAADkAAAA5AAAAAScAAAAPAAAA/wAAAAAAAAAAAAAiQAAAAcL////S////AQAAAAAAAAAAACJAASgAAAAQAAAACT8AAAANAQAADQEAAAEqAAAADwAAAP8AAAAAAAAAAAAAIkAAAAHA////0v///wEAAAAAAAAAAAAiQAErAAAAEAAAAAlBAAAASQAAAEkAAAAHLwAAAAABAAAAAAIAAAQKSW5rUG9pbnRWMQI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2OBzEAAAAAAQAAAAACAAAECklua1BvaW50VjECAA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NEAczAAAAAAEAAABAAAAABApJbmtQb2ludFYxAgAAAAmkAwAACaUDAAAJpgMAAAmnAwAACagDAAAJqQMAAAmqAwAACasDAAAJrAMAAAmtAwAACa4DAAAJrwMAAAmwAwAACbEDAAAJsgMAAAmzAwAACbQDAAAJtQMAAAm2AwAACbcDAAAJuAMAAAm5AwAACboDAAAJuwMAAAm8AwAACb0DAAAJvgMAAAm/AwAACcADAAAJwQMAAAnCAwAACcMDAAAJxAMAAAnFAwAACcYDAAAJxwMAAAnIAwAACckDAAAJygMAAAnLAwAACcwDAAAJzQMAAAnOAwAACc8DAAAJ0AMAAAnRAwAACdIDAAAJ0wMAAAnUAwAACdUDAAAJ1gMAAAnXAwAACdgDAAAJ2QMAAAnaAwAADQkHNQAAAAABAAAAQAAAAAQKSW5rUG9pbnRWMQIA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c3AAAAAAEAAABAAAAABApJbmtQb2ludFYxAgAAAAkbBAAACRwEAAAJHQQAAAkeBAAACR8EAAAJIAQAAAkhBAAACSIEAAAJIwQAAAkkBAAACSUEAAAJJgQAAAknBAAACSgEAAAJKQQAAAkqBAAACSsEAAAJLAQAAAktBAAACS4EAAAJLwQAAAkwBAAACTEEAAAJMgQAAAkzBAAACTQEAAAJNQQAAAk2BAAACTcEAAAJOAQAAAk5BAAACToEAAAJOwQAAAk8BAAACT0EAAAJPgQAAAk/BAAACUAEAAANGgc5AAAAAAEAAAAgAAAABApJbmtQb2ludFYxAgAAAAlBBAAACUIEAAAJQwQAAAlEBAAACUUEAAAJRgQAAAlHBAAACUgEAAAJSQQAAAlKBAAACUsEAAAJTAQAAAlNBAAACU4EAAAJTwQAAAlQBAAACVEEAAAJUgQAAAlTBAAACVQEAAAJVQQAAAlWBAAACVcEAAANCQc7AAAAAAEAAABAAAAABApJbmtQb2ludFYxAgA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0WBz0AAAAAAQAAAEAAAAAECklua1BvaW50VjECA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DQcHPwAAAAABAAAAAAIAAAQKSW5rUG9pbnRWMQIA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DfMHQQAAAAABAAAAgAAAAAQKSW5rUG9pbnRWMQIAAAAJyAUAAAnJBQAACcoFAAAJywUAAAnMBQAACc0FAAAJzgUAAAnPBQAACdAFAAAJ0QUAAAnSBQAACdMFAAAJ1AUAAAnVBQAACdYFAAAJ1wUAAAnYBQAACdkFAAAJ2gUAAAnbBQAACdwFAAAJ3QUAAAneBQAACd8FAAAJ4AUAAAnhBQAACeIFAAAJ4wUAAAnkBQAACeUFAAAJ5gUAAAnnBQAACegFAAAJ6QUAAAnqBQAACesFAAAJ7AUAAAntBQAACe4FAAAJ7wUAAAnwBQAACfEFAAAJ8gUAAAnzBQAACfQFAAAJ9QUAAAn2BQAACfcFAAAJ+AUAAAn5BQAACfoFAAAJ+wUAAAn8BQAACf0FAAAJ/gUAAAn/BQAACQAGAAAJAQYAAAkCBgAACQMGAAAJBAYAAAkFBgAACQYGAAAJBwYAAAkIBgAACQkGAAAJCgYAAAkLBgAACQwGAAAJDQYAAAkOBgAACQ8GAAAJEAYAAA03BUIAAAAKSW5rUG9pbnRWMQQAAAABWAFZDlByZXNzdXJlRmFjdG9yCVRpbWVTdGFtcAAAAAAGBgsQAgAAAFJKKaWUUsI/6u41myT6xz8AAAA/AAAAAAAAAAABQwAAAEIAAABsGtCmAW3CP+ruNZsk+sc/AAAAP24AAAAAAAAAAUQAAABCAAAAobodqtuhwj/q7jWbJPrHPwAAAD9uAAAAAAAAAAFFAAAAQgAAAPAqEq8i8cI/W59rX2EZyD8AAAA/fQAAAAAAAAABRgAAAEIAAAA/mwa0aUDDP1ufa19hGcg/AAAAP40AAAAAAAAAAUcAAABCAAAAjwv7uLCPwz/NT6EjnjjIPwAAAD+NAAAAAAAAAAFIAAAAQgAAAN9777333sM/zU+hI544yD8AAAA/jQAAAAAAAAABSQAAAEIAAABIvIrEq0jEP81PoSOeOMg/AAAAP50AAAAAAAAAAUoAAABCAAAAzMzMzMzMxD/NT6EjnjjIPwAAAD+sAAAAAAAAAAFLAAAAQgAAAGuttdZaa8U/zU+hI544yD8AAAA/rAAAAAAAAAABTAAAAEIAAADvvffee+/FP81PoSOeOMg/AAAAP7wAAAAAAAAAAU0AAABCAAAAp26H6naoxj/NT6EjnjjIPwAAAD+8AAAAAAAAAAFOAAAAQgAAACt/yfKXLMc/zU+hI544yD8AAAA/ywAAAAAAAAABTwAAAEIAAAAAAAAAAADIP81PoSOeOMg/AAAAP8sAAAAAAAAAAVAAAABCAAAAuLCPC/u4yD9bn2tfYRnIPwAAAD/bAAAAAAAAAAFRAAAAQgAAAFeReBWJV8k/6u41myT6xz8AAAA/2wAAAAAAAAABUgAAAEIAAAAPQgghhBDKP+ruNZsk+sc/AAAAP+sAAAAAAAAAAVMAAABCAAAA48I+Luzjyj95PgDX59rHPwAAAD/rAAAAAAAAAAFUAAAAQgAAAJtzzjnnnMs/l92UTm6cxz8AAAA/+gAAAAAAAAABVQAAAEIAAAAhhBBCCCHMPyUtX4oxfcc/AAAAP/oAAAAAAAAAAVYAAABCAAAA2TSgTQPazD9DzPMBuD7HPwAAAD8KAQAAAAAAAAFXAAAAQgAAAJPlL1n+ks0/0hu+PXsfxz8AAAA/CgEAAAAAAAABWAAAAEIAAABLlr9k+UvOP++6UrUB4cY/AAAAPxoBAAAAAAAAAVkAAABCAAAAA0dPcPQEzz8NWucsiKLGPwAAAD8aAQAAAAAAAAFaAAAAQgAAAL333nvvvc8/m6mxaEuDxj8AAAA/KQEAAAAAAAABWwAAAEIAAAAu7OPCPi7QP5upsWhLg8Y/AAAAPykBAAAAAAAAAVwAAABCAAAAYowxxhhj0D8q+XukDmTGPwAAAD85AQAAAAAAAAFdAAAAQgAAAJgsf8nyl9A/uUhG4NFExj8AAAA/OQEAAAAAAAABXgAAAEIAAADMzMzMzMzQP7lIRuDRRMY/AAAAP0gBAAAAAAAAAV8AAABCAAAAAG0a0KYB0T9HmBAclSXGPwAAAD9IAQAAAAAAAAFgAAAAQgAAACillFJKKdE/1+faV1gGxj8AAAA/WAEAAAAAAAABYQAAAEIAAACGfVzYx4XRP2U3pZMb58U/AAAAP1gBAAAAAAAAAWIAAABCAAAAyIV9XNjH0T9lN6WTG+fFPwAAAD9oAQAAAAAAAAFjAAAAQgAAABb2cWEfF9I/g9Y5C6KoxT8AAAA/aAEAAAAAAAABZAAAAEIAAABY/pLlL1nSP4PWOQuiqMU/AAAAP3cBAAAAAAAAAWUAAABCAAAAgDYNaNOA0j8SJgRHZYnFPwAAAD93AQAAAAAAAAFmAAAAQgAAANwO1e1Q3dI/oHXOgihqxT8AAAA/hwEAAAAAAAABZwAAAEIAAAAsf8nylyzTP6B1zoIoasU/AAAAP4cBAAAAAAAAAWgAAABCAAAAbofqdqhu0z8vxZi+60rFPwAAAD+XAQAAAAAAAAFpAAAAQgAAAKInOHqCo9M/L8WYvutKxT8AAAA/lwEAAAAAAAABagAAAEIAAADkL1n+kuXTPy/FmL7rSsU/AAAAP6YBAAAAAAAAAWsAAABCAAAADGjTgDYN1D8vxZi+60rFPwAAAD+mAQAAAAAAAAFsAAAAQgAAADSgTQPaNNQ/L8WYvutKxT8AAAA/tgEAAAAAAAABbQAAAEIAAABoQJsGtGnUPy/FmL7rSsU/AAAAP7YBAAAAAAAAAW4AAABCAAAAkHgViVeR1D8vxZi+60rFPwAAAD/FAQAAAAAAAAFvAAAAQgAAAKpIvIrEq9Q/L8WYvutKxT8AAAA/xQEAAAAAAAABcAAAAEIAAADg6AmOnuDUP6B1zoIoasU/AAAAP9UBAAAAAAAAAXEAAABCAAAA+riwjwv71D8SJgRHZYnFPwAAAD/VAQAAAAAAAAFyAAAAQgAAABSJV5F4FdU/EiYER2WJxT8AAAA/5QEAAAAAAAABcwAAAEIAAAA8wdETHD3VP/SGb8/ex8U/AAAAP+UBAAAAAAAAAXQAAABCAAAAfsnylyx/1T/0hm/P3sfFPwAAAD/0AQAAAAAAAAF1AAAAQgAAALJpQJsGtNU/ZTelkxvnxT8AAAA/BAIAAAAAAAABdgAAAEIAAADoCY6e4OjVP9fn2ldYBsY/AAAAPwQCAAAAAAAAAXcAAABCAAAAROJVJF5F1j/X59pXWAbGPwAAAD8UAgAAAAAAAAF4AAAAQgAAAKK6HarbodY/1+faV1gGxj8AAAA/FAIAAAAAAAABeQAAAEIAAAAK+7iwjwvXP9fn2ldYBsY/AAAAPyMCAAAAAAAAAXoAAABCAAAAdDtUt0N11z/X59pXWAbGPwAAAD8jAgAAAAAAAAF7AAAAQgAAAOzjwj4u7Nc/1+faV1gGxj8AAAA/MwIAAAAAAAABfAAAAEIAAABijDHGGGPYP9fn2ldYBsY/AAAAPzMCAAAAAAAAAX0AAABCAAAA2DSgTQPa2D/X59pXWAbGPwAAAD9CAgAAAAAAAAF+AAAAQgAAAFDdDtXtUNk/1+faV1gGxj8AAAA/QgIAAAAAAAABfwAAAEIAAAC6HarbobrZP9fn2ldYBsY/AAAAP1ICAAAAAAAAAYAAAABCAAAA/CXLX7L82T/X59pXWAbGPwAAAD9SAgAAAAAAAAGBAAAAQgAAAFj+kuUvWdo/1+faV1gGxj8AAAA/YgIAAAAAAAABggAAAEIAAACOnuDoCY7aP9fn2ldYBsY/AAAAP2ICAAAAAAAAAYMAAABCAAAAttZaa6212j/X59pXWAbGPwAAAD9xAgAAAAAAAAGEAAAAQgAAANwO1e1Q3do/1+faV1gGxj8AAAA/gQIAAAAAAAABhQAAAEIAAAD43nvvvffaP9fn2ldYBsY/AAAAP4ECAAAAAAAAAYYAAABCAAAAEq8i8SoS2z/X59pXWAbGPwAAAD+BAgAAAAAAAAGHAAAAQgAAADrnnHPOOds/1+faV1gGxj8AAAA/kQIAAAAAAAABiAAAAEIAAABGT3D0BEfbP9fn2ldYBsY/AAAAP5ECAAAAAAAAAYkAAABCAAAAYB8X9nFh2z/X59pXWAbGPwAAAD+gAgAAAAAAAAGKAAAAQgAAAHzvvffee9s/1+faV1gGxj8AAAA/oAIAAAAAAAABiwAAAEIAAACiJzh6gqPbP9fn2ldYBsY/AAAAP7ACAAAAAAAAAYwAAABCAAAAyl+y/CXL2z/X59pXWAbGPwAAAD+wAgAAAAAAAAGNAAAAQgAAAP7//////9s/1+faV1gGxj8AAAA/vwIAAAAAAAABjgAAAEIAAABc2MeFfVzcP9fn2ldYBsY/AAAAP78CAAAAAAAAAY8AAABCAAAAnuDoCY6e3D/X59pXWAbGPwAAAD/PAgAAAAAAAAGQAAAAQgAAACLxKhKvIt0/1+faV1gGxj8AAAA/3wIAAAAAAAABkQAAAEIAAACKMcYYY4zdP9fn2ldYBsY/AAAAP98CAAAAAAAAAZIAAABCAAAA9HFhHxf23T/X59pXWAbGPwAAAD/fAgAAAAAAAAGTAAAAQgAAAGoa0KYBbd4/R5gQHJUlxj8AAAA/7gIAAAAAAAABlAAAAEIAAAD+kuUvWf7eP0eYEByVJcY/AAAAP+4CAAAAAAAAAZUAAABCAAAAdDtUt0N13z9HmBAclSXGPwAAAD/+AgAAAAAAAAGWAAAAQgAAAPhLlr9k+d8/R5gQHJUlxj8AAAA//gIAAAAAAAABlwAAAEIAAAAxxhhjjDHgP0eYEByVJcY/AAAAPw4DAAAAAAAAAZgAAABCAAAAbBrQpgFt4D9HmBAclSXGPwAAAD8OAwAAAAAAAAGZAAAAQgAAAKG6HarboeA/R5gQHJUlxj8AAAA/HQMAAAAAAAABmgAAAEIAAADWWmuttdbgP0eYEByVJcY/AAAAPx0DAAAAAAAAAZsAAABCAAAABEdPcPQE4T9HmBAclSXGPwAAAD8tAwAAAAAAAAGcAAAAQgAAAB4X9nFhH+E/R5gQHJUlxj8AAAA/LQMAAAAAAAABnQAAAEIAAAA555xzzjnhP0eYEByVJcY/AAAAPzwDAAAAAAAAAZ4AAABCAAAATAPaNKBN4T9HmBAclSXGPwAAAD9MAwAAAAAAAAGfAAAAQgAAAFprrbXWWuE/R5gQHJUlxj8AAAA/TAMAAAAAAAABoAAAAEIAAABn04A2DWjhP0eYEByVJcY/AAAAP1wDAAAAAAAAAaEAAABCAAAAbYfqdqhu4T9HmBAclSXGPwAAAD9cAwAAAAAAAAGiAAAAQgAAAHQ7VLdDdeE/R5gQHJUlxj8AAAA/awMAAAAAAAABowAAAEIAAACCoyc4eoLhP9fn2ldYBsY/AAAAP2sDAAAAAAAAAaQAAABCAAAAiFeReBWJ4T/X59pXWAbGPwAAAD97AwAAAAAAAAGlAAAAQgAAAI8L+7iwj+E/ZTelkxvnxT8AAAA/ewMAAAAAAAABpgAAAEIAAACWv2T5S5bhP2U3pZMb58U/AAAAP4sDAAAAAAAAAacAAABCAAAAoyc4eoKj4T9lN6WTG+fFPwAAAD+LAwAAAAAAAAGoAAAAQgAAAL333nvvveE/ZTelkxvnxT8AAAA/mgMAAAAAAAABqQAAAEIAAADRExw9wdHhP/SGb8/ex8U/AAAAP5oDAAAAAAAAAaoAAABCAAAA8pcsf8ny4T/0hm/P3sfFPwAAAD+qAwAAAAAAAAGrAAAAQgAAABrQpgFtGuI/9IZvz97HxT8AAAA/qgMAAAAAAAABrAAAAEIAAABUJF5F4lXiP/SGb8/ex8U/AAAAP7kDAAAAAAAAAa0AAABCAAAAq0i8isSr4j/0hm/P3sfFPwAAAD/JAwAAAAAAAAGuAAAAQgAAAAchhBBCCOM/ZTelkxvnxT8AAAA/yQMAAAAAAAABrwAAAEIAAABk+UuWv2TjP9fn2ldYBsY/AAAAP8kDAAAAAAAAAbAAAABCAAAAwNETHD3B4z/X59pXWAbGPwAAAD/ZAwAAAAAAAAGxAAAAQgAAAByq26G6HeQ/1+faV1gGxj8AAAA/2QMAAAAAAAABsgAAAEIAAABzzjnnnHPkP9fn2ldYBsY/AAAAP+gDAAAAAAAAAbMAAABCAAAAu4rEq0i85D/X59pXWAbGPwAAAD/oAwAAAAAAAAG0AAAAQgAAAPfee++99+Q/1+faV1gGxj8AAAA/+AMAAAAAAAABtQAAAEIAAAAly1+y/CXlP2U3pZMb58U/AAAAP/gDAAAAAAAAAbYAAABCAAAAU7dDdTtU5T/0hm/P3sfFPwAAAD8IBAAAAAAAAAG3AAAAQgAAAGfTgDYNaOU/g9Y5C6KoxT8AAAA/CAQAAAAAAAABuAAAAEIAAAB1O1S3Q3XlP4PWOQuiqMU/AAAAPxcEAAAAAAAAAbkAAABCAAAAe++999575T8SJgRHZYnFPwAAAD8XBAAAAAAAAAG6AAAAQgAAAIKjJzh6guU/EiYER2WJxT8AAAA/JwQAAAAAAAABuwAAAEIAAACCoyc4eoLlP6B1zoIoasU/AAAAPzYEAAAAAAAAAbwAAABCAAAAiFeReBWJ5T+gdc6CKGrFPwAAAD82BAAAAAAAAAG9AAAAQgAAAI8L+7iwj+U/L8WYvutKxT8AAAA/RgQAAAAAAAABvgAAAEIAAACVv2T5S5blP74UY/quK8U/AAAAP0YEAAAAAAAAAb8AAABCAAAAoic4eoKj5T9NZC02cgzFPwAAAD9WBAAAAAAAAAHAAAAAQgAAALdDdTtUt+U/27P3cTXtxD8AAAA/ZQQAAAAAAAABwQAAAEIAAADkL1n+kuXlP/lSjOm7rsQ/AAAAP2UEAAAAAAAAAcIAAABCAAAAExw9wdET5j+HolYlf4/EPwAAAD9lBAAAAAAAAAHDAAAAQgAAAEEIIYQQQuY/NJG12MgxxD8AAAA/dQQAAAAAAAABxAAAAEIAAABv9ARHT3DmP1IwSlBP88M/AAAAP4UEAAAAAAAAAcUAAABCAAAAneDoCY6e5j/gfxSMEtTDPwAAAD+FBAAAAAAAAAHGAAAAQgAAAMQYY4wxxuY//h6pA5mVwz8AAAA/lAQAAAAAAAABxwAAAEIAAADf6AmOnuDmP41ucz9cdsM/AAAAP5QEAAAAAAAAAcgAAABCAAAADtXtUN0O5z+qDQi34jfDPwAAAD+kBAAAAAAAAAHJAAAAQgAAACLxKhKvIuc/x6ycLmn5wj8AAAA/pAQAAAAAAAABygAAAEIAAAAvWf6S5S/nP8esnC5p+cI/AAAAP7MEAAAAAAAAAcsAAABCAAAAQnU7VLdD5z9X/GZqLNrCPwAAAD+zBAAAAAAAAAHMAAAAQgAAAEJ1O1S3Q+c/5Usxpu+6wj8AAAA/wwQAAAAAAAABzQAAAEIAAABKKaWUUkrnP+VLMabvusI/AAAAP8MEAAAAAAAAAc4AAABCAAAASimllFJK5z8C68UddnzCPwAAAD/TBAAAAAAAAAHPAAAAQgAAAFDdDtXtUOc/IIpalfw9wj8AAAA/0wQAAAAAAAAB0AAAAEIAAABQ3Q7V7VDnP6/ZJNG/HsI/AAAAP+IEAAAAAAAAAdEAAABCAAAAUN0O1e1Q5z/NeLlIRuDBPwAAAD/yBAAAAAAAAAHSAAAAQgAAAFeReBWJV+c/eWcY/I+CwT8AAAA/8gQAAAAAAAAB0wAAAEIAAABXkXgViVfnP5YGrXMWRME/AAAAP/IEAAAAAAAAAdQAAABCAAAAV5F4FYlX5z+0pUHrnAXBPwAAAD8CBQAAAAAAAAHVAAAAQgAAAFeReBWJV+c/7+Nq2qmIwD8AAAA/AgUAAAAAAAAB1gAAAEIAAABdReJVJF7nPysilMm2C8A/AAAAPxEFAAAAAAAAAdcAAABCAAAAXUXiVSRe5z8injjYGmK+PwAAAD8RBQAAAAAAAAHYAAAAQgAAAF1F4lUkXuc/8vdIHcisvD8AAAA/IQUAAAAAAAAB2QAAAEIAAABdReJVJF7nP6KyxOruNbs/AAAAPyEFAAAAAAAAAdoAAABCAAAAUN0O1e1Q5z+tSv4eqQO5PwAAAD8wBQAAAAAAAAHbAAAAQgAAAEJ1O1S3Q+c/mUOj29wPtz8AAAA/QAUAAAAAAAAB3AAAAEIAAAA8wdETHD3nP2idsyCKWrU/AAAAP0AFAAAAAAAAAd0AAABCAAAAL1n+kuUv5z8298NlN6WzPwAAAD9ABQAAAAAAAAHeAAAAQgAAABs9wdETHOc/6LE/M14usj8AAAA/UAUAAAAAAAAB3wAAAEIAAAAO1e1Q3Q7nP5hsuwCFt7A/AAAAP1AFAAAAAAAAAeAAAABCAAAAAG0a0KYB5z8e0hu+PXuvPwAAAD9fBQAAAAAAAAHhAAAAQgAAAPm4sI8L++Y/lE5unFeBrj8AAAA/XwUAAAAAAAAB4gAAAEIAAADsUN0O1e3mP0YJ6ml+Cq0/AAAAP28FAAAAAAAAAeMAAABCAAAA5pxzzjnn5j+6hTxImBCsPwAAAD9vBQAAAAAAAAHkAAAAQgAAANKANg1o0+Y/9sNlN6WTqz8AAAA/fwUAAAAAAAAB5QAAAEIAAADEGGOMMcbmP2xAuBW/mao/AAAAP38FAAAAAAAAAeYAAABCAAAAqki8isSr5j/ivAr02J+pPwAAAD+OBQAAAAAAAAHnAAAAQgAAAIMQQgghhOY/Hvsz4+UiqT8AAAA/ngUAAAAAAAAB6AAAAEIAAABb2MeFfVzmP861r7AMrKc/AAAAP54FAAAAAAAAAekAAABCAAAALezjwj4u5j9GMgKPJrKmPwAAAD+tBQAAAAAAAAHqAAAAQgAAAPlLlr9k+eU/vK5UbUC4pT8AAAA/rQUAAAAAAAAB6wAAAEIAAADEq0i8isTlP2xp0DpnQaQ/AAAAP60FAAAAAAAAAewAAABCAAAAgqMnOHqC5T/i5SIZgUejPwAAAD+9BQAAAAAAAAHtAAAAQgAAAECbBrRpQOU/WmJ195pNoj8AAAA/zQUAAAAAAAAB7gAAAEIAAAAER09w9ATlP9Dex9W0U6E/AAAAP80FAAAAAAAAAe8AAABCAAAAu4rEq0i85D9GWxq0zlmgPwAAAD/NBQAAAAAAAAHwAAAAQgAAAI2e4OgJjuQ/7SssA+vFnT8AAAA/3AUAAAAAAAAB8QAAAEIAAABlZmZmZmbkP2OofuEEzJw/AAAAP+wFAAAAAAAAAfIAAABCAAAAUUoppZRS5D9PoSOeONiaPwAAAD/sBQAAAAAAAAHzAAAAQgAAAETiVSReReQ/T6EjnjjYmj8AAAA//AUAAAAAAAAB9AAAAEIAAAA+Luzjwj7kP0+hI5442Jo/AAAAPwsGAAAAAAAAAfUAAABCAAAAN3qCoyc45D9PoSOeONiaPwAAAD8bBgAAAAAAAAH2AAAAQgAAACkSryLxKuQ/T6EjnjjYmj8AAAA/KgYAAAAAAAAB9wAAAEIAAAAW9nFhHxfkP0+hI5442Jo/AAAAPyoGAAAAAAAAAfgAAABCAAAA9XFhHxf24z9PoSOeONiaPwAAAD86BgAAAAAAAAH5AAAAQgAAALNpQJsGtOM/T6EjnjjYmj8AAAA/OgYAAAAAAAAB+gAAAEIAAABxYR8X9nHjP8UddnxS3pk/AAAAP0oGAAAAAAAAAfsAAABCAAAAKaWUUkop4z87mshabOSYPwAAAD9KBgAAAAAAAAH8AAAAQgAAAInEq0i8iuI/O5rIWmzkmD8AAAA/WQYAAAAAAAAB/QAAAEIAAABOcPQER0/iPzuayFps5Jg/AAAAP2kGAAAAAAAAAf4AAABCAAAABbRpQJsG4j87mshabOSYPwAAAD9pBgAAAAAAAAH/AAAAQgAAAMpfsvwly+E/O5rIWmzkmD8AAAA/eQYAAAAAAAABAAEAAEIAAACcc84555zhPzuayFps5Jg/AAAAP3kGAAAAAAAAAQEBAABCAAAAZ9OANg1o4T87mshabOSYPwAAAD+IBgAAAAAAAAECAQAAQgAAADnnnHPOOeE/O5rIWmzkmD8AAAA/iAYAAAAAAAABAwEAAEIAAAAK+7iwjwvhPzuayFps5Jg/AAAAP5gGAAAAAAAAAQQBAABCAAAA8CoSryLx4D87mshabOSYPwAAAD+YBgAAAAAAAAEFAQAAQgAAANZaa6211uA/O5rIWmzkmD8AAAA/pwYAAAAAAAABBgEAAEIAAADCPi7s48LgPzuayFps5Jg/AAAAP6cGAAAAAAAAAQcBAABCAAAAp26H6nao4D87mshabOSYPwAAAD+3BgAAAAAAAAEIAQAAQgAAAI2e4OgJjuA/O5rIWmzkmD8AAAA/twYAAAAAAAABCQEAAEIAAABfsvwly1/gP7EWGzmG6pc/AAAAP8cGAAAAAAAAAQoBAABCAAAAKhKvIvEq4D+fD8D1ufaVPwAAAD/HBgAAAAAAAAELAQAAQgAAAOrjwj4u7N8/AYW3kAcJkz8AAAA/1gYAAAAAAAABDAEAAEIAAABAmwa0aUDfP2L6ritVG5A/AAAAP9YGAAAAAAAAAQ0BAABCAAAAoLodqtuh3j+e5qfQEU+MPwAAAD/mBgAAAAAAAAEOAQAAQgAAAA5CCCGEEN4/dtjxSXlniD8AAAA/5gYAAAAAAAABDwEAAEIAAACKMcYYY4zdP1DKO8Pgf4Q/AAAAP/YGAAAAAAAAARABAABCAAAA+riwjwv73D8ovIU8SJiAPwAAAD8FBwAAAAAAAAERAQAAQgAAAHaobofqdtw/KGpV8vdIfT8AAAA/BQcAAAAAAAABEgEAAEIAAAAMaNOANg3cPwBcn2tfYXk/AAAAPxUHAAAAAAAAARMBAABCAAAAoic4eoKj2z8AXJ9rX2F5PwAAAD8VBwAAAAAAAAEUAQAAQgAAACx/yfKXLNs/AFyfa19heT8AAAA/FQcAAAAAAAABFQEAAEIAAACobofqdqjaP9hN6eTGeXU/AAAAPyQHAAAAAAAAARYBAABCAAAAMsYYY4wx2j/YTenkxnl1PwAAAD8kBwAAAAAAAAEXAQAAQgAAALodqtuhutk/tD8zXi6ScT8AAAA/NAcAAAAAAAABGAEAAEIAAAAopZRSSinZP7Q/M14uknE/AAAAP0QHAAAAAAAAARkBAABCAAAAsvwly1+y2D+0PzNeLpJxPwAAAD9EBwAAAAAAAAEaAQAAQgAAAEi8isSrSNg/tD8zXi6ScT8AAAA/UwcAAAAAAAABGwEAAEIAAAC2Q3U7VLfXP9hN6eTGeXU/AAAAP1MHAAAAAAAAARwBAABCAAAAJstfsvwl1z8oalXy90h9PwAAAD9jBwAAAAAAAAEdAQAAQgAAAK4i8SoSr9Y/KLyFPEiYgD8AAAA/YwcAAAAAAAABHgEAAEIAAAAeqtuhuh3WP1DKO8Pgf4Q/AAAAP3MHAAAAAAAAAR8BAABCAAAAfsnylyx/1T922PFJeWeIPwAAAD9zBwAAAAAAAAEgAQAAQgAAAOxQ3Q7V7dQ/it9MjUVbij8AAAA/ggcAAAAAAAABIQEAAEIAAACEEEIIIYTUP7LtAhTeQo4/AAAAP4IHAAAAAAAAASIBAABCAAAAGtCmAW0a1D9i+q4rVRuQPwAAAD+SBwAAAAAAAAEjAQAAQgAAAMpfsvwly9M/dwEKbyEPkj8AAAA/kgcAAAAAAAABJAEAAEIAAACIV5F4FYnTPwGFt5AHCZM/AAAAP6EHAAAAAAAAASUBAABCAAAAVLdDdTtU0z+JCGWy7QKUPwAAAD+hBwAAAAAAAAEmAQAAQgAAAPjee++999I/E4wS1NP8lD8AAAA/sQcAAAAAAAABJwEAAEIAAADCPi7s48LSP58PwPW59pU/AAAAP7EHAAAAAAAAASgBAABCAAAAdM4555xz0j8pk20XoPCWPwAAAD/BBwAAAAAAAAEpAQAAQgAAADLGGGOMMdI/sRYbOYbqlz8AAAA/wQcAAAAAAAABKgEAAEIAAADwvffee+/RP7EWGzmG6pc/AAAAP9AHAAAAAAAAASsBAABCAAAAhn1c2MeF0T87mshabOSYPwAAAD/QBwAAAAAAAAEsAQAAQgAAABo9wdETHNE/xR12fFLemT8AAAA/4AcAAAAAAAABLQEAAEIAAACy/CXLX7LQP8UddnxS3pk/AAAAP+AHAAAAAAAAAS4BAABCAAAAOlS3Q3U70D/FHXZ8Ut6ZPwAAAD/wBwAAAAAAAAEvAQAAQgAAAG2H6naobs8/xR12fFLemT8AAAA/8AcAAAAAAAABMAEAAEIAAAB/Ng1o04DOP8UddnxS3pk/AAAAP/8HAAAAAAAAATEBAABCAAAArbXWWmutzT/FHXZ8Ut6ZPwAAAD//BwAAAAAAAAEyAQAAQgAAAPMER09w9Mw/xR12fFLemT8AAAA/DwgAAAAAAAABMwEAAEIAAAA7VLdDdTvMP8UddnxS3pk/AAAAPw8IAAAAAAAAATQBAABCAAAA0RMcPcHRyz/FHXZ8Ut6ZPwAAAD8eCAAAAAAAAAE1AQAAQgAAAGfTgDYNaMs/xR12fFLemT8AAAA/HggAAAAAAAABNgEAAEIAAAD9kuUvWf7KP8UddnxS3pk/AAAAPy4IAAAAAAAAATcBAABCAAAAriLxKhKvyj/FHXZ8Ut6ZPwAAAD8+CAAAAAAAAAE4AQAAQgAAAETiVSReRco/xR12fFLemT8AAAA/PggAAAAAAAABOQEAAEIAAAAPQgghhBDKPzuayFps5Jg/AAAAP00IAAAAAAAAAToBAABCAAAApgFtGtCmyT+xFhs5huqXPwAAAD9NCAAAAAAAAAE7AQAAQgAAACLxKhKvIsk/KZNtF6Dwlj8AAAA/TQgAAAAAAAABPAEAAEIAAAC4sI8L+7jIPymTbReg8JY/AAAAP10IAAAAAAAAAT0BAABCAAAAT3D0BEdPyD+fD8D1ufaVPwAAAD9dCAAAAAAAAAE+AQAAQgAAAOUvWf6S5cc/nw/A9bn2lT8AAAA/bQgAAAAAAAABPwEAAEIAAABgHxf2cWHHP58PwPW59pU/AAAAP3wIAAAAAAAAAUABAABCAAAA3A7V7VDdxj+fD8D1ufaVPwAAAD+LCAAAAAAAAAFBAQAAQgAAACNeReJVJMY/nw/A9bn2lT8AAAA/mwgAAAAAAAABQgEAAEIAAAC6HarbobrFP58PwPW59pU/AAAAP5sIAAAAAAAAAUMBAABCAAAAUN0O1e1QxT+fD8D1ufaVPwAAAD+qCAAAAAAAAAFEAQAAQgAAAAFtGtCmAcU/nw/A9bn2lT8AAAA/qggAAAAAAAABRQEAAEIAAADMzMzMzMzEP58PwPW59pU/AAAAP7oIAAAAAAAAAUYBAABCAAAAlyx/yfKXxD8pk20XoPCWPwAAAD+6CAAAAAAAAAFHAQAAQgAAAEi8isSrSMQ/KZNtF6Dwlj8AAAA/yggAAAAAAAABSAEAAEIAAAATHD3B0RPEPymTbReg8JY/AAAAP8oIAAAAAAAAAUkBAABCAAAAxKtIvIrEwz8pk20XoPCWPwAAAD/ZCAAAAAAAAAFKAQAAQgAAAI8L+7iwj8M/KZNtF6Dwlj8AAAA/2QgAAAAAAAABSwEAAEIAAAA/mwa0aUDDPymTbReg8JY/AAAAP+kIAAAAAAAAAUwBAABCAAAA8CoSryLxwj8pk20XoPCWPwAAAD/5CAAAAAAAAAFNAQAAQgAAAGwa0KYBbcI/KZNtF6Dwlj8AAAA/+QgAAAAAAAABTgEAAEIAAADoCY6e4OjBPymTbReg8JY/AAAAP/kIAAAAAAAAAU8BAABCAAAAL1n+kuUvwT8pk20XoPCWPwAAAD8ICQAAAAAAAAFQAQAAQgAAAEIIIYQQQsA/KZNtF6Dwlj8AAAA/CAkAAAAAAAABUQEAAEIAAAA+Luzjwj6+PymTbReg8JY/AAAAPxgJAAAAAAAAAVIBAABCAAAA+EuWv2T5uz8pk20XoPCWPwAAAD8YCQAAAAAAAAFTAQAAQgAAAByq26G6Hbo/KZNtF6Dwlj8AAAA/JwkAAAAAAAABVAEAAEIAAAB2qG6H6na4P7EWGzmG6pc/AAAAPzcJAAAAAAAAAVUBAABCAAAAzqYBbRrQtj+xFhs5huqXPwAAAD83CQAAAAAAAAFWAQAAQgAAACillFJKKbU/O5rIWmzkmD8AAAA/NwkAAAAAAAABVwEAAEIAAABVJF5F4lW0PzuayFps5Jg/AAAAP0cJAAAAAAAAAVgBAABCAAAAt0N1O1S3sz/FHXZ8Ut6ZPwAAAD9HCQAAAAAAAAFZAQAAQgAAAE0D2jSgTbM/xR12fFLemT8AAAA/VgkAAAAAAAABWgEAAEIAAAAZY4wxxhizP9kk0b8e0ps/AAAAP5UJAAAAAAAAAVsBAABCAAAAriLxKhKvsj/ZJNG/HtKbPwAAAD+kCQAAAAAAAAFcAQAAQgAAAA9CCCGEELI/7SssA+vFnT8AAAA/pAkAAAAAAAABXQEAAEIAAAA8wdETHD2xP3ev2STRv54/AAAAP7QJAAAAAAAAAV4BAABCAAAAnuDoCY6esD9GWxq0zlmgPwAAAD+0CQAAAAAAAAFfAQAAQgAAAAAAAAAAALA/Ch3xxMHWoD8AAAA/xAkAAAAAAAABYAEAAEIAAAAsf8nylyyvP5Sgnuan0KE/AAAAP8QJAAAAAAAAAWEBAABCAAAA8L333nvvrT8eJEwIjsqiPwAAAD/TCQAAAAAAAAFiAQAAQgAAAIZ9XNjHha0/HiRMCI7Koj8AAAA/4wkAAAAAAAABYwEAAEIAAAAcPcHRExytP2xp0DpnQaQ/AAAAP+MJAAAAAAAAAWQBAABCAAAAsPwly1+yrD9sadA6Z0GkPwAAAD/zCQAAAAAAAAFlAQAAQgAAAEa8isSrSKw/MiunS1q+pD8AAAA/8wkAAAAAAAABZgEAAEIAAABGvIrEq0isP/bsfVxNO6U/AAAAPwIKAAAAAAAAAWcBAABCAAAARryKxKtIrD+8rlRtQLilPwAAAD8CCgAAAAAAAAFoAQAAQgAAAN5777333qs/gHArfjM1pj8AAAA/EgoAAAAAAAABaQEAAEIAAADee++9996rPwr02J8ZL6c/AAAAPyEKAAAAAAAAAWoBAABCAAAAdDtUt0N1qz/Ota+wDKynPwAAAD8hCgAAAAAAAAFrAQAAQgAAAHQ7VLdDdas/Wjld0vKlqD8AAAA/MQoAAAAAAAABbAEAAEIAAAAK+7iwjwurP+K8CvTYn6k/AAAAPzEKAAAAAAAAAW0BAABCAAAAoLodqtuhqj9sQLgVv5mqPwAAAD9BCgAAAAAAAAFuAQAAQgAAADZ6gqMnOKo/9sNlN6WTqz8AAAA/QQoAAAAAAAABbwEAAEIAAADOOeecc86pP0YJ6ml+Cq0/AAAAP1AKAAAAAAAAAXABAABCAAAAZPlLlr9kqT/QjJeLZASuPwAAAD9QCgAAAAAAAAFxAQAAQgAAAGT5S5a/ZKk/HtIbvj17rz8AAAA/YAoAAAAAAAABcgEAAEIAAAD6uLCPC/uoP9Sq5O+ROrA/AAAAP2AKAAAAAAAAAXMBAABCAAAA+riwjwv7qD+YbLsAhbewPwAAAD9wCgAAAAAAAAF0AQAAQgAAAPq4sI8L+6g/XS6SEXg0sT8AAAA/cAoAAAAAAAABdQEAAEIAAAD6uLCPC/uoPyPwaCJrsbE/AAAAP38KAAAAAAAAAXYBAABCAAAA+riwjwv7qD/osT8zXi6yPwAAAD9/CgAAAAAAAAF3AQAAQgAAAPq4sI8L+6g/j9SBzMrpsj8AAAA/jwoAAAAAAAABeAEAAEIAAAA2eoKjJziqP1SWWN29ZrM/AAAAP48KAAAAAAAAAXkBAABCAAAACvu4sI8Lqz/7uJp2KiK0PwAAAD+eCgAAAAAAAAF6AQAAQgAAAEa8isSrSKw/o9vcD5fdtD8AAAA/ngoAAAAAAAABewEAAEIAAACGfVzYx4WtPy1fijF917U/AAAAP54KAAAAAAAAAXwBAABCAAAALH/J8pcsrz/UgczK6ZK2PwAAAD+eCgAAAAAAAAF9AQAAQgAAAGlAmwa0abA/XQV67M+Mtz8AAAA/rgoAAAAAAAABfgEAAEIAAAAIIYQQQgixP+iIJw62hrg/AAAAP64KAAAAAAAAAX8BAABCAAAAD0IIIYQQsj9xDNUvnIC5PwAAAD+9CgAAAAAAAAGAAQAAQgAAABljjDHGGLM/+4+CUYJ6uj8AAAA/zQoAAAAAAAABgQEAAEIAAAAhhBBCCCG0P2h0m/vhsrs/AAAAP80KAAAAAAAAAYIBAABCAAAAv2T5S5a/tD/y90gdyKy8PwAAAD/NCgAAAAAAAAGDAQAAQgAAAJLlL1n+krU/mhqLtjRovT8AAAA/3QoAAAAAAAABhAEAAEIAAAD8Jctfsvy1P0A9zU+hI74/AAAAP90KAAAAAAAAAYUBAABCAAAAmga0aUCbtj/oXw/pDd++PwAAAD/sCgAAAAAAAAGGAQAAQgAAAG6H6naobrc/cuO8CvTYvz8AAAA//AoAAAAAAAABhwEAAEIAAAAMaNOANg24P5vSyY3zKsA/AAAAP/wKAAAAAAAAAYgBAABCAAAArEi8isSruD9glKCe5qfAPwAAAD/8CgAAAAAAAAGJAQAAQgAAAEoppZRSSrk/QvULJ2DmwD8AAAA/CwsAAAAAAAABigEAAEIAAADoCY6e4Oi5Pwe34jdTY8E/AAAAPwsLAAAAAAAAAYsBAABCAAAAUkoppZRSuj/rF07AzKHBPwAAAD8bCwAAAAAAAAGMAQAAQgAAACTLX7L8Jbs/PinvDIP/wT8AAAA/GwsAAAAAAAABjQEAAEIAAADEq0i8isS7PyCKWpX8PcI/AAAAPysLAAAAAAAAAY4BAABCAAAALuzjwj4uvD90m/vhspvCPwAAAD86CwAAAAAAAAGPAQAAQgAAADQNaNOANr0/x6ycLmn5wj8AAAA/OgsAAAAAAAABkAEAAEIAAACeTQPaNKC9P6oNCLfiN8M/AAAAP0oLAAAAAAAAAZEBAABCAAAAPi7s48I+vj+NbnM/XHbDPwAAAD9KCwAAAAAAAAGSAQAAQgAAAN4O1e1Q3b4/4H8UjBLUwz8AAAA/WgsAAAAAAAABkwEAAEIAAABGT3D0BEe/P8LgfxSMEsQ/AAAAP1oLAAAAAAAAAZQBAABCAAAA5C9Z/pLlvz+lQeucBVHEPwAAAD9pCwAAAAAAAAGVAQAAQgAAAEIIIYQQQsA/+VKM6buuxD8AAAA/eQsAAAAAAAABlgEAAEIAAACrSLyKxKvAP9uz93E17cQ/AAAAP4gLAAAAAAAAAZcBAABCAAAAxhhjjDHGwD9NZC02cgzFPwAAAD+ICwAAAAAAAAGYAQAAQgAAAPq4sI8L+8A/L8WYvutKxT8AAAA/mAsAAAAAAAABmQEAAEIAAAA3eoKjJzjCP/SGb8/ex8U/AAAAP7cLAAAAAAAAAZoBAABCAAAAobodqtuhwj9lN6WTG+fFPwAAAD+3CwAAAAAAAAGbAQAAQgAAANZaa6211sI/R5gQHJUlxj8AAAA/xwsAAAAAAAABnAEAAEIAAAAly1+y/CXDP0eYEByVJcY/AAAAP8cLAAAAAAAAAZ0BAABCAAAAdTtUt0N1wz+5SEbg0UTGPwAAAD/XCwAAAAAAAAGeAQAAQgAAAI8L+7iwj8M/Kvl7pA5kxj8AAAA/1wsAAAAAAAABnwEAAEIAAACq26G6HarDPyr5e6QOZMY/AAAAP+YLAAAAAAAAAaABAABCAAAA33vvvffewz8q+XukDmTGPwAAAD/mCwAAAAAAAAGhAQAAQgAAAN9777333sM/m6mxaEuDxj8AAAA/kgwAAAAAAAABogEAAEIAAADfe++9997DPw1a5yyIosY/AAAAP+gMAAAAAAAAAaMBAABCAAAA33vvvffewz9+Ch3xxMHGPwAAAD/3DAAAAAAAAAGkAQAAQgAAAN9777333sM/77pStQHhxj8AAAA/Bw0AAAAAAAABpQEAAEIAAADfe++9997DP2BriHk+AMc/AAAAPwcNAAAAAAAAAaYBAABCAAAA+UuWv2T5wz9ga4h5PgDHPwAAAD8XDQAAAAAAAAGnAQAAQgAAAPlLlr9k+cM/0hu+PXsfxz8AAAA/Fw0AAAAAAAABqAEAAEIAAAD5S5a/ZPnDP0PM8wG4Psc/AAAAPyYNAAAAAAAAAakBAABCAAAAExw9wdETxD8lLV+KMX3HPwAAAD82DQAAAAAAAAGqAQAAQgAAAC7s48I+LsQ/JS1fijF9xz8AAAA/Rg0AAAAAAAABqwEAAEIAAAAu7OPCPi7EPweOyhKru8c/AAAAP0YNAAAAAAAAAawBAABCAAAASLyKxKtIxD95PgDX59rHPwAAAD9lDQAAAAAAAAGtAQAAQgAAAEi8isSrSMQ/6u41myT6xz8AAAA/ZQ0AAAAAAAABrgEAAEIAAABIvIrEq0jEP1ufa19hGcg/AAAAP2UNAAAAAAAAAa8BAABCAAAASLyKxKtIxD/NT6EjnjjIPwAAAD90DQAAAAAAAAGwAQAAQgAAAGOMMcYYY8Q/zU+hI544yD8AAAA/hA0AAAAAAAABsQEAAEIAAABjjDHGGGPEPz4A1+faV8g/AAAAP4QNAAAAAAAAAbIBAABCAAAAfVzYx4V9xD8+ANfn2lfIPwAAAD+jDQAAAAAAAAGzAQAAQgAAAH1c2MeFfcQ/zU+hI544yD8AAAA/nQ4AAAAAAAABtAEAAEIAAADuvffee+/nP0nLl2JM39U/AAAAPwAAAAAAAAAAAbUBAABCAAAA7r333nvv5z+Co7LE6u7VPwAAAD99AAAAAAAAAAG2AQAAQgAAAOgJjp7g6Oc/gqOyxOru1T8AAAA/fQAAAAAAAAABtwEAAEIAAADoCY6e4OjnP7p7zSaJ/tU/AAAAP4wAAAAAAAAAAbgBAABCAAAA26G6Harb5z/zU+iIJw7WPwAAAD+cAAAAAAAAAAG5AQAAQgAAAM4555xzzuc/ZAQeTWQt1j8AAAA/nAAAAAAAAAABugEAAEIAAADA0RMcPcHnP2QEHk1kLdY/AAAAP6wAAAAAAAAAAbsBAABCAAAAs2lAmwa05z/VtFMRoUzWPwAAAD+sAAAAAAAAAAG8AQAAQgAAAJ9NA9o0oOc/1bRTEaFM1j8AAAA/uwAAAAAAAAABvQEAAEIAAACZmZmZmZnnPw2NbnM/XNY/AAAAP7sAAAAAAAAAAb4BAABCAAAAkuUvWf6S5z9HZYnV3WvWPwAAAD/LAAAAAAAAAAG/AQAAQgAAAH7J8pcsf+c/fz2kN3x71j8AAAA/ywAAAAAAAAABwAEAAEIAAAB3FYlXkXjnP389pDd8e9Y/AAAAP9oAAAAAAAAAAcEBAABCAAAAaq211lpr5z+4Fb+ZGovWPwAAAD/qAAAAAAAAAAHCAQAAQgAAAGT5S5a/ZOc/8e3Z+7ia1j8AAAA/6gAAAAAAAAABwwEAAEIAAABQ3Q7V7VDnP/Ht2fu4mtY/AAAAP+oAAAAAAAAAAcQBAABCAAAAQnU7VLdD5z9ing/A9bnWPwAAAD/6AAAAAAAAAAHFAQAAQgAAADUNaNOANuc/Yp4PwPW51j8AAAA/CQEAAAAAAAABxgEAAEIAAAAvWf6S5S/nP5p2KiKUydY/AAAAPwkBAAAAAAAAAccBAABCAAAAIvEqEq8i5z+adioilMnWPwAAAD8JAQAAAAAAAAHIAQAAQgAAABs9wdETHOc/mnYqIpTJ1j8AAAA/GQEAAAAAAAAByQEAAEIAAAAViVeReBXnP9NORYQy2dY/AAAAPxkBAAAAAAAAAcoBAABCAAAADtXtUN0O5z8MJ2Dm0OjWPwAAAD8pAQAAAAAAAAHLAQAAQgAAAAghhBBCCOc/DCdg5tDo1j8AAAA/OAEAAAAAAAABzAEAAEIAAAD5uLCPC/vmPwwnYObQ6NY/AAAAPzgBAAAAAAAAAc0BAABCAAAA8wRHT3D05j8MJ2Dm0OjWPwAAAD9IAQAAAAAAAAHOAQAAQgAAAOxQ3Q7V7eY/RP96SG/41j8AAAA/SAEAAAAAAAABzwEAAEIAAADmnHPOOefmP0T/ekhv+NY/AAAAP1cBAAAAAAAAAdABAABCAAAA2TSgTQPa5j9815WqDQjXPwAAAD9XAQAAAAAAAAHRAQAAQgAAAMzMzMzMzOY/fNeVqg0I1z8AAAA/VwEAAAAAAAAB0gEAAEIAAADEGGOMMcbmP7avsAysF9c/AAAAP2cBAAAAAAAAAdMBAABCAAAAsfwly1+y5j+2r7AMrBfXPwAAAD93AQAAAAAAAAHUAQAAQgAAAKpIvIrEq+Y/7ofLbkon1z8AAAA/dwEAAAAAAAAB1QEAAEIAAACklFJKKaXmPyZg5tDoNtc/AAAAP4YBAAAAAAAAAdYBAABCAAAAlyx/yfKX5j8mYObQ6DbXPwAAAD+GAQAAAAAAAAHXAQAAQgAAAIrEq0i8iuY/mBAclSVW1z8AAAA/lgEAAAAAAAAB2AEAAEIAAACDEEIIIYTmP5gQHJUlVtc/AAAAP5YBAAAAAAAAAdkBAABCAAAAdahuh+p25j/Q6Db3w2XXPwAAAD+mAQAAAAAAAAHaAQAAQgAAAGhAmwa0aeY/0Og298Nl1z8AAAA/pgEAAAAAAAAB2wEAAEIAAABb2MeFfVzmPwnBUVliddc/AAAAP7UBAAAAAAAAAdwBAABCAAAAVSReReJV5j8JwVFZYnXXPwAAAD+1AQAAAAAAAAHdAQAAQgAAAE5w9ARHT+Y/CcFRWWJ11z8AAAA/xQEAAAAAAAAB3gEAAEIAAABBCCGEEELmPwnBUVliddc/AAAAP8UBAAAAAAAAAd8BAABCAAAAO1S3Q3U75j8JwVFZYnXXPwAAAD/UAQAAAAAAAAHgAQAAQgAAAC3s48I+LuY/CcFRWWJ11z8AAAA/1AEAAAAAAAAB4QEAAEIAAAAghBBCCCHmPwnBUVliddc/AAAAP+QBAAAAAAAAAeIBAABCAAAADGjTgDYN5j8JwVFZYnXXPwAAAD/kAQAAAAAAAAHjAQAAQgAAAAa0aUCbBuY/CcFRWWJ11z8AAAA/9AEAAAAAAAAB5AEAAEIAAAD5S5a/ZPnlPwnBUVliddc/AAAAP/QBAAAAAAAAAeUBAABCAAAA5C9Z/pLl5T8JwVFZYnXXPwAAAD8DAgAAAAAAAAHmAQAAQgAAANfHhX1c2OU/CcFRWWJ11z8AAAA/AwIAAAAAAAAB5wEAAEIAAADEq0i8isTlPwnBUVliddc/AAAAPxMCAAAAAAAAAegBAABCAAAAr48L+7iw5T8JwVFZYnXXPwAAAD8TAgAAAAAAAAHpAQAAQgAAAJW/ZPlLluU/CcFRWWJ11z8AAAA/IwIAAAAAAAAB6gEAAEIAAAB777333nvlPwnBUVliddc/AAAAPyMCAAAAAAAAAesBAABCAAAAYB8X9nFh5T8JwVFZYnXXPwAAAD8yAgAAAAAAAAHsAQAAQgAAAEZPcPQER+U/CcFRWWJ11z8AAAA/MgIAAAAAAAAB7QEAAEIAAAAzMzMzMzPlPwnBUVliddc/AAAAP0ICAAAAAAAAAe4BAABCAAAAGGOMMcYY5T8JwVFZYnXXPwAAAD9CAgAAAAAAAAHvAQAAQgAAAARHT3D0BOU/CcFRWWJ11z8AAAA/UQIAAAAAAAAB8AEAAEIAAADxKhKvIvHkPwnBUVliddc/AAAAP1ECAAAAAAAAAfEBAABCAAAA3A7V7VDd5D8JwVFZYnXXPwAAAD9hAgAAAAAAAAHyAQAAQgAAAMjylyx/yeQ/CcFRWWJ11z8AAAA/YQIAAAAAAAAB8wEAAEIAAAC11lprrbXkPwnBUVliddc/AAAAP3ECAAAAAAAAAfQBAABCAAAAoLodqtuh5D8JwVFZYnXXPwAAAD9xAgAAAAAAAAH1AQAAQgAAAI2e4OgJjuQ/CcFRWWJ11z8AAAA/gAIAAAAAAAAB9gEAAEIAAABzzjnnnHPkPwnBUVliddc/AAAAP4ACAAAAAAAAAfcBAABCAAAAWP6S5S9Z5D/Q6Db3w2XXPwAAAD+QAgAAAAAAAAH4AQAAQgAAADd6gqMnOOQ/0Og298Nl1z8AAAA/oAIAAAAAAAAB+QEAAEIAAAAPQgghhBDkP9DoNvfDZdc/AAAAP6ACAAAAAAAAAfoBAABCAAAA77333nvv4z/Q6Db3w2XXPwAAAD+gAgAAAAAAAAH7AQAAQgAAAMeFfVzYx+M/0Og298Nl1z8AAAA/rwIAAAAAAAAB/AEAAEIAAACS5S9Z/pLjP9DoNvfDZdc/AAAAP78CAAAAAAAAAf0BAABCAAAAcWEfF/Zx4z/Q6Db3w2XXPwAAAD+/AgAAAAAAAAH+AQAAQgAAAEN1O1S3Q+M/0Og298Nl1z8AAAA/zgIAAAAAAAAB/wEAAEIAAAAUiVeReBXjP5gQHJUlVtc/AAAAP84CAAAAAAAAAQACAABCAAAA+riwjwv74j+YEByVJVbXPwAAAD/eAgAAAAAAAAEBAgAAQgAAAMzMzMzMzOI/mBAclSVW1z8AAAA/3gIAAAAAAAABAgIAAEIAAACy/CXLX7LiP5gQHJUlVtc/AAAAP+4CAAAAAAAAAQMCAABCAAAAkHgViVeR4j+YEByVJVbXPwAAAD/uAgAAAAAAAAEEAgAAQgAAAGlAmwa0aeI/XzgBM4dG1z8AAAA//QIAAAAAAAABBQIAAEIAAABHvIrEq0jiP184ATOHRtc/AAAAP/0CAAAAAAAAAQYCAABCAAAALezjwj4u4j9fOAEzh0bXPwAAAD8NAwAAAAAAAAEHAgAAQgAAABrQpgFtGuI/XzgBM4dG1z8AAAA/DQMAAAAAAAABCAIAAEIAAAD////////hP184ATOHRtc/AAAAPx0DAAAAAAAAAQkCAABCAAAA5S9Z/pLl4T9fOAEzh0bXPwAAAD8dAwAAAAAAAAEKAgAAQgAAAMSrSLyKxOE/XzgBM4dG1z8AAAA/LAMAAAAAAAABCwIAAEIAAACjJzh6gqPhP184ATOHRtc/AAAAPywDAAAAAAAAAQwCAABCAAAAgqMnOHqC4T9fOAEzh0bXPwAAAD88AwAAAAAAAAENAgAAQgAAAFprrbXWWuE/XzgBM4dG1z8AAAA/PAMAAAAAAAABDgIAAEIAAAArf8nylyzhP184ATOHRtc/AAAAP0sDAAAAAAAAAQ8CAABCAAAAEa8i8SoS4T9fOAEzh0bXPwAAAD9bAwAAAAAAAAEQAgAAQgAAAOPCPi7s4+A/XzgBM4dG1z8AAAA/WwMAAAAAAAABEQIAAEIAAADCPi7s48LgP5gQHJUlVtc/AAAAP1sDAAAAAAAAARICAABCAAAAlFJKKaWU4D+YEByVJVbXPwAAAD9rAwAAAAAAAAETAgAAQgAAAHPOOeecc+A/mBAclSVW1z8AAAA/awMAAAAAAAABFAIAAEIAAABY/pLlL1ngP5gQHJUlVtc/AAAAP3cDAAAAAAAAARUCAABCAAAAN3qCoyc44D/Q6Db3w2XXPwAAAD93AwAAAAAAAAEWAgAAQgAAABb2cWEfF+A/0Og298Nl1z8AAAA/hwMAAAAAAAABFwIAAEIAAAD4S5a/ZPnfP9DoNvfDZdc/AAAAP4cDAAAAAAAAARgCAABCAAAAxKtIvIrE3z/Q6Db3w2XXPwAAAD+XAwAAAAAAAAEZAgAAQgAAAJxzzjnnnN8/0Og298Nl1z8AAAA/lwMAAAAAAAABGgIAAEIAAAB0O1S3Q3XfPwnBUVliddc/AAAAP6YDAAAAAAAAARsCAABCAAAATAPaNKBN3z8JwVFZYnXXPwAAAD+mAwAAAAAAAAEcAgAAQgAAABhjjDHGGN8/CcFRWWJ11z8AAAA/tgMAAAAAAAABHQIAAEIAAADwKhKvIvHePwnBUVliddc/AAAAP7YDAAAAAAAAAR4CAABCAAAAyPKXLH/J3j8JwVFZYnXXPwAAAD/FAwAAAAAAAAEfAgAAQgAAAJRSSimllN4/CcFRWWJ11z8AAAA/xQMAAAAAAAABIAIAAEIAAABQSimllFLePwnBUVliddc/AAAAP9UDAAAAAAAAASECAABCAAAAAto0oE0D3j8JwVFZYnXXPwAAAD/VAwAAAAAAAAEiAgAAQgAAAMDRExw9wd0/CcFRWWJ11z8AAAA/5QMAAAAAAAABIwIAAEIAAAB+yfKXLH/dPwnBUVliddc/AAAAP/QDAAAAAAAAASQCAABCAAAALln+kuUv3T8JwVFZYnXXPwAAAD/0AwAAAAAAAAElAgAAQgAAAPq4sI8L+9w/CcFRWWJ11z8AAAA/BAQAAAAAAAABJgIAAEIAAAC4sI8L+7jcPwnBUVliddc/AAAAPwQEAAAAAAAAAScCAABCAAAAkHgViVeR3D/Q6Db3w2XXPwAAAD8EBAAAAAAAAAEoAgAAQgAAAGhAmwa0adw/mBAclSVW1z8AAAA/FAQAAAAAAAABKQIAAEIAAABOcPQER0/cP184ATOHRtc/AAAAPyMEAAAAAAAAASoCAABCAAAANKBNA9o03D9fOAEzh0bXPwAAAD8jBAAAAAAAAAErAgAAQgAAABrQpgFtGtw/XzgBM4dG1z8AAAA/MwQAAAAAAAABLAIAAEIAAAD+///////bPyZg5tDoNtc/AAAAPzMEAAAAAAAAAS0CAABCAAAA2MeFfVzY2z/uh8tuSifXPwAAAD9CBAAAAAAAAAEuAgAAQgAAALCPC/u4sNs/7ofLbkon1z8AAAA/QgQAAAAAAAABLwIAAEIAAAB877333nvbP7avsAysF9c/AAAAP1IEAAAAAAAAATACAABCAAAARk9w9ARH2z+2r7AMrBfXPwAAAD9SBAAAAAAAAAExAgAAQgAAAOp2qG6H6to/fNeVqg0I1z8AAAA/YgQAAAAAAAABMgIAAEIAAACobofqdqjaP3zXlaoNCNc/AAAAP3EEAAAAAAAAATMCAABCAAAAWP6S5S9Z2j9815WqDQjXPwAAAD9xBAAAAAAAAAE0AgAAQgAAAAiOnuDoCdo/fNeVqg0I1z8AAAA/cQQAAAAAAAABNQIAAEIAAAC6HarbobrZP3zXlaoNCNc/AAAAP4EEAAAAAAAAATYCAABCAAAAeBWJV5F42T9815WqDQjXPwAAAD+BBAAAAAAAAAE3AgAAQgAAAEJ1O1S3Q9k/fNeVqg0I1z8AAAA/kQQAAAAAAAABOAIAAEIAAAAaPcHRExzZP3zXlaoNCNc/AAAAP5EEAAAAAAAAATkCAABCAAAAAG0a0KYB2T9815WqDQjXPwAAAD+gBAAAAAAAAAE6AgAAQgAAAPQER09w9Ng/tq+wDKwX1z8AAAA/oAQAAAAAAAABOwIAAEIAAADmnHPOOefYP7avsAysF9c/AAAAP7AEAAAAAAAAATwCAABCAAAA2DSgTQPa2D+2r7AMrBfXPwAAAD/PBAAAAAAAAAE9AgAAQgAAAMzMzMzMzNg/tq+wDKwX1z8AAAA/3wQAAAAAAAABPgIAAEIAAACy/CXLX7LYP+6Hy25KJ9c/AAAAP98EAAAAAAAAAT8CAABCAAAAisSrSLyK2D/uh8tuSifXPwAAAD/uBAAAAAAAAAFAAgAAQgAAAFQkXkXiVdg/7ofLbkon1z8AAAA/7gQAAAAAAAABQQIAAEIAAAASHD3B0RPYP+6Hy25KJ9c/AAAAP/4EAAAAAAAAAUICAABCAAAAqtuhuh2q1z/uh8tuSifXPwAAAD/+BAAAAAAAAAFDAgAAQgAAAECbBrRpQNc/JmDm0Og21z8AAAA/DgUAAAAAAAABRAIAAEIAAADWWmuttdbWP5gQHJUlVtc/AAAAPw4FAAAAAAAAAUUCAABCAAAAUkoppZRS1j+YEByVJVbXPwAAAD8dBQAAAAAAAAFGAgAAQgAAAOgJjp7g6NU/CcFRWWJ11z8AAAA/HQUAAAAAAAABRwIAAEIAAACYmZmZmZnVPwnBUVliddc/AAAAPy0FAAAAAAAAAUgCAABCAAAAVpF4FYlX1T8JwVFZYnXXPwAAAD88BQAAAAAAAAFJAgAAQgAAAC5Z/pLlL9U/CcFRWWJ11z8AAAA/PAUAAAAAAAABSgIAAEIAAAAi8SoSryLVPwnBUVliddc/AAAAPzwFAAAAAAAAAUsCAABCAAAAFIlXkXgV1T8JwVFZYnXXPwAAAD9MBQAAAAAAAAFMAgAAQgAAAAghhBBCCNU/CcFRWWJ11z8AAAA/XAUAAAAAAAABTQIAAEIAAAD6uLCPC/vUPwnBUVliddc/AAAAP2sFAAAAAAAAAU4CAABCAAAA7FDdDtXt1D8JwVFZYnXXPwAAAD9rBQAAAAAAAAFPAgAAQgAAANKANg1o09Q/CcFRWWJ11z8AAAA/ewUAAAAAAAABUAIAAEIAAAC4sI8L+7jUP9DoNvfDZdc/AAAAP3sFAAAAAAAAAVECAABCAAAAhBBCCCGE1D/Q6Db3w2XXPwAAAD+LBQAAAAAAAAFSAgAAQgAAAE5w9ARHT9Q/0Og298Nl1z8AAAA/iwUAAAAAAAABUwIAAEIAAAAAAAAAAADUP5gQHJUlVtc/AAAAP5oFAAAAAAAAAVQCAABCAAAAsI8L+7iw0z9fOAEzh0bXPwAAAD+aBQAAAAAAAAFVAgAAQgAAAFS3Q3U7VNM/XzgBM4dG1z8AAAA/qgUAAAAAAAABVgIAAEIAAAD43nvvvffSPyZg5tDoNtc/AAAAP6oFAAAAAAAAAVcCAABCAAAAmga0aUCb0j8mYObQ6DbXPwAAAD+5BQAAAAAAAAFYAgAAQgAAAFj+kuUvWdI/7ofLbkon1z8AAAA/uQUAAAAAAAABWQIAAEIAAAD8JctfsvzRP+6Hy25KJ9c/AAAAP8kFAAAAAAAAAVoCAABCAAAAyIV9XNjH0T/uh8tuSifXPwAAAD/JBQAAAAAAAAFbAgAAQgAAAJLlL1n+ktE/7ofLbkon1z8AAAA/2QUAAAAAAAABXAIAAEIAAABcReJVJF7RP+6Hy25KJ9c/AAAAP9kFAAAAAAAAAV0CAABCAAAAQnU7VLdD0T+2r7AMrBfXPwAAAD/oBQAAAAAAAAFeAgAAQgAAABo9wdETHNE/fNeVqg0I1z8AAAA/6AUAAAAAAAABXwIAAEIAAAAAbRrQpgHRP3zXlaoNCNc/AAAAP/gFAAAAAAAAAWACAABCAAAA9ARHT3D00D9815WqDQjXPwAAAD/4BQAAAAAAAAFhAgAAQgAAAMzMzMzMzNA/fNeVqg0I1z8AAAA/CAYAAAAAAAABYgIAAEIAAAB+XNjHhX3QP3zXlaoNCNc/AAAAPxcGAAAAAAAAAWMCAABCAAAAOlS3Q3U70D9815WqDQjXPwAAAD8nBgAAAAAAAAFkAgAAQgAAANfHhX1c2M8/fNeVqg0I1z8AAAA/JwYAAAAAAAABZQIAAEIAAABth+p2qG7PP3zXlaoNCNc/AAAAPzYGAAAAAAAAAWYCAABCAAAAz6YBbRrQzj9815WqDQjXPwAAAD82BgAAAAAAAAFnAgAAQgAAADHGGGOMMc4/tq+wDKwX1z8AAAA/NgYAAAAAAAABaAIAAEIAAADHhX1c2MfNP7avsAysF9c/AAAAP0YGAAAAAAAAAWkCAABCAAAAk+UvWf6SzT+2r7AMrBfXPwAAAD9GBgAAAAAAAAFqAgAAQgAAAF1F4lUkXs0/tq+wDKwX1z8AAAA/VgYAAAAAAAABawIAAEIAAABDdTtUt0PNP7avsAysF9c/AAAAP2UGAAAAAAAAAWwCAABCAAAAKaWUUkopzT/uh8tuSifXPwAAAD+kBgAAAAAAAAFtAgAAQgAAAPMER09w9Mw/7ofLbkon1z8AAAA/pAYAAAAAAAABbgIAAEIAAAC/ZPlLlr/MP+6Hy25KJ9c/AAAAP7MGAAAAAAAAAW8CAABCAAAAb/QER09wzD/uh8tuSifXPwAAAD+zBgAAAAAAAAFwAgAAQgAAAAW0aUCbBsw/7ofLbkon1z8AAAA/wwYAAAAAAAABcQIAAEIAAABNA9o0oE3LP+6Hy25KJ9c/AAAAP8MGAAAAAAAAAXICAABCAAAAriLxKhKvyj/uh8tuSifXPwAAAD/TBgAAAAAAAAFzAgAAQgAAAETiVSReRco/7ofLbkon1z8AAAA/0wYAAAAAAAABdAIAAEIAAACmAW0a0KbJP+6Hy25KJ9c/AAAAP+IGAAAAAAAAAXUCAABCAAAAV5F4FYlXyT/uh8tuSifXPwAAAD/iBgAAAAAAAAF2AgAAQgAAAAghhBBCCMk/7ofLbkon1z8AAAA/8gYAAAAAAAABdwIAAEIAAADTgDYNaNPIP+6Hy25KJ9c/AAAAP/IGAAAAAAAAAXgCAABCAAAAhBBCCCGEyD/uh8tuSifXPwAAAD8CBwAAAAAAAAF5AgAAQgAAAGlAmwa0acg/7ofLbkon1z8AAAA/AgcAAAAAAAABegIAAEIAAABPcPQER0/IP7avsAysF9c/AAAAPxEHAAAAAAAAAXsCAABCAAAANKBNA9o0yD+2r7AMrBfXPwAAAD8hBwAAAAAAAAF8AgAAQgAAABrQpgFtGsg/tq+wDKwX1z8AAAA/IQcAAAAAAAABfQIAAEIAAADlL1n+kuXHP7avsAysF9c/AAAAPzAHAAAAAAAAAX4CAABCAAAAlb9k+UuWxz+2r7AMrBfXPwAAAD9ABwAAAAAAAAF/AgAAQgAAACt/yfKXLMc/tq+wDKwX1z8AAAA/QAcAAAAAAAABgAIAAEIAAACNnuDoCY7GP7avsAysF9c/AAAAP1AHAAAAAAAAAYECAABCAAAAuh2q26G6xT+2r7AMrBfXPwAAAD9QBwAAAAAAAAGCAgAAQgAAAOecc84558Q/tq+wDKwX1z8AAAA/XwcAAAAAAAABgwIAAEIAAAATHD3B0RPEP3zXlaoNCNc/AAAAP18HAAAAAAAAAYQCAABCAAAAP5sGtGlAwz9815WqDQjXPwAAAD9vBwAAAAAAAAGFAgAAQgAAAB2q26G6HcI/DCdg5tDo1j8AAAA/bwcAAAAAAAABhgIAAEIAAABKKaWUUkrBP5p2KiKUydY/AAAAP38HAAAAAAAAAYcCAABCAAAAkXgViVeRwD+adioilMnWPwAAAD9/BwAAAAAAAAGIAgAAQgAAACc4eoKjJ8A/mnYqIpTJ1j8AAAA/jgcAAAAAAAABiQIAAEIAAAB877333nu/P2KeD8D1udY/AAAAP44HAAAAAAAAAYoCAABCAAAAPi7s48I+vj9ing/A9bnWPwAAAD+eBwAAAAAAAAGLAgAAQgAAAGqttdZaa70/Kcb0XVeq1j8AAAA/ngcAAAAAAAABjAIAAEIAAADKzMzMzMy8PynG9F1XqtY/AAAAP54HAAAAAAAAAY0CAABCAAAALuzjwj4uvD8pxvRdV6rWPwAAAD+eBwAAAAAAAAGOAgAAQgAAAI4L+7iwj7s/8e3Z+7ia1j8AAAA/rgcAAAAAAAABjwIAAEIAAADwKhKvIvG6P/Ht2fu4mtY/AAAAP64HAAAAAAAAAZACAABCAAAAHKrboboduj+4Fb+ZGovWPwAAAD++BwAAAAAAAAGRAgAAQgAAAODoCY6e4Lg/uBW/mRqL1j8AAAA/vgcAAAAAAAABkgIAAEIAAADYx4V9XNi3P7gVv5kai9Y/AAAAP80HAAAAAAAAAZMCAABCAAAAZmZmZmZmtj+4Fb+ZGovWPwAAAD/dBwAAAAAAAAGUAgAAQgAAACillFJKKbU/uBW/mRqL1j8AAAA/3QcAAAAAAAABlQIAAEIAAAC3Q3U7VLezP7gVv5kai9Y/AAAAP+0HAAAAAAAAAZYCAABCAAAAROJVJF5Fsj+4Fb+ZGovWPwAAAD/tBwAAAAAAAAGXAgAAQgAAADzB0RMcPbE/uBW/mRqL1j8AAAA//AcAAAAAAAABmAIAAEIAAABpQJsGtGmwP7gVv5kai9Y/AAAAP/wHAAAAAAAAAZkCAABCAAAAlr9k+UuWrz+4Fb+ZGovWPwAAAD8MCAAAAAAAAAGaAgAAQgAAAPC99957760/fz2kN3x71j8AAAA/GwgAAAAAAAABmwIAAEIAAACGfVzYx4WtP389pDd8e9Y/AAAAPxsIAAAAAAAAAZwCAABCAAAAHD3B0RMcrT9/PaQ3fHvWPwAAAD8bCAAAAAAAAAGdAgAAQgAAALD8Jctfsqw/fz2kN3x71j8AAAA/KwgAAAAAAAABngIAAEIAAACw/CXLX7KsP7gVv5kai9Y/AAAAP0oIAAAAAAAAAZ8CAABCAAAARryKxKtIrD+4Fb+ZGovWPwAAAD9aCAAAAAAAAAGgAgAAQgAAAN5777333qs/uBW/mRqL1j8AAAA/aggAAAAAAAABoQIAAEIAAAB0O1S3Q3WrP7gVv5kai9Y/AAAAP2oIAAAAAAAAAaICAABCAAAAoLodqtuhqj+4Fb+ZGovWPwAAAD95CAAAAAAAAAGjAgAAQgAAADZ6gqMnOKo/uBW/mRqL1j8AAAA/eQgAAAAAAAABpAIAAEIAAABk+UuWv2SpP7gVv5kai9Y/AAAAP4kIAAAAAAAAAaUCAABCAAAAJjh6gqMnqD+4Fb+ZGovWPwAAAD+JCAAAAAAAAAGmAgAAQgAAAL733nvvvac/uBW/mRqL1j8AAAA/mAgAAAAAAAABpwIAAEIAAABUt0N1O1SnP7gVv5kai9Y/AAAAP6gIAAAAAAAAAagCAABCAAAA6naobofqpj+4Fb+ZGovWPwAAAD+oCAAAAAAAAAGpAgAAQgAAAIA2DWjTgKY/uBW/mRqL1j8AAAA/qAgAAAAAAAABqgIAAEIAAACutdZaa62lP389pDd8e9Y/AAAAP7gIAAAAAAAAAasCAABCAAAARHU7VLdDpT9/PaQ3fHvWPwAAAD+4CAAAAAAAAAGsAgAAQgAAAHD0BEdPcKQ/fz2kN3x71j8AAAA/xwgAAAAAAAABrQIAAEIAAACcc84555yjPw2NbnM/XNY/AAAAP9cIAAAAAAAAAa4CAABCAAAAyPKXLH/Joj8NjW5zP1zWPwAAAD/XCAAAAAAAAAGvAgAAQgAAAGCy/CXLX6I/DY1ucz9c1j8AAAA/1wgAAAAAAAABsAIAAEIAAAD2cWEfF/ahPw2NbnM/XNY/AAAAP+cIAAAAAAAAAbECAABCAAAAjDHGGGOMoT8NjW5zP1zWPwAAAD/nCAAAAAAAAAGyAgAAQgAAACLxKhKvIqE/DY1ucz9c1j8AAAA/9ggAAAAAAAABswIAAEIAAAC4sI8L+7igP9W0UxGhTNY/AAAAP/YIAAAAAAAAAbQCAABCAAAAuLCPC/u4oD+d3DivAj3WPwAAAD8GCQAAAAAAAAG1AgAAQgAAAE5w9ARHT6A/ndw4rwI91j8AAAA/FQkAAAAAAAABtgIAAEIAAABOcPQER0+gP2QEHk1kLdY/AAAAPyUJAAAAAAAAAbcCAABCAAAATnD0BEdPoD8rLAPrxR3WPwAAAD81CQAAAAAAAAG4AgAAQgAAAE5w9ARHT6A/81PoiCcO1j8AAAA/NQkAAAAAAAABuQIAAEIAAADIX7L8JcufP7p7zSaJ/tU/AAAAP0QJAAAAAAAAAboCAABCAAAA+N577733nj+Co7LE6u7VPwAAAD9ECQAAAAAAAAG7AgAAQgAAAPjee++9954/ScuXYkzf1T8AAAA/VAkAAAAAAAABvAIAAEIAAAD43nvvvfeeP9gaYp4PwNU/AAAAP1QJAAAAAAAAAb0CAABCAAAAJF5F4lUknj+fQkc8cbDVPwAAAD9kCQAAAAAAAAG+AgAAQgAAAFDdDtXtUJ0/Zmos2tKg1T8AAAA/cwkAAAAAAAABvwIAAEIAAAB8XNjHhX2cP2ZqLNrSoNU/AAAAP4MJAAAAAAAAAcACAABCAAAAfFzYx4V9nD8ukhF4NJHVPwAAAD+DCQAAAAAAAAHBAgAAQgAAAHxc2MeFfZw/9rn2FZaB1T8AAAA/kgkAAAAAAAABwgIAAEIAAACs26G6HaqbP7zh27P3cdU/AAAAP6IJAAAAAAAAAcMCAABCAAAArNuhuh2qmz+ECcFRWWLVPwAAAD+0CQAAAAAAAAHEAgAAQgAAANhaa6211po/TDGm77pS1T8AAAA/xAkAAAAAAAABxQIAAEIAAADYWmuttdaaP9qAcCt+M9U/AAAAP8QJAAAAAAAAAcYCAABCAAAAANo0oE0Dmj9p0DpnQRTVPwAAAD/TCQAAAAAAAAHHAgAAQgAAAADaNKBNA5o/v0fqQGbl1D8AAAA/0wkAAAAAAAAByAIAAEIAAAAwWf6S5S+ZPxW/mRqLttQ/AAAAP+MJAAAAAAAAAckCAABCAAAAMFn+kuUvmT9rNkn0r4fUPwAAAD/jCQAAAAAAAAHKAgAAQgAAAFzYx4V9XJg/wq34zdRY1D8AAAA/8wkAAAAAAAABywIAAEIAAABc2MeFfVyYPxglqKf5KdQ/AAAAP/MJAAAAAAAAAcwCAABCAAAAiFeReBWJlz+mdHLjvArUPwAAAD8CCgAAAAAAAAHNAgAAQgAAALTWWmuttZY//OshveHb0z8AAAA/AgoAAAAAAAABzgIAAEIAAAC01lprrbWWP4w77PikvNM/AAAAPxIKAAAAAAAAAc8CAABCAAAADtXtUN0OlT/hspvSyY3TPwAAAD8SCgAAAAAAAAHQAgAAQgAAAA7V7VDdDpU/qdqAcCt+0z8AAAA/IQoAAAAAAAAB0QIAAEIAAAAO1e1Q3Q6VP3ECZg6NbtM/AAAAPyEKAAAAAAAAAdICAABCAAAADtXtUN0OlT//UTBKUE/TPwAAAD8xCgAAAAAAAAHTAgAAQgAAADxUt0N1O5Q/jaH6hRMw0z8AAAA/MQoAAAAAAAAB1AIAAEIAAAA8VLdDdTuUP1XJ3yN1INM/AAAAP0EKAAAAAAAAAdUCAABCAAAAPFS3Q3U7lD8d8cTB1hDTPwAAAD9BCgAAAAAAAAHWAgAAQgAAADxUt0N1O5Q/c2h0m/vh0j8AAAA/UAoAAAAAAAAB1wIAAEIAAAA8VLdDdTuUPwK4Pte+wtI/AAAAP1AKAAAAAAAAAdgCAABCAAAAPFS3Q3U7lD9YL+6w45PSPwAAAD9gCgAAAAAAAAHZAgAAQgAAADxUt0N1O5Q/rqadighl0j8AAAA/YAoAAAAAAAAB2gIAAEIAAAA8VLdDdTuUPwQeTWQtNtI/AAAAP3AKAAAAAAAAAdsCAABCAAAAPFS3Q3U7lD8hveHbs/fRPwAAAD9/CgAAAAAAAAHcAgAAQgAAADxUt0N1O5Q/B4Rb8Zup0T8AAAA/fwoAAAAAAAAB3QIAAEIAAAAO1e1Q3Q6VP7NyuqTlS9E/AAAAP48KAAAAAAAAAd4CAABCAAAA4lUkXkXilT+YOTS6zf3QPwAAAD+PCgAAAAAAAAHfAgAAQgAAAOJVJF5F4pU/fACuz7Wv0D8AAAA/ngoAAAAAAAAB4AIAAEIAAAC01lprrbWWP5qfQkc8cdA/AAAAP54KAAAAAAAAAeECAABCAAAAiFeReBWJlz/xFvIgYULQPwAAAD+uCgAAAAAAAAHiAgAAQgAAADBZ/pLlL5k/DraGmOcD0D8AAAA/rgoAAAAAAAAB4wIAAEIAAAAA2jSgTQOaPzgLoqhVyc8/AAAAP74KAAAAAAAAAeQCAABCAAAAfFzYx4V9nD/m+QBcn2vPPwAAAD++CgAAAAAAAAHlAgAAQgAAACReReJVJJ4/BJmV0yUtzz8AAAA/zQoAAAAAAAAB5gIAAEIAAADIX7L8JcufP7CH9IZvz84/AAAAP80KAAAAAAAAAecCAABCAAAAjDHGGGOMoT/MJon+9ZDOPwAAAD/dCgAAAAAAAAHoAgAAQgAAAMjylyx/yaI/6sUddnxSzj8AAAA/3QoAAAAAAAAB6QIAAEIAAACcc84555yjPwdlsu0CFM4/AAAAP+0KAAAAAAAAAeoCAABCAAAARHU7VLdDpT8lBEdlidXNPwAAAD/tCgAAAAAAAAHrAgAAQgAAABb2cWEfF6Y/tFMRoUy2zT8AAAA//AoAAAAAAAAB7AIAAEIAAADqdqhuh+qmP0Oj29wPl80/AAAAP/wKAAAAAAAAAe0CAABCAAAAvvfee++9pz/S8qUY03fNPwAAAD8MCwAAAAAAAAHuAgAAQgAAAPq4sI8L+6g/YEJwVJZYzT8AAAA/DAsAAAAAAAAB7wIAAEIAAAAK+7iwjwurP/CROpBZOc0/AAAAPxsLAAAAAAAAAfACAABCAAAAHD3B0RMcrT/wkTqQWTnNPwAAAD8bCwAAAAAAAAHxAgAAQgAAADSgTQPaNLA/8JE6kFk5zT8AAAA/KwsAAAAAAAAB8gIAAEIAAACmAW0a0KaxP37hBMwcGs0/AAAAPysLAAAAAAAAAfMCAABCAAAAt0N1O1S3sz8MMc8H4PrMPwAAAD87CwAAAAAAAAH0AgAAQgAAAJLlL1n+krU/DDHPB+D6zD8AAAA/OwsAAAAAAAAB9QIAAEIAAACkJzh6gqO3PyrQY39mvMw/AAAAP0oLAAAAAAAAAfYCAABCAAAA6AmOnuDouT8q0GN/ZrzMPwAAAD9KCwAAAAAAAAH3AgAAQgAAAPhLlr9k+bs/uR8uuymdzD8AAAA/WgsAAAAAAAAB+AIAAEIAAAA+Luzjwj6+P7kfLrspncw/AAAAP2oLAAAAAAAAAfkCAABCAAAADWjTgDYNwD+5Hy67KZ3MPwAAAD9qCwAAAAAAAAH6AgAAQgAAAODoCY6e4MA/R2/49ux9zD8AAAA/agsAAAAAAAAB+wIAAEIAAACzaUCbBrTBP0dv+Pbsfcw/AAAAP3kLAAAAAAAAAfwCAABCAAAAhup2qG6Hwj9Hb/j27H3MPwAAAD95CwAAAAAAAAH9AgAAQgAAAD+bBrRpQMM/177CMrBezD8AAAA/iQsAAAAAAAAB/gIAAEIAAAD5S5a/ZPnDP9e+wjKwXsw/AAAAP4kLAAAAAAAAAf8CAABCAAAAzMzMzMzMxD/XvsIysF7MPwAAAD+YCwAAAAAAAAEAAwAAQgAAADYNaNOANsU/177CMrBezD8AAAA/mAsAAAAAAAABAQMAAEIAAAC6HarbobrFP9e+wjKwXsw/AAAAP6gLAAAAAAAAAQIDAABCAAAAcs4555xzxj/XvsIysF7MPwAAAD+oCwAAAAAAAAEDAwAAQgAAACt/yfKXLMc/177CMrBezD8AAAA/uAsAAAAAAAABBAMAAEIAAAAAAAAAAADIP9e+wjKwXsw/AAAAP7gLAAAAAAAAAQUDAABCAAAA04A2DWjTyD/XvsIysF7MPwAAAD/HCwAAAAAAAAEGAwAAQgAAANuhuh2q28k/177CMrBezD8AAAA/xwsAAAAAAAABBwMAAEIAAABNA9o0oE3LP0dv+Pbsfcw/AAAAP9cLAAAAAAAAAQgDAABCAAAAi8SrSLyKzD9Hb/j27H3MPwAAAD/nCwAAAAAAAAEJAwAAQgAAAPsly1+y/M0/R2/49ux9zD8AAAA/5wsAAAAAAAABCgMAAEIAAACHV5F4FYnPP7kfLrspncw/AAAAP/YLAAAAAAAAAQsDAABCAAAAYowxxhhj0D8q0GN/ZrzMPwAAAD/2CwAAAAAAAAEMAwAAQgAAAA7V7VDdDtE/KtBjf2a8zD8AAAA/BgwAAAAAAAABDQMAAEIAAACgTQPaNKDRP5yAmUOj28w/AAAAPwYMAAAAAAAAAQ4DAABCAAAAFvZxYR8X0j8MMc8H4PrMPwAAAD8VDAAAAAAAAAEPAwAAQgAAAHTOOeecc9I/DDHPB+D6zD8AAAA/FQwAAAAAAAABEAMAAEIAAAC21lprrbXSPwwxzwfg+sw/AAAAPyUMAAAAAAAAAREDAABCAAAABEdPcPQE0z8MMc8H4PrMPwAAAD8lDAAAAAAAAAESAwAAQgAAACx/yfKXLNM/DDHPB+D6zD8AAAA/NQwAAAAAAAABEwMAAEIAAABUt0N1O1TTP37hBMwcGs0/AAAAPzUMAAAAAAAAARQDAABCAAAAbofqdqhu0z9+4QTMHBrNPwAAAD9EDAAAAAAAAAEVAwAAQgAAAIhXkXgVidM/fuEEzBwazT8AAAA/RAwAAAAAAAABFgMAAEIAAACiJzh6gqPTP37hBMwcGs0/AAAAP1QMAAAAAAAAARcDAABCAAAAvvfee++90z9+4QTMHBrNPwAAAD9UDAAAAAAAAAEYAwAAQgAAAPKXLH/J8tM/fuEEzBwazT8AAAA/ZAwAAAAAAAABGQMAAEIAAABCCCGEEELUP37hBMwcGs0/AAAAP2QMAAAAAAAAARoDAABCAAAAnuDoCY6e1D9+4QTMHBrNPwAAAD9zDAAAAAAAAAEbAwAAQgAAAOxQ3Q7V7dQ/fuEEzBwazT8AAAA/gwwAAAAAAAABHAMAAEIAAACmAW0a0KbVP/CROpBZOc0/AAAAP4MMAAAAAAAAAR0DAABCAAAAUkoppZRS1j9gQnBUlljNPwAAAD+DDAAAAAAAAAEeAwAAQgAAADIzMzMzM9c/tFMRoUy2zT8AAAA/kgwAAAAAAAABHwMAAEIAAAAghBBCCCHYP5e0fCnG9M0/AAAAP5IMAAAAAAAAASADAABCAAAADtXtUN0O2T/qxR12fFLOPwAAAD+iDAAAAAAAAAEhAwAAQgAAAD4u7OPCPto/Pte+wjKwzj8AAAA/ogwAAAAAAAABIgMAAEIAAAAER09w9ATbPyA4Kkus7s4/AAAAP7IMAAAAAAAAASMDAABCAAAAyl+y/CXL2z+S6F8P6Q3PPwAAAD+yDAAAAAAAAAEkAwAAQgAAAGhAmwa0adw/BJmV0yUtzz8AAAA/wQwAAAAAAAABJQMAAEIAAAAGIYQQQgjdP3RJy5diTM8/AAAAP9EMAAAAAAAAASYDAABCAAAAcGEfF/Zx3T/m+QBcn2vPPwAAAD/RDAAAAAAAAAEnAwAAQgAAAMw555xzzt0/5vkAXJ9rzz8AAAA/0QwAAAAAAAABKAMAAEIAAAAoEq8i8SreP+b5AFyfa88/AAAAP+EMAAAAAAAAASkDAABCAAAAXrL8Jctf3j/m+QBcn2vPPwAAAD/hDAAAAAAAAAEqAwAAQgAAAHiCoyc4et4/5vkAXJ9rzz8AAAA/8AwAAAAAAAABKwMAAEIAAACguh2q26HeP1aqNiDcis8/AAAAP/AMAAAAAAAAASwDAABCAAAAyPKXLH/J3j9WqjYg3IrPPwAAAD8ADQAAAAAAAAEtAwAAQgAAAP6S5S9Z/t4/Vqo2INyKzz8AAAA/Dw0AAAAAAAABLgMAAEIAAABMA9o0oE3fP1aqNiDcis8/AAAAPw8NAAAAAAAAAS8DAABCAAAAnHPOOeec3z9WqjYg3IrPPwAAAD8fDQAAAAAAAAEwAwAAQgAAABBCCCGEEOA/5vkAXJ9rzz8AAAA/Hw0AAAAAAAABMQMAAEIAAABlZmZmZmbgP+b5AFyfa88/AAAAPy8NAAAAAAAAATIDAABCAAAA3A7V7VDd4D/m+QBcn2vPPwAAAD8vDQAAAAAAAAEzAwAAQgAAAGAfF/ZxYeE/dEnLl2JMzz8AAAA/Pg0AAAAAAAABNAMAAEIAAAAFtGlAmwbiP5LoXw/pDc8/AAAAPz4NAAAAAAAAATUDAABCAAAAlix/yfKX4j+S6F8P6Q3PPwAAAD9ODQAAAAAAAAE2AwAAQgAAACmllFJKKeM/kuhfD+kNzz8AAAA/Tg0AAAAAAAABNwMAAEIAAAClAW0a0KbjP5LoXw/pDc8/AAAAP14NAAAAAAAAATgDAABCAAAAFvZxYR8X5D+S6F8P6Q3PPwAAAD9eDQAAAAAAAAE5AwAAQgAAAGsa0KYBbeQ/kuhfD+kNzz8AAAA/bQ0AAAAAAAABOgMAAEIAAADCPi7s48LkP5LoXw/pDc8/AAAAP20NAAAAAAAAATsDAABCAAAAEa8i8SoS5T+S6F8P6Q3PPwAAAD99DQAAAAAAAAE8AwAAQgAAAE0D2jSgTeU/kuhfD+kNzz8AAAA/fQ0AAAAAAAABPQMAAEIAAAB777333nvlPwSZldMlLc8/AAAAP4wNAAAAAAAAAT4DAABCAAAAoic4eoKj5T8EmZXTJS3PPwAAAD+MDQAAAAAAAAE/AwAAQgAAAL333nvvveU/5vkAXJ9rzz8AAAA/nA0AAAAAAAABQAMAAEIAAADkL1n+kuXlP+b5AFyfa88/AAAAP5wNAAAAAAAAAUEDAABCAAAABrRpQJsG5j9WqjYg3IrPPwAAAD+sDQAAAAAAAAFCAwAAQgAAADOgTQPaNOY/OAuiqFXJzz8AAAA/rA0AAAAAAAABQwMAAEIAAABijDHGGGPmP6q712yS6M8/AAAAP7sNAAAAAAAAAUQDAABCAAAApJRSSiml5j8OtoaY5wPQPwAAAD+7DQAAAAAAAAFFAwAAQgAAAOacc8455+Y/Ro6h+oUT0D8AAAA/yw0AAAAAAAABRgMAAEIAAAA1DWjTgDbnP7c+177CMtA/AAAAP8sNAAAAAAAAAUcDAABCAAAAhH1c2MeF5z+3Pte+wjLQPwAAAD/UDQAAAAAAAAFIAwAAQgAAANTtUN0O1ec/tz7XvsIy0D8AAAA/1A0AAAAAAAABSQMAAEIAAAAwxhhjjDHoP/EW8iBhQtA/AAAAP+MNAAAAAAAAAUoDAABCAAAAfzYNaNOA6D/xFvIgYULQPwAAAD/jDQAAAAAAAAFLAwAAQgAAALuKxKtIvOg/8RbyIGFC0D8AAAA/8w0AAAAAAAABTAMAAEIAAAD23nvvvffoP/EW8iBhQtA/AAAAP/MNAAAAAAAAAU0DAABCAAAAJctfsvwl6T/xFvIgYULQPwAAAD8CDgAAAAAAAAFOAwAAQgAAAD+bBrRpQOk/Ke8Mg/9R0D8AAAA/Ag4AAAAAAAABTwMAAEIAAABGT3D0BEfpPynvDIP/UdA/AAAAPxIOAAAAAAAAAVADAABCAAAARk9w9ARH6T9hxyflnWHQPwAAAD9wDgAAAAAAAAFRAwAAQgAAAEZPcPQER+k/mp9CRzxx0D8AAAA/cA4AAAAAAAABUgMAAEIAAABGT3D0BEfpP9N3XanagNA/AAAAP38OAAAAAAAAAVMDAABCAAAARk9w9ARH6T9EKJNtF6DQPwAAAD+PDgAAAAAAAAFUAwAAQgAAAEZPcPQER+k/fACuz7Wv0D8AAAA/jw4AAAAAAAABVQMAAEIAAAA/mwa0aUDpP7XYyDFUv9A/AAAAP58OAAAAAAAAAVYDAABCAAAAOeecc8456T8mif71kN7QPwAAAD+fDgAAAAAAAAFXAwAAQgAAADIzMzMzM+k/YGEZWC/u0D8AAAA/rg4AAAAAAAABWAMAAEIAAAAyMzMzMzPpP5g5NLrN/dA/AAAAP64OAAAAAAAAAVkDAABCAAAAK3/J8pcs6T8J6ml+Ch3RPwAAAD++DgAAAAAAAAFaAwAAQgAAACt/yfKXLOk/epqfQkc80T8AAAA/vg4AAAAAAAABWwMAAEIAAAArf8nylyzpP7NyuqTlS9E/AAAAP84OAAAAAAAAAVwDAABCAAAAJctfsvwl6T8kI/BoImvRPwAAAD/ODgAAAAAAAAFdAwAAQgAAACXLX7L8Jek/zatAj/2Z0T8AAAA/3Q4AAAAAAAABXgMAAEIAAAAly1+y/CXpPz9cdlM6udE/AAAAP90OAAAAAAAAAV8DAABCAAAAJctfsvwl6T+xDKwXd9jRPwAAAD/tDgAAAAAAAAFgAwAAQgAAACXLX7L8Jek/Ib3h27P30T8AAAA/7Q4AAAAAAAABYQMAAEIAAAArf8nylyzpP5NtF6DwFtI/AAAAP/wOAAAAAAAAAWIDAABCAAAAK3/J8pcs6T8EHk1kLTbSPwAAAD/8DgAAAAAAAAFjAwAAQgAAACt/yfKXLOk/rqadighl0j8AAAA/DA8AAAAAAAABZAMAAEIAAAAyMzMzMzPpPyBX005FhNI/AAAAPxwPAAAAAAAAAWUDAABCAAAAOeecc8456T/J3yN1ILPSPwAAAD8cDwAAAAAAAAFmAwAAQgAAAD+bBrRpQOk/OpBZOV3S0j8AAAA/HA8AAAAAAAABZwMAAEIAAAA/mwa0aUDpP6tAj/2Z8dI/AAAAPysPAAAAAAAAAWgDAABCAAAATAPaNKBN6T+NofqFEzDTPwAAAD8rDwAAAAAAAAFpAwAAQgAAAFprrbXWWuk/qdqAcCt+0z8AAAA/Ow8AAAAAAAABagMAAEIAAABhHxf2cWHpP1Nj0ZYGrdM/AAAAP0sPAAAAAAAAAWsDAABCAAAAYR8X9nFh6T/86yG94dvTPwAAAD9LDwAAAAAAAAFsAwAAQgAAAGfTgDYNaOk/pnRy47wK1D8AAAA/Sw8AAAAAAAABbQMAAEIAAABuh+p2qG7pP1D9wgmYOdQ/AAAAP1oPAAAAAAAAAW4DAABCAAAAdDtUt0N16T/6hRMwc2jUPwAAAD9aDwAAAAAAAAFvAwAAQgAAAHvvvffee+k/pA5kVk6X1D8AAAA/ag8AAAAAAAABcAMAAEIAAAB777333nvpP02XtHwpxtQ/AAAAP2oPAAAAAAAAAXEDAABCAAAAe++999576T/3HwWjBPXUPwAAAD95DwAAAAAAAAFyAwAAQgAAAHvvvffee+k/oqhVyd8j1T8AAAA/eQ8AAAAAAAABcwMAAEIAAACBoyc4eoLpP0wxpu+6UtU/AAAAP4kPAAAAAAAAAXQDAABCAAAAgaMnOHqC6T+84duz93HVPwAAAD+JDwAAAAAAAAF1AwAAQgAAAIGjJzh6guk/9rn2FZaB1T8AAAA/mQ8AAAAAAAABdgMAAEIAAACIV5F4FYnpP2ZqLNrSoNU/AAAAP5kPAAAAAAAAAXcDAABCAAAAiFeReBWJ6T/YGmKeD8DVPwAAAD+oDwAAAAAAAAF4AwAAQgAAAIhXkXgViek/EPN8AK7P1T8AAAA/qA8AAAAAAAABeQMAAEIAAACIV5F4FYnpP0nLl2JM39U/AAAAP/APAAAAAAAAAXoDAABCAAAAiFeReBWJ6T+Co7LE6u7VPwAAAD9tEAAAAAAAAAF7AwAAQgAAAIhXkXgViek/unvNJon+1T8AAAA/fBAAAAAAAAABfAMAAEIAAAB777333nvpP/NT6IgnDtY/AAAAP4wQAAAAAAAAAX0DAABCAAAAdDtUt0N16T8rLAPrxR3WPwAAAD+MEAAAAAAAAAF+AwAAQgAAAGfTgDYNaOk/ZAQeTWQt1j8AAAA/nBAAAAAAAAABfwMAAEIAAABUt0N1O1TpP53cOK8CPdY/AAAAP5wQAAAAAAAAAYADAABCAAAAP5sGtGlA6T/VtFMRoUzWPwAAAD+rEAAAAAAAAAGBAwAAQgAAACt/yfKXLOk/1bRTEaFM1j8AAAA/qxAAAAAAAAABggMAAEIAAAAeF/ZxYR/pPw2NbnM/XNY/AAAAP7sQAAAAAAAAAYMDAABCAAAAGGOMMcYY6T8NjW5zP1zWPwAAAD+7EAAAAAAAAAGEAwAAQgAAAAr7uLCPC+k/R2WJ1d1r1j8AAAA/yxAAAAAAAAABhQMAAEIAAAADR09w9ATpP0dlidXda9Y/AAAAP9oQAAAAAAAAAYYDAABCAAAA/ZLlL1n+6D9/PaQ3fHvWPwAAAD/aEAAAAAAAAAGHAwAAQgAAAPbee++99+g/fz2kN3x71j8AAAA/2hAAAAAAAAABiAMAAEIAAAD23nvvvffoP7gVv5kai9Y/AAAAP+oQAAAAAAAAAYkDAABCAAAA6Xaobofq6D+4Fb+ZGovWPwAAAD/5EAAAAAAAAAGKAwAAQgAAAOl2qG6H6ug/8e3Z+7ia1j8AAAA/+RAAAAAAAAABiwMAAEIAAADjwj4u7OPoP/Ht2fu4mtY/AAAAPwkRAAAAAAAAAYwDAABCAAAA3A7V7VDd6D/x7dn7uJrWPwAAAD8ZEQAAAAAAAAGNAwAAQgAAANZaa6211ug/Kcb0XVeq1j8AAAA/GREAAAAAAAABjgMAAEIAAADOpgFtGtDoPynG9F1XqtY/AAAAPygRAAAAAAAAAY8DAABCAAAAwT4u7OPC6D9ing/A9bnWPwAAAD8oEQAAAAAAAAGQAwAAQgAAALTWWmutteg/mnYqIpTJ1j8AAAA/OBEAAAAAAAABkQMAAEIAAACnbofqdqjoP5p2KiKUydY/AAAAPzgRAAAAAAAAAZIDAABCAAAAlFJKKaWU6D+adioilMnWPwAAAD9IEQAAAAAAAAGTAwAAQgAAAH82DWjTgOg/mnYqIpTJ1j8AAAA/SBEAAAAAAAABlAMAAEIAAAByzjnnnHPoP5p2KiKUydY/AAAAP1cRAAAAAAAAAZUDAABCAAAAWP6S5S9Z6D+adioilMnWPwAAAD9XEQAAAAAAAAGWAwAAQgAAAEqWv2T5S+g/mnYqIpTJ1j8AAAA/ZxEAAAAAAAABlwMAAEIAAAA9Luzjwj7oP5p2KiKUydY/AAAAP2cRAAAAAAAAAZgDAABCAAAAN3qCoyc46D+adioilMnWPwAAAD92EQAAAAAAAAGZAwAAQgAAACoSryLxKug/mnYqIpTJ1j8AAAA/dhEAAAAAAAABmgMAAEIAAAAjXkXiVSToP5p2KiKUydY/AAAAP4YRAAAAAAAAAZsDAABCAAAAHarbobod6D+adioilMnWPwAAAD+WEQAAAAAAAAGcAwAAQgAAABb2cWEfF+g/mnYqIpTJ1j8AAAA/lhEAAAAAAAABnQMAAEIAAAAQQgghhBDoP5p2KiKUydY/AAAAP6URAAAAAAAAAZ4DAABCAAAAAto0oE0D6D+adioilMnWPwAAAD+1EQAAAAAAAAGfAwAAQgAAAPsly1+y/Oc/mnYqIpTJ1j8AAAA/xREAAAAAAAABoAMAAEIAAAD1cWEfF/bnP5p2KiKUydY/AAAAP8URAAAAAAAAAaEDAABCAAAA7r333nvv5z+adioilMnWPwAAAD/UEQAAAAAAAAGiAwAAQgAAAOgJjp7g6Oc/mnYqIpTJ1j8AAAA/8xEAAAAAAAABowMAAEIAAADhVSReReLnP5p2KiKUydY/AAAAPwESAAAAAAAAAaQDAABCAAAAIl5F4lUk2j+KWpX8PVLnPwAAAD8AAAAAAAAAAAGlAwAAQgAAADLGGGOMMdo/ilqV/D1S5z8AAAA/PwAAAAAAAAABpgMAAEIAAAA+Luzjwj7aP4palfw9Uuc/AAAAP04AAAAAAAAAAacDAABCAAAAWP6S5S9Z2j+KWpX8PVLnPwAAAD9OAAAAAAAAAAGoAwAAQgAAAI6e4OgJjto/ilqV/D1S5z8AAAA/TgAAAAAAAAABqQMAAEIAAADqdqhuh+raP4palfw9Uuc/AAAAP14AAAAAAAAAAaoDAABCAAAAVLdDdTtU2z+nxqItDVrnPwAAAD9eAAAAAAAAAAGrAwAAQgAAAMpfsvwly9s/p8aiLQ1a5z8AAAA/bgAAAAAAAAABrAMAAEIAAABOcPQER0/cP6fGoi0NWuc/AAAAP30AAAAAAAAAAa0DAABCAAAAxBhjjDHG3D+nxqItDVrnPwAAAD99AAAAAAAAAAGuAwAAQgAAAFaReBWJV90/3569j6tp5z8AAAA/fQAAAAAAAAABrwMAAEIAAADaobodqtvdP9+evY+raec/AAAAP40AAAAAAAAAAbADAABCAAAAlFJKKaWU3j/fnr2Pq2nnPwAAAD+NAAAAAAAAAAGxAwAAQgAAAAr7uLCPC98//ArLwHpx5z8AAAA/nAAAAAAAAAABsgMAAEIAAACcc84555zfP/wKy8B6cec/AAAAP6wAAAAAAAAAAbMDAABCAAAAEEIIIYQQ4D/8CsvAenHnPwAAAD+sAAAAAAAAAAG0AwAAQgAAAF+y/CXLX+A//ArLwHpx5z8AAAA/ygAAAAAAAAABtQMAAEIAAAChuh2q26HgP/wKy8B6cec/AAAAP8oAAAAAAAAAAbYDAABCAAAA3A7V7VDd4D/8CsvAenHnPwAAAD/ZAAAAAAAAAAG3AwAAQgAAABhjjDHGGOE//ArLwHpx5z8AAAA/2QAAAAAAAAABuAMAAEIAAABgHxf2cWHhP/wKy8B6cec/AAAAP+kAAAAAAAAAAbkDAABCAAAAlr9k+UuW4T/fnr2Pq2nnPwAAAD/pAAAAAAAAAAG6AwAAQgAAAMSrSLyKxOE/3569j6tp5z8AAAA/+QAAAAAAAAABuwMAAEIAAADylyx/yfLhP8IysF7cYec/AAAAP/kAAAAAAAAAAbwDAABCAAAAGtCmAW0a4j/CMrBe3GHnPwAAAD8IAQAAAAAAAAG9AwAAQgAAAEe8isSrSOI/wjKwXtxh5z8AAAA/CAEAAAAAAAABvgMAAEIAAABv9ARHT3DiP8IysF7cYec/AAAAPxgBAAAAAAAAAb8DAABCAAAAkHgViVeR4j/CMrBe3GHnPwAAAD8YAQAAAAAAAAHAAwAAQgAAAKWUUkoppeI/wjKwXtxh5z8AAAA/JwEAAAAAAAABwQMAAEIAAAC4sI8L+7jiP8IysF7cYec/AAAAPzcBAAAAAAAAAcIDAABCAAAAxRhjjDHG4j/CMrBe3GHnPwAAAD83AQAAAAAAAAHDAwAAQgAAAMzMzMzMzOI/wjKwXtxh5z8AAAA/NwEAAAAAAAABxAMAAEIAAADaNKBNA9riP8IysF7cYec/AAAAP0cBAAAAAAAAAcUDAABCAAAA4OgJjp7g4j/CMrBe3GHnPwAAAD92AQAAAAAAAAHGAwAAQgAAAO1Q3Q7V7eI/wjKwXtxh5z8AAAA/lQEAAAAAAAABxwMAAEIAAAD6uLCPC/viP8IysF7cYec/AAAAP6QBAAAAAAAAAcgDAABCAAAAAW0a0KYB4z/CMrBe3GHnPwAAAD+kAQAAAAAAAAHJAwAAQgAAAAchhBBCCOM/wjKwXtxh5z8AAAA/tAEAAAAAAAABygMAAEIAAAAO1e1Q3Q7jP6fGoi0NWuc/AAAAP7QBAAAAAAAAAcsDAABCAAAAHD3B0RMc4z+nxqItDVrnPwAAAD/EAQAAAAAAAAHMAwAAQgAAACmllFJKKeM/p8aiLQ1a5z8AAAA/xAEAAAAAAAABzQMAAEIAAAAvWf6S5S/jP6fGoi0NWuc/AAAAP9MBAAAAAAAAAc4DAABCAAAANg1o04A24z+nxqItDVrnPwAAAD/TAQAAAAAAAAHPAwAAQgAAAEN1O1S3Q+M/p8aiLQ1a5z8AAAA/4wEAAAAAAAAB0AMAAEIAAABJKaWUUkrjP6fGoi0NWuc/AAAAP/MBAAAAAAAAAdEDAABCAAAASSmllFJK4z+KWpX8PVLnPwAAAD8hAgAAAAAAAAHSAwAAQgAAAFDdDtXtUOM/ilqV/D1S5z8AAAA/IQIAAAAAAAAB0wMAAEIAAABWkXgViVfjP4palfw9Uuc/AAAAPzECAAAAAAAAAdQDAABCAAAAXkXiVSRe4z+KWpX8PVLnPwAAAD9BAgAAAAAAAAHVAwAAQgAAAGuttdZaa+M/ilqV/D1S5z8AAAA/QQIAAAAAAAAB1gMAAEIAAABxYR8X9nHjP4palfw9Uuc/AAAAP1ACAAAAAAAAAdcDAABCAAAAeBWJV5F44z9u7ofLbkrnPwAAAD9gAgAAAAAAAAHYAwAAQgAAAH7J8pcsf+M/bu6Hy25K5z8AAAA/YAIAAAAAAAAB2QMAAEIAAACLMcYYY4zjP27uh8tuSuc/AAAAP2ACAAAAAAAAAdoDAABCAAAAkuUvWf6S4z9Sgnqan0LnPwAAAD9wAgAAAAAAAAHbAwAAQgAAAEwD2jSgTeE/Fm1p0Dpn4T8AAAA/AAAAAAAAAAAB3AMAAEIAAABTt0N1O1ThPzPZdgEKb+E/AAAAPx8AAAAAAAAAAd0DAABCAAAAYB8X9nFh4T8z2XYBCm/hPwAAAD8vAAAAAAAAAAHeAwAAQgAAAHQ7VLdDdeE/M9l2AQpv4T8AAAA/LwAAAAAAAAAB3wMAAEIAAACPC/u4sI/hPzPZdgEKb+E/AAAAPz8AAAAAAAAAAeADAABCAAAAoyc4eoKj4T8z2XYBCm/hPwAAAD8/AAAAAAAAAAHhAwAAQgAAAL333nvvveE/T0WEMtl24T8AAAA/TgAAAAAAAAAB4gMAAEIAAADRExw9wdHhP09FhDLZduE/AAAAP04AAAAAAAAAAeMDAABCAAAA6+PCPi7s4T9PRYQy2XbhPwAAAD9eAAAAAAAAAAHkAwAAQgAAAAxo04A2DeI/T0WEMtl24T8AAAA/XgAAAAAAAAAB5QMAAEIAAAA0oE0D2jTiP2uxkWOofuE/AAAAP20AAAAAAAAAAeYDAABCAAAAYowxxhhj4j+IHZ+Ud4bhPwAAAD9tAAAAAAAAAAHnAwAAQgAAAJYsf8nyl+I/pImsxUaO4T8AAAA/fQAAAAAAAAAB6AMAAEIAAADaNKBNA9riP8D1ufYVluE/AAAAP30AAAAAAAAAAekDAABCAAAAKaWUUkop4z/A9bn2FZbhPwAAAD+NAAAAAAAAAAHqAwAAQgAAAHgViVeReOM/wPW59hWW4T8AAAA/jQAAAAAAAAAB6wMAAEIAAADHhX1c2MfjP8D1ufYVluE/AAAAP5wAAAAAAAAAAewDAABCAAAAKRKvIvEq5D/dYccn5Z3hPwAAAD+cAAAAAAAAAAHtAwAAQgAAAIA2DWjTgOQ/3WHHJ+Wd4T8AAAA/rAAAAAAAAAAB7gMAAEIAAADjwj4u7OPkP91hxyflneE/AAAAP6wAAAAAAAAAAe8DAABCAAAAQJsGtGlA5T/dYccn5Z3hPwAAAD+8AAAAAAAAAAHwAwAAQgAAAKInOHqCo+U/3WHHJ+Wd4T8AAAA/vAAAAAAAAAAB8QMAAEIAAAD////////lP91hxyflneE/AAAAP8sAAAAAAAAAAfIDAABCAAAAVSReReJV5j/dYccn5Z3hPwAAAD/LAAAAAAAAAAHzAwAAQgAAALH8JctfsuY/3WHHJ+Wd4T8AAAA/2wAAAAAAAAAB9AMAAEIAAAAIIYQQQgjnP91hxyflneE/AAAAP9sAAAAAAAAAAfUDAABCAAAAV5F4FYlX5z/dYccn5Z3hPwAAAD/qAAAAAAAAAAH2AwAAQgAAAJmZmZmZmec/3WHHJ+Wd4T8AAAA/6gAAAAAAAAAB9wMAAEIAAAD1cWEfF/bnP91hxyflneE/AAAAP/oAAAAAAAAAAfgDAABCAAAAN3qCoyc46D/dYccn5Z3hPwAAAD/6AAAAAAAAAAH5AwAAQgAAAIbqdqhuh+g/3WHHJ+Wd4T8AAAA/CgEAAAAAAAAB+gMAAEIAAADWWmuttdboP91hxyflneE/AAAAPwoBAAAAAAAAAfsDAABCAAAAHhf2cWEf6T/dYccn5Z3hPwAAAD8ZAQAAAAAAAAH8AwAAQgAAAGEfF/ZxYek/3WHHJ+Wd4T8AAAA/KQEAAAAAAAAB/QMAAEIAAACjJzh6gqPpP91hxyflneE/AAAAPykBAAAAAAAAAf4DAABCAAAA3nvvvffe6T/dYccn5Z3hPwAAAD85AQAAAAAAAAH/AwAAQgAAABIcPcHRE+o/3WHHJ+Wd4T8AAAA/OQEAAAAAAAABAAQAAEIAAABBCCGEEELqP/nN1Fi0peE/AAAAP0gBAAAAAAAAAQEEAABCAAAAYYwxxhhj6j/5zdRYtKXhPwAAAD9IAQAAAAAAAAECBAAAQgAAAInEq0i8iuo/+c3UWLSl4T8AAAA/WAEAAAAAAAABAwQAAEIAAACd4OgJjp7qP/nN1Fi0peE/AAAAP1gBAAAAAAAAAQQEAABCAAAAsfwly1+y6j/5zdRYtKXhPwAAAD9nAQAAAAAAAAEFBAAAQgAAALiwjwv7uOo/3WHHJ+Wd4T8AAAA/ZwEAAAAAAAABBgQAAEIAAAC+ZPlLlr/qP91hxyflneE/AAAAP3cBAAAAAAAAAQcEAABCAAAAy8zMzMzM6j/dYccn5Z3hPwAAAD93AQAAAAAAAAEIBAAAQgAAANKANg1o0+o/3WHHJ+Wd4T8AAAA/hwEAAAAAAAABCQQAAEIAAADYNKBNA9rqP8D1ufYVluE/AAAAP4cBAAAAAAAAAQoEAABCAAAA3+gJjp7g6j+kiazFRo7hPwAAAD+WAQAAAAAAAAELBAAAQgAAAOWcc8455+o/pImsxUaO4T8AAAA/pgEAAAAAAAABDAQAAEIAAAAAbRrQpgHrP6SJrMVGjuE/AAAAP6YBAAAAAAAAAQ0EAABCAAAAGj3B0RMc6z+kiazFRo7hPwAAAD+mAQAAAAAAAAEOBAAAQgAAADUNaNOANus/pImsxUaO4T8AAAA/tgEAAAAAAAABDwQAAEIAAABcReJVJF7rP6SJrMVGjuE/AAAAP7YBAAAAAAAAARAEAABCAAAAfsnylyx/6z+kiazFRo7hPwAAAD/FAQAAAAAAAAERBAAAQgAAAKUBbRrQpus/pImsxUaO4T8AAAA/xQEAAAAAAAABEgQAAEIAAADA0RMcPcHrP6SJrMVGjuE/AAAAP9UBAAAAAAAAARMEAABCAAAA4VUkXkXi6z+kiazFRo7hPwAAAD/VAQAAAAAAAAEUBAAAQgAAAALaNKBNA+w/pImsxUaO4T8AAAA/5AEAAAAAAAABFQQAAEIAAAAW9nFhHxfsP6SJrMVGjuE/AAAAP+QBAAAAAAAAARYEAABCAAAAI15F4lUk7D/A9bn2FZbhPwAAAD/kAQAAAAAAAAEXBAAAQgAAACkSryLxKuw/wPW59hWW4T8AAAA/5AEAAAAAAAABGAQAAEIAAAAxxhhjjDHsP8D1ufYVluE/AAAAP/QBAAAAAAAAARkEAABCAAAAN3qCoyc47D/A9bn2FZbhPwAAAD9CAgAAAAAAAAEaBAAAQgAAAD4u7OPCPuw/wPW59hWW4T8AAAA/cQIAAAAAAAABGwQAAEIAAABACCGEEELcP2IZWC/usOM/AAAAPwAAAAAAAAAAARwEAABCAAAATnD0BEdP3D9iGVgv7rDjPwAAAD+sAAAAAAAAAAEdBAAAQgAAAFzYx4V9XNw/YhlYL+6w4z8AAAA/vAAAAAAAAAABHgQAAEIAAABoQJsGtGncP2IZWC/usOM/AAAAP7wAAAAAAAAAAR8EAABCAAAAghBCCCGE3D9FrUr+HqnjPwAAAD/LAAAAAAAAAAEgBAAAQgAAALiwjwv7uNw/Ra1K/h6p4z8AAAA/ywAAAAAAAAABIQQAAEIAAAAGIYQQQgjdPw3VL5yAmeM/AAAAP9sAAAAAAAAAASIEAABCAAAAfsnylyx/3T8N1S+cgJnjPwAAAD/bAAAAAAAAAAEjBAAAQgAAAA5CCCGEEN4/8Ggia7GR4z8AAAA/6wAAAAAAAAABJAQAAEIAAACUUkoppZTeP/BoImuxkeM/AAAAP/oAAAAAAAAAASUEAABCAAAAGGOMMcYY3z+bJPrXQ3rjPwAAAD/6AAAAAAAAAAEmBAAAQgAAALZDdTtUt98/f7jspnRy4z8AAAA/CgEAAAAAAAABJwQAAEIAAAAqEq8i8SrgP3+47KZ0cuM/AAAAPwoBAAAAAAAAASgEAABCAAAAc84555xz4D9jTN91pWrjPwAAAD8KAQAAAAAAAAEpBAAAQgAAAK4i8SoSr+A/Y0zfdaVq4z8AAAA/GQEAAAAAAAABKgQAAEIAAADpdqhuh+rgP0bg0UTWYuM/AAAAPyYBAAAAAAAAASsEAABCAAAAK3/J8pcs4T8qdMQTB1vjPwAAAD82AQAAAAAAAAEsBAAAQgAAAGfTgDYNaOE/KnTEEwdb4z8AAAA/RgEAAAAAAAABLQQAAEIAAACp26G6HarhPw4It+I3U+M/AAAAP0YBAAAAAAAAAS4EAABCAAAA5S9Z/pLl4T8OCLfiN1PjPwAAAD9VAQAAAAAAAAEvBAAAQgAAACCEEEIIIeI/Dgi34jdT4z8AAAA/VQEAAAAAAAABMAQAAEIAAABijDHGGGPiPw4It+I3U+M/AAAAP2UBAAAAAAAAATEEAABCAAAAnuDoCY6e4j8OCLfiN1PjPwAAAD9lAQAAAAAAAAEyBAAAQgAAANo0oE0D2uI/Dgi34jdT4z8AAAA/dQEAAAAAAAABMwQAAEIAAAAcPcHRExzjPw4It+I3U+M/AAAAP3UBAAAAAAAAATQEAABCAAAAQ3U7VLdD4z8OCLfiN1PjPwAAAD+EAQAAAAAAAAE1BAAAQgAAAHFhHxf2ceM/Dgi34jdT4z8AAAA/hAEAAAAAAAABNgQAAEIAAACfTQPaNKDjPw4It+I3U+M/AAAAP5QBAAAAAAAAATcEAABCAAAAzTnnnHPO4z8OCLfiN1PjPwAAAD+UAQAAAAAAAAE4BAAAQgAAAO+999577+M/Dgi34jdT4z8AAAA/owEAAAAAAAABOQQAAEIAAAAPQgghhBDkPw4It+I3U+M/AAAAP6MBAAAAAAAAAToEAABCAAAAMcYYY4wx5D8OCLfiN1PjPwAAAD+zAQAAAAAAAAE7BAAAQgAAAD4u7OPCPuQ/Dgi34jdT4z8AAAA/swEAAAAAAAABPAQAAEIAAABLlr9k+UvkPw4It+I3U+M/AAAAP8MBAAAAAAAAAT0EAABCAAAAUUoppZRS5D/xm6mxaEvjPwAAAD/DAQAAAAAAAAE+BAAAQgAAAFFKKaWUUuQ/1S+cgJlD4z8AAAA/0gEAAAAAAAABPwQAAEIAAABY/pLlL1nkP9UvnICZQ+M/AAAAP9IBAAAAAAAAAUAEAABCAAAAWP6S5S9Z5D+5w45PyjvjPwAAAD8aAwAAAAAAAAFBBAAAQgAAAPC9995779E/BXrsz4yX6z8AAAA/AAAAAAAAAAABQgQAAEIAAAD8JctfsvzRPwV67M+Ml+s/AAAAP5wAAAAAAAAAAUMEAABCAAAACo6e4OgJ0j8FeuzPjJfrPwAAAD+cAAAAAAAAAAFEBAAAQgAAABb2cWEfF9I/BXrsz4yX6z8AAAA/rAAAAAAAAAABRQQAAEIAAAAyxhhjjDHSPwV67M+Ml+s/AAAAP6wAAAAAAAAAAUYEAABCAAAAWP6S5S9Z0j/pDd+evY/rPwAAAD+8AAAAAAAAAAFHBAAAQgAAAKhuh+p2qNI/zaHRbe6H6z8AAAA/ywAAAAAAAAABSAQAAEIAAAD43nvvvffSP82h0W3uh+s/AAAAP8sAAAAAAAAAAUkEAABCAAAAiFeReBWJ0z+wNcQ8H4DrPwAAAD/bAAAAAAAAAAFKBAAAQgAAAAAAAAAAANQ/lcm2C1B46z8AAAA/2wAAAAAAAAABSwQAAEIAAACqSLyKxKvUP3hdqdqAcOs/AAAAP+oAAAAAAAAAAUwEAABCAAAAIvEqEq8i1T9b8ZupsWjrPwAAAD/qAAAAAAAAAAFNBAAAQgAAAKYBbRrQptU/IxmBRxNZ6z8AAAA/+gAAAAAAAAABTgQAAEIAAAAQQgghhBDWP+tAZuV0Ses/AAAAP/oAAAAAAAAAAU8EAABCAAAAeoKjJzh61j/O1Fi0pUHrPwAAAD8KAQAAAAAAAAFQBAAAQgAAANZaa6211tY/sWhLg9Y56z8AAAA/CgEAAAAAAAABUQQAAEIAAAAYY4wxxhjXP5X8PVIHMus/AAAAPxkBAAAAAAAAAVIEAABCAAAAWmuttdZa1z95kDAhOCrrPwAAAD8ZAQAAAAAAAAFTBAAAQgAAAGjTgDYNaNc/eZAwITgq6z8AAAA/KQEAAAAAAAABVAQAAEIAAAB0O1S3Q3XXP1wkI/BoIus/AAAAPykBAAAAAAAAAVUEAABCAAAAgqMnOHqC1z9cJCPwaCLrPwAAAD85AQAAAAAAAAFWBAAAQgAAAHQ7VLdDddc/QLgVv5ka6z8AAAA/UgIAAAAAAAABVwQAAEIAAABo04A2DWjXP0C4Fb+ZGus/AAAAP2ECAAAAAAAAAVgEAABCAAAAqki8isSr3D+vAj32Z8brPwAAAD8AAAAAAAAAAAFZBAAAQgAAAODoCY6e4Nw/k5YvxZi+6z8AAAA/dgcAAAAAAAABWgQAAEIAAAA8wdETHD3dP5OWL8WYvus/AAAAP3YHAAAAAAAAAVsEAABCAAAAsmlAmwa03T+Tli/FmL7rPwAAAD92BwAAAAAAAAFcBAAAQgAAAETiVSReRd4/rwI99mfG6z8AAAA/hgcAAAAAAAABXQQAAEIAAADwKhKvIvHeP68CPfZnxus/AAAAP4YHAAAAAAAAAV4EAABCAAAAtkN1O1S33z+vAj32Z8brPwAAAD+VBwAAAAAAAAFfBAAAQgAAAFJKKaWUUuA/rwI99mfG6z8AAAA/lQcAAAAAAAABYAQAAEIAAADCPi7s48LgP8tuSic3zus/AAAAP6UHAAAAAAAAAWEEAABCAAAARk9w9ARH4T/LbkonN87rPwAAAD+1BwAAAAAAAAFiBAAAQgAAALCPC/u4sOE/y25KJzfO6z8AAAA/tQcAAAAAAAABYwQAAEIAAAAghBBCCCHiP8tuSic3zus/AAAAP7UHAAAAAAAAAWQEAABCAAAAdqhuh+p24j/LbkonN87rPwAAAD/EBwAAAAAAAAFlBAAAQgAAAMUYY4wxxuI/y25KJzfO6z8AAAA/1AcAAAAAAAABZgQAAEIAAAAO1e1Q3Q7jP68CPfZnxus/AAAAP9QHAAAAAAAAAWcEAABCAAAASSmllFJK4z+Tli/FmL7rPwAAAD/jBwAAAAAAAAFoBAAAQgAAAH7J8pcsf+M/dyoilMm26z8AAAA/4wcAAAAAAAABaQQAAEIAAACttdZaa63jP1q+FGP6rus/AAAAP/MHAAAAAAAAAWoEAABCAAAA2qG6Harb4z8+UgcyK6frPwAAAD/zBwAAAAAAAAFrBAAAQgAAAPVxYR8X9uM/Iub5AFyf6z8AAAA/AwgAAAAAAAABbAQAAEIAAAApEq8i8SrkPwV67M+Ml+s/AAAAPwMIAAAAAAAAAW0EAABCAAAAaxrQpgFt5D8FeuzPjJfrPwAAAD8SCAAAAAAAAAFuBAAAQgAAAKduh+p2qOQ/BXrsz4yX6z8AAAA/IggAAAAAAAABbwQAAEIAAADjwj4u7OPkPwV67M+Ml+s/AAAAPyIIAAAAAAAAAXAEAABCAAAAHhf2cWEf5T8i5vkAXJ/rPwAAAD8iCAAAAAAAAAFxBAAAQgAAAECbBrRpQOU/Iub5AFyf6z8AAAA/MggAAAAAAAABcgQAAEIAAABaa6211lrlPyLm+QBcn+s/AAAAPzIIAAAAAAAAAXMEAABCAAAAbYfqdqhu5T8i5vkAXJ/rPwAAAD9BCAAAAAAAAAF0BAAAQgAAAHvvvffee+U/Iub5AFyf6z8AAAA/QQgAAAAAAAABdQQAAEIAAACPC/u4sI/lPyLm+QBcn+s/AAAAP1EIAAAAAAAAAXYEAABCAAAAlb9k+UuW5T8FeuzPjJfrPwAAAD9gCAAAAAAAAAF3BAAAQgAAAJxzzjnnnOU/BXrsz4yX6z8AAAA/YAgAAAAAAAABeAQAAEIAAACiJzh6gqPlP+kN3569j+s/AAAAP3AIAAAAAAAAAXkEAABCAAAAqduhuh2q5T/pDd+evY/rPwAAAD+ACAAAAAAAAAF6BAAAQgAAAK+PC/u4sOU/sDXEPB+A6z8AAAA/gAgAAAAAAAABewQAAEIAAACvjwv7uLDlP5XJtgtQeOs/AAAAP48IAAAAAAAAAXwEAABCAAAAt0N1O1S35T94XanagHDrPwAAAD+PCAAAAAAAAAF9BAAAQgAAAL333nvvveU/eF2p2oBw6z8AAAA/nwgAAAAAAAABfgQAAEIAAADEq0i8isTlP1vxm6mxaOs/AAAAP58IAAAAAAAAAX8EAABCAAAAxKtIvIrE5T9AhY544mDrPwAAAD+vCAAAAAAAAAGABAAAQgAAAMpfsvwly+U/QIWOeOJg6z8AAAA/rwgAAAAAAAABgQQAAEIAAADKX7L8JcvlPyMZgUcTWes/AAAAP74IAAAAAAAAAYIEAABCAAAAUkoppZRS6D9avhRj+q7rPwAAAD8AAAAAAAAAAAGDBAAAQgAAAFJKKaWUUug/PlIHMiun6z8AAAA/IAAAAAAAAAABhAQAAEIAAABY/pLlL1noPz5SBzIrp+s/AAAAP44AAAAAAAAAAYUEAABCAAAAcs4555xz6D8i5vkAXJ/rPwAAAD+OAAAAAAAAAAGGBAAAQgAAAJoGtGlAm+g/BXrsz4yX6z8AAAA/nQAAAAAAAAABhwQAAEIAAADOpgFtGtDoPwV67M+Ml+s/AAAAP50AAAAAAAAAAYgEAABCAAAAA0dPcPQE6T/pDd+evY/rPwAAAD+tAAAAAAAAAAGJBAAAQgAAAFS3Q3U7VOk/zaHRbe6H6z8AAAA/rQAAAAAAAAABigQAAEIAAACp26G6HarpP82h0W3uh+s/AAAAP70AAAAAAAAAAYsEAABCAAAADGjTgDYN6j/NodFt7ofrPwAAAD+9AAAAAAAAAAGMBAAAQgAAAGlAmwa0aeo/zaHRbe6H6z8AAAA/zAAAAAAAAAABjQQAAEIAAAB+yfKXLH/rP7A1xDwfgOs/AAAAP+sAAAAAAAAAAY4EAABCAAAAwNETHD3B6z+VybYLUHjrPwAAAD/rAAAAAAAAAAGPBAAAQgAAAPVxYR8X9us/lcm2C1B46z8AAAA/6wAAAAAAAAABkAQAAEIAAAApEq8i8SrsP3hdqdqAcOs/AAAAP/sAAAAAAAAAAZEEAABCAAAAS5a/ZPlL7D9b8ZupsWjrPwAAAD/7AAAAAAAAAAGSBAAAQgAAAGVmZmZmZuw/W/GbqbFo6z8AAAA/CwEAAAAAAAABkwQAAEIAAAB5gqMnOHrsP1vxm6mxaOs/AAAAPwsBAAAAAAAAAZQEAABCAAAAhup2qG6H7D9AhY544mDrPwAAAD8aAQAAAAAAAAGVBAAAQgAAAJNSSimllOw/QIWOeOJg6z8AAAA/GgEAAAAAAAABlgQAAEIAAACaBrRpQJvsP0CFjnjiYOs/AAAAPyoBAAAAAAAAAZcEAABCAAAAoLodqtuh7D9AhY544mDrPwAAAD9JAQAAAAAAAAGYBAAAQgAAAKduh+p2qOw/QIWOeOJg6z8AAAA/SQEAAAAAAAABmQQAAEIAAACtIvEqEq/sP0CFjnjiYOs/AAAAP1kBAAAAAAAAAZoEAABCAAAAwj4u7OPC7D9AhY544mDrPwAAAD9ZAQAAAAAAAAGbBAAAQgAAAOLCPi7s4+w/QIWOeOJg6z8AAAA/WQEAAAAAAAABnAQAAEIAAAAK+7iwjwvtP0CFjnjiYOs/AAAAP2gBAAAAAAAAAZ0EAABCAAAAOOecc8457T9AhY544mDrPwAAAD9oAQAAAAAAAAGeBAAAQgAAAFlrrbXWWu0/QIWOeOJg6z8AAAA/eAEAAAAAAAABnwQAAEIAAACAoyc4eoLtP0CFjnjiYOs/AAAAP3gBAAAAAAAAAaAEAABCAAAAlb9k+UuW7T9AhY544mDrPwAAAD+IAQAAAAAAAAGhBAAAQgAAAKInOHqCo+0/QIWOeOJg6z8AAAA/iAEAAAAAAAABogQAAEIAAACvjwv7uLDtP0CFjnjiYOs/AAAAP5cBAAAAAAAAAaMEAABCAAAAtkN1O1S37T9AhY544mDrPwAAAD+nAQAAAAAAAAGkBAAAQgAAALz33nvvve0/QIWOeOJg6z8AAAA/pwEAAAAAAAABpQQAAEIAAADEq0i8isTtP0CFjnjiYOs/AAAAP7cBAAAAAAAAAaYEAABCAAAAyl+y/CXL7T9AhY544mDrPwAAAD+3AQAAAAAAAAGnBAAAQgAAANETHD3B0e0/QIWOeOJg6z8AAAA/xgEAAAAAAAABqAQAAEIAAADXx4V9XNjtP0CFjnjiYOs/AAAAP9YBAAAAAAAAAakEAABCAAAA3nvvvffe7T9AhY544mDrPwAAAD/lAQAAAAAAAAGqBAAAQgAAAOQvWf6S5e0/QIWOeOJg6z8AAAA/9QEAAAAAAAABqwQAAEIAAADkL1n+kuXtPyMZgUcTWes/AAAAPwUCAAAAAAAAAawEAABCAAAA6+PCPi7s7T8jGYFHE1nrPwAAAD8UAgAAAAAAAAGtBAAAQgAAAPGXLH/J8u0/IxmBRxNZ6z8AAAA/JAIAAAAAAAABrgQAAEIAAADxlyx/yfLtPwatcxZEUes/AAAAPyQCAAAAAAAAAa8EAABCAAAA+EuWv2T57T8GrXMWRFHrPwAAAD80AgAAAAAAAAGwBAAAQgAAAP7//////+0/60Bm5XRJ6z8AAAA/NAIAAAAAAAABsQQAAEIAAAAGtGlAmwbuP+tAZuV0Ses/AAAAP0MCAAAAAAAAAbIEAABCAAAADGjTgDYN7j/O1Fi0pUHrPwAAAD9TAgAAAAAAAAGzBAAAQgAAABMcPcHRE+4/ztRYtKVB6z8AAAA/YgIAAAAAAAABtAQAAEIAAAAZ0KYBbRruP87UWLSlQes/AAAAP2ICAAAAAAAAAbUEAABCAAAAIIQQQggh7j+xaEuD1jnrPwAAAD9yAgAAAAAAAAG2BAAAQgAAACY4eoKjJ+4/lfw9Ugcy6z8AAAA/cgIAAAAAAAABtwQAAEIAAAAghBBCCCHuP5X8PVIHMus/AAAAPy4DAAAAAAAAAbgEAABCAAAAExw9wdET7j+V/D1SBzLrPwAAAD89AwAAAAAAAAG5BAAAQgAAABMcPcHRE+4/sWhLg9Y56z8AAAA/TQMAAAAAAAABugQAAEIAAAAMaNOANg3uP7FoS4PWOes/AAAAP1wDAAAAAAAAAbsEAABCAAAATJa/ZPlLhj+pA5mV0yXtPwAAAD8AAAAAAAAAAAG8BAAAQgAAAEyWv2T5S4Y/xW+mxqIt7T8AAAA/fQAAAAAAAAABvQQAAEIAAACYmZmZmZmJP8VvpsaiLe0/AAAAP4wAAAAAAAAAAb4EAABCAAAAGtCmAW0akD/Fb6bGoi3tPwAAAD+cAAAAAAAAAAG/BAAAQgAAAGjTgDYNaJM/xW+mxqIt7T8AAAA/nAAAAAAAAAABwAQAAEIAAAAA2jSgTQOaP+Lbs/dxNe0/AAAAP6wAAAAAAAAAAcEEAABCAAAAuLCPC/u4oD/+R8EoQT3tPwAAAD+sAAAAAAAAAAHCBAAAQgAAAAS0aUCbBqQ/GrTOWRBF7T8AAAA/uwAAAAAAAAABwwQAAEIAAAC+9957772nPxq0zlkQRe0/AAAAP8sAAAAAAAAAAcQEAABCAAAACvu4sI8Lqz8atM5ZEEXtPwAAAD/LAAAAAAAAAAHFBAAAQgAAAFj+kuUvWa4/GrTOWRBF7T8AAAA/2wAAAAAAAAABxgQAAEIAAADTgDYNaNOwPxq0zlkQRe0/AAAAP9sAAAAAAAAAAccEAABCAAAA5MI+Luzjsj8atM5ZEEXtPwAAAD/qAAAAAAAAAAHIBAAAQgAAAIrEq0i8irQ/NyDcit9M7T8AAAA/6gAAAAAAAAAByQQAAEIAAABmZmZmZma2Pzcg3IrfTO0/AAAAP/oAAAAAAAAAAcoEAABCAAAAQgghhBBCuD83INyK30ztPwAAAD/6AAAAAAAAAAHLBAAAQgAAAIbqdqhuh7o/NyDcit9M7T8AAAA/CQEAAAAAAAABzAQAAEIAAADKzMzMzMy8Pzcg3IrfTO0/AAAAPwkBAAAAAAAAAc0EAABCAAAARk9w9ARHvz9TjOm7rlTtPwAAAD8ZAQAAAAAAAAHOBAAAQgAAAKtIvIrEq8A/U4zpu65U7T8AAAA/GQEAAAAAAAABzwQAAEIAAADoCY6e4OjBP1OM6buuVO0/AAAAPykBAAAAAAAAAdAEAABCAAAAP5sGtGlAwz9TjOm7rlTtPwAAAD8pAQAAAAAAAAHRBAAAQgAAAAFtGtCmAcU/U4zpu65U7T8AAAA/OAEAAAAAAAAB0gQAAEIAAACnbofqdqjGP1OM6buuVO0/AAAAPzgBAAAAAAAAAdMEAABCAAAACCGEEEIIyT+LZAQeTWTtPwAAAD9IAQAAAAAAAAHUBAAAQgAAAK4i8SoSr8o/i2QEHk1k7T8AAAA/SAEAAAAAAAAB1QQAAEIAAABv9ARHT3DMP4tkBB5NZO0/AAAAP1gBAAAAAAAAAdYEAABCAAAA4VUkXkXizT+LZAQeTWTtPwAAAD9YAQAAAAAAAAHXBAAAQgAAAB0X9nFhH88/i2QEHk1k7T8AAAA/ZwEAAAAAAAAB2AQAAEIAAAAGtGlAmwbQP4tkBB5NZO0/AAAAP2cBAAAAAAAAAdkEAABCAAAAcPQER09w0D+LZAQeTWTtPwAAAD93AQAAAAAAAAHaBAAAQgAAAMzMzMzMzNA/i2QEHk1k7T8AAAA/dwEAAAAAAAAB2wQAAEIAAAAaPcHRExzRP2/49ux9XO0/AAAAP4YBAAAAAAAAAdwEAABCAAAAXEXiVSRe0T9TjOm7rlTtPwAAAD+GAQAAAAAAAAHdBAAAQgAAAK611lprrdE/U4zpu65U7T8AAAA/lgEAAAAAAAAB3gQAAEIAAADiVSReReLRPzcg3IrfTO0/AAAAP5YBAAAAAAAAAd8EAABCAAAAPi7s48I+0j83INyK30ztPwAAAD+mAQAAAAAAAAHgBAAAQgAAAJoGtGlAm9I/GrTOWRBF7T8AAAA/pgEAAAAAAAAB4QQAAEIAAAAER09w9ATTPxq0zlkQRe0/AAAAP7UBAAAAAAAAAeIEAABCAAAAoic4eoKj0z8atM5ZEEXtPwAAAD+1AQAAAAAAAAHjBAAAQgAAAEIIIYQQQtQ/GrTOWRBF7T8AAAA/xQEAAAAAAAAB5AQAAEIAAADsUN0O1e3UPxq0zlkQRe0/AAAAPwYCAAAAAAAAAeUEAABCAAAApgFtGtCm1T8atM5ZEEXtPwAAAD8WAgAAAAAAAAHmBAAAQgAAAGwa0KYBbdY/GrTOWRBF7T8AAAA/FgIAAAAAAAAB5wQAAEIAAAAyMzMzMzPXPxq0zlkQRe0/AAAAPyUCAAAAAAAAAegEAABCAAAAxKtIvIrE1z8atM5ZEEXtPwAAAD8lAgAAAAAAAAHpBAAAQgAAAGKMMcYYY9g//kfBKEE97T8AAAA/NQIAAAAAAAAB6gQAAEIAAADmnHPOOefYP/5HwShBPe0/AAAAP0QCAAAAAAAAAesEAABCAAAAQnU7VLdD2T/i27P3cTXtPwAAAD9EAgAAAAAAAAHsBAAAQgAAAIR9XNjHhdk/xW+mxqIt7T8AAAA/RAIAAAAAAAAB7QQAAEIAAACstdZaa63ZP6kDmZXTJe0/AAAAP1QCAAAAAAAAAe4EAABCAAAA7r333nvv2T+Nl4tkBB7tPwAAAD9kAgAAAAAAAAHvBAAAQgAAAAiOnuDoCdo/cCt+MzUW7T8AAAA/ZAIAAAAAAAAB8AQAAEIAAAAW9nFhHxfaP3ArfjM1Fu0/AAAAP3MCAAAAAAAAAfEEAABCAAAAFvZxYR8X2j9Uv3ACZg7tPwAAAD9zAgAAAAAAAAHyBAAAQgAAACJeReJVJNo/VL9wAmYO7T8AAAA/gwIAAAAAAAAB8wQAAEIAAAA+Luzjwj7aP1S/cAJmDu0/AAAAP4MCAAAAAAAAAfQEAABCAAAAWP6S5S9Z2j9Uv3ACZg7tPwAAAD+TAgAAAAAAAAH1BAAAQgAAAIA2DWjTgNo/OFNj0ZYG7T8AAAA/kwIAAAAAAAAB9gQAAEIAAACobofqdqjaPxvnVaDH/uw/AAAAP6ICAAAAAAAAAfcEAABCAAAA3A7V7VDd2j8b51Wgx/7sPwAAAD+iAgAAAAAAAAH4BAAAQgAAADrnnHPOOds/G+dVoMf+7D8AAAA/sgIAAAAAAAAB+QQAAEIAAACWv2T5S5bbPwB7SG/49uw/AAAAP7ICAAAAAAAAAfoEAABCAAAA5C9Z/pLl2z8Ae0hv+PbsPwAAAD/BAgAAAAAAAAH7BAAAQgAAAFzYx4V9XNw/AHtIb/j27D8AAAA/wQIAAAAAAAAB/AQAAEIAAACQeBWJV5HcPwB7SG/49uw/AAAAP9ECAAAAAAAAAf0EAABCAAAA0oA2DWjT3D8Ae0hv+PbsPwAAAD/RAgAAAAAAAAH+BAAAQgAAAOxQ3Q7V7dw/G+dVoMf+7D8AAAA/4QIAAAAAAAAB/wQAAEIAAAAUiVeReBXdPzhTY9GWBu0/AAAAP/ACAAAAAAAAAQAFAABCAAAALln+kuUv3T84U2PRlgbtPwAAAD/wAgAAAAAAAAEBBQAAQgAAADzB0RMcPd0/OFNj0ZYG7T8AAAA/8AIAAAAAAAABAgUAAEIAAABWkXgViVfdP1S/cAJmDu0/AAAAPwADAAAAAAAAAQMFAABCAAAAZPlLlr9k3T9Uv3ACZg7tPwAAAD8AAwAAAAAAAAEEBQAAQgAAAHBhHxf2cd0/VL9wAmYO7T8AAAA/EAMAAAAAAAABBQUAAEIAAACKMcYYY4zdP1S/cAJmDu0/AAAAPxADAAAAAAAAAQYFAABCAAAAmJmZmZmZ3T9wK34zNRbtPwAAAD8fAwAAAAAAAAEHBQAAQgAAALJpQJsGtN0/cCt+MzUW7T8AAAA/HwMAAAAAAAABCAUAAEIAAADaobodqtvdP3ArfjM1Fu0/AAAAPy8DAAAAAAAAAQkFAABCAAAAAto0oE0D3j9wK34zNRbtPwAAAD8+AwAAAAAAAAEKBQAAQgAAADZ6gqMnON4/cCt+MzUW7T8AAAA/PgMAAAAAAAABCwUAAEIAAAB4gqMnOHreP3ArfjM1Fu0/AAAAP04DAAAAAAAAAQwFAABCAAAAvIrEq0i83j9wK34zNRbtPwAAAD9OAwAAAAAAAAENBQAAQgAAABhjjDHGGN8/cCt+MzUW7T8AAAA/TgMAAAAAAAABDgUAAEIAAABm04A2DWjfP3ArfjM1Fu0/AAAAP14DAAAAAAAAAQ8FAABCAAAAnHPOOeec3z9wK34zNRbtPwAAAD9eAwAAAAAAAAEQBQAAQgAAAN5777333t8/cCt+MzUW7T8AAAA/bQMAAAAAAAABEQUAAEIAAAAD2jSgTQPgP3ArfjM1Fu0/AAAAP20DAAAAAAAAARIFAABCAAAAJF5F4lUk4D84U2PRlgbtPwAAAD99AwAAAAAAAAETBQAAQgAAADd6gqMnOOA/G+dVoMf+7D8AAAA/fQMAAAAAAAABFAUAAEIAAABLlr9k+UvgPxvnVaDH/uw/AAAAP40DAAAAAAAAARUFAABCAAAAX7L8Jctf4D8Ae0hv+PbsPwAAAD+cAwAAAAAAAAEWBQAAQgAAAHPOOeecc+A/xqItDVrn7D8AAAA/nAMAAAAAAAABFwUAAEIAAACG6naobofgP6s2INyK3+w/AAAAP6wDAAAAAAAAARgFAABCAAAAlFJKKaWU4D+rNiDcit/sPwAAAD+sAwAAAAAAAAEZBQAAQgAAAKduh+p2qOA/cV4FeuzP7D8AAAA/uwMAAAAAAAABGgUAAEIAAACuIvEqEq/gP1by90gdyOw/AAAAP7sDAAAAAAAAARsFAABCAAAAu4rEq0i84D85huoXTsDsPwAAAD/LAwAAAAAAAAEcBQAAQgAAAMjylyx/yeA/HBrd5n647D8AAAA/ywMAAAAAAAABHQUAAEIAAADPpgFtGtDgPwGuz7WvsOw/AAAAP9sDAAAAAAAAAR4FAABCAAAA3A7V7VDd4D/I1bRTEaHsPwAAAD/bAwAAAAAAAAEfBQAAQgAAAOl2qG6H6uA/q2mnIkKZ7D8AAAA/6gMAAAAAAAABIAUAAEIAAADwKhKvIvHgP4/9mfFykew/AAAAP+oDAAAAAAAAASEFAABCAAAABEdPcPQE4T9zkYzAo4nsPwAAAD/6AwAAAAAAAAEiBQAAQgAAABGvIvEqEuE/OrlxXgV67D8AAAA/+gMAAAAAAAABIwUAAEIAAAAeF/ZxYR/hPwHhVvxmauw/AAAAPwoEAAAAAAAAASQFAABCAAAAJctfsvwl4T/mdEnLl2LsPwAAAD8KBAAAAAAAAAElBQAAQgAAADnnnHPOOeE/yQg8msha7D8AAAA/GQQAAAAAAAABJgUAAEIAAABTt0N1O1ThP3TEEwdbQ+w/AAAAPxkEAAAAAAAAAScFAABCAAAAZ9OANg1o4T887PikvDPsPwAAAD8ZBAAAAAAAAAEoBQAAQgAAAIKjJzh6guE/H4Drc+0r7D8AAAA/GQQAAAAAAAABKQUAAEIAAACPC/u4sI/hP+en0BFPHOw/AAAAPygEAAAAAAAAASoFAABCAAAAnHPOOeec4T/KO8PgfxTsPwAAAD8oBAAAAAAAAAErBQAAQgAAAKnbobodquE/kmOofuEE7D8AAAA/OAQAAAAAAAABLAUAAEIAAAC3Q3U7VLfhP5JjqH7hBOw/AAAAPzgEAAAAAAAAAS0FAABCAAAAt0N1O1S34T9Zi40cQ/XrPwAAAD9IBAAAAAAAAAEuBQAAQgAAAMSrSLyKxOE/WYuNHEP16z8AAAA/SAQAAAAAAAABLwUAAEIAAADKX7L8JcvhPz0fgOtz7es/AAAAP1cEAAAAAAAAATAFAABCAAAA0RMcPcHR4T89H4Drc+3rPwAAAD+GBAAAAAAAAAExBQAAQgAAANETHD3B0eE/ILNyuqTl6z8AAAA/lgQAAAAAAAABMgUAAEIAAADYx4V9XNjhPyCzcrqk5es/AAAAP5YEAAAAAAAAATMFAABCAAAA2MeFfVzY4T8ER2WJ1d3rPwAAAD+WBAAAAAAAAAE0BQAAQgAAANjHhX1c2OE/6NpXWAbW6z8AAAA/5AQAAAAAAAABNQUAAEIAAADYx4V9XNjhP8tuSic3zus/AAAAP+QEAAAAAAAAATYFAABCAAAA2MeFfVzY4T+vAj32Z8brPwAAAD/0BAAAAAAAAAE3BQAAQgAAANjHhX1c2OE/k5YvxZi+6z8AAAA/9AQAAAAAAAABOAUAAEIAAADYx4V9XNjhP3cqIpTJtus/AAAAPwMFAAAAAAAAATkFAABCAAAA2MeFfVzY4T9avhRj+q7rPwAAAD8DBQAAAAAAAAE6BQAAQgAAANjHhX1c2OE/PlIHMiun6z8AAAA/EwUAAAAAAAABOwUAAEIAAADYx4V9XNjhPyLm+QBcn+s/AAAAPzIFAAAAAAAAATwFAABCAAAA0RMcPcHR4T8i5vkAXJ/rPwAAAD8yBQAAAAAAAAE9BQAAQgAAAMpfsvwly+E/Iub5AFyf6z8AAAA/QgUAAAAAAAABPgUAAEIAAADKX7L8JcvhPwV67M+Ml+s/AAAAP1EFAAAAAAAAAT8FAABCAAAAvffee++94T/pDd+evY/rPwAAAD9RBQAAAAAAAAFABQAAQgAAALCPC/u4sOE/6Q3fnr2P6z8AAAA/YQUAAAAAAAABQQUAAEIAAACWv2T5S5bhP82h0W3uh+s/AAAAP2EFAAAAAAAAAUIFAABCAAAAZ9OANg1o4T+VybYLUHjrPwAAAD9xBQAAAAAAAAFDBQAAQgAAAB4X9nFhH+E/W/GbqbFo6z8AAAA/cQUAAAAAAAABRAUAAEIAAADWWmuttdbgP+tAZuV0Ses/AAAAP4AFAAAAAAAAAUUFAABCAAAAjZ7g6AmO4D+xaEuD1jnrPwAAAD+ABQAAAAAAAAFGBQAAQgAAAFJKKaWUUuA/eZAwITgq6z8AAAA/kAUAAAAAAAABRwUAAEIAAAAdqtuhuh3gP0C4Fb+ZGus/AAAAP5AFAAAAAAAAAUgFAABCAAAAxKtIvIrE3z8I4Ppc+wrrPwAAAD+fBQAAAAAAAAFJBQAAQgAAAHQ7VLdDdd8/COD6XPsK6z8AAAA/nwUAAAAAAAABSgUAAEIAAAAky1+y/CXfP88H4Ppc++o/AAAAP68FAAAAAAAAAUsFAABCAAAAyPKXLH/J3j+zm9LJjfPqPwAAAD+/BQAAAAAAAAFMBQAAQgAAAJRSSimllN4/s5vSyY3z6j8AAAA/vwUAAAAAAAABTQUAAEIAAABqGtCmAW3eP5YvxZi+6+o/AAAAP78FAAAAAAAAAU4FAABCAAAAHKrbobod3j+WL8WYvuvqPwAAAD/OBQAAAAAAAAFPBQAAQgAAAOYJjp7g6N0/esO3Z+/j6j8AAAA/zgUAAAAAAAABUAUAAEIAAACYmZmZmZndP3rDt2fv4+o/AAAAP94FAAAAAAAAAVEFAABCAAAAVpF4FYlX3T9eV6o2INzqPwAAAD/uBQAAAAAAAAFSBQAAQgAAAPq4sI8L+9w/XleqNiDc6j8AAAA/7gUAAAAAAAABUwUAAEIAAACQeBWJV5HcP15XqjYg3Oo/AAAAP+4FAAAAAAAAAVQFAABCAAAAGtCmAW0a3D9eV6o2INzqPwAAAD/9BQAAAAAAAAFVBQAAQgAAAJa/ZPlLlts/XleqNiDc6j8AAAA//QUAAAAAAAABVgUAAEIAAAASryLxKhLbP0HrnAVR1Oo/AAAAPw0GAAAAAAAAAVcFAABCAAAAgDYNaNOA2j9B65wFUdTqPwAAAD8cBgAAAAAAAAFYBQAAQgAAAO69995779k/QeucBVHU6j8AAAA/KAYAAAAAAAABWQUAAEIAAABqrbXWWmvZP0HrnAVR1Oo/AAAAPzgGAAAAAAAAAVoFAABCAAAA9ARHT3D02D9B65wFUdTqPwAAAD84BgAAAAAAAAFbBQAAQgAAAGKMMcYYY9g/QeucBVHU6j8AAAA/SAYAAAAAAAABXAUAAEIAAADee++9997XP0HrnAVR1Oo/AAAAP0gGAAAAAAAAAV0FAABCAAAAdDtUt0N11z9eV6o2INzqPwAAAD9XBgAAAAAAAAFeBQAAQgAAAAr7uLCPC9c/XleqNiDc6j8AAAA/VwYAAAAAAAABXwUAAEIAAACG6naobofWP3rDt2fv4+o/AAAAP2cGAAAAAAAAAWAFAABCAAAA9nFhHxf21T+zm9LJjfPqPwAAAD9nBgAAAAAAAAFhBQAAQgAAAGT5S5a/ZNU/s5vSyY3z6j8AAAA/dwYAAAAAAAABYgUAAEIAAADSgDYNaNPUP88H4Ppc++o/AAAAP3cGAAAAAAAAAWMFAABCAAAATnD0BEdP1D/PB+D6XPvqPwAAAD+GBgAAAAAAAAFkBQAAQgAAAL733nvvvdM/63PtKywD6z8AAAA/hgYAAAAAAAABZQUAAEIAAAAsf8nylyzTP+tz7SssA+s/AAAAP5YGAAAAAAAAAWYFAABCAAAAqG6H6nao0j8I4Ppc+wrrPwAAAD+WBgAAAAAAAAFnBQAAQgAAABb2cWEfF9I/COD6XPsK6z8AAAA/pQYAAAAAAAABaAUAAEIAAAB4FYlXkXjRPwjg+lz7Cus/AAAAP6UGAAAAAAAAAWkFAABCAAAA2DSgTQPa0D8I4Ppc+wrrPwAAAD+1BgAAAAAAAAFqBQAAQgAAADpUt0N1O9A/COD6XPsK6z8AAAA/tQYAAAAAAAABawUAAEIAAABth+p2qG7PPwjg+lz7Cus/AAAAP8UGAAAAAAAAAWwFAABCAAAAMcYYY4wxzj8I4Ppc+wrrPwAAAD/FBgAAAAAAAAFtBQAAQgAAANk0oE0D2sw/COD6XPsK6z8AAAA/1AYAAAAAAAABbgUAAEIAAAC1Q3U7VLfLPwjg+lz7Cus/AAAAP9QGAAAAAAAAAW8FAABCAAAAk1JKKaWUyj8I4Ppc+wrrPwAAAD/kBgAAAAAAAAFwBQAAQgAAAIsxxhhjjMk/COD6XPsK6z8AAAA/5AYAAAAAAAABcQUAAEIAAADTgDYNaNPIPwjg+lz7Cus/AAAAP/QGAAAAAAAAAXIFAABCAAAAGtCmAW0ayD8I4Ppc+wrrPwAAAD/0BgAAAAAAAAFzBQAAQgAAAGAfF/ZxYcc/COD6XPsK6z8AAAA/AwcAAAAAAAABdAUAAEIAAADCPi7s48LGPwjg+lz7Cus/AAAAPwMHAAAAAAAAAXUFAABCAAAACY6e4OgJxj/rc+0rLAPrPwAAAD8TBwAAAAAAAAF2BQAAQgAAAGuttdZaa8U/63PtKywD6z8AAAA/EwcAAAAAAAABdwUAAEIAAADMzMzMzMzEP+tz7SssA+s/AAAAPyIHAAAAAAAAAXgFAABCAAAAExw9wdETxD/rc+0rLAPrPwAAAD8iBwAAAAAAAAF5BQAAQgAAAD+bBrRpQMM/63PtKywD6z8AAAA/MgcAAAAAAAABegUAAEIAAACG6naobofCP+tz7SssA+s/AAAAPzIHAAAAAAAAAXsFAABCAAAAs2lAmwa0wT/rc+0rLAPrPwAAAD9CBwAAAAAAAAF8BQAAQgAAAODoCY6e4MA/63PtKywD6z8AAAA/QgcAAAAAAAABfQUAAEIAAAAnOHqCoyfAP+tz7SssA+s/AAAAP1EHAAAAAAAAAX4FAABCAAAAqG6H6naovj/rc+0rLAPrPwAAAD9RBwAAAAAAAAF/BQAAQgAAADQNaNOANr0/63PtKywD6z8AAAA/YQcAAAAAAAABgAUAAEIAAAAu7OPCPi68Pwjg+lz7Cus/AAAAP2EHAAAAAAAAAYEFAABCAAAA8CoSryLxuj8I4Ppc+wrrPwAAAD9xBwAAAAAAAAGCBQAAQgAAAOgJjp7g6Lk/COD6XPsK6z8AAAA/gAcAAAAAAAABgwUAAEIAAAAUiVeReBW5Pwjg+lz7Cus/AAAAP4AHAAAAAAAAAYQFAABCAAAAQgghhBBCuD8kTAiOyhLrPwAAAD+QBwAAAAAAAAGFBQAAQgAAADrnnHPOObc/JEwIjsoS6z8AAAA/kAcAAAAAAAABhgUAAEIAAAAwxhhjjDG2PyRMCI7KEus/AAAAP58HAAAAAAAAAYcFAABCAAAAXUXiVSRetT8kTAiOyhLrPwAAAD+fBwAAAAAAAAGIBQAAQgAAAFUkXkXiVbQ/QLgVv5ka6z8AAAA/rwcAAAAAAAABiQUAAEIAAACCoyc4eoKzP1wkI/BoIus/AAAAP68HAAAAAAAAAYoFAABCAAAAriLxKhKvsj9cJCPwaCLrPwAAAD+/BwAAAAAAAAGLBQAAQgAAANuhuh2q27E/eZAwITgq6z8AAAA/vwcAAAAAAAABjAUAAEIAAAAIIYQQQgixP5X8PVIHMus/AAAAP84HAAAAAAAAAY0FAABCAAAAAAAAAAAAsD+V/D1SBzLrPwAAAD/OBwAAAAAAAAGOBQAAQgAAAFj+kuUvWa4/sWhLg9Y56z8AAAA/3gcAAAAAAAABjwUAAEIAAADee++9996rP7FoS4PWOes/AAAAP94HAAAAAAAAAZAFAABCAAAA+riwjwv7qD/O1Fi0pUHrPwAAAD/uBwAAAAAAAAGRBQAAQgAAAIA2DWjTgKY/ztRYtKVB6z8AAAA/7gcAAAAAAAABkgUAAEIAAAAyMzMzMzOjP87UWLSlQes/AAAAP/0HAAAAAAAAAZMFAABCAAAATnD0BEdPoD/rQGbldEnrPwAAAD8NCAAAAAAAAAGUBQAAQgAAAADaNKBNA5o/Bq1zFkRR6z8AAAA/DQgAAAAAAAABlQUAAEIAAADiVSReReKVPyMZgUcTWes/AAAAPw0IAAAAAAAAAZYFAABCAAAAllJKKaWUkj8jGYFHE1nrPwAAAD8cCAAAAAAAAAGXBQAAQgAAAECbBrRpQIs/QIWOeOJg6z8AAAA/HAgAAAAAAAABmAUAAEIAAABMlr9k+UuGP1vxm6mxaOs/AAAAPywIAAAAAAAAAZkFAABCAAAAqJRSSimlhD94XanagHDrPwAAAD8sCAAAAAAAAAGaBQAAQgAAAACT5S9Z/oI/eF2p2oBw6z8AAAA/PAgAAAAAAAABmwUAAEIAAABUkXgViVeBP3hdqdqAcOs/AAAAP4UIAAAAAAAAAZwFAABCAAAAVJF4FYlXgT+wNcQ8H4DrPwAAAD+VCAAAAAAAAAGdBQAAQgAAAGAfF/ZxYX8/sDXEPB+A6z8AAAA/lQgAAAAAAAABngUAAEIAAAAQHD3B0RN8P7A1xDwfgOs/AAAAP6QIAAAAAAAAAZ8FAABCAAAAEBw9wdETfD/NodFt7ofrPwAAAD+0CAAAAAAAAAGgBQAAQgAAABAcPcHRE3w/6Q3fnr2P6z8AAAA/8wgAAAAAAAABoQUAAEIAAADIGGOMMcZ4PwV67M+Ml+s/AAAAPxIJAAAAAAAAAaIFAABCAAAAyBhjjDHGeD8i5vkAXJ/rPwAAAD8SCQAAAAAAAAGjBQAAQgAAAMgYY4wxxng/PlIHMiun6z8AAAA/IQkAAAAAAAABpAUAAEIAAADIGGOMMcZ4P3cqIpTJtus/AAAAPzEJAAAAAAAAAaUFAABCAAAAyBhjjDHGeD+Tli/FmL7rPwAAAD9BCQAAAAAAAAGmBQAAQgAAAMgYY4wxxng/y25KJzfO6z8AAAA/QQkAAAAAAAABpwUAAEIAAADIGGOMMcZ4P+jaV1gG1us/AAAAP1AJAAAAAAAAAagFAABCAAAAyBhjjDHGeD8ER2WJ1d3rPwAAAD9QCQAAAAAAAAGpBQAAQgAAAMgYY4wxxng/ILNyuqTl6z8AAAA/YAkAAAAAAAABqgUAAEIAAADIGGOMMcZ4Pz0fgOtz7es/AAAAP3AJAAAAAAAAAasFAABCAAAAyBhjjDHGeD9Zi40cQ/XrPwAAAD9wCQAAAAAAAAGsBQAAQgAAAMgYY4wxxng/dfeaTRL96z8AAAA/cAkAAAAAAAABrQUAAEIAAADIGGOMMcZ4P5JjqH7hBOw/AAAAP38JAAAAAAAAAa4FAABCAAAAyBhjjDHGeD+uz7WvsAzsPwAAAD+PCQAAAAAAAAGvBQAAQgAAAMgYY4wxxng/yjvD4H8U7D8AAAA/3QkAAAAAAAABsAUAAEIAAADIGGOMMcZ4P+en0BFPHOw/AAAAPxsKAAAAAAAAAbEFAABCAAAAyBhjjDHGeD8CFN5CHiTsPwAAAD+kCgAAAAAAAAGyBQAAQgAAAHgViVeReHU/AhTeQh4k7D8AAAA/swoAAAAAAAABswUAAEIAAAB4FYlXkXh1Px+A63PtK+w/AAAAPxELAAAAAAAAAbQFAABCAAAAeBWJV5F4dT887PikvDPsPwAAAD9ACwAAAAAAAAG1BQAAQgAAAHgViVeReHU/V1gG1os77D8AAAA/XwsAAAAAAAABtgUAAEIAAAB4FYlXkXh1P3TEEwdbQ+w/AAAAP28LAAAAAAAAAbcFAABCAAAAeBWJV5F4dT+RMCE4KkvsPwAAAD+OCwAAAAAAAAG4BQAAQgAAAHgViVeReHU/rJwuaflS7D8AAAA/jgsAAAAAAAABuQUAAEIAAAB4FYlXkXh1P+Z0ScuXYuw/AAAAP54LAAAAAAAAAboFAABCAAAAeBWJV5F4dT86uXFeBXrsPwAAAD+eCwAAAAAAAAG7BQAAQgAAAHgViVeReHU/c5GMwKOJ7D8AAAA/rQsAAAAAAAABvAUAAEIAAAB4FYlXkXh1P8jVtFMRoew/AAAAP60LAAAAAAAAAb0FAABCAAAAeBWJV5F4dT8Brs+1r7DsPwAAAD+9CwAAAAAAAAG+BQAAQgAAAHgViVeReHU/VvL3SB3I7D8AAAA/vQsAAAAAAAABvwUAAEIAAAAoEq8i8SpyP6s2INyK3+w/AAAAP80LAAAAAAAAAcAFAABCAAAAKBKvIvEqcj/jDjs+Ke/sPwAAAD/NCwAAAAAAAAHBBQAAQgAAACgSryLxKnI/G+dVoMf+7D8AAAA/3AsAAAAAAAABwgUAAEIAAADAHarbobptP1S/cAJmDu0/AAAAP9wLAAAAAAAAAcMFAABCAAAAwB2q26G6bT+Nl4tkBB7tPwAAAD/sCwAAAAAAAAHEBQAAQgAAAMAdqtuhum0/qQOZldMl7T8AAAA/+wsAAAAAAAABxQUAAEIAAAAoEq8i8SpyP6kDmZXTJe0/AAAAP2wMAAAAAAAAAcYFAABCAAAAeBWJV5F4dT+pA5mV0yXtPwAAAD97DAAAAAAAAAHHBQAAQgAAAHgViVeReHU/xW+mxqIt7T8AAAA/mwwAAAAAAAAByAUAAEIAAADI8pcsf8nkPxDpDd+eve8/AAAAPwAAAAAAAAAAAckFAABCAAAAwj4u7OPC5D8Q6Q3fnr3vPwAAAD8AAAAAAAAAAAHKBQAAQgAAANZaa6211uQ/LFUbEG7F7z8AAAA/mwAAAAAAAAABywUAAEIAAAD33nvvvffkP0jBKEE9ze8/AAAAP6oAAAAAAAAAAcwFAABCAAAAHhf2cWEf5T9IwShBPc3vPwAAAD+qAAAAAAAAAAHNBQAAQgAAAEZPcPQER+U/SMEoQT3N7z8AAAA/ugAAAAAAAAABzgUAAEIAAAB777333nvlP2QtNnIM1e8/AAAAP7oAAAAAAAAAAc8FAABCAAAAt0N1O1S35T+AmUOj29zvPwAAAD/JAAAAAAAAAAHQBQAAQgAAAPlLlr9k+eU/gJlDo9vc7z8AAAA/yQAAAAAAAAAB0QUAAEIAAABIvIrEq0jmP4CZQ6Pb3O8/AAAAP9kAAAAAAAAAAdIFAABCAAAAneDoCY6e5j+AmUOj29zvPwAAAD/ZAAAAAAAAAAHTBQAAQgAAAAghhBBCCOc/gJlDo9vc7z8AAAA/6QAAAAAAAAAB1AUAAEIAAAB3FYlXkXjnP2QtNnIM1e8/AAAAP+kAAAAAAAAAAdUFAABCAAAA6AmOnuDo5z9kLTZyDNXvPwAAAD/4AAAAAAAAAAHWBQAAQgAAAFj+kuUvWeg/SMEoQT3N7z8AAAA/+AAAAAAAAAAB1wUAAEIAAAC7isSrSLzoPyxVGxBuxe8/AAAAPwgBAAAAAAAAAdgFAABCAAAAGGOMMcYY6T8Q6Q3fnr3vPwAAAD8IAQAAAAAAAAHZBQAAQgAAAGfTgDYNaOk/8nwArs+17z8AAAA/GAEAAAAAAAAB2gUAAEIAAACwjwv7uLDpP9gQ83wAru8/AAAAPxgBAAAAAAAAAdsFAABCAAAA6+PCPi7s6T+6pOVLMabvPwAAAD8nAQAAAAAAAAHcBQAAQgAAAB+EEEIIIeo/uqTlSzGm7z8AAAA/JwEAAAAAAAAB3QUAAEIAAABb2MeFfVzqP5442Bpinu8/AAAAPzcBAAAAAAAAAd4FAABCAAAAkHgViVeR6j+eONgaYp7vPwAAAD9GAQAAAAAAAAHfBQAAQgAAALiwjwv7uOo/njjYGmKe7z8AAAA/RgEAAAAAAAAB4AUAAEIAAADlnHPOOefqP5442Bpinu8/AAAAP0YBAAAAAAAAAeEFAABCAAAAGj3B0RMc6z+eONgaYp7vPwAAAD9WAQAAAAAAAAHiBQAAQgAAAEkppZRSSus/uqTlSzGm7z8AAAA/ZgEAAAAAAAAB4wUAAEIAAABxYR8X9nHrP9gQ83wAru8/AAAAP2YBAAAAAAAAAeQFAABCAAAAkuUvWf6S6z/YEPN8AK7vPwAAAD91AQAAAAAAAAHlBQAAQgAAANTtUN0O1es/EOkN35697z8AAAA/dQEAAAAAAAAB5gUAAEIAAAAJjp7g6AnsPyxVGxBuxe8/AAAAP4UBAAAAAAAAAecFAABCAAAAPi7s48I+7D9IwShBPc3vPwAAAD+FAQAAAAAAAAHoBQAAQgAAAGsa0KYBbew/SMEoQT3N7z8AAAA/lQEAAAAAAAAB6QUAAEIAAACaBrRpQJvsP2QtNnIM1e8/AAAAP5UBAAAAAAAAAeoFAABCAAAAu4rEq0i87D9kLTZyDNXvPwAAAD+kAQAAAAAAAAHrBQAAQgAAAM+mAW0a0Ow/ZC02cgzV7z8AAAA/pAEAAAAAAAAB7AUAAEIAAADpdqhuh+rsP2QtNnIM1e8/AAAAP7QBAAAAAAAAAe0FAABCAAAABEdPcPQE7T9kLTZyDNXvPwAAAD+0AQAAAAAAAAHuBQAAQgAAAB4X9nFhH+0/ZC02cgzV7z8AAAA/wwEAAAAAAAAB7wUAAEIAAAAxMzMzMzPtP2QtNnIM1e8/AAAAP8MBAAAAAAAAAfAFAABCAAAARk9w9ARH7T9kLTZyDNXvPwAAAD/TAQAAAAAAAAHxBQAAQgAAAFlrrbXWWu0/ZC02cgzV7z8AAAA/0wEAAAAAAAAB8gUAAEIAAABm04A2DWjtP2QtNnIM1e8/AAAAP+MBAAAAAAAAAfMFAABCAAAAcztUt0N17T9kLTZyDNXvPwAAAD/jAQAAAAAAAAH0BQAAQgAAAHrvvffee+0/ZC02cgzV7z8AAAA/8gEAAAAAAAAB9QUAAEIAAACAoyc4eoLtP2QtNnIM1e8/AAAAP/IBAAAAAAAAAfYFAABCAAAAiFeReBWJ7T9kLTZyDNXvPwAAAD8CAgAAAAAAAAH3BQAAQgAAAI4L+7iwj+0/ZC02cgzV7z8AAAA/EgIAAAAAAAAB+AUAAEIAAACVv2T5S5btP2QtNnIM1e8/AAAAPxICAAAAAAAAAfkFAABCAAAAoic4eoKj7T9kLTZyDNXvPwAAAD8hAgAAAAAAAAH6BQAAQgAAAKnbobodqu0/ZC02cgzV7z8AAAA/IQIAAAAAAAAB+wUAAEIAAAC2Q3U7VLftP2QtNnIM1e8/AAAAPzECAAAAAAAAAfwFAABCAAAAyl+y/CXL7T9kLTZyDNXvPwAAAD8xAgAAAAAAAAH9BQAAQgAAAPGXLH/J8u0/ZC02cgzV7z8AAAA/QAIAAAAAAAAB/gUAAEIAAAAmOHqCoyfuP2QtNnIM1e8/AAAAP1ACAAAAAAAAAf8FAABCAAAAVSReReJV7j9kLTZyDNXvPwAAAD9QAgAAAAAAAAEABgAAQgAAAIrEq0i8iu4/ZC02cgzV7z8AAAA/UAIAAAAAAAABAQYAAEIAAADMzMzMzMzuP2QtNnIM1e8/AAAAP2ACAAAAAAAAAQIGAABCAAAAFIlXkXgV7z9IwShBPc3vPwAAAD9gAgAAAAAAAAEDBgAAQgAAAEgppZRSSu8/LFUbEG7F7z8AAAA/bwIAAAAAAAABBAYAAEIAAAB4FYlXkXjvPxDpDd+eve8/AAAAP28CAAAAAAAAAQUGAABCAAAApAFtGtCm7z/yfACuz7XvPwAAAD9/AgAAAAAAAAEGBgAAQgAAAM4555xzzu8/2BDzfACu7z8AAAA/fwIAAAAAAAABBwYAAEIAAADaobodqtvvP7qk5Usxpu8/AAAAP48CAAAAAAAAAQgGAABCAAAA4FUkXkXi7z+6pOVLMabvPwAAAD+eAgAAAAAAAAEJBgAAQgAAANqhuh2q2+8/uqTlSzGm7z8AAAA/WgMAAAAAAAABCgYAAEIAAADGhX1c2MfvP7qk5Usxpu8/AAAAP2kDAAAAAAAAAQsGAABCAAAApAFtGtCm7z+6pOVLMabvPwAAAD9pAwAAAAAAAAEMBgAAQgAAAH7J8pcsf+8/uqTlSzGm7z8AAAA/eQMAAAAAAAABDQYAAEIAAABcReJVJF7vP7qk5Usxpu8/AAAAP3kDAAAAAAAAAQ4GAABCAAAAQnU7VLdD7z+6pOVLMabvPwAAAD+JAwAAAAAAAAEPBgAAQgAAABo9wdETHO8/uqTlSzGm7z8AAAA/iQMAAAAAAAABEAYAAEIAAAD6uLCPC/vuP5442Bpinu8/AAAAP5gDAAAAAAAACw==</ink>
</athena>
</file>

<file path=customXml/item6.xml><?xml version="1.0" encoding="utf-8"?>
<athena xmlns="http://schemas.microsoft.com/edu/athena" version="0.1.2681.0">
  <timings duration="141876"/>
</athena>
</file>

<file path=customXml/item7.xml><?xml version="1.0" encoding="utf-8"?>
<athena xmlns="http://schemas.microsoft.com/edu/athena" version="0.1.2681.0">
  <timings duration="60313"/>
</athena>
</file>

<file path=customXml/item8.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cAAAAJAAAABwMAAAAAAQAAAAgAAAAECUlua0F0b21WMQIAAAAJBAAAAAkFAAAACQYAAAAJBwAAAAkIAAAACQkAAAAJCgAAAAoFBAAAAAtQZW5TdHJva2VWMQQAAAAKQXR0cmlidXRlcwVUcmFjZQlTdGFydFRpbWUEVHlwZQQEAAQPUGVuQXR0cmlidXRlc1YxAgAAAApJbmtUcmFjZVYxAgAAABAMQWN0aW9uVHlwZVYxAgAAAAIAAAAJCwAAAAkMAAAALA8AAAAAAAAF8////wxBY3Rpb25UeXBlVjEBAAAAB3ZhbHVlX18ACAIAAAAAAAAAAQUAAAAEAAAACQ4AAAAJDwAAAGA6AAAAAAAAAfD////z////AAAAAAEGAAAABAAAAAkRAAAACRIAAACQfAAAAAAAAAHt////8////wAAAAABBwAAAAQAAAAJFAAAAAkVAAAAdo0AAAAAAAAB6v////P///8AAAAAAQgAAAAEAAAACRcAAAAJGAAAAOwFAQAAAAAAAef////z////AAAAAAEJAAAABAAAAAkaAAAACRsAAABKTAEAAAAAAAHk////8////wAAAAAFCgAAAA1DbGVhckNhbnZhc1YxAgAAAAlTdGFydFRpbWUEVHlwZQAEEAxBY3Rpb25UeXBlVjECAAAAAgAAAAFvAQAAAAAAAeP////z////AAAAAAULAAAAD1BlbkF0dHJpYnV0ZXNWMQoAAAAHX2NvbG9yQQdfY29sb3JSB19jb2xvckcHX2NvbG9yQgpGaXRUb0N1cnZlBkhlaWdodA5JZ25vcmVQcmVzc3VyZQ1Jc0hpZ2hsaWdodGVyBVNoYXBlBVdpZHRoAAAAAAAAAAAEAAICAgIBBgEBDEJydXNoU2hhcGVWMQIAAAAGAgAAAP/wWigAAAAAAAAAIkAAAAXi////DEJydXNoU2hhcGVWMQEAAAAHdmFsdWVfXwAIAgAAAAEAAAAAAAAAAAAiQAUMAAAACklua1RyYWNlVjEDAAAADUxpc3RgMStfaXRlbXMMTGlzdGAxK19zaXplD0xpc3RgMStfdmVyc2lvbgQAABhTaGFyZWQuSW5raW5nLklua1BvaW50W10CAAAACAgCAAAACR8AAAAOAAAADgAAAAEOAAAACwAAAP/wWigAAAAAAAAAIkAAAAHg////4v///wEAAAAAAAAAAAAiQAEPAAAADAAAAAkhAAAANgAAADYAAAABEQAAAAsAAAD/8FooAAAAAAAAACJAAAAB3v///+L///8BAAAAAAAAAAAAIkABEgAAAAwAAAAJIwAAACMAAAAjAAAAARQAAAALAAAA//BaKAAAAAAAAAAiQAAAAdz////i////AQAAAAAAAAAAACJAARUAAAAMAAAACSUAAAAZAAAAGQAAAAEXAAAACwAAAP/wWigAAAAAAAAAIkAAAAHa////4v///wEAAAAAAAAAAAAiQAEYAAAADAAAAAknAAAAqQAAAKkAAAABGgAAAAsAAAD/8FooAAAAAAAAACJAAAAB2P///+L///8BAAAAAAAAAAAAIkABGwAAAAwAAAAJKQAAAAIBAAACAQAABx8AAAAAAQAAABAAAAAECklua1BvaW50VjECAAAACSoAAAAJKwAAAAksAAAACS0AAAAJLgAAAAkvAAAACTAAAAAJMQAAAAkyAAAACTMAAAAJNAAAAAk1AAAACTYAAAAJNwAAAA0CByEAAAAAAQAAAEAAAAAECklua1BvaW50VjEC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DQoHIwAAAAABAAAAQAAAAAQKSW5rUG9pbnRWMQIAAAAJbgAAAAlvAAAACXAAAAAJcQAAAAlyAAAACXMAAAAJdAAAAAl1AAAACXYAAAAJdwAAAAl4AAAACXkAAAAJegAAAAl7AAAACXwAAAAJfQAAAAl+AAAACX8AAAAJgAAAAAmBAAAACYIAAAAJgwAAAAmEAAAACYUAAAAJhgAAAAmHAAAACYgAAAAJiQAAAAmKAAAACYsAAAAJjAAAAAmNAAAACY4AAAAJjwAAAAmQAAAADR0HJQAAAAABAAAAIAAAAAQKSW5rUG9pbnRWMQIAAAAJkQAAAAmSAAAACZMAAAAJlAAAAAmVAAAACZYAAAAJlwAAAAmYAAAACZkAAAAJmgAAAAmbAAAACZwAAAAJnQAAAAmeAAAACZ8AAAAJoAAAAAmhAAAACaIAAAAJowAAAAmkAAAACaUAAAAJpgAAAAmnAAAACagAAAAJqQAAAA0HBycAAAAAAQAAAAABAAAECklua1BvaW50VjEC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NVwcpAAAAAAEAAAAAAgAABApJbmtQb2ludFYxAgA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3+BSoAAAAKSW5rUG9pbnRWMQQAAAABWAFZDlByZXNzdXJlRmFjdG9yCVRpbWVTdGFtcAAAAAAGBgsQAgAAAAH0lS3GUtU/4GT6KmFsdj8AAAA/AAAAAAAAAAABKwAAACoAAADZ6/uyQr7VP+Bk+iphbHY/AAAAP64AAAAAAAAAASwAAAAqAAAAn7vWA9BX1j/gZPoqYWx2PwAAAD+9AAAAAAAAAAEtAAAAKgAAAFRjJiBuH9c/gNCj+wRoez8AAAA/vQAAAAAAAAABLgAAACoAAAAKC3Y8DOfXPwBUe06mr4I/AAAAP80AAAAAAAAAAS8AAAAqAAAAufpBRwW+2D/AvyQfSquHPwAAAD/NAAAAAAAAAAEwAAAAKgAAAG+ikWOjhdk/gCvO7+2mjD8AAAA/3QAAAAAAAAABMQAAACoAAAAjSuF/QU3aP3DhIti/JI8/AAAAP90AAAAAAAAAATIAAAAqAAAA2PEwnN8U2z+wyzvgSNGQPwAAAD/sAAAAAAAAAAEzAAAAKgAAAJNRBMoizds/kIGQyBpPkz8AAAA/7AAAAAAAAAABNAAAACoAAABTaVsJC3bcP3jcurwDjpQ/AAAAP/wAAAAAAAAAATUAAAAqAAAAJ6k9feLw3D9wN+Ww7MyVPwAAAD/8AAAAAAAAAAE2AAAAKgAAAANZJxQETd0/cDflsOzMlT8AAAA/CwEAAAAAAAABNwAAACoAAADteBjOb4rdP3A35bDszJU/AAAAPwsBAAAAAAAAATgAAAAqAAAA1KRzWhV16D/NqGMgJLLWPwAAAD8AAAAAAAAAAAE5AAAAKgAAANDIsdHCfOg/zahjICSy1j8AAAA/XgAAAAAAAAABOgAAACoAAADFWKqueJvoP82oYyAkstY/AAAAP24AAAAAAAAAATsAAAAqAAAAvcRkFIGy6D/NqGMgJLLWPwAAAD9uAAAAAAAAAAE8AAAAKgAAALJUXfE20eg/zahjICSy1j8AAAA/fQAAAAAAAAABPQAAACoAAACm5FXO7O/oP82oYyAkstY/AAAAP30AAAAAAAAAAT4AAAAqAAAAmnROq6IO6T/NqGMgJLLWPwAAAD+NAAAAAAAAAAE/AAAAKgAAAI4ER4hYLek/HQMhkTWe1j8AAAA/jQAAAAAAAAABQAAAACoAAACAuH3cu1PpP29d3gFHitY/AAAAP5gAAAAAAAAAAUEAAAAqAAAAcmy0MB966T9vXd4BR4rWPwAAAD+YAAAAAAAAAAFCAAAAKgAAAGMg64SCoOk/b13eAUeK1j8AAAA/pwAAAAAAAAABQwAAACoAAABV1CHZ5cbpP7+3m3JYdtY/AAAAP7cAAAAAAAAAAUQAAAAqAAAAQdDUG6T86T8RElnjaWLWPwAAAD+3AAAAAAAAAAFFAAAAKgAAAC3Mh15iMuo/ERJZ42li1j8AAAA/twAAAAAAAAABRgAAACoAAAAW7HgYzm/qPxESWeNpYtY/AAAAP8YAAAAAAAAAAUcAAAAqAAAA+VPmwJS86j8RElnjaWLWPwAAAD/GAAAAAAAAAAFIAAAAKgAAAOFz13oA+uo/ERJZ42li1j8AAAA/1gAAAAAAAAABSQAAACoAAADRS0xGESjrP2FsFlR7TtY/AAAAP9YAAAAAAAAAAUoAAAAqAAAAw/+CmnRO6z9hbBZUe07WPwAAAD/mAAAAAAAAAAFLAAAAKgAAALlrPQB9Zes/s8bTxIw61j8AAAA/5gAAAAAAAAABTAAAACoAAACrH3RU4IvrPwMhkTWeJtY/AAAAP/UAAAAAAAAAAU0AAAAqAAAApmfwQjub6z8DIZE1nibWPwAAAD/1AAAAAAAAAAFOAAAAKgAAAKCvbDGWqus/VXtOpq8S1j8AAAA/BQEAAAAAAAABTwAAACoAAACXGyeXnsHrP1V7TqavEtY/AAAAPwUBAAAAAAAAAVAAAAAqAAAAkWOjhfnQ6z9Ve06mrxLWPwAAAD8VAQAAAAAAAAFRAAAAKgAAAIyrH3RU4Os/VXtOpq8S1j8AAAA/FQEAAAAAAAABUgAAACoAAACG85tir+/rP1V7TqavEtY/AAAAPyQBAAAAAAAAAVMAAAAqAAAAgTsYUQr/6z9Ve06mrxLWPwAAAD8kAQAAAAAAAAFUAAAAKgAAAHen0rYSFuw/VXtOpq8S1j8AAAA/NAEAAAAAAAABVQAAACoAAABx706lbSXsP1V7TqavEtY/AAAAP0MBAAAAAAAAAVYAAAAqAAAAaVsJC3Y87D9Ve06mrxLWPwAAAD9DAQAAAAAAAAFXAAAAKgAAAGSjhfnQS+w/VXtOpq8S1j8AAAA/UwEAAAAAAAABWAAAACoAAABe6wHoK1vsP1V7TqavEtY/AAAAP1MBAAAAAAAAAVkAAAAqAAAAVzN+1oZq7D9Ve06mrxLWPwAAAD9jAQAAAAAAAAFaAAAAKgAAAFJ7+sTheew/VXtOpq8S1j8AAAA/YwEAAAAAAAABWwAAACoAAABPnzg8j4HsP1V7TqavEtY/AAAAP3IBAAAAAAAAAVwAAAAqAAAASee0KuqQ7D9Ve06mrxLWPwAAAD9yAQAAAAAAAAFdAAAAKgAAAEQvMRlFoOw/pdULF8H+1T8AAAA/ggEAAAAAAAABXgAAACoAAABBU2+Q8qfsP/cvyYfS6tU/AAAAP4IBAAAAAAAAAV8AAAAqAAAAO5vrfk237D/3L8mH0urVPwAAAD+SAQAAAAAAAAFgAAAAKgAAADm/Kfb6vuw/R4qG+OPW1T8AAAA/kgEAAAAAAAABYQAAACoAAAA142dtqMbsP0eKhvjj1tU/AAAAP6EBAAAAAAAAAWIAAAAqAAAALyvkWwPW7D9Hiob449bVPwAAAD+hAQAAAAAAAAFjAAAAKgAAACpzYEpe5ew/meRDafXC1T8AAAA/sQEAAAAAAAABZAAAACoAAAAnl57BC+3sP5nkQ2n1wtU/AAAAP7EBAAAAAAAAAWUAAAAqAAAAHCeXnsEL7T+Z5ENp9cLVPwAAAD/AAQAAAAAAAAFmAAAAKgAAAA+3j3t3Ku0/meRDafXC1T8AAAA/wAEAAAAAAAABZwAAACoAAAAHI0rhf0HtP5nkQ2n1wtU/AAAAP9ABAAAAAAAAAWgAAAAqAAAA/LJCvjVg7T+Z5ENp9cLVPwAAAD/QAQAAAAAAAAFpAAAAKgAAAPIe/SM+d+0/meRDafXC1T8AAAA/4AEAAAAAAAABagAAACoAAADnrvUA9JXtP5nkQ2n1wtU/AAAAP+ABAAAAAAAAAWsAAAAqAAAA3xqwZvys7T+Z5ENp9cLVPwAAAD/vAQAAAAAAAAFsAAAAKgAAANliLFVXvO0/meRDafXC1T8AAAA/7wEAAAAAAAABbQAAACoAAADXhmrMBMTtP5nkQ2n1wtU/AAAAP/8BAAAAAAAAAW4AAAAqAAAAEDT1Bil/6j/K9FXC2CzgPwAAAD8AAAAAAAAAAAFvAAAAKgAAAA1YM37Whuo/yvRVwtgs4D8AAAA/PwAAAAAAAAABcAAAACoAAAALfHH1g47qP8r0VcLYLOA/AAAAP1sAAAAAAAAAAXEAAAAqAAAACKCvbDGW6j/K9FXC2CzgPwAAAD9qAAAAAAAAAAFyAAAAKgAAAATE7ePeneo/yvRVwtgs4D8AAAA/egAAAAAAAAABcwAAACoAAAAB6CtbjKXqP8r0VcLYLOA/AAAAP4kAAAAAAAAAAXQAAAAqAAAA/gtq0jmt6j/K9FXC2CzgPwAAAD+ZAAAAAAAAAAF1AAAAKgAAAPlT5sCUvOo/yvRVwtgs4D8AAAA/qQAAAAAAAAABdgAAACoAAADxv6AmndPqP8r0VcLYLOA/AAAAP6kAAAAAAAAAAXcAAAAqAAAA5U+ZA1Py6j/K9FXC2CzgPwAAAD+4AAAAAAAAAAF4AAAAKgAAANQnDs9jIOs/8qG0euEi4D8AAAA/uAAAAAAAAAABeQAAACoAAADD/4KadE7rP/KhtHrhIuA/AAAAP8gAAAAAAAAAAXoAAAAqAAAArvs13TKE6z/yobR64SLgPwAAAD/IAAAAAAAAAAF7AAAAKgAAAJcbJ5eewes/8qG0euEi4D8AAAA/2AAAAAAAAAABfAAAACoAAACG85tir+/rP/KhtHrhIuA/AAAAP9gAAAAAAAAAAX0AAAAqAAAAbxONHBst7D/yobR64SLgPwAAAD/nAAAAAAAAAAF+AAAAKgAAAFczftaGauw/8qG0euEi4D8AAAA/9wAAAAAAAAABfwAAACoAAABBU2+Q8qfsP/KhtHrhIuA/AAAAP/cAAAAAAAAAAYAAAAAqAAAALyvkWwPW7D/yobR64SLgPwAAAD/3AAAAAAAAAAGBAAAAKgAAABwnl57BC+0/8qG0euEi4D8AAAA/BgEAAAAAAAABggAAACoAAAAN283yJDLtP/KhtHrhIuA/AAAAPxYBAAAAAAAAAYMAAAAqAAAA/44ER4hY7T/yobR64SLgPwAAAD8WAQAAAAAAAAGEAAAAKgAAAPb6vqyQb+0/8qG0euEi4D8AAAA/JgEAAAAAAAABhQAAACoAAADl0jN4oZ3tP/KhtHrhIuA/AAAAPyYBAAAAAAAAAYYAAAAqAAAA14ZqzATE7T/K9FXC2CzgPwAAAD81AQAAAAAAAAGHAAAAKgAAAMg6oSBo6u0/yvRVwtgs4D8AAAA/NQEAAAAAAAABiAAAACoAAAC67td0yxDuP8r0VcLYLOA/AAAAP0UBAAAAAAAAAYkAAAAqAAAArX7QUYEv7j/K9FXC2CzgPwAAAD9FAQAAAAAAAAGKAAAAKgAAAJ1WRR2SXe4/yvRVwtgs4D8AAAA/VQEAAAAAAAABiwAAACoAAACR5j36R3zuP8r0VcLYLOA/AAAAP1UBAAAAAAAAAYwAAAAqAAAAhXY21/2a7j/K9FXC2CzgPwAAAD9kAQAAAAAAAAGNAAAAKgAAAH++ssVYqu4/yvRVwtgs4D8AAAA/ZAEAAAAAAAABjgAAACoAAAB3Km0rYcHuP/KhtHrhIuA/AAAAP3QBAAAAAAAAAY8AAAAqAAAAdU6rog7J7j/yobR64SLgPwAAAD90AQAAAAAAAAGQAAAAKgAAAHFy6Rm80O4/8qG0euEi4D8AAAA/gwEAAAAAAAABkQAAACoAAABVXfE20cjRP4TXUqFH9+E/AAAAPwAAAAAAAAAAAZIAAAAqAAAAT6VtJSzY0T+E11KhR/fhPwAAAD8TAgAAAAAAAAGTAAAAKgAAADjFXt+XFdI/hNdSoUf34T8AAAA/EwIAAAAAAAABlAAAACoAAAAtVVe8TTTSP4TXUqFH9+E/AAAAPyICAAAAAAAAAZUAAAAqAAAAHC3Mh15i0j+E11KhR/fhPwAAAD8yAgAAAAAAAAGWAAAAKgAAAAoFQVNvkNI/hNdSoUf34T8AAAA/MgIAAAAAAAABlwAAACoAAADzJDIN283SP4TXUqFH9+E/AAAAP0ICAAAAAAAAAZgAAAAqAAAA3UQjx0YL0z+E11KhR/fhPwAAAD9CAgAAAAAAAAGZAAAAKgAAAMCskG8NWNM/hNdSoUf34T8AAAA/UQIAAAAAAAABmgAAACoAAACjFP4X1KTTP4TXUqFH9+E/AAAAP1ECAAAAAAAAAZsAAAAqAAAAhnxrwJrx0z+E11KhR/fhPwAAAD9hAgAAAAAAAAGcAAAAKgAAAG6cXHoGL9Q/hNdSoUf34T8AAAA/YQIAAAAAAAABnQAAACoAAABYvE00cmzUP4TXUqFH9+E/AAAAP3ECAAAAAAAAAZ4AAAAqAAAARpTC/4Ka1D+E11KhR/fhPwAAAD9xAgAAAAAAAAGfAAAAKgAAADsku9w4udQ/hNdSoUf34T8AAAA/gAIAAAAAAAABoAAAACoAAAA1bDfLk8jUP4TXUqFH9+E/AAAAP4ACAAAAAAAAAaEAAAAqAAAAMLSzue7X1D+E11KhR/fhPwAAAD+QAgAAAAAAAAGiAAAAKgAAAB6MKIX/BdU/rISxWVDt4T8AAAA/sAQAAAAAAAABowAAACoAAAAY1KRzWhXVP6yEsVlQ7eE/AAAAP7AEAAAAAAAAAaQAAAAqAAAAExwhYrUk1T+shLFZUO3hPwAAAD+/BAAAAAAAAAGlAAAAKgAAAA1knVAQNNU/1DEQElnj4T8AAAA/vwQAAAAAAAABpgAAACoAAAAHrBk/a0PVP9QxEBJZ4+E/AAAAP88EAAAAAAAAAacAAAAqAAAAAfSVLcZS1T/UMRASWePhPwAAAD/fBAAAAAAAAAGoAAAAKgAAAPs7EhwhYtU/1DEQElnj4T8AAAA/7gQAAAAAAAABqQAAACoAAAD2g44KfHHVP/zebsph2eE/AAAAP+4EAAAAAAAAAaoAAAAqAAAALHmVM/s7gj9+ArQNXkvtPwAAAD8AAAAAAAAAAAGrAAAAKgAAALx3p9K2EoY/fgK0DV5L7T8AAAA/ywAAAAAAAAABrAAAACoAAACUdUJB0NSLP34CtA1eS+0/AAAAP9oAAAAAAAAAAa0AAAAqAAAAtrnu13TLkD9+ArQNXkvtPwAAAD/aAAAAAAAAAAGuAAAAKgAAAEK4AHcwopQ/fgK0DV5L7T8AAAA/2gAAAAAAAAABrwAAACoAAADSthIW7HiYP34CtA1eS+0/AAAAP+oAAAAAAAAAAbAAAAAqAAAACjXpnFZFnT+mrxLGZkHtPwAAAD/qAAAAAAAAAAGxAAAAKgAAAJ3Z35HgCKE/pq8SxmZB7T8AAAA/+gAAAAAAAAABsgAAACoAAAC3GEvVFW+jP85ccX5vN+0/AAAAPwkBAAAAAAAAAbMAAAAqAAAAz1e2GEvVpT/OXHF+bzftPwAAAD8JAQAAAAAAAAG0AAAAKgAAALvWA9BXtqg/+AnQNngt7T8AAAA/GQEAAAAAAAABtQAAACoAAAAF1oyftaGqP/gJ0DZ4Le0/AAAAPxkBAAAAAAAAAbYAAAAqAAAAHRX44uoHrT8gty7vgCPtPwAAAD8oAQAAAAAAAAG3AAAAKgAAAGUUgbJI864/ILcu74Aj7T8AAAA/KAEAAAAAAAABuAAAACoAAADWCQVBU2+wP0pkjaeJGe0/AAAAPzgBAAAAAAAAAbkAAAAqAAAAqEnntCrqsD9yEexfkg/tPwAAAD84AQAAAAAAAAG6AAAAKgAAAHqJySgCZbE/chHsX5IP7T8AAAA/SAEAAAAAAAABuwAAACoAAABMyauc2d+xP3IR7F+SD+0/AAAAP0gBAAAAAAAAAbwAAAAqAAAANOmcVkUdsj9yEexfkg/tPwAAAD9XAQAAAAAAAAG9AAAAKgAAAB4JjhCxWrI/chHsX5IP7T8AAAA/VwEAAAAAAAABvgAAACoAAAAGKX/KHJiyP5q+ShibBe0/AAAAP2cBAAAAAAAAAb8AAAAqAAAA2GhhPvQSsz+avkoYmwXtPwAAAD93AQAAAAAAAAHAAAAAKgAAAMKIUvhfULM/mr5KGJsF7T8AAAA/dwEAAAAAAAABwQAAACoAAACqqEOyy42zP5q+ShibBe0/AAAAP4YBAAAAAAAAAcIAAAAqAAAAlMg0bDfLsz+avkoYmwXtPwAAAD+GAQAAAAAAAAHDAAAAKgAAAHzoJSajCLQ/mr5KGJsF7T8AAAA/pQEAAAAAAAABxAAAACoAAABkCBfgDka0P5q+ShibBe0/AAAAP9MCAAAAAAAAAcUAAAAqAAAAOEj5U+bAtD+avkoYmwXtPwAAAD/jAgAAAAAAAAHGAAAAKgAAAAqI28e9O7U/mr5KGJsF7T8AAAA/8gIAAAAAAAABxwAAACoAAADyp8yBKXm1P5q+ShibBe0/AAAAP/ICAAAAAAAAAcgAAAAqAAAAxOeu9QD0tT+avkoYmwXtPwAAAD/yAgAAAAAAAAHJAAAAKgAAAJYnkWnYbrY/mr5KGJsF7T8AAAA/AgMAAAAAAAABygAAACoAAACAR4IjRKy2P5q+ShibBe0/AAAAPxEDAAAAAAAAAcsAAAAqAAAAaGdz3a/ptj+avkoYmwXtPwAAAD8RAwAAAAAAAAHMAAAAKgAAAFCHZJcbJ7c/mr5KGJsF7T8AAAA/EQMAAAAAAAABzQAAACoAAAA6p1VRh2S3P5q+ShibBe0/AAAAPyEDAAAAAAAAAc4AAAAqAAAAJMdGC/Ohtz+avkoYmwXtPwAAAD8hAwAAAAAAAAHPAAAAKgAAAAznN8Ve37c/mr5KGJsF7T8AAAA/rgMAAAAAAAAB0AAAACoAAAD0Bil/yhy4P8JrqdCj++w/AAAAP70DAAAAAAAAAdEAAAAqAAAA3iYaOTZauD/Ca6nQo/vsPwAAAD/NAwAAAAAAAAHSAAAAKgAAAMZGC/Ohl7g/wmup0KP77D8AAAA/6wMAAAAAAAAB0wAAACoAAACYhu1meRK5P+oYCIms8ew/AAAAPzkEAAAAAAAAAdQAAAAqAAAAasbP2lCNuT8SxmZBtefsPwAAAD9JBAAAAAAAAAHVAAAAKgAAACQmowiURbo/EsZmQbXn7D8AAAA/SQQAAAAAAAAB1gAAACoAAAAORpTC/4K6Pzxzxfm93ew/AAAAP0kEAAAAAAAAAdcAAAAqAAAAyqVn8EI7uz88c8X5vd3sPwAAAD9ZBAAAAAAAAAHYAAAAKgAAALTFWKqueLs/ZCAkssbT7D8AAAA/aAQAAAAAAAAB2QAAACoAAACEBTsehvO7P2QgJLLG0+w/AAAAP2gEAAAAAAAAAdoAAAAqAAAAhAU7Hobzuz+OzYJqz8nsPwAAAD94BAAAAAAAAAHbAAAAKgAAAG4lLNjxMLw/js2Cas/J7D8AAAA/xgQAAAAAAAAB3AAAACoAAABuJSzY8TC8P7Z64SLYv+w/AAAAP3IFAAAAAAAAAd0AAAAqAAAAbiUs2PEwvD/eJ0Db4LXsPwAAAD+RBQAAAAAAAAHeAAAAKgAAAFZFHZJdbrw/3idA2+C17D8AAAA/oQUAAAAAAAAB3wAAACoAAABWRR2SXW68Py6C/Uvyoew/AAAAP/4FAAAAAAAAAeAAAAAqAAAAVkUdkl1uvD9WL1wE+5fsPwAAAD/+BQAAAAAAAAHhAAAAKgAAAEBlDkzJq7w/gNy6vAOO7D8AAAA/DgYAAAAAAAAB4gAAACoAAABAZQ5Myau8P6iJGXUMhOw/AAAAPw4GAAAAAAAAAeMAAAAqAAAAKoX/BTXpvD/SNngtFXrsPwAAAD8dBgAAAAAAAAHkAAAAKgAAACqF/wU16bw/IpE1niZm7D8AAAA/HQYAAAAAAAAB5QAAACoAAAAqhf8FNem8P0o+lFYvXOw/AAAAPy0GAAAAAAAAAeYAAAAqAAAAEKXwv6AmvT9y6/IOOFLsPwAAAD88BgAAAAAAAAHnAAAAKgAAABCl8L+gJr0/mphRx0BI7D8AAAA/PAYAAAAAAAAB6AAAACoAAAAQpfC/oCa9P8RFsH9JPuw/AAAAP0wGAAAAAAAAAekAAAAqAAAAEKXwv6AmvT/s8g44UjTsPwAAAD9MBgAAAAAAAAHqAAAAKgAAAPrE4XkMZL0/Pk3MqGMg7D8AAAA/XAYAAAAAAAAB6wAAACoAAAD6xOF5DGS9P46niRl1DOw/AAAAP1wGAAAAAAAAAewAAAAqAAAA+sTheQxkvT+2VOjRfQLsPwAAAD9rBgAAAAAAAAHtAAAAKgAAAOTk0jN4ob0/3gFHiob46z8AAAA/awYAAAAAAAAB7gAAACoAAADk5NIzeKG9PwivpUKP7us/AAAAP3sGAAAAAAAAAe8AAAAqAAAA5OTSM3ihvT8wXAT7l+TrPwAAAD+LBgAAAAAAAAHwAAAAKgAAAOTk0jN4ob0/WAljs6Da6z8AAAA/iwYAAAAAAAAB8QAAACoAAADk5NIzeKG9P4C2wWup0Os/AAAAP5oGAAAAAAAAAfIAAAAqAAAA5OTSM3ihvT+qYyAkssbrPwAAAD+qBgAAAAAAAAHzAAAAKgAAAOTk0jN4ob0/0hB/3Lq86z8AAAA/uQYAAAAAAAAB9AAAACoAAADMBMTt4969P/q93ZTDsus/AAAAP7kGAAAAAAAAAfUAAAAqAAAAzATE7ePevT8iazxNzKjrPwAAAD+5BgAAAAAAAAH2AAAAKgAAAMwExO3j3r0/TBibBdWe6z8AAAA/yQYAAAAAAAAB9wAAACoAAADMBMTt4969P3TF+b3dlOs/AAAAP9kGAAAAAAAAAfgAAAAqAAAAzATE7ePevT+cclh25orrPwAAAD8nBwAAAAAAAAH5AAAAKgAAAMwExO3j3r0/xB+3Lu+A6z8AAAA/NgcAAAAAAAAB+gAAACoAAADMBMTt4969P+7MFef3dus/AAAAP1YHAAAAAAAAAfsAAAAqAAAAzATE7ePevT8WenSfAG3rPwAAAD9lBwAAAAAAAAH8AAAAKgAAAMwExO3j3r0/PifTVwlj6z8AAAA/pAcAAAAAAAAB/QAAACoAAADk5NIzeKG9P2bUMRASWes/AAAAP9MHAAAAAAAAAf4AAAAqAAAA+sTheQxkvT9m1DEQElnrPwAAAD/iBwAAAAAAAAH/AAAAKgAAACqF/wU16bw/kIGQyBpP6z8AAAA/8gcAAAAAAAABAAEAACoAAABWRR2SXW68P5CBkMgaT+s/AAAAP/IHAAAAAAAAAQEBAAAqAAAAmuVJZBq2uz+QgZDIGk/rPwAAAD/yBwAAAAAAAAECAQAAKgAAALTFWKqueLs/kIGQyBpP6z8AAAA/AggAAAAAAAABAwEAACoAAAD4ZYV8a8C6P5CBkMgaT+s/AAAAPxEIAAAAAAAAAQQBAAAqAAAADkaUwv+Cuj+QgZDIGk/rPwAAAD8RCAAAAAAAAAEFAQAAKgAAAFTmwJS8yrk/kIGQyBpP6z8AAAA/IQgAAAAAAAABBgEAACoAAACCpt4g5U+5P5CBkMgaT+s/AAAAPyEIAAAAAAAAAQcBAAAqAAAAxkYL86GXuD+4Lu+AI0XrPwAAAD8wCAAAAAAAAAEIAQAAKgAAAPQGKX/KHLg/uC7vgCNF6z8AAAA/MAgAAAAAAAABCQEAACoAAAA6p1VRh2S3P7gu74AjRes/AAAAP0AIAAAAAAAAAQoBAAAqAAAAaGdz3a/ptj+4Lu+AI0XrPwAAAD9ACAAAAAAAAAELAQAAKgAAAJYnkWnYbrY/uC7vgCNF6z8AAAA/UAgAAAAAAAABDAEAACoAAADax707lba1P7gu74AjRes/AAAAP1AIAAAAAAAAAQ0BAAAqAAAACojbx707tT+4Lu+AI0XrPwAAAD9fCAAAAAAAAAEOAQAAKgAAAE4oCJp6g7Q/uC7vgCNF6z8AAAA/XwgAAAAAAAABDwEAACoAAACqqEOyy42zP7gu74AjRes/AAAAP28IAAAAAAAAARABAAAqAAAABil/yhyYsj+4Lu+AI0XrPwAAAD9vCAAAAAAAAAERAQAAKgAAAJJp2G6WJ7E/uC7vgCNF6z8AAAA/fwgAAAAAAAABEgEAACoAAABlFIGySPOuP7gu74AjRes/AAAAP38IAAAAAAAAARMBAAAqAAAAeZUz+zsSrD+4Lu+AI0XrPwAAAD+OCAAAAAAAAAEUAQAAKgAAAI8W5kMvMak/kIGQyBpP6z8AAAA/jggAAAAAAAABFQEAACoAAABz13oA+sqmP5CBkMgaT+s/AAAAP54IAAAAAAAAARYBAAAqAAAA/RfUpHNapT+QgZDIGk/rPwAAAD+eCAAAAAAAAAEXAQAAKgAAAFmYD73EZKQ/kIGQyBpP6z8AAAA/rQgAAAAAAAABGAEAACoAAAC3GEvVFW+jP5CBkMgaT+s/AAAAP60IAAAAAAAAARkBAAAqAAAAE5mG7WZ5oj+QgZDIGk/rPwAAAD+9CAAAAAAAAAEaAQAAKgAAAEFZpHmP/qE/kIGQyBpP6z8AAAA/vQgAAAAAAAABGwEAACoAAABvGcIFuIOhP5CBkMgaT+s/AAAAPxsJAAAAAAAAARwBAAAqAAAAy5n9HQmOoD+QgZDIGk/rPwAAAD8bCQAAAAAAAAEdAQAAKgAAAKq0rYQFO54/kIGQyBpP6z8AAAA/KgkAAAAAAAABHgEAACoAAABitSS1p0+cP5CBkMgaT+s/AAAAPyoJAAAAAAAAAR8BAAAqAAAAdjbX/ZpumT+QgZDIGk/rPwAAAD86CQAAAAAAAAEgAQAAKgAAADI3Ti49g5c/kIGQyBpP6z8AAAA/OgkAAAAAAAABIQEAACoAAADmN8Ve35eVP5CBkMgaT+s/AAAAP0oJAAAAAAAAASIBAAAqAAAAnjg8j4Gskz+QgZDIGk/rPwAAAD9KCQAAAAAAAAEjAQAAKgAAAP64d6fStpI/uC7vgCNF6z8AAAA/WQkAAAAAAAABJAEAACoAAABWObO/I8GRP7gu74AjRes/AAAAP7cJAAAAAAAAASUBAAAqAAAA1HTLEC7AjT+4Lu+AI0XrPwAAAD/HCQAAAAAAAAEmAQAAKgAAAEx2uXFy6Yk/uC7vgCNF6z8AAAA/xwkAAAAAAAABJwEAACoAAAC8d6fSthKGP7gu74AjRes/AAAAP9YJAAAAAAAAASgBAAAqAAAALHmVM/s7gj+4Lu+AI0XrPwAAAD/WCQAAAAAAAAEpAQAAKgAAAOR5DGSdUIA/uC7vgCNF6z8AAAA/5gkAAAAAAAABKgEAACoAAAA49QYpf8p8P7gu74AjRes/AAAAP+YJAAAAAAAAASsBAAAqAAAAoPb0icPzeD+4Lu+AI0XrPwAAAD98CgAAAAAAAAEsAQAAKgAAAKD29InD83g/kIGQyBpP6z8AAAA/iwoAAAAAAAABLQEAACoAAAAY+OLqBx11P2bUMRASWes/AAAAP5sKAAAAAAAAAS4BAAAqAAAAGPji6gcddT8+J9NXCWPrPwAAAD/KCgAAAAAAAAEvAQAAKgAAABj44uoHHXU/Fnp0nwBt6z8AAAA/ygoAAAAAAAABMAEAACoAAAAY+OLqBx11P+7MFef3dus/AAAAP+kKAAAAAAAAATEBAAAqAAAAGPji6gcddT/EH7cu74DrPwAAAD/pCgAAAAAAAAEyAQAAKgAAAIj50EtMRnE/xB+3Lu+A6z8AAAA/6QoAAAAAAAABMwEAACoAAACI+dBLTEZxP3TF+b3dlOs/AAAAP/kKAAAAAAAAATQBAAAqAAAAiPnQS0xGcT9MGJsF1Z7rPwAAAD8ICwAAAAAAAAE1AQAAKgAAAIj50EtMRnE/+r3dlMOy6z8AAAA/CAsAAAAAAAABNgEAACoAAACI+dBLTEZxP9IQf9y6vOs/AAAAPxgLAAAAAAAAATcBAAAqAAAAiPnQS0xGcT+qYyAkssbrPwAAAD8YCwAAAAAAAAE4AQAAKgAAAIj50EtMRnE/gLbBa6nQ6z8AAAA/KAsAAAAAAAABOQEAACoAAACI+dBLTEZxP1gJY7Og2us/AAAAPygLAAAAAAAAAToBAAAqAAAAiPnQS0xGcT8Ir6VCj+7rPwAAAD83CwAAAAAAAAE7AQAAKgAAAIj50EtMRnE/tlTo0X0C7D8AAAA/NwsAAAAAAAABPAEAACoAAACI+dBLTEZxP2b6KmFsFuw/AAAAP0cLAAAAAAAAAT0BAAAqAAAAiPnQS0xGcT/s8g44UjTsPwAAAD9HCwAAAAAAAAE+AQAAKgAAAIj50EtMRnE/mphRx0BI7D8AAAA/VwsAAAAAAAABPwEAACoAAACI+dBLTEZxPyKRNZ4mZuw/AAAAP2YLAAAAAAAAAUABAAAqAAAAiPnQS0xGcT/SNngtFXrsPwAAAD9mCwAAAAAAAAFBAQAAKgAAAIj50EtMRnE/gNy6vAOO7D8AAAA/dgsAAAAAAAABQgEAACoAAACI+dBLTEZxPy6C/Uvyoew/AAAAP3YLAAAAAAAAAUMBAAAqAAAAiPnQS0xGcT8G1Z6T6avsPwAAAD+FCwAAAAAAAAFEAQAAKgAAAIj50EtMRnE/tnrhIti/7D8AAAA/hQsAAAAAAAABRQEAACoAAACI+dBLTEZxP47NgmrPyew/AAAAP5ULAAAAAAAAAUYBAAAqAAAAiPnQS0xGcT9kICSyxtPsPwAAAD+lCwAAAAAAAAFHAQAAKgAAAIj50EtMRnE/EsZmQbXn7D8AAAA/AgwAAAAAAAABSAEAACoAAACI+dBLTEZxP+oYCIms8ew/AAAAPwIMAAAAAAAAAUkBAAAqAAAAGPji6gcddT/Ca6nQo/vsPwAAAD8SDAAAAAAAAAFKAQAAKgAAABj44uoHHXU/mr5KGJsF7T8AAAA/LAwAAAAAAAABSwEAACoAAAAY+OLqBx11P3IR7F+SD+0/AAAAP0sMAAAAAAAAAUwBAAAqAAAAGPji6gcddT9KZI2niRntPwAAAD9bDAAAAAAAAAFNAQAAKgAAABj44uoHHXU/ILcu74Aj7T8AAAA/WwwAAAAAAAABTgEAACoAAACg9vSJw/N4P/gJ0DZ4Le0/AAAAP2sMAAAAAAAAAU8BAAAqAAAAoPb0icPzeD/OXHF+bzftPwAAAD96DAAAAAAAAAFQAQAAKgAAAKD29InD83g/pq8SxmZB7T8AAAA/egwAAAAAAAABUQEAACoAAACg9vSJw/N4P34CtA1eS+0/AAAAP3oMAAAAAAAAAVIBAAAqAAAAoPb0icPzeD9WVVVVVVXtPwAAAD+ZDAAAAAAAAAFTAQAAKgAAANUbpPwpc+A/OAuqPSfT7z8AAAA/AAAAAAAAAAABVAEAACoAAADSP+Jz13rgPzgLqj0n0+8/AAAAP04AAAAAAAAAAVUBAAAqAAAAyauc2d+R4D84C6o9J9PvPwAAAD9eAAAAAAAAAAFWAQAAKgAAAMPzGMg6oeA/OAuqPSfT7z8AAAA/XgAAAAAAAAABVwEAACoAAAC6X9MtQ7jgPzgLqj0n0+8/AAAAP20AAAAAAAAAAVgBAAAqAAAAssuNk0vP4D9guAj2L8nvPwAAAD9tAAAAAAAAAAFZAQAAKgAAAKGjAl9c/eA/iGVnrji/7z8AAAA/fQAAAAAAAAABWgEAACoAAACSVzmzvyPhP4hlZ644v+8/AAAAP4wAAAAAAAAAAVsBAAAqAAAAhAtwByNK4T+wEsZmQbXvPwAAAD+MAAAAAAAAAAFcAQAAKgAAAG0rYcGOh+E/sBLGZkG17z8AAAA/jAAAAAAAAAABXQEAACoAAABTb5Dyp8zhP7ASxmZBte8/AAAAP5wAAAAAAAAAAV4BAAAqAAAAM/s7Ehwh4j/YvyQfSqvvPwAAAD+sAAAAAAAAAAFfAQAAKgAAABCrJak9feI/AG2D11Kh7z8AAAA/rAAAAAAAAAABYAEAACoAAADrfk23DOHiPwBtg9dSoe8/AAAAP7sAAAAAAAAAAWEBAAAqAAAAxlJ1xdtE4z8AbYPXUqHvPwAAAD+7AAAAAAAAAAFiAQAAKgAAAKEmndOqqOM/AG2D11Kh7z8AAAA/ywAAAAAAAAABYwEAACoAAAB7+sTheQzkPwBtg9dSoe8/AAAAP8sAAAAAAAAAAWQBAAAqAAAAWaqueJto5D8AbYPXUqHvPwAAAD/bAAAAAAAAAAFlAQAAKgAAADk2WpgPveQ/AG2D11Kh7z8AAAA/2wAAAAAAAAABZgEAACoAAAAW5kMvMRnlPwBtg9dSoe8/AAAAP+oAAAAAAAAAAWcBAAAqAAAA9JUtxlJ15T8AbYPXUqHvPwAAAD/qAAAAAAAAAAFoAQAAKgAAANQh2eXGyeU/AG2D11Kh7z8AAAA/+gAAAAAAAAABaQEAACoAAAC0rYQFOx7mPyoa4o9bl+8/AAAAP/oAAAAAAAAAAWoBAAAqAAAAnc11v6Zb5j9Sx0BIZI3vPwAAAD8JAQAAAAAAAAFrAQAAKgAAAIQRpfC/oOY/pCH+uHV57z8AAAA/CQEAAAAAAAABbAEAACoAAABneRKZhu3mP6Qh/rh1ee8/AAAAPxkBAAAAAAAAAW0BAAAqAAAATb1Byp8y5z/Mzlxxfm/vPwAAAD8ZAQAAAAAAAAFuAQAAKgAAADIBcfu4d+c/9Hu7KYdl7z8AAAA/KQEAAAAAAAABbwEAACoAAAAVad6jf8TnPxwpGuKPW+8/AAAAP3EBAAAAAAAAAXABAAAqAAAA+tBLTEYR6D8cKRrij1vvPwAAAD+AAQAAAAAAAAFxAQAAKgAAANpc92u6Zeg/RNZ4mphR7z8AAAA/kAEAAAAAAAABcgEAACoAAADDfOglJqPoP26D11KhR+8/AAAAP5ABAAAAAAAAAXMBAAAqAAAAqMAXVz/o6D+WMDYLqj3vPwAAAD+QAQAAAAAAAAF0AQAAKgAAAJLgCBGrJek/ljA2C6o97z8AAAA/oAEAAAAAAAABdQEAACoAAAB7APrKFmPpP5YwNguqPe8/AAAAP6ABAAAAAAAAAXYBAAAqAAAAYyDrhIKg6T/A3ZTDsjPvPwAAAD+vAQAAAAAAAAF3AQAAKgAAAFXUIdnlxuk/wN2Uw7Iz7z8AAAA/vwEAAAAAAAABeAEAACoAAABGiFgtSe3pP8DdlMOyM+8/AAAAP78BAAAAAAAAAXkBAAAqAAAAOxhRCv8L6j/A3ZTDsjPvPwAAAD+/AQAAAAAAAAF6AQAAKgAAADOEC3AHI+o/wN2Uw7Iz7z8AAAA/zgEAAAAAAAABewEAACoAAAAq8MXVDzrqP+iK83u7Ke8/AAAAP84BAAAAAAAAAXwBAAAqAAAAJDhCxGpJ6j/oivN7uynvPwAAAD/eAQAAAAAAAAF9AQAAKgAAACFcgDsYUeo/6Irze7sp7z8AAAA/7gEAAAAAAAABfgEAACoAAAAegL6yxVjqP+iK83u7Ke8/AAAAP+4BAAAAAAAAAX8BAAAqAAAAG6T8KXNg6j8QOFI0xB/vPwAAAD/9AQAAAAAAAAGAAQAAKgAAABnIOqEgaOo/EDhSNMQf7z8AAAA//QEAAAAAAAABgQEAACoAAAATELePe3fqPxA4UjTEH+8/AAAAPw0CAAAAAAAAAYIBAAAqAAAADVgzftaG6j8QOFI0xB/vPwAAAD8NAgAAAAAAAAGDAQAAKgAAAAigr2wxluo/EDhSNMQf7z8AAAA/HQIAAAAAAAABhAEAACoAAAD+C2rSOa3qPxA4UjTEH+8/AAAAPx0CAAAAAAAAAYUBAAAqAAAA+VPmwJS86j845bDszBXvPwAAAD8sAgAAAAAAAAGGAQAAKgAAAPObYq/vy+o/OOWw7MwV7z8AAAA/LAIAAAAAAAABhwEAACoAAADu496dStvqPzjlsOzMFe8/AAAAPzwCAAAAAAAAAYgBAAAqAAAA5U+ZA1Py6j845bDszBXvPwAAAD88AgAAAAAAAAGJAQAAKgAAANy7U2lbCes/OOWw7MwV7z8AAAA/SwIAAAAAAAABigEAACoAAADUJw7PYyDrPzjlsOzMFe8/AAAAP0sCAAAAAAAAAYsBAAAqAAAAyLcGrBk/6z845bDszBXvPwAAAD9bAgAAAAAAAAGMAQAAKgAAALxH/4jPXes/OOWw7MwV7z8AAAA/WwIAAAAAAAABjQEAACoAAACu+zXdMoTrPzjlsOzMFe8/AAAAP2sCAAAAAAAAAY4BAAAqAAAAo4suuuii6z845bDszBXvPwAAAD9rAgAAAAAAAAGPAQAAKgAAAJQ/ZQ5Myes/OOWw7MwV7z8AAAA/egIAAAAAAAABkAEAACoAAACG85tir+/rPzjlsOzMFe8/AAAAP3oCAAAAAAAAAZEBAAAqAAAAdMsQLsAd7D9gkg+l1QvvPwAAAD+KAgAAAAAAAAGSAQAAKgAAAGSjhfnQS+w/YJIPpdUL7z8AAAA/igIAAAAAAAABkwEAACoAAABUV7xNNHLsP4g/bl3eAe8/AAAAP5oCAAAAAAAAAZQBAAAqAAAARC8xGUWg7D+y7MwV5/fuPwAAAD+aAgAAAAAAAAGVAQAAKgAAADm/Kfb6vuw/suzMFef37j8AAAA/qQIAAAAAAAABlgEAACoAAAAqc2BKXuXsP7LszBXn9+4/AAAAP6kCAAAAAAAAAZcBAAAqAAAAHgNZJxQE7T+y7MwV5/fuPwAAAD+5AgAAAAAAAAGYAQAAKgAAABVvE40cG+0/suzMFef37j8AAAA/yAIAAAAAAAABmQEAACoAAAAK/wtq0jntP7LszBXn9+4/AAAAP8gCAAAAAAAAAZoBAAAqAAAA/LJCvjVg7T/amSvO7+3uPwAAAD/IAgAAAAAAAAGbAQAAKgAAAPBCO5vrfu0/2pkrzu/t7j8AAAA/2AIAAAAAAAABnAEAACoAAADnrvUA9JXtP9qZK87v7e4/AAAAP9gCAAAAAAAAAZ0BAAAqAAAA3xqwZvys7T/amSvO7+3uPwAAAD/oAgAAAAAAAAGeAQAAKgAAANliLFVXvO0/2pkrzu/t7j8AAAA/6AIAAAAAAAABnwEAACoAAADQzua6X9PtP9qZK87v7e4/AAAAP/cCAAAAAAAAAaABAAAqAAAAzfIkMg3b7T8ER4qG+OPuPwAAAD/3AgAAAAAAAAGhAQAAKgAAAMVe35cV8u0/BEeKhvjj7j8AAAA/BwMAAAAAAAABogEAACoAAADCgh0Pw/ntPwRHiob44+4/AAAAPwcDAAAAAAAAAaMBAAAqAAAAvMqZ/R0J7j8ER4qG+OPuPwAAAD8XAwAAAAAAAAGkAQAAKgAAALru13TLEO4/BEeKhvjj7j8AAAA/FwMAAAAAAAABpQEAACoAAAC0NlRjJiDuPwRHiob44+4/AAAAPyYDAAAAAAAAAaYBAAAqAAAAsVqS2tMn7j8ER4qG+OPuPwAAAD82AwAAAAAAAAGnAQAAKgAAAK1+0FGBL+4/BEeKhvjj7j8AAAA/hAMAAAAAAAABqAEAACoAAACrog7JLjfuPwRHiob44+4/AAAAP4QDAAAAAAAAAakBAAAqAAAApeqKt4lG7j8s9Og+AdruPwAAAD+UAwAAAAAAAAGqAQAAKgAAAJ1WRR2SXe4/LPToPgHa7j8AAAA/lAMAAAAAAAABqwEAACoAAACVwv+CmnTuPyz06D4B2u4/AAAAP5QDAAAAAAAAAawBAAAqAAAAiy666KKL7j8s9Og+AdruPwAAAD+UAwAAAAAAAAGtAQAAKgAAAH3i8DwGsu4/LPToPgHa7j8AAAA/pAMAAAAAAAABrgEAACoAAABxcukZvNDuP1ShR/cJ0O4/AAAAP6QDAAAAAAAAAa8BAAAqAAAAYyYgbh/37j9UoUf3CdDuPwAAAD+zAwAAAAAAAAGwAQAAKgAAAFe2GEvVFe8/VKFH9wnQ7j8AAAA/swMAAAAAAAABsQEAACoAAABPItOw3SzvP3xOpq8Sxu4/AAAAP8MDAAAAAAAAAbIBAAAqAAAARY6NFuZD7z98TqavEsbuPwAAAD/DAwAAAAAAAAGzAQAAKgAAAD36R3zuWu8/fE6mrxLG7j8AAAA/0wMAAAAAAAABtAEAACoAAAA7Hobzm2LvP3xOpq8Sxu4/AAAAP9MDAAAAAAAAAbUBAAAqAAAAN0LEaklq7z+k+wRoG7zuPwAAAD/iAwAAAAAAAAG2AQAAKgAAADVmAuL2ce8/pPsEaBu87j8AAAA/4gMAAAAAAAABtwEAACoAAAAzikBZpHnvP8yoYyAksu4/AAAAPwIEAAAAAAAAAbgBAAAqAAAAL65+0FGB7z/2VcLYLKjuPwAAAD8hBAAAAAAAAAG5AQAAKgAAAC3SvEf/iO8/RrB/ST6U7j8AAAA/MAQAAAAAAAABugEAACoAAAAp9vq+rJDvP0awf0k+lO4/AAAAPzAEAAAAAAAAAbsBAAAqAAAAIz53rQeg7z9wXd4BR4ruPwAAAD9ABAAAAAAAAAG8AQAAKgAAACFitSS1p+8/mAo9uk+A7j8AAAA/QAQAAAAAAAABvQEAACoAAAAdhvObYq/vP8C3m3JYdu4/AAAAP1AEAAAAAAAAAb4BAAAqAAAAG6oxExC37z8QElnjaWLuPwAAAD9QBAAAAAAAAAG/AQAAKgAAABnOb4q9vu8/Or+3m3JY7j8AAAA/XwQAAAAAAAABwAEAACoAAAAV8q0Ba8bvP2JsFlR7Tu4/AAAAP18EAAAAAAAAAcEBAAAqAAAAExbseBjO7z9ibBZUe07uPwAAAD9vBAAAAAAAAAHCAQAAKgAAABMW7HgYzu8/ihl1DIRE7j8AAAA/bwQAAAAAAAABwwEAACoAAAAPOirwxdXvP7LG08SMOu4/AAAAP38EAAAAAAAAAcQBAAAqAAAADzoq8MXV7z/cczJ9lTDuPwAAAD9/BAAAAAAAAAHFAQAAKgAAAA1eaGdz3e8/BCGRNZ4m7j8AAAA/jgQAAAAAAAABxgEAACoAAAANXmhnc93vPyzO7+2mHO4/AAAAP44EAAAAAAAAAccBAAAqAAAADV5oZ3Pd7z9Ue06mrxLuPwAAAD+tBAAAAAAAAAHIAQAAKgAAAA1eaGdz3e8/fiitXrgI7j8AAAA/vQQAAAAAAAAByQEAACoAAAANXmhnc93vP6bVCxfB/u0/AAAAP80EAAAAAAAAAcoBAAAqAAAADV5oZ3Pd7z/OgmrPyfTtPwAAAD/NBAAAAAAAAAHLAQAAKgAAAA1eaGdz3e8/9i/Jh9Lq7T8AAAA/zQQAAAAAAAABzAEAACoAAAANXmhnc93vPx7dJ0Db4O0/AAAAP9wEAAAAAAAAAc0BAAAqAAAADV5oZ3Pd7z9Iiob449btPwAAAD/cBAAAAAAAAAHOAQAAKgAAABMW7HgYzu8/mORDafXC7T8AAAA/7AQAAAAAAAABzwEAACoAAAAdhvObYq/vP+o+AdoGr+0/AAAAP+wEAAAAAAAAAdABAAAqAAAAJxo5NlqY7z8S7F+SD6XtPwAAAD/8BAAAAAAAAAHRAQAAKgAAADVmAuL2ce8/ivN7uymH7T8AAAA/CwUAAAAAAAAB0gEAACoAAABNRhEoizTvP9xNOSw7c+0/AAAAPwsFAAAAAAAAAdMBAAAqAAAAYyYgbh/37j8G+5fkQ2ntPwAAAD8LBQAAAAAAAAHUAQAAKgAAAHcqbSthwe4/VlVVVVVV7T8AAAA/GwUAAAAAAAAB1QEAACoAAACXnsEL7WzuP6avEsZmQe0/AAAAPxsFAAAAAAAAAdYBAAAqAAAAsVqS2tMn7j/OXHF+bzftPwAAAD8qBQAAAAAAAAHXAQAAKgAAAMoWY6m64u0/ILcu74Aj7T8AAAA/KgUAAAAAAAAB2AEAACoAAADfGrBm/KztP0pkjaeJGe0/AAAAPzoFAAAAAAAAAdkBAAAqAAAA8EI7m+t+7T9yEexfkg/tPwAAAD86BQAAAAAAAAHaAQAAKgAAAAJrxs/aUO0/chHsX5IP7T8AAAA/SgUAAAAAAAAB2wEAACoAAAAPt497dyrtP3IR7F+SD+0/AAAAP0oFAAAAAAAAAdwBAAAqAAAAHgNZJxQE7T9yEexfkg/tPwAAAD9ZBQAAAAAAAAHdAQAAKgAAACpzYEpe5ew/chHsX5IP7T8AAAA/WQUAAAAAAAAB3gEAACoAAAA5vyn2+r7sP3IR7F+SD+0/AAAAP2kFAAAAAAAAAd8BAAAqAAAASee0KuqQ7D9yEexfkg/tPwAAAD95BQAAAAAAAAHgAQAAKgAAAFRXvE00cuw/chHsX5IP7T8AAAA/eQUAAAAAAAAB4QEAACoAAABmf0eCI0TsP0pkjaeJGe0/AAAAP4gFAAAAAAAAAeIBAAAqAAAAdMsQLsAd7D8gty7vgCPtPwAAAD+IBQAAAAAAAAHjAQAAKgAAAIbzm2Kv7+s/+AnQNngt7T8AAAA/mAUAAAAAAAAB5AEAACoAAACUP2UOTMnrP/gJ0DZ4Le0/AAAAP5gFAAAAAAAAAeUBAAAqAAAApmfwQjub6z/4CdA2eC3tPwAAAD+nBQAAAAAAAAHmAQAAKgAAALlrPQB9Zes/zlxxfm837T8AAAA/pwUAAAAAAAAB5wEAACoAAADRS0xGESjrP6avEsZmQe0/AAAAP7cFAAAAAAAAAegBAAAqAAAA6CtbjKXq6j+mrxLGZkHtPwAAAD+3BQAAAAAAAAHpAQAAKgAAAPwvqEnntOo/fgK0DV5L7T8AAAA/xwUAAAAAAAAB6gEAACoAAAAZyDqhIGjqP34CtA1eS+0/AAAAP8cFAAAAAAAAAesBAAAqAAAAMKhJ57Qq6j9+ArQNXkvtPwAAAD/WBQAAAAAAAAHsAQAAKgAAAEaIWC1J7ek/fgK0DV5L7T8AAAA/1gUAAAAAAAAB7QEAACoAAABYsONhOL/pP34CtA1eS+0/AAAAP+YFAAAAAAAAAe4BAAAqAAAAbLQwH3qJ6T9+ArQNXkvtPwAAAD/mBQAAAAAAAAHvAQAAKgAAAIC4fdy7U+k/fgK0DV5L7T8AAAA/9gUAAAAAAAAB8AEAACoAAACVvMqZ/R3pP34CtA1eS+0/AAAAP/YFAAAAAAAAAfEBAAAqAAAAq5zZ35Hg6D9+ArQNXkvtPwAAAD8FBgAAAAAAAAHyAQAAKgAAAL3EZBSBsug/fgK0DV5L7T8AAAA/BQYAAAAAAAAB8wEAACoAAADUpHNaFXXoP34CtA1eS+0/AAAAPxUGAAAAAAAAAfQBAAAqAAAA8DwGsk4o6D9+ArQNXkvtPwAAAD8VBgAAAAAAAAH1AQAAKgAAAAVBU2+Q8uc/fgK0DV5L7T8AAAA/JAYAAAAAAAAB9gEAACoAAAAcIWK1JLXnP34CtA1eS+0/AAAAPzQGAAAAAAAAAfcBAAAqAAAAMgFx+7h35z9WVVVVVVXtPwAAAD80BgAAAAAAAAH4AQAAKgAAAE+ZA1PyKuc/VlVVVVVV7T8AAAA/RAYAAAAAAAAB+QEAACoAAABqVdQh2eXmPy6o9pxMX+0/AAAAP0QGAAAAAAAAAfoBAAAqAAAAickoAmWR5j8uqPacTF/tPwAAAD9TBgAAAAAAAAH7AQAAKgAAAKSF+dBLTOY/BvuX5ENp7T8AAAA/UwYAAAAAAAAB/AEAACoAAAC/HYwohf/lPwb7l+RDae0/AAAAP2MGAAAAAAAAAf0BAAAqAAAA1/2abhnC5T/cTTksO3PtPwAAAD9jBgAAAAAAAAH+AQAAKgAAAOsB6CtbjOU/tKDaczJ97T8AAAA/cwYAAAAAAAAB/wEAACoAAAAC4vZx707lP7Sg2nMyfe0/AAAAP3MGAAAAAAAAAQACAAAqAAAAFuZDLzEZ5T+0oNpzMn3tPwAAAD+CBgAAAAAAAAEBAgAAKgAAACQyDdvN8uQ/tKDaczJ97T8AAAA/ggYAAAAAAAABAgIAACoAAAAzftaGaszkP7Sg2nMyfe0/AAAAP5IGAAAAAAAAAQMCAAAqAAAARKZhu1me5D+0oNpzMn3tPwAAAD+SBgAAAAAAAAEEAgAAKgAAAFPyKmf2d+Q/tKDaczJ97T8AAAA/oQYAAAAAAAABBQIAACoAAABeYjKKQFnkP7Sg2nMyfe0/AAAAP6EGAAAAAAAAAQYCAAAqAAAAZ/Z3JDhC5D/cTTksO3PtPwAAAD+xBgAAAAAAAAEHAgAAKgAAAHNmf0eCI+Q/3E05LDtz7T8AAAA/wQYAAAAAAAABCAIAACoAAAB+1oZqzATkP9xNOSw7c+0/AAAAP8EGAAAAAAAAAQkCAAAqAAAAiUaOjRbm4z/cTTksO3PtPwAAAD/BBgAAAAAAAAEKAgAAKgAAAJ5K20pYsOM/BvuX5ENp7T8AAAA/0AYAAAAAAAABCwIAACoAAACslqT29InjPwb7l+RDae0/AAAAP9AGAAAAAAAAAQwCAAAqAAAAu+JtopFj4z8uqPacTF/tPwAAAD/gBgAAAAAAAAENAgAAKgAAAM7mul/TLeM/Lqj2nExf7T8AAAA/4AYAAAAAAAABDgIAACoAAADgDkaUwv/iPy6o9pxMX+0/AAAAP/AGAAAAAAAAAQ8CAAAqAAAA8xKTUQTK4j8uqPacTF/tPwAAAD/wBgAAAAAAAAEQAgAAKgAAAAvzoZeYjOI/Lqj2nExf7T8AAAA//wYAAAAAAAABEQIAACoAAAAdGy3Mh17iPy6o9pxMX+0/AAAAPw8HAAAAAAAAARICAAAqAAAAMB96icko4j8uqPacTF/tPwAAAD8PBwAAAAAAAAETAgAAKgAAADyPgawTCuI/VlVVVVVV7T8AAAA/DwcAAAAAAAABFAIAACoAAABK20pYsOPhP1ZVVVVVVe0/AAAAPx4HAAAAAAAAARUCAAAqAAAAU2+Q8qfM4T9+ArQNXkvtPwAAAD8eBwAAAAAAAAEWAgAAKgAAAFwD1oyfteE/pq8SxmZB7T8AAAA/LgcAAAAAAAABFwIAACoAAABklxsnl57hP6avEsZmQe0/AAAAPy4HAAAAAAAAARgCAAAqAAAAbSthwY6H4T/OXHF+bzftPwAAAD8+BwAAAAAAAAEZAgAAKgAAAHPj5NIzeOE/+AnQNngt7T8AAAA/PgcAAAAAAAABGgIAACoAAAB4m2jk2GjhP/gJ0DZ4Le0/AAAAP00HAAAAAAAAARsCAAAqAAAAgS+uftBR4T/4CdA2eC3tPwAAAD9NBwAAAAAAAAEcAgAAKgAAAIfnMZB1QuE/ILcu74Aj7T8AAAA/XQcAAAAAAAABHQIAACoAAACNn7WhGjPhPyC3Lu+AI+0/AAAAP10HAAAAAAAAAR4CAAAqAAAAklc5s78j4T8gty7vgCPtPwAAAD9tBwAAAAAAAAEfAgAAKgAAAJgPvcRkFOE/ILcu74Aj7T8AAAA/fAcAAAAAAAABIAIAACoAAACb635NtwzhPyC3Lu+AI+0/AAAAP3wHAAAAAAAAASECAAAqAAAAnsdA1gkF4T8gty7vgCPtPwAAAD+MBwAAAAAAAAEiAgAAKgAAAKGjAl9c/eA/ILcu74Aj7T8AAAA/zQcAAAAAAAABIwIAACoAAACkf8TnrvXgPyC3Lu+AI+0/AAAAP2oIAAAAAAAAASQCAAAqAAAApluGcAHu4D/4CdA2eC3tPwAAAD95CAAAAAAAAAElAgAAKgAAAKk3SPlT5uA/zlxxfm837T8AAAA/iQgAAAAAAAABJgIAACoAAACpN0j5U+bgP6avEsZmQe0/AAAAP5gIAAAAAAAAAScCAAAqAAAArRMKgqbe4D+mrxLGZkHtPwAAAD+YCAAAAAAAAAEoAgAAKgAAAK0TCoKm3uA/fgK0DV5L7T8AAAA/qAgAAAAAAAABKQIAACoAAACtEwqCpt7gP1ZVVVVVVe0/AAAAP7gIAAAAAAAAASoCAAAqAAAAr+/LCvnW4D9WVVVVVVXtPwAAAD+4CAAAAAAAAAErAgAAKgAAAK/vywr51uA/Lqj2nExf7T8AAAA/xwgAAAAAAAABLAIAACoAAACv78sK+dbgPwb7l+RDae0/AAAAP+cIAAAAAAAAAS0CAAAqAAAAr+/LCvnW4D/cTTksO3PtPwAAAD/2CAAAAAAAAAEuAgAAKgAAAK/vywr51uA/tKDaczJ97T8AAAA/BgkAAAAAAAABLwIAACoAAACv78sK+dbgP4rze7sph+0/AAAAPxUJAAAAAAAAATACAAAqAAAAr+/LCvnW4D9iRh0DIZHtPwAAAD8VCQAAAAAAAAExAgAAKgAAALLLjZNLz+A/Euxfkg+l7T8AAAA/JQkAAAAAAAABMgIAACoAAACyy42TS8/gP+o+AdoGr+0/AAAAPyUJAAAAAAAAATMCAAAqAAAAssuNk0vP4D/CkaIh/rjtPwAAAD81CQAAAAAAAAE0AgAAKgAAALLLjZNLz+A/cDflsOzM7T8AAAA/NQkAAAAAAAABNQIAACoAAACyy42TS8/gP0iKhvjj1u0/AAAAP0QJAAAAAAAAATYCAAAqAAAAssuNk0vP4D/2L8mH0urtPwAAAD9ECQAAAAAAAAE3AgAAKgAAALLLjZNLz+A/zoJqz8n07T8AAAA/VAkAAAAAAAABOAIAACoAAACyy42TS8/gP34orV64CO4/AAAAP1QJAAAAAAAAATkCAAAqAAAAssuNk0vP4D9Ue06mrxLuPwAAAD9kCQAAAAAAAAE6AgAAKgAAALLLjZNLz+A/LM7v7aYc7j8AAAA/ZAkAAAAAAAABOwIAACoAAACyy42TS8/gPwQhkTWeJu4/AAAAP3MJAAAAAAAAATwCAAAqAAAAssuNk0vP4D/cczJ9lTDuPwAAAD9zCQAAAAAAAAE9AgAAKgAAALLLjZNLz+A/ssbTxIw67j8AAAA/gwkAAAAAAAABPgIAACoAAAC1p08cnsfgP4oZdQyERO4/AAAAP4MJAAAAAAAAAT8CAAAqAAAAtadPHJ7H4D9ibBZUe07uPwAAAD+SCQAAAAAAAAFAAgAAKgAAALWnTxyex+A/Or+3m3JY7j8AAAA/kgkAAAAAAAABQQIAACoAAAC1p08cnsfgPxASWeNpYu4/AAAAP6IJAAAAAAAAAUICAAAqAAAAtadPHJ7H4D/oZPoqYWzuPwAAAD+iCQAAAAAAAAFDAgAAKgAAALiDEaXwv+A/wLebclh27j8AAAA/sgkAAAAAAAABRAIAACoAAAC4gxGl8L/gP3Bd3gFHiu4/AAAAP8EJAAAAAAAAAUUCAAAqAAAAuIMRpfC/4D8eAyGRNZ7uPwAAAD/CCQAAAAAAAAFGAgAAKgAAALpf0y1DuOA/9lXC2Cyo7j8AAAA/0gkAAAAAAAABRwIAACoAAAC6X9MtQ7jgP6T7BGgbvO4/AAAAP9IJAAAAAAAAAUgCAAAqAAAAvjuVtpWw4D98TqavEsbuPwAAAD/SCQAAAAAAAAFJAgAAKgAAAMEXVz/oqOA/VKFH9wnQ7j8AAAA/4gkAAAAAAAABSgIAACoAAADBF1c/6KjgPyz06D4B2u4/AAAAP/EJAAAAAAAAAUsCAAAqAAAAwRdXP+io4D8ER4qG+OPuPwAAAD/xCQAAAAAAAAFMAgAAKgAAAMPzGMg6oeA/2pkrzu/t7j8AAAA/AQoAAAAAAAABTQIAACoAAADD8xjIOqHgP7LszBXn9+4/AAAAPwEKAAAAAAAAAU4CAAAqAAAAw/MYyDqh4D9gkg+l1QvvPwAAAD8QCgAAAAAAAAFPAgAAKgAAAMbP2lCNmeA/OOWw7MwV7z8AAAA/EAoAAAAAAAABUAIAACoAAADGz9pQjZngPxA4UjTEH+8/AAAAPyAKAAAAAAAAAVECAAAqAAAAxs/aUI2Z4D/oivN7uynvPwAAAD8wCgAAAAAAAAFSAgAAKgAAAMmrnNnfkeA/6Irze7sp7z8AAAA/MAoAAAAAAAABUwIAACoAAADJq5zZ35HgP8DdlMOyM+8/AAAAPwoLAAAAAAAAAVQCAAAqAAAAyauc2d+R4D+WMDYLqj3vPwAAAD8KCwAAAAAAAAs=</ink>
</athena>
</file>

<file path=customXml/item9.xml><?xml version="1.0" encoding="utf-8"?>
<athena xmlns="http://schemas.microsoft.com/edu/athena" version="0.1.2681.0">
  <timings duration="93953"/>
</athena>
</file>

<file path=customXml/itemProps1.xml><?xml version="1.0" encoding="utf-8"?>
<ds:datastoreItem xmlns:ds="http://schemas.openxmlformats.org/officeDocument/2006/customXml" ds:itemID="{976C6FEF-F0E0-408E-9A73-6844D74C3368}">
  <ds:schemaRefs>
    <ds:schemaRef ds:uri="http://schemas.microsoft.com/edu/athena"/>
  </ds:schemaRefs>
</ds:datastoreItem>
</file>

<file path=customXml/itemProps10.xml><?xml version="1.0" encoding="utf-8"?>
<ds:datastoreItem xmlns:ds="http://schemas.openxmlformats.org/officeDocument/2006/customXml" ds:itemID="{C13F37A1-2762-460E-AFBF-FB7683D33894}">
  <ds:schemaRefs>
    <ds:schemaRef ds:uri="http://schemas.microsoft.com/edu/athena"/>
  </ds:schemaRefs>
</ds:datastoreItem>
</file>

<file path=customXml/itemProps11.xml><?xml version="1.0" encoding="utf-8"?>
<ds:datastoreItem xmlns:ds="http://schemas.openxmlformats.org/officeDocument/2006/customXml" ds:itemID="{A444D474-8CBB-496D-B68E-871F9FC68709}">
  <ds:schemaRefs>
    <ds:schemaRef ds:uri="http://schemas.microsoft.com/edu/athena"/>
  </ds:schemaRefs>
</ds:datastoreItem>
</file>

<file path=customXml/itemProps12.xml><?xml version="1.0" encoding="utf-8"?>
<ds:datastoreItem xmlns:ds="http://schemas.openxmlformats.org/officeDocument/2006/customXml" ds:itemID="{E5FB92E9-6A04-469E-8EA8-FFBF12AA6AA1}">
  <ds:schemaRefs>
    <ds:schemaRef ds:uri="http://schemas.microsoft.com/edu/athena"/>
  </ds:schemaRefs>
</ds:datastoreItem>
</file>

<file path=customXml/itemProps13.xml><?xml version="1.0" encoding="utf-8"?>
<ds:datastoreItem xmlns:ds="http://schemas.openxmlformats.org/officeDocument/2006/customXml" ds:itemID="{5C7DC44A-CBE6-491C-9E55-BF07EA28D07B}">
  <ds:schemaRefs>
    <ds:schemaRef ds:uri="http://schemas.microsoft.com/edu/athena"/>
  </ds:schemaRefs>
</ds:datastoreItem>
</file>

<file path=customXml/itemProps14.xml><?xml version="1.0" encoding="utf-8"?>
<ds:datastoreItem xmlns:ds="http://schemas.openxmlformats.org/officeDocument/2006/customXml" ds:itemID="{9F21B8CE-CB9C-487D-8D7B-978EA958209A}">
  <ds:schemaRefs>
    <ds:schemaRef ds:uri="http://schemas.microsoft.com/edu/athena"/>
  </ds:schemaRefs>
</ds:datastoreItem>
</file>

<file path=customXml/itemProps15.xml><?xml version="1.0" encoding="utf-8"?>
<ds:datastoreItem xmlns:ds="http://schemas.openxmlformats.org/officeDocument/2006/customXml" ds:itemID="{2A5D1559-005B-4541-9518-5EDCF40F1766}">
  <ds:schemaRefs>
    <ds:schemaRef ds:uri="http://schemas.microsoft.com/edu/athena"/>
  </ds:schemaRefs>
</ds:datastoreItem>
</file>

<file path=customXml/itemProps16.xml><?xml version="1.0" encoding="utf-8"?>
<ds:datastoreItem xmlns:ds="http://schemas.openxmlformats.org/officeDocument/2006/customXml" ds:itemID="{515809EC-E669-4E71-9CB7-5D3B7460F769}">
  <ds:schemaRefs>
    <ds:schemaRef ds:uri="http://schemas.microsoft.com/edu/athena"/>
  </ds:schemaRefs>
</ds:datastoreItem>
</file>

<file path=customXml/itemProps17.xml><?xml version="1.0" encoding="utf-8"?>
<ds:datastoreItem xmlns:ds="http://schemas.openxmlformats.org/officeDocument/2006/customXml" ds:itemID="{0A99B39A-5CEC-4E6E-A943-51D60C6C6A9E}">
  <ds:schemaRefs>
    <ds:schemaRef ds:uri="http://schemas.microsoft.com/edu/athena"/>
  </ds:schemaRefs>
</ds:datastoreItem>
</file>

<file path=customXml/itemProps18.xml><?xml version="1.0" encoding="utf-8"?>
<ds:datastoreItem xmlns:ds="http://schemas.openxmlformats.org/officeDocument/2006/customXml" ds:itemID="{ECAC2B9E-21EF-493A-90CE-C606A1075444}">
  <ds:schemaRefs>
    <ds:schemaRef ds:uri="http://schemas.microsoft.com/edu/athena"/>
  </ds:schemaRefs>
</ds:datastoreItem>
</file>

<file path=customXml/itemProps19.xml><?xml version="1.0" encoding="utf-8"?>
<ds:datastoreItem xmlns:ds="http://schemas.openxmlformats.org/officeDocument/2006/customXml" ds:itemID="{B8D7C87C-F41F-40FE-A3D8-6F3B14363389}">
  <ds:schemaRefs>
    <ds:schemaRef ds:uri="http://schemas.microsoft.com/edu/athena"/>
  </ds:schemaRefs>
</ds:datastoreItem>
</file>

<file path=customXml/itemProps2.xml><?xml version="1.0" encoding="utf-8"?>
<ds:datastoreItem xmlns:ds="http://schemas.openxmlformats.org/officeDocument/2006/customXml" ds:itemID="{3A740A57-F789-4001-9900-569007600D09}">
  <ds:schemaRefs>
    <ds:schemaRef ds:uri="http://schemas.microsoft.com/edu/athena"/>
  </ds:schemaRefs>
</ds:datastoreItem>
</file>

<file path=customXml/itemProps20.xml><?xml version="1.0" encoding="utf-8"?>
<ds:datastoreItem xmlns:ds="http://schemas.openxmlformats.org/officeDocument/2006/customXml" ds:itemID="{835690CA-BDE1-4C96-8117-8B8A8AB06982}">
  <ds:schemaRefs>
    <ds:schemaRef ds:uri="http://schemas.microsoft.com/edu/athena"/>
  </ds:schemaRefs>
</ds:datastoreItem>
</file>

<file path=customXml/itemProps21.xml><?xml version="1.0" encoding="utf-8"?>
<ds:datastoreItem xmlns:ds="http://schemas.openxmlformats.org/officeDocument/2006/customXml" ds:itemID="{79CDD8B7-DA27-4FE1-A77A-8FB2B74785C7}">
  <ds:schemaRefs>
    <ds:schemaRef ds:uri="http://schemas.microsoft.com/edu/athena"/>
  </ds:schemaRefs>
</ds:datastoreItem>
</file>

<file path=customXml/itemProps22.xml><?xml version="1.0" encoding="utf-8"?>
<ds:datastoreItem xmlns:ds="http://schemas.openxmlformats.org/officeDocument/2006/customXml" ds:itemID="{77944C66-5ADB-4AE0-A4DA-C8DA8C415DA7}">
  <ds:schemaRefs>
    <ds:schemaRef ds:uri="http://schemas.microsoft.com/edu/athena"/>
  </ds:schemaRefs>
</ds:datastoreItem>
</file>

<file path=customXml/itemProps23.xml><?xml version="1.0" encoding="utf-8"?>
<ds:datastoreItem xmlns:ds="http://schemas.openxmlformats.org/officeDocument/2006/customXml" ds:itemID="{C747E527-9F6A-40DD-8C17-F5584E8FB1E8}">
  <ds:schemaRefs>
    <ds:schemaRef ds:uri="http://schemas.microsoft.com/edu/athena"/>
  </ds:schemaRefs>
</ds:datastoreItem>
</file>

<file path=customXml/itemProps24.xml><?xml version="1.0" encoding="utf-8"?>
<ds:datastoreItem xmlns:ds="http://schemas.openxmlformats.org/officeDocument/2006/customXml" ds:itemID="{DC18B1DC-65DF-4F3B-961A-CF111DB12330}">
  <ds:schemaRefs>
    <ds:schemaRef ds:uri="http://schemas.microsoft.com/edu/athena"/>
  </ds:schemaRefs>
</ds:datastoreItem>
</file>

<file path=customXml/itemProps25.xml><?xml version="1.0" encoding="utf-8"?>
<ds:datastoreItem xmlns:ds="http://schemas.openxmlformats.org/officeDocument/2006/customXml" ds:itemID="{9FBB31E9-17E3-4D8A-8ACC-660AD58B0161}">
  <ds:schemaRefs>
    <ds:schemaRef ds:uri="http://schemas.microsoft.com/edu/athena"/>
  </ds:schemaRefs>
</ds:datastoreItem>
</file>

<file path=customXml/itemProps26.xml><?xml version="1.0" encoding="utf-8"?>
<ds:datastoreItem xmlns:ds="http://schemas.openxmlformats.org/officeDocument/2006/customXml" ds:itemID="{52530EBB-1D59-4D8E-977F-9C98CB79FDDF}">
  <ds:schemaRefs>
    <ds:schemaRef ds:uri="http://schemas.microsoft.com/edu/athena"/>
  </ds:schemaRefs>
</ds:datastoreItem>
</file>

<file path=customXml/itemProps27.xml><?xml version="1.0" encoding="utf-8"?>
<ds:datastoreItem xmlns:ds="http://schemas.openxmlformats.org/officeDocument/2006/customXml" ds:itemID="{124D500D-BEE2-43FF-B2C7-EBE818444466}">
  <ds:schemaRefs>
    <ds:schemaRef ds:uri="http://schemas.microsoft.com/edu/athena"/>
  </ds:schemaRefs>
</ds:datastoreItem>
</file>

<file path=customXml/itemProps28.xml><?xml version="1.0" encoding="utf-8"?>
<ds:datastoreItem xmlns:ds="http://schemas.openxmlformats.org/officeDocument/2006/customXml" ds:itemID="{CE2EF69B-2C9E-4498-8584-ACB556D49FB5}">
  <ds:schemaRefs>
    <ds:schemaRef ds:uri="http://schemas.microsoft.com/edu/athena"/>
  </ds:schemaRefs>
</ds:datastoreItem>
</file>

<file path=customXml/itemProps29.xml><?xml version="1.0" encoding="utf-8"?>
<ds:datastoreItem xmlns:ds="http://schemas.openxmlformats.org/officeDocument/2006/customXml" ds:itemID="{917F76AC-8B82-4C06-853D-4C94D041EAC2}">
  <ds:schemaRefs>
    <ds:schemaRef ds:uri="http://schemas.microsoft.com/edu/athena"/>
  </ds:schemaRefs>
</ds:datastoreItem>
</file>

<file path=customXml/itemProps3.xml><?xml version="1.0" encoding="utf-8"?>
<ds:datastoreItem xmlns:ds="http://schemas.openxmlformats.org/officeDocument/2006/customXml" ds:itemID="{4FDC63F5-23C6-442C-9808-A07EA328AB65}">
  <ds:schemaRefs>
    <ds:schemaRef ds:uri="http://schemas.microsoft.com/edu/athena"/>
  </ds:schemaRefs>
</ds:datastoreItem>
</file>

<file path=customXml/itemProps30.xml><?xml version="1.0" encoding="utf-8"?>
<ds:datastoreItem xmlns:ds="http://schemas.openxmlformats.org/officeDocument/2006/customXml" ds:itemID="{8EA506B4-1EC4-4C40-9269-19E49D60FBC4}">
  <ds:schemaRefs>
    <ds:schemaRef ds:uri="http://schemas.microsoft.com/edu/athena"/>
  </ds:schemaRefs>
</ds:datastoreItem>
</file>

<file path=customXml/itemProps31.xml><?xml version="1.0" encoding="utf-8"?>
<ds:datastoreItem xmlns:ds="http://schemas.openxmlformats.org/officeDocument/2006/customXml" ds:itemID="{CE28FBEE-A0A3-4AB0-8B46-20A8B35C3205}">
  <ds:schemaRefs>
    <ds:schemaRef ds:uri="http://schemas.microsoft.com/edu/athena"/>
  </ds:schemaRefs>
</ds:datastoreItem>
</file>

<file path=customXml/itemProps32.xml><?xml version="1.0" encoding="utf-8"?>
<ds:datastoreItem xmlns:ds="http://schemas.openxmlformats.org/officeDocument/2006/customXml" ds:itemID="{09A300B8-9A82-4E5E-8B08-03DAE6CFECB1}">
  <ds:schemaRefs>
    <ds:schemaRef ds:uri="http://schemas.microsoft.com/edu/athena"/>
  </ds:schemaRefs>
</ds:datastoreItem>
</file>

<file path=customXml/itemProps33.xml><?xml version="1.0" encoding="utf-8"?>
<ds:datastoreItem xmlns:ds="http://schemas.openxmlformats.org/officeDocument/2006/customXml" ds:itemID="{617E569D-4706-413C-ADD2-EF829A15FD5E}">
  <ds:schemaRefs>
    <ds:schemaRef ds:uri="http://schemas.microsoft.com/edu/athena"/>
  </ds:schemaRefs>
</ds:datastoreItem>
</file>

<file path=customXml/itemProps34.xml><?xml version="1.0" encoding="utf-8"?>
<ds:datastoreItem xmlns:ds="http://schemas.openxmlformats.org/officeDocument/2006/customXml" ds:itemID="{36672D14-70A5-4EBE-9FF9-3A19E313AE42}">
  <ds:schemaRefs>
    <ds:schemaRef ds:uri="http://schemas.microsoft.com/edu/athena"/>
  </ds:schemaRefs>
</ds:datastoreItem>
</file>

<file path=customXml/itemProps35.xml><?xml version="1.0" encoding="utf-8"?>
<ds:datastoreItem xmlns:ds="http://schemas.openxmlformats.org/officeDocument/2006/customXml" ds:itemID="{9FB8756C-1BF6-4D9B-9A92-2F36773B6C8F}">
  <ds:schemaRefs>
    <ds:schemaRef ds:uri="http://schemas.microsoft.com/edu/athena"/>
  </ds:schemaRefs>
</ds:datastoreItem>
</file>

<file path=customXml/itemProps36.xml><?xml version="1.0" encoding="utf-8"?>
<ds:datastoreItem xmlns:ds="http://schemas.openxmlformats.org/officeDocument/2006/customXml" ds:itemID="{2E2E225F-8A6A-4AD0-A64D-5819D1ED9E03}">
  <ds:schemaRefs>
    <ds:schemaRef ds:uri="http://schemas.microsoft.com/edu/athena"/>
  </ds:schemaRefs>
</ds:datastoreItem>
</file>

<file path=customXml/itemProps37.xml><?xml version="1.0" encoding="utf-8"?>
<ds:datastoreItem xmlns:ds="http://schemas.openxmlformats.org/officeDocument/2006/customXml" ds:itemID="{7E141614-96D3-4E87-9162-A2F933AD3412}">
  <ds:schemaRefs>
    <ds:schemaRef ds:uri="http://schemas.microsoft.com/edu/athena"/>
  </ds:schemaRefs>
</ds:datastoreItem>
</file>

<file path=customXml/itemProps38.xml><?xml version="1.0" encoding="utf-8"?>
<ds:datastoreItem xmlns:ds="http://schemas.openxmlformats.org/officeDocument/2006/customXml" ds:itemID="{7EFC163C-7AD7-4517-8208-E4EC531DB56A}">
  <ds:schemaRefs>
    <ds:schemaRef ds:uri="http://schemas.microsoft.com/edu/athena"/>
  </ds:schemaRefs>
</ds:datastoreItem>
</file>

<file path=customXml/itemProps39.xml><?xml version="1.0" encoding="utf-8"?>
<ds:datastoreItem xmlns:ds="http://schemas.openxmlformats.org/officeDocument/2006/customXml" ds:itemID="{00425AEA-D77D-4F14-A33A-4DDDDF730CA8}">
  <ds:schemaRefs>
    <ds:schemaRef ds:uri="http://schemas.microsoft.com/edu/athena"/>
  </ds:schemaRefs>
</ds:datastoreItem>
</file>

<file path=customXml/itemProps4.xml><?xml version="1.0" encoding="utf-8"?>
<ds:datastoreItem xmlns:ds="http://schemas.openxmlformats.org/officeDocument/2006/customXml" ds:itemID="{D6A53F89-A03C-49C6-91E4-B738714E373B}">
  <ds:schemaRefs>
    <ds:schemaRef ds:uri="http://schemas.microsoft.com/edu/athena"/>
  </ds:schemaRefs>
</ds:datastoreItem>
</file>

<file path=customXml/itemProps40.xml><?xml version="1.0" encoding="utf-8"?>
<ds:datastoreItem xmlns:ds="http://schemas.openxmlformats.org/officeDocument/2006/customXml" ds:itemID="{F84E4C11-BBB5-4D41-9C54-B33E4EE8F24F}">
  <ds:schemaRefs>
    <ds:schemaRef ds:uri="http://schemas.microsoft.com/edu/athena"/>
  </ds:schemaRefs>
</ds:datastoreItem>
</file>

<file path=customXml/itemProps41.xml><?xml version="1.0" encoding="utf-8"?>
<ds:datastoreItem xmlns:ds="http://schemas.openxmlformats.org/officeDocument/2006/customXml" ds:itemID="{F19C7BF8-E358-4823-973B-2B9F5D6C15AE}">
  <ds:schemaRefs>
    <ds:schemaRef ds:uri="http://schemas.microsoft.com/edu/athena"/>
  </ds:schemaRefs>
</ds:datastoreItem>
</file>

<file path=customXml/itemProps42.xml><?xml version="1.0" encoding="utf-8"?>
<ds:datastoreItem xmlns:ds="http://schemas.openxmlformats.org/officeDocument/2006/customXml" ds:itemID="{0CB60683-61E0-4E95-B31F-710F1ABB7E37}">
  <ds:schemaRefs>
    <ds:schemaRef ds:uri="http://schemas.microsoft.com/edu/athena"/>
  </ds:schemaRefs>
</ds:datastoreItem>
</file>

<file path=customXml/itemProps43.xml><?xml version="1.0" encoding="utf-8"?>
<ds:datastoreItem xmlns:ds="http://schemas.openxmlformats.org/officeDocument/2006/customXml" ds:itemID="{63F2D971-0E19-423E-A96E-05B567D90395}">
  <ds:schemaRefs>
    <ds:schemaRef ds:uri="http://schemas.microsoft.com/edu/athena"/>
  </ds:schemaRefs>
</ds:datastoreItem>
</file>

<file path=customXml/itemProps44.xml><?xml version="1.0" encoding="utf-8"?>
<ds:datastoreItem xmlns:ds="http://schemas.openxmlformats.org/officeDocument/2006/customXml" ds:itemID="{C091A7CE-7D92-43A0-A755-A9D7FB963ADA}">
  <ds:schemaRefs>
    <ds:schemaRef ds:uri="http://schemas.microsoft.com/edu/athena"/>
  </ds:schemaRefs>
</ds:datastoreItem>
</file>

<file path=customXml/itemProps45.xml><?xml version="1.0" encoding="utf-8"?>
<ds:datastoreItem xmlns:ds="http://schemas.openxmlformats.org/officeDocument/2006/customXml" ds:itemID="{0F4D608B-DDAC-4930-A21A-E27A11A9FAC0}">
  <ds:schemaRefs>
    <ds:schemaRef ds:uri="http://schemas.microsoft.com/edu/athena"/>
  </ds:schemaRefs>
</ds:datastoreItem>
</file>

<file path=customXml/itemProps46.xml><?xml version="1.0" encoding="utf-8"?>
<ds:datastoreItem xmlns:ds="http://schemas.openxmlformats.org/officeDocument/2006/customXml" ds:itemID="{5DD41622-5729-400B-BFE9-750C12979B9E}">
  <ds:schemaRefs>
    <ds:schemaRef ds:uri="http://schemas.microsoft.com/edu/athena"/>
  </ds:schemaRefs>
</ds:datastoreItem>
</file>

<file path=customXml/itemProps47.xml><?xml version="1.0" encoding="utf-8"?>
<ds:datastoreItem xmlns:ds="http://schemas.openxmlformats.org/officeDocument/2006/customXml" ds:itemID="{89D2D34D-91E8-430A-9FC3-E64EF9550528}">
  <ds:schemaRefs>
    <ds:schemaRef ds:uri="http://schemas.microsoft.com/edu/athena"/>
  </ds:schemaRefs>
</ds:datastoreItem>
</file>

<file path=customXml/itemProps48.xml><?xml version="1.0" encoding="utf-8"?>
<ds:datastoreItem xmlns:ds="http://schemas.openxmlformats.org/officeDocument/2006/customXml" ds:itemID="{AC925D54-9B42-4336-865A-78CC4B2CF7F6}">
  <ds:schemaRefs>
    <ds:schemaRef ds:uri="http://schemas.microsoft.com/edu/athena"/>
  </ds:schemaRefs>
</ds:datastoreItem>
</file>

<file path=customXml/itemProps49.xml><?xml version="1.0" encoding="utf-8"?>
<ds:datastoreItem xmlns:ds="http://schemas.openxmlformats.org/officeDocument/2006/customXml" ds:itemID="{0D049713-4A53-4DD3-BB54-EEECA208B1B6}">
  <ds:schemaRefs>
    <ds:schemaRef ds:uri="http://schemas.microsoft.com/edu/athena"/>
  </ds:schemaRefs>
</ds:datastoreItem>
</file>

<file path=customXml/itemProps5.xml><?xml version="1.0" encoding="utf-8"?>
<ds:datastoreItem xmlns:ds="http://schemas.openxmlformats.org/officeDocument/2006/customXml" ds:itemID="{1FCAB1FB-B129-4074-BAB1-933EFA1AE953}">
  <ds:schemaRefs>
    <ds:schemaRef ds:uri="http://schemas.microsoft.com/edu/athena"/>
  </ds:schemaRefs>
</ds:datastoreItem>
</file>

<file path=customXml/itemProps50.xml><?xml version="1.0" encoding="utf-8"?>
<ds:datastoreItem xmlns:ds="http://schemas.openxmlformats.org/officeDocument/2006/customXml" ds:itemID="{DDE8496B-476B-42A6-A3A9-610CEF7E0A70}">
  <ds:schemaRefs>
    <ds:schemaRef ds:uri="http://schemas.microsoft.com/edu/athena"/>
  </ds:schemaRefs>
</ds:datastoreItem>
</file>

<file path=customXml/itemProps51.xml><?xml version="1.0" encoding="utf-8"?>
<ds:datastoreItem xmlns:ds="http://schemas.openxmlformats.org/officeDocument/2006/customXml" ds:itemID="{6485A10C-9ED6-4E0C-B451-BA62B20C3D46}">
  <ds:schemaRefs>
    <ds:schemaRef ds:uri="http://schemas.microsoft.com/edu/athena"/>
  </ds:schemaRefs>
</ds:datastoreItem>
</file>

<file path=customXml/itemProps52.xml><?xml version="1.0" encoding="utf-8"?>
<ds:datastoreItem xmlns:ds="http://schemas.openxmlformats.org/officeDocument/2006/customXml" ds:itemID="{9EF4776C-3172-4393-A6ED-2983EEA94122}">
  <ds:schemaRefs>
    <ds:schemaRef ds:uri="http://schemas.microsoft.com/edu/athena"/>
  </ds:schemaRefs>
</ds:datastoreItem>
</file>

<file path=customXml/itemProps53.xml><?xml version="1.0" encoding="utf-8"?>
<ds:datastoreItem xmlns:ds="http://schemas.openxmlformats.org/officeDocument/2006/customXml" ds:itemID="{E069D73D-39C1-486B-9140-80F10161F24E}">
  <ds:schemaRefs>
    <ds:schemaRef ds:uri="http://schemas.microsoft.com/edu/athena"/>
  </ds:schemaRefs>
</ds:datastoreItem>
</file>

<file path=customXml/itemProps54.xml><?xml version="1.0" encoding="utf-8"?>
<ds:datastoreItem xmlns:ds="http://schemas.openxmlformats.org/officeDocument/2006/customXml" ds:itemID="{88FEFC58-6126-4035-B3DA-EFF0BB177BE2}">
  <ds:schemaRefs>
    <ds:schemaRef ds:uri="http://schemas.microsoft.com/edu/athena"/>
  </ds:schemaRefs>
</ds:datastoreItem>
</file>

<file path=customXml/itemProps55.xml><?xml version="1.0" encoding="utf-8"?>
<ds:datastoreItem xmlns:ds="http://schemas.openxmlformats.org/officeDocument/2006/customXml" ds:itemID="{39457233-ED04-4683-A0CD-5CC138C1CEA2}">
  <ds:schemaRefs>
    <ds:schemaRef ds:uri="http://schemas.microsoft.com/edu/athena"/>
  </ds:schemaRefs>
</ds:datastoreItem>
</file>

<file path=customXml/itemProps56.xml><?xml version="1.0" encoding="utf-8"?>
<ds:datastoreItem xmlns:ds="http://schemas.openxmlformats.org/officeDocument/2006/customXml" ds:itemID="{CDDAD8F4-BD6E-4AD4-8B33-F0A2743F2698}">
  <ds:schemaRefs>
    <ds:schemaRef ds:uri="http://schemas.microsoft.com/edu/athena"/>
  </ds:schemaRefs>
</ds:datastoreItem>
</file>

<file path=customXml/itemProps57.xml><?xml version="1.0" encoding="utf-8"?>
<ds:datastoreItem xmlns:ds="http://schemas.openxmlformats.org/officeDocument/2006/customXml" ds:itemID="{A3DF344C-E9D2-4B2E-B136-EAE796132DA8}">
  <ds:schemaRefs>
    <ds:schemaRef ds:uri="http://schemas.microsoft.com/edu/athena"/>
  </ds:schemaRefs>
</ds:datastoreItem>
</file>

<file path=customXml/itemProps58.xml><?xml version="1.0" encoding="utf-8"?>
<ds:datastoreItem xmlns:ds="http://schemas.openxmlformats.org/officeDocument/2006/customXml" ds:itemID="{9810E749-20B5-424F-8EBD-D1738D27819A}">
  <ds:schemaRefs>
    <ds:schemaRef ds:uri="http://schemas.microsoft.com/edu/athena"/>
  </ds:schemaRefs>
</ds:datastoreItem>
</file>

<file path=customXml/itemProps59.xml><?xml version="1.0" encoding="utf-8"?>
<ds:datastoreItem xmlns:ds="http://schemas.openxmlformats.org/officeDocument/2006/customXml" ds:itemID="{1A6C4B60-094A-4F3D-BE2C-79560B37FB0D}">
  <ds:schemaRefs>
    <ds:schemaRef ds:uri="http://schemas.microsoft.com/edu/athena"/>
  </ds:schemaRefs>
</ds:datastoreItem>
</file>

<file path=customXml/itemProps6.xml><?xml version="1.0" encoding="utf-8"?>
<ds:datastoreItem xmlns:ds="http://schemas.openxmlformats.org/officeDocument/2006/customXml" ds:itemID="{A850A1A1-A044-4617-9326-7A9FB51A7319}">
  <ds:schemaRefs>
    <ds:schemaRef ds:uri="http://schemas.microsoft.com/edu/athena"/>
  </ds:schemaRefs>
</ds:datastoreItem>
</file>

<file path=customXml/itemProps7.xml><?xml version="1.0" encoding="utf-8"?>
<ds:datastoreItem xmlns:ds="http://schemas.openxmlformats.org/officeDocument/2006/customXml" ds:itemID="{F7210DA9-81BF-4E20-912E-6451B9C9E102}">
  <ds:schemaRefs>
    <ds:schemaRef ds:uri="http://schemas.microsoft.com/edu/athena"/>
  </ds:schemaRefs>
</ds:datastoreItem>
</file>

<file path=customXml/itemProps8.xml><?xml version="1.0" encoding="utf-8"?>
<ds:datastoreItem xmlns:ds="http://schemas.openxmlformats.org/officeDocument/2006/customXml" ds:itemID="{343EE453-5DAA-40B0-8BFD-FB1052559CBA}">
  <ds:schemaRefs>
    <ds:schemaRef ds:uri="http://schemas.microsoft.com/edu/athena"/>
  </ds:schemaRefs>
</ds:datastoreItem>
</file>

<file path=customXml/itemProps9.xml><?xml version="1.0" encoding="utf-8"?>
<ds:datastoreItem xmlns:ds="http://schemas.openxmlformats.org/officeDocument/2006/customXml" ds:itemID="{4171A012-B861-48A8-9AB3-9542072515A1}">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35279</TotalTime>
  <Words>960</Words>
  <Application>Microsoft Office PowerPoint</Application>
  <PresentationFormat>On-screen Show (4:3)</PresentationFormat>
  <Paragraphs>111</Paragraphs>
  <Slides>16</Slides>
  <Notes>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16</vt:i4>
      </vt:variant>
    </vt:vector>
  </HeadingPairs>
  <TitlesOfParts>
    <vt:vector size="30"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XVI: Layer 13 Part 1 </vt:lpstr>
      <vt:lpstr>Functionality of 21 HPC-ABDS Layers</vt:lpstr>
      <vt:lpstr>Publish-Subscribe Technology</vt:lpstr>
      <vt:lpstr>Apache Kafka (LinkedIn)</vt:lpstr>
      <vt:lpstr>Apache ActiveMQ</vt:lpstr>
      <vt:lpstr>RabbitMQ</vt:lpstr>
      <vt:lpstr>Apache Qpid</vt:lpstr>
      <vt:lpstr>Kestrel</vt:lpstr>
      <vt:lpstr>ZeroMQ</vt:lpstr>
      <vt:lpstr>Netty</vt:lpstr>
      <vt:lpstr>NaradaBrokering (NB)</vt:lpstr>
      <vt:lpstr>Public Cloud Pub/Sub</vt:lpstr>
      <vt:lpstr>PowerPoint Presentation</vt:lpstr>
      <vt:lpstr>Azure Event Hubs I</vt:lpstr>
      <vt:lpstr>Azure Event Hubs II</vt:lpstr>
      <vt:lpstr>Amazon Lambda</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683</cp:revision>
  <dcterms:created xsi:type="dcterms:W3CDTF">2014-02-25T01:32:12Z</dcterms:created>
  <dcterms:modified xsi:type="dcterms:W3CDTF">2015-04-07T18:40:48Z</dcterms:modified>
</cp:coreProperties>
</file>