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6"/>
    <p:sldMasterId id="2147483673" r:id="rId27"/>
    <p:sldMasterId id="2147483681" r:id="rId28"/>
    <p:sldMasterId id="2147483689" r:id="rId29"/>
    <p:sldMasterId id="2147483697" r:id="rId30"/>
    <p:sldMasterId id="2147483705" r:id="rId31"/>
    <p:sldMasterId id="2147483713" r:id="rId32"/>
    <p:sldMasterId id="2147483735" r:id="rId33"/>
  </p:sldMasterIdLst>
  <p:notesMasterIdLst>
    <p:notesMasterId r:id="rId45"/>
  </p:notesMasterIdLst>
  <p:sldIdLst>
    <p:sldId id="522" r:id="rId34"/>
    <p:sldId id="767" r:id="rId35"/>
    <p:sldId id="620" r:id="rId36"/>
    <p:sldId id="621" r:id="rId37"/>
    <p:sldId id="764" r:id="rId38"/>
    <p:sldId id="765" r:id="rId39"/>
    <p:sldId id="762" r:id="rId40"/>
    <p:sldId id="635" r:id="rId41"/>
    <p:sldId id="681" r:id="rId42"/>
    <p:sldId id="763" r:id="rId43"/>
    <p:sldId id="766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un Kamburugamu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7" autoAdjust="0"/>
    <p:restoredTop sz="96086" autoAdjust="0"/>
  </p:normalViewPr>
  <p:slideViewPr>
    <p:cSldViewPr snapToGrid="0" snapToObjects="1">
      <p:cViewPr varScale="1">
        <p:scale>
          <a:sx n="103" d="100"/>
          <a:sy n="103" d="100"/>
        </p:scale>
        <p:origin x="3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1.xml"/><Relationship Id="rId39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8.xml"/><Relationship Id="rId38" Type="http://schemas.openxmlformats.org/officeDocument/2006/relationships/slide" Target="slides/slide5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4.xml"/><Relationship Id="rId4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7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3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6.xml"/><Relationship Id="rId44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2.xml"/><Relationship Id="rId30" Type="http://schemas.openxmlformats.org/officeDocument/2006/relationships/slideMaster" Target="slideMasters/slideMaster5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29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ukang/papers/PegasusICDM2009.pdf" TargetMode="External"/><Relationship Id="rId2" Type="http://schemas.openxmlformats.org/officeDocument/2006/relationships/hyperlink" Target="http://www.cs.cmu.edu/~Pegas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osdi12/osdi12-final-126.pdf" TargetMode="External"/><Relationship Id="rId2" Type="http://schemas.openxmlformats.org/officeDocument/2006/relationships/hyperlink" Target="https://www.cs.cmu.edu/~jshun/ligr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rsc.org/journals/IJMUE/vol9_no2_2014/20.pdf" TargetMode="External"/><Relationship Id="rId4" Type="http://schemas.openxmlformats.org/officeDocument/2006/relationships/hyperlink" Target="http://www.slideshare.net/akyrola/largescale-graph-computation-on-just-a-pc-aapo-kyrola-phd-thesis-defen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elytix.com/?q=content/hadoop-ecosyste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iterativemapreduc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link.incubator.apache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reef-projec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ama.apach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iraph.apache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26" y="884190"/>
            <a:ext cx="8813074" cy="1339057"/>
          </a:xfrm>
        </p:spPr>
        <p:txBody>
          <a:bodyPr>
            <a:noAutofit/>
          </a:bodyPr>
          <a:lstStyle/>
          <a:p>
            <a:r>
              <a:rPr lang="en-US" b="1" dirty="0"/>
              <a:t>Big Data Open Source Software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Projects</a:t>
            </a:r>
            <a:br>
              <a:rPr lang="en-US" b="1" dirty="0" smtClean="0"/>
            </a:br>
            <a:r>
              <a:rPr lang="en-US" b="1" dirty="0" smtClean="0"/>
              <a:t>ABDS in Summary XVIII: Layer 14A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3993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Science Curriculum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 2015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78" y="2456666"/>
            <a:ext cx="3365726" cy="3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-5917"/>
            <a:ext cx="5164282" cy="887066"/>
          </a:xfrm>
        </p:spPr>
        <p:txBody>
          <a:bodyPr/>
          <a:lstStyle/>
          <a:p>
            <a:r>
              <a:rPr lang="en-US" dirty="0" smtClean="0"/>
              <a:t>Pegasus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953"/>
            <a:ext cx="9144000" cy="570423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Apache License </a:t>
            </a:r>
            <a:r>
              <a:rPr lang="en-US" sz="2400" dirty="0">
                <a:hlinkClick r:id="rId2"/>
              </a:rPr>
              <a:t>http://www.cs.cmu.edu</a:t>
            </a:r>
            <a:r>
              <a:rPr lang="en-US" sz="2400" dirty="0" smtClean="0">
                <a:hlinkClick r:id="rId2"/>
              </a:rPr>
              <a:t>/~Pegasus/</a:t>
            </a:r>
            <a:endParaRPr lang="en-US" sz="2400" dirty="0" smtClean="0"/>
          </a:p>
          <a:p>
            <a:r>
              <a:rPr lang="en-US" sz="2400" dirty="0">
                <a:hlinkClick r:id="rId3"/>
              </a:rPr>
              <a:t>http://www.cs.cmu.edu/~</a:t>
            </a:r>
            <a:r>
              <a:rPr lang="en-US" sz="2400" dirty="0" smtClean="0">
                <a:hlinkClick r:id="rId3"/>
              </a:rPr>
              <a:t>ukang/papers/PegasusICDM2009.pdf</a:t>
            </a:r>
            <a:endParaRPr lang="en-US" sz="2400" dirty="0" smtClean="0"/>
          </a:p>
          <a:p>
            <a:r>
              <a:rPr lang="en-US" sz="2400" dirty="0" smtClean="0"/>
              <a:t>PEGASUS </a:t>
            </a:r>
            <a:r>
              <a:rPr lang="en-US" sz="2400" dirty="0"/>
              <a:t>is a Peta-scale graph mining system, fully written in Java. It runs in parallel, distributed manner on top of Hadoop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PEGASUS provide </a:t>
            </a:r>
            <a:r>
              <a:rPr lang="en-US" sz="2400" dirty="0"/>
              <a:t>large scale algorithms for important graph mining </a:t>
            </a:r>
            <a:r>
              <a:rPr lang="en-US" sz="2400" dirty="0" smtClean="0"/>
              <a:t>tasks such as: Degree, PageRank, Random </a:t>
            </a:r>
            <a:r>
              <a:rPr lang="en-US" sz="2400" dirty="0"/>
              <a:t>Walk with Restart (</a:t>
            </a:r>
            <a:r>
              <a:rPr lang="en-US" sz="2400" dirty="0" smtClean="0"/>
              <a:t>RWR), Radius, and Connected </a:t>
            </a:r>
            <a:r>
              <a:rPr lang="en-US" sz="2400" dirty="0"/>
              <a:t>Components </a:t>
            </a:r>
            <a:endParaRPr lang="en-US" sz="2400" dirty="0" smtClean="0"/>
          </a:p>
          <a:p>
            <a:r>
              <a:rPr lang="en-US" sz="2400" b="1" dirty="0"/>
              <a:t>Graph Mining</a:t>
            </a:r>
            <a:r>
              <a:rPr lang="en-US" sz="2400" dirty="0"/>
              <a:t> is an area of data mining to find patterns, rules, and anomalies of </a:t>
            </a:r>
            <a:r>
              <a:rPr lang="en-US" sz="2400" dirty="0" smtClean="0"/>
              <a:t>graphs.</a:t>
            </a:r>
            <a:r>
              <a:rPr lang="en-US" sz="2400" b="1" dirty="0"/>
              <a:t> </a:t>
            </a:r>
            <a:r>
              <a:rPr lang="en-US" sz="2400" dirty="0" smtClean="0"/>
              <a:t>Graphs </a:t>
            </a:r>
            <a:r>
              <a:rPr lang="en-US" sz="2400" dirty="0"/>
              <a:t>or networks are everywhere, ranging from the Internet Web graph, social </a:t>
            </a:r>
            <a:r>
              <a:rPr lang="en-US" sz="2400" dirty="0" smtClean="0"/>
              <a:t>networks (</a:t>
            </a:r>
            <a:r>
              <a:rPr lang="en-US" sz="2400" dirty="0" err="1"/>
              <a:t>FaceBook</a:t>
            </a:r>
            <a:r>
              <a:rPr lang="en-US" sz="2400" dirty="0"/>
              <a:t>, Twitter), biological networks, and many more. </a:t>
            </a:r>
            <a:endParaRPr lang="en-US" sz="2400" dirty="0" smtClean="0"/>
          </a:p>
          <a:p>
            <a:r>
              <a:rPr lang="en-US" sz="2400" dirty="0" smtClean="0"/>
              <a:t>Finding </a:t>
            </a:r>
            <a:r>
              <a:rPr lang="en-US" sz="2400" dirty="0"/>
              <a:t>patterns, rules, and anomalies have numerous applications including, but not limited to, the </a:t>
            </a:r>
            <a:r>
              <a:rPr lang="en-US" sz="2400" dirty="0" smtClean="0"/>
              <a:t>followings:</a:t>
            </a:r>
          </a:p>
          <a:p>
            <a:pPr lvl="1"/>
            <a:r>
              <a:rPr lang="en-US" sz="2000" dirty="0" smtClean="0"/>
              <a:t>Ranking </a:t>
            </a:r>
            <a:r>
              <a:rPr lang="en-US" sz="2000" dirty="0"/>
              <a:t>web pages by search </a:t>
            </a:r>
            <a:r>
              <a:rPr lang="en-US" sz="2000" dirty="0" smtClean="0"/>
              <a:t>engine</a:t>
            </a:r>
          </a:p>
          <a:p>
            <a:pPr lvl="1"/>
            <a:r>
              <a:rPr lang="en-US" sz="2000" dirty="0" smtClean="0"/>
              <a:t>'viral</a:t>
            </a:r>
            <a:r>
              <a:rPr lang="en-US" sz="2000" dirty="0"/>
              <a:t>' or 'word-of-mouth' </a:t>
            </a:r>
            <a:r>
              <a:rPr lang="en-US" sz="2000" dirty="0" smtClean="0"/>
              <a:t>marketing</a:t>
            </a:r>
          </a:p>
          <a:p>
            <a:pPr lvl="1"/>
            <a:r>
              <a:rPr lang="en-US" sz="2000" dirty="0" smtClean="0"/>
              <a:t>Patterns </a:t>
            </a:r>
            <a:r>
              <a:rPr lang="en-US" sz="2000" dirty="0"/>
              <a:t>of disease with potential impact for drug </a:t>
            </a:r>
            <a:r>
              <a:rPr lang="en-US" sz="2000" dirty="0" smtClean="0"/>
              <a:t>discovery</a:t>
            </a:r>
          </a:p>
          <a:p>
            <a:pPr lvl="1"/>
            <a:r>
              <a:rPr lang="en-US" sz="2000" dirty="0" smtClean="0"/>
              <a:t>Computer </a:t>
            </a:r>
            <a:r>
              <a:rPr lang="en-US" sz="2000" dirty="0"/>
              <a:t>network security: email/IP traffic and anomaly detection</a:t>
            </a:r>
          </a:p>
        </p:txBody>
      </p:sp>
      <p:pic>
        <p:nvPicPr>
          <p:cNvPr id="1026" name="Picture 2" descr="http://www.cs.cmu.edu/~pegasus/index_htm_files/5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7" y="73689"/>
            <a:ext cx="21526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7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Ligra</a:t>
            </a:r>
            <a:r>
              <a:rPr lang="en-US" dirty="0" smtClean="0"/>
              <a:t>, </a:t>
            </a:r>
            <a:r>
              <a:rPr lang="en-US" dirty="0" err="1" smtClean="0"/>
              <a:t>GraphChi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63208"/>
            <a:ext cx="9144001" cy="549479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Ligra</a:t>
            </a:r>
            <a:r>
              <a:rPr lang="en-US" dirty="0" smtClean="0"/>
              <a:t> is Light weight shared  memory </a:t>
            </a:r>
            <a:br>
              <a:rPr lang="en-US" dirty="0" smtClean="0"/>
            </a:br>
            <a:r>
              <a:rPr lang="en-US" dirty="0" smtClean="0"/>
              <a:t>graph framework from CMU.</a:t>
            </a:r>
          </a:p>
          <a:p>
            <a:pPr lvl="1"/>
            <a:r>
              <a:rPr lang="en-US" dirty="0" smtClean="0"/>
              <a:t>Faster and simpler than distributed memory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://www.cs.cmu.edu/~</a:t>
            </a:r>
            <a:r>
              <a:rPr lang="en-US" dirty="0" smtClean="0">
                <a:hlinkClick r:id="rId2"/>
              </a:rPr>
              <a:t>jshun/ligra.pdf</a:t>
            </a:r>
            <a:endParaRPr lang="en-US" dirty="0" smtClean="0"/>
          </a:p>
          <a:p>
            <a:r>
              <a:rPr lang="en-US" dirty="0" err="1" smtClean="0"/>
              <a:t>Ligra</a:t>
            </a:r>
            <a:r>
              <a:rPr lang="en-US" dirty="0" smtClean="0"/>
              <a:t> implements  breadth first search, </a:t>
            </a:r>
            <a:r>
              <a:rPr lang="en-US" dirty="0"/>
              <a:t>graph radii estimation, graph </a:t>
            </a:r>
            <a:r>
              <a:rPr lang="en-US" dirty="0" smtClean="0"/>
              <a:t>connectivity, </a:t>
            </a:r>
            <a:r>
              <a:rPr lang="en-US" dirty="0" err="1" smtClean="0"/>
              <a:t>betweenness</a:t>
            </a:r>
            <a:r>
              <a:rPr lang="en-US" dirty="0" smtClean="0"/>
              <a:t> </a:t>
            </a:r>
            <a:r>
              <a:rPr lang="en-US" dirty="0"/>
              <a:t>centrality, PageRank and single-source </a:t>
            </a:r>
            <a:r>
              <a:rPr lang="en-US" dirty="0" smtClean="0"/>
              <a:t>shortest paths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GraphChi</a:t>
            </a:r>
            <a:r>
              <a:rPr lang="en-US" dirty="0"/>
              <a:t>  </a:t>
            </a:r>
            <a:r>
              <a:rPr lang="en-US" dirty="0" smtClean="0"/>
              <a:t>implements disk-based approach with parallel sliding </a:t>
            </a:r>
            <a:r>
              <a:rPr lang="en-US" dirty="0" smtClean="0"/>
              <a:t>windows to process graphs in chunks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www.usenix.org/system/files/conference/osdi12/osdi12-final-126.pdf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www.slideshare.net/akyrola/largescale-graph-computation-on-just-a-pc-aapo-kyrola-phd-thesis-defense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www.sersc.org/journals/IJMUE/vol9_no2_2014/20.pdf</a:t>
            </a:r>
            <a:r>
              <a:rPr lang="en-US" dirty="0" smtClean="0"/>
              <a:t> offers improvements to </a:t>
            </a:r>
            <a:r>
              <a:rPr lang="en-US" dirty="0" err="1" smtClean="0"/>
              <a:t>GraphChi</a:t>
            </a:r>
            <a:endParaRPr lang="en-US" dirty="0" smtClean="0"/>
          </a:p>
          <a:p>
            <a:r>
              <a:rPr lang="en-US" dirty="0" err="1" smtClean="0"/>
              <a:t>GraphLab</a:t>
            </a:r>
            <a:r>
              <a:rPr lang="en-US" dirty="0" smtClean="0"/>
              <a:t> (Level 16) also shared (and distributed)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7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6505171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 err="1">
                <a:latin typeface="Calibri" panose="020F0502020204030204" pitchFamily="34" charset="0"/>
              </a:rPr>
              <a:t>IaaS</a:t>
            </a:r>
            <a:r>
              <a:rPr lang="en-US" sz="18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MapReduce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r>
              <a:rPr lang="en-US" sz="1800" dirty="0">
                <a:latin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</a:t>
            </a:r>
            <a:r>
              <a:rPr lang="en-US" sz="1800" dirty="0" smtClean="0">
                <a:latin typeface="Calibri" panose="020F0502020204030204" pitchFamily="34" charset="0"/>
              </a:rPr>
              <a:t>Application Hosting Frameworks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236" y="2038951"/>
            <a:ext cx="3980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32858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Hadoop (MapReduce)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Key algorithm supported by Hadoop for processing of large data </a:t>
            </a:r>
            <a:r>
              <a:rPr lang="en-US" sz="2400" dirty="0" smtClean="0"/>
              <a:t>sets in a parallel, distributed fashion</a:t>
            </a:r>
            <a:endParaRPr lang="en-US" sz="2400" dirty="0"/>
          </a:p>
          <a:p>
            <a:r>
              <a:rPr lang="en-US" sz="2400" dirty="0"/>
              <a:t>A two step process:  data filtering and sorting (map) and data summarization (reduce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Hadoop has become ubiquitous, used by more than half of Fortune 50 companies.  Installations are enormous, Facebook stated in 2012 that they added 0.5 PB daily to their cluster.</a:t>
            </a:r>
            <a:endParaRPr lang="en-US" sz="2400" dirty="0"/>
          </a:p>
          <a:p>
            <a:r>
              <a:rPr lang="en-US" sz="2400" dirty="0" smtClean="0"/>
              <a:t>MapReduce concept </a:t>
            </a:r>
            <a:r>
              <a:rPr lang="en-US" sz="2400" dirty="0"/>
              <a:t>originated at Google (2004), Hadoop implementation grew out of </a:t>
            </a:r>
            <a:r>
              <a:rPr lang="en-US" sz="2400" dirty="0" err="1"/>
              <a:t>Nutch</a:t>
            </a:r>
            <a:r>
              <a:rPr lang="en-US" sz="2400" dirty="0"/>
              <a:t> search engine, largely developed at </a:t>
            </a:r>
            <a:r>
              <a:rPr lang="en-US" sz="2400" dirty="0" smtClean="0"/>
              <a:t>Yahoo</a:t>
            </a:r>
          </a:p>
          <a:p>
            <a:r>
              <a:rPr lang="en-US" sz="2400" dirty="0">
                <a:hlinkClick r:id="rId2"/>
              </a:rPr>
              <a:t>http://www.revelytix.com/?</a:t>
            </a:r>
            <a:r>
              <a:rPr lang="en-US" sz="2400" dirty="0" smtClean="0">
                <a:hlinkClick r:id="rId2"/>
              </a:rPr>
              <a:t>q=content/hadoop-ecosystem</a:t>
            </a:r>
            <a:r>
              <a:rPr lang="en-US" sz="2400" dirty="0" smtClean="0"/>
              <a:t> describes many components of Hadoop ecosystem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41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Apache Spark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Apache Spark is a general purpose computing framework aimed at large data analytics applications.  </a:t>
            </a:r>
            <a:endParaRPr lang="en-US" sz="2400" dirty="0" smtClean="0"/>
          </a:p>
          <a:p>
            <a:r>
              <a:rPr lang="en-US" sz="2400" dirty="0" smtClean="0"/>
              <a:t>Spark </a:t>
            </a:r>
            <a:r>
              <a:rPr lang="en-US" sz="2400" dirty="0"/>
              <a:t>APIs allow for programming in Java, Python or Scala, and are meant to be simple to understand and use to support rapid development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Spark </a:t>
            </a:r>
            <a:r>
              <a:rPr lang="en-US" sz="2400" dirty="0"/>
              <a:t>includes a set of tools to integrate tasks such as streaming, querying, graphing and machine learning.</a:t>
            </a:r>
          </a:p>
          <a:p>
            <a:r>
              <a:rPr lang="en-US" sz="2400" dirty="0"/>
              <a:t>Spark is a young project, only becoming an Apache top level project in February of 2014. Execution speed is a primary goal, with some types of applications running up to 100 times faster with Spark than with Hadoop.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51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502" y="-5917"/>
            <a:ext cx="4432762" cy="1143000"/>
          </a:xfrm>
        </p:spPr>
        <p:txBody>
          <a:bodyPr/>
          <a:lstStyle/>
          <a:p>
            <a:r>
              <a:rPr lang="en-US" dirty="0" smtClean="0"/>
              <a:t>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8865"/>
            <a:ext cx="9144000" cy="2449106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MapReduce</a:t>
            </a:r>
            <a:r>
              <a:rPr lang="en-US" dirty="0"/>
              <a:t> programming model has simplified the implementations of many data parallel applications. The simplicity of the programming model and the quality of services provided by many implementations of </a:t>
            </a:r>
            <a:r>
              <a:rPr lang="en-US" dirty="0" err="1"/>
              <a:t>MapReduce</a:t>
            </a:r>
            <a:r>
              <a:rPr lang="en-US" dirty="0"/>
              <a:t> attract a lot of enthusiasm among parallel computing communities. 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the years of experience in applying </a:t>
            </a:r>
            <a:r>
              <a:rPr lang="en-US" dirty="0" err="1"/>
              <a:t>MapReduce</a:t>
            </a:r>
            <a:r>
              <a:rPr lang="en-US" dirty="0"/>
              <a:t> programming model to various scientific applications we identified a set of extensions to the programming model and improvements to its architecture that will expand the applicability of </a:t>
            </a:r>
            <a:r>
              <a:rPr lang="en-US" dirty="0" err="1"/>
              <a:t>MapReduce</a:t>
            </a:r>
            <a:r>
              <a:rPr lang="en-US" dirty="0"/>
              <a:t> to more classes of applications. </a:t>
            </a:r>
            <a:r>
              <a:rPr lang="en-US" i="1" dirty="0"/>
              <a:t>Twister</a:t>
            </a:r>
            <a:r>
              <a:rPr lang="en-US" dirty="0"/>
              <a:t> is a lightweight </a:t>
            </a:r>
            <a:r>
              <a:rPr lang="en-US" dirty="0" err="1"/>
              <a:t>MapReduce</a:t>
            </a:r>
            <a:r>
              <a:rPr lang="en-US" dirty="0"/>
              <a:t> runtime </a:t>
            </a:r>
            <a:r>
              <a:rPr lang="en-US" dirty="0" smtClean="0"/>
              <a:t>developed at Indiana University </a:t>
            </a:r>
            <a:r>
              <a:rPr lang="en-US" dirty="0"/>
              <a:t>by incorporating these enhancements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www.iterativemapreduce.org/images/twis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7"/>
            <a:ext cx="3543589" cy="10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terativemapreduce.org/images/imr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58" y="3343348"/>
            <a:ext cx="3815541" cy="35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89" y="3382493"/>
            <a:ext cx="52702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BSD </a:t>
            </a:r>
            <a:r>
              <a:rPr lang="en-US" sz="1600" dirty="0"/>
              <a:t>style license </a:t>
            </a:r>
            <a:r>
              <a:rPr lang="en-US" sz="1600" dirty="0">
                <a:hlinkClick r:id="rId4"/>
              </a:rPr>
              <a:t>http://www.iterativemapreduce.org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Distinction between </a:t>
            </a:r>
            <a:r>
              <a:rPr lang="en-US" sz="1600" dirty="0"/>
              <a:t>static and variable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Configurable </a:t>
            </a:r>
            <a:r>
              <a:rPr lang="en-US" sz="1600" dirty="0"/>
              <a:t>long running (cacheable) map/reduce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Pub/sub </a:t>
            </a:r>
            <a:r>
              <a:rPr lang="en-US" sz="1600" dirty="0"/>
              <a:t>messaging based communication/data </a:t>
            </a:r>
            <a:r>
              <a:rPr lang="en-US" sz="1600" dirty="0" smtClean="0"/>
              <a:t>transfers using </a:t>
            </a:r>
            <a:r>
              <a:rPr lang="en-US" sz="1600" dirty="0" err="1" smtClean="0"/>
              <a:t>ActiveMQ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Efficient </a:t>
            </a:r>
            <a:r>
              <a:rPr lang="en-US" sz="1600" dirty="0"/>
              <a:t>support for Iterative </a:t>
            </a:r>
            <a:r>
              <a:rPr lang="en-US" sz="1600" dirty="0" err="1"/>
              <a:t>MapReduce</a:t>
            </a:r>
            <a:r>
              <a:rPr lang="en-US" sz="1600" dirty="0"/>
              <a:t> computations </a:t>
            </a:r>
            <a:r>
              <a:rPr lang="en-US" sz="1600" dirty="0" smtClean="0"/>
              <a:t>(much </a:t>
            </a:r>
            <a:r>
              <a:rPr lang="en-US" sz="1600" dirty="0"/>
              <a:t>faster than Hadoop or Dryad/</a:t>
            </a:r>
            <a:r>
              <a:rPr lang="en-US" sz="1600" dirty="0" err="1"/>
              <a:t>DryadLINQ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Combine </a:t>
            </a:r>
            <a:r>
              <a:rPr lang="en-US" sz="1600" dirty="0"/>
              <a:t>phase to collect all reduce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</a:t>
            </a:r>
            <a:r>
              <a:rPr lang="en-US" sz="1600" dirty="0"/>
              <a:t>access via local disks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Lightweight </a:t>
            </a:r>
            <a:r>
              <a:rPr lang="en-US" sz="1600" dirty="0"/>
              <a:t>(~5600 lines of Java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for typical </a:t>
            </a:r>
            <a:r>
              <a:rPr lang="en-US" sz="1600" dirty="0" err="1"/>
              <a:t>MapReduce</a:t>
            </a:r>
            <a:r>
              <a:rPr lang="en-US" sz="1600" dirty="0"/>
              <a:t> computations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Tools </a:t>
            </a:r>
            <a:r>
              <a:rPr lang="en-US" sz="1600" dirty="0"/>
              <a:t>to manage </a:t>
            </a:r>
            <a:r>
              <a:rPr lang="en-US" sz="1600" dirty="0" smtClean="0"/>
              <a:t>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Automatically recover from faults when </a:t>
            </a:r>
            <a:r>
              <a:rPr lang="en-US" sz="1600" dirty="0" err="1"/>
              <a:t>FaultTolerance</a:t>
            </a:r>
            <a:r>
              <a:rPr lang="en-US" sz="1600" dirty="0"/>
              <a:t> is enabled</a:t>
            </a:r>
          </a:p>
        </p:txBody>
      </p:sp>
      <p:pic>
        <p:nvPicPr>
          <p:cNvPr id="2065" name="Picture 17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bul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936942"/>
          </a:xfrm>
        </p:spPr>
        <p:txBody>
          <a:bodyPr/>
          <a:lstStyle/>
          <a:p>
            <a:r>
              <a:rPr lang="en-US" dirty="0" smtClean="0"/>
              <a:t>Stratosphere / Apache </a:t>
            </a:r>
            <a:r>
              <a:rPr lang="en-US" dirty="0" err="1" smtClean="0"/>
              <a:t>Flink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9585"/>
            <a:ext cx="9144000" cy="31671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Originally developed in Germany but now Apache </a:t>
            </a:r>
            <a:r>
              <a:rPr lang="en-US" dirty="0" err="1" smtClean="0"/>
              <a:t>Flink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flink.incubator.apache.org/</a:t>
            </a:r>
            <a:r>
              <a:rPr lang="en-US" dirty="0" smtClean="0"/>
              <a:t>. The </a:t>
            </a:r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stack consists of</a:t>
            </a:r>
          </a:p>
          <a:p>
            <a:pPr lvl="1"/>
            <a:r>
              <a:rPr lang="en-US" b="1" dirty="0"/>
              <a:t>Programming APIs</a:t>
            </a:r>
            <a:r>
              <a:rPr lang="en-US" dirty="0"/>
              <a:t> for different languages (Java, Scala) and paradigms (record-oriented, graph-oriented).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program optimizer</a:t>
            </a:r>
            <a:r>
              <a:rPr lang="en-US" dirty="0"/>
              <a:t> that decides how to execute the program for good performance. It decides among other things about data movement and caching strategies.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distributed runtime</a:t>
            </a:r>
            <a:r>
              <a:rPr lang="en-US" dirty="0"/>
              <a:t> that executes programs in parallel distributed over many machines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AutoShape 2" descr="Flink S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84" y="3462143"/>
            <a:ext cx="5214159" cy="3468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006735"/>
            <a:ext cx="42311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Flink</a:t>
            </a:r>
            <a:r>
              <a:rPr lang="en-US" sz="2400" dirty="0"/>
              <a:t> runs independently from Hadoop, but integrates seamlessly with YARN (Hadoop's next-generation scheduler). Various file systems (including the Hadoop Distributed File System) can act as data 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014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917"/>
            <a:ext cx="6785264" cy="780832"/>
          </a:xfrm>
        </p:spPr>
        <p:txBody>
          <a:bodyPr/>
          <a:lstStyle/>
          <a:p>
            <a:r>
              <a:rPr lang="en-US" dirty="0" smtClean="0"/>
              <a:t>Microsoft Reef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8790"/>
            <a:ext cx="9144000" cy="473860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hlinkClick r:id="rId2"/>
              </a:rPr>
              <a:t>http://www.reef-project.org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Retainable Evaluator Execution </a:t>
            </a:r>
            <a:r>
              <a:rPr lang="en-US" sz="2400" dirty="0" smtClean="0"/>
              <a:t>Framework</a:t>
            </a:r>
          </a:p>
          <a:p>
            <a:r>
              <a:rPr lang="en-US" sz="2400" dirty="0" smtClean="0"/>
              <a:t>This is a set of tools that building on Apache Yarn or </a:t>
            </a:r>
            <a:r>
              <a:rPr lang="en-US" sz="2400" dirty="0" err="1" smtClean="0"/>
              <a:t>Mesos</a:t>
            </a:r>
            <a:r>
              <a:rPr lang="en-US" sz="2400" dirty="0" smtClean="0"/>
              <a:t> </a:t>
            </a:r>
            <a:r>
              <a:rPr lang="en-US" sz="2400" dirty="0"/>
              <a:t>(or Google Omega, and Facebook </a:t>
            </a:r>
            <a:r>
              <a:rPr lang="en-US" sz="2400" dirty="0" smtClean="0"/>
              <a:t>Corona) allow one to implement systems with capability of Hadoop and Spark</a:t>
            </a:r>
          </a:p>
          <a:p>
            <a:r>
              <a:rPr lang="en-US" sz="2400" dirty="0"/>
              <a:t>On these resource managers, REEF provides a centralized control plane abstraction that can be used to build a decentralized data plane for supporting big data systems, like those mentioned below. </a:t>
            </a:r>
            <a:endParaRPr lang="en-US" sz="2400" dirty="0" smtClean="0"/>
          </a:p>
          <a:p>
            <a:pPr lvl="1"/>
            <a:r>
              <a:rPr lang="en-US" sz="2000" dirty="0" smtClean="0"/>
              <a:t>Special </a:t>
            </a:r>
            <a:r>
              <a:rPr lang="en-US" sz="2000" dirty="0"/>
              <a:t>consideration is given to graph computation and machine learning applications, which require data retention on allocated resources, as they execute multiple passes over the data</a:t>
            </a:r>
            <a:r>
              <a:rPr lang="en-US" sz="2000" dirty="0" smtClean="0"/>
              <a:t>. i.e. Reef supports iteration</a:t>
            </a:r>
            <a:endParaRPr lang="en-US" sz="2400" dirty="0"/>
          </a:p>
          <a:p>
            <a:r>
              <a:rPr lang="en-US" sz="2400" dirty="0"/>
              <a:t>More broadly, applications that run on YARN will have the need for a variety of data-processing tasks e.g., data shuffle, group communication, aggregation, </a:t>
            </a:r>
            <a:r>
              <a:rPr lang="en-US" sz="2400" dirty="0" err="1"/>
              <a:t>checkpointing</a:t>
            </a:r>
            <a:r>
              <a:rPr lang="en-US" sz="2400" dirty="0"/>
              <a:t>, and many more. Rather than </a:t>
            </a:r>
            <a:r>
              <a:rPr lang="en-US" sz="2400" dirty="0" smtClean="0"/>
              <a:t>re-implement </a:t>
            </a:r>
            <a:r>
              <a:rPr lang="en-US" sz="2400" dirty="0"/>
              <a:t>these for each application, REEF aims to provide them in a library form, so that they can be reused by higher-level applications and tuned for a specific domain </a:t>
            </a:r>
            <a:r>
              <a:rPr lang="en-US" sz="2400" dirty="0" smtClean="0"/>
              <a:t>problem.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http://reef-website.cloudapp.net/wp-content/uploads/2013/11/cropped-D70s-2009-11-30-DSC_7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5040"/>
            <a:ext cx="5114441" cy="14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0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083" y="1137083"/>
            <a:ext cx="9144000" cy="324506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hama.apache.org/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Apache </a:t>
            </a:r>
            <a:r>
              <a:rPr lang="en-US" sz="2400" dirty="0"/>
              <a:t>Hama is a distributed computing framework based on Bulk Synchronous Parallel </a:t>
            </a:r>
            <a:r>
              <a:rPr lang="en-US" sz="2400" dirty="0" smtClean="0"/>
              <a:t>computing (BSP) </a:t>
            </a:r>
            <a:r>
              <a:rPr lang="en-US" sz="2400" dirty="0"/>
              <a:t>techniques for massive scientific computations e.g., matrix, graph and network </a:t>
            </a:r>
            <a:r>
              <a:rPr lang="en-US" sz="2400" dirty="0" smtClean="0"/>
              <a:t>algorithms.</a:t>
            </a:r>
          </a:p>
          <a:p>
            <a:r>
              <a:rPr lang="en-US" sz="2400" dirty="0" smtClean="0"/>
              <a:t>BSP is used in most MPI programs and involves coordinated communication separating computation (map) phases</a:t>
            </a:r>
          </a:p>
          <a:p>
            <a:r>
              <a:rPr lang="en-US" sz="2400" dirty="0" smtClean="0"/>
              <a:t>Hama </a:t>
            </a:r>
            <a:r>
              <a:rPr lang="en-US" sz="2400" dirty="0"/>
              <a:t>was inspired by Google's </a:t>
            </a:r>
            <a:r>
              <a:rPr lang="en-US" sz="2400" dirty="0" err="1"/>
              <a:t>Pregel</a:t>
            </a:r>
            <a:r>
              <a:rPr lang="en-US" sz="2400" dirty="0"/>
              <a:t> large-scale graph computing framework </a:t>
            </a:r>
            <a:r>
              <a:rPr lang="en-US" sz="2400" dirty="0" smtClean="0"/>
              <a:t>and is very similar in utility to the better known iterative MapReduce systems but directly supports Graph applications</a:t>
            </a:r>
            <a:endParaRPr lang="en-US" sz="2400" dirty="0"/>
          </a:p>
        </p:txBody>
      </p:sp>
      <p:pic>
        <p:nvPicPr>
          <p:cNvPr id="8194" name="Picture 2" descr="https://hama.apache.org/images/mahout_vs_h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50" y="4127445"/>
            <a:ext cx="4957950" cy="27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50980"/>
            <a:ext cx="408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These types of plots are well known for Iterative MapReduce</a:t>
            </a:r>
          </a:p>
          <a:p>
            <a:r>
              <a:rPr lang="en-US" sz="2000" dirty="0" smtClean="0"/>
              <a:t>Hama much faster than Mahout on parallel K-means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9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</a:t>
            </a:r>
            <a:r>
              <a:rPr lang="en-US" dirty="0" err="1" smtClean="0"/>
              <a:t>Giraph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hlinkClick r:id="rId2"/>
              </a:rPr>
              <a:t>http://giraph.apache.org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r>
              <a:rPr lang="en-US" sz="2400" dirty="0"/>
              <a:t>Apache </a:t>
            </a:r>
            <a:r>
              <a:rPr lang="en-US" sz="2400" dirty="0" err="1"/>
              <a:t>Giraph</a:t>
            </a:r>
            <a:r>
              <a:rPr lang="en-US" sz="2400" dirty="0"/>
              <a:t> is an iterative graph processing system built for high </a:t>
            </a:r>
            <a:r>
              <a:rPr lang="en-US" sz="2400" dirty="0" smtClean="0"/>
              <a:t>scalability, to </a:t>
            </a:r>
            <a:r>
              <a:rPr lang="en-US" sz="2400" dirty="0"/>
              <a:t>perform graph processing on big data. </a:t>
            </a:r>
            <a:endParaRPr lang="en-US" sz="2400" dirty="0" smtClean="0"/>
          </a:p>
          <a:p>
            <a:r>
              <a:rPr lang="en-US" sz="2400" dirty="0" smtClean="0"/>
              <a:t>Scalability and speed is impressive, for example Facebook used </a:t>
            </a:r>
            <a:r>
              <a:rPr lang="en-US" sz="2400" dirty="0" err="1" smtClean="0"/>
              <a:t>Giraph</a:t>
            </a:r>
            <a:r>
              <a:rPr lang="en-US" sz="2400" dirty="0" smtClean="0"/>
              <a:t> to </a:t>
            </a:r>
            <a:r>
              <a:rPr lang="en-US" sz="2400" dirty="0"/>
              <a:t>analyze </a:t>
            </a:r>
            <a:r>
              <a:rPr lang="en-US" sz="2400" dirty="0" smtClean="0"/>
              <a:t>a trillion edges in 4 minutes.</a:t>
            </a:r>
            <a:endParaRPr lang="en-US" sz="2400" dirty="0"/>
          </a:p>
          <a:p>
            <a:r>
              <a:rPr lang="en-US" sz="2400" dirty="0" err="1"/>
              <a:t>Giraph</a:t>
            </a:r>
            <a:r>
              <a:rPr lang="en-US" sz="2400" dirty="0"/>
              <a:t> originated as the open-source counterpart to </a:t>
            </a:r>
            <a:r>
              <a:rPr lang="en-US" sz="2400" b="1" dirty="0" err="1"/>
              <a:t>Pregel</a:t>
            </a:r>
            <a:r>
              <a:rPr lang="en-US" sz="2400" dirty="0"/>
              <a:t>, the graph processing architecture developed at Google and described in a 2010 paper. Both systems are inspired by the Bulk Synchronous Parallel model of distributed computation introduced by Leslie Valiant. </a:t>
            </a:r>
            <a:endParaRPr lang="en-US" sz="2400" dirty="0" smtClean="0"/>
          </a:p>
          <a:p>
            <a:r>
              <a:rPr lang="en-US" sz="2400" dirty="0" err="1" smtClean="0"/>
              <a:t>Giraph</a:t>
            </a:r>
            <a:r>
              <a:rPr lang="en-US" sz="2400" dirty="0" smtClean="0"/>
              <a:t> </a:t>
            </a:r>
            <a:r>
              <a:rPr lang="en-US" sz="2400" dirty="0"/>
              <a:t>adds several features beyond the basic </a:t>
            </a:r>
            <a:r>
              <a:rPr lang="en-US" sz="2400" dirty="0" err="1"/>
              <a:t>Pregel</a:t>
            </a:r>
            <a:r>
              <a:rPr lang="en-US" sz="2400" dirty="0"/>
              <a:t> model, including master computation, </a:t>
            </a:r>
            <a:r>
              <a:rPr lang="en-US" sz="2400" dirty="0" err="1"/>
              <a:t>sharded</a:t>
            </a:r>
            <a:r>
              <a:rPr lang="en-US" sz="2400" dirty="0"/>
              <a:t> aggregators, edge-oriented input, out-of-core computation, and more.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254390&quot;&gt;&lt;property id=&quot;20148&quot; value=&quot;5&quot;/&gt;&lt;property id=&quot;20300&quot; value=&quot;Slide 1 - &amp;quot;Big Data Open Source Software  and Projects ABDS in Summary XVIII: Layer 14A &amp;quot;&quot;/&gt;&lt;property id=&quot;20307&quot; value=&quot;522&quot;/&gt;&lt;/object&gt;&lt;object type=&quot;3&quot; unique_id=&quot;330295&quot;&gt;&lt;property id=&quot;20148&quot; value=&quot;5&quot;/&gt;&lt;property id=&quot;20300&quot; value=&quot;Slide 3 - &amp;quot;Hadoop (MapReduce)&amp;quot;&quot;/&gt;&lt;property id=&quot;20307&quot; value=&quot;620&quot;/&gt;&lt;/object&gt;&lt;object type=&quot;3&quot; unique_id=&quot;330296&quot;&gt;&lt;property id=&quot;20148&quot; value=&quot;5&quot;/&gt;&lt;property id=&quot;20300&quot; value=&quot;Slide 4 - &amp;quot;Apache Spark&amp;quot;&quot;/&gt;&lt;property id=&quot;20307&quot; value=&quot;621&quot;/&gt;&lt;/object&gt;&lt;object type=&quot;3&quot; unique_id=&quot;332277&quot;&gt;&lt;property id=&quot;20148&quot; value=&quot;5&quot;/&gt;&lt;property id=&quot;20300&quot; value=&quot;Slide 8 - &amp;quot;Apache Hama&amp;quot;&quot;/&gt;&lt;property id=&quot;20307&quot; value=&quot;635&quot;/&gt;&lt;/object&gt;&lt;object type=&quot;3&quot; unique_id=&quot;340931&quot;&gt;&lt;property id=&quot;20148&quot; value=&quot;5&quot;/&gt;&lt;property id=&quot;20300&quot; value=&quot;Slide 9 - &amp;quot;Apache Giraph&amp;quot;&quot;/&gt;&lt;property id=&quot;20307&quot; value=&quot;681&quot;/&gt;&lt;/object&gt;&lt;object type=&quot;3&quot; unique_id=&quot;379511&quot;&gt;&lt;property id=&quot;20148&quot; value=&quot;5&quot;/&gt;&lt;property id=&quot;20300&quot; value=&quot;Slide 5 - &amp;quot;Twister&amp;quot;&quot;/&gt;&lt;property id=&quot;20307&quot; value=&quot;764&quot;/&gt;&lt;/object&gt;&lt;object type=&quot;3&quot; unique_id=&quot;379512&quot;&gt;&lt;property id=&quot;20148&quot; value=&quot;5&quot;/&gt;&lt;property id=&quot;20300&quot; value=&quot;Slide 6 - &amp;quot;Stratosphere / Apache Flink&amp;quot;&quot;/&gt;&lt;property id=&quot;20307&quot; value=&quot;765&quot;/&gt;&lt;/object&gt;&lt;object type=&quot;3&quot; unique_id=&quot;379514&quot;&gt;&lt;property id=&quot;20148&quot; value=&quot;5&quot;/&gt;&lt;property id=&quot;20300&quot; value=&quot;Slide 10 - &amp;quot;Pegasus&amp;quot;&quot;/&gt;&lt;property id=&quot;20307&quot; value=&quot;763&quot;/&gt;&lt;/object&gt;&lt;object type=&quot;3&quot; unique_id=&quot;379515&quot;&gt;&lt;property id=&quot;20148&quot; value=&quot;5&quot;/&gt;&lt;property id=&quot;20300&quot; value=&quot;Slide 7 - &amp;quot;Microsoft Reef&amp;quot;&quot;/&gt;&lt;property id=&quot;20307&quot; value=&quot;762&quot;/&gt;&lt;/object&gt;&lt;object type=&quot;3&quot; unique_id=&quot;379553&quot;&gt;&lt;property id=&quot;20148&quot; value=&quot;5&quot;/&gt;&lt;property id=&quot;20300&quot; value=&quot;Slide 11 - &amp;quot;Ligra, GraphChi&amp;quot;&quot;/&gt;&lt;property id=&quot;20307&quot; value=&quot;766&quot;/&gt;&lt;/object&gt;&lt;object type=&quot;3&quot; unique_id=&quot;511430&quot;&gt;&lt;property id=&quot;20148&quot; value=&quot;5&quot;/&gt;&lt;property id=&quot;20300&quot; value=&quot;Slide 2 - &amp;quot;Functionality of 21 HPC-ABDS Layers&amp;quot;&quot;/&gt;&lt;property id=&quot;20307&quot; value=&quot;767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1819.0">
  <media streamable="true" recordStart="888035" recordEnd="1019892" recordLength="1020005" start="888035" end="1019892" audioFormat="{00001610-0000-0010-8000-00AA00389B71}" audioRate="44100" muted="false" volume="0.8" fadeIn="0" fadeOut="0" videoFormat="{34363248-0000-0010-8000-00AA00389B71}" videoRate="30" videoWidth="960" videoHeight="720"/>
</athena>
</file>

<file path=customXml/item10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EwAAABMAAAAHBAAAAAABAAAAIAAAAAQWU3Ryb2tlV2l0aFRpbWVTdGFtcHNWMQIAAAAJBQAAAAkGAAAACQcAAAAJCAAAAAkJAAAACQoAAAAJCwAAAAkMAAAACQ0AAAAJDgAAAAkPAAAACRAAAAAJEQAAAAkSAAAACRMAAAAJFAAAAAkVAAAACRYAAAAJFwAAAA0NBQUAAAAWU3Ryb2tlV2l0aFRpbWVTdGFtcHNWMQIAAAARRHJhd2luZ0F0dHJpYnV0ZXMMU3R5bHVzUG9pbnRzBAQTRHJhd2luZ0F0dHJpYnV0ZXNWMQIAAAAeU3R5bHVzUG9pbnRXaXRoVGltZVN0YW1wTGlzdFYxAgAAAAIAAAAJGAAAAAkZAAAAAQYAAAAFAAAACRoAAAAJGwAAAAEHAAAABQAAAAkcAAAACR0AAAABCAAAAAUAAAAJHgAAAAkfAAAAAQkAAAAFAAAACSAAAAAJIQAAAAEKAAAABQAAAAkiAAAACSMAAAABCwAAAAUAAAAJJAAAAAklAAAAAQwAAAAFAAAACSYAAAAJJwAAAAENAAAABQAAAAkoAAAACSkAAAABDgAAAAUAAAAJKgAAAAkrAAAAAQ8AAAAFAAAACSwAAAAJLQAAAAEQAAAABQAAAAkuAAAACS8AAAABEQAAAAUAAAAJMAAAAAkxAAAAARIAAAAFAAAACTIAAAAJMwAAAAETAAAABQAAAAk0AAAACTUAAAABFAAAAAUAAAAJNgAAAAk3AAAAARUAAAAFAAAACTgAAAAJOQAAAAEWAAAABQAAAAk6AAAACTsAAAAFFwAAABNDbGVhckNhbnZhc1N0cm9rZVYxAwAAAAlUaW1lU3RhbXARRHJhd2luZ0F0dHJpYnV0ZXMMU3R5bHVzUG9pbnRzAAQEEBNEcmF3aW5nQXR0cmlidXRlc1YxAgAAAB5TdHlsdXNQb2ludFdpdGhUaW1lU3RhbXBMaXN0VjECAAAAAgAAAEVOAQAAAAAACgk8AAAADD0AAABTUHJlc2VudGF0aW9uQ29yZSwgVmVyc2lvbj00LjAuMC4wLCBDdWx0dXJlPW5ldXRyYWwsIFB1YmxpY0tleVRva2VuPTMxYmYzODU2YWQzNjRlMzUFGAAAABNEcmF3aW5nQXR0cmlidXRlc1YxCgAAAAdfY29sb3JBB19jb2xvclIHX2NvbG9yRwdfY29sb3JCCkZpdFRvQ3VydmUGSGVpZ2h0Dklnbm9yZVByZXNzdXJlDUlzSGlnaGxpZ2h0ZXIJU3R5bHVzVGlwBVdpZHRoAAAAAAAAAAAEAAICAgIBBgEBHFN5c3RlbS5XaW5kb3dzLkluay5TdHlsdXNUaXA9AAAABgIAAAD//8AAAAAAAAAAACJAAAAFwv///xxTeXN0ZW0uV2luZG93cy5JbmsuU3R5bHVzVGlwAQAAAAd2YWx1ZV9fAAg9AAAAAQAAAAAAAAAAACJABRkAAAAeU3R5bHVzUG9pbnRXaXRoVGltZVN0YW1wTGlzdFYxAwAAAA1MaXN0YDErX2l0ZW1zDExpc3RgMStfc2l6ZQ9MaXN0YDErX3ZlcnNpb24EAAAoU2hhcmVkLklua2luZy5TdHlsdXNQb2ludFdpdGhUaW1lU3RhbXBbXQIAAAAICAIAAAAJPwAAAN4AAADeAAAAARoAAAAYAAAA///AAAAAAAAAAAAiQAAAAcD////C////AQAAAAAAAAAAACJAARsAAAAZAAAACUEAAAAyAAAAMgAAAAEcAAAAGAAAAP//wAAAAAAAAAAAIkAAAAG+////wv///wEAAAAAAAAAAAAiQAEdAAAAGQAAAAlDAAAAowAAAKMAAAABHgAAABgAAAD//8AAAAAAAAAAACJAAAABvP///8L///8BAAAAAAAAAAAAIkABHwAAABkAAAAJRQAAAD0AAAA9AAAAASAAAAAYAAAA///AAAAAAAAAAAAiQAAAAbr////C////AQAAAAAAAAAAACJAASEAAAAZAAAACUcAAAAVAAAAFQAAAAEiAAAAGAAAAP//wAAAAAAAAAAAIkAAAAG4////wv///wEAAAAAAAAAAAAiQAEjAAAAGQAAAAlJAAAANAAAADQAAAABJAAAABgAAAD//8AAAAAAAAAAACJAAAABtv///8L///8BAAAAAAAAAAAAIkABJQAAABkAAAAJSwAAAAEAAAABAAAAASYAAAAYAAAA///AAAAAAAAAAAAiQAAAAbT////C////AQAAAAAAAAAAACJAAScAAAAZAAAACU0AAAAmAAAAJgAAAAEoAAAAGAAAAP//wAAAAAAAAAAAIkAAAAGy////wv///wEAAAAAAAAAAAAiQAEpAAAAGQAAAAlPAAAAJgAAACYAAAABKgAAABgAAAD//8AAAAAAAAAAACJAAAABsP///8L///8BAAAAAAAAAAAAIkABKwAAABkAAAAJUQAAAIIAAACCAAAAASwAAAAYAAAA///AAAAAAAAAAAAiQAAAAa7////C////AQAAAAAAAAAAACJAAS0AAAAZAAAACVMAAAByAAAAcgAAAAEuAAAAGAAAAP//wAAAAAAAAAAAIkAAAAGs////wv///wEAAAAAAAAAAAAiQAEvAAAAGQAAAAlVAAAAUAAAAFAAAAABMAAAABgAAAD//8AAAAAAAAAAACJAAAABqv///8L///8BAAAAAAAAAAAAIkABMQAAABkAAAAJVwAAAGUAAABlAAAAATIAAAAYAAAA///AAAAAAAAAAAAiQAAAAaj////C////AQAAAAAAAAAAACJAATMAAAAZAAAACVkAAABGAAAARgAAAAE0AAAAGAAAAP//wAAAAAAAAAAAIkAAAAGm////wv///wEAAAAAAAAAAAAiQAE1AAAAGQAAAAlbAAAAEAAAABAAAAABNgAAABgAAAD//8AAAAAAAAAAACJAAAABpP///8L///8BAAAAAAAAAAAAIkABNwAAABkAAAAJXQAAABQAAAAUAAAAATgAAAAYAAAA///AAAAAAAAAAAAiQAAAAaL////C////AQAAAAAAAAAAACJAATkAAAAZAAAACV8AAAAuAAAALgAAAAE6AAAAGAAAAP//wAAAAAAAAAAAIkAAAAGg////wv///wEAAAAAAAAAAAAiQAE7AAAAGQAAAAlhAAAAIAAAACAAAAABPAAAABkAAAAJYgAAAAAAAAAAAAAABz8AAAAAAQAAAAABAAAEGlN0eWx1c1BvaW50V2l0aFRpbWVTdGFtcFYxA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0iB0EAAAAAAQAAAEAAAAAEGlN0eWx1c1BvaW50V2l0aFRpbWVTdGFtcFYxAgA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NDgdDAAAAAAEAAAAAAQAABBpTdHlsdXNQb2ludFdpdGhUaW1lU3RhbXBWMQIA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1dB0UAAAAAAQAAAEAAAAAEGlN0eWx1c1BvaW50V2l0aFRpbWVTdGFtcFYxAgA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DQMHRwAAAAABAAAAIAAAAAQaU3R5bHVzUG9pbnRXaXRoVGltZVN0YW1wVjECAAAACVMCAAAJVAIAAAlVAgAACVYCAAAJVwIAAAlYAgAACVkCAAAJWgIAAAlbAgAACVwCAAAJXQIAAAleAgAACV8CAAAJYAIAAAlhAgAACWICAAAJYwIAAAlkAgAACWUCAAAJZgIAAAlnAgAADQsHSQAAAAABAAAAQAAAAAQaU3R5bHVzUG9pbnRXaXRoVGltZVN0YW1wVjECAA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NDAdLAAAAAAEAAAAEAAAABBpTdHlsdXNQb2ludFdpdGhUaW1lU3RhbXBWMQIAAAAJnAIAAA0DB00AAAAAAQAAAEAAAAAEGlN0eWx1c1BvaW50V2l0aFRpbWVTdGFtcFYxAgAAAAmdAgAACZ4CAAAJnwIAAAmgAgAACaECAAAJogIAAAmjAgAACaQCAAAJpQIAAAmmAgAACacCAAAJqAIAAAmpAgAACaoCAAAJqwIAAAmsAgAACa0CAAAJrgIAAAmvAgAACbACAAAJsQIAAAmyAgAACbMCAAAJtAIAAAm1AgAACbYCAAAJtwIAAAm4AgAACbkCAAAJugIAAAm7AgAACbwCAAAJvQIAAAm+AgAACb8CAAAJwAIAAAnBAgAACcICAAANGgdPAAAAAAEAAABAAAAABBpTdHlsdXNQb2ludFdpdGhUaW1lU3RhbXBWMQIAAAAJwwIAAAnEAgAACcUCAAAJxgIAAAnHAgAACcgCAAAJyQIAAAnKAgAACcsCAAAJzAIAAAnNAgAACc4CAAAJzwIAAAnQAgAACdECAAAJ0gIAAAnTAgAACdQCAAAJ1QIAAAnWAgAACdcCAAAJ2AIAAAnZAgAACdoCAAAJ2wIAAAncAgAACd0CAAAJ3gIAAAnfAgAACeACAAAJ4QIAAAniAgAACeMCAAAJ5AIAAAnlAgAACeYCAAAJ5wIAAAnoAgAADRoHUQAAAAABAAAAAAEAAAQaU3R5bHVzUG9pbnRXaXRoVGltZVN0YW1wVjECAA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NfgdTAAAAAAEAAACAAAAABBpTdHlsdXNQb2ludFdpdGhUaW1lU3RhbXBWMQIA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NDgdVAAAAAAEAAACAAAAABBpTdHlsdXNQb2ludFdpdGhUaW1lU3RhbXBWMQIA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DTAHVwAAAAABAAAAgAAAAAQaU3R5bHVzUG9pbnRXaXRoVGltZVN0YW1wVjECAAAACS0EAAAJLgQAAAkvBAAACTAEAAAJMQQAAAkyBAAACTME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0bB1kAAAAAAQAAAIAAAAAEGlN0eWx1c1BvaW50V2l0aFRpbWVTdGFtcFYxAgA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DToHWwAAAAABAAAAEAAAAAQaU3R5bHVzUG9pbnRXaXRoVGltZVN0YW1wVjECAAAACdgEAAAJ2QQAAAnaBAAACdsEAAAJ3AQAAAndBAAACd4EAAAJ3wQAAAngBAAACeEEAAAJ4gQAAAnjBAAACeQEAAAJ5QQAAAnmBAAACecEAAAHXQAAAAABAAAAIAAAAAQaU3R5bHVzUG9pbnRXaXRoVGltZVN0YW1wVjECAAAACegEAAAJ6QQAAAnqBAAACesEAAAJ7AQAAAntBAAACe4EAAAJ7wQAAAnwBAAACfEEAAAJ8gQAAAnzBAAACfQEAAAJ9QQAAAn2BAAACfcEAAAJ+AQAAAn5BAAACfoEAAAJ+wQAAA0MB18AAAAAAQAAAEAAAAAEGlN0eWx1c1BvaW50V2l0aFRpbWVTdGFtcFYxAgAAAAn8BAAACf0EAAAJ/gQAAAn/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DRIHYQAAAAABAAAAIAAAAAQaU3R5bHVzUG9pbnRXaXRoVGltZVN0YW1wVjECAAAACSoFAAAJKwUAAAksBQAACS0FAAAJLgUAAAkvBQAACTAFAAAJMQUAAAkyBQAACTMFAAAJNAUAAAk1BQAACTYFAAAJNwUAAAk4BQAACTkFAAAJOgUAAAk7BQAACTwFAAAJPQUAAAk+BQAACT8FAAAJQAUAAAlBBQAACUIFAAAJQwUAAAlEBQAACUUFAAAJRgUAAAlHBQAACUgFAAAJSQUAAAdiAAAAAAEAAAAAAAAABBpTdHlsdXNQb2ludFdpdGhUaW1lU3RhbXBWMQIAAAAFYwAAABpTdHlsdXNQb2ludFdpdGhUaW1lU3RhbXBWMQQAAAABWAFZDlByZXNzdXJlRmFjdG9yCVRpbWVTdGFtcAAAAAAGBgsQAgAAAIBirO3fx40/j/gyGSwNtz8AAAA/1wkAAAAAAAABZAAAAGMAAACAYqzt38eNP20+LY96Vrc/AAAAP5MKAAAAAAAAAWUAAABjAAAA0IE4uNdOjz9tPi2Pela3PwAAAD+iCgAAAAAAAAFmAAAAYwAAAOBv7ovf8ZE/bT4tj3pWtz8AAAA/ogoAAAAAAAABZwAAAGMAAADWnsA7UzyUP20+LY96Vrc/AAAAP7IKAAAAAAAAAWgAAABjAAAAct3Y0EJKlz9NhCcFyZ+3PwAAAD+yCgAAAAAAAAFpAAAAYwAAALgrN0uuG5s/K8ohexfptz8AAAA/wQoAAAAAAAABagAAAGMAAAD8eZXFGe2ePyvKIXsX6bc/AAAAP8EKAAAAAAAAAWsAAABjAAAAIeT5n0JfoT8ryiF7F+m3PwAAAD/RCgAAAAAAAAFsAAAAYwAAAHEDhmo65qI/CRAc8WUyuD8AAAA/0QoAAAAAAAABbQAAAGMAAAC/IhI1Mm2kPwkQHPFlMrg/AAAAP+EKAAAAAAAAAW4AAABjAAAAOTr7DGySpT8JEBzxZTK4PwAAAD/wCgAAAAAAAAFvAAAAYwAAALVR5OSlt6Y/CRAc8WUyuD8AAAA/8AoAAAAAAAABcAAAAGMAAACJWYfXYxmnPwkQHPFlMrg/AAAAP/AKAAAAAAAAAXEAAABjAAAAMWnNvN/cpz8JEBzxZTK4PwAAAD8ACwAAAAAAAAFyAAAAYwAAAANxcK+dPqg/CRAc8WUyuD8AAAA/EAsAAAAAAAABcwAAAGMAAADZeBOiW6CoPwkQHPFlMrg/AAAAPxALAAAAAAAAAXQAAABjAAAAq4C2lBkCqT8JEBzxZTK4PwAAAD8QCwAAAAAAAAF1AAAAYwAAAH+IWYfXY6k/CRAc8WUyuD8AAAA/HwsAAAAAAAABdgAAAGMAAABTkPx5lcWpPwkQHPFlMrg/AAAAPy8LAAAAAAAAAXcAAABjAAAA+59CXxGJqj8JEBzxZTK4PwAAAD8vCwAAAAAAAAF4AAAAYwAAAM+n5VHP6qo/CRAc8WUyuD8AAAA/PgsAAAAAAAABeQAAAGMAAAB1tys3S66rPwkQHPFlMrg/AAAAPz4LAAAAAAAAAXoAAABjAAAAHcdxHMdxrD8JEBzxZTK4PwAAAD9OCwAAAAAAAAF7AAAAYwAAAMPWtwFDNa0/CRAc8WUyuD8AAAA/TgsAAAAAAAABfAAAAGMAAABr5v3mvvitPyvKIXsX6bc/AAAAP04LAAAAAAAAAX0AAABjAAAA5/3mvvgdrz8ryiF7F+m3PwAAAD9eCwAAAAAAAAF+AAAAYwAAALIKaEuZIbA/K8ohexfptz8AAAA/XgsAAAAAAAABfwAAAGMAAACEEgs+V4OwPyvKIXsX6bc/AAAAP20LAAAAAAAAAYAAAABjAAAAQp7/KfQVsT8ryiF7F+m3PwAAAD9tCwAAAAAAAAGBAAAAYwAAABamohyyd7E/TYQnBcmftz8AAAA/bQsAAAAAAAABggAAAGMAAADqrUUPcNmxP02EJwXJn7c/AAAAP30LAAAAAAAAAYMAAABjAAAAvrXoAS47sj9NhCcFyZ+3PwAAAD99CwAAAAAAAAGEAAAAYwAAAKg5OvsMbLI/TYQnBcmftz8AAAA/jAsAAAAAAAABhQAAAGMAAACSvYv065yyP02EJwXJn7c/AAAAP4wLAAAAAAAAAYYAAABjAAAAekHd7crNsj9NhCcFyZ+3PwAAAD+cCwAAAAAAAAGHAAAAYwAAAGbFLuep/rI/TYQnBcmftz8AAAA/nAsAAAAAAAABiAAAAGMAAAA4zdHZZ2CzP02EJwXJn7c/AAAAP6sLAAAAAAAAAYkAAABjAAAAIlEj00aRsz9NhCcFyZ+3PwAAAD+rCwAAAAAAAAGKAAAAYwAAAAzVdMwlwrM/TYQnBcmftz8AAAA/uwsAAAAAAAABiwAAAGMAAADg3Be/4yO0P02EJwXJn7c/AAAAP7sLAAAAAAAAAYwAAABjAAAAymBpuMJUtD9NhCcFyZ+3PwAAAD/LCwAAAAAAAAGNAAAAYwAAAJ5oDKuAtrQ/TYQnBcmftz8AAAA/ywsAAAAAAAABjgAAAGMAAACI7F2kX+e0P02EJwXJn7c/AAAAP9oLAAAAAAAAAY8AAABjAAAAcnCvnT4YtT9NhCcFyZ+3PwAAAD/aCwAAAAAAAAGQAAAAYwAAAEZ4UpD8ebU/TYQnBcmftz8AAAA/6gsAAAAAAAABkQAAAGMAAAAu/KOJ26q1P02EJwXJn7c/AAAAP/oLAAAAAAAAAZIAAABjAAAAGoD1grrbtT9NhCcFyZ+3PwAAAD/6CwAAAAAAAAGTAAAAYwAAAAIER3yZDLY/TYQnBcmftz8AAAA/+gsAAAAAAAABlAAAAGMAAADsh5h1eD22P02EJwXJn7c/AAAAPwkMAAAAAAAAAZUAAABjAAAA1gvqbldutj9NhCcFyZ+3PwAAAD8JDAAAAAAAAAGWAAAAYwAAAMCPO2g2n7Y/TYQnBcmftz8AAAA/GQwAAAAAAAABlwAAAGMAAACUl95a9AC3P02EJwXJn7c/AAAAPxkMAAAAAAAAAZgAAABjAAAAfhswVNMxtz9NhCcFyZ+3PwAAAD8oDAAAAAAAAAGZAAAAYwAAAGifgU2yYrc/TYQnBcmftz8AAAA/KAwAAAAAAAABmgAAAGMAAAA8pyRAcMS3P02EJwXJn7c/AAAAPzgMAAAAAAAAAZsAAABjAAAADq/HMi4muD9NhCcFyZ+3PwAAAD84DAAAAAAAAAGcAAAAYwAAAPoyGSwNV7g/TYQnBcmftz8AAAA/SAwAAAAAAAABnQAAAGMAAADOOrwey7i4P02EJwXJn7c/AAAAP0gMAAAAAAAAAZ4AAABjAAAAtr4NGKrpuD9NhCcFyZ+3PwAAAD9XDAAAAAAAAAGfAAAAYwAAAIrGsApoS7k/TYQnBcmftz8AAAA/VwwAAAAAAAABoAAAAGMAAABezlP9Ja25P02EJwXJn7c/AAAAP2cMAAAAAAAAAaEAAABjAAAAMtb27+MOuj9NhCcFyZ+3PwAAAD9nDAAAAAAAAAGiAAAAYwAAAAbemeKhcLo/bT4tj3pWtz8AAAA/dwwAAAAAAAABowAAAGMAAACs7d/HHTS7P4/4MhksDbc/AAAAP3cMAAAAAAAAAaQAAABjAAAAbHnUs7rGuz+P+DIZLA23PwAAAD+GDAAAAAAAAAGlAAAAYwAAABKJGpk2irw/sLI4o93Dtj8AAAA/hgwAAAAAAAABpgAAAGMAAAC6mGB+sk29P7CyOKPdw7Y/AAAAP5YMAAAAAAAAAacAAABjAAAAYqimYy4Rvj/QbD4tj3q2PwAAAD+WDAAAAAAAAAGoAAAAYwAAAPI7PkKJBb8/0Gw+LY96tj8AAAA/pQwAAAAAAAABqQAAAGMAAACaS4QnBcm/P9BsPi2PerY/AAAAP6UMAAAAAAAAAaoAAABjAAAAoS1lhkBGwD/yJkS3QDG2PwAAAD+1DAAAAAAAAAGrAAAAYwAAAHU1CHn+p8A/E+FJQfLntT8AAAA/xQwAAAAAAAABrAAAAGMAAABTewLvTPHAPxPhSUHy57U/AAAAP8UMAAAAAAAAAa0AAABjAAAAMsH8ZJs6wT8T4UlB8ue1PwAAAD/FDAAAAAAAAAGuAAAAYwAAABEH99rpg8E/E+FJQfLntT8AAAA/1AwAAAAAAAABrwAAAGMAAADwTPFQOM3BPxPhSUHy57U/AAAAP9QMAAAAAAAAAbAAAABjAAAA5Q6azaflwT8T4UlB8ue1PwAAAD/kDAAAAAAAAAGxAAAAYwAAAM6S68aGFsI/E+FJQfLntT8AAAA/9AwAAAAAAAABsgAAAGMAAADDVJRD9i7CPxPhSUHy57U/AAAAP/QMAAAAAAAAAbMAAABjAAAAuRY9wGVHwj8T4UlB8ue1PwAAAD/0DAAAAAAAAAG0AAAAYwAAAK3Y5TzVX8I/E+FJQfLntT8AAAA/Ew0AAAAAAAABtQAAAGMAAACimo65RHjCPxPhSUHy57U/AAAAPyINAAAAAAAAAbYAAABjAAAAl1w3NrSQwj8T4UlB8ue1PwAAAD8iDQAAAAAAAAG3AAAAYwAAAIHgiC+TwcI/E+FJQfLntT8AAAA/SQ0AAAAAAAABuAAAAGMAAABrZNoocvLCPxPhSUHy57U/AAAAP0kNAAAAAAAAAbkAAABjAAAAVegrIlEjwz81m0/Lo561PwAAAD9ZDQAAAAAAAAG6AAAAYwAAADMuJpifbMM/NZtPy6OetT8AAAA/WQ0AAAAAAAABuwAAAGMAAAAesneRfp3DPzWbT8ujnrU/AAAAP2gNAAAAAAAAAbwAAABjAAAABzbJil3Owz9WVVVVVVW1PwAAAD9oDQAAAAAAAAG9AAAAYwAAAOZ7wwCsF8Q/dw9b3wYMtT8AAAA/eA0AAAAAAAABvgAAAGMAAADQ/xT6ikjEP3cPW98GDLU/AAAAP3gNAAAAAAAAAb8AAABjAAAAuoNm82l5xD93D1vfBgy1PwAAAD94DQAAAAAAAAHAAAAAYwAAAKMHuOxIqsQ/dw9b3wYMtT8AAAA/iA0AAAAAAAABwQAAAGMAAACZyWBpuMLEP3cPW98GDLU/AAAAP5cNAAAAAAAAAcIAAABjAAAAjosJ5ifbxD93D1vfBgy1PwAAAD+XDQAAAAAAAAHDAAAAYwAAAIJNsmKX88Q/dw9b3wYMtT8AAAA/tg0AAAAAAAABxAAAAGMAAAB3D1vfBgzFP3cPW98GDLU/AAAAP9YNAAAAAAAAAcUAAABjAAAAbdEDXHYkxT93D1vfBgy1PwAAAD/lDQAAAAAAAAHGAAAAYwAAAGGTrNjlPMU/dw9b3wYMtT8AAAA/5Q0AAAAAAAABxwAAAGMAAABWVVVVVVXFP3cPW98GDLU/AAAAP/UNAAAAAAAAAcgAAABjAAAASxf+0cRtxT93D1vfBgy1PwAAAD/1DQAAAAAAAAHJAAAAYwAAAEHZpk40hsU/dw9b3wYMtT8AAAA/BQ4AAAAAAAABygAAAGMAAAA1m0/Lo57FP3cPW98GDLU/AAAAPwUOAAAAAAAAAcsAAABjAAAAHx+hxILPxT93D1vfBgy1PwAAAD8UDgAAAAAAAAHMAAAAYwAAABPhSUHy58U/dw9b3wYMtT8AAAA/FA4AAAAAAAABzQAAAGMAAAAJo/K9YQDGP3cPW98GDLU/AAAAPyQOAAAAAAAAAc4AAABjAAAA/mSbOtEYxj93D1vfBgy1PwAAAD8zDgAAAAAAAAHPAAAAYwAAAPImRLdAMcY/dw9b3wYMtT8AAAA/Qw4AAAAAAAAB0AAAAGMAAADdqpWwH2LGP3cPW98GDLU/AAAAP0MOAAAAAAAAAdEAAABjAAAA0mw+LY96xj93D1vfBgy1PwAAAD9TDgAAAAAAAAHSAAAAYwAAALvwjyZuq8Y/dw9b3wYMtT8AAAA/Uw4AAAAAAAAB0wAAAGMAAACaNoqcvPTGP3cPW98GDLU/AAAAP2IOAAAAAAAAAdQAAABjAAAAg7rblZslxz93D1vfBgy1PwAAAD9iDgAAAAAAAAHVAAAAYwAAAFfCfohZh8c/dw9b3wYMtT8AAAA/cg4AAAAAAAAB1gAAAGMAAAAgjMr3hgHIP1ZVVVVVVbU/AAAAP3IOAAAAAAAAAdcAAABjAAAA3he/4yOUyD9WVVVVVVW1PwAAAD+CDgAAAAAAAAHYAAAAYwAAAKbhClNRDsk/NZtPy6OetT8AAAA/gg4AAAAAAAAB2QAAAGMAAABvq1bCfojJPxPhSUHy57U/AAAAP5EOAAAAAAAAAdoAAABjAAAAN3WiMawCyj/yJkS3QDG2PwAAAD+RDgAAAAAAAAHbAAAAYwAAAPYAlx1Jlco/8iZEt0Axtj8AAAA/oQ4AAAAAAAAB3AAAAGMAAAC+yuKMdg/LP/ImRLdAMbY/AAAAP6EOAAAAAAAAAd0AAABjAAAAnRDdAsVYyz/QbD4tj3q2PwAAAD+wDgAAAAAAAAHeAAAAYwAAAHAYgPWCuss/0Gw+LY96tj8AAAA/sA4AAAAAAAAB3wAAAGMAAABanNHuYevLP7CyOKPdw7Y/AAAAP8AOAAAAAAAAAeAAAABjAAAAOuLLZLA0zD+wsjij3cO2PwAAAD/ADgAAAAAAAAHhAAAAYwAAAC6kdOEfTcw/sLI4o93Dtj8AAAA/0A4AAAAAAAAB4gAAAGMAAAAjZh1ej2XMP7CyOKPdw7Y/AAAAP9AOAAAAAAAAAeMAAABjAAAAGCjG2v59zD+wsjij3cO2PwAAAD//DgAAAAAAAAHkAAAAYwAAAA7qbldulsw/sLI4o93Dtj8AAAA/Dg8AAAAAAAAB5QAAAGMAAAACrBfU3a7MP7CyOKPdw7Y/AAAAPx4PAAAAAAAAAeYAAABjAAAA7C9pzbzfzD+P+DIZLA23PwAAAD8eDwAAAAAAAAHnAAAAYwAAAODxEUos+Mw/j/gyGSwNtz8AAAA/LQ8AAAAAAAAB6AAAAGMAAADANwzAekHNP4/4MhksDbc/AAAAPy0PAAAAAAAAAekAAABjAAAAqrtduVlyzT+P+DIZLA23PwAAAD89DwAAAAAAAAHqAAAAYwAAAIgBWC+ou80/bT4tj3pWtz8AAAA/PQ8AAAAAAAAB6wAAAGMAAABoR1Kl9gTOP20+LY96Vrc/AAAAP00PAAAAAAAAAewAAABjAAAARo1MG0VOzj9tPi2Pela3PwAAAD9NDwAAAAAAAAHtAAAAYwAAACTTRpGTl84/bT4tj3pWtz8AAAA/XA8AAAAAAAAB7gAAAGMAAAAEGUEH4uDOP02EJwXJn7c/AAAAP1wPAAAAAAAAAe8AAABjAAAA4l47fTAqzz9NhCcFyZ+3PwAAAD9sDwAAAAAAAAHwAAAAYwAAAMCkNfN+c88/K8ohexfptz8AAAA/bA8AAAAAAAAB8QAAAGMAAAC0Zt5v7ovPPyvKIXsX6bc/AAAAP3wPAAAAAAAAAfIAAABjAAAAoOovac28zz8ryiF7F+m3PwAAAD98DwAAAAAAAAHzAAAAYwAAAJas2OU81c8/CRAc8WUyuD8AAAA/iw8AAAAAAAAB9AAAAGMAAACKboFirO3PPwkQHPFlMrg/AAAAP4sPAAAAAAAAAfUAAABjAAAAPxiV7w0D0D8JEBzxZTK4PwAAAD+bDwAAAAAAAAH2AAAAYwAAADp56a1FD9A/CRAc8WUyuD8AAAA/qg8AAAAAAAAB9wAAAGMAAAA02j1sfRvQP+lVFme0e7g/AAAAP7oPAAAAAAAAAfgAAABjAAAALjuSKrUn0D/pVRZntHu4PwAAAD/KDwAAAAAAAAH5AAAAYwAAACmc5ujsM9A/6VUWZ7R7uD8AAAA/2Q8AAAAAAAAB+gAAAGMAAAAeXo9lXEzQP+lVFme0e7g/AAAAP9kPAAAAAAAAAfsAAABjAAAAEyA44stk0D/pVRZntHu4PwAAAD/pDwAAAAAAAAH8AAAAYwAAAAji4F47fdA/6VUWZ7R7uD8AAAA/6Q8AAAAAAAAB/QAAAGMAAAD8o4nbqpXQP+lVFme0e7g/AAAAP/kPAAAAAAAAAf4AAABjAAAA7caGFlK60D/pVRZntHu4PwAAAD/5DwAAAAAAAAH/AAAAYwAAAOGIL5PB0tA/6VUWZ7R7uD8AAAA/CBAAAAAAAAABAAEAAGMAAADWStgPMevQP+lVFme0e7g/AAAAPwgQAAAAAAAAAQEBAABjAAAAywyBjKAD0T/HmxDdAsW4PwAAAD8YEAAAAAAAAAECAQAAYwAAALsvfsdHKNE/p+EKU1EOuT8AAAA/GBAAAAAAAAABAwEAAGMAAACqUnsC70zRP6fhClNRDrk/AAAAPycQAAAAAAAAAQQBAABjAAAApLPPwCZZ0T+n4QpTUQ65PwAAAD8nEAAAAAAAAAEFAQAAYwAAAJl1eD2WcdE/p+EKU1EOuT8AAAA/NxAAAAAAAAABBgEAAGMAAACONyG6BYrRP6fhClNRDrk/AAAAPzcQAAAAAAAAAQcBAABjAAAAiZh1eD2W0T+n4QpTUQ65PwAAAD9HEAAAAAAAAAEIAQAAYwAAAH1aHvWsrtE/p+EKU1EOuT8AAAA/RxAAAAAAAAABCQEAAGMAAAB4u3Kz5LrRP6fhClNRDrk/AAAAP1YQAAAAAAAAAQoBAABjAAAAbX0bMFTT0T+n4QpTUQ65PwAAAD9WEAAAAAAAAAELAQAAYwAAAGfeb+6L39E/p+EKU1EOuT8AAAA/ZhAAAAAAAAABDAEAAGMAAABiP8Ssw+vRP6fhClNRDrk/AAAAP2YQAAAAAAAAAQ0BAABjAAAAVwFtKTME0j+n4QpTUQ65PwAAAD92EAAAAAAAAAEOAQAAYwAAAFFiwedqENI/p+EKU1EOuT8AAAA/dhAAAAAAAAABDwEAAGMAAABMwxWmohzSP6fhClNRDrk/AAAAP4UQAAAAAAAAARABAABjAAAARiRqZNoo0j+n4QpTUQ65PwAAAD+FEAAAAAAAAAERAQAAYwAAAECFviISNdI/p+EKU1EOuT8AAAA/lRAAAAAAAAABEgEAAGMAAAA75hLhSUHSP6fhClNRDrk/AAAAP6QQAAAAAAAAARMBAABjAAAANUdnn4FN0j+n4QpTUQ65PwAAAD+kEAAAAAAAAAEUAQAAYwAAACsJEBzxZdI/p+EKU1EOuT8AAAA/tBAAAAAAAAABFQEAAGMAAAAlamTaKHLSP6fhClNRDrk/AAAAP8QQAAAAAAAAARYBAABjAAAAH8u4mGB+0j+n4QpTUQ65PwAAAD/EEAAAAAAAAAEXAQAAYwAAABosDVeYitI/p+EKU1EOuT8AAAA/8xAAAAAAAAABGAEAAGMAAAAUjWEV0JbSP6fhClNRDrk/AAAAPwIRAAAAAAAAARkBAABjAAAADu610wej0j+n4QpTUQ65PwAAAD8SEQAAAAAAAAEaAQAAYwAAAAlPCpI/r9I/p+EKU1EOuT8AAAA/IREAAAAAAAABGwEAAGMAAAADsF5Qd7vSP6fhClNRDrk/AAAAPyERAAAAAAAAARwBAABjAAAA+XEHzebT0j+n4QpTUQ65PwAAAD8xEQAAAAAAAAEdAQAAYwAAAPPSW4se4NI/p+EKU1EOuT8AAAA/MREAAAAAAAABHgEAAGMAAADuM7BJVuzSP6fhClNRDrk/AAAAP0ERAAAAAAAAAR8BAABjAAAA4vVYxsUE0z+n4QpTUQ65PwAAAD9BEQAAAAAAAAEgAQAAYwAAAN1WrYT9ENM/p+EKU1EOuT8AAAA/UBEAAAAAAAABIQEAAGMAAADSGFYBbSnTP6fhClNRDrk/AAAAP1ARAAAAAAAAASIBAABjAAAAzXmqv6Q10z+n4QpTUQ65PwAAAD9gEQAAAAAAAAEjAQAAYwAAAMfa/n3cQdM/p+EKU1EOuT8AAAA/YBEAAAAAAAABJAEAAGMAAADBO1M8FE7TP6fhClNRDrk/AAAAP3ARAAAAAAAAASUBAABjAAAAtv37uINm0z+n4QpTUQ65PwAAAD9wEQAAAAAAAAEmAQAAYwAAALBeUHe7ctM/p+EKU1EOuT8AAAA/fxEAAAAAAAABJwEAAGMAAAClIPnzKovTP6fhClNRDrk/AAAAP38RAAAAAAAAASgBAABjAAAAoYFNsmKX0z+n4QpTUQ65PwAAAD+PEQAAAAAAAAEpAQAAYwAAAJvioXCao9M/p+EKU1EOuT8AAAA/jxEAAAAAAAABKgEAAGMAAACVQ/Yu0q/TP6fhClNRDrk/AAAAP54RAAAAAAAAASsBAABjAAAAkKRK7Qm80z+n4QpTUQ65PwAAAD++EQAAAAAAAAEsAQAAYwAAAIoFn6tByNM/p+EKU1EOuT8AAAA/3REAAAAAAAABLQEAAGMAAACEZvNpedTTP6fhClNRDrk/AAAAP+0RAAAAAAAAAS4BAABjAAAAhGbzaXnU0z/HmxDdAsW4PwAAAD/8EQAAAAAAAAEvAQAAYwAAAH/HRyix4NM/x5sQ3QLFuD8AAAA//BEAAAAAAAABMAEAAGMAAAB5KJzm6OzTP8ebEN0Cxbg/AAAAP2oSAAAAAAAAATEBAABjAAAAc4nwpCD50z/pVRZntHu4PwAAAD+JEgAAAAAAAAEyAQAAYwAAAG/qRGNYBdQ/6VUWZ7R7uD8AAAA/iRIAAAAAAAABMwEAAGMAAABpS5khkBHUP+lVFme0e7g/AAAAP6gSAAAAAAAAATQBAABjAAAAY6zt38cd1D/pVRZntHu4PwAAAD+oEgAAAAAAAAE1AQAAYwAAAF4NQp7/KdQ/6VUWZ7R7uD8AAAA/uBIAAAAAAAABNgEAAGMAAABYbpZcNzbUPwkQHPFlMrg/AAAAP7gSAAAAAAAAATcBAABjAAAAUs/qGm9C1D8JEBzxZTK4PwAAAD+4EgAAAAAAAAE4AQAAYwAAAE0wP9mmTtQ/CRAc8WUyuD8AAAA/xxIAAAAAAAABOQEAAGMAAABHkZOX3lrUPwkQHPFlMrg/AAAAP8cSAAAAAAAAAToBAABjAAAAR5GTl95a1D8ryiF7F+m3PwAAAD/YEwAAAAAAAAE7AQAAYwAAAELy51UWZ9Q/K8ohexfptz8AAAA/FhQAAAAAAAABPAEAAGMAAAA9UzwUTnPUPyvKIXsX6bc/AAAAP3QUAAAAAAAAAT0BAABjAAAAN7SQ0oV/1D9NhCcFyZ+3PwAAAD+jFAAAAAAAAAE+AQAAYwAAADEV5ZC9i9Q/TYQnBcmftz8AAAA/mhUAAAAAAAABPwEAAGMAAAAxFeWQvYvUP20+LY96Vrc/AAAAP3QWAAAAAAAAAUABAABjAAAALHY5T/WX1D9tPi2Pela3PwAAAD+UFgAAAAAAAAFBAQAAYwAAAJAz2j1sfWs/sKZjLhGedD8AAAA/Th0AAAAAAAABQgEAAGMAAACQM9o9bH1rP5gECI74Mnk/AAAAPwYeAAAAAAAAAUMBAABjAAAAkDPaPWx9az8wj3pW13iDPwAAAD8GHgAAAAAAAAFEAQAAYwAAAJAz2j1sfWs/JL5MBkvDhT8AAAA/Bh4AAAAAAAABRQEAAGMAAACQM9o9bH1rPwRLwxWmoow/AAAAPxYeAAAAAAAAAUYBAABjAAAAkDPaPWx9az961LO6xpuQPwAAAD8WHgAAAAAAAAFHAQAAYwAAAJAz2j1sfWs/6hpvQnQLlD8AAAA/Jh4AAAAAAAABSAEAAGMAAABgWAW0pcxwP+JJQfLnVZY/AAAAPzUeAAAAAAAAAUkBAABjAAAAYFgFtKXMcD/YeBOiW6CYPwAAAD81HgAAAAAAAAFKAQAAYwAAAGBYBbSlzHA/zqflUc/qmj8AAAA/RR4AAAAAAAABSwEAAGMAAABgWAW0pcxwP8TWtwFDNZ0/AAAAP0UeAAAAAAAAAUwBAABjAAAAYFgFtKXMcD+8BYqxtn+fPwAAAD9UHgAAAAAAAAFNAQAAYwAAAACXHUmV2nM/nI65RHhSoD8AAAA/VB4AAAAAAAABTgEAAGMAAAAAlx1JldpzP1garjAV5aA/AAAAP2QeAAAAAAAAAU8BAABjAAAAAJcdSZXacz/UMZcITwqiPwAAAD9kHgAAAAAAAAFQAQAAYwAAAKDVNd6E6HY/kr2L9Oucoj8AAAA/ZB4AAAAAAAABUQEAAGMAAACg1TXehOh2P05JgOCIL6M/AAAAP3QeAAAAAAAAAVIBAABjAAAAoNU13oTodj8M1XTMJcKjPwAAAD+DHgAAAAAAAAFTAQAAYwAAAKDVNd6E6HY/ymBpuMJUpD8AAAA/gx4AAAAAAAABVAEAAGMAAABAFE5zdPZ5P4jsXaRf56Q/AAAAP5MeAAAAAAAAAVUBAABjAAAAQBROc3T2eT9EeFKQ/HmlPwAAAD+THgAAAAAAAAFWAQAAYwAAAEAUTnN09nk/wo87aDafpj8AAAA/ox4AAAAAAAABVwEAAGMAAADYUmYIZAR9PzynJEBwxKc/AAAAP6MeAAAAAAAAAVgBAABjAAAA2FJmCGQEfT+2vg0YqumoPwAAAD+yHgAAAAAAAAFZAQAAYwAAANhSZghkBH0/8GHr24Chqj8AAAA/sh4AAAAAAAABWgEAAGMAAADYUmYIZAR9P67t38cdNKs/AAAAP8IeAAAAAAAAAVsBAABjAAAAvEi/zikJgD8oBcmfV1msPwAAAD/CHgAAAAAAAAFcAQAAYwAAALxIv84pCYA/pByyd5F+rT8AAAA/0R4AAAAAAAABXQEAAGMAAAC8SL/OKQmAP2KopmMuEa4/AAAAP9EeAAAAAAAAAV4BAABjAAAAvEi/zikJgD/cv487aDavPwAAAD/hHgAAAAAAAAFfAQAAYwAAAAxoS5khkIE/mEuEJwXJrz8AAAA/4R4AAAAAAAABYAEAAGMAAAAMaEuZIZCBP6xrvAnRLbA/AAAAP/EeAAAAAAAAAWEBAABjAAAADGhLmSGQgT+LsbZ/H3ewPwAAAD/xHgAAAAAAAAFiAQAAYwAAAAxoS5khkIE/afew9W3AsD8AAAA/AB8AAAAAAAABYwEAAGMAAABch9djGReDP0g9q2u8CbE/AAAAPxAfAAAAAAAAAWQBAABjAAAAXIfXYxkXgz8mg6XhClOxPwAAAD8gHwAAAAAAAAFlAQAAYwAAAFyH12MZF4M/BcmfV1mcsT8AAAA/Lx8AAAAAAAABZgEAAGMAAACspmMuEZ6EP8NUlEP2LrI/AAAAPz8fAAAAAAAAAWcBAABjAAAArKZjLhGehD+imo65RHiyPwAAAD9OHwAAAAAAAAFoAQAAYwAAAKymYy4RnoQ/gOCIL5PBsj8AAAA/Th8AAAAAAAABaQEAAGMAAACspmMuEZ6EP18mg6XhCrM/AAAAP04fAAAAAAAAAWoBAABjAAAArKZjLhGehD8/bH0bMFSzPwAAAD9eHwAAAAAAAAFrAQAAYwAAAKymYy4RnoQ/HbJ3kX6dsz8AAAA/bh8AAAAAAAABbAEAAGMAAAD0xe/4CCWGPx2yd5F+nbM/AAAAP30fAAAAAAAAAW0BAABjAAAA9MXv+Aglhj/893EHzeazPwAAAD+NHwAAAAAAAAFuAQAAYwAAAPTF7/gIJYY/2z1sfRswtD8AAAA/vB8AAAAAAAABbwEAAGMAAAD0xe/4CCWGP7mDZvNpebQ/AAAAP9sfAAAAAAAAAXABAABjAAAA9MXv+Aglhj+ZyWBpuMK0PwAAAD8KIAAAAAAAAAFxAQAAYwAAAPTF7/gIJYY/dw9b3wYMtT8AAAA/CiAAAAAAAAABcgEAAGMAAAD0xe/4CCWGP1ZVVVVVVbU/AAAAPxkgAAAAAAAAAXMBAABjAAAAia1vA4Zq2j9jbf8+7qC5PwAAAD90JgAAAAAAAAF0AQAAYwAAAIMOxMG9dto/Y23/Pu6guT8AAAA/ICcAAAAAAAABdQEAAGMAAAB9bxiA9YLaP2Nt/z7uoLk/AAAAPyAnAAAAAAAAAXYBAABjAAAAczHB/GSb2j9jbf8+7qC5PwAAAD8wJwAAAAAAAAF3AQAAYwAAAGjzaXnUs9o/Y23/Pu6guT8AAAA/MCcAAAAAAAABeAEAAGMAAABctRL2Q8zaP2Nt/z7uoLk/AAAAPz8nAAAAAAAAAXkBAABjAAAAUXe7crPk2j9jbf8+7qC5PwAAAD8/JwAAAAAAAAF6AQAAYwAAAEGauK1aCds/Y23/Pu6guT8AAAA/TycAAAAAAAABewEAAGMAAAAwvbXoAS7bP2Nt/z7uoLk/AAAAP08nAAAAAAAAAXwBAABjAAAAH+CyI6lS2z9jbf8+7qC5PwAAAD9fJwAAAAAAAAF9AQAAYwAAABSiW6AYa9s/Y23/Pu6guT8AAAA/XycAAAAAAAABfgEAAGMAAAAExVjbv4/bP2Nt/z7uoLk/AAAAP24nAAAAAAAAAX8BAABjAAAA7Uiq1J7A2z9jbf8+7qC5PwAAAD9+JwAAAAAAAAGAAQAAYwAAAOMKU1EO2ds/hScFyZ9XuT8AAAA/ficAAAAAAAABgQEAAGMAAADYzPvNffHbP4UnBcmfV7k/AAAAP34nAAAAAAAAAYIBAABjAAAAzI6kSu0J3D+FJwXJn1e5PwAAAD+NJwAAAAAAAAGDAQAAYwAAAMFQTcdcItw/hScFyZ9XuT8AAAA/nScAAAAAAAABhAEAAGMAAAC7saGFlC7cP4UnBcmfV7k/AAAAP60nAAAAAAAAAYUBAABjAAAAthL2Q8w63D+FJwXJn1e5PwAAAD+8JwAAAAAAAAGGAQAAYwAAALFzSgIER9w/hScFyZ9XuT8AAAA/zCcAAAAAAAABhwEAAGMAAACmNfN+c1/cP4UnBcmfV7k/AAAAP8wnAAAAAAAAAYgBAABjAAAAm/eb++J33D+FJwXJn1e5PwAAAD/MJwAAAAAAAAGJAQAAYwAAAJVY8LkahNw/hScFyZ9XuT8AAAA/3CcAAAAAAAABigEAAGMAAACEe+30wajcP4UnBcmfV7k/AAAAP9wnAAAAAAAAAYsBAABjAAAAdJ7qL2nN3D+FJwXJn1e5PwAAAD/rJwAAAAAAAAGMAQAAYwAAAGPB52oQ8tw/hScFyZ9XuT8AAAA/+ycAAAAAAAABjQEAAGMAAABYg5DnfwrdP4UnBcmfV7k/AAAAP/snAAAAAAAAAY4BAABjAAAASKaNIicv3T+FJwXJn1e5PwAAAD8KKAAAAAAAAAGPAQAAYwAAAD1oNp+WR90/hScFyZ9XuT8AAAA/CigAAAAAAAABkAEAAGMAAAAxKt8bBmDdP4UnBcmfV7k/AAAAPxooAAAAAAAAAZEBAABjAAAALIsz2j1s3T+FJwXJn1e5PwAAAD8aKAAAAAAAAAGSAQAAYwAAACbsh5h1eN0/hScFyZ9XuT8AAAA/KigAAAAAAAABkwEAAGMAAAAhTdxWrYTdP4UnBcmfV7k/AAAAPzkoAAAAAAAAAZQBAABjAAAAHK4wFeWQ3T+FJwXJn1e5PwAAAD85KAAAAAAAAAGVAQAAYwAAABYPhdMcnd0/hScFyZ9XuT8AAAA/SSgAAAAAAAABlgEAAGMAAAAQcNmRVKndP4UnBcmfV7k/AAAAP1koAAAAAAAAAZcBAABjAAAAC9EtUIy13T+FJwXJn1e5PwAAAD9oKAAAAAAAAAGYAQAAYwAAAAUygg7Ewd0/hScFyZ9XuT8AAAA/aCgAAAAAAAABmQEAAGMAAAD/ktbM+83dP4UnBcmfV7k/AAAAP3goAAAAAAAAAZoBAABjAAAA+vMqizPa3T+FJwXJn1e5PwAAAD+HKAAAAAAAAAGbAQAAYwAAAPRUf0lr5t0/hScFyZ9XuT8AAAA/lygAAAAAAAABnAEAAGMAAAD0VH9Ja+bdP6fhClNRDrk/AAAAP5coAAAAAAAAAZ0BAABjAAAA77XTB6Py3T+n4QpTUQ65PwAAAD+nKAAAAAAAAAGeAQAAYwAAAOoWKMba/t0/p+EKU1EOuT8AAAA/xigAAAAAAAABnwEAAGMAAADkd3yEEgveP6fhClNRDrk/AAAAP9YoAAAAAAAAAaABAABjAAAA3tjQQkoX3j+n4QpTUQ65PwAAAD/WKAAAAAAAAAGhAQAAYwAAAM77zX3xO94/p+EKU1EOuT8AAAA/5SgAAAAAAAABogEAAGMAAADDvXb6YFTeP6fhClNRDrk/AAAAP/UoAAAAAAAAAaMBAABjAAAAs+BzNQh53j+n4QpTUQ65PwAAAD/1KAAAAAAAAAGkAQAAYwAAAKEDcXCvnd4/p+EKU1EOuT8AAAA/BCkAAAAAAAABpQEAAGMAAACLh8Jpjs7eP6fhClNRDrk/AAAAPwQpAAAAAAAAAaYBAABjAAAAdQsUY23/3j+n4QpTUQ65PwAAAD8EKQAAAAAAAAGnAQAAYwAAAFVRDtm7SN8/hScFyZ9XuT8AAAA/FCkAAAAAAAABqAEAAGMAAAA91V/SmnnfP4UnBcmfV7k/AAAAPxQpAAAAAAAAAakBAABjAAAAKVmxy3mq3z9jbf8+7qC5PwAAAD8kKQAAAAAAAAGqAQAAYwAAABd8rgYhz98/Y23/Pu6guT8AAAA/JCkAAAAAAAABqwEAAGMAAAAAAAAAAADgP2Nt/z7uoLk/AAAAPzMpAAAAAAAAAawBAABjAAAAd5F+nVMS4D9jbf8+7qC5PwAAAD9DKQAAAAAAAAGtAQAAYwAAAPAi/TqnJOA/Y23/Pu6guT8AAAA/QykAAAAAAAABrgEAAGMAAADqg1H53jDgP2Nt/z7uoLk/AAAAP0MpAAAAAAAAAa8BAABjAAAA5OSltxY94D9jbf8+7qC5PwAAAD9TKQAAAAAAAAGwAQAAYwAAAN9F+nVOSeA/Y23/Pu6guT8AAAA/YikAAAAAAAABsQEAAGMAAADZpk40hlXgP2Nt/z7uoLk/AAAAP2IpAAAAAAAAAbIBAABjAAAA1Aej8r1h4D9jbf8+7qC5PwAAAD9iKQAAAAAAAAGzAQAAYwAAAM5o97D1beA/Y23/Pu6guT8AAAA/cikAAAAAAAABtAEAAGMAAABF+nVOSYDgP2Nt/z7uoLk/AAAAP4EpAAAAAAAAAbUBAABjAAAAQVvKDIGM4D9jbf8+7qC5PwAAAD+BKQAAAAAAAAG2AQAAYwAAALjsSKrUnuA/Y23/Pu6guT8AAAA/kSkAAAAAAAABtwEAAGMAAAAwfsdHKLHgP2Nt/z7uoLk/AAAAP5EpAAAAAAAAAbgBAABjAAAAKt8bBmC94D9Ds/m0POq5PwAAAD+hKQAAAAAAAAG5AQAAYwAAACVAcMSXyeA/Q7P5tDzquT8AAAA/oSkAAAAAAAABugEAAGMAAAAfocSCz9XgP0Oz+bQ86rk/AAAAP7ApAAAAAAAAAbsBAABjAAAAGQIZQQfi4D9Ds/m0POq5PwAAAD+wKQAAAAAAAAG8AQAAYwAAAJYyQyAj6OA/Q7P5tDzquT8AAAA/wCkAAAAAAAABvQEAAGMAAAAVY23/Pu7gP0Oz+bQ86rk/AAAAP98pAAAAAAAAAb4BAABjAAAAkpOX3lr04D9Ds/m0POq5PwAAAD/vKQAAAAAAAAG/AQAAYwAAAA/Ewb12+uA/Q7P5tDzquT8AAAA//ikAAAAAAAABwAEAAGMAAAAJJRZ8rgbhP0Oz+bQ86rk/AAAAP/4pAAAAAAAAAcEBAABjAAAAgbaUGQIZ4T8h+fMqizO6PwAAAD8OKgAAAAAAAAHCAQAAYwAAAPhHE7dVK+E/AT/uoNl8uj8AAAA/DioAAAAAAAABwwEAAGMAAADnahDy/E/hPwE/7qDZfLo/AAAAPx4qAAAAAAAAAcQBAABjAAAAWl3jTYhu4T+9yuKMdg+7PwAAAD8eKgAAAAAAAAHFAQAAYwAAAEThNEdnn+E/nRDdAsVYuz8AAAA/LSoAAAAAAAABxgEAAGMAAAA0BDKCDsThP3tW13gTors/AAAAPy0qAAAAAAAAAccBAABjAAAAHYiDe+304T9ZnNHuYeu7PwAAAD89KgAAAAAAAAHIAQAAYwAAAAYM1XTMJeI/OeLLZLA0vD8AAAA/PSoAAAAAAAAByQEAAGMAAAB0X/yOj1DiPxcoxtr+fbw/AAAAP00qAAAAAAAAAcoBAABjAAAA5lHP6hpv4j/3bcBQTce8PwAAAD9NKgAAAAAAAAHLAQAAYwAAANoTeGeKh+I/923AUE3HvD8AAAA/XCoAAAAAAAABzAEAAGMAAADQ1SDk+Z/iP9WzusabEL0/AAAAP1wqAAAAAAAAAc0BAABjAAAAyjZ1ojGs4j+1+bQ86lm9PwAAAD9sKgAAAAAAAAHOAQAAYwAAAMWXyWBpuOI/tfm0POpZvT8AAAA/bCoAAAAAAAABzwEAAGMAAABCyPM/hb7iP7X5tDzqWb0/AAAAP3sqAAAAAAAAAdABAABjAAAAPClI/rzK4j+1+bQ86lm9PwAAAD97KgAAAAAAAAHRAQAAYwAAALlZct3Y0OI/tfm0POpZvT8AAAA/iyoAAAAAAAAB0gEAAGMAAAA3ipy89NbiP7X5tDzqWb0/AAAAP5sqAAAAAAAAAdMBAABjAAAAtLrGmxDd4j+1+bQ86lm9PwAAAD+bKgAAAAAAAAHUAQAAYwAAAK4bG1pI6eI/tfm0POpZvT8AAAA/qioAAAAAAAAB1QEAAGMAAACuGxtaSOniP5M/r7I4o70/AAAAP7oqAAAAAAAAAdYBAABjAAAAK0xFOWTv4j+TP6+yOKO9PwAAAD/KKgAAAAAAAAHXAQAAYwAAAKh8bxiA9eI/kz+vsjijvT8AAAA/6SoAAAAAAAAB2AEAAGMAAAAmrZn3m/viP5M/r7I4o70/AAAAP/gqAAAAAAAAAdkBAABjAAAAIQ7utdMH4z+TP6+yOKO9PwAAAD8IKwAAAAAAAAHaAQAAYwAAAJ4+GJXvDeM/kz+vsjijvT8AAAA/CCsAAAAAAAAB2wEAAGMAAACYn2xTJxrjP5M/r7I4o70/AAAAPxgrAAAAAAAAAdwBAABjAAAAEDHr8Hos4z+TP6+yOKO9PwAAAD8YKwAAAAAAAAHdAQAAYwAAAAXzk23qROM/kz+vsjijvT8AAAA/JysAAAAAAAAB3gEAAGMAAAB35WbJdWPjP5M/r7I4o70/AAAAPycrAAAAAAAAAd8BAABjAAAA6dc5JQGC4z9xhakoh+y9PwAAAD83KwAAAAAAAAHgAQAAYwAAANn6NmCopuM/cYWpKIfsvT8AAAA/RysAAAAAAAAB4QEAAGMAAADNvN/cF7/jP3GFqSiH7L0/AAAAP0crAAAAAAAAAeIBAABjAAAARU5eemvR4z9xhakoh+y9PwAAAD9HKwAAAAAAAAHjAQAAYwAAAL3f3Be/4+M/cYWpKIfsvT8AAAA/VisAAAAAAAAB5AEAAGMAAAC4QDHW9u/jP3GFqSiH7L0/AAAAP2YrAAAAAAAAAeUBAABjAAAAsqGFlC784z9xhakoh+y9PwAAAD9mKwAAAAAAAAHmAQAAYwAAAKwC2lJmCOQ/cYWpKIfsvT8AAAA/dSsAAAAAAAAB5wEAAGMAAACnYy4RnhTkP3GFqSiH7L0/AAAAP3UrAAAAAAAAAegBAABjAAAAocSCz9Ug5D9xhakoh+y9PwAAAD+FKwAAAAAAAAHpAQAAYwAAAJsl140NLeQ/cYWpKIfsvT8AAAA/hSsAAAAAAAAB6gEAAGMAAAAZVgFtKTPkP3GFqSiH7L0/AAAAP5UrAAAAAAAAAesBAABjAAAAloYrTEU55D9xhakoh+y9PwAAAD+VKwAAAAAAAAHsAQAAYwAAABS3VSthP+Q/cYWpKIfsvT8AAAA/tCsAAAAAAAAB7QEAAGMAAACR538KfUXkP3GFqSiH7L0/AAAAP9MrAAAAAAAAAe4BAABjAAAADhiq6ZhL5D9xhakoh+y9PwAAAD/jKwAAAAAAAAHvAQAAYwAAAIapKIfsXeQ/cYWpKIfsvT8AAAA/8isAAAAAAAAB8AEAAGMAAAD9OqckQHDkP3GFqSiH7L0/AAAAP/IrAAAAAAAAAfEBAABjAAAAby16gMuO5D9xhakoh+y9PwAAAD8CLAAAAAAAAAHyAQAAYwAAAOIfTdxWreQ/cYWpKIfsvT8AAAA/AiwAAAAAAAAB8wEAAGMAAADRQkoX/tHkP3GFqSiH7L0/AAAAPxIsAAAAAAAAAfQBAABjAAAAQzUdc4nw5D9xhakoh+y9PwAAAD8SLAAAAAAAAAH1AQAAYwAAADNYGq4wFeU/cYWpKIfsvT8AAAA/ISwAAAAAAAAB9gEAAGMAAAClSu0JvDPlP5M/r7I4o70/AAAAPyEsAAAAAAAAAfcBAABjAAAAmgyWhitM5T+TP6+yOKO9PwAAAD8xLAAAAAAAAAH4AQAAYwAAAI7OPgObZOU/tfm0POpZvT8AAAA/MSwAAAAAAAAB+QEAAGMAAAABwRFfJoPlP7X5tDzqWb0/AAAAP0EsAAAAAAAAAfoBAABjAAAAeVKQ/HmV5T+1+bQ86lm9PwAAAD9BLAAAAAAAAAH7AQAAYwAAAG0UOXnpreU/tfm0POpZvT8AAAA/UCwAAAAAAAAB/AEAAGMAAABodY03IbrlP7X5tDzqWb0/AAAAP1AsAAAAAAAAAf0BAABjAAAAYtbh9VjG5T/Vs7rGmxC9PwAAAD9gLAAAAAAAAAH+AQAAYwAAAFw3NrSQ0uU/1bO6xpsQvT8AAAA/YCwAAAAAAAAB/wEAAGMAAABXmIpyyN7lP9WzusabEL0/AAAAP28sAAAAAAAAAQACAABjAAAAUvneMADr5T/Vs7rGmxC9PwAAAD9vLAAAAAAAAAEBAgAAYwAAAExaM+839+U/1bO6xpsQvT8AAAA/fywAAAAAAAABAgIAAGMAAADKil3OU/3lP/dtwFBNx7w/AAAAP38sAAAAAAAAAQMCAABjAAAAxOuxjIsJ5j/3bcBQTce8PwAAAD+PLAAAAAAAAAEEAgAAYwAAAEEc3GunD+Y/FyjG2v59vD8AAAA/jywAAAAAAAABBQIAAGMAAAC+TAZLwxXmPxcoxtr+fbw/AAAAP54sAAAAAAAAAQYCAABjAAAAua1aCfsh5j854stksDS8PwAAAD+eLAAAAAAAAAEHAgAAYwAAADbehOgWKOY/OeLLZLA0vD8AAAA/riwAAAAAAAABCAIAAGMAAAAwP9mmTjTmP1mc0e5h67s/AAAAP64sAAAAAAAAAQkCAABjAAAArW8Dhmo65j9ZnNHuYeu7PwAAAD++LAAAAAAAAAEKAgAAYwAAACugLWWGQOY/WZzR7mHruz8AAAA/zSwAAAAAAAABCwIAAGMAAAAroC1lhkDmP3tW13gTors/AAAAP80sAAAAAAAAAQwCAABjAAAAqNBXRKJG5j97Vtd4E6K7PwAAAD/sLAAAAAAAAAENAgAAYwAAACUBgiO+TOY/nRDdAsVYuz8AAAA/DC0AAAAAAAABDgIAAGMAAACjMawC2lLmP50Q3QLFWLs/AAAAPxstAAAAAAAAAQ8CAABjAAAAIGLW4fVY5j+9yuKMdg+7PwAAAD8bLQAAAAAAAAEQAgAAYwAAAJ2SAMERX+Y/vcrijHYPuz8AAAA/Ky0AAAAAAAABEQIAAGMAAACdkgDBEV/mP9+E6BYoxro/AAAAPzstAAAAAAAAARICAABjAAAAG8MqoC1l5j/fhOgWKMa6PwAAAD87LQAAAAAAAAETAgAAYwAAAJjzVH9Ja+Y/AT/uoNl8uj8AAAA/Oy0AAAAAAAABFAIAAGMAAAAVJH9eZXHmPwE/7qDZfLo/AAAAP1otAAAAAAAAARUCAABjAAAAFSR/XmVx5j8h+fMqizO6PwAAAD9pLQAAAAAAAAEWAgAAYwAAAHpr0QNcduQ/a/v3cQfN1j8AAAA/90AAAAAAAAABFwIAAGMAAAD4m/vid3zkP2v793EHzdY/AAAAP0ZBAAAAAAAAARgCAABjAAAA8vxPoa+I5D9r+/dxB83WPwAAAD9GQQAAAAAAAAEZAgAAYwAAAGmOzj4Dm+Q/a/v3cQfN1j8AAAA/RkEAAAAAAAABGgIAAGMAAADiH03cVq3kP2v793EHzdY/AAAAP1VBAAAAAAAAARsCAABjAAAA1+H1WMbF5D9r+/dxB83WPwAAAD9lQQAAAAAAAAEcAgAAYwAAAMujntU13uQ/44x2D1vf1j8AAAA/ZUEAAAAAAAABHQIAAGMAAADAZUdSpfbkP+OMdg9b39Y/AAAAP3RBAAAAAAAAAR4CAABjAAAAsIhEjUwb5T/jjHYPW9/WPwAAAD90QQAAAAAAAAEfAgAAYwAAAKVK7Qm8M+U/44x2D1vf1j8AAAA/hEEAAAAAAAABIAIAAGMAAACUbepEY1jlP+OMdg9b39Y/AAAAP4RBAAAAAAAAASECAABjAAAAiS+TwdJw5T/jjHYPW9/WPwAAAD+UQQAAAAAAAAEiAgAAYwAAAH7xOz5CieU/44x2D1vf1j8AAAA/lEEAAAAAAAABIwIAAGMAAABzs+S6saHlP+OMdg9b39Y/AAAAP6NBAAAAAAAAASQCAABjAAAA5aW3Fj3A5T/jjHYPW9/WPwAAAD+jQQAAAAAAAAElAgAAYwAAANpnYJOs2OU/44x2D1vf1j8AAAA/s0EAAAAAAAABJgIAAGMAAADKil3OU/3lP+OMdg9b39Y/AAAAP7NBAAAAAAAAAScCAABjAAAAua1aCfsh5j/jjHYPW9/WPwAAAD/DQQAAAAAAAAEoAgAAYwAAACugLWWGQOY/44x2D1vf1j8AAAA/w0EAAAAAAAABKQIAAGMAAACY81R/SWvmP1oe9ayu8dY/AAAAP9JBAAAAAAAAASoCAABjAAAACuYn29SJ5j/Tr3NKAgTXPwAAAD/SQQAAAAAAAAErAgAAYwAAAP6n0FdEouY/069zSgIE1z8AAAA/4kEAAAAAAAABLAIAAGMAAAB2OU/1l7TmP9Ovc0oCBNc/AAAAP+JBAAAAAAAAAS0CAABjAAAA6SsiUSPT5j/Tr3NKAgTXPwAAAD/xQQAAAAAAAAEuAgAAYwAAAOOMdg9b3+Y/069zSgIE1z8AAAA/8UEAAAAAAAABLwIAAGMAAABbHvWsrvHmP9Ovc0oCBNc/AAAAPwFCAAAAAAAAATACAABjAAAAVX9Ja+b95j/Tr3NKAgTXPwAAAD8RQgAAAAAAAAExAgAAYwAAAE/gnSkeCuc/069zSgIE1z8AAAA/EUIAAAAAAAABMgIAAGMAAABKQfLnVRbnP9Ovc0oCBNc/AAAAPxFCAAAAAAAAATMCAABjAAAAPwObZMUu5z/Tr3NKAgTXPwAAAD8gQgAAAAAAAAE0AgAAYwAAADpk7yL9Ouc/Wh71rK7x1j8AAAA/IEIAAAAAAAABNQIAAGMAAAA0xUPhNEfnP+OMdg9b39Y/AAAAPzBCAAAAAAAAATYCAABjAAAALiaYn2xT5z9r+/dxB83WPwAAAD8wQgAAAAAAAAE3AgAAYwAAACmH7F2kX+c/a/v3cQfN1j8AAAA/QEIAAAAAAAABOAIAAGMAAACmtxY9wGXnP2v793EHzdY/AAAAP0BCAAAAAAAAATkCAABjAAAAI+hAHNxr5z9r+/dxB83WPwAAAD9PQgAAAAAAAAE6AgAAYwAAAB1JldoTeOc/a/v3cQfN1j8AAAA/X0IAAAAAAAABOwIAAGMAAAAdSZXaE3jnP/RpedSzutY/AAAAP19CAAAAAAAAATwCAABjAAAAm3m/uS9+5z/0aXnUs7rWPwAAAD9fQgAAAAAAAAE9AgAAYwAAABiq6ZhLhOc/9Gl51LO61j8AAAA/bkIAAAAAAAABPgIAAGMAAACV2hN4Z4rnP/RpedSzutY/AAAAP35CAAAAAAAAAT8CAABjAAAAkDtoNp+W5z/0aXnUs7rWPwAAAD9+QgAAAAAAAAFAAgAAYwAAAIucvPTWouc/9Gl51LO61j8AAAA/jkIAAAAAAAABQQIAAGMAAAAIzebT8qjnP/RpedSzutY/AAAAP45CAAAAAAAAAUICAABjAAAAAi47kiq15z982Po2YKjWPwAAAD+dQgAAAAAAAAFDAgAAYwAAAHq/uS9+x+c/fNj6NmCo1j8AAAA/rUIAAAAAAAABRAIAAGMAAADxUDjN0dnnP3zY+jZgqNY/AAAAP61CAAAAAAAAAUUCAABjAAAA4XM1CHn+5z8FR3yZDJbWPwAAAD+9QgAAAAAAAAFGAgAAYwAAANY13oToFug/BUd8mQyW1j8AAAA/vUIAAAAAAAABRwIAAGMAAADL94YBWC/oPwVHfJkMltY/AAAAP71CAAAAAAAAAUgCAABjAAAAPepZXeNN6D8FR3yZDJbWPwAAAD/MQgAAAAAAAAFJAgAAYwAAALDcLLlubOg/BUd8mQyW1j8AAAA/3EIAAAAAAAABSgIAAGMAAACkntU13oToPwVHfJkMltY/AAAAP9xCAAAAAAAAAUsCAABjAAAAk8HScIWp6D8FR3yZDJbWPwAAAD/cQgAAAAAAAAFMAgAAYwAAAAtTUQ7Zu+g/BUd8mQyW1j8AAAA/60IAAAAAAAABTQIAAGMAAAAAFfqKSNToPwVHfJkMltY/AAAAP/tCAAAAAAAAAU4CAABjAAAA+3VOSYDg6D8FR3yZDJbWPwAAAD/7QgAAAAAAAAFPAgAAYwAAAHIHzebT8ug/BUd8mQyW1j8AAAA/+0IAAAAAAAABUAIAAGMAAADwN/fF7/joPwVHfJkMltY/AAAAPwtDAAAAAAAAAVECAABjAAAAbWghpQv/6D8FR3yZDJbWPwAAAD8aQwAAAAAAAAFSAgAAYwAAAG1oIaUL/+g/jbX9+7iD1j8AAAA/GkMAAAAAAAABUwIAAGMAAADuM7BJVuzSP4Lkz6ssztg/AAAAP5VPAAAAAAAAAVQCAABjAAAA6JQECI740j+C5M+rLM7YPwAAAD8SUAAAAAAAAAFVAgAAYwAAANe3AUM1HdM/guTPqyzO2D8AAAA/ElAAAAAAAAABVgIAAGMAAAC8nKf6S1rTP4Lkz6ssztg/AAAAPyFQAAAAAAAAAVcCAABjAAAAlUP2LtKv0z+C5M+rLM7YPwAAAD8xUAAAAAAAAAFYAgAAYwAAAHOJ8KQg+dM/guTPqyzO2D8AAAA/MVAAAAAAAAABWQIAAGMAAABNMD/Zpk7UP4Lkz6ssztg/AAAAP0FQAAAAAAAAAVoCAABjAAAAITjiy2Sw1D+C5M+rLM7YPwAAAD9BUAAAAAAAAAFbAgAAYwAAAPQ/hb4iEtU/guTPqyzO2D8AAAA/UFAAAAAAAAABXAIAAGMAAADIRyix4HPVP4Lkz6ssztg/AAAAP1BQAAAAAAAAAV0CAABjAAAArSzOaPew1T+C5M+rLM7YPwAAAD9gUAAAAAAAAAFeAgAAYwAAAItyyN5F+tU/guTPqyzO2D8AAAA/YFAAAAAAAAABXwIAAGMAAAB19hnYJCvWP4Lkz6ssztg/AAAAP3BQAAAAAAAAAWACAABjAAAAX3pr0QNc1j+C5M+rLM7YPwAAAD9wUAAAAAAAAAFhAgAAYwAAAE+daAyrgNY/guTPqyzO2D8AAAA/f1AAAAAAAAABYgIAAGMAAABEXxGJGpnWP4Lkz6ssztg/AAAAP39QAAAAAAAAAWMCAABjAAAAOCG6BYqx1j+C5M+rLM7YPwAAAD+PUAAAAAAAAAFkAgAAYwAAAC3jYoL5ydY/guTPqyzO2D8AAAA/j1AAAAAAAAABZQIAAGMAAAAjpQv/aOLWP4Lkz6ssztg/AAAAP55QAAAAAAAAAWYCAABjAAAAF2e0e9j61j+C5M+rLM7YPwAAAD+eUAAAAAAAAAFnAgAAYwAAABLICDoQB9c/guTPqyzO2D8AAAA/rlAAAAAAAAABaAIAAGMAAABhk6zY5TzFPwtTUQ7Zu9g/AAAAPxVXAAAAAAAAAWkCAABjAAAAbdEDXHYkxT8LU1EO2bvYPwAAAD9jVwAAAAAAAAFqAgAAYwAAAHcPW98GDMU/C1NRDtm72D8AAAA/clcAAAAAAAABawIAAGMAAACOiwnmJ9vEP5PB0nCFqdg/AAAAP3JXAAAAAAAAAWwCAABjAAAAmclgabjCxD+TwdJwhanYPwAAAD+CVwAAAAAAAAFtAgAAYwAAAKMHuOxIqsQ/k8HScIWp2D8AAAA/glcAAAAAAAABbgIAAGMAAAC6g2bzaXnEP5PB0nCFqdg/AAAAP5JXAAAAAAAAAW8CAABjAAAA0P8U+opIxD+TwdJwhanYPwAAAD+SVwAAAAAAAAFwAgAAYwAAANs9bH0bMMQ/HDBU0zGX2D8AAAA/oVcAAAAAAAABcQIAAGMAAAD993EHzebDPxwwVNMxl9g/AAAAP6FXAAAAAAAAAXICAABjAAAAEnQgDu61wz8cMFTTMZfYPwAAAD+pVwAAAAAAAAFzAgAAYwAAADMuJpifbMM/HDBU0zGX2D8AAAA/qVcAAAAAAAABdAIAAGMAAABKqtSewDvDPxwwVNMxl9g/AAAAP7lXAAAAAAAAAXUCAABjAAAAa2TaKHLywj8cMFTTMZfYPwAAAD+5VwAAAAAAAAF2AgAAYwAAAIHgiC+TwcI/HDBU0zGX2D8AAAA/yFcAAAAAAAABdwIAAGMAAAC5Fj3AZUfCPxwwVNMxl9g/AAAAP8hXAAAAAAAAAXgCAABjAAAA5Q6azaflwT+kntU13oTYPwAAAD/YVwAAAAAAAAF5AgAAYwAAAAbJn1dZnME/pJ7VNd6E2D8AAAA/2FcAAAAAAAABegIAAGMAAAA9/1PoKyLBP6Se1TXehNg/AAAAP+dXAAAAAAAAAXsCAABjAAAAoS1lhkBGwD+kntU13oTYPwAAAD/nVwAAAAAAAAF8AgAAYwAAAPI7PkKJBb8/pJ7VNd6E2D8AAAA/91cAAAAAAAABfQIAAGMAAACkHLJ3kX69P6Se1TXehNg/AAAAP/dXAAAAAAAAAX4CAABjAAAAKgXJn1dZvD+kntU13oTYPwAAAD8HWAAAAAAAAAF/AgAAYwAAAMRpjs4+A7s/HDBU0zGX2D8AAAA/B1gAAAAAAAABgAIAAGMAAAAy1vbv4w66PxwwVNMxl9g/AAAAPxZYAAAAAAAAAYECAABjAAAAisawCmhLuT+TwdJwhanYPwAAAD8WWAAAAAAAAAGCAgAAYwAAAM46vB7LuLg/C1NRDtm72D8AAAA/JlgAAAAAAAABgwIAAGMAAAAOr8cyLia4PwtTUQ7Zu9g/AAAAPyZYAAAAAAAAAYQCAABjAAAAJit2OU/1tz8LU1EO2bvYPwAAAD82WAAAAAAAAAGFAgAAYwAAADynJEBwxLc/C1NRDtm72D8AAAA/NlgAAAAAAAABhgIAAGMAAABSI9NGkZO3PwtTUQ7Zu9g/AAAAP0VYAAAAAAAAAYcCAABjAAAAaJ+BTbJitz8LU1EO2bvYPwAAAD9VWAAAAAAAAAGIAgAAYwAAAGifgU2yYrc/guTPqyzO2D8AAAA/VVgAAAAAAAABiQIAAGMAAAB+GzBU0zG3P4Lkz6ssztg/AAAAP2RYAAAAAAAAAYoCAABjAAAAlJfeWvQAtz+C5M+rLM7YPwAAAD90WAAAAAAAAAGLAgAAYwAAAKoTjWEV0LY/guTPqyzO2D8AAAA/hFgAAAAAAAABjAIAAGMAAADWC+puV262P4Lkz6ssztg/AAAAP4RYAAAAAAAAAY0CAABjAAAA1gvqbldutj/7dU5JgODYPwAAAD+TWAAAAAAAAAGOAgAAYwAAAOyHmHV4PbY/+3VOSYDg2D8AAAA/k1gAAAAAAAABjwIAAGMAAAACBEd8mQy2P/t1TkmA4Ng/AAAAP6NYAAAAAAAAAZACAABjAAAAGoD1grrbtT/7dU5JgODYPwAAAD+zWAAAAAAAAAGRAgAAYwAAAC78o4nbqrU/+3VOSYDg2D8AAAA/wlgAAAAAAAABkgIAAGMAAABa9ACXHUm1P/t1TkmA4Ng/AAAAP8JYAAAAAAAAAZMCAABjAAAAiOxdpF/ntD/7dU5JgODYPwAAAD/SWAAAAAAAAAGUAgAAYwAAALTkurGhhbQ/+3VOSYDg2D8AAAA/0lgAAAAAAAABlQIAAGMAAADg3Be/4yO0P/t1TkmA4Ng/AAAAP+FYAAAAAAAAAZYCAABjAAAADNV0zCXCsz/7dU5JgODYPwAAAD/xWAAAAAAAAAGXAgAAYwAAADjN0dlnYLM/+3VOSYDg2D8AAAA/8VgAAAAAAAABmAIAAGMAAABmxS7nqf6yP/t1TkmA4Ng/AAAAPwFZAAAAAAAAAZkCAABjAAAAekHd7crNsj/7dU5JgODYPwAAAD8BWQAAAAAAAAGaAgAAYwAAAJK9i/TrnLI/+3VOSYDg2D8AAAA/EFkAAAAAAAABmwIAAGMAAACoOTr7DGyyP/t1TkmA4Ng/AAAAPxBZAAAAAAAAAZwCAABjAAAA/HmVxRntnj+v8SZEt0DpPwAAAD/1nQAAAAAAAAGdAgAAYwAAAIBirO3fx40/F6aiHLJ36T8AAAA/c6IAAAAAAAABngIAAGMAAACQUGLB52qQPxemohyyd+k/AAAAP/CiAAAAAAAAAZ8CAABjAAAAOGCopmMukT8XpqIcsnfpPwAAAD/wogAAAAAAAAGgAgAAYwAAAIZ/NHFbtZI/F6aiHLJ36T8AAAA//6IAAAAAAAABoQIAAGMAAADWnsA7UzyUPxemohyyd+k/AAAAPw+jAAAAAAAAAaICAABjAAAAGu0etr4NmD8XpqIcsnfpPwAAAD8PowAAAAAAAAGjAgAAYwAAALgrN0uuG5s/F6aiHLJ36T8AAAA/D6MAAAAAAAABpAIAAGMAAACmzBDICDqgPxemohyyd+k/AAAAPx6jAAAAAAAAAaUCAABjAAAAnfvid3yEoj8XpqIcsnfpPwAAAD8uowAAAAAAAAGmAgAAYwAAADk6+wxskqU/F6aiHLJ36T8AAAA/LqMAAAAAAAABpwIAAGMAAAADcXCvnT6oPxemohyyd+k/AAAAPz6jAAAAAAAAAagCAABjAAAAJ5ifbFMnqj8XpqIcsnfpPwAAAD8+owAAAAAAAAGpAgAAYwAAAB3HcRzHcaw/F6aiHLJ36T8AAAA/PqMAAAAAAAABqgIAAGMAAABB7qDZfFquPxemohyyd+k/AAAAP02jAAAAAAAAAasCAABjAAAAjw0tpHThrz8XpqIcsnfpPwAAAD9dowAAAAAAAAGsAgAAYwAAAIQSCz5Xg7A/0+5h69uA6T8AAAA/XaMAAAAAAAABrQIAAGMAAABullw3NrSwP9PuYevbgOk/AAAAP22jAAAAAAAAAa4CAABjAAAAQp7/KfQVsT/T7mHr24DpPwAAAD9towAAAAAAAAGvAgAAYwAAACwiUSPTRrE/0+5h69uA6T8AAAA/fKMAAAAAAAABsAIAAGMAAAAWpqIcsnexP9PuYevbgOk/AAAAP3yjAAAAAAAAAbECAABjAAAAACr0FZGosT+PNyG6BYrpPwAAAD+MowAAAAAAAAGyAgAAYwAAAOqtRQ9w2bE/jzchugWK6T8AAAA/m6MAAAAAAAABswIAAGMAAADUMZcITwqyP483IboFiuk/AAAAP5ujAAAAAAAAAbQCAABjAAAAqDk6+wxssj+PNyG6BYrpPwAAAD+rowAAAAAAAAG1AgAAYwAAAHpB3e3KzbI/jzchugWK6T8AAAA/q6MAAAAAAAABtgIAAGMAAABmxS7nqf6yP483IboFiuk/AAAAP7ujAAAAAAAAAbcCAABjAAAATkmA4Igvsz+PNyG6BYrpPwAAAD+7owAAAAAAAAG4AgAAYwAAADjN0dlnYLM/jzchugWK6T8AAAA/yqMAAAAAAAABuQIAAGMAAAAiUSPTRpGzP483IboFiuk/AAAAP/mjAAAAAAAAAboCAABjAAAADNV0zCXCsz+PNyG6BYrpPwAAAD8opAAAAAAAAAG7AgAAYwAAAODcF7/jI7Q/jzchugWK6T8AAAA/OKQAAAAAAAABvAIAAGMAAAC05LqxoYW0P483IboFiuk/AAAAP0ekAAAAAAAAAb0CAABjAAAAiOxdpF/ntD+PNyG6BYrpPwAAAD9HpAAAAAAAAAG+AgAAYwAAAFr0AJcdSbU/jzchugWK6T8AAAA/V6QAAAAAAAABvwIAAGMAAAAu/KOJ26q1P483IboFiuk/AAAAP1ekAAAAAAAAAcACAABjAAAAGoD1grrbtT+PNyG6BYrpPwAAAD9npAAAAAAAAAHBAgAAYwAAAAIER3yZDLY/jzchugWK6T8AAAA/Z6QAAAAAAAABwgIAAGMAAADsh5h1eD22P483IboFiuk/AAAAP3akAAAAAAAAAcMCAABjAAAADupuV26WzD9zRruHrW/rPwAAAD8KuQAAAAAAAAHEAgAAYwAAAAKsF9Tdrsw/c0a7h61v6z8AAAA/WLkAAAAAAAABxQIAAGMAAADsL2nNvN/MPy6PelbXeOs/AAAAP2i5AAAAAAAAAcYCAABjAAAA4PERSiz4zD8uj3pW13jrPwAAAD93uQAAAAAAAAHHAgAAYwAAAMp1Y0MLKc0/Lo96Vtd46z8AAAA/d7kAAAAAAAAByAIAAGMAAAC0+bQ86lnNPy6PelbXeOs/AAAAP4e5AAAAAAAAAckCAABjAAAAqrtduVlyzT8uj3pW13jrPwAAAD+HuQAAAAAAAAHKAgAAYwAAAJI/r7I4o80/6tc5JQGC6z8AAAA/lrkAAAAAAAABywIAAGMAAAB8wwCsF9TNP+rXOSUBgus/AAAAP5a5AAAAAAAAAcwCAABjAAAAXAn7IWYdzj/q1zklAYLrPwAAAD+muQAAAAAAAAHNAgAAYwAAADpP9Ze0Zs4/6tc5JQGC6z8AAAA/prkAAAAAAAABzgIAAGMAAAAOV5iKcsjOP6Yg+fMqi+s/AAAAP7a5AAAAAAAAAc8CAABjAAAA4l47fTAqzz9iabjCVJTrPwAAAD+2uQAAAAAAAAHQAgAAYwAAAKDqL2nNvM8/Ymm4wlSU6z8AAAA/xbkAAAAAAAAB0QIAAGMAAAApnObo7DPQP2JpuMJUlOs/AAAAP8W5AAAAAAAAAdICAABjAAAACOLgXjt90D9iabjCVJTrPwAAAD/VuQAAAAAAAAHTAgAAYwAAAOGIL5PB0tA/Ymm4wlSU6z8AAAA/1bkAAAAAAAAB1AIAAGMAAADFbdVK2A/RP2JpuMJUlOs/AAAAP+W5AAAAAAAAAdUCAABjAAAAnhQkf15l0T+mIPnzKovrPwAAAD/luQAAAAAAAAHWAgAAYwAAAImYdXg9ltE/6tc5JQGC6z8AAAA/9LkAAAAAAAAB1wIAAGMAAAByHMdxHMfRP+rXOSUBgus/AAAAP/S5AAAAAAAAAdgCAABjAAAAZ95v7ovf0T/q1zklAYLrPwAAAD8EugAAAAAAAAHZAgAAYwAAAFcBbSkzBNI/Lo96Vtd46z8AAAA/BLoAAAAAAAAB2gIAAGMAAABRYsHnahDSPy6PelbXeOs/AAAAPxO6AAAAAAAAAdsCAABjAAAARiRqZNoo0j8uj3pW13jrPwAAAD8TugAAAAAAAAHcAgAAYwAAADVHZ5+BTdI/c0a7h61v6z8AAAA/I7oAAAAAAAAB3QIAAGMAAAAlamTaKHLSP7f9+7iDZus/AAAAPyO6AAAAAAAAAd4CAABjAAAAGiwNV5iK0j+3/fu4g2brPwAAAD8zugAAAAAAAAHfAgAAYwAAAA7utdMHo9I/t/37uINm6z8AAAA/M7oAAAAAAAAB4AIAAGMAAAD5cQfN5tPSP7f9+7iDZus/AAAAP0K6AAAAAAAAAeECAABjAAAA6JQECI740j/7tDzqWV3rPwAAAD9CugAAAAAAAAHiAgAAYwAAANe3AUM1HdM/+7Q86lld6z8AAAA/UroAAAAAAAAB4wIAAGMAAADH2v593EHTP/u0POpZXes/AAAAP1K6AAAAAAAAAeQCAABjAAAAtv37uINm0z8+bH0bMFTrPwAAAD9iugAAAAAAAAHlAgAAYwAAAKu/pDXzftM/Pmx9GzBU6z8AAAA/YroAAAAAAAAB5gIAAGMAAAChgU2yYpfTPz5sfRswVOs/AAAAP3G6AAAAAAAAAecCAABjAAAAm+KhcJqj0z+CI75MBkvrPwAAAD9xugAAAAAAAAHoAgAAYwAAAKGBTbJil9M/giO+TAZL6z8AAAA/ybsAAAAAAAAB6QIAAGMAAACYn2xTJxrjP8PScIWpKO8/AAAAP37kAAAAAAAAAeoCAABjAAAAmJ9sUyca4z9/GzBU0zHvPwAAAD9+5AAAAAAAAAHrAgAAYwAAAJifbFMnGuM/O2TvIv067z8AAAA/fuQAAAAAAAAB7AIAAGMAAAAW0JYyQyDjP/esrvEmRO8/AAAAP43kAAAAAAAAAe0CAABjAAAAFtCWMkMg4z+z9W3AUE3vPwAAAD+N5AAAAAAAAAHuAgAAYwAAAJMAwRFfJuM/s/VtwFBN7z8AAAA/neQAAAAAAAAB7wIAAGMAAACTAMERXybjP20+LY96Vu8/AAAAP53kAAAAAAAAAfACAABjAAAAEDHr8Hos4z9tPi2PelbvPwAAAD+t5AAAAAAAAAHxAgAAYwAAABAx6/B6LOM/KYfsXaRf7z8AAAA/reQAAAAAAAAB8gIAAGMAAACNYRXQljLjPymH7F2kX+8/AAAAP7zkAAAAAAAAAfMCAABjAAAACpI/r7I44z8ph+xdpF/vPwAAAD/M5AAAAAAAAAH0AgAAYwAAAAqSP6+yOOM/5c+rLM5o7z8AAAA/zOQAAAAAAAAB9QIAAGMAAACIwmmOzj7jP+XPqyzOaO8/AAAAP9bkAAAAAAAAAfYCAABjAAAABfOTbepE4z9dYSrKIXvvPwAAAD/l5AAAAAAAAAH3AgAAYwAAAHyEEgs+V+M/XWEqyiF77z8AAAA/5eQAAAAAAAAB+AIAAGMAAAB35WbJdWPjPxmq6ZhLhO8/AAAAP/XkAAAAAAAAAfkCAABjAAAAbKcPRuV74z/V8qhndY3vPwAAAD/15AAAAAAAAAH6AgAAYwAAAGFpuMJUlOM/kTtoNp+W7z8AAAA/BOUAAAAAAAAB+wIAAGMAAABQjLX9+7jjP02EJwXJn+8/AAAAPwTlAAAAAAAAAfwCAABjAAAAw36IWYfX4z8JzebT8qjvPwAAAD8U5QAAAAAAAAH9AgAAYwAAADVxW7US9uM/xRWmohyy7z8AAAA/JOUAAAAAAAAB/gIAAGMAAAAklFjwuRrkP4FeZXFGu+8/AAAAPyTlAAAAAAAAAf8CAABjAAAAFLdVK2E/5D+BXmVxRrvvPwAAAD8k5QAAAAAAAAEAAwAAYwAAAItI1Mi0UeQ/PackQHDE7z8AAAA/M+UAAAAAAAABAQMAAGMAAAAD2lJmCGTkPz2nJEBwxO8/AAAAPzPlAAAAAAAAAQIDAABjAAAAemvRA1x25D89pyRAcMTvPwAAAD9D5QAAAAAAAAEDAwAAYwAAAPib++J3fOQ/PackQHDE7z8AAAA/Q+UAAAAAAAABBAMAAGMAAAB1zCXCk4LkPz2nJEBwxO8/AAAAP1PlAAAAAAAAAQUDAABjAAAA8vxPoa+I5D89pyRAcMTvPwAAAD9i5QAAAAAAAAEGAwAAYwAAAG8teoDLjuQ/PackQHDE7z8AAAA/YuUAAAAAAAABBwMAAGMAAADsXaRf55TkP4FeZXFGu+8/AAAAP3LlAAAAAAAAAQgDAABjAAAAaY7OPgOb5D/FFaaiHLLvPwAAAD9y5QAAAAAAAAEJAwAAYwAAAGXvIv06p+Q/Cc3m0/Ko7z8AAAA/geUAAAAAAAABCgMAAGMAAABfUHe7crPkP02EJwXJn+8/AAAAP4HlAAAAAAAAAQsDAABjAAAAWrHLeaq/5D9NhCcFyZ/vPwAAAD+R5QAAAAAAAAEMAwAAYwAAAFQSIDjiy+Q/1fKoZ3WN7z8AAAA/oeUAAAAAAAABDQMAAGMAAABOc3T2GdjkP9XyqGd1je8/AAAAP6HlAAAAAAAAAQ4DAABjAAAASdTItFHk5D8ZqumYS4TvPwAAAD+w5QAAAAAAAAEPAwAAYwAAAMYE85Nt6uQ/XWEqyiF77z8AAAA/sOUAAAAAAAABEAMAAGMAAABDNR1zifDkP6EYa/v3ce8/AAAAP8DlAAAAAAAAAREDAABjAAAAusabEN0C5T+hGGv793HvPwAAAD/A5QAAAAAAAAESAwAAYwAAADj3xe/4COU/KYfsXaRf7z8AAAA/0OUAAAAAAAABEwMAAGMAAAAzWBquMBXlPymH7F2kX+8/AAAAP9DlAAAAAAAAARQDAABjAAAAq+mYS4Qn5T9tPi2PelbvPwAAAD/f5QAAAAAAAAEVAwAAYwAAAKVK7Qm8M+U/s/VtwFBN7z8AAAA/3+UAAAAAAAABFgMAAGMAAAAc3GunD0blP/esrvEmRO8/AAAAP+/lAAAAAAAAARcDAABjAAAAlG3qRGNY5T87ZO8i/TrvPwAAAD/v5QAAAAAAAAEYAwAAYwAAAAv/aOK2auU/fxswVNMx7z8AAAA//uUAAAAAAAABGQMAAGMAAACEkOd/Cn3lP8PScIWpKO8/AAAAP/7lAAAAAAAAARoDAABjAAAA/CFmHV6P5T9LQfLnVRbvPwAAAD8O5gAAAAAAAAEbAwAAYwAAAHOz5LqxoeU/069zSgIE7z8AAAA/DuYAAAAAAAABHAMAAGMAAABodY03IbrlPxdntHvY+u4/AAAAPx7mAAAAAAAAAR0DAABjAAAAYtbh9VjG5T+f1TXehOjuPwAAAD8e5gAAAAAAAAEeAwAAYwAAANpnYJOs2OU/KES3QDHW7j8AAAA/LeYAAAAAAAABHwMAAGMAAABXmIpyyN7lP2z793EHze4/AAAAPy3mAAAAAAAAASADAABjAAAA1Mi0UeTk5T/1aXnUs7ruPwAAAD895gAAAAAAAAEhAwAAYwAAAFL53jAA6+U/fdj6NmCo7j8AAAA/PeYAAAAAAAABIgMAAGMAAABMWjPvN/flPwVHfJkMlu4/AAAAP03mAAAAAAAAASMDAABjAAAATFoz7zf35T9J/rzK4ozuPwAAAD9N5gAAAAAAAAEkAwAAYwAAAMqKXc5T/eU/0Ww+LY967j8AAAA/XOYAAAAAAAABJQMAAGMAAADKil3OU/3lP1rbv487aO4/AAAAP1zmAAAAAAAAASYDAABjAAAAR7uHrW8D5j+ekgDBEV/uPwAAAD9s5gAAAAAAAAEnAwAAYwAAAEe7h61vA+Y/4klB8udV7j8AAAA/bOYAAAAAAAABKAMAAGMAAADE67GMiwnmPyYBgiO+TO4/AAAAP3vmAAAAAAAAASkDAABjAAAAxOuxjIsJ5j9ruMJUlEPuPwAAAD975gAAAAAAAAEqAwAAYwAAAEEc3GunD+Y/8yZEt0Ax7j8AAAA/i+YAAAAAAAABKwMAAGMAAABBHNxrpw/mPzbehOgWKO4/AAAAP4vmAAAAAAAAASwDAABjAAAAQRzca6cP5j96lcUZ7R7uPwAAAD+b5gAAAAAAAAEtAwAAYwAAAEEc3GunD+Y/AwRHfJkM7j8AAAA/m+YAAAAAAAABLgMAAGMAAABBHNxrpw/mP4tyyN5F+u0/AAAAP6rmAAAAAAAAAS8DAABjAAAAQRzca6cP5j/QKQkQHPHtPwAAAD+q5gAAAAAAAAEwAwAAYwAAAEEc3GunD+Y/nE/Lo57V7T8AAAA/uuYAAAAAAAABMQMAAGMAAABBHNxrpw/mPyW+TAZLw+0/AAAAP7rmAAAAAAAAATIDAABjAAAAQRzca6cP5j+tLM5o97DtPwAAAD/K5gAAAAAAAAEzAwAAYwAAAEEc3GunD+Y/NZtPy6Oe7T8AAAA/yuYAAAAAAAABNAMAAGMAAABBHNxrpw/mP3lSkPx5le0/AAAAP9nmAAAAAAAAATUDAABjAAAAxOuxjIsJ5j+9CdEtUIztPwAAAD/Z5gAAAAAAAAE2AwAAYwAAAMqKXc5T/eU/AcERXyaD7T8AAAA/6eYAAAAAAAABNwMAAGMAAABMWjPvN/flP0Z4UpD8ee0/AAAAP/jmAAAAAAAAATgDAABjAAAAUvneMADr5T+KL5PB0nDtPwAAAD/45gAAAAAAAAE5AwAAYwAAANTItFHk5OU/zubT8qhn7T8AAAA/COcAAAAAAAABOgMAAGMAAABXmIpyyN7lPxKeFCR/Xu0/AAAAPwjnAAAAAAAAATsDAABjAAAAXDc2tJDS5T8SnhQkf17tPwAAAD8I5wAAAAAAAAE8AwAAYwAAAGLW4fVYxuU/V1VVVVVV7T8AAAA/GOcAAAAAAAABPQMAAGMAAABodY03IbrlP1dVVVVVVe0/AAAAPxjnAAAAAAAAAT4DAABjAAAA8OMOms2n5T+bDJaGK0ztPwAAAD8n5wAAAAAAAAE/AwAAYwAAAPaCutuVm+U/mwyWhitM7T8AAAA/J+cAAAAAAAABQAMAAGMAAAB+8Ts+QonlP5sMloYrTO0/AAAAPzfnAAAAAAAAAUEDAABjAAAAhJDnfwp95T+bDJaGK0ztPwAAAD835wAAAAAAAAFCAwAAYwAAAIkvk8HScOU/V1VVVVVV7T8AAAA/R+cAAAAAAAABQwMAAGMAAACOzj4Dm2TlP1dVVVVVVe0/AAAAP1bnAAAAAAAAAUQDAABjAAAAlG3qRGNY5T8SnhQkf17tPwAAAD9W5wAAAAAAAAFFAwAAYwAAABzca6cPRuU/ii+TwdJw7T8AAAA/VucAAAAAAAABRgMAAGMAAAAiexfp1znlP0Z4UpD8ee0/AAAAP2bnAAAAAAAAAUcDAABjAAAAq+mYS4Qn5T+9CdEtUIztPwAAAD9m5wAAAAAAAAFIAwAAYwAAALCIRI1MG+U/eVKQ/HmV7T8AAAA/decAAAAAAAABSQMAAGMAAAA9lnExwfzkPzWbT8ujnu0/AAAAP3XnAAAAAAAAAUoDAABjAAAAxgTzk23q5D+tLM5o97DtPwAAAD+F5wAAAAAAAAFLAwAAYwAAAE5zdPYZ2OQ/Jb5MBkvD7T8AAAA/hecAAAAAAAABTAMAAGMAAADX4fVYxsXkP+EGDNV0zO0/AAAAP5XnAAAAAAAAAU0DAABjAAAA3IChmo655D9YmIpyyN7tPwAAAD+k5wAAAAAAAAFOAwAAYwAAAOIfTdxWreQ/FOFJQfLn7T8AAAA/pOcAAAAAAAABTwMAAGMAAABpjs4+A5vkP9ApCRAc8e0/AAAAP7TnAAAAAAAAAVADAABjAAAAby16gMuO5D+LcsjeRfrtPwAAAD+05wAAAAAAAAFRAwAAYwAAAHXMJcKTguQ/R7uHrW8D7j8AAAA/xOcAAAAAAAABUgMAAGMAAAB6a9EDXHbkP0e7h61vA+4/AAAAP8TnAAAAAAAAAVMDAABjAAAA/TqnJEBw5D8DBEd8mQzuPwAAAD/T5wAAAAAAAAFUAwAAYwAAAIAKfUUkauQ/AwRHfJkM7j8AAAA/0+cAAAAAAAABVQMAAGMAAAAD2lJmCGTkP79MBkvDFe4/AAAAP+PnAAAAAAAAAVYDAABjAAAACXn+p9BX5D96lcUZ7R7uPwAAAD/j5wAAAAAAAAFXAwAAYwAAAItI1Mi0UeQ/Nt6E6BYo7j8AAAA/8ucAAAAAAAABWAMAAGMAAAAOGKrpmEvkP/MmRLdAMe4/AAAAP/LnAAAAAAAAAVkDAABjAAAAked/Cn1F5D+vbwOGajruPwAAAD8C6AAAAAAAAAFaAwAAYwAAABS3VSthP+Q/a7jCVJRD7j8AAAA/AugAAAAAAAABWwMAAGMAAACWhitMRTnkP+JJQfLnVe4/AAAAPxLoAAAAAAAAAVwDAABjAAAAGVYBbSkz5D/iSUHy51XuPwAAAD8S6AAAAAAAAAFdAwAAYwAAABlWAW0pM+Q/npIAwRFf7j8AAAA/IegAAAAAAAABXgMAAGMAAACbJdeNDS3kP1rbv487aO4/AAAAPyHoAAAAAAAAAV8DAABjAAAAHvWsrvEm5D/RbD4tj3ruPwAAAD8x6AAAAAAAAAFgAwAAYwAAACSUWPC5GuQ/Sf68yuKM7j8AAAA/MegAAAAAAAABYQMAAGMAAACnYy4RnhTkPwVHfJkMlu4/AAAAP0HoAAAAAAAAAWIDAABjAAAAKTMEMoIO5D/AjztoNp/uPwAAAD9B6AAAAAAAAAFjAwAAYwAAAC/Sr3NKAuQ/wI87aDaf7j8AAAA/UOgAAAAAAAABZAMAAGMAAACyoYWULvzjPzkhugWKse4/AAAAP1DoAAAAAAAAAWUDAABjAAAAsqGFlC784z/1aXnUs7ruPwAAAD9g6AAAAAAAAAFmAwAAYwAAADVxW7US9uM/9Wl51LO67j8AAAA/YOgAAAAAAAABZwMAAGMAAAC4QDHW9u/jP/VpedSzuu4/AAAAP3/oAAAAAAAAAWgDAABjAAAAuEAx1vbv4z+wsjij3cPuPwAAAD+e6AAAAAAAAAFpAwAAYwAAADoQB/fa6eM/sLI4o93D7j8AAAA/vugAAAAAAAABagMAAGMAAAA6EAf32unjP2z793EHze4/AAAAP83oAAAAAAAAAWsDAABjAAAA8xFKLPhc7T81m0/Lo57tPwAAAD887QAAAAAAAAFsAwAAYwAAAHXhH03cVu0/NZtPy6Oe7T8AAAA/a+0AAAAAAAABbQMAAGMAAAD3sPVtwFDtPzWbT8ujnu0/AAAAP2vtAAAAAAAAAW4DAABjAAAA/U+hr4hE7T95UpD8eZXtPwAAAD977QAAAAAAAAFvAwAAYwAAAIAfd9BsPu0/vQnRLVCM7T8AAAA/e+0AAAAAAAABcAMAAGMAAACFviISNTLtPwHBEV8mg+0/AAAAP4vtAAAAAAAAAXEDAABjAAAADi2kdOEf7T8BwRFfJoPtPwAAAD+L7QAAAAAAAAFyAwAAYwAAAJabJdeNDe0/RnhSkPx57T8AAAA/mu0AAAAAAAABcwMAAGMAAACi2XxaHvXsP0Z4UpD8ee0/AAAAP5rtAAAAAAAAAXQDAABjAAAAL+ep/pLW7D+KL5PB0nDtPwAAAD+q7QAAAAAAAAF1AwAAYwAAAL301qIHuOw/zubT8qhn7T8AAAA/qu0AAAAAAAABdgMAAGMAAABRoa+IRI3sP87m0/KoZ+0/AAAAP7ntAAAAAAAAAXcDAABjAAAAZh1ej2Vc7D8SnhQkf17tPwAAAD+57QAAAAAAAAF4AwAAYwAAAPQqizPaPew/V1VVVVVV7T8AAAA/ye0AAAAAAAABeQMAAGMAAAAECI74MhnsP1dVVVVVVe0/AAAAP8ntAAAAAAAAAXoDAABjAAAAFeWQvYv06z9XVVVVVVXtPwAAAD/Z7QAAAAAAAAF7AwAAYwAAACbCk4Lkz+s/V1VVVVVV7T8AAAA/2e0AAAAAAAABfAMAAGMAAACzz8AmWbHrP1dVVVVVVe0/AAAAP+jtAAAAAAAAAX0DAABjAAAAvw0YqumY6z9XVVVVVVXtPwAAAD/o7QAAAAAAAAF+AwAAYwAAAEd8mQyWhus/V1VVVVVV7T8AAAA/+O0AAAAAAAABfwMAAGMAAABTuvCPJm7rP1dVVVVVVe0/AAAAP/jtAAAAAAAAAYADAABjAAAAXvhHE7dV6z9XVVVVVVXtPwAAAD8I7gAAAAAAAAGBAwAAYwAAAOVmyXVjQ+s/Ep4UJH9e7T8AAAA/CO4AAAAAAAABggMAAGMAAABu1UrYDzHrPxKeFCR/Xu0/AAAAPxfuAAAAAAAAAYMDAABjAAAA9kPMOrwe6z/O5tPyqGftPwAAAD8X7gAAAAAAAAGEAwAAYwAAAAKCI75MBus/zubT8qhn7T8AAAA/J+4AAAAAAAABhQMAAGMAAACK8KQg+fPqP0Z4UpD8ee0/AAAAPyfuAAAAAAAAAYYDAABjAAAAE18mg6Xh6j9GeFKQ/HntPwAAAD827gAAAAAAAAGHAwAAYwAAAB2dfQY2yeo/vQnRLVCM7T8AAAA/Nu4AAAAAAAABiAMAAGMAAACrqqqqqqrqP3lSkPx5le0/AAAAP0buAAAAAAAAAYkDAABjAAAAMxksDVeY6j/w4w6azaftPwAAAD9G7gAAAAAAAAGKAwAAYwAAAD9Xg5Dnf+o/Jb5MBkvD7T8AAAA/Vu4AAAAAAAABiwMAAGMAAADGxQTzk23qP5xPy6Oe1e0/AAAAP1buAAAAAAAAAYwDAABjAAAAzGSwNFxh6j8U4UlB8uftPwAAAD9l7gAAAAAAAAGNAwAAYwAAANEDXHYkVeo/R7uHrW8D7j8AAAA/Ze4AAAAAAAABjgMAAGMAAADXoge47EjqP79MBkvDFe4/AAAAP3XuAAAAAAAAAY8DAABjAAAA16IHuOxI6j96lcUZ7R7uPwAAAD+F7gAAAAAAAAGQAwAAYwAAAFpy3djQQuo/8yZEt0Ax7j8AAAA/he4AAAAAAAABkQMAAGMAAABact3Y0ELqP69vA4ZqOu4/AAAAP4XuAAAAAAAAAZIDAABjAAAAWnLd2NBC6j9ruMJUlEPuPwAAAD+U7gAAAAAAAAGTAwAAYwAAAFpy3djQQuo/JgGCI75M7j8AAAA/pO4AAAAAAAABlAMAAGMAAABact3Y0ELqP+JJQfLnVe4/AAAAP6TuAAAAAAAAAZUDAABjAAAAWnLd2NBC6j+ekgDBEV/uPwAAAD+z7gAAAAAAAAGWAwAAYwAAANeiB7jsSOo/FSR/XmVx7j8AAAA/s+4AAAAAAAABlwMAAGMAAABU0zGXCE/qP421/fu4g+4/AAAAP8PuAAAAAAAAAZgDAABjAAAA0QNcdiRV6j8FR3yZDJbuPwAAAD/D7gAAAAAAAAGZAwAAYwAAAE80hlVAW+o/fdj6NmCo7j8AAAA/0+4AAAAAAAABmgMAAGMAAABJldoTeGfqP7CyOKPdw+4/AAAAP9PuAAAAAAAAAZsDAABjAAAARPYu0q9z6j/kjHYPW9/uPwAAAD/T7gAAAAAAAAGcAwAAYwAAADm4104fjOo/069zSgIE7z8AAAA/4u4AAAAAAAABnQMAAGMAAAAueoDLjqTqP8PScIWpKO8/AAAAP/LuAAAAAAAAAZ4DAABjAAAAIjwpSP686j+z9W3AUE3vPwAAAD/y7gAAAAAAAAGfAwAAYwAAAJQu/KOJ2+o/5c+rLM5o7z8AAAA/Au8AAAAAAAABoAMAAGMAAACK8KQg+fPqPxmq6ZhLhO8/AAAAPwLvAAAAAAAAAaEDAABjAAAA/OJ3fIQS6z9NhCcFyZ/vPwAAAD8R7wAAAAAAAAGiAwAAYwAAAOsFdbcrN+s/Cc3m0/Ko7z8AAAA/Ee8AAAAAAAABowMAAGMAAADhxx00m0/rP4FeZXFGu+8/AAAAPyHvAAAAAAAAAaQDAABjAAAAU7rwjyZu6z/37+MOms3vPwAAAD8h7wAAAAAAAAGlAwAAYwAAAEd8mQyWhus/szij3cPW7z8AAAA/MO8AAAAAAAABpgMAAGMAAAC5bmxoIaXrP7M4o93D1u8/AAAAPzDvAAAAAAAAAacDAABjAAAAqZFpo8jJ6z+zOKPdw9bvPwAAAD9W7wAAAAAAAAGoAwAAYwAAABuEPP9T6Os/szij3cPW7z8AAAA/Vu8AAAAAAAABqQMAAGMAAAAQRuV7wwDsP7M4o93D1u8/AAAAP2bvAAAAAAAAAaoDAABjAAAAh9djGRcT7D+zOKPdw9bvPwAAAD9m7wAAAAAAAAGrAwAAYwAAAABp4rZqJew/szij3cPW7z8AAAA/de8AAAAAAAABrAMAAGMAAAB3+mBUvjfsP7M4o93D1u8/AAAAP3XvAAAAAAAAAa0DAABjAAAA74vf8RFK7D89pyRAcMTvPwAAAD+F7wAAAAAAAAGuAwAAYwAAAOnsM7BJVuw/PackQHDE7z8AAAA/he8AAAAAAAABrwMAAGMAAABhfrJNnWjsP4FeZXFGu+8/AAAAP5XvAAAAAAAAAbADAABjAAAAW98GDNV07D+BXmVxRrvvPwAAAD+V7wAAAAAAAAGxAwAAYwAAAFVAW8oMgew/Cc3m0/Ko7z8AAAA/pO8AAAAAAAABsgMAAGMAAABRoa+IRI3sPwnN5tPyqO8/AAAAP6TvAAAAAAAAAbMDAABjAAAASwIER3yZ7D9NhCcFyZ/vPwAAAD+07wAAAAAAAAG0AwAAYwAAAMgyLiaYn+w/kTtoNp+W7z8AAAA/tO8AAAAAAAABtQMAAGMAAADDk4Lkz6vsP5E7aDaflu8/AAAAP8PvAAAAAAAAAbYDAABjAAAAvfTWoge47D8ZqumYS4TvPwAAAD/D7wAAAAAAAAG3AwAAYwAAADolAYIjvuw/XWEqyiF77z8AAAA/0+8AAAAAAAABuAMAAGMAAAA1hlVAW8rsP11hKsohe+8/AAAAP9PvAAAAAAAAAbkDAABjAAAArBfU3a7c7D+hGGv793HvPwAAAD/j7wAAAAAAAAG6AwAAYwAAAKZ4KJzm6Ow/5c+rLM5o7z8AAAA/4+8AAAAAAAABuwMAAGMAAACi2XxaHvXsPymH7F2kX+8/AAAAP/LvAAAAAAAAAbwDAABjAAAAlpsl140N7T+z9W3AUE3vPwAAAD/y7wAAAAAAAAG9AwAAYwAAAA4tpHThH+0/96yu8SZE7z8AAAA/AvAAAAAAAAABvgMAAGMAAAAIjvgyGSztP38bMFTTMe8/AAAAPwLwAAAAAAAAAb8DAABjAAAAgB930Gw+7T8HirG2fx/vPwAAAD8S8AAAAAAAAAHAAwAAYwAAAPew9W3AUO0/j/gyGSwN7z8AAAA/EvAAAAAAAAABwQMAAGMAAABwQnQLFGPtP1se9ayu8e4/AAAAPyHwAAAAAAAAAcIDAABjAAAA7XKe6i9p7T9s+/dxB83uPwAAAD8h8AAAAAAAAAHDAwAAYwAAAGqjyMlLb+0/fdj6NmCo7j8AAAA/MfAAAAAAAAABxAMAAGMAAADn0/KoZ3XtP0n+vMrijO4/AAAAPzHwAAAAAAAAAcUDAABjAAAA59PyqGd17T9a27+PO2juPwAAAD9A8AAAAAAAAAHGAwAAYwAAAOfT8qhnde0/a7jCVJRD7j8AAAA/UPAAAAAAAAABxwMAAGMAAADn0/KoZ3XtPzbehOgWKO4/AAAAP1DwAAAAAAAAAcgDAABjAAAA59PyqGd17T96lcUZ7R7uPwAAAD9Q8AAAAAAAAAHJAwAAYwAAAGqjyMlLb+0/AwRHfJkM7j8AAAA/YPAAAAAAAAABygMAAGMAAADtcp7qL2ntP0e7h61vA+4/AAAAP2DwAAAAAAAAAcsDAABjAAAAcEJ0CxRj7T+LcsjeRfrtPwAAAD9v8AAAAAAAAAHMAwAAYwAAAPMRSiz4XO0/i3LI3kX67T8AAAA/b/AAAAAAAAABzQMAAGMAAADzEUos+FztP9ApCRAc8e0/AAAAP3/wAAAAAAAAAc4DAABjAAAA97D1bcBQ7T/QKQkQHPHtPwAAAD9/8AAAAAAAAAHPAwAAYwAAAIAfd9BsPu0/FOFJQfLn7T8AAAA/nvAAAAAAAAAB0AMAAGMAAACFviISNTLtP1iYinLI3u0/AAAAP57wAAAAAAAAAdEDAABjAAAADi2kdOEf7T/hBgzVdMztPwAAAD+e8AAAAAAAAAHSAwAAYwAAAJabJdeNDe0/aXWNNyG67T8AAAA/rvAAAAAAAAAB0wMAAGMAAACsF9TdrtzsPzWbT8ujnu0/AAAAP73wAAAAAAAAAdQDAABjAAAAw5OC5M+r7D+KL5PB0nDtPwAAAD+98AAAAAAAAAHVAwAAYwAAAGF+sk2daOw/mwyWhitM7T8AAAA/zfAAAAAAAAAB1gMAAGMAAAD0Kosz2j3sP2YyWBquMO0/AAAAP83wAAAAAAAAAdcDAABjAAAACqc5OvsM7D93D1vfBgztPwAAAD/d8AAAAAAAAAHYAwAAYwAAACEj6EAc3Os/AH7cQbP57D8AAAA/3fAAAAAAAAAB2QMAAGMAAACvMBXlkL3rP0Q1HXOJ8Ow/AAAAP93wAAAAAAAAAdoDAABjAAAAuW5saCGl6z+I7F2kX+fsPwAAAD/s8AAAAAAAAAHbAwAAYwAAAL8NGKrpmOs/iOxdpF/n7D8AAAA/7PAAAAAAAAAB3AMAAGMAAABC3e3KzZLrP4jsXaRf5+w/AAAAP/zwAAAAAAAAAd0DAABjAAAA6wV1tys36z9/nVMSIDjqPwAAAD+w9QAAAAAAAAHeAwAAYwAAAG7VStgPMes/xFSUQ/Yu6j8AAAA/sPUAAAAAAAAB3wMAAGMAAABzdPYZ2CTrPwgM1XTMJeo/AAAAP7/1AAAAAAAAAeADAABjAAAA/OJ3fIQS6z8IDNV0zCXqPwAAAD+/9QAAAAAAAAHhAwAAYwAAAIRR+d4wAOs/TMMVpqIc6j8AAAA/z/UAAAAAAAAB4gMAAGMAAAATXyaDpeHqP5B6Vtd4E+o/AAAAP8/1AAAAAAAAAeMDAABjAAAAKNvUicaw6j/VMZcITwrqPwAAAD/e9QAAAAAAAAHkAwAAYwAAAMbFBPOTbeo/1TGXCE8K6j8AAAA/3vUAAAAAAAAB5QMAAGMAAABlsDRcYSrqP9UxlwhPCuo/AAAAP+71AAAAAAAAAeYDAABjAAAACToQB/fa6T8Z6dc5JQHqPwAAAD/u9QAAAAAAAAHnAwAAYwAAACr0FZGokek/GenXOSUB6j8AAAA//vUAAAAAAAAB6AMAAGMAAADJ3kX6dU7pPxnp1zklAeo/AAAAPw32AAAAAAAAAekDAABjAAAAZ8l1Y0ML6T8Z6dc5JQHqPwAAAD8N9gAAAAAAAAHqAwAAYwAAAAW0pcwQyOg/GenXOSUB6j8AAAA/DfYAAAAAAAAB6wMAAGMAAAAcMFTTMZfoPxnp1zklAeo/AAAAPx32AAAAAAAAAewDAABjAAAAtHvY+jZg6D8Z6dc5JQHqPwAAAD8d9gAAAAAAAAHtAwAAYwAAAMv3hgFYL+g/1TGXCE8K6j8AAAA/LfYAAAAAAAAB7gMAAGMAAADhczUIef7nP5B6Vtd4E+o/AAAAPy32AAAAAAAAAe8DAABjAAAA9+/jDprN5z+QelbXeBPqPwAAAD889gAAAAAAAAHwAwAAYwAAAJA7aDafluc/TMMVpqIc6j8AAAA/TPYAAAAAAAAB8QMAAGMAAACsVsJ+iFnnP8RUlEP2Luo/AAAAP0z2AAAAAAAAAfIDAABjAAAARKJGpo0i5z875hLhSUHqPwAAAD9b9gAAAAAAAAHzAwAAYwAAAOOMdg9b3+Y/bsBQTcdc6j8AAAA/W/YAAAAAAAAB9AMAAGMAAAD+p9BXRKLmP1/jTYhugeo/AAAAP2v2AAAAAAAAAfUDAABjAAAAnZIAwRFf5j9OBkvDFabqPwAAAD9r9gAAAAAAAAH2AwAAYwAAADbehOgWKOY/+HEHzebT6j8AAAA/e/YAAAAAAAAB9wMAAGMAAADKil3OU/3lP6Tdw9a3Aes/AAAAP3v2AAAAAAAAAfgDAABjAAAAXDc2tJDS5T9PSYDgiC/rPwAAAD+K9gAAAAAAAAH5AwAAYwAAAPDjDprNp+U/+7Q86lld6z8AAAA/ivYAAAAAAAAB+gMAAGMAAAD8IWYdXo/lP+rXOSUBgus/AAAAP5r2AAAAAAAAAfsDAABjAAAABmC9oO525T/Z+jZgqKbrPwAAAD+a9gAAAAAAAAH8AwAAYwAAAAv/aOK2auU/DNV0zCXC6z8AAAA/mvYAAAAAAAAB/QMAAGMAAACOzj4Dm2TlP0Gvsjij3es/AAAAP6r2AAAAAAAAAf4DAABjAAAAEZ4UJH9e5T+4QDHW9u/rPwAAAD+59gAAAAAAAAH/AwAAYwAAABGeFCR/XuU/MNKvc0oC7D8AAAA/ufYAAAAAAAABAAQAAGMAAAARnhQkf17lP6hjLhGeFOw/AAAAP8n2AAAAAAAAAQEEAABjAAAAEZ4UJH9e5T9jrO3fxx3sPwAAAD/J9gAAAAAAAAECBAAAYwAAABGeFCR/XuU/H/WsrvEm7D8AAAA/2PYAAAAAAAABAwQAAGMAAAARnhQkf17lP9s9bH0bMOw/AAAAP9j2AAAAAAAAAQQEAABjAAAAEZ4UJH9e5T+XhitMRTnsPwAAAD/o9gAAAAAAAAEFBAAAYwAAAI7OPgObZOU/Dxiq6ZhL7D8AAAA/6PYAAAAAAAABBgQAAGMAAAAGYL2g7nblP8tgabjCVOw/AAAAP/j2AAAAAAAAAQcEAABjAAAAAcERXyaD5T/+OqckQHDsPwAAAD/49gAAAAAAAAEIBAAAYwAAAHlSkPx5leU/dswlwpOC7D8AAAA/B/cAAAAAAAABCQQAAGMAAABzs+S6saHlP6mmYy4Rnuw/AAAAPwf3AAAAAAAAAQoEAABjAAAAaHWNNyG65T/cgKGajrnsPwAAAD8X9wAAAAAAAAELBAAAYwAAAFw3NrSQ0uU/EVvfBgzV7D8AAAA/F/cAAAAAAAABDAQAAGMAAADPKQkQHPHlP7zGmxDdAu0/AAAAP1f3AAAAAAAAAQ0EAABjAAAAQRzca6cP5j/voNl8Wh7tPwAAAD9X9wAAAAAAAAEOBAAAYwAAACugLWWGQOY/I3sX6dc57T8AAAA/ZvcAAAAAAAABDwQAAGMAAAAbwyqgLWXmP1dVVVVVVe0/AAAAP2b3AAAAAAAAARAEAABjAAAABEd8mQyW5j+KL5PB0nDtPwAAAD929wAAAAAAAAERBAAAYwAAAO7KzZLrxuY/AcERXyaD7T8AAAA/dvcAAAAAAAABEgQAAGMAAADd7crNkuvmP70J0S1QjO0/AAAAP4X3AAAAAAAAARMEAABjAAAAzRDICDoQ5z95UpD8eZXtPwAAAD+F9wAAAAAAAAEUBAAAYwAAAL0zxUPhNOc/eVKQ/HmV7T8AAAA/lfcAAAAAAAABFQQAAGMAAAAph+xdpF/nP3lSkPx5le0/AAAAP5X3AAAAAAAAARYEAABjAAAAGKrpmEuE5z95UpD8eZXtPwAAAD+l9wAAAAAAAAEXBAAAYwAAAIX9ELMOr+c/eVKQ/HmV7T8AAAA/pfcAAAAAAAABGAQAAGMAAABugWKs7d/nP70J0S1QjO0/AAAAP7T3AAAAAAAAARkEAABjAAAAX6Rf55QE6D8BwRFfJoPtPwAAAD+09wAAAAAAAAEaBAAAYwAAAEKJBZ+rQeg/ii+TwdJw7T8AAAA/xPcAAAAAAAABGwQAAGMAAACw3Cy5bmzoP87m0/KoZ+0/AAAAP8T3AAAAAAAAARwEAABjAAAAn/8p9BWR6D+bDJaGK0ztPwAAAD/U9wAAAAAAAAEdBAAAYwAAAI4iJy+9teg/ZjJYGq4w7T8AAAA/1PcAAAAAAAABHgQAAGMAAAB+RSRqZNroP3cPW98GDO0/AAAAP+P3AAAAAAAAAR8EAABjAAAAcgfN5tPy6D+I7F2kX+fsPwAAAD/j9wAAAAAAAAEgBAAAYwAAAOqYS4QnBek/mclgabjC7D8AAAA/8/cAAAAAAAABIQQAAGMAAABhKsohexfpP2XvIv06p+w/AAAAP/P3AAAAAAAAASIEAABjAAAA31r0AJcd6T92zCXCk4LsPwAAAD8C+AAAAAAAAAEjBAAAYwAAAFyLHuCyI+k//jqnJEBw7D8AAAA/AvgAAAAAAAABJAQAAGMAAABcix7gsiPpP4epKIfsXew/AAAAPxL4AAAAAAAAASUEAABjAAAAXIse4LIj6T8PGKrpmEvsPwAAAD8S+AAAAAAAAAEmBAAAYwAAAFyLHuCyI+k/Us/qGm9C7D8AAAA/IvgAAAAAAAABJwQAAGMAAABcix7gsiPpP5eGK0xFOew/AAAAPyL4AAAAAAAAASgEAABjAAAAXIse4LIj6T8f9ayu8SbsPwAAAD8x+AAAAAAAAAEpBAAAYwAAAFyLHuCyI+k/Y6zt38cd7D8AAAA/MfgAAAAAAAABKgQAAGMAAABhKsohexfpP+wab0J0C+w/AAAAP0H4AAAAAAAAASsEAABjAAAA5PmfQl8R6T+4QDHW9u/rPwAAAD9B+AAAAAAAAAEsBAAAYwAAAGfJdWNDC+k/UYy1/fu46z8AAAA/UfgAAAAAAAABLQQAAGMAAABhKsohexfpP+/fxx00m+c/AAAAP/j7AAAAAAAAAS4EAABjAAAAbWghpQv/6D8ylwhPCpLnPwAAAD8I/AAAAAAAAAEvBAAAYwAAAPt1TkmA4Og/uwWKsbZ/5z8AAAA/CPwAAAAAAAABMAQAAGMAAAALU1EO2bvoP7sFirG2f+c/AAAAPxj8AAAAAAAAATEEAABjAAAAHDBU0zGX6D//vMrijHbnPwAAAD8Y/AAAAAAAAAEyBAAAYwAAAKo9gXemeOg/Q3QLFGNt5z8AAAA/J/wAAAAAAAABMwQAAGMAAAA3S64bG1roP0N0CxRjbec/AAAAPyf8AAAAAAAAATQEAABjAAAAxVjbv4876D9DdAsUY23nPwAAAD83/AAAAAAAAAE1BAAAYwAAAFNmCGQEHeg/Q3QLFGNt5z8AAAA/N/wAAAAAAAABNgQAAGMAAADc1InGsAroP0N0CxRjbec/AAAAPzf8AAAAAAAAATcEAABjAAAA5hLhSUHy5z9DdAsUY23nPwAAAD9H/AAAAAAAAAE4BAAAYwAAAG6BYqzt3+c/Q3QLFGNt5z8AAAA/R/wAAAAAAAABOQQAAGMAAAD37+MOms3nP0N0CxRjbec/AAAAP1b8AAAAAAAAAToEAABjAAAAf15lcUa75z9DdAsUY23nPwAAAD9W/AAAAAAAAAE7BAAAYwAAAAjN5tPyqOc/uwWKsbZ/5z8AAAA/ZvwAAAAAAAABPAQAAGMAAAATCz5Xg5DnP7sFirG2f+c/AAAAP2b8AAAAAAAAAT0EAABjAAAAHUmV2hN45z92TkmA4IjnPwAAAD91/AAAAAAAAAE+BAAAYwAAALH1bcBQTec/MpcITwqS5z8AAAA/hfwAAAAAAAABPwQAAGMAAAA/A5tkxS7nP+/fxx00m+c/AAAAP4X8AAAAAAAAAUAEAABjAAAASkHy51UW5z9ncUa7h63nPwAAAD+V/AAAAAAAAAFBBAAAYwAAAN3tys2S6+Y/IroFirG25z8AAAA/lfwAAAAAAAABQgQAAGMAAABs+/dxB83mP5pLhCcFyec/AAAAP6T8AAAAAAAAAUMEAABjAAAA+QglFnyu5j8R3QLFWNvnPwAAAD+k/AAAAAAAAAFEBAAAYwAAAI21/fu4g+Y/RbdAMdb25z8AAAA/tPwAAAAAAAABRQQAAGMAAACdkgDBEV/mP3mRfp1TEug/AAAAP7T8AAAAAAAAAUYEAABjAAAAMD/Zpk405j/xIv06pyToPwAAAD/E/AAAAAAAAAFHBAAAYwAAADx9MCrfG+Y/JP06pyRA6D8AAAA/xPwAAAAAAAABSAQAAGMAAABHu4etbwPmP5uOuUR4Uug/AAAAP9P8AAAAAAAAAUkEAABjAAAAzykJEBzx5T9X13gTolvoPwAAAD/T/AAAAAAAAAFKBAAAYwAAAFeYinLI3uU/z2j3sPVt6D8AAAA/4/wAAAAAAAABSwQAAGMAAADaZ2CTrNjlP4qxtn8fd+g/AAAAP+P8AAAAAAAAAUwEAABjAAAAXDc2tJDS5T9G+nVOSYDoPwAAAD/y/AAAAAAAAAFNBAAAYwAAAFw3NrSQ0uU/A0M1HXOJ6D8AAAA/Av0AAAAAAAABTgQAAGMAAABcNza0kNLlP7+L9Ouckug/AAAAPxL9AAAAAAAAAU8EAABjAAAAXDc2tJDS5T971LO6xpvoPwAAAD8S/QAAAAAAAAFQBAAAYwAAAFw3NrSQ0uU/8mUyWBqu6D8AAAA/If0AAAAAAAABUQQAAGMAAABcNza0kNLlPyVAcMSXyeg/AAAAPyH9AAAAAAAAAVIEAABjAAAAXDc2tJDS5T9ZGq4wFeXoPwAAAD8x/QAAAAAAAAFTBAAAYwAAAFw3NrSQ0uU/wM4pCRAc6T8AAAA/Mf0AAAAAAAABVAQAAGMAAADaZ2CTrNjlP6/xJkS3QOk/AAAAP0H9AAAAAAAAAVUEAABjAAAAzykJEBzx5T9aXeNNiG7pPwAAAD9B/QAAAAAAAAFWBAAAYwAAAEEc3GunD+Y/floe9ayu6T8AAAA/UP0AAAAAAAABVwQAAGMAAAAwP9mmTjTmP+QOms2n5ek/AAAAP1D9AAAAAAAAAVgEAABjAAAAnZIAwRFf5j9MwxWmohzqPwAAAD9g/QAAAAAAAAFZBAAAYwAAAARHfJkMluY/9y7Sr3NK6j8AAAA/YP0AAAAAAAABWgQAAGMAAABs+/dxB83mP+dRz+oab+o/AAAAP2/9AAAAAAAAAVsEAABjAAAA0q9zSgIE5z+SvYv065zqPwAAAD9v/QAAAAAAAAFcBAAAYwAAAC4mmJ9sU+c/geCIL5PB6j8AAAA/f/0AAAAAAAABXQQAAGMAAACQO2g2n5bnP7S6xpsQ3eo/AAAAP3/9AAAAAAAAAV4EAABjAAAA9+/jDprN5z8tTEU5ZO/qPwAAAD+P/QAAAAAAAAFfBAAAYwAAAFkFtKXMEOg/6ZQECI746j8AAAA/j/0AAAAAAAABYAQAAGMAAAC/uS9+x0foP+mUBAiO+Oo/AAAAP579AAAAAAAAAWEEAABjAAAAqj2Bd6Z46D/plAQIjvjqPwAAAD+e/QAAAAAAAAFiBAAAYwAAABwwVNMxl+g/6ZQECI746j8AAAA/rv0AAAAAAAABYwQAAGMAAACIg3vt9MHoP+mUBAiO+Oo/AAAAP779AAAAAAAAAWQEAABjAAAA+3VOSYDg6D9xA4ZqOubqPwAAAD++/QAAAAAAAAFlBAAAYwAAAG1oIaUL/+g/+HEHzebT6j8AAAA/vv0AAAAAAAABZgQAAGMAAABcix7gsiPpP8WXyWBpuOo/AAAAP839AAAAAAAAAWcEAABjAAAAUU3HXCI86T+SvYv065zqPwAAAD/N/QAAAAAAAAFoBAAAYwAAAMM/mritWuk/X+NNiG6B6j8AAAA/3f0AAAAAAAABaQQAAGMAAAC4AUM1HXPpP+dRz+oab+o/AAAAP939AAAAAAAAAWoEAABjAAAAKvQVkaiR6T8qCRAc8WXqPwAAAD/s/QAAAAAAAAFrBAAAYwAAAJ3m6OwzsOk/s3eRfp1T6j8AAAA//P0AAAAAAAABbAQAAGMAAAAJOhAH99rpPzvmEuFJQeo/AAAAP/z9AAAAAAAAAW0EAABjAAAAce6L3/ER6j8IDNV0zCXqPwAAAD8M/gAAAAAAAAFuBAAAYwAAAOLgXjt9MOo/kHpW13gT6j8AAAA/DP4AAAAAAAABbwQAAGMAAABPNIZVQFvqPxnp1zklAeo/AAAAPxv+AAAAAAAAAXAEAABjAAAAP1eDkOd/6j+hV1mc0e7pPwAAAD8b/gAAAAAAAAFxBAAAYwAAALFJVuxynuo/bX0bMFTT6T8AAAA/K/4AAAAAAAABcgQAAGMAAAAdnX0GNsnqP/XrnJIAwek/AAAAPyv+AAAAAAAAAXMEAABjAAAAE18mg6Xh6j9+Wh71rK7pPwAAAD87/gAAAAAAAAF0BAAAYwAAAIrwpCD58+o/BsmfV1mc6T8AAAA/O/4AAAAAAAABdQQAAGMAAAACgiO+TAbrP0qA4Igvk+k/AAAAP0r+AAAAAAAAAXYEAABjAAAA/OJ3fIQS6z/T7mHr24DpPwAAAD9K/gAAAAAAAAF3BAAAYwAAAPZDzDq8Hus/Wl3jTYhu6T8AAAA/Sv4AAAAAAAABeAQAAGMAAABzdPYZ2CTrP58UJH9eZek/AAAAP1r+AAAAAAAAAXkEAABjAAAA8aQg+fMq6z8ng6XhClPpPwAAAD9p/gAAAAAAAAF6BAAAYwAAAG7VStgPMes/r/EmRLdA6T8AAAA/af4AAAAAAAABewQAAGMAAADrBXW3KzfrPzhgqKZjLuk/AAAAP3n+AAAAAAAAAXwEAABjAAAA6wV1tys36z8Fhmo65hLpPwAAAD95/gAAAAAAAAF9BAAAYwAAAGg2n5ZHPes/jfTrnJIA6T8AAAA/if4AAAAAAAABfgQAAGMAAABoNp+WRz3rP53R7mHr2+g/AAAAP4n+AAAAAAAAAX8EAABjAAAAaDaflkc96z+urvEmRLfoPwAAAD+Y/gAAAAAAAAGABAAAYwAAAGg2n5ZHPes/Nh1zifCk6D8AAAA/mP4AAAAAAAABgQQAAGMAAABoNp+WRz3rPwNDNR1zieg/AAAAP6j+AAAAAAAAAYIEAABjAAAAaDaflkc96z/PaPew9W3oPwAAAD+o/gAAAAAAAAGDBAAAYwAAAGg2n5ZHPes/EyA44stk6D8AAAA/uP4AAAAAAAABhAQAAGMAAABoNp+WRz3rP+BF+nVOSeg/AAAAP7j+AAAAAAAAAYUEAABjAAAAaDaflkc96z8k/TqnJEDoPwAAAD/H/gAAAAAAAAGGBAAAYwAAAOsFdbcrN+s/aLR72Po26D8AAAA/x/4AAAAAAAABhwQAAGMAAABu1UrYDzHrP6xrvAnRLeg/AAAAP9f+AAAAAAAAAYgEAABjAAAA8aQg+fMq6z/xIv06pyToPwAAAD/X/gAAAAAAAAGJBAAAYwAAAPGkIPnzKus/Ndo9bH0b6D8AAAA/5v4AAAAAAAABigQAAGMAAABzdPYZ2CTrPzXaPWx9G+g/AAAAP+b+AAAAAAAAAYsEAABjAAAA9kPMOrwe6z95kX6dUxLoPwAAAD/2/gAAAAAAAAGMBAAAYwAAAHkTolugGOs/vEi/zikJ6D8AAAA/9v4AAAAAAAABjQQAAGMAAAD84nd8hBLrP7xIv84pCeg/AAAAPwb/AAAAAAAAAY4EAABjAAAAf7JNnWgM6z8AAAAAAADoPwAAAD8G/wAAAAAAAAGPBAAAYwAAAIRR+d4wAOs/RbdAMdb25z8AAAA/Ff8AAAAAAAABkAQAAGMAAAAHIc//FPrqP4lugWKs7ec/AAAAPxX/AAAAAAAAAZEEAABjAAAAivCkIPnz6j/NJcKTguTnPwAAAD8l/wAAAAAAAAGSBAAAYwAAAAqnOTr7DOw/PqtrvAnR5T8AAAA/JAQBAAAAAAABkwQAAGMAAACH12MZFxPsPz6ra7wJ0eU/AAAAP0MEAQAAAAAAAZQEAABjAAAAgzi4104f7D8+q2u8CdHlPwAAAD9jBAEAAAAAAAGVBAAAYwAAAABp4rZqJew/PqtrvAnR5T8AAAA/YwQBAAAAAAABlgQAAGMAAAB3+mBUvjfsPz6ra7wJ0eU/AAAAP3IEAQAAAAAAAZcEAABjAAAA74vf8RFK7D8+q2u8CdHlPwAAAD9yBAEAAAAAAAGYBAAAYwAAAGYdXo9lXOw/PqtrvAnR5T8AAAA/ggQBAAAAAAABmQQAAGMAAADertwsuW7sPz6ra7wJ0eU/AAAAP4IEAQAAAAAAAZoEAABjAAAA1HCFqSiH7D8+q2u8CdHlPwAAAD+SBAEAAAAAAAGbBAAAYwAAAEsCBEd8mew/PqtrvAnR5T8AAAA/kgQBAAAAAAABnAQAAGMAAADDk4Lkz6vsPz6ra7wJ0eU/AAAAP6EEAQAAAAAAAZ0EAABjAAAAvfTWoge47D8+q2u8CdHlPwAAAD+hBAEAAAAAAAGeBAAAYwAAALdVK2E/xOw/PqtrvAnR5T8AAAA/sQQBAAAAAAABnwQAAGMAAAA1hlVAW8rsPz6ra7wJ0eU/AAAAP7EEAQAAAAAAAaAEAABjAAAAsrZ/H3fQ7D8+q2u8CdHlPwAAAD/ABAEAAAAAAAGhBAAAYwAAAC/nqf6S1uw/PqtrvAnR5T8AAAA/0AQBAAAAAAABogQAAGMAAACsF9TdrtzsPz6ra7wJ0eU/AAAAP9AEAQAAAAAAAaMEAABjAAAAKUj+vMri7D8+q2u8CdHlPwAAAD/gBAEAAAAAAAGkBAAAYwAAAKZ4KJzm6Ow/PqtrvAnR5T8AAAA/4AQBAAAAAAABpQQAAGMAAACi2XxaHvXsPz6ra7wJ0eU/AAAAP+8EAQAAAAAAAaYEAABjAAAAGWv793EH7T8+q2u8CdHlPwAAAD//BAEAAAAAAAGnBAAAYwAAABTMT7apE+0/PqtrvAnR5T8AAAA//wQBAAAAAAABqAQAAGMAAACLXc5T/SXtP4NirO3fx+U/AAAAP/8EAQAAAAAAAakEAABjAAAAhb4iEjUy7T/HGe0etr7lPwAAAD8PBQEAAAAAAAGqBAAAYwAAAIAfd9BsPu0/C9EtUIy15T8AAAA/HgUBAAAAAAABqwQAAGMAAAB6gMuOpErtPwvRLVCMteU/AAAAPx4FAQAAAAAAAawEAABjAAAAdeEfTdxW7T8L0S1QjLXlPwAAAD8eBQEAAAAAAAGtBAAAYwAAAPMRSiz4XO0/C9EtUIy15T8AAAA/LgUBAAAAAAABrgQAAGMAAABwQnQLFGPtPwvRLVCMteU/AAAAPz0FAQAAAAAAAa8EAABjAAAA7XKe6i9p7T8L0S1QjLXlPwAAAD89BQEAAAAAAAGwBAAAYwAAAGqjyMlLb+0/C9EtUIy15T8AAAA/TQUBAAAAAAABsQQAAGMAAADn0/KoZ3XtPwvRLVCMteU/AAAAP10FAQAAAAAAAbIEAABjAAAA4jRHZ5+B7T8L0S1QjLXlPwAAAD9dBQEAAAAAAAGzBAAAYwAAANyVmyXXje0/C9EtUIy15T8AAAA/bAUBAAAAAAABtAQAAGMAAABUJxrDKqDtPwvRLVCMteU/AAAAP3wFAQAAAAAAAbUEAABjAAAATohugWKs7T8L0S1QjLXlPwAAAD98BQEAAAAAAAG2BAAAYwAAAERKF/7RxO0/C9EtUIy15T8AAAA/jAUBAAAAAAABtwQAAGMAAAC725WbJdftPwvRLVCMteU/AAAAP4wFAQAAAAAAAbgEAABjAAAAM20UOXnp7T8L0S1QjLXlPwAAAD+bBQEAAAAAAAG5BAAAYwAAAKr+ktbM++0/C9EtUIy15T8AAAA/mwUBAAAAAAABugQAAGMAAAAikBF0IA7uPwvRLVCMteU/AAAAP6sFAQAAAAAAAbsEAABjAAAAn8A7UzwU7j8L0S1QjLXlPwAAAD+rBQEAAAAAAAG8BAAAYwAAABZSuvCPJu4/C9EtUIy15T8AAAA/ugUBAAAAAAABvQQAAGMAAACUguTPqyzuPwvRLVCMteU/AAAAP7oFAQAAAAAAAb4EAABjAAAAj+M4juM47j8L0S1QjLXlPwAAAD/KBQEAAAAAAAG/BAAAYwAAAAwUY23/Pu4/C9EtUIy15T8AAAA/ygUBAAAAAAABwAQAAGMAAACJRI1MG0XuPwvRLVCMteU/AAAAP9oFAQAAAAAAAcEEAABjAAAAB3W3KzdL7j8L0S1QjLXlPwAAAD/pBQEAAAAAAAHCBAAAYwAAAAHWC+puV+4/C9EtUIy15T8AAAA/6QUBAAAAAAABwwQAAGMAAAD7NmCopmPuPwvRLVCMteU/AAAAP/kFAQAAAAAAAcQEAABjAAAA9pe0Zt5v7j/HGe0etr7lPwAAAD/5BQEAAAAAAAHFBAAAYwAAAG0pMwQygu4/xxntHra+5T8AAAA/CQYBAAAAAAABxgQAAGMAAADlurGhhZTuP8cZ7R62vuU/AAAAPwkGAQAAAAAAAccEAABjAAAAXUwwP9mm7j/HGe0etr7lPwAAAD8YBgEAAAAAAAHIBAAAYwAAAM8+A5tkxe4/xxntHra+5T8AAAA/GAYBAAAAAAAByQQAAGMAAABH0IE4uNfuP8cZ7R62vuU/AAAAPygGAQAAAAAAAcoEAABjAAAAQTHW9u/j7j/HGe0etr7lPwAAAD8oBgEAAAAAAAHLBAAAYwAAALjCVJRD9u4/xxntHra+5T8AAAA/NwYBAAAAAAABzAQAAGMAAACuhP0Qsw7vP8cZ7R62vuU/AAAAPzcGAQAAAAAAAc0EAABjAAAAIHfQbD4t7z/HGe0etr7lPwAAAD9HBgEAAAAAAAHOBAAAYwAAABCazaflUe8/xxntHra+5T8AAAA/RwYBAAAAAAABzwQAAGMAAACCjKADcXDvP8cZ7R62vuU/AAAAP1cGAQAAAAAAAdAEAABjAAAAdk5JgOCI7z/HGe0etr7lPwAAAD9XBgEAAAAAAAHRBAAAYwAAAGwQ8vxPoe8/g2Ks7d/H5T8AAAA/ZgYBAAAAAAAB0gQAAGMAAABg0pp5v7nvP4NirO3fx+U/AAAAP2YGAQAAAAAAAdMEAABjAAAA2GMZFxPM7z+DYqzt38flPwAAAD92BgEAAAAAAAHUBAAAYwAAAFSUQ/Yu0u8/g2Ks7d/H5T8AAAA/dgYBAAAAAAAB1QQAAGMAAADSxG3VStjvP4NirO3fx+U/AAAAP4YGAQAAAAAAAdYEAABjAAAAUPWXtGbe7z+DYqzt38flPwAAAD+GBgEAAAAAAAHXBAAAYwAAAM4lwpOC5O8/g2Ks7d/H5T8AAAA/8wYBAAAAAAAB2AQAAGMAAADLo57VNd7kP3KFqSiH7OU/AAAAP7EdAQAAAAAAAdkEAABjAAAAQzUdc4nw5D9yhakoh+zlPwAAAD8fHgEAAAAAAAHaBAAAYwAAALUn8M4UD+U/tjzqWV3j5T8AAAA/Lh4BAAAAAAAB2wQAAGMAAAAoGsMqoC3lP7Y86lld4+U/AAAAPz4eAQAAAAAAAdwEAABjAAAAlG3qRGNY5T/68yqLM9rlPwAAAD8+HgEAAAAAAAHdBAAAYwAAAAZgvaDuduU/+vMqizPa5T8AAAA/Ph4BAAAAAAAB3gQAAGMAAAB5UpD8eZXlPz6ra7wJ0eU/AAAAP04eAQAAAAAAAd8EAABjAAAAbRQ5eemt5T8+q2u8CdHlPwAAAD9OHgEAAAAAAAHgBAAAYwAAAOWltxY9wOU/g2Ks7d/H5T8AAAA/XR4BAAAAAAAB4QQAAGMAAABcNza0kNLlP8cZ7R62vuU/AAAAP10eAQAAAAAAAeIEAABjAAAAV5iKcsje5T/HGe0etr7lPwAAAD9tHgEAAAAAAAHjBAAAYwAAANTItFHk5OU/xxntHra+5T8AAAA/bR4BAAAAAAAB5AQAAGMAAABS+d4wAOvlP8cZ7R62vuU/AAAAP30eAQAAAAAAAeUEAABjAAAAzykJEBzx5T/HGe0etr7lPwAAAD+nHgEAAAAAAAHmBAAAYwAAAExaM+839+U/xxntHra+5T8AAAA/1h4BAAAAAAAB5wQAAGMAAADKil3OU/3lP4NirO3fx+U/AAAAP+YeAQAAAAAAAegEAABjAAAAkDtoNp+W5z/68yqLM9rlPwAAAD9dIAEAAAAAAAHpBAAAYwAAAIucvPTWouc/PqtrvAnR5T8AAAA/uyABAAAAAAAB6gQAAGMAAACF/RCzDq/nPz6ra7wJ0eU/AAAAP7sgAQAAAAAAAesEAABjAAAA/Y6PUGLB5z8+q2u8CdHlPwAAAD/KIAEAAAAAAAHsBAAAYwAAAHQgDu610+c/g2Ks7d/H5T8AAAA/yiABAAAAAAAB7QQAAGMAAABkQwspXfjnP4NirO3fx+U/AAAAP9ogAQAAAAAAAe4EAABjAAAA3NSJxrAK6D+DYqzt38flPwAAAD/aIAEAAAAAAAHvBAAAYwAAANCWMkMgI+g/xxntHra+5T8AAAA/6iABAAAAAAAB8AQAAGMAAADFWNu/jzvoPwvRLVCMteU/AAAAP+ogAQAAAAAAAfEEAABjAAAAPepZXeNN6D8L0S1QjLXlPwAAAD/5IAEAAAAAAAHyBAAAYwAAALR72Po2YOg/C9EtUIy15T8AAAA/+SABAAAAAAAB8wQAAGMAAAAtDVeYinLoP06IboFirOU/AAAAPwkhAQAAAAAAAfQEAABjAAAApJ7VNd6E6D+SP6+yOKPlPwAAAD8JIQEAAAAAAAH1BAAAYwAAABwwVNMxl+g/kj+vsjij5T8AAAA/GCEBAAAAAAAB9gQAAGMAAACTwdJwhanoP5I/r7I4o+U/AAAAPxghAQAAAAAAAfcEAABjAAAAC1NRDtm76D/X9u/jDprlPwAAAD8oIQEAAAAAAAH4BAAAYwAAAIPkz6sszug/1/bv4w6a5T8AAAA/KCEBAAAAAAAB+QQAAGMAAAAAFfqKSNToP9f27+MOmuU/AAAAPzghAQAAAAAAAfoEAABjAAAAfkUkamTa6D/X9u/jDprlPwAAAD84IQEAAAAAAAH7BAAAYwAAAH5FJGpk2ug/G64wFeWQ5T8AAAA/tSEBAAAAAAAB/AQAAGMAAAAq3xsGYL3gP5nJYGm4wuw/AAAAP20sAQAAAAAAAf0EAABjAAAAKt8bBmC94D9VEiA44svsPwAAAD98LAEAAAAAAAH+BAAAYwAAAK2u8SZEt+A/EVvfBgzV7D8AAAA/fCwBAAAAAAAB/wQAAGMAAACtrvEmRLfgP82jntU13uw/AAAAP4wsAQAAAAAAAQAFAABjAAAAra7xJkS34D+I7F2kX+fsPwAAAD+cLAEAAAAAAAEBBQAAYwAAADB+x0coseA/iOxdpF/n7D8AAAA/DS0BAAAAAAABAgUAAGMAAAAwfsdHKLHgPxFb3wYM1ew/AAAAPw0tAQAAAAAAAQMFAABjAAAAMH7HRyix4D/cgKGajrnsPwAAAD8NLQEAAAAAAAEEBQAAYwAAADB+x0coseA/qaZjLhGe7D8AAAA/HC0BAAAAAAABBQUAAGMAAAAwfsdHKLHgP7qDZvNpeew/AAAAPywtAQAAAAAAAQYFAABjAAAAMH7HRyix4D/LYGm4wlTsPwAAAD88LQEAAAAAAAEHBQAAYwAAADB+x0coseA/H/WsrvEm7D8AAAA/PC0BAAAAAAABCAUAAGMAAAAwfsdHKLHgPzDSr3NKAuw/AAAAPzwtAQAAAAAAAQkFAABjAAAAMH7HRyix4D9Br7I4o93rPwAAAD9LLQEAAAAAAAEKBQAAYwAAAK2u8SZEt+A/2fo2YKim6z8AAAA/Sy0BAAAAAAABCwUAAGMAAACtrvEmRLfgP3NGu4etb+s/AAAAP1stAQAAAAAAAQwFAABjAAAAKt8bBmC94D+TAMERXybrPwAAAD9bLQEAAAAAAAENBQAAYwAAAKcPRuV7w+A/+HEHzebT6j8AAAA/ay0BAAAAAAABDgUAAGMAAACnD0ble8PgP+dRz+oab+o/AAAAP2stAQAAAAAAAQ8FAABjAAAApw9G5XvD4D/VMZcITwrqPwAAAD96LQEAAAAAAAEQBQAAYwAAAKcPRuV7w+A/whFfJoOl6T8AAAA/ei0BAAAAAAABEQUAAGMAAACnD0ble8PgP6/xJkS3QOk/AAAAP4otAQAAAAAAARIFAABjAAAAKt8bBmC94D/hiC+TwdLoPwAAAD+KLQEAAAAAAAETBQAAYwAAAK2u8SZEt+A/irG2fx936D8AAAA/mS0BAAAAAAABFAUAAGMAAAAwfsdHKLHgP6xrvAnRLeg/AAAAP5ktAQAAAAAAARUFAABjAAAAMH7HRyix4D8AAAAAAADoPwAAAD+pLQEAAAAAAAEWBQAAYwAAALNNnWgMq+A/VpRD9i7S5z8AAAA/qS0BAAAAAAABFwUAAGMAAAA1HXOJ8KTgPyK6BYqxtuc/AAAAP7ktAQAAAAAAARgFAABjAAAANR1zifCk4D/v38cdNJvnPwAAAD+5LQEAAAAAAAEZBQAAYwAAADUdc4nwpOA/uwWKsbZ/5z8AAAA/yC0BAAAAAAABGgUAAGMAAAA1HXOJ8KTgP0N0CxRjbec/AAAAP9gtAQAAAAAAARsFAABjAAAANR1zifCk4D/M4ox2D1vnPwAAAD/YLQEAAAAAAAEcBQAAYwAAADUdc4nwpOA/VFEO2btI5z8AAAA/2C0BAAAAAAABHQUAAGMAAAA1HXOJ8KTgP5gITwqSP+c/AAAAP+gtAQAAAAAAAR4FAABjAAAANR1zifCk4D/dv487aDbnPwAAAD/oLQEAAAAAAAEfBQAAYwAAADUdc4nwpOA/IXfQbD4t5z8AAAA/9y0BAAAAAAABIAUAAGMAAAA1HXOJ8KTgP2UuEZ4UJOc/AAAAP/ctAQAAAAAAASEFAABjAAAANR1zifCk4D/snJIAwRHnPwAAAD8HLgEAAAAAAAEiBQAAYwAAADUdc4nwpOA/MVTTMZcI5z8AAAA/By4BAAAAAAABIwUAAGMAAAA1HXOJ8KTgP3ULFGNt/+Y/AAAAPxYuAQAAAAAAASQFAABjAAAANR1zifCk4D+5wlSUQ/bmPwAAAD8mLgEAAAAAAAElBQAAYwAAADUdc4nwpOA//XmVxRnt5j8AAAA/Ni4BAAAAAAABJgUAAGMAAAC47Eiq1J7gP0Ix1vbv4+Y/AAAAPzYuAQAAAAAAAScFAABjAAAAuOxIqtSe4D+G6BYoxtrmPwAAAD9FLgEAAAAAAAEoBQAAYwAAALjsSKrUnuA/yp9XWZzR5j8AAAA/VS4BAAAAAAABKQUAAGMAAAC47Eiq1J7gPw5XmIpyyOY/AAAAP1UuAQAAAAAAASoFAABjAAAA5OSltxY94D92TkmA4IjnPwAAAD/wLwEAAAAAAAErBQAAYwAAAOTkpbcWPeA/uwWKsbZ/5z8AAAA/PjABAAAAAAABLAUAAGMAAADk5KW3Fj3gP4crTEU5ZOc/AAAAPz4wAQAAAAAAAS0FAABjAAAAYhXQljJD4D9UUQ7Zu0jnPwAAAD9OMAEAAAAAAAEuBQAAYwAAAN9F+nVOSeA/IXfQbD4t5z8AAAA/TjABAAAAAAABLwUAAGMAAABW13gTolvgP+yckgDBEec/AAAAP10wAQAAAAAAATAFAABjAAAAUTjN0dln4D+5wlSUQ/bmPwAAAD9dMAEAAAAAAAExBQAAYwAAAEuZIZARdOA/QjHW9u/j5j8AAAA/bTABAAAAAAABMgUAAGMAAADIyUtvLXrgP8qfV1mc0eY/AAAAP20wAQAAAAAAATMFAABjAAAAxCqgLWWG4D8OV5iKcsjmPwAAAD98MAEAAAAAAAE0BQAAYwAAAMQqoC1lhuA/Ug7Zu0i/5j8AAAA/fDABAAAAAAABNQUAAGMAAABBW8oMgYzgP5fFGe0etuY/AAAAP3wwAQAAAAAAATYFAABjAAAAvov065yS4D+XxRntHrbmPwAAAD+cMAEAAAAAAAE3BQAAYwAAAL6L9OuckuA/23xaHvWs5j8AAAA/AzEBAAAAAAABOAUAAGMAAAA7vB7LuJjgP9t8Wh71rOY/AAAAP1ExAQAAAAAAATkFAABjAAAANR1zifCk4D8OV5iKcsjmPwAAAD9gMQEAAAAAAAE6BQAAYwAAADB+x0coseA/QjHW9u/j5j8AAAA/YDEBAAAAAAABOwUAAGMAAAAq3xsGYL3gP+yckgDBEec/AAAAP3AxAQAAAAAAATwFAABjAAAAJUBwxJfJ4D8hd9BsPi3nPwAAAD9wMQEAAAAAAAE9BQAAYwAAAJzR7mHr2+A/zOKMdg9b5z8AAAA/gDEBAAAAAAABPgUAAGMAAACWMkMgI+jgP/+8yuKMduc/AAAAP4AxAQAAAAAAAT8FAABjAAAAD8TBvXb64D8ylwhPCpLnPwAAAD+PMQEAAAAAAAFABQAAYwAAAAklFnyuBuE/Z3FGu4et5z8AAAA/nzEBAAAAAAABQQUAAGMAAACGVUBbygzhP94CxVjbv+c/AAAAP58xAQAAAAAAAUIFAABjAAAAgbaUGQIZ4T9WlEP2LtLnPwAAAD+fMQEAAAAAAAFDBQAAYwAAAIG2lBkCGeE/Ed0CxVjb5z8AAAA/rjEBAAAAAAABRAUAAGMAAAD+5r74HR/hP4lugWKs7ec/AAAAP64xAQAAAAAAAUUFAABjAAAAexfp1zkl4T8AAAAAAADoPwAAAD++MQEAAAAAAAFGBQAAYwAAAHsX6dc5JeE/vEi/zikJ6D8AAAA/vjEBAAAAAAABRwUAAGMAAAB7F+nXOSXhPzXaPWx9G+g/AAAAP84xAQAAAAAAAUgFAABjAAAA+EcTt1Ur4T812j1sfRvoPwAAAD/dMQEAAAAAAAFJBQAAYwAAAPhHE7dVK+E/8SL9Oqck6D8AAAA/3TEBAAAAAAAL</ink>
</athena>
</file>

<file path=customXml/item11.xml><?xml version="1.0" encoding="utf-8"?>
<athena xmlns="http://schemas.microsoft.com/edu/athena" version="0.1.1819.0">
  <timings duration="14349"/>
</athena>
</file>

<file path=customXml/item12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gAAAAIAAAAHBAAAAAABAAAABAAAAAQWU3Ryb2tlV2l0aFRpbWVTdGFtcHNWMQIAAAAJBQAAAAkGAAAADQIFBQAAABZTdHJva2VXaXRoVGltZVN0YW1wc1YxAgAAABFEcmF3aW5nQXR0cmlidXRlcwxTdHlsdXNQb2ludHMEBBNEcmF3aW5nQXR0cmlidXRlc1YxAgAAAB5TdHlsdXNQb2ludFdpdGhUaW1lU3RhbXBMaXN0VjECAAAAAgAAAAkHAAAACQgAAAAFBgAAABNDbGVhckNhbnZhc1N0cm9rZVYxAwAAAAlUaW1lU3RhbXARRHJhd2luZ0F0dHJpYnV0ZXMMU3R5bHVzUG9pbnRzAAQEEBNEcmF3aW5nQXR0cmlidXRlc1YxAgAAAB5TdHlsdXNQb2ludFdpdGhUaW1lU3RhbXBMaXN0VjECAAAAAgAAAIymAAAAAAAACgkJAAAADAoAAABTUHJlc2VudGF0aW9uQ29yZSwgVmVyc2lvbj00LjAuMC4wLCBDdWx0dXJlPW5ldXRyYWwsIFB1YmxpY0tleVRva2VuPTMxYmYzODU2YWQzNjRlMzUFBwAAABNEcmF3aW5nQXR0cmlidXRlc1YxCgAAAAdfY29sb3JBB19jb2xvclIHX2NvbG9yRwdfY29sb3JCCkZpdFRvQ3VydmUGSGVpZ2h0Dklnbm9yZVByZXNzdXJlDUlzSGlnaGxpZ2h0ZXIJU3R5bHVzVGlwBVdpZHRoAAAAAAAAAAAEAAICAgIBBgEBHFN5c3RlbS5XaW5kb3dzLkluay5TdHlsdXNUaXAKAAAABgIAAAD//8AAAAAAAAAAACJAAAAF9f///xxTeXN0ZW0uV2luZG93cy5JbmsuU3R5bHVzVGlwAQAAAAd2YWx1ZV9fAAgKAAAAAQAAAAAAAAAAACJABQgAAAAeU3R5bHVzUG9pbnRXaXRoVGltZVN0YW1wTGlzdFYxAwAAAA1MaXN0YDErX2l0ZW1zDExpc3RgMStfc2l6ZQ9MaXN0YDErX3ZlcnNpb24EAAAoU2hhcmVkLklua2luZy5TdHlsdXNQb2ludFdpdGhUaW1lU3RhbXBbXQIAAAAICAIAAAAJDAAAAMQAAADEAAAAAQkAAAAIAAAACQ0AAAAAAAAAAAAAAAcMAAAAAAEAAAAAAQAABBpTdHlsdXNQb2ludFdpdGhUaW1lU3RhbXBWMQIAAAAJDgAAAAkPAAAACRAAAAAJEQAAAAkSAAAACRMAAAAJFAAAAAkVAAAACRYAAAAJFwAAAAkYAAAACRkAAAAJGgAAAAkbAAAACRwAAAAJHQAAAAkeAAAACR8AAAAJIAAAAAkhAAAACSIAAAAJIwAAAAkkAAAACSUAAAAJJgAAAAknAAAACSgAAAAJKQAAAAkqAAAACSsAAAAJLAAAAAktAAAACS4AAAAJLwAAAAkwAAAACTEAAAAJMgAAAAkzAAAACTQAAAAJNQAAAAk2AAAACTcAAAAJOAAAAAk5AAAACToAAAAJOw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08Bw0AAAAAAQAAAAAAAAAEGlN0eWx1c1BvaW50V2l0aFRpbWVTdGFtcFYxAgAAAAUOAAAAGlN0eWx1c1BvaW50V2l0aFRpbWVTdGFtcFYxBAAAAAFYAVkOUHJlc3N1cmVGYWN0b3IJVGltZVN0YW1wAAAAAAYGCxACAAAAsA0YqumY6z9Etedk+irhPwAAAD83PQAAAAAAAAEPAAAADgAAACDCk4Lkz+s/RLXnZPoq4T8AAAA/pD0AAAAAAAABEAAAAA4AAAAgwpOC5M/rPyjTVwljs+A/AAAAP7Q9AAAAAAAAAREAAAAOAAAAIMKTguTP6z8M8cetyzvgPwAAAD+0PQAAAAAAAAESAAAADgAAAIB2D1vfBuw/sFlQ7TmZ3j8AAAA/tD0AAAAAAAABEwAAAA4AAACAdg9b3wbsP4CVMDYLqt0/AAAAP8Q9AAAAAAAAARQAAAAOAAAAgHYPW98G7D9I0RB/3LrcPwAAAD/EPQAAAAAAAAEVAAAADgAAAPAqizPaPew/+CphbBZU2z8AAAA/0z0AAAAAAAABFgAAAA4AAADwKosz2j3sP8hmQbXnZNo/AAAAP9M9AAAAAAAAARcAAAAOAAAA8CqLM9o97D+YoiH+uHXZPwAAAD/jPQAAAAAAAAEYAAAADgAAAPAqizPaPew/QPxx6/IO2D8AAAA/4z0AAAAAAAABGQAAAA4AAADwKosz2j3sPxA4UjTEH9c/AAAAP/I9AAAAAAAAARoAAAAOAAAA8CqLM9o97D/AkaIh/rjVPwAAAD/yPQAAAAAAAAEbAAAADgAAAPAqizPaPew/cOvyDjhS1D8AAAA/Aj4AAAAAAAABHAAAAA4AAADwKosz2j3sPwhjs6Dac9I/AAAAPwI+AAAAAAAAAR0AAAAOAAAA8CqLM9o97D+4vAOOFA3RPwAAAD8SPgAAAAAAAAEeAAAADgAAAPAqizPaPew/iPjj1uUd0D8AAAA/Ej4AAAAAAAABHwAAAA4AAADwKosz2j3sP3CkaIg/bs0/AAAAPyE+AAAAAAAAASAAAAAOAAAAgHYPW98G7D/gVwljs6DKPwAAAD8hPgAAAAAAAAEhAAAADgAAACDCk4Lkz+s/YM/J9FXCyD8AAAA/MT4AAAAAAAABIgAAAA4AAACwDRiq6ZjrPwBHiob448Y/AAAAP0E+AAAAAAAAASMAAAAOAAAAUFmc0e5h6z+gvkoYmwXFPwAAAD9BPgAAAAAAAAEkAAAADgAAAPCkIPnzKus/MDYLqj0nwz8AAAA/QT4AAAAAAAABJQAAAA4AAAAgPClI/rzqP8CtyzvgSME/AAAAP1A+AAAAAAAAASYAAAAOAAAAUNMxlwhP6j+Q6auEsVnAPwAAAD9gPgAAAAAAAAEnAAAADgAAAIBqOuYS4ek/YMLYLKj2vD8AAAA/YD4AAAAAAAABKAAAAA4AAAAgtr4NGKrpPwA6mb5KGLs/AAAAP28+AAAAAAAAASkAAAAOAAAA4JhLhCcF6T+AsVlQ7Tm5PwAAAD9vPgAAAAAAAAEqAAAADgAAACAwVNMxl+g/wKDaczJ9tT8AAAA/fz4AAAAAAAABKwAAAA4AAADgEuFJQfLnP8Cg2nMyfbU/AAAAP38+AAAAAAAAASwAAAAOAAAAEKrpmEuE5z9AGJsF1Z6zPwAAAD+PPgAAAAAAAAEtAAAADgAAAHDY+jZgqOY/4I9bl3fAsT8AAAA/jz4AAAAAAAABLgAAAA4AAABwUpD8eZXlPwAPOFI0xK8/AAAAP54+AAAAAAAAAS8AAAAOAAAAcMwlwpOC5D8A/rh1eQesPwAAAD+ePgAAAAAAAAEwAAAADgAAAHBGu4etb+M/AP64dXkHrD8AAAA/rj4AAAAAAAABMQAAAA4AAADQdMwlwpPiP0DtOZm+Sqg/AAAAP64+AAAAAAAAATIAAAAOAAAAMKPdw9a34T+A3Lq8A46kPwAAAD++PgAAAAAAAAEzAAAADgAAADAdc4nwpOA/gNy6vAOOpD8AAAA/vj4AAAAAAAABNAAAAA4AAAAglwhPCpLfP8DLO+BI0aA/AAAAP80+AAAAAAAAATUAAAAOAAAAAPQqizPa3T/AyzvgSNGgPwAAAD/NPgAAAAAAAAE2AAAADgAAAMBQTcdcItw/wMs74EjRoD8AAAA/3T4AAAAAAAABNwAAAA4AAABgFme0e9jaP8DLO+BI0aA/AAAAP90+AAAAAAAAATgAAAAOAAAA4NuAoZqO2T/AyzvgSNGgPwAAAD/sPgAAAAAAAAE5AAAADgAAAIChmo65RNg/wMs74EjRoD8AAAA/7D4AAAAAAAABOgAAAA4AAAAAZ7R72PrWP8DLO+BI0aA/AAAAP/w+AAAAAAAAATsAAAAOAAAAoCzOaPew1T+A3Lq8A46kPwAAAD/8PgAAAAAAAAE8AAAADgAAAODD1rcBQ9U/QO05mb5KqD8AAAA/DD8AAAAAAAABPQAAAA4AAABA8udVFmfUP0DtOZm+Sqg/AAAAPww/AAAAAAAAAT4AAAAOAAAAoCD58yqL0z9A7TmZvkqoPwAAAD8bPwAAAAAAAAE/AAAADgAAAABPCpI/r9I/AA84UjTErz8AAAA/Gz8AAAAAAAABQAAAAA4AAABgfRswVNPRPwAPOFI0xK8/AAAAPys/AAAAAAAAAUEAAAAOAAAAAEM1HXOJ0D/gj1uXd8CxPwAAAD8rPwAAAAAAAAFCAAAADgAAAMDijHYPW88/QBibBdWesz8AAAA/Oz8AAAAAAAABQwAAAA4AAABgnNHuYevLP8Cg2nMyfbU/AAAAPzs/AAAAAAAAAUQAAAAOAAAAIPnzKoszyj8gKRrij1u3PwAAAD87PwAAAAAAAAFFAAAADgAAAGCEJwXJn8c/gLFZUO05uT8AAAA/Oz8AAAAAAAABRgAAAA4AAAAA4UlB8ufFPwA6mb5KGLs/AAAAP0s/AAAAAAAAAUcAAAAOAAAAwD1sfRswxD9gwtgsqPa8PwAAAD9LPwAAAAAAAAFIAAAADgAAACBsfRswVMM/kOmrhLFZwD8AAAA/Wj8AAAAAAAABSQAAAA4AAACAmo65RHjCP8CtyzvgSME/AAAAP1o/AAAAAAAAAUoAAAAOAAAAYPew9W3AwD/wcevyDjjCPwAAAD9qPwAAAAAAAAFLAAAADgAAAIBLhCcFyb8/cPoqYWwWxD8AAAA/ej8AAAAAAAABTAAAAA4AAABAqKZjLhG+P6C+ShibBcU/AAAAP3o/AAAAAAAAAU0AAAAOAAAAAAXJn1dZvD/QgmrPyfTFPwAAAD96PwAAAAAAAAFOAAAADgAAAABi69uAobo/AEeKhvjjxj8AAAA/iT8AAAAAAAABTwAAAA4AAADAvg0Yqum4P2DPyfRVwsg/AAAAP4k/AAAAAAAAAVAAAAAOAAAAgBswVNMxtz+gk+mrhLHJPwAAAD+ZPwAAAAAAAAFRAAAADgAAAIAbMFTTMbc/4FcJY7Ogyj8AAAA/qT8AAAAAAAABUgAAAA4AAABAeFKQ/Hm1PxAcKRrij8s/AAAAP6k/AAAAAAAAAVMAAAAOAAAAQHhSkPx5tT9A4EjREH/MPwAAAD+4PwAAAAAAAAFUAAAADgAAAADVdMwlwrM/cKRoiD9uzT8AAAA/yD8AAAAAAAABVQAAAA4AAAAAMpcITwqyP9AsqPacTM8/AAAAP8g/AAAAAAAAAVYAAAAOAAAAgI65RHhSsD+I+OPW5R3QPwAAAD/XPwAAAAAAAAFXAAAADgAAAICOuUR4UrA/oNpzMn2V0D8AAAA/1z8AAAAAAAABWAAAAA4AAACA1rcBQzWtP7i8A44UDdE/AAAAP9c/AAAAAAAAAVkAAAAOAAAAgNa3AUM1rT/wgCNFQ/zRPwAAAD/nPwAAAAAAAAFaAAAADgAAAACQ/HmVxak/KEVD/HHr0j8AAAA/5z8AAAAAAAABWwAAAA4AAAAAkPx5lcWpP0An01cJY9M/AAAAP/c/AAAAAAAAAVwAAAAOAAAAgElB8udVpj9YCWOzoNrTPwAAAD/3PwAAAAAAAAFdAAAADgAAAIBJQfLnVaY/iM2Cas/J1D8AAAA/BkAAAAAAAAABXgAAAA4AAACASUHy51WmP6ivEsZmQdU/AAAAPxZAAAAAAAAAAV8AAAAOAAAAgElB8udVpj/AkaIh/rjVPwAAAD8WQAAAAAAAAAFgAAAADgAAAIBJQfLnVaY/4HMyfZUw1j8AAAA/JkAAAAAAAAABYQAAAA4AAACASUHy51WmP/hVwtgsqNY/AAAAPzVAAAAAAAAAAWIAAAAOAAAAgElB8udVpj8QOFI0xB/XPwAAAD81QAAAAAAAAAFjAAAADgAAAAADhmo65qI/QPxx6/IO2D8AAAA/RUAAAAAAAAABZAAAAA4AAAAAA4ZqOuaiP3DAkaIh/tg/AAAAP0VAAAAAAAAAAWUAAAAOAAAAAAOGajrmoj+whLFZUO3ZPwAAAD9UQAAAAAAAAAFmAAAADgAAAAADhmo65qI/+CphbBZU2z8AAAA/VEAAAAAAAAABZwAAAA4AAAAAeZXFGe2ePxAN8cety9s/AAAAP2RAAAAAAAAAAWgAAAAOAAAAAHmVxRntnj9gs6DaczLdPwAAAD9kQAAAAAAAAAFpAAAADgAAAAB5lcUZ7Z4/mHfAkaIh3j8AAAA/dEAAAAAAAAABagAAAA4AAAAAeZXFGe2eP8g74EjREN8/AAAAP3RAAAAAAAAAAWsAAAAOAAAAAHmVxRntnj8AAAAAAADgPwAAAD+DQAAAAAAAAAFsAAAADgAAAAB5lcUZ7Z4/GOKPW5d34D8AAAA/g0AAAAAAAAABbQAAAA4AAAAAeZXFGe2ePyjTVwljs+A/AAAAP5NAAAAAAAAAAW4AAAAOAAAAAHmVxRntnj80xB+3Lu/gPwAAAD+TQAAAAAAAAAFvAAAADgAAAAB5lcUZ7Z4/UKavEsZm4T8AAAA/o0AAAAAAAAABcAAAAA4AAAAAeZXFGe2eP3R5BxwpGuI/AAAAP6NAAAAAAAAAAXEAAAAOAAAAAHmVxRntnj+Aas/J9FXiPwAAAD+yQAAAAAAAAAFyAAAADgAAAAB5lcUZ7Z4/rD0n01cJ4z8AAAA/skAAAAAAAAABcwAAAA4AAAAAA4ZqOuaiP8Qfty7vgOM/AAAAP8JAAAAAAAAAAXQAAAAOAAAAgElB8udVpj/cAUeKhvjjPwAAAD/CQAAAAAAAAAF1AAAADgAAAIDWtwFDNa0/+OPW5R1w5D8AAAA/0UAAAAAAAAABdgAAAA4AAACAjrlEeFKwPyC3Lu+AI+U/AAAAP9FAAAAAAAAAAXcAAAAOAAAAADKXCE8Ksj9Iiob449blPwAAAD/hQAAAAAAAAAF4AAAADgAAAADVdMwlwrM/bF3eAUeK5j8AAAA/4UAAAAAAAAABeQAAAA4AAADAvg0Yqum4P5QwNguqPec/AAAAP/FAAAAAAAAAAXoAAAAOAAAAwL4NGKrpuD/I9FXC2CzoPwAAAD/xQAAAAAAAAAF7AAAADgAAAAAFyZ9XWbw/9Metyzvg6D8AAAA/AEEAAAAAAAABfAAAAA4AAABAqKZjLhG+PwyqPSfTV+k/AAAAPwBBAAAAAAAAAX0AAAAOAAAAgEuEJwXJvz8wfZUwNgvqPwAAAD8QQQAAAAAAAAF+AAAADgAAAGD3sPVtwMA/XFDtOZm+6j8AAAA/EEEAAAAAAAABfwAAAA4AAAAAyZ9XWZzBP3QyfZUwNus/AAAAPx9BAAAAAAAAAYAAAAAOAAAAgJqOuUR4wj+MFA3xx63rPwAAAD8fQQAAAAAAAAGBAAAADgAAAMA9bH0bMMQ/qPacTF8l7D8AAAA/LkEAAAAAAAABggAAAA4AAAAA4UlB8ufFP8DYLKj2nOw/AAAAPy5BAAAAAAAAAYMAAAAOAAAAYIQnBcmfxz/curwDjhTtPwAAAD8+QQAAAAAAAAGEAAAADgAAAIAnBcmfV8k/6KuEsVlQ7T8AAAA/PkEAAAAAAAABhQAAAA4AAAAg+fMqizPKPwSOFA3xx+0/AAAAP01BAAAAAAAAAYYAAAAOAAAAYJzR7mHryz8Qf9y6vAPuPwAAAD9NQQAAAAAAAAGHAAAADgAAAIA/r7I4o80/HHCkaIg/7j8AAAA/XUEAAAAAAAABiAAAAA4AAAAgEZ4UJH/OPyhhbBZUe+4/AAAAP11BAAAAAAAAAYkAAAAOAAAAwOKMdg9bzz84UjTEH7fuPwAAAD9tQQAAAAAAAAGKAAAADgAAAMCrLM5o99A/OFI0xB+37j8AAAA/fEEAAAAAAAABiwAAAA4AAABgfRswVNPRP0hD/HHr8u4/AAAAP3xBAAAAAAAAAYwAAAAOAAAAAE8Kkj+v0j9IQ/xx6/LuPwAAAD98QQAAAAAAAAGNAAAADgAAAKAg+fMqi9M/SEP8cevy7j8AAAA/jEEAAAAAAAABjgAAAA4AAAAAW98GDNXUP0hD/HHr8u4/AAAAP4xBAAAAAAAAAY8AAAAOAAAAoCzOaPew1T9IQ/xx6/LuPwAAAD+cQQAAAAAAAAGQAAAADgAAAED+vMrijNY/SEP8cevy7j8AAAA/nEEAAAAAAAABkQAAAA4AAADgz6sszmjXP0hD/HHr8u4/AAAAP6tBAAAAAAAAAZIAAAAOAAAAgKGajrlE2D9IQ/xx6/LuPwAAAD+rQQAAAAAAAAGTAAAADgAAAABzifCkINk/SEP8cevy7j8AAAA/u0EAAAAAAAABlAAAAA4AAACArW8DhmraPzhSNMQft+4/AAAAP8pBAAAAAAAAAZUAAAAOAAAAIH9eZXFG2z8oYWwWVHvuPwAAAD/KQQAAAAAAAAGWAAAADgAAAIC5RHhSkNw/KGFsFlR77j8AAAA/ykEAAAAAAAABlwAAAA4AAAAA9CqLM9rdPxxwpGiIP+4/AAAAP9pBAAAAAAAAAZgAAAAOAAAAIJcITwqS3z8Qf9y6vAPuPwAAAD/aQQAAAAAAAAGZAAAADgAAADAdc4nwpOA/EH/curwD7j8AAAA/6kEAAAAAAAABmgAAAA4AAABwOuYS4UnhPwSOFA3xx+0/AAAAP/lBAAAAAAAAAZsAAAAOAAAAoFdZnNHu4T/4nExfJYztPwAAAD/5QQAAAAAAAAGcAAAADgAAADApSP68yuI/+JxMXyWM7T8AAAA/+UEAAAAAAAABnQAAAA4AAAAAkj+vsjjjP/icTF8ljO0/AAAAPwlCAAAAAAAAAZ4AAAAOAAAA0Po2YKim4z/4nExfJYztPwAAAD8JQgAAAAAAAAGfAAAADgAAAAAYqumYS+Q/3Lq8A44U7T8AAAA/GUIAAAAAAAABoAAAAA4AAADQgKGajrnkP9y6vAOOFO0/AAAAPyhCAAAAAAAAAaEAAAAOAAAAcFKQ/HmV5T/A2Cyo9pzsPwAAAD8oQgAAAAAAAAGiAAAADgAAAEC7h61vA+Y/tOdk+iph7D8AAAA/KEIAAAAAAAABowAAAA4AAABw2Po2YKjmP5wF1Z6T6es/AAAAPzhCAAAAAAAAAaQAAAAOAAAAsPVtwFBN5z+AI0VD/HHrPwAAAD9HQgAAAAAAAAGlAAAADgAAAOAS4UlB8uc/aEG152T66j8AAAA/R0IAAAAAAAABpgAAAA4AAACA5M+rLM7oPzxuXd4BR+o/AAAAP1dCAAAAAAAAAacAAAAOAAAAsAFDNR1z6T8Mqj0n01fpPwAAAD9XQgAAAAAAAAGoAAAADgAAAPAetr4NGOo/9Metyzvg6D8AAAA/Z0IAAAAAAAABqQAAAA4AAACwh61vA4bqP8j0VcLYLOg/AAAAP2dCAAAAAAAAAaoAAAAOAAAAgPCkIPnz6j+wEsZmQbXnPwAAAD92QgAAAAAAAAGrAAAADgAAAPCkIPnzKus/lDA2C6o95z8AAAA/dkIAAAAAAAABrAAAAA4AAACwDRiq6ZjrP4g/bl3eAec/AAAAP4ZCAAAAAAAAAa0AAAAOAAAAIMKTguTP6z98TqavEsbmPwAAAD+GQgAAAAAAAAGuAAAADgAAACDCk4Lkz+s/bF3eAUeK5j8AAAA/lkIAAAAAAAABrwAAAA4AAACAdg9b3wbsP2BsFlR7TuY/AAAAP5ZCAAAAAAAAAbAAAAAOAAAA8CqLM9o97D9Ue06mrxLmPwAAAD+lQgAAAAAAAAGxAAAADgAAAPAqizPaPew/SIqG+OPW5T8AAAA/pUIAAAAAAAABsgAAAA4AAABg3wYM1XTsPziZvkoYm+U/AAAAP7VCAAAAAAAAAbMAAAAOAAAAIEj+vMri7D8sqPacTF/lPwAAAD+1QgAAAAAAAAG0AAAADgAAACBI/rzK4uw/CNWek+mr5D8AAAA/xEIAAAAAAAABtQAAAA4AAACQ/HmVxRntP/jj1uUdcOQ/AAAAP8RCAAAAAAAAAbYAAAAOAAAAYGVxRruH7T/EH7cu74DjPwAAAD/UQgAAAAAAAAG3AAAADgAAAMAZ7R62vu0/jFuXd8CR4j8AAAA/1EIAAAAAAAABuAAAAA4AAACQguTPqyzuP1CmrxLGZuE/AAAAP+RCAAAAAAAAAbkAAAAOAAAAkILkz6ss7j8Y4o9bl3fgPwAAAD/kQgAAAAAAAAG6AAAADgAAAGDr24Chmu4/6B1wpGiI3z8AAAA/80IAAAAAAAABuwAAAA4AAABg69uAoZruP4CVMDYLqt0/AAAAP/NCAAAAAAAAAbwAAAAOAAAAwJ9XWZzR7j9I0RB/3LrcPwAAAD8DQwAAAAAAAAG9AAAADgAAAMCfV1mc0e4/EA3xx63L2z8AAAA/A0MAAAAAAAABvgAAAA4AAADAn1dZnNHuP/gqYWwWVNs/AAAAPxNDAAAAAAAAAb8AAAAOAAAAwJ9XWZzR7j/gSNEQf9zaPwAAAD8iQwAAAAAAAAHAAAAADgAAACBU0zGXCO8/4EjREH/c2j8AAAA/QkMAAAAAAAABwQAAAA4AAAAgVNMxlwjvP8hmQbXnZNo/AAAAP1FDAAAAAAAAAcIAAAAOAAAAIFTTMZcI7z+whLFZUO3ZPwAAAD9hQwAAAAAAAAHDAAAADgAAACBU0zGXCO8/mKIh/rh12T8AAAA/YUMAAAAAAAABxAAAAA4AAAAgVNMxlwjvP1jeAUeKhtg/AAAAP3FDAAAAAAAAAcUAAAAOAAAAIFTTMZcI7z8QOFI0xB/XPwAAAD9xQwAAAAAAAAHGAAAADgAAACBU0zGXCO8/wJGiIf641T8AAAA/gEMAAAAAAAABxwAAAA4AAAAgVNMxlwjvP1gJY7Og2tM/AAAAP4BDAAAAAAAAAcgAAAAOAAAAwJ9XWZzR7j/wgCNFQ/zRPwAAAD+QQwAAAAAAAAHJAAAADgAAAGDr24Chmu4/iPjj1uUd0D8AAAA/kEMAAAAAAAABygAAAA4AAACQguTPqyzuP3CkaIg/bs0/AAAAP6BDAAAAAAAAAcsAAAAOAAAAwBntHra+7T/gVwljs6DKPwAAAD+gQwAAAAAAAAHMAAAADgAAAGBlcUa7h+0/YM/J9FXCyD8AAAA/r0MAAAAAAAABzQAAAA4AAADwsPVtwFDtPwBHiob448Y/AAAAP69DAAAAAAAAAc4AAAAOAAAA8LD1bcBQ7T/QgmrPyfTFPwAAAD+/QwAAAAAAAAHPAAAADgAAAJD8eZXFGe0/0IJqz8n0xT8AAAA/HUQAAAAAAAAB0AAAAA4AAAAgSP68yuLsP3D6KmFsFsQ/AAAAPx1EAAAAAAAAAdEAAAAOAAAAwJOC5M+r7D9w+iphbBbEPwAAAD88RAAAAAAAAAs=</ink>
</athena>
</file>

<file path=customXml/item13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AAAAAQAAAAHBAAAAAABAAAABAAAAAQWU3Ryb2tlV2l0aFRpbWVTdGFtcHNWMQIAAAAJBQAAAAkGAAAACQcAAAAJCAAAAAUFAAAAFlN0cm9rZVdpdGhUaW1lU3RhbXBzVjECAAAAEURyYXdpbmdBdHRyaWJ1dGVzDFN0eWx1c1BvaW50cwQEE0RyYXdpbmdBdHRyaWJ1dGVzVjECAAAAHlN0eWx1c1BvaW50V2l0aFRpbWVTdGFtcExpc3RWMQIAAAACAAAACQkAAAAJCgAAAAEGAAAABQAAAAkLAAAACQwAAAABBwAAAAUAAAAJDQAAAAkOAAAABQgAAAATQ2xlYXJDYW52YXNTdHJva2VWMQMAAAAJVGltZVN0YW1wEURyYXdpbmdBdHRyaWJ1dGVzDFN0eWx1c1BvaW50cwAEBBATRHJhd2luZ0F0dHJpYnV0ZXNWMQIAAAAeU3R5bHVzUG9pbnRXaXRoVGltZVN0YW1wTGlzdFYxAgAAAAIAAAANOAAAAAAAAAoJDwAAAAwQAAAAU1ByZXNlbnRhdGlvbkNvcmUsIFZlcnNpb249NC4wLjAuMCwgQ3VsdHVyZT1uZXV0cmFsLCBQdWJsaWNLZXlUb2tlbj0zMWJmMzg1NmFkMzY0ZTM1BQkAAAATRHJhd2luZ0F0dHJpYnV0ZXNWMQoAAAAHX2NvbG9yQQdfY29sb3JSB19jb2xvckcHX2NvbG9yQgpGaXRUb0N1cnZlBkhlaWdodA5JZ25vcmVQcmVzc3VyZQ1Jc0hpZ2hsaWdodGVyCVN0eWx1c1RpcAVXaWR0aAAAAAAAAAAABAACAgICAQYBARxTeXN0ZW0uV2luZG93cy5JbmsuU3R5bHVzVGlwEAAAAAYCAAAA///AAAAAAAAAAAAiQAAABe////8cU3lzdGVtLldpbmRvd3MuSW5rLlN0eWx1c1RpcAEAAAAHdmFsdWVfXwAIEAAAAAEAAAAAAAAAAAAiQAUKAAAAHlN0eWx1c1BvaW50V2l0aFRpbWVTdGFtcExpc3RWMQMAAAANTGlzdGAxK19pdGVtcwxMaXN0YDErX3NpemUPTGlzdGAxK192ZXJzaW9uBAAAKFNoYXJlZC5JbmtpbmcuU3R5bHVzUG9pbnRXaXRoVGltZVN0YW1wW10CAAAACAgCAAAACRIAAADYAAAA2AAAAAELAAAACQAAAP//wAAAAAAAAAAAIkAAAAHt////7////wEAAAAAAAAAAAAiQAEMAAAACgAAAAkUAAAAwgAAAMIAAAABDQAAAAkAAAD//8AAAAAAAAAAACJAAAAB6////+////8BAAAAAAAAAAAAIkABDgAAAAoAAAAJFgAAADUAAAA1AAAAAQ8AAAAKAAAACRcAAAAAAAAAAAAAAAcSAAAAAAEAAAAAAQAABBpTdHlsdXNQb2ludFdpdGhUaW1lU3RhbXB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NKAcUAAAAAAEAAAAAAQAABBpTdHlsdXNQb2ludFdpdGhUaW1lU3RhbXBWMQI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DT4HFgAAAAABAAAAQAAAAAQaU3R5bHVzUG9pbnRXaXRoVGltZVN0YW1wVjECAA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0LBxcAAAAAAQAAAAAAAAAEGlN0eWx1c1BvaW50V2l0aFRpbWVTdGFtcFYxAgAAAAUYAAAAGlN0eWx1c1BvaW50V2l0aFRpbWVTdGFtcFYxBAAAAAFYAVkOUHJlc3N1cmVGYWN0b3IJVGltZVN0YW1wAAAAAAYGCxACAAAAIDXBeCv7bD/wV3FCSp7lPwAAAD8HDQAAAAAAAAEZAAAAGAAAAMAuPebvtXE/eOytDdPc5T8AAAA/ww0AAAAAAAABGgAAABgAAAAAV/Y5pCZ4P3jsrQ3T3OU/AAAAP8MNAAAAAAAAARsAAAAYAAAAEOvSY/5eez947K0N09zlPwAAAD/SDQAAAAAAAAEcAAAAGAAAAEB/r41Yl34/+IDq2Fsb5j8AAAA/0g0AAAAAAAABHQAAABgAAAC4U7RwBoSCP/iA6thbG+Y/AAAAP+INAAAAAAAAAR4AAAAYAAAA2OeQmmC8hT/4gOrYWxvmPwAAAD/iDQAAAAAAAAEfAAAAGAAAAPh7bcS69Ig/gBUnpORZ5j8AAAA/8g0AAAAAAAABIAAAABgAAAAwWjgDQsmNP4AVJ6TkWeY/AAAAP/INAAAAAAAAASEAAAAYAAAARAtnQCi5kz+AFSek5FnmPwAAAD8BDgAAAAAAAAEiAAAAGAAAAIQzIJTcKZo/gBUnpORZ5j8AAAA/AQ4AAAAAAAABIwAAABgAAADkrexzSE2gP4AVJ6TkWeY/AAAAPxEOAAAAAAAAASQAAAAYAAAACmdAKLlTpD+AFSek5FnmPwAAAD8RDgAAAAAAAAElAAAAGAAAALCNWJce86c/gBUnpORZ5j8AAAA/IA4AAAAAAAABJgAAABgAAABUtHAGhJKrP4AVJ6TkWeY/AAAAPyAOAAAAAAAAAScAAAAYAAAA8LUR69Jjrj+AFSek5FnmPwAAAD8wDgAAAAAAAAEoAAAAGAAAAISSO0ULZ7A/gBUnpORZ5j8AAAA/MA4AAAAAAAABKQAAABgAAAAQSu4ULZyxP/iA6thbG+Y/AAAAP0AOAAAAAAAAASoAAAAYAAAAWjgDQsmdsj/4gOrYWxvmPwAAAD9ADgAAAAAAAAErAAAAGAAAACKU3ClaOLM/+IDq2Fsb5j8AAAA/Tw4AAAAAAAABLAAAABgAAACkJhhvZZ+zP/iA6thbG+Y/AAAAP08OAAAAAAAAAS0AAAAYAAAAKrlTtHAGtD/4gOrYWxvmPwAAAD9fDgAAAAAAAAEuAAAAGAAAAKxLj/l7bbQ/+IDq2Fsb5j8AAAA/Xw4AAAAAAAABLwAAABgAAAAw3so+h9S0P/iA6thbG+Y/AAAAP28OAAAAAAAAATAAAAAYAAAAtHAGhJI7tT/4gOrYWxvmPwAAAD9vDgAAAAAAAAExAAAAGAAAAHzM32sj1rU/+IDq2Fsb5j8AAAA/fg4AAAAAAAABMgAAABgAAACE8Vb2OaS2P/iA6thbG+Y/AAAAP34OAAAAAAAAATMAAAAYAAAASE0w3so+tz/4gOrYWxvmPwAAAD+ODgAAAAAAAAE0AAAAGAAAAFByp2jhDLg/+IDq2Fsb5j8AAAA/nQ4AAAAAAAABNQAAABgAAABYlx7z99q4P/iA6thbG+Y/AAAAP50OAAAAAAAAATYAAAAYAAAAYLyVfQ6puT/4gOrYWxvmPwAAAD+tDgAAAAAAAAE3AAAAGAAAAOxzSE0w3ro/eOytDdPc5T8AAAA/rQ4AAAAAAAABOAAAABgAAAD0mL/XRqy7P/BXcUJKnuU/AAAAP70OAAAAAAAAATkAAAAYAAAAglByp2jhvD/wV3FCSp7lPwAAAD+9DgAAAAAAAAE6AAAAGAAAAMw+h9QE470/cMM0d8Ff5T8AAAA/vQ4AAAAAAAABOwAAABgAAACSmmC8lX2+P3DDNHfBX+U/AAAAP8wOAAAAAAAAATwAAAAYAAAAVvY5pCYYvz9wwzR3wV/lPwAAAD/cDgAAAAAAAAE9AAAAGAAAAB5SE4y3sr8/cMM0d8Ff5T8AAAA/3A4AAAAAAAABPgAAABgAAABQcqdo4QzAP3DDNHfBX+U/AAAAP+wOAAAAAAAAAT8AAAAYAAAAkztFC2dAwD9wwzR3wV/lPwAAAD/sDgAAAAAAAAFAAAAAGAAAANQE463sc8A/cMM0d8Ff5T8AAAA/+w4AAAAAAAABQQAAABgAAAAXzoBQcqfAP3DDNHfBX+U/AAAAP/sOAAAAAAAAAUIAAAAYAAAA+XttxLr0wD9wwzR3wV/lPwAAAD8LDwAAAAAAAAFDAAAAGAAAAJtgvJV9DsE/cMM0d8Ff5T8AAAA/Cw8AAAAAAAABRAAAABgAAAB9DqkJxlvBP3DDNHfBX+U/AAAAPxoPAAAAAAAAAUUAAAAYAAAAYLyVfQ6pwT9wwzR3wV/lPwAAAD8aDwAAAAAAAAFGAAAAGAAAAKKFMyCU3ME/cMM0d8Ff5T8AAAA/Kg8AAAAAAAABRwAAABgAAACFMyCU3CnCP3DDNHfBX+U/AAAAPyoPAAAAAAAAAUgAAAAYAAAAaeEMCCV3wj9wwzR3wV/lPwAAAD86DwAAAAAAAAFJAAAAGAAAAO1zSE0w3sI/cMM0d8Ff5T8AAAA/Og8AAAAAAAABSgAAABgAAADPITXBeCvDP3DDNHfBX+U/AAAAP0kPAAAAAAAAAUsAAAAYAAAAss8hNcF4wz9wwzR3wV/lPwAAAD9JDwAAAAAAAAFMAAAAGAAAAPWYv9dGrMM/cMM0d8Ff5T8AAAA/WQ8AAAAAAAABTQAAABgAAADXRqxLj/nDP3DDNHfBX+U/AAAAP1kPAAAAAAAAAU4AAAAYAAAAu/SYv9dGxD9wwzR3wV/lPwAAAD9pDwAAAAAAAAFPAAAAGAAAAD+H1ATjrcQ/cMM0d8Ff5T8AAAA/aQ8AAAAAAAABUAAAABgAAACAUHKnaOHEP3DDNHfBX+U/AAAAP3gPAAAAAAAAAVEAAAAYAAAAwxkQSu4UxT9wwzR3wV/lPwAAAD94DwAAAAAAAAFSAAAAGAAAAATjrexzSMU/cMM0d8Ff5T8AAAA/iA8AAAAAAAABUwAAABgAAABHrEuP+XvFP3DDNHfBX+U/AAAAP4gPAAAAAAAAAVQAAAAYAAAAiHXpMX+vxT9wwzR3wV/lPwAAAD+XDwAAAAAAAAFVAAAAGAAAAMs+h9QE48U/cMM0d8Ff5T8AAAA/lw8AAAAAAAABVgAAABgAAACu7HNITTDGP3DDNHfBX+U/AAAAP6cPAAAAAAAAAVcAAAAYAAAAkJpgvJV9xj9wwzR3wV/lPwAAAD+nDwAAAAAAAAFYAAAAGAAAAHRITTDeysY/cMM0d8Ff5T8AAAA/tw8AAAAAAAABWQAAABgAAABW9jmkJhjHP3DDNHfBX+U/AAAAP7cPAAAAAAAAAVoAAAAYAAAA2oh16TF/xz9wwzR3wV/lPwAAAD/GDwAAAAAAAAFbAAAAGAAAAL42Yl16zMc/cMM0d8Ff5T8AAAA/xg8AAAAAAAABXAAAABgAAABCyZ2ihTPIP3DDNHfBX+U/AAAAP9YPAAAAAAAAAV0AAAAYAAAAxlvZ55CayD9wwzR3wV/lPwAAAD/WDwAAAAAAAAFeAAAAGAAAAEruFC2cAck/cMM0d8Ff5T8AAAA/5g8AAAAAAAABXwAAABgAAADOgFByp2jJP3DDNHfBX+U/AAAAP+YPAAAAAAAAAWAAAAAYAAAAsi495u+1yT9wwzR3wV/lPwAAAD/1DwAAAAAAAAFhAAAAGAAAADTBeCv7HMo/cMM0d8Ff5T8AAAA/BRAAAAAAAAABYgAAABgAAAC6U7RwBoTKP/BXcUJKnuU/AAAAPwUQAAAAAAAAAWMAAAAYAAAAPObvtRHryj947K0N09zlPwAAAD8FEAAAAAAAAAFkAAAAGAAAAMJ4K/scUss/eOytDdPc5T8AAAA/FBAAAAAAAAABZQAAABgAAABEC2dAKLnLP/iA6thbG+Y/AAAAPxQQAAAAAAAAAWYAAAAYAAAAaoLxVvY5zD/4gOrYWxvmPwAAAD8kEAAAAAAAAAFnAAAAGAAAANDCGRBK7sw/gBUnpORZ5j8AAAA/JBAAAAAAAAABaAAAABgAAACWHvP32ojNP4AVJ6TkWeY/AAAAPzQQAAAAAAAAAWkAAAAYAAAA/l4bsS49zj+AFSek5FnmPwAAAD80EAAAAAAAAAFqAAAAGAAAACLWpcf8vc4/gBUnpORZ5j8AAAA/QxAAAAAAAAABawAAABgAAABITTDeyj7PP4AVJ6TkWeY/AAAAP0MQAAAAAAAAAWwAAAAYAAAAbsS69Ji/zz8IqmNvbZjmPwAAAD9TEAAAAAAAAAFtAAAAGAAAAHkr+xxSE9A/CKpjb22Y5j8AAAA/UxAAAAAAAAABbgAAABgAAABqgvFW9jnQPwiqY29tmOY/AAAAP2MQAAAAAAAAAW8AAAAYAAAAC2dAKLlT0D+QPqA69tbmPwAAAD9yEAAAAAAAAAFwAAAAGAAAAP29NmJdetA/kD6gOvbW5j8AAAA/chAAAAAAAAABcQAAABgAAACdooUzIJTQPxjT3AV/Fec/AAAAP3IQAAAAAAAAAXIAAAAYAAAAPofUBOOt0D+YZxnRB1TnPwAAAD+CEAAAAAAAAAFzAAAAGAAAAJD5e23EutA/mGcZ0QdU5z8AAAA/kRAAAAAAAAABdAAAABgAAADgayPWpcfQPyD8VZyQkuc/AAAAP5EQAAAAAAAAAXUAAAAYAAAAgVByp2jh0D8g/FWckJLnPwAAAD+hEAAAAAAAAAF2AAAAGAAAACE1wXgr+9A/IPxVnJCS5z8AAAA/oRAAAAAAAAABdwAAABgAAAByp2jhDAjRP6CQkmcZ0ec/AAAAP7EQAAAAAAAAAXgAAAAYAAAAtHAGhJI70T+gkJJnGdHnPwAAAD+xEAAAAAAAAAF5AAAAGAAAAFVVVVVVVdE/oJCSZxnR5z8AAAA/wBAAAAAAAAABegAAABgAAABGrEuP+XvRP6CQkmcZ0ec/AAAAP8AQAAAAAAAAAXsAAAAYAAAA6JCaYLyV0T+gkJJnGdHnPwAAAD/QEAAAAAAAAAF8AAAAGAAAAIl16TF/r9E/oJCSZxnR5z8AAAA/0BAAAAAAAAABfQAAABgAAAAqWjgDQsnRP6CQkmcZ0ec/AAAAP+AQAAAAAAAAAX4AAAAYAAAAeszfayPW0T+gkJJnGdHnPwAAAD/gEAAAAAAAAAF/AAAAGAAAABuxLj3m79E/oJCSZxnR5z8AAAA/7xAAAAAAAAABgAAAABgAAABrI9alx/zRP6CQkmcZ0ec/AAAAP+8QAAAAAAAAAYEAAAAYAAAAvZV9DqkJ0j+gkJJnGdHnPwAAAD//EAAAAAAAAAGCAAAAGAAAAA0IJXeKFtI/oJCSZxnR5z8AAAA//xAAAAAAAAABgwAAABgAAACu7HNITTDSP6CQkmcZ0ec/AAAAPw4RAAAAAAAAAYQAAAAYAAAA/l4bsS490j+gkJJnGdHnPwAAAD8OEQAAAAAAAAGFAAAAGAAAAJ9DaoLxVtI/oJCSZxnR5z8AAAA/HhEAAAAAAAABhgAAABgAAACRmmC8lX3SP6CQkmcZ0ec/AAAAPx4RAAAAAAAAAYcAAAAYAAAAgvFW9jmk0j+gkJJnGdHnPwAAAD8uEQAAAAAAAAGIAAAAGAAAAMS69Ji/19I/KCXPMqIP6D8AAAA/LhEAAAAAAAABiQAAABgAAAAGhJI7RQvTPyglzzKiD+g/AAAAPz0RAAAAAAAAAYoAAAAYAAAA6jF/r41Y0z+ouQv+Kk7oPwAAAD89EQAAAAAAAAGLAAAAGAAAABxSE4y3stM/sOKElDzL6D8AAAA/TREAAAAAAAABjAAAABgAAABQcqdo4QzUPzh3wV/FCek/AAAAP00RAAAAAAAAAY0AAAAYAAAA1ATjrexz1D+4C/4qTkjpPwAAAD9dEQAAAAAAAAGOAAAAGAAAAFiXHvP32tQ/QKA69taG6T8AAAA/XREAAAAAAAABjwAAABgAAAA8RQtnQCjVP8A0d8Ffxek/AAAAP2wRAAAAAAAAAZAAAAAYAAAAb2WfQ2qC1T/YXfBXcULqPwAAAD9sEQAAAAAAAAGRAAAAGAAAAAGh5E7RwtU/2F3wV3FC6j8AAAA/fBEAAAAAAAABkgAAABgAAABEaoLxVvbVP9hd8FdxQuo/AAAAP3wRAAAAAAAAAZMAAAAYAAAAhTMglNwp1j/YXfBXcULqPwAAAD+LEQAAAAAAAAGUAAAAGAAAAHaKFs6AUNY/2F3wV3FC6j8AAAA/ixEAAAAAAAABlQAAABgAAADI/L02Yl3WP9hd8FdxQuo/AAAAP5sRAAAAAAAAAZYAAAAYAAAAaeEMCCV31j/YXfBXcULqPwAAAD+bEQAAAAAAAAGXAAAAGAAAAAnGW9nnkNY/2F3wV3FC6j8AAAA/qxEAAAAAAAABmAAAABgAAACqqqqqqqrWP9hd8FdxQuo/AAAAP6sRAAAAAAAAAZkAAAAYAAAAS4/5e23E1j/YXfBXcULqPwAAAD+6EQAAAAAAAAGaAAAAGAAAAJwBoeRO0dY/WPIsI/qA6j8AAAA/uhEAAAAAAAABmwAAABgAAAA95u+1EevWP1jyLCP6gOo/AAAAP8oRAAAAAAAAAZwAAAAYAAAA3so+h9QE1z9Y8iwj+oDqPwAAAD/KEQAAAAAAAAGdAAAAGAAAAH+vjViXHtc/WPIsI/qA6j8AAAA/2hEAAAAAAAABngAAABgAAABxBoSSO0XXP1jyLCP6gOo/AAAAP9oRAAAAAAAAAZ8AAAAYAAAAYl16zN9r1z/ghmnugr/qPwAAAD/pEQAAAAAAAAGgAAAAGAAAAANCyZ2ihdc/4IZp7oK/6j8AAAA/6REAAAAAAAABoQAAABgAAAD1mL/XRqzXP+CGae6Cv+o/AAAAP/kRAAAAAAAAAaIAAAAYAAAA5u+1EevS1z9gG6a5C/7qPwAAAD/5EQAAAAAAAAGjAAAAGAAAANdGrEuP+dc/YBumuQv+6j8AAAA/CBIAAAAAAAABpAAAABgAAAB4K/scUhPYP+iv4oSUPOs/AAAAPxgSAAAAAAAAAaUAAAAYAAAAaoLxVvY52D/or+KElDzrPwAAAD8YEgAAAAAAAAGmAAAAGAAAAAtnQCi5U9g/aEQfUB176z8AAAA/GBIAAAAAAAABpwAAABgAAABb2eeQmmDYP2hEH1Ade+s/AAAAPygSAAAAAAAAAagAAAAYAAAA/L02Yl162D9oRB9QHXvrPwAAAD8oEgAAAAAAAAGpAAAAGAAAAJ6ihTMglNg/aEQfUB176z8AAAA/NxIAAAAAAAABqgAAABgAAAA/h9QE463YP2hEH1Ade+s/AAAAPzcSAAAAAAAAAasAAAAYAAAA4Gsj1qXH2D9oRB9QHXvrPwAAAD9HEgAAAAAAAAGsAAAAGAAAADDeyj6H1Ng/aEQfUB176z8AAAA/VxIAAAAAAAABrQAAABgAAADRwhkQSu7YP+iv4oSUPOs/AAAAP1cSAAAAAAAAAa4AAAAYAAAAcqdo4QwI2T9gG6a5C/7qPwAAAD9mEgAAAAAAAAGvAAAAGAAAAMMZEEruFNk/4IZp7oK/6j8AAAA/ZhIAAAAAAAABsAAAABgAAAC0cAaEkjvZP+CGae6Cv+o/AAAAP2YSAAAAAAAAAbEAAAAYAAAAVVVVVVVV2T/ghmnugr/qPwAAAD92EgAAAAAAAAGyAAAAGAAAAEesS4/5e9k/4IZp7oK/6j8AAAA/hRIAAAAAAAABswAAABgAAACIdekxf6/ZP+CGae6Cv+o/AAAAP4USAAAAAAAAAbQAAAAYAAAAyz6H1ATj2T/ghmnugr/qPwAAAD+VEgAAAAAAAAG1AAAAGAAAALyVfQ6pCdo/4IZp7oK/6j8AAAA/lRIAAAAAAAABtgAAABgAAABP0cIZEEraP+CGae6Cv+o/AAAAP5USAAAAAAAAAbcAAAAYAAAAkZpgvJV92j/ghmnugr/qPwAAAD+lEgAAAAAAAAG4AAAAGAAAAILxVvY5pNo/4IZp7oK/6j8AAAA/tBIAAAAAAAABuQAAABgAAAAVLZwBoeTaP+CGae6Cv+o/AAAAP7QSAAAAAAAAAboAAAAYAAAASE0w3so+2z/ghmnugr/qPwAAAD/EEgAAAAAAAAG7AAAAGAAAAMzfayPWpds/4IZp7oK/6j8AAAA/xBIAAAAAAAABvAAAABgAAACi5E7RwhncP+CGae6Cv+o/AAAAP9QSAAAAAAAAAb0AAAAYAAAAJneKFs6A3D/ghmnugr/qPwAAAD/UEgAAAAAAAAG+AAAAGAAAAPp7bcS69Nw/4IZp7oK/6j8AAAA/4xIAAAAAAAABvwAAABgAAAAe8/faiHXdP1jyLCP6gOo/AAAAP+MSAAAAAAAAAcAAAAAYAAAAooUzIJTc3T9Y8iwj+oDqPwAAAD/zEgAAAAAAAAHBAAAAGAAAACYYb2WfQ94/WPIsI/qA6j8AAAA/8xIAAAAAAAABwgAAABgAAAAKxlvZ55DeP1jyLCP6gOo/AAAAPwITAAAAAAAAAcMAAAAYAAAASo/5e23E3j/YXfBXcULqPwAAAD8CEwAAAAAAAAHEAAAAGAAAAN7KPofUBN8/2F3wV3FC6j8AAAA/EhMAAAAAAAABxQAAABgAAADQITXBeCvfP9hd8FdxQuo/AAAAPxITAAAAAAAAAcYAAAAYAAAAIJTcKVo43z/YXfBXcULqPwAAAD8iEwAAAAAAAAHHAAAAGAAAAMB4K/scUt8/UMmzjOgD6j8AAAA/IhMAAAAAAAAByAAAABgAAABiXXrM32vfP1DJs4zoA+o/AAAAPzETAAAAAAAAAckAAAAYAAAAss8hNcF43z9QybOM6APqPwAAAD8xEwAAAAAAAAHKAAAAGAAAAAJCyZ2ihd8/UMmzjOgD6j8AAAA/QRMAAAAAAAABywAAABgAAACkJhhvZZ/fP1DJs4zoA+o/AAAAP0ETAAAAAAAAAcwAAAAYAAAA9Ji/10as3z9QybOM6APqPwAAAD9REwAAAAAAAAHNAAAAGAAAAEQLZ0Aoud8/UMmzjOgD6j8AAAA/URMAAAAAAAABzgAAABgAAADm77UR69LfP8A0d8Ffxek/AAAAP2ATAAAAAAAAAc8AAAAYAAAAOGJdeszf3z9AoDr21obpPwAAAD9gEwAAAAAAAAHQAAAAGAAAAIjUBOOt7N8/uAv+Kk5I6T8AAAA/cBMAAAAAAAAB0QAAABgAAACU3ClaOAPgPzh3wV/FCek/AAAAP3ATAAAAAAAAAdIAAAAYAAAAvJV9DqkJ4D84d8FfxQnpPwAAAD9/EwAAAAAAAAHTAAAAGAAAAOVO0cIZEOA/sOKElDzL6D8AAAA/fxMAAAAAAAAB1AAAABgAAAANCCV3ihbgP7DihJQ8y+g/AAAAP48TAAAAAAAAAdUAAAAYAAAANcF4K/sc4D+w4oSUPMvoPwAAAD+PEwAAAAAAAAHWAAAAGAAAAF16zN9rI+A/sOKElDzL6D8AAAA/nxMAAAAAAAAB1wAAABgAAABdeszfayPgPzBOSMmzjOg/AAAAP58TAAAAAAAAAdgAAAAYAAAAhTMglNwp4D8wTkjJs4zoPwAAAD+uEwAAAAAAAAHZAAAAGAAAANalx/y9NuA/ME5IybOM6D8AAAA/rhMAAAAAAAAB2gAAABgAAAD+XhuxLj3gPzBOSMmzjOg/AAAAP74TAAAAAAAAAdsAAAAYAAAAJhhvZZ9D4D8wTkjJs4zoPwAAAD++EwAAAAAAAAHcAAAAGAAAAHiKFs6AUOA/ME5IybOM6D8AAAA/zhMAAAAAAAAB3QAAABgAAADI/L02Yl3gPzBOSMmzjOg/AAAAP84TAAAAAAAAAd4AAAAYAAAAGG9ln0Nq4D8wTkjJs4zoPwAAAD/dEwAAAAAAAAHfAAAAGAAAAGnhDAgld+A/ME5IybOM6D8AAAA/3RMAAAAAAAAB4AAAABgAAAAyf6+NWJfgPzBOSMmzjOg/AAAAP+0TAAAAAAAAAeEAAAAYAAAA0mP+Xhux4D+ouQv+Kk7oPwAAAD/tEwAAAAAAAAHiAAAAGAAAAJwBoeRO0eA/KCXPMqIP6D8AAAA//BMAAAAAAAAB4wAAABgAAABln0NqgvHgP6CQkmcZ0ec/AAAAP/wTAAAAAAAAAeQAAAAYAAAALj3m77UR4T+YZxnRB1TnPwAAAD8MFAAAAAAAAAHlAAAAGAAAACCU3ClaOOE/GNPcBX8V5z8AAAA/DBQAAAAAAAAB5gAAABgAAADpMX+vjVjhP5A+oDr21uY/AAAAPxwUAAAAAAAAAecAAAAYAAAAihbOgFBy4T8IqmNvbZjmPwAAAD8rFAAAAAAAAAHoAAAAGAAAACv7HFITjOE/CKpjb22Y5j8AAAA/KxQAAAAAAAAB6QAAABgAAADN32sj1qXhP4AVJ6TkWeY/AAAAPzsUAAAAAAAAAeoAAAAYAAAAln0OqQnG4T/4gOrYWxvmPwAAAD87FAAAAAAAAAHrAAAAGAAAAA6pCcZb2eE/+IDq2Fsb5j8AAAA/OxQAAAAAAAAB7AAAABgAAACH1ATjrezhP/iA6thbG+Y/AAAAP0sUAAAAAAAAAe0AAAAYAAAA10asS4/54T/4gOrYWxvmPwAAAD9aFAAAAAAAAAHuAAAAGAAAAP///////+E/+IDq2Fsb5j8AAAA/WhQAAAAAAAAB7wAAABgAAAD////////hP3jsrQ3T3OU/AAAAP2oUAAAAAAAAAfAAAAAYAAAAVvY5pCYY5T+Av4oTUvLsPwAAAD/fHAAAAAAAAAHxAAAAGAAAAFb2OaQmGOU/EFTH3tow7T8AAAA/3xwAAAAAAAAB8gAAABgAAAAuPebvtRHlPxBUx97aMO0/AAAAP98cAAAAAAAAAfMAAAAYAAAALj3m77UR5T+Y6AOqY2/tPwAAAD/vHAAAAAAAAAH0AAAAGAAAAC495u+1EeU/GH1Adeyt7T8AAAA/Dh0AAAAAAAAB9QAAABgAAAAuPebvtRHlP6ARfUB17O0/AAAAPw4dAAAAAAAAAfYAAAAYAAAAVvY5pCYY5T8gprkL/iruPwAAAD8eHQAAAAAAAAH3AAAAGAAAAH+vjViXHuU/qDr21oZp7j8AAAA/LR0AAAAAAAAB+AAAABgAAADQITXBeCvlPyjPMqIPqO4/AAAAPy0dAAAAAAAAAfkAAAAYAAAASE0w3so+5T8ozzKiD6juPwAAAD89HQAAAAAAAAH6AAAAGAAAAMF4K/scUuU/KM8yog+o7j8AAAA/TR0AAAAAAAAB+wAAABgAAAA6pCYYb2XlPyjPMqIPqO4/AAAAP00dAAAAAAAAAfwAAAAYAAAA2oh16TF/5T8ozzKiD6juPwAAAD9cHQAAAAAAAAH9AAAAGAAAAFS0cAaEkuU/sGNvbZjm7j8AAAA/XB0AAAAAAAAB/gAAABgAAADN32sj1qXlP7Bjb22Y5u4/AAAAP2wdAAAAAAAAAf8AAAAYAAAAlX0OqQnG5T+wY29tmObuPwAAAD9sHQAAAAAAAAEAAQAAGAAAAObvtRHr0uU/sGNvbZjm7j8AAAA/fB0AAAAAAAABAQEAABgAAABeG7EuPeblP7Bjb22Y5u4/AAAAP3wdAAAAAAAAAQIBAAAYAAAAh9QE463s5T+wY29tmObuPwAAAD+LHQAAAAAAAAEDAQAAGAAAAK+NWJce8+U/KM8yog+o7j8AAAA/ix0AAAAAAAABBAEAABgAAAAAAAAAAADmPyCmuQv+Ku4/AAAAP4sdAAAAAAAAAQUBAAAYAAAAKLlTtHAG5j+gEX1AdeztPwAAAD+bHQAAAAAAAAEGAQAAGAAAAFFyp2jhDOY/GH1Adeyt7T8AAAA/qh0AAAAAAAABBwEAABgAAACh5E7RwhnmP4C/ihNS8uw/AAAAP6odAAAAAAAAAQgBAAAYAAAAyZ2ihTMg5j94lhF9QHXsPwAAAD+6HQAAAAAAAAEJAQAAGAAAABoQSu4ULeY/8NhbG6a56z8AAAA/uh0AAAAAAAABCgEAABgAAABCyZ2ihTPmP+iv4oSUPOs/AAAAP9kdAAAAAAAAAQsBAAAYAAAAaoLxVvY55j/ghmnugr/qPwAAAD/ZHQAAAAAAAAEMAQAAGAAAAJI7RQtnQOY/2F3wV3FC6j8AAAA/6B0AAAAAAAABDQEAABgAAAC69Ji/10bmP8A0d8Ffxek/AAAAP+gdAAAAAAAAAQ4BAAAYAAAAC2dAKLlT5j+4C/4qTkjpPwAAAD/4HQAAAAAAAAEPAQAAGAAAADMglNwpWuY/OHfBX8UJ6T8AAAA/+B0AAAAAAAABEAEAABgAAABb2eeQmmDmP7DihJQ8y+g/AAAAPwgeAAAAAAAAAREBAAAYAAAAg5I7RQtn5j8wTkjJs4zoPwAAAD8IHgAAAAAAAAESAQAAGAAAANUE463sc+Y/qLkL/ipO6D8AAAA/Fx4AAAAAAAABEwEAABgAAAD9vTZiXXrmPyglzzKiD+g/AAAAPxceAAAAAAAAARQBAAAYAAAAJXeKFs6A5j+gkJJnGdHnPwAAAD8nHgAAAAAAAAEVAQAAGAAAAE0w3so+h+Y/IPxVnJCS5z8AAAA/Jx4AAAAAAAABFgEAABgAAAB16TF/r43mP5hnGdEHVOc/AAAAPzYeAAAAAAAAARcBAAAYAAAAxlvZ55Ca5j+QPqA69tbmPwAAAD9GHgAAAAAAAAEYAQAAGAAAAMZb2eeQmuY/CKpjb22Y5j8AAAA/Rh4AAAAAAAABGQEAABgAAADuFC2cAaHmP4AVJ6TkWeY/AAAAP1YeAAAAAAAAARoBAAAYAAAAFs6AUHKn5j/4gOrYWxvmPwAAAD9WHgAAAAAAAAEbAQAAGAAAAD6H1ATjreY/eOytDdPc5T8AAAA/ZR4AAAAAAAABHAEAABgAAAA+h9QE463mP/BXcUJKnuU/AAAAP2UeAAAAAAAAAR0BAAAYAAAAZ0AouVO05j9wwzR3wV/lPwAAAD91HgAAAAAAAAEeAQAAGAAAAGdAKLlTtOY/6C74qzgh5T8AAAA/hR4AAAAAAAABHwEAABgAAABnQCi5U7TmP2iau+Cv4uQ/AAAAP4UeAAAAAAAAASABAAAYAAAAj/l7bcS65j/gBX8VJ6TkPwAAAD+UHgAAAAAAAAEhAQAAGAAAAI/5e23EuuY/YHFCSp5l5D8AAAA/lB4AAAAAAAABIgEAABgAAACP+XttxLrmP9jcBX8VJ+Q/AAAAP6QeAAAAAAAAASMBAAAYAAAAt7LPITXB5j9YSMmzjOjjPwAAAD+kHgAAAAAAAAEkAQAAGAAAALeyzyE1weY/0LOM6AOq4z8AAAA/sx4AAAAAAAABJQEAABgAAADfayPWpcfmP8CKE1LyLOM/AAAAP7MeAAAAAAAAASYBAAAYAAAA32sj1qXH5j9A9taGae7iPwAAAD/DHgAAAAAAAAEnAQAAGAAAAAcld4oWzuY/QPbWhmnu4j8AAAA/0x4AAAAAAAABKAEAABgAAAAHJXeKFs7mP7hhmrvgr+I/AAAAP9MeAAAAAAAAASkBAAAYAAAAByV3ihbO5j8wzV3wV3HiPwAAAD/yHgAAAAAAAAEqAQAAGAAAADDeyj6H1OY/MM1d8Fdx4j8AAAA/Ah8AAAAAAAABKwEAABgAAAAw3so+h9TmP7A4ISXPMuI/AAAAPwIfAAAAAAAAASwBAAAYAAAAMN7KPofU5j8opORZRvThPwAAAD8RHwAAAAAAAAEtAQAAGAAAADDeyj6H1OY/qA+ojr214T8AAAA/IR8AAAAAAAABLgEAABgAAABYlx7z99rmPyB7a8M0d+E/AAAAPyEfAAAAAAAAAS8BAAAYAAAAWJce8/fa5j+g5i74qzjhPwAAAD8wHwAAAAAAAAEwAQAAGAAAAFiXHvP32uY/GFLyLCP64D8AAAA/QB8AAAAAAAABMQEAABgAAABYlx7z99rmP5i9tWGau+A/AAAAP1AfAAAAAAAAATIBAAAYAAAAWJce8/fa5j8QKXmWEX3gPwAAAD9QHwAAAAAAAAEzAQAAGAAAAFiXHvP32uY/kJQ8y4g+4D8AAAA/Xx8AAAAAAAABNAEAABgAAABYlx7z99rmPwAAAAAAAOA/AAAAP28fAAAAAAAAATUBAAAYAAAAWJce8/fa5j8A14Zp7oLfPwAAAD9/HwAAAAAAAAE2AQAAGAAAAFiXHvP32uY/8ISUPMuI3j8AAAA/fx8AAAAAAAABNwEAABgAAABYlx7z99rmP+BbG6a5C94/AAAAP38fAAAAAAAAATgBAAAYAAAAWJce8/fa5j/QMqIPqI7dPwAAAD+OHwAAAAAAAAE5AQAAGAAAAFiXHvP32uY/0AkpeZYR3T8AAAA/nh8AAAAAAAABOgEAABgAAABYlx7z99rmP8Dgr+KElNw/AAAAP60fAAAAAAAAATsBAAAYAAAAWJce8/fa5j/AtzZMcxfcPwAAAD+9HwAAAAAAAAE8AQAAGAAAAFiXHvP32uY/sI69tWGa2z8AAAA/vR8AAAAAAAABPQEAABgAAABYlx7z99rmP7BlRB9QHds/AAAAP80fAAAAAAAAAT4BAAAYAAAAWJce8/fa5j+gE1LyLCPaPwAAAD/NHwAAAAAAAAE/AQAAGAAAAFiXHvP32uY/gOrYWxum2T8AAAA/3B8AAAAAAAABQAEAABgAAAAw3so+h9TmP4DBX8UJKdk/AAAAP9wfAAAAAAAAAUEBAAAYAAAAByV3ihbO5j9wmOYu+KvYPwAAAD/sHwAAAAAAAAFCAQAAGAAAAAcld4oWzuY/cG9tmOYu2D8AAAA/7B8AAAAAAAABQwEAABgAAADfayPWpcfmP2BG9AHVsdc/AAAAP/wfAAAAAAAAAUQBAAAYAAAAt7LPITXB5j9Q9AHVsbfWPwAAAD8LIAAAAAAAAAFFAQAAGAAAAI/5e23EuuY/QMuIPqA61j8AAAA/CyAAAAAAAAABRgEAABgAAAA+h9QE463mPzB5lhF9QNU/AAAAPwsgAAAAAAAAAUcBAAAYAAAAxlvZ55Ca5j8gJ6TkWUbUPwAAAD8bIAAAAAAAAAFIAQAAGAAAAHXpMX+vjeY/ANWxtzZM0z8AAAA/KiAAAAAAAAABSQEAABgAAADVBOOt7HPmP+AwzV3wV9E/AAAAPyogAAAAAAAAAUoBAAAYAAAAC2dAKLlT5j+Aa8M0d8HPPwAAAD8qIAAAAAAAAAFLAQAAGAAAAGqC8Vb2OeY/YHXsrQ3TzD8AAAA/OiAAAAAAAAABTAEAABgAAAB5K/scUhPmPwAtI/qA6sg/AAAAPzogAAAAAAAAAU0BAAAYAAAAr41Ylx7z5T/giD6gOvbGPwAAAD9KIAAAAAAAAAFOAQAAGAAAAObvtRHr0uU/wDZMcxf8xT8AAAA/SiAAAAAAAAABTwEAABgAAABFC2dAKLnlP6BAdeytDcM/AAAAP1kgAAAAAAAAAVABAAAYAAAAfG3EuvSY5T+gQHXsrQ3DPwAAAD9ZIAAAAAAAAAFRAQAAGAAAANqIdekxf+U/YJyQkmcZwT8AAAA/aSAAAAAAAAABUgEAABgAAABiXXrM32vlP2BKnmVEH8A/AAAAP2kgAAAAAAAAAVMBAAAYAAAAwXgr+xxS5T+A8FdxQkq+PwAAAD95IAAAAAAAAAFUAQAAGAAAAEhNMN7KPuU/gExzF/xVvD8AAAA/eSAAAAAAAAABVQEAABgAAADQITXBeCvlPwCojr21Ybo/AAAAP4ggAAAAAAAAAVYBAAAYAAAAVvY5pCYY5T8ABKpjb224PwAAAD+IIAAAAAAAAAFXAQAAGAAAALUR69Jj/uQ/wF/FCSl5tj8AAAA/mCAAAAAAAAABWAEAABgAAADtc0hNMN7kP4BzF/xVnLA/AAAAP5ggAAAAAAAAAVkBAAAYAAAA+xxSE4y35D+AnmVEH1CtPwAAAD+nIAAAAAAAAAFaAQAAGAAAAOEMCCV3iuQ/AA7T3AV/pT8AAAA/pyAAAAAAAAABWwEAABgAAACfQ2qC8VbkPwDGCSl5lqE/AAAAP7cgAAAAAAAAAVwBAAAYAAAAXXrM32sj5D8AxgkpeZahPwAAAD/HIAAAAAAAAAFdAQAAGAAAABuxLj3m7+M/AMYJKXmWoT8AAAA/xyAAAAAAAAABXgEAABgAAACxLj3m77XjPwDGCSl5lqE/AAAAP8cgAAAAAAAAAV8BAAAYAAAAv9dGrEuP4z8AxgkpeZahPwAAAD/WIAAAAAAAAAFgAQAAGAAAAM6AUHKnaOM/AA7T3AV/pT8AAAA/1iAAAAAAAAABYQEAABgAAABVVVVVVVXjPwAO09wFf6U/AAAAP+YgAAAAAAAAAWIBAAAYAAAA3ClaOANC4z+AVpyQkmepPwAAAD/mIAAAAAAAAAFjAQAAGAAAAIy3ss8hNeM/gJ5lRB9QrT8AAAA/9iAAAAAAAAABZAEAABgAAABk/l4bsS7jP4BzF/xVnLA/AAAAP/YgAAAAAAAAAWUBAAAYAAAAO0ULZ0Ao4z+AF/xVnJCyPwAAAD8FIQAAAAAAAAFmAQAAGAAAABOMt7LPIeM/gBf8VZyQsj8AAAA/BSEAAAAAAAABZwEAABgAAADr0mP+XhvjP8C74K/ihLQ/AAAAPxUhAAAAAAAAAWgBAAAYAAAAwxkQSu4U4z/AX8UJKXm2PwAAAD8VIQAAAAAAAAFpAQAAGAAAAJtgvJV9DuM/AASqY29tuD8AAAA/JCEAAAAAAAABagEAABgAAAByp2jhDAjjP4BMcxf8Vbw/AAAAPzQhAAAAAAAAAWsBAAAYAAAA+nttxLr04j9gSp5lRB/APwAAAD80IQAAAAAAAAFsAQAAGAAAAKgJxlvZ5+I/oEB17K0Nwz8AAAA/RCEAAAAAAAABbQEAABgAAABYlx7z99riP8DkWUb0AcU/AAAAP0QhAAAAAAAAAW4BAAAYAAAA32sj1qXH4j8ALSP6gOrIPwAAAD9TIQAAAAAAAAFvAQAAGAAAAI/5e23EuuI/QNEHVMfeyj8AAAA/UyEAAAAAAAABcAEAABgAAAA/h9QE463iP2DH3towzc0/AAAAP2MhAAAAAAAAAXEBAAAYAAAAxlvZ55Ca4j/Q3towzV3QPwAAAD9jIQAAAAAAAAFyAQAAGAAAAJ6ihTMglOI/4AdUx97a0D8AAAA/YyEAAAAAAAABcwEAABgAAACeooUzIJTiP/CCv4oTUtI/AAAAP3MhAAAAAAAAAXQBAAAYAAAAdukxf6+N4j8A1bG3NkzTPwAAAD+CIQAAAAAAAAF1AQAAGAAAAHbpMX+vjeI/ICek5FlG1D8AAAA/giEAAAAAAAABdgEAABgAAABOMN7KPofiPzBQHXtrw9Q/AAAAP5IhAAAAAAAAAXcBAAAYAAAAJXeKFs6A4j9Aog+ojr3VPwAAAD+SIQAAAAAAAAF4AQAAGAAAACV3ihbOgOI/QMuIPqA61j8AAAA/oSEAAAAAAAABeQEAABgAAAAld4oWzoDiP1D0AdWxt9Y/AAAAP6EhAAAAAAAAAXoBAAAYAAAA/L02Yl164j9QHXtrwzTXPwAAAD+xIQAAAAAAAAF7AQAAGAAAAPy9NmJdeuI/YEb0AdWx1z8AAAA/sSEAAAAAAAABfAEAABgAAADUBOOt7HPiP3CY5i74q9g/AAAAP8EhAAAAAAAAAX0BAAAYAAAA1ATjrexz4j+AwV/FCSnZPwAAAD/BIQAAAAAAAAF+AQAAGAAAANQE463sc+I/oBNS8iwj2j8AAAA/0CEAAAAAAAABfwEAABgAAADUBOOt7HPiP7BlRB9QHds/AAAAP9AhAAAAAAAAAYABAAAYAAAA1ATjrexz4j+wjr21YZrbPwAAAD/gIQAAAAAAAAGBAQAAGAAAANQE463sc+I/0AkpeZYR3T8AAAA/4CEAAAAAAAABggEAABgAAADUBOOt7HPiP+BbG6a5C94/AAAAP/AhAAAAAAAAAYMBAAAYAAAA1ATjrexz4j/wrQ3T3AXfPwAAAD/wIQAAAAAAAAGEAQAAGAAAANQE463sc+I/kJQ8y4g+4D8AAAA//yEAAAAAAAABhQEAABgAAAD8vTZiXXriPxhS8iwj+uA/AAAAP/8hAAAAAAAAAYYBAAAYAAAAJXeKFs6A4j8ge2vDNHfhPwAAAD8aIgAAAAAAAAGHAQAAGAAAAE4w3so+h+I/KKTkWUb04T8AAAA/GiIAAAAAAAABiAEAABgAAAB26TF/r43iPzDNXfBXceI/AAAAPykiAAAAAAAAAYkBAAAYAAAAnqKFMyCU4j+4YZq74K/iPwAAAD8pIgAAAAAAAAGKAQAAGAAAAMZb2eeQmuI/QPbWhmnu4j8AAAA/OSIAAAAAAAABiwEAABgAAADuFC2cAaHiP8CKE1LyLOM/AAAAPzkiAAAAAAAAAYwBAAAYAAAAFs6AUHKn4j9QH1Ade2vjPwAAAD9JIgAAAAAAAAGNAQAAGAAAAD+H1ATjreI/WEjJs4zo4z8AAAA/SSIAAAAAAAABjgEAABgAAABnQCi5U7TiP2BxQkqeZeQ/AAAAP1giAAAAAAAAAY8BAAAYAAAAj/l7bcS64j/oLvirOCHlPwAAAD9oIgAAAAAAAAGQAQAAGAAAALeyzyE1weI/eOytDdPc5T8AAAA/aCIAAAAAAAABkQEAABgAAADfayPWpcfiPwiqY29tmOY/AAAAP2giAAAAAAAAAZIBAAAYAAAAMN7KPofU4j+YZxnRB1TnPwAAAD94IgAAAAAAAAGTAQAAGAAAAFiXHvP32uI/KCXPMqIP6D8AAAA/eCIAAAAAAAABlAEAABgAAACoCcZb2efiP7DihJQ8y+g/AAAAP4ciAAAAAAAAAZUBAAAYAAAA0sIZEEru4j+4C/4qTkjpPwAAAD+HIgAAAAAAAAGWAQAAGAAAACI1wXgr++I/UMmzjOgD6j8AAAA/lyIAAAAAAAABlwEAABgAAAByp2jhDAjjP1jyLCP6gOo/AAAAP5ciAAAAAAAAAZgBAAAYAAAAwxkQSu4U4z/ghmnugr/qPwAAAD+mIgAAAAAAAAGZAQAAGAAAAOvSY/5eG+M/6K/ihJQ86z8AAAA/piIAAAAAAAABmgEAABgAAAA7RQtnQCjjP/DYWxumues/AAAAP7YiAAAAAAAAAZsBAAAYAAAAZP5eG7Eu4z9wbZjmLvjrPwAAAD/GIgAAAAAAAAGcAQAAGAAAALRwBoSSO+M/eJYRfUB17D8AAAA/xiIAAAAAAAABnQEAABgAAADcKVo4A0LjPwArTkjJs+w/AAAAP8YiAAAAAAAAAZ4BAAAYAAAALJwBoeRO4z8AK05IybPsPwAAAD/VIgAAAAAAAAGfAQAAGAAAAH0OqQnGW+M/EFTH3tow7T8AAAA/1SIAAAAAAAABoAEAABgAAADOgFByp2jjPxBUx97aMO0/AAAAP+UiAAAAAAAAAaEBAAAYAAAAH/P32oh14z8QVMfe2jDtPwAAAD/lIgAAAAAAAAGiAQAAGAAAAG9ln0NqguM/EFTH3tow7T8AAAA/9SIAAAAAAAABowEAABgAAADokJpgvJXjPxBUx97aMO0/AAAAPwQjAAAAAAAAAaQBAAAYAAAAYLyVfQ6p4z8QVMfe2jDtPwAAAD8EIwAAAAAAAAGlAQAAGAAAAAGh5E7RwuM/EFTH3tow7T8AAAA/FCMAAAAAAAABpgEAABgAAACjhTMglNzjP4C/ihNS8uw/AAAAPxQjAAAAAAAAAacBAAAYAAAARGqC8Vb24z94lhF9QHXsPwAAAD8UIwAAAAAAAAGoAQAAGAAAAORO0cIZEOQ/+AHVsbc27D8AAAA/IyMAAAAAAAABqQEAABgAAACt7HNITTDkP/DYWxumues/AAAAPzMjAAAAAAAAAaoBAAAYAAAAT9HCGRBK5D9gG6a5C/7qPwAAAD8zIwAAAAAAAAGrAQAAGAAAABhvZZ9DauQ/WPIsI/qA6j8AAAA/QyMAAAAAAAABrAEAABgAAABo4QwIJXfkP9hd8FdxQuo/AAAAP0MjAAAAAAAAAa0BAAAYAAAA4QwIJXeK5D/ANHfBX8XpPwAAAD9SIwAAAAAAAAGuAQAAGAAAADF/r41Yl+Q/QKA69taG6T8AAAA/UiMAAAAAAAABrwEAABgAAACC8Vb2OaTkP7gL/ipOSOk/AAAAP2IjAAAAAAAAAbABAAAYAAAAgvFW9jmk5D84d8FfxQnpPwAAAD9iIwAAAAAAAAGxAQAAGAAAAKqqqqqqquQ/OHfBX8UJ6T8AAAA/ciMAAAAAAAABsgEAABgAAADWpcf8vTboP1hIybOM6OM/AAAAP0QmAAAAAAAAAbMBAAAYAAAA1qXH/L026D/Y3AV/FSfkPwAAAD+CJgAAAAAAAAG0AQAAGAAAAK7sc0hNMOg/YHFCSp5l5D8AAAA/giYAAAAAAAABtQEAABgAAACu7HNITTDoP+AFfxUnpOQ/AAAAP5ImAAAAAAAAAbYBAAAYAAAAruxzSE0w6D9omrvgr+LkPwAAAD+iJgAAAAAAAAG3AQAAGAAAAK7sc0hNMOg/6C74qzgh5T8AAAA/0CYAAAAAAAABuAEAABgAAAD+XhuxLj3oP+gu+Ks4IeU/AAAAP+AmAAAAAAAAAbkBAAAYAAAAT9HCGRBK6D/oLvirOCHlPwAAAD/gJgAAAAAAAAG6AQAAGAAAAJ9DaoLxVug/6C74qzgh5T8AAAA/4CYAAAAAAAABuwEAABgAAAAYb2WfQ2roP+gu+Ks4IeU/AAAAP/AmAAAAAAAAAbwBAAAYAAAAkJpgvJV96D/oLvirOCHlPwAAAD//JgAAAAAAAAG9AQAAGAAAAIPxVvY5pOg/6C74qzgh5T8AAAA//yYAAAAAAAABvgEAABgAAACcAaHkTtHoP+gu+Ks4IeU/AAAAPw8nAAAAAAAAAb8BAAAYAAAAZZ9DaoLx6D/oLvirOCHlPwAAAD8PJwAAAAAAAAHAAQAAGAAAAKdo4QwIJek/6C74qzgh5T8AAAA/HycAAAAAAAABwQEAABgAAABiXXrM32vpP+gu+Ks4IeU/AAAAPx8nAAAAAAAAAcIBAAAYAAAAzN9rI9al6T/oLvirOCHlPwAAAD8uJwAAAAAAAAHDAQAAGAAAAIfUBOOt7Ok/6C74qzgh5T8AAAA/LicAAAAAAAABxAEAABgAAABCyZ2ihTPqP+gu+Ks4IeU/AAAAPz4nAAAAAAAAAcUBAAAYAAAAJXeKFs6A6j/oLvirOCHlPwAAAD8+JwAAAAAAAAHGAQAAGAAAAN9rI9alx+o/6C74qzgh5T8AAAA/TScAAAAAAAABxwEAABgAAADq0mP+XhvrP2iau+Cv4uQ/AAAAP00nAAAAAAAAAcgBAAAYAAAAzoBQcqdo6z/gBX8VJ6TkPwAAAD9dJwAAAAAAAAHJAQAAGAAAALEuPebvtes/2NwFfxUn5D8AAAA/XScAAAAAAAABygEAABgAAACT3ClaOAPsP9CzjOgDquM/AAAAP20nAAAAAAAAAcsBAAAYAAAAd4oWzoBQ7D9QH1Ade2vjPwAAAD98JwAAAAAAAAHMAQAAGAAAAOIMCCV3iuw/QPbWhmnu4j8AAAA/fCcAAAAAAAABzQEAABgAAABzSE0w3srsPzDNXfBXceI/AAAAP3wnAAAAAAAAAc4BAAAYAAAAjViXHvP37D8opORZRvThPwAAAD+MJwAAAAAAAAHPAQAAGAAAAKdo4QwIJe0/IHtrwzR34T8AAAA/jCcAAAAAAAAB0AEAABgAAACYv9dGrEvtP6DmLvirOOE/AAAAP5wnAAAAAAAAAdEBAAAYAAAAs88hNcF47T+YvbVhmrvgPwAAAD+cJwAAAAAAAAHSAQAAGAAAAPSYv9dGrO0/ECl5lhF94D8AAAA/qycAAAAAAAAB0wEAABgAAAA2Yl16zN/tPwAAAAAAAOA/AAAAP6snAAAAAAAAAdQBAAAYAAAAKLlTtHAG7j8AAAAAAADgPwAAAD+7JwAAAAAAAAHVAQAAGAAAABoQSu4ULe4/ANeGae6C3z8AAAA/uycAAAAAAAAB1gEAABgAAAA0IJTcKVruP/CElDzLiN4/AAAAP8onAAAAAAAAAdcBAAAYAAAA/L02Yl167j/whJQ8y4jePwAAAD8DKAAAAAAAAAHYAQAAGAAAABbOgFByp+4/4FsbprkL3j8AAAA/EygAAAAAAAAB2QEAABgAAACAUHKnaOHuP9Ayog+ojt0/AAAAPxMoAAAAAAAAAdoBAAAYAAAAcqdo4QwI7z/QCSl5lhHdPwAAAD8jKAAAAAAAAAHbAQAAGAAAAIy3ss8hNe8/0AkpeZYR3T8AAAA/IygAAAAAAAAB3AEAABgAAAAsnAGh5E7vP9AJKXmWEd0/AAAAPzIoAAAAAAAAAd0BAAAYAAAAzoBQcqdo7z/QCSl5lhHdPwAAAD8yKAAAAAAAAAHeAQAAGAAAAEasS4/5e+8/0AkpeZYR3T8AAAA/QigAAAAAAAAB3wEAABgAAAC+10asS4/vP8Dgr+KElNw/AAAAP0IoAAAAAAAAAeABAAAYAAAAEEruFC2c7z/A4K/ihJTcPwAAAD9SKAAAAAAAAAHhAQAAGAAAAGC8lX0Oqe8/wOCv4oSU3D8AAAA/UigAAAAAAAAB4gEAABgAAADa55CaYLzvP8Dgr+KElNw/AAAAP2EoAAAAAAAAAeMBAAAYAAAAAqHkTtHC7z/A4K/ihJTcPwAAAD9hKAAAAAAAAAHkAQAAGAAAAFITjLeyz+8/wOCv4oSU3D8AAAA/cSgAAAAAAAAB5QEAABgAAACihTMglNzvP8Dgr+KElNw/AAAAP3EoAAAAAAAAAeYBAAAYAAAAyj6H1ATj7z/A4K/ihJTcPwAAAD+AKAAAAAAAAAs=</ink>
</athena>
</file>

<file path=customXml/item14.xml><?xml version="1.0" encoding="utf-8"?>
<athena xmlns="http://schemas.microsoft.com/edu/athena" version="0.1.1819.0">
  <media streamable="true" recordStart="773778" recordEnd="888035" recordLength="1020005" start="773778" end="888035" audioFormat="{00001610-0000-0010-8000-00AA00389B71}" audioRate="44100" muted="false" volume="0.8" fadeIn="0" fadeOut="0" videoFormat="{34363248-0000-0010-8000-00AA00389B71}" videoRate="30" videoWidth="960" videoHeight="720"/>
</athena>
</file>

<file path=customXml/item15.xml><?xml version="1.0" encoding="utf-8"?>
<athena xmlns="http://schemas.microsoft.com/edu/athena" version="0.1.1819.0">
  <media streamable="true" recordStart="493496" recordEnd="579069" recordLength="1020005" start="493496" end="579069" audioFormat="{00001610-0000-0010-8000-00AA00389B71}" audioRate="44100" muted="false" volume="0.8" fadeIn="0" fadeOut="0" videoFormat="{34363248-0000-0010-8000-00AA00389B71}" videoRate="30" videoWidth="960" videoHeight="720"/>
</athena>
</file>

<file path=customXml/item16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AAAAAgAAAAHBAAAAAABAAAACAAAAAQWU3Ryb2tlV2l0aFRpbWVTdGFtcHNWMQIAAAAJBQAAAAkGAAAACQcAAAAJCAAAAAkJAAAACQoAAAAJCwAAAAkMAAAABQUAAAAWU3Ryb2tlV2l0aFRpbWVTdGFtcHNWMQIAAAARRHJhd2luZ0F0dHJpYnV0ZXMMU3R5bHVzUG9pbnRzBAQTRHJhd2luZ0F0dHJpYnV0ZXNWMQIAAAAeU3R5bHVzUG9pbnRXaXRoVGltZVN0YW1wTGlzdFYxAgAAAAIAAAAJDQAAAAkOAAAAAQYAAAAFAAAACQ8AAAAJEAAAAAEHAAAABQAAAAkRAAAACRIAAAABCAAAAAUAAAAJEwAAAAkUAAAAAQkAAAAFAAAACRUAAAAJFgAAAAEKAAAABQAAAAkXAAAACRgAAAABCwAAAAUAAAAJGQAAAAkaAAAABQwAAAATQ2xlYXJDYW52YXNTdHJva2VWMQMAAAAJVGltZVN0YW1wEURyYXdpbmdBdHRyaWJ1dGVzDFN0eWx1c1BvaW50cwAEBBATRHJhd2luZ0F0dHJpYnV0ZXNWMQIAAAAeU3R5bHVzUG9pbnRXaXRoVGltZVN0YW1wTGlzdFYxAgAAAAIAAAAqQQEAAAAAAAoJGwAAAAwcAAAAU1ByZXNlbnRhdGlvbkNvcmUsIFZlcnNpb249NC4wLjAuMCwgQ3VsdHVyZT1uZXV0cmFsLCBQdWJsaWNLZXlUb2tlbj0zMWJmMzg1NmFkMzY0ZTM1BQ0AAAATRHJhd2luZ0F0dHJpYnV0ZXNWMQoAAAAHX2NvbG9yQQdfY29sb3JSB19jb2xvckcHX2NvbG9yQgpGaXRUb0N1cnZlBkhlaWdodA5JZ25vcmVQcmVzc3VyZQ1Jc0hpZ2hsaWdodGVyCVN0eWx1c1RpcAVXaWR0aAAAAAAAAAAABAACAgICAQYBARxTeXN0ZW0uV2luZG93cy5JbmsuU3R5bHVzVGlwHAAAAAYCAAAA///AAAAAAAAAAAAiQAAABeP///8cU3lzdGVtLldpbmRvd3MuSW5rLlN0eWx1c1RpcAEAAAAHdmFsdWVfXwAIHAAAAAEAAAAAAAAAAAAiQAUOAAAAHlN0eWx1c1BvaW50V2l0aFRpbWVTdGFtcExpc3RWMQMAAAANTGlzdGAxK19pdGVtcwxMaXN0YDErX3NpemUPTGlzdGAxK192ZXJzaW9uBAAAKFNoYXJlZC5JbmtpbmcuU3R5bHVzUG9pbnRXaXRoVGltZVN0YW1wW10CAAAACAgCAAAACR4AAAAgAAAAIAAAAAEPAAAADQAAAP//wAAAAAAAAAAAIkAAAAHh////4////wEAAAAAAAAAAAAiQAEQAAAADgAAAAkgAAAAIgAAACIAAAABEQAAAA0AAAD//8AAAAAAAAAAACJAAAAB3////+P///8BAAAAAAAAAAAAIkABEgAAAA4AAAAJIgAAADkAAAA5AAAAARMAAAANAAAA///AAAAAAAAAAAAiQAAAAd3////j////AQAAAAAAAAAAACJAARQAAAAOAAAACSQAAAAvAAAALwAAAAEVAAAADQAAAP//wAAAAAAAAAAAIkAAAAHb////4////wEAAAAAAAAAAAAiQAEWAAAADgAAAAkmAAAAWwAAAFsAAAABFwAAAA0AAAD//8AAAAAAAAAAACJAAAAB2f///+P///8BAAAAAAAAAAAAIkABGAAAAA4AAAAJKAAAAIMAAACDAAAAARkAAAANAAAA///AAAAAAAAAAAAiQAAAAdf////j////AQAAAAAAAAAAACJAARoAAAAOAAAACSoAAAAfAAAAHwAAAAEbAAAADgAAAAkrAAAAAAAAAAAAAAAHHgAAAAABAAAAIAAAAAQaU3R5bHVzUG9pbnRXaXRoVGltZVN0YW1wVjECAAAACSwAAAAJLQAAAAkuAAAACS8AAAAJMAAAAAkxAAAACTIAAAAJMwAAAAk0AAAACTUAAAAJNgAAAAk3AAAACTgAAAAJOQAAAAk6AAAACTsAAAAJPAAAAAk9AAAACT4AAAAJPwAAAAlAAAAACUEAAAAJQgAAAAlDAAAACUQAAAAJRQAAAAlGAAAACUcAAAAJSAAAAAlJAAAACUoAAAAJSwAAAAcgAAAAAAEAAABAAAAABBpTdHlsdXNQb2ludFdpdGhUaW1lU3RhbXBWMQIAAAAJTAAAAAlNAAAACU4AAAAJTwAAAAlQAAAACVEAAAAJUgAAAAlTAAAACVQAAAAJVQAAAAlWAAAACVcAAAAJWAAAAAlZAAAACVoAAAAJWwAAAAlcAAAACV0AAAAJXgAAAAlfAAAACWAAAAAJYQAAAAliAAAACWMAAAAJZAAAAAllAAAACWYAAAAJZwAAAAloAAAACWkAAAAJagAAAAlrAAAACWwAAAAJbQAAAA0eByIAAAAAAQAAAEAAAAAEGlN0eWx1c1BvaW50V2l0aFRpbWVTdGFtcFYxAg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0HByQAAAAAAQAAAEAAAAAEGlN0eWx1c1BvaW50V2l0aFRpbWVTdGFtcFYxA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NEQcmAAAAAAEAAACAAAAABBpTdHlsdXNQb2ludFdpdGhUaW1lU3RhbXBWMQI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0lBygAAAAAAQAAAAABAAAEGlN0eWx1c1BvaW50V2l0aFRpbWVTdGFtcFYxAgA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NfQcqAAAAAAEAAAAgAAAABBpTdHlsdXNQb2ludFdpdGhUaW1lU3RhbXBWMQIAAAAJtAEAAAm1AQAACbYBAAAJtwEAAAm4AQAACbkBAAAJugEAAAm7AQAACbwBAAAJvQEAAAm+AQAACb8BAAAJwAEAAAnBAQAACcIBAAAJwwEAAAnEAQAACcUBAAAJxgEAAAnHAQAACcgBAAAJyQEAAAnKAQAACcsBAAAJzAEAAAnNAQAACc4BAAAJzwEAAAnQAQAACdEBAAAJ0gEAAAoHKwAAAAABAAAAAAAAAAQaU3R5bHVzUG9pbnRXaXRoVGltZVN0YW1wVjECAAAABSwAAAAaU3R5bHVzUG9pbnRXaXRoVGltZVN0YW1wVjEEAAAAAVgBWQ5QcmVzc3VyZUZhY3RvcglUaW1lU3RhbXAAAAAABgYLEAIAAAA4wWolfRDWP9AV0lwhzZU/AAAAP80GAAAAAAAAAS0AAAAsAAAAnlURKptG1j/QFdJcIc2VPwAAAD9wCAAAAAAAAAEuAAAALAAAAATqty65fNY/0BXSXCHNlT8AAAA/gAgAAAAAAAABLwAAACwAAAC2bdu2bdvWP9AV0lwhzZU/AAAAP4AIAAAAAAAAATAAAAAsAAAAUEzVvZos1z/QFdJcIc2VPwAAAD+PCAAAAAAAAAExAAAALAAAABx1IsfWmNc/0BXSXCHNlT8AAAA/jwgAAAAAAAABMgAAACwAAADqnW/QEgXYP4AUrkfhepQ/AAAAP48IAAAAAAAAATMAAAAsAAAA0GvmWtZ+2D8oE4oyoSiTPwAAAD+fCAAAAAAAAAE0AAAALAAAAOiDsOeoE9k/iBBCCCGEkD8AAAA/rwgAAAAAAAABNQAAACwAAAAcQaT1ArbZP8Ab9LtBv4s/AAAAP68IAAAAAAAAATYAAAAsAAAATv6XA11Y2j+AFmRnQXaGPwAAAD++CAAAAAAAAAE3AAAALAAAAJxgtZI+CNs/0BMcPcHRgz8AAAA/vggAAAAAAAABOAAAACwAAADowtIhILjbPzAR1BJBLYE/AAAAP84IAAAAAAAAATkAAAAsAAAANCXwsAFo3D8wEdQSQS2BPwAAAD/OCAAAAAAAAAE6AAAALAAAAGbi475bCt0/MBHUEkEtgT8AAAA/3ggAAAAAAAABOwAAACwAAACA+q1LLp/dPyAdGNGBEX0/AAAAP94IAAAAAAAAATwAAAAsAAAAmhJ42AA03j8gHRjRgRF9PwAAAD/tCAAAAAAAAAE9AAAALAAAAGY7xeE8oN4/IB0Y0YERfT8AAAA/7QgAAAAAAAABPgAAACwAAAAyZBLreAzfPyAdGNGBEX0/AAAAP/0IAAAAAAAAAT8AAAAsAAAAsp3icB5Q3z8gHRjRgRF9PwAAAD/9CAAAAAAAAAFAAAAALAAAABoyiXU8ht8/IB0Y0YERfT8AAAA/CAkAAAAAAAABQQAAACwAAABMfNx3S6HfPyAdGNGBEX0/AAAAPwgJAAAAAAAAAUIAAAAsAAAAgMYvelq83z8gHRjRgRF9PwAAAD8YCQAAAAAAAAFDAAAALAAAAJhrWfvhyd8/IB0Y0YERfT8AAAA/QQoAAAAAAAABRAAAACwAAADMtaz98OTfPyAdGNGBEX0/AAAAP1EKAAAAAAAAAUUAAAAsAAAA/v//////3z8gHRjRgRF9PwAAAD9gCgAAAAAAAAFGAAAALAAAAIzSlMDDBuA/IB0Y0YERfT8AAAA/YAoAAAAAAAABRwAAACwAAACmd75BSxTgPyAdGNGBEX0/AAAAP3AKAAAAAAAAAUgAAAAsAAAAMkpTAg8b4D8gHRjRgRF9PwAAAD9wCgAAAAAAAAFJAAAALAAAAE3vfIOWKOA/IB0Y0YERfT8AAAA/7QoAAAAAAAABSgAAACwAAADawRFEWi/gPyAdGNGBEX0/AAAAP/wKAAAAAAAAAUsAAAAsAAAA2sERRFov4D/AF4h8gch3PwAAAD/tCwAAAAAAAAFMAAAALAAAAOj2UPPzmtk/JPEqEq8i0T8AAAA/nSwAAAAAAAABTQAAACwAAAAcQaT1ArbZPyTxKhKvItE/AAAAPxotAAAAAAAAAU4AAAAsAAAATov39xHR2T8k8SoSryLRPwAAAD8pLQAAAAAAAAFPAAAALAAAAM7Ex323FNo/JPEqEq8i0T8AAAA/KS0AAAAAAAABUAAAACwAAAActEQBTj3aPyTxKhKvItE/AAAAPzktAAAAAAAAAVEAAAAsAAAAgkjrBWxz2j8k8SoSryLRPwAAAD85LQAAAAAAAAFSAAAALAAAABwn5QyZxNo/JPEqEq8i0T8AAAA/SS0AAAAAAAABUwAAACwAAABoFmKQL+3aPyTxKhKvItE/AAAAP1gtAAAAAAAAAVQAAAAsAAAAzqoIlU0j2z8OsdgQiw3RPwAAAD9YLQAAAAAAAAFVAAAALAAAADQ/r5lrWds/DrHYEIsN0T8AAAA/WC0AAAAAAAABVgAAACwAAABmiQKcenTbP/lwhg9n+NA/AAAAP2gtAAAAAAAAAVcAAAAsAAAAtHh/HxGd2z/5cIYPZ/jQPwAAAD93LQAAAAAAAAFYAAAALAAAAABo/KKnxds/+XCGD2f40D8AAAA/dy0AAAAAAAABWQAAACwAAAA0sk+ltuDbP/lwhg9n+NA/AAAAP3ctAAAAAAAAAVoAAAAsAAAAaPyip8X72z/5cIYPZ/jQPwAAAD+HLQAAAAAAAAFbAAAALAAAAJpG9qnUFtw/+XCGD2f40D8AAAA/ly0AAAAAAAABXAAAACwAAAC06x8rXCTcP/lwhg9n+NA/AAAAP5ctAAAAAAAAAV0AAAAsAAAAzpBJrOMx3D/5cIYPZ/jQPwAAAD+mLQAAAAAAAAFeAAAALAAAAOY1cy1rP9w/+XCGD2f40D8AAAA/pi0AAAAAAAABXwAAACwAAAAA25yu8kzcP/lwhg9n+NA/AAAAP7YtAAAAAAAAAWAAAAAsAAAAGoDGL3pa3D/5cIYPZ/jQPwAAAD+2LQAAAAAAAAFhAAAALAAAADQl8LABaNw/+XCGD2f40D8AAAA/xi0AAAAAAAABYgAAACwAAABOyhkyiXXcP/lwhg9n+NA/AAAAP8YtAAAAAAAAAWMAAAAsAAAAaG9DsxCD3D/5cIYPZ/jQPwAAAD/VLQAAAAAAAAFkAAAALAAAAJq5lrUfntw/+XCGD2f40D8AAAA/1S0AAAAAAAABZQAAACwAAADOA+q3LrncP/lwhg9n+NA/AAAAP+UtAAAAAAAAAWYAAAAsAAAAGvNmO8Xh3D/5cIYPZ/jQPwAAAD/lLQAAAAAAAAFnAAAALAAAAE49uj3U/Nw/+XCGD2f40D8AAAA/9C0AAAAAAAABaAAAACwAAACaLDfBaiXdP/lwhg9n+NA/AAAAP/QtAAAAAAAAAWkAAAAsAAAAtNFgQvIy3T/5cIYPZ/jQPwAAAD8ELgAAAAAAAAFqAAAALAAAAADB3cWIW90/+XCGD2f40D8AAAA/BC4AAAAAAAABawAAACwAAAAaZgdHEGndP/lwhg9n+NA/AAAAPxQuAAAAAAAAAWwAAAAsAAAANAsxyJd23T/5cIYPZ/jQPwAAAD8ULgAAAAAAAAFtAAAALAAAAE6wWkkfhN0/+XCGD2f40D8AAAA/Iy4AAAAAAAABbgAAACwAAADbnK7yTHzMP/y4sI8L+9g/AAAAP45KAAAAAAAAAW8AAAAsAAAAQTFV92qyzD/8uLCPC/vYPwAAAD8GSwAAAAAAAAFwAAAALAAAAA1aogCnHs0//Liwjwv72D8AAAA/FksAAAAAAAABcQAAACwAAADbgu8J44rNP/y4sI8L+9g/AAAAPxZLAAAAAAAAAXIAAAAsAAAAp6s8Ex/3zT/8uLCPC/vYPwAAAD8lSwAAAAAAAAFzAAAALAAAAHXUiRxbY84//Liwjwv72D8AAAA/JUsAAAAAAAABdAAAACwAAAANs4MjiLTOP/y4sI8L+9g/AAAAPzVLAAAAAAAAAXUAAAAsAAAADSYkL9M7zz/8uLCPC/vYPwAAAD81SwAAAAAAAAF2AAAALAAAAKcEHjYAjc8//Liwjwv72D8AAAA/RUsAAAAAAAABdwAAACwAAAA/4xc9Ld7PP/y4sI8L+9g/AAAAP0VLAAAAAAAAAXgAAAAsAAAA1DvfoCUK0D8Q+QKRLxDZPwAAAD9USwAAAAAAAAF5AAAALAAAAAaGMqM0JdA/EPkCkS8Q2T8AAAA/VEsAAAAAAAABegAAACwAAAA60IWlQ0DQPxD5ApEvENk/AAAAP2RLAAAAAAAAAXsAAAAsAAAAUnWvJstN0D8Q+QKRLxDZPwAAAD9kSwAAAAAAAAF8AAAALAAAAIa/AinaaNA/EPkCkS8Q2T8AAAA/c0sAAAAAAAABfQAAACwAAAC6CVYr6YPQPyY5VZJTJdk/AAAAP3NLAAAAAAAAAX4AAAAsAAAA1K5/rHCR0D8mOVWSUyXZPwAAAD+DSwAAAAAAAAF/AAAALAAAAAb50q5/rNA/JjlVklMl2T8AAAA/g0sAAAAAAAABgAAAACwAAAAgnvwvB7rQPyY5VZJTJdk/AAAAP5NLAAAAAAAAAYEAAAAsAAAAUuhPMhbV0D8mOVWSUyXZPwAAAD+TSwAAAAAAAAGCAAAALAAAAGyNebOd4tA/JjlVklMl2T8AAAA/oksAAAAAAAABgwAAACwAAACg18y1rP3QPyY5VZJTJdk/AAAAP7JLAAAAAAAAAYQAAAAsAAAAunz2NjQL0T8mOVWSUyXZPwAAAD+ySwAAAAAAAAGFAAAALAAAANIhILi7GNE/JjlVklMl2T8AAAA/wksAAAAAAAABhgAAACwAAADsxkk5QybRPyY5VZJTJdk/AAAAP8JLAAAAAAAAAYcAAAAsAAAABmxzusoz0T8mOVWSUyXZPwAAAD/RSwAAAAAAAAGIAAAALAAAACARnTtSQdE/JjlVklMl2T8AAAA/0UsAAAAAAAABiQAAACwAAAA4tsa82U7RPyY5VZJTJdk/AAAAP+FLAAAAAAAAAYoAAAAsAAAAUlvwPWFc0T8mOVWSUyXZPwAAAD/hSwAAAAAAAAGLAAAALAAAAGwAGr/oadE/JjlVklMl2T8AAAA/8EsAAAAAAAABjAAAACwAAACGpUNAcHfRPyY5VZJTJdk/AAAAPwBMAAAAAAAAAY0AAAAsAAAAoEptwfeE0T8mOVWSUyXZPwAAAD8/TAAAAAAAAAGOAAAALAAAANKUwMMGoNE/JjlVklMl2T8AAAA/XkwAAAAAAAABjwAAACwAAADsOepEjq3RPyY5VZJTJdk/AAAAP21MAAAAAAAAAZAAAAAsAAAAOClnyCTW0T8mOVWSUyXZPwAAAD9tTAAAAAAAAAGRAAAALAAAAGxzusoz8dE/JjlVklMl2T8AAAA/fUwAAAAAAAABkgAAACwAAACgvQ3NQgzSPyY5VZJTJdk/AAAAP31MAAAAAAAAAZMAAAAsAAAA0gdhz1En0j8mOVWSUyXZPwAAAD+NTAAAAAAAAAGUAAAALAAAAB733VLoT9I/JjlVklMl2T8AAAA/jUwAAAAAAAABlQAAACwAAAA4nAfUb13SPyY5VZJTJdk/AAAAP5xMAAAAAAAAAZYAAAAsAAAAUkExVfdq0j8mOVWSUyXZPwAAAD+cTAAAAAAAAAGXAAAALAAAAGzmWtZ+eNI/JjlVklMl2T8AAAA/rEwAAAAAAAABmAAAACwAAACGi4RXBobSPyY5VZJTJdk/AAAAP6xMAAAAAAAAAZkAAAAsAAAAhouEVwaG0j88eaeTdzrZPwAAAD+8TAAAAAAAAAGaAAAALAAAAJ4wrtiNk9I/PHmnk3c62T8AAAA/y0wAAAAAAAABmwAAACwAAAC41ddZFaHSP1C5+ZSbT9k/AAAAP8tMAAAAAAAAAZwAAAAsAAAA7B8rXCS80j9QufmUm0/ZPwAAAD/bTAAAAAAAAAGdAAAALAAAAAbFVN2rydI/ULn5lJtP2T8AAAA/20wAAAAAAAABngAAACwAAAA4D6jfuuTSP1C5+ZSbT9k/AAAAP+pMAAAAAAAAAZ8AAAAsAAAAbFn74cn/0j9QufmUm0/ZPwAAAD/qTAAAAAAAAAGgAAAALAAAAIT+JGNRDdM/ULn5lJtP2T8AAAA/+kwAAAAAAAABoQAAACwAAAC4SHhlYCjTP1C5+ZSbT9k/AAAAP/pMAAAAAAAAAaIAAAAsAAAA0u2h5uc10z9QufmUm0/ZPwAAAD8KTQAAAAAAAAGjAAAALAAAAOySy2dvQ9M/ULn5lJtP2T8AAAA/GU0AAAAAAAABpAAAACwAAAAGOPXo9lDTP1C5+ZSbT9k/AAAAPxlNAAAAAAAAAaUAAAAsAAAAHt0ean5e0z9QufmUm0/ZPwAAAD9nTQAAAAAAAAGmAAAALAAAADiCSOsFbNM/ULn5lJtP2T8AAAA/d00AAAAAAAABpwAAACwAAADO3oZmIQbZP3RgRAdGdOA/AAAAP2yEAAAAAAAAAagAAAAsAAAA6IOw56gT2T90YEQHRnTgPwAAAD8HhQAAAAAAAAGpAAAALAAAADZzLWs/PNk/dGBEB0Z04D8AAAA/B4UAAAAAAAABqgAAACwAAABovYBtTlfZP3RgRAdGdOA/AAAAPxaFAAAAAAAAAasAAAAsAAAAnAfUb11y2T90YEQHRnTgPwAAAD8mhQAAAAAAAAGsAAAALAAAAOj2UPPzmtk/dGBEB0Z04D8AAAA/JoUAAAAAAAABrQAAACwAAAAcQaT1ArbZP3RgRAdGdOA/AAAAPyaFAAAAAAAAAa4AAAAsAAAAaDAheZne2T90YEQHRnTgPwAAAD82hQAAAAAAAAGvAAAALAAAAJx6dHuo+dk/dGBEB0Z04D8AAAA/NoUAAAAAAAABsAAAACwAAADOxMd9txTaP3RgRAdGdOA/AAAAP0WFAAAAAAAAAbEAAAAsAAAAHLREAU492j90YEQHRnTgPwAAAD9FhQAAAAAAAAGyAAAALAAAAIJI6wVsc9o/dGBEB0Z04D8AAAA/VYUAAAAAAAABswAAACwAAADON2iJApzaP3RgRAdGdOA/AAAAP1WFAAAAAAAAAbQAAAAsAAAAAoK7ixG32j90YEQHRnTgPwAAAD9lhQAAAAAAAAG1AAAALAAAAE5xOA+o39o/dGBEB0Z04D8AAAA/dIUAAAAAAAABtgAAACwAAACcYLWSPgjbP3RgRAdGdOA/AAAAP3SFAAAAAAAAAbcAAAAsAAAAzqoIlU0j2z90YEQHRnTgPwAAAD+EhQAAAAAAAAG4AAAALAAAAAL1W5dcPts/akCbBrRp4D8AAAA/hIUAAAAAAAABuQAAACwAAABO5Nga82bbP2pAmwa0aeA/AAAAP5OFAAAAAAAAAboAAAAsAAAAmtNVnomP2z9qQJsGtGngPwAAAD+ThQAAAAAAAAG7AAAALAAAAOjC0iEguNs/XyDyBSJf4D8AAAA/o4UAAAAAAAABvAAAACwAAAAaDSYkL9PbP1UASQWQVOA/AAAAP6OFAAAAAAAAAb0AAAAsAAAAaPyip8X72z9K4J8E/kngPwAAAD+zhQAAAAAAAAG+AAAALAAAAJpG9qnUFtw/SuCfBP5J4D8AAAA/s4UAAAAAAAABvwAAACwAAADOkEms4zHcP0DA9gNsP+A/AAAAP8KFAAAAAAAAAcAAAAAsAAAAANucrvJM3D9AwPYDbD/gPwAAAD/ChQAAAAAAAAHBAAAALAAAADQl8LABaNw/NaBNA9o04D8AAAA/0oUAAAAAAAABwgAAACwAAABob0OzEIPcPzWgTQPaNOA/AAAAP9KFAAAAAAAAAcMAAAAsAAAAgBRtNJiQ3D81oE0D2jTgPwAAAD/ihQAAAAAAAAHEAAAALAAAAJq5lrUfntw/NaBNA9o04D8AAAA/4oUAAAAAAAABxQAAACwAAAC0XsA2p6vcPzWgTQPaNOA/AAAAP/GFAAAAAAAAAcYAAAAsAAAAzgPqty653D81oE0D2jTgPwAAAD8BhgAAAAAAAAHHAAAALAAAAOaoEzm2xtw/NaBNA9o04D8AAAA/AYYAAAAAAAAByAAAACwAAAAATj26PdTcPzWgTQPaNOA/AAAAPxCGAAAAAAAAAckAAAAsAAAAGvNmO8Xh3D81oE0D2jTgPwAAAD8ghgAAAAAAAAHKAAAALAAAADSYkLxM79w/NaBNA9o04D8AAAA/IIYAAAAAAAABywAAACwAAABm4uO+WwrdPyuApAJIKuA/AAAAPzCGAAAAAAAAAcwAAAAsAAAAgIcNQOMX3T8rgKQCSCrgPwAAAD8/hgAAAAAAAAHNAAAALAAAAJosN8FqJd0/K4CkAkgq4D8AAAA/MIgAAAAAAAABzgAAACwAAAC00WBC8jLdPyuApAJIKuA/AAAAPzCIAAAAAAAAAc8AAAAsAAAA5hu0RAFO3T8rgKQCSCrgPwAAAD9AiAAAAAAAAAHQAAAALAAAABpmB0cQad0/K4CkAkgq4D8AAAA/QIgAAAAAAAAB0QAAACwAAABOsFpJH4TdPyuApAJIKuA/AAAAP0+IAAAAAAAAAdIAAAAsAAAAgPqtSy6f3T8rgKQCSCrgPwAAAD9PiAAAAAAAAAHTAAAALAAAAJqf18y1rN0/K4CkAkgq4D8AAAA/X4gAAAAAAAAB1AAAACwAAACyRAFOPbrdPyuApAJIKuA/AAAAP26IAAAAAAAAAdUAAAAsAAAAzukqz8TH3T8rgKQCSCrgPwAAAD9uiAAAAAAAAAHWAAAALAAAAPoGLVGAU+8/28aqbaza5j8AAAA/u6oAAAAAAAAB1wAAACwAAAD6Bi1RgFPvP9GmAW0a0OY/AAAAP9qqAAAAAAAAAdgAAAAsAAAAbDSYkLxM7z/GhlhsiMXmPwAAAD/ZqwAAAAAAAAHZAAAALAAAAOBhA9D4Re8/xoZYbIjF5j8AAAA/6KsAAAAAAAAB2gAAACwAAADgYQPQ+EXvP7xmr2v2uuY/AAAAP/irAAAAAAAAAdsAAAAsAAAAUo9uDzU/7z+8Zq9r9rrmPwAAAD/4qwAAAAAAAAHcAAAALAAAAMa82U5xOO8/sUYGa2Sw5j8AAAA/CKwAAAAAAAAB3QAAACwAAAA46kSOrTHvP7FGBmtksOY/AAAAPxesAAAAAAAAAd4AAAAsAAAArBewzekq7z+nJl1q0qXmPwAAAD8XrAAAAAAAAAHfAAAALAAAACBFGw0mJO8/nAa0aUCb5j8AAAA/J6wAAAAAAAAB4AAAACwAAACScoZMYh3vP5wGtGlAm+Y/AAAAPzesAAAAAAAAAeEAAAAsAAAABqDxi54W7z+S5gpprpDmPwAAAD83rAAAAAAAAAHiAAAALAAAAHrNXMvaD+8/kuYKaa6Q5j8AAAA/RqwAAAAAAAAB4wAAACwAAADs+scKFwnvP5LmCmmukOY/AAAAP2WsAAAAAAAAAeQAAAAsAAAAYCgzSlMC7z+S5gpprpDmPwAAAD91rAAAAAAAAAHlAAAALAAAANRVnomP++4/kuYKaa6Q5j8AAAA/hawAAAAAAAAB5gAAACwAAABGgwnJy/TuP5LmCmmukOY/AAAAP4WsAAAAAAAAAecAAAAsAAAAurB0CAju7j+S5gpprpDmPwAAAD+UrAAAAAAAAAHoAAAALAAAACze30dE5+4/kuYKaa6Q5j8AAAA/lKwAAAAAAAAB6QAAACwAAAAUObbGvNnuP5LmCmmukOY/AAAAP6SsAAAAAAAAAeoAAAAsAAAAhmYhBvnS7j+HxmFoHIbmPwAAAD+krAAAAAAAAAHrAAAALAAAAPiTjEU1zO4/h8ZhaByG5j8AAAA/tKwAAAAAAAAB7AAAACwAAABswfeEccXuP4fGYWgchuY/AAAAP7SsAAAAAAAAAe0AAAAsAAAA4O5ixK2+7j+HxmFoHIbmPwAAAD/DrAAAAAAAAAHuAAAALAAAAFIczgPqt+4/h8ZhaByG5j8AAAA/06wAAAAAAAAB7wAAACwAAADGSTlDJrHuP4fGYWgchuY/AAAAPwKtAAAAAAAAAfAAAAAsAAAAOnekgmKq7j+HxmFoHIbmPwAAAD8RrQAAAAAAAAHxAAAALAAAAKykD8Keo+4/h8ZhaByG5j8AAAA/Ia0AAAAAAAAB8gAAACwAAAAg0noB25zuP4fGYWgchuY/AAAAPzGtAAAAAAAAAfMAAAAsAAAABi1RgFOP7j+HxmFoHIbmPwAAAD8xrQAAAAAAAAH0AAAALAAAAHpavL+PiO4/h8ZhaByG5j8AAAA/Za0AAAAAAAAB9QAAACwAAADshyf/y4HuP5LmCmmukOY/AAAAP3WtAAAAAAAAAfYAAAAsAAAAYLWSPgh77j+cBrRpQJvmPwAAAD+ErQAAAAAAAAH3AAAALAAAANTi/X1EdO4/nAa0aUCb5j8AAAA/pK0AAAAAAAAB+AAAACwAAADU4v19RHTuP6cmXWrSpeY/AAAAP6StAAAAAAAAAfkAAAAsAAAARhBpvYBt7j+nJl1q0qXmPwAAAD+krQAAAAAAAAH6AAAALAAAAEYQab2Abe4/sUYGa2Sw5j8AAAA/s60AAAAAAAAB+wAAACwAAAC6PdT8vGbuP7xmr2v2uuY/AAAAP8OtAAAAAAAAAfwAAAAsAAAAuj3U/Lxm7j/GhlhsiMXmPwAAAD/TrQAAAAAAAAH9AAAALAAAAC5rPzz5X+4/xoZYbIjF5j8AAAA/4q0AAAAAAAAB/gAAACwAAAAuaz88+V/uP9GmAW0a0OY/AAAAP/KtAAAAAAAAAf8AAAAsAAAALms/PPlf7j/bxqptrNrmPwAAAD8BrgAAAAAAAAEAAQAALAAAAC5rPzz5X+4/5uZTbj7l5j8AAAA/Aa4AAAAAAAABAQEAACwAAAAuaz88+V/uP/AG/W7Q7+Y/AAAAPxGuAAAAAAAAAQIBAAAsAAAALms/PPlf7j/6JqZvYvrmPwAAAD8hrgAAAAAAAAEDAQAALAAAAC5rPzz5X+4/BUdPcPQE5z8AAAA/Ia4AAAAAAAABBAEAACwAAAAuaz88+V/uPxuHoXEYGuc/AAAAPzCuAAAAAAAAAQUBAAAsAAAAuj3U/Lxm7j8mp0pyqiTnPwAAAD9ArgAAAAAAAAEGAQAALAAAALo91Py8Zu4/MMfzcjwv5z8AAAA/QK4AAAAAAAABBwEAACwAAABGEGm9gG3uPzDH83I8L+c/AAAAP1CuAAAAAAAAAQgBAAAsAAAARhBpvYBt7j9FB0Z0YETnPwAAAD9QrgAAAAAAAAEJAQAALAAAANTi/X1EdO4/UCfvdPJO5z8AAAA/X64AAAAAAAABCgEAACwAAABgtZI+CHvuP1pHmHWEWec/AAAAP1+uAAAAAAAAAQsBAAAsAAAAYLWSPgh77j9lZ0F2FmTnPwAAAD9vrgAAAAAAAAEMAQAALAAAAOyHJ//Lge4/b4fqdqhu5z8AAAA/b64AAAAAAAABDQEAACwAAAB6Wry/j4juP3mnk3c6eec/AAAAP36uAAAAAAAAAQ4BAAAsAAAAelq8v4+I7j+Exzx4zIPnPwAAAD9+rgAAAAAAAAEPAQAALAAAAAYtUYBTj+4/hMc8eMyD5z8AAAA/jq4AAAAAAAABEAEAACwAAACU/+VAF5buP47n5Xhejuc/AAAAP46uAAAAAAAAAREBAAAsAAAAINJ6Aduc7j+O5+V4Xo7nPwAAAD+ergAAAAAAAAESAQAALAAAAKykD8Keo+4/jufleF6O5z8AAAA/ra4AAAAAAAABEwEAACwAAAA6d6SCYqruP47n5Xhejuc/AAAAP82uAAAAAAAAARQBAAAsAAAAOnekgmKq7j+aB4958JjnPwAAAD/crgAAAAAAAAEVAQAALAAAAFIczgPqt+4/mgePefCY5z8AAAA/3K4AAAAAAAABFgEAACwAAADg7mLErb7uP5oHj3nwmOc/AAAAP+yuAAAAAAAAARcBAAAsAAAA+JOMRTXM7j+aB4958JjnPwAAAD/srgAAAAAAAAEYAQAALAAAABQ5tsa82e4/mgePefCY5z8AAAA/+64AAAAAAAABGQEAACwAAAAs3t9HROfuP5oHj3nwmOc/AAAAP/uuAAAAAAAAARoBAAAsAAAARoMJycv07j+aB4958JjnPwAAAD8LrwAAAAAAAAEbAQAALAAAAGAoM0pTAu8/mgePefCY5z8AAAA/G68AAAAAAAABHAEAACwAAADs+scKFwnvP5oHj3nwmOc/AAAAPxuvAAAAAAAAAR0BAAAsAAAAes1cy9oP7z+Exzx4zIPnPwAAAD8brwAAAAAAAAEeAQAALAAAAAag8YueFu8/hMc8eMyD5z8AAAA/Kq8AAAAAAAABHwEAACwAAACScoZMYh3vP3mnk3c6eec/AAAAPyqvAAAAAAAAASABAAAsAAAAknKGTGId7z9vh+p2qG7nPwAAAD86rwAAAAAAAAEhAQAALAAAACBFGw0mJO8/ZWdBdhZk5z8AAAA/Oq8AAAAAAAABIgEAACwAAAAgRRsNJiTvP1pHmHWEWec/AAAAP0qvAAAAAAAAASMBAAAsAAAArBewzekq7z9QJ+908k7nPwAAAD9ZrwAAAAAAAAEkAQAALAAAADjqRI6tMe8/RQdGdGBE5z8AAAA/hq8AAAAAAAABJQEAACwAAADGvNlOcTjvPzvnnHPOOec/AAAAP5avAAAAAAAAASYBAAAsAAAAUo9uDzU/7z8755xzzjnnPwAAAD+mrwAAAAAAAAEnAQAALAAAAOBhA9D4Re8/MMfzcjwv5z8AAAA/ta8AAAAAAAABKAEAACwAAAD6Bi1RgFPvPyanSnKqJOc/AAAAP8WvAAAAAAAAASkBAAAsAAAAhtnBEURa7z8mp0pyqiTnPwAAAD/FrwAAAAAAAAEqAQAALAAAAIbZwRFEWu8/G4ehcRga5z8AAAA/1a8AAAAAAAABKwEAACwAAAAUrFbSB2HvPxuHoXEYGuc/AAAAP9WvAAAAAAAAASwBAAAsAAAAoH7rkstn7z8bh6FxGBrnPwAAAD/krwAAAAAAAAEtAQAALAAAAKB+65LLZ+8/EWf4cIYP5z8AAAA/5K8AAAAAAAABLgEAACwAAAAsUYBTj27vPxFn+HCGD+c/AAAAP/SvAAAAAAAAAS8BAAAsAAAAuiMVFFN17z8RZ/hwhg/nPwAAAD8TsAAAAAAAAAEwAQAALAAAALojFRRTde8/BUdPcPQE5z8AAAA/E7AAAAAAAAABMQEAACwAAABgKDNKUwLvP9fIYI0M1ug/AAAAP3a0AAAAAAAAATIBAAAsAAAA7PrHChcJ7z/XyGCNDNboPwAAAD9RtQAAAAAAAAEzAQAALAAAAAag8YueFu8/18hgjQzW6D8AAAA/UbUAAAAAAAABNAEAACwAAACScoZMYh3vP9fIYI0M1ug/AAAAP3W1AAAAAAAAATUBAAAsAAAArBewzekq7z/NqLeMesvoPwAAAD91tQAAAAAAAAE2AQAALAAAADjqRI6tMe8/zai3jHrL6D8AAAA/lbUAAAAAAAABNwEAACwAAADGvNlOcTjvP82ot4x6y+g/AAAAP6S1AAAAAAAAATgBAAAsAAAAUo9uDzU/7z/NqLeMesvoPwAAAD+ktQAAAAAAAAE5AQAALAAAAOBhA9D4Re8/zai3jHrL6D8AAAA/pLUAAAAAAAABOgEAACwAAABsNJiQvEzvP82ot4x6y+g/AAAAP7S1AAAAAAAAATsBAAAsAAAA+gYtUYBT7z/XyGCNDNboPwAAAD/DtQAAAAAAAAE8AQAALAAAAIbZwRFEWu8/18hgjQzW6D8AAAA/07UAAAAAAAABPQEAACwAAACgfuuSy2fvP9fIYI0M1ug/AAAAP9O1AAAAAAAAAT4BAAAsAAAALFGAU49u7z/XyGCNDNboPwAAAD/TtQAAAAAAAAE/AQAALAAAALojFRRTde8/18hgjQzW6D8AAAA/47UAAAAAAAABQAEAACwAAABG9qnUFnzvP9fIYI0M1ug/AAAAP/K1AAAAAAAAAUEBAAAsAAAA0sg+ldqC7z/XyGCNDNboPwAAAD/ytQAAAAAAAAFCAQAALAAAAOxtaBZikO8/18hgjQzW6D8AAAA/ArYAAAAAAAABQwEAACwAAADsbWgWYpDvP82ot4x6y+g/AAAAPwK2AAAAAAAAAUQBAAAsAAAAeED91iWX7z/NqLeMesvoPwAAAD8StgAAAAAAAAFFAQAALAAAAAYTkpfpne8/zai3jHrL6D8AAAA/IbYAAAAAAAABRgEAACwAAAAGE5KX6Z3vP8KIDozowOg/AAAAPzG2AAAAAAAAAUcBAAAsAAAAkuUmWK2k7z/CiA6M6MDoPwAAAD9AtgAAAAAAAAFIAQAALAAAACC4uxhxq+8/wogOjOjA6D8AAAA/ULYAAAAAAAABSQEAACwAAAAguLsYcavvP7hoZYtWtug/AAAAP1C2AAAAAAAAAUoBAAAsAAAAOF3lmfi47z+4aGWLVrboPwAAAD9gtgAAAAAAAAFLAQAALAAAADhd5Zn4uO8/oSgTijKh6D8AAAA/YLYAAAAAAAABTAEAACwAAADGL3pavL/vP5cIaomglug/AAAAP2+2AAAAAAAAAU0BAAAsAAAAVAIPG4DG7z+M6MCIDozoPwAAAD9vtgAAAAAAAAFOAQAALAAAAODUo9tDze8/d6huh+p26D8AAAA/f7YAAAAAAAABTwEAACwAAADg1KPbQ83vP22IxYZYbOg/AAAAP3+2AAAAAAAAAVABAAAsAAAAbKc4nAfU7z9YSHOFNFfoPwAAAD+PtgAAAAAAAAFRAQAALAAAAGynOJwH1O8/TijKhKJM6D8AAAA/j7YAAAAAAAABUgEAACwAAAD6ec1cy9rvP0MIIYQQQug/AAAAP562AAAAAAAAAVMBAAAsAAAA+nnNXMva7z856HeDfjfoPwAAAD+etgAAAAAAAAFUAQAALAAAAPp5zVzL2u8/LsjOguws6D8AAAA/rrYAAAAAAAABVQEAACwAAAD6ec1cy9rvPySoJYJaIug/AAAAP662AAAAAAAAAVYBAAAsAAAA+nnNXMva7z8YiHyByBfoPwAAAD+9tgAAAAAAAAFXAQAALAAAAPp5zVzL2u8/DWjTgDYN6D8AAAA/3bYAAAAAAAABWAEAACwAAACGTGIdj+HvPwNIKoCkAug/AAAAP922AAAAAAAAAVkBAAAsAAAAhkxiHY/h7z/4J4F/EvjnPwAAAD/stgAAAAAAAAFaAQAALAAAAIZMYh2P4e8/7gfYfoDt5z8AAAA//LYAAAAAAAABWwEAACwAAACGTGIdj+HvP+TnLn7u4uc/AAAAPxu3AAAAAAAAAVwBAAAsAAAAhkxiHY/h7z/Zx4V9XNjnPwAAAD8rtwAAAAAAAAFdAQAALAAAAPp5zVzL2u8/z6fcfMrN5z8AAAA/OrcAAAAAAAABXgEAACwAAAD6ec1cy9rvP8SHM3w4w+c/AAAAPzq3AAAAAAAAAV8BAAAsAAAAbKc4nAfU7z+6Z4p7prjnPwAAAD9KtwAAAAAAAAFgAQAALAAAAODUo9tDze8/umeKe6a45z8AAAA/SrcAAAAAAAABYQEAACwAAADg1KPbQ83vP69H4XoUruc/AAAAP1q3AAAAAAAAAWIBAAAsAAAAVAIPG4DG7z+lJzh6gqPnPwAAAD9ptwAAAAAAAAFjAQAALAAAAFQCDxuAxu8/mgePefCY5z8AAAA/abcAAAAAAAABZAEAACwAAADGL3pavL/vP47n5Xhejuc/AAAAP3m3AAAAAAAAAWUBAAAsAAAAxi96Wry/7z+Exzx4zIPnPwAAAD+JtwAAAAAAAAFmAQAALAAAADhd5Zn4uO8/eaeTdzp55z8AAAA/mbcAAAAAAAABZwEAACwAAACsilDZNLLvP2+H6naobuc/AAAAP5m3AAAAAAAAAWgBAAAsAAAAILi7GHGr7z9lZ0F2FmTnPwAAAD+otwAAAAAAAAFpAQAALAAAAAYTkpfpne8/WkeYdYRZ5z8AAAA/qLcAAAAAAAABagEAACwAAAB4QP3WJZfvP1pHmHWEWec/AAAAP7i3AAAAAAAAAWsBAAAsAAAA7G1oFmKQ7z9aR5h1hFnnPwAAAD/HtwAAAAAAAAFsAQAALAAAANLIPpXagu8/UCfvdPJO5z8AAAA/x7cAAAAAAAABbQEAACwAAABG9qnUFnzvP0UHRnRgROc/AAAAP9e3AAAAAAAAAW4BAAAsAAAAuiMVFFN17z9FB0Z0YETnPwAAAD/XtwAAAAAAAAFvAQAALAAAACxRgFOPbu8/RQdGdGBE5z8AAAA/57cAAAAAAAABcAEAACwAAACgfuuSy2fvP0UHRnRgROc/AAAAP+e3AAAAAAAAAXEBAAAsAAAAFKxW0gdh7z9FB0Z0YETnPwAAAD/2twAAAAAAAAFyAQAALAAAAIbZwRFEWu8/RQdGdGBE5z8AAAA/9rcAAAAAAAABcwEAACwAAAD6Bi1RgFPvP0UHRnRgROc/AAAAPwa4AAAAAAAAAXQBAAAsAAAAbDSYkLxM7z9FB0Z0YETnPwAAAD8GuAAAAAAAAAF1AQAALAAAAFKPbg81P+8/O+ecc8455z8AAAA/FrgAAAAAAAABdgEAACwAAADGvNlOcTjvPzvnnHPOOec/AAAAPxa4AAAAAAAAAXcBAAAsAAAAOOpEjq0x7z8755xzzjnnPwAAAD8luAAAAAAAAAF4AQAALAAAACBFGw0mJO8/O+ecc8455z8AAAA/JbgAAAAAAAABeQEAACwAAAAGoPGLnhbvPzDH83I8L+c/AAAAPzW4AAAAAAAAAXoBAAAsAAAA7PrHChcJ7z8wx/NyPC/nPwAAAD81uAAAAAAAAAF7AQAALAAAANRVnomP++4/MMfzcjwv5z8AAAA/RLgAAAAAAAABfAEAACwAAAC6sHQICO7uPzDH83I8L+c/AAAAP0S4AAAAAAAAAX0BAAAsAAAAoAtLh4Dg7j8wx/NyPC/nPwAAAD9UuAAAAAAAAAF+AQAALAAAAPiTjEU1zO4/JqdKcqok5z8AAAA/VLgAAAAAAAABfwEAACwAAADg7mLErb7uPyanSnKqJOc/AAAAP2S4AAAAAAAAAYABAAAsAAAAxkk5Qyax7j8mp0pyqiTnPwAAAD9kuAAAAAAAAAGBAQAALAAAADp3pIJiqu4/JqdKcqok5z8AAAA/c7gAAAAAAAABggEAACwAAACspA/CnqPuPyanSnKqJOc/AAAAP3O4AAAAAAAAAYMBAAAsAAAAINJ6Aduc7j8mp0pyqiTnPwAAAD+DuAAAAAAAAAGEAQAALAAAAJT/5UAXlu4/JqdKcqok5z8AAAA/g7gAAAAAAAABhQEAACwAAACU/+VAF5buPzDH83I8L+c/AAAAP5O4AAAAAAAAAYYBAAAsAAAABi1RgFOP7j8755xzzjnnPwAAAD+iuAAAAAAAAAGHAQAALAAAAAYtUYBTj+4/RQdGdGBE5z8AAAA/orgAAAAAAAABiAEAACwAAAAGLVGAU4/uP1An73TyTuc/AAAAP7K4AAAAAAAAAYkBAAAsAAAABi1RgFOP7j9lZ0F2FmTnPwAAAD/BuAAAAAAAAAGKAQAALAAAAAYtUYBTj+4/b4fqdqhu5z8AAAA/wbgAAAAAAAABiwEAACwAAAAGLVGAU4/uP3mnk3c6eec/AAAAP9G4AAAAAAAAAYwBAAAsAAAABi1RgFOP7j+O5+V4Xo7nPwAAAD/RuAAAAAAAAAGNAQAALAAAAAYtUYBTj+4/mgePefCY5z8AAAA/4bgAAAAAAAABjgEAACwAAAAGLVGAU4/uP69H4XoUruc/AAAAP+G4AAAAAAAAAY8BAAAsAAAABi1RgFOP7j/EhzN8OMPnPwAAAD/wuAAAAAAAAAGQAQAALAAAAAYtUYBTj+4/z6fcfMrN5z8AAAA/8LgAAAAAAAABkQEAACwAAAAGLVGAU4/uP+TnLn7u4uc/AAAAPwC5AAAAAAAAAZIBAAAsAAAABi1RgFOP7j/uB9h+gO3nPwAAAD8AuQAAAAAAAAGTAQAALAAAAJT/5UAXlu4/+CeBfxL45z8AAAA/ELkAAAAAAAABlAEAACwAAAAg0noB25zuPw1o04A2Deg/AAAAPxC5AAAAAAAAAZUBAAAsAAAAINJ6Aduc7j8kqCWCWiLoPwAAAD8fuQAAAAAAAAGWAQAALAAAACDSegHbnO4/LsjOguws6D8AAAA/H7kAAAAAAAABlwEAACwAAACspA/CnqPuPznod4N+N+g/AAAAPy+5AAAAAAAAAZgBAAAsAAAArKQPwp6j7j9DCCGEEELoPwAAAD8+uQAAAAAAAAGZAQAALAAAADp3pIJiqu4/WEhzhTRX6D8AAAA/PrkAAAAAAAABmgEAACwAAAA6d6SCYqruP2JoHIbGYeg/AAAAPz65AAAAAAAAAZsBAAAsAAAAxkk5Qyax7j9tiMWGWGzoPwAAAD9OuQAAAAAAAAGcAQAALAAAAMZJOUMmse4/d6huh+p26D8AAAA/XrkAAAAAAAABnQEAACwAAABSHM4D6rfuP4LIF4h8geg/AAAAP165AAAAAAAAAZ4BAAAsAAAAUhzOA+q37j+XCGqJoJboPwAAAD9tuQAAAAAAAAGfAQAALAAAAODuYsStvu4/oSgTijKh6D8AAAA/bbkAAAAAAAABoAEAACwAAABswfeEccXuP61IvIrEq+g/AAAAP325AAAAAAAAAaEBAAAsAAAAbMH3hHHF7j+4aGWLVrboPwAAAD99uQAAAAAAAAGiAQAALAAAAPiTjEU1zO4/wogOjOjA6D8AAAA/fbkAAAAAAAABowEAACwAAACGZiEG+dLuP9fIYI0M1ug/AAAAP425AAAAAAAAAaQBAAAsAAAAFDm2xrzZ7j/h6AmOnuDoPwAAAD+WuQAAAAAAAAGlAQAALAAAACze30dE5+4/4egJjp7g6D8AAAA/pbkAAAAAAAABpgEAACwAAAC6sHQICO7uP+wIs44w6+g/AAAAP6W5AAAAAAAAAacBAAAsAAAARoMJycv07j/2KFyPwvXoPwAAAD+1uQAAAAAAAAGoAQAALAAAANRVnomP++4/AUkFkFQA6T8AAAA/tbkAAAAAAAABqQEAACwAAABgKDNKUwLvPwFJBZBUAOk/AAAAP8S5AAAAAAAAAaoBAAAsAAAA7PrHChcJ7z8Laa6Q5grpPwAAAD/UuQAAAAAAAAGrAQAALAAAAHrNXMvaD+8/C2mukOYK6T8AAAA/1LkAAAAAAAABrAEAACwAAAAGoPGLnhbvPxaJV5F4Fek/AAAAP+S5AAAAAAAAAa0BAAAsAAAAknKGTGId7z8gqQCSCiDpPwAAAD/kuQAAAAAAAAGuAQAALAAAAKwXsM3pKu8/IKkAkgog6T8AAAA/87kAAAAAAAABrwEAACwAAAA46kSOrTHvPyCpAJIKIOk/AAAAP/O5AAAAAAAAAbABAAAsAAAAUo9uDzU/7z8gqQCSCiDpPwAAAD8DugAAAAAAAAGxAQAALAAAAOBhA9D4Re8/IKkAkgog6T8AAAA/E7oAAAAAAAABsgEAACwAAABsNJiQvEzvPyCpAJIKIOk/AAAAPxO6AAAAAAAAAbMBAAAsAAAAbDSYkLxM7z8Laa6Q5grpPwAAAD8iugAAAAAAAAG0AQAALAAAAKB5s53icG4/yM9d/NzF7z8AAAA/YMgAAAAAAAABtQEAACwAAABAA0OZUZpyP8jPXfzcxe8/AAAAP93IAAAAAAAAAbYBAAAsAAAAAJAVLhJeeT/S7wb9btDvPwAAAD/dyAAAAAAAAAG3AQAALAAAAJixqIbZwYE/0u8G/W7Q7z8AAAA/3cgAAAAAAAABuAEAACwAAACQ4a9AijaKP9LvBv1u0O8/AAAAP+zIAAAAAAAAAbkBAAAsAAAAYNr1jxUukj/S7wb9btDvPwAAAD/syAAAAAAAAAG6AQAALAAAAPjDk//lQJc/0u8G/W7Q7z8AAAA//MgAAAAAAAABuwEAACwAAAD485q5lrWfP9LvBv1u0O8/AAAAPwzJAAAAAAAAAbwBAAAsAAAAxDoew1+BpD/S7wb9btDvPwAAAD8MyQAAAAAAAAG9AQAALAAAAJD7bin0J6k/0u8G/W7Q7z8AAAA/G8kAAAAAAAABvgEAACwAAABYvL+PiM6tP9LvBv1u0O8/AAAAPxvJAAAAAAAAAb8BAAAsAAAA+tKuf6xwsT/Iz1383MXvPwAAAD8ryQAAAAAAAAHAAQAALAAAAMbHfbcU+rM/vK+0+0q77z8AAAA/K8kAAAAAAAABwQEAACwAAABe/1jhIuG1P7CPC/u4sO8/AAAAPzrJAAAAAAAAAcIBAAAsAAAA9jY0CzHItz+wjwv7uLDvPwAAAD86yQAAAAAAAAHDAQAALAAAAPYCtjld5bk/sI8L+7iw7z8AAAA/SskAAAAAAAABxAEAACwAAAAopupeTZa7P7CPC/u4sO8/AAAAP0rJAAAAAAAAAcUBAAAsAAAAkCDSegHbvD+wjwv7uLDvPwAAAD9ayQAAAAAAAAHGAQAALAAAAMDDBqDxi74/sI8L+7iw7z8AAAA/WskAAAAAAAABxwEAACwAAAAmPu67pdC/P7CPC/u4sO8/AAAAP2nJAAAAAAAAAcgBAAAsAAAAE5KX6Z1vwD+wjwv7uLDvPwAAAD9pyQAAAAAAAAHJAQAALAAAAOC65PLZ28A/sI8L+7iw7z8AAAA/eckAAAAAAAABygEAACwAAAB6md75Bi3BP7CPC/u4sO8/AAAAP3nJAAAAAAAAAcsBAAAsAAAAEnjYADR+wT+wjwv7uLDvPwAAAD+JyQAAAAAAAAHMAQAALAAAAHkMfwVStME/sI8L+7iw7z8AAAA/ickAAAAAAAABzQEAACwAAAAR63gMfwXCP7CPC/u4sO8/AAAAP5jJAAAAAAAAAc4BAAAsAAAARTXMDo4gwj+wjwv7uLDvPwAAAD+YyQAAAAAAAAHPAQAALAAAAKvJchOsVsI/sI8L+7iw7z8AAAA/qMkAAAAAAAAB0AEAACwAAAATXhkYyozCP7CPC/u4sO8/AAAAP6jJAAAAAAAAAdEBAAAsAAAARahsGtmnwj+wjwv7uLDvPwAAAD+3yQAAAAAAAAHSAQAALAAAAKs8Ex/33cI/sI8L+7iw7z8AAAA/t8kAAAAAAAAL</ink>
</athena>
</file>

<file path=customXml/item17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AAAAAwAAAAHBAAAAAABAAAAEAAAAAQWU3Ryb2tlV2l0aFRpbWVTdGFtcHNWMQIAAAAJBQAAAAkGAAAACQcAAAAJCAAAAAkJAAAACQoAAAAJCwAAAAkMAAAACQ0AAAAJDgAAAAkPAAAACRAAAAANBAUFAAAAFlN0cm9rZVdpdGhUaW1lU3RhbXBzVjECAAAAEURyYXdpbmdBdHRyaWJ1dGVzDFN0eWx1c1BvaW50cwQEE0RyYXdpbmdBdHRyaWJ1dGVzVjECAAAAHlN0eWx1c1BvaW50V2l0aFRpbWVTdGFtcExpc3RWMQIAAAACAAAACREAAAAJEgAAAAEGAAAABQAAAAkTAAAACRQAAAABBwAAAAUAAAAJFQAAAAkWAAAAAQgAAAAFAAAACRcAAAAJGAAAAAEJAAAABQAAAAkZAAAACRoAAAABCgAAAAUAAAAJGwAAAAkcAAAAAQsAAAAFAAAACR0AAAAJHgAAAAEMAAAABQAAAAkfAAAACSAAAAABDQAAAAUAAAAJIQAAAAkiAAAAAQ4AAAAFAAAACSMAAAAJJAAAAAEPAAAABQAAAAklAAAACSYAAAAFEAAAABNDbGVhckNhbnZhc1N0cm9rZVYxAwAAAAlUaW1lU3RhbXARRHJhd2luZ0F0dHJpYnV0ZXMMU3R5bHVzUG9pbnRzAAQEEBNEcmF3aW5nQXR0cmlidXRlc1YxAgAAAB5TdHlsdXNQb2ludFdpdGhUaW1lU3RhbXBMaXN0VjECAAAAAgAAALmlAQAAAAAACgknAAAADCgAAABTUHJlc2VudGF0aW9uQ29yZSwgVmVyc2lvbj00LjAuMC4wLCBDdWx0dXJlPW5ldXRyYWwsIFB1YmxpY0tleVRva2VuPTMxYmYzODU2YWQzNjRlMzUFEQAAABNEcmF3aW5nQXR0cmlidXRlc1YxCgAAAAdfY29sb3JBB19jb2xvclIHX2NvbG9yRwdfY29sb3JCCkZpdFRvQ3VydmUGSGVpZ2h0Dklnbm9yZVByZXNzdXJlDUlzSGlnaGxpZ2h0ZXIJU3R5bHVzVGlwBVdpZHRoAAAAAAAAAAAEAAICAgIBBgEBHFN5c3RlbS5XaW5kb3dzLkluay5TdHlsdXNUaXAoAAAABgIAAAD//8AAAAAAAAAAACJAAAAF1////xxTeXN0ZW0uV2luZG93cy5JbmsuU3R5bHVzVGlwAQAAAAd2YWx1ZV9fAAgoAAAAAQAAAAAAAAAAACJABRIAAAAeU3R5bHVzUG9pbnRXaXRoVGltZVN0YW1wTGlzdFYxAwAAAA1MaXN0YDErX2l0ZW1zDExpc3RgMStfc2l6ZQ9MaXN0YDErX3ZlcnNpb24EAAAoU2hhcmVkLklua2luZy5TdHlsdXNQb2ludFdpdGhUaW1lU3RhbXBbXQIAAAAICAIAAAAJKgAAAJsBAACbAQAAARMAAAARAAAA///AAAAAAAAAAAAiQAAAAdX////X////AQAAAAAAAAAAACJAARQAAAASAAAACSwAAAAgAQAAIAEAAAEVAAAAEQAAAP//wAAAAAAAAAAAIkAAAAHT////1////wEAAAAAAAAAAAAiQAEWAAAAEgAAAAkuAAAAAAEAAAABAAABFwAAABEAAAD//8AAAAAAAAAAACJAAAAB0f///9f///8BAAAAAAAAAAAAIkABGAAAABIAAAAJMAAAAJwAAACcAAAAARkAAAARAAAA///AAAAAAAAAAAAiQAAAAc/////X////AQAAAAAAAAAAACJAARoAAAASAAAACTIAAAByAAAAcgAAAAEbAAAAEQAAAP//wAAAAAAAAAAAIkAAAAHN////1////wEAAAAAAAAAAAAiQAEcAAAAEgAAAAk0AAAAYgAAAGIAAAABHQAAABEAAAD//8AAAAAAAAAAACJAAAABy////9f///8BAAAAAAAAAAAAIkABHgAAABIAAAAJNgAAAHAAAABwAAAAAR8AAAARAAAA///AAAAAAAAAAAAiQAAAAcn////X////AQAAAAAAAAAAACJAASAAAAASAAAACTgAAAAhAAAAIQAAAAEhAAAAEQAAAP//wAAAAAAAAAAAIkAAAAHH////1////wEAAAAAAAAAAAAiQAEiAAAAEgAAAAk6AAAACQAAAAkAAAABIwAAABEAAAD//8AAAAAAAAAAACJAAAABxf///9f///8BAAAAAAAAAAAAIkABJAAAABIAAAAJPAAAADYAAAA2AAAAASUAAAARAAAA///AAAAAAAAAAAAiQAAAAcP////X////AQAAAAAAAAAAACJAASYAAAASAAAACT4AAAAiAgAAIgIAAAEnAAAAEgAAAAk/AAAAAAAAAAAAAAAHKgAAAAABAAAAAAIAAAQaU3R5bHVzUG9pbnRXaXRoVGltZVN0YW1wVjEC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DWUHLAAAAAABAAAAAAIAAAQaU3R5bHVzUG9pbnRXaXRoVGltZVN0YW1wVjECAA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DeAHLgAAAAABAAAAAAEAAAQaU3R5bHVzUG9pbnRXaXRoVGltZVN0YW1wVjECAA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HMAAAAAABAAAAAAEAAAQaU3R5bHVzUG9pbnRXaXRoVGltZVN0YW1wVjECAA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+BAAACX8EAAAJgAQAAAmBBAAACYIEAAAJgwQAAAmEBAAACYUEAAAJhgQAAAmHBAAACYgEAAAJiQQAAAmKBAAACYsEAAAJjAQAAAmNBAAACY4EAAAJjwQAAAmQBAAACZEEAAAJkgQAAAmTBAAACZQEAAAJlQQAAAmWBAAADWQHMgAAAAABAAAAgAAAAAQaU3R5bHVzUG9pbnRXaXRoVGltZVN0YW1wVjECA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+AQAAAn5BAAACfoEAAAJ+wQAAAn8BAAACf0EAAAJ/gQAAAn/BAAACQAFAAAJAQUAAAkCBQAACQMFAAAJBAUAAAkFBQAACQYFAAAJBwUAAAkIBQAADQ4HNAAAAAABAAAAgAAAAAQaU3R5bHVzUG9pbnRXaXRoVGltZVN0YW1wVjECAA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0eBzYAAAAAAQAAAIAAAAAEGlN0eWx1c1BvaW50V2l0aFRpbWVTdGFtcFYxAgA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/BQAACcAFAAAJwQUAAAnCBQAACcMFAAAJxAUAAAnFBQAACcYFAAAJxwUAAAnIBQAACckFAAAJygUAAAnLBQAACcwFAAAJzQUAAAnOBQAACc8FAAAJ0AUAAAnRBQAACdIFAAAJ0wUAAAnUBQAACdUFAAAJ1gUAAAnXBQAACdgFAAAJ2QUAAAnaBQAADRAHOAAAAAABAAAAQAAAAAQaU3R5bHVzUG9pbnRXaXRoVGltZVN0YW1wVjECAAAACdsFAAAJ3AUAAAndBQAACd4FAAAJ3wUAAAngBQAACeEFAAAJ4gUAAAnjBQAACeQFAAAJ5QUAAAnmBQAACecFAAAJ6AUAAAnpBQAACeoFAAAJ6wUAAAnsBQAACe0FAAAJ7gUAAAnvBQAACfAFAAAJ8QUAAAnyBQAACfMFAAAJ9AUAAAn1BQAACfYFAAAJ9wUAAAn4BQAACfkFAAAJ+gUAAAn7BQAADR8HOgAAAAABAAAAEAAAAAQaU3R5bHVzUG9pbnRXaXRoVGltZVN0YW1wVjECAAAACfwFAAAJ/QUAAAn+BQAACf8FAAAJAAYAAAkBBgAACQIGAAAJAwYAAAkEBgAADQcHPAAAAAABAAAAQAAAAAQaU3R5bHVzUG9pbnRXaXRoVGltZVN0YW1wVjECAA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CTUGAAAJNgYAAAk3BgAACTgGAAAJOQYAAAk6BgAADQoHPgAAAAABAAAAAAQAAAQaU3R5bHVzUG9pbnRXaXRoVGltZVN0YW1wVjECAA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CV4HAAAJXwcAAAlgBwAACWEHAAAJYgcAAAljBwAACWQHAAAJZQcAAAlmBwAACWcHAAAJaAcAAAlpBwAACWoHAAAJawcAAAlsBwAACW0HAAAJbgcAAAlvBwAACXAHAAAJcQcAAAlyBwAACXMHAAAJdAcAAAl1BwAACXYHAAAJdwcAAAl4BwAACXkHAAAJegcAAAl7BwAACXwHAAAJfQcAAAl+BwAACX8HAAAJgAcAAAmBBwAACYIHAAAJgwcAAAmEBwAACYUHAAAJhgcAAAmHBwAACYgHAAAJiQcAAAmKBwAACYsHAAAJjAcAAAmNBwAACY4HAAAJjwcAAAmQBwAACZEHAAAJkgcAAAmTBwAACZQHAAAJlQcAAAmWBwAACZcHAAAJmAcAAAmZBwAACZoHAAAJmwcAAAmcBwAACZ0HAAAJngcAAAmfBwAACaAHAAAJoQcAAAmiBwAACaMHAAAJpAcAAAmlBwAACaYHAAAJpwcAAAmoBwAACakHAAAJqgcAAAmrBwAACawHAAAJrQcAAAmuBwAACa8HAAAJsAcAAAmxBwAACbIHAAAJswcAAAm0BwAACbUHAAAJtgcAAAm3BwAACbgHAAAJuQcAAAm6BwAACbsHAAAJvAcAAAm9BwAACb4HAAAJvwcAAAnABwAACcEHAAAJwgcAAAnDBwAACcQHAAAJxQcAAAnGBwAACccHAAAJyAcAAAnJBwAACcoHAAAJywcAAAnMBwAACc0HAAAJzgcAAAnPBwAACdAHAAAJ0QcAAAnSBwAACdMHAAAJ1AcAAAnVBwAACdYHAAAJ1wcAAAnYBwAACdkHAAAJ2gcAAAnbBwAACdwHAAAJ3QcAAAneBwAACd8HAAAJ4AcAAAnhBwAACeIHAAAJ4wcAAAnkBwAACeUHAAAJ5gcAAAnnBwAACegHAAAJ6QcAAAnqBwAACesHAAAJ7AcAAAntBwAACe4HAAAJ7wcAAAnwBwAACfEHAAAJ8gcAAAnzBwAACfQHAAAJ9QcAAAn2BwAACfcHAAAJ+AcAAAn5BwAACfoHAAAJ+wcAAAn8BwAACf0HAAAJ/gcAAAn/BwAACQAIAAAJAQgAAAkCCAAACQMIAAAJBAgAAAkFCAAACQYIAAAJBwgAAAkICAAACQkIAAAJCggAAAkLCAAACQwIAAAJDQg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+CAAACT8IAAAJQAgAAAlBCAAACUIIAAAJQwgAAAlECAAACUUIAAAJRggAAAlHCAAACUgIAAAJSQgAAAlKCAAACUsIAAAJTAgAAAlNCAAACU4IAAAJTwgAAAlQCAAACVEIAAAJUggAAAlTCAAACVQIAAAJVQgAAAlWCAAACVcIAAAJWAgAAAlZCAAACVoIAAAJWwgAAAlcCAAADt4BAAAHPwAAAAABAAAAAAAAAAQaU3R5bHVzUG9pbnRXaXRoVGltZVN0YW1wVjECAAAABUAAAAAaU3R5bHVzUG9pbnRXaXRoVGltZVN0YW1wVjEEAAAAAVgBWQ5QcmVzc3VyZUZhY3RvcglUaW1lU3RhbXAAAAAABgYLEAIAAADky4mAD1irP9WUNWVNWcM/AAAAP0QVAAAAAAAAAUEAAABAAAAAeCj0qm6mrz/ftO4al33DPwAAAD/hFQAAAAAAAAFCAAAAQAAAAMhLIKKjaLI/37TuGpd9wz8AAAA/4RUAAAAAAAABQwAAAEAAAABWg8buD/60P+jUp9DgocM/AAAAP/AVAAAAAAAAAUQAAABAAAAAhD8ll5rKtz/o1KfQ4KHDPwAAAD/wFQAAAAAAAAFFAAAAQAAAALL7gz8ll7o/6NSn0OChwz8AAAA/ABYAAAAAAAABRgAAAEAAAAA+MyqMkSy9P+jUp9DgocM/AAAAPwAWAAAAAAAAAUcAAABAAAAAbO+INBz5vz/o1KfQ4KHDPwAAAD8PFgAAAAAAAAFIAAAAQAAAAM3Vc27TYsE/6NSn0OChwz8AAAA/HxYAAAAAAAABSQAAAEAAAABCr+pm+pHCP+jUp9DgocM/AAAAPx8WAAAAAAAAAUoAAABAAAAAaEaFMZKlwz/o1KfQ4KHDPwAAAD8vFgAAAAAAAAFLAAAAQAAAAOtYZ6ALgsQ/6NSn0OChwz8AAAA/LxYAAAAAAAABTAAAAEAAAAAgKW3h9ULFP+jUp9DgocM/AAAAPz4WAAAAAAAAAU0AAABAAAAAVPlyIuADxj/o1KfQ4KHDPwAAAD8+FgAAAAAAAAFOAAAAQAAAAOZEwAesjcY/6NSn0OChwz8AAAA/ThYAAAAAAAABTwAAAEAAAAB4kA3tdxfHP+jUp9DgocM/AAAAP04WAAAAAAAAAVAAAABAAAAACtxa0kOhxz/o1KfQ4KHDPwAAAD9eFgAAAAAAAAFRAAAAQAAAAE7ly4mAD8g/6NSn0OChwz8AAAA/XhYAAAAAAAABUgAAAEAAAADgMBlvTJnIP+jUp9DgocM/AAAAP20WAAAAAAAAAVMAAABAAAAA0vet+PnryD/o1KfQ4KHDPwAAAD9tFgAAAAAAAAFUAAAAQAAAAMS+QoKnPsk/6NSn0OChwz8AAAA/bRYAAAAAAAABVQAAAEAAAAAEyLM55KzJP+jUp9DgocM/AAAAP30WAAAAAAAAAVYAAABAAAAAmBMBH7A2yj/o1KfQ4KHDPwAAAD+MFgAAAAAAAAFXAAAAQAAAACpfTgR8wMo/6NSn0OChwz8AAAA/jBYAAAAAAAABWAAAAEAAAABeL1RFZoHLP+jUp9DgocM/AAAAP5wWAAAAAAAAAVkAAABAAAAA4kE2tN9dzD/o1KfQ4KHDPwAAAD+cFgAAAAAAAAFaAAAAQAAAALaW9FDoVc0/6NSn0OChwz8AAAA/rBYAAAAAAAABWwAAAEAAAAAscGtJD4XOP+jUp9DgocM/AAAAP6wWAAAAAAAAAVwAAABAAAAApEniQTa0zz/o1KfQ4KHDPwAAAD+7FgAAAAAAAAFdAAAAQAAAALSyGjR2f9A/6NSn0OChwz8AAAA/uxYAAAAAAAABXgAAAEAAAABvH1awCRfRP+jUp9DgocM/AAAAP8sWAAAAAAAAAV8AAABAAAAAe85tWizK0T/o1KfQ4KHDPwAAAD/LFgAAAAAAAAFgAAAAQAAAAF5cl22Hb9I/6NSn0OChwz8AAAA/2xYAAAAAAAABYQAAAEAAAABB6sCA4hTTP+jUp9DgocM/AAAAP9sWAAAAAAAAAWIAAABAAAAATJnYKgXI0z/o1KfQ4KHDPwAAAD/qFgAAAAAAAAFjAAAAQAAAAFhI8NQne9Q/6NSn0OChwz8AAAA/6hYAAAAAAAABZAAAAEAAAABj9wd/Si7VP/oUGjx06sM/AAAAP/oWAAAAAAAAAWUAAABAAAAAb6YfKW3h1T8DNdPxvQ7EPwAAAD/6FgAAAAAAAAFmAAAAQAAAACoTW6UAedY/DFWMpwczxD8AAAA/CRcAAAAAAAABZwAAAEAAAADkf5YhlBDXPx6V/hKbe8Q/AAAAPwkXAAAAAAAAAWgAAABAAAAAd8vjBmCa1z8elf4Sm3vEPwAAAD8ZFwAAAAAAAAFpAAAAQAAAAJGzZifV+tc/HpX+Ept7xD8AAAA/GRcAAAAAAAABagAAAEAAAACrm+lHSlvYPye1t8jkn8Q/AAAAPykXAAAAAAAAAWsAAABAAAAAnWJ+0fet2D8ntbfI5J/EPwAAAD8pFwAAAAAAAAFsAAAAQAAAALZKAfJsDtk/J7W3yOSfxD8AAAA/OBcAAAAAAAABbQAAAEAAAACoEZZ7GmHZPye1t8jkn8Q/AAAAPzgXAAAAAAAAAW4AAABAAAAAwvkYnI/B2T8x1XB+LsTEPwAAAD9IFwAAAAAAAAFvAAAAQAAAAAQDilPML9o/MdVwfi7ExD8AAAA/WBcAAAAAAAABcAAAAEAAAAD2yR7deYLaPzHVcH4uxMQ/AAAAP1gXAAAAAAAAAXEAAABAAAAAYfR9K37+2j8x1XB+LsTEPwAAAD9nFwAAAAAAAAFyAAAAQAAAAHncAEzzXts/MdVwfi7ExD8AAAA/ZxcAAAAAAAABcwAAAEAAAABro5XVoLHbPzHVcH4uxMQ/AAAAP2cXAAAAAAAAAXQAAABAAAAAhYsY9hUS3D8x1XB+LsTEPwAAAD93FwAAAAAAAAF1AAAAQAAAAJ9zmxaLctw/MdVwfi7ExD8AAAA/dxcAAAAAAAABdgAAAEAAAAC3Wx43ANPcPzHVcH4uxMQ/AAAAP4YXAAAAAAAAAXcAAABAAAAA+2SP7jxB3T8x1XB+LsTEPwAAAD+GFwAAAAAAAAF4AAAAQAAAAGWP7jxBvd0/MdVwfi7ExD8AAAA/lhcAAAAAAAABeQAAAEAAAACnmF/0fSvePzHVcH4uxMQ/AAAAP5YXAAAAAAAAAXoAAABAAAAAEcO+QoKn3j8x1XB+LsTEPwAAAD+mFwAAAAAAAAF7AAAAQAAAAFPML/q+Fd8/MdVwfi7ExD8AAAA/phcAAAAAAAABfAAAAEAAAACV1aCx+4PfPzHVcH4uxMQ/AAAAP7UXAAAAAAAAAX0AAABAAAAAh5w1O6nW3z8x1XB+LsTEPwAAAD+1FwAAAAAAAAF+AAAAQAAAAORSU/lyIuA/MdVwfi7ExD8AAAA/xRcAAAAAAAABfwAAAEAAAADyxpSJrVLgPzr1KTR46MQ/AAAAP8UXAAAAAAAAAYAAAABAAAAAkktN5cuJ4D869Sk0eOjEPwAAAD/VFwAAAAAAAAGBAAAAQAAAAMjgfAzOx+A/QhXj6cEMxT8AAAA/1RcAAAAAAAABggAAAEAAAABqZTVo7P7gP1VVVVVVVcU/AAAAP+QXAAAAAAAAAYMAAABAAAAAnvpkj+484T9VVVVVVVXFPwAAAD/0FwAAAAAAAAGEAAAAQAAAAGigC4LUgeE/XnUOC595xT8AAAA/9BcAAAAAAAABhQAAAEAAAADEVilAns3hP2aVx8DoncU/AAAAP/QXAAAAAAAAAYYAAABAAAAAIg1H/mcZ4j9mlcfA6J3FPwAAAD8DGAAAAAAAAAGHAAAAQAAAABTU24cVbOI/ZpXHwOidxT8AAAA/AxgAAAAAAAABiAAAAEAAAAAGm3ARw77iP2aVx8DoncU/AAAAPxMYAAAAAAAAAYkAAABAAAAAYlGOz4wK4z9mlcfA6J3FPwAAAD8jGAAAAAAAAAGKAAAAQAAAAOgomiQeZOM/ZpXHwOidxT8AAAA/IxgAAAAAAAABiwAAAEAAAABG37fi56/jP2aVx8DoncU/AAAAPzIYAAAAAAAAAYwAAABAAAAApJXVoLH74z9mlcfA6J3FPwAAAD8yGAAAAAAAAAGNAAAAQAAAAAJM8157R+Q/ZpXHwOidxT8AAAA/QhgAAAAAAAABjgAAAEAAAAA24SKGfYXkP151DgufecU/AAAAP0IYAAAAAAAAAY8AAABAAAAAAIfJeGPK5D9edQ4Ln3nFPwAAAD9SGAAAAAAAAAGQAAAAQAAAAHjqkz268+Q/XnUOC595xT8AAAA/UhgAAAAAAAABkQAAAEAAAACGXtXN9CPlP151DgufecU/AAAAP2EYAAAAAAAAAZIAAABAAAAAarEox2dG5T9edQ4Ln3nFPwAAAD9hGAAAAAAAAAGTAAAAQAAAALrzBPX2YeU/VVVVVVVVxT8AAAA/cRgAAAAAAAABlAAAAEAAAAAKNuEihn3lP1VVVVVVVcU/AAAAP3EYAAAAAAAAAZUAAABAAAAAyGdGhTGS5T9LNZyfCzHFPwAAAD+AGAAAAAAAAAGWAAAAQAAAAISZq+fcpuU/SzWcnwsxxT8AAAA/gBgAAAAAAAABlwAAAEAAAAAYqiKzwK3lP0s1nJ8LMcU/AAAAP5AYAAAAAAAAAZgAAABAAAAArLqZfqS05T9LNZyfCzHFPwAAAD+QGAAAAAAAAAGZAAAAQAAAAEDLEEqIu+U/SzWcnwsxxT8AAAA/oBgAAAAAAAABmgAAAEAAAADU24cVbMLlP0IV4+nBDMU/AAAAP6AYAAAAAAAAAZsAAABAAAAAaOz+4E/J5T9CFePpwQzFPwAAAD+vGAAAAAAAAAGcAAAAQAAAAGjs/uBPyeU/OvUpNHjoxD8AAAA/zxgAAAAAAAABnQAAAEAAAAD8/HWsM9DlPzr1KTR46MQ/AAAAP88YAAAAAAAAAZ4AAABAAAAAkA3tdxfX5T869Sk0eOjEPwAAAD/eGAAAAAAAAAGfAAAAQAAAACQeZEP73eU/MdVwfi7ExD8AAAA/3hgAAAAAAAABoAAAAEAAAABMP1LawuvlPzHVcH4uxMQ/AAAAP+4YAAAAAAAAAaEAAABAAAAAdGBAcYr55T8ntbfI5J/EPwAAAD/uGAAAAAAAAAGiAAAAQAAAAMaiHJ8ZFeY/J7W3yOSfxD8AAAA//RgAAAAAAAABowAAAEAAAAAW5fjMqDDmPx6V/hKbe8Q/AAAAP/0YAAAAAAAAAaQAAABAAAAAZifV+jdM5j8elf4Sm3vEPwAAAD8NGQAAAAAAAAGlAAAAQAAAALZpsSjHZ+Y/HpX+Ept7xD8AAAA/DRkAAAAAAAABpgAAAEAAAACcvAQiOormPx6V/hKbe8Q/AAAAPx0ZAAAAAAAAAacAAABAAAAAFCDP5pCz5j8elf4Sm3vEPwAAAD8dGQAAAAAAAAGoAAAAQAAAAGRiqxQgz+Y/FnVFXVFXxD8AAAA/LBkAAAAAAAABqQAAAEAAAABKtf4Nk/HmPxZ1RV1RV8Q/AAAAPywZAAAAAAAAAaoAAABAAAAAmvfaOyIN5z8MVYynBzPEPwAAAD88GQAAAAAAAAGrAAAAQAAAAOo5t2mxKOc/AzXT8b0OxD8AAAA/PBkAAAAAAAABrAAAAEAAAACoaxzMXD3nP/D0YIYqxsM/AAAAP0wZAAAAAAAAAa0AAABAAAAAZJ2BLghS5z/ftO4al33DPwAAAD9MGQAAAAAAAAGuAAAAQAAAAIy+b8XPX+c/1ZQ1ZU1Zwz8AAAA/WxkAAAAAAAABrwAAAEAAAABI8NQne3TnP8RUw/m5EMM/AAAAP2sZAAAAAAAAAbAAAABAAAAAcBHDvkKC5z+xFFGOJsjCPwAAAD9rGQAAAAAAAAGxAAAAQAAAAAYiOoomiec/qPSX2Nyjwj8AAAA/axkAAAAAAAABsgAAAEAAAACaMrFVCpDnP5a0JW1JW8I/AAAAP3oZAAAAAAAAAbMAAABAAAAAwlOf7NGd5z+EdLMBthLCPwAAAD96GQAAAAAAAAG0AAAAQAAAAFZkFri1pOc/cjRBliLKwT8AAAA/ihkAAAAAAAABtQAAAEAAAABWZBa4taTnP2kUiODYpcE/AAAAP4oZAAAAAAAAAbYAAABAAAAA6nSNg5mr5z9g9M4qj4HBPwAAAD+aGQAAAAAAAAG3AAAAQAAAAOp0jYOZq+c/VtQVdUVdwT8AAAA/qRkAAAAAAAABuAAAAEAAAADqdI2DmavnP060XL/7OME/AAAAP6kZAAAAAAAAAbkAAABAAAAA6nSNg5mr5z9FlKMJshTBPwAAAD+5GQAAAAAAAAG6AAAAQAAAAOp0jYOZq+c/O3TqU2jwwD8AAAA/uRkAAAAAAAABuwAAAEAAAADqdI2DmavnPzJUMZ4ezMA/AAAAP8kZAAAAAAAAAbwAAABAAAAA6nSNg5mr5z8gFL8yi4PAPwAAAD/JGQAAAAAAAAG9AAAAQAAAAOp0jYOZq+c/DtRMx/c6wD8AAAA/2BkAAAAAAAABvgAAAEAAAABWZBa4taTnP/gntbfI5L8/AAAAP+gZAAAAAAAAAb8AAABAAAAALkMoIe6W5z+e53me53m+PwAAAD/oGQAAAAAAAAHAAAAAQAAAAHARw75Cguc/VOew8JlXvT8AAAA/9xkAAAAAAAABwQAAAEAAAAAgz+aQs2bnPwzn50JMNbw/AAAAP/cZAAAAAAAAAcIAAABAAAAA+K34+etY5z/oZgNsJaS7PwAAAD8HGgAAAAAAAAHDAAAAQAAAADx8k5dAROc/oGY6vteBuj8AAAA/BxoAAAAAAAABxAAAAEAAAAAUW6UAeTbnP3zmVeew8Lk/AAAAPxcaAAAAAAAAAcUAAABAAAAAVilAns0h5z8y5ow5Y864PwAAAD8XGgAAAAAAAAHGAAAAQAAAAMIYydLpGuc/IqYazs+FuD8AAAA/JhoAAAAAAAABxwAAAEAAAAAuCFIHBhTnP9ilUSCCY7c/AAAAPyYaAAAAAAAAAcgAAABAAAAAmvfaOyIN5z+0JW1JW9K2PwAAAD82GgAAAAAAAAHJAAAAQAAAAJr32jsiDec/kKWIcjRBtj8AAAA/NhoAAAAAAAABygAAAEAAAAAG52NwPgbnP0ilv8TmHrU/AAAAP0YaAAAAAAAAAcsAAABAAAAActbspFr/5j/sZISrBbSzPwAAAD9GGgAAAAAAAAHMAAAAQAAAAHLW7KRa/+Y/yOSf1N4isz8AAAA/VRoAAAAAAAABzQAAAEAAAADexXXZdvjmP5IkSZIkSbI/AAAAP1UaAAAAAAAAAc4AAABAAAAA3sV12Xb45j9cZPJPam+xPwAAAD9lGgAAAAAAAAHPAAAAQAAAAEq1/g2T8eY/JKSbDbCVsD8AAAA/ZRoAAAAAAAAB0AAAAEAAAAC2pIdCr+rmP9/HiZbrd68/AAAAP3QaAAAAAAAAAdEAAABAAAAAIpQQd8vj5j8Dxy6NAhGsPwAAAD90GgAAAAAAAAHSAAAAQAAAAPpyIuAD1uY/T0a4WkA7qT8AAAA/hBoAAAAAAAAB0wAAAEAAAADQUTRJPMjmPwdG76zyGKg/AAAAP4QaAAAAAAAAAdQAAABAAAAAPEG9fVjB5j91RV1RV9SlPwAAAD+UGgAAAAAAAAHVAAAAQAAAAKgwRrJ0uuY/UcV4ejBDpT8AAAA/lBoAAAAAAAAB1gAAAEAAAAAUIM/mkLPmP+NEy/W7j6M/AAAAP6MaAAAAAAAAAdcAAABAAAAAgA9YG62s5j+/xOYelf6iPwAAAD+jGgAAAAAAAAHYAAAAQAAAAOz+4E/JpeY/d8QdcUfcoT8AAAA/sxoAAAAAAAAB2QAAAEAAAADE3fK4AZjmP1NEOZogS6E/AAAAP7MaAAAAAAAAAdoAAABAAAAAMM177R2R5j8vxFTD+bmgPwAAAD/DGgAAAAAAAAHbAAAAQAAAAJy8BCI6iuY/CURw7NIooD8AAAA/0hoAAAAAAAAB3AAAAEAAAACcvAQiOormP8qHFytYL58/AAAAP9IaAAAAAAAAAd0AAABAAAAACKyNVlaD5j/KhxcrWC+fPwAAAD/iGgAAAAAAAAHeAAAAQAAAAHSbFotyfOY/godOfQoNnj8AAAA/4hoAAAAAAAAB3wAAAEAAAADeip+/jnXmPzqHhc+86pw/AAAAP/EaAAAAAAAAAeAAAABAAAAASnoo9Kpu5j/yhrwhb8ibPwAAAD/xGgAAAAAAAAHhAAAAQAAAACJZOl3jYOY/qIbzcyGmmj8AAAA/ARsAAAAAAAAB4gAAAEAAAACOSMOR/1nmP6iG83Mhppo/AAAAPwEbAAAAAAAAAeMAAABAAAAAjkjDkf9Z5j9ghirG04OZPwAAAD8RGwAAAAAAAAHkAAAAQAAAAPo3TMYbU+Y/YIYqxtODmT8AAAA/ERsAAAAAAAAB5QAAAEAAAABmJ9X6N0zmPxiGYRiGYZg/AAAAPyAbAAAAAAAAAeYAAABAAAAAPgbnY3A+5j8YhmEYhmGYPwAAAD8gGwAAAAAAAAHnAAAAQAAAABbl+MyoMOY/0IWYajg/lz8AAAA/MBsAAAAAAAAB6AAAAEAAAADuwwo24SLmP4aFz7zqHJY/AAAAPzAbAAAAAAAAAekAAABAAAAAMpKl0zUO5j8+hQYPnfqUPwAAAD8wGwAAAAAAAAHqAAAAQAAAAHRgQHGK+eU/roR0swG2kj8AAAA/MBsAAAAAAAAB6wAAAEAAAAC4LtsO3+TlP66EdLMBtpI/AAAAPz8bAAAAAAAAAewAAABAAAAAaOz+4E/J5T+uhHSzAbaSPwAAAD8/GwAAAAAAAAHtAAAAQAAAAKy6mX6ktOU/ZISrBbSTkT8AAAA/TxsAAAAAAAAB7gAAAEAAAADwiDQc+Z/lP2SEqwW0k5E/AAAAP14bAAAAAAAAAe8AAABAAAAANFfPuU2L5T8chOJXZnGQPwAAAD9eGwAAAAAAAAHwAAAAQAAAAOIU84u+b+U/HITiV2ZxkD8AAAA/bhsAAAAAAAAB8QAAAEAAAACS0hZeL1TlP6gHM1Qxno4/AAAAP24bAAAAAAAAAfIAAABAAAAAQpA6MKA45T+oBzNUMZ6OPwAAAD9uGwAAAAAAAAHzAAAAQAAAAMgscGtJD+U/qAczVDGejj8AAAA/fhsAAAAAAAAB9AAAAEAAAADk2Rxy1uzkP6gHM1Qxno4/AAAAP34bAAAAAAAAAfUAAABAAAAAAIfJeGPK5D+oBzNUMZ6OPwAAAD+NGwAAAAAAAAH2AAAAQAAAAIgj/7MMoeQ/qAczVDGejj8AAAA/jRsAAAAAAAAB9wAAAEAAAADmnkZY7mnkP6gHM1Qxno4/AAAAP50bAAAAAAAAAfgAAABAAAAAHPmfZQgl5D+oBzNUMZ6OPwAAAD+tGwAAAAAAAAH5AAAAQAAAACoyC9xa0uM/qAczVDGejj8AAAA/rRsAAAAAAAAB+gAAAEAAAAA4a3ZSrX/jP2SEqwW0k5E/AAAAP7wbAAAAAAAAAfsAAABAAAAARqThyP8s4z9khKsFtJORPwAAAD+8GwAAAAAAAAH8AAAAQAAAAFbdTD9S2uI/roR0swG2kj8AAAA/vBsAAAAAAAAB/QAAAEAAAAD4Ji+BiI7iP66EdLMBtpI/AAAAP8wbAAAAAAAAAf4AAABAAAAAxJH/WYZQ4j+uhHSzAbaSPwAAAD/MGwAAAAAAAAH/AAAAQAAAALYdvslLIOI/roR0swG2kj8AAAA/2xsAAAAAAAABAAEAAEAAAABm2+GbvATiP66EdLMBtpI/AAAAP+sbAAAAAAAAAQEBAABAAAAAqql8ORHw4T+uhHSzAbaSPwAAAD/rGwAAAAAAAAECAQAAQAAAAIKIjqJJ4uE/roR0swG2kj8AAAA/+xsAAAAAAAABAwEAAEAAAADudxfXZdvhP66EdLMBtpI/AAAAP/sbAAAAAAAAAQQBAABAAAAAxFYpQJ7N4T+uhHSzAbaSPwAAAD/7GwAAAAAAAAEFAQAAQAAAADBGsnS6xuE/roR0swG2kj8AAAA/ChwAAAAAAAABBgEAAEAAAAAIJcTd8rjhP66EdLMBtpI/AAAAPxocAAAAAAAAAQcBAABAAAAA4APWRiur4T+uhHSzAbaSPwAAAD8aHAAAAAAAAAEIAQAAQAAAACTScOR/luE/roR0swG2kj8AAAA/KhwAAAAAAAABCQEAAEAAAADUj5S28HrhP66EdLMBtpI/AAAAPyocAAAAAAAAAQoBAABAAAAAWizK8ZlR4T+uhHSzAbaSPwAAAD85HAAAAAAAAAELAQAAQAAAAOLI/yxDKOE/9oQ9YU/Ykz8AAAA/ORwAAAAAAAABDAEAAEAAAADWVL6cCPjgPz6FBg+d+pQ/AAAAP0kcAAAAAAAAAQ0BAABAAAAAXPHz17HO4D+Ghc+86hyWPwAAAD9JHAAAAAAAAAEOAQAAQAAAAFB9skd3nuA/GIZhGIZhmD8AAAA/WBwAAAAAAAABDwEAAEAAAABqKl9OBHzgP2CGKsbTg5k/AAAAP1gcAAAAAAAAARABAABAAAAAGuiCIHVg4D+ohvNzIaaaPwAAAD9oHAAAAAAAAAERAQAAQAAAAF62Hb7JS+A/8oa8IW/Imz8AAAA/aBwAAAAAAAABEgEAAEAAAACghLhbHjfgP/KGvCFvyJs/AAAAP3gcAAAAAAAAARMBAABAAAAADHRBkDow4D86h4XPvOqcPwAAAD94HAAAAAAAAAEUAQAAQAAAAHhjysRWKeA/OoeFz7zqnD8AAAA/thwAAAAAAAABFQEAAEAAAAC8MWViqxTgPzqHhc+86pw/AAAAP9UcAAAAAAAAARYBAABAAAAA194RaTjy3z86h4XPvOqcPwAAAD/VHAAAAAAAAAEXAQAAQAAAAJXVoLH7g98/OoeFz7zqnD8AAAA/5RwAAAAAAAABGAEAAEAAAABTzC/6vhXfPzqHhc+86pw/AAAAP+UcAAAAAAAAARkBAABAAAAAwYDiFPOL3j86h4XPvOqcPwAAAD/1HAAAAAAAAAEaAQAAQAAAAAcUp5hf9N0/OoeFz7zqnD8AAAA/9RwAAAAAAAABGwEAAEAAAABLp2sczFzdPzqHhc+86pw/AAAAPwQdAAAAAAAAARwBAABAAAAA4XwMzsfg3D86h4XPvOqcPwAAAD8EHQAAAAAAAAEdAQAAQAAAAHdSrX/DZNw/OoeFz7zqnD8AAAA/FB0AAAAAAAABHgEAAEAAAADjBmCa99rbPzqHhc+86pw/AAAAPxQdAAAAAAAAAR8BAABAAAAAedwATPNe2z+Ch059Cg2ePwAAAD8kHQAAAAAAAAEgAQAAQAAAADfTj5S28No/godOfQoNnj8AAAA/JB0AAAAAAAABIQEAAEAAAABHDPsKCZ7aP4KHTn0KDZ4/AAAAPzMdAAAAAAAAASIBAABAAAAALCR46pM92j+Ch059Cg2ePwAAAD9DHQAAAAAAAAEjAQAAQAAAADpd42Dm6tk/godOfQoNnj8AAAA/Sh0AAAAAAAABJAEAAEAAAABxtzxuAKbZP4KHTn0KDZ4/AAAAP1kdAAAAAAAAASUBAABAAAAAf/Cn5FJT2T+Ch059Cg2ePwAAAD9ZHQAAAAAAAAEmAQAAQAAAALZKAfJsDtk/OoeFz7zqnD8AAAA/WR0AAAAAAAABJwEAAEAAAADtpFr/hsnYPzqHhc+86pw/AAAAP2kdAAAAAAAAASgBAABAAAAAI/+zDKGE2D86h4XPvOqcPwAAAD9pHQAAAAAAAAEpAQAAQAAAADI4H4PzMdg/OoeFz7zqnD8AAAA/eR0AAAAAAAABKgEAAEAAAACRs2Yn1frXP/KGvCFvyJs/AAAAP3kdAAAAAAAAASsBAABAAAAAyA3ANO+11z+ohvNzIaaaPwAAAD+IHQAAAAAAAAEsAQAAQAAAAE+q9W+YjNc/qIbzcyGmmj8AAAA/mB0AAAAAAAABLQEAAEAAAADWRiurQWPXP2CGKsbTg5k/AAAAP5gdAAAAAAAAAS4BAABAAAAANcJyTyMs1z9ghirG04OZPwAAAD+oHQAAAAAAAAEvAQAAQAAAAJQ9uvME9dY/YIYqxtODmT8AAAA/qB0AAAAAAAABMAEAAEAAAADKlxMBH7DWP2CGKsbTg5k/AAAAP6gdAAAAAAAAATEBAABAAAAAKhNbpQB51j9ghirG04OZPwAAAD+3HQAAAAAAAAEyAQAAQAAAADhMxhtTJtY/GIZhGIZhmD8AAAA/xx0AAAAAAAABMwEAAEAAAAD2QlVkFrjVPxiGYRiGYZg/AAAAP8cdAAAAAAAAATQBAABAAAAA21rSQ6FX1T/QhZhqOD+XPwAAAD/HHQAAAAAAAAE1AQAAQAAAAJpRYYxk6dQ/0IWYajg/lz8AAAA/1h0AAAAAAAABNgEAAEAAAACAad5r74jUP9CFmGo4P5c/AAAAP9YdAAAAAAAAATcBAABAAAAAPmBttLIa1D8+hQYPnfqUPwAAAD/mHQAAAAAAAAE4AQAAQAAAAEyZ2CoFyNM/PoUGD536lD8AAAA/9h0AAAAAAAABOQEAAEAAAAAysVUKkGfTPz6FBg+d+pQ/AAAAP/YdAAAAAAAAAToBAABAAAAAQerAgOIU0z/2hD1hT9iTPwAAAD8FHgAAAAAAAAE7AQAAQAAAAP/gT8mlptI/ZISrBbSTkT8AAAA/BR4AAAAAAAABPAEAAEAAAAANGrs/+FPSP2SEqwW0k5E/AAAAPxUeAAAAAAAAAT0BAABAAAAA8zE4H4Pz0T8chOJXZnGQPwAAAD8VHgAAAAAAAAE+AQAAQAAAACuMkSydrtE/HITiV2ZxkD8AAAA/JR4AAAAAAAABPwEAAEAAAABh5uo5t2nRP6gHM1Qxno4/AAAAPyUeAAAAAAAAAUABAABAAAAAR/5nGUIJ0T+oBzNUMZ6OPwAAAD80HgAAAAAAAAFBAQAAQAAAAH5YwSZcxNA/GAeh+JVZjD8AAAA/NB4AAAAAAAABQgEAAEAAAAA8T1BvH1bQP4gGD536FIo/AAAAP0QeAAAAAAAAAUMBAABAAAAA9Iu+b8XPzz/wBX1BX9CHPwAAAD9EHgAAAAAAAAFEAQAAQAAAAHB53ABM884/8AV9QV/Qhz8AAAA/Ux4AAAAAAAABRQEAAEAAAACaJB5kQ/vNP9AEWYooR4M/AAAAP1MeAAAAAAAAAUYBAABAAAAAJkunaxzMzD9ABMcujQKBPwAAAD9jHgAAAAAAAAFHAQAAQAAAAKA4xfyi78s/YAdqpuN7fT8AAAA/Yx4AAAAAAAABSAEAAEAAAADM4wZgmvfKP2AHaqbje30/AAAAP3MeAAAAAAAAAUkBAABAAAAARtEk8SAbyj84BkbvrPJ4PwAAAD9zHgAAAAAAAAFKAQAAQAAAABQBH7A2Wsk/OAZG76zyeD8AAAA/gh4AAAAAAAABSwEAAEAAAACQ7jxBvX3IPzgGRu+s8ng/AAAAP4IeAAAAAAAAAUwBAABAAAAArGATLmLYxz84BkbvrPJ4PwAAAD+SHgAAAAAAAAFNAQAAQAAAAGpXonYlasc/OAZG76zyeD8AAAA/kh4AAAAAAAABTgEAAEAAAAAoTjG/6PvGPxgFIjh2aXQ/AAAAP6IeAAAAAAAAAU8BAABAAAAAlgLk2Rxyxj8YBSI4dml0PwAAAD+iHgAAAAAAAAFQAQAAQAAAAKQ7T1BvH8Y/GAUiOHZpdD8AAAA/sR4AAAAAAAABUQEAAEAAAACydLrGwczFPxgFIjh2aXQ/AAAAP7EeAAAAAAAAAVIBAABAAAAAEvABa6OVxT8YBSI4dml0PwAAAD/BHgAAAAAAAAFTAQAAQAAAAMCtJT0UesU/GAUiOHZpdD8AAAA/wR4AAAAAAAABVAEAAEAAAAAgKW3h9ULFPxgFIjh2aXQ/AAAAP9AeAAAAAAAAAVUBAABAAAAAgKS0hdcLxT8YBSI4dml0PwAAAD/QHgAAAAAAAAFWAQAAQAAAAC5i2FdI8MQ/GAUiOHZpdD8AAAA/4B4AAAAAAAABVwEAAEAAAACN3R/8KbnEPxgFIjh2aXQ/AAAAP+AeAAAAAAAAAVgBAABAAAAAS9SuRO1KxD8YBSI4dml0PwAAAD/wHgAAAAAAAAFZAQAAQAAAABcEqQMDisM/GAUiOHZpdD8AAAA/8B4AAAAAAAABWgEAAEAAAACS8caUia3CPxgFIjh2aXQ/AAAAP/8eAAAAAAAAAVsBAABAAAAAvpwI+IC1wT8YBSI4dml0PwAAAD//HgAAAAAAAAFcAQAAQAAAAPiAtdHKasA/GAUiOHZpdD8AAAA/Dx8AAAAAAAABXQEAAEAAAAAET32yR3e+PxgFIjh2aXQ/AAAAPw8fAAAAAAAAAV4BAABAAAAAGpyPwfkYvD8YBSI4dml0PwAAAD8fHwAAAAAAAAFfAQAAQAAAAC7podCrurk/GAUiOHZpdD8AAAA/Hx8AAAAAAAABYAEAAEAAAABCNrTfXVy3PxgFIjh2aXQ/AAAAPy4fAAAAAAAAAWEBAABAAAAA2pWoXYnatT84BkbvrPJ4PwAAAD8uHwAAAAAAAAFiAQAAQAAAAFaDxu4P/rQ/OAZG76zyeD8AAAA/Ph8AAAAAAAABYwEAAEAAAADScOR/liG0P2AHaqbje30/AAAAP00fAAAAAAAAAWQBAABAAAAAkGdzyFmzsz9gB2qm43t9PwAAAD9NHwAAAAAAAAFlAQAAQAAAAO7iumw7fLM/QATHLo0CgT8AAAA/TR8AAAAAAAABZgEAAEAAAABOXgIRHUWzP0AExy6NAoE/AAAAP10fAAAAAAAAAWcBAABAAAAArNlJtf4Nsz9ABMcujQKBPwAAAD9dHwAAAAAAAAFoAQAAQAAAAAxVkVng1rI/QATHLo0CgT8AAAA/bB8AAAAAAAABaQEAAEAAAABq0Nj9wZ+yP0AExy6NAoE/AAAAP3wfAAAAAAAAAWoBAABAAAAAyEsgoqNosj/QBFmKKEeDPwAAAD+MHwAAAAAAAAFrAQAAQAAAAIhCr+pm+rE/0ARZiihHgz8AAAA/jB8AAAAAAAABbAEAAEAAAABEOT4zKoyxP9AEWYooR4M/AAAAP5sfAAAAAAAAAW0BAABAAAAABDDNe+0dsT/QBFmKKEeDPwAAAD+bHwAAAAAAAAFuAQAAQAAAAMAmXMSwr7A/0ARZiihHgz8AAAA/qx8AAAAAAAABbwEAAEAAAACAHesMdEGwP2AF6+XDi4U/AAAAP6sfAAAAAAAAAXABAABAAAAAeCj0qm6mrz9gBevlw4uFPwAAAD+6HwAAAAAAAAFxAQAAQAAAAPQVEjz1ya4/YAXr5cOLhT8AAAA/uh8AAAAAAAABcgEAAEAAAAC0DKGEuFuuP2AF6+XDi4U/AAAAP8ofAAAAAAAAAXMBAABAAAAAcAMwzXvtrT9gBevlw4uFPwAAAD/aHwAAAAAAAAF0AQAAQAAAADD6vhU/f60/8AV9QV/Qhz8AAAA/+R8AAAAAAAABdQEAAEAAAADs8E1eAhGtP/AFfUFf0Ic/AAAAPwkgAAAAAAAAAXYBAABAAAAAaN5r74g0rD/wBX1BX9CHPwAAAD8JIAAAAAAAAAF3AQAAQAAAAGC5pxGWe6o/iAYPnfoUij8AAAA/GCAAAAAAAAABeAEAAEAAAADUgQHFKeanPxgHofiVWYw/AAAAPxggAAAAAAAAAXkBAABAAAAAiFPML/q+pT+oBzNUMZ6OPwAAAD8oIAAAAAAAAAF6AQAAQAAAAIAuCFIHBqQ/ZISrBbSTkT8AAAA/KCAAAAAAAAABewEAAEAAAAB6CUR0FE2iP66EdLMBtpI/AAAAPzcgAAAAAAAAAXwBAABAAAAA9vZhBZtwoT/2hD1hT9iTPwAAAD83IAAAAAAAAAF9AQAAQAAAALLt8E1eAqE/9oQ9YU/Ykz8AAAA/RyAAAAAAAAABfgEAAEAAAACy7fBNXgKhPz6FBg+d+pQ/AAAAP2YgAAAAAAAAAX8BAABAAAAAcOR/liGUoD/QhZhqOD+XPwAAAD+VIAAAAAAAAAGAAQAAQAAAAHDkf5YhlKA/YIYqxtODmT8AAAA/lSAAAAAAAAABgQEAAEAAAADYoztPUG+fPzqHhc+86pw/AAAAP6UgAAAAAAAAAYIBAABAAAAAVJFZ4NaSnj8JRHDs0iigPwAAAD+lIAAAAAAAAAGDAQAAQAAAANB+d3Fdtp0/d8QdcUfcoT8AAAA/tCAAAAAAAAABhAEAAEAAAABIbJUC5NmcP7/E5h6V/qI/AAAAP7QgAAAAAAAAAYUBAABAAAAAyFmzk2r9mz8tRZSjCbKkPwAAAD/EIAAAAAAAAAGGAQAAQAAAAERH0STxIJs/mcVBKH5lpj8AAAA/xCAAAAAAAAABhwEAAEAAAADANO+1d0SaP+HFCtbLh6c/AAAAP9QgAAAAAAAAAYgBAABAAAAAwDTvtXdEmj9PRrhaQDupPwAAAD/jIAAAAAAAAAGJAQAAQAAAAMA077V3RJo/c8acMWfMqT8AAAA/4yAAAAAAAAABigEAAEAAAADANO+1d0SaP7vGZd+07qo/AAAAP+MgAAAAAAAAAYsBAABAAAAAwDTvtXdEmj/fRkq223+rPwAAAD/zIAAAAAAAAAGMAQAAQAAAAMA077V3RJo/KUcTZCmirD8AAAA/8yAAAAAAAAABjQEAAEAAAADANO+1d0SaP0vH9zpQM60/AAAAPwMhAAAAAAAAAY4BAABAAAAAwDTvtXdEmj9xR9wRd8StPwAAAD8DIQAAAAAAAAGPAQAAQAAAAMA077V3RJo/38eJlut3rz8AAAA/EiEAAAAAAAABkAEAAEAAAADANO+1d0SaPxRkKaIcTbA/AAAAPxIhAAAAAAAAAZEBAABAAAAAwDTvtXdEmj9KJIDk1iaxPwAAAD8iIQAAAAAAAAGSAQAAQAAAAMhZs5Nq/Zs/kiRJkiRJsj8AAAA/IiEAAAAAAAABkwEAAEAAAADIWbOTav2bP9wkEkBya7M/AAAAPzEhAAAAAAAAAZQBAABAAAAASGyVAuTZnD8kJdvtv420PwAAAD8xIQAAAAAAAAGVAQAAQAAAAFSRWeDWkp4/bCWkmw2wtT8AAAA/QSEAAAAAAAABlgEAAEAAAABUkVng1pKeP8Zl37TuGrc/AAAAP0EhAAAAAAAAAZcBAABAAAAA2KM7T1Bvnz/8JTb3qPS3PwAAAD9RIQAAAAAAAAGYAQAAQAAAAC7bDt/kJaA/Rib/pPYWuT8AAAA/USEAAAAAAAABmQEAAEAAAAAu2w7f5CWgP3zmVeew8Lk/AAAAP2AhAAAAAAAAAZoBAABAAAAAcOR/liGUoD+gZjq+14G6PwAAAD94IQAAAAAAAAGbAQAAQAAAAHDkf5YhlKA/xOYelf4Suz8AAAA/eCEAAAAAAAABnAEAAEAAAACy7fBNXgKhP9YmkQCSW7s/AAAAP3ghAAAAAAAAAZ0BAABAAAAAsu3wTV4CoT/6pnXXuOy7PwAAAD+IIQAAAAAAAAGeAQAAQAAAALLt8E1eAqE/DOfnQkw1vD8AAAA/lyEAAAAAAAABnwEAAEAAAACy7fBNXgKhPzBnzBlzxrw/AAAAP5chAAAAAAAAAaABAABAAAAA9vZhBZtwoT9Cpz6FBg+9PwAAAD+nIQAAAAAAAAGhAQAAQAAAADYA07zX3qE/aCcjXC2gvT8AAAA/pyEAAAAAAAABogEAAEAAAAA2ANO8196hP57neZ7neb4/AAAAP7YhAAAAAAAAAaMBAABAAAAAeglEdBRNoj/Up9DgoVO/PwAAAD+2IQAAAAAAAAGkAQAAQAAAAHoJRHQUTaI/DtRMx/c6wD8AAAA/xiEAAAAAAAABpQEAAEAAAAB6CUR0FE2iPyo0eOjUp8A/AAAAP8YhAAAAAAAAAaYBAABAAAAAuhK1K1G7oj9FlKMJshTBPwAAAD/WIQAAAAAAAAGnAQAAQAAAAP4bJuONKaM/YPTOKo+BwT8AAAA/1iEAAAAAAAABqAEAAEAAAAD+GybjjSmjP3tU+kts7sE/AAAAP+UhAAAAAAAAAakBAABAAAAA/hsm440poz+WtCVtSVvCPwAAAD/lIQAAAAAAAAGqAQAAQAAAAD4ll5rKl6M/qPSX2Nyjwj8AAAA/9SEAAAAAAAABqwEAAEAAAAA+JZeaypejP7EUUY4myMI/AAAAP/UhAAAAAAAAAawBAABAAAAAPiWXmsqXoz/EVMP5uRDDPwAAAD8FIgAAAAAAAAGtAQAAQAAAAD4ll5rKl6M/zHR8rwM1wz8AAAA/BSIAAAAAAAABrgEAAEAAAAA+JZeaypejP9+07hqXfcM/AAAAPxQiAAAAAAAAAa8BAABAAAAAgC4IUgcGpD/o1KfQ4KHDPwAAAD8UIgAAAAAAAAGwAQAAQAAAAMQ3eQlEdKQ/+hQaPHTqwz8AAAA/JCIAAAAAAAABsQEAAEAAAADEN3kJRHSkPwM10/G9DsQ/AAAAPyQiAAAAAAAAAbIBAABAAAAAxDd5CUR0pD8WdUVdUVfEPwAAAD8zIgAAAAAAAAGzAQAAQAAAAARB6sCA4qQ/HpX+Ept7xD8AAAA/MyIAAAAAAAABtAEAAEAAAAAEQerAgOKkPzHVcH4uxMQ/AAAAP0MiAAAAAAAAAbUBAABAAAAASEpbeL1QpT869Sk0eOjEPwAAAD9DIgAAAAAAAAG2AQAAQAAAAIhTzC/6vqU/QhXj6cEMxT8AAAA/UyIAAAAAAAABtwEAAEAAAACIU8wv+r6lP0s1nJ8LMcU/AAAAP1MiAAAAAAAAAbgBAABAAAAAzFw95zYtpj9VVVVVVVXFPwAAAD9iIgAAAAAAAAG5AQAAQAAAAMxcPec2LaY/XnUOC595xT8AAAA/YiIAAAAAAAABugEAAEAAAAAMZq6ec5umP2aVx8DoncU/AAAAP3IiAAAAAAAAAbsBAABAAAAAUG8fVrAJpz9wtYB2MsLFPwAAAD+CIgAAAAAAAAG8AQAAQAAAAJB4kA3td6c/edU5LHzmxT8AAAA/kSIAAAAAAAABvQEAAEAAAADUgQHFKeanP3nVOSx85sU/AAAAP6EiAAAAAAAAAb4BAABAAAAA1IEBxSnmpz+C9fLhxQrGPwAAAD/QIgAAAAAAAAG/AQAAQAAAABSLcnxmVKg/gvXy4cUKxj8AAAA/3yIAAAAAAAABwAEAAEAAAACcnVTr3zCpP4L18uHFCsY/AAAAP+8iAAAAAAAAAcEBAABAAAAA3KbFohyfqT+C9fLhxQrGPwAAAD//IgAAAAAAAAHCAQAAQAAAACCwNlpZDao/gvXy4cUKxj8AAAA/DiMAAAAAAAABwwEAAEAAAABguacRlnuqP4L18uHFCsY/AAAAPx4jAAAAAAAAAcQBAABAAAAApMIYydLpqj+C9fLhxQrGPwAAAD8tIwAAAAAAAAHFAQAAQAAAAKTCGMnS6ao/edU5LHzmxT8AAAA/wCQAAAAAAAABxgEAAEAAAADky4mAD1irP3C1gHYywsU/AAAAP9AkAAAAAAAAAccBAABAAAAA5MuJgA9Yqz9mlcfA6J3FPwAAAD/QJAAAAAAAAAHIAQAAQAAAAOTLiYAPWKs/XnUOC595xT8AAAA/0CQAAAAAAAAByQEAAEAAAADky4mAD1irP1VVVVVVVcU/AAAAP+8kAAAAAAAAAcoBAABAAAAA5MuJgA9Yqz9LNZyfCzHFPwAAAD/vJAAAAAAAAAHLAQAAQAAAAOTLiYAPWKs/QhXj6cEMxT8AAAA/DiUAAAAAAAABzAEAAEAAAADky4mAD1irPzr1KTR46MQ/AAAAPw4lAAAAAAAAAc0BAABAAAAA5MuJgA9Yqz8x1XB+LsTEPwAAAD+VJQAAAAAAAAHOAQAAQAAAAKTCGMnS6ao/HpX+Ept7xD8AAAA/pCUAAAAAAAABzwEAAEAAAAAgsDZaWQ2qPx6V/hKbe8Q/AAAAP7QlAAAAAAAAAdABAABAAAAA3KbFohyfqT8WdUVdUVfEPwAAAD+0JQAAAAAAAAHRAQAAQAAAAJydVOvfMKk/DFWMpwczxD8AAAA/xCUAAAAAAAAB0gEAAEAAAABYlOMzo8KoPwxVjKcHM8Q/AAAAP8QlAAAAAAAAAdMBAABAAAAAFItyfGZUqD8DNdPxvQ7EPwAAAD/TJQAAAAAAAAHUAQAAQAAAANSBAcUp5qc/AzXT8b0OxD8AAAA/0yUAAAAAAAAB1QEAAEAAAACQeJAN7XenPwM10/G9DsQ/AAAAP+MlAAAAAAAAAdYBAABAAAAADGaunnObpj8DNdPxvQ7EPwAAAD/jJQAAAAAAAAHXAQAAQAAAAEhKW3i9UKU/AzXT8b0OxD8AAAA/8yUAAAAAAAAB2AEAAEAAAAAEQerAgOKkPwM10/G9DsQ/AAAAP/MlAAAAAAAAAdkBAABAAAAAxDd5CUR0pD8DNdPxvQ7EPwAAAD8CJgAAAAAAAAHaAQAAQAAAAIAuCFIHBqQ/AzXT8b0OxD8AAAA/AiYAAAAAAAAB2wEAAEAAAACALghSBwakPzw9mKGK8dQ/AAAAP4pWAAAAAAAAAdwBAABAAAAAxDd5CUR0pD88PZihivHUPwAAAD/1VgAAAAAAAAHdAQAAQAAAAARB6sCA4qQ/PD2YoYrx1D8AAAA/9VYAAAAAAAAB3gEAAEAAAACIU8wv+r6lPzitu8Zl39Q/AAAAPwVXAAAAAAAAAd8BAABAAAAAzFw95zYtpj84rbvGZd/UPwAAAD8FVwAAAAAAAAHgAQAAQAAAAFBvH1awCac/NB3f60DN1D8AAAA/FVcAAAAAAAAB4QEAAEAAAAAUi3J8ZlSoPzQd3+tAzdQ/AAAAPxVXAAAAAAAAAeIBAABAAAAAWJTjM6PCqD80Hd/rQM3UPwAAAD8kVwAAAAAAAAHjAQAAQAAAANymxaIcn6k/L40CERy71D8AAAA/JFcAAAAAAAAB5AEAAEAAAABguacRlnuqPy+NAhEcu9Q/AAAAPzRXAAAAAAAAAeUBAABAAAAA5MuJgA9Yqz8q/SU296jUPwAAAD80VwAAAAAAAAHmAQAAQAAAAKzn3KbFoqw/Kv0lNveo1D8AAAA/RFcAAAAAAAAB5wEAAEAAAAAw+r4VP3+tPyVtSVvSltQ/AAAAP0RXAAAAAAAAAegBAABAAAAA9BUSPPXJrj8lbUlb0pbUPwAAAD9TVwAAAAAAAAHpAQAAQAAAAHgo9Kpupq8/Id1sgK2E1D8AAAA/U1cAAAAAAAAB6gEAAEAAAADAJlzEsK+wPx1NkKWIctQ/AAAAP2NXAAAAAAAAAesBAABAAAAApLSF1wtVsT8dTZCliHLUPwAAAD9jVwAAAAAAAAHsAQAAQAAAAOi99o5Iw7E/HU2QpYhy1D8AAAA/clcAAAAAAAAB7QEAAEAAAAAox2dGhTGyPxi9s8pjYNQ/AAAAP3JXAAAAAAAAAe4BAABAAAAAatDY/cGfsj8YvbPKY2DUPwAAAD+CVwAAAAAAAAHvAQAAQAAAAAxVkVng1rI/FC3X7z5O1D8AAAA/glcAAAAAAAAB8AEAAEAAAABOXgIRHUWzPxQt1+8+TtQ/AAAAP5JXAAAAAAAAAfEBAABAAAAAkGdzyFmzsz8ULdfvPk7UPwAAAD+SVwAAAAAAAAHyAQAAQAAAADLsKyR46rM/D536FBo81D8AAAA/oVcAAAAAAAAB8wEAAEAAAADScOR/liG0Pw+d+hQaPNQ/AAAAP6FXAAAAAAAAAfQBAABAAAAAFnpVN9OPtD8KDR469SnUPwAAAD+xVwAAAAAAAAH1AQAAQAAAALb+DZPxxrQ/Cg0eOvUp1D8AAAA/sVcAAAAAAAAB9gEAAEAAAAD2B39KLjW1PwoNHjr1KdQ/AAAAP8FXAAAAAAAAAfcBAABAAAAAmIw3pkxstT8KDR469SnUPwAAAD/QVwAAAAAAAAH4AQAAQAAAANqVqF2J2rU/Cg0eOvUp1D8AAAA/0FcAAAAAAAAB+QEAAEAAAAB8GmG5pxG2PwoNHjr1KdQ/AAAAP9BXAAAAAAAAAfoBAABAAAAAviPScOR/tj8GfUFf0BfUPwAAAD/gVwAAAAAAAAH7AQAAQAAAAAAtQygh7rY/Bn1BX9AX1D8AAAA/71cAAAAAAAAB/AEAAEAAAACgsfuDPyW3PwZ9QV/QF9Q/AAAAP+9XAAAAAAAAAf0BAABAAAAAhD8ll5rKtz8GfUFf0BfUPwAAAD//VwAAAAAAAAH+AQAAQAAAAMRIlk7XOLg/Bn1BX9AX1D8AAAA//1cAAAAAAAAB/wEAAEAAAACo1r9hMt64PwZ9QV/QF9Q/AAAAPw9YAAAAAAAAAQACAABAAAAA7N8wGW9MuT8GfUFf0BfUPwAAAD8PWAAAAAAAAAEBAgAAQAAAAM5tWizK8bk/Bn1BX9AX1D8AAAA/HlgAAAAAAAABAgIAAEAAAACy+4M/JZe6PwZ9QV/QF9Q/AAAAPx5YAAAAAAAAAQMCAABAAAAANg5mrp5zuz8GfUFf0BfUPwAAAD8uWAAAAAAAAAEEAgAAQAAAABqcj8H5GLw/Bn1BX9AX1D8AAAA/LlgAAAAAAAABBQIAAEAAAAA+MyqMkSy9PwZ9QV/QF9Q/AAAAPz5YAAAAAAAAAQYCAABAAAAAwkUM+woJvj8GfUFf0BfUPwAAAD8+WAAAAAAAAAEHAgAAQAAAAKTTNQ5mrr4/Bn1BX9AX1D8AAAA/TVgAAAAAAAABCAIAAEAAAAAo5hd934q/PwZ9QV/QF9Q/AAAAP01YAAAAAAAAAQkCAABAAAAAV/z8dawzwD8GfUFf0BfUPwAAAD9dWAAAAAAAAAEKAgAAQAAAAOlHSlt4vcA/Bn1BX9AX1D8AAAA/XVgAAAAAAAABCwIAAEAAAADbDt/kJRDBPwZ9QV/QF9Q/AAAAP2xYAAAAAAAAAQwCAABAAAAAHRhQnGJ+wT8KDR469SnUPwAAAD9sWAAAAAAAAAENAgAAQAAAAA/f5CUQ0cE/Cg0eOvUp1D8AAAA/fFgAAAAAAAABDgIAAEAAAAAApnmvvSPCPwoNHjr1KdQ/AAAAP3xYAAAAAAAAAQ8CAABAAAAAkvHGlImtwj8KDR469SnUPwAAAD+MWAAAAAAAAAEQAgAAQAAAAIS4Wx43AMM/Cg0eOvUp1D8AAAA/jFgAAAAAAAABEQIAAEAAAAAXBKkDA4rDPwoNHjr1KdQ/AAAAP5tYAAAAAAAAARICAABAAAAAWQ0auz/4wz8KDR469SnUPwAAAD+bWAAAAAAAAAETAgAAQAAAAJsWi3J8ZsQ/Cg0eOvUp1D8AAAA/q1gAAAAAAAABFAIAAEAAAADdH/wpudTEPwoNHjr1KdQ/AAAAP6tYAAAAAAAAARUCAABAAAAAIClt4fVCxT8KDR469SnUPwAAAD+7WAAAAAAAAAEWAgAAQAAAAMCtJT0UesU/Cg0eOvUp1D8AAAA/u1gAAAAAAAABFwIAAEAAAACydLrGwczFPwoNHjr1KdQ/AAAAP8pYAAAAAAAAARgCAABAAAAA9H0rfv46xj8KDR469SnUPwAAAD/KWAAAAAAAAAEZAgAAQAAAAJYC5NkccsY/Cg0eOvUp1D8AAAA/2lgAAAAAAAABGgIAAEAAAAA2h5w1O6nGPwoNHjr1KdQ/AAAAP9pYAAAAAAAAARsCAABAAAAA1gtVkVngxj8KDR469SnUPwAAAD/pWAAAAAAAAAEcAgAAQAAAAHiQDe13F8c/Cg0eOvUp1D8AAAA/6VgAAAAAAAABHQIAAEAAAAAaFcZIlk7HPwoNHjr1KdQ/AAAAP/lYAAAAAAAAAR4CAABAAAAAupl+pLSFxz8KDR469SnUPwAAAD/5WAAAAAAAAAEfAgAAQAAAAArcWtJDocc/Cg0eOvUp1D8AAAA/CVkAAAAAAAABIAIAAEAAAABcHjcA07zHPwoNHjr1KdQ/AAAAPxhZAAAAAAAAASECAABAAAAArGATLmLYxz8KDR469SnUPwAAAD8YWQAAAAAAAAEiAgAAQAAAAPyi71vx88c/Cg0eOvUp1D8AAAA/KFkAAAAAAAABIwIAAEAAAABO5cuJgA/IPwoNHjr1KdQ/AAAAPzhZAAAAAAAAASQCAABAAAAAnieotw8ryD8KDR469SnUPwAAAD9HWQAAAAAAAAElAgAAQAAAAO5phOWeRsg/Bn1BX9AX1D8AAAA/R1kAAAAAAAABJgIAAEAAAABArGATLmLIPwZ9QV/QF9Q/AAAAP1dZAAAAAAAAAScCAABAAAAAkO48Qb19yD8GfUFf0BfUPwAAAD9mWQAAAAAAAAEoAgAAQAAAADBz9ZzbtMg/Bn1BX9AX1D8AAAA/ZlkAAAAAAAABKQIAAEAAAADS9634+evIPwZ9QV/QF9Q/AAAAP2ZZAAAAAAAAASoCAABAAAAAxL5Cgqc+yT8GfUFf0BfUPwAAAD92WQAAAAAAAAErAgAAQAAAAGRD+93Fdck/Ae1khKsF1D8AAAA/dlkAAAAAAAABLAIAAEAAAACmTGyVAuTJPwHtZISrBdQ/AAAAP4ZZAAAAAAAAAS0CAABAAAAA6FXdTD9Syj/9XIiphvPTPwAAAD+VWQAAAAAAAAEuAgAAQAAAAMzjBmCa98o/+cyrzmHh0z8AAAA/lVkAAAAAAAABLwIAAEAAAAAO7XcX12XLP/Q8z/M8z9M/AAAAP5VZAAAAAAAAATACAABAAAAA/rMMoYS4yz/vrPIYGL3TPwAAAD+lWQAAAAAAAAExAgAAQAAAAPJ6oSoyC8w/5ow5Y86Y0z8AAAA/tVkAAAAAAAABMgIAAEAAAACS/1mGUELMP+aMOWPOmNM/AAAAP7VZAAAAAAAAATMCAABAAAAA4kE2tN9dzD/i/FyIqYbTPwAAAD+1WQAAAAAAAAE0AgAAQAAAADKEEuJuecw/4vxciKmG0z8AAAA/xFkAAAAAAAABNQIAAEAAAACCxu4P/pTMP91sgK2EdNM/AAAAPzJaAAAAAAAAATYCAABAAAAA0gjLPY2wzD/dbICthHTTPwAAAD9BWgAAAAAAAAE3AgAAQAAAACZLp2sczMw/3WyArYR00z8AAAA/vloAAAAAAAABOAIAAEAAAAB2jYOZq+fMP91sgK2EdNM/AAAAPydbAAAAAAAAATkCAABAAAAAxs9fxzoDzT/dbICthHTTPwAAAD82WwAAAAAAAAE6AgAAQAAAABYSPPXJHs0/3WyArYR00z8AAAA/NlsAAAAAAAABOwIAAEAAAABmVBgjWTrNP9nco9JfYtM/AAAAPzZbAAAAAAAAATwCAABAAAAABtnQfndxzT/Z3KPSX2LTPwAAAD9GWwAAAAAAAAE9AgAAQAAAAPqfZQglxM0/2dyj0l9i0z8AAAA/VVsAAAAAAAABPgIAAEAAAABK4kE2tN/NP9RMx/c6UNM/AAAAP1VbAAAAAAAAAT8CAABAAAAAmiQeZEP7zT/UTMf3OlDTPwAAAD9VWwAAAAAAAAFAAgAAQAAAAOpm+pHSFs4/1EzH9zpQ0z8AAAA/ZVsAAAAAAAABQQIAAEAAAAA6qda/YTLOP9RMx/c6UNM/AAAAP4RbAAAAAAAAAUICAABAAAAAjOuy7fBNzj/UTMf3OlDTPwAAAD+UWwAAAAAAAAFDAgAAQAAAANwtjxuAac4/1EzH9zpQ0z8AAAA/s1sAAAAAAAABRAIAAEAAAAB+skd3nqDOP9RMx/c6UNM/AAAAP7NbAAAAAAAAAUUCAABAAAAAHjcA07zXzj/Z3KPSX2LTPwAAAD/DWwAAAAAAAAFGAgAAQAAAABD+lFxqKs8/4vxciKmG0z8AAAA/0lsAAAAAAAABRwIAAEAAAAAAxSnmF33PP+aMOWPOmNM/AAAAP9JbAAAAAAAAAUgCAABAAAAA9Iu+b8XPzz/qHBY+86rTPwAAAD/iWwAAAAAAAAFJAgAAQAAAAEqIu+VxA9A/76zyGBi90z8AAAA/4lsAAAAAAAABSgIAAEAAAACaypcTAR/QP/nMq85h4dM/AAAAP/JbAAAAAAAAAUsCAABAAAAAwuuFqsgs0D/5zKvOYeHTPwAAAD/yWwAAAAAAAAFMAgAAQAAAAOoMdEGQOtA//VyIqYbz0z8AAAA/AVwAAAAAAAABTQIAAEAAAAAULmLYV0jQP/1ciKmG89M/AAAAPxFcAAAAAAAAAU4CAABAAAAAPE9Qbx9W0D/5zKvOYeHTPwAAAD9PXAAAAAAAAAFPAgAAQAAAADxPUG8fVtA/9DzP8zzP0z8AAAA/T1wAAAAAAAABUAIAAEAAAAA8T1BvH1bQP++s8hgYvdM/AAAAP19cAAAAAAAAAVECAABAAAAAPE9Qbx9W0D/qHBY+86rTPwAAAD9vXAAAAAAAAAFSAgAAQAAAADxPUG8fVtA/5ow5Y86Y0z8AAAA/nlwAAAAAAAABUwIAAEAAAAA8T1BvH1bQP+L8XIiphtM/AAAAP55cAAAAAAAAAVQCAABAAAAAPE9Qbx9W0D/dbICthHTTPwAAAD+tXAAAAAAAAAFVAgAAQAAAADxPUG8fVtA/1EzH9zpQ0z8AAAA/rVwAAAAAAAABVgIAAEAAAAA8T1BvH1bQP8acMWfMGdM/AAAAP71cAAAAAAAAAVcCAABAAAAAPE9Qbx9W0D++fHixgvXSPwAAAD+9XAAAAAAAAAFYAgAAQAAAADxPUG8fVtA/sMziIBS/0j8AAAA/zFwAAAAAAAABWQIAAEAAAAA8T1BvH1bQP56McLWAdtI/AAAAP8xcAAAAAAAAAVoCAABAAAAAZHA+Budj0D+LTP5J7S3SPwAAAD/cXAAAAAAAAAFbAgAAQAAAAGRwPgbnY9A/eQyM3lnl0T8AAAA/3FwAAAAAAAABXAIAAEAAAABkcD4G52PQP2xc9k3rrtE/AAAAP+xcAAAAAAAAAV0CAABAAAAAZHA+Budj0D9jPD2YoYrRPwAAAD/sXAAAAAAAAAFeAgAAQAAAAGRwPgbnY9A/WRyE4ldm0T8AAAA/+1wAAAAAAAABXwIAAEAAAABkcD4G52PQP1H8yiwOQtE/AAAAP/tcAAAAAAAAAWACAABAAAAAZHA+Budj0D9MbO5R6S/RPwAAAD8LXQAAAAAAAAFhAgAAQAAAAGRwPgbnY9A/SNwRd8Qd0T8AAAA/G10AAAAAAAABYgIAAEAAAABkcD4G52PQP0NMNZyfC9E/AAAAPxtdAAAAAAAAAWMCAABAAAAAPE9Qbx9W0D8+vFjBevnQPwAAAD86XQAAAAAAAAFkAgAAQAAAADxPUG8fVtA/Oix85lXn0D8AAAA/Ol0AAAAAAAABZQIAAEAAAAA8T1BvH1bQPzWcnwsx1dA/AAAAP0ldAAAAAAAAAWYCAABAAAAA6gx0QZA60D8xDMMwDMPQPwAAAD9JXQAAAAAAAAFnAgAAQAAAAOoMdEGQOtA/JFwtoJ2M0D8AAAA/WV0AAAAAAAABaAIAAEAAAADC64WqyCzQPxo8dOpTaNA/AAAAP2ldAAAAAAAAAWkCAABAAAAAwuuFqsgs0D8NjN5Z5THQPwAAAD9pXQAAAAAAAAFqAgAAQAAAAJrKlxMBH9A//beRku32zz8AAAA/eF0AAAAAAAABawIAAEAAAAByqal8ORHQP/OX2Nyj0s8/AAAAP3hdAAAAAAAAAWwCAABAAAAASoi75XED0D/jV2ZxEIrPPwAAAD+IXQAAAAAAAAFtAgAAQAAAAEqIu+VxA9A/2Tetu8Zlzz8AAAA/mF0AAAAAAAABbgIAAEAAAABEzpqdVOvPP9k3rbvGZc8/AAAAP5hdAAAAAAAAAW8CAABAAAAARM6anVTrzz/PF/QFfUHPPwAAAD+nXQAAAAAAAAFwAgAAQAAAAPSLvm/Fz88/x/c6UDMdzz8AAAA/xl0AAAAAAAABcQIAAEAAAACkSeJBNrTPP73XgZrp+M4/AAAAP9ZdAAAAAAAAAXICAABAAAAApEniQTa0zz+1t8jkn9TOPwAAAD/WXQAAAAAAAAFzAgAAQAAAAFIHBhSnmM8/o3dWeQyMzj8AAAA/5l0AAAAAAAABdAIAAEAAAAAAxSnmF33PP6N3VnkMjM4/AAAAP+ZdAAAAAAAAAXUCAABAAAAAsIJNuIhhzz+RN+QNeUPOPwAAAD/1XQAAAAAAAAF2AgAAQAAAAGBAcYr5Rc8/kTfkDXlDzj8AAAA/9V0AAAAAAAABdwIAAEAAAABgQHGK+UXPP4cXK1gvH84/AAAAPxVeAAAAAAAAAXgCAABAAAAAEP6UXGoqzz+HFytYLx/OPwAAAD8kXgAAAAAAAAF5AgAAQAAAAMC7uC7bDs8/hxcrWC8fzj8AAAA/NF4AAAAAAAABegIAAEAAAADAu7gu2w7PP333caLl+s0/AAAAP0NeAAAAAAAAAXsCAABAAAAAcHncAEzzzj9993Gi5frNPwAAAD9TXgAAAAAAAAF8AgAAQAAAAB43ANO8184/ffdxouX6zT8AAAA/Y14AAAAAAAABfQIAAEAAAADO9COlLbzOP3XXuOyb1s0/AAAAP3JeAAAAAAAAAX4CAABAAAAA3C2PG4Bpzj9117jsm9bNPwAAAD+CXgAAAAAAAAF/AgAAQAAAAJokHmRD+80/bbf/NlKyzT8AAAA/gl4AAAAAAAABgAIAAEAAAAC2lvRQ6FXNP2OXRoEIjs0/AAAAP4JeAAAAAAAAAYECAABAAAAAMoQS4m55zD9Zd43LvmnNPwAAAD+SXgAAAAAAAAGCAgAAQAAAAF4vVEVmgcs/UVfUFXVFzT8AAAA/kl4AAAAAAAABgwIAAEAAAADaHHLW7KTKP1FX1BV1Rc0/AAAAP6FeAAAAAAAAAYQCAABAAAAARtEk8SAbyj9JNxtgKyHNPwAAAD+hXgAAAAAAAAGFAgAAQAAAAGRD+93Fdck/STcbYCshzT8AAAA/sV4AAAAAAAABhgIAAEAAAADS9634+evIPz8XYqrh/Mw/AAAAP7FeAAAAAAAAAYcCAABAAAAA4DAZb0yZyD8/F2Kq4fzMPwAAAD/AXgAAAAAAAAGIAgAAQAAAAO5phOWeRsg/Nfeo9JfYzD8AAAA/wF4AAAAAAAABiQIAAEAAAAD8ou9b8fPHPzX3qPSX2Mw/AAAAP9BeAAAAAAAAAYoCAABAAAAAXB43ANO8xz8196j0l9jMPwAAAD/QXgAAAAAAAAGLAgAAQAAAALqZfqS0hcc/LdfvPk60zD8AAAA/4F4AAAAAAAABjAIAAEAAAAAaFcZIlk7HPy3X7z5OtMw/AAAAP+BeAAAAAAAAAY0CAABAAAAA1gtVkVngxj8t1+8+TrTMPwAAAD/vXgAAAAAAAAGOAgAAQAAAAOZEwAesjcY/LdfvPk60zD8AAAA/714AAAAAAAABjwIAAEAAAACkO09Qbx/GPy3X7z5OtMw/AAAAP/9eAAAAAAAAAZACAABAAAAAYjLemDKxxT8jtzaJBJDMPwAAAD//XgAAAAAAAAGRAgAAQAAAANDmkLNmJ8U/I7c2iQSQzD8AAAA/D18AAAAAAAABkgIAAEAAAACbFotyfGbEPyO3NokEkMw/AAAAPx5fAAAAAAAAAZMCAABAAAAAFwSpAwOKwz8jtzaJBJDMPwAAAD8eXwAAAAAAAAGUAgAAQAAAAJLxxpSJrcI/I7c2iQSQzD8AAAA/Ol8AAAAAAAABlQIAAEAAAAC+nAj4gLXBPyO3NokEkMw/AAAAPzpfAAAAAAAAAZYCAABAAAAA6UdKW3i9wD8jtzaJBJDMPwAAAD86XwAAAAAAAAGXAgAAQAAAAMxq0Nj9wb8/LdfvPk60zD8AAAA/SV8AAAAAAAABmAIAAEAAAADCRQz7Cgm+PzX3qPSX2Mw/AAAAP0lfAAAAAAAAAZkCAABAAAAAuiBIHRhQvD8196j0l9jMPwAAAD9ZXwAAAAAAAAGaAgAAQAAAAPIE9fZhBbs/Nfeo9JfYzD8AAAA/WV8AAAAAAAABmwIAAEAAAAAu6aHQq7q5PzX3qPSX2Mw/AAAAP2lfAAAAAAAAAZwCAABAAAAAqNa/YTLeuD8196j0l9jMPwAAAD94XwAAAAAAAAGdAgAAQAAAACTE3fK4Abg/Nfeo9JfYzD8AAAA/eF8AAAAAAAABngIAAEAAAACgsfuDPyW3PzX3qPSX2Mw/AAAAP4hfAAAAAAAAAZ8CAABAAAAAHJ8ZFcZItj8196j0l9jMPwAAAD+IXwAAAAAAAAGgAgAAQAAAAPYHf0ouNbU/Nfeo9JfYzD8AAAA/mF8AAAAAAAABoQIAAEAAAADScOR/liG0PzX3qPSX2Mw/AAAAP5hfAAAAAAAAAaICAABAAAAADFWRWeDWsj8196j0l9jMPwAAAD+nXwAAAAAAAAGjAgAAQAAAAOi99o5Iw7E/Nfeo9JfYzD8AAAA/t18AAAAAAAABpAIAAEAAAAAgoqNokniwPy3X7z5OtMw/AAAAP7dfAAAAAAAAAaUCAABAAAAAtAyhhLhbrj8jtzaJBJDMPwAAAD+3XwAAAAAAAAGmAgAAQAAAACjV+jdMxqs/I7c2iQSQzD8AAAA/xl8AAAAAAAABpwIAAEAAAACcnVTr3zCpPyO3NokEkMw/AAAAP8ZfAAAAAAAAAagCAABAAAAAUG8fVrAJpz8jtzaJBJDMPwAAAD/WXwAAAAAAAAGpAgAAQAAAAEhKW3i9UKU/I7c2iQSQzD8AAAA/1l8AAAAAAAABqgIAAEAAAADEN3kJRHSkPyO3NokEkMw/AAAAP+ZfAAAAAAAAAasCAABAAAAAPiWXmsqXoz8jtzaJBJDMPwAAAD/mXwAAAAAAAAGsAgAAQAAAALoStStRu6I/I7c2iQSQzD8AAAA/9V8AAAAAAAABrQIAAEAAAAB6CUR0FE2iPyO3NokEkMw/AAAAP/VfAAAAAAAAAa4CAABAAAAANgDTvNfeoT8jtzaJBJDMPwAAAD8FYAAAAAAAAAGvAgAAQAAAAPb2YQWbcKE/I7c2iQSQzD8AAAA/BWAAAAAAAAABsAIAAEAAAACy7fBNXgKhPyO3NokEkMw/AAAAPxVgAAAAAAAAAbECAABAAAAAcOR/liGUoD8t1+8+TrTMPwAAAD8kYAAAAAAAAAGyAgAAQAAAAC7bDt/kJaA/LdfvPk60zD8AAAA/JGAAAAAAAAABswIAAEAAAADYoztPUG+fPzX3qPSX2Mw/AAAAPzRgAAAAAAAAAbQCAABAAAAA0H53cV22nT8196j0l9jMPwAAAD80YAAAAAAAAAG1AgAAQAAAAEhslQLk2Zw/PxdiquH8zD8AAAA/Q2AAAAAAAAABtgIAAEAAAADIWbOTav2bPz8XYqrh/Mw/AAAAP0NgAAAAAAAAAbcCAABAAAAAREfRJPEgmz9JNxtgKyHNPwAAAD9TYAAAAAAAAAG4AgAAQAAAAMA077V3RJo/STcbYCshzT8AAAA/U2AAAAAAAAABuQIAAEAAAAC0DyvYhIuYP1FX1BV1Rc0/AAAAP2NgAAAAAAAAAboCAABAAAAANP1IaQuvlz9Zd43LvmnNPwAAAD9jYAAAAAAAAAG7AgAAQAAAAKzqZvqR0pY/Y5dGgQiOzT8AAAA/cmAAAAAAAAABvAIAAEAAAAAks8CtJT2UP223/zZSss0/AAAAP3JgAAAAAAAAAb0CAABAAAAAnKDePqxgkz9993Gi5frNPwAAAD+CYAAAAAAAAAG+AgAAQAAAAJR7GmG5p5E/hxcrWC8fzj8AAAA/gmAAAAAAAAABvwIAAEAAAAAgrawGjd2PP5E35A15Q84/AAAAP5JgAAAAAAAAAcACAABAAAAAEIjoKJokjj+ZV53DwmfOPwAAAD+hYAAAAAAAAAHBAgAAQAAAAAhjJEuna4w/o3dWeQyMzj8AAAA/oWAAAAAAAAABwgIAAEAAAAAIYyRLp2uMP6uXDy9WsM4/AAAAP6FgAAAAAAAAAcMCAABAAAAAAD5gbbSyij+rlw8vVrDOPwAAAD+xYAAAAAAAAAHEAgAAQAAAAAA+YG20soo/tbfI5J/Uzj8AAAA/sWAAAAAAAAABxQIAAEAAAAAAPmBttLKKP73XgZrp+M4/AAAAP8BgAAAAAAAAAcYCAABAAAAAAD5gbbSyij/H9zpQMx3PPwAAAD/AYAAAAAAAAAHHAgAAQAAAAAA+YG20soo/zxf0BX1Bzz8AAAA/0GAAAAAAAAAByAIAAEAAAAD4GJyPwfmIP9k3rbvGZc8/AAAAP9BgAAAAAAAAAckCAABAAAAA+Bicj8H5iD/rdx8nWq7PPwAAAD/gYAAAAAAAAAHKAgAAQAAAAPgYnI/B+Yg//beRku32zz8AAAA/72AAAAAAAAABywIAAEAAAAD4GJyPwfmIPw2M3lnlMdA/AAAAP+9gAAAAAAAAAcwCAABAAAAA+Bicj8H5iD8WrJcPL1bQPwAAAD/vYAAAAAAAAAHNAgAAQAAAAPgYnI/B+Yg/JFwtoJ2M0D8AAAA//2AAAAAAAAABzgIAAEAAAAD4GJyPwfmIPzEMwzAMw9A/AAAAPw9hAAAAAAAAAc8CAABAAAAA+Bicj8H5iD86LHzmVefQPwAAAD8PYQAAAAAAAAHQAgAAQAAAAPgYnI/B+Yg/SNwRd8Qd0T8AAAA/D2EAAAAAAAAB0QIAAEAAAAD4GJyPwfmIP1WMpwczVNE/AAAAPx5hAAAAAAAAAdICAABAAAAA+Bicj8H5iD9frGC9fHjRPwAAAD8eYQAAAAAAAAHTAgAAQAAAAAA+YG20soo/bFz2Teuu0T8AAAA/LmEAAAAAAAAB1AIAAEAAAAAAPmBttLKKP3V8rwM109E/AAAAPz1hAAAAAAAAAdUCAABAAAAACGMkS6drjD9+nGi5fvfRPwAAAD89YQAAAAAAAAHWAgAAQAAAABCI6CiaJI4/h7whb8gb0j8AAAA/PWEAAAAAAAAB1wIAAEAAAAAQiOgomiSOP5Dc2iQSQNI/AAAAP01hAAAAAAAAAdgCAABAAAAAEGk48j/LkD+ejHC1gHbSPwAAAD9dYQAAAAAAAAHZAgAAQAAAAJR7GmG5p5E/p6wpa8qa0j8AAAA/XWEAAAAAAAAB2gIAAEAAAAAYjvzPMoSSP7DM4iAUv9I/AAAAP2xhAAAAAAAAAdsCAABAAAAAnKDePqxgkz+57JvWXePSPwAAAD9sYQAAAAAAAAHcAgAAQAAAACSzwK0lPZQ/vnx4sYL10j8AAAA/fGEAAAAAAAAB3QIAAEAAAACkxaIcnxmVP8IMVYynB9M/AAAAP3xhAAAAAAAAAd4CAABAAAAALNiEixj2lT/GnDFnzBnTPwAAAD+MYQAAAAAAAAHfAgAAQAAAACzYhIsY9pU/z7zqHBY+0z8AAAA/jGEAAAAAAAAB4AIAAEAAAAA0/UhpC6+XP9RMx/c6UNM/AAAAP5thAAAAAAAAAeECAABAAAAAtA8r2ISLmD/Z3KPSX2LTPwAAAD+bYQAAAAAAAAHiAgAAQAAAALQPK9iEi5g/3WyArYR00z8AAAA/q2EAAAAAAAAB4wIAAEAAAAA8Ig1H/meZP+aMOWPOmNM/AAAAP6thAAAAAAAAAeQCAABAAAAAwDTvtXdEmj/qHBY+86rTPwAAAD+6YQAAAAAAAAHlAgAAQAAAAERH0STxIJs/76zyGBi90z8AAAA/umEAAAAAAAAB5gIAAEAAAADIWbOTav2bP/nMq85h4dM/AAAAP8phAAAAAAAAAecCAABAAAAASGyVAuTZnD8GfUFf0BfUPwAAAD/KYQAAAAAAAAHoAgAAQAAAAFSRWeDWkp4/D536FBo81D8AAAA/2mEAAAAAAAAB6QIAAEAAAABUkVng1pKePxi9s8pjYNQ/AAAAP9phAAAAAAAAAeoCAABAAAAA2KM7T1Bvnz8lbUlb0pbUPwAAAD/pYQAAAAAAAAHrAgAAQAAAAHDkf5YhlKA/L40CERy71D8AAAA/6WEAAAAAAAAB7AIAAEAAAABw5H+WIZSgPzitu8Zl39Q/AAAAP/lhAAAAAAAAAe0CAABAAAAAsu3wTV4CoT88PZihivHUPwAAAD/5YQAAAAAAAAHuAgAAQAAAAPb2YQWbcKE/RV1RV9QV1T8AAAA/CWIAAAAAAAAB7wIAAEAAAAA2ANO8196hP0ntLTL5J9U/AAAAPwliAAAAAAAAAfACAABAAAAAeglEdBRNoj9J7S0y+SfVPwAAAD8YYgAAAAAAAAHxAgAAQAAAAHoJRHQUTaI/T30KDR461T8AAAA/GGIAAAAAAAAB8gIAAEAAAAC6ErUrUbuiP099Cg0eOtU/AAAAPyhiAAAAAAAAAfMCAABAAAAAuhK1K1G7oj9TDefnQkzVPwAAAD83YgAAAAAAAAH0AgAAQAAAAP4bJuONKaM/Uw3n50JM1T8AAAA/pWIAAAAAAAAB9QIAAEAAAACALghSBwakP1MN5+dCTNU/AAAAP7RiAAAAAAAAAfYCAABAAAAABEHqwIDipD9TDefnQkzVPwAAAD+0YgAAAAAAAAH3AgAAQAAAAMxcPec2LaY/Uw3n50JM1T8AAAA/xGIAAAAAAAAB+AIAAEAAAABQbx9WsAmnP1MN5+dCTNU/AAAAP8RiAAAAAAAAAfkCAABAAAAAkHiQDe13pz9TDefnQkzVPwAAAD/UYgAAAAAAAAH6AgAAQAAAANSBAcUp5qc/Uw3n50JM1T8AAAA/1GIAAAAAAAAB+wIAAEAAAAAAxSnmF33PP/ZN665x2dc/AAAAP7GPAAAAAAAAAfwCAABAAAAAUgcGFKeYzz/2TeuucdnXPwAAAD8ukAAAAAAAAAH9AgAAQAAAAKRJ4kE2tM8/9k3rrnHZ1z8AAAA/PZAAAAAAAAAB/gIAAEAAAABEzpqdVOvPP/ZN665x2dc/AAAAP02QAAAAAAAAAf8CAABAAAAAmsqXEwEf0D/2TeuucdnXPwAAAD9NkAAAAAAAAAEAAwAAQAAAAOoMdEGQOtA/9k3rrnHZ1z8AAAA/XZAAAAAAAAABAQMAAEAAAAA8T1BvH1bQP/ZN665x2dc/AAAAP12QAAAAAAAAAQIDAABAAAAAjJEsna5x0D/2TeuucdnXPwAAAD9skAAAAAAAAAEDAwAAQAAAANzTCMs9jdA/9k3rrnHZ1z8AAAA/bJAAAAAAAAABBAMAAEAAAAAtFuX4zKjQP/ZN665x2dc/AAAAP3yQAAAAAAAAAQUDAABAAAAAfljBJlzE0D/2TeuucdnXPwAAAD98kAAAAAAAAAEGAwAAQAAAAM6anVTr39A/9k3rrnHZ1z8AAAA/i5AAAAAAAAABBwMAAEAAAAAf3XmCevvQP/ZN665x2dc/AAAAP4uQAAAAAAAAAQgDAABAAAAAwGEy3pgy0T/2TeuucdnXPwAAAD+bkAAAAAAAAAEJAwAAQAAAADnF/KLvW9E/9k3rrnHZ1z8AAAA/m5AAAAAAAAABCgMAAEAAAADZSbX+DZPRP/ZN665x2dc/AAAAP6uQAAAAAAAAAQsDAABAAAAAyxBKiLvl0T/2TeuucdnXPwAAAD+rkAAAAAAAAAEMAwAAQAAAAJW28HqhKtI/9k3rrnHZ1z8AAAA/upAAAAAAAAABDQMAAEAAAACGfYUET33SP/ZN665x2dc/AAAAP7qQAAAAAAAAAQ4DAABAAAAAeEQajvzP0j/2TeuucdnXPwAAAD/KkAAAAAAAAAEPAwAAQAAAAJIsna5xMNM/8r0O1EzH1z8AAAA/ypAAAAAAAAABEAMAAEAAAABa0kOhV3XTP+0tMvkntdc/AAAAP9qQAAAAAAAAAREDAABAAAAAJHjqkz260z/tLTL5J7XXPwAAAD/akAAAAAAAAAESAwAAQAAAAJ3btFiU49M/6Z1VHgOj1z8AAAA/6ZAAAAAAAAABEwMAAEAAAAAWP38d6wzUP+mdVR4Do9c/AAAAP+mQAAAAAAAAARQDAABAAAAAjqJJ4kE21D/pnVUeA6PXPwAAAD/5kAAAAAAAAAEVAwAAQAAAAN/kJRDRUdQ/6Z1VHgOj1z8AAAA/+ZAAAAAAAAABFgMAAEAAAAAvJwI+YG3UP+mdVR4Do9c/AAAAPwiRAAAAAAAAARcDAABAAAAAWEjw1Cd71D/pnVUeA6PXPwAAAD8IkQAAAAAAAAEYAwAAQAAAAKmKzAK3ltQ/6Z1VHgOj1z8AAAA/GJEAAAAAAAABGQMAAEAAAAD5zKgwRrLUP+mdVR4Do9c/AAAAPxiRAAAAAAAAARoDAABAAAAASQ+FXtXN1D/pnVUeA6PXPwAAAD8okQAAAAAAAAEbAwAAQAAAAJpRYYxk6dQ/7S0y+Se11z8AAAA/KJEAAAAAAAABHAMAAEAAAAATtStRuxLVP+0tMvkntdc/AAAAPzeRAAAAAAAAAR0DAABAAAAAY/cHf0ou1T/yvQ7UTMfXPwAAAD83kQAAAAAAAAEeAwAAQAAAAAV8wNpoZdU/8r0O1EzH1z8AAAA/R5EAAAAAAAABHwMAAEAAAAB934qfv47VP/K9DtRMx9c/AAAAP0eRAAAAAAAAASADAABAAAAA9kJVZBa41T/yvQ7UTMfXPwAAAD9XkQAAAAAAAAEhAwAAQAAAAJfHDcA079U/8r0O1EzH1z8AAAA/ZpEAAAAAAAABIgMAAEAAAAAQK9iEixjWP/K9DtRMx9c/AAAAP2aRAAAAAAAAASMDAABAAAAAsa+Q4KlP1j/yvQ7UTMfXPwAAAD9mkQAAAAAAAAEkAwAAQAAAAFI0STzIhtY/7S0y+Se11z8AAAA/dpEAAAAAAAABJQMAAEAAAADyuAGY5r3WP+0tMvkntdc/AAAAP3aRAAAAAAAAASYDAABAAAAAlD268wT11j/pnVUeA6PXPwAAAD+FkQAAAAAAAAEnAwAAQAAAAAyhhLhbHtc/5Q15Q96Q1z8AAAA/hZEAAAAAAAABKAMAAEAAAABd42Dm6jnXP+UNeUPekNc/AAAAP5WRAAAAAAAAASkDAABAAAAAriU9FHpV1z/lDXlD3pDXPwAAAD+VkQAAAAAAAAEqAwAAQAAAAP5nGUIJcdc/5Q15Q96Q1z8AAAA/pZEAAAAAAAABKwMAAEAAAABPqvVvmIzXP+UNeUPekNc/AAAAP7SRAAAAAAAAASwDAABAAAAAn+zRnSeo1z/lDXlD3pDXPwAAAD+0kQAAAAAAAAEtAwAAQAAAAMgNwDTvtdc/5Q15Q96Q1z8AAAA/xJEAAAAAAAABLgMAAEAAAAAYUJxiftHXP+UNeUPekNc/AAAAP8SRAAAAAAAAAS8DAABAAAAAkbNmJ9X61z/lDXlD3pDXPwAAAD/EkQAAAAAAAAEwAwAAQAAAAOH1QlVkFtg/5Q15Q96Q1z8AAAA/1JEAAAAAAAABMQMAAEAAAAAyOB+D8zHYP+UNeUPekNc/AAAAP9SRAAAAAAAAATIDAABAAAAAq5vpR0pb2D/lDXlD3pDXPwAAAD/jkQAAAAAAAAEzAwAAQAAAAPvdxXXZdtg/5Q15Q96Q1z8AAAA/45EAAAAAAAABNAMAAEAAAABzQZA6MKDYP+UNeUPekNc/AAAAP/ORAAAAAAAAATUDAABAAAAAxYNsaL+72D/lDXlD3pDXPwAAAD8CkgAAAAAAAAE2AwAAQAAAABXGSJZO19g/5Q15Q96Q1z8AAAA/ApIAAAAAAAABNwMAAEAAAAA95zYtFuXYP+UNeUPekNc/AAAAPwKSAAAAAAAAATgDAABAAAAAZQglxN3y2D/lDXlD3pDXPwAAAD8SkgAAAAAAAAE5AwAAQAAAAI4pE1ulANk/5Q15Q96Q1z8AAAA/EpIAAAAAAAABOgMAAEAAAAC2SgHybA7ZP+UNeUPekNc/AAAAPyKSAAAAAAAAATsDAABAAAAAtkoB8mwO2T/ffZxouX7XPwAAAD8xkgAAAAAAAAE8AwAAQAAAAN9r74g0HNk/332caLl+1z8AAAA/MZIAAAAAAAABPQMAAEAAAAAHjd0f/CnZP9vtv42UbNc/AAAAP0GSAAAAAAAAAT4DAABAAAAAL67LtsM32T/b7b+NlGzXPwAAAD9BkgAAAAAAAAE/AwAAQAAAAH/wp+RSU9k/2+2/jZRs1z8AAAA/UZIAAAAAAAABQAMAAEAAAACoEZZ7GmHZP9vtv42UbNc/AAAAP1GSAAAAAAAAAUEDAABAAAAAIHVgQHGK2T/WXeOyb1rXPwAAAD9gkgAAAAAAAAFCAwAAQAAAAHG3PG4Aptk/1l3jsm9a1z8AAAA/YJIAAAAAAAABQwMAAEAAAADqGgczV8/ZP9Zd47JvWtc/AAAAP3CSAAAAAAAAAUQDAABAAAAAYn7R96342T/WXeOyb1rXPwAAAD98kgAAAAAAAAFFAwAAQAAAAAQDilPML9o/1l3jsm9a1z8AAAA/i5IAAAAAAAABRgMAAEAAAAB8ZlQYI1naP9Zd47JvWtc/AAAAP4uSAAAAAAAAAUcDAABAAAAA9ske3XmC2j/WXeOyb1rXPwAAAD+bkgAAAAAAAAFIAwAAQAAAAG8t6aHQq9o/0s0G2EpI1z8AAAA/m5IAAAAAAAABSQMAAEAAAAC/b8XPX8faP9LNBthKSNc/AAAAP6uSAAAAAAAAAUoDAABAAAAA55CzZifV2j/SzQbYSkjXPwAAAD+rkgAAAAAAAAFLAwAAQAAAAA+yof3u4to/0s0G2EpI1z8AAAA/upIAAAAAAAABTAMAAEAAAAA304+UtvDaP9LNBthKSNc/AAAAP8qSAAAAAAAAAU0DAABAAAAAYfR9K37+2j/SzQbYSkjXPwAAAD/KkgAAAAAAAAFOAwAAQAAAAIkVbMJFDNs/0s0G2EpI1z8AAAA/2pIAAAAAAAABTwMAAEAAAACxNlpZDRrbP9LNBthKSNc/AAAAP+mSAAAAAAAAAVADAABAAAAA2VdI8NQn2z/SzQbYSkjXPwAAAD/pkgAAAAAAAAFRAwAAQAAAAAF5NoecNds/0s0G2EpI1z8AAAA/+ZIAAAAAAAABUgMAAEAAAABRuxK1K1HbP849Kv0lNtc/AAAAP/mSAAAAAAAAAVMDAABAAAAAyx7deYJ62z/OPSr9JTbXPwAAAD8IkwAAAAAAAAFUAwAAQAAAABthuacRlts/zj0q/SU21z8AAAA/CJMAAAAAAAABVQMAAEAAAACTxINsaL/bP8mtTSIBJNc/AAAAPxiTAAAAAAAAAVYDAABAAAAADShOMb/o2z/JrU0iASTXPwAAAD8YkwAAAAAAAAFXAwAAQAAAAF1qKl9OBNw/ya1NIgEk1z8AAAA/KJMAAAAAAAABWAMAAEAAAACtrAaN3R/cP8mtTSIBJNc/AAAAPyiTAAAAAAAAAVkDAABAAAAAJRDRUTRJ3D/JrU0iASTXPwAAAD83kwAAAAAAAAFaAwAAQAAAAHdSrX/DZNw/ya1NIgEk1z8AAAA/N5MAAAAAAAABWwMAAEAAAACfc5sWi3LcP8mtTSIBJNc/AAAAP0eTAAAAAAAAAVwDAABAAAAAx5SJrVKA3D/JrU0iASTXPwAAAD9HkwAAAAAAAAFdAwAAQAAAAO+1d0Qajtw/ya1NIgEk1z8AAAA/V5MAAAAAAAABXgMAAEAAAAAX12Xb4ZvcP8mtTSIBJNc/AAAAP2aTAAAAAAAAAV8DAABAAAAAP/hTcqmp3D/JrU0iASTXPwAAAD92kwAAAAAAAAFgAwAAQAAAAGcZQglxt9w/xR1xR9wR1z8AAAA/dpMAAAAAAAABYQMAAEAAAACPOjCgOMXcP8UdcUfcEdc/AAAAP4WTAAAAAAAAAWIDAABAAAAAt1seNwDT3D/FHXFH3BHXPwAAAD+FkwAAAAAAAAFjAwAAQAAAAOF8DM7H4Nw/xR1xR9wR1z8AAAA/lZMAAAAAAAABZAMAAEAAAAAJnvpkj+7cP8UdcUfcEdc/AAAAP9STAAAAAAAAAWUDAABAAAAAWeDWkh4K3T/FHXFH3BHXPwAAAD/zkwAAAAAAAAFmAwAAQAAAAIEBxSnmF90/xR1xR9wR1z8AAAA/ApQAAAAAAAABZwMAAEAAAACpIrPArSXdP8UdcUfcEdc/AAAAPwKUAAAAAAAAAWgDAABAAAAA+2SP7jxB3T+/jZRst//WPwAAAD8SlAAAAAAAAAFpAwAAQAAAAEunaxzMXN0/v42UbLf/1j8AAAA/EpQAAAAAAAABagMAAEAAAACb6UdKW3jdP7v9t5GS7dY/AAAAPxKUAAAAAAAAAWsDAABAAAAA7SskeOqT3T+7/beRku3WPwAAAD8ilAAAAAAAAAFsAwAAQAAAAD1uAKZ5r90/u/23kZLt1j8AAAA/MZQAAAAAAAABbQMAAEAAAACNsNzTCMvdP7v9t5GS7dY/AAAAPzGUAAAAAAAAAW4DAABAAAAA3/K4AZjm3T+7/beRku3WPwAAAD9BlAAAAAAAAAFvAwAAQAAAAAcUp5hf9N0/u/23kZLt1j8AAAA/QZQAAAAAAAABcAMAAEAAAAAvNZUvJwLeP7v9t5GS7dY/AAAAP2CUAAAAAAAAAXEDAABAAAAAV1aDxu4P3j+7/beRku3WPwAAAD9glAAAAAAAAAFyAwAAQAAAAH93cV22Hd4/u/23kZLt1j8AAAA/cJQAAAAAAAABcwMAAEAAAACnmF/0fSveP7v9t5GS7dY/AAAAP3CUAAAAAAAAAXQDAABAAAAA+do7Ig1H3j+/jZRst//WPwAAAD9/lAAAAAAAAAF1AwAAQAAAAEkdGFCcYt4/v42UbLf/1j8AAAA/f5QAAAAAAAABdgMAAEAAAACZX/R9K37eP7+NlGy3/9Y/AAAAP4+UAAAAAAAAAXcDAABAAAAAwYDiFPOL3j+/jZRst//WPwAAAD+PlAAAAAAAAAF4AwAAQAAAABHDvkKCp94/v42UbLf/1j8AAAA/n5QAAAAAAAABeQMAAEAAAABjBZtwEcPeP7+NlGy3/9Y/AAAAP5+UAAAAAAAAAXoDAABAAAAAiyaJB9nQ3j+/jZRst//WPwAAAD+ulAAAAAAAAAF7AwAAQAAAALNHd56g3t4/v42UbLf/1j8AAAA/rpQAAAAAAAABfAMAAEAAAAADilPML/reP7+NlGy3/9Y/AAAAP76UAAAAAAAAAX0DAABAAAAAK6tBY/cH3z+/jZRst//WPwAAAD++lAAAAAAAAAF+AwAAQAAAAFPML/q+Fd8/v42UbLf/1j8AAAA//JQAAAAAAAABfwMAAEAAAAB77R2RhiPfP7+NlGy3/9Y/AAAAPwyVAAAAAAAAAYADAABAAAAApQ4MKE4x3z+/jZRst//WPwAAAD8clQAAAAAAAAGBAwAAQAAAAM0v+r4VP98/v42UbLf/1j8AAAA/HJUAAAAAAAABggMAAEAAAAD1UOhV3UzfP7+NlGy3/9Y/AAAAPyuVAAAAAAAAAYMDAABAAAAAHXLW7KRa3z+/jZRst//WPwAAAD8rlQAAAAAAAAGEAwAAQAAAAEWTxINsaN8/v42UbLf/1j8AAAA/O5UAAAAAAAABhQMAAEAAAABttLIaNHbfP7+NlGy3/9Y/AAAAP0uVAAAAAAAAAYYDAABAAAAAldWgsfuD3z+/jZRst//WPwAAAD9alQAAAAAAAAGHAwAAQAAAAL32jkjDkd8/v42UbLf/1j8AAAA/eZUAAAAAAAABiAMAAEAAAADlF33fip/fP7+NlGy3/9Y/AAAAP3mVAAAAAAAAAYkDAABAAAAADzlrdlKt3z+/jZRst//WPwAAAD95lQAAAAAAAAGKAwAAQAAAADdaWQ0au98/v42UbLf/1j8AAAA/iZUAAAAAAAABiwMAAEAAAABfe0ek4cjfP7+NlGy3/9Y/AAAAP4mVAAAAAAAAAYwDAABAAAAAr70j0nDk3z+/jZRst//WPwAAAD+ZlQAAAAAAAAGNAwAAQAAAAP///////98/v42UbLf/1j8AAAA/mZUAAAAAAAABjgMAAEAAAAC8MWViqxTgP7+NlGy3/9Y/AAAAP6iVAAAAAAAAAY8DAABAAAAADHRBkDow4D+/jZRst//WPwAAAD+olQAAAAAAAAGQAwAAQAAAADaVLycCPuA/v42UbLf/1j8AAAA/uJUAAAAAAAABkQMAAEAAAADyxpSJrVLgP7+NlGy3/9Y/AAAAP8iVAAAAAAAAAZIDAABAAAAArvj561hn4D+/jZRst//WPwAAAD/IlQAAAAAAAAGTAwAAQAAAAGoqX04EfOA/v42UbLf/1j8AAAA/15UAAAAAAAABlAMAAEAAAAAmXMSwr5DgP7+NlGy3/9Y/AAAAP9eVAAAAAAAAAZUDAABAAAAAUH2yR3ee4D+/jZRst//WPwAAAD/nlQAAAAAAAAGWAwAAQAAAAAyvF6ois+A/v42UbLf/1j8AAAA/55UAAAAAAAABlwMAAEAAAAA00AVB6sDgP7+NlGy3/9Y/AAAAP/aVAAAAAAAAAZgDAABAAAAAXPHz17HO4D+/jZRst//WPwAAAD/2lQAAAAAAAAGZAwAAQAAAABgjWTpd4+A/v42UbLf/1j8AAAA/BpYAAAAAAAABmgMAAEAAAACsM9AFQergP7+NlGy3/9Y/AAAAPwaWAAAAAAAAAZsDAABAAAAA1lS+nAj44D+/jZRst//WPwAAAD8WlgAAAAAAAAGcAwAAQAAAAP51rDPQBeE/xR1xR9wR1z8AAAA/FpYAAAAAAAABnQMAAEAAAAAml5rKlxPhP8UdcUfcEdc/AAAAPyWWAAAAAAAAAZ4DAABAAAAAuqcRlnsa4T/FHXFH3BHXPwAAAD8llgAAAAAAAAGfAwAAQAAAAE64iGFfIeE/xR1xR9wR1z8AAAA/NZYAAAAAAAABoAMAAEAAAAB22Xb4Ji/hP8UdcUfcEdc/AAAAPzWWAAAAAAAAAaEDAABAAAAACurtwwo24T/FHXFH3BHXPwAAAD9FlgAAAAAAAAGiAwAAQAAAADIL3FrSQ+E/xR1xR9wR1z8AAAA/RZYAAAAAAAABowMAAEAAAADGG1MmtkrhP8UdcUfcEdc/AAAAP1SWAAAAAAAAAaQDAABAAAAAWizK8ZlR4T/FHXFH3BHXPwAAAD9UlgAAAAAAAAGlAwAAQAAAAIRNuIhhX+E/xR1xR9wR1z8AAAA/ZJYAAAAAAAABpgMAAEAAAAAYXi9URWbhP8UdcUfcEdc/AAAAP2SWAAAAAAAAAacDAABAAAAArG6mHylt4T/FHXFH3BHXPwAAAD9zlgAAAAAAAAGoAwAAQAAAAEB/HesMdOE/xR1xR9wR1z8AAAA/c5YAAAAAAAABqQMAAEAAAADUj5S28HrhP8UdcUfcEdc/AAAAP4OWAAAAAAAAAaoDAABAAAAAaKALgtSB4T/FHXFH3BHXPwAAAD+DlgAAAAAAAAGrAwAAQAAAACTScOR/luE/xR1xR9wR1z8AAAA/k5YAAAAAAAABrAMAAEAAAABM8157R6ThP8mtTSIBJNc/AAAAP5OWAAAAAAAAAa0DAABAAAAACCXE3fK44T/JrU0iASTXPwAAAD+ilgAAAAAAAAGuAwAAQAAAAFpnoAuC1OE/zj0q/SU21z8AAAA/opYAAAAAAAABrwMAAEAAAACqqXw5EfDhP849Kv0lNtc/AAAAP6KWAAAAAAAAAbADAABAAAAA+utYZ6AL4j/OPSr9JTbXPwAAAD+ilgAAAAAAAAGxAwAAQAAAAHJPIyz3NOI/zj0q/SU21z8AAAA/spYAAAAAAAABsgMAAEAAAACAw2S8MWXiP9LNBthKSNc/AAAAP7KWAAAAAAAAAbMDAABAAAAA+CYvgYiO4j/SzQbYSkjXPwAAAD/BlgAAAAAAAAG0AwAAQAAAAAabcBHDvuI/0s0G2EpI1z8AAAA/wZYAAAAAAAABtQMAAEAAAAB+/jrWGejiP9LNBthKSNc/AAAAP9GWAAAAAAAAAbYDAABAAAAAYlGOz4wK4z/SzQbYSkjXPwAAAD/RlgAAAAAAAAG3AwAAQAAAAB6D8zE4H+M/0s0G2EpI1z8AAAA/4JYAAAAAAAABuAMAAEAAAADctFiU4zPjP9LNBthKSNc/AAAAP+CWAAAAAAAAAbkDAABAAAAABNZGK6tB4z/SzQbYSkjXPwAAAD/wlgAAAAAAAAG6AwAAQAAAAJjmvfaOSOM/0s0G2EpI1z8AAAA/8JYAAAAAAAABuwMAAEAAAAAs9zTCck/jP9LNBthKSNc/AAAAPwCXAAAAAAAAAbwDAABAAAAAwAesjVZW4z/SzQbYSkjXPwAAAD8AlwAAAAAAAAG9AwAAQAAAAFQYI1k6XeM/0s0G2EpI1z8AAAA/D5cAAAAAAAABvgMAAEAAAADoKJokHmTjP9LNBthKSNc/AAAAPx+XAAAAAAAAAb8DAABAAAAAEEqIu+Vx4z/SzQbYSkjXPwAAAD8flwAAAAAAAAHAAwAAQAAAADhrdlKtf+M/0s0G2EpI1z8AAAA/L5cAAAAAAAABwQMAAEAAAABijGTpdI3jP9LNBthKSNc/AAAAPy+XAAAAAAAAAcIDAABAAAAAiq1SgDyb4z/SzQbYSkjXPwAAAD8vlwAAAAAAAAHDAwAAQAAAALLOQBcEqeM/0s0G2EpI1z8AAAA/PpcAAAAAAAABxAMAAEAAAABuAKZ5r73jP9LNBthKSNc/AAAAPz6XAAAAAAAAAcUDAABAAAAAKjIL3FrS4z/SzQbYSkjXPwAAAD9OlwAAAAAAAAHGAwAAQAAAAOhjcD4G5+M/0s0G2EpI1z8AAAA/TpcAAAAAAAABxwMAAEAAAAA4pkxslQLkP9LNBthKSNc/AAAAP12XAAAAAAAAAcgDAABAAAAA9NexzkAX5D/SzQbYSkjXPwAAAD9tlwAAAAAAAAHJAwAAQAAAAEQajvzPMuQ/0s0G2EpI1z8AAAA/bZcAAAAAAAABygMAAEAAAAACTPNee0fkP9LNBthKSNc/AAAAP32XAAAAAAAAAcsDAABAAAAA5p5GWO5p5D/SzQbYSkjXPwAAAD99lwAAAAAAAAHMAwAAQAAAADbhIoZ9heQ/0s0G2EpI1z8AAAA/jJcAAAAAAAABzQMAAEAAAADyEojoKJrkP9LNBthKSNc/AAAAP4yXAAAAAAAAAc4DAABAAAAAsETtStSu5D/SzQbYSkjXPwAAAD+clwAAAAAAAAHPAwAAQAAAANhl2+GbvOQ/0s0G2EpI1z8AAAA/nJcAAAAAAAAB0AMAAEAAAACUl0BER9HkP9LNBthKSNc/AAAAP6yXAAAAAAAAAdEDAABAAAAAUMmlpvLl5D/SzQbYSkjXPwAAAD+slwAAAAAAAAHSAwAAQAAAAAz7Cgme+uQ/zj0q/SU21z8AAAA/u5cAAAAAAAAB0wMAAEAAAAA0HPmfZQjlP849Kv0lNtc/AAAAP7uXAAAAAAAAAdQDAABAAAAA8k1eAhEd5T/OPSr9JTbXPwAAAD/LlwAAAAAAAAHVAwAAQAAAAIZe1c30I+U/zj0q/SU21z8AAAA/y5cAAAAAAAAB1gMAAEAAAAAab0yZ2CrlP849Kv0lNtc/AAAAP9qXAAAAAAAAAdcDAABAAAAAQpA6MKA45T/OPSr9JTbXPwAAAD/alwAAAAAAAAHYAwAAQAAAANagsfuDP+U/zj0q/SU21z8AAAA/6pcAAAAAAAAB2QMAAEAAAABqsSjHZ0blP849Kv0lNtc/AAAAP+qXAAAAAAAAAdoDAABAAAAA/sGfkktN5T/OPSr9JTbXPwAAAD8JmAAAAAAAAAHbAwAAQAAAAJLSFl4vVOU/zj0q/SU21z8AAAA/KZgAAAAAAAAB3AMAAEAAAAAm440pE1vlP849Kv0lNtc/AAAAPziYAAAAAAAAAd0DAABAAAAATgR8wNpo5T/OPSr9JTbXPwAAAD84mAAAAAAAAAHeAwAAQAAAAOIU84u+b+U/ya1NIgEk1z8AAAA/SJgAAAAAAAAB3wMAAEAAAAB2JWpXonblP8mtTSIBJNc/AAAAP0iYAAAAAAAAAeADAABAAAAACjbhIoZ95T/JrU0iASTXPwAAAD9XmAAAAAAAAAHhAwAAQAAAAJ5GWO5phOU/ya1NIgEk1z8AAAA/hZkAAAAAAAAB4gMAAEAAAAA0V8+5TYvlP8mtTSIBJNc/AAAAP5SZAAAAAAAAAeMDAABAAAAAyGdGhTGS5T/JrU0iASTXPwAAAD+kmQAAAAAAAAHkAwAAQAAAAFx4vVAVmeU/ya1NIgEk1z8AAAA/8pkAAAAAAAAB5QMAAEAAAADwiDQc+Z/lP8mtTSIBJNc/AAAAPwKaAAAAAAAAAeYDAABAAAAAhJmr59ym5T/JrU0iASTXPwAAAD8RmgAAAAAAAAHnAwAAQAAAAISZq+fcpuU/xR1xR9wR1z8AAAA/IZoAAAAAAAAB6AMAAEAAAAAYqiKzwK3lP8UdcUfcEdc/AAAAPyGaAAAAAAAAAekDAABAAAAArLqZfqS05T/FHXFH3BHXPwAAAD9AmgAAAAAAAAHqAwAAQAAAAEDLEEqIu+U/xR1xR9wR1z8AAAA/UJoAAAAAAAAB6wMAAEAAAADU24cVbMLlP8UdcUfcEdc/AAAAP1+aAAAAAAAAAewDAABAAAAAaOz+4E/J5T/FHXFH3BHXPwAAAD9fmgAAAAAAAAHtAwAAQAAAAPz8dawz0OU/xR1xR9wR1z8AAAA/b5oAAAAAAAAB7gMAAEAAAACQDe13F9flP8UdcUfcEdc/AAAAP2+aAAAAAAAAAe8DAABAAAAAJB5kQ/vd5T/FHXFH3BHXPwAAAD9/mgAAAAAAAAHwAwAAQAAAALgu2w7f5OU/xR1xR9wR1z8AAAA/f5oAAAAAAAAB8QMAAEAAAABMP1LawuvlP8UdcUfcEdc/AAAAP46aAAAAAAAAAfIDAABAAAAA4E/Jpaby5T/FHXFH3BHXPwAAAD+OmgAAAAAAAAHzAwAAQAAAAHRgQHGK+eU/xR1xR9wR1z8AAAA/npoAAAAAAAAB9AMAAEAAAAAIcbc8bgDmP8UdcUfcEdc/AAAAP66aAAAAAAAAAfUDAABAAAAAnoEuCFIH5j/FHXFH3BHXPwAAAD+9mgAAAAAAAAH2AwAAQAAAAJ6BLghSB+Y/v42UbLf/1j8AAAA/mpwAAAAAAAAB9wMAAEAAAACegS4IUgfmP7v9t5GS7dY/AAAAP+icAAAAAAAAAfgDAABAAAAACHG3PG4A5j+7/beRku3WPwAAAD/3nAAAAAAAAAH5AwAAQAAAAAhxtzxuAOY/t23btm3b1j8AAAA/95wAAAAAAAAB+gMAAEAAAAB0YEBxivnlP7dt27Zt29Y/AAAAPxedAAAAAAAAAfsDAABAAAAAg3r7sIJN2D/CnrAn7AnbPwAAAD9BsgAAAAAAAAH8AwAAQAAAAKub6UdKW9g/wp6wJ+wJ2z8AAAA/j7IAAAAAAAAB/QMAAEAAAAAj/7MMoYTYP8KesCfsCds/AAAAP4+yAAAAAAAAAf4DAABAAAAAxYNsaL+72D/CnrAn7AnbPwAAAD+fsgAAAAAAAAH/AwAAQAAAAI4pE1ulANk/wp6wJ+wJ2z8AAAA/n7IAAAAAAAABAAQAAEAAAACoEZZ7GmHZP8KesCfsCds/AAAAP66yAAAAAAAAAQEEAABAAAAA6hoHM1fP2T/CnrAn7AnbPwAAAD+usgAAAAAAAAECBAAAQAAAAAQDilPML9o/wp6wJ+wJ2z8AAAA/rrIAAAAAAAABAwQAAEAAAABHDPsKCZ7aP8KesCfsCds/AAAAP76yAAAAAAAAAQQEAABAAAAA2VdI8NQn2z/CnrAn7AnbPwAAAD/OsgAAAAAAAAEFBAAAQAAAABthuacRlts/wp6wJ+wJ2z8AAAA/zrIAAAAAAAABBgQAAEAAAACFixj2FRLcP74O1EzH99o/AAAAP86yAAAAAAAAAQcEAABAAAAA77V3RBqO3D++DtRMx/faPwAAAD/dsgAAAAAAAAEIBAAAQAAAADG/6PtW/Nw/un73caLl2j8AAAA/3bIAAAAAAAABCQQAAEAAAABzyFmzk2rdP7p+93Gi5do/AAAAP+2yAAAAAAAAAQoEAABAAAAAtdHKatDY3T+6fvdxouXaPwAAAD/tsgAAAAAAAAELBAAAQAAAAOmh0Ku6md4/sF4+vFjB2j8AAAA/DLMAAAAAAAABDAQAAEAAAAArq0Fj9wffP7BePrxYwdo/AAAAPwyzAAAAAAAAAQ0EAABAAAAAbbSyGjR23z+rzmHhM6/aPwAAAD8cswAAAAAAAAEOBAAAQAAAANfeEWk48t8/q85h4TOv2j8AAAA/HLMAAAAAAAABDwQAAEAAAAAMdEGQOjDgP6vOYeEzr9o/AAAAPyuzAAAAAAAAARAEAABAAAAArvj561hn4D+rzmHhM6/aPwAAAD8rswAAAAAAAAERBAAAQAAAAFB9skd3nuA/pz6FBg+d2j8AAAA/W7MAAAAAAAABEgQAAEAAAADI4HwMzsfgP6c+hQYPndo/AAAAP1uzAAAAAAAAARMEAABAAAAA1lS+nAj44D+jrqgr6oraPwAAAD9rswAAAAAAAAEUBAAAQAAAALqnEZZ7GuE/o66oK+qK2j8AAAA/a7MAAAAAAAABFQQAAEAAAACe+mSP7jzhP6OuqCvqito/AAAAP3qzAAAAAAAAARYEAABAAAAA8DxBvX1Y4T+eHsxQxXjaPwAAAD+KswAAAAAAAAEXBAAAQAAAANSPlLbweuE/mo7vdaBm2j8AAAA/irMAAAAAAAABGAQAAEAAAAAk0nDkf5bhP5qO73WgZto/AAAAP4qzAAAAAAAAARkEAABAAAAAdBRNEg+y4T+W/hKbe1TaPwAAAD+aswAAAAAAAAEaBAAAQAAAAIKIjqJJ4uE/kG42wFZC2j8AAAA/qbMAAAAAAAABGwQAAEAAAAA+uvME9fbhP5BuNsBWQto/AAAAP6mzAAAAAAAAARwEAABAAAAA+utYZ6AL4j+QbjbAVkLaPwAAAD+5swAAAAAAAAEdBAAAQAAAAEouNZUvJ+I/kG42wFZC2j8AAAA/ubMAAAAAAAABHgQAAEAAAAAGYJr32jviP5BuNsBWQto/AAAAP8izAAAAAAAAAR8EAABAAAAAMIGIjqJJ4j+QbjbAVkLaPwAAAD/IswAAAAAAAAEgBAAAQAAAAOyy7fBNXuI/kG42wFZC2j8AAAA/2LMAAAAAAAABIQQAAEAAAACAw2S8MWXiP5BuNsBWQto/AAAAP+izAAAAAAAAASIEAABAAAAAqORSU/ly4j+QbjbAVkLaPwAAAD/oswAAAAAAAAEjBAAAQAAAADz1yR7deeI/kG42wFZC2j8AAAA/97MAAAAAAAABJAQAAEAAAACo5FJT+XLiP5BuNsBWQto/AAAAPwe2AAAAAAAAASUEAABAAAAAFNTbhxVs4j+QbjbAVkLaPwAAAD8mtgAAAAAAAAEmBAAAQAAAABTU24cVbOI/lv4Sm3tU2j8AAAA/hLYAAAAAAAABJwQAAEAAAACAw2S8MWXiP5qO73WgZto/AAAAP5O2AAAAAAAAASgEAABAAAAA7LLt8E1e4j+aju91oGbaPwAAAD+TtgAAAAAAAAEpBAAAQAAAAFiidiVqV+I/mo7vdaBm2j8AAAA/o7YAAAAAAAABKgQAAEAAAABYonYlalfiP54ezFDFeNo/AAAAP6O2AAAAAAAAASsEAABAAAAAWKJ2JWpX4j+jrqgr6oraPwAAAD9utwAAAAAAAAEsBAAAQAAAAOyy7fBNXuI/o66oK+qK2j8AAAA/brcAAAAAAAABLQQAAEAAAACAw2S8MWXiP6OuqCvqito/AAAAP363AAAAAAAAAS4EAABAAAAAFNTbhxVs4j+jrqgr6oraPwAAAD9+twAAAAAAAAEvBAAAQAAAAKjkUlP5cuI/o66oK+qK2j8AAAA/jbcAAAAAAAABMAQAAEAAAAA89cke3XniP6OuqCvqito/AAAAP423AAAAAAAAATEEAABAAAAA0AVB6sCA4j+jrqgr6oraPwAAAD+dtwAAAAAAAAEyBAAAQAAAAGQWuLWkh+I/o66oK+qK2j8AAAA/rLcAAAAAAAABMwQAAEAAAAD4Ji+BiI7iP6OuqCvqito/AAAAP8y3AAAAAAAAATQEAABAAAAAjDemTGyV4j+jrqgr6oraPwAAAD/MtwAAAAAAAAE1BAAAQAAAALRYlOMzo+I/o66oK+qK2j8AAAA/27cAAAAAAAABNgQAAEAAAADceYJ6+7DiP6OuqCvqito/AAAAP+u3AAAAAAAAATcEAABAAAAAmqvn3KbF4j+jrqgr6oraPwAAAD/rtwAAAAAAAAE4BAAAQAAAAMLM1XNu0+I/nh7MUMV42j8AAAA/67cAAAAAAAABOQQAAEAAAAB+/jrWGejiP54ezFDFeNo/AAAAP/u3AAAAAAAAAToEAABAAAAAOjCgOMX84j+eHsxQxXjaPwAAAD/7twAAAAAAAAE7BAAAQAAAAM5AFwSpA+M/nh7MUMV42j8AAAA/CrgAAAAAAAABPAQAAEAAAACKcnxmVBjjP54ezFDFeNo/AAAAPxq4AAAAAAAAAT0EAABAAAAAHoPzMTgf4z+eHsxQxXjaPwAAAD8auAAAAAAAAAE+BAAAQAAAAEak4cj/LOM/nh7MUMV42j8AAAA/GrgAAAAAAAABPwQAAEAAAADctFiU4zPjP54ezFDFeNo/AAAAPym4AAAAAAAAAUAEAABAAAAAcMXPX8c64z+eHsxQxXjaPwAAAD85uAAAAAAAAAFBBAAAQAAAAATWRiurQeM/nh7MUMV42j8AAAA/ObgAAAAAAAABQgQAAEAAAACY5r32jkjjP54ezFDFeNo/AAAAPzm4AAAAAAAAAUMEAABAAAAALPc0wnJP4z+eHsxQxXjaPwAAAD9JuAAAAAAAAAFEBAAAQAAAAFQYI1k6XeM/nh7MUMV42j8AAAA/WLgAAAAAAAABRQQAAEAAAAB8ORHwAWvjP54ezFDFeNo/AAAAP1i4AAAAAAAAAUYEAABAAAAApFr/hsl44z+eHsxQxXjaPwAAAD9ouAAAAAAAAAFHBAAAQAAAAGKMZOl0jeM/nh7MUMV42j8AAAA/aLgAAAAAAAABSAQAAEAAAABG37fi56/jP54ezFDFeNo/AAAAP3i4AAAAAAAAAUkEAABAAAAAliGUEHfL4z+eHsxQxXjaPwAAAD94uAAAAAAAAAFKBAAAQAAAABCFXtXN9OM/nh7MUMV42j8AAAA/h7gAAAAAAAABSwQAAEAAAAAc+Z9lCCXkP54ezFDFeNo/AAAAP4e4AAAAAAAAAUwEAABAAAAAAkzzXntH5D+eHsxQxXjaPwAAAD+XuAAAAAAAAAFNBAAAQAAAAOaeRljuaeQ/nh7MUMV42j8AAAA/l7gAAAAAAAABTgQAAEAAAADK8ZlRYYzkP5qO73WgZto/AAAAP6a4AAAAAAAAAU8EAABAAAAAHDR2f/Cn5D+aju91oGbaPwAAAD+muAAAAAAAAAFQBAAAQAAAANhl2+GbvOQ/mo7vdaBm2j8AAAA/trgAAAAAAAABUQQAAEAAAACUl0BER9HkP5qO73WgZto/AAAAP7a4AAAAAAAAAVIEAABAAAAAKKi3DyvY5D+aju91oGbaPwAAAD/GuAAAAAAAAAFTBAAAQAAAALy4LtsO3+Q/mo7vdaBm2j8AAAA/xrgAAAAAAAABVAQAAEAAAABQyaWm8uXkP5qO73WgZto/AAAAP9W4AAAAAAAAAVUEAABAAAAA5Nkcctbs5D+aju91oGbaPwAAAD/VuAAAAAAAAAFWBAAAQAAAAHjqkz268+Q/mo7vdaBm2j8AAAA/5bgAAAAAAAABVwQAAEAAAAAM+woJnvrkP5b+Ept7VNo/AAAAP+W4AAAAAAAAAVgEAABAAAAAoAuC1IEB5T+W/hKbe1TaPwAAAD/1uAAAAAAAAAFZBAAAQAAAADQc+Z9lCOU/lv4Sm3tU2j8AAAA/9bgAAAAAAAABWgQAAEAAAADILHBrSQ/lP5b+Ept7VNo/AAAAPwS5AAAAAAAAAVsEAABAAAAAXj3nNi0W5T+W/hKbe1TaPwAAAD8EuQAAAAAAAAFcBAAAQAAAAIZe1c30I+U/lv4Sm3tU2j8AAAA/FLkAAAAAAAABXQQAAEAAAACuf8NkvDHlP5b+Ept7VNo/AAAAPxS5AAAAAAAAAV4EAABAAAAA1qCx+4M/5T+W/hKbe1TaPwAAAD8juQAAAAAAAAFfBAAAQAAAAJLSFl4vVOU/lv4Sm3tU2j8AAAA/I7kAAAAAAAABYAQAAEAAAABOBHzA2mjlP5b+Ept7VNo/AAAAPzO5AAAAAAAAAWEEAABAAAAACjbhIoZ95T+W/hKbe1TaPwAAAD8zuQAAAAAAAAFiBAAAQAAAAFx4vVAVmeU/lv4Sm3tU2j8AAAA/Q7kAAAAAAAABYwQAAEAAAAAYqiKzwK3lP5b+Ept7VNo/AAAAP0O5AAAAAAAAAWQEAABAAAAAaOz+4E/J5T+W/hKbe1TaPwAAAD9SuQAAAAAAAAFlBAAAQAAAALgu2w7f5OU/lv4Sm3tU2j8AAAA/UrkAAAAAAAABZgQAAEAAAACegS4IUgfmP5b+Ept7VNo/AAAAP2K5AAAAAAAAAWcEAABAAAAA7sMKNuEi5j+W/hKbe1TaPwAAAD9yuQAAAAAAAAFoBAAAQAAAAKr1b5iMN+Y/lv4Sm3tU2j8AAAA/crkAAAAAAAABaQQAAEAAAABmJ9X6N0zmP5b+Ept7VNo/AAAAP3K5AAAAAAAAAWoEAABAAAAAIlk6XeNg5j+aju91oGbaPwAAAD+BuQAAAAAAAAFrBAAAQAAAAEp6KPSqbuY/mo7vdaBm2j8AAAA/gbkAAAAAAAABbAQAAEAAAAAIrI1WVoPmP5qO73WgZto/AAAAP5G5AAAAAAAAAW0EAABAAAAAMM177R2R5j+aju91oGbaPwAAAD+RuQAAAAAAAAFuBAAAQAAAAFjuaYTlnuY/mo7vdaBm2j8AAAA/oLkAAAAAAAABbwQAAEAAAACAD1gbrazmP5qO73WgZto/AAAAP6C5AAAAAAAAAXAEAABAAAAAFCDP5pCz5j+aju91oGbaPwAAAD+wuQAAAAAAAAFxBAAAQAAAAKgwRrJ0uuY/mo7vdaBm2j8AAAA/sLkAAAAAAAABcgQAAEAAAAA8Qb19WMHmP5qO73WgZto/AAAAP9+5AAAAAAAAAXMEAABAAAAA0FE0STzI5j+aju91oGbaPwAAAD/vuQAAAAAAAAF0BAAAQAAAAPpyIuAD1uY/mo7vdaBm2j8AAAA//rkAAAAAAAABdQQAAEAAAAAilBB3y+PmP54ezFDFeNo/AAAAP/65AAAAAAAAAXYEAABAAAAActbspFr/5j+eHsxQxXjaPwAAAD8OugAAAAAAAAF3BAAAQAAAAC4IUgcGFOc/nh7MUMV42j8AAAA/DroAAAAAAAABeAQAAEAAAACASi41lS/nP54ezFDFeNo/AAAAPx26AAAAAAAAAXkEAABAAAAA+K34+etY5z+eHsxQxXjaPwAAAD8tugAAAAAAAAF6BAAAQAAAAEjw1Cd7dOc/nh7MUMV42j8AAAA/LboAAAAAAAABewQAAEAAAAAuQygh7pbnP54ezFDFeNo/AAAAPy26AAAAAAAAAXwEAABAAAAAfoUET32y5z+aju91oGbaPwAAAD89ugAAAAAAAAF9BAAAQAAAADq3abEox+c/lv4Sm3tU2j8AAAA/TLoAAAAAAAABfgQAAEAAAAD26M4T1NvnP5BuNsBWQto/AAAAP0y6AAAAAAAAAX8EAABAAAAAtBo0dn/w5z+M3lnlMTDaPwAAAD9MugAAAAAAAAGABAAAQAAAANw7Ig1H/uc/h059Cg0e2j8AAAA/XLoAAAAAAAABgQQAAEAAAABwTJnYKgXoP4O+oC/oC9o/AAAAP2y6AAAAAAAAAYIEAABAAAAABF0QpA4M6D9/LsRUw/nZPwAAAD9sugAAAAAAAAGDBAAAQAAAAJhth2/yEug/fy7EVMP52T8AAAA/e7oAAAAAAAABhAQAAEAAAAAsfv461hnoP38uxFTD+dk/AAAAP3u6AAAAAAAAAYUEAABAAAAAVJ/s0Z0n6D9/LsRUw/nZPwAAAD+LugAAAAAAAAGGBAAAQAAAAHzA2mhlNeg/ep7neZ7n2T8AAAA/i7oAAAAAAAABhwQAAEAAAACk4cj/LEPoP3qe53me59k/AAAAP5q6AAAAAAAAAYgEAABAAAAAOPI/yxBK6D96nud5nufZPwAAAD+augAAAAAAAAGJBAAAQAAAAGATLmLYV+g/ep7neZ7n2T8AAAA/qroAAAAAAAABigQAAEAAAACKNBz5n2XoP3qe53me59k/AAAAP6q6AAAAAAAAAYsEAABAAAAAHkWTxINs6D96nud5nufZPwAAAD+6ugAAAAAAAAGMBAAAQAAAALJVCpBnc+g/ep7neZ7n2T8AAAA/uroAAAAAAAABjQQAAEAAAABGZoFbS3roP3qe53me59k/AAAAP8m6AAAAAAAAAY4EAABAAAAA2nb4Ji+B6D96nud5nufZPwAAAD/JugAAAAAAAAGPBAAAQAAAAG6Hb/ISiOg/ep7neZ7n2T8AAAA/F7sAAAAAAAABkAQAAEAAAAACmOa99o7oP3qe53me59k/AAAAP1a7AAAAAAAAAZEEAABAAAAAlqhdidqV6D96nud5nufZPwAAAD8CvAAAAAAAAAGSBAAAQAAAACq51FS+nOg/ep7neZ7n2T8AAAA/EbwAAAAAAAABkwQAAEAAAAAqudRUvpzoP38uxFTD+dk/AAAAPxG8AAAAAAAAAZQEAABAAAAAvslLIKKj6D9/LsRUw/nZPwAAAD8xvAAAAAAAAAGVBAAAQAAAAFLawuuFqug/fy7EVMP52T8AAAA/QLwAAAAAAAABlgQAAEAAAADm6jm3abHoP38uxFTD+dk/AAAAP2C8AAAAAAAAAZcEAABAAAAAuhK1K1G7oj/TX2Jzj0rfPwAAAD/iwAAAAAAAAAGYBAAAQAAAAARB6sCA4qQ/019ic49K3z8AAAA/b8EAAAAAAAABmQQAAEAAAACQeJAN7XenP9NfYnOPSt8/AAAAP3/BAAAAAAAAAZoEAABAAAAA5MuJgA9Yqz/TX2Jzj0rfPwAAAD9/wQAAAAAAAAGbBAAAQAAAADgfg/MxOK8/1+8+TrRc3z8AAAA/f8EAAAAAAAABnAQAAEAAAADovfaOSMOxP91/GynZbt8/AAAAP47BAAAAAAAAAZ0EAABAAAAAcvWc27RYtD/hD/gD/oDfPwAAAD+ewQAAAAAAAAGeBAAAQAAAAAAtQygh7rY/5Z/U3iKT3z8AAAA/nsEAAAAAAAABnwQAAEAAAACMZOl0jYO5P+Wf1N4ik98/AAAAP57BAAAAAAAAAaAEAABAAAAAGpyPwfkYvD/pL7G5R6XfPwAAAD+ewQAAAAAAAAGhBAAAQAAAAKTTNQ5mrr4/6S+xuUel3z8AAAA/rcEAAAAAAAABogQAAEAAAABJw5H/WYbAP+2/jZRst98/AAAAP63BAAAAAAAAAaMEAABAAAAAHRhQnGJ+wT/tv42UbLffPwAAAD+9wQAAAAAAAAGkBAAAQAAAAKIqMgvcWsI/7b+NlGy33z8AAAA/vcEAAAAAAAABpQQAAEAAAAAmPRR6VTfDP+2/jZRst98/AAAAP8zBAAAAAAAAAaYEAABAAAAAWQ0auz/4wz/tv42UbLffPwAAAD/MwQAAAAAAAAGnBAAAQAAAAD2bQ86ancQ/7b+NlGy33z8AAAA/3MEAAAAAAAABqAQAAEAAAABwa0kPhV7FP+2/jZRst98/AAAAP9zBAAAAAAAAAakEAABAAAAAAreW9FDoxT/tv42UbLffPwAAAD/swQAAAAAAAAGqBAAAQAAAAETAB6yNVsY/7b+NlGy33z8AAAA/7MEAAAAAAAABqwQAAEAAAACGyXhjysTGP+2/jZRst98/AAAAP/vBAAAAAAAAAawEAABAAAAAyNLpGgczxz/pL7G5R6XfPwAAAD/7wQAAAAAAAAGtBAAAQAAAAArcWtJDocc/6S+xuUel3z8AAAA/C8IAAAAAAAABrgQAAEAAAADuaYTlnkbIP+kvsblHpd8/AAAAPwvCAAAAAAAAAa8EAABAAAAA0vet+PnryD/pL7G5R6XfPwAAAD8bwgAAAAAAAAGwBAAAQAAAAGRD+93Fdck/5Z/U3iKT3z8AAAA/G8IAAAAAAAABsQQAAEAAAACYEwEfsDbKP+Wf1N4ik98/AAAAPyrCAAAAAAAAAbIEAABAAAAAKl9OBHzAyj/hD/gD/oDfPwAAAD8qwgAAAAAAAAGzBAAAQAAAAF4vVEVmgcs/4Q/4A/6A3z8AAAA/OsIAAAAAAAABtAQAAEAAAADyeqEqMgvMP+EP+AP+gN8/AAAAPzrCAAAAAAAAAbUEAABAAAAAdo2DmavnzD/hD/gD/oDfPwAAAD9JwgAAAAAAAAG2BAAAQAAAAFgbrawGjc0/4Q/4A/6A3z8AAAA/ScIAAAAAAAABtwQAAEAAAACM67Lt8E3OP+EP+AP+gN8/AAAAP1nCAAAAAAAAAbgEAABAAAAAHjcA07zXzj/hD/gD/oDfPwAAAD9ZwgAAAAAAAAG5BAAAQAAAAFIHBhSnmM8/4Q/4A/6A3z8AAAA/acIAAAAAAAABugQAAEAAAABKiLvlcQPQP+EP+AP+gN8/AAAAP2nCAAAAAAAAAbsEAABAAAAAPE9Qbx9W0D/ln9TeIpPfPwAAAD94wgAAAAAAAAG8BAAAQAAAALSyGjR2f9A/5Z/U3iKT3z8AAAA/eMIAAAAAAAABvQQAAEAAAABWN9OPlLbQP+Wf1N4ik98/AAAAP4jCAAAAAAAAAb4EAABAAAAA9ruL67Lt0D/ln9TeIpPfPwAAAD+IwgAAAAAAAAG/BAAAQAAAAG8fVrAJF9E/6S+xuUel3z8AAAA/mMIAAAAAAAABwAQAAEAAAAA5xfyi71vRP+kvsblHpd8/AAAAP5jCAAAAAAAAAcEEAABAAAAAsSjHZ0aF0T/pL7G5R6XfPwAAAD+nwgAAAAAAAAHCBAAAQAAAACuMkSydrtE/6S+xuUel3z8AAAA/p8IAAAAAAAABwwQAAEAAAACj71vx89fRP+kvsblHpd8/AAAAP7fCAAAAAAAAAcQEAABAAAAAG1MmtkoB0j/pL7G5R6XfPwAAAD+3wgAAAAAAAAHFBAAAQAAAAJW28HqhKtI/6S+xuUel3z8AAAA/xsIAAAAAAAABxgQAAEAAAADl+MyoMEbSP+kvsblHpd8/AAAAP8bCAAAAAAAAAccEAABAAAAAXlyXbYdv0j/pL7G5R6XfPwAAAD/WwgAAAAAAAAHIBAAAQAAAAIZ9hQRPfdI/6S+xuUel3z8AAAA/1sIAAAAAAAAByQQAAEAAAADXv2Ey3pjSP+Wf1N4ik98/AAAAP+bCAAAAAAAAAcoEAABAAAAA/+BPyaWm0j/ln9TeIpPfPwAAAD/mwgAAAAAAAAHLBAAAQAAAACcCPmBttNI/5Z/U3iKT3z8AAAA/9cIAAAAAAAABzAQAAEAAAABQIyz3NMLSP+Wf1N4ik98/AAAAP/XCAAAAAAAAAc0EAABAAAAAUCMs9zTC0j/hD/gD/oDfPwAAAD8FwwAAAAAAAAHOBAAAQAAAAHhEGo78z9I/4Q/4A/6A3z8AAAA/FcMAAAAAAAABzwQAAEAAAACgZQglxN3SP+EP+AP+gN8/AAAAPxXDAAAAAAAAAdAEAABAAAAAyIb2u4vr0j/hD/gD/oDfPwAAAD8VwwAAAAAAAAHRBAAAQAAAABjJ0ukaB9M/3X8bKdlu3z8AAAA/JMMAAAAAAAAB0gQAAEAAAABB6sCA4hTTP91/GynZbt8/AAAAPyTDAAAAAAAAAdMEAABAAAAAkiydrnEw0z/dfxsp2W7fPwAAAD80wwAAAAAAAAHUBAAAQAAAAOJuedwATNM/1+8+TrRc3z8AAAA/Q8MAAAAAAAAB1QQAAEAAAABa0kOhV3XTP9fvPk60XN8/AAAAP0PDAAAAAAAAAdYEAABAAAAA1DUOZq6e0z/X7z5OtFzfPwAAAD9TwwAAAAAAAAHXBAAAQAAAAEyZ2CoFyNM/019ic49K3z8AAAA/U8MAAAAAAAAB2AQAAEAAAADuHZGGI//TP9NfYnOPSt8/AAAAP2PDAAAAAAAAAdkEAABAAAAAZoFbS3oo1D/TX2Jzj0rfPwAAAD9jwwAAAAAAAAHaBAAAQAAAAN/kJRDRUdQ/zc+FmGo43z8AAAA/csMAAAAAAAAB2wQAAEAAAABYSPDUJ3vUP83PhZhqON8/AAAAP3LDAAAAAAAAAdwEAABAAAAAqYrMAreW1D/Nz4WYajjfPwAAAD+CwwAAAAAAAAHdBAAAQAAAAPnMqDBGstQ/zc+FmGo43z8AAAA/gsMAAAAAAAAB3gQAAEAAAAAh7pbHDcDUP83PhZhqON8/AAAAP5LDAAAAAAAAAd8EAABAAAAASQ+FXtXN1D/JP6m9RSbfPwAAAD+SwwAAAAAAAAHgBAAAQAAAAJpRYYxk6dQ/yT+pvUUm3z8AAAA/ocMAAAAAAAAB4QQAAEAAAADDck8jLPfUP8k/qb1FJt8/AAAAP6HDAAAAAAAAAeIEAABAAAAA65M9uvME1T/Fr8ziIBTfPwAAAD+xwwAAAAAAAAHjBAAAQAAAABO1K1G7EtU/xa/M4iAU3z8AAAA/scMAAAAAAAAB5AQAAEAAAAA71hnogiDVP8WvzOIgFN8/AAAAP8DDAAAAAAAAAeUEAABAAAAAixj2FRI81T/Fr8ziIBTfPwAAAD/AwwAAAAAAAAHmBAAAQAAAAAV8wNpoZdU/xa/M4iAU3z8AAAA/0MMAAAAAAAAB5wQAAEAAAAClAHk2h5zVP8WvzOIgFN8/AAAAP9DDAAAAAAAAAegEAABAAAAAl8cNwDTv1T/Fr8ziIBTfPwAAAD/gwwAAAAAAAAHpBAAAQAAAANnQfndxXdY/xa/M4iAU3z8AAAA/4MMAAAAAAAAB6gQAAEAAAADyuAGY5r3WP8WvzOIgFN8/AAAAP+/DAAAAAAAAAesEAABAAAAANcJyTyMs1z/JP6m9RSbfPwAAAD/vwwAAAAAAAAHsBAAAQAAAAHfL4wZgmtc/yT+pvUUm3z8AAAA//8MAAAAAAAAB7QQAAEAAAAAJFzHsKyTYP8k/qb1FJt8/AAAAP//DAAAAAAAAAe4EAABAAAAAI/+zDKGE2D/JP6m9RSbfPwAAAD8PxAAAAAAAAAHvBAAAQAAAABXGSJZO19g/yT+pvUUm3z8AAAA/D8QAAAAAAAAB8AQAAEAAAAC2SgHybA7ZP8k/qb1FJt8/AAAAPx7EAAAAAAAAAfEEAABAAAAAB43dH/wp2T/JP6m9RSbfPwAAAD8uxAAAAAAAAAHyBAAAQAAAAH/wp+RSU9k/yT+pvUUm3z8AAAA/LsQAAAAAAAAB8wQAAEAAAACoEZZ7GmHZP8k/qb1FJt8/AAAAPy7EAAAAAAAAAfQEAABAAAAA0DKEEuJu2T/JP6m9RSbfPwAAAD89xAAAAAAAAAH1BAAAQAAAAPhTcqmpfNk/yT+pvUUm3z8AAAA/PcQAAAAAAAAB9gQAAEAAAAAgdWBAcYrZP8k/qb1FJt8/AAAAP03EAAAAAAAAAfcEAABAAAAAIHVgQHGK2T/Fr8ziIBTfPwAAAD9NxAAAAAAAAAH4BAAAQAAAAEmWTtc4mNk/xa/M4iAU3z8AAAA/XcQAAAAAAAAB+QQAAEAAAABxtzxuAKbZP8WvzOIgFN8/AAAAP13EAAAAAAAAAfoEAABAAAAAmtgqBciz2T/Fr8ziIBTfPwAAAD9sxAAAAAAAAAH7BAAAQAAAAML5GJyPwdk/wR/wB/wB3z8AAAA/bMQAAAAAAAAB/AQAAEAAAAASPPXJHt3ZP7uPEy3X794/AAAAP3zEAAAAAAAAAf0EAABAAAAAip+/jnUG2j+7jxMt1+/ePwAAAD98xAAAAAAAAAH+BAAAQAAAANzhm7wEIto/u48TLdfv3j8AAAA/jMQAAAAAAAAB/wQAAEAAAAB8ZlQYI1naP7f/NlKy3d4/AAAAP4zEAAAAAAAAAQAFAABAAAAAHesMdEGQ2j+3/zZSst3ePwAAAD+bxAAAAAAAAAEBBQAAQAAAAL9vxc9fx9o/t/82UrLd3j8AAAA/m8QAAAAAAAABAgUAAEAAAAA304+UtvDaP7NvWneNy94/AAAAP6vEAAAAAAAAAQMFAABAAAAA2VdI8NQn2z+v332caLnePwAAAD+rxAAAAAAAAAEEBQAAQAAAAFG7ErUrUds/r999nGi53j8AAAA/usQAAAAAAAABBQUAAEAAAAB53ABM817bP6/ffZxoud4/AAAAP7rEAAAAAAAAAQYFAABAAAAAyx7deYJ62z+v332caLnePwAAAD/KxAAAAAAAAAEHBQAAQAAAAPM/yxBKiNs/qU+hwUOn3j8AAAA/ysQAAAAAAAABCAUAAEAAAAAbYbmnEZbbP6lPocFDp94/AAAAP9rEAAAAAAAAAQkFAABAAAAAns0hZ81O6j9ciKmG83PhPwAAAD9l7gAAAAAAAAEKBQAAQAAAAFr/hsl4Y+o/XIiphvNz4T8AAAA/s+4AAAAAAAABCwUAAEAAAACCIHVgQHHqP1yIqYbzc+E/AAAAP8PuAAAAAAAAAQwFAABAAAAA1GJRjs+M6j9ciKmG83PhPwAAAD/D7gAAAAAAAAENBQAAQAAAAJCUtvB6oeo/XIiphvNz4T8AAAA/5e4AAAAAAAABDgUAAEAAAADg1pIeCr3qP1pAOxnhauE/AAAAP+XuAAAAAAAAAQ8FAABAAAAAngj4gLXR6j9aQDsZ4WrhPwAAAD/17gAAAAAAAAEQBQAAQAAAAFo6XeNg5uo/WkA7GeFq4T8AAAA/9e4AAAAAAAABEQUAAEAAAADuStSuRO3qP1j4zKvOYeE/AAAAPwXvAAAAAAAAARIFAABAAAAAqnw5EfAB6z9WsF4+vFjhPwAAAD8F7wAAAAAAAAETBQAAQAAAANKdJ6i3D+s/VrBePrxY4T8AAAA/FO8AAAAAAAABFAUAAEAAAAD6vhU/fx3rP1No8NCpT+E/AAAAPxTvAAAAAAAAARUFAABAAAAAJOAD1kYr6z9RIIJjl0bhPwAAAD8k7wAAAAAAAAEWBQAAQAAAAEwB8mwOOes/USCCY5dG4T8AAAA/JO8AAAAAAAABFwUAAEAAAADgEWk48j/rP1EggmOXRuE/AAAAPzPvAAAAAAAAARgFAABAAAAACDNXz7lN6z9RIIJjl0bhPwAAAD8z7wAAAAAAAAEZBQAAQAAAAJxDzpqdVOs/T9gT9oQ94T8AAAA/Q+8AAAAAAAABGgUAAEAAAAAwVEVmgVvrP0/YE/aEPeE/AAAAP0PvAAAAAAAAARsFAABAAAAAxGS8MWVi6z9P2BP2hD3hPwAAAD9T7wAAAAAAAAEcBQAAQAAAAOyFqsgscOs/T9gT9oQ94T8AAAA/Yu8AAAAAAAABHQUAAEAAAACAliGUEHfrP0/YE/aEPeE/AAAAP2LvAAAAAAAAAR4FAABAAAAAqLcPK9iE6z9P2BP2hD3hPwAAAD9y7wAAAAAAAAEfBQAAQAAAADzIhva7i+s/T9gT9oQ94T8AAAA/cu8AAAAAAAABIAUAAEAAAABk6XSNg5nrP0/YE/aEPeE/AAAAP3LvAAAAAAAAASEFAABAAAAA+vnrWGeg6z9P2BP2hD3hPwAAAD+C7wAAAAAAAAEiBQAAQAAAAI4KYyRLp+s/T9gT9oQ94T8AAAA/gu8AAAAAAAABIwUAAEAAAAAiG9rvLq7rP0/YE/aEPeE/AAAAP5HvAAAAAAAAASQFAABAAAAASjzIhva76z9P2BP2hD3hPwAAAD+h7wAAAAAAAAElBQAAQAAAAN5MP1Lawus/T9gT9oQ94T8AAAA/oe8AAAAAAAABJgUAAEAAAAAGbi3podDrP0/YE/aEPeE/AAAAP7DvAAAAAAAAAScFAABAAAAALo8bgGne6z9P2BP2hD3hPwAAAD+w7wAAAAAAAAEoBQAAQAAAAMKfkktN5es/T9gT9oQ94T8AAAA/sO8AAAAAAAABKQUAAEAAAADqwIDiFPPrP02QpYhyNOE/AAAAP8DvAAAAAAAAASoFAABAAAAAEuJuedwA7D9NkKWIcjThPwAAAD/Q7wAAAAAAAAErBQAAQAAAADoDXRCkDuw/TZCliHI04T8AAAA/0O8AAAAAAAABLAUAAEAAAADQE9TbhxXsP02QpYhyNOE/AAAAP9/vAAAAAAAAAS0FAABAAAAA+DTCck8j7D9NkKWIcjThPwAAAD/f7wAAAAAAAAEuBQAAQAAAACBWsAkXMew/TZCliHI04T8AAAA/7+8AAAAAAAABLwUAAEAAAAC0ZifV+jfsP0pINxtgK+E/AAAAP+/vAAAAAAAAATAFAABAAAAASHeeoN4+7D9KSDcbYCvhPwAAAD//7wAAAAAAAAExBQAAQAAAANyHFWzCRew/Skg3G2Ar4T8AAAA//+8AAAAAAAABMgUAAEAAAABwmIw3pkzsP0pINxtgK+E/AAAAPw7wAAAAAAAAATMFAABAAAAABKkDA4pT7D9KSDcbYCvhPwAAAD8t8AAAAAAAAAE0BQAAQAAAAJi5es5tWuw/Skg3G2Ar4T8AAAA/TfAAAAAAAAABNQUAAEAAAAAsyvGZUWHsP0gAya1NIuE/AAAAP03wAAAAAAAAATYFAABAAAAAVOvfMBlv7D9IAMmtTSLhPwAAAD9c8AAAAAAAAAE3BQAAQAAAABAdRZPEg+w/SADJrU0i4T8AAAA/XPAAAAAAAAABOAUAAEAAAADOTqr1b5jsP0W4WkA7GeE/AAAAP2zwAAAAAAAAATkFAABAAAAAioAPWBut7D9FuFpAOxnhPwAAAD9s8AAAAAAAAAE6BQAAQAAAAEaydLrGwew/RbhaQDsZ4T8AAAA/fPAAAAAAAAABOwUAAEAAAAAC5NkcctbsP0W4WkA7GeE/AAAAP3zwAAAAAAAAATwFAABAAAAAvhU/fx3r7D9FuFpAOxnhPwAAAD+L8AAAAAAAAAE9BQAAQAAAABBYG62sBu0/RbhaQDsZ4T8AAAA/i/AAAAAAAAABPgUAAEAAAADMiYAPWBvtP0W4WkA7GeE/AAAAP5vwAAAAAAAAAT8FAABAAAAAiLvlcQMw7T9FuFpAOxnhPwAAAD+b8AAAAAAAAAFABQAAQAAAAETtStSuRO0/RbhaQDsZ4T8AAAA/qvAAAAAAAAABQQUAAEAAAAAAH7A2WlntP0W4WkA7GeE/AAAAP6rwAAAAAAAAAUIFAABAAAAAUGGMZOl07T9FuFpAOxnhPwAAAD+68AAAAAAAAAFDBQAAQAAAAHqCevuwgu0/RbhaQDsZ4T8AAAA/uvAAAAAAAAABRAUAAEAAAACio2iSeJDtP0W4WkA7GeE/AAAAP8rwAAAAAAAAAUUFAABAAAAAXtXN9COl7T9FuFpAOxnhPwAAAD/K8AAAAAAAAAFGBQAAQAAAAPLlRMAHrO0/SADJrU0i4T8AAAA/2fAAAAAAAAABRwUAAEAAAACuF6ois8DtP0gAya1NIuE/AAAAP9nwAAAAAAAAAUgFAABAAAAAQigh7pbH7T9IAMmtTSLhPwAAAD/p8AAAAAAAAAFJBQAAQAAAAGpJD4Ve1e0/SADJrU0i4T8AAAA/9vAAAAAAAAABSgUAAEAAAAD+WYZQQtztP0gAya1NIuE/AAAAPwbxAAAAAAAAAUsFAABAAAAAkmr9Gybj7T9IAMmtTSLhPwAAAD8V8QAAAAAAAAFMBQAAQAAAACZ7dOcJ6u0/SADJrU0i4T8AAAA/JfEAAAAAAAABTQUAAEAAAAC6i+uy7fDtP0gAya1NIuE/AAAAPyXxAAAAAAAAAU4FAABAAAAAUJxiftH37T9IAMmtTSLhPwAAAD808QAAAAAAAAFPBQAAQAAAAOSs2Um1/u0/SADJrU0i4T8AAAA/NPEAAAAAAAABUAUAAEAAAACg3j6sYBPuP0gAya1NIuE/AAAAP0TxAAAAAAAAAVEFAABAAAAAXBCkDgwo7j9IAMmtTSLhPwAAAD9E8QAAAAAAAAFSBQAAQAAAAIQxkqXTNe4/SADJrU0i4T8AAAA/VPEAAAAAAAABUwUAAEAAAADWc27TYlHuP0gAya1NIuE/AAAAP1TxAAAAAAAAAVQFAABAAAAAkqXTNQ5m7j9IAMmtTSLhPwAAAD9j8QAAAAAAAAFVBQAAQAAAAOLnr2Odge4/Skg3G2Ar4T8AAAA/Y/EAAAAAAAABVgUAAEAAAACeGRXGSJbuP0pINxtgK+E/AAAAP3PxAAAAAAAAAVcFAABAAAAAxjoDXRCk7j9KSDcbYCvhPwAAAD9z8QAAAAAAAAFYBQAAQAAAAPBb8fPXse4/Skg3G2Ar4T8AAAA/g/EAAAAAAAABWQUAAEAAAAAYfd+Kn7/uP0pINxtgK+E/AAAAP4PxAAAAAAAAAVoFAABAAAAAQJ7NIWfN7j9KSDcbYCvhPwAAAD+S8QAAAAAAAAFbBQAAQAAAANSuRO1K1O4/Skg3G2Ar4T8AAAA/ovEAAAAAAAABXAUAAEAAAABov7u4LtvuP0pINxtgK+E/AAAAP6LxAAAAAAAAAV0FAABAAAAA/M8yhBLi7j9KSDcbYCvhPwAAAD/g8QAAAAAAAAFeBQAAQAAAAJDgqU/26O4/Skg3G2Ar4T8AAAA/4PEAAAAAAAABXwUAAEAAAAAk8SAb2u/uP0pINxtgK+E/AAAAP+DxAAAAAAAAAWAFAABAAAAATBIPsqH97j9KSDcbYCvhPwAAAD/w8QAAAAAAAAFhBQAAQAAAAOIihn2FBO8/Skg3G2Ar4T8AAAA/APIAAAAAAAABYgUAAEAAAACeVOvfMBnvP0pINxtgK+E/AAAAPwDyAAAAAAAAAWMFAABAAAAAWoZQQtwt7z9KSDcbYCvhPwAAAD8P8gAAAAAAAAFkBQAAQAAAAO6Wxw3ANO8/Skg3G2Ar4T8AAAA/D/IAAAAAAAABZQUAAEAAAAAWuLWkh0LvP02QpYhyNOE/AAAAPx/yAAAAAAAAAWYFAABAAAAAPtmjO09Q7z9NkKWIcjThPwAAAD8f8gAAAAAAAAFnBQAAQAAAANLpGgczV+8/TZCliHI04T8AAAA/H/IAAAAAAAABaAUAAEAAAABo+pHSFl7vP02QpYhyNOE/AAAAPy7yAAAAAAAAAWkFAABAAAAA/AoJnvpk7z9NkKWIcjThPwAAAD8+8gAAAAAAAAFqBQAAQAAAAJAbgGnea+8/TZCliHI04T8AAAA/jPIAAAAAAAABawUAAEAAAACs6mb6kdKWP8xQxXh6MOM/AAAAP2T3AAAAAAAAAWwFAABAAAAAtA8r2ISLmD/MUMV4ejDjPwAAAD/h9wAAAAAAAAFtBQAAQAAAAMhZs5Nq/Zs/zpgz5ow54z8AAAA/4fcAAAAAAAABbgUAAEAAAAAu2w7f5CWgP9DgoVOfQuM/AAAAP/H3AAAAAAAAAW8FAABAAAAAPiWXmsqXoz/SKBDBsUvjPwAAAD/x9wAAAAAAAAFwBQAAQAAAAJB4kA3td6c/17jsm9Zd4z8AAAA/APgAAAAAAAABcQUAAEAAAABo3mvviDSsP9tIyXb7b+M/AAAAPwD4AAAAAAAAAXIFAABAAAAAgB3rDHRBsD/dkDfkDXnjPwAAAD8Q+AAAAAAAAAFzBQAAQAAAAGrQ2P3Bn7I/3ZA35A154z8AAAA/EPgAAAAAAAABdAUAAEAAAAAWelU304+0P92QN+QNeeM/AAAAPx/4AAAAAAAAAXUFAABAAAAAviPScOR/tj/dkDfkDXnjPwAAAD8f+AAAAAAAAAF2BQAAQAAAACTE3fK4Abg/3ZA35A154z8AAAA/L/gAAAAAAAABdwUAAEAAAADs3zAZb0y5P9tIyXb7b+M/AAAAPy/4AAAAAAAAAXgFAABAAAAAEHfL4wZguj/bSMl2+2/jPwAAAD8/+AAAAAAAAAF5BQAAQAAAADYOZq6ec7s/2QBbCelm4z8AAAA/P/gAAAAAAAABegUAAEAAAAAanI/B+Ri8P9e47JvWXeM/AAAAP074AAAAAAAAAXsFAABAAAAAWqUAeTaHvD/XuOyb1l3jPwAAAD9O+AAAAAAAAAF8BQAAQAAAAD4zKoyRLL0/1HB+LsRU4z8AAAA/XvgAAAAAAAABfQUAAEAAAACAPJtDzpq9P9Rwfi7EVOM/AAAAP174AAAAAAAAAX4FAABAAAAAwkUM+woJvj/SKBDBsUvjPwAAAD9u+AAAAAAAAAF/BQAAQAAAAGTKxFYpQL4/0igQwbFL4z8AAAA/bvgAAAAAAAABgAUAAEAAAACk0zUOZq6+P9DgoVOfQuM/AAAAP334AAAAAAAAAYEFAABAAAAA6NymxaIcvz/Q4KFTn0LjPwAAAD99+AAAAAAAAAGCBQAAQAAAACjmF33fir8/0OChU59C4z8AAAA/jfgAAAAAAAABgwUAAEAAAADMatDY/cG/P9DgoVOfQuM/AAAAP434AAAAAAAAAYQFAABAAAAAbO+INBz5vz/Q4KFTn0LjPwAAAD+c+AAAAAAAAAGFBQAAQAAAAKc+2aM7T8A/0OChU59C4z8AAAA/nPgAAAAAAAABhgUAAEAAAABJw5H/WYbAP9DgoVOfQuM/AAAAP6z4AAAAAAAAAYcFAABAAAAAO4omiQfZwD/Q4KFTn0LjPwAAAD+s+AAAAAAAAAGIBQAAQAAAACtRuxK1K8E/0OChU59C4z8AAAA/vPgAAAAAAAABiQUAAEAAAAC+nAj4gLXBP9DgoVOfQuM/AAAAP7z4AAAAAAAAAYoFAABAAAAAUehV3Uw/wj/Q4KFTn0LjPwAAAD/L+AAAAAAAAAGLBQAAQAAAADR2f/Cn5MI/0OChU59C4z8AAAA/y/gAAAAAAAABjAUAAEAAAAAXBKkDA4rDP9DgoVOfQuM/AAAAP9v4AAAAAAAAAY0FAABAAAAAqU/26M4TxD/Q4KFTn0LjPwAAAD/b+AAAAAAAAAGOBQAAQAAAAD2bQ86ancQ/0OChU59C4z8AAAA/6/gAAAAAAAABjwUAAEAAAACApLSF1wvFP9DgoVOfQuM/AAAAP/r4AAAAAAAAAZAFAABAAAAAEvABa6OVxT/Q4KFTn0LjPwAAAD/6+AAAAAAAAAGRBQAAQAAAAKQ7T1BvH8Y/0OChU59C4z8AAAA/+vgAAAAAAAABkgUAAEAAAACWAuTZHHLGP9DgoVOfQuM/AAAAPwr5AAAAAAAAAZMFAABAAAAAhsl4Y8rExj/Q4KFTn0LjPwAAAD8Z+QAAAAAAAAGUBQAAQAAAAHiQDe13F8c/0OChU59C4z8AAAA/GfkAAAAAAAABlQUAAEAAAAAaFcZIlk7HP9DgoVOfQuM/AAAAPxn5AAAAAAAAAZYFAABAAAAAupl+pLSFxz/Q4KFTn0LjPwAAAD8p+QAAAAAAAAGXBQAAQAAAAFweNwDTvMc/0OChU59C4z8AAAA/OfkAAAAAAAABmAUAAEAAAACsYBMuYtjHP9DgoVOfQuM/AAAAPzn5AAAAAAAAAZkFAABAAAAA/KLvW/Hzxz/Q4KFTn0LjPwAAAD85+QAAAAAAAAGaBQAAQAAAAE7ly4mAD8g/0OChU59C4z8AAAA/SPkAAAAAAAABmwUAAEAAAACeJ6i3DyvIP9DgoVOfQuM/AAAAP1j5AAAAAAAAAZwFAABAAAAA7mmE5Z5GyD/Q4KFTn0LjPwAAAD9Y+QAAAAAAAAGdBQAAQAAAAECsYBMuYsg/0OChU59C4z8AAAA/aPkAAAAAAAABngUAAEAAAACQ7jxBvX3IP9DgoVOfQuM/AAAAP2j5AAAAAAAAAZ8FAABAAAAA4DAZb0yZyD/Q4KFTn0LjPwAAAD93+QAAAAAAAAGgBQAAQAAAADBz9ZzbtMg/0OChU59C4z8AAAA/d/kAAAAAAAABoQUAAEAAAACCtdHKatDIP9DgoVOfQuM/AAAAP4f5AAAAAAAAAaIFAABAAAAA0vet+PnryD/OmDPmjDnjPwAAAD+W+QAAAAAAAAGjBQAAQAAAACI6iiaJB8k/zpgz5ow54z8AAAA/pvkAAAAAAAABpAUAAEAAAADEvkKCpz7JP86YM+aMOeM/AAAAP6b5AAAAAAAAAaUFAABAAAAAZEP73cV1yT/OmDPmjDnjPwAAAD+2+QAAAAAAAAGmBQAAQAAAAATIsznkrMk/zpgz5ow54z8AAAA/tvkAAAAAAAABpwUAAEAAAACmTGyVAuTJP86YM+aMOeM/AAAAP8X5AAAAAAAAAagFAABAAAAA6FXdTD9Syj/OmDPmjDnjPwAAAD/F+QAAAAAAAAGpBQAAQAAAANocctbspMo/zpgz5ow54z8AAAA/1fkAAAAAAAABqgUAAEAAAAAcJuONKRPLP86YM+aMOeM/AAAAP9X5AAAAAAAAAasFAABAAAAAXi9URWaByz/OmDPmjDnjPwAAAD/l+QAAAAAAAAGsBQAAQAAAAEK9fVjBJsw/zFDFeHow4z8AAAA/5fkAAAAAAAABrQUAAEAAAADSCMs9jbDMP8xQxXh6MOM/AAAAP/T5AAAAAAAAAa4FAABAAAAAtpb0UOhVzT/MUMV4ejDjPwAAAD/0+QAAAAAAAAGvBQAAQAAAAOpm+pHSFs4/yghXC2gn4z8AAAA/BPoAAAAAAAABsAUAAEAAAADO9COlLbzOP8fA6J1VHuM/AAAAPwT6AAAAAAAAAbEFAABAAAAAAMUp5hd9zz/HwOidVR7jPwAAAD8T+gAAAAAAAAGyBQAAQAAAAHKpqXw5EdA/xHh6MEMV4z8AAAA/E/oAAAAAAAABswUAAEAAAACMkSydrnHQP8R4ejBDFeM/AAAAPyP6AAAAAAAAAbQFAABAAAAAVjfTj5S20D/EeHowQxXjPwAAAD8j+gAAAAAAAAG1BQAAQAAAAPa7i+uy7dA/xHh6MEMV4z8AAAA/M/oAAAAAAAABtgUAAEAAAACXQERH0STRP8R4ejBDFeM/AAAAPzP6AAAAAAAAAbcFAABAAAAAEaQODChO0T/EeHowQxXjPwAAAD9C+gAAAAAAAAG4BQAAQAAAAGHm6jm3adE/xHh6MEMV4z8AAAA/QvoAAAAAAAABuQUAAEAAAADZSbX+DZPRP8R4ejBDFeM/AAAAP1L6AAAAAAAAAboFAABAAAAAAWujldWg0T/EeHowQxXjPwAAAD9S+gAAAAAAAAG7BQAAQAAAACuMkSydrtE/xHh6MEMV4z8AAAA/YvoAAAAAAAABvAUAAEAAAABTrX/DZLzRP8R4ejBDFeM/AAAAP2L6AAAAAAAAAb0FAABAAAAAe85tWizK0T/EeHowQxXjPwAAAD9x+gAAAAAAAAG+BQAAQAAAAKPvW/Hz19E/xHh6MEMV4z8AAAA/cfoAAAAAAAABvwUAAEAAAADLEEqIu+XRP8R4ejBDFeM/AAAAP4H6AAAAAAAAAcAFAABAAAAA8zE4H4Pz0T/EeHowQxXjPwAAAD+B+gAAAAAAAAHBBQAAQAAAABtTJrZKAdI/xHh6MEMV4z8AAAA/kPoAAAAAAAABwgUAAEAAAABEdBRNEg/SP8R4ejBDFeM/AAAAP5D6AAAAAAAAAcMFAABAAAAAbZUC5Nkc0j/CMAzDMAzjPwAAAD+g+gAAAAAAAAHEBQAAQAAAAJW28HqhKtI/wjAMwzAM4z8AAAA/oPoAAAAAAAABxQUAAEAAAADl+MyoMEbSP8IwDMMwDOM/AAAAP7D6AAAAAAAAAcYFAABAAAAADRq7P/hT0j/CMAzDMAzjPwAAAD+w+gAAAAAAAAHHBQAAQAAAADU7qda/YdI/wOidVR4D4z8AAAA/v/oAAAAAAAAByAUAAEAAAABeXJdth2/SP8DonVUeA+M/AAAAP7/6AAAAAAAAAckFAABAAAAA179hMt6Y0j/A6J1VHgPjPwAAAD/P+gAAAAAAAAHKBQAAQAAAAP/gT8mlptI/wOidVR4D4z8AAAA/z/oAAAAAAAABywUAAEAAAACgZQglxN3SP8DonVUeA+M/AAAAP9/6AAAAAAAAAcwFAABAAAAAQerAgOIU0z/A6J1VHgPjPwAAAD/f+gAAAAAAAAHNBQAAQAAAAAqQZ3PIWdM/wjAMwzAM4z8AAAA/7voAAAAAAAABzgUAAEAAAAD8Vvz8dazTP8R4ejBDFeM/AAAAP+76AAAAAAAAAc8FAABAAAAAPmBttLIa1D/HwOidVR7jPwAAAD/++gAAAAAAAAHQBQAAQAAAAIBp3mvviNQ/yghXC2gn4z8AAAA//voAAAAAAAAB0QUAAEAAAADDck8jLPfUP8xQxXh6MOM/AAAAPw37AAAAAAAAAdIFAABAAAAABXzA2mhl1T/OmDPmjDnjPwAAAD8N+wAAAAAAAAHTBQAAQAAAAG+mHylt4dU/0OChU59C4z8AAAA/HfsAAAAAAAAB1AUAAEAAAACxr5DgqU/WP9IoEMGxS+M/AAAAPx37AAAAAAAAAdUFAABAAAAAypcTAR+w1j/SKBDBsUvjPwAAAD8t+wAAAAAAAAHWBQAAQAAAALxeqIrMAtc/0igQwbFL4z8AAAA/LfsAAAAAAAAB1wUAAEAAAABd42Dm6jnXP9IoEMGxS+M/AAAAPzz7AAAAAAAAAdgFAABAAAAA1kYrq0Fj1z/SKBDBsUvjPwAAAD9M+wAAAAAAAAHZBQAAQAAAACaJB9nQftc/0igQwbFL4z8AAAA/TPsAAAAAAAAB2gUAAEAAAABPqvVvmIzXP9IoEMGxS+M/AAAAP1z7AAAAAAAAAdsFAABAAAAAqvVvmIw35j/NYeEzrzrnPwAAAD+xIQEAAAAAAAHcBQAAQAAAAD4G52NwPuY/zWHhM6865z8AAAA//yEBAAAAAAAB3QUAAEAAAADSFl4vVEXmP81h4TOvOuc/AAAAPw8iAQAAAAAAAd4FAABAAAAAZifV+jdM5j/NYeEzrzrnPwAAAD8PIgEAAAAAAAHfBQAAQAAAAPo3TMYbU+Y/zWHhM6865z8AAAA/HiIBAAAAAAAB4AUAAEAAAAC2abEox2fmP81h4TOvOuc/AAAAPx4iAQAAAAAAAeEFAABAAAAASnoo9Kpu5j/NYeEzrzrnPwAAAD8uIgEAAAAAAAHiBQAAQAAAAAisjVZWg+Y/zWHhM6865z8AAAA/LiIBAAAAAAAB4wUAAEAAAADE3fK4AZjmP81h4TOvOuc/AAAAPz4iAQAAAAAAAeQFAABAAAAAgA9YG62s5j/NYeEzrzrnPwAAAD8+IgEAAAAAAAHlBQAAQAAAANBRNEk8yOY/zWHhM6865z8AAAA/TSIBAAAAAAAB5gUAAEAAAAAilBB3y+PmP81h4TOvOuc/AAAAP00iAQAAAAAAAecFAABAAAAABudjcD4G5z/NYeEzrzrnPwAAAD9dIgEAAAAAAAHoBQAAQAAAAOo5t2mxKOc/zWHhM6865z8AAAA/XSIBAAAAAAAB6QUAAEAAAADQjApjJEvnP81h4TOvOuc/AAAAP20iAQAAAAAAAeoFAABAAAAAIM/mkLNm5z/NYeEzrzrnPwAAAD9tIgEAAAAAAAHrBQAAQAAAAAYiOoomiec/zWHhM6865z8AAAA/fCIBAAAAAAAB7AUAAEAAAADqdI2DmavnP81h4TOvOuc/AAAAP4wiAQAAAAAAAe0FAABAAAAA9ujOE9Tb5z/NYeEzrzrnPwAAAD+MIgEAAAAAAAHuBQAAQAAAANw7Ig1H/uc/zWHhM6865z8AAAA/myIBAAAAAAAB7wUAAEAAAADor2OdgS7oP8sZc8acMec/AAAAP5siAQAAAAAAAfAFAABAAAAAijQc+Z9l6D/LGXPGnDHnPwAAAD+rIgEAAAAAAAHxBQAAQAAAAJaoXYnaleg/x4mW63cf5z8AAAA/qyIBAAAAAAAB8gUAAEAAAABgTgR8wNroP8eJlut3H+c/AAAAP6siAQAAAAAAAfMFAABAAAAA2LHOQBcE6T/FQSh+ZRbnPwAAAD+7IgEAAAAAAAH0BQAAQAAAAHg2h5w1O+k/xUEofmUW5z8AAAA/uyIBAAAAAAAB9QUAAEAAAABeidqVqF3pP8P5uRBTDec/AAAAP8oiAQAAAAAAAfYFAABAAAAA1uykWv+G6T/AsUujQATnPwAAAD/KIgEAAAAAAAH3BQAAQAAAACYvgYiOouk/wLFLo0AE5z8AAAA/yiIBAAAAAAAB+AUAAEAAAABOUG8fVrDpP8CxS6NABOc/AAAAP8oiAQAAAAAAAfkFAABAAAAAdnFdth2+6T/AsUujQATnPwAAAD/aIgEAAAAAAAH6BQAAQAAAAKCSS03ly+k/vmndNS775j8AAAA/6SIBAAAAAAAB+wUAAEAAAAA0o8IYydLpP75p3TUu++Y/AAAAP+kiAQAAAAAAAfwFAABAAAAAcT4G52Nw3j82UrLd/tvoPwAAAD89RwEAAAAAAAH9BQAAQAAAAJlf9H0rft4/NlKy3f7b6D8AAAA/gUgBAAAAAAAB/gUAAEAAAADBgOIU84vePzZSst3+2+g/AAAAP5BIAQAAAAAAAf8FAABAAAAA6aHQq7qZ3j82UrLd/tvoPwAAAD+QSAEAAAAAAAEABgAAQAAAABHDvkKCp94/NlKy3f7b6D8AAAA/oEgBAAAAAAABAQYAAEAAAADpodCrupnePzZSst3+2+g/AAAAP/5IAQAAAAAAAQIGAABAAAAAwYDiFPOL3j82UrLd/tvoPwAAAD/+SAEAAAAAAAEDBgAAQAAAAJlf9H0rft4/NlKy3f7b6D8AAAA/LEkBAAAAAAABBAYAAEAAAADBgOIU84vePzZSst3+2+g/AAAAP6JJAQAAAAAAAQUGAABAAAAAmV/0fSt+3j89Kv0lNvfoPwAAAD92TAEAAAAAAAEGBgAAQAAAAMGA4hTzi94/PSr9JTb36D8AAAA/tUwBAAAAAAABBwYAAEAAAADpodCrupnePz0q/SU29+g/AAAAP8RMAQAAAAAAAQgGAABAAAAAOeSs2Um13j89Kv0lNvfoPwAAAD/ETAEAAAAAAAEJBgAAQAAAAIsmiQfZ0N4/PSr9JTb36D8AAAA/1EwBAAAAAAABCgYAAEAAAADbaGU1aOzePz0q/SU29+g/AAAAP9RMAQAAAAAAAQsGAABAAAAAK6tBY/cH3z89Kv0lNvfoPwAAAD/jTAEAAAAAAAEMBgAAQAAAAKUODChOMd8/PSr9JTb36D8AAAA/40wBAAAAAAABDQYAAEAAAAD1UOhV3UzfPz0q/SU29+g/AAAAP/NMAQAAAAAAAQ4GAABAAAAARZPEg2xo3z89Kv0lNvfoPwAAAD/zTAEAAAAAAAEPBgAAQAAAAL32jkjDkd8/PSr9JTb36D8AAAA/A00BAAAAAAABEAYAAEAAAAA3WlkNGrvfPz0q/SU29+g/AAAAPwNNAQAAAAAAAREGAABAAAAAr70j0nDk3z89Kv0lNvfoPwAAAD8STQEAAAAAAAESBgAAQAAAAP///////98/PSr9JTb36D8AAAA/Ek0BAAAAAAABEwYAAEAAAABQQtwtjxvgPz0q/SU29+g/AAAAPyJNAQAAAAAAARQGAABAAAAAeGPKxFYp4D89Kv0lNvfoPwAAAD8iTQEAAAAAAAEVBgAAQAAAADaVLycCPuA/PSr9JTb36D8AAAA/Mk0BAAAAAAABFgYAAEAAAADyxpSJrVLgPz0q/SU29+g/AAAAP0FNAQAAAAAAARcGAABAAAAArvj561hn4D89Kv0lNvfoPwAAAD9BTQEAAAAAAAEYBgAAQAAAAGoqX04EfOA/O+KOuCPu6D8AAAA/QU0BAAAAAAABGQYAAEAAAAC8bDt8k5fgPzvijrgj7ug/AAAAP1FNAQAAAAAAARoGAABAAAAADK8XqiKz4D874o64I+7oPwAAAD9rTQEAAAAAAAEbBgAAQAAAADTQBUHqwOA/OZogSxHl6D8AAAA/ek0BAAAAAAABHAYAAEAAAABc8fPXsc7gPzZSst3+2+g/AAAAP3pNAQAAAAAAAR0GAABAAAAAhBLibnnc4D82UrLd/tvoPwAAAD+KTQEAAAAAAAEeBgAAQAAAAKwz0AVB6uA/NlKy3f7b6D8AAAA/ik0BAAAAAAABHwYAAEAAAADWVL6cCPjgPzZSst3+2+g/AAAAP5pNAQAAAAAAASAGAABAAAAAamU1aOz+4D82UrLd/tvoPwAAAD+aTQEAAAAAAAEhBgAAQAAAAP51rDPQBeE/NApEcOzS6D8AAAA/qU0BAAAAAAABIgYAAEAAAACShiP/swzhPzQKRHDs0ug/AAAAP6lNAQAAAAAAASMGAABAAAAAJpeaypcT4T80CkRw7NLoPwAAAD+5TQEAAAAAAAEkBgAAQAAAAE64iGFfIeE/NApEcOzS6D8AAAA/yU0BAAAAAAABJQYAAEAAAAB22Xb4Ji/hPzQKRHDs0ug/AAAAP9hNAQAAAAAAASYGAABAAAAAnvpkj+484T80CkRw7NLoPwAAAD/YTQEAAAAAAAEnBgAAQAAAAMYbUya2SuE/NApEcOzS6D8AAAA/6E0BAAAAAAABKAYAAEAAAACsbqYfKW3hPzQKRHDs0ug/AAAAP+hNAQAAAAAAASkGAABAAAAAaKALgtSB4T80CkRw7NLoPwAAAD/3TQEAAAAAAAEqBgAAQAAAAEzzXntHpOE/NApEcOzS6D8AAAA/900BAAAAAAABKwYAAEAAAAAIJcTd8rjhPzLC1QLayeg/AAAAPwdOAQAAAAAAASwGAABAAAAAxFYpQJ7N4T8ywtUC2snoPwAAAD8HTgEAAAAAAAEtBgAAQAAAAIKIjqJJ4uE/MsLVAtrJ6D8AAAA/F04BAAAAAAABLgYAAEAAAACqqXw5EfDhPzLC1QLayeg/AAAAPxdOAQAAAAAAAS8GAABAAAAA0spq0Nj94T8ywtUC2snoPwAAAD8mTgEAAAAAAAEwBgAAQAAAAGbb4Zu8BOI/MsLVAtrJ6D8AAAA/Jk4BAAAAAAABMQYAAEAAAAD661hnoAviPzLC1QLayeg/AAAAPzZOAQAAAAAAATIGAABAAAAAIg1H/mcZ4j8ywtUC2snoPwAAAD82TgEAAAAAAAEzBgAAQAAAALYdvslLIOI/MsLVAtrJ6D8AAAA/lE4BAAAAAAABNAYAAEAAAADePqxgEy7iPzLC1QLayeg/AAAAP4hPAQAAAAAAATUGAABAAAAAck8jLPc04j8ywtUC2snoPwAAAD+YTwEAAAAAAAE2BgAAQAAAAAZgmvfaO+I/MsLVAtrJ6D8AAAA/p08BAAAAAAABNwYAAEAAAAAwgYiOokniPzLC1QLayeg/AAAAP6dPAQAAAAAAATgGAABAAAAAxJH/WYZQ4j8ywtUC2snoPwAAAD+3TwEAAAAAAAE5BgAAQAAAAFiidiVqV+I/MsLVAtrJ6D8AAAA/t08BAAAAAAABOgYAAEAAAADssu3wTV7iPzLC1QLayeg/AAAAP8dPAQAAAAAAATsGAABAAAAAdOcJ6u3D6j+dw8JnXnXuPwAAAD+kZAEAAAAAAAE8BgAAQAAAAODWkh4Kveo/ncPCZ1517j8AAAA/4mQBAAAAAAABPQYAAEAAAADg1pIeCr3qP58LMdVwfu4/AAAAP/JkAQAAAAAAAT4GAABAAAAATMYbUya26j+fCzHVcH7uPwAAAD8BZQEAAAAAAAE/BgAAQAAAALi1pIdCr+o/nwsx1XB+7j8AAAA/AWUBAAAAAAABQAYAAEAAAAAkpS28XqjqP58LMdVwfu4/AAAAPxFlAQAAAAAAAUEGAABAAAAAkJS28Hqh6j+fCzHVcH7uPwAAAD8RZQEAAAAAAAFCBgAAQAAAANRiUY7PjOo/nwsx1XB+7j8AAAA/IWUBAAAAAAABQwYAAEAAAACsQWP3B3/qP6FTn0KDh+4/AAAAPyFlAQAAAAAAAUQGAABAAAAAWv+GyXhj6j+hU59Cg4fuPwAAAD8wZQEAAAAAAAFFBgAAQAAAAJ7NIWfNTuo/oVOfQoOH7j8AAAA/MGUBAAAAAAABRgYAAEAAAABOi0U5PjPqP6FTn0KDh+4/AAAAP0BlAQAAAAAAAUcGAABAAAAAklng1pIe6j+hU59Cg4fuPwAAAD9AZQEAAAAAAAFIBgAAQAAAANQne3TnCeo/oVOfQoOH7j8AAAA/UGUBAAAAAAABSQYAAEAAAACsBo3dH/zpP6FTn0KDh+4/AAAAP1BlAQAAAAAAAUoGAABAAAAAXMSwr5Dg6T+hU59Cg4fuPwAAAD9fZQEAAAAAAAFLBgAAQAAAAKCSS03ly+k/oVOfQoOH7j8AAAA/X2UBAAAAAAABTAYAAEAAAADiYObqObfpP6FTn0KDh+4/AAAAP29lAQAAAAAAAU0GAABAAAAAkh4Kvaqb6T+hU59Cg4fuPwAAAD9vZQEAAAAAAAFOBgAAQAAAAELcLY8bgOk/oVOfQoOH7j8AAAA/fmUBAAAAAAABTwYAAEAAAACGqsgscGvpP6FTn0KDh+4/AAAAP35lAQAAAAAAAVAGAABAAAAAynhjysRW6T+hU59Cg4fuPwAAAD+OZQEAAAAAAAFRBgAAQAAAAHg2h5w1O+k/oVOfQoOH7j8AAAA/nmUBAAAAAAABUgYAAEAAAACU4zOjwhjpP6FTn0KDh+4/AAAAP55lAQAAAAAAAVMGAABAAAAA2LHOQBcE6T+hU59Cg4fuPwAAAD+tZQEAAAAAAAFUBgAAQAAAAIhv8hKI6Og/o5sNsJWQ7j8AAAA/rWUBAAAAAAABVQYAAEAAAACiHJ8ZFcboP6ObDbCVkO4/AAAAP61lAQAAAAAAAVYGAABAAAAAvslLIKKj6D+jmw2wlZDuPwAAAD+9ZQEAAAAAAAFXBgAAQAAAAEZmgVtLeug/peN7HaiZ7j8AAAA/zWUBAAAAAAABWAYAAEAAAAA48j/LEEroP6cr6oq6ou4/AAAAP81lAQAAAAAAAVkGAABAAAAAVJ/s0Z0n6D+nK+qKuqLuPwAAAD/cZQEAAAAAAAFaBgAAQAAAAEgrq0Fj9+c/pyvqirqi7j8AAAA/3GUBAAAAAAABWwYAAEAAAADOx+B8DM7nP6pzWPjMq+4/AAAAP+xlAQAAAAAAAVwGAABAAAAAwlOf7NGd5z+qc1j4zKvuPwAAAD/sZQEAAAAAAAFdBgAAQAAAAIy+b8XPX+c/qnNY+Myr7j8AAAA/+2UBAAAAAAABXgYAAEAAAABWKUCezSHnP6pzWPjMq+4/AAAAP/tlAQAAAAAAAV8GAABAAAAA+nIi4APW5j+su8Zl37TuPwAAAD8LZgEAAAAAAAFgBgAAQAAAADDNe+0dkeY/rLvGZd+07j8AAAA/C2YBAAAAAAABYQYAAEAAAADSFl4vVEXmP68DNdPxve4/AAAAPxtmAQAAAAAAAWIGAABAAAAAdGBAcYr55T+zkxGuFtDuPwAAAD8bZgEAAAAAAAFjBgAAQAAAAEDLEEqIu+U/ttt/GynZ7j8AAAA/KmYBAAAAAAABZAYAAEAAAADiFPOLvm/lP7prXPZN6+4/AAAAPypmAQAAAAAAAWUGAABAAAAAhl7VzfQj5T+++zjRcv3uPwAAAD86ZgEAAAAAAAFmBgAAQAAAACiotw8r2OQ/xNODGaoY7z8AAAA/OmYBAAAAAAABZwYAAEAAAADK8ZlRYYzkP8pjYPTOKu8/AAAAP0pmAQAAAAAAAWgGAABAAAAAAkzzXntH5D/O8zzP8zzvPwAAAD9KZgEAAAAAAAFpBgAAQAAAAMy2wzd5CeQ/1suHFytY7z8AAAA/WWYBAAAAAAABagYAAEAAAAAqMgvcWtLjP9pbZPJPau8/AAAAP1lmAQAAAAAAAWsGAABAAAAAHr7JSyCi4z/aW2TyT2rvPwAAAD9pZgEAAAAAAAFsBgAAQAAAABBKiLvlceM/3KPSX2Jz7z8AAAA/aWYBAAAAAAABbQYAAEAAAACY5r32jkjjP97rQM10fO8/AAAAP3hmAQAAAAAAAW4GAABAAAAARqThyP8s4z/e60DNdHzvPwAAAD94ZgEAAAAAAAFvBgAAQAAAAPZhBZtwEeM/3utAzXR87z8AAAA/iGYBAAAAAAABcAYAAEAAAAASD7Kh/e7iP97rQM10fO8/AAAAP4hmAQAAAAAAAXEGAABAAAAAVt1MP1La4j/e60DNdHzvPwAAAD+YZgEAAAAAAAFyBgAAQAAAAAabcBHDvuI/3utAzXR87z8AAAA/mGYBAAAAAAABcwYAAEAAAABIaQuvF6riP97rQM10fO8/AAAAP6dmAQAAAAAAAXQGAABAAAAAZBa4taSH4j/e60DNdHzvPwAAAD+nZgEAAAAAAAF1BgAAQAAAADz1yR7deeI/3utAzXR87z8AAAA/t2YBAAAAAAABdgYAAEAAAACAw2S8MWXiP97rQM10fO8/AAAAP7dmAQAAAAAAAXcGAABAAAAAxJH/WYZQ4j/e60DNdHzvPwAAAD/HZgEAAAAAAAF4BgAAQAAAAAZgmvfaO+I/3utAzXR87z8AAAA/x2YBAAAAAAABeQYAAEAAAABKLjWVLyfiP97rQM10fO8/AAAAP9ZmAQAAAAAAAXoGAABAAAAAjvzPMoQS4j/e60DNdHzvPwAAAD/WZgEAAAAAAAF7BgAAQAAAAGbb4Zu8BOI/4DOvOoeF7z8AAAA/5mYBAAAAAAABfAYAAEAAAACqqXw5EfDhP+AzrzqHhe8/AAAAP+ZmAQAAAAAAAX0GAABAAAAAgoiOokni4T/gM686h4XvPwAAAD/1ZgEAAAAAAAF+BgAAQAAAAMRWKUCezeE/4DOvOoeF7z8AAAA/9WYBAAAAAAABfwYAAEAAAAAIJcTd8rjhP+AzrzqHhe8/AAAAPwVnAQAAAAAAAYAGAABAAAAATPNee0ek4T/iex2omY7vPwAAAD8FZwEAAAAAAAGBBgAAQAAAAJDB+Ricj+E/4nsdqJmO7z8AAAA/FWcBAAAAAAABggYAAEAAAABAfx3rDHThP+J7HaiZju8/AAAAPxVnAQAAAAAAAYMGAABAAAAAhE24iGFf4T/iex2omY7vPwAAAD8kZwEAAAAAAAGEBgAAQAAAADIL3FrSQ+E/4nsdqJmO7z8AAAA/JGcBAAAAAAABhQYAAEAAAAB22Xb4Ji/hP+TDixWsl+8/AAAAPzRnAQAAAAAAAYYGAABAAAAAuqcRlnsa4T/kw4sVrJfvPwAAAD80ZwEAAAAAAAGHBgAAQAAAAP51rDPQBeE/5MOLFayX7z8AAAA/RGcBAAAAAAABiAYAAEAAAACsM9AFQergP+TDixWsl+8/AAAAP0RnAQAAAAAAAYkGAABAAAAAXPHz17HO4D/kw4sVrJfvPwAAAD9TZwEAAAAAAAGKBgAAQAAAAKC/jnUGuuA/5MOLFayX7z8AAAA/U2cBAAAAAAABiwYAAEAAAADkjSkTW6XgP+TDixWsl+8/AAAAP2NnAQAAAAAAAYwGAABAAAAAJlzEsK+Q4D/kw4sVrJfvPwAAAD9jZwEAAAAAAAGNBgAAQAAAAP461hnoguA/5MOLFayX7z8AAAA/cmcBAAAAAAABjgYAAEAAAABqKl9OBHzgP+TDixWsl+8/AAAAP4JnAQAAAAAAAY8GAABAAAAA1hnogiB14D/kw4sVrJfvPwAAAD+CZwEAAAAAAAGQBgAAQAAAAK74+etYZ+A/5MOLFayX7z8AAAA/kmcBAAAAAAABkQYAAEAAAACG1wtVkVngP+TDixWsl+8/AAAAP5JnAQAAAAAAAZIGAABAAAAA8saUia1S4D/kw4sVrJfvPwAAAD+SZwEAAAAAAAGTBgAAQAAAADaVLycCPuA/5gv6gr6g7z8AAAA/oWcBAAAAAAABlAYAAEAAAAB4Y8rEVingP+YL+oK+oO8/AAAAP7FnAQAAAAAAAZUGAABAAAAAKCHulscN4D/mC/qCvqDvPwAAAD+xZwEAAAAAAAGWBgAAQAAAAK+9I9Jw5N8/6lNo8NCp7z8AAAA/wWcBAAAAAAABlwYAAEAAAAAPOWt2Uq3fP+yb1l3jsu8/AAAAP8FnAQAAAAAAAZgGAABAAAAARZPEg2xo3z/u40TL9bvvPwAAAD/QZwEAAAAAAAGZBgAAQAAAACurQWP3B98/8CuzOAjF7z8AAAA/0GcBAAAAAAABmgYAAEAAAABjBZtwEcPeP/JzIaYazu8/AAAAP+BnAQAAAAAAAZsGAABAAAAASR0YUJxi3j/ycyGmGs7vPwAAAD/gZwEAAAAAAAGcBgAAQAAAAH93cV22Hd4/8nMhphrO7z8AAAA/72cBAAAAAAABnQYAAEAAAACNsNzTCMvdP/S7jxMt1+8/AAAAP+9nAQAAAAAAAZ4GAABAAAAAc8hZs5Nq3T/0u48TLdfvPwAAAD//ZwEAAAAAAAGfBgAAQAAAAKkis8CtJd0/9LuPEy3X7z8AAAA//2cBAAAAAAABoAYAAEAAAADhfAzOx+DcP/JzIaYazu8/AAAAPw9oAQAAAAAAAaEGAABAAAAAx5SJrVKA3D/wK7M4CMXvPwAAAD8PaAEAAAAAAAGiBgAAQAAAANXN9COlLdw/7JvWXeOy7z8AAAA/HmgBAAAAAAABowYAAEAAAACTxINsaL/bP+YL+oK+oO8/AAAAPx5oAQAAAAAAAaQGAABAAAAAUbsStStR2z/kw4sVrJfvPwAAAD8uaAEAAAAAAAGlBgAAQAAAAA+yof3u4to/4DOvOoeF7z8AAAA/LmgBAAAAAAABpgYAAEAAAADNqDBGsnTaP97rQM10fO8/AAAAPz5oAQAAAAAAAacGAABAAAAABAOKU8wv2j/e60DNdHzvPwAAAD8+aAEAAAAAAAGoBgAAQAAAAOoaBzNXz9k/3utAzXR87z8AAAA/TWgBAAAAAAABqQYAAEAAAAAgdWBAcYrZP97rQM10fO8/AAAAP01oAQAAAAAAAaoGAABAAAAAV8+5TYtF2T/e60DNdHzvPwAAAD9daAEAAAAAAAGrBgAAQAAAALZKAfJsDtk/3utAzXR87z8AAAA/XWgBAAAAAAABrAYAAEAAAAA95zYtFuXYP97rQM10fO8/AAAAP2xoAQAAAAAAAa0GAABAAAAAnWJ+0fet2D/e60DNdHzvPwAAAD9saAEAAAAAAAGuBgAAQAAAAPvdxXXZdtg/3utAzXR87z8AAAA/fGgBAAAAAAABrwYAAEAAAABbWQ0auz/YP97rQM10fO8/AAAAP4xoAQAAAAAAAbAGAABAAAAAkbNmJ9X61z/e60DNdHzvPwAAAD+MaAEAAAAAAAGxBgAAQAAAAMgNwDTvtdc/3utAzXR87z8AAAA/jGgBAAAAAAABsgYAAEAAAAAmiQfZ0H7XP97rQM10fO8/AAAAP5toAQAAAAAAAbMGAABAAAAANcJyTyMs1z/e60DNdHzvPwAAAD+baAEAAAAAAAG0BgAAQAAAAJQ9uvME9dY/3utAzXR87z8AAAA/q2gBAAAAAAABtQYAAEAAAAAc2u8ursvWP97rQM10fO8/AAAAP6toAQAAAAAAAbYGAABAAAAAelU304+U1j/e60DNdHzvPwAAAD+7aAEAAAAAAAG3BgAAQAAAAALybA45a9Y/3utAzXR87z8AAAA/u2gBAAAAAAABuAYAAEAAAACIjqJJ4kHWP97rQM10fO8/AAAAP8poAQAAAAAAAbkGAABAAAAAECvYhIsY1j/e60DNdHzvPwAAAD/KaAEAAAAAAAG6BgAAQAAAAL/o+1b8/NU/3utAzXR87z8AAAA/2mgBAAAAAAABuwYAAEAAAACXxw3ANO/VP97rQM10fO8/AAAAP9poAQAAAAAAAbwGAABAAAAAb6YfKW3h1T/e60DNdHzvPwAAAD/paAEAAAAAAAG9BgAAQAAAAB5kQ/vdxdU/3utAzXR87z8AAAA/6WgBAAAAAAABvgYAAEAAAAD2QlVkFrjVP97rQM10fO8/AAAAP/loAQAAAAAAAb8GAABAAAAAzSFnzU6q1T/e60DNdHzvPwAAAD/5aAEAAAAAAAHABgAAQAAAAH3fip+/jtU/3utAzXR87z8AAAA/CWkBAAAAAAABwQYAAEAAAAAtna5xMHPVP97rQM10fO8/AAAAPxhpAQAAAAAAAcIGAABAAAAAsznkrNlJ1T/e60DNdHzvPwAAAD8YaQEAAAAAAAHDBgAAQAAAAGP3B39KLtU/3utAzXR87z8AAAA/GGkBAAAAAAABxAYAAEAAAADDck8jLPfUP97rQM10fO8/AAAAPyhpAQAAAAAAAcUGAABAAAAAIe6Wxw3A1D/e60DNdHzvPwAAAD8oaQEAAAAAAAHGBgAAQAAAAFhI8NQne9Q/3utAzXR87z8AAAA/OGkBAAAAAAABxwYAAEAAAACOokniQTbUP97rQM10fO8/AAAAPzhpAQAAAAAAAcgGAABAAAAA7h2RhiP/0z/e60DNdHzvPwAAAD9HaQEAAAAAAAHJBgAAQAAAACR46pM9utM/3utAzXR87z8AAAA/R2kBAAAAAAABygYAAEAAAABa0kOhV3XTP97rQM10fO8/AAAAP1dpAQAAAAAAAcsGAABAAAAAkiydrnEw0z/e60DNdHzvPwAAAD9maQEAAAAAAAHMBgAAQAAAAPCn5FJT+dI/3utAzXR87z8AAAA/ZmkBAAAAAAABzQYAAEAAAAAnAj5gbbTSP97rQM10fO8/AAAAP3ZpAQAAAAAAAc4GAABAAAAArp5zmxaL0j/e60DNdHzvPwAAAD92aQEAAAAAAAHPBgAAQAAAADU7qda/YdI/3utAzXR87z8AAAA/hmkBAAAAAAAB0AYAAEAAAAC9194RaTjSP97rQM10fO8/AAAAP4ZpAQAAAAAAAdEGAABAAAAAbZUC5Nkc0j/e60DNdHzvPwAAAD+VaQEAAAAAAAHSBgAAQAAAABtTJrZKAdI/3utAzXR87z8AAAA/lWkBAAAAAAAB0wYAAEAAAADLEEqIu+XRP97rQM10fO8/AAAAP6VpAQAAAAAAAdQGAABAAAAAe85tWizK0T/e60DNdHzvPwAAAD+laQEAAAAAAAHVBgAAQAAAACuMkSydrtE/3utAzXR87z8AAAA/tWkBAAAAAAAB1gYAAEAAAACJB9nQfnfRP97rQM10fO8/AAAAP7VpAQAAAAAAAdcGAABAAAAAOcX8ou9b0T/e60DNdHzvPwAAAD/EaQEAAAAAAAHYBgAAQAAAAMBhMt6YMtE/3utAzXR87z8AAAA/xGkBAAAAAAAB2QYAAEAAAABH/mcZQgnRP97rQM10fO8/AAAAP9RpAQAAAAAAAdoGAABAAAAAzpqdVOvf0D/e60DNdHzvPwAAAD/UaQEAAAAAAAHbBgAAQAAAAC0W5fjMqNA/3KPSX2Jz7z8AAAA/42kBAAAAAAAB3AYAAEAAAABkcD4G52PQP9yj0l9ic+8/AAAAP+NpAQAAAAAAAd0GAABAAAAAwuuFqsgs0D/co9JfYnPvPwAAAD/zaQEAAAAAAAHeBgAAQAAAAPSLvm/Fz88/2ltk8k9q7z8AAAA/82kBAAAAAAAB3wYAAEAAAAAAxSnmF33PP9gT9oQ9Ye8/AAAAPwNqAQAAAAAAAeAGAABAAAAAEP6UXGoqzz/YE/aEPWHvPwAAAD8DagEAAAAAAAHhBgAAQAAAAB43ANO8184/2BP2hD1h7z8AAAA/EmoBAAAAAAAB4gYAAEAAAAB+skd3nqDOP9gT9oQ9Ye8/AAAAPxhqAQAAAAAAAeMGAABAAAAA3C2PG4Bpzj/YE/aEPWHvPwAAAD8oagEAAAAAAAHkBgAAQAAAADqp1r9hMs4/1suHFytY7z8AAAA/KGoBAAAAAAAB5QYAAEAAAADqZvqR0hbOP9bLhxcrWO8/AAAAPzhqAQAAAAAAAeYGAABAAAAAmiQeZEP7zT/Wy4cXK1jvPwAAAD84agEAAAAAAAHnBgAAQAAAAPqfZQglxM0/1suHFytY7z8AAAA/R2oBAAAAAAAB6AYAAEAAAACqXYnalajNP9bLhxcrWO8/AAAAP0dqAQAAAAAAAekGAABAAAAAWButrAaNzT/Wy4cXK1jvPwAAAD9XagEAAAAAAAHqBgAAQAAAAGZUGCNZOs0/1IMZqhhP7z8AAAA/V2oBAAAAAAAB6wYAAEAAAAAmS6drHMzMP9SDGaoYT+8/AAAAP2ZqAQAAAAAAAewGAABAAAAAkv9ZhlBCzD/UgxmqGE/vPwAAAD9magEAAAAAAAHtBgAAQAAAAK5xMHP1nMs/0DurPAZG7z8AAAA/dmoBAAAAAAAB7gYAAEAAAAAqX04EfMDKP8yrzmHhM+8/AAAAP3ZqAQAAAAAAAe8GAABAAAAABMizOeSsyT/KY2D0zirvPwAAAD+GagEAAAAAAAHwBgAAQAAAADBz9ZzbtMg/yBvyhrwh7z8AAAA/hmoBAAAAAAAB8QYAAEAAAABcHjcA07zHP8TTgxmqGO8/AAAAP5VqAQAAAAAAAfIGAABAAAAANoecNTupxj/AQ6c+hQbvPwAAAD+lagEAAAAAAAHzBgAAQAAAAAK3lvRQ6MU/vvs40XL97j8AAAA/pWoBAAAAAAAB9AYAAEAAAADQ5pCzZifFP777ONFy/e4/AAAAP6VqAQAAAAAAAfUGAABAAAAAPZtDzpqdxD+8s8pjYPTuPwAAAD+1agEAAAAAAAH2BgAAQAAAAPuR0hZeL8Q/umtc9k3r7j8AAAA/xGoBAAAAAAAB9wYAAEAAAAAJyz2NsNzDP7prXPZN6+4/AAAAP8RqAQAAAAAAAfgGAABAAAAAaEaFMZKlwz+6a1z2TevuPwAAAD/EagEAAAAAAAH5BgAAQAAAABcEqQMDisM/uCPuiDvi7j8AAAA/1GoBAAAAAAAB+gYAAEAAAADGwczVc27DP7gj7og74u4/AAAAPwNrAQAAAAAAAfsGAABAAAAAJj0UelU3wz+4I+6IO+LuPwAAAD8SawEAAAAAAAH8BgAAQAAAANX6N0zGG8M/uCPuiDvi7j8AAAA/EmsBAAAAAAAB/QYAAEAAAAA0dn/wp+TCP7gj7og74u4/AAAAPyJrAQAAAAAAAf4GAABAAAAAQq/qZvqRwj+2238bKdnuPwAAAD8yawEAAAAAAAH/BgAAQAAAAACmea+9I8I/ttt/GynZ7j8AAAA/MmsBAAAAAAABAAcAAEAAAABtWizK8ZnBP7OTEa4W0O4/AAAAPzJrAQAAAAAAAQEHAABAAAAA2w7f5CUQwT+zkxGuFtDuPwAAAD9BawEAAAAAAAECBwAAQAAAAEnDkf9ZhsA/sUujQATH7j8AAAA/QWsBAAAAAAABAwcAAEAAAAAGuiBIHRjAP7FLo0AEx+4/AAAAP1FrAQAAAAAAAQQHAABAAAAAiGFfIcFTvz+vAzXT8b3uPwAAAD9RawEAAAAAAAEFBwAAQAAAAARPfbJHd74/rwM10/G97j8AAAA/YGsBAAAAAAABBgcAAEAAAADgt+Lnr2O9P6y7xmXftO4/AAAAP2BrAQAAAAAAAQcHAABAAAAA/Cm51FS+vD+su8Zl37TuPwAAAD9wawEAAAAAAAEIBwAAQAAAABqcj8H5GLw/rLvGZd+07j8AAAA/gGsBAAAAAAABCQcAAEAAAAA2DmaunnO7P6y7xmXftO4/AAAAP4BrAQAAAAAAAQoHAABAAAAA8gT19mEFuz+qc1j4zKvuPwAAAD+PawEAAAAAAAELBwAAQAAAABB3y+MGYLo/qnNY+Myr7j8AAAA/j2sBAAAAAAABDAcAAEAAAABw8hKI6Ci6P6pzWPjMq+4/AAAAP59rAQAAAAAAAQ0HAABAAAAALumh0Ku6uT+qc1j4zKvuPwAAAD+fawEAAAAAAAEOBwAAQAAAAEpbeL1QFbk/pyvqirqi7j8AAAA/r2sBAAAAAAABDwcAAEAAAABozU6q9W+4P6cr6oq6ou4/AAAAP69rAQAAAAAAARAHAABAAAAA5LpsO3yTtz+nK+qKuqLuPwAAAD+vawEAAAAAAAERBwAAQAAAAF6oiswCt7Y/peN7HaiZ7j8AAAA/vmsBAAAAAAABEgcAAEAAAAB8GmG5pxG2P6Xjex2ome4/AAAAP85rAQAAAAAAARMHAABAAAAAmIw3pkxstT+l43sdqJnuPwAAAD/OawEAAAAAAAEUBwAAQAAAAFaDxu4P/rQ/o5sNsJWQ7j8AAAA/3WsBAAAAAAABFQcAAEAAAABy9ZzbtFi0P6ObDbCVkO4/AAAAP91rAQAAAAAAARYHAABAAAAA0nDkf5YhtD+jmw2wlZDuPwAAAD/tawEAAAAAAAEXBwAAQAAAAJBnc8hZs7M/o5sNsJWQ7j8AAAA/7WsBAAAAAAABGAcAAEAAAABOXgIRHUWzP6ObDbCVkO4/AAAAP/1rAQAAAAAAARkHAABAAAAArNlJtf4Nsz+hU59Cg4fuPwAAAD/9awEAAAAAAAEaBwAAQAAAAAxVkVng1rI/oVOfQoOH7j8AAAA/DGwBAAAAAAABGwcAAEAAAABq0Nj9wZ+yP6FTn0KDh+4/AAAAPwxsAQAAAAAAARwHAABAAAAAKMdnRoUxsj+fCzHVcH7uPwAAAD8nbAEAAAAAAAEdBwAAQAAAADgfg/MxOK8/ncPCZ1517j8AAAA/J2wBAAAAAAABHgcAAEAAAAAw+r4VP3+tP53Dwmdede4/AAAAPydsAQAAAAAAAR8HAABAAAAAYLmnEZZ7qj+ae1T6S2zuPwAAAD82bAEAAAAAAAEgBwAAQAAAANSBAcUp5qc/mDPmjDlj7j8AAAA/NmwBAAAAAAABIQcAAEAAAAAEQerAgOKkP5brdx8nWu4/AAAAP0ZsAQAAAAAAASIHAABAAAAAuhK1K1G7oj+UowmyFFHuPwAAAD9GbAEAAAAAAAEjBwAAQAAAAHDkf5YhlKA/klubRAJI7j8AAAA/VmwBAAAAAAABJAcAAEAAAADIWbOTav2bP4zLvmndNe4/AAAAP1ZsAQAAAAAAASUHAABAAAAAtA8r2ISLmD+Kg1D8yizuPwAAAD9lbAEAAAAAAAEmBwAAQAAAAKTFohyfGZU/hvNzIaYa7j8AAAA/ZWwBAAAAAAABJwcAAEAAAACUexphuaeRP4OrBbSTEe4/AAAAP3VsAQAAAAAAASgHAABAAAAAEIjoKJokjj9/GynZbv/tPwAAAD91bAEAAAAAAAEpBwAAQAAAAPgYnI/B+Yg/e4tM/knt7T8AAAA/hWwBAAAAAAABKgcAAEAAAADw89exzkCHP3hD3pA35O0/AAAAP4VsAQAAAAAAASsHAABAAAAA2KlP9ujOgz94Q96QN+TtPwAAAD+UbAEAAAAAAAEsBwAAQAAAANipT/bozoM/dvtvIyXb7T8AAAA/pGwBAAAAAAABLQcAAEAAAADYhIsY9hWCP3b7byMl2+0/AAAAP6RsAQAAAAAAAS4HAABAAAAA2ISLGPYVgj90swG2EtLtPwAAAD+kbAEAAAAAAAEvBwAAQAAAAMhfxzoDXYA/cWuTSADJ7T8AAAA/s2wBAAAAAAABMAcAAEAAAADIX8c6A12AP28jJdvtv+0/AAAAP8NsAQAAAAAAATEHAABAAAAAyF/HOgNdgD9s27Zt27btPwAAAD/DbAEAAAAAAAEyBwAAQAAAAHArfv461nk/aEvakrak7T8AAAA/02wBAAAAAAABMwcAAEAAAABwK37+OtZ5P2YDbCWkm+0/AAAAP9NsAQAAAAAAATQHAABAAAAAYOH1QlVkdj9fKyHdbIDtPwAAAD/ibAEAAAAAAAE1BwAAQAAAAGDh9UJVZHY/VwtoJyNc7T8AAAA/8mwBAAAAAAABNgcAAEAAAABg4fVCVWR2P0ujQATHLu0/AAAAP/JsAQAAAAAAATcHAABAAAAAYOH1QlVkdj87qzwGRu/sPwAAAD/ybAEAAAAAAAE4BwAAQAAAAGDh9UJVZHY/K7M4CMWv7D8AAAA/Am0BAAAAAAABOQcAAEAAAABg4fVCVWR2PxlzxpwxZ+w/AAAAPwJtAQAAAAAAAToHAABAAAAAYOH1QlVkdj8LwzAMwzDsPwAAAD8RbQEAAAAAAAE7BwAAQAAAAGDh9UJVZHY//MosDkLx6z8AAAA/IW0BAAAAAAABPAcAAEAAAABg4fVCVWR2P/BiBevlw+s/AAAAPyFtAQAAAAAAAT0HAABAAAAAYOH1QlVkdj/nQkw1nJ/rPwAAAD8hbQEAAAAAAAE+BwAAQAAAAHArfv461nk/3yKTf1J76z8AAAA/MG0BAAAAAAABPwcAAEAAAABwK37+OtZ5P9dKSDcbYOs/AAAAP0BtAQAAAAAAAUAHAABAAAAAcCt+/jrWeT/Qcv3u40TrPwAAAD9AbQEAAAAAAAFBBwAAQAAAAHArfv461nk/zOIgFL8y6z8AAAA/UG0BAAAAAAABQgcAAEAAAABwK37+OtZ5P8hSRDmaIOs/AAAAP1BtAQAAAAAAAUMHAABAAAAAcCt+/jrWeT/DwmdedQ7rPwAAAD9fbQEAAAAAAAFEBwAAQAAAAHArfv461nk/wXr58GIF6z8AAAA/X20BAAAAAAABRQcAAEAAAABg4fVCVWR2P74yi4NQ/Oo/AAAAP29tAQAAAAAAAUYHAABAAAAAYOH1QlVkdj+86hwWPvPqPwAAAD9vbQEAAAAAAAFHBwAAQAAAAGDh9UJVZHY/uaKuqCvq6j8AAAA/f20BAAAAAAABSAcAAEAAAABgl22Hb/JyP7US0s0G2Oo/AAAAP39tAQAAAAAAAUkHAABAAAAAYJdth2/ycj+zymNg9M7qPwAAAD+ObQEAAAAAAAFKBwAAQAAAAGCXbYdv8nI/rjqHhc+86j8AAAA/jm0BAAAAAAABSwcAAEAAAACAmsqXEwFvP6qqqqqqquo/AAAAP55tAQAAAAAAAUwHAABAAAAAgJrKlxMBbz+k0l9ic4/qPwAAAD+ebQEAAAAAAAFNBwAAQAAAAICaypcTAW8/nPoUGjx06j8AAAA/rW0BAAAAAAABTgcAAEAAAACAmsqXEwFvP5dqOD8XYuo/AAAAP61tAQAAAAAAAU8HAABAAAAAgJrKlxMBbz+T2ltk8k/qPwAAAD+9bQEAAAAAAAFQBwAAQAAAAICaypcTAW8/j0p/ic096j8AAAA/vW0BAAAAAAABUQcAAEAAAACAmsqXEwFvP40CERy7NOo/AAAAP81tAQAAAAAAAVIHAABAAAAAYJdth2/ycj+KuqKuqCvqPwAAAD/cbQEAAAAAAAFTBwAAQAAAAGCXbYdv8nI/iHI0QZYi6j8AAAA/7G0BAAAAAAABVAcAAEAAAABg4fVCVWR2P4hyNEGWIuo/AAAAP+xtAQAAAAAAAVUHAABAAAAAYOH1QlVkdj+GKsbTgxnqPwAAAD/8bQEAAAAAAAFWBwAAQAAAAHArfv461nk/hirG04MZ6j8AAAA//G0BAAAAAAABVwcAAEAAAADIX8c6A12AP4YqxtODGeo/AAAAPwtuAQAAAAAAAVgHAABAAAAA2ISLGPYVgj+GKsbTgxnqPwAAAD8LbgEAAAAAAAFZBwAAQAAAAOjOE9Tbh4U/hirG04MZ6j8AAAA/G24BAAAAAAABWgcAAEAAAAD4GJyPwfmIP4YqxtODGeo/AAAAPxtuAQAAAAAAAVsHAABAAAAAIK2sBo3djz+GKsbTgxnqPwAAAD84bgEAAAAAAAFcBwAAQAAAAKTFohyfGZU/hirG04MZ6j8AAAA/SG4BAAAAAAABXQcAAEAAAAA0/UhpC6+XP4YqxtODGeo/AAAAP0huAQAAAAAAAV4HAABAAAAAREfRJPEgmz+GKsbTgxnqPwAAAD9YbgEAAAAAAAFfBwAAQAAAANB+d3Fdtp0/hirG04MZ6j8AAAA/WG4BAAAAAAABYAcAAEAAAAAu2w7f5CWgP4YqxtODGeo/AAAAP2duAQAAAAAAAWEHAABAAAAA9vZhBZtwoT+GKsbTgxnqPwAAAD9nbgEAAAAAAAFiBwAAQAAAAHoJRHQUTaI/hirG04MZ6j8AAAA/d24BAAAAAAABYwcAAEAAAAA+JZeaypejP4YqxtODGeo/AAAAP3duAQAAAAAAAWQHAABAAAAAgC4IUgcGpD+GKsbTgxnqPwAAAD+HbgEAAAAAAAFlBwAAQAAAAMQ3eQlEdKQ/hirG04MZ6j8AAAA/h24BAAAAAAABZgcAAEAAAABISlt4vVClP4hyNEGWIuo/AAAAP5ZuAQAAAAAAAWcHAABAAAAAiFPML/q+pT+IcjRBliLqPwAAAD+WbgEAAAAAAAFoBwAAQAAAAMxcPec2LaY/iHI0QZYi6j8AAAA/pm4BAAAAAAABaQcAAEAAAABQbx9WsAmnP4hyNEGWIuo/AAAAP7VuAQAAAAAAAWoHAABAAAAAkHiQDe13pz+KuqKuqCvqPwAAAD+1bgEAAAAAAAFrBwAAQAAAABSLcnxmVKg/irqirqgr6j8AAAA/tW4BAAAAAAABbAcAAEAAAACcnVTr3zCpP40CERy7NOo/AAAAP8VuAQAAAAAAAW0HAABAAAAAYLmnEZZ7qj+NAhEcuzTqPwAAAD/VbgEAAAAAAAFuBwAAQAAAACjV+jdMxqs/jQIRHLs06j8AAAA/1W4BAAAAAAABbwcAAEAAAADs8E1eAhGtP49Kf4nNPeo/AAAAP+RuAQAAAAAAAXAHAABAAAAAOB+D8zE4rz+Rku3230bqPwAAAD/kbgEAAAAAAAFxBwAAQAAAAGSrFCDP5rA/k9pbZPJP6j8AAAA/9G4BAAAAAAABcgcAAEAAAAAox2dGhTGyP5dqOD8XYuo/AAAAP/RuAQAAAAAAAXMHAABAAAAAMuwrJHjqsz+c+hQaPHTqPwAAAD/0bgEAAAAAAAF0BwAAQAAAAFaDxu4P/rQ/nkKDh0596j8AAAA/BG8BAAAAAAABdQcAAEAAAABeqIrMAre2P6TSX2Jzj+o/AAAAPwRvAQAAAAAAAXYHAABAAAAAaM1OqvVvuD+mGs7PhZjqPwAAAD8TbwEAAAAAAAF3BwAAQAAAAM5tWizK8bk/qGI8PZih6j8AAAA/E28BAAAAAAABeAcAAEAAAAB2F9dl2+G7P6qqqqqqquo/AAAAPyNvAQAAAAAAAXkHAABAAAAAIMFTn+zRvT+s8hgYvbPqPwAAAD8ybwEAAAAAAAF6BwAAQAAAAMxq0Nj9wb8/rPIYGL2z6j8AAAA/Mm8BAAAAAAABewcAAEAAAACLzAK3lvTAP646h4XPvOo/AAAAP0JvAQAAAAAAAXwHAABAAAAAXyHBU5/swT+uOoeFz7zqPwAAAD9CbwEAAAAAAAF9BwAAQAAAAJLxxpSJrcI/rjqHhc+86j8AAAA/Um8BAAAAAAABfgcAAEAAAAAmPRR6VTfDP646h4XPvOo/AAAAP1JvAQAAAAAAAX8HAABAAAAAqU/26M4TxD+uOoeFz7zqPwAAAD9hbwEAAAAAAAGABwAAQAAAAI3dH/wpucQ/rjqHhc+86j8AAAA/YW8BAAAAAAABgQcAAEAAAAAS8AFro5XFP646h4XPvOo/AAAAP3FvAQAAAAAAAYIHAABAAAAAlgLk2Rxyxj+uOoeFz7zqPwAAAD9xbwEAAAAAAAGDBwAAQAAAAHiQDe13F8c/rjqHhc+86j8AAAA/gW8BAAAAAAABhAcAAEAAAAD8ou9b8fPHP646h4XPvOo/AAAAP4FvAQAAAAAAAYUHAABAAAAAMHP1nNu0yD+uOoeFz7zqPwAAAD+QbwEAAAAAAAGGBwAAQAAAABQBH7A2Wsk/rjqHhc+86j8AAAA/kG8BAAAAAAABhwcAAEAAAAA4mLl6zm3KP6zyGBi9s+o/AAAAP6BvAQAAAAAAAYgHAABAAAAADu13F9dlyz+qqqqqqqrqPwAAAD+gbwEAAAAAAAGJBwAAQAAAAOJBNrTfXcw/qGI8PZih6j8AAAA/r28BAAAAAAABigcAAEAAAACqXYnalajNP6TSX2Jzj+o/AAAAP69vAQAAAAAAAYsHAABAAAAAHjcA07zXzj+eQoOHTn3qPwAAAD+/bwEAAAAAAAGMBwAAQAAAAJrKlxMBH9A/nPoUGjx06j8AAAA/v28BAAAAAAABjQcAAEAAAAAF9fZhBZvQP5qypqwpa+o/AAAAP89vAQAAAAAAAY4HAABAAAAAwGEy3pgy0T+VIsrRBFnqPwAAAD/PbwEAAAAAAAGPBwAAQAAAAHvObVosytE/k9pbZPJP6j8AAAA/3m8BAAAAAAABkAcAAEAAAADl+MyoMEbSP49Kf4nNPeo/AAAAP95vAQAAAAAAAZEHAABAAAAAeEQajvzP0j+KuqKuqCvqPwAAAD/ubwEAAAAAAAGSBwAAQAAAALpNi0U5PtM/iHI0QZYi6j8AAAA/7m8BAAAAAAABkwcAAEAAAACsFCDP5pDTP4YqxtODGeo/AAAAP/5vAQAAAAAAAZQHAABAAAAAxfyi71vx0z+GKsbTgxnqPwAAAD/+bwEAAAAAAAGVBwAAQAAAAN/kJRDRUdQ/g+JXZnEQ6j8AAAA/DXABAAAAAAABlgcAAEAAAAD5zKgwRrLUP4PiV2ZxEOo/AAAAPw1wAQAAAAAAAZcHAABAAAAAO9YZ6IIg1T+D4ldmcRDqPwAAAD8dcAEAAAAAAAGYBwAAQAAAAAV8wNpoZdU/g+JXZnEQ6j8AAAA/HXABAAAAAAABmQcAAEAAAADNIWfNTqrVP4PiV2ZxEOo/AAAAPyxwAQAAAAAAAZoHAABAAAAA6Anq7cMK1j+D4ldmcRDqPwAAAD8scAEAAAAAAAGbBwAAQAAAALGvkOCpT9Y/g+JXZnEQ6j8AAAA/PHABAAAAAAABnAcAAEAAAADyuAGY5r3WP4PiV2ZxEOo/AAAAP0xwAQAAAAAAAZ0HAABAAAAA5H+WIZQQ1z+Bmun4XgfqPwAAAD9XcAEAAAAAAAGeBwAAQAAAAP5nGUIJcdc/fAoNHjr16T8AAAA/V3ABAAAAAAABnwcAAEAAAABpkniQDe3XP3wKDR469ek/AAAAP2ZwAQAAAAAAAaAHAABAAAAA+93Fddl22D94ejBDFePpPwAAAD9mcAEAAAAAAAGhBwAAQAAAAGUIJcTd8tg/djLC1QLa6T8AAAA/dnABAAAAAAABogcAAEAAAADQMoQS4m7ZP3YywtUC2uk/AAAAP4ZwAQAAAAAAAaMHAABAAAAAEjz1yR7d2T92MsLVAtrpPwAAAD+GcAEAAAAAAAGkBwAAQAAAAFRFZoFbS9o/djLC1QLa6T8AAAA/hnABAAAAAAABpQcAAEAAAABvLemh0KvaP3YywtUC2uk/AAAAP5VwAQAAAAAAAaYHAABAAAAAN9OPlLbw2j92MsLVAtrpPwAAAD+lcAEAAAAAAAGnBwAAQAAAAAF5NoecNds/djLC1QLa6T8AAAA/pXABAAAAAAABqAcAAEAAAAAbYbmnEZbbP3YywtUC2uk/AAAAP7RwAQAAAAAAAakHAABAAAAA4wZgmvfa2z92MsLVAtrpPwAAAD+0cAEAAAAAAAGqBwAAQAAAAK2sBo3dH9w/esKesCfs6T8AAAA/tHABAAAAAAABqwcAAEAAAADvtXdEGo7cP3wKDR469ek/AAAAP8RwAQAAAAAAAawHAABAAAAAMb/o+1b83D+Bmun4XgfqPwAAAD/EcAEAAAAAAAGtBwAAQAAAAHPIWbOTat0/gZrp+F4H6j8AAAA/1HABAAAAAAABrgcAAEAAAADf8rgBmObdP4PiV2ZxEOo/AAAAP+NwAQAAAAAAAa8HAABAAAAASR0YUJxi3j+IcjRBliLqPwAAAD/jcAEAAAAAAAGwBwAAQAAAAAOKU8wv+t4/irqirqgr6j8AAAA/83ABAAAAAAABsQcAAEAAAAC99o5Iw5HfP40CERy7NOo/AAAAP/NwAQAAAAAAAbIHAABAAAAA5FJT+XIi4D+NAhEcuzTqPwAAAD8DcQEAAAAAAAGzBwAAQAAAAGoqX04EfOA/j0p/ic096j8AAAA/A3EBAAAAAAABtAcAAEAAAADwAWujldXgP49Kf4nNPeo/AAAAPxJxAQAAAAAAAbUHAABAAAAAdtl2+CYv4T+PSn+JzT3qPwAAAD8ScQEAAAAAAAG2BwAAQAAAAGigC4LUgeE/j0p/ic096j8AAAA/InEBAAAAAAABtwcAAEAAAABaZ6ALgtThP5GS7fbfRuo/AAAAPyJxAQAAAAAAAbgHAABAAAAASi41lS8n4j+T2ltk8k/qPwAAAD8xcQEAAAAAAAG5BwAAQAAAABTU24cVbOI/lSLK0QRZ6j8AAAA/MXEBAAAAAAABugcAAEAAAABwivlF37fiP5dqOD8XYuo/AAAAP0FxAQAAAAAAAbsHAABAAAAAYlGOz4wK4z+c+hQaPHTqPwAAAD9BcQEAAAAAAAG8BwAAQAAAAFQYI1k6XeM/oIrx9GCG6j8AAAA/UXEBAAAAAAABvQcAAEAAAACyzkAXBKnjP6Yazs+FmOo/AAAAP1FxAQAAAAAAAb4HAABAAAAApJXVoLH74z+qqqqqqqrqPwAAAD9gcQEAAAAAAAG/BwAAQAAAAJZcaipfTuQ/rjqHhc+86j8AAAA/YHEBAAAAAAABwAcAAEAAAADyEojoKJrkP7PKY2D0zuo/AAAAP3BxAQAAAAAAAcEHAABAAAAA5Nkcctbs5D+zymNg9M7qPwAAAD9wcQEAAAAAAAHCBwAAQAAAAGqxKMdnRuU/s8pjYPTO6j8AAAA/gHEBAAAAAAABwwcAAEAAAACEmavn3KblP7PKY2D0zuo/AAAAP4BxAQAAAAAAAcQHAABAAAAACHG3PG4A5j+zymNg9M7qPwAAAD+PcQEAAAAAAAHFBwAAQAAAALZpsSjHZ+Y/s8pjYPTO6j8AAAA/j3EBAAAAAAABxgcAAEAAAAA8Qb19WMHmP7PKY2D0zuo/AAAAP59xAQAAAAAAAccHAABAAAAALghSBwYU5z+1EtLNBtjqPwAAAD+fcQEAAAAAAAHIBwAAQAAAAGSdgS4IUuc/t1pAOxnh6j8AAAA/rnEBAAAAAAAByQcAAEAAAADCU5/s0Z3nP7mirqgr6uo/AAAAP65xAQAAAAAAAcoHAABAAAAAYthXSPDU5z+86hwWPvPqPwAAAD++cQEAAAAAAAHLBwAAQAAAACx+/jrWGeg/wXr58GIF6z8AAAA/vnEBAAAAAAABzAcAAEAAAAA48j/LEEroP8PCZ151Dus/AAAAP85xAQAAAAAAAc0HAABAAAAA2nb4Ji+B6D/DwmdedQ7rPwAAAD/OcQEAAAAAAAHOBwAAQAAAAKIcnxkVxug/yFJEOZog6z8AAAA/3XEBAAAAAAABzwcAAEAAAAAcgGnea+/oP8hSRDmaIOs/AAAAP91xAQAAAAAAAdAHAABAAAAAvAQiOoom6T/IUkQ5miDrPwAAAD/tcQEAAAAAAAHRBwAAQAAAAMp4Y8rEVuk/yFJEOZog6z8AAAA/7XEBAAAAAAAB0gcAAEAAAABC3C2PG4DpP8hSRDmaIOs/AAAAP/1xAQAAAAAAAdMHAABAAAAATlBvH1aw6T/IUkQ5miDrPwAAAD/9cQEAAAAAAAHUBwAAQAAAADSjwhjJ0uk/yFJEOZog6z8AAAA/DHIBAAAAAAAB1QcAAEAAAACE5Z5GWO7pP8UK1suHF+s/AAAAPwxyAQAAAAAAAdYHAABAAAAA1Cd7dOcJ6j/DwmdedQ7rPwAAAD8ccgEAAAAAAAHXBwAAQAAAAJJZ4NaSHuo/wXr58GIF6z8AAAA/K3IBAAAAAAAB2AcAAEAAAAB2rDPQBUHqP74yi4NQ/Oo/AAAAPytyAQAAAAAAAdkHAABAAAAAMt6YMrFV6j++MouDUPzqPwAAAD8rcgEAAAAAAAHaBwAAQAAAAFr/hsl4Y+o/vjKLg1D86j8AAAA/O3IBAAAAAAAB2wcAAEAAAACCIHVgQHHqP74yi4NQ/Oo/AAAAPztyAQAAAAAAAdwHAABAAAAAQFLawuuF6j++MouDUPzqPwAAAD9LcgEAAAAAAAHdBwAAQAAAAPyDPyWXmuo/vjKLg1D86j8AAAA/S3IBAAAAAAAB3gcAAEAAAABMxhtTJrbqP74yi4NQ/Oo/AAAAP1pyAQAAAAAAAd8HAABAAAAAngj4gLXR6j++MouDUPzqPwAAAD9acgEAAAAAAAHgBwAAQAAAAIJbS3oo9Oo/vjKLg1D86j8AAAA/anIBAAAAAAAB4QcAAEAAAABMAfJsDjnrP74yi4NQ/Oo/AAAAP2pyAQAAAAAAAeIHAABAAAAAWHUz/Uhp6z++MouDUPzqPwAAAD96cgEAAAAAAAHjBwAAQAAAACIb2u8urus/vjKLg1D86j8AAAA/enIBAAAAAAAB5AcAAEAAAAB+0fet+PnrP74yi4NQ/Oo/AAAAP4lyAQAAAAAAAeUHAABAAAAAIFawCRcx7D+5oq6oK+rqPwAAAD+ZcgEAAAAAAAHmBwAAQAAAAFTr3zAZb+w/tRLSzQbY6j8AAAA/mXIBAAAAAAAB5wcAAEAAAAA6PjMqjJHsP7PKY2D0zuo/AAAAP6hyAQAAAAAAAegHAABAAAAARrJ0usbB7D+qqqqqqqrqPwAAAD+ocgEAAAAAAAHpBwAAQAAAAL4VP38d6+w/qGI8PZih6j8AAAA/qHIBAAAAAAAB6gcAAEAAAAAQWButrAbtP6TSX2Jzj+o/AAAAP7hyAQAAAAAAAesHAABAAAAAYJr32jsi7T+givH0YIbqPwAAAD/IcgEAAAAAAAHsBwAAQAAAABzMXD3nNu0/oIrx9GCG6j8AAAA/yHIBAAAAAAAB7QcAAEAAAABE7UrUrkTtP6CK8fRghuo/AAAAP9dyAQAAAAAAAe4HAABAAAAAbA45a3ZS7T+eQoOHTn3qPwAAAD/XcgEAAAAAAAHvBwAAQAAAAChAns0hZ+0/nkKDh0596j8AAAA/53IBAAAAAAAB8AcAAEAAAABQYYxk6XTtP55Cg4dOfeo/AAAAP+dyAQAAAAAAAfEHAABAAAAAeoJ6+7CC7T+eQoOHTn3qPwAAAD/3cgEAAAAAAAHyBwAAQAAAAKKjaJJ4kO0/nkKDh0596j8AAAA/93IBAAAAAAAB8wcAAEAAAAA2tN9dXJftP5z6FBo8dOo/AAAAPwZzAQAAAAAAAfQHAABAAAAAXtXN9COl7T+c+hQaPHTqPwAAAD8GcwEAAAAAAAH1BwAAQAAAAIb2u4vrsu0/nPoUGjx06j8AAAA/FnMBAAAAAAAB9gcAAEAAAAAaBzNXz7ntP5qypqwpa+o/AAAAPxZzAQAAAAAAAfcHAABAAAAA1jiYuXrO7T+asqasKWvqPwAAAD8lcwEAAAAAAAH4BwAAQAAAAP5ZhlBC3O0/l2o4Pxdi6j8AAAA/JXMBAAAAAAAB+QcAAEAAAAC6i+uy7fDtP5PaW2TyT+o/AAAAPzVzAQAAAAAAAfoHAABAAAAAeL1QFZkF7j+Rku3230bqPwAAAD81cwEAAAAAAAH7BwAAQAAAADTvtXdEGu4/jQIRHLs06j8AAAA/RXMBAAAAAAAB/AcAAEAAAADwIBva7y7uP4q6oq6oK+o/AAAAP0VzAQAAAAAAAf0HAABAAAAAGEIJcbc87j+IcjRBliLqPwAAAD9UcwEAAAAAAAH+BwAAQAAAANZzbtNiUe4/hirG04MZ6j8AAAA/VHMBAAAAAAAB/wcAAEAAAAD+lFxqKl/uP4YqxtODGeo/AAAAP2RzAQAAAAAAAQAIAABAAAAAJrZKAfJs7j+GKsbTgxnqPwAAAD9kcwEAAAAAAAEBCAAAQAAAAOLnr2Odge4/hirG04MZ6j8AAAA/dHMBAAAAAAABAggAAEAAAAAyKoyRLJ3uP4PiV2ZxEOo/AAAAP3RzAQAAAAAAAQMIAABAAAAAGH3fip+/7j+D4ldmcRDqPwAAAD+DcwEAAAAAAAEECAAAQAAAACTxIBva7+4/g+JXZnEQ6j8AAAA/g3MBAAAAAAABBQgAAEAAAACeVOvfMBnvP4PiV2ZxEOo/AAAAP5NzAQAAAAAAAQYIAABAAAAAqsgscGtJ7z+D4ldmcRDqPwAAAD+TcwEAAAAAAAEHCAAAQAAAAExN5cuJgO8/g+JXZnEQ6j8AAAA/onMBAAAAAAABCAgAAEAAAADEsK+Q4KnvP4Ga6fheB+o/AAAAP6JzAQAAAAAAAQkIAABAAAAAqAMDilPM7z9+UnuLTP7pPwAAAD+ycwEAAAAAAAEKCAAAQAAAANIk8SAb2u8/flJ7i0z+6T8AAAA/snMBAAAAAAABCwgAAEAAAABmNWjs/uDvP35Se4tM/uk/AAAAP8JzAQAAAAAAAQwIAABAAAAA0iTxIBva7z9+UnuLTP7pPwAAAD/xcwEAAAAAAAENCAAAQAAAAKgDA4pTzO8/flJ7i0z+6T8AAAA/AHQBAAAAAAABDggAAEAAAAAU84u+b8XvP35Se4tM/uk/AAAAPwB0AQAAAAAAAQ8IAABAAAAAgOIU84u+7z+Bmun4XgfqPwAAAD8QdAEAAAAAAAEQCAAAQAAAAOzRnSeot+8/hirG04MZ6j8AAAA/H3QBAAAAAAABEQgAAEAAAADEsK+Q4KnvP40CERy7NOo/AAAAPx90AQAAAAAAARIIAABAAAAAxLCvkOCp7z+Rku3230bqPwAAAD8vdAEAAAAAAAETCAAAQAAAADCgOMX8ou8/lSLK0QRZ6j8AAAA/P3QBAAAAAAABFAgAAEAAAACcj8H5GJzvP55Cg4dOfeo/AAAAPz90AQAAAAAAARUIAABAAAAACH9KLjWV7z+oYjw9mKHqPwAAAD8/dAEAAAAAAAEWCAAAQAAAAAh/Si41le8/rjqHhc+86j8AAAA/TnQBAAAAAAABFwgAAEAAAAAIf0ouNZXvP7daQDsZ4eo/AAAAP150AQAAAAAAARgIAABAAAAAdG7TYlGO7z++MouDUPzqPwAAAD9edAEAAAAAAAEZCAAAQAAAAHRu02JRju8/yFJEOZog6z8AAAA/bnQBAAAAAAABGggAAEAAAADgXVyXbYfvP9By/e7jROs/AAAAP250AQAAAAAAARsIAABAAAAA4F1cl22H7z/ZkrakLWnrPwAAAD9udAEAAAAAAAEcCAAAQAAAAOBdXJdth+8/5frdx4mW6z8AAAA/fXQBAAAAAAABHQgAAEAAAABMTeXLiYDvP+4al33Tuus/AAAAP310AQAAAAAAAR4IAABAAAAAuDxuAKZ57z/2OlAzHd/rPwAAAD99dAEAAAAAAAEfCAAAQAAAALg8bgCmee8/AFsJ6WYD7D8AAAA/fXQBAAAAAAABIAgAAEAAAAC4PG4ApnnvPwl7wp6wJ+w/AAAAP4x0AQAAAAAAASEIAABAAAAAuDxuAKZ57z8Sm3tU+kvsPwAAAD+MdAEAAAAAAAEiCAAAQAAAALg8bgCmee8/HLs0CkRw7D8AAAA/nHQBAAAAAAABIwgAAEAAAAC4PG4ApnnvPyTb7b+NlOw/AAAAP6x0AQAAAAAAASQIAABAAAAAuDxuAKZ57z87qzwGRu/sPwAAAD+7dAEAAAAAAAElCAAAQAAAALg8bgCmee8/RhNkKaIc7T8AAAA/u3QBAAAAAAABJggAAEAAAAAkLPc0wnLvP1lT1pQ1Ze0/AAAAP8t0AQAAAAAAAScIAABAAAAAJCz3NMJy7z9qk0gAya3tPwAAAD/LdAEAAAAAAAEoCAAAQAAAAJAbgGnea+8/fdO6a1z27T8AAAA/23QBAAAAAAABKQgAAEAAAACQG4Bp3mvvP44TLdfvPu4/AAAAP9t0AQAAAAAAASoIAABAAAAA/AoJnvpk7z+ae1T6S2zuPwAAAD/qdAEAAAAAAAErCAAAQAAAAPwKCZ76ZO8/peN7HaiZ7j8AAAA/6nQBAAAAAAABLAgAAEAAAABo+pHSFl7vP6y7xmXftO4/AAAAP/p0AQAAAAAAAS0IAABAAAAAaPqR0hZe7z+xS6NABMfuPwAAAD/6dAEAAAAAAAEuCAAAQAAAAGj6kdIWXu8/ttt/GynZ7j8AAAA/CXUBAAAAAAABLwgAAEAAAABo+pHSFl7vP7gj7og74u4/AAAAPwl1AQAAAAAAATAIAABAAAAA0ukaBzNX7z+4I+6IO+LuPwAAAD9YdQEAAAAAAAExCAAAQAAAAD7ZoztPUO8/uCPuiDvi7j8AAAA/Z3UBAAAAAAABMggAAEAAAAAWuLWkh0LvP7gj7og74u4/AAAAP2d1AQAAAAAAATMIAABAAAAAxnXZdvgm7z+4I+6IO+LuPwAAAD93dQEAAAAAAAE0CAAAQAAAAOIihn2FBO8/uCPuiDvi7j8AAAA/d3UBAAAAAAABNQgAAEAAAADUrkTtStTuP7gj7og74u4/AAAAP4Z1AQAAAAAAATYIAABAAAAA8Fvx89ex7j+4I+6IO+LuPwAAAD+GdQEAAAAAAAE3CAAAQAAAAHb4Ji+BiO4/uCPuiDvi7j8AAAA/lnUBAAAAAAABOAgAAEAAAABqhOWeRljuP7gj7og74u4/AAAAP5Z1AQAAAAAAATkIAABAAAAAyP8sQygh7j+4I+6IO+LuPwAAAD+mdQEAAAAAAAE6CAAAQAAAACZ7dOcJ6u0/uCPuiDvi7j8AAAA/pnUBAAAAAAABOwgAAEAAAAAaBzNXz7ntP7gj7og74u4/AAAAP7V1AQAAAAAAATwIAABAAAAAeoJ6+7CC7T+4I+6IO+LuPwAAAD+1dQEAAAAAAAE9CAAAQAAAAGwOOWt2Uu0/ttt/GynZ7j8AAAA/xXUBAAAAAAABPggAAEAAAAD0qm6mHyntP7bbfxsp2e4/AAAAP8V1AQAAAAAAAT8IAABAAAAAekek4cj/7D+2238bKdnuPwAAAD/VdQEAAAAAAAFACAAAQAAAAJb0UOhV3ew/ttt/GynZ7j8AAAA/1XUBAAAAAAABQQgAAEAAAACyof3u4rrsP7bbfxsp2e4/AAAAP+R1AQAAAAAAAUIIAABAAAAApC28XqiK7D+2238bKdnuPwAAAD/kdQEAAAAAAAFDCAAAQAAAACzK8ZlRYew/ttt/GynZ7j8AAAA/9HUBAAAAAAABRAgAAEAAAAAgVrAJFzHsP7OTEa4W0O4/AAAAP/R1AQAAAAAAAUUIAABAAAAApvLlRMAH7D+xS6NABMfuPwAAAD8DdgEAAAAAAAFGCAAAQAAAAJp+pLSF1+s/rwM10/G97j8AAAA/E3YBAAAAAAABRwgAAEAAAAAiG9rvLq7rP68DNdPxve4/AAAAPxN2AQAAAAAAAUgIAABAAAAA0Nj9wZ+S6z+qc1j4zKvuPwAAAD8TdgEAAAAAAAFJCAAAQAAAAOyFqsgscOs/pyvqirqi7j8AAAA/I3YBAAAAAAABSggAAEAAAAAIM1fPuU3rP6cr6oq6ou4/AAAAPzJ2AQAAAAAAAUsIAABAAAAAuPB6oSoy6z+l43sdqJnuPwAAAD8ydgEAAAAAAAFMCAAAQAAAAPq+FT9/Hes/o5sNsJWQ7j8AAAA/MnYBAAAAAAABTQgAAEAAAACqfDkR8AHrP6ObDbCVkO4/AAAAP0J2AQAAAAAAAU4IAABAAAAA7krUrkTt6j+jmw2wlZDuPwAAAD9SdgEAAAAAAAFPCAAAQAAAADIZb0yZ2Oo/oVOfQoOH7j8AAAA/UnYBAAAAAAABUAgAAEAAAAB05wnq7cPqP6FTn0KDh+4/AAAAP2F2AQAAAAAAAVEIAABAAAAAuLWkh0Kv6j+hU59Cg4fuPwAAAD9hdgEAAAAAAAFSCAAAQAAAAJCUtvB6oeo/oVOfQoOH7j8AAAA/cXYBAAAAAAABUwgAAEAAAABoc8hZs5PqP6FTn0KDh+4/AAAAP3F2AQAAAAAAAVQIAABAAAAArEFj9wd/6j+hU59Cg4fuPwAAAD+AdgEAAAAAAAFVCAAAQAAAABgx7CskeOo/oVOfQoOH7j8AAAA/gHYBAAAAAAABVggAAEAAAADuD/6UXGrqP6FTn0KDh+4/AAAAP5B2AQAAAAAAAVcIAABAAAAAxu4P/pRc6j+jmw2wlZDuPwAAAD+QdgEAAAAAAAFYCAAAQAAAADLemDKxVeo/peN7HaiZ7j8AAAA/kHYBAAAAAAABWQgAAEAAAACezSFnzU7qP6Xjex2ome4/AAAAP6B2AQAAAAAAAVoIAABAAAAACr2qm+lH6j+nK+qKuqLuPwAAAD+vdgEAAAAAAAFbCAAAQAAAAAq9qpvpR+o/qnNY+Myr7j8AAAA/r3YBAAAAAAABXAgAAEAAAACezSFnzU7qP6pzWPjMq+4/AAAAP3p3AQAAAAAACw==</ink>
</athena>
</file>

<file path=customXml/item18.xml><?xml version="1.0" encoding="utf-8"?>
<athena xmlns="http://schemas.microsoft.com/edu/athena" version="0.1.1819.0">
  <media streamable="true" recordStart="56985" recordEnd="164946" recordLength="1020005" start="56985" end="164946" audioFormat="{00001610-0000-0010-8000-00AA00389B71}" audioRate="44100" muted="false" volume="0.8" fadeIn="0" fadeOut="0" videoFormat="{34363248-0000-0010-8000-00AA00389B71}" videoRate="30" videoWidth="960" videoHeight="720"/>
</athena>
</file>

<file path=customXml/item19.xml><?xml version="1.0" encoding="utf-8"?>
<athena xmlns="http://schemas.microsoft.com/edu/athena" version="0.1.1819.0">
  <media streamable="true" recordStart="314437" recordEnd="493496" recordLength="1020005" start="314437" end="493496" audioFormat="{00001610-0000-0010-8000-00AA00389B71}" audioRate="44100" muted="false" volume="0.8" fadeIn="0" fadeOut="0" videoFormat="{34363248-0000-0010-8000-00AA00389B71}" videoRate="30" videoWidth="960" videoHeight="720"/>
</athena>
</file>

<file path=customXml/item2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EAAAABAAAAAHBAAAAAABAAAAEAAAAAQWU3Ryb2tlV2l0aFRpbWVTdGFtcHNWMQIAAAAJBQAAAAkGAAAACQcAAAAJCAAAAAkJAAAACQoAAAAJCwAAAAkMAAAACQ0AAAAJDgAAAAkPAAAACRAAAAAJEQAAAAkSAAAACRMAAAAJFAAAAAUFAAAAFlN0cm9rZVdpdGhUaW1lU3RhbXBzVjECAAAAEURyYXdpbmdBdHRyaWJ1dGVzDFN0eWx1c1BvaW50cwQEE0RyYXdpbmdBdHRyaWJ1dGVzVjECAAAAHlN0eWx1c1BvaW50V2l0aFRpbWVTdGFtcExpc3RWMQIAAAACAAAACRUAAAAJFgAAAAEGAAAABQAAAAkXAAAACRgAAAABBwAAAAUAAAAJGQAAAAkaAAAAAQgAAAAFAAAACRsAAAAJHAAAAAEJAAAABQAAAAkdAAAACR4AAAABCgAAAAUAAAAJHwAAAAkgAAAAAQsAAAAFAAAACSEAAAAJIgAAAAEMAAAABQAAAAkjAAAACSQAAAABDQAAAAUAAAAJJQAAAAkmAAAAAQ4AAAAFAAAACScAAAAJKAAAAAEPAAAABQAAAAkpAAAACSoAAAABEAAAAAUAAAAJKwAAAAksAAAAAREAAAAFAAAACS0AAAAJLgAAAAESAAAABQAAAAkvAAAACTAAAAABEwAAAAUAAAAJMQAAAAkyAAAABRQAAAATQ2xlYXJDYW52YXNTdHJva2VWMQMAAAAJVGltZVN0YW1wEURyYXdpbmdBdHRyaWJ1dGVzDFN0eWx1c1BvaW50cwAEBBATRHJhd2luZ0F0dHJpYnV0ZXNWMQIAAAAeU3R5bHVzUG9pbnRXaXRoVGltZVN0YW1wTGlzdFYxAgAAAAIAAABzuwIAAAAAAAoJMwAAAAw0AAAAU1ByZXNlbnRhdGlvbkNvcmUsIFZlcnNpb249NC4wLjAuMCwgQ3VsdHVyZT1uZXV0cmFsLCBQdWJsaWNLZXlUb2tlbj0zMWJmMzg1NmFkMzY0ZTM1BRUAAAATRHJhd2luZ0F0dHJpYnV0ZXNWMQoAAAAHX2NvbG9yQQdfY29sb3JSB19jb2xvckcHX2NvbG9yQgpGaXRUb0N1cnZlBkhlaWdodA5JZ25vcmVQcmVzc3VyZQ1Jc0hpZ2hsaWdodGVyCVN0eWx1c1RpcAVXaWR0aAAAAAAAAAAABAACAgICAQYBARxTeXN0ZW0uV2luZG93cy5JbmsuU3R5bHVzVGlwNAAAAAYCAAAA///AAAAAAAAAAAAiQAAABcv///8cU3lzdGVtLldpbmRvd3MuSW5rLlN0eWx1c1RpcAEAAAAHdmFsdWVfXwAINAAAAAEAAAAAAAAAAAAiQAUWAAAAHlN0eWx1c1BvaW50V2l0aFRpbWVTdGFtcExpc3RWMQMAAAANTGlzdGAxK19pdGVtcwxMaXN0YDErX3NpemUPTGlzdGAxK192ZXJzaW9uBAAAKFNoYXJlZC5JbmtpbmcuU3R5bHVzUG9pbnRXaXRoVGltZVN0YW1wW10CAAAACAgCAAAACTYAAADZAAAA2QAAAAEXAAAAFQAAAP//wAAAAAAAAAAAIkAAAAHJ////y////wEAAAAAAAAAAAAiQAEYAAAAFgAAAAk4AAAAWwAAAFsAAAABGQAAABUAAAD//8AAAAAAAAAAACJAAAABx////8v///8BAAAAAAAAAAAAIkABGgAAABYAAAAJOgAAAEcAAABHAAAAARsAAAAVAAAA///AAAAAAAAAAAAiQAAAAcX////L////AQAAAAAAAAAAACJAARwAAAAWAAAACTwAAAABAAAAAQAAAAEdAAAAFQAAAP//wAAAAAAAAAAAIkAAAAHD////y////wEAAAAAAAAAAAAiQAEeAAAAFgAAAAk+AAAA4wAAAOMAAAABHwAAABUAAAD//8AAAAAAAAAAACJAAAABwf///8v///8BAAAAAAAAAAAAIkABIAAAABYAAAAJQAAAAMYAAADGAAAAASEAAAAVAAAA///AAAAAAAAAAAAiQAAAAb/////L////AQAAAAAAAAAAACJAASIAAAAWAAAACUIAAABPAgAATwIAAAEjAAAAFQAAAP//wAAAAAAAAAAAIkAAAAG9////y////wEAAAAAAAAAAAAiQAEkAAAAFgAAAAlEAAAANAAAADQAAAABJQAAABUAAAD//8AAAAAAAAAAACJAAAABu////8v///8BAAAAAAAAAAAAIkABJgAAABYAAAAJRgAAADkAAAA5AAAAAScAAAAVAAAA///AAAAAAAAAAAAiQAAAAbn////L////AQAAAAAAAAAAACJAASgAAAAWAAAACUgAAAApAQAAKQEAAAEpAAAAFQAAAP//wAAAAAAAAAAAIkAAAAG3////y////wEAAAAAAAAAAAAiQAEqAAAAFgAAAAlKAAAADwAAAA8AAAABKwAAABUAAAD//8AAAAAAAAAAACJAAAABtf///8v///8BAAAAAAAAAAAAIkABLAAAABYAAAAJTAAAAB4AAAAeAAAAAS0AAAAVAAAA///AAAAAAAAAAAAiQAAAAbP////L////AQAAAAAAAAAAACJAAS4AAAAWAAAACU4AAAB1AAAAdQAAAAEvAAAAFQAAAP//wAAAAAAAAAAAIkAAAAGx////y////wEAAAAAAAAAAAAiQAEwAAAAFgAAAAlQAAAAhQAAAIUAAAABMQAAABUAAAD//8AAAAAAAAAAACJAAAABr////8v///8BAAAAAAAAAAAAIkABMgAAABYAAAAJUgAAAB8AAAAfAAAAATMAAAAWAAAACVMAAAAAAAAAAAAAAAc2AAAAAAEAAAAAAQAABBpTdHlsdXNQb2ludFdpdGhUaW1lU3RhbXB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0nBzgAAAAAAQAAAIAAAAAEGlN0eWx1c1BvaW50V2l0aFRpbWVTdGFtcFYxAgA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+AQAACX8BAAAJgAEAAAmBAQAACYIBAAAJgwEAAAmEAQAACYUBAAAJhgEAAAmHAQAADSUHOgAAAAABAAAAgAAAAAQaU3R5bHVzUG9pbnRXaXRoVGltZVN0YW1wVjECAA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05BzwAAAAAAQAAAAQAAAAEGlN0eWx1c1BvaW50V2l0aFRpbWVTdGFtcFYxAgAAAAnPAQAADQMHPgAAAAABAAAAAAEAAAQaU3R5bHVzUG9pbnRXaXRoVGltZVN0YW1wVjECAA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0dB0AAAAAAAQAAAAABAAAEGlN0eWx1c1BvaW50V2l0aFRpbWVTdGFtcFYxAgA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06B0IAAAAAAQAAAAAEAAAEGlN0eWx1c1BvaW50V2l0aFRpbWVTdGFtcFYxAgA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+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+QMAAAn6AwAACfsDAAAJ/AMAAAn9AwAACf4DAAAJ/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/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+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+AQAAAn5BAAACfoEAAAJ+wQAAAn8BAAACf0EAAAJ/gQAAAn/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+BQAACT8FAAAJQAUAAAlBBQAACUIFAAAJQwUAAAlEBQAACUUFAAAJRgUAAAlHBQAACUgFAAAJSQUAAAlKBQAACUsFAAAJTAUAAAlNBQAACU4FAAAJTwUAAAlQBQAACVEFAAAJUgUAAAlTBQAACVQFAAAJVQUAAAlWBQAACVcFAAAJWAUAAAlZBQAACVoF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/BQAACcAFAAAJwQUAAAnCBQAACcMFAAAJxAUAAAnFBQAACcYFAAAJxwUAAA6xAQAAB0QAAAAAAQAAAEAAAAAEGlN0eWx1c1BvaW50V2l0aFRpbWVTdGFtcFYxAgA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+gUAAAn7BQAADQwHRgAAAAABAAAAQAAAAAQaU3R5bHVzUG9pbnRXaXRoVGltZVN0YW1wVjECAAAACfwFAAAJ/QUAAAn+BQAACf8FAAAJAAYAAAkBBgAACQIGAAAJAwYAAAkEBgAACQUGAAAJBgYAAAkHBgAACQgGAAAJCQYAAAkKBgAACQsGAAAJDAYAAAkNBgAACQ4GAAAJDwYAAAkQBgAACREGAAAJEgYAAAkTBgAACRQGAAAJFQYAAAkWBgAACRcGAAAJGAYAAAkZBgAACRoGAAAJGwYAAAkcBgAACR0GAAAJHgYAAAkfBgAACSAGAAAJIQYAAAkiBgAACSMGAAAJJAYAAAklBgAACSYGAAAJJwYAAAkoBgAACSkGAAAJKgYAAAkrBgAACSwGAAAJLQYAAAkuBgAACS8GAAAJMAYAAAkxBgAACTIGAAAJMwYAAAk0BgAADQcHSAAAAAABAAAAAAIAAAQaU3R5bHVzUG9pbnRXaXRoVGltZVN0YW1wVjECAAAACTUGAAAJNgYAAAk3BgAACTgGAAAJOQYAAAk6BgAACTsGAAAJPAYAAAk9BgAACT4GAAAJPwYAAAlABgAACUEGAAAJQgYAAAlDBgAACUQGAAAJRQYAAAlGBgAACUcGAAAJSAYAAAlJBgAACUoGAAAJSwYAAAlMBgAACU0GAAAJTgYAAAlPBgAACVAGAAAJUQYAAAlSBgAACVMG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/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+BgAACb8GAAAJwAYAAAnBBgAACcIGAAAJwwYAAAnEBgAACcUGAAAJxgYAAAnHBgAACcgGAAAJyQYAAAnKBgAACcsGAAAJzAYAAAnNBgAACc4GAAAJzwYAAAnQBgAACdEGAAAJ0gYAAAnTBgAACdQGAAAJ1QYAAAnWBgAACdcGAAAJ2AYAAAnZBgAACdoGAAAJ2wYAAAncBgAACd0GAAAJ3gYAAAnfBgAACeAGAAAJ4QYAAAniBgAACeMGAAAJ5AYAAAnlBgAACeYGAAAJ5wYAAAnoBgAACekGAAAJ6gYAAAnrBgAACewGAAAJ7QYAAAnuBgAACe8GAAAJ8AYAAAnxBgAACfIGAAAJ8wYAAAn0BgAACfUGAAAJ9gYAAAn3BgAACfgGAAAJ+QYAAAn6BgAACfsGAAAJ/AYAAAn9BgAACf4GAAAJ/wYAAAkABwAACQEHAAAJAgcAAAkDBwAACQQHAAAJBQcAAAkGBwAACQcHAAAJCAcAAAkJBwAACQoHAAAJCwcAAAkMBwAACQ0HAAAJDgcAAAkPBwAACRAHAAAJEQcAAAkSBwAACRMHAAAJFAcAAAkVBwAACRYHAAAJFwcAAAkYBwAACRkHAAAJGgcAAAkbBwAACRwHAAAJHQcAAAkeBwAACR8HAAAJIAcAAAkhBwAACSIHAAAJIwcAAAkkBwAACSUHAAAJJgcAAAknBwAACSgHAAAJKQcAAAkqBwAACSsHAAAJLAcAAAktBwAACS4HAAAJLwcAAAkwBwAACTEHAAAJMgcAAAkzBwAACTQHAAAJNQcAAAk2BwAACTcHAAAJOAcAAAk5BwAACToHAAAJOwcAAAk8BwAACT0HAAAJPgcAAAk/BwAACUAHAAAJQQcAAAlCBwAACUMHAAAJRAcAAAlFBwAACUYHAAAJRwcAAAlIBwAACUkHAAAJSgcAAAlLBwAACUwHAAAJTQcAAAlOBwAACU8HAAAJUAcAAAlRBwAACVIHAAAJUwcAAAlUBwAACVUHAAAJVgcAAAlXBwAACVgHAAAJWQcAAAlaBwAACVsHAAAJXAcAAAldBwAADdcHSgAAAAABAAAAEAAAAAQaU3R5bHVzUG9pbnRXaXRoVGltZVN0YW1wVjECAAAACV4HAAAJXwcAAAlgBwAACWEHAAAJYgcAAAljBwAACWQHAAAJZQcAAAlmBwAACWcHAAAJaAcAAAlpBwAACWoHAAAJawcAAAlsBwAACgdMAAAAAAEAAAAgAAAABBpTdHlsdXNQb2ludFdpdGhUaW1lU3RhbXBWMQIAAAAJbQcAAAluBwAACW8HAAAJcAcAAAlxBwAACXIHAAAJcwcAAAl0BwAACXUHAAAJdgcAAAl3BwAACXgHAAAJeQcAAAl6BwAACXsHAAAJfAcAAAl9BwAACX4HAAAJfwcAAAmABwAACYEHAAAJggcAAAmDBwAACYQHAAAJhQcAAAmGBwAACYcHAAAJiAcAAAmJBwAACYoHAAANAgdOAAAAAAEAAACAAAAABBpTdHlsdXNQb2ludFdpdGhUaW1lU3RhbXBWMQIAAAAJiwcAAAmMBwAACY0HAAAJjgcAAAmPBwAACZAHAAAJkQcAAAmSBwAACZMHAAAJlAcAAAmVBwAACZYHAAAJlwcAAAmYBwAACZkHAAAJmgcAAAmbBwAACZwHAAAJnQcAAAmeBwAACZ8HAAAJoAcAAAmhBwAACaIHAAAJowcAAAmkBwAACaUHAAAJpgcAAAmnBwAACagHAAAJqQcAAAmqBwAACasHAAAJrAcAAAmtBwAACa4HAAAJrwcAAAmwBwAACbEHAAAJsgcAAAmzBwAACbQHAAAJtQcAAAm2BwAACbcHAAAJuAcAAAm5BwAACboHAAAJuwcAAAm8BwAACb0HAAAJvgcAAAm/BwAACcAHAAAJwQcAAAnCBwAACcMHAAAJxAcAAAnFBwAACcYHAAAJxwcAAAnIBwAACckHAAAJygcAAAnLBwAACcwHAAAJzQcAAAnOBwAACc8HAAAJ0AcAAAnRBwAACdIHAAAJ0wcAAAnUBwAACdUHAAAJ1gcAAAnXBwAACdgHAAAJ2QcAAAnaBwAACdsHAAAJ3AcAAAndBwAACd4HAAAJ3wcAAAngBwAACeEHAAAJ4gcAAAnjBwAACeQHAAAJ5QcAAAnmBwAACecHAAAJ6AcAAAnpBwAACeoHAAAJ6wcAAAnsBwAACe0HAAAJ7gcAAAnvBwAACfAHAAAJ8QcAAAnyBwAACfMHAAAJ9AcAAAn1BwAACfYHAAAJ9wcAAAn4BwAACfkHAAAJ+gcAAAn7BwAACfwHAAAJ/QcAAAn+BwAACf8HAAANCwdQAAAAAAEAAAAAAQAABBpTdHlsdXNQb2ludFdpdGhUaW1lU3RhbXBWMQIAAAAJAAgAAAkBCAAACQIIAAAJAwgAAAkECAAACQUIAAAJBggAAAkHCAAACQgIAAAJCQgAAAkKCAAACQsIAAAJDAgAAAkNCAAACQ4IAAAJDwgAAAkQCAAACREIAAAJEggAAAkTCAAACRQIAAAJFQgAAAkWCAAACRcIAAAJGAgAAAkZCAAACRoIAAAJGwgAAAkcCAAACR0IAAAJHggAAAkfCAAACSAIAAAJIQgAAAkiCAAACSMIAAAJJAgAAAklCAAACSYIAAAJJwgAAAkoCAAACSkIAAAJKggAAAkrCAAACSwIAAAJLQgAAAkuCAAACS8IAAAJMAgAAAkxCAAACTIIAAAJMwgAAAk0CAAACTUIAAAJNggAAAk3CAAACTgIAAAJOQgAAAk6CAAACTsIAAAJPAgAAAk9CAAACT4IAAAJPwgAAAlACAAACUEIAAAJQggAAAlDCAAACUQIAAAJRQgAAAlGCAAACUcIAAAJSAgAAAlJCAAACUoIAAAJSwgAAAlMCAAACU0IAAAJTggAAAlPCAAACVAIAAAJUQgAAAlSCAAACVMIAAAJVAgAAAlVCAAACVYIAAAJVwgAAAlYCAAACVkIAAAJWggAAAlbCAAACVwIAAAJXQgAAAleCAAACV8IAAAJYAgAAAlhCAAACWIIAAAJYwgAAAlkCAAACWUIAAAJZggAAAlnCAAACWgIAAAJaQgAAAlqCAAACWsIAAAJbAgAAAltCAAACW4IAAAJbwgAAAlwCAAACXEIAAAJcggAAAlzCAAACXQIAAAJdQgAAAl2CAAACXcIAAAJeAgAAAl5CAAACXoIAAAJewgAAAl8CAAACX0IAAAJfggAAAl/CAAACYAIAAAJgQgAAAmCCAAACYMIAAAJhAgAAA17B1IAAAAAAQAAACAAAAAEGlN0eWx1c1BvaW50V2l0aFRpbWVTdGFtcFYxAgAAAAmFCAAACYYIAAAJhwgAAAmICAAACYkIAAAJiggAAAmLCAAACYwIAAAJjQgAAAmOCAAACY8IAAAJkAgAAAmRCAAACZIIAAAJkwgAAAmUCAAACZUIAAAJlggAAAmXCAAACZgIAAAJmQgAAAmaCAAACZsIAAAJnAgAAAmdCAAACZ4IAAAJnwgAAAmgCAAACaEIAAAJoggAAAmjCAAACgdTAAAAAAEAAAAAAAAABBpTdHlsdXNQb2ludFdpdGhUaW1lU3RhbXBWMQIAAAAFVAAAABpTdHlsdXNQb2ludFdpdGhUaW1lU3RhbXBWMQQAAAABWAFZDlByZXNzdXJlRmFjdG9yCVRpbWVTdGFtcAAAAAAGBgsQAgAAAMtfsvwly9s/bKaEc7zdwT8AAAA/XA0AAAAAAAABVQAAAFQAAADzlyx/yfLbP2ymhHO83cE/AAAAP7oNAAAAAAAAAVYAAABUAAAANaBNA9o03D9spoRzvN3BPwAAAD/JDQAAAAAAAAFXAAAAVAAAAJF4FYlXkdw/bKaEc7zdwT8AAAA/yQ0AAAAAAAABWAAAAFQAAAAIIYQQQgjdP2ymhHO83cE/AAAAP8kNAAAAAAAAAVkAAABUAAAAcmEfF/Zx3T9spoRzvN3BPwAAAD/ZDQAAAAAAAAFaAAAAVAAAAAPaNKBNA94/bKaEc7zdwT8AAAA/2Q0AAAAAAAABWwAAAFQAAACiuh2q26HeP2ymhHO83cE/AAAAP+gNAAAAAAAAAVwAAABUAAAANDMzMzMz3z9spoRzvN3BPwAAAD/oDQAAAAAAAAFdAAAAVAAAAMSrSLyKxN8/bKaEc7zdwT8AAAA/+A0AAAAAAAABXgAAAFQAAAAeqtuhuh3gP2ymhHO83cE/AAAAP/kNAAAAAAAAAV8AAABUAAAAYLL8Jctf4D9spoRzvN3BPwAAAD8JDgAAAAAAAAFgAAAAVAAAAJsGtGlAm+A/bKaEc7zdwT8AAAA/CQ4AAAAAAAABYQAAAFQAAADQpgFtGtDgP2ymhHO83cE/AAAAPxgOAAAAAAAAAWIAAABUAAAABUdPcPQE4T9spoRzvN3BPwAAAD8YDgAAAAAAAAFjAAAAVAAAAECbBrRpQOE/bKaEc7zdwT8AAAA/KA4AAAAAAAABZAAAAFQAAAB2O1S3Q3XhP0ys4L9ovsE/AAAAPygOAAAAAAAAAWUAAABUAAAAsY8L+7iw4T9MrOC/aL7BPwAAAD84DgAAAAAAAAFmAAAAVAAAAPpLlr9k+eE/LLI8DBWfwT8AAAA/OA4AAAAAAAABZwAAAFQAAAA7VLdDdTviPyyyPAwVn8E/AAAAP0cOAAAAAAAAAWgAAABUAAAAhBBCCCGE4j8ssjwMFZ/BPwAAAD9HDgAAAAAAAAFpAAAAVAAAAL9k+UuWv+I/LLI8DBWfwT8AAAA/Vw4AAAAAAAABagAAAFQAAAD7uLCPC/viPwy4mFjBf8E/AAAAP2YOAAAAAAAAAWsAAABUAAAAL1n+kuUv4z8MuJhYwX/BPwAAAD9mDgAAAAAAAAFsAAAAVAAAAF5F4lUkXuM/DLiYWMF/wT8AAAA/Zg4AAAAAAAABbQAAAFQAAACGfVzYx4XjPwy4mFjBf8E/AAAAP3YOAAAAAAAAAW4AAABUAAAAtWlAmwa04z/rvfSkbWDBPwAAAD92DgAAAAAAAAFvAAAAVAAAANyhuh2q2+M/y8NQ8RlBwT8AAAA/hg4AAAAAAAABcAAAAFQAAAD9JctfsvzjP8vDUPEZQcE/AAAAP4YOAAAAAAAAAXEAAABUAAAAJV5F4lUk5D+ryaw9xiHBPwAAAD+VDgAAAAAAAAFyAAAAVAAAAD8u7OPCPuQ/q8msPcYhwT8AAAA/lQ4AAAAAAAABcwAAAFQAAABTSimllFLkP6vJrD3GIcE/AAAAP6UOAAAAAAAAAXQAAABUAAAAYLL8Jctf5D+ryaw9xiHBPwAAAD+1DgAAAAAAAAF1AAAAVAAAAG0a0KYBbeQ/is8IinICwT8AAAA/tQ4AAAAAAAABdgAAAFQAAABzzjnnnHPkP4rPCIpyAsE/AAAAP7UOAAAAAAAAAXcAAABUAAAAeoKjJzh65D+KzwiKcgLBPwAAAD/EDgAAAAAAAAF4AAAAVAAAAIE2DWjTgOQ/is8IinICwT8AAAA/3Q8AAAAAAAABeQAAAFQAAACH6naobofkP4rPCIpyAsE/AAAAP+0PAAAAAAAAAXoAAABUAAAAj57g6AmO5D+KzwiKcgLBPwAAAD/9DwAAAAAAAAF7AAAAVAAAAI+e4OgJjuQ/atVk1h7jwD8AAAA/aBAAAAAAAAABfAAAAFQAAACVUkoppZTkP2rVZNYe48A/AAAAP2gQAAAAAAAAAX0AAABUAAAAlVJKKaWU5D9K28Aiy8PAPwAAAD94EAAAAAAAAAF+AAAAVAAAAJwGtGlAm+Q/StvAIsvDwD8AAAA/eBAAAAAAAAABfwAAAFQAAACcBrRpQJvkPynhHG93pMA/AAAAP4cQAAAAAAAAAYAAAABUAAAAorodqtuh5D8J53i7I4XAPwAAAD+HEAAAAAAAAAGBAAAAVAAAAKluh+p2qOQ/6ezUB9BlwD8AAAA/lxAAAAAAAAABggAAAFQAAACpbofqdqjkP8nyMFR8RsA/AAAAP5cQAAAAAAAAAYMAAABUAAAAryLxKhKv5D+o+IygKCfAPwAAAD+nEAAAAAAAAAGEAAAAVAAAAK8i8SoSr+Q/iP7o7NQHwD8AAAA/thAAAAAAAAABhQAAAFQAAAC21lprrbXkP4j+6OzUB8A/AAAAP7YQAAAAAAAAAYYAAABUAAAAttZaa6215D/PCIpyAtG/PwAAAD+2EAAAAAAAAAGHAAAAVAAAAMM+LuzjwuQ/TiD6o7NTvz8AAAA/xhAAAAAAAAABiAAAAFQAAADDPi7s48LkPw0ssjwMFb8/AAAAP9UQAAAAAAAAAYkAAABUAAAAyvKXLH/J5D9MT9oGFlm+PwAAAD/VEAAAAAAAAAGKAAAAVAAAANCmAW0a0OQ/C1uSn24avj8AAAA/5RAAAAAAAAABiwAAAFQAAADdDtXtUN3kP0l+uml4Xr0/AAAAP+UQAAAAAAAAAYwAAABUAAAA5MI+Luzj5D/IlSqbKeG8PwAAAD/1EAAAAAAAAAGNAAAAVAAAAOp2qG6H6uQ/R62azNpjvD8AAAA/9RAAAAAAAAABjgAAAFQAAAD33nvvvffkP8XECv6L5rs/AAAAPwQRAAAAAAAAAY8AAABUAAAA995777335D9E3HovPWm7PwAAAD8EEQAAAAAAAAGQAAAAVAAAAAZHT3D0BOU/w/PqYO7ruj8AAAA/FBEAAAAAAAABkQAAAFQAAAAGR09w9ATlP0ILW5Kfbro/AAAAPxQRAAAAAAAAAZIAAABUAAAADPu4sI8L5T/BIsvDUPG5PwAAAD8kEQAAAAAAAAGTAAAAVAAAAAz7uLCPC+U//0XzjVo1uT8AAAA/JBEAAAAAAAABlAAAAFQAAAATryLxKhLlPz1pG1hkebg/AAAAPzMRAAAAAAAAAZUAAABUAAAAE68i8SoS5T+8gIuJFfy3PwAAAD8zEQAAAAAAAAGWAAAAVAAAABljjDHGGOU/+qOzUx9Atz8AAAA/QxEAAAAAAAABlwAAAFQAAAAZY4wxxhjlPzjH2x0phLY/AAAAP0MRAAAAAAAAAZgAAABUAAAAGWOMMcYY5T926gPoMsi1PwAAAD9SEQAAAAAAAAGZAAAAVAAAABljjDHGGOU/tA0ssjwMtT8AAAA/UhEAAAAAAAABmgAAAFQAAAAZY4wxxhjlP/MwVHxGULQ/AAAAP2IRAAAAAAAAAZsAAABUAAAAGWOMMcYY5T9xSMSt99KzPwAAAD9iEQAAAAAAAAGcAAAAVAAAABOvIvEqEuU/sGvsdwEXsz8AAAA/chEAAAAAAAABnQAAAFQAAAAM+7iwjwvlP62azNpjHLI/AAAAP3IRAAAAAAAAAZ4AAABUAAAADPu4sI8L5T/rvfSkbWCxPwAAAD+BEQAAAAAAAAGfAAAAVAAAAAZHT3D0BOU/atVk1h7jsD8AAAA/gREAAAAAAAABoAAAAFQAAAD/kuUvWf7kP+ns1AfQZbA/AAAAP5ERAAAAAAAAAaEAAABUAAAA995777335D/NN2rVZNauPwAAAD+REQAAAAAAAAGiAAAAVAAAAPfee++99+Q/ymZKOMfbrT8AAAA/oREAAAAAAAABowAAAFQAAADqdqhuh+rkP8iVKpsp4aw/AAAAP6ERAAAAAAAAAaQAAABUAAAA6naobofq5D/D8+pg7uuqPwAAAD+wEQAAAAAAAAGlAAAAVAAAAOp2qG6H6uQ/wSLLw1DxqT8AAAA/sBEAAAAAAAABpgAAAFQAAADqdqhuh+rkPz1pG1hkeag/AAAAP8ARAAAAAAAAAacAAABUAAAA5MI+Luzj5D86mPu6xn6nPwAAAD/AEQAAAAAAAAGoAAAAVAAAAOTCPi7s4+Q/OMfbHSmEpj8AAAA/zxEAAAAAAAABqQAAAFQAAADkwj4u7OPkP7feS0/aBqY/AAAAP88RAAAAAAAAAaoAAABUAAAA5MI+Luzj5D+0DSyyPAylPwAAAD/fEQAAAAAAAAGrAAAAVAAAAOTCPi7s4+Q/MyWc4+2OpD8AAAA/3xEAAAAAAAABrAAAAFQAAADkwj4u7OPkP7I8DBWfEaQ/AAAAP+8RAAAAAAAAAa0AAABUAAAA5MI+Luzj5D+wa+x3ARejPwAAAD/+EQAAAAAAAAGuAAAAVAAAAOTCPi7s4+Q/LoNcqbKZoj8AAAA//hEAAAAAAAABrwAAAFQAAADkwj4u7OPkP62azNpjHKI/AAAAP/4RAAAAAAAAAbAAAABUAAAA3Q7V7VDd5D+ryaw9xiGhPwAAAD8OEgAAAAAAAAGxAAAAVAAAAN0O1e1Q3eQ/KeEcb3ekoD8AAAA/DhIAAAAAAAABsgAAAFQAAADXWmuttdbkP04g+qOzU58/AAAAPxoSAAAAAAAAAbMAAABUAAAA0KYBbRrQ5D9JfrppeF6dPwAAAD8aEgAAAAAAAAG0AAAAVAAAAMrylyx/yeQ/R62azNpjnD8AAAA/KRIAAAAAAAABtQAAAFQAAAC9isSrSLzkP0ILW5Kfbpo/AAAAPykSAAAAAAAAAbYAAABUAAAAttZaa6215D8/Ojv1AXSZPwAAAD85EgAAAAAAAAG3AAAAVAAAAKluh+p2qOQ/Opj7usZ+lz8AAAA/ORIAAAAAAAABuAAAAFQAAACiuh2q26HkPzjH2x0phJY/AAAAP0gSAAAAAAAAAbkAAABUAAAAlVJKKaWU5D8zJZzj7Y6UPwAAAD9IEgAAAAAAAAG6AAAAVAAAAIfqdqhuh+Q/MVR8RlCUkz8AAAA/WBIAAAAAAAABuwAAAFQAAACBNg1o04DkPy6DXKmymZI/AAAAP1gSAAAAAAAAAbwAAABUAAAAbRrQpgFt5D8p4Rxvd6SQPwAAAD9oEgAAAAAAAAG9AAAAVAAAAGCy/CXLX+Q/KeEcb3ekkD8AAAA/aBIAAAAAAAABvgAAAFQAAABMlr9k+UvkP04g+qOzU48/AAAAP3cSAAAAAAAAAb8AAABUAAAAOXqCoyc45D9JfrppeF6NPwAAAD93EgAAAAAAAAHAAAAAVAAAABf2cWEfF+Q/RNx6Lz1piz8AAAA/hxIAAAAAAAABwQAAAFQAAADvvffee+/jPz86O/UBdIk/AAAAP5cSAAAAAAAAAcIAAABUAAAA1e1Q3Q7V4z86mPu6xn6HPwAAAD+XEgAAAAAAAAHDAAAAVAAAALsdqtuhuuM/Nva7gIuJhT8AAAA/lxIAAAAAAAABxAAAAFQAAACZmZmZmZnjPzFUfEZQlIM/AAAAP6YSAAAAAAAAAcUAAABUAAAAa6211lpr4z8xVHxGUJSDPwAAAD+2EgAAAAAAAAHGAAAAVAAAADcNaNOANuM/LLI8DBWfgT8AAAA/thIAAAAAAAABxwAAAFQAAAD7uLCPC/viP0Tcei89aXs/AAAAP8USAAAAAAAAAcgAAABUAAAAv2T5S5a/4j8xVHxGUJRzPwAAAD/FEgAAAAAAAAHJAAAAVAAAAH5c2MeFfeI/Opj7usZ+Zz8AAAA/1RIAAAAAAAABygAAAFQAAABIvIrEq0jiP04g+qOzU08/AAAAP9USAAAAAAAAAcsAAABUAAAAIYQQQggh4j9OIPqjs1NPPwAAAD/lEgAAAAAAAAHMAAAAVAAAAPOXLH/J8uE/TiD6o7NTT78AAAA/5RIAAAAAAAABzQAAAFQAAADRExw9wdHhP04g+qOzU1+/AAAAP/QSAAAAAAAAAc4AAABUAAAAsY8L+7iw4T86mPu6xn5nvwAAAD/0EgAAAAAAAAHPAAAAVAAAAJAL+7iwj+E/TiD6o7NTb78AAAA/BBMAAAAAAAAB0AAAAFQAAABhHxf2cWHhPzFUfEZQlHO/AAAAPwQTAAAAAAAAAdEAAABUAAAAOuecc8454T86mPu6xn53vwAAAD8UEwAAAAAAAAHSAAAAVAAAAAVHT3D0BOE/RNx6Lz1pe78AAAA/FBMAAAAAAAAB0wAAAFQAAADQpgFtGtDgP0Tcei89aXu/AAAAPyMTAAAAAAAAAdQAAABUAAAAh+p2qG6H4D8ssjwMFZ+BvwAAAD8jEwAAAAAAAAHVAAAAVAAAAD8u7OPCPuA/LLI8DBWfgb8AAAA/MxMAAAAAAAAB1gAAAFQAAADee++9997fPzFUfEZQlIO/AAAAPzMTAAAAAAAAAdcAAABUAAAANDMzMzMz3z8xVHxGUJSDvwAAAD9CEwAAAAAAAAHYAAAAVAAAAHqCoyc4et4/MVR8RlCUg78AAAA/QhMAAAAAAAAB2QAAAFQAAADC0RMcPcHdPzFUfEZQlIO/AAAAP1ITAAAAAAAAAdoAAABUAAAACCGEEEII3T8xVHxGUJSDvwAAAD9SEwAAAAAAAAHbAAAAVAAAAE9w9ARHT9w/MVR8RlCUg78AAAA/YhMAAAAAAAAB3AAAAFQAAACJV5F4FYnbPzFUfEZQlIO/AAAAP2ITAAAAAAAAAd0AAABUAAAA3Q7V7VDd2j8ssjwMFZ+BvwAAAD9xEwAAAAAAAAHeAAAAVAAAAEyWv2T5S9o/RNx6Lz1pe78AAAA/cRMAAAAAAAAB3wAAAFQAAADiVSReReLZPzqY+7rGfne/AAAAP4ETAAAAAAAAAeAAAABUAAAAoE0D2jSg2T86mPu6xn53vwAAAD+BEwAAAAAAAAHhAAAAVAAAAHgViVeReNk/MVR8RlCUc78AAAA/kRMAAAAAAAAB4gAAAFQAAABrrbXWWmvZP04g+qOzU2+/AAAAP5ETAAAAAAAAAeMAAABUAAAAXkXiVSRe2T9OIPqjs1NvvwAAAD+gEwAAAAAAAAHkAAAAVAAAAF5F4lUkXtk/Opj7usZ+Z78AAAA//hMAAAAAAAAB5QAAAFQAAABeReJVJF7ZP04g+qOzU1+/AAAAP/4TAAAAAAAAAeYAAABUAAAAXkXiVSRe2T9OIPqjs1NPvwAAAD8OFAAAAAAAAAHnAAAAVAAAAF5F4lUkXtk/AAAAAAAAAAAAAAA/HRQAAAAAAAAB6AAAAFQAAABrrbXWWmvZP04g+qOzU08/AAAAPzsUAAAAAAAAAekAAABUAAAAa6211lpr2T9OIPqjs1NfPwAAAD9KFAAAAAAAAAHqAAAAVAAAAHgViVeReNk/TiD6o7NTXz8AAAA/WhQAAAAAAAAB6wAAAFQAAAB4FYlXkXjZPzqY+7rGfmc/AAAAP1oUAAAAAAAAAewAAABUAAAAeBWJV5F42T9OIPqjs1NvPwAAAD95FAAAAAAAAAHtAAAAVAAAAHgViVeReNk/MVR8RlCUcz8AAAA/eRQAAAAAAAAB7gAAAFQAAACGfVzYx4XZPzqY+7rGfnc/AAAAP3kUAAAAAAAAAe8AAABUAAAAk+UvWf6S2T9E3HovPWl7PwAAAD+JFAAAAAAAAAHwAAAAVAAAAJPlL1n+ktk/TiD6o7NTfz8AAAA/iRQAAAAAAAAB8QAAAFQAAACutdZaa63ZPzFUfEZQlIM/AAAAP5kUAAAAAAAAAfIAAABUAAAAyIV9XNjH2T8/Ojv1AXSJPwAAAD+ZFAAAAAAAAAHzAAAAVAAAAO+9995779k/TiD6o7NTjz8AAAA/qBQAAAAAAAAB9AAAAFQAAAAY9nFhHxfaPy6DXKmymZI/AAAAP6gUAAAAAAAAAfUAAABUAAAAPy7s48I+2j84x9sdKYSWPwAAAD+4FAAAAAAAAAH2AAAAVAAAAFn+kuUvWdo/Qgtbkp9umj8AAAA/xxQAAAAAAAAB9wAAAFQAAACANg1o04DaP0xP2gYWWZ4/AAAAP8cUAAAAAAAAAfgAAABUAAAAj57g6AmO2j+o+IygKCegPwAAAD/HFAAAAAAAAAH5AAAAVAAAAKluh+p2qNo/LLI8DBWfoT8AAAA/1xQAAAAAAAAB+gAAAFQAAAC21lprrbXaPy6DXKmymaI/AAAAP+cUAAAAAAAAAfsAAABUAAAAttZaa6212j8xVHxGUJSjPwAAAD/nFAAAAAAAAAH8AAAAVAAAAMM+Luzjwto/MyWc4+2OpD8AAAA/9hQAAAAAAAAB/QAAAFQAAADDPi7s48LaPzb2u4CLiaU/AAAAP/YUAAAAAAAAAf4AAABUAAAAwz4u7OPC2j+33ktP2gamPwAAAD8GFQAAAAAAAAH/AAAAVAAAAMM+Luzjwto/Opj7usZ+pz8AAAA/BhUAAAAAAAABAAEAAFQAAADQpgFtGtDaP7yAi4kV/Kc/AAAAPxYVAAAAAAAAAQEBAABUAAAA0KYBbRrQ2j++Uasms/aoPwAAAD8WFQAAAAAAAAECAQAAVAAAANCmAW0a0No/wSLLw1DxqT8AAAA/JRUAAAAAAAABAwEAAFQAAADQpgFtGtDaP0ILW5Kfbqo/AAAAPyUVAAAAAAAAAQQBAABUAAAA3Q7V7VDd2j9E3HovPWmrPwAAAD81FQAAAAAAAAEFAQAAVAAAAOp2qG6H6to/R62azNpjrD8AAAA/NRUAAAAAAAABBgEAAFQAAADqdqhuh+raP8iVKpsp4aw/AAAAP0QVAAAAAAAAAQcBAABUAAAA6naobofq2j/KZko4x9utPwAAAD9EFQAAAAAAAAEIAQAAVAAAAPfee++999o/TE/aBhZZrj8AAAA/VBUAAAAAAAABCQEAAFQAAAD33nvvvffaP803atVk1q4/AAAAP1QVAAAAAAAAAQoBAABUAAAA995777332j/PCIpyAtGvPwAAAD9kFQAAAAAAAAELAQAAVAAAAPfee++999o/qPiMoCgnsD8AAAA/ZBUAAAAAAAABDAEAAFQAAAAFR09w9ATbPynhHG93pLA/AAAAP3MVAAAAAAAAAQ0BAABUAAAABUdPcPQE2z+ryaw9xiGxPwAAAD9zFQAAAAAAAAEOAQAAVAAAAAVHT3D0BNs/LLI8DBWfsT8AAAA/gxUAAAAAAAABDwEAAFQAAAAFR09w9ATbP+6OFEILW7I/AAAAP4MVAAAAAAAAARABAABUAAAABUdPcPQE2z+wa+x3ARezPwAAAD+TFQAAAAAAAAERAQAAVAAAAAVHT3D0BNs/tA0ssjwMtT8AAAA/ohUAAAAAAAABEgEAAFQAAAAFR09w9ATbP3bqA+gyyLU/AAAAP7IVAAAAAAAAARMBAABUAAAAE68i8SoS2z/30pO2gUW2PwAAAD+yFQAAAAAAAAEUAQAAVAAAABOvIvEqEts/ua9r7HcBtz8AAAA/wRUAAAAAAAABFQEAAFQAAAATryLxKhLbPzqY+7rGfrc/AAAAP8EVAAAAAAAAARYBAABUAAAAE68i8SoS2z/8dNPwvDq4PwAAAD/RFQAAAAAAAAEXAQAAVAAAACAX9nFhH9s/vlGrJrP2uD8AAAA/0RUAAAAAAAABGAEAAFQAAAAgF/ZxYR/bP4Aug1ypsrk/AAAAP+EVAAAAAAAAARkBAABUAAAAIBf2cWEf2z9CC1uSn266PwAAAD/hFQAAAAAAAAEaAQAAVAAAACAX9nFhH9s/BOgyyJUquz8AAAA/8BUAAAAAAAABGwEAAFQAAAAgF/ZxYR/bP8XECv6L5rs/AAAAP/AVAAAAAAAAARwBAABUAAAAIBf2cWEf2z/IlSqbKeG8PwAAAD8AFgAAAAAAAAEdAQAAVAAAACAX9nFhH9s/ymZKOMfbvT8AAAA/ABYAAAAAAAABHgEAAFQAAAAgF/ZxYR/bPw0ssjwMFb8/AAAAPxAWAAAAAAAAAR8BAABUAAAAIBf2cWEf2z+I/ujs1AfAPwAAAD8QFgAAAAAAAAEgAQAAVAAAACAX9nFhH9s/6ezUB9BlwD8AAAA/HxYAAAAAAAABIQEAAFQAAAAgF/ZxYR/bPynhHG93pMA/AAAAPx8WAAAAAAAAASIBAABUAAAALX/J8pcs2z9q1WTWHuPAPwAAAD8vFgAAAAAAAAEjAQAAVAAAAC1/yfKXLNs/is8IinICwT8AAAA/LxYAAAAAAAABJAEAAFQAAAAtf8nylyzbP8vDUPEZQcE/AAAAPz4WAAAAAAAAASUBAABUAAAALX/J8pcs2z/rvfSkbWDBPwAAAD9OFgAAAAAAAAEmAQAAVAAAAC1/yfKXLNs/DLiYWMF/wT8AAAA/nBYAAAAAAAABJwEAAFQAAAAtf8nylyzbP0ys4L9ovsE/AAAAP5wWAAAAAAAAASgBAABUAAAALX/J8pcs2z9spoRzvN3BPwAAAD+sFgAAAAAAAAEpAQAAVAAAAC1/yfKXLNs/jaAoJxD9wT8AAAA/rBYAAAAAAAABKgEAAFQAAAAtf8nylyzbP62azNpjHMI/AAAAP7wWAAAAAAAAASsBAABUAAAALX/J8pcs2z/NlHCOtzvCPwAAAD/LFgAAAAAAAAEsAQAAVAAAAC1/yfKXLNs/7o4UQgtbwj8AAAA/2xYAAAAAAAABLQEAAFQAAADJ8pcsf8nWP0ys4L9ovsE/AAAAP6kgAAAAAAAAAS4BAABUAAAAvIrEq0i81j8ssjwMFZ/BPwAAAD82IQAAAAAAAAEvAQAAVAAAAK8i8SoSr9Y/LLI8DBWfwT8AAAA/NiEAAAAAAAABMAEAAFQAAACiuh2q26HWPwy4mFjBf8E/AAAAP0YhAAAAAAAAATEBAABUAAAAiOp2qG6H1j8MuJhYwX/BPwAAAD9GIQAAAAAAAAEyAQAAVAAAAGCy/CXLX9Y/6730pG1gwT8AAAA/VSEAAAAAAAABMwEAAFQAAABSSimllFLWP+u99KRtYME/AAAAP2UhAAAAAAAAATQBAABUAAAAOHqCoyc41j/rvfSkbWDBPwAAAD9lIQAAAAAAAAE1AQAAVAAAADh6gqMnONY/y8NQ8RlBwT8AAAA/syEAAAAAAAABNgEAAFQAAABF4lUkXkXWP4rPCIpyAsE/AAAAP8MhAAAAAAAAATcBAABUAAAAUkoppZRS1j+KzwiKcgLBPwAAAD/DIQAAAAAAAAE4AQAAVAAAAGCy/CXLX9Y/atVk1h7jwD8AAAA/0iEAAAAAAAABOQEAAFQAAABtGtCmAW3WP0rbwCLLw8A/AAAAP9IhAAAAAAAAAToBAABUAAAAiOp2qG6H1j8p4Rxvd6TAPwAAAD/iIQAAAAAAAAE7AQAAVAAAAJVSSimllNY/6ezUB9BlwD8AAAA/4iEAAAAAAAABPAEAAFQAAACvIvEqEq/WP6j4jKAoJ8A/AAAAP/EhAAAAAAAAAT0BAABUAAAAvIrEq0i81j/PCIpyAtG/PwAAAD/xIQAAAAAAAAE+AQAAVAAAANZaa6211tY/DSyyPAwVvz8AAAA/ASIAAAAAAAABPwEAAFQAAAAM+7iwjwvXP0xP2gYWWb4/AAAAPwEiAAAAAAAAAUABAABUAAAAMzMzMzMz1z+KcgLRH529PwAAAD8RIgAAAAAAAAFBAQAAVAAAAFprrbXWWtc/h6HiM4KivD8AAAA/ESIAAAAAAAABQgEAAFQAAACDoyc4eoLXP8XECv6L5rs/AAAAPyAiAAAAAAAAAUMBAABUAAAAt0N1O1S31z/D8+pg7uu6PwAAAD8gIgAAAAAAAAFEAQAAVAAAANETHD3B0dc/ARcTK/gvuj8AAAA/MCIAAAAAAAABRQEAAFQAAAD6S5a/ZPnXP4Aug1ypsrk/AAAAPzAiAAAAAAAAAUYBAABUAAAAFBw9wdET2D//RfONWjW5PwAAAD9AIgAAAAAAAAFHAQAAVAAAACGEEEIIIdg/fl1jvwu4uD8AAAA/QCIAAAAAAAABSAEAAFQAAAAu7OPCPi7YPz1pG1hkebg/AAAAP08iAAAAAAAAAUkBAABUAAAALuzjwj4u2D/8dNPwvDq4PwAAAD9fIgAAAAAAAAFKAQAAVAAAAC7s48I+Ltg/vICLiRX8tz8AAAA/XyIAAAAAAAABSwEAAFQAAAA7VLdDdTvYP7yAi4kV/Lc/AAAAP24iAAAAAAAAAUwBAABUAAAAO1S3Q3U72D97jEMibr23PwAAAD9uIgAAAAAAAAFNAQAAVAAAADtUt0N1O9g/Opj7usZ+tz8AAAA/fiIAAAAAAAABTgEAAFQAAABIvIrEq0jYP/qjs1MfQLc/AAAAP44iAAAAAAAAAU8BAABUAAAASLyKxKtI2D+5r2vsdwG3PwAAAD+OIgAAAAAAAAFQAQAAVAAAAFYkXkXiVdg/ebsjhdDCtj8AAAA/nSIAAAAAAAABUQEAAFQAAABWJF5F4lXYPzjH2x0phLY/AAAAP50iAAAAAAAAAVIBAABUAAAAViReReJV2D/30pO2gUW2PwAAAD+tIgAAAAAAAAFTAQAAVAAAAGOMMcYYY9g/t95LT9oGtj8AAAA/rSIAAAAAAAABVAEAAFQAAABx9ARHT3DYP3bqA+gyyLU/AAAAP70iAAAAAAAAAVUBAABUAAAAcfQER09w2D/1AXQZ5Eq1PwAAAD+9IgAAAAAAAAFWAQAAVAAAAHH0BEdPcNg/dBnkSpXNtD8AAAA/zCIAAAAAAAABVwEAAFQAAAB+XNjHhX3YPzMlnOPtjrQ/AAAAP8wiAAAAAAAAAVgBAABUAAAAflzYx4V92D/zMFR8RlC0PwAAAD/cIgAAAAAAAAFZAQAAVAAAAIvEq0i8itg/cUjErffSsz8AAAA/3CIAAAAAAAABWgEAAFQAAACLxKtIvIrYPzFUfEZQlLM/AAAAP+siAAAAAAAAAVsBAABUAAAAi8SrSLyK2D+wa+x3ARezPwAAAD/rIgAAAAAAAAFcAQAAVAAAAIvEq0i8itg/b3ekEFrYsj8AAAA/+yIAAAAAAAABXQEAAFQAAACYLH/J8pfYP+6OFEILW7I/AAAAP/siAAAAAAAAAV4BAABUAAAAmCx/yfKX2D+tmszaYxyyPwAAAD8LIwAAAAAAAAFfAQAAVAAAAJgsf8nyl9g/bKaEc7zdsT8AAAA/CyMAAAAAAAABYAEAAFQAAACYLH/J8pfYPyyyPAwVn7E/AAAAPxojAAAAAAAAAWEBAABUAAAApZRSSiml2D+ryaw9xiGxPwAAAD8aIwAAAAAAAAFiAQAAVAAAALL8Jctfstg/KeEcb3eksD8AAAA/KiMAAAAAAAABYwEAAFQAAADAZPlLlr/YP6j4jKAoJ7A/AAAAPzojAAAAAAAAAWQBAABUAAAAzczMzMzM2D/NN2rVZNauPwAAAD86IwAAAAAAAAFlAQAAVAAAAM3MzMzMzNg/ymZKOMfbrT8AAAA/SSMAAAAAAAABZgEAAFQAAADnnHPOOefYP0l+uml4Xq0/AAAAP0kjAAAAAAAAAWcBAABUAAAA9ARHT3D02D9HrZrM2mOsPwAAAD9JIwAAAAAAAAFoAQAAVAAAAPQER09w9Ng/xcQK/ovmqz8AAAA/WSMAAAAAAAABaQEAAFQAAAD0BEdPcPTYP0Tcei89aas/AAAAP1kjAAAAAAAAAWoBAABUAAAAAm0a0KYB2T/D8+pg7uuqPwAAAD94IwAAAAAAAAFrAQAAVAAAAAJtGtCmAdk/Qgtbkp9uqj8AAAA/eCMAAAAAAAABbAEAAFQAAAACbRrQpgHZP8Eiy8NQ8ak/AAAAP4gjAAAAAAAAAW0BAABUAAAAAm0a0KYB2T8/Ojv1AXSpPwAAAD+nIwAAAAAAAAFuAQAAVAAAAA/V7VDdDtk/Pzo79QF0qT8AAAA/5SMAAAAAAAABbwEAAFQAAAAP1e1Q3Q7ZP75Rqyaz9qg/AAAAPwUkAAAAAAAAAXABAABUAAAAD9XtUN0O2T89aRtYZHmoPwAAAD9DJAAAAAAAAAFxAQAAVAAAAA/V7VDdDtk/vICLiRX8pz8AAAA/QyQAAAAAAAABcgEAAFQAAAAcPcHRExzZP7mva+x3Aac/AAAAP1MkAAAAAAAAAXMBAABUAAAAHD3B0RMc2T84x9sdKYSmPwAAAD9iJAAAAAAAAAF0AQAAVAAAABw9wdETHNk/t95LT9oGpj8AAAA/ciQAAAAAAAABdQEAAFQAAAAcPcHRExzZPzb2u4CLiaU/AAAAP4IkAAAAAAAAAXYBAABUAAAAKaWUUkop2T+0DSyyPAylPwAAAD+CJAAAAAAAAAF3AQAAVAAAACmllFJKKdk/MyWc4+2OpD8AAAA/kSQAAAAAAAABeAEAAFQAAAAppZRSSinZP7I8DBWfEaQ/AAAAP6EkAAAAAAAAAXkBAABUAAAAKaWUUkop2T8xVHxGUJSjPwAAAD+hJAAAAAAAAAF6AQAAVAAAACmllFJKKdk/sGvsdwEXoz8AAAA/oSQAAAAAAAABewEAAFQAAAAppZRSSinZPy6DXKmymaI/AAAAP6EkAAAAAAAAAXwBAABUAAAANw1o04A22T8ssjwMFZ+hPwAAAD+wJAAAAAAAAAF9AQAAVAAAADcNaNOANtk/q8msPcYhoT8AAAA/sCQAAAAAAAABfgEAAFQAAAA3DWjTgDbZPynhHG93pKA/AAAAP8AkAAAAAAAAAX8BAABUAAAARHU7VLdD2T9OIPqjs1OfPwAAAD/AJAAAAAAAAAGAAQAAVAAAAER1O1S3Q9k/TE/aBhZZnj8AAAA/zyQAAAAAAAABgQEAAFQAAABR3Q7V7VDZP0l+uml4Xp0/AAAAP88kAAAAAAAAAYIBAABUAAAAUd0O1e1Q2T9HrZrM2mOcPwAAAD/fJAAAAAAAAAGDAQAAVAAAAFHdDtXtUNk/RNx6Lz1pmz8AAAA/3yQAAAAAAAABhAEAAFQAAABeReJVJF7ZP0ILW5Kfbpo/AAAAP+8kAAAAAAAAAYUBAABUAAAAXkXiVSRe2T8/Ojv1AXSZPwAAAD/vJAAAAAAAAAGGAQAAVAAAAF5F4lUkXtk/PWkbWGR5mD8AAAA//iQAAAAAAAABhwEAAFQAAABeReJVJF7ZPzqY+7rGfpc/AAAAPw4lAAAAAAAAAYgBAABUAAAABUdPcPQE0z8p4Rxvd6TAPwAAAD+pKAAAAAAAAAGJAQAAVAAAAAVHT3D0BNM/Ced4uyOFwD8AAAA/uCgAAAAAAAABigEAAFQAAAAFR09w9ATTP8nyMFR8RsA/AAAAP7goAAAAAAAAAYsBAABUAAAABUdPcPQE0z+I/ujs1AfAPwAAAD+4KAAAAAAAAAGMAQAAVAAAAAVHT3D0BNM/jxRCC1uSvz8AAAA/yCgAAAAAAAABjQEAAFQAAAAFR09w9ATTPw0ssjwMFb8/AAAAP8goAAAAAAAAAY4BAABUAAAABUdPcPQE0z+MQyJuvZe+PwAAAD/YKAAAAAAAAAGPAQAAVAAAAAVHT3D0BNM/C1uSn24avj8AAAA/2CgAAAAAAAABkAEAAFQAAAAFR09w9ATTP0l+uml4Xr0/AAAAP+coAAAAAAAAAZEBAABUAAAAEq8i8SoS0z+HoeIzgqK8PwAAAD/3KAAAAAAAAAGSAQAAVAAAAB8X9nFhH9M/BrlSZTMlvD8AAAA/9ygAAAAAAAABkwEAAFQAAAA655xzzjnTP0Tcei89abs/AAAAPwcpAAAAAAAAAZQBAABUAAAAVLdDdTtU0z/D8+pg7uu6PwAAAD8HKQAAAAAAAAGVAQAAVAAAAG+H6naobtM/ARcTK/gvuj8AAAA/FikAAAAAAAABlgEAAFQAAACJV5F4FYnTP8Eiy8NQ8bk/AAAAPxYpAAAAAAAAAZcBAABUAAAAoyc4eoKj0z//RfONWjW5PwAAAD8mKQAAAAAAAAGYAQAAVAAAAL333nvvvdM/fl1jvwu4uD8AAAA/JikAAAAAAAABmQEAAFQAAADZx4V9XNjTP7yAi4kV/Lc/AAAAPzUpAAAAAAAAAZoBAABUAAAA5i9Z/pLl0z86mPu6xn63PwAAAD81KQAAAAAAAAGbAQAAVAAAAPOXLH/J8tM/ebsjhdDCtj8AAAA/RSkAAAAAAAABnAEAAFQAAAAAAAAAAADUP3bqA+gyyLU/AAAAP0UpAAAAAAAAAZ0BAABUAAAAGtCmAW0a1D90GeRKlc20PwAAAD9VKQAAAAAAAAGeAQAAVAAAACc4eoKjJ9Q/MVR8RlCUsz8AAAA/VSkAAAAAAAABnwEAAFQAAABBCCGEEELUPy6DXKmymbI/AAAAP2QpAAAAAAAAAaABAABUAAAAQQghhBBC1D8ssjwMFZ+xPwAAAD9kKQAAAAAAAAGhAQAAVAAAAFBw9ARHT9Q/atVk1h7jsD8AAAA/dCkAAAAAAAABogEAAFQAAABQcPQER0/UP6j4jKAoJ7A/AAAAP3QpAAAAAAAAAaMBAABUAAAAXdjHhX1c1D9OIPqjs1OvPwAAAD+EKQAAAAAAAAGkAQAAVAAAAF3Yx4V9XNQ/zTdq1WTWrj8AAAA/hCkAAAAAAAABpQEAAFQAAABd2MeFfVzUP0xP2gYWWa4/AAAAP5MpAAAAAAAAAaYBAABUAAAAXdjHhX1c1D/KZko4x9utPwAAAD+TKQAAAAAAAAGnAQAAVAAAAF3Yx4V9XNQ/SX66aXherT8AAAA/oykAAAAAAAABqAEAAFQAAABd2MeFfVzUP8iVKpsp4aw/AAAAP7IpAAAAAAAAAakBAABUAAAAXdjHhX1c1D9HrZrM2mOsPwAAAD9uKgAAAAAAAAGqAQAAVAAAAF3Yx4V9XNQ/xcQK/ovmqz8AAAA/fioAAAAAAAABqwEAAFQAAABd2MeFfVzUP8Pz6mDu66o/AAAAP40qAAAAAAAAAawBAABUAAAAXdjHhX1c1D9CC1uSn26qPwAAAD+uKgAAAAAAAAGtAQAAVAAAAF3Yx4V9XNQ/wSLLw1DxqT8AAAA/rioAAAAAAAABrgEAAFQAAABd2MeFfVzUP75Rqyaz9qg/AAAAP70qAAAAAAAAAa8BAABUAAAAXdjHhX1c1D+8gIuJFfynPwAAAD+9KgAAAAAAAAGwAQAAVAAAAF3Yx4V9XNQ/Opj7usZ+pz8AAAA/vSoAAAAAAAABsQEAAFQAAABd2MeFfVzUP7mva+x3Aac/AAAAP80qAAAAAAAAAbIBAABUAAAAUHD0BEdP1D84x9sdKYSmPwAAAD/dKgAAAAAAAAGzAQAAVAAAAFBw9ARHT9Q/t95LT9oGpj8AAAA/7CoAAAAAAAABtAEAAFQAAABBCCGEEELUPzb2u4CLiaU/AAAAPwwrAAAAAAAAAbUBAABUAAAANKBNA9o01D829ruAi4mlPwAAAD9KKwAAAAAAAAG2AQAAVAAAADSgTQPaNNQ/tA0ssjwMpT8AAAA/xysAAAAAAAABtwEAAFQAAAA0oE0D2jTUP7I8DBWfEaQ/AAAAP9crAAAAAAAAAbgBAABUAAAAJzh6gqMn1D8xVHxGUJSjPwAAAD/XKwAAAAAAAAG5AQAAVAAAACc4eoKjJ9Q/sGvsdwEXoz8AAAA/5isAAAAAAAABugEAAFQAAAAa0KYBbRrUPy6DXKmymaI/AAAAP/YrAAAAAAAAAbsBAABUAAAAGtCmAW0a1D+tmszaYxyiPwAAAD/2KwAAAAAAAAG8AQAAVAAAABrQpgFtGtQ/LLI8DBWfoT8AAAA/9isAAAAAAAABvQEAAFQAAAAa0KYBbRrUP6vJrD3GIaE/AAAAPwYsAAAAAAAAAb4BAABUAAAAGtCmAW0a1D8p4Rxvd6SgPwAAAD8GLAAAAAAAAAG/AQAAVAAAAA1o04A2DdQ/qPiMoCgnoD8AAAA/FSwAAAAAAAABwAEAAFQAAAANaNOANg3UP0xP2gYWWZ4/AAAAPxUsAAAAAAAAAcEBAABUAAAAAAAAAAAA1D9JfrppeF6dPwAAAD8lLAAAAAAAAAHCAQAAVAAAAAAAAAAAANQ/R62azNpjnD8AAAA/JSwAAAAAAAABwwEAAFQAAAAAAAAAAADUP0ILW5Kfbpo/AAAAPzQsAAAAAAAAAcQBAABUAAAA85csf8ny0z8/Ojv1AXSZPwAAAD80LAAAAAAAAAHFAQAAVAAAAOYvWf6S5dM/Opj7usZ+lz8AAAA/RCwAAAAAAAABxgEAAFQAAADmL1n+kuXTPzjH2x0phJY/AAAAP0QsAAAAAAAAAccBAABUAAAA2ceFfVzY0z829ruAi4mVPwAAAD9ULAAAAAAAAAHIAQAAVAAAAMtfsvwly9M/MyWc4+2OlD8AAAA/VCwAAAAAAAAByQEAAFQAAADLX7L8JcvTPzFUfEZQlJM/AAAAP2MsAAAAAAAAAcoBAABUAAAAy1+y/CXL0z8ug1ypspmSPwAAAD9zLAAAAAAAAAHLAQAAVAAAAL333nvvvdM/LLI8DBWfkT8AAAA/gywAAAAAAAABzAEAAFQAAAC99957773TPynhHG93pJA/AAAAP4MsAAAAAAAAAc0BAABUAAAAvffee++90z9OIPqjs1OPPwAAAD+iLAAAAAAAAAHOAQAAVAAAALCPC/u4sNM/TiD6o7NTjz8AAAA/wSwAAAAAAAABzwEAAFQAAADUgDYNaNPiP8iVKpsp4dw/AAAAPxNyAAAAAAAAAdABAABUAAAAX0XiVSRezT/HfhdwMbHiPwAAAD+upQAAAAAAAAHRAQAAVAAAAHkViVeReM0/PoAug1yp4j8AAAA/5aYAAAAAAAAB0gEAAFQAAACV5S9Z/pLNPz6ALoNcqeI/AAAAPySnAAAAAAAAAdMBAABUAAAAr7XWWmutzT8+gC6DXKniPwAAAD8zpwAAAAAAAAHUAQAAVAAAAMmFfVzYx80/PoAug1yp4j8AAAA/U6cAAAAAAAAB1QEAAFQAAAD9JctfsvzNP7aBRZaHoeI/AAAAP2KnAAAAAAAAAdYBAABUAAAAGfZxYR8Xzj+2gUWWh6HiPwAAAD9ipwAAAAAAAAHXAQAAVAAAAE2Wv2T5S84/toFFloeh4j8AAAA/cqcAAAAAAAAB2AEAAFQAAABnZmZmZmbOP7aBRZaHoeI/AAAAP4KnAAAAAAAAAdkBAABUAAAAgTYNaNOAzj+2gUWWh6HiPwAAAD/fpwAAAAAAAAHaAQAAVAAAAJ0GtGlAm84/toFFloeh4j8AAAA//6cAAAAAAAAB2wEAAFQAAAC31lprrbXOP7aBRZaHoeI/AAAAP1qoAAAAAAAAAdwBAABUAAAA0aYBbRrQzj+2gUWWh6HiPwAAAD9pqAAAAAAAAAHdAQAAVAAAAAVHT3D0BM8/toFFloeh4j8AAAA/eagAAAAAAAAB3gEAAFQAAAA755xzzjnPP7aBRZaHoeI/AAAAP3moAAAAAAAAAd8BAABUAAAAb4fqdqhuzz+2gUWWh6HiPwAAAD+JqAAAAAAAAAHgAQAAVAAAAKUnOHqCo88/toFFloeh4j8AAAA/iagAAAAAAAAB4QEAAFQAAADZx4V9XNjPP7aBRZaHoeI/AAAAP5ioAAAAAAAAAeIBAABUAAAABrRpQJsG0D+2gUWWh6HiPwAAAD+YqAAAAAAAAAHjAQAAVAAAACGEEEIIIdA/PoAug1yp4j8AAAA/qKgAAAAAAAAB5AEAAFQAAAA8VLdDdTvQPz6ALoNcqeI/AAAAP6ioAAAAAAAAAeUBAABUAAAASbyKxKtI0D8+gC6DXKniPwAAAD+3qAAAAAAAAAHmAQAAVAAAAFYkXkXiVdA/PoAug1yp4j8AAAA/t6gAAAAAAAAB5wEAAFQAAABw9ARHT3DQPz6ALoNcqeI/AAAAP8eoAAAAAAAAAegBAABUAAAAfVzYx4V90D8+gC6DXKniPwAAAD/HqAAAAAAAAAHpAQAAVAAAAJcsf8nyl9A/PoAug1yp4j8AAAA/16gAAAAAAAAB6gEAAFQAAACllFJKKaXQPz6ALoNcqeI/AAAAP+aoAAAAAAAAAesBAABUAAAAwGT5S5a/0D8+gC6DXKniPwAAAD/mqAAAAAAAAAHsAQAAVAAAAM3MzMzMzNA/PoAug1yp4j8AAAA/5qgAAAAAAAAB7QEAAFQAAADaNKBNA9rQPz6ALoNcqeI/AAAAP/aoAAAAAAAAAe4BAABUAAAA55xzzjnn0D8+gC6DXKniPwAAAD/2qAAAAAAAAAHvAQAAVAAAAPQER09w9NA/PoAug1yp4j8AAAA/BqkAAAAAAAAB8AEAAFQAAAABbRrQpgHRPz6ALoNcqeI/AAAAPwapAAAAAAAAAfEBAABUAAAADtXtUN0O0T8+gC6DXKniPwAAAD8VqQAAAAAAAAHyAQAAVAAAACqllFJKKdE/PoAug1yp4j8AAAA/FakAAAAAAAAB8wEAAFQAAAA3DWjTgDbRPz6ALoNcqeI/AAAAPyWpAAAAAAAAAfQBAABUAAAARHU7VLdD0T8+gC6DXKniPwAAAD+SqQAAAAAAAAH1AQAAVAAAAFHdDtXtUNE/PoAug1yp4j8AAAA/kqkAAAAAAAAB9gEAAFQAAABeReJVJF7RPz6ALoNcqeI/AAAAP5qqAAAAAAAAAfcBAABUAAAAa6211lpr0T8+gC6DXKniPwAAAD+pqgAAAAAAAAH4AQAAVAAAAIV9XNjHhdE/PoAug1yp4j8AAAA/qaoAAAAAAAAB+QEAAFQAAACT5S9Z/pLRPz6ALoNcqeI/AAAAP7mqAAAAAAAAAfoBAABUAAAAoU0D2jSg0T8+gC6DXKniPwAAAD+5qgAAAAAAAAH7AQAAVAAAAK611lprrdE/PoAug1yp4j8AAAA/yaoAAAAAAAAB/AEAAFQAAAC7HarbobrRPz6ALoNcqeI/AAAAP8mqAAAAAAAAAf0BAABUAAAAyIV9XNjH0T8+gC6DXKniPwAAAD9GqwAAAAAAAAH+AQAAVAAAANXtUN0O1dE/PoAug1yp4j8AAAA/VasAAAAAAAAB/wEAAFQAAADiVSReReLRPz6ALoNcqeI/AAAAP2WrAAAAAAAAAQACAABUAAAA/CXLX7L80T8+gC6DXKniPwAAAD/DqwAAAAAAAAEBAgAAVAAAAAqOnuDoCdI/PoAug1yp4j8AAAA/0qsAAAAAAAABAgIAAFQAAAAlXkXiVSTSPz6ALoNcqeI/AAAAP9KrAAAAAAAAAQMCAABUAAAAMsYYY4wx0j8+gC6DXKniPwAAAD/iqwAAAAAAAAEEAgAAVAAAAD8u7OPCPtI/PoAug1yp4j8AAAA/4qsAAAAAAAABBQIAAFQAAABMlr9k+UvSPz6ALoNcqeI/AAAAP/KrAAAAAAAAAQYCAABUAAAAWf6S5S9Z0j8+gC6DXKniPwAAAD/yqwAAAAAAAAEHAgAAVAAAAGZmZmZmZtI/PoAug1yp4j8AAAA/EawAAAAAAAABCAIAAFQAAABzzjnnnHPSPz6ALoNcqeI/AAAAP0+sAAAAAAAAAQkCAABUAAAAgTYNaNOA0j8+gC6DXKniPwAAAD9PrAAAAAAAAAEKAgAAVAAAAI6e4OgJjtI/PoAug1yp4j8AAAA/X6wAAAAAAAABCwIAAFQAAACobofqdqjSPz6ALoNcqeI/AAAAP1+sAAAAAAAAAQwCAABUAAAAwz4u7OPC0j8+gC6DXKniPwAAAD9vrAAAAAAAAAENAgAAVAAAAN0O1e1Q3dI/PoAug1yp4j8AAAA/b6wAAAAAAAABDgIAAFQAAAD43nvvvffSPz6ALoNcqeI/AAAAP36sAAAAAAAAAQ8CAABUAAAAEq8i8SoS0z8+gC6DXKniPwAAAD9+rAAAAAAAAAEQAgAAVAAAACx/yfKXLNM/PoAug1yp4j8AAAA/jqwAAAAAAAABEQIAAFQAAAA655xzzjnTPz6ALoNcqeI/AAAAP46sAAAAAAAAARICAABUAAAAVLdDdTtU0z8+gC6DXKniPwAAAD+drAAAAAAAAAETAgAAVAAAAGIfF/ZxYdM/PoAug1yp4j8AAAA/nawAAAAAAAABFAIAAFQAAABvh+p2qG7TPz6ALoNcqeI/AAAAP62sAAAAAAAAARUCAABUAAAAfO+999570z8+gC6DXKniPwAAAD+trAAAAAAAAAEWAgAAVAAAAIlXkXgVidM/x34XcDGx4j8AAAA/vawAAAAAAAABFwIAAFQAAACjJzh6gqPTP8d+F3AxseI/AAAAP72sAAAAAAAAARgCAABUAAAAsI8L+7iw0z/HfhdwMbHiPwAAAD/MrAAAAAAAAAEZAgAAVAAAAMtfsvwly9M/x34XcDGx4j8AAAA/zKwAAAAAAAABGgIAAFQAAADmL1n+kuXTP8d+F3AxseI/AAAAP9ysAAAAAAAAARsCAABUAAAA85csf8ny0z/HfhdwMbHiPwAAAD/crAAAAAAAAAEcAgAAVAAAAA1o04A2DdQ/T30AXQa54j8AAAA/7KwAAAAAAAABHQIAAFQAAAAnOHqCoyfUP099AF0GueI/AAAAP+ysAAAAAAAAAR4CAABUAAAAUHD0BEdP1D9PfQBdBrniPwAAAD/7rAAAAAAAAAEfAgAAVAAAAF3Yx4V9XNQ/T30AXQa54j8AAAA/C60AAAAAAAABIAIAAFQAAACEEEIIIYTUP9d76UnbwOI/AAAAPwutAAAAAAAAASECAABUAAAAkXgViVeR1D/Xe+lJ28DiPwAAAD8LrQAAAAAAAAEiAgAAVAAAAKtIvIrEq9Q/X3rSNrDI4j8AAAA/Gq0AAAAAAAABIwIAAFQAAAC5sI8L+7jUP1960jawyOI/AAAAPyqtAAAAAAAAASQCAABUAAAAxxhjjDHG1D9fetI2sMjiPwAAAD86rQAAAAAAAAElAgAAVAAAANSANg1o09Q/X3rSNrDI4j8AAAA/Wa0AAAAAAAABJgIAAFQAAADh6AmOnuDUP1960jawyOI/AAAAP2mtAAAAAAAAAScCAABUAAAA+7iwjwv71D9fetI2sMjiPwAAAD94rQAAAAAAAAEoAgAAVAAAAAghhBBCCNU/X3rSNrDI4j8AAAA/eK0AAAAAAAABKQIAAFQAAAAi8SoSryLVP+d4uyOF0OI/AAAAP4itAAAAAAAAASoCAABUAAAAMFn+kuUv1T/neLsjhdDiPwAAAD+IrQAAAAAAAAErAgAAVAAAAEsppZRSStU/53i7I4XQ4j8AAAA/l60AAAAAAAABLAIAAFQAAABl+UuWv2TVP+d4uyOF0OI/AAAAP5etAAAAAAAAAS0CAABUAAAAcmEfF/Zx1T/neLsjhdDiPwAAAD+nrQAAAAAAAAEuAgAAVAAAAIwxxhhjjNU/b3ekEFrY4j8AAAA/p60AAAAAAAABLwIAAFQAAACZmZmZmZnVP293pBBa2OI/AAAAP7etAAAAAAAAATACAABUAAAApwFtGtCm1T9vd6QQWtjiPwAAAD+3rQAAAAAAAAExAgAAVAAAALRpQJsGtNU/93WN/S7g4j8AAAA/xq0AAAAAAAABMgIAAFQAAADB0RMcPcHVP/d1jf0u4OI/AAAAP8atAAAAAAAAATMCAABUAAAA3KG6Harb1T/3dY39LuDiPwAAAD/WrQAAAAAAAAE0AgAAVAAAAPZxYR8X9tU/f3R26gPo4j8AAAA/1q0AAAAAAAABNQIAAFQAAAARQgghhBDWP390duoD6OI/AAAAP+atAAAAAAAAATYCAABUAAAAOHqCoyc41j9/dHbqA+jiPwAAAD/mrQAAAAAAAAE3AgAAVAAAAGCy/CXLX9Y/f3R26gPo4j8AAAA/9a0AAAAAAAABOAIAAFQAAACI6naobofWP390duoD6OI/AAAAP/WtAAAAAAAAATkCAABUAAAAryLxKhKv1j8Hc1/X2O/iPwAAAD8FrgAAAAAAAAE6AgAAVAAAANZaa6211tY/B3Nf19jv4j8AAAA/Ba4AAAAAAAABOwIAAFQAAAAM+7iwjwvXPwdzX9fY7+I/AAAAPxSuAAAAAAAAATwCAABUAAAAMzMzMzMz1z8Hc1/X2O/iPwAAAD8UrgAAAAAAAAE9AgAAVAAAAFprrbXWWtc/B3Nf19jv4j8AAAA/JK4AAAAAAAABPgIAAFQAAACQC/u4sI/XPwdzX9fY7+I/AAAAPySuAAAAAAAAAT8CAABUAAAAnXPOOeec1z8Hc1/X2O/iPwAAAD80rgAAAAAAAAFAAgAAVAAAALdDdTtUt9c/B3Nf19jv4j8AAAA/NK4AAAAAAAABQQIAAFQAAADEq0i8isTXPwdzX9fY7+I/AAAAP0OuAAAAAAAAAUICAABUAAAA0RMcPcHR1z8Hc1/X2O/iPwAAAD9TrgAAAAAAAAFDAgAAVAAAANETHD3B0dc/j3FIxK334j8AAAA/U64AAAAAAAABRAIAAFQAAADfe++9997XP49xSMSt9+I/AAAAP1OuAAAAAAAAAUUCAABUAAAA7ePCPi7s1z+PcUjErffiPwAAAD96rgAAAAAAAAFGAgAAVAAAAPpLlr9k+dc/j3FIxK334j8AAAA/ia4AAAAAAAABRwIAAFQAAAAHtGlAmwbYP49xSMSt9+I/AAAAP5muAAAAAAAAAUgCAABUAAAAFBw9wdET2D+PcUjErffiPwAAAD+ZrgAAAAAAAAFJAgAAVAAAACGEEEIIIdg/j3FIxK334j8AAAA/qa4AAAAAAAABSgIAAFQAAAAu7OPCPi7YP49xSMSt9+I/AAAAP8iuAAAAAAAAAUsCAABUAAAAO1S3Q3U72D+PcUjErffiPwAAAD/nrgAAAAAAAAFMAgAAVAAAAEi8isSrSNg/j3FIxK334j8AAAA/564AAAAAAAABTQIAAFQAAABjjDHGGGPYP49xSMSt9+I/AAAAP+euAAAAAAAAAU4CAABUAAAAflzYx4V92D+PcUjErffiPwAAAD/3rgAAAAAAAAFPAgAAVAAAAKWUUkoppdg/j3FIxK334j8AAAA/Bq8AAAAAAAABUAIAAFQAAADNzMzMzMzYP49xSMSt9+I/AAAAPwavAAAAAAAAAVECAABUAAAAAm0a0KYB2T+PcUjErffiPwAAAD8WrwAAAAAAAAFSAgAAVAAAADcNaNOANtk/j3FIxK334j8AAAA/Fq8AAAAAAAABUwIAAFQAAABrrbXWWmvZP49xSMSt9+I/AAAAPyavAAAAAAAAAVQCAABUAAAAux2q26G62T+PcUjErffiPwAAAD8mrwAAAAAAAAFVAgAAVAAAAO+9995779k/j3FIxK334j8AAAA/Na8AAAAAAAABVgIAAFQAAAAlXkXiVSTaP49xSMSt9+I/AAAAPzWvAAAAAAAAAVcCAABUAAAAWf6S5S9Z2j+PcUjErffiPwAAAD9FrwAAAAAAAAFYAgAAVAAAAHPOOeecc9o/j3FIxK334j8AAAA/Ra8AAAAAAAABWQIAAFQAAACcBrRpQJvaP49xSMSt9+I/AAAAP1WvAAAAAAAAAVoCAABUAAAAqW6H6nao2j+PcUjErffiPwAAAD9VrwAAAAAAAAFbAgAAVAAAAMM+Luzjwto/j3FIxK334j8AAAA/ZK8AAAAAAAABXAIAAFQAAADQpgFtGtDaP49xSMSt9+I/AAAAP2SvAAAAAAAAAV0CAABUAAAA3Q7V7VDd2j+PcUjErffiPwAAAD90rwAAAAAAAAFeAgAAVAAAAOp2qG6H6to/j3FIxK334j8AAAA/dK8AAAAAAAABXwIAAFQAAAD33nvvvffaP49xSMSt9+I/AAAAP5OvAAAAAAAAAWACAABUAAAABUdPcPQE2z8Hc1/X2O/iPwAAAD+jrwAAAAAAAAFhAgAAVAAAABOvIvEqEts/B3Nf19jv4j8AAAA/sq8AAAAAAAABYgIAAFQAAAAtf8nylyzbPwdzX9fY7+I/AAAAP7KvAAAAAAAAAWMCAABUAAAAR09w9ARH2z9/dHbqA+jiPwAAAD/CrwAAAAAAAAFkAgAAVAAAAFS3Q3U7VNs/f3R26gPo4j8AAAA/wq8AAAAAAAABZQIAAFQAAAB877333nvbP293pBBa2OI/AAAAP9KvAAAAAAAAAWYCAABUAAAAsY8L+7iw2z9vd6QQWtjiPwAAAD/SrwAAAAAAAAFnAgAAVAAAANjHhX1c2Ns/53i7I4XQ4j8AAAA/4a8AAAAAAAABaAIAAFQAAAAAAAAAAADcP1960jawyOI/AAAAP+GvAAAAAAAAAWkCAABUAAAANaBNA9o03D9fetI2sMjiPwAAAD/xrwAAAAAAAAFqAgAAVAAAAE9w9ARHT9w/13vpSdvA4j8AAAA/8a8AAAAAAAABawIAAFQAAAB3qG6H6nbcP9d76UnbwOI/AAAAPwCwAAAAAAAAAWwCAABUAAAArEi8isSr3D/Xe+lJ28DiPwAAAD8AsAAAAAAAAAFtAgAAVAAAANSANg1o09w/T30AXQa54j8AAAA/ELAAAAAAAAABbgIAAFQAAADuUN0O1e3cP8d+F3AxseI/AAAAPxCwAAAAAAAAAW8CAABUAAAACCGEEEII3T/HfhdwMbHiPwAAAD8gsAAAAAAAAAFwAgAAVAAAABWJV5F4Fd0/x34XcDGx4j8AAAA/ILAAAAAAAAABcQIAAFQAAAAwWf6S5S/dPz6ALoNcqeI/AAAAPy+wAAAAAAAAAXICAABUAAAAPsHRExw93T8+gC6DXKniPwAAAD8vsAAAAAAAAAFzAgAAVAAAAEsppZRSSt0/PoAug1yp4j8AAAA/P7AAAAAAAAABdAIAAFQAAABLKaWUUkrdP7aBRZaHoeI/AAAAP0+wAAAAAAAAAXUCAABUAAAAWJF4FYlX3T+2gUWWh6HiPwAAAD+IsAAAAAAAAAF2AgAAVAAAAGX5S5a/ZN0/toFFloeh4j8AAAA/17AAAAAAAAABdwIAAFQAAAByYR8X9nHdP7aBRZaHoeI/AAAAP/awAAAAAAAAAXgCAABUAAAAf8nylyx/3T+2gUWWh6HiPwAAAD8FsQAAAAAAAAF5AgAAVAAAAJmZmZmZmd0/toFFloeh4j8AAAA/FbEAAAAAAAABegIAAFQAAADC0RMcPcHdP7aBRZaHoeI/AAAAPxWxAAAAAAAAAXsCAABUAAAA3KG6Harb3T+2gUWWh6HiPwAAAD8lsQAAAAAAAAF8AgAAVAAAAPZxYR8X9t0/toFFloeh4j8AAAA/JbEAAAAAAAABfQIAAFQAAAAeqtuhuh3eP7aBRZaHoeI/AAAAPzSxAAAAAAAAAX4CAABUAAAALBKvIvEq3j8+gC6DXKniPwAAAD80sQAAAAAAAAF/AgAAVAAAAEbiVSReRd4/PoAug1yp4j8AAAA/RLEAAAAAAAABgAIAAFQAAABSSimllFLePz6ALoNcqeI/AAAAP0SxAAAAAAAAAYECAABUAAAAYLL8Jctf3j8+gC6DXKniPwAAAD9UsQAAAAAAAAGCAgAAVAAAAHqCoyc4et4/PoAug1yp4j8AAAA/VLEAAAAAAAABgwIAAFQAAACWUkoppZTePz6ALoNcqeI/AAAAP2OxAAAAAAAAAYQCAABUAAAAorodqtuh3j8+gC6DXKniPwAAAD9jsQAAAAAAAAGFAgAAVAAAALAi8SoSr94/PoAug1yp4j8AAAA/c7EAAAAAAAABhgIAAFQAAAC8isSrSLzeP7aBRZaHoeI/AAAAP3OxAAAAAAAAAYcCAABUAAAA1lprrbXW3j+2gUWWh6HiPwAAAD+CsQAAAAAAAAGIAgAAVAAAAOTCPi7s494/toFFloeh4j8AAAA/grEAAAAAAAABiQIAAFQAAADkwj4u7OPePy6DXKmymeI/AAAAP5KxAAAAAAAAAYoCAABUAAAA8CoSryLx3j8ug1ypspniPwAAAD+tsgAAAAAAAAGLAgAAVAAAAP6S5S9Z/t4/LoNcqbKZ4j8AAAA/vbIAAAAAAAABjAIAAFQAAAAM+7iwjwvfPy6DXKmymeI/AAAAP9yyAAAAAAAAAY0CAABUAAAADPu4sI8L3z+mhHO83ZHiPwAAAD8aswAAAAAAAAGOAgAAVAAAABpjjDHGGN8/HoaKzwiK4j8AAAA/GrMAAAAAAAABjwIAAFQAAAAaY4wxxhjfP5aHoeIzguI/AAAAPyqzAAAAAAAAAZACAABUAAAAGmOMMcYY3z8Oibj1XnriPwAAAD86swAAAAAAAAGRAgAAVAAAABpjjDHGGN8//ovmG7Vq4j8AAAA/OrMAAAAAAAABkgIAAFQAAAAaY4wxxhjfP3aN/S7gYuI/AAAAP0mzAAAAAAAAAZMCAABUAAAAGmOMMcYY3z9mkCtVNlPiPwAAAD9JswAAAAAAAAGUAgAAVAAAACbLX7L8Jd8/VZNZe4xD4j8AAAA/WbMAAAAAAAABlQIAAFQAAAAmy1+y/CXfP82UcI63O+I/AAAAP1mzAAAAAAAAAZYCAABUAAAAJstfsvwl3z9Floeh4jPiPwAAAD9oswAAAAAAAAGXAgAAVAAAACbLX7L8Jd8/vZeetA0s4j8AAAA/aLMAAAAAAAABmAIAAFQAAAAmy1+y/CXfP62azNpjHOI/AAAAP3izAAAAAAAAAZkCAABUAAAANDMzMzMz3z8lnOPtjhTiPwAAAD94swAAAAAAAAGaAgAAVAAAADQzMzMzM98/nZ36ALoM4j8AAAA/iLMAAAAAAAABmwIAAFQAAAA0MzMzMzPfPxWfERTlBOI/AAAAP5ezAAAAAAAAAZwCAABUAAAAQJsGtGlA3z8VnxEU5QTiPwAAAD+XswAAAAAAAAGdAgAAVAAAAECbBrRpQN8/jaAoJxD94T8AAAA/p7MAAAAAAAABngIAAFQAAABAmwa0aUDfPwWiPzo79eE/AAAAP6ezAAAAAAAAAZ8CAABUAAAATgPaNKBN3z99o1ZNZu3hPwAAAD+3swAAAAAAAAGgAgAAVAAAAE4D2jSgTd8/9aRtYJHl4T8AAAA/xrMAAAAAAAABoQIAAFQAAABaa6211lrfP2ymhHO83eE/AAAAP9azAAAAAAAAAaICAABUAAAAWmuttdZa3z/kp5uG59XhPwAAAD/lswAAAAAAAAGjAgAAVAAAAGjTgDYNaN8/5KebhufV4T8AAAA/5bMAAAAAAAABpAIAAFQAAABo04A2DWjfP1ypspkSzuE/AAAAP/WzAAAAAAAAAaUCAABUAAAAaNOANg1o3z/UqsmsPcbhPwAAAD8FtAAAAAAAAAGmAgAAVAAAAHY7VLdDdd8/TKzgv2i+4T8AAAA/FLQAAAAAAAABpwIAAFQAAAB2O1S3Q3XfP8St99KTtuE/AAAAPxS0AAAAAAAAAagCAABUAAAAdjtUt0N13z88rw7mvq7hPwAAAD8UtAAAAAAAAAGpAgAAVAAAAISjJzh6gt8/tLAl+emm4T8AAAA/JLQAAAAAAAABqgIAAFQAAACEoyc4eoLfPyyyPAwVn+E/AAAAP8e0AAAAAAAAAasCAABUAAAAhKMnOHqC3z+ks1MfQJfhPwAAAD/WtAAAAAAAAAGsAgAAVAAAAHY7VLdDdd8/HLVqMmuP4T8AAAA/5rQAAAAAAAABrQIAAFQAAAB2O1S3Q3XfP5S2gUWWh+E/AAAAP+a0AAAAAAAAAa4CAABUAAAAaNOANg1o3z+UtoFFlofhPwAAAD/2tAAAAAAAAAGvAgAAVAAAAFprrbXWWt8/DLiYWMF/4T8AAAA/D7YAAAAAAAABsAIAAFQAAABOA9o0oE3fP4O5r2vsd+E/AAAAPx+2AAAAAAAAAbECAABUAAAAQJsGtGlA3z9zvN2RQmjhPwAAAD8ftgAAAAAAAAGyAgAAVAAAADQzMzMzM98/6730pG1g4T8AAAA/LrYAAAAAAAABswIAAFQAAACV5S9Z/pLNPwdzX9fY7+I/AAAAP3e6AAAAAAAAAbQCAABUAAAAleUvWf6SzT9/dHbqA+jiPwAAAD+HugAAAAAAAAG1AgAAVAAAAJXlL1n+ks0/93WN/S7g4j8AAAA/lroAAAAAAAABtgIAAFQAAACV5S9Z/pLNP293pBBa2OI/AAAAP5a6AAAAAAAAAbcCAABUAAAAleUvWf6SzT/neLsjhdDiPwAAAD+mugAAAAAAAAG4AgAAVAAAAJXlL1n+ks0/X3rSNrDI4j8AAAA/troAAAAAAAABuQIAAFQAAACV5S9Z/pLNP9d76UnbwOI/AAAAP7a6AAAAAAAAAboCAABUAAAAleUvWf6SzT9PfQBdBrniPwAAAD+6ugAAAAAAAAG7AgAAVAAAAJXlL1n+ks0/x34XcDGx4j8AAAA/uroAAAAAAAABvAIAAFQAAACV5S9Z/pLNPz6ALoNcqeI/AAAAP8q6AAAAAAAAAb0CAABUAAAAleUvWf6SzT8ug1ypspniPwAAAD/KugAAAAAAAAG+AgAAVAAAAJXlL1n+ks0/poRzvN2R4j8AAAA/2roAAAAAAAABvwIAAFQAAACV5S9Z/pLNP5aHoeIzguI/AAAAP+m6AAAAAAAAAcACAABUAAAAleUvWf6SzT8Oibj1XnriPwAAAD/5ugAAAAAAAAHBAgAAVAAAAJXlL1n+ks0/horPCIpy4j8AAAA/CLsAAAAAAAABwgIAAFQAAAB5FYlXkXjNP/6L5hu1auI/AAAAPwi7AAAAAAAAAcMCAABUAAAAeRWJV5F4zT92jf0u4GLiPwAAAD8YuwAAAAAAAAHEAgAAVAAAAHkViVeReM0/7o4UQgtb4j8AAAA/GLsAAAAAAAABxQIAAFQAAAB5FYlXkXjNP2aQK1U2U+I/AAAAPyi7AAAAAAAAAcYCAABUAAAAeRWJV5F4zT/ekUJoYUviPwAAAD83uwAAAAAAAAHHAgAAVAAAAHkViVeReM0/VZNZe4xD4j8AAAA/N7sAAAAAAAAByAIAAFQAAAB5FYlXkXjNP82UcI63O+I/AAAAP0e7AAAAAAAAAckCAABUAAAAeRWJV5F4zT+9l560DSziPwAAAD9HuwAAAAAAAAHKAgAAVAAAAHkViVeReM0/NZm1xzgk4j8AAAA/V7sAAAAAAAABywIAAFQAAAB5FYlXkXjNP62azNpjHOI/AAAAP2a7AAAAAAAAAcwCAABUAAAAeRWJV5F4zT8lnOPtjhTiPwAAAD92uwAAAAAAAAHNAgAAVAAAAHkViVeReM0/nZ36ALoM4j8AAAA/hbsAAAAAAAABzgIAAFQAAAB5FYlXkXjNPxWfERTlBOI/AAAAP5W7AAAAAAAAAc8CAABUAAAAeRWJV5F4zT+NoCgnEP3hPwAAAD+VuwAAAAAAAAHQAgAAVAAAAHkViVeReM0/BaI/Ojv14T8AAAA/pbsAAAAAAAAB0QIAAFQAAAB5FYlXkXjNP32jVk1m7eE/AAAAP8S7AAAAAAAAAdICAABUAAAAeRWJV5F4zT/1pG1gkeXhPwAAAD/zuwAAAAAAAAHTAgAAVAAAAJXlL1n+ks0/9aRtYJHl4T8AAAA/87sAAAAAAAAB1AIAAFQAAACV5S9Z/pLNP2ymhHO83eE/AAAAPyK8AAAAAAAAAdUCAABUAAAAr7XWWmutzT9spoRzvN3hPwAAAD8ivAAAAAAAAAHWAgAAVAAAAMmFfVzYx80/5KebhufV4T8AAAA/QbwAAAAAAAAB1wIAAFQAAADJhX1c2MfNP1ypspkSzuE/AAAAP1G8AAAAAAAAAdgCAABUAAAA41UkXkXizT9cqbKZEs7hPwAAAD9RvAAAAAAAAAHZAgAAVAAAAONVJF5F4s0/1KrJrD3G4T8AAAA/YLwAAAAAAAAB2gIAAFQAAAD9JctfsvzNP0ys4L9ovuE/AAAAP3C8AAAAAAAAAdsCAABUAAAA/SXLX7L8zT/ErffSk7bhPwAAAD+PvAAAAAAAAAHcAgAAVAAAABn2cWEfF84/xK330pO24T8AAAA/n7wAAAAAAAAB3QIAAFQAAAAZ9nFhHxfOPzyvDua+ruE/AAAAP5+8AAAAAAAAAd4CAABUAAAAGfZxYR8Xzj+0sCX56abhPwAAAD/SvAAAAAAAAAHfAgAAVAAAADPGGGOMMc4/LLI8DBWf4T8AAAA/8bwAAAAAAAAB4AIAAFQAAAAzxhhjjDHOP6SzUx9Al+E/AAAAP/G8AAAAAAAAAeECAABUAAAAM8YYY4wxzj8ctWoya4/hPwAAAD8AvQAAAAAAAAHiAgAAVAAAAE2Wv2T5S84/HLVqMmuP4T8AAAA/EL0AAAAAAAAB4wIAAFQAAABNlr9k+UvOP5S2gUWWh+E/AAAAPxC9AAAAAAAAAeQCAABUAAAATZa/ZPlLzj8MuJhYwX/hPwAAAD8QvQAAAAAAAAHlAgAAVAAAAGdmZmZmZs4/g7mva+x34T8AAAA/IL0AAAAAAAAB5gIAAFQAAABnZmZmZmbOP/u6xn4XcOE/AAAAPyC9AAAAAAAAAecCAABUAAAAZ2ZmZmZmzj9zvN2RQmjhPwAAAD/bvQAAAAAAAAHoAgAAVAAAAIE2DWjTgM4/c7zdkUJo4T8AAAA/270AAAAAAAAB6QIAAFQAAACdBrRpQJvOP3O83ZFCaOE/AAAAPwq+AAAAAAAAAeoCAABUAAAAnQa0aUCbzj/rvfSkbWDhPwAAAD8KvgAAAAAAAAHrAgAAVAAAALfWWmuttc4/6730pG1g4T8AAAA/Sb4AAAAAAAAB7AIAAFQAAADRpgFtGtDOP+u99KRtYOE/AAAAP1i+AAAAAAAAAe0CAABUAAAA0aYBbRrQzj9jvwu4mFjhPwAAAD9YvgAAAAAAAAHuAgAAVAAAAOt2qG6H6s4/Y78LuJhY4T8AAAA/aL4AAAAAAAAB7wIAAFQAAAAFR09w9ATPP2O/C7iYWOE/AAAAP2i+AAAAAAAAAfACAABUAAAAIRf2cWEfzz9jvwu4mFjhPwAAAD93vgAAAAAAAAHxAgAAVAAAAFW3Q3U7VM8/Y78LuJhY4T8AAAA/d74AAAAAAAAB8gIAAFQAAABvh+p2qG7PP9vAIsvDUOE/AAAAP4e+AAAAAAAAAfMCAABUAAAAiVeReBWJzz/bwCLLw1DhPwAAAD+HvgAAAAAAAAH0AgAAVAAAAL/33nvvvc8/28Aiy8NQ4T8AAAA/l74AAAAAAAAB9QIAAFQAAADZx4V9XNjPP9vAIsvDUOE/AAAAP5e+AAAAAAAAAfYCAABUAAAABrRpQJsG0D/bwCLLw1DhPwAAAD/LvgAAAAAAAAH3AgAAVAAAACGEEEIIIdA/28Aiy8NQ4T8AAAA/y74AAAAAAAAB+AIAAFQAAAA8VLdDdTvQP9vAIsvDUOE/AAAAP9u+AAAAAAAAAfkCAABUAAAAY4wxxhhj0D/bwCLLw1DhPwAAAD/bvgAAAAAAAAH6AgAAVAAAAH1c2MeFfdA/28Aiy8NQ4T8AAAA/674AAAAAAAAB+wIAAFQAAACKxKtIvIrQP9vAIsvDUOE/AAAAP+u+AAAAAAAAAfwCAABUAAAApZRSSiml0D/bwCLLw1DhPwAAAD/6vgAAAAAAAAH9AgAAVAAAAMBk+UuWv9A/28Aiy8NQ4T8AAAA/+r4AAAAAAAAB/gIAAFQAAADNzMzMzMzQP9vAIsvDUOE/AAAAPwq/AAAAAAAAAf8CAABUAAAA2jSgTQPa0D/bwCLLw1DhPwAAAD8ZvwAAAAAAAAEAAwAAVAAAAOecc84559A/28Aiy8NQ4T8AAAA/Gb8AAAAAAAABAQMAAFQAAAD0BEdPcPTQP9vAIsvDUOE/AAAAPym/AAAAAAAAAQIDAABUAAAAGz3B0RMc0T9jvwu4mFjhPwAAAD8pvwAAAAAAAAEDAwAAVAAAACqllFJKKdE/Y78LuJhY4T8AAAA/Ob8AAAAAAAABBAMAAFQAAABR3Q7V7VDRP2O/C7iYWOE/AAAAPzm/AAAAAAAAAQUDAABUAAAAa6211lpr0T9jvwu4mFjhPwAAAD9IvwAAAAAAAAEGAwAAVAAAAJPlL1n+ktE/6730pG1g4T8AAAA/SL8AAAAAAAABBwMAAFQAAAC7HarbobrRP+u99KRtYOE/AAAAP1i/AAAAAAAAAQgDAABUAAAA4lUkXkXi0T9zvN2RQmjhPwAAAD9ovwAAAAAAAAEJAwAAVAAAAAqOnuDoCdI/c7zdkUJo4T8AAAA/aL8AAAAAAAABCgMAAFQAAAAyxhhjjDHSP3O83ZFCaOE/AAAAP3e/AAAAAAAAAQsDAABUAAAAWf6S5S9Z0j9zvN2RQmjhPwAAAD93vwAAAAAAAAEMAwAAVAAAAIE2DWjTgNI/c7zdkUJo4T8AAAA/h78AAAAAAAABDQMAAFQAAACobofqdqjSP3O83ZFCaOE/AAAAP4e/AAAAAAAAAQ4DAABUAAAA3Q7V7VDd0j9zvN2RQmjhPwAAAD+HvwAAAAAAAAEPAwAAVAAAAOp2qG6H6tI/c7zdkUJo4T8AAAA/lr8AAAAAAAABEAMAAFQAAAASryLxKhLTP/u6xn4XcOE/AAAAP6a/AAAAAAAAAREDAABUAAAAHxf2cWEf0z/7usZ+F3DhPwAAAD+mvwAAAAAAAAESAwAAVAAAACx/yfKXLNM/+7rGfhdw4T8AAAA/tr8AAAAAAAABEwMAAFQAAAA655xzzjnTP/u6xn4XcOE/AAAAP7a/AAAAAAAAARQDAABUAAAAR09w9ARH0z+Dua9r7HfhPwAAAD/FvwAAAAAAAAEVAwAAVAAAAFS3Q3U7VNM/g7mva+x34T8AAAA/1b8AAAAAAAABFgMAAFQAAABvh+p2qG7TP4O5r2vsd+E/AAAAP9W/AAAAAAAAARcDAABUAAAAiVeReBWJ0z8MuJhYwX/hPwAAAD/VvwAAAAAAAAEYAwAAVAAAAKMnOHqCo9M/lLaBRZaH4T8AAAA/5b8AAAAAAAABGQMAAFQAAADLX7L8JcvTP5S2gUWWh+E/AAAAP/S/AAAAAAAAARoDAABUAAAADWjTgDYN1D+UtoFFlofhPwAAAD/0vwAAAAAAAAEbAwAAVAAAADSgTQPaNNQ/lLaBRZaH4T8AAAA/9L8AAAAAAAABHAMAAFQAAAB3qG6H6nbUP5S2gUWWh+E/AAAAPwTAAAAAAAAAAR0DAABUAAAAubCPC/u41D+UtoFFlofhPwAAAD8TwAAAAAAAAAEeAwAAVAAAAO5Q3Q7V7dQ/lLaBRZaH4T8AAAA/E8AAAAAAAAABHwMAAFQAAAAi8SoSryLVP5S2gUWWh+E/AAAAPyPAAAAAAAAAASADAABUAAAAcmEfF/Zx1T+UtoFFlofhPwAAAD8jwAAAAAAAAAEhAwAAVAAAAJmZmZmZmdU/lLaBRZaH4T8AAAA/M8AAAAAAAAABIgMAAFQAAADB0RMcPcHVP5S2gUWWh+E/AAAAPzPAAAAAAAAAASMDAABUAAAA6QmOnuDo1T+UtoFFlofhPwAAAD9CwAAAAAAAAAEkAwAAVAAAAAPaNKBNA9Y/lLaBRZaH4T8AAAA/QsAAAAAAAAABJQMAAFQAAAArEq8i8SrWP5S2gUWWh+E/AAAAP1LAAAAAAAAAASYDAABUAAAAOHqCoyc41j+UtoFFlofhPwAAAD9SwAAAAAAAAAEnAwAAVAAAAFJKKaWUUtY/lLaBRZaH4T8AAAA/YsAAAAAAAAABKAMAAFQAAABgsvwly1/WP5S2gUWWh+E/AAAAP2LAAAAAAAAAASkDAABUAAAAbRrQpgFt1j+UtoFFlofhPwAAAD9xwAAAAAAAAAEqAwAAVAAAAHqCoyc4etY/lLaBRZaH4T8AAAA/oMAAAAAAAAABKwMAAFQAAACI6naobofWP5S2gUWWh+E/AAAAP7DAAAAAAAAAASwDAABUAAAAlVJKKaWU1j+UtoFFlofhPwAAAD+/wAAAAAAAAAEtAwAAVAAAAKK6HarbodY/lLaBRZaH4T8AAAA/v8AAAAAAAAABLgMAAFQAAACvIvEqEq/WP5S2gUWWh+E/AAAAP93AAAAAAAAAAS8DAABUAAAAvIrEq0i81j8MuJhYwX/hPwAAAD/twAAAAAAAAAEwAwAAVAAAAOPCPi7s49Y/DLiYWMF/4T8AAAA/7cAAAAAAAAABMQMAAFQAAAD/kuUvWf7WPwy4mFjBf+E/AAAAP+3AAAAAAAAAATIDAABUAAAAJstfsvwl1z8MuJhYwX/hPwAAAD/8wAAAAAAAAAEzAwAAVAAAAE0D2jSgTdc/DLiYWMF/4T8AAAA//MAAAAAAAAABNAMAAFQAAABp04A2DWjXPwy4mFjBf+E/AAAAPwzBAAAAAAAAATUDAABUAAAAkAv7uLCP1z8MuJhYwX/hPwAAAD8bwQAAAAAAAAE2AwAAVAAAALdDdTtUt9c/DLiYWMF/4T8AAAA/G8EAAAAAAAABNwMAAFQAAADfe++9997XPwy4mFjBf+E/AAAAPxvBAAAAAAAAATgDAABUAAAAB7RpQJsG2D8MuJhYwX/hPwAAAD8rwQAAAAAAAAE5AwAAVAAAAC7s48I+Ltg/g7mva+x34T8AAAA/K8EAAAAAAAABOgMAAFQAAABIvIrEq0jYP4O5r2vsd+E/AAAAPzvBAAAAAAAAATsDAABUAAAAY4wxxhhj2D+Dua9r7HfhPwAAAD87wQAAAAAAAAE8AwAAVAAAAHH0BEdPcNg/+7rGfhdw4T8AAAA/SsEAAAAAAAABPQMAAFQAAACLxKtIvIrYP3O83ZFCaOE/AAAAP0rBAAAAAAAAAT4DAABUAAAAmCx/yfKX2D9zvN2RQmjhPwAAAD9awQAAAAAAAAE/AwAAVAAAAKWUUkoppdg/c7zdkUJo4T8AAAA/WsEAAAAAAAABQAMAAFQAAACy/CXLX7LYP3O83ZFCaOE/AAAAP2rBAAAAAAAAAUEDAABUAAAAwGT5S5a/2D9zvN2RQmjhPwAAAD95wQAAAAAAAAFCAwAAVAAAAM3MzMzMzNg/c7zdkUJo4T8AAAA/icEAAAAAAAABQwMAAFQAAADaNKBNA9rYP3O83ZFCaOE/AAAAP5jBAAAAAAAAAUQDAABUAAAA55xzzjnn2D9zvN2RQmjhPwAAAD+4wQAAAAAAAAFFAwAAVAAAAPQER09w9Ng/c7zdkUJo4T8AAAA/x8EAAAAAAAABRgMAAFQAAAAP1e1Q3Q7ZP3O83ZFCaOE/AAAAP9fBAAAAAAAAAUcDAABUAAAAKaWUUkop2T9zvN2RQmjhPwAAAD/XwQAAAAAAAAFIAwAAVAAAADcNaNOANtk/+7rGfhdw4T8AAAA/58EAAAAAAAABSQMAAFQAAABeReJVJF7ZP/u6xn4XcOE/AAAAP+fBAAAAAAAAAUoDAABUAAAAhn1c2MeF2T+Dua9r7HfhPwAAAD/2wQAAAAAAAAFLAwAAVAAAAK611lprrdk/g7mva+x34T8AAAA/9sEAAAAAAAABTAMAAFQAAADiVSReReLZPwy4mFjBf+E/AAAAPwbCAAAAAAAAAU0DAABUAAAAJV5F4lUk2j8MuJhYwX/hPwAAAD8GwgAAAAAAAAFOAwAAVAAAAHPOOeecc9o/DLiYWMF/4T8AAAA/FcIAAAAAAAABTwMAAFQAAAC21lprrbXaPwy4mFjBf+E/AAAAPxXCAAAAAAAAAVADAABUAAAA995777332j8MuJhYwX/hPwAAAD8lwgAAAAAAAAFRAwAAVAAAADrnnHPOOds/DLiYWMF/4T8AAAA/JcIAAAAAAAABUgMAAFQAAABhHxf2cWHbPwy4mFjBf+E/AAAAPzXCAAAAAAAAAVMDAABUAAAAl79k+UuW2z8MuJhYwX/hPwAAAD81wgAAAAAAAAFUAwAAVAAAAL733nvvvds/lLaBRZaH4T8AAAA/RMIAAAAAAAABVQMAAFQAAADLX7L8JcvbP5S2gUWWh+E/AAAAP0TCAAAAAAAAAVYDAABUAAAA2MeFfVzY2z+UtoFFlofhPwAAAD9UwgAAAAAAAAFXAwAAVAAAAOYvWf6S5ds/lLaBRZaH4T8AAAA/c8IAAAAAAAABWAMAAFQAAAAAAAAAAADcP5S2gUWWh+E/AAAAP4PCAAAAAAAAAVkDAABUAAAADWjTgDYN3D+UtoFFlofhPwAAAD+SwgAAAAAAAAFaAwAAVAAAACg4eoKjJ9w/lLaBRZaH4T8AAAA/ksIAAAAAAAABWwMAAFQAAABCCCGEEELcP5S2gUWWh+E/AAAAP6LCAAAAAAAAAVwDAABUAAAAXdjHhX1c3D+UtoFFlofhPwAAAD+iwgAAAAAAAAFdAwAAVAAAAIQQQgghhNw/lLaBRZaH4T8AAAA/ssIAAAAAAAABXgMAAFQAAACsSLyKxKvcP5S2gUWWh+E/AAAAP7LCAAAAAAAAAV8DAABUAAAA4egJjp7g3D8MuJhYwX/hPwAAAD/BwgAAAAAAAAFgAwAAVAAAAAghhBBCCN0/DLiYWMF/4T8AAAA/0cIAAAAAAAABYQMAAFQAAABLKaWUUkrdPwy4mFjBf+E/AAAAP9HCAAAAAAAAAWIDAABUAAAAZflLlr9k3T8MuJhYwX/hPwAAAD/RwgAAAAAAAAFjAwAAVAAAAH/J8pcsf90/g7mva+x34T8AAAA/4cIAAAAAAAABZAMAAFQAAACMMcYYY4zdP4O5r2vsd+E/AAAAP+HCAAAAAAAAAWUDAABUAAAAtWlAmwa03T+Dua9r7HfhPwAAAD/uwgAAAAAAAAFmAwAAVAAAAM8555xzzt0/g7mva+x34T8AAAA/7sIAAAAAAAABZwMAAFQAAADpCY6e4OjdP4O5r2vsd+E/AAAAP/7CAAAAAAAAAWgDAABUAAAAEEIIIYQQ3j+Dua9r7HfhPwAAAD/+wgAAAAAAAAFpAwAAVAAAACwSryLxKt4/g7mva+x34T8AAAA/DcMAAAAAAAABagMAAFQAAABG4lUkXkXeP4O5r2vsd+E/AAAAPw3DAAAAAAAAAWsDAABUAAAAYLL8Jctf3j8MuJhYwX/hPwAAAD8dwwAAAAAAAAFsAwAAVAAAAIjqdqhuh94/DLiYWMF/4T8AAAA/HcMAAAAAAAABbQMAAFQAAACWUkoppZTePwy4mFjBf+E/AAAAPy3DAAAAAAAAAW4DAABUAAAAorodqtuh3j8MuJhYwX/hPwAAAD88wwAAAAAAAAFvAwAAVAAAALAi8SoSr94/DLiYWMF/4T8AAAA/PMMAAAAAAAABcAMAAFQAAADK8pcsf8nePwy4mFjBf+E/AAAAP0zDAAAAAAAAAXEDAABUAAAA1lprrbXW3j8MuJhYwX/hPwAAAD8nxAAAAAAAAAFyAwAAVAAAAOTCPi7s494/DLiYWMF/4T8AAAA/NsQAAAAAAAABcwMAAFQAAADkwj4u7OPeP4O5r2vsd+E/AAAAP0bEAAAAAAAAAXQDAABUAAAA8CoSryLx3j+Dua9r7HfhPwAAAD9GxAAAAAAAAAF1AwAAVAAAAP6S5S9Z/t4/g7mva+x34T8AAAA/VsQAAAAAAAABdgMAAFQAAAAM+7iwjwvfP4O5r2vsd+E/AAAAP1bEAAAAAAAAAXcDAABUAAAAGmOMMcYY3z+Dua9r7HfhPwAAAD9lxAAAAAAAAAF4AwAAVAAAACbLX7L8Jd8/g7mva+x34T8AAAA/dcQAAAAAAAABeQMAAFQAAADTExw9wdHLP439LuBiYuU/AAAAP0IKAQAAAAAAAXoDAABUAAAA0xMcPcHRyz8V/BfNN2rlPwAAAD9hCgEAAAAAAAF7AwAAVAAAALhDdTtUt8s/FfwXzTdq5T8AAAA/cQoBAAAAAAABfAMAAFQAAAC4Q3U7VLfLP536ALoMcuU/AAAAP4AKAQAAAAAAAX0DAABUAAAAnXPOOeecyz+d+gC6DHLlPwAAAD+ACgEAAAAAAAF+AwAAVAAAAIOjJzh6gss/JfnppuF55T8AAAA/oAoBAAAAAAABfwMAAFQAAABp04A2DWjLPyX56abheeU/AAAAPwkLAQAAAAAAAYADAABUAAAATgPaNKBNyz8l+emm4XnlPwAAAD8JCwEAAAAAAAGBAwAAVAAAADQzMzMzM8s/rvfSk7aB5T8AAAA/CQsBAAAAAAABggMAAFQAAAAZY4wxxhjLPzb2u4CLieU/AAAAPxkLAQAAAAAAAYMDAABUAAAA/5LlL1n+yj829ruAi4nlPwAAAD8ZCwEAAAAAAAGEAwAAVAAAAOXCPi7s48o/Nva7gIuJ5T8AAAA/KQsBAAAAAAABhQMAAFQAAACwIvEqEq/KP770pG1gkeU/AAAAPykLAQAAAAAAAYYDAABUAAAAlVJKKaWUyj++9KRtYJHlPwAAAD84CwEAAAAAAAGHAwAAVAAAAHuCoyc4eso/RvONWjWZ5T8AAAA/OAsBAAAAAAABiAMAAFQAAABG4lUkXkXKP0bzjVo1meU/AAAAP0gLAQAAAAAAAYkDAABUAAAALBKvIvEqyj9G841aNZnlPwAAAD9XCwEAAAAAAAGKAwAAVAAAABFCCCGEEMo/RvONWjWZ5T8AAAA/VwsBAAAAAAABiwMAAFQAAAD2cWEfF/bJP87xdkcKoeU/AAAAP2cLAQAAAAAAAYwDAABUAAAA3KG6HarbyT/O8XZHCqHlPwAAAD9nCwEAAAAAAAGNAwAAVAAAAMLRExw9wck/zvF2Rwqh5T8AAAA/dwsBAAAAAAABjgMAAFQAAACoAW0a0KbJP87xdkcKoeU/AAAAP4YLAQAAAAAAAY8DAABUAAAAjjHGGGOMyT/O8XZHCqHlPwAAAD+GCwEAAAAAAAGQAwAAVAAAAI4xxhhjjMk/VvBfNN+o5T8AAAA/lgsBAAAAAAABkQMAAFQAAAByYR8X9nHJP1bwXzTfqOU/AAAAP5YLAQAAAAAAAZIDAABUAAAAWJF4FYlXyT9W8F8036jlPwAAAD+mCwEAAAAAAAGTAwAAVAAAACTxKhKvIsk/VvBfNN+o5T8AAAA/pgsBAAAAAAABlAMAAFQAAADuUN0O1e3IP1bwXzTfqOU/AAAAP7ULAQAAAAAAAZUDAABUAAAA1IA2DWjTyD/e7kghtLDlPwAAAD+1CwEAAAAAAAGWAwAAVAAAAJ/g6AmOnsg/3u5IIbSw5T8AAAA/xQsBAAAAAAABlwMAAFQAAACEEEIIIYTIP97uSCG0sOU/AAAAP8ULAQAAAAAAAZgDAABUAAAAakCbBrRpyD/e7kghtLDlPwAAAD/UCwEAAAAAAAGZAwAAVAAAAFBw9ARHT8g/3u5IIbSw5T8AAAA/1AsBAAAAAAABmgMAAFQAAAA2oE0D2jTIP97uSCG0sOU/AAAAP+QLAQAAAAAAAZsDAABUAAAAG9CmAW0ayD9m7TEOibjlPwAAAD/0CwEAAAAAAAGcAwAAVAAAAAAAAAAAAMg/Zu0xDom45T8AAAA/EwwBAAAAAAABnQMAAFQAAADmL1n+kuXHP2btMQ6JuOU/AAAAPxMMAQAAAAAAAZ4DAABUAAAAsY8L+7iwxz9m7TEOibjlPwAAAD8jDAEAAAAAAAGfAwAAVAAAAH3vvffee8c/Zu0xDom45T8AAAA/IwwBAAAAAAABoAMAAFQAAABIT3D0BEfHP2btMQ6JuOU/AAAAPzIMAQAAAAAAAaEDAABUAAAAE68i8SoSxz9m7TEOibjlPwAAAD8yDAEAAAAAAAGiAwAAVAAAAMM+LuzjwsY/Zu0xDom45T8AAAA/QgwBAAAAAAABowMAAFQAAACPnuDoCY7GP2btMQ6JuOU/AAAAP0IMAQAAAAAAAaQDAABUAAAAWf6S5S9Zxj9m7TEOibjlPwAAAD9RDAEAAAAAAAGlAwAAVAAAACVeReJVJMY/Zu0xDom45T8AAAA/UQwBAAAAAAABpgMAAFQAAAALjp7g6AnGP2btMQ6JuOU/AAAAP2EMAQAAAAAAAacDAABUAAAA8b333nvvxT9m7TEOibjlPwAAAD9hDAEAAAAAAAGoAwAAVAAAANXtUN0O1cU/Zu0xDom45T8AAAA/cQwBAAAAAAABqQMAAFQAAAC7HarbobrFP2btMQ6JuOU/AAAAP4AMAQAAAAAAAaoDAABUAAAAoU0D2jSgxT9m7TEOibjlPwAAAD+QDAEAAAAAAAGrAwAAVAAAAId9XNjHhcU/Zu0xDom45T8AAAA/rwwBAAAAAAABrAMAAFQAAABsrbXWWmvFP2btMQ6JuOU/AAAAP68MAQAAAAAAAa0DAABUAAAAUd0O1e1QxT9m7TEOibjlPwAAAD+/DAEAAAAAAAGuAwAAVAAAAB09wdETHMU/Zu0xDom45T8AAAA/vwwBAAAAAAABrwMAAFQAAAACbRrQpgHFP2btMQ6JuOU/AAAAP84MAQAAAAAAAbADAABUAAAAmSx/yfKXxD/e7kghtLDlPwAAAD/ODAEAAAAAAAGxAwAAVAAAAGSMMcYYY8Q/3u5IIbSw5T8AAAA/3gwBAAAAAAABsgMAAFQAAAAv7OPCPi7EP97uSCG0sOU/AAAAP94MAQAAAAAAAbMDAABUAAAA4Hvvvffewz/e7kghtLDlPwAAAD/uDAEAAAAAAAG0AwAAVAAAAMWrSLyKxMM/3u5IIbSw5T8AAAA//QwBAAAAAAABtQMAAFQAAACq26G6HarDP1bwXzTfqOU/AAAAP/0MAQAAAAAAAbYDAABUAAAAkAv7uLCPwz9W8F8036jlPwAAAD/9DAEAAAAAAAG3AwAAVAAAAHY7VLdDdcM/VvBfNN+o5T8AAAA/DQ0BAAAAAAABuAMAAFQAAABca6211lrDP1bwXzTfqOU/AAAAPzwNAQAAAAAAAbkDAABUAAAAJstfsvwlwz/O8XZHCqHlPwAAAD9bDQEAAAAAAAG6AwAAVAAAANhaa6211sI/zvF2Rwqh5T8AAAA/aw0BAAAAAAABuwMAAFQAAACI6naobofCP87xdkcKoeU/AAAAP2sNAQAAAAAAAbwDAABUAAAAOHqCoyc4wj/O8XZHCqHlPwAAAD96DQEAAAAAAAG9AwAAVAAAAOoJjp7g6ME/zvF2Rwqh5T8AAAA/eg0BAAAAAAABvgMAAFQAAAC0aUCbBrTBP0bzjVo1meU/AAAAP4oNAQAAAAAAAb8DAABUAAAASymllFJKwT9G841aNZnlPwAAAD+KDQEAAAAAAAHAAwAAVAAAABaJV5F4FcE/RvONWjWZ5T8AAAA/mg0BAAAAAAABwQMAAFQAAADh6AmOnuDAP0bzjVo1meU/AAAAP5oNAQAAAAAAAcIDAABUAAAAkngViVeRwD9G841aNZnlPwAAAD+pDQEAAAAAAAHDAwAAVAAAAHeobofqdsA/RvONWjWZ5T8AAAA/qQ0BAAAAAAABxAMAAFQAAABd2MeFfVzAP0bzjVo1meU/AAAAP7kNAQAAAAAAAcUDAABUAAAAKTh6gqMnwD9G841aNZnlPwAAAD+5DQEAAAAAAAHGAwAAVAAAAA1o04A2DcA/RvONWjWZ5T8AAAA/yA0BAAAAAAABxwMAAFQAAADmL1n+kuW/P0bzjVo1meU/AAAAP9gNAQAAAAAAAcgDAABUAAAAfu+99957vz9G841aNZnlPwAAAD/3DQEAAAAAAAHJAwAAVAAAAEZPcPQER78/RvONWjWZ5T8AAAA/Bw4BAAAAAAABygMAAFQAAAASryLxKhK/P0bzjVo1meU/AAAAPwcOAQAAAAAAAcsDAABUAAAAds4555xzvj9G841aNZnlPwAAAD8XDgEAAAAAAAHMAwAAVAAAANbtUN0O1b0/RvONWjWZ5T8AAAA/Fw4BAAAAAAABzQMAAFQAAACiTQPaNKC9P0bzjVo1meU/AAAAPyYOAQAAAAAAAc4DAABUAAAAAm0a0KYBvT9G841aNZnlPwAAAD8mDgEAAAAAAAHPAwAAVAAAAJgsf8nyl7w/RvONWjWZ5T8AAAA/Ng4BAAAAAAAB0AMAAFQAAAAw7OPCPi68P0bzjVo1meU/AAAAPzYOAQAAAAAAAdEDAABUAAAAxqtIvIrEuz9G841aNZnlPwAAAD9FDgEAAAAAAAHSAwAAVAAAAJIL+7iwj7s/RvONWjWZ5T8AAAA/RQ4BAAAAAAAB0wMAAFQAAABca6211lq7P0bzjVo1meU/AAAAP1UOAQAAAAAAAdQDAABUAAAAKMtfsvwluz9G841aNZnlPwAAAD9VDgEAAAAAAAHVAwAAVAAAAPIqEq8i8bo/RvONWjWZ5T8AAAA/ZQ4BAAAAAAAB1gMAAFQAAADyKhKvIvG6P770pG1gkeU/AAAAP3QOAQAAAAAAAdcDAABUAAAAvorEq0i8uj++9KRtYJHlPwAAAD90DgEAAAAAAAHYAwAAVAAAAIjqdqhuh7o/vvSkbWCR5T8AAAA/hA4BAAAAAAAB2QMAAFQAAABUSimllFK6P770pG1gkeU/AAAAP5QOAQAAAAAAAdoDAABUAAAAHqrboboduj++9KRtYJHlPwAAAD+jDgEAAAAAAAHbAwAAVAAAAOoJjp7g6Lk/vvSkbWCR5T8AAAA/ow4BAAAAAAAB3AMAAFQAAAC0aUCbBrS5P770pG1gkeU/AAAAP7MOAQAAAAAAAd0DAABUAAAAgMnylyx/uT++9KRtYJHlPwAAAD+zDgEAAAAAAAHeAwAAVAAAAEwppZRSSrk/vvSkbWCR5T8AAAA/sw4BAAAAAAAB3wMAAFQAAAAWiVeReBW5P770pG1gkeU/AAAAP8IOAQAAAAAAAeADAABUAAAA4ugJjp7guD++9KRtYJHlPwAAAD/CDgEAAAAAAAHhAwAAVAAAAKxIvIrEq7g/vvSkbWCR5T8AAAA/0g4BAAAAAAAB4gMAAFQAAAB4qG6H6na4P770pG1gkeU/AAAAP9IOAQAAAAAAAeMDAABUAAAAQwghhBBCuD++9KRtYJHlPwAAAD/iDgEAAAAAAAHkAwAAVAAAAA5o04A2Dbg/vvSkbWCR5T8AAAA/4g4BAAAAAAAB5QMAAFQAAADZx4V9XNi3P770pG1gkeU/AAAAP/EOAQAAAAAAAeYDAABUAAAApSc4eoKjtz++9KRtYJHlPwAAAD8BDwEAAAAAAAHnAwAAVAAAAG+H6naobrc/vvSkbWCR5T8AAAA/AQ8BAAAAAAAB6AMAAFQAAAAFR09w9AS3P770pG1gkeU/AAAAPxEPAQAAAAAAAekDAABUAAAAnQa0aUCbtj++9KRtYJHlPwAAAD8gDwEAAAAAAAHqAwAAVAAAADPGGGOMMbY/vvSkbWCR5T8AAAA/IA8BAAAAAAAB6wMAAFQAAADJhX1c2Me1P770pG1gkeU/AAAAPyAPAQAAAAAAAewDAABUAAAAX0XiVSRetT++9KRtYJHlPwAAAD8wDwEAAAAAAAHtAwAAVAAAAMBk+UuWv7Q/vvSkbWCR5T8AAAA/Pw8BAAAAAAAB7gMAAFQAAADt48I+LuyzP770pG1gkeU/AAAAPz8PAQAAAAAAAe8DAABUAAAATgPaNKBNsz++9KRtYJHlPwAAAD9PDwEAAAAAAAHwAwAAVAAAAHuCoyc4erI/vvSkbWCR5T8AAAA/Tw8BAAAAAAAB8QMAAFQAAADcobodqtuxP770pG1gkeU/AAAAP18PAQAAAAAAAfIDAABUAAAA1YA2DWjTsD++9KRtYJHlPwAAAD9fDwEAAAAAAAHzAwAAVAAAAAEAAAAAALA/vvSkbWCR5T8AAAA/bg8BAAAAAAAB9AMAAFQAAADwvffee++tP770pG1gkeU/AAAAP24PAQAAAAAAAfUDAABUAAAAtPwly1+yrD++9KRtYJHlPwAAAD9+DwEAAAAAAAH2AwAAVAAAAHg7VLdDdas/vvSkbWCR5T8AAAA/fg8BAAAAAAAB9wMAAFQAAAAM+7iwjwurP770pG1gkeU/AAAAP44PAQAAAAAAAfgDAABUAAAAOHqCoyc4qj++9KRtYJHlPwAAAD+ODwEAAAAAAAH5AwAAVAAAAGb5S5a/ZKk/vvSkbWCR5T8AAAA/nQ8BAAAAAAAB+gMAAFQAAAD8uLCPC/uoP770pG1gkeU/AAAAP50PAQAAAAAAAfsDAABUAAAAkngViVeRqD++9KRtYJHlPwAAAD+tDwEAAAAAAAH8AwAAVAAAACg4eoKjJ6g/vvSkbWCR5T8AAAA/rQ8BAAAAAAAB/QMAAFQAAADA9957772nP770pG1gkeU/AAAAP7wPAQAAAAAAAf4DAABUAAAAVrdDdTtUpz++9KRtYJHlPwAAAD+8DwEAAAAAAAH/AwAAVAAAAOx2qG6H6qY/vvSkbWCR5T8AAAA/zA8BAAAAAAABAAQAAFQAAACCNg1o04CmP770pG1gkeU/AAAAP9wPAQAAAAAAAQEEAABUAAAAGPZxYR8Xpj++9KRtYJHlPwAAAD/rDwEAAAAAAAECBAAAVAAAAK611lprraU/vvSkbWCR5T8AAAA/CxABAAAAAAABAwQAAFQAAADaNKBNA9qkP770pG1gkeU/AAAAPxoQAQAAAAAAAQQEAABUAAAACLRpQJsGpD829ruAi4nlPwAAAD8aEAEAAAAAAAEFBAAAVAAAADQzMzMzM6M/Nva7gIuJ5T8AAAA/KhABAAAAAAABBgQAAFQAAAD2cWEfF/ahP6730pO2geU/AAAAPyoQAQAAAAAAAQcEAABUAAAAJPEqEq8ioT+u99KTtoHlPwAAAD85EAEAAAAAAAEIBAAAVAAAAM1fsvwly58/rvfSk7aB5T8AAAA/ORABAAAAAAABCQQAAFQAAAAnXkXiVSSeP6730pO2geU/AAAAP0kQAQAAAAAAAQoEAABUAAAAq9uhuh2qmz+u99KTtoHlPwAAAD9JEAEAAAAAAAELBAAAVAAAAAXaNKBNA5o/JfnppuF55T8AAAA/WRABAAAAAAABDAQAAFQAAABd2MeFfVyYPyX56abheeU/AAAAP1kQAQAAAAAAAQ0EAABUAAAAiVeReBWJlz8l+emm4XnlPwAAAD9oEAEAAAAAAAEOBAAAVAAAAOVVJF5F4pU/JfnppuF55T8AAAA/eBABAAAAAAABDwQAAFQAAAAR1e1Q3Q6VPyX56abheeU/AAAAP3gQAQAAAAAAARAEAABUAAAAPVS3Q3U7lD8l+emm4XnlPwAAAD/sEAEAAAAAAAERBAAAVAAAAGnTgDYNaJM/JfnppuF55T8AAAA//BABAAAAAAABEgQAAFQAAACVUkoppZSSPyX56abheeU/AAAAPwwRAQAAAAAAARMEAABUAAAAw9ETHD3BkT8l+emm4XnlPwAAAD8MEQEAAAAAAAEUBAAAVAAAAO9Q3Q7V7ZA/JfnppuF55T8AAAA/GxEBAAAAAAABFQQAAFQAAACOnuDoCY6OP536ALoMcuU/AAAAPxsRAQAAAAAAARYEAABUAAAA5pxzzjnnjD+d+gC6DHLlPwAAAD8rEQEAAAAAAAEXBAAAVAAAAJqZmZmZmYk/nfoAugxy5T8AAAA/KxEBAAAAAAABGAQAAFQAAADylyx/yfKHP536ALoMcuU/AAAAPzoRAQAAAAAAARkEAABUAAAATpa/ZPlLhj+d+gC6DHLlPwAAAD9KEQEAAAAAAAEaBAAAVAAAAKqUUkoppYQ/nfoAugxy5T8AAAA/ShEBAAAAAAABGwQAAFQAAACqlFJKKaWEPxX8F803auU/AAAAP5gRAQAAAAAAARwEAABUAAAAApPlL1n+gj8F/0XzjVrlPwAAAD+oEQEAAAAAAAEdBAAAVAAAAAKT5S9Z/oI/9QF0GeRK5T8AAAA/qBEBAAAAAAABHgQAAFQAAABakXgViVeBP+UEoj86O+U/AAAAP7cRAQAAAAAAAR8EAABUAAAAWpF4FYlXgT9NCed4uyPlPwAAAD+3EQEAAAAAAAEgBAAAVAAAAFqReBWJV4E/tA0ssjwM5T8AAAA/xxEBAAAAAAABIQQAAFQAAABakXgViVeBPxwSceu99OQ/AAAAP8cRAQAAAAAAASIEAABUAAAAWpF4FYlXgT+EFrYkP93kPwAAAD/XEQEAAAAAAAEjBAAAVAAAAFqReBWJV4E/dBnkSpXN5D8AAAA/1xEBAAAAAAABJAQAAFQAAABakXgViVeBP9wdKYQWtuQ/AAAAP+YRAQAAAAAAASUEAABUAAAAWpF4FYlXgT9TH0CXQa7kPwAAAD/mEQEAAAAAAAEmBAAAVAAAAFqReBWJV4E/QyJuvZee5D8AAAA/9hEBAAAAAAABJwQAAFQAAABakXgViVeBPzMlnOPtjuQ/AAAAP/YRAQAAAAAAASgEAABUAAAAWpF4FYlXgT8jKMoJRH/kPwAAAD8GEgEAAAAAAAEpBAAAVAAAAFqReBWJV4E/Eyv4L5pv5D8AAAA/BhIBAAAAAAABKgQAAFQAAABakXgViVeBP3svPWkbWOQ/AAAAPxUSAQAAAAAAASsEAABUAAAAWpF4FYlXgT9rMmuPcUjkPwAAAD8VEgEAAAAAAAEsBAAAVAAAAFqReBWJV4E/0jawyPIw5D8AAAA/JRIBAAAAAAABLQQAAFQAAABakXgViVeBP8I53u5IIeQ/AAAAPyUSAQAAAAAAAS4EAABUAAAAWpF4FYlXgT8qPiMoygnkPwAAAD80EgEAAAAAAAEvBAAAVAAAAFqReBWJV4E/kkJoYUvy4z8AAAA/RBIBAAAAAAABMAQAAFQAAABkHxf2cWF/P4JFloeh4uM/AAAAP0QSAQAAAAAAATEEAABUAAAAZB8X9nFhfz/pSdvAIsvjPwAAAD9EEgEAAAAAAAEyBAAAVAAAABQcPcHRE3w/UU4g+qOz4z8AAAA/VBIBAAAAAAABMwQAAFQAAADMGGOMMcZ4P8lPNw3Pq+M/AAAAP2MSAQAAAAAAATQEAABUAAAAzBhjjDHGeD+5UmUzJZzjPwAAAD9jEgEAAAAAAAE1BAAAVAAAAHwViVeReHU/MVR8RlCU4z8AAAA/YxIBAAAAAAABNgQAAFQAAAB8FYlXkXh1P6lVk1l7jOM/AAAAP3MSAQAAAAAAATcEAABUAAAALBKvIvEqcj8hV6pspoTjPwAAAD9zEgEAAAAAAAE4BAAAVAAAACwSryLxKnI/mVjBf9F84z8AAAA/gxIBAAAAAAABOQQAAFQAAAAsEq8i8SpyPxBa2JL8dOM/AAAAP5ISAQAAAAAAAToEAABUAAAAyB2q26G6bT+IW++lJ23jPwAAAD+iEgEAAAAAAAE7BAAAVAAAAMgdqtuhum0/AF0GuVJl4z8AAAA/ohIBAAAAAAABPAQAAFQAAADIHarbobptP3heHcx9XeM/AAAAPykTAQAAAAAAAT0EAABUAAAALBKvIvEqcj/wXzTfqFXjPwAAAD85EwEAAAAAAAE+BAAAVAAAAHwViVeReHU/8F8036hV4z8AAAA/ORMBAAAAAAABPwQAAFQAAADMGGOMMcZ4P/BfNN+oVeM/AAAAP0gTAQAAAAAAAUAEAABUAAAAFBw9wdETfD9oYUvy003jPwAAAD9YEwEAAAAAAAFBBAAAVAAAAGQfF/ZxYX8/aGFL8tNN4z8AAAA/aBMBAAAAAAABQgQAAFQAAABakXgViVeBP2hhS/LTTeM/AAAAP2gTAQAAAAAAAUMEAABUAAAAApPlL1n+gj9oYUvy003jPwAAAD93EwEAAAAAAAFEBAAAVAAAAE6Wv2T5S4Y/aGFL8tNN4z8AAAA/dxMBAAAAAAABRQQAAFQAAACamZmZmZmJP2hhS/LTTeM/AAAAP4cTAQAAAAAAAUYEAABUAAAAjp7g6AmOjj/gYmIF/0XjPwAAAD+HEwEAAAAAAAFHBAAAVAAAAMPRExw9wZE/4GJiBf9F4z8AAAA/lhMBAAAAAAABSAQAAFQAAAA9VLdDdTuUP+BiYgX/ReM/AAAAP5YTAQAAAAAAAUkEAABUAAAAiVeReBWJlz/gYmIF/0XjPwAAAD+mEwEAAAAAAAFKBAAAVAAAANdaa6211po/4GJiBf9F4z8AAAA/phMBAAAAAAABSwQAAFQAAAAnXkXiVSSeP+BiYgX/ReM/AAAAP7YTAQAAAAAAAUwEAABUAAAAUHD0BEdPoD/gYmIF/0XjPwAAAD+2EwEAAAAAAAFNBAAAVAAAAI4xxhhjjKE/4GJiBf9F4z8AAAA/xRMBAAAAAAABTgQAAFQAAABgsvwly1+iP+BiYgX/ReM/AAAAP8UTAQAAAAAAAU8EAABUAAAAyvKXLH/Joj/gYmIF/0XjPwAAAD/VEwEAAAAAAAFQBAAAVAAAADQzMzMzM6M/4GJiBf9F4z8AAAA/zxQBAAAAAAABUQQAAFQAAAAItGlAmwakP+BiYgX/ReM/AAAAP98UAQAAAAAAAVIEAABUAAAA2jSgTQPapD/gYmIF/0XjPwAAAD/fFAEAAAAAAAFTBAAAVAAAAEZ1O1S3Q6U/4GJiBf9F4z8AAAA/7hQBAAAAAAABVAQAAFQAAAAY9nFhHxemP1hkeRgqPuM/AAAAP+4UAQAAAAAAAVUEAABUAAAAgjYNaNOApj9YZHkYKj7jPwAAAD8NFQEAAAAAAAFWBAAAVAAAAOx2qG6H6qY/WGR5GCo+4z8AAAA/HBUBAAAAAAABVwQAAFQAAABWt0N1O1SnP1hkeRgqPuM/AAAAP0sVAQAAAAAAAVgEAABUAAAAwPfee++9pz9YZHkYKj7jPwAAAD9bFQEAAAAAAAFZBAAAVAAAACg4eoKjJ6g/WGR5GCo+4z8AAAA/WxUBAAAAAAABWgQAAFQAAAD8uLCPC/uoP1hkeRgqPuM/AAAAP2sVAQAAAAAAAVsEAABUAAAAZvlLlr9kqT9YZHkYKj7jPwAAAD9rFQEAAAAAAAFcBAAAVAAAADh6gqMnOKo/WGR5GCo+4z8AAAA/ehUBAAAAAAABXQQAAFQAAAAM+7iwjwurP1hkeRgqPuM/AAAAP3oVAQAAAAAAAV4EAABUAAAA4Hvvvffeqz9YZHkYKj7jPwAAAD+KFQEAAAAAAAFfBAAAVAAAALT8Jctfsqw/WGR5GCo+4z8AAAA/mRUBAAAAAAABYAQAAFQAAADwvffee++tP1hkeRgqPuM/AAAAP5kVAQAAAAAAAWEEAABUAAAAxD4u7OPCrj9YZHkYKj7jPwAAAD+ZFQEAAAAAAAFiBAAAVAAAAJa/ZPlLlq8/WGR5GCo+4z8AAAA/qRUBAAAAAAABYwQAAFQAAAABAAAAAACwP1hkeRgqPuM/AAAAP6kVAQAAAAAAAWQEAABUAAAAa0CbBrRpsD9YZHkYKj7jPwAAAD+5FQEAAAAAAAFlBAAAVAAAAJ/g6AmOnrA/WGR5GCo+4z8AAAA/uRUBAAAAAAABZgQAAFQAAAAJIYQQQgixP1hkeRgqPuM/AAAAP8gVAQAAAAAAAWcEAABUAAAAc2EfF/ZxsT9YZHkYKj7jPwAAAD/IFQEAAAAAAAFoBAAAVAAAANyhuh2q27E/WGR5GCo+4z8AAAA/2BUBAAAAAAABaQQAAFQAAABG4lUkXkWyP+BiYgX/ReM/AAAAP9gVAQAAAAAAAWoEAABUAAAAsCLxKhKvsj/gYmIF/0XjPwAAAD/oFQEAAAAAAAFrBAAAVAAAAE4D2jSgTbM/4GJiBf9F4z8AAAA/6BUBAAAAAAABbAQAAFQAAACEoyc4eoKzP+BiYgX/ReM/AAAAP/cVAQAAAAAAAW0EAABUAAAA7ePCPi7ssz/gYmIF/0XjPwAAAD/3FQEAAAAAAAFuBAAAVAAAACKEEEIIIbQ/4GJiBf9F4z8AAAA/BxYBAAAAAAABbwQAAFQAAACMxKtIvIq0P+BiYgX/ReM/AAAAPxYWAQAAAAAAAXAEAABUAAAAwGT5S5a/tD/gYmIF/0XjPwAAAD8WFgEAAAAAAAFxBAAAVAAAAPUER09w9LQ/4GJiBf9F4z8AAAA/FhYBAAAAAAABcgQAAFQAAABfReJVJF61P+BiYgX/ReM/AAAAPyYWAQAAAAAAAXMEAABUAAAAyYV9XNjHtT/gYmIF/0XjPwAAAD8mFgEAAAAAAAF0BAAAVAAAAP0ly1+y/LU/4GJiBf9F4z8AAAA/NhYBAAAAAAABdQQAAFQAAABnZmZmZma2P+BiYgX/ReM/AAAAPzYWAQAAAAAAAXYEAABUAAAAnQa0aUCbtj/gYmIF/0XjPwAAAD9FFgEAAAAAAAF3BAAAVAAAANGmAW0a0LY/4GJiBf9F4z8AAAA/RRYBAAAAAAABeAQAAFQAAAA755xzzjm3P+BiYgX/ReM/AAAAP1UWAQAAAAAAAXkEAABUAAAApSc4eoKjtz/gYmIF/0XjPwAAAD9VFgEAAAAAAAF6BAAAVAAAAA5o04A2Dbg/4GJiBf9F4z8AAAA/ZRYBAAAAAAABewQAAFQAAAB4qG6H6na4P+BiYgX/ReM/AAAAP3QWAQAAAAAAAXwEAABUAAAATCmllFJKuT/gYmIF/0XjPwAAAD90FgEAAAAAAAF9BAAAVAAAAOoJjp7g6Lk/4GJiBf9F4z8AAAA/dBYBAAAAAAABfgQAAFQAAAC+isSrSLy6P+BiYgX/ReM/AAAAP4QWAQAAAAAAAX8EAABUAAAAxqtIvIrEuz/gYmIF/0XjPwAAAD+TFgEAAAAAAAGABAAAVAAAAJgsf8nyl7w/4GJiBf9F4z8AAAA/kxYBAAAAAAABgQQAAFQAAAAKjp7g6Am+P+BiYgX/ReM/AAAAP5MWAQAAAAAAAYIEAABUAAAAEq8i8SoSvz9oYUvy003jPwAAAD+jFgEAAAAAAAGDBAAAVAAAAA1o04A2DcA/8F8036hV4z8AAAA/sxYBAAAAAAABhAQAAFQAAAB3qG6H6nbAP/BfNN+oVeM/AAAAP7MWAQAAAAAAAYUEAABUAAAAFolXkXgVwT94Xh3MfV3jPwAAAD/CFgEAAAAAAAGGBAAAVAAAAIDJ8pcsf8E/eF4dzH1d4z8AAAA/whYBAAAAAAABhwQAAFQAAADqCY6e4OjBP3heHcx9XeM/AAAAP9IWAQAAAAAAAYgEAABUAAAAU0oppZRSwj94Xh3MfV3jPwAAAD/SFgEAAAAAAAGJBAAAVAAAAKK6HarbocI/eF4dzH1d4z8AAAA/4hYBAAAAAAABigQAAFQAAADyKhKvIvHCP3heHcx9XeM/AAAAP+IWAQAAAAAAAYsEAABUAAAAQZsGtGlAwz94Xh3MfV3jPwAAAD/xFgEAAAAAAAGMBAAAVAAAAJAL+7iwj8M/eF4dzH1d4z8AAAA/8RYBAAAAAAABjQQAAFQAAACq26G6HarDP3heHcx9XeM/AAAAPwEXAQAAAAAAAY4EAABUAAAA+kuWv2T5wz94Xh3MfV3jPwAAAD8BFwEAAAAAAAGPBAAAVAAAABQcPcHRE8Q/eF4dzH1d4z8AAAA/EBcBAAAAAAABkAQAAFQAAABJvIrEq0jEP3heHcx9XeM/AAAAPxAXAQAAAAAAAZEEAABUAAAAflzYx4V9xD94Xh3MfV3jPwAAAD8gFwEAAAAAAAGSBAAAVAAAALP8JctfssQ/eF4dzH1d4z8AAAA/IBcBAAAAAAABkwQAAFQAAADNzMzMzMzEP3heHcx9XeM/AAAAPzAXAQAAAAAAAZQEAABUAAAA6JxzzjnnxD94Xh3MfV3jPwAAAD8wFwEAAAAAAAGVBAAAVAAAAAJtGtCmAcU/eF4dzH1d4z8AAAA/PxcBAAAAAAABlgQAAFQAAAAdPcHRExzFP3heHcx9XeM/AAAAP18XAQAAAAAAAZcEAABUAAAANw1o04A2xT94Xh3MfV3jPwAAAD+tFwEAAAAAAAGYBAAAVAAAAFHdDtXtUMU/eF4dzH1d4z8AAAA/rRcBAAAAAAABmQQAAFQAAABsrbXWWmvFP3heHcx9XeM/AAAAP7wXAQAAAAAAAZoEAABUAAAAux2q26G6xT94Xh3MfV3jPwAAAD+8FwEAAAAAAAGbBAAAVAAAAAuOnuDoCcY/AF0GuVJl4z8AAAA/zBcBAAAAAAABnAQAAFQAAABZ/pLlL1nGPwBdBrlSZeM/AAAAP8wXAQAAAAAAAZ0EAABUAAAAwz4u7OPCxj8AXQa5UmXjPwAAAD/cFwEAAAAAAAGeBAAAVAAAAEhPcPQER8c/AF0GuVJl4z8AAAA/3BcBAAAAAAABnwQAAFQAAADmL1n+kuXHPwBdBrlSZeM/AAAAP+sXAQAAAAAAAaAEAABUAAAAhBBCCCGEyD8AXQa5UmXjPwAAAD/rFwEAAAAAAAGhBAAAVAAAAAghhBBCCMk/AF0GuVJl4z8AAAA/+xcBAAAAAAABogQAAFQAAADC0RMcPcHJPwBdBrlSZeM/AAAAP/sXAQAAAAAAAaMEAABUAAAARuJVJF5Fyj8AXQa5UmXjPwAAAD8KGAEAAAAAAAGkBAAAVAAAALAi8SoSr8o/AF0GuVJl4z8AAAA/ChgBAAAAAAABpQQAAFQAAABOA9o0oE3LPwBdBrlSZeM/AAAAPxoYAQAAAAAAAaYEAABUAAAAnXPOOeecyz8AXQa5UmXjPwAAAD8aGAEAAAAAAAGnBAAAVAAAANMTHD3B0cs/AF0GuVJl4z8AAAA/KhgBAAAAAAABqAQAAFQAAAAHtGlAmwbMPwBdBrlSZeM/AAAAPyoYAQAAAAAAAakEAABUAAAAVyReReJVzD8AXQa5UmXjPwAAAD85GAEAAAAAAAGqBAAAVAAAAIvEq0i8isw/AF0GuVJl4z8AAAA/SRgBAAAAAAABqwQAAFQAAACllFJKKaXMPwBdBrlSZeM/AAAAP0kYAQAAAAAAAawEAABUAAAAwWT5S5a/zD8AXQa5UmXjPwAAAD9ZGAEAAAAAAAGtBAAAVAAAAPUER09w9Mw/AF0GuVJl4z8AAAA/WRgBAAAAAAABrgQAAFQAAAAP1e1Q3Q7NPwBdBrlSZeM/AAAAP1kYAQAAAAAAAa8EAABUAAAAK6WUUkopzT8AXQa5UmXjPwAAAD9oGAEAAAAAAAGwBAAAVAAAAEV1O1S3Q80/AF0GuVJl4z8AAAA/eBgBAAAAAAABsQQAAFQAAABfReJVJF7NPwBdBrlSZeM/AAAAP3gYAQAAAAAAAbIEAABUAAAAeRWJV5F4zT8AXQa5UmXjPwAAAD94GAEAAAAAAAGzBAAAVAAAAK+11lprrc0/AF0GuVJl4z8AAAA/hxgBAAAAAAABtAQAAFQAAAD9JctfsvzNPwBdBrlSZeM/AAAAP4cYAQAAAAAAAbUEAABUAAAAM8YYY4wxzj8AXQa5UmXjPwAAAD+XGAEAAAAAAAG2BAAAVAAAAGdmZmZmZs4/AF0GuVJl4z8AAAA/pxgBAAAAAAABtwQAAFQAAAC31lprrbXOPwBdBrlSZeM/AAAAP6cYAQAAAAAAAbgEAABUAAAAIRf2cWEfzz8AXQa5UmXjPwAAAD+2GAEAAAAAAAG5BAAAVAAAAIlXkXgVic8/AF0GuVJl4z8AAAA/thgBAAAAAAABugQAAFQAAADzlyx/yfLPPwBdBrlSZeM/AAAAP8YYAQAAAAAAAbsEAABUAAAASbyKxKtI0D8AXQa5UmXjPwAAAD/GGAEAAAAAAAG8BAAAVAAAAIrEq0i8itA/AF0GuVJl4z8AAAA/1hgBAAAAAAABvQQAAFQAAADNzMzMzMzQPwBdBrlSZeM/AAAAP9YYAQAAAAAAAb4EAABUAAAAKqWUUkop0T8AXQa5UmXjPwAAAD/lGAEAAAAAAAG/BAAAVAAAAGuttdZaa9E/AF0GuVJl4z8AAAA/5RgBAAAAAAABwAQAAFQAAACutdZaa63RPwBdBrlSZeM/AAAAP/UYAQAAAAAAAcEEAABUAAAA77333nvv0T8AXQa5UmXjPwAAAD/1GAEAAAAAAAHCBAAAVAAAAD8u7OPCPtI/AF0GuVJl4z8AAAA/BBkBAAAAAAABwwQAAFQAAABzzjnnnHPSPwBdBrlSZeM/AAAAPwQZAQAAAAAAAcQEAABUAAAAqG6H6nao0j8AXQa5UmXjPwAAAD8UGQEAAAAAAAHFBAAAVAAAAMM+LuzjwtI/AF0GuVJl4z8AAAA/FBkBAAAAAAABxgQAAFQAAAD43nvvvffSPwBdBrlSZeM/AAAAPyQZAQAAAAAAAccEAABUAAAAHxf2cWEf0z8AXQa5UmXjPwAAAD8kGQEAAAAAAAHIBAAAVAAAACx/yfKXLNM/AF0GuVJl4z8AAAA/MxkBAAAAAAAByQQAAFQAAABHT3D0BEfTPwBdBrlSZeM/AAAAPzMZAQAAAAAAAcoEAABUAAAAYh8X9nFh0z8AXQa5UmXjPwAAAD9DGQEAAAAAAAHLBAAAVAAAAHzvvffee9M/AF0GuVJl4z8AAAA/QxkBAAAAAAABzAQAAFQAAACJV5F4FYnTPwBdBrlSZeM/AAAAP1MZAQAAAAAAAc0EAABUAAAAoyc4eoKj0z8AXQa5UmXjPwAAAD9TGQEAAAAAAAHOBAAAVAAAAL333nvvvdM/eF4dzH1d4z8AAAA/YhkBAAAAAAABzwQAAFQAAADmL1n+kuXTP3heHcx9XeM/AAAAP2IZAQAAAAAAAdAEAABUAAAAAAAAAAAA1D94Xh3MfV3jPwAAAD9yGQEAAAAAAAHRBAAAVAAAADSgTQPaNNQ/8F8036hV4z8AAAA/chkBAAAAAAAB0gQAAFQAAABd2MeFfVzUP/BfNN+oVeM/AAAAP4EZAQAAAAAAAdMEAABUAAAAhBBCCCGE1D/wXzTfqFXjPwAAAD+BGQEAAAAAAAHUBAAAVAAAAKtIvIrEq9Q/8F8036hV4z8AAAA/kRkBAAAAAAAB1QQAAFQAAADHGGOMMcbUP/BfNN+oVeM/AAAAP5EZAQAAAAAAAdYEAABUAAAA7lDdDtXt1D/wXzTfqFXjPwAAAD+hGQEAAAAAAAHXBAAAVAAAACLxKhKvItU/8F8036hV4z8AAAA/oRkBAAAAAAAB2AQAAFQAAAA9wdETHD3VP/BfNN+oVeM/AAAAP7AZAQAAAAAAAdkEAABUAAAAZflLlr9k1T/wXzTfqFXjPwAAAD+wGQEAAAAAAAHaBAAAVAAAAH/J8pcsf9U/8F8036hV4z8AAAA/wBkBAAAAAAAB2wQAAFQAAAC0aUCbBrTVP/BfNN+oVeM/AAAAP8AZAQAAAAAAAdwEAABUAAAAzjnnnHPO1T/wXzTfqFXjPwAAAD/QGQEAAAAAAAHdBAAAVAAAAOkJjp7g6NU/8F8036hV4z8AAAA/0BkBAAAAAAAB3gQAAFQAAAARQgghhBDWP/BfNN+oVeM/AAAAP98ZAQAAAAAAAd8EAABUAAAAHqrbobod1j/wXzTfqFXjPwAAAD/fGQEAAAAAAAHgBAAAVAAAADh6gqMnONY/8F8036hV4z8AAAA/7xkBAAAAAAAB4QQAAFQAAABSSimllFLWP3heHcx9XeM/AAAAP+8ZAQAAAAAAAeIEAABUAAAAeoKjJzh61j94Xh3MfV3jPwAAAD/+GQEAAAAAAAHjBAAAVAAAAKK6HarbodY/eF4dzH1d4z8AAAA/DhoBAAAAAAAB5AQAAFQAAADJ8pcsf8nWPwBdBrlSZeM/AAAAPw4aAQAAAAAAAeUEAABUAAAA8SoSryLx1j8AXQa5UmXjPwAAAD8OGgEAAAAAAAHmBAAAVAAAABljjDHGGNc/AF0GuVJl4z8AAAA/HhoBAAAAAAAB5wQAAFQAAABAmwa0aUDXP4hb76UnbeM/AAAAPx4aAQAAAAAAAegEAABUAAAAg6MnOHqC1z+IW++lJ23jPwAAAD8tGgEAAAAAAAHpBAAAVAAAAJ1zzjnnnNc/EFrYkvx04z8AAAA/LRoBAAAAAAAB6gQAAFQAAADEq0i8isTXPxBa2JL8dOM/AAAAPz0aAQAAAAAAAesEAABUAAAA33vvvffe1z8QWtiS/HTjPwAAAD9NGgEAAAAAAAHsBAAAVAAAAAe0aUCbBtg/EFrYkvx04z8AAAA/TRoBAAAAAAAB7QQAAFQAAAAhhBBCCCHYP5lYwX/RfOM/AAAAP1waAQAAAAAAAe4EAABUAAAALuzjwj4u2D+ZWMF/0XzjPwAAAD9cGgEAAAAAAAHvBAAAVAAAADtUt0N1O9g/mVjBf9F84z8AAAA/ixoBAAAAAAAB8AQAAFQAAABIvIrEq0jYP5lYwX/RfOM/AAAAP7oaAQAAAAAAAfEEAABUAAAAViReReJV2D+ZWMF/0XzjPwAAAD+6GgEAAAAAAAHyBAAAVAAAAHH0BEdPcNg/mVjBf9F84z8AAAA/yhoBAAAAAAAB8wQAAFQAAACLxKtIvIrYP5lYwX/RfOM/AAAAP8oaAQAAAAAAAfQEAABUAAAAwGT5S5a/2D+ZWMF/0XzjPwAAAD/ZGgEAAAAAAAH1BAAAVAAAANo0oE0D2tg/mVjBf9F84z8AAAA/2RoBAAAAAAAB9gQAAFQAAAACbRrQpgHZP5lYwX/RfOM/AAAAP+kaAQAAAAAAAfcEAABUAAAANw1o04A22T+ZWMF/0XzjPwAAAD/pGgEAAAAAAAH4BAAAVAAAAIZ9XNjHhdk/mVjBf9F84z8AAAA/+BoBAAAAAAAB+QQAAFQAAADIhX1c2MfZP5lYwX/RfOM/AAAAP/gaAQAAAAAAAfoEAABUAAAACo6e4OgJ2j+ZWMF/0XzjPwAAAD8IGwEAAAAAAAH7BAAAVAAAAHPOOeecc9o/mVjBf9F84z8AAAA/CBsBAAAAAAAB/AQAAFQAAADdDtXtUN3aP5lYwX/RfOM/AAAAPxgbAQAAAAAAAf0EAABUAAAAVLdDdTtU2z+ZWMF/0XzjPwAAAD8YGwEAAAAAAAH+BAAAVAAAANjHhX1c2Ns/mVjBf9F84z8AAAA/JxsBAAAAAAAB/wQAAFQAAABPcPQER0/cP5lYwX/RfOM/AAAAPycbAQAAAAAAAQAFAABUAAAAxxhjjDHG3D+ZWMF/0XzjPwAAAD83GwEAAAAAAAEBBQAAVAAAAEsppZRSSt0/mVjBf9F84z8AAAA/NxsBAAAAAAABAgUAAFQAAADcobodqtvdP4hb76UnbeM/AAAAP0cbAQAAAAAAAQMFAABUAAAARuJVJF5F3j8AXQa5UmXjPwAAAD9HGwEAAAAAAAEEBQAAVAAAAJZSSimllN4/eF4dzH1d4z8AAAA/VhsBAAAAAAABBQUAAFQAAADWWmuttdbeP/BfNN+oVeM/AAAAP1YbAQAAAAAAAQYFAABUAAAAJstfsvwl3z/wXzTfqFXjPwAAAD9mGwEAAAAAAAEHBQAAVAAAAFprrbXWWt8/8F8036hV4z8AAAA/ZhsBAAAAAAABCAUAAFQAAACEoyc4eoLfP2hhS/LTTeM/AAAAP3UbAQAAAAAAAQkFAABUAAAAqtuhuh2q3z9oYUvy003jPwAAAD91GwEAAAAAAAEKBQAAVAAAAMSrSLyKxN8/aGFL8tNN4z8AAAA/hRsBAAAAAAABCwUAAFQAAADee++9997fP2hhS/LTTeM/AAAAP4UbAQAAAAAAAQwFAABUAAAA7OPCPi7s3z9oYUvy003jPwAAAD+VGwEAAAAAAAENBQAAVAAAAPpLlr9k+d8/aGFL8tNN4z8AAAA/lRsBAAAAAAABDgUAAFQAAAD6S5a/ZPnfP+BiYgX/ReM/AAAAP7QbAQAAAAAAAQ8FAABUAAAABNo0oE0D4D/gYmIF/0XjPwAAAD/TGwEAAAAAAAEQBQAAVAAAAAqOnuDoCeA/4GJiBf9F4z8AAAA/8hsBAAAAAAABEQUAAFQAAAAX9nFhHxfgP+BiYgX/ReM/AAAAPxIcAQAAAAAAARIFAABUAAAAKxKvIvEq4D/gYmIF/0XjPwAAAD8SHAEAAAAAAAETBQAAVAAAAEXiVSReReA/aGFL8tNN4z8AAAA/IRwBAAAAAAABFAUAAFQAAABmZmZmZmbgP/BfNN+oVeM/AAAAPzEcAQAAAAAAARUFAABUAAAAmwa0aUCb4D8AXQa5UmXjPwAAAD8xHAEAAAAAAAEWBQAAVAAAANCmAW0a0OA/EFrYkvx04z8AAAA/QRwBAAAAAAABFwUAAFQAAAD+kuUvWf7gP5lYwX/RfOM/AAAAP0EcAQAAAAAAARgFAABUAAAALX/J8pcs4T+pVZNZe4zjPwAAAD9QHAEAAAAAAAEZBQAAVAAAAFS3Q3U7VOE/MVR8RlCU4z8AAAA/UBwBAAAAAAABGgUAAFQAAAB877333nvhP7lSZTMlnOM/AAAAP2AcAQAAAAAAARsFAABUAAAAnXPOOeec4T+5UmUzJZzjPwAAAD9gHAEAAAAAAAEcBQAAVAAAALdDdTtUt+E/uVJlMyWc4z8AAAA/bxwBAAAAAAABHQUAAFQAAADEq0i8isThP7lSZTMlnOM/AAAAP28cAQAAAAAAAR4FAABUAAAAy1+y/CXL4T+5UmUzJZzjPwAAAD9/HAEAAAAAAAEfBQAAVAAAANETHD3B0eE/uVJlMyWc4z8AAAA/7BwBAAAAAAABIAUAAFQAAADYx4V9XNjhP7lSZTMlnOM/AAAAPwwdAQAAAAAAASEFAABUAAAA4Hvvvffe4T+5UmUzJZzjPwAAAD8bHQEAAAAAAAEiBQAAVAAAAO3jwj4u7OE/uVJlMyWc4z8AAAA/Kx0BAAAAAAABIwUAAFQAAAAAAAAAAADiP7lSZTMlnOM/AAAAPysdAQAAAAAAASQFAABUAAAAB7RpQJsG4j+5UmUzJZzjPwAAAD87HQEAAAAAAAElBQAAVAAAABrQpgFtGuI/uVJlMyWc4z8AAAA/Ox0BAAAAAAABJgUAAFQAAAA7VLdDdTviP7lSZTMlnOM/AAAAP0odAQAAAAAAAScFAABUAAAAUHD0BEdP4j8xVHxGUJTjPwAAAD9KHQEAAAAAAAEoBQAAVAAAAHH0BEdPcOI/MVR8RlCU4z8AAAA/Wh0BAAAAAAABKQUAAFQAAACLxKtIvIriPzFUfEZQlOM/AAAAP1odAQAAAAAAASoFAABUAAAApZRSSiml4j8xVHxGUJTjPwAAAD9aHQEAAAAAAAErBQAAVAAAAMcYY4wxxuI/MVR8RlCU4z8AAAA/Wh0BAAAAAAABLAUAAFQAAADonHPOOefiPzFUfEZQlOM/AAAAP2odAQAAAAAAAS0FAABUAAAA+7iwjwv74j8xVHxGUJTjPwAAAD96HQEAAAAAAAEuBQAAVAAAAAghhBBCCOM/MVR8RlCU4z8AAAA/eh0BAAAAAAABLwUAAFQAAAAViVeReBXjPzFUfEZQlOM/AAAAP4kdAQAAAAAAATAFAABUAAAAIvEqEq8i4z8xVHxGUJTjPwAAAD+JHQEAAAAAAAExBQAAVAAAACmllFJKKeM/MVR8RlCU4z8AAAA/iR0BAAAAAAABMgUAAFQAAAAvWf6S5S/jPzFUfEZQlOM/AAAAP5kdAQAAAAAAATMFAABUAAAANw1o04A24z8xVHxGUJTjPwAAAD9eHwEAAAAAAAE0BQAAVAAAAD7B0RMcPeM/MVR8RlCU4z8AAAA/eh8BAAAAAAABNQUAAFQAAABEdTtUt0PjPzFUfEZQlOM/AAAAP6kfAQAAAAAAATYFAABUAAAARHU7VLdD4z+5UmUzJZzjPwAAAD8mIAEAAAAAAAE3BQAAVAAAAEsppZRSSuM/uVJlMyWc4z8AAAA/JiABAAAAAAABOAUAAFQAAABLKaWUUkrjP0FRTiD6o+M/AAAAPzUgAQAAAAAAATkFAABUAAAASymllFJK4z/JTzcNz6vjPwAAAD81IAEAAAAAAAE6BQAAVAAAAEsppZRSSuM/2UwJ53i74z8AAAA/RSABAAAAAAABOwUAAFQAAABR3Q7V7VDjP2FL8tNNw+M/AAAAP0UgAQAAAAAAATwFAABUAAAAWJF4FYlX4z9xSMSt99LjPwAAAD9UIAEAAAAAAAE9BQAAVAAAAF5F4lUkXuM/gkWWh6Hi4z8AAAA/VCABAAAAAAABPgUAAFQAAABrrbXWWmvjP5JCaGFL8uM/AAAAP2QgAQAAAAAAAT8FAABUAAAAcmEfF/Zx4z+iPzo79QHkPwAAAD9kIAEAAAAAAAFABQAAVAAAAHkViVeReOM/sjwMFZ8R5D8AAAA/dCABAAAAAAABQQUAAFQAAAB/yfKXLH/jP8I53u5IIeQ/AAAAP3QgAQAAAAAAAUIFAABUAAAAf8nylyx/4z/SNrDI8jDkPwAAAD+DIAEAAAAAAAFDBQAAVAAAAIZ9XNjHheM/WjWZtcc45D8AAAA/gyABAAAAAAABRAUAAFQAAACGfVzYx4XjP/MwVHxGUOQ/AAAAP5MgAQAAAAAAAUUFAABUAAAAjDHGGGOM4z+LLA9DxWfkPwAAAD+TIAEAAAAAAAFGBQAAVAAAAJPlL1n+kuM/mynhHG935D8AAAA/oyABAAAAAAABRwUAAFQAAACT5S9Z/pLjP6sms/YYh+Q/AAAAP6MgAQAAAAAAAUgFAABUAAAAk+UvWf6S4z+7I4XQwpbkPwAAAD+yIAEAAAAAAAFJBQAAVAAAAJmZmZmZmeM/QyJuvZee5D8AAAA/siABAAAAAAABSgUAAFQAAACZmZmZmZnjP8sgV6pspuQ/AAAAP8IgAQAAAAAAAUsFAABUAAAAmZmZmZmZ4z9TH0CXQa7kPwAAAD/CIAEAAAAAAAFMBQAAVAAAAJmZmZmZmeM/ZBwSceu95D8AAAA/0SABAAAAAAABTQUAAFQAAACZmZmZmZnjP+wa+13AxeQ/AAAAP9EgAQAAAAAAAU4FAABUAAAAmZmZmZmZ4z90GeRKlc3kPwAAAD/hIAEAAAAAAAFPBQAAVAAAAJmZmZmZmeM//BfNN2rV5D8AAAA/8SABAAAAAAABUAUAAFQAAACZmZmZmZnjP4QWtiQ/3eQ/AAAAPxAhAQAAAAAAAVEFAABUAAAAmZmZmZmZ4z8MFZ8RFOXkPwAAAD8QIQEAAAAAAAFSBQAAVAAAAJmZmZmZmeM/lBOI/ujs5D8AAAA/ICEBAAAAAAABUwUAAFQAAACZmZmZmZnjPxwSceu99OQ/AAAAPyAhAQAAAAAAAVQFAABUAAAAmZmZmZmZ4z+kEFrYkvzkPwAAAD8vIQEAAAAAAAFVBQAAVAAAAJPlL1n+kuM/tA0ssjwM5T8AAAA/LyEBAAAAAAABVgUAAFQAAACT5S9Z/pLjPzwMFZ8RFOU/AAAAPz8hAQAAAAAAAVcFAABUAAAAjDHGGGOM4z/FCv6L5hvlPwAAAD8/IQEAAAAAAAFYBQAAVAAAAIwxxhhjjOM/TQnneLsj5T8AAAA/TiEBAAAAAAABWQUAAFQAAACMMcYYY4zjP9UH0GWQK+U/AAAAP14hAQAAAAAAAVoFAABUAAAAjDHGGGOM4z9dBrlSZTPlPwAAAD9uIQEAAAAAAAFbBQAAVAAAAIZ9XNjHheM/XQa5UmUz5T8AAAA/eSEBAAAAAAABXAUAAFQAAACGfVzYx4XjP+UEoj86O+U/AAAAP4khAQAAAAAAAV0FAABUAAAAhn1c2MeF4z9tA4ssD0PlPwAAAD+ZIQEAAAAAAAFeBQAAVAAAAH/J8pcsf+M/bQOLLA9D5T8AAAA/mSEBAAAAAAABXwUAAFQAAAB5FYlXkXjjP20DiywPQ+U/AAAAP7ghAQAAAAAAAWAFAABUAAAAeRWJV5F44z/1AXQZ5ErlPwAAAD/HIQEAAAAAAAFhBQAAVAAAAHJhHxf2ceM/9QF0GeRK5T8AAAA/xyEBAAAAAAABYgUAAFQAAABrrbXWWmvjP/UBdBnkSuU/AAAAP9chAQAAAAAAAWMFAABUAAAAXkXiVSRe4z99AF0GuVLlPwAAAD/nIQEAAAAAAAFkBQAAVAAAAEsppZRSSuM/fQBdBrlS5T8AAAA/5yEBAAAAAAABZQUAAFQAAAAvWf6S5S/jPwX/RfONWuU/AAAAP/YhAQAAAAAAAWYFAABUAAAAD9XtUN0O4z8F/0XzjVrlPwAAAD/2IQEAAAAAAAFnBQAAVAAAAOHoCY6e4OI/Bf9F841a5T8AAAA/BiIBAAAAAAABaAUAAFQAAACsSLyKxKviPwX/RfONWuU/AAAAPwYiAQAAAAAAAWkFAABUAAAAflzYx4V94j8F/0XzjVrlPwAAAD8WIgEAAAAAAAFqBQAAVAAAADtUt0N1O+I/Bf9F841a5T8AAAA/FiIBAAAAAAABawUAAFQAAAANaNOANg3iPwX/RfONWuU/AAAAPyUiAQAAAAAAAWwFAABUAAAA4Hvvvffe4T8F/0XzjVrlPwAAAD8lIgEAAAAAAAFtBQAAVAAAALdDdTtUt+E/Bf9F841a5T8AAAA/NSIBAAAAAAABbgUAAFQAAACJV5F4FYnhPwX/RfONWuU/AAAAPzUiAQAAAAAAAW8FAABUAAAAYR8X9nFh4T8F/0XzjVrlPwAAAD9EIgEAAAAAAAFwBQAAVAAAAC1/yfKXLOE/Bf9F841a5T8AAAA/RCIBAAAAAAABcQUAAFQAAAD+kuUvWf7gPwX/RfONWuU/AAAAP1QiAQAAAAAAAXIFAABUAAAA11prrbXW4D8F/0XzjVrlPwAAAD9UIgEAAAAAAAFzBQAAVAAAAKK6HarboeA/Bf9F841a5T8AAAA/ZCIBAAAAAAABdAUAAFQAAABtGtCmAW3gPwX/RfONWuU/AAAAP2QiAQAAAAAAAXUFAABUAAAAOHqCoyc44D8F/0XzjVrlPwAAAD9zIgEAAAAAAAF2BQAAVAAAAPpLlr9k+d8/Bf9F841a5T8AAAA/cyIBAAAAAAABdwUAAFQAAABo04A2DWjfPwX/RfONWuU/AAAAP4MiAQAAAAAAAXgFAABUAAAA5MI+Luzj3j8F/0XzjVrlPwAAAD+DIgEAAAAAAAF5BQAAVAAAAEbiVSReRd4/Bf9F841a5T8AAAA/kyIBAAAAAAABegUAAFQAAADPOeecc87dP30AXQa5UuU/AAAAP5MiAQAAAAAAAXsFAABUAAAAZflLlr9k3T99AF0GuVLlPwAAAD+iIgEAAAAAAAF8BQAAVAAAAPu4sI8L+9w/fQBdBrlS5T8AAAA/oiIBAAAAAAABfQUAAFQAAACsSLyKxKvcP30AXQa5UuU/AAAAP7IiAQAAAAAAAX4FAABUAAAAT3D0BEdP3D99AF0GuVLlPwAAAD+yIgEAAAAAAAF/BQAAVAAAAA1o04A2Ddw/fQBdBrlS5T8AAAA/wSIBAAAAAAABgAUAAFQAAADLX7L8JcvbPwX/RfONWuU/AAAAP8EiAQAAAAAAAYEFAABUAAAAfO+999572z+N/S7gYmLlPwAAAD/RIgEAAAAAAAGCBQAAVAAAADrnnHPOOds/jf0u4GJi5T8AAAA/0SIBAAAAAAABgwUAAFQAAAD33nvvvffaP439LuBiYuU/AAAAP+EiAQAAAAAAAYQFAABUAAAAttZaa6212j+N/S7gYmLlPwAAAD/hIgEAAAAAAAGFBQAAVAAAAFn+kuUvWdo/jf0u4GJi5T8AAAA/8CIBAAAAAAABhgUAAFQAAAAY9nFhHxfaP439LuBiYuU/AAAAP/AiAQAAAAAAAYcFAABUAAAAux2q26G62T+N/S7gYmLlPwAAAD8AIwEAAAAAAAGIBQAAVAAAAGuttdZaa9k/jf0u4GJi5T8AAAA/ECMBAAAAAAABiQUAAFQAAAAP1e1Q3Q7ZP439LuBiYuU/AAAAPxAjAQAAAAAAAYoFAABUAAAAsvwly1+y2D+N/S7gYmLlPwAAAD8QIwEAAAAAAAGLBQAAVAAAAFYkXkXiVdg/jf0u4GJi5T8AAAA/HyMBAAAAAAABjAUAAFQAAAAHtGlAmwbYP439LuBiYuU/AAAAPx8jAQAAAAAAAY0FAABUAAAAqtuhuh2q1z+N/S7gYmLlPwAAAD8vIwEAAAAAAAGOBQAAVAAAAGnTgDYNaNc/jf0u4GJi5T8AAAA/PiMBAAAAAAABjwUAAFQAAAAzMzMzMzPXP439LuBiYuU/AAAAPz4jAQAAAAAAAZAFAABUAAAADPu4sI8L1z+N/S7gYmLlPwAAAD8+IwEAAAAAAAGRBQAAVAAAAPEqEq8i8dY/jf0u4GJi5T8AAAA/TiMBAAAAAAABkgUAAFQAAADWWmuttdbWP439LuBiYuU/AAAAP04jAQAAAAAAAZMFAABUAAAAyfKXLH/J1j+N/S7gYmLlPwAAAD9eIwEAAAAAAAGUBQAAVAAAAK8i8SoSr9Y/jf0u4GJi5T8AAAA/XiMBAAAAAAABlQUAAFQAAACiuh2q26HWP439LuBiYuU/AAAAP20jAQAAAAAAAZYFAABUAAAAlVJKKaWU1j8F/0XzjVrlPwAAAD99IwEAAAAAAAGXBQAAVAAAAG0a0KYBbdY/Bf9F841a5T8AAAA/fSMBAAAAAAABmAUAAFQAAABF4lUkXkXWP30AXQa5UuU/AAAAP40jAQAAAAAAAZkFAABUAAAAKxKvIvEq1j99AF0GuVLlPwAAAD+NIwEAAAAAAAGaBQAAVAAAAAPaNKBNA9Y/fQBdBrlS5T8AAAA/jSMBAAAAAAABmwUAAFQAAADOOeecc87VP30AXQa5UuU/AAAAP5wjAQAAAAAAAZwFAABUAAAAmZmZmZmZ1T99AF0GuVLlPwAAAD+sIwEAAAAAAAGdBQAAVAAAAHJhHxf2cdU/fQBdBrlS5T8AAAA/rCMBAAAAAAABngUAAFQAAABLKaWUUkrVP30AXQa5UuU/AAAAP7sjAQAAAAAAAZ8FAABUAAAAIvEqEq8i1T99AF0GuVLlPwAAAD+7IwEAAAAAAAGgBQAAVAAAAAghhBBCCNU/9QF0GeRK5T8AAAA/yyMBAAAAAAABoQUAAFQAAADuUN0O1e3UP/UBdBnkSuU/AAAAP8sjAQAAAAAAAaIFAABUAAAA1IA2DWjT1D/1AXQZ5ErlPwAAAD/bIwEAAAAAAAGjBQAAVAAAAMcYY4wxxtQ/9QF0GeRK5T8AAAA/2yMBAAAAAAABpAUAAFQAAAC5sI8L+7jUP20DiywPQ+U/AAAAP+ojAQAAAAAAAaUFAABUAAAAq0i8isSr1D9tA4ssD0PlPwAAAD/6IwEAAAAAAAGmBQAAVAAAAJ7g6AmOntQ/bQOLLA9D5T8AAAA/GSQBAAAAAAABpwUAAFQAAACEEEIIIYTUP20DiywPQ+U/AAAAPxkkAQAAAAAAAagFAABUAAAAakCbBrRp1D9tA4ssD0PlPwAAAD8pJAEAAAAAAAGpBQAAVAAAAFBw9ARHT9Q/bQOLLA9D5T8AAAA/KSQBAAAAAAABqgUAAFQAAAAnOHqCoyfUP20DiywPQ+U/AAAAPzgkAQAAAAAAAasFAABUAAAA85csf8ny0z9tA4ssD0PlPwAAAD84JAEAAAAAAAGsBQAAVAAAAMtfsvwly9M/bQOLLA9D5T8AAAA/SCQBAAAAAAABrQUAAFQAAACWv2T5S5bTP20DiywPQ+U/AAAAP0gkAQAAAAAAAa4FAABUAAAAVLdDdTtU0z9tA4ssD0PlPwAAAD9YJAEAAAAAAAGvBQAAVAAAAB8X9nFhH9M/bQOLLA9D5T8AAAA/WCQBAAAAAAABsAUAAFQAAADqdqhuh+rSP20DiywPQ+U/AAAAP2ckAQAAAAAAAbEFAABUAAAAttZaa6210j9tA4ssD0PlPwAAAD9nJAEAAAAAAAGyBQAAVAAAAIE2DWjTgNI/bQOLLA9D5T8AAAA/dyQBAAAAAAABswUAAFQAAABZ/pLlL1nSP20DiywPQ+U/AAAAP3ckAQAAAAAAAbQFAABUAAAAMsYYY4wx0j9tA4ssD0PlPwAAAD+HJAEAAAAAAAG1BQAAVAAAAPwly1+y/NE/bQOLLA9D5T8AAAA/hyQBAAAAAAABtgUAAFQAAADIhX1c2MfRP20DiywPQ+U/AAAAP5YkAQAAAAAAAbcFAABUAAAAeBWJV5F40T9tA4ssD0PlPwAAAD+WJAEAAAAAAAG4BQAAVAAAAER1O1S3Q9E/bQOLLA9D5T8AAAA/piQBAAAAAAABuQUAAFQAAAAO1e1Q3Q7RP20DiywPQ+U/AAAAP6YkAQAAAAAAAboFAABUAAAA2jSgTQPa0D/1AXQZ5ErlPwAAAD+1JAEAAAAAAAG7BQAAVAAAAJcsf8nyl9A/9QF0GeRK5T8AAAA/xSQBAAAAAAABvAUAAFQAAAA8VLdDdTvQP/UBdBnkSuU/AAAAP8UkAQAAAAAAAb0FAABUAAAA2ceFfVzYzz99AF0GuVLlPwAAAD/FJAEAAAAAAAG+BQAAVAAAACEX9nFhH88/fQBdBrlS5T8AAAA/1SQBAAAAAAABvwUAAFQAAACBNg1o04DOP439LuBiYuU/AAAAP9UkAQAAAAAAAcAFAABUAAAA41UkXkXizT+N/S7gYmLlPwAAAD/kJAEAAAAAAAHBBQAAVAAAAF9F4lUkXs0/FfwXzTdq5T8AAAA/5CQBAAAAAAABwgUAAFQAAAD1BEdPcPTMPxX8F803auU/AAAAP/QkAQAAAAAAAcMFAABUAAAApZRSSimlzD8V/BfNN2rlPwAAAD/0JAEAAAAAAAHEBQAAVAAAAHH0BEdPcMw/FfwXzTdq5T8AAAA/BCUBAAAAAAABxQUAAFQAAAA9VLdDdTvMPxX8F803auU/AAAAPwQlAQAAAAAAAcYFAABUAAAAIYQQQgghzD8V/BfNN2rlPwAAAD8TJQEAAAAAAAHHBQAAVAAAAAe0aUCbBsw/FfwXzTdq5T8AAAA/EyUBAAAAAAAByAUAAFQAAACf4OgJjp7IP2R5GCo+I+g/AAAAP3tPAQAAAAAAAckFAABUAAAAurCPC/u4yD9keRgqPiPoPwAAAD+KTwEAAAAAAAHKBQAAVAAAANSANg1o08g/ZHkYKj4j6D8AAAA/mk8BAAAAAAABywUAAFQAAADuUN0O1e3IP2R5GCo+I+g/AAAAP+hPAQAAAAAAAcwFAABUAAAACCGEEEIIyT9keRgqPiPoPwAAAD8HUAEAAAAAAAHNBQAAVAAAACTxKhKvIsk/ZHkYKj4j6D8AAAA/F1ABAAAAAAABzgUAAFQAAAA+wdETHD3JP2R5GCo+I+g/AAAAPyZQAQAAAAAAAc8FAABUAAAAcmEfF/ZxyT9keRgqPiPoPwAAAD8mUAEAAAAAAAHQBQAAVAAAAKgBbRrQpsk/ZHkYKj4j6D8AAAA/NlABAAAAAAAB0QUAAFQAAADC0RMcPcHJP2R5GCo+I+g/AAAAPzZQAQAAAAAAAdIFAABUAAAAEUIIIYQQyj9keRgqPiPoPwAAAD9GUAEAAAAAAAHTBQAAVAAAAEbiVSReRco/ZHkYKj4j6D8AAAA/RlABAAAAAAAB1AUAAFQAAACVUkoppZTKP2R5GCo+I+g/AAAAP1VQAQAAAAAAAdUFAABUAAAA5cI+Luzjyj9keRgqPiPoPwAAAD9VUAEAAAAAAAHWBQAAVAAAAE4D2jSgTcs/ZHkYKj4j6D8AAAA/ZVABAAAAAAAB1wUAAFQAAAC4Q3U7VLfLP2R5GCo+I+g/AAAAP2VQAQAAAAAAAdgFAABUAAAAIYQQQgghzD9keRgqPiPoPwAAAD91UAEAAAAAAAHZBQAAVAAAAIvEq0i8isw/ZHkYKj4j6D8AAAA/dVABAAAAAAAB2gUAAFQAAADbNKBNA9rMP2R5GCo+I+g/AAAAP4RQAQAAAAAAAdsFAABUAAAAK6WUUkopzT9keRgqPiPoPwAAAD+UUAEAAAAAAAHcBQAAVAAAAHkViVeReM0/ZHkYKj4j6D8AAAA/lFABAAAAAAAB3QUAAFQAAADJhX1c2MfNP2R5GCo+I+g/AAAAP5RQAQAAAAAAAd4FAABUAAAAGfZxYR8Xzj/sdwEXEyvoPwAAAD+jUAEAAAAAAAHfBQAAVAAAAGdmZmZmZs4/7HcBFxMr6D8AAAA/o1ABAAAAAAAB4AUAAFQAAACdBrRpQJvOP+x3ARcTK+g/AAAAP7NQAQAAAAAAAeEFAABUAAAA0aYBbRrQzj/sdwEXEyvoPwAAAD+zUAEAAAAAAAHiBQAAVAAAAOt2qG6H6s4/7HcBFxMr6D8AAAA/w1ABAAAAAAAB4wUAAFQAAAAFR09w9ATPP+x3ARcTK+g/AAAAP8NQAQAAAAAAAeQFAABUAAAAIRf2cWEfzz/sdwEXEyvoPwAAAD/SUAEAAAAAAAHlBQAAVAAAAFW3Q3U7VM8/7HcBFxMr6D8AAAA/4lABAAAAAAAB5gUAAFQAAABvh+p2qG7PP+x3ARcTK+g/AAAAPwFRAQAAAAAAAecFAABUAAAAiVeReBWJzz/sdwEXEyvoPwAAAD8gUQEAAAAAAAHoBQAAVAAAAKUnOHqCo88/7HcBFxMr6D8AAAA/QFEBAAAAAAAB6QUAAFQAAAC/9957773PP+x3ARcTK+g/AAAAP0BRAQAAAAAAAeoFAABUAAAA2ceFfVzYzz/sdwEXEyvoPwAAAD9PUQEAAAAAAAHrBQAAVAAAAPOXLH/J8s8/7HcBFxMr6D8AAAA/T1EBAAAAAAAB7AUAAFQAAAAGtGlAmwbQP+x3ARcTK+g/AAAAP2dRAQAAAAAAAe0FAABUAAAAFBw9wdET0D/sdwEXEyvoPwAAAD/UUQEAAAAAAAHuBQAAVAAAACGEEEIIIdA/7HcBFxMr6D8AAAA/5FEBAAAAAAAB7wUAAFQAAAAu7OPCPi7QP+x3ARcTK+g/AAAAP+RRAQAAAAAAAfAFAABUAAAAPFS3Q3U70D/sdwEXEyvoPwAAAD/0UQEAAAAAAAHxBQAAVAAAAEm8isSrSNA/7HcBFxMr6D8AAAA/9FEBAAAAAAAB8gUAAFQAAABWJF5F4lXQP+x3ARcTK+g/AAAAPwNSAQAAAAAAAfMFAABUAAAAY4wxxhhj0D/sdwEXEyvoPwAAAD9RUgEAAAAAAAH0BQAAVAAAAHD0BEdPcNA/7HcBFxMr6D8AAAA/YVIBAAAAAAAB9QUAAFQAAABw9ARHT3DQP2R5GCo+I+g/AAAAP3FSAQAAAAAAAfYFAABUAAAAfVzYx4V90D9keRgqPiPoPwAAAD9xUgEAAAAAAAH3BQAAVAAAAIrEq0i8itA/ZHkYKj4j6D8AAAA/kFIBAAAAAAAB+AUAAFQAAACKxKtIvIrQP9x6Lz1pG+g/AAAAP59SAQAAAAAAAfkFAABUAAAAlyx/yfKX0D/cei89aRvoPwAAAD+vUgEAAAAAAAH6BQAAVAAAAKWUUkoppdA/3HovPWkb6D8AAAA/v1IBAAAAAAAB+wUAAFQAAACz/CXLX7LQP1R8RlCUE+g/AAAAP95SAQAAAAAAAfwFAABUAAAA7lDdDtXt1D+LiRX8F83nPwAAAD8ZWgEAAAAAAAH9BQAAVAAAAPu4sI8L+9Q/i4kV/BfN5z8AAAA/IlsBAAAAAAAB/gUAAFQAAAAIIYQQQgjVP4uJFfwXzec/AAAAPzJbAQAAAAAAAf8FAABUAAAAMFn+kuUv1T+LiRX8F83nPwAAAD8yWwEAAAAAAAEABgAAVAAAAEsppZRSStU/i4kV/BfN5z8AAAA/QlsBAAAAAAABAQYAAFQAAAB/yfKXLH/VPwOLLA9Dxec/AAAAP0JbAQAAAAAAAQIGAABUAAAAjDHGGGOM1T8DiywPQ8XnPwAAAD9RWwEAAAAAAAEDBgAAVAAAAKcBbRrQptU/A4ssD0PF5z8AAAA/UVsBAAAAAAABBAYAAFQAAAC0aUCbBrTVPwOLLA9Dxec/AAAAP2FbAQAAAAAAAQUGAABUAAAAwdETHD3B1T8DiywPQ8XnPwAAAD9hWwEAAAAAAAEGBgAAVAAAAM4555xzztU/A4ssD0PF5z8AAAA/6lsBAAAAAAABBwYAAFQAAADcobodqtvVPwOLLA9Dxec/AAAAP/pbAQAAAAAAAQgGAABUAAAA6QmOnuDo1T8DiywPQ8XnPwAAAD/6WwEAAAAAAAEJBgAAVAAAAPZxYR8X9tU/A4ssD0PF5z8AAAA/ClwBAAAAAAABCgYAAFQAAAAD2jSgTQPWPwOLLA9Dxec/AAAAPwpcAQAAAAAAAQsGAABUAAAAEUIIIYQQ1j8DiywPQ8XnPwAAAD8ZXAEAAAAAAAEMBgAAVAAAAB6q26G6HdY/A4ssD0PF5z8AAAA/GVwBAAAAAAABDQYAAFQAAAA4eoKjJzjWPwOLLA9Dxec/AAAAPylcAQAAAAAAAQ4GAABUAAAAReJVJF5F1j8DiywPQ8XnPwAAAD85XAEAAAAAAAEPBgAAVAAAAFJKKaWUUtY/A4ssD0PF5z8AAAA/OVwBAAAAAAABEAYAAFQAAABgsvwly1/WPwOLLA9Dxec/AAAAP0hcAQAAAAAAAREGAABUAAAAbRrQpgFt1j8DiywPQ8XnPwAAAD9YXAEAAAAAAAESBgAAVAAAAHqCoyc4etY/A4ssD0PF5z8AAAA/Z1wBAAAAAAABEwYAAFQAAACI6naobofWPwOLLA9Dxec/AAAAP3dcAQAAAAAAARQGAABUAAAAlVJKKaWU1j8DiywPQ8XnPwAAAD+BXQEAAAAAAAEVBgAAVAAAAKK6HarbodY/A4ssD0PF5z8AAAA/kF0BAAAAAAABFgYAAFQAAACvIvEqEq/WPwOLLA9Dxec/AAAAP6BdAQAAAAAAARcGAABUAAAAvIrEq0i81j8DiywPQ8XnPwAAAD+wXQEAAAAAAAEYBgAAVAAAAMnylyx/ydY/A4ssD0PF5z8AAAA/v10BAAAAAAABGQYAAFQAAADWWmuttdbWPwOLLA9Dxec/AAAAP79dAQAAAAAAARoGAABUAAAA48I+Luzj1j8DiywPQ8XnPwAAAD+/XQEAAAAAAAEbBgAAVAAAAPEqEq8i8dY/A4ssD0PF5z8AAAA/z10BAAAAAAABHAYAAFQAAAD/kuUvWf7WPwOLLA9Dxec/AAAAP89dAQAAAAAAAR0GAABUAAAADPu4sI8L1z8DiywPQ8XnPwAAAD/eXQEAAAAAAAEeBgAAVAAAABljjDHGGNc/A4ssD0PF5z8AAAA/3l0BAAAAAAABHwYAAFQAAAAmy1+y/CXXPwOLLA9Dxec/AAAAP/ldAQAAAAAAASAGAABUAAAAMzMzMzMz1z8DiywPQ8XnPwAAAD9mXgEAAAAAAAEhBgAAVAAAAECbBrRpQNc/A4ssD0PF5z8AAAA/dl4BAAAAAAABIgYAAFQAAABNA9o0oE3XPwOLLA9Dxec/AAAAP3ZeAQAAAAAAASMGAABUAAAAadOANg1o1z8DiywPQ8XnPwAAAD+FXgEAAAAAAAEkBgAAVAAAAHY7VLdDddc/i4kV/BfN5z8AAAA/hV4BAAAAAAABJQYAAFQAAACDoyc4eoLXP4uJFfwXzec/AAAAP5VeAQAAAAAAASYGAABUAAAAkAv7uLCP1z+LiRX8F83nPwAAAD+VXgEAAAAAAAEnBgAAVAAAAKrbobodqtc/E4j+6OzU5z8AAAA/pV4BAAAAAAABKAYAAFQAAAC3Q3U7VLfXPxOI/ujs1Oc/AAAAP6VeAQAAAAAAASkGAABUAAAAxKtIvIrE1z8TiP7o7NTnPwAAAD+0XgEAAAAAAAEqBgAAVAAAANETHD3B0dc/E4j+6OzU5z8AAAA/tF4BAAAAAAABKwYAAFQAAADfe++9997XPxOI/ujs1Oc/AAAAP9NeAQAAAAAAASwGAABUAAAA7ePCPi7s1z8TiP7o7NTnPwAAAD/TXgEAAAAAAAEtBgAAVAAAAPpLlr9k+dc/m4bn1cHc5z8AAAA/414BAAAAAAABLgYAAFQAAAAHtGlAmwbYP5uG59XB3Oc/AAAAPxJfAQAAAAAAAS8GAABUAAAAFBw9wdET2D+bhufVwdznPwAAAD/EYAEAAAAAAAEwBgAAVAAAACGEEEIIIdg/m4bn1cHc5z8AAAA/5GABAAAAAAABMQYAAFQAAAAu7OPCPi7YP5uG59XB3Oc/AAAAP/NgAQAAAAAAATIGAABUAAAAO1S3Q3U72D+bhufVwdznPwAAAD8iYQEAAAAAAAEzBgAAVAAAADtUt0N1O9g/I4XQwpbk5z8AAAA/zmEBAAAAAAABNAYAAFQAAABIvIrEq0jYPyOF0MKW5Oc/AAAAP+1hAQAAAAAAATUGAABUAAAAMFn+kuUv3T+j+UatmszqPwAAAD8yvwEAAAAAAAE2BgAAVAAAACLxKhKvIt0/o/lGrZrM6j8AAAA/gL8BAAAAAAABNwYAAFQAAAAi8SoSryLdPyv4L5pv1Oo/AAAAP4+/AQAAAAAAATgGAABUAAAAFYlXkXgV3T8r+C+ab9TqPwAAAD+PvwEAAAAAAAE5BgAAVAAAAAghhBBCCN0/K/gvmm/U6j8AAAA/n78BAAAAAAABOgYAAFQAAAD7uLCPC/vcP7P2GIdE3Oo/AAAAP6+/AQAAAAAAATsGAABUAAAA7lDdDtXt3D+z9hiHRNzqPwAAAD+vvwEAAAAAAAE8BgAAVAAAAOHoCY6e4Nw/O/UBdBnk6j8AAAA/r78BAAAAAAABPQYAAFQAAADUgDYNaNPcPzv1AXQZ5Oo/AAAAP76/AQAAAAAAAT4GAABUAAAAxxhjjDHG3D/D8+pg7uvqPwAAAD++vwEAAAAAAAE/BgAAVAAAAKxIvIrEq9w/S/LTTcPz6j8AAAA/zr8BAAAAAAABQAYAAFQAAACe4OgJjp7cP9PwvDqY++o/AAAAP86/AQAAAAAAAUEGAABUAAAAkXgViVeR3D9b76UnbQPrPwAAAD/dvwEAAAAAAAFCBgAAVAAAAHeobofqdtw/4+2OFEIL6z8AAAA/3b8BAAAAAAABQwYAAFQAAABd2MeFfVzcP+PtjhRCC+s/AAAAP+2/AQAAAAAAAUQGAABUAAAAT3D0BEdP3D9r7HcBFxPrPwAAAD/tvwEAAAAAAAFFBgAAVAAAAEIIIYQQQtw/a+x3ARcT6z8AAAA//b8BAAAAAAABRgYAAFQAAAA1oE0D2jTcP/PqYO7rGus/AAAAP/2/AQAAAAAAAUcGAABUAAAAGtCmAW0a3D/z6mDu6xrrPwAAAD8MwAEAAAAAAAFIBgAAVAAAAA1o04A2Ddw/fOlJ28Ai6z8AAAA/HMABAAAAAAABSQYAAFQAAAAAAAAAAADcP3zpSdvAIus/AAAAPyzAAQAAAAAAAUoGAABUAAAA85csf8ny2z986UnbwCLrPwAAAD87wAEAAAAAAAFLBgAAVAAAAOYvWf6S5ds/fOlJ28Ai6z8AAAA/S8ABAAAAAAABTAYAAFQAAADYx4V9XNjbPwToMsiVKus/AAAAP0vAAQAAAAAAAU0GAABUAAAAy1+y/CXL2z+M5hu1ajLrPwAAAD9LwAEAAAAAAAFOBgAAVAAAALGPC/u4sNs/jOYbtWoy6z8AAAA/WsABAAAAAAABTwYAAFQAAACXv2T5S5bbP4zmG7VqMus/AAAAP2rAAQAAAAAAAVAGAABUAAAAiVeReBWJ2z+M5hu1ajLrPwAAAD9qwAEAAAAAAAFRBgAAVAAAAG+H6naobts/FOUEoj866z8AAAA/esABAAAAAAABUgYAAFQAAABhHxf2cWHbPxTlBKI/Ous/AAAAP3rAAQAAAAAAAVMGAABUAAAAVLdDdTtU2z8U5QSiPzrrPwAAAD+JwAEAAAAAAAFUBgAAVAAAAEdPcPQER9s/FOUEoj866z8AAAA/icABAAAAAAABVQYAAFQAAAA655xzzjnbPxTlBKI/Ous/AAAAP5nAAQAAAAAAAVYGAABUAAAALX/J8pcs2z8U5QSiPzrrPwAAAD+ZwAEAAAAAAAFXBgAAVAAAAC1/yfKXLNs/nOPtjhRC6z8AAAA/qcABAAAAAAABWAYAAFQAAAAgF/ZxYR/bP5zj7Y4UQus/AAAAP6nAAQAAAAAAAVkGAABUAAAAE68i8SoS2z+c4+2OFELrPwAAAD+4wAEAAAAAAAFaBgAAVAAAAAVHT3D0BNs/nOPtjhRC6z8AAAA/yMABAAAAAAABWwYAAFQAAAD33nvvvffaP5zj7Y4UQus/AAAAPybBAQAAAAAAAVwGAABUAAAA3Q7V7VDd2j+c4+2OFELrPwAAAD81wQEAAAAAAAFdBgAAVAAAANCmAW0a0No/nOPtjhRC6z8AAAA/NcEBAAAAAAABXgYAAFQAAACpbofqdqjaP5zj7Y4UQus/AAAAP0XBAQAAAAAAAV8GAABUAAAAgDYNaNOA2j+c4+2OFELrPwAAAD9FwQEAAAAAAAFgBgAAVAAAAGZmZmZmZto/nOPtjhRC6z8AAAA/VMEBAAAAAAABYQYAAFQAAABMlr9k+UvaP5zj7Y4UQus/AAAAP1TBAQAAAAAAAWIGAABUAAAAMsYYY4wx2j8k4tZ76UnrPwAAAD9kwQEAAAAAAAFjBgAAVAAAACVeReJVJNo/JOLWe+lJ6z8AAAA/dMEBAAAAAAABZAYAAFQAAAAKjp7g6AnaPyTi1nvpSes/AAAAPz/CAQAAAAAAAWUGAABUAAAA77333nvv2T+s4L9ovlHrPwAAAD9OwgEAAAAAAAFmBgAAVAAAAMiFfVzYx9k/rOC/aL5R6z8AAAA/XsIBAAAAAAABZwYAAFQAAAC7HarbobrZPzTfqFWTWes/AAAAP17CAQAAAAAAAWgGAABUAAAAk+UvWf6S2T+83ZFCaGHrPwAAAD9uwgEAAAAAAAFpBgAAVAAAAIZ9XNjHhdk/vN2RQmhh6z8AAAA/bsIBAAAAAAABagYAAFQAAABrrbXWWmvZP7zdkUJoYes/AAAAP33CAQAAAAAAAWsGAABUAAAAUd0O1e1Q2T9E3HovPWnrPwAAAD99wgEAAAAAAAFsBgAAVAAAAER1O1S3Q9k/RNx6Lz1p6z8AAAA/jcIBAAAAAAABbQYAAFQAAAAcPcHRExzZP0Tcei89aes/AAAAP+nCAQAAAAAAAW4GAABUAAAA55xzzjnn2D9E3HovPWnrPwAAAD/5wgEAAAAAAAFvBgAAVAAAAKWUUkoppdg/RNx6Lz1p6z8AAAA/+cIBAAAAAAABcAYAAFQAAABjjDHGGGPYP0Tcei89aes/AAAAP/nCAQAAAAAAAXEGAABUAAAAO1S3Q3U72D/M2mMcEnHrPwAAAD8IwwEAAAAAAAFyBgAAVAAAABQcPcHRE9g/zNpjHBJx6z8AAAA/CMMBAAAAAAABcwYAAFQAAAAHtGlAmwbYP8zaYxwSces/AAAAPxjDAQAAAAAAAXQGAABUAAAA+kuWv2T51z/M2mMcEnHrPwAAAD8YwwEAAAAAAAF1BgAAVAAAAO3jwj4u7Nc/zNpjHBJx6z8AAAA/hcMBAAAAAAABdgYAAFQAAADfe++9997XP8zaYxwSces/AAAAP5XDAQAAAAAAAXcGAABUAAAA0RMcPcHR1z/M2mMcEnHrPwAAAD+VwwEAAAAAAAF4BgAAVAAAAMSrSLyKxNc/zNpjHBJx6z8AAAA/AsQBAAAAAAABeQYAAFQAAACq26G6HarXP1TZTAnneOs/AAAAPwLEAQAAAAAAAXoGAABUAAAAkAv7uLCP1z9U2UwJ53jrPwAAAD8CxAEAAAAAAAF7BgAAVAAAAIOjJzh6gtc/VNlMCed46z8AAAA/EsQBAAAAAAABfAYAAFQAAABp04A2DWjXP1TZTAnneOs/AAAAPyLEAQAAAAAAAX0GAABUAAAATQPaNKBN1z/c1zX2u4DrPwAAAD8ixAEAAAAAAAF+BgAAVAAAADMzMzMzM9c/3Nc19ruA6z8AAAA/McQBAAAAAAABfwYAAFQAAAAmy1+y/CXXP9zXNfa7gOs/AAAAPzHEAQAAAAAAAYAGAABUAAAAGWOMMcYY1z/c1zX2u4DrPwAAAD9BxAEAAAAAAAGBBgAAVAAAAAz7uLCPC9c/3Nc19ruA6z8AAAA/UMQBAAAAAAABggYAAFQAAAD/kuUvWf7WP9zXNfa7gOs/AAAAP2DEAQAAAAAAAYMGAABUAAAA8SoSryLx1j/c1zX2u4DrPwAAAD9wxAEAAAAAAAGEBgAAVAAAANZaa6211tY/3Nc19ruA6z8AAAA/f8QBAAAAAAABhQYAAFQAAACvIvEqEq/WP9zXNfa7gOs/AAAAP3/EAQAAAAAAAYYGAABUAAAAorodqtuh1j/c1zX2u4DrPwAAAD+PxAEAAAAAAAGHBgAAVAAAAHqCoyc4etY/3Nc19ruA6z8AAAA/j8QBAAAAAAABiAYAAFQAAABSSimllFLWP9zXNfa7gOs/AAAAP5/EAQAAAAAAAYkGAABUAAAAReJVJF5F1j/c1zX2u4DrPwAAAD+fxAEAAAAAAAGKBgAAVAAAADh6gqMnONY/3Nc19ruA6z8AAAA/rsQBAAAAAAABiwYAAFQAAAAeqtuhuh3WP2XWHuOQiOs/AAAAP7bEAQAAAAAAAYwGAABUAAAAEUIIIYQQ1j9l1h7jkIjrPwAAAD/GxAEAAAAAAAGNBgAAVAAAAAPaNKBNA9Y/ZdYe45CI6z8AAAA/xsQBAAAAAAABjgYAAFQAAAD2cWEfF/bVP2XWHuOQiOs/AAAAP9XEAQAAAAAAAY8GAABUAAAA6QmOnuDo1T9l1h7jkIjrPwAAAD8ExQEAAAAAAAGQBgAAVAAAANyhuh2q29U/ZdYe45CI6z8AAAA/FMUBAAAAAAABkQYAAFQAAADOOeecc87VP2XWHuOQiOs/AAAAPxTFAQAAAAAAAZIGAABUAAAAtGlAmwa01T9l1h7jkIjrPwAAAD8kxQEAAAAAAAGTBgAAVAAAAIwxxhhjjNU/ZdYe45CI6z8AAAA/JMUBAAAAAAABlAYAAFQAAABl+UuWv2TVP2XWHuOQiOs/AAAAPzPFAQAAAAAAAZUGAABUAAAASymllFJK1T9l1h7jkIjrPwAAAD8zxQEAAAAAAAGWBgAAVAAAACLxKhKvItU/ZdYe45CI6z8AAAA/Q8UBAAAAAAABlwYAAFQAAAD7uLCPC/vUP2XWHuOQiOs/AAAAP0PFAQAAAAAAAZgGAABUAAAA4egJjp7g1D9l1h7jkIjrPwAAAD9SxQEAAAAAAAGZBgAAVAAAAMcYY4wxxtQ/ZdYe45CI6z8AAAA/YsUBAAAAAAABmgYAAFQAAACrSLyKxKvUP2XWHuOQiOs/AAAAP2LFAQAAAAAAAZsGAABUAAAAnuDoCY6e1D9l1h7jkIjrPwAAAD9ixQEAAAAAAAGcBgAAVAAAAJF4FYlXkdQ/ZdYe45CI6z8AAAA/csUBAAAAAAABnQYAAFQAAACEEEIIIYTUP2XWHuOQiOs/AAAAP4HFAQAAAAAAAZ4GAABUAAAAd6huh+p21D9l1h7jkIjrPwAAAD+hxQEAAAAAAAGfBgAAVAAAAF3Yx4V9XNQ/ZdYe45CI6z8AAAA/sMUBAAAAAAABoAYAAFQAAAA0oE0D2jTUP2XWHuOQiOs/AAAAP7DFAQAAAAAAAaEGAABUAAAAGtCmAW0a1D9l1h7jkIjrPwAAAD/AxQEAAAAAAAGiBgAAVAAAAPOXLH/J8tM/ZdYe45CI6z8AAAA/wMUBAAAAAAABowYAAFQAAACwjwv7uLDTP2XWHuOQiOs/AAAAP8/FAQAAAAAAAaQGAABUAAAAiVeReBWJ0z9l1h7jkIjrPwAAAD/PxQEAAAAAAAGlBgAAVAAAAG+H6naobtM/ZdYe45CI6z8AAAA/38UBAAAAAAABpgYAAFQAAABUt0N1O1TTP2XWHuOQiOs/AAAAP9/FAQAAAAAAAacGAABUAAAALH/J8pcs0z9l1h7jkIjrPwAAAD/vxQEAAAAAAAGoBgAAVAAAAB8X9nFhH9M/ZdYe45CI6z8AAAA//sUBAAAAAAABqQYAAFQAAAASryLxKhLTP2XWHuOQiOs/AAAAP1zGAQAAAAAAAaoGAABUAAAABUdPcPQE0z9l1h7jkIjrPwAAAD9sxgEAAAAAAAGrBgAAVAAAAOp2qG6H6tI/ZdYe45CI6z8AAAA/bMYBAAAAAAABrAYAAFQAAADQpgFtGtDSP2XWHuOQiOs/AAAAP3vGAQAAAAAAAa0GAABUAAAAttZaa6210j9l1h7jkIjrPwAAAD97xgEAAAAAAAGuBgAAVAAAAKhuh+p2qNI/7dQH0GWQ6z8AAAA/i8YBAAAAAAABrwYAAFQAAACbBrRpQJvSP+3UB9BlkOs/AAAAP4vGAQAAAAAAAbAGAABUAAAAjp7g6AmO0j/t1AfQZZDrPwAAAD+bxgEAAAAAAAGxBgAAVAAAAIE2DWjTgNI/7dQH0GWQ6z8AAAA/qsYBAAAAAAABsgYAAFQAAABzzjnnnHPSP+3UB9BlkOs/AAAAP8nGAQAAAAAAAbMGAABUAAAAZmZmZmZm0j/t1AfQZZDrPwAAAD/nxgEAAAAAAAG0BgAAVAAAAEyWv2T5S9I/7dQH0GWQ6z8AAAA/58YBAAAAAAABtQYAAFQAAAAyxhhjjDHSP+3UB9BlkOs/AAAAP/fGAQAAAAAAAbYGAABUAAAACo6e4OgJ0j/t1AfQZZDrPwAAAD/3xgEAAAAAAAG3BgAAVAAAANXtUN0O1dE/7dQH0GWQ6z8AAAA/BscBAAAAAAABuAYAAFQAAAChTQPaNKDRP+3UB9BlkOs/AAAAPwbHAQAAAAAAAbkGAABUAAAAeBWJV5F40T/t1AfQZZDrPwAAAD8WxwEAAAAAAAG6BgAAVAAAAER1O1S3Q9E/7dQH0GWQ6z8AAAA/FscBAAAAAAABuwYAAFQAAAAqpZRSSinRP+3UB9BlkOs/AAAAPybHAQAAAAAAAbwGAABUAAAADtXtUN0O0T/t1AfQZZDrPwAAAD8mxwEAAAAAAAG9BgAAVAAAAAFtGtCmAdE/7dQH0GWQ6z8AAAA/NccBAAAAAAABvgYAAFQAAAD0BEdPcPTQP+3UB9BlkOs/AAAAPzXHAQAAAAAAAb8GAABUAAAA55xzzjnn0D/t1AfQZZDrPwAAAD9kxwEAAAAAAAHABgAAVAAAANo0oE0D2tA/7dQH0GWQ6z8AAAA/dMcBAAAAAAABwQYAAFQAAADAZPlLlr/QP+3UB9BlkOs/AAAAP4PHAQAAAAAAAcIGAABUAAAApZRSSiml0D/t1AfQZZDrPwAAAD+DxwEAAAAAAAHDBgAAVAAAAH1c2MeFfdA/7dQH0GWQ6z8AAAA/g8cBAAAAAAABxAYAAFQAAABjjDHGGGPQP+3UB9BlkOs/AAAAP5PHAQAAAAAAAcUGAABUAAAAIYQQQggh0D/t1AfQZZDrPwAAAD+TxwEAAAAAAAHGBgAAVAAAAPOXLH/J8s8/7dQH0GWQ6z8AAAA/o8cBAAAAAAABxwYAAFQAAACJV5F4FYnPP+3UB9BlkOs/AAAAP7LHAQAAAAAAAcgGAABUAAAAO+ecc845zz/t1AfQZZDrPwAAAD+yxwEAAAAAAAHJBgAAVAAAAOt2qG6H6s4/7dQH0GWQ6z8AAAA/wscBAAAAAAABygYAAFQAAAC31lprrbXOP+3UB9BlkOs/AAAAP8LHAQAAAAAAAcsGAABUAAAAgTYNaNOAzj/t1AfQZZDrPwAAAD/CxwEAAAAAAAHMBgAAVAAAAGdmZmZmZs4/7dQH0GWQ6z8AAAA/0ccBAAAAAAABzQYAAFQAAABNlr9k+UvOP+3UB9BlkOs/AAAAP+HHAQAAAAAAAc4GAABUAAAAM8YYY4wxzj/t1AfQZZDrPwAAAD/xxwEAAAAAAAHPBgAAVAAAABn2cWEfF84/7dQH0GWQ6z8AAAA/AMgBAAAAAAAB0AYAAFQAAADjVSReReLNP+3UB9BlkOs/AAAAPxDIAQAAAAAAAdEGAABUAAAAr7XWWmutzT/t1AfQZZDrPwAAAD8gyAEAAAAAAAHSBgAAVAAAAF9F4lUkXs0/7dQH0GWQ6z8AAAA/IMgBAAAAAAAB0wYAAFQAAADbNKBNA9rMP+3UB9BlkOs/AAAAPy/IAQAAAAAAAdQGAABUAAAAcfQER09wzD/t1AfQZZDrPwAAAD8vyAEAAAAAAAHVBgAAVAAAANMTHD3B0cs/7dQH0GWQ6z8AAAA/P8gBAAAAAAAB1gYAAFQAAABp04A2DWjLP+3UB9BlkOs/AAAAPz/IAQAAAAAAAdcGAABUAAAA5cI+Luzjyj/t1AfQZZDrPwAAAD9OyAEAAAAAAAHYBgAAVAAAAGCy/CXLX8o/7dQH0GWQ6z8AAAA/TsgBAAAAAAAB2QYAAFQAAAD2cWEfF/bJP+3UB9BlkOs/AAAAP17IAQAAAAAAAdoGAABUAAAAcmEfF/ZxyT/t1AfQZZDrPwAAAD9eyAEAAAAAAAHbBgAAVAAAACTxKhKvIsk/7dQH0GWQ6z8AAAA/bsgBAAAAAAAB3AYAAFQAAADuUN0O1e3IP+3UB9BlkOs/AAAAP27IAQAAAAAAAd0GAABUAAAAurCPC/u4yD/t1AfQZZDrPwAAAD99yAEAAAAAAAHeBgAAVAAAAJ/g6AmOnsg/7dQH0GWQ6z8AAAA/fcgBAAAAAAAB3wYAAFQAAACEEEIIIYTIP+3UB9BlkOs/AAAAP43IAQAAAAAAAeAGAABUAAAAakCbBrRpyD/t1AfQZZDrPwAAAD+dyAEAAAAAAAHhBgAAVAAAAFBw9ARHT8g/7dQH0GWQ6z8AAAA/rMgBAAAAAAAB4gYAAFQAAAA2oE0D2jTIP+3UB9BlkOs/AAAAP6zIAQAAAAAAAeMGAABUAAAAG9CmAW0ayD/t1AfQZZDrPwAAAD+8yAEAAAAAAAHkBgAAVAAAAAAAAAAAAMg/7dQH0GWQ6z8AAAA/y8gBAAAAAAAB5QYAAFQAAADmL1n+kuXHP+3UB9BlkOs/AAAAP+vIAQAAAAAAAeYGAABUAAAAzF+y/CXLxz/t1AfQZZDrPwAAAD8ayQEAAAAAAAHnBgAAVAAAALGPC/u4sMc/7dQH0GWQ6z8AAAA/GskBAAAAAAAB6AYAAFQAAAB977333nvHP+3UB9BlkOs/AAAAPyrJAQAAAAAAAekGAABUAAAALX/J8pcsxz/t1AfQZZDrPwAAAD8qyQEAAAAAAAHqBgAAVAAAAPnee++998Y/7dQH0GWQ6z8AAAA/OckBAAAAAAAB6wYAAFQAAACpbofqdqjGP2XWHuOQiOs/AAAAPznJAQAAAAAAAewGAABUAAAAdc4555xzxj9l1h7jkIjrPwAAAD9JyQEAAAAAAAHtBgAAVAAAACVeReJVJMY/ZdYe45CI6z8AAAA/WckBAAAAAAAB7gYAAFQAAADxvffee+/FP2XWHuOQiOs/AAAAP1nJAQAAAAAAAe8GAABUAAAAux2q26G6xT9l1h7jkIjrPwAAAD9oyQEAAAAAAAHwBgAAVAAAAId9XNjHhcU/ZdYe45CI6z8AAAA/aMkBAAAAAAAB8QYAAFQAAABsrbXWWmvFP2XWHuOQiOs/AAAAP2jJAQAAAAAAAfIGAABUAAAAUd0O1e1QxT9l1h7jkIjrPwAAAD94yQEAAAAAAAHzBgAAVAAAAB09wdETHMU/ZdYe45CI6z8AAAA/eMkBAAAAAAAB9AYAAFQAAAACbRrQpgHFP2XWHuOQiOs/AAAAP4jJAQAAAAAAAfUGAABUAAAA6JxzzjnnxD9l1h7jkIjrPwAAAD+IyQEAAAAAAAH2BgAAVAAAAM3MzMzMzMQ/3Nc19ruA6z8AAAA/l8kBAAAAAAAB9wYAAFQAAACZLH/J8pfEP9zXNfa7gOs/AAAAP5fJAQAAAAAAAfgGAABUAAAAZIwxxhhjxD/c1zX2u4DrPwAAAD+nyQEAAAAAAAH5BgAAVAAAAC/s48I+LsQ/3Nc19ruA6z8AAAA/tskBAAAAAAAB+gYAAFQAAAD6S5a/ZPnDP9zXNfa7gOs/AAAAP7bJAQAAAAAAAfsGAABUAAAAqtuhuh2qwz/c1zX2u4DrPwAAAD/GyQEAAAAAAAH8BgAAVAAAAHY7VLdDdcM/3Nc19ruA6z8AAAA/xskBAAAAAAAB/QYAAFQAAABBmwa0aUDDP9zXNfa7gOs/AAAAP9bJAQAAAAAAAf4GAABUAAAAJstfsvwlwz/c1zX2u4DrPwAAAD/WyQEAAAAAAAH/BgAAVAAAAAz7uLCPC8M/3Nc19ruA6z8AAAA/5ckBAAAAAAABAAcAAFQAAADyKhKvIvHCP9zXNfa7gOs/AAAAP+XJAQAAAAAAAQEHAABUAAAA2FprrbXWwj/c1zX2u4DrPwAAAD/1yQEAAAAAAAECBwAAVAAAANhaa6211sI/VNlMCed46z8AAAA/JMoBAAAAAAABAwcAAFQAAAC8isSrSLzCP1TZTAnneOs/AAAAPyTKAQAAAAAAAQQHAABUAAAAorodqtuhwj9U2UwJ53jrPwAAAD8zygEAAAAAAAEFBwAAVAAAAG4a0KYBbcI/VNlMCed46z8AAAA/M8oBAAAAAAABBgcAAFQAAAAeqtuhuh3CP1TZTAnneOs/AAAAP0PKAQAAAAAAAQcHAABUAAAAzznnnHPOwT9U2UwJ53jrPwAAAD9DygEAAAAAAAEIBwAAVAAAAEsppZRSSsE/VNlMCed46z8AAAA/U8oBAAAAAAABCQcAAFQAAACSeBWJV5HAP8zaYxwSces/AAAAP1PKAQAAAAAAAQoHAABUAAAADWjTgDYNwD/M2mMcEnHrPwAAAD9iygEAAAAAAAELBwAAVAAAAN4O1e1Q3b4/zNpjHBJx6z8AAAA/YsoBAAAAAAABDAcAAFQAAABsrbXWWmu9P0Tcei89aes/AAAAP3LKAQAAAAAAAQ0HAABUAAAAZIwxxhhjvD9E3HovPWnrPwAAAD9yygEAAAAAAAEOBwAAVAAAAFxrrbXWWrs/RNx6Lz1p6z8AAAA/gsoBAAAAAAABDwcAAFQAAAAeqtuhuh26P7zdkUJoYes/AAAAP4LKAQAAAAAAARAHAABUAAAATCmllFJKuT+83ZFCaGHrPwAAAD+RygEAAAAAAAERBwAAVAAAAKxIvIrEq7g/vN2RQmhh6z8AAAA/kcoBAAAAAAABEgcAAFQAAABDCCGEEEK4P7zdkUJoYes/AAAAP6HKAQAAAAAAARMHAABUAAAA2ceFfVzYtz+83ZFCaGHrPwAAAD+wygEAAAAAAAEUBwAAVAAAAG+H6naobrc/vN2RQmhh6z8AAAA/sMoBAAAAAAABFQcAAFQAAAA755xzzjm3P7zdkUJoYes/AAAAP8DKAQAAAAAAARYHAABUAAAABUdPcPQEtz+83ZFCaGHrPwAAAD/QygEAAAAAAAEXBwAAVAAAANGmAW0a0LY/vN2RQmhh6z8AAAA/38oBAAAAAAABGAcAAFQAAACdBrRpQJu2P7zdkUJoYes/AAAAP+/KAQAAAAAAARkHAABUAAAAZ2ZmZmZmtj+83ZFCaGHrPwAAAD/vygEAAAAAAAEaBwAAVAAAADPGGGOMMbY/vN2RQmhh6z8AAAA/78oBAAAAAAABGwcAAFQAAAD9Jctfsvy1P7zdkUJoYes/AAAAP/7KAQAAAAAAARwHAABUAAAAyYV9XNjHtT+83ZFCaGHrPwAAAD/+ygEAAAAAAAEdBwAAVAAAAJTlL1n+krU/vN2RQmhh6z8AAAA/DssBAAAAAAABHgcAAFQAAABfReJVJF61P7zdkUJoYes/AAAAPx3LAQAAAAAAAR8HAABUAAAA9QRHT3D0tD+83ZFCaGHrPwAAAD8dywEAAAAAAAEgBwAAVAAAAIzEq0i8irQ/vN2RQmhh6z8AAAA/HcsBAAAAAAABIQcAAFQAAAAihBBCCCG0P7zdkUJoYes/AAAAPy3LAQAAAAAAASIHAABUAAAA7ePCPi7ssz+83ZFCaGHrPwAAAD89ywEAAAAAAAEjBwAAVAAAAISjJzh6grM/vN2RQmhh6z8AAAA/PcsBAAAAAAABJAcAAFQAAAAaY4wxxhizP7zdkUJoYes/AAAAP0zLAQAAAAAAASUHAABUAAAA5MI+Luzjsj+83ZFCaGHrPwAAAD9MywEAAAAAAAEmBwAAVAAAAHuCoyc4erI/vN2RQmhh6z8AAAA/XMsBAAAAAAABJwcAAFQAAABG4lUkXkWyP7zdkUJoYes/AAAAP1zLAQAAAAAAASgHAABUAAAA3KG6HarbsT+83ZFCaGHrPwAAAD9sywEAAAAAAAEpBwAAVAAAAKcBbRrQprE/vN2RQmhh6z8AAAA/bMsBAAAAAAABKgcAAFQAAABzYR8X9nGxP7zdkUJoYes/AAAAP3vLAQAAAAAAASsHAABUAAAAPsHRExw9sT+83ZFCaGHrPwAAAD/ZywEAAAAAAAEsBwAAVAAAAAkhhBBCCLE/vN2RQmhh6z8AAAA/+MsBAAAAAAABLQcAAFQAAADVgDYNaNOwP7zdkUJoYes/AAAAP0bMAQAAAAAAAS4HAABUAAAAn+DoCY6esD+83ZFCaGHrPwAAAD+kzAEAAAAAAAEvBwAAVAAAAGtAmwa0abA/vN2RQmhh6z8AAAA/tMwBAAAAAAABMAcAAFQAAAABAAAAAACwP7zdkUJoYes/AAAAP7TMAQAAAAAAATEHAABUAAAAlr9k+UuWrz+83ZFCaGHrPwAAAD/pzAEAAAAAAAEyBwAAVAAAAMQ+Luzjwq4/vN2RQmhh6z8AAAA/6cwBAAAAAAABMwcAAFQAAADwvffee++tP7zdkUJoYes/AAAAP/nMAQAAAAAAATQHAABUAAAAiH1c2MeFrT+83ZFCaGHrPwAAAD/5zAEAAAAAAAE1BwAAVAAAALT8Jctfsqw/vN2RQmhh6z8AAAA/Cc0BAAAAAAABNgcAAFQAAABKvIrEq0isP7zdkUJoYes/AAAAPwnNAQAAAAAAATcHAABUAAAA4Hvvvffeqz+83ZFCaGHrPwAAAD8YzQEAAAAAAAE4BwAAVAAAAHg7VLdDdas/vN2RQmhh6z8AAAA/GM0BAAAAAAABOQcAAFQAAAAM+7iwjwurP7zdkUJoYes/AAAAP3bNAQAAAAAAAToHAABUAAAApLodqtuhqj+83ZFCaGHrPwAAAD+GzQEAAAAAAAE7BwAAVAAAADh6gqMnOKo/vN2RQmhh6z8AAAA/lc0BAAAAAAABPAcAAFQAAADQOeecc86pP7zdkUJoYes/AAAAP5XNAQAAAAAAAT0HAABUAAAAZvlLlr9kqT+83ZFCaGHrPwAAAD+lzQEAAAAAAAE+BwAAVAAAAPy4sI8L+6g/vN2RQmhh6z8AAAA/tM0BAAAAAAABPwcAAFQAAACSeBWJV5GoP7zdkUJoYes/AAAAP8TNAQAAAAAAAUAHAABUAAAAKDh6gqMnqD+83ZFCaGHrPwAAAD8SzgEAAAAAAAFBBwAAVAAAAMD33nvvvac/vN2RQmhh6z8AAAA/Qc4BAAAAAAABQgcAAFQAAABWt0N1O1SnP7zdkUJoYes/AAAAP2DOAQAAAAAAAUMHAABUAAAAgjYNaNOApj+83ZFCaGHrPwAAAD9gzgEAAAAAAAFEBwAAVAAAAK611lprraU/vN2RQmhh6z8AAAA/cM4BAAAAAAABRQcAAFQAAABy9ARHT3CkP7zdkUJoYes/AAAAP3DOAQAAAAAAAUYHAABUAAAANDMzMzMzoz+83ZFCaGHrPwAAAD+AzgEAAAAAAAFHBwAAVAAAAPZxYR8X9qE/vN2RQmhh6z8AAAA/gM4BAAAAAAABSAcAAFQAAAAk8SoSryKhP7zdkUJoYes/AAAAP4/OAQAAAAAAAUkHAABUAAAAUHD0BEdPoD+83ZFCaGHrPwAAAD+PzgEAAAAAAAFKBwAAVAAAAPnee++9954/vN2RQmhh6z8AAAA/n84BAAAAAAABSwcAAFQAAAAnXkXiVSSeP7zdkUJoYes/AAAAP5/OAQAAAAAAAUwHAABUAAAAU90O1e1QnT+83ZFCaGHrPwAAAD+uzgEAAAAAAAFNBwAAVAAAAH9c2MeFfZw/vN2RQmhh6z8AAAA/vs4BAAAAAAABTgcAAFQAAACr26G6HaqbP7zdkUJoYes/AAAAPwbPAQAAAAAAAU8HAABUAAAA11prrbXWmj+83ZFCaGHrPwAAAD8GzwEAAAAAAAFQBwAAVAAAAAXaNKBNA5o/vN2RQmhh6z8AAAA/Fc8BAAAAAAABUQcAAFQAAABd2MeFfVyYP7zdkUJoYes/AAAAPyXPAQAAAAAAAVIHAABUAAAAiVeReBWJlz+83ZFCaGHrPwAAAD8lzwEAAAAAAAFTBwAAVAAAAOVVJF5F4pU/vN2RQmhh6z8AAAA/Jc8BAAAAAAABVAcAAFQAAABp04A2DWiTP7zdkUJoYes/AAAAPzXPAQAAAAAAAVUHAABUAAAAlVJKKaWUkj8036hVk1nrPwAAAD9EzwEAAAAAAAFWBwAAVAAAAO9Q3Q7V7ZA/NN+oVZNZ6z8AAAA/RM8BAAAAAAABVwcAAFQAAACOnuDoCY6OP6zgv2i+Ues/AAAAP1TPAQAAAAAAAVgHAABUAAAA5pxzzjnnjD+s4L9ovlHrPwAAAD9kzwEAAAAAAAFZBwAAVAAAAEKbBrRpQIs/rOC/aL5R6z8AAAA/c88BAAAAAAABWgcAAFQAAACamZmZmZmJP6zgv2i+Ues/AAAAP4PPAQAAAAAAAVsHAABUAAAA8pcsf8nyhz+s4L9ovlHrPwAAAD+SzwEAAAAAAAFcBwAAVAAAAE6Wv2T5S4Y/rOC/aL5R6z8AAAA/os8BAAAAAAABXQcAAFQAAABOlr9k+UuGPyTi1nvpSes/AAAAPy/QAQAAAAAAAV4HAABUAAAA+kuWv2T53z/c1zX2u4DrPwAAAD8f2QEAAAAAAAFfBwAAVAAAAPpLlr9k+d8/VNlMCed46z8AAAA/TtkBAAAAAAABYAcAAFQAAAAE2jSgTQPgP1TZTAnneOs/AAAAPxPbAQAAAAAAAWEHAABUAAAACo6e4OgJ4D/c1zX2u4DrPwAAAD8T2wEAAAAAAAFiBwAAVAAAABf2cWEfF+A/7dQH0GWQ6z8AAAA/I9sBAAAAAAABYwcAAFQAAAAkXkXiVSTgP/3R2akPoOs/AAAAPyzbAQAAAAAAAWQHAABUAAAAMsYYY4wx4D+VzZRwjrfrPwAAAD872wEAAAAAAAFlBwAAVAAAAFNKKaWUUuA/LclPNw3P6z8AAAA/O9sBAAAAAAABZgcAAFQAAABmZmZmZmbgP8XECv6L5us/AAAAP0vbAQAAAAAAAWcHAABUAAAAeoKjJzh64D9ewMXECv7rPwAAAD9L2wEAAAAAAAFoBwAAVAAAAI6e4OgJjuA/br2XnrQN7D8AAAA/WtsBAAAAAAABaQcAAFQAAACVUkoppZTgP366aXheHew/AAAAP1rbAQAAAAAAAWoHAABUAAAAorodqtuh4D8GuVJlMyXsPwAAAD9q2wEAAAAAAAFrBwAAVAAAAKluh+p2qOA/jrc7Uggt7D8AAAA/atsBAAAAAAABbAcAAFQAAACvIvEqEq/gPxa2JD/dNOw/AAAAP+fbAQAAAAAAAW0HAABUAAAAqW6H6nao4D+c4+2OFELrPwAAAD9h3gEAAAAAAAFuBwAAVAAAAKK6HarboeA/nOPtjhRC6z8AAAA/zt4BAAAAAAABbwcAAFQAAACbBrRpQJvgPyTi1nvpSes/AAAAP97eAQAAAAAAAXAHAABUAAAAlVJKKaWU4D+s4L9ovlHrPwAAAD/t3gEAAAAAAAFxBwAAVAAAAI6e4OgJjuA/NN+oVZNZ6z8AAAA//d4BAAAAAAABcgcAAFQAAACH6naobofgP7zdkUJoYes/AAAAPw3fAQAAAAAAAXMHAABUAAAAh+p2qG6H4D9E3HovPWnrPwAAAD8N3wEAAAAAAAF0BwAAVAAAAIE2DWjTgOA/zNpjHBJx6z8AAAA/HN8BAAAAAAABdQcAAFQAAAB6gqMnOHrgP9zXNfa7gOs/AAAAPxzfAQAAAAAAAXYHAABUAAAAdM4555xz4D/c1zX2u4DrPwAAAD8s3wEAAAAAAAF3BwAAVAAAAGZmZmZmZuA/7dQH0GWQ6z8AAAA/O98BAAAAAAABeAcAAFQAAABgsvwly1/gP3XT8Lw6mOs/AAAAPzvfAQAAAAAAAXkHAABUAAAAWf6S5S9Z4D+F0MKW5KfrPwAAAD873wEAAAAAAAF6BwAAVAAAAEyWv2T5S+A/lc2UcI636z8AAAA/S98BAAAAAAABewcAAFQAAAA/Luzjwj7gP6XKZko4x+s/AAAAP0vfAQAAAAAAAXwHAABUAAAAMsYYY4wx4D8tyU83Dc/rPwAAAD9b3wEAAAAAAAF9BwAAVAAAACsSryLxKuA/PcYhEbfe6z8AAAA/at8BAAAAAAABfgcAAFQAAAAkXkXiVSTgP8XECv6L5us/AAAAP2rfAQAAAAAAAX8HAABUAAAAF/ZxYR8X4D9Ow/PqYO7rPwAAAD9q3wEAAAAAAAGABwAAVAAAABFCCCGEEOA/XsDFxAr+6z8AAAA/et8BAAAAAAABgQcAAFQAAAAKjp7g6AngP+a+rrHfBew/AAAAP4rfAQAAAAAAAYIHAABUAAAABNo0oE0D4D9uvZeetA3sPwAAAD+Z3wEAAAAAAAGDBwAAVAAAAPpLlr9k+d8/9ruAi4kV7D8AAAA/yN8BAAAAAAABhAcAAFQAAADs48I+LuzfP366aXheHew/AAAAP9jfAQAAAAAAAYUHAABUAAAA3nvvvffe3z8GuVJlMyXsPwAAAD/n3wEAAAAAAAGGBwAAVAAAANITHD3B0d8/jrc7Uggt7D8AAAA/598BAAAAAAABhwcAAFQAAADEq0i8isTfPxa2JD/dNOw/AAAAP/ffAQAAAAAAAYgHAABUAAAAuEN1O1S33z8WtiQ/3TTsPwAAAD/33wEAAAAAAAGJBwAAVAAAAKrbobodqt8/nrQNLLI87D8AAAA/B+ABAAAAAAABigcAAFQAAACq26G6HarfPyaz9hiHROw/AAAAP9LgAQAAAAAAAYsHAABUAAAABUdPcPQEzz8+IyjKCUTvPwAAAD+/5gEAAAAAAAGMBwAAVAAAACEX9nFhH88/PiMoyglE7z8AAAA/POcBAAAAAAABjQcAAFQAAAA755xzzjnPPz4jKMoJRO8/AAAAP0znAQAAAAAAAY4HAABUAAAAVbdDdTtUzz8+IyjKCUTvPwAAAD9M5wEAAAAAAAGPBwAAVAAAAG+H6naobs8/PiMoyglE7z8AAAA/XOcBAAAAAAABkAcAAFQAAACJV5F4FYnPPz4jKMoJRO8/AAAAP2vnAQAAAAAAAZEHAABUAAAApSc4eoKjzz8+IyjKCUTvPwAAAD9r5wEAAAAAAAGSBwAAVAAAANnHhX1c2M8/PiMoyglE7z8AAAA/e+cBAAAAAAABkwcAAFQAAAAGtGlAmwbQPz4jKMoJRO8/AAAAP3vnAQAAAAAAAZQHAABUAAAAFBw9wdET0D8+IyjKCUTvPwAAAD+K5wEAAAAAAAGVBwAAVAAAADxUt0N1O9A/PiMoyglE7z8AAAA/iucBAAAAAAABlgcAAFQAAABWJF5F4lXQPz4jKMoJRO8/AAAAP5rnAQAAAAAAAZcHAABUAAAAY4wxxhhj0D8+IyjKCUTvPwAAAD+a5wEAAAAAAAGYBwAAVAAAAHD0BEdPcNA/PiMoyglE7z8AAAA/qucBAAAAAAABmQcAAFQAAACKxKtIvIrQPz4jKMoJRO8/AAAAP6rnAQAAAAAAAZoHAABUAAAApZRSSiml0D8+IyjKCUTvPwAAAD+55wEAAAAAAAGbBwAAVAAAALP8JctfstA/PiMoyglE7z8AAAA/uecBAAAAAAABnAcAAFQAAADAZPlLlr/QPz4jKMoJRO8/AAAAP8nnAQAAAAAAAZ0HAABUAAAAzczMzMzM0D8+IyjKCUTvPwAAAD/J5wEAAAAAAAGeBwAAVAAAAOecc84559A/PiMoyglE7z8AAAA/2ecBAAAAAAABnwcAAFQAAAD0BEdPcPTQPz4jKMoJRO8/AAAAP9nnAQAAAAAAAaAHAABUAAAAAW0a0KYB0T8+IyjKCUTvPwAAAD/o5wEAAAAAAAGhBwAAVAAAABs9wdETHNE/PiMoyglE7z8AAAA/6OcBAAAAAAABogcAAFQAAAA3DWjTgDbRPz4jKMoJRO8/AAAAP/jnAQAAAAAAAaMHAABUAAAAUd0O1e1Q0T8+IyjKCUTvPwAAAD/45wEAAAAAAAGkBwAAVAAAAGuttdZaa9E/PiMoyglE7z8AAAA/B+gBAAAAAAABpQcAAFQAAACT5S9Z/pLRPz4jKMoJRO8/AAAAPwfoAQAAAAAAAaYHAABUAAAAux2q26G60T8+IyjKCUTvPwAAAD8X6AEAAAAAAAGnBwAAVAAAAOJVJF5F4tE/PiMoyglE7z8AAAA/F+gBAAAAAAABqAcAAFQAAAD8JctfsvzRPz4jKMoJRO8/AAAAPyfoAQAAAAAAAakHAABUAAAAJV5F4lUk0j8+IyjKCUTvPwAAAD8n6AEAAAAAAAGqBwAAVAAAAD8u7OPCPtI/PiMoyglE7z8AAAA/NugBAAAAAAABqwcAAFQAAABZ/pLlL1nSPz4jKMoJRO8/AAAAPzboAQAAAAAAAawHAABUAAAAZmZmZmZm0j8+IyjKCUTvPwAAAD9G6AEAAAAAAAGtBwAAVAAAAHPOOeecc9I/PiMoyglE7z8AAAA/RugBAAAAAAABrgcAAFQAAACBNg1o04DSPz4jKMoJRO8/AAAAP1boAQAAAAAAAa8HAABUAAAAjp7g6AmO0j8+IyjKCUTvPwAAAD916AEAAAAAAAGwBwAAVAAAAJsGtGlAm9I/PiMoyglE7z8AAAA/hOgBAAAAAAABsQcAAFQAAAC21lprrbXSPz4jKMoJRO8/AAAAP5ToAQAAAAAAAbIHAABUAAAAwz4u7OPC0j8+IyjKCUTvPwAAAD+U6AEAAAAAAAGzBwAAVAAAAOp2qG6H6tI/PiMoyglE7z8AAAA/pOgBAAAAAAABtAcAAFQAAAAFR09w9ATTPz4jKMoJRO8/AAAAP6ToAQAAAAAAAbUHAABUAAAALH/J8pcs0z8+IyjKCUTvPwAAAD+z6AEAAAAAAAG2BwAAVAAAAGIfF/ZxYdM/PiMoyglE7z8AAAA/s+gBAAAAAAABtwcAAFQAAACjJzh6gqPTPz4jKMoJRO8/AAAAP8PoAQAAAAAAAbgHAABUAAAA2ceFfVzY0z8+IyjKCUTvPwAAAD/D6AEAAAAAAAG5BwAAVAAAAA1o04A2DdQ/PiMoyglE7z8AAAA/0+gBAAAAAAABugcAAFQAAABBCCGEEELUPz4jKMoJRO8/AAAAP+LoAQAAAAAAAbsHAABUAAAAakCbBrRp1D8+IyjKCUTvPwAAAD/i6AEAAAAAAAG8BwAAVAAAAKtIvIrEq9Q/PiMoyglE7z8AAAA/4ugBAAAAAAABvQcAAFQAAADUgDYNaNPUPz4jKMoJRO8/AAAAP/LoAQAAAAAAAb4HAABUAAAACCGEEEII1T8+IyjKCUTvPwAAAD/y6AEAAAAAAAG/BwAAVAAAAD3B0RMcPdU/PiMoyglE7z8AAAA/AekBAAAAAAABwAcAAFQAAABl+UuWv2TVPz4jKMoJRO8/AAAAPxHpAQAAAAAAAcEHAABUAAAApwFtGtCm1T8+IyjKCUTvPwAAAD8R6QEAAAAAAAHCBwAAVAAAAM4555xzztU/PiMoyglE7z8AAAA/EekBAAAAAAABwwcAAFQAAAAD2jSgTQPWPz4jKMoJRO8/AAAAPyHpAQAAAAAAAcQHAABUAAAAOHqCoyc41j8+IyjKCUTvPwAAAD8h6QEAAAAAAAHFBwAAVAAAAGCy/CXLX9Y/PiMoyglE7z8AAAA/MOkBAAAAAAABxgcAAFQAAACVUkoppZTWPz4jKMoJRO8/AAAAPzDpAQAAAAAAAccHAABUAAAAyfKXLH/J1j8+IyjKCUTvPwAAAD9A6QEAAAAAAAHIBwAAVAAAAP+S5S9Z/tY/PiMoyglE7z8AAAA/UOkBAAAAAAAByQcAAFQAAAAzMzMzMzPXPz4jKMoJRO8/AAAAP1DpAQAAAAAAAcoHAABUAAAAg6MnOHqC1z8+IyjKCUTvPwAAAD9f6QEAAAAAAAHLBwAAVAAAANETHD3B0dc/PiMoyglE7z8AAAA/X+kBAAAAAAABzAcAAFQAAAAUHD3B0RPYPz4jKMoJRO8/AAAAP2/pAQAAAAAAAc0HAABUAAAAY4wxxhhj2D8+IyjKCUTvPwAAAD9v6QEAAAAAAAHOBwAAVAAAAJgsf8nyl9g/PiMoyglE7z8AAAA/fukBAAAAAAABzwcAAFQAAADaNKBNA9rYP8YhEbfeS+8/AAAAP37pAQAAAAAAAdAHAABUAAAAD9XtUN0O2T9OIPqjs1PvPwAAAD9+6QEAAAAAAAHRBwAAVAAAADcNaNOANtk/TiD6o7NT7z8AAAA/fukBAAAAAAAB0gcAAFQAAABrrbXWWmvZP04g+qOzU+8/AAAAP47pAQAAAAAAAdMHAABUAAAAoE0D2jSg2T9OIPqjs1PvPwAAAD+O6QEAAAAAAAHUBwAAVAAAAMiFfVzYx9k/TiD6o7NT7z8AAAA/nekBAAAAAAAB1QcAAFQAAAD8JctfsvzZP04g+qOzU+8/AAAAP53pAQAAAAAAAdYHAABUAAAAJV5F4lUk2j9OIPqjs1PvPwAAAD+t6QEAAAAAAAHXBwAAVAAAAGZmZmZmZto/TiD6o7NT7z8AAAA/rekBAAAAAAAB2AcAAFQAAACPnuDoCY7aP04g+qOzU+8/AAAAP73pAQAAAAAAAdkHAABUAAAA0KYBbRrQ2j9OIPqjs1PvPwAAAD+96QEAAAAAAAHaBwAAVAAAAAVHT3D0BNs/TiD6o7NT7z8AAAA/zOkBAAAAAAAB2wcAAFQAAAA655xzzjnbP04g+qOzU+8/AAAAP8zpAQAAAAAAAdwHAABUAAAAb4fqdqhu2z9OIPqjs1PvPwAAAD/c6QEAAAAAAAHdBwAAVAAAAKQnOHqCo9s/TiD6o7NT7z8AAAA/3OkBAAAAAAAB3gcAAFQAAADLX7L8JcvbP04g+qOzU+8/AAAAP+vpAQAAAAAAAd8HAABUAAAAAAAAAAAA3D9OIPqjs1PvPwAAAD/r6QEAAAAAAAHgBwAAVAAAACg4eoKjJ9w/TiD6o7NT7z8AAAA/++kBAAAAAAAB4QcAAFQAAABPcPQER0/cP04g+qOzU+8/AAAAP/vpAQAAAAAAAeIHAABUAAAAakCbBrRp3D9OIPqjs1PvPwAAAD8L6gEAAAAAAAHjBwAAVAAAAJ7g6AmOntw/TiD6o7NT7z8AAAA/C+oBAAAAAAAB5AcAAFQAAAC5sI8L+7jcP04g+qOzU+8/AAAAPxrqAQAAAAAAAeUHAABUAAAA4egJjp7g3D9OIPqjs1PvPwAAAD8a6gEAAAAAAAHmBwAAVAAAABWJV5F4Fd0/1h7jkIhb7z8AAAA/KuoBAAAAAAAB5wcAAFQAAABYkXgViVfdP9Ye45CIW+8/AAAAPyrqAQAAAAAAAegHAABUAAAAtWlAmwa03T9eHcx9XWPvPwAAAD866gEAAAAAAAHpBwAAVAAAAAPaNKBNA94/5hu1ajJr7z8AAAA/OuoBAAAAAAAB6gcAAFQAAACI6naobofeP+YbtWoya+8/AAAAP0nqAQAAAAAAAesHAABUAAAA/pLlL1n+3j/mG7VqMmvvPwAAAD9J6gEAAAAAAAHsBwAAVAAAAJAL+7iwj98/5hu1ajJr7z8AAAA/WeoBAAAAAAAB7QcAAFQAAAARQgghhBDgP+YbtWoya+8/AAAAP1nqAQAAAAAAAe4HAABUAAAAYLL8Jctf4D/mG7VqMmvvPwAAAD9o6gEAAAAAAAHvBwAAVAAAAK8i8SoSr+A/Xh3MfV1j7z8AAAA/aOoBAAAAAAAB8AcAAFQAAAD43nvvvffgP9Ye45CIW+8/AAAAP4jqAQAAAAAAAfEHAABUAAAAR09w9ARH4T9OIPqjs1PvPwAAAD+I6gEAAAAAAAHyBwAAVAAAAIlXkXgVieE/TiD6o7NT7z8AAAA/iOoBAAAAAAAB8wcAAFQAAADLX7L8JcvhP04g+qOzU+8/AAAAP4jqAQAAAAAAAfQHAABUAAAA+kuWv2T54T9OIPqjs1PvPwAAAD+X6gEAAAAAAAH1BwAAVAAAAC7s48I+LuI/xiERt95L7z8AAAA/l+oBAAAAAAAB9gcAAFQAAABkjDHGGGPiP8YhEbfeS+8/AAAAP6fqAQAAAAAAAfcHAABUAAAAkXgViVeR4j8+IyjKCUTvPwAAAD+n6gEAAAAAAAH4BwAAVAAAALmwjwv7uOI/PiMoyglE7z8AAAA/t+oBAAAAAAAB+QcAAFQAAADonHPOOefiPz4jKMoJRO8/AAAAP7fqAQAAAAAAAfoHAABUAAAAAm0a0KYB4z8+IyjKCUTvPwAAAD/G6gEAAAAAAAH7BwAAVAAAABWJV5F4FeM/PiMoyglE7z8AAAA/1uoBAAAAAAAB/AcAAFQAAAAi8SoSryLjPz4jKMoJRO8/AAAAP9bqAQAAAAAAAf0HAABUAAAAL1n+kuUv4z8+IyjKCUTvPwAAAD/l6gEAAAAAAAH+BwAAVAAAADcNaNOANuM/PiMoyglE7z8AAAA/5eoBAAAAAAAB/wcAAFQAAAA+wdETHD3jPz4jKMoJRO8/AAAAP/XqAQAAAAAAAQAIAABUAAAAmCx/yfKX7j8BFxMr+C/qPwAAAD9UWwIAAAAAAAEBCAAAVAAAAJgsf8nyl+4/iRX8F8036j8AAAA/olsCAAAAAAABAggAAFQAAACYLH/J8pfuP5kSzvF2R+o/AAAAP7JbAgAAAAAAAQMIAABUAAAAkngViVeR7j+qD6DLIFfqPwAAAD+yWwIAAAAAAAEECAAAVAAAAJJ4FYlXke4/Qgtbkp9u6j8AAAA/wVsCAAAAAAABBQgAAFQAAACFEEIIIYTuP1IILWxJfuo/AAAAP8FbAgAAAAAAAQYIAABUAAAAhRBCCCGE7j9yAtEfnZ3qPwAAAD/RWwIAAAAAAAEHCAAAVAAAAH5c2MeFfe4/gv+i+Uat6j8AAAA/0VsCAAAAAAABCAgAAFQAAABx9ARHT3DuP6P5Rq2azOo/AAAAP+FbAgAAAAAAAQkIAABUAAAAa0CbBrRp7j+z9hiHRNzqPwAAAD/hWwIAAAAAAAEKCAAAVAAAAFYkXkXiVe4/w/PqYO7r6j8AAAA/8FsCAAAAAAABCwgAAFQAAABJvIrEq0juP+PtjhRCC+s/AAAAP/BbAgAAAAAAAQwIAABUAAAAL+zjwj4u7j986UnbwCLrPwAAAD8AXAIAAAAAAAENCAAAVAAAAA5o04A2De4/nOPtjhRC6z8AAAA/AFwCAAAAAAABDggAAFQAAADlL1n+kuXtPzTfqFWTWes/AAAAPxtcAgAAAAAAAQ8IAABUAAAAvvfee++97T/M2mMcEnHrPwAAAD8bXAIAAAAAAAEQCAAAVAAAAHzvvffee+0/ZdYe45CI6z8AAAA/KlwCAAAAAAABEQgAAFQAAABOA9o0oE3tP3XT8Lw6mOs/AAAAPypcAgAAAAAAARIIAABUAAAAGmOMMcYY7T+F0MKW5KfrPwAAAD86XAIAAAAAAAETCAAAVAAAAOTCPi7s4+w/lc2UcI636z8AAAA/OlwCAAAAAAABFAgAAFQAAACwIvEqEq/sP6XKZko4x+s/AAAAP0lcAgAAAAAAARUIAABUAAAAdM4555xz7D+lymZKOMfrPwAAAD9JXAIAAAAAAAEWCAAAVAAAAD8u7OPCPuw/pcpmSjjH6z8AAAA/WVwCAAAAAAABFwgAAFQAAAD9JctfsvzrP6XKZko4x+s/AAAAP1lcAgAAAAAAARgIAABUAAAA1u1Q3Q7V6z+VzZRwjrfrPwAAAD9pXAIAAAAAAAEZCAAAVAAAAKcBbRrQpus/hdDCluSn6z8AAAA/aVwCAAAAAAABGggAAFQAAACGfVzYx4XrP+3UB9BlkOs/AAAAP3hcAgAAAAAAARsIAABUAAAAWJF4FYlX6z/M2mMcEnHrPwAAAD94XAIAAAAAAAEcCAAAVAAAACPxKhKvIus/rOC/aL5R6z8AAAA/iFwCAAAAAAABHQgAAFQAAAD1BEdPcPTqP3zpSdvAIus/AAAAP4hcAgAAAAAAAR4IAABUAAAAubCPC/u46j/D8+pg7uvqPwAAAD+YXAIAAAAAAAEfCAAAVAAAAIUQQgghhOo/gv+i+Uat6j8AAAA/mFwCAAAAAAABIAgAAFQAAABc2MeFfVzqP9oGFlkehuo/AAAAP6dcAgAAAAAAASEIAABUAAAANaBNA9o06j+qD6DLIFfqPwAAAD+nXAIAAAAAAAEiCAAAVAAAABvQpgFtGuo/eRgqPiMo6j8AAAA/t1wCAAAAAAABIwgAAFQAAAAHtGlAmwbqP0khtLAl+ek/AAAAP8ZcAgAAAAAAASQIAABUAAAA7ePCPi7s6T+ALoNcqbLpPwAAAD/GXAIAAAAAAAElCAAAVAAAANjHhX1c2Ok/Pzo79QF06T8AAAA/xlwCAAAAAAABJggAAFQAAADLX7L8JcvpP/9F841aNek/AAAAP9ZcAgAAAAAAAScIAABUAAAAxatIvIrE6T82U8I53u7oPwAAAD/mXAIAAAAAAAEoCAAAVAAAAL733nvvvek/5WGo+Iyg6D8AAAA/5lwCAAAAAAABKQgAAFQAAAC+9957773pPx1vd6QQWug/AAAAP/VcAgAAAAAAASoIAABUAAAAvvfee++96T9Ef3R26gPoPwAAAD/1XAIAAAAAAAErCAAAVAAAAL733nvvvek/a49xSMSt5z8AAAA/9VwCAAAAAAABLAgAAFQAAAC+9957773pPxqeVwdzX+c/AAAAPwVdAgAAAAAAAS0IAABUAAAAvvfee++96T9Sqyaz9hjnPwAAAD8VXQIAAAAAAAEuCAAAVAAAALGPC/u4sOk/ibj1XnrS5j8AAAA/FV0CAAAAAAABLwgAAFQAAACq26G6HarpPzjH2x0phOY/AAAAPxVdAgAAAAAAATAIAABUAAAAl79k+UuW6T9v1KrJrD3mPwAAAD8kXQIAAAAAAAExCAAAVAAAAIpXkXgViek/L+BiYgX/5T8AAAA/JF0CAAAAAAABMggAAFQAAAB977333nvpP+7rGvtdwOU/AAAAPzRdAgAAAAAAATMIAABUAAAAdTtUt0N16T9G841aNZnlPwAAAD9DXQIAAAAAAAE0CAAAVAAAAGjTgDYNaOk/nfoAugxy5T8AAAA/Q10CAAAAAAABNQgAAFQAAABo04A2DWjpP20DiywPQ+U/AAAAP1NdAgAAAAAAATYIAABUAAAAYR8X9nFh6T9NCed4uyPlPwAAAD9TXQIAAAAAAAE3CAAAVAAAAGEfF/ZxYek/LA9DxWcE5T8AAAA/Y10CAAAAAAABOAgAAFQAAABhHxf2cWHpP4QWtiQ/3eQ/AAAAP2NdAgAAAAAAATkIAABUAAAAaNOANg1o6T9kHBJx673kPwAAAD9yXQIAAAAAAAE6CAAAVAAAAH3vvffee+k/uyOF0MKW5D8AAAA/cl0CAAAAAAABOwgAAFQAAACXv2T5S5bpPxMr+C+ab+Q/AAAAP4JdAgAAAAAAATwIAABUAAAAvvfee++96T/iM4KinEDkPwAAAD+CXQIAAAAAAAE9CAAAVAAAAO3jwj4u7Ok/wjne7kgh5D8AAAA/kl0CAAAAAAABPggAAFQAAAAUHD3B0RPqPxpBUU4g+uM/AAAAP5JdAgAAAAAAAT8IAABUAAAASbyKxKtI6j9xSMSt99LjPwAAAD+hXQIAAAAAAAFACAAAVAAAAHeobofqduo/UU4g+qOz4z8AAAA/oV0CAAAAAAABQQgAAFQAAACsSLyKxKvqPzFUfEZQlOM/AAAAP7FdAgAAAAAAAUIIAABUAAAA4egJjp7g6j8QWtiS/HTjPwAAAD+xXQIAAAAAAAFDCAAAVAAAABaJV5F4Fes/eF4dzH1d4z8AAAA/wF0CAAAAAAABRAgAAFQAAABS3Q7V7VDrP1hkeRgqPuM/AAAAP8BdAgAAAAAAAUUIAABUAAAAjDHGGGOM6z+wa+x3ARfjPwAAAD/QXQIAAAAAAAFGCAAAVAAAAMLRExw9wes/F3AxsYL/4j8AAAA/0F0CAAAAAAABRwgAAFQAAAD2cWEfF/brP/d1jf0u4OI/AAAAP+BdAgAAAAAAAUgIAABUAAAAF/ZxYR8X7D/neLsjhdDiPwAAAD/gXQIAAAAAAAFJCAAAVAAAAD8u7OPCPuw/13vpSdvA4j8AAAA/710CAAAAAAABSggAAFQAAABTSimllFLsP099AF0GueI/AAAAP+9dAgAAAAAAAUsIAABUAAAAZ2ZmZmZm7D9PfQBdBrniPwAAAD//XQIAAAAAAAFMCAAAVAAAAHTOOeecc+w/x34XcDGx4j8AAAA//10CAAAAAAABTQgAAFQAAACBNg1o04DsP8d+F3AxseI/AAAAPw9eAgAAAAAAAU4IAABUAAAAh+p2qG6H7D/HfhdwMbHiPwAAAD8PXgIAAAAAAAFPCAAAVAAAAJRSSimllOw/x34XcDGx4j8AAAA/Hl4CAAAAAAABUAgAAFQAAACjuh2q26HsP9d76UnbwOI/AAAAPx5eAgAAAAAAAVEIAABUAAAAwz4u7OPC7D/3dY39LuDiPwAAAD8uXgIAAAAAAAFSCAAAVAAAAOTCPi7s4+w/F3AxsYL/4j8AAAA/Ll4CAAAAAAABUwgAAFQAAAATryLxKhLtPzhq1WTWHuM/AAAAPz1eAgAAAAAAAVQIAABUAAAATgPaNKBN7T9oYUvy003jPwAAAD89XgIAAAAAAAFVCAAAVAAAAJe/ZPlLlu0/mVjBf9F84z8AAAA/TV4CAAAAAAABVggAAFQAAADYx4V9XNjtP8lPNw3Pq+M/AAAAP01eAgAAAAAAAVcIAABUAAAAIYQQQggh7j/pSdvAIsvjPwAAAD9dXgIAAAAAAAFYCAAAVAAAAGtAmwa0ae4/gkWWh6Hi4z8AAAA/bF4CAAAAAAABWQgAAFQAAACsSLyKxKvuPxpBUU4g+uM/AAAAP2xeAgAAAAAAAVoIAABUAAAA4egJjp7g7j8qPiMoygnkPwAAAD9sXgIAAAAAAAFbCAAAVAAAAAJtGtCmAe8/sjwMFZ8R5D8AAAA/fF4CAAAAAAABXAgAAFQAAAAViVeReBXvP7I8DBWfEeQ/AAAAP3xeAgAAAAAAAV0IAABUAAAAI/EqEq8i7z+yPAwVnxHkPwAAAD+MXgIAAAAAAAFeCAAAVAAAACmllFJKKe8/sjwMFZ8R5D8AAAA/m14CAAAAAAABXwgAAFQAAAAvWf6S5S/vP7I8DBWfEeQ/AAAAP5teAgAAAAAAAWAIAABUAAAAL1n+kuUv7z86O/UBdBnkPwAAAD/pXgIAAAAAAAFhCAAAVAAAAC9Z/pLlL+8/0jawyPIw5D8AAAA/+V4CAAAAAAABYggAAFQAAAAvWf6S5S/vP+IzgqKcQOQ/AAAAP/leAgAAAAAAAWMIAABUAAAAL1n+kuUv7z8DLiZW8F/kPwAAAD8JXwIAAAAAAAFkCAAAVAAAACPxKhKvIu8/mynhHG935D8AAAA/CV8CAAAAAAABZQgAAFQAAAAj8SoSryLvP0Mibr2XnuQ/AAAAPwlfAgAAAAAAAWYIAABUAAAAHT3B0RMc7z9TH0CXQa7kPwAAAD8YXwIAAAAAAAFnCAAAVAAAABWJV5F4Fe8/7Br7XcDF5D8AAAA/KF8CAAAAAAABaAgAAFQAAAAViVeReBXvP/wXzTdq1eQ/AAAAPyhfAgAAAAAAAWkIAABUAAAAFYlXkXgV7z8MFZ8RFOXkPwAAAD8oXwIAAAAAAAFqCAAAVAAAAA/V7VDdDu8/HBJx67305D8AAAA/N18CAAAAAAABawgAAFQAAAAP1e1Q3Q7vPywPQ8VnBOU/AAAAP0dfAgAAAAAAAWwIAABUAAAAD9XtUN0O7z/FCv6L5hvlPwAAAD9HXwIAAAAAAAFtCAAAVAAAAA/V7VDdDu8/TQnneLsj5T8AAAA/V18CAAAAAAABbggAAFQAAAAP1e1Q3Q7vP10GuVJlM+U/AAAAP1dfAgAAAAAAAW8IAABUAAAAD9XtUN0O7z/lBKI/OjvlPwAAAD9mXwIAAAAAAAFwCAAAVAAAAA/V7VDdDu8/bQOLLA9D5T8AAAA/Zl8CAAAAAAABcQgAAFQAAAAP1e1Q3Q7vP/UBdBnkSuU/AAAAP3ZfAgAAAAAAAXIIAABUAAAAD9XtUN0O7z8F/0XzjVrlPwAAAD92XwIAAAAAAAFzCAAAVAAAAA/V7VDdDu8/jf0u4GJi5T8AAAA/hl8CAAAAAAABdAgAAFQAAAAP1e1Q3Q7vPxX8F803auU/AAAAP4ZfAgAAAAAAAXUIAABUAAAAD9XtUN0O7z+d+gC6DHLlPwAAAD+VXwIAAAAAAAF2CAAAVAAAABWJV5F4Fe8/rvfSk7aB5T8AAAA/lV8CAAAAAAABdwgAAFQAAAAj8SoSryLvPzb2u4CLieU/AAAAP6VfAgAAAAAAAXgIAABUAAAAKaWUUkop7z++9KRtYJHlPwAAAD+lXwIAAAAAAAF5CAAAVAAAAC9Z/pLlL+8/zvF2Rwqh5T8AAAA/tF8CAAAAAAABeggAAFQAAAA3DWjTgDbvP1bwXzTfqOU/AAAAP7RfAgAAAAAAAXsIAABUAAAAPcHRExw97z9m7TEOibjlPwAAAD/EXwIAAAAAAAF8CAAAVAAAAEN1O1S3Q+8/duoD6DLI5T8AAAA/xF8CAAAAAAABfQgAAFQAAABLKaWUUkrvP/7o7NQH0OU/AAAAP9RfAgAAAAAAAX4IAABUAAAASymllFJK7z+X5KebhuflPwAAAD/UXwIAAAAAAAF/CAAAVAAAAFHdDtXtUO8/H+OQiFvv5T8AAAA/418CAAAAAAABgAgAAFQAAABfReJVJF7vP7feS0/aBuY/AAAAP+NfAgAAAAAAAYEIAABUAAAAX0XiVSRe7z/H2x0phBbmPwAAAD/zXwIAAAAAAAGCCAAAVAAAAGX5S5a/ZO8/X9fY7wIu5j8AAAA/818CAAAAAAABgwgAAFQAAABzYR8X9nHvP+fVwdzXNeY/AAAAPwNgAgAAAAAAAYQIAABUAAAAc2EfF/Zx7z9v1KrJrD3mPwAAAD8SYAIAAAAAAAGFCAAAVAAAAD3B0RMcPe8/X9fY7wIu5j8AAAA/imICAAAAAAABhggAAFQAAABLKaWUUkrvP+fVwdzXNeY/AAAAP4piAgAAAAAAAYcIAABUAAAAX0XiVSRe7z9v1KrJrD3mPwAAAD+ZYgIAAAAAAAGICAAAVAAAAGX5S5a/ZO8/b9Sqyaw95j8AAAA/mWICAAAAAAABiQgAAFQAAABrrbXWWmvvP4DRfKNWTeY/AAAAP5liAgAAAAAAAYoIAABUAAAAc2EfF/Zx7z+A0XyjVk3mPwAAAD+pYgIAAAAAAAGLCAAAVAAAAHkViVeReO8/CNBlkCtV5j8AAAA/qWICAAAAAAABjAgAAFQAAACHfVzYx4XvP5DOTn0AXeY/AAAAP7liAgAAAAAAAY0IAABUAAAAjTHGGGOM7z8YzTdq1WTmPwAAAD/IYgIAAAAAAAGOCAAAVAAAAJPlL1n+ku8/oMsgV6ps5j8AAAA/yGICAAAAAAABjwgAAFQAAAChTQPaNKDvP7DI8jBUfOY/AAAAP9hiAgAAAAAAAZAIAABUAAAAoU0D2jSg7z84x9sdKYTmPwAAAD/YYgIAAAAAAAGRCAAAVAAAAKcBbRrQpu8/SMSt99KT5j8AAAA/6GICAAAAAAABkggAAFQAAACttdZaa63vP9DCluSnm+Y/AAAAP+hiAgAAAAAAAZMIAABUAAAAs2lAmwa07z9YwX/RfKPmPwAAAD/3YgIAAAAAAAGUCAAAVAAAALNpQJsGtO8/4L9ovlGr5j8AAAA/FmMCAAAAAAABlQgAAFQAAADD0RMcPcHvP+C/aL5Rq+Y/AAAAP3RjAgAAAAAAAZYIAABUAAAAyYV9XNjH7z9YwX/RfKPmPwAAAD+EYwIAAAAAAAGXCAAAVAAAAM8555xzzu8/SMSt99KT5j8AAAA/k2MCAAAAAAABmAgAAFQAAADV7VDdDtXvP7DI8jBUfOY/AAAAP5NjAgAAAAAAAZkIAABUAAAA1e1Q3Q7V7z+gyyBXqmzmPwAAAD+TYwIAAAAAAAGaCAAAVAAAAN2huh2q2+8/CNBlkCtV5j8AAAA/o2MCAAAAAAABmwgAAFQAAADdobodqtvvP4DRfKNWTeY/AAAAP6NjAgAAAAAAAZwIAABUAAAA3aG6Harb7z/30pO2gUXmPwAAAD+zYwIAAAAAAAGdCAAAVAAAAN2huh2q2+8/b9Sqyaw95j8AAAA/8WMCAAAAAAABnggAAFQAAADjVSReReLvP+fVwdzXNeY/AAAAPwFkAgAAAAAAAZ8IAABUAAAA41UkXkXi7z9f19jvAi7mPwAAAD8BZAIAAAAAAAGgCAAAVAAAAONVJF5F4u8/19jvAi4m5j8AAAA/EGQCAAAAAAABoQgAAFQAAADjVSReReLvP0/aBhZZHuY/AAAAPxBkAgAAAAAAAaIIAABUAAAA41UkXkXi7z/H2x0phBbmPwAAAD8gZAIAAAAAAAGjCAAAVAAAAONVJF5F4u8/P900PK8O5j8AAAA/MGQCAAAAAAAL</ink>
</athena>
</file>

<file path=customXml/item20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QAAAAkAAAAHBAAAAAABAAAAEAAAAAQWU3Ryb2tlV2l0aFRpbWVTdGFtcHNWMQIAAAAJBQAAAAkGAAAACQcAAAAJCAAAAAkJAAAACQoAAAAJCwAAAAkMAAAACQ0AAAANBwUFAAAAFlN0cm9rZVdpdGhUaW1lU3RhbXBzVjECAAAAEURyYXdpbmdBdHRyaWJ1dGVzDFN0eWx1c1BvaW50cwQEE0RyYXdpbmdBdHRyaWJ1dGVzVjECAAAAHlN0eWx1c1BvaW50V2l0aFRpbWVTdGFtcExpc3RWMQIAAAACAAAACQ4AAAAJDwAAAAEGAAAABQAAAAkQAAAACREAAAABBwAAAAUAAAAJEgAAAAkTAAAAAQgAAAAFAAAACRQAAAAJFQAAAAEJAAAABQAAAAkWAAAACRcAAAABCgAAAAUAAAAJGAAAAAkZAAAAAQsAAAAFAAAACRoAAAAJGwAAAAEMAAAABQAAAAkcAAAACR0AAAAFDQAAABNDbGVhckNhbnZhc1N0cm9rZVYxAwAAAAlUaW1lU3RhbXARRHJhd2luZ0F0dHJpYnV0ZXMMU3R5bHVzUG9pbnRzAAQEEBNEcmF3aW5nQXR0cmlidXRlc1YxAgAAAB5TdHlsdXNQb2ludFdpdGhUaW1lU3RhbXBMaXN0VjECAAAAAgAAAGu3AQAAAAAACgkeAAAADB8AAABTUHJlc2VudGF0aW9uQ29yZSwgVmVyc2lvbj00LjAuMC4wLCBDdWx0dXJlPW5ldXRyYWwsIFB1YmxpY0tleVRva2VuPTMxYmYzODU2YWQzNjRlMzUFDgAAABNEcmF3aW5nQXR0cmlidXRlc1YxCgAAAAdfY29sb3JBB19jb2xvclIHX2NvbG9yRwdfY29sb3JCCkZpdFRvQ3VydmUGSGVpZ2h0Dklnbm9yZVByZXNzdXJlDUlzSGlnaGxpZ2h0ZXIJU3R5bHVzVGlwBVdpZHRoAAAAAAAAAAAEAAICAgIBBgEBHFN5c3RlbS5XaW5kb3dzLkluay5TdHlsdXNUaXAfAAAABgIAAAD//8AAAAAAAAAAACJAAAAF4P///xxTeXN0ZW0uV2luZG93cy5JbmsuU3R5bHVzVGlwAQAAAAd2YWx1ZV9fAAgfAAAAAQAAAAAAAAAAACJABQ8AAAAeU3R5bHVzUG9pbnRXaXRoVGltZVN0YW1wTGlzdFYxAwAAAA1MaXN0YDErX2l0ZW1zDExpc3RgMStfc2l6ZQ9MaXN0YDErX3ZlcnNpb24EAAAoU2hhcmVkLklua2luZy5TdHlsdXNQb2ludFdpdGhUaW1lU3RhbXBbXQIAAAAICAIAAAAJIQAAADkAAAA5AAAAARAAAAAOAAAA///AAAAAAAAAAAAiQAAAAd7////g////AQAAAAAAAAAAACJAAREAAAAPAAAACSMAAADaAAAA2gAAAAESAAAADgAAAP//wAAAAAAAAAAAIkAAAAHc////4P///wEAAAAAAAAAAAAiQAETAAAADwAAAAklAAAAIAAAACAAAAABFAAAAA4AAAD//8AAAAAAAAAAACJAAAAB2v///+D///8BAAAAAAAAAAAAIkABFQAAAA8AAAAJJwAAAEQAAABEAAAAARYAAAAOAAAA///AAAAAAAAAAAAiQAAAAdj////g////AQAAAAAAAAAAACJAARcAAAAPAAAACSkAAABaAAAAWgAAAAEYAAAADgAAAP//wAAAAAAAAAAAIkAAAAHW////4P///wEAAAAAAAAAAAAiQAEZAAAADwAAAAkrAAAANgAAADYAAAABGgAAAA4AAAD//8AAAAAAAAAAACJAAAAB1P///+D///8BAAAAAAAAAAAAIkABGwAAAA8AAAAJLQAAALsAAAC7AAAAARwAAAAOAAAA///AAAAAAAAAAAAiQAAAAdL////g////AQAAAAAAAAAAACJAAR0AAAAPAAAACS8AAAC5AAAAuQAAAAEeAAAADwAAAAkwAAAAAAAAAAAAAAAHIQAAAAABAAAAQAAAAAQaU3R5bHVzUG9pbnRXaXRoVGltZVN0YW1wVjECAAAACTEAAAAJMgAAAAkzAAAACTQAAAAJNQAAAAk2AAAACTcAAAAJOAAAAAk5AAAACToAAAAJOw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DQcHIwAAAAABAAAAAAEAAAQaU3R5bHVzUG9pbnRXaXRoVGltZVN0YW1wVjEC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0mByUAAAAAAQAAACAAAAAEGlN0eWx1c1BvaW50V2l0aFRpbWVTdGFtcFYxAgAAAAlEAQAACUUBAAAJRgEAAAlHAQAACUgBAAAJSQEAAAlKAQAACUsBAAAJTAEAAAlNAQAACU4BAAAJTwEAAAlQAQAACVEBAAAJUgEAAAlTAQAACVQBAAAJVQEAAAlWAQAACVcBAAAJWAEAAAlZAQAACVoBAAAJWwEAAAlcAQAACV0BAAAJXgEAAAlfAQAACWABAAAJYQEAAAliAQAACWMBAAAHJwAAAAABAAAAgAAAAAQaU3R5bHVzUG9pbnRXaXRoVGltZVN0YW1wVjECAAAACWQBAAAJZQEAAAlmAQAACWcBAAAJaAEAAAlpAQAACWoBAAAJawEAAAlsAQAACW0BAAAJbgEAAAlvAQAACXABAAAJcQEAAAlyAQAACXMBAAAJdAEAAAl1AQAACXYBAAAJdwEAAAl4AQAACXkBAAAJegEAAAl7AQAACXwBAAAJfQEAAAl+AQAACX8BAAAJgAEAAAmBAQAACYIBAAAJgwEAAAmEAQAACYUBAAAJhgEAAAmHAQAACYgBAAAJiQEAAAmKAQAACYsBAAAJjAEAAAmNAQAACY4BAAAJjwEAAAmQAQAACZEBAAAJkgEAAAmTAQAACZQBAAAJlQEAAAmWAQAACZcBAAAJmAEAAAmZAQAACZoBAAAJmwEAAAmcAQAACZ0BAAAJngEAAAmfAQAACaABAAAJoQEAAAmiAQAACaMBAAAJpAEAAAmlAQAACaYBAAAJpwEAAA08BykAAAAAAQAAAIAAAAAEGlN0eWx1c1BvaW50V2l0aFRpbWVTdGFtcFYxAgA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+AEAAAn5AQAACfoBAAAJ+wEAAAn8AQAACf0BAAAJ/gEAAAn/AQAACQACAAAJAQIAAA0mBysAAAAAAQAAAEAAAAAEGlN0eWx1c1BvaW50V2l0aFRpbWVTdGFtcFYxAgA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0KBy0AAAAAAQAAAAABAAAEGlN0eWx1c1BvaW50V2l0aFRpbWVTdGFtcFYxAgAAAAk4AgAACTkCAAAJOgIAAAk7AgAACTwCAAAJPQIAAAk+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DUUHLwAAAAABAAAAAAEAAAQaU3R5bHVzUG9pbnRXaXRoVGltZVN0YW1wVjECAAAACfMCAAAJ9AIAAAn1AgAACfYCAAAJ9wIAAAn4AgAACfkCAAAJ+gIAAAn7AgAACfwCAAAJ/QIAAAn+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/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1HBzAAAAAAAQAAAAAAAAAEGlN0eWx1c1BvaW50V2l0aFRpbWVTdGFtcFYxAgAAAAUxAAAAGlN0eWx1c1BvaW50V2l0aFRpbWVTdGFtcFYxBAAAAAFYAVkOUHJlc3N1cmVGYWN0b3IJVGltZVN0YW1wAAAAAAYGCxACAAAApOTrejVK3j9AnSYHmZeCPwAAAD8wDgAAAAAAAAEyAAAAMQAAANDjV0jxPN4/QJ0mB5mXgj8AAAA/Pw4AAAAAAAABMwAAADEAAAB45X+teVfeP0CdJgeZl4I/AAAAP7wOAAAAAAAAATQAAAAxAAAAIOenEgJy3j9AnSYHmZeCPwAAAD/MDgAAAAAAAAE1AAAAMQAAAHLq99wSp94/QJ0mB5mXgj8AAAA/zA4AAAAAAAABNgAAADEAAADC7UenI9zeP0CdJgeZl4I/AAAAP9sOAAAAAAAAATcAAAAxAAAAkPNTCQE53z9ABI/013OFPwAAAD/bDgAAAAAAAAE4AAAAMQAAALb3NwZWe98/QASP9NdzhT8AAAA/6w4AAAAAAAABOQAAADEAAADc+xsDq73fP0Br9+EWUIg/AAAAP/sOAAAAAAAAAToAAAAxAAAA1QCUMkQN4D9Aa/fhFlCIPwAAAD/7DgAAAAAAAAE7AAAAMQAAAH0CvJfMJ+A/MNJfz1Usiz8AAAA/+w4AAAAAAAABPAAAADEAAAC8A5rjsjvgPzDSX89VLIs/AAAAPwoPAAAAAAAAAT0AAAAxAAAA+gR4L5lP4D8w0l/PVSyLPwAAAD8KDwAAAAAAAAE+AAAAMQAAAM4FDGLdXOA/MNJfz1Usiz8AAAA/Gg8AAAAAAAABPwAAADEAAAANB+qtw3DgPzDSX89VLIs/AAAAPxoPAAAAAAAAAUAAAAAxAAAAdwc0x2V34D8w0l/PVSyLPwAAAD8qDwAAAAAAAAFBAAAAMQAAALUIEhNMi+A/MNJfz1Usiz8AAAA/OQ8AAAAAAAABQgAAADEAAADzCfBeMp/gPzDSX89VLIs/AAAAPzkPAAAAAAAAAUMAAAAxAAAAMgvOqhiz4D8w0l/PVSyLPwAAAD9JDwAAAAAAAAFEAAAAMQAAAHAMrPb+xuA/MNJfz1Usiz8AAAA/SQ8AAAAAAAABRQAAADEAAACuDYpC5drgPzDSX89VLIs/AAAAP1gPAAAAAAAAAUYAAAAxAAAA7Q5ojsvu4D8w0l/PVSyLPwAAAD9YDwAAAAAAAAFHAAAAMQAAACsQRtqxAuE/MNJfz1Usiz8AAAA/aA8AAAAAAAABSAAAADEAAAD/ENoM9g/hPzDSX89VLIs/AAAAP2gPAAAAAAAAAUkAAAAxAAAAPhK4WNwj4T8w0l/PVSyLPwAAAD94DwAAAAAAAAFKAAAAMQAAAKgSAnJ+KuE/MNJfz1Usiz8AAAA/eA8AAAAAAAABSwAAADEAAAASE0yLIDHhP0Br9+EWUIg/AAAAP4cPAAAAAAAAAUwAAAAxAAAAfBOWpMI34T9Aa/fhFlCIPwAAAD+XDwAAAAAAAAFNAAAAMQAAAOYT4L1kPuE/QGv34RZQiD8AAAA/HhAAAAAAAAABTgAAADEAAABRFCrXBkXhP0Br9+EWUIg/AAAAPy4QAAAAAAAAAU8AAAAxAAAAJRW+CUtS4T9Aa/fhFlCIPwAAAD8uEAAAAAAAAAFQAAAAMQAAAPkVUjyPX+E/QGv34RZQiD8AAAA/PRAAAAAAAAABUQAAADEAAADNFuZu02zhP0Br9+EWUIg/AAAAPz0QAAAAAAAAAVIAAAAxAAAAOBcwiHVz4T9Aa/fhFlCIPwAAAD9NEAAAAAAAAAFTAAAAMQAAAAwYxLq5gOE/QGv34RZQiD8AAAA/TRAAAAAAAAABVAAAADEAAADgGFjt/Y3hP0Br9+EWUIg/AAAAP1wQAAAAAAAAAVUAAAAxAAAAHxo2OeSh4T9Aa/fhFlCIPwAAAD9sEAAAAAAAAAFWAAAAMQAAAPMaymsor+E/QGv34RZQiD8AAAA/bBAAAAAAAAABVwAAADEAAAAxHKi3DsPhP0Br9+EWUIg/AAAAP2wQAAAAAAAAAVgAAAAxAAAAbx2GA/XW4T9Aa/fhFlCIPwAAAD98EAAAAAAAAAFZAAAAMQAAANkd0ByX3eE/QGv34RZQiD8AAAA/fBAAAAAAAAABWgAAADEAAACuHmRP2+rhP0Br9+EWUIg/AAAAP4sQAAAAAAAAAVsAAAAxAAAAgx/4gR/44T9Aa/fhFlCIPwAAAD+bEAAAAAAAAAFcAAAAMQAAAO0fQpvB/uE/QGv34RZQiD8AAAA/mxAAAAAAAAABXQAAADEAAABXIIy0YwXiP0AEj/TXc4U/AAAAP5sQAAAAAAAAAV4AAAAxAAAAKyEg56cS4j9ABI/013OFPwAAAD+rEAAAAAAAAAFfAAAAMQAAAJUhagBKGeI/QASP9NdzhT8AAAA/uhAAAAAAAAABYAAAADEAAABpIv4yjibiP0AEj/TXc4U/AAAAP8oQAAAAAAAAAWEAAAAxAAAA0yJITDAt4j9AnSYHmZeCPwAAAD/KEAAAAAAAAAFiAAAAMQAAAKcj3H50OuI/QJ0mB5mXgj8AAAA/2RAAAAAAAAABYwAAADEAAAB7JHCxuEfiP6BsfDO0dn8/AAAAP+kQAAAAAAAAAWQAAAAxAAAAUSUE5PxU4j+gbHwztHZ/PwAAAD/pEAAAAAAAAAFlAAAAMQAAALslTv2eW+I/oGx8M7R2fz8AAAA/+RAAAAAAAAABZgAAADEAAAAlJpgWQWLiP6BsfDO0dn8/AAAAP/kQAAAAAAAAAWcAAAAxAAAAjybiL+No4j+gbHwztHZ/PwAAAD/5EAAAAAAAAAFoAAAAMQAAAPkmLEmFb+I/oGx8M7R2fz8AAAA/VhEAAAAAAAABaQAAADEAAAD5JixJhW/iP6Ceq1g2vnk/AAAAP5oSAAAAAAAAAWoAAAAxAAAAb3h5svGGtz8QwSP99VzFPwAAAD9ZHwAAAAAAAAFrAAAAMQAAAG94ebLxhrc/ojpNDjIvxT8AAAA/tx8AAAAAAAABbAAAADEAAADBe8l8Ary3P6I6TQ4yL8U/AAAAP8cfAAAAAAAAAW0AAAAxAAAAY4JpESQmuD+iOk0OMi/FPwAAAD/HHwAAAAAAAAFuAAAAMQAAALOFuds0W7g/MrR2H24BxT8AAAA/1h8AAAAAAAABbwAAADEAAABXjFlwVsW4PzK0dh9uAcU/AAAAP9YfAAAAAAAAAXAAAAAxAAAAp4+pOmf6uD8ytHYfbgHFPwAAAD/mHwAAAAAAAAFxAAAAMQAAAEmWSc+IZLk/MrR2H24BxT8AAAA/5h8AAAAAAAABcgAAADEAAACbmZmZmZm5P8ItoDCq08Q/AAAAP/UfAAAAAAAAAXMAAAAxAAAAPaA5LrsDuj/CLaAwqtPEPwAAAD/1HwAAAAAAAAF0AAAAMQAAAN+m2cLcbbo/wi2gMKrTxD8AAAA/BSAAAAAAAAABdQAAADEAAACBrXlX/te6P8ItoDCq08Q/AAAAPwUgAAAAAAAAAXYAAAAxAAAAI7QZ7B9Cuz/CLaAwqtPEPwAAAD8VIAAAAAAAAAF3AAAAMQAAAMW6uYBBrLs/wi2gMKrTxD8AAAA/FSAAAAAAAAABeAAAADEAAAC3xKnfc0u8P8ItoDCq08Q/AAAAPyQgAAAAAAAAAXkAAAAxAAAA+9HpCLcfvT/CLaAwqtPEPwAAAD8kIAAAAAAAAAF6AAAAMQAAAD/fKTL6870/wi2gMKrTxD8AAAA/NCAAAAAAAAABewAAADEAAAAn8wnwXjK/P8ItoDCq08Q/AAAAPzQgAAAAAAAAAXwAAAAxAAAAhgP11mE4wD/CLaAwqtPEPwAAAD9EIAAAAAAAAAF9AAAAMQAAAMoQNQClDME/wi2gMKrTxD8AAAA/RCAAAAAAAAABfgAAADEAAAC+GiVf16vBP8ItoDCq08Q/AAAAP1MgAAAAAAAAAX8AAAAxAAAACCPtWIEwwj/CLaAwqtPEPwAAAD9TIAAAAAAAAAGAAAAAMQAAAFQrtVIrtcI/wi2gMKrTxD8AAAA/YyAAAAAAAAABgQAAADEAAABMMC2CxATDP8ItoDCq08Q/AAAAP2MgAAAAAAAAAYIAAAAxAAAARjWlsV1Uwz/CLaAwqtPEPwAAAD9yIAAAAAAAAAGDAAAAMQAAAO42zRbmbsM/wi2gMKrTxD8AAAA/ciAAAAAAAAABhAAAADEAAABAOh3h9qPDP1SnyUHmpcQ/AAAAP4IgAAAAAAAAAYUAAAAxAAAA6DtFRn++wz9Up8lB5qXEPwAAAD+SIAAAAAAAAAGGAAAAMQAAAJA9basH2cM/VKfJQealxD8AAAA/oSAAAAAAAAABhwAAADEAAAA6P5UQkPPDP1SnyUHmpcQ/AAAAP7EgAAAAAAAAAYgAAAAxAAAA4kC9dRgOxD9Up8lB5qXEPwAAAD+xIAAAAAAAAAGJAAAAMQAAADREDUApQ8Q/VKfJQealxD8AAAA/wSAAAAAAAAABigAAADEAAACER10KOnjEP1SnyUHmpcQ/AAAAP8EgAAAAAAAAAYsAAAAxAAAA1kqt1EqtxD9Up8lB5qXEPwAAAD/QIAAAAAAAAAGMAAAAMQAAACZO/Z5b4sQ/VKfJQealxD8AAAA/0CAAAAAAAAABjQAAADEAAADIVJ0zfUzFP1SnyUHmpcQ/AAAAP+AgAAAAAAAAAY4AAAAxAAAAwlkVYxacxT9Up8lB5qXEPwAAAD/gIAAAAAAAAAGPAAAAMQAAALxejZKv68U/VKfJQealxD8AAAA/7yAAAAAAAAABkAAAADEAAAC0YwXCSDvGP1SnyUHmpcQ/AAAAP+8gAAAAAAAAAZEAAAAxAAAArmh98eGKxj9Up8lB5qXEPwAAAD//IAAAAAAAAAGSAAAAMQAAAABszbvyv8Y/VKfJQealxD8AAAA/DyEAAAAAAAABkwAAADEAAAD6cEXriw/HP1SnyUHmpcQ/AAAAPw8hAAAAAAAAAZQAAAAxAAAAonJtUBQqxz9Up8lB5qXEPwAAAD8eIQAAAAAAAAGVAAAAMQAAAJx35X+tecc/VKfJQealxD8AAAA/HiEAAAAAAAABlgAAADEAAADsejVKvq7HP1SnyUHmpcQ/AAAAPx4hAAAAAAAAAZcAAAAxAAAAPn6FFM/jxz9Up8lB5qXEPwAAAD8uIQAAAAAAAAGYAAAAMQAAADiD/UNoM8g/VKfJQealxD8AAAA/LiEAAAAAAAABmQAAADEAAAAwiHVzAYPIP1SnyUHmpcQ/AAAAPz4hAAAAAAAAAZoAAAAxAAAAKo3toprSyD9Up8lB5qXEPwAAAD8+IQAAAAAAAAGbAAAAMQAAAMyTjTe8PMk/VKfJQealxD8AAAA/TSEAAAAAAAABnAAAADEAAABumi3M3abJP8ItoDCq08Q/AAAAP00hAAAAAAAAAZ0AAAAxAAAAaJ+l+3b2yT/CLaAwqtPEPwAAAD9dIQAAAAAAAAGeAAAAMQAAALii9cWHK8o/wi2gMKrTxD8AAAA/XSEAAAAAAAABnwAAADEAAABcqZVaqZXKP8ItoDCq08Q/AAAAP2whAAAAAAAAAaAAAAAxAAAArKzlJLrKyj/CLaAwqtPEPwAAAD9sIQAAAAAAAAGhAAAAMQAAAP6vNe/K/8o/wi2gMKrTxD8AAAA/fCEAAAAAAAABogAAADEAAABOs4W52zTLPzK0dh9uAcU/AAAAP4whAAAAAAAAAaMAAAAxAAAA+LStHmRPyz8ytHYfbgHFPwAAAD+MIQAAAAAAAAGkAAAAMQAAAEi4/eh0hMs/MrR2H24BxT8AAAA/myEAAAAAAAABpQAAADEAAADwuSVO/Z7LPzK0dh9uAcU/AAAAP6shAAAAAAAAAaYAAAAxAAAAmrtNs4W5yz8ytHYfbgHFPwAAAD+rIQAAAAAAAAGnAAAAMQAAAOq+nX2W7ss/ojpNDjIvxT8AAAA/uyEAAAAAAAABqAAAADEAAAA8wu1HpyPMP6I6TQ4yL8U/AAAAP8ohAAAAAAAAAakAAAAxAAAA5MMVrS8+zD+iOk0OMi/FPwAAAD/KIQAAAAAAAAGqAAAAMQAAAIzFPRK4WMw/ojpNDjIvxT8AAAA/2iEAAAAAAAABqwAAADEAAADcyI3cyI3MP6I6TQ4yL8U/AAAAP9ohAAAAAAAAAawAAAAxAAAA1s0FDGLdzD+iOk0OMi/FPwAAAD/pIQAAAAAAAAGtAAAAMQAAACjRVdZyEs0/ojpNDjIvxT8AAAA/6SEAAAAAAAABrgAAADEAAAB41KWgg0fNP6I6TQ4yL8U/AAAAP/khAAAAAAAAAa8AAAAxAAAAytf1apR8zT+iOk0OMi/FPwAAAD/5IQAAAAAAAAGwAAAAMQAAABrbRTWlsc0/ojpNDjIvxT8AAAA/CSIAAAAAAAABsQAAADEAAAAU4L1kPgHOP6I6TQ4yL8U/AAAAPwkiAAAAAAAAAbIAAAAxAAAADuU1lNdQzj+iOk0OMi/FPwAAAD8YIgAAAAAAAAGzAAAAMQAAAAjqrcNwoM4/ojpNDjIvxT8AAAA/GCIAAAAAAAABtAAAADEAAABY7f2NgdXOP6I6TQ4yL8U/AAAAPy8iAAAAAAAAAbUAAAAxAAAA+vOdIqM/zz+iOk0OMi/FPwAAAD8vIgAAAAAAAAG2AAAAMQAAAJz6PbfEqc8/ojpNDjIvxT8AAAA/PyIAAAAAAAABtwAAADEAAADu/Y2B1d7PP6I6TQ4yL8U/AAAAPz8iAAAAAAAAAbgAAAAxAAAAnwDvJfMJ0D+iOk0OMi/FPwAAAD9OIgAAAAAAAAG5AAAAMQAAAB0Dq72/MdA/ojpNDjIvxT8AAAA/TiIAAAAAAAABugAAADEAAACZBWdVjFnQP6I6TQ4yL8U/AAAAP14iAAAAAAAAAbsAAAAxAAAAQQePuhR00D+iOk0OMi/FPwAAAD9eIgAAAAAAAAG8AAAAMQAAAL4JS1Lhm9A/ojpNDjIvxT8AAAA/bSIAAAAAAAABvQAAADEAAAA7DAfqrcPQP6I6TQ4yL8U/AAAAP20iAAAAAAAAAb4AAAAxAAAAuA7DgXrr0D+iOk0OMi/FPwAAAD99IgAAAAAAAAG/AAAAMQAAADQRfxlHE9E/ojpNDjIvxT8AAAA/fSIAAAAAAAABwAAAADEAAABaFWMWnFXRP6I6TQ4yL8U/AAAAP40iAAAAAAAAAcEAAAAxAAAArBiz4KyK0T+iOk0OMi/FPwAAAD+NIgAAAAAAAAHCAAAAMQAAANAcl90BzdE/EMEj/fVcxT8AAAA/nCIAAAAAAAABwwAAADEAAADKIQ8NmxzSP4BH+uu5isU/AAAAP5wiAAAAAAAAAcQAAAAxAAAAwyaHPDRs0j+AR/rruYrFPwAAAD+sIgAAAAAAAAHFAAAAMQAAAL0r/2vNu9I/gEf667mKxT8AAAA/vCIAAAAAAAABxgAAADEAAABfMp8A7yXTP4BH+uu5isU/AAAAP7wiAAAAAAAAAccAAAAxAAAALTirYsyC0z+AR/rruYrFPwAAAD+8IgAAAAAAAAHIAAAAMQAAACc9I5Jl0tM/gEf667mKxT8AAAA/yyIAAAAAAAAByQAAADEAAADIQ8MmhzzUP4BH+uu5isU/AAAAP8siAAAAAAAAAcoAAAAxAAAAakpju6im1D+AR/rruYrFPwAAAD/bIgAAAAAAAAHLAAAAMQAAAA1RA1DKENU/gEf667mKxT8AAAA/2yIAAAAAAAABzAAAADEAAACDWDcXMIjVPxDBI/31XMU/AAAAP+oiAAAAAAAAAc0AAAAxAAAA+V9r3pX/1T8QwSP99VzFPwAAAD/qIgAAAAAAAAHOAAAAMQAAAHBnn6X7dtY/EMEj/fVcxT8AAAA/+iIAAAAAAAABzwAAADEAAAC7b2efpfvWPxDBI/31XMU/AAAAPwojAAAAAAAAAdAAAAAxAAAAMXebZgtz1z8QwSP99VzFPwAAAD8KIwAAAAAAAAHRAAAAMQAAACp8E5akwtc/EMEj/fVcxT8AAAA/CiMAAAAAAAAB0gAAADEAAAAkgYvFPRLYPxDBI/31XMU/AAAAPxkjAAAAAAAAAdMAAAAxAAAASoVvwpJU2D8QwSP99VzFPwAAAD8ZIwAAAAAAAAHUAAAAMQAAAMaHK1pffNg/EMEj/fVcxT8AAAA/KSMAAAAAAAAB1QAAADEAAABDiufxK6TYPxDBI/31XMU/AAAAPykjAAAAAAAAAdYAAAAxAAAAwIyjifjL2D8QwSP99VzFPwAAAD85IwAAAAAAAAHXAAAAMQAAABGQ81MJAdk/EMEj/fVcxT8AAAA/OSMAAAAAAAAB2AAAADEAAACNkq/r1SjZPxDBI/31XMU/AAAAP0gjAAAAAAAAAdkAAAAxAAAA35X/teZd2T8QwSP99VzFPwAAAD9IIwAAAAAAAAHaAAAAMQAAAFuYu02zhdk/EMEj/fVcxT8AAAA/WCMAAAAAAAAB2wAAADEAAADZmnflf63ZPxDBI/31XMU/AAAAP2cjAAAAAAAAAdwAAAAxAAAAgZyfSgjI2T8QwSP99VzFPwAAAD9nIwAAAAAAAAHdAAAAMQAAAP2eW+LU79k/EMEj/fVcxT8AAAA/dyMAAAAAAAAB3gAAADEAAAB7oRd6oRfaPxDBI/31XMU/AAAAP3cjAAAAAAAAAd8AAAAxAAAA96PTEW4/2j8QwSP99VzFPwAAAD+HIwAAAAAAAAHgAAAAMQAAAHSmj6k6Z9o/EMEj/fVcxT8AAAA/hyMAAAAAAAAB4QAAADEAAADxqEtBB4/aPxDBI/31XMU/AAAAP5YjAAAAAAAAAeIAAAAxAAAAmqpzpo+p2j8QwSP99VzFPwAAAD+WIwAAAAAAAAHjAAAAMQAAABatLz5c0do/EMEj/fVcxT8AAAA/piMAAAAAAAAB5AAAADEAAAC+rlej5OvaPxDBI/31XMU/AAAAP6YjAAAAAAAAAeUAAAAxAAAAPLETO7ET2z8QwSP99VzFPwAAAD+2IwAAAAAAAAHmAAAAMQAAALizz9J9O9s/ojpNDjIvxT8AAAA/tiMAAAAAAAAB5wAAADEAAAA1totqSmPbP6I6TQ4yL8U/AAAAP8UjAAAAAAAAAegAAAAxAAAAsrhHAheL2z+iOk0OMi/FPwAAAD/FIwAAAAAAAAHpAAAAMQAAAAO8l8wnwNs/ojpNDjIvxT8AAAA/1SMAAAAAAAAB6gAAADEAAACAvlNk9OfbPzK0dh9uAcU/AAAAP9UjAAAAAAAAAesAAAAxAAAA0cGjLgUd3D8ytHYfbgHFPwAAAD/kIwAAAAAAAAHsAAAAMQAAAE3EX8bRRNw/MrR2H24BxT8AAAA/5CMAAAAAAAAB7QAAADEAAACfx6+Q4nncPzK0dh9uAcU/AAAAP/QjAAAAAAAAAe4AAAAxAAAA78r/WvOu3D8ytHYfbgHFPwAAAD/0IwAAAAAAAAHvAAAAMQAAAG3Nu/K/1tw/MrR2H24BxT8AAAA/BCQAAAAAAAAB8AAAADEAAADpz3eKjP7cPzK0dh9uAcU/AAAAPwQkAAAAAAAAAfEAAAAxAAAAOtPHVJ0z3T8ytHYfbgHFPwAAAD8TJAAAAAAAAAHyAAAAMQAAALfVg+xpW90/MrR2H24BxT8AAAA/EyQAAAAAAAAB8wAAADEAAAAI2dO2epDdPzK0dh9uAcU/AAAAPyMkAAAAAAAAAfQAAAAxAAAAhduPTke43T8ytHYfbgHFPwAAAD8jJAAAAAAAAAH1AAAAMQAAAKrfc0uc+t0/MrR2H24BxT8AAAA/MyQAAAAAAAAB9gAAADEAAAD84sMVrS/ePzK0dh9uAcU/AAAAPzMkAAAAAAAAAfcAAAAxAAAATOYT4L1k3j8ytHYfbgHFPwAAAD9CJAAAAAAAAAH4AAAAMQAAAJ7pY6rOmd4/MrR2H24BxT8AAAA/QiQAAAAAAAAB+QAAADEAAADu7LN0387ePzK0dh9uAcU/AAAAP1IkAAAAAAAAAfoAAAAxAAAAFPGXcTQR3z8ytHYfbgHFPwAAAD9SJAAAAAAAAAH7AAAAMQAAAOL2o9MRbt8/MrR2H24BxT8AAAA/YSQAAAAAAAAB/AAAADEAAACE/UNoM9jfPzK0dh9uAcU/AAAAP2EkAAAAAAAAAf0AAAAxAAAAPwHeS+YT4D/CLaAwqtPEPwAAAD9xJAAAAAAAAAH+AAAAMQAAAJAELhb3SOA/VKfJQealxD8AAAA/cSQAAAAAAAAB/wAAADEAAAB3BzTHZXfgP+Qg81IieMQ/AAAAP4EkAAAAAAAAAQABAAAxAAAA8wnwXjKf4D/kIPNSInjEPwAAAD+BJAAAAAAAAAEBAQAAMQAAANoM9g+hzeA/5CDzUiJ4xD8AAAA/kCQAAAAAAAABAgEAADEAAADtDmiOy+7gP3SaHGReSsQ/AAAAP5AkAAAAAAAAAQMBAAAxAAAAahEkJpgW4T90mhxkXkrEPwAAAD+gJAAAAAAAAAEEAQAAMQAAAFEUKtcGReE/dJocZF5KxD8AAAA/oCQAAAAAAAABBQEAADEAAADNFuZu02zhP3SaHGReSsQ/AAAAP7AkAAAAAAAAAQYBAAAxAAAAdhgO1FuH4T90mhxkXkrEPwAAAD+wJAAAAAAAAAEHAQAAMQAAAB8aNjnkoeE/dJocZF5KxD8AAAA/vyQAAAAAAAABCAEAADEAAADHG16ebLzhP3SaHGReSsQ/AAAAP78kAAAAAAAAAQkBAAAxAAAABR086lLQ4T90mhxkXkrEPwAAAD/PJAAAAAAAAAEKAQAAMQAAANkd0ByX3eE/dJocZF5KxD8AAAA/zyQAAAAAAAABCwEAADEAAABEHho2OeThP3SaHGReSsQ/AAAAP94kAAAAAAAAAQwBAAAxAAAAGR+uaH3x4T90mhxkXkrEPwAAAD/uJAAAAAAAAAENAQAAMQAAAIMf+IEf+OE/dJocZF5KxD8AAAA/7iQAAAAAAAABDgEAADEAAABXIIy0YwXiP3SaHGReSsQ/AAAAP+4kAAAAAAAAAQ8BAAAxAAAAwSDWzQUM4j90mhxkXkrEPwAAAD/+JAAAAAAAAAEQAQAAMQAAACshIOenEuI/dJocZF5KxD8AAAA/DSUAAAAAAAABEQEAADEAAAD/IbQZ7B/iP3SaHGReSsQ/AAAAPw0lAAAAAAAAARIBAAAxAAAAaSL+Mo4m4j90mhxkXkrEPwAAAD8NJQAAAAAAAAETAQAAMQAAAKcj3H50OuI/dJocZF5KxD8AAAA/HSUAAAAAAAABFAEAADEAAAB7JHCxuEfiP3SaHGReSsQ/AAAAPx0lAAAAAAAAARUBAAAxAAAAuyVO/Z5b4j90mhxkXkrEPwAAAD8tJQAAAAAAAAEWAQAAMQAAAPkmLEmFb+I/dJocZF5KxD8AAAA/PCUAAAAAAAABFwEAADEAAADNJ8B7yXziP3SaHGReSsQ/AAAAPzwlAAAAAAAAARgBAAAxAAAAoShUrg2K4j90mhxkXkrEPwAAAD88JQAAAAAAAAEZAQAAMQAAAEkqfBOWpOI/dJocZF5KxD8AAAA/TCUAAAAAAAABGgEAADEAAAAeKxBG2rHiP3SaHGReSsQ/AAAAP0wlAAAAAAAAARsBAAAxAAAA8iukeB6/4j90mhxkXkrEPwAAAD9bJQAAAAAAAAEcAQAAMQAAADEtgsQE0+I/dJocZF5KxD8AAAA/ayUAAAAAAAABHQEAADEAAACbLczdptniP3SaHGReSsQ/AAAAP2slAAAAAAAAAR4BAAAxAAAAby5gEOvm4j90mhxkXkrEPwAAAD97JQAAAAAAAAEfAQAAMQAAAEMv9EIv9OI/dJocZF5KxD8AAAA/eyUAAAAAAAABIAEAADEAAACtLz5c0friP3SaHGReSsQ/AAAAP4olAAAAAAAAASEBAAAxAAAAGDCIdXMB4z90mhxkXkrEPwAAAD+KJQAAAAAAAAEiAQAAMQAAAIIw0o4VCOM/dJocZF5KxD8AAAA/miUAAAAAAAABIwEAADEAAADsMByotw7jP3SaHGReSsQ/AAAAP6olAAAAAAAAASQBAAAxAAAA7DAcqLcO4z8EFEZ1mhzEPwAAAD+5JQAAAAAAAAElAQAAMQAAAFYxZsFZFeM/BBRGdZocxD8AAAA/ySUAAAAAAAABJgEAADEAAADAMbDa+xvjPwQURnWaHMQ/AAAAP9glAAAAAAAAAScBAAAxAAAAKjL6850i4z8EFEZ1mhzEPwAAAD8zJgAAAAAAAAEoAQAAMQAAAJQyRA1AKeM/lo1vhtbuwz8AAAA/QyYAAAAAAAABKQEAADEAAAD+Mo4m4i/jP5aNb4bW7sM/AAAAP1ImAAAAAAAAASoBAAAxAAAAaDPYP4Q24z+WjW+G1u7DPwAAAD9iJgAAAAAAAAErAQAAMQAAANMzIlkmPeM/JAeZlxLBwz8AAAA/oSYAAAAAAAABLAEAADEAAACnNLaLakrjPyQHmZcSwcM/AAAAP7AmAAAAAAAAAS0BAAAxAAAAETUApQxR4z+2gMKoTpPDPwAAAD+wJgAAAAAAAAEuAQAAMQAAAHw1Sr6uV+M/toDCqE6Twz8AAAA/wCYAAAAAAAABLwEAADEAAABQNt7w8mTjP7aAwqhOk8M/AAAAP88mAAAAAAAAATABAAAxAAAAujYoCpVr4z9G+uu5imXDPwAAAD/PJgAAAAAAAAExAQAAMQAAAI43vDzZeOM/RvrruYplwz8AAAA/zyYAAAAAAAABMgEAADEAAAD4NwZWe3/jP0b667mKZcM/AAAAP98mAAAAAAAAATMBAAAxAAAAYjhQbx2G4z/YcxXLxjfDPwAAAD/fJgAAAAAAAAE0AQAAMQAAAMw4moi/jOM/2HMVy8Y3wz8AAAA/7yYAAAAAAAABNQEAADEAAAA2OeShYZPjP9hzFcvGN8M/AAAAP+8mAAAAAAAAATYBAAAxAAAAoDkuuwOa4z/YcxXLxjfDPwAAAD/+JgAAAAAAAAE3AQAAMQAAAAo6eNSloOM/2HMVy8Y3wz8AAAA//iYAAAAAAAABOAEAADEAAAB0OsLtR6fjP9hzFcvGN8M/AAAAPw4nAAAAAAAAATkBAAAxAAAA4DoMB+qt4z/YcxXLxjfDPwAAAD8OJwAAAAAAAAE6AQAAMQAAAEo7ViCMtOM/2HMVy8Y3wz8AAAA/HicAAAAAAAABOwEAADEAAAC0O6A5LrvjP9hzFcvGN8M/AAAAPx4nAAAAAAAAATwBAAAxAAAAHjzqUtDB4z9m7T7cAgrDPwAAAD8tJwAAAAAAAAE9AQAAMQAAAIg8NGxyyOM/Zu0+3AIKwz8AAAA/PScAAAAAAAABPgEAADEAAADyPH6FFM/jP2btPtwCCsM/AAAAP0wnAAAAAAAAAT8BAAAxAAAAXD3InrbV4z9m7T7cAgrDPwAAAD9cJwAAAAAAAAFAAQAAMQAAAMY9ErhY3OM/Zu0+3AIKwz8AAAA/XCcAAAAAAAABQQEAADEAAAAwPlzR+uLjP2btPtwCCsM/AAAAP2wnAAAAAAAAAUIBAAAxAAAAmj6m6pzp4z9m7T7cAgrDPwAAAD9sJwAAAAAAAAFDAQAAMQAAAAQ/8AM/8OM/Zu0+3AIKwz8AAAA/+CcAAAAAAAABRAEAADEAAADfKTL6853iP85VLBvfDM0/AAAAP207AAAAAAAAAUUBAAAxAAAA3yky+vOd4j9ez1UsG9/MPwAAAD99OwAAAAAAAAFGAQAAMQAAALQqxiw4q+I/8Eh/PVexzD8AAAA/GTwAAAAAAAABRwEAADEAAACIK1pffLjiP/BIfz1Xscw/AAAAPxk8AAAAAAAAAUgBAAAxAAAAxyw4q2LM4j+AwqhOk4PMPwAAAD8pPAAAAAAAAAFJAQAAMQAAAJstzN2m2eI/gMKoTpODzD8AAAA/KTwAAAAAAAABSgEAADEAAABDL/RCL/TiP4DCqE6Tg8w/AAAAPzg8AAAAAAAAAUsBAAAxAAAAgjDSjhUI4z+AwqhOk4PMPwAAAD84PAAAAAAAAAFMAQAAMQAAACoy+vOdIuM/EDzSX89VzD8AAAA/SDwAAAAAAAABTQEAADEAAABoM9g/hDbjPxA80l/PVcw/AAAAP0g8AAAAAAAAAU4BAAAxAAAAPTRscshD4z8QPNJfz1XMPwAAAD9YPAAAAAAAAAFPAQAAMQAAAHw1Sr6uV+M/EDzSX89VzD8AAAA/WDwAAAAAAAABUAEAADEAAACON7w82XjjPxA80l/PVcw/AAAAP2c8AAAAAAAAAVEBAAAxAAAAzDiaiL+M4z+etftwCyjMPwAAAD9nPAAAAAAAAAFSAQAAMQAAAAo6eNSloOM/nrX7cAsozD8AAAA/dzwAAAAAAAABUwEAADEAAADgOgwH6q3jPzAvJYJH+ss/AAAAP3c8AAAAAAAAAVQBAAAxAAAAHjzqUtDB4z8wLyWCR/rLPwAAAD+HPAAAAAAAAAFVAQAAMQAAAIg8NGxyyOM/MC8lgkf6yz8AAAA/hzwAAAAAAAABVgEAADEAAABcPciettXjPzAvJYJH+ss/AAAAP5Y8AAAAAAAAAVcBAAAxAAAAMD5c0fri4z/AqE6Tg8zLPwAAAD+WPAAAAAAAAAFYAQAAMQAAAJo+puqc6eM/wKhOk4PMyz8AAAA/pjwAAAAAAAABWQEAADEAAAAEP/ADP/DjP8CoTpODzMs/AAAAP7U8AAAAAAAAAVoBAAAxAAAABD/wAz/w4z9SInikv57LPwAAAD/FPAAAAAAAAAFbAQAAMQAAAG4/Oh3h9uM/UiJ4pL+eyz8AAAA/xTwAAAAAAAABXAEAADEAAADYP4Q2g/3jP+KbobX7cMs/AAAAP9U8AAAAAAAAAV0BAAAxAAAAQkDOTyUE5D/im6G1+3DLPwAAAD/kPAAAAAAAAAFeAQAAMQAAABdBYoJpEeQ/chXLxjdDyz8AAAA/9DwAAAAAAAABXwEAADEAAACBQaybCxjkP3IVy8Y3Q8s/AAAAP/Q8AAAAAAAAAWABAAAxAAAA60H2tK0e5D9yFcvGN0PLPwAAAD8EPQAAAAAAAAFhAQAAMQAAAFZCQM5PJeQ/chXLxjdDyz8AAAA/BD0AAAAAAAABYgEAADEAAABWQkDOTyXkPwKP9NdzFcs/AAAAPxM9AAAAAAAAAWMBAAAxAAAAwEKK5/Er5D8Cj/TXcxXLPwAAAD8TPQAAAAAAAAFkAQAAMQAAAGFaBIkJpuU/nrX7cAsozD8AAAA/YEEAAAAAAAABZQEAADEAAADLWk6iq6zlP561+3ALKMw/AAAAPytCAAAAAAAAAWYBAAAxAAAANVuYu02z5T+etftwCyjMPwAAAD87QgAAAAAAAAFnAQAAMQAAAJ9b4tTvueU/nrX7cAsozD8AAAA/S0IAAAAAAAABaAEAADEAAABzXHYHNMflP561+3ALKMw/AAAAP0tCAAAAAAAAAWkBAAAxAAAASF0KOnjU5T+etftwCyjMPwAAAD9aQgAAAAAAAAFqAQAAMQAAALJdVFMa2+U/nrX7cAsozD8AAAA/WkIAAAAAAAABawEAADEAAADxXjKfAO/lP561+3ALKMw/AAAAP2pCAAAAAAAAAWwBAAAxAAAAL2AQ6+YC5j+etftwCyjMPwAAAD9qQgAAAAAAAAFtAQAAMQAAAG1h7jbNFuY/nrX7cAsozD8AAAA/ekIAAAAAAAABbgEAADEAAACAY2C19zfmP561+3ALKMw/AAAAP3pCAAAAAAAAAW8BAAAxAAAAvmQ+Ad5L5j+etftwCyjMPwAAAD+JQgAAAAAAAAFwAQAAMQAAAGdmZmZmZuY/nrX7cAsozD8AAAA/iUIAAAAAAAABcQEAADEAAAClZ0SyTHrmP561+3ALKMw/AAAAP5lCAAAAAAAAAXIBAAAxAAAA5Ggi/jKO5j+etftwCyjMPwAAAD+ZQgAAAAAAAAFzAQAAMQAAALhptjB3m+Y/nrX7cAsozD8AAAA/qEIAAAAAAAABdAEAADEAAAAiagBKGaLmP561+3ALKMw/AAAAP6hCAAAAAAAAAXUBAAAxAAAA9mqUfF2v5j+etftwCyjMPwAAAD+4QgAAAAAAAAF2AQAAMQAAAGBr3pX/teY/nrX7cAsozD8AAAA/50IAAAAAAAABdwEAADEAAADKayivobzmP561+3ALKMw/AAAAP/dCAAAAAAAAAXgBAAAxAAAANGxyyEPD5j+etftwCyjMPwAAAD8GQwAAAAAAAAF5AQAAMQAAAJ5svOHlyeY/nrX7cAsozD8AAAA/FkMAAAAAAAABegEAADEAAAAIbQb7h9DmP561+3ALKMw/AAAAPyVDAAAAAAAAAXsBAAAxAAAAdG1QFCrX5j+etftwCyjMPwAAAD81QwAAAAAAAAF8AQAAMQAAAN5tmi3M3eY/nrX7cAsozD8AAAA/RUMAAAAAAAABfQEAADEAAABIbuRGbuTmP561+3ALKMw/AAAAP1RDAAAAAAAAAX4BAAAxAAAAHG94ebLx5j+etftwCyjMPwAAAD9kQwAAAAAAAAF/AQAAMQAAAPBvDKz2/uY/nrX7cAsozD8AAAA/ZEMAAAAAAAABgAEAADEAAABacFbFmAXnP561+3ALKMw/AAAAP3RDAAAAAAAAAYEBAAAxAAAALnHq99wS5z+etftwCyjMPwAAAD90QwAAAAAAAAGCAQAAMQAAAAJyfiohIOc/EDzSX89VzD8AAAA/g0MAAAAAAAABgwEAADEAAADWchJdZS3nPxA80l/PVcw/AAAAP4NDAAAAAAAAAYQBAAAxAAAAQHNcdgc05z8QPNJfz1XMPwAAAD+TQwAAAAAAAAGFAQAAMQAAAKtzpo+pOuc/EDzSX89VzD8AAAA/k0MAAAAAAAABhgEAADEAAAAVdPCoS0HnPxA80l/PVcw/AAAAP/FDAAAAAAAAAYcBAAAxAAAA6nSE249O5z8QPNJfz1XMPwAAAD8ARAAAAAAAAAGIAQAAMQAAAFR1zvQxVec/EDzSX89VzD8AAAA/EEQAAAAAAAABiQEAADEAAAC+dRgO1FvnPxA80l/PVcw/AAAAPxBEAAAAAAAAAYoBAAAxAAAAKHZiJ3Zi5z8QPNJfz1XMPwAAAD8fRAAAAAAAAAGLAQAAMQAAAJJ2rEAYaec/gMKoTpODzD8AAAA/H0QAAAAAAAABjAEAADEAAAD8dvZZum/nP4DCqE6Tg8w/AAAAPy9EAAAAAAAAAY0BAAAxAAAAZndAc1x25z+AwqhOk4PMPwAAAD99RAAAAAAAAAGOAQAAMQAAANB3ioz+fOc/gMKoTpODzD8AAAA/fUQAAAAAAAABjwEAADEAAACkeB6/QornP4DCqE6Tg8w/AAAAP41EAAAAAAAAAZABAAAxAAAA43n8Cime5z+AwqhOk4PMPwAAAD+NRAAAAAAAAAGRAQAAMQAAAE16RiTLpOc/gMKoTpODzD8AAAA/nEQAAAAAAAABkgEAADEAAAAhe9pWD7LnP4DCqE6Tg8w/AAAAP5xEAAAAAAAAAZMBAAAxAAAA9ntuiVO/5z+AwqhOk4PMPwAAAD+cRAAAAAAAAAGUAQAAMQAAADR9TNU50+c/8Eh/PVexzD8AAAA/rEQAAAAAAAABlQEAADEAAACefZbu29nnP/BIfz1Xscw/AAAAP7xEAAAAAAAAAZYBAAAxAAAAc34qISDn5z/wSH89V7HMPwAAAD+8RAAAAAAAAAGXAQAAMQAAAEd/vlNk9Oc/8Eh/PVexzD8AAAA/y0QAAAAAAAABmAEAADEAAAAbgFKGqAHoP/BIfz1Xscw/AAAAP8tEAAAAAAAAAZkBAAAxAAAAhYCcn0oI6D9ez1UsG9/MPwAAAD/bRAAAAAAAAAGaAQAAMQAAAO+A5rjsDug/Xs9VLBvfzD8AAAA/20QAAAAAAAABmwEAADEAAABZgTDSjhXoP17PVSwb38w/AAAAP+tEAAAAAAAAAZwBAAAxAAAAw4F66zAc6D9ez1UsG9/MPwAAAD9ARQAAAAAAAAGdAQAAMQAAAC2CxATTIug/Xs9VLBvfzD8AAAA/UEUAAAAAAAABngEAADEAAACXgg4edSnoP17PVSwb38w/AAAAP2BFAAAAAAAAAZ8BAAAxAAAAAoNYNxcw6D9ez1UsG9/MPwAAAD9gRQAAAAAAAAGgAQAAMQAAANeD7GlbPeg/Xs9VLBvfzD8AAAA/b0UAAAAAAAABoQEAADEAAABBhDaD/UPoP17PVSwb38w/AAAAP29FAAAAAAAAAaIBAAAxAAAAFYXKtUFR6D9ez1UsG9/MPwAAAD9/RQAAAAAAAAGjAQAAMQAAAOmFXuiFXug/Xs9VLBvfzD8AAAA/f0UAAAAAAAABpAEAADEAAABThqgBKGXoP17PVSwb38w/AAAAP45FAAAAAAAAAaUBAAAxAAAAvYbyGspr6D9ez1UsG9/MPwAAAD+ORQAAAAAAAAGmAQAAMQAAACeHPDRscug/Xs9VLBvfzD8AAAA/nkUAAAAAAAABpwEAADEAAACRh4ZNDnnoP17PVSwb38w/AAAAP55FAAAAAAAAAagBAAAxAAAAUMoQNQCl7D/89VzFsvHNPwAAAD8qVQAAAAAAAAGpAQAAMQAAALvKWk6iq+w//PVcxbLxzT8AAAA/eVcAAAAAAAABqgEAADEAAAAly6RnRLLsP/z1XMWy8c0/AAAAP4hXAAAAAAAAAasBAAAxAAAAJcukZ0Sy7D+Mb4bW7sPNPwAAAD+YVwAAAAAAAAGsAQAAMQAAAI/L7oDmuOw/jG+G1u7DzT8AAAA/p1cAAAAAAAABrQEAADEAAACPy+6A5rjsPx7pr+cqls0/AAAAP6dXAAAAAAAAAa4BAAAxAAAA+cs4moi/7D8e6a/nKpbNPwAAAD+3VwAAAAAAAAGvAQAAMQAAAPnLOJqIv+w/rGLZ+GZozT8AAAA/t1cAAAAAAAABsAEAADEAAABjzIKzKsbsPzzcAgqjOs0/AAAAP8dXAAAAAAAAAbEBAAAxAAAAzszMzMzM7D883AIKozrNPwAAAD/QVwAAAAAAAAGyAQAAMQAAAM7MzMzMzOw/zlUsG98MzT8AAAA/4FcAAAAAAAABswEAADEAAAA4zRbmbtPsP85VLBvfDM0/AAAAP+BXAAAAAAAAAbQBAAAxAAAAos1g/xDa7D9ez1UsG9/MPwAAAD/wVwAAAAAAAAG1AQAAMQAAAAzOqhiz4Ow/Xs9VLBvfzD8AAAA//1cAAAAAAAABtgEAADEAAAAMzqoYs+DsP/BIfz1Xscw/AAAAPw9YAAAAAAAAAbcBAAAxAAAAds70MVXn7D/wSH89V7HMPwAAAD8uWAAAAAAAAAG4AQAAMQAAAODOPkv37ew/8Eh/PVexzD8AAAA/bVgAAAAAAAABuQEAADEAAABKz4hkmfTsP/BIfz1Xscw/AAAAP3xYAAAAAAAAAboBAAAxAAAAtM/SfTv77D/wSH89V7HMPwAAAD+MWAAAAAAAAAG7AQAAMQAAAB7QHJfdAe0/8Eh/PVexzD8AAAA/m1gAAAAAAAABvAEAADEAAACI0GawfwjtP/BIfz1Xscw/AAAAP5tYAAAAAAAAAb0BAAAxAAAA8tCwySEP7T/wSH89V7HMPwAAAD+7WAAAAAAAAAG+AQAAMQAAAFzR+uLDFe0/8Eh/PVexzD8AAAA/ylgAAAAAAAABvwEAADEAAADG0UT8ZRztP/BIfz1Xscw/AAAAP9pYAAAAAAAAAcABAAAxAAAAMtKOFQgj7T/wSH89V7HMPwAAAD/aWAAAAAAAAAHBAQAAMQAAAJzS2C6qKe0/8Eh/PVexzD8AAAA/6lgAAAAAAAABwgEAADEAAABw02xh7jbtP/BIfz1Xscw/AAAAP+pYAAAAAAAAAcMBAAAxAAAArtRKrdRK7T/wSH89V7HMPwAAAD/5WAAAAAAAAAHEAQAAMQAAAFbWchJdZe0/8Eh/PVexzD8AAAA/+VgAAAAAAAABxQEAADEAAADT2C6qKY3tP/BIfz1Xscw/AAAAPwlZAAAAAAAAAcYBAAAxAAAA5tqgKFSu7T+AwqhOk4PMPwAAAD8YWQAAAAAAAAHHAQAAMQAAADfe8PJk4+0/EDzSX89VzD8AAAA/GFkAAAAAAAAByAEAADEAAABJ4GJxjwTuPxA80l/PVcw/AAAAPyhZAAAAAAAAAckBAAAxAAAAXOLU77kl7j8QPNJfz1XMPwAAAD8oWQAAAAAAAAHKAQAAMQAAAJvjsjugOe4/nrX7cAsozD8AAAA/OFkAAAAAAAABywEAADEAAAAF5PxUQkDuP561+3ALKMw/AAAAPzhZAAAAAAAAAcwBAAAxAAAAb+RGbuRG7j+etftwCyjMPwAAAD9HWQAAAAAAAAHNAQAAMQAAANnkkIeGTe4/nrX7cAsozD8AAAA/R1kAAAAAAAABzgEAADEAAABD5dqgKFTuP561+3ALKMw/AAAAP7VZAAAAAAAAAc8BAAAxAAAAF+Zu02xh7j8QPNJfz1XMPwAAAD/EWQAAAAAAAAHQAQAAMQAAABfmbtNsYe4/gMKoTpODzD8AAAA/xFkAAAAAAAAB0QEAADEAAADr5gIGsW7uP/BIfz1Xscw/AAAAP9RZAAAAAAAAAdIBAAAxAAAAVedMH1N17j9ez1UsG9/MPwAAAD/UWQAAAAAAAAHTAQAAMQAAACro4FGXgu4/zlUsG98MzT8AAAA/5FkAAAAAAAAB1AEAADEAAACV6CprOYnuPzzcAgqjOs0/AAAAP+RZAAAAAAAAAdUBAAAxAAAA/+h0hNuP7j+sYtn4ZmjNPwAAAD/zWQAAAAAAAAHWAQAAMQAAAGnpvp19lu4/Humv5yqWzT8AAAA/81kAAAAAAAAB1wEAADEAAADT6Qi3H53uPx7pr+cqls0/AAAAPwNaAAAAAAAAAdgBAAAxAAAAPepS0MGj7j8e6a/nKpbNPwAAAD8DWgAAAAAAAAHZAQAAMQAAABHr5gIGse4/Humv5yqWzT8AAAA/EloAAAAAAAAB2gEAADEAAAB76zAcqLfuPx7pr+cqls0/AAAAPyJaAAAAAAAAAdsBAAAxAAAA5et6NUq+7j8e6a/nKpbNPwAAAD8yWgAAAAAAAAHcAQAAMQAAAE/sxE7sxO4/Humv5yqWzT8AAAA/MloAAAAAAAAB3QEAADEAAAC57A5ojsvuPx7pr+cqls0/AAAAP0FaAAAAAAAAAd4BAAAxAAAAI+1YgTDS7j8e6a/nKpbNPwAAAD9BWgAAAAAAAAHfAQAAMQAAAI3toprS2O4/rGLZ+GZozT8AAAA/UVoAAAAAAAAB4AEAADEAAABh7jbNFubuP6xi2fhmaM0/AAAAP1FaAAAAAAAAAeEBAAAxAAAAN+/K/1rz7j+sYtn4ZmjNPwAAAD9hWgAAAAAAAAHiAQAAMQAAAKHvFBn9+e4/rGLZ+GZozT8AAAA/cFoAAAAAAAAB4wEAADEAAAAL8F4ynwDvPzzcAgqjOs0/AAAAP3BaAAAAAAAAAeQBAAAxAAAA3/DyZOMN7z883AIKozrNPwAAAD+AWgAAAAAAAAHlAQAAMQAAAEnxPH6FFO8/PNwCCqM6zT8AAAA/gFoAAAAAAAAB5gEAADEAAACz8YaXJxvvP85VLBvfDM0/AAAAP49aAAAAAAAAAecBAAAxAAAAHfLQsMkh7z/OVSwb3wzNPwAAAD+fWgAAAAAAAAHoAQAAMQAAAIfyGsprKO8/zlUsG98MzT8AAAA/r1oAAAAAAAAB6QEAADEAAADx8mTjDS/vP85VLBvfDM0/AAAAPwxbAAAAAAAAAeoBAAAxAAAAW/Ou/K817z/OVSwb3wzNPwAAAD8cWwAAAAAAAAHrAQAAMQAAAJn0jEiWSe8/zlUsG98MzT8AAAA/HFsAAAAAAAAB7AEAADEAAAAD9dZhOFDvP85VLBvfDM0/AAAAPyxbAAAAAAAAAe0BAAAxAAAA1/VqlHxd7z/OVSwb3wzNPwAAAD8sWwAAAAAAAAHuAQAAMQAAAEP2tK0eZO8/zlUsG98MzT8AAAA/O1sAAAAAAAAB7wEAADEAAAAX90jgYnHvP85VLBvfDM0/AAAAP0tbAAAAAAAAAfABAAAxAAAA6/fcEqd+7z9ez1UsG9/MPwAAAD9LWwAAAAAAAAHxAQAAMQAAAFX4JixJhe8/8Eh/PVexzD8AAAA/W1sAAAAAAAAB8gEAADEAAAC/+HBF64vvP/BIfz1Xscw/AAAAP1tbAAAAAAAAAfMBAAAxAAAAv/hwReuL7z+AwqhOk4PMPwAAAD9qWwAAAAAAAAH0AQAAMQAAACn5ul6Nku8/gMKoTpODzD8AAAA/elsAAAAAAAAB9QEAADEAAAAp+bpejZLvPxA80l/PVcw/AAAAP5lbAAAAAAAAAfYBAAAxAAAAk/kEeC+Z7z8QPNJfz1XMPwAAAD+ZWwAAAAAAAAH3AQAAMQAAAP35TpHRn+8/EDzSX89VzD8AAAA/qVsAAAAAAAAB+AEAADEAAAD9+U6R0Z/vP561+3ALKMw/AAAAP7hbAAAAAAAAAfkBAAAxAAAAZ/qYqnOm7z+etftwCyjMPwAAAD+4WwAAAAAAAAH6AQAAMQAAANH64sMVre8/nrX7cAsozD8AAAA/yFsAAAAAAAAB+wEAADEAAAA7+yzdt7PvP561+3ALKMw/AAAAP8hbAAAAAAAAAfwBAAAxAAAAD/zAD/zA7z+etftwCyjMPwAAAD/YWwAAAAAAAAH9AQAAMQAAAOX8VEJAzu8/nrX7cAsozD8AAAA/2FsAAAAAAAAB/gEAADEAAAC5/eh0hNvvP561+3ALKMw/AAAAP+dbAAAAAAAAAf8BAAAxAAAAI/4yjibi7z+etftwCyjMPwAAAD/nWwAAAAAAAAEAAgAAMQAAACP+Mo4m4u8/EDzSX89VzD8AAAA/ElwAAAAAAAABAQIAADEAAAAj/jKOJuLvP/BIfz1Xscw/AAAAPxJcAAAAAAAAAQICAAAxAAAARwIXi3sk0D9maO0+3ALSPwAAAD8XYAAAAAAAAAEDAgAAMQAAAHMBg1g3F9A/ZmjtPtwC0j8AAAA/J2AAAAAAAAABBAIAADEAAACfAO8l8wnQP2Zo7T7cAtI/AAAAPydgAAAAAAAAAQUCAAAxAAAAlv+15l35zz9maO0+3ALSPwAAAD83YAAAAAAAAAEGAgAAMQAAAO79jYHV3s8/ZmjtPtwC0j8AAAA/N2AAAAAAAAABBwIAADEAAABG/GUcTcTPP2Zo7T7cAtI/AAAAP0ZgAAAAAAAAAQgCAAAxAAAA9PgVUjyPzz9maO0+3ALSPwAAAD9GYAAAAAAAAAEJAgAAMQAAAKT1xYcrWs8/ZmjtPtwC0j8AAAA/VmAAAAAAAAABCgIAADEAAABS8nW9GiXPP2Zo7T7cAtI/AAAAP2VgAAAAAAAAAQsCAAAxAAAAqvBNWJIKzz9maO0+3ALSPwAAAD9lYAAAAAAAAAEMAgAAMQAAAALvJfMJ8M4/ZmjtPtwC0j8AAAA/ZWAAAAAAAAABDQIAADEAAAAC7yXzCfDOPy4lgkf669E/AAAAP3VgAAAAAAAAAQ4CAAAxAAAAWO39jYHVzj8uJYJH+uvRPwAAAD+FYAAAAAAAAAEPAgAAMQAAALDr1Sj5us4/9+EWUBjV0T8AAAA/pGAAAAAAAAABEAIAADEAAABe6IVe6IXOP7+eq1g2vtE/AAAAP7RgAAAAAAAAARECAAAxAAAAtuZd+V9rzj+GW0BhVKfRPwAAAD+0YAAAAAAAAAESAgAAMQAAALzh5cnGG84/TxjVaXKQ0T8AAAA/w2AAAAAAAAABEwIAADEAAAAg1s0FDGLNPxfVaXKQedE/AAAAP8NgAAAAAAAAARQCAAAxAAAALszdptnCzD8X1WlykHnRPwAAAD/TYAAAAAAAAAEVAgAAMQAAAOq+nX2W7ss/F9VpcpB50T8AAAA/02AAAAAAAAABFgIAADEAAACmsV1UUxrLPxfVaXKQedE/AAAAP+JgAAAAAAAAARcCAAAxAAAAuKL1xYcryj8X1WlykHnRPwAAAD/iYAAAAAAAAAEYAgAAMQAAAB6X3QHNcck/F9VpcpB50T8AAAA/8mAAAAAAAAABGQIAADEAAADSjhUII+3IPxfVaXKQedE/AAAAP/JgAAAAAAAAARoCAAAxAAAA2omd2ImdyD8X1WlykHnRPwAAAD8CYQAAAAAAAAEbAgAAMQAAAOCEJanwTcg/F9VpcpB50T8AAAA/AmEAAAAAAAABHAIAADEAAAA4g/1DaDPIPxfVaXKQedE/AAAAPxFhAAAAAAAAAR0CAAAxAAAAkIHV3t8YyD8X1WlykHnRPwAAAD9vYQAAAAAAAAEeAgAAMQAAAOZ/rXlX/sc/4JH+eq5i0T8AAAA/f2EAAAAAAAABHwIAADEAAACWfF2vRsnHP+CR/nquYtE/AAAAP39hAAAAAAAAASACAAAxAAAARHkN5TWUxz/gkf56rmLRPwAAAD+OYQAAAAAAAAEhAgAAMQAAAJx35X+tecc/4JH+eq5i0T8AAAA/jmEAAAAAAAABIgIAADEAAADydb0aJV/HP6hOk4PMS9E/AAAAP55hAAAAAAAAASMCAAAxAAAASnSVtZxExz+oTpODzEvRPwAAAD+eYQAAAAAAAAEkAgAAMQAAAPpwReuLD8c/qE6Tg8xL0T8AAAA/rmEAAAAAAAABJQIAADEAAABQbx2GA/XGP6hOk4PMS9E/AAAAP65hAAAAAAAAASYCAAAxAAAAqG31IHvaxj+oTpODzEvRPwAAAD+9YQAAAAAAAAEnAgAAMQAAAFZqpVZqpcY/qE6Tg8xL0T8AAAA/vWEAAAAAAAABKAIAADEAAAAGZ1WMWXDGP6hOk4PMS9E/AAAAP81hAAAAAAAAASkCAAAxAAAAtGMFwkg7xj+oTpODzEvRPwAAAD/NYQAAAAAAAAEqAgAAMQAAAGRgtfc3BsY/qE6Tg8xL0T8AAAA/3GEAAAAAAAABKwIAADEAAAC8Xo2Sr+vFP+CR/nquYtE/AAAAP+xhAAAAAAAAASwCAAAxAAAAFF1lLSfRxT8X1WlykHnRPwAAAD/sYQAAAAAAAAEtAgAAMQAAAMJZFWMWnMU/F9VpcpB50T8AAAA/RGIAAAAAAAABLgIAADEAAAAaWO39jYHFPxfVaXKQedE/AAAAP0RiAAAAAAAAAS8CAAAxAAAAclbFmAVnxT8X1WlykHnRPwAAAD9TYgAAAAAAAAEwAgAAMQAAAHhRTWlsF8U/F9VpcpB50T8AAAA/U2IAAAAAAAABMQIAADEAAADQTyUE5PzEPxfVaXKQedE/AAAAP2NiAAAAAAAAATICAAAxAAAAfkzVOdPHxD/gkf56rmLRPwAAAD9jYgAAAAAAAAEzAgAAMQAAAIRHXQo6eMQ/cAsojOo00T8AAAA/c2IAAAAAAAABNAIAADEAAAA0RA1AKUPEPwCFUZ0mB9E/AAAAP3NiAAAAAAAAATUCAAAxAAAAikLl2qAoxD+R/nquYtnQPwAAAD+CYgAAAAAAAAE2AgAAMQAAAOJAvXUYDsQ/WbsPt4DC0D8AAAA/gmIAAAAAAAABNwIAADEAAACQPW2rB9nDPyJ4pL+eq9A/AAAAP4JiAAAAAAAAATgCAAAxAAAA8LklTv2eyz8W1WlykHntPwAAAD+QFgEAAAAAAAE5AgAAMQAAAPC5JU79nss/snYfbgGF7T8AAAA//RYBAAAAAAABOgIAADEAAADwuSVO/Z7LP1AY1WlykO0/AAAAPw0XAQAAAAAAATsCAAAxAAAAmrtNs4W5yz/suYpl45vtPwAAAD8NFwEAAAAAAAE8AgAAMQAAAOq+nX2W7ss/iFtAYVSn7T8AAAA/HBcBAAAAAAABPQIAADEAAADkwxWtLz7MPyL99VzFsu0/AAAAPxwXAQAAAAAAAT4CAAAxAAAA3MiN3MiNzD++nqtYNr7tPwAAAD8sFwEAAAAAAAE/AgAAMQAAAH7PLXHq98w/9uEWUBjV7T8AAAA/LBcBAAAAAAABQAIAADEAAADK1/VqlHzNP5KDzEuJ4O0/AAAAPzwXAQAAAAAAAUECAAAxAAAAbN6V/7XmzT8uJYJH+uvtPwAAAD88FwEAAAAAAAFCAgAAMQAAAF7ohV7ohc4/ZmjtPtwC7j8AAAA/SxcBAAAAAAABQwIAADEAAAD6850ioz/PP2Zo7T7cAu4/AAAAP0sXAQAAAAAAAUQCAAAxAAAA7v2NgdXezz+cq1g2vhnuPwAAAD9bFwEAAAAAAAFFAgAAMQAAAB0Dq72/MdA/Ok0OMi8l7j8AAAA/WxcBAAAAAAABRgIAADEAAAAVCCPtWIHQP9buwy2gMO4/AAAAP2oXAQAAAAAAAUcCAAAxAAAAZwtzt2m20D/W7sMtoDDuPwAAAD9qFwEAAAAAAAFIAgAAMQAAALgOw4F669A/cpB5KRE87j8AAAA/ehcBAAAAAAABSQIAADEAAAA0EX8ZRxPRP3KQeSkRPO4/AAAAP3oXAQAAAAAAAUoCAAAxAAAAhhTP41dI0T8OMi8lgkfuPwAAAD+KFwEAAAAAAAFLAgAAMQAAAAIXi3skcNE/DjIvJYJH7j8AAAA/ihcBAAAAAAABTAIAADEAAACsGLPgrIrRPw4yLyWCR+4/AAAAP5kXAQAAAAAAAU0CAAAxAAAAVBrbRTWl0T8OMi8lgkfuPwAAAD+ZFwEAAAAAAAFOAgAAMQAAANAcl90BzdE/DjIvJYJH7j8AAAA/qRcBAAAAAAABTwIAADEAAAB4Hr9CiufRPw4yLyWCR+4/AAAAP6kXAQAAAAAAAVACAAAxAAAATR9Tdc700T8OMi8lgkfuPwAAAD+5FwEAAAAAAAFRAgAAMQAAAMohDw2bHNI/qtPkIPNS7j8AAAA/uRcBAAAAAAABUgIAADEAAAByIzdyIzfSP6rT5CDzUu4/AAAAP8gXAQAAAAAAAVMCAAAxAAAA7yXzCfBe0j+q0+Qg81LuPwAAAD/IFwEAAAAAAAFUAgAAMQAAAEApQ9QAlNI/qtPkIPNS7j8AAAA/2BcBAAAAAAABVQIAADEAAACRLJOeEcnSP6rT5CDzUu4/AAAAP9gXAQAAAAAAAVYCAAAxAAAA4y/jaCL+0j9EdZocZF7uPwAAAD/nFwEAAAAAAAFXAgAAMQAAAAc0x2V3QNM/RHWaHGRe7j8AAAA/ABgBAAAAAAABWAIAADEAAABZNxcwiHXTP0R1mhxkXu4/AAAAPxAYAQAAAAAAAVkCAAAxAAAA1TnTx1Sd0z/gFlAY1WnuPwAAAD8QGAEAAAAAAAFaAgAAMQAAAPs9t8Sp39M/4BZQGNVp7j8AAAA/IBgBAAAAAAABWwIAADEAAAB4QHNcdgfUP+AWUBjVae4/AAAAPyAYAQAAAAAAAVwCAAAxAAAA9EIv9EIv1D/gFlAY1WnuPwAAAD8vGAEAAAAAAAFdAgAAMQAAAHJF64sPV9Q/4BZQGNVp7j8AAAA/LxgBAAAAAAABXgIAADEAAAAaRxPxl3HUP+AWUBjVae4/AAAAPz8YAQAAAAAAAV8CAAAxAAAAwkg7ViCM1D/gFlAY1WnuPwAAAD8/GAEAAAAAAAFgAgAAMQAAAJZJz4hkmdQ/4BZQGNVp7j8AAAA/TxgBAAAAAAABYQIAADEAAABAS/ft7LPUP+AWUBjVae4/AAAAP08YAQAAAAAAAWICAAAxAAAAFEyLIDHB1D/gFlAY1WnuPwAAAD9eGAEAAAAAAAFjAgAAMQAAAOhMH1N1ztQ/4BZQGNVp7j8AAAA/bhgBAAAAAAABZAIAADEAAAC8TbOFudvUP+AWUBjVae4/AAAAP24YAQAAAAAAAWUCAAAxAAAAZE/b6kH21D/gFlAY1WnuPwAAAD9uGAEAAAAAAAFmAgAAMQAAAA1RA1DKENU/4BZQGNVp7j8AAAA/fRgBAAAAAAABZwIAADEAAAC2Uiu1UivVP+AWUBjVae4/AAAAP30YAQAAAAAAAWgCAAAxAAAABlZ7f2Ng1T/gFlAY1WnuPwAAAD+NGAEAAAAAAAFpAgAAMQAAAINYNxcwiNU/4BZQGNVp7j8AAAA/jRgBAAAAAAABagIAADEAAAAAW/Ou/K/VP+AWUBjVae4/AAAAP50YAQAAAAAAAWsCAAAxAAAAfV2vRsnX1T/gFlAY1WnuPwAAAD+dGAEAAAAAAAFsAgAAMQAAAPlfa96V/9U/4BZQGNVp7j8AAAA/rBgBAAAAAAABbQIAADEAAADOYP8Q2gzWP+AWUBjVae4/AAAAP6wYAQAAAAAAAW4CAAAxAAAAS2O7qKY01j/gFlAY1WnuPwAAAD+8GAEAAAAAAAFvAgAAMQAAAB9kT9vqQdY/4BZQGNVp7j8AAAA/vBgBAAAAAAABcAIAADEAAADzZOMNL0/WP+AWUBjVae4/AAAAP8wYAQAAAAAAAXECAAAxAAAAcGefpft21j/gFlAY1WnuPwAAAD/bGAEAAAAAAAFyAgAAMQAAAEVoM9g/hNY/4BZQGNVp7j8AAAA/2xgBAAAAAAABcwIAADEAAADtaVs9yJ7WP0R1mhxkXu4/AAAAP+sYAQAAAAAAAXQCAAAxAAAAlWuDolC51j9EdZocZF7uPwAAAD/rGAEAAAAAAAF1AgAAMQAAAGlsF9WUxtY/RHWaHGRe7j8AAAA/+hgBAAAAAAABdgIAADEAAAASbj86HeHWP0R1mhxkXu4/AAAAP/oYAQAAAAAAAXcCAAAxAAAAu29nn6X71j9EdZocZF7uPwAAAD8KGQEAAAAAAAF4AgAAMQAAAGNxjwQuFtc/RHWaHGRe7j8AAAA/ChkBAAAAAAABeQIAADEAAADgc0uc+j3XP0R1mhxkXu4/AAAAPxoZAQAAAAAAAXoCAAAxAAAAXXYHNMdl1z9EdZocZF7uPwAAAD8aGQEAAAAAAAF7AgAAMQAAAIJ66zAcqNc/RHWaHGRe7j8AAAA/KRkBAAAAAAABfAIAADEAAADUfTv7LN3XP0R1mhxkXu4/AAAAPykZAQAAAAAAAX0CAAAxAAAAzIKzKsYs2D9EdZocZF7uPwAAAD85GQEAAAAAAAF+AgAAMQAAAPKGlycbb9g/qtPkIPNS7j8AAAA/ORkBAAAAAAABfwIAADEAAADsiw9XtL7YPw4yLyWCR+4/AAAAP0kZAQAAAAAAAYACAAAxAAAAEZDzUwkB2T8OMi8lgkfuPwAAAD9JGQEAAAAAAAGBAgAAMQAAADeU11BeQ9k/DjIvJYJH7j8AAAA/WBkBAAAAAAABggIAADEAAABbmLtNs4XZPw4yLyWCR+4/AAAAP1gZAQAAAAAAAYMCAAAxAAAAKZ7Hr5Di2T8OMi8lgkfuPwAAAD9oGQEAAAAAAAGEAgAAMQAAAKagg0ddCto/DjIvJYJH7j8AAAA/aBkBAAAAAAABhQIAADEAAAD3o9MRbj/aPw4yLyWCR+4/AAAAP3cZAQAAAAAAAYYCAAAxAAAASKcj3H502j8OMi8lgkfuPwAAAD93GQEAAAAAAAGHAgAAMQAAAJqqc6aPqdo/DjIvJYJH7j8AAAA/hxkBAAAAAAABiAIAADEAAADqrcNwoN7aPw4yLyWCR+4/AAAAP5cZAQAAAAAAAYkCAAAxAAAAPLETO7ET2z8OMi8lgkfuPwAAAD+XGQEAAAAAAAGKAgAAMQAAAIy0YwXCSNs/DjIvJYJH7j8AAAA/lxkBAAAAAAABiwIAADEAAADet7PP0n3bP3KQeSkRPO4/AAAAP6YZAQAAAAAAAYwCAAAxAAAAA7yXzCfA2z9ykHkpETzuPwAAAD+mGQEAAAAAAAGNAgAAMQAAAFS/55Y49ds/1u7DLaAw7j8AAAA/thkBAAAAAAABjgIAADEAAAB5w8uTjTfcPzpNDjIvJe4/AAAAP7YZAQAAAAAAAY8CAAAxAAAAy8YbXp5s3D86TQ4yLyXuPwAAAD/GGQEAAAAAAAGQAgAAMQAAABvKayivodw/Ok0OMi8l7j8AAAA/xhkBAAAAAAABkQIAADEAAACZzCfAe8ncP5yrWDa+Ge4/AAAAP9UZAQAAAAAAAZICAAAxAAAAktGf7xQZ3T+cq1g2vhnuPwAAAD/VGQEAAAAAAAGTAgAAMQAAALfVg+xpW90/nKtYNr4Z7j8AAAA/5RkBAAAAAAABlAIAADEAAACw2vsbA6vdP5yrWDa+Ge4/AAAAP+UZAQAAAAAAAZUCAAAxAAAAqt9zS5z63T8CCqM6TQ7uPwAAAD/0GQEAAAAAAAGWAgAAMQAAAHjlf615V94/AgqjOk0O7j8AAAA/9BkBAAAAAAABlwIAADEAAABG64sPV7TePwIKozpNDu4/AAAAPwQaAQAAAAAAAZgCAAAxAAAA6PErpHge3z9maO0+3ALuPwAAAD8EGgEAAAAAAAGZAgAAMQAAAA72D6HNYN8/ZmjtPtwC7j8AAAA/FBoBAAAAAAABmgIAADEAAADc+xsDq73fP2Zo7T7cAu4/AAAAPxQaAQAAAAAAAZsCAAAxAAAAawBKGaIG4D9maO0+3ALuPwAAAD8jGgEAAAAAAAGcAgAAMQAAAFIDUMoQNeA/ZmjtPtwC7j8AAAA/MxoBAAAAAAABnQIAADEAAABkBcJIO1bgP2Zo7T7cAu4/AAAAPzMaAQAAAAAAAZ4CAAAxAAAA4Qd+4Ad+4D/KxjdDa/ftPwAAAD8zGgEAAAAAAAGfAgAAMQAAAF4KOnjUpeA/ysY3Q2v37T8AAAA/QxoBAAAAAAABoAIAADEAAADaDPYPoc3gP8rGN0Nr9+0/AAAAP1IaAQAAAAAAAaECAAAxAAAAwQ/8wA/84D8uJYJH+uvtPwAAAD9SGgEAAAAAAAGiAgAAMQAAANQRbj86HeE/LiWCR/rr7T8AAAA/YhoBAAAAAAABowIAADEAAAAlFb4JS1LhPy4lgkf66+0/AAAAP2IaAQAAAAAAAaQCAAAxAAAAzRbmbtNs4T8uJYJH+uvtPwAAAD9xGgEAAAAAAAGlAgAAMQAAAHYYDtRbh+E/LiWCR/rr7T8AAAA/cRoBAAAAAAABpgIAADEAAAC1GewfQpvhPy4lgkf66+0/AAAAP4EaAQAAAAAAAacCAAAxAAAAxxtenmy84T8uJYJH+uvtPwAAAD+BGgEAAAAAAAGoAgAAMQAAAG8dhgP11uE/LiWCR/rr7T8AAAA/gRoBAAAAAAABqQIAADEAAAAZH65offHhPy4lgkf66+0/AAAAP5EaAQAAAAAAAaoCAAAxAAAAKyEg56cS4j8uJYJH+uvtPwAAAD+RGgEAAAAAAAGrAgAAMQAAANMiSEwwLeI/LiWCR/rr7T8AAAA/oBoBAAAAAAABrAIAADEAAAB7JHCxuEfiPy4lgkf66+0/AAAAP6AaAQAAAAAAAa0CAAAxAAAAjybiL+No4j8uJYJH+uvtPwAAAD+wGgEAAAAAAAGuAgAAMQAAAAspnsevkOI/LiWCR/rr7T8AAAA/sBoBAAAAAAABrwIAADEAAAAeKxBG2rHiPy4lgkf66+0/AAAAP8AaAQAAAAAAAbACAAAxAAAAMS2CxATT4j+Sg8xLieDtPwAAAD/AGgEAAAAAAAGxAgAAMQAAAEMv9EIv9OI/9uEWUBjV7T8AAAA/zxoBAAAAAAABsgIAADEAAADsMByotw7jP1pAYVSnye0/AAAAP98aAQAAAAAAAbMCAAAxAAAAlDJEDUAp4z8i/fVcxbLtPwAAAD/fGgEAAAAAAAG0AgAAMQAAAKc0totqSuM/Iv31XMWy7T8AAAA/7hoBAAAAAAABtQIAADEAAADmNZTXUF7jP+y5imXjm+0/AAAAP+4aAQAAAAAAAbYCAAAxAAAAJDdyIzdy4z/suYpl45vtPwAAAD/+GgEAAAAAAAG3AgAAMQAAAGI4UG8dhuM/UBjVaXKQ7T8AAAA//hoBAAAAAAABuAIAADEAAACgOS67A5rjP1AY1WlykO0/AAAAPw4bAQAAAAAAAbkCAAAxAAAA4DoMB+qt4z+ydh9uAYXtPwAAAD8OGwEAAAAAAAG6AgAAMQAAAB486lLQweM/snYfbgGF7T8AAAA/HRsBAAAAAAABuwIAADEAAADyPH6FFM/jPxbVaXKQee0/AAAAPx0bAQAAAAAAAbwCAAAxAAAAxj0SuFjc4z8W1WlykHntPwAAAD8tGwEAAAAAAAG9AgAAMQAAADA+XNH64uM/FtVpcpB57T8AAAA/LRsBAAAAAAABvgIAADEAAAAEP/ADP/DjPxbVaXKQee0/AAAAPz0bAQAAAAAAAb8CAAAxAAAAbj86HeH24z8W1WlykHntPwAAAD89GwEAAAAAAAHAAgAAMQAAANg/hDaD/eM/FtVpcpB57T8AAAA/TBsBAAAAAAABwQIAADEAAABCQM5PJQTkPxbVaXKQee0/AAAAP0wbAQAAAAAAAcICAAAxAAAArEAYaccK5D8W1WlykHntPwAAAD9cGwEAAAAAAAHDAgAAMQAAABdBYoJpEeQ/FtVpcpB57T8AAAA/axsBAAAAAAABxAIAADEAAACBQaybCxjkPxbVaXKQee0/AAAAP2sbAQAAAAAAAcUCAAAxAAAAVkJAzk8l5D8W1WlykHntPwAAAD97GwEAAAAAAAHGAgAAMQAAAMBCiufxK+Q/FtVpcpB57T8AAAA/exsBAAAAAAABxwIAADEAAAAqQ9QAlDLkPxbVaXKQee0/AAAAP4sbAQAAAAAAAcgCAAAxAAAAlEMeGjY55D8W1WlykHntPwAAAD+LGwEAAAAAAAHJAgAAMQAAAP5DaDPYP+Q/FtVpcpB57T8AAAA/mhsBAAAAAAABygIAADEAAABoRLJMekbkPxbVaXKQee0/AAAAP5obAQAAAAAAAcsCAAAxAAAApkWQmGBa5D+ydh9uAYXtPwAAAD+qGwEAAAAAAAHMAgAAMQAAAHtGJMukZ+Q/snYfbgGF7T8AAAA/qhsBAAAAAAABzQIAADEAAAC5RwIXi3vkP7J2H24Bhe0/AAAAP7obAQAAAAAAAc4CAAAxAAAAYkkqfBOW5D+ydh9uAYXtPwAAAD+6GwEAAAAAAAHPAgAAMQAAAApLUuGbsOQ/snYfbgGF7T8AAAA/yRsBAAAAAAAB0AIAADEAAABJTDAtgsTkP7J2H24Bhe0/AAAAP8kbAQAAAAAAAdECAAAxAAAAh00OeWjY5D+ydh9uAYXtPwAAAD/ZGwEAAAAAAAHSAgAAMQAAAANQyhA1AOU/snYfbgGF7T8AAAA/2RsBAAAAAAAB0wIAADEAAAAXUjyPXyHlP7J2H24Bhe0/AAAAP+gbAQAAAAAAAdQCAAAxAAAAVVMa20U15T+ydh9uAYXtPwAAAD/oGwEAAAAAAAHVAgAAMQAAAP1UQkDOT+U/snYfbgGF7T8AAAA/+BsBAAAAAAAB1gIAADEAAAA7ViCMtGPlP7J2H24Bhe0/AAAAP/gbAQAAAAAAAdcCAAAxAAAA5VdI8Tx+5T+ydh9uAYXtPwAAAD8IHAEAAAAAAAHYAgAAMQAAACNZJj0jkuU/snYfbgGF7T8AAAA/CBwBAAAAAAAB2QIAADEAAACNWXBWxZjlP7J2H24Bhe0/AAAAPxccAQAAAAAAAdoCAAAxAAAAYVoEiQmm5T+ydh9uAYXtPwAAAD8nHAEAAAAAAAHbAgAAMQAAAMtaTqKrrOU/snYfbgGF7T8AAAA/JxwBAAAAAAAB3AIAADEAAAA1W5i7TbPlP7J2H24Bhe0/AAAAPyccAQAAAAAAAd0CAAAxAAAAn1vi1O+55T+ydh9uAYXtPwAAAD83HAEAAAAAAAHeAgAAMQAAAAlcLO6RwOU/snYfbgGF7T8AAAA/RhwBAAAAAAAB3wIAADEAAABzXHYHNMflP7J2H24Bhe0/AAAAP1YcAQAAAAAAAeACAAAxAAAA3VzAINbN5T+ydh9uAYXtPwAAAD9lHAEAAAAAAAHhAgAAMQAAAEhdCjp41OU/snYfbgGF7T8AAAA/ZRwBAAAAAAAB4gIAADEAAACyXVRTGtvlPxbVaXKQee0/AAAAP3UcAQAAAAAAAeMCAAAxAAAAHF6ebLzh5T8W1WlykHntPwAAAD+FHAEAAAAAAAHkAgAAMQAAAIZe6IVe6OU/FtVpcpB57T8AAAA/pBwBAAAAAAAB5QIAADEAAADxXjKfAO/lPxbVaXKQee0/AAAAP7QcAQAAAAAAAeYCAAAxAAAAL2AQ6+YC5j8W1WlykHntPwAAAD/DHAEAAAAAAAHnAgAAMQAAAG1h7jbNFuY/ejO0dh9u7T8AAAA/wxwBAAAAAAAB6AIAADEAAACsYsyCsyrmP3oztHYfbu0/AAAAP9McAQAAAAAAAekCAAAxAAAA6mOqzpk+5j96M7R2H27tPwAAAD/THAEAAAAAAAHqAgAAMQAAAJJl0jMiWeY/3pH+eq5i7T8AAAA/4hwBAAAAAAAB6wIAADEAAADkaCL+Mo7mP0TwSH89V+0/AAAAP+IcAQAAAAAAAewCAAAxAAAAYGvelf+15j+oTpODzEvtPwAAAD/yHAEAAAAAAAHtAgAAMQAAAEhu5EZu5OY/qE6Tg8xL7T8AAAA/8hwBAAAAAAAB7gIAADEAAABacFbFmAXnPwyt3YdbQO0/AAAAPwIdAQAAAAAAAe8CAAAxAAAAmHE0EX8Z5z9wCyiM6jTtPwAAAD8CHQEAAAAAAAHwAgAAMQAAAGxyyEPDJuc/cAsojOo07T8AAAA/ER0BAAAAAAAB8QIAADEAAADWchJdZS3nP3ALKIzqNO0/AAAAPxEdAQAAAAAAAfICAAAxAAAAQHNcdgc05z9wCyiM6jTtPwAAAD8hHQEAAAAAAAHzAgAAMQAAAJSeEcky6ak/4JH+eq5i5T8AAAA/2S8BAAAAAAAB9AIAADEAAADyl3E0EX+pP+CR/nquYuU/AAAAPwAxAQAAAAAAAfUCAAAxAAAAUJHRn+8UqT/gkf56rmLlPwAAAD8AMQEAAAAAAAH2AgAAMQAAAMh2UU1pbKc/4JH+eq5i5T8AAAA/ADEBAAAAAAAB9wIAADEAAAA+XNH64sOlP+CR/nquYuU/AAAAPw8xAQAAAAAAAfgCAAAxAAAAWkjxPH6FpD9E8Eh/PVflPwAAAD8PMQEAAAAAAAH5AgAAMQAAANAtcer33KI/RPBIfz1X5T8AAAA/HzEBAAAAAAAB+gIAADEAAADqGZEsk56hP0TwSH89V+U/AAAAPx8xAQAAAAAAAfsCAAAxAAAABAaxbi5goD9E8Eh/PVflPwAAAD8vMQEAAAAAAAH8AgAAMQAAAIDx4YrWF58/RPBIfz1X5T8AAAA/PjEBAAAAAAAB/QIAADEAAAA85KFhk0OeP6dOk4PMS+U/AAAAPz4xAQAAAAAAAf4CAAAxAAAA+NZhOFBvnT+nTpODzEvlPwAAAD8+MQEAAAAAAAH/AgAAMQAAAG684eXJxps/p06Tg8xL5T8AAAA/TjEBAAAAAAABAAMAADEAAADmoWGTQx6aP6dOk4PMS+U/AAAAP04xAQAAAAAAAQEDAAAxAAAAGHqhF3qhlz+nTpODzEvlPwAAAD9dMQEAAAAAAAECAwAAMQAAAJBfIcXz+JU/p06Tg8xL5T8AAAA/bTEBAAAAAAABAwMAADEAAABMUuGbsCSVP6dOk4PMS+U/AAAAP20xAQAAAAAAAQQDAAAxAAAACEWhcm1QlD+nTpODzEvlPwAAAD99MQEAAAAAAAEFAwAAMQAAAMQ3YUkqfJM/p06Tg8xL5T8AAAA/jDEBAAAAAAABBgMAADEAAACAKiEg56eSP6dOk4PMS+U/AAAAP5wxAQAAAAAAAQcDAAAxAAAAgCohIOenkj98M7R2H27lPwAAAD+xMgEAAAAAAAEIAwAAMQAAADwd4faj05E/GNVpcpB55T8AAAA/wDIBAAAAAAABCQMAADEAAAA8HeH2o9ORP7N2H24BheU/AAAAP8AyAQAAAAAAAQoDAAAxAAAAPB3h9qPTkT9PGNVpcpDlPwAAAD/QMgEAAAAAAAELAwAAMQAAADwd4faj05E/67mKZeOb5T8AAAA/0DIBAAAAAAABDAMAADEAAAA8HeH2o9ORPyP99VzFsuU/AAAAP98yAQAAAAAAAQ0DAAAxAAAAPB3h9qPTkT++nqtYNr7lPwAAAD/vMgEAAAAAAAEOAwAAMQAAADwd4faj05E/9uEWUBjV5T8AAAA/7zIBAAAAAAABDwMAADEAAAD4D6HNYP+QP5KDzEuJ4OU/AAAAP+8yAQAAAAAAARADAAAxAAAA+A+hzWD/kD8vJYJH+uvlPwAAAD//MgEAAAAAAAERAwAAMQAAAPgPoc1g/5A/y8Y3Q2v35T8AAAA//zIBAAAAAAABEgMAADEAAAD4D6HNYP+QP2Zo7T7cAuY/AAAAPw4zAQAAAAAAARMDAAAxAAAA+A+hzWD/kD+eq1g2vhnmPwAAAD8OMwEAAAAAAAEUAwAAMQAAAPgPoc1g/5A/Ok0OMi8l5j8AAAA/HjMBAAAAAAABFQMAADEAAAD4D6HNYP+QP3GQeSkRPOY/AAAAPy4zAQAAAAAAARYDAAAxAAAA+A+hzWD/kD8NMi8lgkfmPwAAAD8uMwEAAAAAAAEXAwAAMQAAALQCYaQdK5A/4BZQGNVp5j8AAAA/PTMBAAAAAAABGAMAADEAAAC0AmGkHSuQP3y4BRRGdeY/AAAAPz0zAQAAAAAAARkDAAAxAAAAtAJhpB0rkD+1+3ALKIzmPwAAAD89MwEAAAAAAAEaAwAAMQAAALQCYaQdK5A/UZ0mB5mX5j8AAAA/TTMBAAAAAAABGwMAADEAAADc6kH2tK2OP4ngkf56ruY/AAAAP00zAQAAAAAAARwDAAAxAAAA3OpB9rStjj/AI/31XMXmPwAAAD9cMwEAAAAAAAEdAwAAMQAAAFTQwaMuBY0/+GZo7T7c5j8AAAA/bDMBAAAAAAABHgMAADEAAADMtUFRqFyLPy+q0+Qg8+Y/AAAAP2wzAQAAAAAAAR8DAAAxAAAARJvB/iG0iT/LS4ngkf7mPwAAAD98MwEAAAAAAAEgAwAAMQAAAESbwf4htIk/BI/013MV5z8AAAA/fDMBAAAAAAABIQMAADEAAAC8gEGsmwuIP6AwqtPkIOc/AAAAP4szAQAAAAAAASIDAAAxAAAAvIBBrJsLiD880l/PVSznPwAAAD+bMwEAAAAAAAEjAwAAMQAAALyAQaybC4g/13MVy8Y35z8AAAA/qzMBAAAAAAABJAMAADEAAAC8gEGsmwuIPw+3gMKoTuc/AAAAP7ozAQAAAAAAASUDAAAxAAAAvIBBrJsLiD9G+uu5imXnPwAAAD/KMwEAAAAAAAEmAwAAMQAAALyAQaybC4g/fj1XsWx85z8AAAA/2TMBAAAAAAABJwMAADEAAAC8gEGsmwuIP7aAwqhOk+c/AAAAP+kzAQAAAAAAASgDAAAxAAAAvIBBrJsLiD/vwy2gMKrnPwAAAD/pMwEAAAAAAAEpAwAAMQAAALyAQaybC4g/JgeZlxLB5z8AAAA/6TMBAAAAAAABKgMAADEAAAAwZsFZFWOGP/nruYpl4+c/AAAAP/kzAQAAAAAAASsDAAAxAAAAMGbBWRVjhj8xLyWCR/rnPwAAAD/5MwEAAAAAAAEsAwAAMQAAADBmwVkVY4Y/aXKQeSkR6D8AAAA/CDQBAAAAAAABLQMAADEAAACoS0EHj7qEP6C1+3ALKOg/AAAAPwg0AQAAAAAAAS4DAAAxAAAAqEtBB4+6hD/Z+GZo7T7oPwAAAD8YNAEAAAAAAAEvAwAAMQAAACQxwbQIEoM/dZocZF5K6D8AAAA/GDQBAAAAAAABMAMAADEAAAAkMcG0CBKDPxE80l/PVeg/AAAAPyg0AQAAAAAAATEDAAAxAAAAJDHBtAgSgz+s3YdbQGHoPwAAAD8oNAEAAAAAAAEyAwAAMQAAACQxwbQIEoM/SH89V7Fs6D8AAAA/NzQBAAAAAAABMwMAADEAAACcFkFigmmBP0h/PVexbOg/AAAAPzc0AQAAAAAAATQDAAAxAAAAnBZBYoJpgT/kIPNSInjoPwAAAD9HNAEAAAAAAAE1AwAAMQAAAJwWQWKCaYE/gMKoTpOD6D8AAAA/RzQBAAAAAAABNgMAADEAAAAo+IEf+IF/P7cFFEZ1mug/AAAAP1Y0AQAAAAAAATcDAAAxAAAAKPiBH/iBfz9Tp8lB5qXoPwAAAD9mNAEAAAAAAAE4AwAAMQAAACj4gR/4gX8/i+o0Oci86D8AAAA/ZjQBAAAAAAABOQMAADEAAAAo+IEf+IF/PyaM6jQ5yOg/AAAAP3Y0AQAAAAAAAToDAAAxAAAAKPiBH/iBfz9fz1UsG9/oPwAAAD92NAEAAAAAAAE7AwAAMQAAACj4gR/4gX8/lxLBI/316D8AAAA/hTQBAAAAAAABPAMAADEAAAAo+IEf+IF/P2r34RZQGOk/AAAAP4U0AQAAAAAAAT0DAAAxAAAAKPiBH/iBfz+iOk0OMi/pPwAAAD+VNAEAAAAAAAE+AwAAMQAAACj4gR/4gX8/dR9uAYVR6T8AAAA/lTQBAAAAAAABPwMAADEAAAAo+IEf+IF/PxHBI/31XOk/AAAAP6U0AQAAAAAAAUADAAAxAAAAKPiBH/iBfz9KBI/013PpPwAAAD+lNAEAAAAAAAFBAwAAMQAAACj4gR/4gX8/gkf667mK6T8AAAA/tDQBAAAAAAABQgMAADEAAAAo+IEf+IF/Px3pr+cqluk/AAAAP8M0AQAAAAAAAUMDAAAxAAAAKPiBH/iBfz+5imXjm6HpPwAAAD/DNAEAAAAAAAFEAwAAMQAAACj4gR/4gX8/VSwb3wyt6T8AAAA/0zQBAAAAAAABRQMAADEAAAAo+IEf+IF/P/HN0Np9uOk/AAAAP9M0AQAAAAAAAUYDAAAxAAAAKPiBH/iBfz+Mb4bW7sPpPwAAAD/jNAEAAAAAAAFHAwAAMQAAACj4gR/4gX8/KBE80l/P6T8AAAA/8jQBAAAAAAABSAMAADEAAAAo+IEf+IF/P8Sy8c3Q2uk/AAAAP/I0AQAAAAAAAUkDAAAxAAAAKPiBH/iBfz/79VzFsvHpPwAAAD/yNAEAAAAAAAFKAwAAMQAAABDDgXrrMHw/NDnIvJQI6j8AAAA/AjUBAAAAAAABSwMAADEAAAAQw4F66zB8P2x8M7R2H+o/AAAAPxI1AQAAAAAAAUwDAAAxAAAAAI6B1d7feD8IHumv5yrqPwAAAD8SNQEAAAAAAAFNAwAAMQAAAACOgdXe33g/2wIKozpN6j8AAAA/ITUBAAAAAAABTgMAADEAAADwWIEw0o51PxNGdZocZOo/AAAAPyE1AQAAAAAAAU8DAAAxAAAA4COBi8U9cj9KieCR/nrqPwAAAD8hNQEAAAAAAAFQAwAAMQAAAOAjgYvFPXI/gsxLieCR6j8AAAA/MTUBAAAAAAABUQMAADEAAADgI4GLxT1yPx9uAYVRneo/AAAAPzE1AQAAAAAAAVIDAAAxAAAAoN0BzXHZbT+7D7eAwqjqPwAAAD9ANQEAAAAAAAFTAwAAMQAAAKDdAc1x2W0/8lIieKS/6j8AAAA/UDUBAAAAAAABVAMAADEAAACg3QHNcdltP47013MVy+o/AAAAP1A1AQAAAAAAAVUDAAAxAAAAoN0BzXHZbT8qlo1vhtbqPwAAAD9QNQEAAAAAAAFWAwAAMQAAAKDdAc1x2W0/xjdDa/fh6j8AAAA/YDUBAAAAAAABVwMAADEAAACg3QHNcdltP2HZ+GZo7eo/AAAAP281AQAAAAAAAVgDAAAxAAAAoN0BzXHZbT/9eq5i2fjqPwAAAD9vNQEAAAAAAAFZAwAAMQAAAKDdAc1x2W0/mRxkXkoE6z8AAAA/fzUBAAAAAAABWgMAADEAAACg3QHNcdltP9Ffz1UsG+s/AAAAP381AQAAAAAAAVsDAAAxAAAAoN0BzXHZbT8KozpNDjLrPwAAAD+PNQEAAAAAAAFcAwAAMQAAAKDdAc1x2W0/QualRPBI6z8AAAA/jzUBAAAAAAABXQMAADEAAADgI4GLxT1yPxTLxjdDa+s/AAAAP541AQAAAAAAAV4DAAAxAAAA4COBi8U9cj+EUZ0mB5nrPwAAAD+eNQEAAAAAAAFfAwAAMQAAAPBYgTDSjnU/Vja+GVq76z8AAAA/rjUBAAAAAAABYAMAADEAAAAAjoHV3t94P8i8lAge6es/AAAAP701AQAAAAAAAWEDAAAxAAAAKPiBH/iBfz82Q2v34RbsPwAAAD+9NQEAAAAAAAFiAwAAMQAAACj4gR/4gX8/CiiM6jQ57D8AAAA/vTUBAAAAAAABYwMAADEAAACcFkFigmmBP3quYtn4Zuw/AAAAP801AQAAAAAAAWQDAAAxAAAAJDHBtAgSgz9Ok4PMS4nsPwAAAD/NNQEAAAAAAAFlAwAAMQAAACQxwbQIEoM/htbuwy2g7D8AAAA/3TUBAAAAAAABZgMAADEAAACoS0EHj7qEPyJ4pL+eq+w/AAAAP901AQAAAAAAAWcDAAAxAAAAqEtBB4+6hD9Yuw+3gMLsPwAAAD/sNQEAAAAAAAFoAwAAMQAAAKhLQQePuoQ/9FzFsvHN7D8AAAA//DUBAAAAAAABaQMAADEAAAAwZsFZFWOGP/RcxbLxzew/AAAAP/w1AQAAAAAAAWoDAAAxAAAAMGbBWRVjhj+Q/nquYtnsPwAAAD8MNgEAAAAAAAFrAwAAMQAAADBmwVkVY4Y/LKAwqtPk7D8AAAA/KzYBAAAAAAABbAMAADEAAAAwZsFZFWOGP8pB5qVE8Ow/AAAAPys2AQAAAAAAAW0DAAAxAAAAMGbBWRVjhj9k45uhtfvsPwAAAD86NgEAAAAAAAFuAwAAMQAAADBmwVkVY4Y/nCYHmZcS7T8AAAA/OjYBAAAAAAABbwMAADEAAAAwZsFZFWOGP9RpcpB5Ke0/AAAAP0o2AQAAAAAAAXADAAAxAAAAvIBBrJsLiD8Mrd2HW0DtPwAAAD9KNgEAAAAAAAFxAwAAMQAAALyAQaybC4g/RPBIfz1X7T8AAAA/WjYBAAAAAAABcgMAADEAAAC8gEGsmwuIP3oztHYfbu0/AAAAP1o2AQAAAAAAAXMDAAAxAAAAvIBBrJsLiD+ydh9uAYXtPwAAAD9pNgEAAAAAAAF0AwAAMQAAALyAQaybC4g/7LmKZeOb7T8AAAA/aTYBAAAAAAABdQMAADEAAAC8gEGsmwuIPyL99VzFsu0/AAAAP3k2AQAAAAAAAXYDAAAxAAAAvIBBrJsLiD++nqtYNr7tPwAAAD95NgEAAAAAAAF3AwAAMQAAALyAQaybC4g/WkBhVKfJ7T8AAAA/iTYBAAAAAAABeAMAADEAAAC8gEGsmwuIP/bhFlAY1e0/AAAAP4k2AQAAAAAAAXkDAAAxAAAAvIBBrJsLiD+Sg8xLieDtPwAAAD+YNgEAAAAAAAF6AwAAMQAAAESbwf4htIk/LiWCR/rr7T8AAAA/mDYBAAAAAAABewMAADEAAABEm8H+IbSJP8rGN0Nr9+0/AAAAP6g2AQAAAAAAAXwDAAAxAAAAzLVBUahciz9maO0+3ALuPwAAAD+oNgEAAAAAAAF9AwAAMQAAAMy1QVGoXIs/AgqjOk0O7j8AAAA/tDYBAAAAAAABfgMAADEAAADMtUFRqFyLP5yrWDa+Ge4/AAAAP7Q2AQAAAAAAAX8DAAAxAAAAVNDBoy4FjT86TQ4yLyXuPwAAAD/ENgEAAAAAAAGAAwAAMQAAANzqQfa0rY4/1u7DLaAw7j8AAAA/xDYBAAAAAAABgQMAADEAAADc6kH2tK2OP3KQeSkRPO4/AAAAP9Q2AQAAAAAAAYIDAAAxAAAAtAJhpB0rkD+q0+Qg81LuPwAAAD/jNgEAAAAAAAGDAwAAMQAAAPgPoc1g/5A/RHWaHGRe7j8AAAA/4zYBAAAAAAABhAMAADEAAAD4D6HNYP+QP+AWUBjVae4/AAAAP+M2AQAAAAAAAYUDAAAxAAAAPB3h9qPTkT98uAUURnXuPwAAAD/zNgEAAAAAAAGGAwAAMQAAADwd4faj05E/GFq7D7eA7j8AAAA/AzcBAAAAAAABhwMAADEAAACAKiEg56eSP7T7cAsojO4/AAAAPwM3AQAAAAAAAYgDAAAxAAAAgCohIOenkj/sPtwCCqPuPwAAAD8SNwEAAAAAAAGJAwAAMQAAAAhFoXJtUJQ/iOCR/nqu7j8AAAA/EjcBAAAAAAABigMAADEAAAAIRaFybVCUPySCR/rrue4/AAAAPyI3AQAAAAAAAYsDAAAxAAAACEWhcm1QlD/AI/31XMXuPwAAAD8xNwEAAAAAAAGMAwAAMQAAAAhFoXJtUJQ/XMWy8c3Q7j8AAAA/QTcBAAAAAAABjQMAADEAAAAIRaFybVCUP/hmaO0+3O4/AAAAPxw4AQAAAAAAAY4DAAAxAAAATFLhm7AklT/4ZmjtPtzuPwAAAD8rOAEAAAAAAAGPAwAAMQAAAExS4ZuwJJU/lAge6a/n7j8AAAA/ajgBAAAAAAABkAMAADEAAACQXyHF8/iVPzCq0+Qg8+4/AAAAP4k4AQAAAAAAAZEDAAAxAAAA1Gxh7jbNlj9o7T7cAgrvPwAAAD+JOAEAAAAAAAGSAwAAMQAAABh6oRd6oZc/Ao/013MV7z8AAAA/mTgBAAAAAAABkwMAADEAAAAYeqEXeqGXP54wqtPkIO8/AAAAP5k4AQAAAAAAAZQDAAAxAAAAGHqhF3qhlz860l/PVSzvPwAAAD+oOAEAAAAAAAGVAwAAMQAAAFyH4UC9dZg/OtJfz1Us7z8AAAA/4TgBAAAAAAABlgMAADEAAABch+FAvXWYP9ZzFcvGN+8/AAAAPy85AQAAAAAAAZcDAAAxAAAAXIfhQL11mD9yFcvGN0PvPwAAAD8+OQEAAAAAAAGYAwAAMQAAAKKUIWoASpk/chXLxjdD7z8AAAA/TjkBAAAAAAABmQMAADEAAACilCFqAEqZPxC3gMKoTu8/AAAAP045AQAAAAAAAZoDAAAxAAAAopQhagBKmT+qWDa+GVrvPwAAAD9eOQEAAAAAAAGbAwAAMQAAAKKUIWoASpk/RvrruYpl7z8AAAA/uzkBAAAAAAABnAMAADEAAAAqr6G8hvKaP0b667mKZe8/AAAAP8s5AQAAAAAAAZ0DAAAxAAAAsskhDw2bnD/im6G1+3DvPwAAAD/LOQEAAAAAAAGeAwAAMQAAAIDx4YrWF58/fj1XsWx87z8AAAA/2zkBAAAAAAABnwMAADEAAABIE/GXcTShPxrfDK3dh+8/AAAAP9s5AQAAAAAAAaADAAAxAAAALifRVdZyoj+2gMKoTpPvPwAAAD/qOQEAAAAAAAGhAwAAMQAAABQ7sRM7saM/UiJ4pL+e7z8AAAA/6jkBAAAAAAABogMAADEAAACeVTFmwVmlP+7DLaAwqu8/AAAAP/o5AQAAAAAAAaMDAAAxAAAAJnCxuEcCpz+KZeObobXvPwAAAD/6OQEAAAAAAAGkAwAAMQAAAAyEkXasQKg/imXjm6G17z8AAAA/CjoBAAAAAAABpQMAADEAAACUnhHJMumpPyQHmZcSwe8/AAAAPwo6AQAAAAAAAaYDAAAxAAAAYsbRRPxlrD8kB5mXEsHvPwAAAD8ZOgEAAAAAAAGnAwAAMQAAAOjgUZeCDq4/wKhOk4PM7z8AAAA/GToBAAAAAAABqAMAADEAAAAs7pHAxeKuP8CoTpODzO8/AAAAPyk6AQAAAAAAAakDAAAxAAAA0PQxVedMrz/AqE6Tg8zvPwAAAD8pOgEAAAAAAAGqAwAAMQAAAND0MVXnTK8/JAeZlxLB7z8AAAA/nTsBAAAAAAABqwMAADEAAADQ9DFV50yvP4pl45uhte8/AAAAP607AQAAAAAACw==</ink>
</athena>
</file>

<file path=customXml/item21.xml><?xml version="1.0" encoding="utf-8"?>
<athena xmlns="http://schemas.microsoft.com/edu/athena" version="0.1.1819.0">
  <media streamable="true" recordStart="691560" recordEnd="773778" recordLength="1020005" start="691560" end="773778" audioFormat="{00001610-0000-0010-8000-00AA00389B71}" audioRate="44100" muted="false" volume="0.8" fadeIn="0" fadeOut="0" videoFormat="{34363248-0000-0010-8000-00AA00389B71}" videoRate="30" videoWidth="960" videoHeight="720"/>
</athena>
</file>

<file path=customXml/item22.xml><?xml version="1.0" encoding="utf-8"?>
<athena xmlns="http://schemas.microsoft.com/edu/athena" version="0.1.3209.0">
  <media streamable="true" recordStart="0" recordEnd="60838" recordLength="60998"/>
</athena>
</file>

<file path=customXml/item23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AsAAAAO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zA4AAAAAAAAF7////wxBY3Rpb25UeXBlVjEBAAAAB3ZhbHVlX18ACAIAAAAAAAAAAQUAAAAEAAAACRIAAAAJEwAAAIgmAAAAAAAAAez////v////AAAAAAEGAAAABAAAAAkVAAAACRYAAABVigAAAAAAAAHp////7////wAAAAABBwAAAAQAAAAJGAAAAAkZAAAAFZEAAAAAAAAB5v///+////8AAAAAAQgAAAAEAAAACRsAAAAJHAAAAL+iAAAAAAAAAeP////v////AAAAAAEJAAAABAAAAAkeAAAACR8AAABFpQAAAAAAAAHg////7////wAAAAABCgAAAAQAAAAJIQAAAAkiAAAAR74AAAAAAAAB3f///+////8AAAAAAQsAAAAEAAAACSQAAAAJJQAAAC7DAAAAAAAAAdr////v////AAAAAAEMAAAABAAAAAknAAAACSgAAACLygAAAAAAAAHX////7////wAAAAABDQAAAAQAAAAJKgAAAAkrAAAAKs4AAAAAAAAB1P///+////8AAAAABQ4AAAANQ2xlYXJDYW52YXNWMQIAAAAJU3RhcnRUaW1lBFR5cGUABBAMQWN0aW9uVHlwZVYxAgAAAAIAAACm7QAAAAAAAAHT////7////wAAAAAFDwAAAA9QZW5BdHRyaWJ1dGVzVjEKAAAAB19jb2xvckEHX2NvbG9yUgdfY29sb3JHB19jb2xvckIKRml0VG9DdXJ2ZQZIZWlnaHQOSWdub3JlUHJlc3N1cmUNSXNIaWdobGlnaHRlcgVTaGFwZQVXaWR0aAAAAAAAAAAABAACAgICAQYBAQxCcnVzaFNoYXBlVjECAAAABgIAAAD/ALDwAAAAAAAAACJAAAAF0v///wxCcnVzaFNoYXBlVjEBAAAAB3ZhbHVlX18ACAIAAAABAAAAAAAAAAAAIkAFEAAAAApJbmtUcmFjZVYxAwAAAA1MaXN0YDErX2l0ZW1zDExpc3RgMStfc2l6ZQ9MaXN0YDErX3ZlcnNpb24EAAAYU2hhcmVkLklua2luZy5JbmtQb2ludFtdAgAAAAgIAgAAAAkvAAAAGwEAABsBAAABEgAAAA8AAAD/ALDwAAAAAAAAACJAAAAB0P///9L///8BAAAAAAAAAAAAIkABEwAAABAAAAAJMQAAAFABAABQAQAAARUAAAAPAAAA/wCw8AAAAAAAAAAiQAAAAc7////S////AQAAAAAAAAAAACJAARYAAAAQAAAACTMAAAAUAAAAFAAAAAEYAAAADwAAAP8AsPAAAAAAAAAAIkAAAAHM////0v///wEAAAAAAAAAAAAiQAEZAAAAEAAAAAk1AAAAJwAAACcAAAABGwAAAA8AAAD/ALDwAAAAAAAAACJAAAAByv///9L///8BAAAAAAAAAAAAIkABHAAAABAAAAAJNwAAAAwAAAAMAAAAAR4AAAAPAAAA/wCw8AAAAAAAAAAiQAAAAcj////S////AQAAAAAAAAAAACJAAR8AAAAQAAAACTkAAAAkAAAAJAAAAAEhAAAADwAAAP8AsPAAAAAAAAAAIkAAAAHG////0v///wEAAAAAAAAAAAAiQAEiAAAAEAAAAAk7AAAACAAAAAgAAAABJAAAAA8AAAD/ALDwAAAAAAAAACJAAAABxP///9L///8BAAAAAAAAAAAAIkABJQAAABAAAAAJPQAAADMAAAAzAAAAAScAAAAPAAAA/wCw8AAAAAAAAAAiQAAAAcL////S////AQAAAAAAAAAAACJAASgAAAAQAAAACT8AAAAVAAAAFQAAAAEqAAAADwAAAP8AsPAAAAAAAAAAIkAAAAHA////0v///wEAAAAAAAAAAAAiQAErAAAAEAAAAAlBAAAAKgAAACo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JUwEAAAlUAQAACVUBAAAJVgEAAAlXAQAACVgBAAAJWQEAAAlaAQAACVsBAAAJXAEAAA3lBzEAAAAAAQAAAAACAAAECklua1BvaW50VjECAA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DbAHMwAAAAABAAAAIAAAAAQKSW5rUG9pbnRWMQIAAAAJrQIAAAmuAgAACa8CAAAJsAIAAAmxAgAACbICAAAJswIAAAm0AgAACbUCAAAJtgIAAAm3AgAACbgCAAAJuQIAAAm6AgAACbsCAAAJvAIAAAm9AgAACb4CAAAJvwIAAAnAAgAADQwHNQAAAAABAAAAQAAAAAQKSW5rUG9pbnRWMQIAAAAJwQIAAAnCAgAACcMCAAAJxAIAAAnFAgAACcYCAAAJxwIAAAnIAgAACckCAAAJygIAAAnLAgAACcwCAAAJzQIAAAnOAgAACc8CAAAJ0AIAAAnRAgAACdICAAAJ0wIAAAnUAgAACdUCAAAJ1gIAAAnXAgAACdgCAAAJ2QIAAAnaAgAACdsCAAAJ3AIAAAndAgAACd4CAAAJ3wIAAAngAgAACeECAAAJ4gIAAAnjAgAACeQCAAAJ5QIAAAnmAgAACecCAAANGQc3AAAAAAEAAAAQAAAABApJbmtQb2ludFYxAgAAAAnoAgAACekCAAAJ6gIAAAnrAgAACewCAAAJ7QIAAAnuAgAACe8CAAAJ8AIAAAnxAgAACfICAAAJ8wIAAA0EBzkAAAAAAQAAAEAAAAAECklua1BvaW50VjECAAAACfQCAAAJ9QIAAAn2AgAACfcCAAAJ+AIAAAn5AgAACfoCAAAJ+wIAAAn8AgAACf0CAAAJ/gIAAAn/AgAACQADAAAJAQMAAAkCAwAACQMDAAAJBAMAAAkFAwAACQYDAAAJBwMAAAkIAwAACQkDAAAJCgMAAAkLAwAACQwDAAAJDQMAAAkOAwAACQ8DAAAJEAMAAAkRAwAACRIDAAAJEwMAAAkUAwAACRUDAAAJFgMAAAkXAwAADRwHOwAAAAABAAAACAAAAAQKSW5rUG9pbnRWMQIAAAAJGAMAAAkZAwAACRoDAAAJGwMAAAkcAwAACR0DAAAJHgMAAAkfAwAABz0AAAAAAQAAAEAAAAAECklua1BvaW50VjECAA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DQ0HPwAAAAABAAAAIAAAAAQKSW5rUG9pbnRWMQIAAAAJUwMAAAlUAwAACVUDAAAJVgMAAAlXAwAACVgDAAAJWQMAAAlaAwAACVsDAAAJXAMAAAldAwAACV4DAAAJXwMAAAlgAwAACWEDAAAJYgMAAAljAwAACWQDAAAJZQMAAAlmAwAACWcDAAANCwdBAAAAAAEAAABAAAAABApJbmtQb2ludFYxAgA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0WBUIAAAAKSW5rUG9pbnRWMQQAAAABWAFZDlByZXNzdXJlRmFjdG9yCVRpbWVTdGFtcAAAAAAGBgsQAgAAAJYfG+cyp64/GInVcPFDiD8AAAA/AAAAAAAAAAABQwAAAEIAAABEXZXOFEiuP9CJOAnmNIo/AAAAPy8AAAAAAAAAAUQAAABCAAAARF2VzhRIrj+Mipuh2iWMPwAAAD8/AAAAAAAAAAFFAAAAQgAAAPCaD7b26K0/SIv+Oc8Wjj8AAAA/PwAAAAAAAAABRgAAAEIAAADwmg+29uitPwLGMOnhA5A/AAAAP04AAAAAAAAAAUcAAABCAAAA8JoPtvborT9eRmI1XPyQPwAAAD9OAAAAAAAAAAFIAAAAQgAAAJ7YiZ3Yia0/GEfFzVDtkj8AAAA/TgAAAAAAAAABSQAAAEIAAABMFgSFuiqtP9RHKGZF3pQ/AAAAP14AAAAAAAAAAUoAAABCAAAATBYEhboqrT+OSIv+Oc+WPwAAAD9uAAAAAAAAAAFLAAAAQgAAAKaR+FN+bKw/SEnuli7AmD8AAAA/bgAAAAAAAAABTAAAAEIAAABSz3I7YA2sP2DKgnudqZs/AAAAP24AAAAAAAAAAU0AAABCAAAAUs9yO2ANrD92SxdgDJOePwAAAD99AAAAAAAAAAFOAAAAQgAAAAAN7SJCrqs/SOZVoj2+oD8AAAA/fQAAAAAAAAABTwAAAEIAAACuSmcKJE+rP9MmoBT1MqI/AAAAP40AAAAAAAAAAVAAAABCAAAAXIjh8QXwqj+NJwOt6SOkPwAAAD+NAAAAAAAAAAFRAAAAQgAAAFyI4fEF8Ko/GmhNH6GYpT8AAAA/nQAAAAAAAAABUgAAAEIAAABciOHxBfCqP3bofmsbkaY/AAAAP6wAAAAAAAAAAVMAAABCAAAAXIjh8QXwqj/SaLC3lYmnPwAAAD+8AAAAAAAAAAFUAAAAQgAAAFyI4fEF8Ko/jmkTUIp6qT8AAAA/ywAAAAAAAAABVQAAAEIAAACuSmcKJE+rP0hqduh+a6s/AAAAP9sAAAAAAAAAAVYAAABCAAAATBYEhboqrT8Ca9mAc1ytPwAAAD/bAAAAAAAAAAFXAAAAQgAAAPCaD7b26K0/MCvyprDYrT8AAAA/6wAAAAAAAAABWAAAAEIAAACMZqwwjcSvP75rPBloTa8/AAAAP+sAAAAAAAAAAVkAAABCAAAAPnrn4aD/sD8lVsPFD2GwPwAAAD/6AAAAAAAAAAFaAAAAQgAAAF+iuzeKTLI/anbofmsbsT8AAAA/CgEAAAAAAAABWwAAAEIAAAB/yo+Nc5mzP7CWDTjH1bE/AAAAPwoBAAAAAAAAAVwAAABCAAAAdhEh1822tD/2tjLxIpCyPwAAAD8KAQAAAAAAAAFdAAAAQgAAAG5YsiAo1LU/JXdLF2AMsz8AAAA/GgEAAAAAAAABXgAAAEIAAABmn0NqgvG2PzzXV6p+SrM/AAAAPykBAAAAAAAAAV8AAABCAAAAAmvg5BjNuD9UN2Q9nYizPwAAAD8pAQAAAAAAAAFgAAAAQgAAACOTtDoCGro/VDdkPZ2Isz8AAAA/OQEAAAAAAAABYQAAAEIAAABDu4iQ62a7P1Q3ZD2diLM/AAAAP0gBAAAAAAAAAWIAAABCAAAA463sc0hNwD9UN2Q9nYizPwAAAD9oAQAAAAAAAAFjAAAAQgAAAB2jGStMI8E/VDdkPZ2Isz8AAAA/aAEAAAAAAAABZAAAAEIAAABWmEbiT/nBPzzXV6p+SrM/AAAAP2gBAAAAAAAAAWUAAABCAAAAkI1zmVPPwj8ld0sXYAyzPwAAAD93AQAAAAAAAAFmAAAAQgAAAF3zwdYevcM/Dhc/hEHOsj8AAAA/dwEAAAAAAAABZwAAAEIAAAADeM0HW3vEP/a2MvEikLI/AAAAP8IBAAAAAAAAAWgAAABCAAAAbam4v7xExz/I9hnL5ROyPwAAAD/SAQAAAAAAAAFpAAAAQgAAAEwj8af82Mg/sJYNOMfVsT8AAAA/8QEAAAAAAAABagAAAEIAAABUfmycy5zKP4HW9BGKWbE/AAAAPwECAAAAAAAAAWsAAABCAAAA+AJ4zQdbyz+B1vQRilmxPwAAAD8BAgAAAAAAAAFsAAAAQgAAAHWmQPK06cs/anbofmsbsT8AAAA/AQIAAAAAAAABbQAAAEIAAACFuiqdKZDMP2p26H5rG7E/AAAAPwECAAAAAAAAAW4AAABCAAAAlc4USJ42zT9qduh+axuxPwAAAD8QAgAAAAAAAAFvAAAAQgAAAHwBvOaDrc0/anbofmsbsT8AAAA/IAIAAAAAAAABcAAAAEIAAADPw0H/oQzOP2p26H5rG7E/AAAAPz8CAAAAAAAAAXEAAABCAAAACLlutqXizj9qduh+axuxPwAAAD8/AgAAAAAAAAFyAAAAQgAAADKascI0Es8/anbofmsbsT8AAAA/PwIAAAAAAAABcwAAAEIAAADw6xVVi1nPP2p26H5rG7E/AAAAP08CAAAAAAAAAXQAAABCAAAAGM1YYRqJzz9qduh+axuxPwAAAD9PAgAAAAAAAAF1AAAAQgAAAEKum22puM8/VBbc60zdsD8AAAA/XgIAAAAAAAABdgAAAEIAAABsj955OOjPP1QW3OtM3bA/AAAAP24CAAAAAAAAAXcAAABCAAAAlXAhhscX0D9UFtzrTN2wPwAAAD+NAgAAAAAAAAF4AAAAQgAAAKSECzE8vtA/PLbPWC6fsD8AAAA/jQIAAAAAAAABeQAAAEIAAABj1m/DkgXRPzy2z1gun7A/AAAAP50CAAAAAAAAAXoAAABCAAAAISjUVelM0T88ts9YLp+wPwAAAD+dAgAAAAAAAAF7AAAAQgAAACkySasjoNE/PLbPWC6fsD8AAAA/nQIAAAAAAAABfAAAAEIAAACdy5x6ltvRPzy2z1gun7A/AAAAP60CAAAAAAAAAX0AAABCAAAApdUR0NAu0j88ts9YLp+wPwAAAD+tAgAAAAAAAAF+AAAAQgAAAGIndmIndtI/PLbPWC6fsD8AAAA/hwMAAAAAAAABfwAAAEIAAAB65+Gg/1DWP99WJl4EUrI/AAAAP5cDAAAAAAAAAYAAAABCAAAAq3SmQPK02T/IF6IcNr+0PwAAAD+XAwAAAAAAAAGBAAAAQgAAAAWSp03f19s/a7j4IQxytj8AAAA/lwMAAAAAAAABggAAAEIAAADD4wvgNR/cP4IYBbUqsLY/AAAAP6cDAAAAAAAAAYMAAABCAAAANn1fr6ha3D+ZeBFISe62PwAAAD+2AwAAAAAAAAGEAAAAQgAAAP3YOJc59dw/sdgd22cstz8AAAA/xgMAAAAAAAABhQAAAEIAAADkC+A1H2zdP7HYHdtnLLc/AAAAP8YDAAAAAAAAAYYAAABCAAAAV6UzBZKn3T+x2B3bZyy3PwAAAD/VAwAAAAAAAAGHAAAAQgAAAOwVVYtZv90/sdgd22cstz8AAAA/5QMAAAAAAAABiAAAAEIAAADLPofUBOPdP7HYHdtnLLc/AAAAPwQEAAAAAAAAAYkAAABCAAAA9B/K4JMS3j+x2B3bZyy3PwAAAD8kBAAAAAAAAAGKAAAAQgAAAImQ62ZbKt4/sdgd22cstz8AAAA/MwQAAAAAAAABiwAAAEIAAAAdAQ3tIkLeP7HYHdtnLLc/AAAAPzMEAAAAAAAAAYwAAABCAAAAsnEuc+pZ3j+x2B3bZyy3PwAAAD9DBAAAAAAAAAGNAAAAQgAAAPwpPzbOZd4/sdgd22cstz8AAAA/UgQAAAAAAAABjgAAAEIAAADbUnF/eYneP7HYHdtnLLc/AAAAP2IEAAAAAAAAAY8AAABCAAAAunujyCSt3j+ZeBFISe62PwAAAD9iBAAAAAAAAAGQAAAAQgAAAAQ0tIsIud4/ghgFtSqwtj8AAAA/YgQAAAAAAAABkQAAAEIAAACZpNUR0NDeP4IYBbUqsLY/AAAAP3IEAAAAAAAAAZIAAABCAAAAwoUYHl8A3z+CGAW1KrC2PwAAAD+RBAAAAAAAAAGTAAAAQgAAAKGuSmcKJN8/ghgFtSqwtj8AAAA/kQQAAAAAAAABlAAAAEIAAAA1H2zt0TvfP4IYBbUqsLY/AAAAP5EEAAAAAAAAAZUAAABCAAAAy4+Nc5lT3z+CGAW1KrC2PwAAAD+hBAAAAAAAAAGWAAAAQgAAABVInjZ9X98/ghgFtSqwtj8AAAA/sAQAAAAAAAABlwAAAEIAAABfAK/5YGvfP4IYBbUqsLY/AAAAP7AEAAAAAAAAAZgAAABCAAAAqbi/vER33z+CGAW1KrC2PwAAAD/ABAAAAAAAAAGZAAAAQgAAAIfh8QXwmt8/ghgFtSqwtj8AAAA/wAQAAAAAAAABmgAAAEIAAACxwjQSf8rfP4IYBbUqsLY/AAAAP88EAAAAAAAAAZsAAABCAAAA26N3Hg763z+CGAW1KrC2PwAAAD/PBAAAAAAAAAGcAAAAQgAAAKae5XbAGuA/ghgFtSqwtj8AAAA/3wQAAAAAAAABnQAAAEIAAAA7Dwf9hzLgP4IYBbUqsLY/AAAAP98EAAAAAAAAAZ4AAABCAAAAP5TBJyVc4D+CGAW1KrC2PwAAAD/+BAAAAAAAAAGfAAAAQgAAACJCrpttqeA/ghgFtSqwtj8AAAA//gQAAAAAAAABoAAAAEIAAAAmx2jGCtPgP2u4+CEMcrY/AAAAPw4FAAAAAAAAAaEAAABCAAAAVC1m/TYs4T9TWOyO7TO2PwAAAD8tBQAAAAAAAAGiAAAAQgAAAD/lx8a5zOE/99e6QnM7tT8AAAA/LQUAAAAAAAABowAAAEIAAADX2qN3Hg7iP993rq9U/bQ/AAAAPy0FAAAAAAAAAaQAAABCAAAAcdB/KINP4j/fd66vVP20PwAAAD9MBQAAAAAAAAGlAAAAQgAAAL4NSxYEheI/33eur1T9tD8AAAA/TAUAAAAAAAABpgAAAEIAAABYAyfHaMbiP993rq9U/bQ/AAAAP0wFAAAAAAAAAacAAABCAAAAgeRp0/f14j/fd66vVP20PwAAAD9cBQAAAAAAAAGoAAAAQgAAAM8hNcF4K+M/33eur1T9tD8AAAA/XAUAAAAAAAABqQAAAEIAAAD4AnjNB1vjP/fXukJzO7U/AAAAP3sFAAAAAAAAAaoAAABCAAAAJml1BDS04z8OOMfVkXm1PwAAAD97BQAAAAAAAAGrAAAAQgAAAJZ9DqkJxuM/DjjH1ZF5tT8AAAA/ewUAAAAAAAABrAAAAEIAAAAEkqdN39fjPw44x9WRebU/AAAAP5sFAAAAAAAAAa0AAABCAAAA47rZlor74z8OOMfVkXm1PwAAAD+6BQAAAAAAAAGuAAAAQgAAAFvZ55CaYOQ/DjjH1ZF5tT8AAAA/yQUAAAAAAAABrwAAAEIAAABfXqK7N4rkPw44x9WRebU/AAAAP8kFAAAAAAAAAbAAAABCAAAA887DQf+h5D8OOMfVkXm1PwAAAD/JBQAAAAAAAAGxAAAAQgAAAK6bbam4v+Q/DjjH1ZF5tT8AAAA/yQUAAAAAAAABsgAAAEIAAACxICjUVenkPw44x9WRebU/AAAAP+gFAAAAAAAAAbMAAABCAAAAmVPPcjtg5T8OOMfVkXm1PwAAAD/oBQAAAAAAAAG0AAAAQgAAAJ3YiZ3YieU/DjjH1ZF5tT8AAAA/6AUAAAAAAAABtQAAAEIAAAB8Abzmg63lPw44x9WRebU/AAAAPwgGAAAAAAAAAbYAAABCAAAAOVMgedr05T+wt5WJF4G0PwAAAD8XBgAAAAAAAAG3AAAAQgAAAIQLMTy+AOY/mVeJ9vhCtD8AAAA/FwYAAAAAAAABuAAAAEIAAADOw0H/oQzmP5lXifb4QrQ/AAAAPzYGAAAAAAAAAbkAAABCAAAAiJDrZlsq5j9UN2Q9nYizPwAAAD9GBgAAAAAAAAG6AAAAQgAAAK3sc0hNMOY/VDdkPZ2Isz8AAAA/RgYAAAAAAAABuwAAAEIAAADTSPwpPzbmP1Q3ZD2diLM/AAAAP1YGAAAAAAAAAbwAAABCAAAA96SECzE85j9UN2Q9nYizPwAAAD9lBgAAAAAAAAG9AAAAQgAAAB0BDe0iQuY/PNdXqn5Ksz8AAAA/ZQYAAAAAAAABvgAAAEIAAABCXZXOFEjmPyV3SxdgDLM/AAAAP3UGAAAAAAAAAb8AAABCAAAA/Ck/Ns5l5j+wlg04x9WxPwAAAD8CBwAAAAAAAAHAAAAAQgAAAEpnCiRPm+Y/JVbDxQ9hsD8AAAA/IQcAAAAAAAABwQAAAEIAAADe1yuqFrPmP46rI/Mq0a4/AAAAPyEHAAAAAAAAAcIAAABCAAAA3tcrqhaz5j8wK/KmsNitPwAAAD8hBwAAAAAAAAHDAAAAQgAAAAQ0tIsIueY/MCvyprDYrT8AAAA/QAcAAAAAAAABxAAAAEIAAAAENLSLCLnmP6bqpzT5Y6w/AAAAP1AHAAAAAAAAAcUAAABCAAAAKZA8bfq+5j8aql3CQe+qPwAAAD9QBwAAAAAAAAHGAAAAQgAAACmQPG36vuY/vCksdsf2qT8AAAA/XwcAAAAAAAABxwAAAEIAAAApkDxt+r7mP45pE1CKeqk/AAAAP28HAAAAAAAAAcgAAABCAAAAKZA8bfq+5j9gqfopTf6oPwAAAD9vBwAAAAAAAAHJAAAAQgAAACmQPG36vuY/MOnhAxCCqD8AAAA/fwcAAAAAAAABygAAAEIAAAApkDxt+r7mPwIpyd3SBag/AAAAP44HAAAAAAAAAcsAAABCAAAAKZA8bfq+5j926H5rG5GmPwAAAD+tBwAAAAAAAAHMAAAAQgAAACmQPG36vuY/GmhNH6GYpT8AAAA/rQcAAAAAAAABzQAAAEIAAAC6e6PIJK3mPzGn0WBvK6M/AAAAP70HAAAAAAAAAc4AAABCAAAAlB8b5zKn5j/TJqAU9TKiPwAAAD+9BwAAAAAAAAHPAAAAQgAAAG/DkgVBoeY/pGaH7re2oT8AAAA/zQcAAAAAAAAB0AAAAEIAAAAlC4JCXZXmP0jmVaI9vqA/AAAAP80HAAAAAAAAAdEAAABCAAAA21Jxf3mJ5j92SxdgDJOePwAAAD/cBwAAAAAAAAHSAAAAQgAAALX26J2Hg+Y/GsvlE5KanT8AAAA/CwgAAAAAAAAB0wAAAEIAAADWzbZU3F/mP0hJ7pYuwJg/AAAAPyoIAAAAAAAAAdQAAABCAAAAjBWmkfhT5j9ISe6WLsCYPwAAAD8qCAAAAAAAAAHVAAAAQgAAAIwVppH4U+Y/6si8SrTHlz8AAAA/OggAAAAAAAAB1gAAAEIAAABnuR2wBk7mP45Ii/45z5Y/AAAAPzoIAAAAAAAAAdcAAABCAAAAHQEN7SJC5j+OSIv+Oc+WPwAAAD86CAAAAAAAAAHYAAAAQgAAAPekhAsxPOY/1EcoZkXelD8AAAA/aQgAAAAAAAAB2QAAAEIAAADOw0H/oQzmP15GYjVc/JA/AAAAP3kIAAAAAAAAAdoAAABCAAAAOVMgedr05T9Ii/45zxaOPwAAAD95CAAAAAAAAAHbAAAAQgAAABX3l5fo7uU/SIv+Oc8Wjj8AAAA/mAgAAAAAAAAB3AAAAEIAAAA2zmVOPcvlPxiJ1XDxQ4g/AAAAP6cIAAAAAAAAAd0AAABCAAAAxrnMqWe55T8YidVw8UOIPwAAAD+nCAAAAAAAAAHeAAAAQgAAAHwBvOaDreU/GInVcPFDiD8AAAA/pwgAAAAAAAAB3wAAAEIAAAAN7SJCrpvlPxiJ1XDxQ4g/AAAAP7cIAAAAAAAAAeAAAABCAAAAUyB52vR95T8YidVw8UOIPwAAAD/mCAAAAAAAAAHhAAAAQgAAAGPjXObUs+Q/GInVcPFDiD8AAAA/5ggAAAAAAAAB4gAAAEIAAADwSQkXYnjkPxiJ1XDxQ4g/AAAAP/YIAAAAAAAAAeMAAABCAAAAx2jGCtNI5D8YidVw8UOIPwAAAD/2CAAAAAAAAAHkAAAAQgAAAJ6Hg/5DGeQ/GInVcPFDiD8AAAA/BQkAAAAAAAAB5QAAAEIAAAB0pkDytOnjP9CJOAnmNIo/AAAAPxUJAAAAAAAAAeYAAABCAAAAR0BDu4iQ4z/QiTgJ5jSKPwAAAD9TCQAAAAAAAAHnAAAAQgAAAL4NSxYEheI/0Ik4CeY0ij8AAAA/cwkAAAAAAAAB6AAAAEIAAAAeDvoPZfDhP9CJOAnmNIo/AAAAP4IJAAAAAAAAAekAAABCAAAA9Sy3A9bA4T/QiTgJ5jSKPwAAAD+hCQAAAAAAAAHqAAAAQgAAAEieNn1fr+A/0Ik4CeY0ij8AAAA/0AkAAAAAAAAB6wAAAEIAAACzLRX3l5fgP9CJOAnmNIo/AAAAP9AJAAAAAAAAAewAAABCAAAAaXUENLSL4D/QiTgJ5jSKPwAAAD/QCQAAAAAAAAHtAAAAQgAAANQE463sc+A/0Ik4CeY0ij8AAAA/8AkAAAAAAAAB7gAAAEIAAACqI6ChXUTgP9CJOAnmNIo/AAAAP/8JAAAAAAAAAe8AAABCAAAAFrN+G5Ys4D/QiTgJ5jSKPwAAAD//CQAAAAAAAAHwAAAAQgAAAFzm1LPcDuA/0Ik4CeY0ij8AAAA/DwoAAAAAAAAB8QAAAEIAAAD7ekXVYtbfP9CJOAnmNIo/AAAAPw8KAAAAAAAAAfIAAABCAAAA05kCydOm3z/QiTgJ5jSKPwAAAD8uCgAAAAAAAAHzAAAAQgAAAC0V95eX6N4/0Ik4CeY0ij8AAAA/PgoAAAAAAAAB9AAAAEIAAABP7MRO7MTeP9CJOAnmNIo/AAAAPz4KAAAAAAAAAfUAAABCAAAAJQuCQl2V3j/QiTgJ5jSKPwAAAD9NCgAAAAAAAAH2AAAAQgAAAEbiT/mxcd4/0Ik4CeY0ij8AAAA/TQoAAAAAAAAB9wAAAEIAAAAdAQ3tIkLeP9CJOAnmNIo/AAAAP20KAAAAAAAAAfgAAABCAAAAgYZ2ESHX3T8YidVw8UOIPwAAAD+rCgAAAAAAAAH5AAAAQgAAADZ9X6+oWtw/6IaspxNxgj8AAAA/ygoAAAAAAAAB+gAAAEIAAADcsGRBUKjbPzCGSQ8fgIA/AAAAP9oKAAAAAAAAAfsAAABCAAAAss8hNcF42z8whkkPH4CAPwAAAD/aCgAAAAAAAAH8AAAAQgAAANOm7+sVVds/MIZJDx+AgD8AAAA/6goAAAAAAAAB/QAAAEIAAAD1fb2iajHbP+gKze1UHn0/AAAAP+oKAAAAAAAAAf4AAABCAAAAgeRp0/f12j/oCs3tVB59PwAAAD/5CgAAAAAAAAH/AAAAQgAAAA5LFgSFuto/6ArN7VQefT8AAAA/GAsAAAAAAAABAAEAAEIAAACSp03f1yvaP+gKze1UHn0/AAAAPygLAAAAAAAAAQEBAABCAAAAq3SmQPK02T94CQe9azx5PwAAAD84CwAAAAAAAAECAQAAQgAAAFmyICjUVdk/eAkHvWs8eT8AAAA/OAsAAAAAAAABAwEAAEIAAADlGM1YYRrZP3gJB71rPHk/AAAAPzgLAAAAAAAAAQQBAABCAAAABvCaD7b22D94CQe9azx5PwAAAD9HCwAAAAAAAAEFAQAAQgAAANwOWAMnx9g/eAkHvWs8eT8AAAA/RwsAAAAAAAABBgEAAEIAAAD95SW6e6PYP3gJB71rPHk/AAAAP1cLAAAAAAAAAQcBAABCAAAAHr3zcNB/2D94CQe9azx5PwAAAD9nCwAAAAAAAAEIAQAAQgAAANQE463sc9g/eAkHvWs8eT8AAAA/ZwsAAAAAAAABCQEAAEIAAACKTNLqCGjYP3gJB71rPHk/AAAAP3YLAAAAAAAAAQoBAABCAAAAP5TBJyVc2D94CQe9azx5PwAAAD92CwAAAAAAAAELAQAAQgAAAKsjoKFdRNg/eAkHvWs8eT8AAAA/hgsAAAAAAAABDAEAAEIAAABga4/eeTjYP3gJB71rPHk/AAAAP5ULAAAAAAAAAQ0BAABCAAAAgkJdlc4U2D94CQe9azx5PwAAAD+lCwAAAAAAAAEOAQAAQgAAAFhhGok/5dc/eAkHvWs8eT8AAAA/+gsAAAAAAAABDwEAAEIAAABhGok/5cfWP3gJB71rPHk/AAAAPwoMAAAAAAAAARABAABCAAAAMC/R3RtF1j94CQe9azx5PwAAAD8KDAAAAAAAAAERAQAAQgAAAAdOjtGMFdY/eAkHvWs8eT8AAAA/KQwAAAAAAAABEgEAAEIAAACLqsWs34bVP+gKze1UHn0/AAAAPzgMAAAAAAAAARMBAABCAAAApHceDvoP1T/oCs3tVB59PwAAAD84DAAAAAAAAAEUAQAAQgAAAHqW2wFr4NQ/6ArN7VQefT8AAAA/SAwAAAAAAAABFQEAAEIAAACbbam4v7zUPzCGSQ8fgIA/AAAAP1gMAAAAAAAAARYBAABCAAAAvER3bxSZ1D8whkkPH4CAPwAAAD9YDAAAAAAAAAEXAQAAQgAAACjUVelMgdQ/MIZJDx+AgD8AAAA/WAwAAAAAAAABGAEAAEIAAABJqyOgoV3UPzCGSQ8fgIA/AAAAP4cMAAAAAAAAARkBAABCAAAAD7b26J2H0z8whkkPH4CAPwAAAD+mDAAAAAAAAAEaAQAAQgAAAP+hDD4p4dI/6IaspxNxgj8AAAA/tQwAAAAAAAABGwEAAEIAAACl1RHQ0C7SP6SHD0AIYoQ/AAAAP7UMAAAAAAAAARwBAABCAAAA54OtPXrn0T9giHLY/FKGPwAAAD/FDAAAAAAAAAEdAQAAQgAAAJXBJyVciNE/YIhy2PxShj8AAAA/1QwAAAAAAAABHgEAAEIAAABC/6EMPinRP2CIctj8UoY/AAAAP9UMAAAAAAAAAR8BAABCAAAAzmVOPcvt0D8YidVw8UOIPwAAAD/kDAAAAAAAAAEgAQAAQgAAAJx6ltsBa9A/GInVcPFDiD8AAAA/9AwAAAAAAAABIQEAAEIAAAC+UWSSVkfQPxiJ1XDxQ4g/AAAAP/QMAAAAAAAAASIBAABCAAAAlXAhhscX0D8YidVw8UOIPwAAAD8TDQAAAAAAAAEjAQAAQgAAALb26J2Hg84/GInVcPFDiD8AAAA/Iw0AAAAAAAABJAEAAEIAAAA6UyB52vTNPxiJ1XDxQ4g/AAAAPzINAAAAAAAAASUBAABCAAAAhboqnSmQzD8YidVw8UOIPwAAAD9CDQAAAAAAAAEmAQAAQgAAAMdoxgrTSMw/YIhy2PxShj8AAAA/Qg0AAAAAAAABJwEAAEIAAAAKF2J4fAHMP2CIctj8UoY/AAAAP1INAAAAAAAAASgBAABCAAAA3zUfbO3Ryz+khw9ACGKEPwAAAD9hDQAAAAAAAAEpAQAAQgAAALZU3F9eoss/pIcPQAhihD8AAAA/cQ0AAAAAAAABKgEAAEIAAAAR0NAuIuTKP+iGrKcTcYI/AAAAP4ENAAAAAAAAASsBAABCAAAAVH5snMucyj/ohqynE3GCPwAAAD+QDQAAAAAAAAEsAQAAQgAAANjao3ceDso/MIZJDx+AgD8AAAA/oA0AAAAAAAABLQEAAEIAAADIxrnMqWfJP+gKze1UHn0/AAAAP68NAAAAAAAAAS4BAABCAAAAj9GMFaaRyD94CQe9azx5PwAAAD+/DQAAAAAAAAEvAQAAQgAAAMgkrY6AhsY/eAkHvWs8eT8AAAA/vw0AAAAAAAABMAEAAEIAAAB2Yid2YifGP3gJB71rPHk/AAAAP88NAAAAAAAAATEBAABCAAAAjy+A13ywxT94CQe9azx5PwAAAD/eDQAAAAAAAAEyAQAAQgAAAKj82DiXOcU/AAhBjIJadT8AAAA/7g0AAAAAAAABMwEAAEIAAABWOlMgedrEPwAIQYyCWnU/AAAAP+4NAAAAAAAAATQBAABCAAAAmOjujSKTxD8ACEGMglp1PwAAAD8NDgAAAAAAAAE1AQAAQgAAAMmCoFBXpcM/AAhBjIJadT8AAAA/HQ4AAAAAAAABNgEAAEIAAAALMTy+AF7DPwAIQYyCWnU/AAAAPx0OAAAAAAAAATcBAABCAAAA4k/5sXEuwz+MBntbmXhxPwAAAD8sDgAAAAAAAAE4AQAAQgAAALlutqXi/sI/jAZ7W5l4cT8AAAA/LA4AAAAAAAABOQEAAEIAAAAk/pQfG+fCP4wGe1uZeHE/AAAAPzwOAAAAAAAAAToBAABCAAAA+xxSE4y3wj+MBntbmXhxPwAAAD97DgAAAAAAAAE7AQAAQgAAAKlazPptWMI/jAZ7W5l4cT8AAAA/ew4AAAAAAAABPAEAAEIAAAAU6qp0pkDCP4wGe1uZeHE/AAAAP4oOAAAAAAAAAT0BAABCAAAAf3mJ7t4owj+MBntbmXhxPwAAAD/YDgAAAAAAAAE+AQAAQgAAAA2PL4DXfMA/6ArN7VQefT8AAAA/Fw8AAAAAAAABPwEAAEIAAABtnMucepa7P+iGrKcTcYI/AAAAPyYPAAAAAAAAAUABAABCAAAAnzZ9X6+ouj/ohqynE3GCPwAAAD82DwAAAAAAAAFBAQAAQgAAAHVVOlMgebo/6IaspxNxgj8AAAA/Rg8AAAAAAAABQgEAAEIAAAAjk7Q6Ahq6P+iGrKcTcYI/AAAAP1UPAAAAAAAAAUMBAABCAAAA+bFxLnPquT/ohqynE3GCPwAAAD9VDwAAAAAAAAFEAQAAQgAAANDQLiLkurk/6IaspxNxgj8AAAA/ZQ8AAAAAAAABRQEAAEIAAACm7+sVVYu5P+iGrKcTcYI/AAAAP2UPAAAAAAAAAUYBAABCAAAAVC1m/TYsuT/ohqynE3GCPwAAAD9lDwAAAAAAAAFHAQAAQgAAAAJr4OQYzbg/6IaspxNxgj8AAAA/dQ8AAAAAAAABSAEAAEIAAACGxxfAaz64P+iGrKcTcYI/AAAAP4QPAAAAAAAAAUkBAABCAAAAXebUs9wOuD/ohqynE3GCPwAAAD/DDwAAAAAAAAFKAQAAQgAAAD2+AF7zwbY/6IaspxNxgj8AAAA/0g8AAAAAAAABSwEAAEIAAAAT3b1RZJK2P+iGrKcTcYI/AAAAP+IPAAAAAAAAAUwBAABCAAAA6vt6RdVitj/ohqynE3GCPwAAAD/iDwAAAAAAAAFNAQAAQgAAAMEaODlGM7Y/6IaspxNxgj8AAAA/8g8AAAAAAAABTgEAAEIAAACXOfUstwO2P+iGrKcTcYI/AAAAP/IPAAAAAAAAAU8BAABCAAAARHdvFJmktT/ohqynE3GCPwAAAD8REAAAAAAAAAFQAQAAQgAAAIiD/kMZfLI/6IaspxNxgj8AAAA/IBAAAAAAAAABUQEAAEIAAAA+eufhoP+wP6SHD0AIYoQ/AAAAPyAQAAAAAAAAAVIBAABCAAAAOqQmGG9lrz9giHLY/FKGPwAAAD9AEAAAAAAAAAFTAQAAQgAAAGRBUKir0qk/YIhy2PxShj8AAAA/QBAAAAAAAAABVAEAAEIAAADAvER3bxSpPxiJ1XDxQ4g/AAAAP0AQAAAAAAAAAVUBAABCAAAAwLxEd28UqT/QiTgJ5jSKPwAAAD+dEAAAAAAAAAFWAQAAQgAAABJ/yo+Nc6k/0Ik4CeY0ij8AAAA/nRAAAAAAAAABVwEAAEIAAABkQVCoq9KpP9CJOAnmNIo/AAAAP50QAAAAAAAAAVgBAABCAAAAtgPWwMkxqj+Mipuh2iWMPwAAAD+dEAAAAAAAAAFZAQAAQgAAAArGW9nnkKo/SIv+Oc8Wjj8AAAA/rRAAAAAAAAABWgEAAEIAAACuSmcKJE+rP0iL/jnPFo4/AAAAP60QAAAAAAAAAVsBAABCAAAAAA3tIkKuqz8CxjDp4QOQPwAAAD+9EAAAAAAAAAFcAQAAQgAAAFLPcjtgDaw/XkZiNVz8kD8AAAA/zBAAAAAAAAABXQEAAEIAAADqnYeD/kN5P57rK1U/pek/AAAAPwAAAAAAAAAAAV4BAABCAAAAerC1R+88fD+e6ytVP6XpPwAAAD9KAAAAAAAAAAFfAQAAQgAAABLD4wvgNX8/nusrVT+l6T8AAAA/aQAAAAAAAAABYAEAAEIAAAD7D2XwSQmHP6F3jScDrek/AAAAP2kAAAAAAAAAAWEBAABCAAAAjyKTtDoCij+kA+/5xrTpPwAAAD9pAAAAAAAAAAFiAQAAQgAAALdH7zwc9I8/pAPv+ca06T8AAAA/eQAAAAAAAAABYwEAAEIAAADKMZqxwjSSP6aPUMyKvOk/AAAAP3kAAAAAAAAAAWQBAABCAAAAuL+8RHdvlD+mj1DMirzpPwAAAD+IAAAAAAAAAAFlAQAAQgAAAATJ06bv65U/po9QzIq86T8AAAA/mAAAAAAAAAABZgEAAEIAAABO0uoIaGiXP6aPUMyKvOk/AAAAP6cAAAAAAAAAAWcBAABCAAAA4OQYzVhhmj+mj1DMirzpPwAAAD+3AAAAAAAAAAFoAQAAQgAAACruLy/R3Zs/po9QzIq86T8AAAA/twAAAAAAAAABaQEAAEIAAADOcjtgDZycP6aPUMyKvOk/AAAAP+YAAAAAAAAAAWoBAABCAAAA8xLdvVFkoj+mj1DMirzpPwAAAD/2AAAAAAAAAAFrAQAAQgAAAOKg/1AGn6Q/po9QzIq86T8AAAA/JAEAAAAAAAABbAEAAEIAAAD6U35snMusP6aPUMyKvOk/AAAAP0QBAAAAAAAAAW0BAABCAAAAcBSZpNURsD+mj1DMirzpPwAAAD9TAQAAAAAAAAFuAQAAQgAAAGdbKu4vL7E/po9QzIq86T8AAAA/UwEAAAAAAAABbwEAAEIAAAAL4DUfbO2xP6aPUMyKvOk/AAAAP1MBAAAAAAAAAXABAABCAAAAiIP+Qxl8sj+mj1DMirzpPwAAAD+hAQAAAAAAAAFxAQAAQgAAAGafQ2qC8bY/po9QzIq86T8AAAA/oQEAAAAAAAABcgEAAEIAAAC4YcmCoFC3P6aPUMyKvOk/AAAAP7EBAAAAAAAAAXMBAABCAAAANAWSp03ftz+mj1DMirzpPwAAAD/BAQAAAAAAAAF0AQAAQgAAACtMI/Gn/Lg/qhuynk7E6T8AAAA/0AEAAAAAAAABdQEAAEIAAAB9DqkJxlu5P6obsp5OxOk/AAAAP9ABAAAAAAAAAXYBAABCAAAApu/rFVWLuT+qG7KeTsTpPwAAAD/QAQAAAAAAAAF3AQAAQgAAAEx090aRSbo/racTcRLM6T8AAAA//wEAAAAAAAABeAEAAEIAAAAIaGgXEXK9P68zdUPW0+k/AAAAP/8BAAAAAAAAAXkBAABCAAAA2M22VNxfvj+vM3VD1tPpPwAAAD//AQAAAAAAAAF6AQAAQgAAAHxSwoUYHr8/rzN1Q9bT6T8AAAA/DwIAAAAAAAABewEAAEIAAAD29Yqqxay/P68zdUPW0+k/AAAAPw8CAAAAAAAAAXwBAABCAAAAJVyI4fEFwD+vM3VD1tPpPwAAAD8eAgAAAAAAAAF9AQAAQgAAALrMqWe5HcA/rzN1Q9bT6T8AAAA/HgIAAAAAAAABfgEAAEIAAABPPcvtgDXAP68zdUPW0+k/AAAAPz4CAAAAAAAAAX8BAABCAAAA463sc0hNwD+vM3VD1tPpPwAAAD9NAgAAAAAAAAGAAQAAQgAAAHgeDvoPZcA/rzN1Q9bT6T8AAAA/xQIAAAAAAAABgQEAAEIAAAC5bral4v7CP68zdUPW0+k/AAAAP/QCAAAAAAAAAYIBAABCAAAAXZXOFEiexj+yv9YVmtvpPwAAAD/0AgAAAAAAAAGDAQAAQgAAABvnMqee5cY/sr/WFZrb6T8AAAA/AwMAAAAAAAABhAEAAEIAAABEyHWzLRXHP7K/1hWa2+k/AAAAPwMDAAAAAAAAAYUBAABCAAAAbam4v7xExz+yv9YVmtvpPwAAAD8iAwAAAAAAAAGGAQAAQgAAAFTcX16iu8c/sr/WFZrb6T8AAAA/IgMAAAAAAAABhwEAAEIAAAConuV2wBrIP7K/1hWa2+k/AAAAPyIDAAAAAAAAAYgBAABCAAAAZfBJCRdiyD+2SzjoXePpPwAAAD8yAwAAAAAAAAGJAQAAQgAAALiyzyE1wcg/tks46F3j6T8AAAA/MgMAAAAAAAABigEAAEIAAAB2BDS0iwjJP7jXmboh6+k/AAAAP0IDAAAAAAAAAYsBAABCAAAAM1aYRuJPyT+415m6IevpPwAAAD9RAwAAAAAAAAGMAQAAQgAAAENqgvFW9sk/u2P7jOXy6T8AAAA/UQMAAAAAAAABjQEAAEIAAAABvOaDrT3KP7tj+4zl8uk/AAAAP2EDAAAAAAAAAY4BAABCAAAAvw1LFgSFyj+7Y/uM5fLpPwAAAD9hAwAAAAAAAAGPAQAAQgAAAKZA8rTp+8o/u2P7jOXy6T8AAAA/YQMAAAAAAAABkAEAAEIAAACNc5lTz3LLP7tj+4zl8uk/AAAAP5ADAAAAAAAAAZEBAABCAAAAlc4USJ42zT++71xfqfrpPwAAAD+QAwAAAAAAAAGSAQAAQgAAAM/DQf+hDM4/wHu+MW0C6j8AAAA/nwMAAAAAAAABkwEAAEIAAAAIuW62peLOP8B7vjFtAuo/AAAAP58DAAAAAAAAAZQBAABCAAAA1h6983DQzz/Hk4HW9BHqPwAAAD+vAwAAAAAAAAGVAQAAQgAAADn1LLcD1tA/yR/jqLgZ6j8AAAA/vwMAAAAAAAABlgEAAEIAAAAhKNRV6UzRP8yrRHt8Ieo/AAAAP78DAAAAAAAAAZcBAABCAAAAvqJqMeu30T/Mq0R7fCHqPwAAAD/eAwAAAAAAAAGYAQAAQgAAAEFQqKvSmdI/0sMHIAQx6j8AAAA/7gMAAAAAAAABmQEAAEIAAABzO2ANnBzTP9LDByAEMeo/AAAAP/0DAAAAAAAAAZoBAABCAAAAB6yBk2M00z/SwwcgBDHqPwAAAD/9AwAAAAAAAAGbAQAAQgAAAFJkklZHQNM/0sMHIAQx6j8AAAA/DQQAAAAAAAABnAEAAEIAAADm1LPcDljTP9LDByAEMeo/AAAAPw0EAAAAAAAAAZ0BAABCAAAAe0XVYtZv0z/SwwcgBDHqPwAAAD8sBAAAAAAAAAGeAQAAQgAAAMX95SW6e9M/0sMHIAQx6j8AAAA/SwQAAAAAAAABnwEAAEIAAACsMI3En/LTP9LDByAEMeo/AAAAP1sEAAAAAAAAAaABAABCAAAAi1m/DUsW1D/SwwcgBDHqPwAAAD9rBAAAAAAAAAGhAQAAQgAAADDeyj6H1NQ/1U9p8sc46j8AAAA/egQAAAAAAAABogEAAEIAAAA56D+UwSfVP9jbysSLQOo/AAAAP3oEAAAAAAAAAaMBAABCAAAAQfK06ft61T/Y28rEi0DqPwAAAD96BAAAAAAAAAGkAQAAQgAAAP9DGXxSwtU/2NvKxItA6j8AAAA/egQAAAAAAAABpQEAAEIAAAAHTo7RjBXWP9jbysSLQOo/AAAAP4kEAAAAAAAAAaYBAABCAAAAxZ/yY+Nc1j/bZyyXT0jqPwAAAD+JBAAAAAAAAAGnAQAAQgAAAIr7y0t099Y/22csl09I6j8AAAA/mQQAAAAAAAABqAEAAEIAAAC03A5YAyfXP9tnLJdPSOo/AAAAP8gEAAAAAAAAAakBAABCAAAAxPD4AnjN1z/hf+8711fqPwAAAD/IBAAAAAAAAAGqAQAAQgAAAKMZK0wj8dc/4X/vO9dX6j8AAAA/2AQAAAAAAAABqwEAAEIAAADM+m1YsiDYP+F/7zvXV+o/AAAAP9gEAAAAAAAAAawBAABCAAAAYGuP3nk42D/hf+8711fqPwAAAD/YBAAAAAAAAAGtAQAAQgAAAD+UwSclXNg/4X/vO9dX6j8AAAA/5wQAAAAAAAABrgEAAEIAAAAevfNw0H/YP+F/7zvXV+o/AAAAP+cEAAAAAAAAAa8BAABCAAAA/eUlunuj2D/hf+8711fqPwAAAD8WBQAAAAAAAAGwAQAAQgAAAFGoq9KZAtk/4X/vO9dX6j8AAAA/FgUAAAAAAAABsQEAAEIAAACbYLyVfQ7ZP+F/7zvXV+o/AAAAPyYFAAAAAAAAAbIBAABCAAAAL9HdG0Um2T/hf+8711fqPwAAAD8mBQAAAAAAAAGzAQAAQgAAAMRB/6EMPtk/4X/vO9dX6j8AAAA/JgUAAAAAAAABtAEAAEIAAAAO+g9l8EnZP+F/7zvXV+o/AAAAPzUFAAAAAAAAAbUBAABCAAAA7SJCrptt2T/hf+8711fqPwAAAD81BQAAAAAAAAG2AQAAQgAAAIKTYzRjhdk/4X/vO9dX6j8AAAA/ZAUAAAAAAAABtwEAAEIAAADUVelMgeTZP+F/7zvXV+o/AAAAP2QFAAAAAAAAAbgBAABCAAAAs34bliwI2j/hf+8711fqPwAAAD90BQAAAAAAAAG5AQAAQgAAAJKnTd/XK9o/4X/vO9dX6j8AAAA/dAUAAAAAAAABugEAAEIAAAAnGG9ln0PaP97zjWkTUOo/AAAAP3QFAAAAAAAAAbsBAABCAAAABkGhrkpn2j/e841pE1DqPwAAAD+DBQAAAAAAAAG8AQAAQgAAAORp0/f1ito/3vONaRNQ6j8AAAA/gwUAAAAAAAABvQEAAEIAAAAvIuS62ZbaP97zjWkTUOo/AAAAP7IFAAAAAAAAAb4BAABCAAAAWAMnx2jG2j/bZyyXT0jqPwAAAD+yBQAAAAAAAAG/AQAAQgAAADcsWRAU6to/3vONaRNQ6j8AAAA/xwYAAAAAAAABwAEAAEIAAACB5GnT9/XaP+F/7zvXV+o/AAAAP8cGAAAAAAAAAcEBAABCAAAAqsWs34Yl2z/hf+8711fqPwAAAD/WBgAAAAAAAAHCAQAAQgAAAD82zmVOPds/4X/vO9dX6j8AAAA/5gYAAAAAAAABwwEAAEIAAADTpu/rFVXbP+F/7zvXV+o/AAAAP+YGAAAAAAAAAcQBAABCAAAAss8hNcF42z/hf+8711fqPwAAAD8VBwAAAAAAAAHFAQAAQgAAAOS62ZaK+9s/2NvKxItA6j8AAAA/FQcAAAAAAAABxgEAAEIAAAAuc+pZbgfcP9jbysSLQOo/AAAAPyQHAAAAAAAAAccBAABCAAAADZwcoxkr3D/VT2nyxzjqPwAAAD8kBwAAAAAAAAHIAQAAQgAAAFdULWb9Ntw/1U9p8sc46j8AAAA/NAcAAAAAAAAByQEAAEIAAABXVC1m/TbcP9LDByAEMeo/AAAAPzQHAAAAAAAAAcoBAABCAAAAoQw+KeFC3D/SwwcgBDHqPwAAAD9EBwAAAAAAAAHLAQAAQgAAAOzETuzETtw/0sMHIAQx6j8AAAA/UwcAAAAAAAABzAEAAEIAAAA2fV+vqFrcP9LDByAEMeo/AAAAP1MHAAAAAAAAAc0BAABCAAAAgDVwcoxm3D/SwwcgBDHqPwAAAD+CBwAAAAAAAAHOAQAAQgAAAMvtgDVwctw/0sMHIAQx6j8AAAA/ggcAAAAAAAABzwEAAEIAAAAVppH4U37cP9LDByAEMeo/AAAAP5IHAAAAAAAAAdABAABCAAAAqRazfhuW3D/SwwcgBDHqPwAAAD/BBwAAAAAAAAHRAQAAQgAAAHByjGasMN0/0sMHIAQx6j8AAAA/wQcAAAAAAAAB0gEAAEIAAAA2zmVOPcvdP9LDByAEMeo/AAAAP9AHAAAAAAAAAdMBAABCAAAAsnEuc+pZ3j/SwwcgBDHqPwAAAD/gBwAAAAAAAAHUAQAAQgAAAAQ0tIsIud4/2NvKxItA6j8AAAA/4AcAAAAAAAAB1QEAAEIAAADChRgeXwDfP9jbysSLQOo/AAAAP+AHAAAAAAAAAdYBAABCAAAANR9s7dE73z/Y28rEi0DqPwAAAD/vBwAAAAAAAAHXAQAAQgAAAF8Ar/lga98/2NvKxItA6j8AAAA//wcAAAAAAAAB2AEAAEIAAAAdUhOMt7LfP9jbysSLQOo/AAAAP/8HAAAAAAAAAdkBAABCAAAARTNWmEbi3z/Y28rEi0DqPwAAAD//BwAAAAAAAAHaAQAAQgAAANujdx4O+t8/2NvKxItA6j8AAAA/DwgAAAAAAAAB2wEAAEIAAAA3ikzS6gjgP9jbysSLQOo/AAAAPx4IAAAAAAAAAdwBAABCAAAApp7ldsAa4D/Y28rEi0DqPwAAAD8eCAAAAAAAAAHdAQAAQgAAABazfhuWLOA/2NvKxItA6j8AAAA/HggAAAAAAAAB3gEAAEIAAACqI6ChXUTgP9VPafLHOOo/AAAAPy4IAAAAAAAAAd8BAABCAAAAGjg5RjNW4D/VT2nyxzjqPwAAAD8uCAAAAAAAAAHgAQAAQgAAAIpM0uoIaOA/0sMHIAQx6j8AAAA/PggAAAAAAAAB4QEAAEIAAAAevfNw0H/gP9A3pk1AKeo/AAAAPz4IAAAAAAAAAeIBAABCAAAAsy0V95eX4D/QN6ZNQCnqPwAAAD9dCAAAAAAAAAHjAQAAQgAAAHUENLSLCOE/zKtEe3wh6j8AAAA/bAgAAAAAAAAB5AEAAEIAAACe5XbAGjjhP8yrRHt8Ieo/AAAAP2wIAAAAAAAAAeUBAABCAAAA7SJCrptt4T/JH+OouBnqPwAAAD98CAAAAAAAAAHmAQAAQgAAAGC8lX0OqeE/yR/jqLgZ6j8AAAA/fAgAAAAAAAAB5wEAAEIAAACu+WBrj97hP8kf46i4Geo/AAAAP4wIAAAAAAAAAegBAABCAAAAs34bliwI4j/JH+OouBnqPwAAAD+MCAAAAAAAAAHpAQAAQgAAAGxLxf3lJeI/yR/jqLgZ6j8AAAA/mwgAAAAAAAAB6gEAAEIAAABx0H8og0/iP8kf46i4Geo/AAAAP5sIAAAAAAAAAesBAABCAAAAKp0pkDxt4j/JH+OouBnqPwAAAD+bCAAAAAAAAAHsAQAAQgAAAORp0/f1iuI/yR/jqLgZ6j8AAAA/uggAAAAAAAAB7QEAAEIAAACyzyE1wXjjP8yrRHt8Ieo/AAAAP9kIAAAAAAAAAe4BAABCAAAAIuS62ZaK4z/Mq0R7fCHqPwAAAD/pCAAAAAAAAAHvAQAAQgAAALdU3F9eouM/zKtEe3wh6j8AAAA/6QgAAAAAAAAB8AEAAEIAAAAmaXUENLTjP8yrRHt8Ieo/AAAAP/kIAAAAAAAAAfEBAABCAAAAS8X95SW64z/Mq0R7fCHqPwAAAD/5CAAAAAAAAAHyAQAAQgAAALrZlor7y+M/zKtEe3wh6j8AAAA/CAkAAAAAAAAB8wEAAEIAAAAEkqdN39fjP8yrRHt8Ieo/AAAAPwgJAAAAAAAAAfQBAABCAAAACRdieHwB5D/Mq0R7fCHqPwAAAD9mCQAAAAAAAAH1AQAAQgAAAFPPcjtgDeQ/zKtEe3wh6j8AAAA/ZgkAAAAAAAAB9gEAAEIAAACeh4P+QxnkP8yrRHt8Ieo/AAAAP3YJAAAAAAAAAfcBAABCAAAAMvikhAsx5D/QN6ZNQCnqPwAAAD92CQAAAAAAAAH4AQAAQgAAABEh1822VOQ/0sMHIAQx6j8AAAA/dgkAAAAAAAAB+QEAAEIAAAA6AhraRYTkP9LDByAEMeo/AAAAP4UJAAAAAAAAAfoBAABCAAAAY+Nc5tSz5D/VT2nyxzjqPwAAAD+FCQAAAAAAAAH7AQAAQgAAAI3En/Jj4+Q/1U9p8sc46j8AAAA/lQkAAAAAAAAB/AEAAEIAAADaAWvg5BjlP9VPafLHOOo/AAAAP6UJAAAAAAAAAf0BAABCAAAAeHwBvOaD5T/QN6ZNQCnqPwAAAD+0CQAAAAAAAAH+AQAAQgAAAICGdhEh1+U/x5OB1vQR6j8AAAA/xAkAAAAAAAAB/wEAAEIAAABfr6hazPrlP8QHIAQxCuo/AAAAP8QJAAAAAAAAAQACAABCAAAA9B/K4JMS5j/Ae74xbQLqPwAAAD/ECQAAAAAAAAEBAgAAQgAAAIiQ62ZbKuY/vu9cX6n66T8AAAA/0wkAAAAAAAABAgIAAEIAAABCXZXOFEjmP7jXmboh6+k/AAAAP9MJAAAAAAAAAQMCAABCAAAAjBWmkfhT5j+415m6IevpPwAAAD/zCQAAAAAAAAEEAgAAQgAAAPwpPzbOZeY/tks46F3j6T8AAAA/8wkAAAAAAAABBQIAAEIAAAAghscXwGvmP7ZLOOhd4+k/AAAAPyIKAAAAAAAAAQYCAABCAAAAkJpgvJV95j+2SzjoXePpPwAAAD8xCgAAAAAAAAEHAgAAQgAAALX26J2Hg+Y/tks46F3j6T8AAAA/nwoAAAAAAAABCAIAAEIAAAAQw+ML4DXnP8QHIAQxCuo/AAAAP74KAAAAAAAAAQkCAABCAAAA8OsVVYtZ5z/EByAEMQrqPwAAAD/NCgAAAAAAAAEKAgAAQgAAABRInjZ9X+c/x5OB1vQR6j8AAAA/3QoAAAAAAAABCwIAAEIAAAA6pCYYb2XnP8eTgdb0Eeo/AAAAP+0KAAAAAAAAAQwCAABCAAAAXgCv+WBr5z/Hk4HW9BHqPwAAAD/tCgAAAAAAAAENAgAAQgAAAIRcN9tScec/x5OB1vQR6j8AAAA/SgsAAAAAAAABDgIAAEIAAAD7ekXVYtbnP8yrRHt8Ieo/AAAAP0oLAAAAAAAAAQ8CAABCAAAAa4/eeTjo5z/Mq0R7fCHqPwAAAD9aCwAAAAAAAAEQAgAAQgAAANqjdx4O+uc/zKtEe3wh6j8AAAA/WgsAAAAAAAABEQIAAEIAAAAAAAAAAADoP8yrRHt8Ieo/AAAAP1oLAAAAAAAAARICAABCAAAAJFyI4fEF6D/Mq0R7fCHqPwAAAD+JCwAAAAAAAAETAgAAQgAAAEq4EMPjC+g/zKtEe3wh6j8AAAA/qAsAAAAAAAABFAIAAEIAAABvFJmk1RHoP8kf46i4Geo/AAAAP6gLAAAAAAAAARUCAABCAAAAmPXbsGRB6D+415m6IevpPwAAAD8WDAAAAAAAAAEWAgAAQgAAAL1RZJJWR+g/uNeZuiHr6T8AAAA/JQwAAAAAAAABFwIAAEIAAADirexzSE3oP7ZLOOhd4+k/AAAAPzUMAAAAAAAAARgCAABCAAAA4q3sc0hN6D+e6ytVP6XpPwAAAD+iDAAAAAAAAAEZAgAAQgAAAOKt7HNITeg/m1/Kgnud6T8AAAA/ogwAAAAAAAABGgIAAEIAAADirexzSE3oP5jTaLC3lek/AAAAP6IMAAAAAAAAARsCAABCAAAA4q3sc0hN6D+Tu6ULMIbpPwAAAD+iDAAAAAAAAAEcAgAAQgAAAJj127BkQeg/gHNcHZlX6T8AAAA/8AwAAAAAAAABHQIAAEIAAACY9duwZEHoP13jyUBr+ug/AAAAPwANAAAAAAAAAR4CAABCAAAATT3L7YA16D9D91vbiLToPwAAAD8ADQAAAAAAAAEfAgAAQgAAACnhQgyPL+g/O1M3ZD2d6D8AAAA/Dw0AAAAAAAABIAIAAEIAAAAp4UIMjy/oPzU7dL+1jeg/AAAAPx8NAAAAAAAAASECAABCAAAAKeFCDI8v6D8sl09IanboPwAAAD8fDQAAAAAAAAEiAgAAQgAAAAOFuiqdKeg/IGfJ/lpX6D8AAAA/Pg0AAAAAAAABIwIAAEIAAADfKDJJqyPoPwFjmPTwAeg/AAAAPz4NAAAAAAAAASQCAABCAAAA3ygySasj6D/vGk8GWtPnPwAAAD9dDQAAAAAAAAElAgAAQgAAALnMqWe5Heg/4+rIvEq05z8AAAA/XQ0AAAAAAAABJgIAAEIAAAC5zKlnuR3oP97SBRjDpOc/AAAAP20NAAAAAAAAAScCAABCAAAAlHAhhscX6D/XukJzO5XnPwAAAD9tDQAAAAAAAAEoAgAAQgAAAJRwIYbHF+g/zxYe/O995z8AAAA/yw0AAAAAAAABKQIAAEIAAAC1R+88HPTnP8FaNuAcV+c/AAAAP8sNAAAAAAAAASoCAABCAAAAa4/eeTjo5z/BWjbgHFfnPwAAAD/LDQAAAAAAAAErAgAAQgAAACHXzbZU3Oc/wVo24BxX5z8AAAA/2g0AAAAAAAABLAIAAEIAAAD7ekXVYtbnP8FaNuAcV+c/AAAAP9oNAAAAAAAAAS0CAABCAAAAscI0En/K5z/BWjbgHFfnPwAAAD/qDQAAAAAAAAEuAgAAQgAAAIxmrDCNxOc/wVo24BxX5z8AAAA/xQ4AAAAAAAABLwIAAEIAAAA9KeFCDI/nP8n+Wldobuc/AAAAP9QOAAAAAAAAATACAABCAAAAd80HW3v05j/XukJzO5XnPwAAAD8TDwAAAAAAAAExAgAAQgAAAO+aD7b26OU/20akRf+c5z8AAAA/Iw8AAAAAAAABMgIAAEIAAADDNBJ/yo/lP9tGpEX/nOc/AAAAPzIPAAAAAAAAATMCAABCAAAA5AvgNR9s5T/e0gUYw6TnPwAAAD9CDwAAAAAAAAE0AgAAQgAAACW6e6PIJOU/3tIFGMOk5z8AAAA/gA8AAAAAAAABNQIAAEIAAADgNR9s7dHjP+PqyLxKtOc/AAAAP4APAAAAAAAAATYCAABCAAAAt1TcX16i4z/j6si8SrTnPwAAAD+ADwAAAAAAAAE3AgAAQgAAANgrqhazfuM/53Yqjw685z8AAAA/gA8AAAAAAAABOAIAAEIAAADTpu/rFVXjP+d2Ko8OvOc/AAAAP5APAAAAAAAAATkCAABCAAAAPzbOZU494z/ndiqPDrznPwAAAD+gDwAAAAAAAAE6AgAAQgAAAPR9vaJqMeM/6QKMYdLD5z8AAAA/oA8AAAAAAAABOwIAAEIAAACEaST+lB/jP+kCjGHSw+c/AAAAP6APAAAAAAAAATwCAABCAAAAYA2cHKMZ4z/pAoxh0sPnPwAAAD/ODwAAAAAAAAE9AgAAQgAAAKVA8rTp++I/7I7tM5bL5z8AAAA/3g8AAAAAAAABPgIAAEIAAACiuzeKTNLiP+8aTwZa0+c/AAAAP94PAAAAAAAAAT8CAABCAAAA5GnT9/WK4j/vGk8GWtPnPwAAAD/uDwAAAAAAAAFAAgAAQgAAAODkGM1YYeI/7xpPBlrT5z8AAAA//Q8AAAAAAAABQQIAAEIAAABpxgrTSPzhP+8aTwZa0+c/AAAAP1sQAAAAAAAAAUICAABCAAAAjtGMFaaR4D/pAoxh0sPnPwAAAD9rEAAAAAAAAAFDAgAAQgAAAGl1BDS0i+A/6QKMYdLD5z8AAAA/ehAAAAAAAAABRAIAAEIAAABEGXxSwoXgP+kCjGHSw+c/AAAAP5oQAAAAAAAAAUUCAABCAAAA1ATjrexz4D/pAoxh0sPnPwAAAD+pEAAAAAAAAAFGAgAAQgAAAKojoKFdROA/6QKMYdLD5z8AAAA/9xAAAAAAAAABRwIAAEIAAADChRgeXwDfP/UyEqvh4uc/AAAAPxYRAAAAAAAAAUgCAABCAAAAHQEN7SJC3j8BY5j08AHoPwAAAD9VEQAAAAAAAAFJAgAAQgAAALMgKNRV6dw/Dx+AEMQo6D8AAAA/dBEAAAAAAAABSgIAAEIAAABHQEO7iJDbPxU3Q7VLOOg/AAAAP8IRAAAAAAAAAUsCAABCAAAAYGuP3nk42D8Nkx4+ACHoPwAAAD/CEQAAAAAAAAFMAgAAQgAAAO3ROw8H/dc/Cge9azwZ6D8AAAA/0hEAAAAAAAABTQIAAEIAAADlx8a5zKnXPwoHvWs8Geg/AAAAP9IRAAAAAAAAAU4CAABCAAAA/pQfG+cy1z8Ge1uZeBHoPwAAAD/hEQAAAAAAAAFPAgAAQgAAAEBDu4iQ69Y/BntbmXgR6D8AAAA/4REAAAAAAAABUAIAAEIAAAA4OUYzVpjWPwZ7W5l4Eeg/AAAAP/ERAAAAAAAAAVECAABCAAAAMC/R3RtF1j8D7/nGtAnoPwAAAD9PEgAAAAAAAAFSAgAAQgAAAMX95SW6e9M/7I7tM5bL5z8AAAA/nRIAAAAAAAABUwIAAEIAAACUEi7E8PjSP+kCjGHSw+c/AAAAP6wSAAAAAAAAAVQCAABCAAAArd+GJQuC0j/j6si8SrTnPwAAAD+sEgAAAAAAAAFVAgAAQgAAAIT+Qxl8UtI/4+rIvEq05z8AAAA/rBIAAAAAAAABVgIAAEIAAAB79M7DQf/RP+BeZ+qGrOc/AAAAP7wSAAAAAAAAAVcCAABCAAAA33k46D+U0T/gXmfqhqznPwAAAD+8EgAAAAAAAAFYAgAAQgAAAKSECzE8vtA/4F5n6oas5z8AAAA/2xIAAAAAAAABWQIAAEIAAABSwoUYHl/QP+BeZ+qGrOc/AAAAP+sSAAAAAAAAAVoCAABCAAAArD165+Ggzz/e0gUYw6TnPwAAAD/6EgAAAAAAAAFbAgAAQgAAAJwpkDxt+s4/3tIFGMOk5z8AAAA/+hIAAAAAAAABXAIAAEIAAABKZwokT5vOP97SBRjDpOc/AAAAPwoTAAAAAAAAAV0CAABCAAAA+KSECzE8zj/bRqRF/5znPwAAAD8ZEwAAAAAAAAFeAgAAQgAAAKbi/vIS3c0/17pCczuV5z8AAAA/GRMAAAAAAAABXwIAAEIAAACVzhRInjbNP9e6QnM7lec/AAAAPykTAAAAAAAAAWACAABCAAAArpttqbi/zD/XukJzO5XnPwAAAD9IEwAAAAAAAAFhAgAAQgAAADuxEzuxE8s/1S7hoHeN5z8AAAA/SBMAAAAAAAABYgIAAEIAAAAR0NAuIuTKP9Uu4aB3jec/AAAAP0gTAAAAAAAAAWMCAABCAAAA6O6NIpO0yj/VLuGgd43nPwAAAD9YEwAAAAAAAAFkAgAAQgAAAFR+bJzLnMo/1S7hoHeN5z8AAAA/aBMAAAAAAAABZQIAAEIAAAC/DUsWBIXKP9Uu4aB3jec/AAAAP4cTAAAAAAAAAWYCAABCAAAAKp0pkDxtyj/VLuGgd43nPwAAAD+HEwAAAAAAAAFnAgAAQgAAAJYsCAp1Vco/1S7hoHeN5z8AAAA/lhMAAAAAAAABaAIAAEIAAAABvOaDrT3KP9Uu4aB3jec/AAAAP6YTAAAAAAAAAWkCAABCAAAA2Nqjdx4Oyj/Son/Os4XnPwAAAD+mEwAAAAAAAAFqAgAAQgAAABqJP+XHxsk/0qJ/zrOF5z8AAAA/phMAAAAAAAABawIAAEIAAADIxrnMqWfJP88WHvzvfec/AAAAP6YTAAAAAAAAAWwCAABCAAAAI0Kum22pyD/PFh78733nPwAAAD+2EwAAAAAAAAFtAgAAQgAAAMBrPtjao8c/zxYe/O995z8AAAA/thMAAAAAAAABbgIAAEIAAADyBfCaD7bGP88WHvzvfec/AAAAP8UTAAAAAAAAAW8CAABCAAAATYHkadP3xT/PFh78733nPwAAAD8EFAAAAAAAAAFwAgAAQgAAAGasMI3En8I/zxYe/O995z8AAAA/ExQAAAAAAAABcQIAAEIAAACpWsz6bVjCP88WHvzvfec/AAAAPxMUAAAAAAAAAXICAABCAAAA6whoaBcRwj/PFh78733nPwAAAD8TFAAAAAAAAAFzAgAAQgAAAC23A9bAycE/zxYe/O995z8AAAA/IxQAAAAAAAABdAIAAEIAAACxEzuxEzvBP88WHvzvfec/AAAAPyMUAAAAAAAAAXUCAABCAAAADY8vgNd8wD/PFh78733nPwAAAD8zFAAAAAAAAAF2AgAAQgAAAM4USJ42fb8/zxYe/O995z8AAAA/MxQAAAAAAAABdwIAAEIAAACECzE8vgC+P88WHvzvfec/AAAAP54UAAAAAAAAAXgCAABCAAAAOqQmGG9lrz/PFh78733nPwAAAD+9FAAAAAAAAAF5AgAAQgAAAFyI4fEF8Ko/zxYe/O995z8AAAA/zRQAAAAAAAABegIAAEIAAAC2A9bAyTGqP88WHvzvfec/AAAAP80UAAAAAAAAAXsCAABCAAAAZEFQqKvSqT/PFh78733nPwAAAD/sFAAAAAAAAAF8AgAAQgAAADRjhWkk/qQ/0qJ/zrOF5z8AAAA/7BQAAAAAAAABfQIAAEIAAADrWW4HrIGjP9Uu4aB3jec/AAAAP/wUAAAAAAAAAX4CAABCAAAA8xLdvVFkoj/VLuGgd43nPwAAAD/8FAAAAAAAAAF/AgAAQgAAAE6O0YwVpqE/17pCczuV5z8AAAA/CxUAAAAAAAABgAIAAEIAAACpCcZb2eegP9tGpEX/nOc/AAAAPwsVAAAAAAAAAYECAABCAAAAV0dAQ7uIoD/bRqRF/5znPwAAAD8bFQAAAAAAAAGCAgAAQgAAAASFuiqdKaA/3tIFGMOk5z8AAAA/KhUAAAAAAAABgwIAAEIAAABkhWkk/pSfP97SBRjDpOc/AAAAPzoVAAAAAAAAAYQCAABCAAAAZIVpJP6Unz/gXmfqhqznPwAAAD9KFQAAAAAAAAGFAgAAQgAAAMAAXvPB1p4/4F5n6oas5z8AAAA/mBUAAAAAAAABhgIAAEIAAAB290aRSVqdP+BeZ+qGrOc/AAAAP5gVAAAAAAAAAYcCAABCAAAAPGANnByjmT/j6si8SrTnPwAAAD+3FQAAAAAAAAGIAgAAQgAAAJjbAWvg5Jg/4+rIvEq05z8AAAA/txUAAAAAAAABiQIAAEIAAADyVvY5pCaYP+PqyLxKtOc/AAAAP8cVAAAAAAAAAYoCAABCAAAATtLqCGholz/j6si8SrTnPwAAAD/HFQAAAAAAAAGLAgAAQgAAAKhN39crqpY/4+rIvEq05z8AAAA/1hUAAAAAAAABjAIAAEIAAAAEydOm7+uVP+d2Ko8OvOc/AAAAP9YVAAAAAAAAAY0CAABCAAAAXkTIdbMtlT/pAoxh0sPnPwAAAD/mFQAAAAAAAAGOAgAAQgAAABQ7sRM7sZM/6QKMYdLD5z8AAAA/5hUAAAAAAAABjwIAAEIAAAAkrY6AhnaRP+kCjGHSw+c/AAAAP/YVAAAAAAAAAZACAABCAAAAITXBeCv7jD/vGk8GWtPnPwAAAD/2FQAAAAAAAAGRAgAAQgAAAGf9NixZEIQ/8qaw2B3b5z8AAAA/ghYAAAAAAAABkgIAAEIAAAAuZv02LFlwP/pK1U9p8uc/AAAAP8gWAAAAAAAAAZMCAABCAAAANKee5XbAaj8BY5j08AHoPwAAAD/YFgAAAAAAAAGUAgAAQgAAADSnnuV2wGo/A+/5xrQJ6D8AAAA/JhcAAAAAAAABlQIAAEIAAAAuZv02LFlwPxKr4eKHMOg/AAAAP0UXAAAAAAAAAZYCAABCAAAAwngr+xxScz8Yw6SHD0DoPwAAAD9FFwAAAAAAAAGXAgAAQgAAAMJ4K/scUnM/G08GWtNH6D8AAAA/ZRcAAAAAAAABmAIAAEIAAADCeCv7HFJzPx7bZyyXT+g/AAAAP2UXAAAAAAAAAZkCAABCAAAAVotZvw1Ldj8k8yrRHl/oPwAAAD9lFwAAAAAAAAGaAgAAQgAAAFaLWb8NS3Y/KQvudaZu6D8AAAA/ZRcAAAAAAAABmwIAAEIAAABWi1m/DUt2PyyXT0hqdug/AAAAP7MXAAAAAAAAAZwCAABCAAAA0+oIaGgXgT9hbysTLwLpPwAAAD/CFwAAAAAAAAGdAgAAQgAAANPqCGhoF4E/ZPuM5fIJ6T8AAAA/whcAAAAAAAABngIAAEIAAAAd9B/K4JOCP2kTUIp6Gek/AAAAP9IXAAAAAAAAAZ8CAABCAAAAHfQfyuCTgj9vKxMvAinpPwAAAD/SFwAAAAAAAAGgAgAAQgAAAB30H8rgk4I/crd0AcYw6T8AAAA/0hcAAAAAAAABoQIAAEIAAAAd9B/K4JOCP3VD1tOJOOk/AAAAP+IXAAAAAAAAAaICAABCAAAAHfQfyuCTgj94zzemTUDpPwAAAD/xFwAAAAAAAAGjAgAAQgAAAB30H8rgk4I/e1uZeBFI6T8AAAA/EBgAAAAAAAABpAIAAEIAAAAd9B/K4JOCP37n+krVT+k/AAAAPzAYAAAAAAAAAaUCAABCAAAAHfQfyuCTgj+Ac1wdmVfpPwAAAD9PGAAAAAAAAAGmAgAAQgAAAB30H8rgk4I/g/+971xf6T8AAAA/XxgAAAAAAAABpwIAAEIAAABn/TYsWRCEP4P/ve9cX+k/AAAAP24YAAAAAAAAAagCAABCAAAAZ/02LFkQhD+Hix/CIGfpPwAAAD9+GAAAAAAAAAGpAgAAQgAAAGf9NixZEIQ/jKPiZqh26T8AAAA/6BgAAAAAAAABqgIAAEIAAABn/TYsWRCEP48vRDlsfuk/AAAAP/cYAAAAAAAAAasCAABCAAAArwZOjtGMhT+PL0Q5bH7pPwAAAD/SGQAAAAAAAAGsAgAAQgAAAEUZfFLChYg/jKPiZqh26T8AAAA/nRoAAAAAAAABrQIAAEIAAABI/Ck/Ns7tP8Zy+YSkZuc/AAAAPwAAAAAAAAAAAa4CAABCAAAA3WxLxf3l7T/GcvmEpGbnPwAAAD8JAwAAAAAAAAGvAgAAQgAAAHHdbEvF/e0/xnL5hKRm5z8AAAA/CQMAAAAAAAABsAIAAEIAAABQBp+UcCHuP8Zy+YSkZuc/AAAAPxkDAAAAAAAAAbECAABCAAAACtNI/Ck/7j/GcvmEpGbnPwAAAD8ZAwAAAAAAAAGyAgAAQgAAADO0iwi5bu4/xOaXsuBe5z8AAAA/KAMAAAAAAAABswIAAEIAAABdlc4USJ7uP8Tml7LgXuc/AAAAPygDAAAAAAAAAbQCAABCAAAAhnYRIdfN7j/E5pey4F7nPwAAAD84AwAAAAAAAAG1AgAAQgAAANSz3A5YA+8/xOaXsuBe5z8AAAA/OAMAAAAAAAABtgIAAEIAAAAj8af82DjvP8Tml7LgXuc/AAAAP0cDAAAAAAAAAbcCAABCAAAATNLqCGho7z/E5pey4F7nPwAAAD9XAwAAAAAAAAG4AgAAQgAAAHWzLRX3l+8/xOaXsuBe5z8AAAA/VwMAAAAAAAABuQIAAEIAAAAJJE+bvq/vP8Tml7LgXuc/AAAAP1cDAAAAAAAAAboCAABCAAAAn5RwIYbH7z/E5pey4F7nPwAAAD9nAwAAAAAAAAG7AgAAQgAAAA+pCcZb2e8/xOaXsuBe5z8AAAA/ZwMAAAAAAAABvAIAAEIAAAAzBZKnTd/vP8Tml7LgXuc/AAAAP3YDAAAAAAAAAb0CAABCAAAAWWEaiT/l7z/E5pey4F7nPwAAAD+GAwAAAAAAAAG+AgAAQgAAAFlhGok/5e8/wVo24BxX5z8AAAA/cAQAAAAAAAABvwIAAEIAAACflHAhhsfvP7tCczuVR+c/AAAAP4AEAAAAAAAAAcACAABCAAAAU9xfXqK77z+7QnM7lUfnPwAAAD+QBAAAAAAAAAHBAgAAQgAAAMgkrY6Ahu4/ifb4QpTD5j8AAAA/AAAAAAAAAAABwgIAAEIAAACiyCStjoDuP4n2+EKUw+Y/AAAAP2oAAAAAAAAAAcMCAABCAAAAfmycy5x67j+J9vhClMPmPwAAAD9qAAAAAAAAAAHEAgAAQgAAAFgQFOqqdO4/ifb4QpTD5j8AAAA/eQAAAAAAAAABxQIAAEIAAAAztIsIuW7uP4n2+EKUw+Y/AAAAP3kAAAAAAAAAAcYCAABCAAAAxJ/yY+Nc7j+J9vhClMPmPwAAAD+JAAAAAAAAAAHHAgAAQgAAAFWLWb8NS+4/kA685xvT5j8AAAA/mAAAAAAAAAAByAIAAEIAAAB2Yid2YifuP5Umf4yj4uY/AAAAP5gAAAAAAAAAAckCAABCAAAAlzn1LLcD7j+YsuBeZ+rmPwAAAD+oAAAAAAAAAAHKAgAAQgAAAJK0OgIa2u0/nsqjA+/55j8AAAA/uAAAAAAAAAABywIAAEIAAACziwi5brbtP6PiZqh2Cec/AAAAP7gAAAAAAAAAAcwCAABCAAAAHxvnMqee7T+j4maodgnnPwAAAD+4AAAAAAAAAAHNAgAAQgAAALAGTo7RjO0/qvopTf4Y5z8AAAA/xwAAAAAAAAABzgIAAEIAAABmTj3L7YDtP68S7fGFKOc/AAAAP8cAAAAAAAAAAc8CAABCAAAAG5YsCAp17T+vEu3xhSjnPwAAAD/XAAAAAAAAAAHQAgAAQgAAAPY5pCYYb+0/sp5OxEkw5z8AAAA/5wAAAAAAAAAB0QIAAEIAAADR3RtFJmntP7UqsJYNOOc/AAAAPwYBAAAAAAAAAdICAABCAAAA0d0bRSZp7T+4thFp0T/nPwAAAD8lAQAAAAAAAAHTAgAAQgAAAKuBk2M0Y+0/uLYRadE/5z8AAAA/RAEAAAAAAAAB1AIAAEIAAACrgZNjNGPtP7tCczuVR+c/AAAAP1QBAAAAAAAAAdUCAABCAAAAq4GTYzRj7T+9ztQNWU/nPwAAAD9kAQAAAAAAAAHWAgAAQgAAAIqqxazfhu0/wVo24BxX5z8AAAA/wQEAAAAAAAAB1wIAAEIAAACziwi5brbtP8FaNuAcV+c/AAAAP9EBAAAAAAAAAdgCAABCAAAA4fEF8JoP7j/J/lpXaG7nPwAAAD/wAQAAAAAAAAHZAgAAQgAAAJq+r1dULe4/0qJ/zrOF5z8AAAA/8AEAAAAAAAAB2gIAAEIAAAAvL9HdG0XuP9Uu4aB3jec/AAAAPwACAAAAAAAAAdsCAABCAAAAxJ/yY+Nc7j/XukJzO5XnPwAAAD8AAgAAAAAAAAHcAgAAQgAAADO0iwi5bu4/3tIFGMOk5z8AAAA/DwIAAAAAAAAB3QIAAEIAAABYEBTqqnTuP+BeZ+qGrOc/AAAAPw8CAAAAAAAAAd4CAABCAAAAfmycy5x67j/j6si8SrTnPwAAAD8+AgAAAAAAAAHfAgAAQgAAAO2ANXByjO4/7I7tM5bL5z8AAAA/TgIAAAAAAAAB4AIAAEIAAADtgDVwcozuP+8aTwZa0+c/AAAAP04CAAAAAAAAAeECAABCAAAA7YA1cHKM7j/yprDYHdvnPwAAAD9eAgAAAAAAAAHiAgAAQgAAAO2ANXByjO4/9TISq+Hi5z8AAAA/bgIAAAAAAAAB4wIAAEIAAAAS3b1RZJLuP/UyEqvh4uc/AAAAP30CAAAAAAAAAeQCAABCAAAAEt29UWSS7j/4vnN9pernPwAAAD99AgAAAAAAAAHlAgAAQgAAADc5RjNWmO4/+L5zfaXq5z8AAAA/rAIAAAAAAAAB5gIAAEIAAAA3OUYzVpjuP/UyEqvh4uc/AAAAP/oCAAAAAAAAAecCAABCAAAAXZXOFEie7j/yprDYHdvnPwAAAD8KAwAAAAAAAAHoAgAAQgAAAOXHxrnMqdc/bcA5ro7M6z8AAAA/AAAAAAAAAAAB6QIAAEIAAAAvgNd8sLXXP23AOa6OzOs/AAAAPwAAAAAAAAAAAeoCAABCAAAAoxkrTCPx1z9nqHYJB73rPwAAAD8gAAAAAAAAAAHrAgAAQgAAAEdAQ7uIkNs/cEybgFLU6z8AAAA/IAAAAAAAAAAB7AIAAEIAAADkutmWivvbP3BMm4BS1Os/AAAAPyAAAAAAAAAAAe0CAABCAAAAV1QtZv023D9wTJuAUtTrPwAAAD8vAAAAAAAAAAHuAgAAQgAAAPTOw0H/odw/ctj8Uhbc6z8AAAA/PwAAAAAAAAAB7wIAAEIAAACIP+XHxrncP3LY/FIW3Os/AAAAPz8AAAAAAAAAAfACAABCAAAA0/f1iqrF3D9y2PxSFtzrPwAAAD9OAAAAAAAAAAHxAgAAQgAAANP39Yqqxdw/cEybgFLU6z8AAAA/vAAAAAAAAAAB8gIAAEIAAACIP+XHxrncP3BMm4BS1Os/AAAAP8sAAAAAAAAAAfMCAABCAAAAPofUBOOt3D9twDmujszrPwAAAD/6AAAAAAAAAAH0AgAAQgAAAHqJ7t4oMtk/J6AU9TIS6z8AAAA/AAAAAAAAAAAB9QIAAEIAAAAv0d0bRSbZPyegFPUyEus/AAAAPy4AAAAAAAAAAfYCAABCAAAAm2C8lX0O2T8qLHbH9hnrPwAAAD8+AAAAAAAAAAH3AgAAQgAAAFGoq9KZAtk/LLjXmboh6z8AAAA/TgAAAAAAAAAB+AIAAEIAAAC8N4pM0urYPzBEOWx+Kes/AAAAP04AAAAAAAAAAfkCAABCAAAAJsdoxgrT2D8z0Jo+QjHrPwAAAD9dAAAAAAAAAAH6AgAAQgAAAJJWR0BDu9g/NVz8EAY56z8AAAA/XQAAAAAAAAAB+wIAAEIAAABpdQQ0tIvYPzx0v7WNSOs/AAAAP20AAAAAAAAAAfwCAABCAAAAikzS6gho2D9BjIJaFVjrPwAAAD9tAAAAAAAAAAH9AgAAQgAAAGBrj955ONg/RqRF/5xn6z8AAAA/mAAAAAAAAAAB/gIAAEIAAAA3ikzS6gjYP0owp9Fgb+s/AAAAP6cAAAAAAAAAAf8CAABCAAAADqkJxlvZ1z9PSGp26H7rPwAAAD/1AAAAAAAAAAEAAwAAQgAAAGkk/pQfG9c/cEybgFLU6z8AAAA/BQEAAAAAAAABAQMAAEIAAABpJP6UHxvXP3LY/FIW3Os/AAAAPyQBAAAAAAAAAQIDAABCAAAAH2zt0TsP1z91ZF4l2uPrPwAAAD80AQAAAAAAAAEDAwAAQgAAAB9s7dE7D9c/efC/953r6z8AAAA/UwEAAAAAAAABBAMAAEIAAAAfbO3ROw/XP3t8Icph8+s/AAAAP4IBAAAAAAAAAQUDAABCAAAAaST+lB8b1z9+CIOcJfvrPwAAAD+CAQAAAAAAAAEGAwAAQgAAAP6UHxvnMtc/gZTkbukC7D8AAAA/kgEAAAAAAAABBwMAAEIAAADdvVFkklbXP4espxNxEuw/AAAAP5IBAAAAAAAAAQgDAABCAAAAmw+29uid1z+MxGq4+CHsPwAAAD+SAQAAAAAAAAEJAwAAQgAAAKMZK0wj8dc/lWiPL0Q57D8AAAA/sQEAAAAAAAABCgMAAEIAAAD95SW6e6PYP6ew2B3bZ+w/AAAAP8ABAAAAAAAAAQsDAABCAAAA7SJCrptt2T+2bMA5ro7sPwAAAD/AAQAAAAAAAAEMAwAAQgAAAPUstwPWwNk/vhDlsPml7D8AAAA/wAEAAAAAAAABDQMAAEIAAACzfhuWLAjaP8KcRoO9rew/AAAAP9ABAAAAAAAAAQ4DAABCAAAA3F9eors32j/HtAkoRb3sPwAAAD/QAQAAAAAAAAEPAwAAQgAAAFD5sXEuc9o/ykBr+gjF7D8AAAA/4AEAAAAAAAABEAMAAEIAAADkadP39YraP8zMzMzMzOw/AAAAP+8BAAAAAAAAAREDAABCAAAALyLkutmW2j/MzMzMzMzsPwAAAD/vAQAAAAAAAAESAwAAQgAAAHna9H29oto/zMzMzMzM7D8AAAA//wEAAAAAAAABEwMAAEIAAADDkgVBoa7aP8zMzMzMzOw/AAAAP/8BAAAAAAAAARQDAABCAAAADksWBIW62j/MzMzMzMzsPwAAAD8PAgAAAAAAAAEVAwAAQgAAAA5LFgSFuto/ykBr+gjF7D8AAAA/bAIAAAAAAAABFgMAAEIAAADDkgVBoa7aP8e0CShFvew/AAAAP3wCAAAAAAAAARcDAABCAAAAw5IFQaGu2j/EKKhVgbXsPwAAAD+MAgAAAAAAAAEYAwAAQgAAAJ/ldsAaOMk/9VOa/DGO6j8AAAA/AAAAAAAAAAABGQMAAEIAAAAqPzbOZU7NP/33vnN9peo/AAAAP2oAAAAAAAAAARoDAABCAAAAQq6bbam4zz/9975zfaXqPwAAAD/nAAAAAAAAAAEbAwAAQgAAAFLChRgeX9A/+2tdobmd6j8AAAA/ogEAAAAAAAABHAMAAEIAAADOZU49y+3QP/jf+871leo/AAAAP9EBAAAAAAAAAR0DAABCAAAA12/DkgVB0T/7a12huZ3qPwAAAD/wAQAAAAAAAAEeAwAAQgAAAPhGkUlaHdE/+N/7zvWV6j8AAAA/bQIAAAAAAAABHwMAAEIAAADFW9nnkJrQP+8711eqfuo/AAAAP9oCAAAAAAAAASADAABCAAAAMpqxwjQSzz/JH+OouBnqPwAAAD8AAAAAAAAAAAEhAwAAQgAAADKascI0Es8/x5OB1vQR6j8AAAA/EAAAAAAAAAABIgMAAEIAAACcKZA8bfrOP8eTgdb0Eeo/AAAAPxAAAAAAAAAAASMDAABCAAAACLlutqXizj/Hk4HW9BHqPwAAAD8vAAAAAAAAAAEkAwAAQgAAAHRITTDeys4/x5OB1vQR6j8AAAA/PgAAAAAAAAABJQMAAEIAAADe1yuqFrPOP8eTgdb0Eeo/AAAAP04AAAAAAAAAASYDAABCAAAASmcKJE+bzj/JH+OouBnqPwAAAD99AAAAAAAAAAEnAwAAQgAAALb26J2Hg84/yR/jqLgZ6j8AAAA/fQAAAAAAAAABKAMAAEIAAAAihscXwGvOP8kf46i4Geo/AAAAP40AAAAAAAAAASkDAABCAAAAIobHF8Brzj/Mq0R7fCHqPwAAAD+NAAAAAAAAAAEqAwAAQgAAAIwVppH4U84/zKtEe3wh6j8AAAA/nAAAAAAAAAABKwMAAEIAAABjNGOFaSTOP8yrRHt8Ieo/AAAAP6wAAAAAAAAAASwDAABCAAAAOlMgedr0zT/Mq0R7fCHqPwAAAD/LAAAAAAAAAAEtAwAAQgAAACo/Ns5lTs0/0sMHIAQx6j8AAAA/2wAAAAAAAAABLgMAAEIAAAABXvPB1h7NP9VPafLHOOo/AAAAP9sAAAAAAAAAAS8DAABCAAAAAV7zwdYezT/Y28rEi0DqPwAAAD8ZAQAAAAAAAAEwAwAAQgAAAGzt0TsPB80/2NvKxItA6j8AAAA/SAEAAAAAAAABMQMAAEIAAABs7dE7DwfNP9tnLJdPSOo/AAAAP0gBAAAAAAAAATIDAABCAAAAbO3ROw8HzT/e841pE1DqPwAAAD9YAQAAAAAAAAEzAwAAQgAAAGzt0TsPB80/4X/vO9dX6j8AAAA/ZwEAAAAAAAABNAMAAEIAAADYfLC1R+/MP+MLUQ6bX+o/AAAAP4cBAAAAAAAAATUDAABCAAAA2HywtUfvzD/nl7LgXmfqPwAAAD+mAQAAAAAAAAE2AwAAQgAAANh8sLVH78w/6iMUsyJv6j8AAAA/0AEAAAAAAAABNwMAAEIAAADYfLC1R+/MP+yvdYXmduo/AAAAP+ABAAAAAAAAATgDAABCAAAA2HywtUfvzD/vO9dXqn7qPwAAAD/vAQAAAAAAAAE5AwAAQgAAANh8sLVH78w/88c4Km6G6j8AAAA/DwIAAAAAAAABOgMAAEIAAADYfLC1R+/MP/VTmvwxjuo/AAAAPx4CAAAAAAAAATsDAABCAAAA2HywtUfvzD/7a12huZ3qPwAAAD8eAgAAAAAAAAE8AwAAQgAAANh8sLVH78w/G3COqyPz6j8AAAA/fAIAAAAAAAABPQMAAEIAAABDDI8vgNfMPx78733n+uo/AAAAP4wCAAAAAAAAAT4DAABCAAAArpttqbi/zD8kFLMibwrrPwAAAD+bAgAAAAAAAAE/AwAAQgAAAEMMjy+A18w/JBSzIm8K6z8AAAA/6QIAAAAAAAABQAMAAEIAAACVzhRInjbNPyegFPUyEus/AAAAP/kCAAAAAAAAAUEDAABCAAAAv69XVC1mzT8qLHbH9hnrPwAAAD/5AgAAAAAAAAFCAwAAQgAAABFy3WxLxc0/LLjXmboh6z8AAAA/CQMAAAAAAAABQwMAAEIAAAD4pIQLMTzOPzBEOWx+Kes/AAAAPxgDAAAAAAAAAUQDAABCAAAASmcKJE+bzj8wRDlsfinrPwAAAD8oAwAAAAAAAAFFAwAAQgAAAPDrFVWLWc8/NVz8EAY56z8AAAA/KAMAAAAAAAABRgMAAEIAAAAYzVhhGonPPzjoXePJQOs/AAAAPzcDAAAAAAAAAUcDAABCAAAAQq6bbam4zz88dL+1jUjrPwAAAD9HAwAAAAAAAAFIAwAAQgAAAAAAAAAAANA/PgAhiFFQ6z8AAAA/VwMAAAAAAAABSQMAAEIAAABKuBDD4wvQP0GMgloVWOs/AAAAP1cDAAAAAAAAAUoDAABCAAAAlXAhhscX0D9BjIJaFVjrPwAAAD9XAwAAAAAAAAFLAwAAQgAAAN8oMkmrI9A/QYyCWhVY6z8AAAA/ZgMAAAAAAAABTAMAAEIAAADfKDJJqyPQP0QY5CzZX+s/AAAAP3YDAAAAAAAAAU0DAABCAAAAKeFCDI8v0D9EGOQs2V/rPwAAAD+GAwAAAAAAAAFOAwAAQgAAACnhQgyPL9A/PgAhiFFQ6z8AAAA/4gMAAAAAAAABTwMAAEIAAAAp4UIMjy/QPzx0v7WNSOs/AAAAP+IDAAAAAAAAAVADAABCAAAAKeFCDI8v0D846F3jyUDrPwAAAD/yAwAAAAAAAAFRAwAAQgAAACnhQgyPL9A/NVz8EAY56z8AAAA/EQQAAAAAAAABUgMAAEIAAAAp4UIMjy/QPzPQmj5CMes/AAAAPxEEAAAAAAAAAVMDAABCAAAAo8gkrY6A1j98nakbsp7uPwAAAD8AAAAAAAAAAAFUAwAAQgAAAO6ANXByjNY/fJ2pG7Ke7j8AAAA/TgAAAAAAAAABVQMAAEIAAACC8Vb2OaTWP3gRSEnulu4/AAAAP20AAAAAAAAAAVYDAABCAAAAtNwOWAMn1z94EUhJ7pbuPwAAAD99AAAAAAAAAAFXAwAAQgAAADjbUnF/edk/eBFISe6W7j8AAAA/wwAAAAAAAAABWAMAAEIAAAD9NixZEBTaP3ydqRuynu4/AAAAP8MAAAAAAAAAAVkDAABCAAAAWAMnx2jG2j+BtWzAOa7uPwAAAD/TAAAAAAAAAAFaAwAAQgAAAP2HMvikhNs/gbVswDmu7j8AAAA/4wAAAAAAAAABWwMAAEIAAAANnByjGSvcP4RBzpL9te4/AAAAP+MAAAAAAAAAAVwDAABCAAAAHrAGTo7R3D+HzS9lwb3uPwAAAD/jAAAAAAAAAAFdAwAAQgAAAHl8Abzmg90/h80vZcG97j8AAAA/MQEAAAAAAAABXgMAAEIAAACqI6ChXUTgP3P5hKRmh+4/AAAAPzEBAAAAAAAAAV8DAABCAAAA9duwZEFQ4D9wbSPSon/uPwAAAD8xAQAAAAAAAAFgAwAAQgAAABo4OUYzVuA/beHB/9537j8AAAA/UAEAAAAAAAABYQMAAEIAAABk8EkJF2LgP2pVYC0bcO4/AAAAP2ABAAAAAAAAAWIDAABCAAAAZPBJCRdi4D9nyf5aV2juPwAAAD9gAQAAAAAAAAFjAwAAQgAAAIpM0uoIaOA/Z8n+Wldo7j8AAAA/bwEAAAAAAAABZAMAAEIAAABk8EkJF2LgP2fJ/lpXaO4/AAAAP64BAAAAAAAAAWUDAABCAAAAP5TBJyVc4D9kPZ2Ik2DuPwAAAD/NAQAAAAAAAAFmAwAAQgAAABo4OUYzVuA/YrE7ts9Y7j8AAAA/zQEAAAAAAAABZwMAAEIAAAD127BkQVDgP2KxO7bPWO4/AAAAP80BAAAAAAAAAWgDAABCAAAAaGgXEXLd3D9Hxc1Q7RLuPwAAAD8AAAAAAAAAAAFpAwAAQgAAAB6wBk6O0dw/R8XNUO0S7j8AAAA/HwAAAAAAAAABagMAAEIAAACANXByjGbcP03dkPV0Iu4/AAAAPy8AAAAAAAAAAWsDAABCAAAAV1QtZv023D9QafLHOCruPwAAAD8vAAAAAAAAAAFsAwAAQgAAAJkCydOm79s/UvVTmvwx7j8AAAA/LwAAAAAAAAABbQMAAEIAAAC62ZaK+8vbP1L1U5r8Me4/AAAAPz8AAAAAAAAAAW4DAABCAAAAss8hNcF42z9WgbVswDnuPwAAAD9OAAAAAAAAAAFvAwAAQgAAAB5fAK/5YNs/VoG1bMA57j8AAAA/XgAAAAAAAAABcAMAAEIAAADLnHqW2wHbP1uZeBFISe4/AAAAP30AAAAAAAAAAXEDAABCAAAAip3YiZ3Y2T9wbSPSon/uPwAAAD99AAAAAAAAAAFyAwAAQgAAAMxLdPdGkdk/dYXmdiqP7j8AAAA/fQAAAAAAAAABcwMAAEIAAAA421Jxf3nZP3WF5nYqj+4/AAAAP40AAAAAAAAAAXQDAABCAAAAo2ox67dh2T98nakbsp7uPwAAAD+NAAAAAAAAAAF1AwAAQgAAAFmyICjUVdk/fJ2pG7Ke7j8AAAA/nAAAAAAAAAABdgMAAEIAAABZsiAo1FXZP34pC+51pu4/AAAAP5wAAAAAAAAAAXcDAABCAAAADvoPZfBJ2T9+KQvudabuPwAAAD+8AAAAAAAAAAF4AwAAQgAAAA76D2XwSdk/gbVswDmu7j8AAAA/+gAAAAAAAAABeQMAAEIAAAAO+g9l8EnZP4RBzpL9te4/AAAAPwoBAAAAAAAAAXoDAABCAAAADvoPZfBJ2T+HzS9lwb3uPwAAAD8kAQAAAAAAAAF7AwAAQgAAAA76D2XwSdk/ilmRN4XF7j8AAAA/RAEAAAAAAAABfAMAAEIAAAAO+g9l8EnZP49xVNwM1e4/AAAAP0QBAAAAAAAAAX0DAABCAAAADvoPZfBJ2T+T/bWu0NzuPwAAAD9TAQAAAAAAAAF+AwAAQgAAAA76D2XwSdk/lokXgZTk7j8AAAA/cgEAAAAAAAABfwMAAEIAAADtIkKum23ZP58tPPjf++4/AAAAP3IBAAAAAAAAAYADAABCAAAAgpNjNGOF2T+huZ3KowPvPwAAAD9yAQAAAAAAAAGBAwAAQgAAAGG8lX0Oqdk/p9FgbysT7z8AAAA/cgEAAAAAAAABggMAAEIAAABpxgrTSPzZP7B1heZ2Ku8/AAAAP4IBAAAAAAAAAYMDAABCAAAAu4iQ62Zb2j+5GapdwkHvPwAAAD+CAQAAAAAAAAGEAwAAQgAAAFgDJ8doxto/vjFtAkpR7z8AAAA/kgEAAAAAAAABhQMAAEIAAADTpu/rFVXbP8th80tZcO8/AAAAP6EBAAAAAAAAAYYDAABCAAAAutmWivvL2z/TBRjDpIfvPwAAAD+xAQAAAAAAAAGHAwAAQgAAANwBa+DkGN0/5U1hsTu27z8AAAA/sQEAAAAAAAABiAMAAEIAAAB5fAG85oPdP+llJFbDxe8/AAAAP8EBAAAAAAAAAYkDAABCAAAA7BVVi1m/3T/t8YUoh83vPwAAAD/BAQAAAAAAAAGKAwAAQgAAAMs+h9QE490/8X3n+krV7z8AAAA/0AEAAAAAAAABiwMAAEIAAACqZ7kdsAbeP/MJSc0O3e8/AAAAP9ABAAAAAAAAAYwDAABCAAAA9B/K4JMS3j/zCUnNDt3vPwAAAD/gAQAAAAAAAAGNAwAAQgAAAKpnuR2wBt4/7fGFKIfN7z8AAAA/LgIAAAAAAAABjgMAAEIAAABfr6hazPrdP+fZwoP/ve8/AAAAP00CAAAAAAAAAY8DAABCAAAAV6UzBZKn3T/XkXmVaI/vPwAAAD9dAgAAAAAAAAGQAwAAQgAAAHl8Abzmg90/0wUYw6SH7z8AAAA/bAIAAAAAAAABkQMAAEIAAADkC+A1H2zdP83tVB4deO8/AAAAP2wCAAAAAAAACw==</ink>
</athena>
</file>

<file path=customXml/item24.xml><?xml version="1.0" encoding="utf-8"?>
<athena xmlns="http://schemas.microsoft.com/edu/athena" version="0.1.3209.0">
  <media streamable="true" recordStart="0" recordEnd="184017" recordLength="184180"/>
</athena>
</file>

<file path=customXml/item25.xml><?xml version="1.0" encoding="utf-8"?>
<athena xmlns="http://schemas.microsoft.com/edu/athena" version="0.1.3209.0">
  <ink scale="0.483871">AAEAAAD/////AQAAAAAAAAAMAgAAAE9BdXRob3JQUFQsIFZlcnNpb249MC4xLjMyMDkuMCwgQ3VsdHVyZT1uZXV0cmFsLCBQdWJsaWNLZXlUb2tlbj0zMWJmMzg1NmFkMzY0ZTM1BQEAAAALSW5rTWF0dGVyVjEDAAAADUxpc3RgMStfaXRlbXMMTGlzdGAxK19zaXplD0xpc3RgMStfdmVyc2lvbgQAABdTaGFyZWQuSW5raW5nLklua0F0b21bXQIAAAAICAIAAAAJAwAAABQAAAAW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3TgAAAAAAAAF5v///wxBY3Rpb25UeXBlVjEBAAAAB3ZhbHVlX18ACAIAAAAAAAAAAQUAAAAEAAAACRsAAAAJHAAAANI8AAAAAAAAAeP////m////AAAAAAEGAAAABAAAAAkeAAAACR8AAACgQAAAAAAAAAHg////5v///wAAAAABBwAAAAQAAAAJIQAAAAkiAAAAR3gAAAAAAAAB3f///+b///8AAAAAAQgAAAAEAAAACSQAAAAJJQAAABuGAAAAAAAAAdr////m////AAAAAAEJAAAABAAAAAknAAAACSgAAAB3jgAAAAAAAAHX////5v///wAAAAABCgAAAAQAAAAJKgAAAAkrAAAAepMAAAAAAAAB1P///+b///8AAAAAAQsAAAAEAAAACS0AAAAJLgAAAGCdAAAAAAAAAdH////m////AAAAAAEMAAAABAAAAAkwAAAACTEAAAC3RAEAAAAAAAHO////5v///wAAAAABDQAAAAQAAAAJMwAAAAk0AAAAPVQBAAAAAAABy////+b///8AAAAAAQ4AAAAEAAAACTYAAAAJNwAAAFxYAQAAAAAAAcj////m////AAAAAAEPAAAABAAAAAk5AAAACToAAAAUXwEAAAAAAAHF////5v///wAAAAABEAAAAAQAAAAJPAAAAAk9AAAA92oBAAAAAAABwv///+b///8AAAAAAREAAAAEAAAACT8AAAAJQAAAADJ0AQAAAAAAAb/////m////AAAAAAESAAAABAAAAAlCAAAACUMAAADviAEAAAAAAAG8////5v///wAAAAABEwAAAAQAAAAJRQAAAAlGAAAAYqYBAAAAAAABuf///+b///8AAAAAARQAAAAEAAAACUgAAAAJSQAAANjXAQAAAAAAAbb////m////AAAAAAEVAAAABAAAAAlLAAAACUwAAAAxaAIAAAAAAAGz////5v///wAAAAABFgAAAAQAAAAJTgAAAAlPAAAAkIACAAAAAAABsP///+b///8AAAAABRcAAAANQ2xlYXJDYW52YXNWMQIAAAAJU3RhcnRUaW1lBFR5cGUABBAMQWN0aW9uVHlwZVYxAgAAAAIAAADRzgIAAAAAAAGv////5v///wAAAAAFGAAAAA9QZW5BdHRyaWJ1dGVzVjEKAAAAB19jb2xvckEHX2NvbG9yUgdfY29sb3JHB19jb2xvckIKRml0VG9DdXJ2ZQZIZWlnaHQOSWdub3JlUHJlc3N1cmUNSXNIaWdobGlnaHRlcgVTaGFwZQVXaWR0aAAAAAAAAAAABAACAgICAQYBAQxCcnVzaFNoYXBlVjECAAAABgIAAAD/ALDwAAAAAAAAACJAAAAFrv///wxCcnVzaFNoYXBlVjEBAAAAB3ZhbHVlX18ACAIAAAABAAAAAAAAAAAAIkAFGQAAAApJbmtUcmFjZVYxAwAAAA1MaXN0YDErX2l0ZW1zDExpc3RgMStfc2l6ZQ9MaXN0YDErX3ZlcnNpb24EAAAYU2hhcmVkLklua2luZy5JbmtQb2ludFtdAgAAAAgIAgAAAAlTAAAADQAAAA0AAAABGwAAABgAAAD/ALDwAAAAAAAAACJAAAABrP///67///8BAAAAAAAAAAAAIkABHAAAABkAAAAJVQAAABcAAAAXAAAAAR4AAAAYAAAA/wCw8AAAAAAAAAAiQAAAAar///+u////AQAAAAAAAAAAACJAAR8AAAAZAAAACVcAAAAYAAAAGAAAAAEhAAAAGAAAAP8AsPAAAAAAAAAAIkAAAAGo////rv///wEAAAAAAAAAAAAiQAEiAAAAGQAAAAlZAAAAFAAAABQAAAABJAAAABgAAAD/ALDwAAAAAAAAACJAAAABpv///67///8BAAAAAAAAAAAAIkABJQAAABkAAAAJWwAAAAkAAAAJAAAAAScAAAAYAAAA/wCw8AAAAAAAAAAiQAAAAaT///+u////AQAAAAAAAAAAACJAASgAAAAZAAAACV0AAAApAAAAKQAAAAEqAAAAGAAAAP8AsPAAAAAAAAAAIkAAAAGi////rv///wEAAAAAAAAAAAAiQAErAAAAGQAAAAlfAAAALgAAAC4AAAABLQAAABgAAAD/ALDwAAAAAAAAACJAAAABoP///67///8BAAAAAAAAAAAAIkABLgAAABkAAAAJYQAAACoAAAAqAAAAATAAAAAYAAAA/wCw8AAAAAAAAAAiQAAAAZ7///+u////AQAAAAAAAAAAACJAATEAAAAZAAAACWMAAAA2AAAANgAAAAEzAAAAGAAAAP8AsPAAAAAAAAAAIkAAAAGc////rv///wEAAAAAAAAAAAAiQAE0AAAAGQAAAAllAAAADgAAAA4AAAABNgAAABgAAAD/ALDwAAAAAAAAACJAAAABmv///67///8BAAAAAAAAAAAAIkABNwAAABkAAAAJZwAAABEAAAARAAAAATkAAAAYAAAA/wCw8AAAAAAAAAAiQAAAAZj///+u////AQAAAAAAAAAAACJAAToAAAAZAAAACWkAAAAQAAAAEAAAAAE8AAAAGAAAAP8AsPAAAAAAAAAAIkAAAAGW////rv///wEAAAAAAAAAAAAiQAE9AAAAGQAAAAlrAAAAGgAAABoAAAABPwAAABgAAAD/ALDwAAAAAAAAACJAAAABlP///67///8BAAAAAAAAAAAAIkABQAAAABkAAAAJbQAAABYAAAAWAAAAAUIAAAAYAAAA/wCw8AAAAAAAAAAiQAAAAZL///+u////AQAAAAAAAAAAACJAAUMAAAAZAAAACW8AAAAsAAAALAAAAAFFAAAAGAAAAP8AsPAAAAAAAAAAIkAAAAGQ////rv///wEAAAAAAAAAAAAiQAFGAAAAGQAAAAlxAAAAIAAAACAAAAABSAAAABgAAAD/ALDwAAAAAAAAACJAAAABjv///67///8BAAAAAAAAAAAAIkABSQAAABkAAAAJcwAAAE4AAABOAAAAAUsAAAAYAAAA/wCw8AAAAAAAAAAiQAAAAYz///+u////AQAAAAAAAAAAACJAAUwAAAAZAAAACXUAAABQAAAAUAAAAAFOAAAAGAAAAP8AsPAAAAAAAAAAIkAAAAGK////rv///wEAAAAAAAAAAAAiQAFPAAAAGQAAAAl3AAAAFgAAABYAAAAHUwAAAAABAAAAEAAAAAQKSW5rUG9pbnRWMQIAAAAJeAAAAAl5AAAACXoAAAAJewAAAAl8AAAACX0AAAAJfgAAAAl/AAAACYAAAAAJgQAAAAmCAAAACYMAAAAJhAAAAA0DB1UAAAAAAQAAACAAAAAECklua1BvaW50VjECAAAACYUAAAAJhgAAAAmHAAAACYgAAAAJiQAAAAmKAAAACYsAAAAJjAAAAAmNAAAACY4AAAAJjwAAAAmQAAAACZEAAAAJkgAAAAmTAAAACZQAAAAJlQAAAAmWAAAACZcAAAAJmAAAAAmZAAAACZoAAAAJmwAAAA0JB1cAAAAAAQAAACAAAAAECklua1BvaW50VjECAAAACZwAAAAJnQAAAAmeAAAACZ8AAAAJoAAAAAmhAAAACaIAAAAJowAAAAmkAAAACaUAAAAJpgAAAAmnAAAACagAAAAJqQAAAAmqAAAACasAAAAJrAAAAAmtAAAACa4AAAAJrwAAAAmwAAAACbEAAAAJsgAAAAmzAAAADQgHWQAAAAABAAAAIAAAAAQKSW5rUG9pbnRWMQIAAAAJtAAAAAm1AAAACbYAAAAJtwAAAAm4AAAACbkAAAAJugAAAAm7AAAACbwAAAAJvQAAAAm+AAAACb8AAAAJwAAAAAnBAAAACcIAAAAJwwAAAAnEAAAACcUAAAAJxgAAAAnHAAAADQwHWwAAAAABAAAAEAAAAAQKSW5rUG9pbnRWMQIAAAAJyAAAAAnJAAAACcoAAAAJywAAAAnMAAAACc0AAAAJzgAAAAnPAAAACdAAAAANBwddAAAAAAEAAABAAAAABApJbmtQb2ludFYxAgAAAAnRAAAACdIAAAAJ0wAAAAnUAAAACdUAAAAJ1gAAAAnXAAAACdgAAAAJ2QAAAAnaAAAACdsAAAAJ3AAAAAndAAAACd4AAAAJ3wAAAAngAAAACeEAAAAJ4gAAAAnjAAAACeQAAAAJ5QAAAAnmAAAACecAAAAJ6AAAAAnpAAAACeoAAAAJ6wAAAAnsAAAACe0AAAAJ7gAAAAnvAAAACfAAAAAJ8QAAAAnyAAAACfMAAAAJ9AAAAAn1AAAACfYAAAAJ9wAAAAn4AAAACfkAAAANFwdfAAAAAAEAAABAAAAABApJbmtQb2ludFYxAgAAAAn6AAAACfsAAAAJ/AAAAAn9AAAACf4AAAAJ/wAAAAkAAQAACQEBAAAJAgEAAAkDAQAACQQBAAAJBQEAAAkGAQAACQcBAAAJCAEAAAkJAQAACQoBAAAJCwEAAAkMAQAACQ0BAAAJDgEAAAkPAQAACRABAAAJEQEAAAkSAQAACRMBAAAJFAEAAAkVAQAACRYBAAAJFwEAAAkYAQAACRkBAAAJGgEAAAkbAQAACRwBAAAJHQEAAAkeAQAACR8BAAAJIAEAAAkhAQAACSIBAAAJIwEAAAkkAQAACSUBAAAJJgEAAAknAQAADRIHYQAAAAABAAAAQAAAAAQKSW5rUG9pbnRWMQIA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NFgdjAAAAAAEAAABAAAAABApJbmtQb2ludFYxAgA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0KB2UAAAAAAQAAABAAAAAECklua1BvaW50VjECAAAACYgBAAAJiQEAAAmKAQAACYsBAAAJjAEAAAmNAQAACY4BAAAJjwEAAAmQAQAACZEBAAAJkgEAAAmTAQAACZQBAAAJlQEAAA0CB2cAAAAAAQAAACAAAAAECklua1BvaW50VjECAAAACZYBAAAJlwEAAAmYAQAACZkBAAAJmgEAAAmbAQAACZwBAAAJnQEAAAmeAQAACZ8BAAAJoAEAAAmhAQAACaIBAAAJowEAAAmkAQAACaUBAAAJpgEAAA0PB2kAAAAAAQAAABAAAAAECklua1BvaW50VjECAAAACacBAAAJqAEAAAmpAQAACaoBAAAJqwEAAAmsAQAACa0BAAAJrgEAAAmvAQAACbABAAAJsQEAAAmyAQAACbMBAAAJtAEAAAm1AQAACbYBAAAHawAAAAABAAAAIAAAAAQKSW5rUG9pbnRWMQIAAAAJtwEAAAm4AQAACbkBAAAJugEAAAm7AQAACbwBAAAJvQEAAAm+AQAACb8BAAAJwAEAAAnBAQAACcIBAAAJwwEAAAnEAQAACcUBAAAJxgEAAAnHAQAACcgBAAAJyQEAAAnKAQAACcsBAAAJzAEAAAnNAQAACc4BAAAJzwEAAAnQAQAADQYHbQAAAAABAAAAIAAAAAQKSW5rUG9pbnRWMQIAAAAJ0QEAAAnSAQAACdMBAAAJ1AEAAAnVAQAACdYBAAAJ1wEAAAnYAQAACdkBAAAJ2gEAAAnbAQAACdwBAAAJ3QEAAAneAQAACd8BAAAJ4AEAAAnhAQAACeIBAAAJ4wEAAAnkAQAACeUBAAAJ5gEAAA0KB28AAAAAAQAAAEAAAAAECklua1BvaW50VjECAA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0UB3EAAAAAAQAAACAAAAAECklua1BvaW50VjECAAAACRMCAAAJFAIAAAkVAgAACRYCAAAJFwIAAAkYAgAACRkCAAAJGgIAAAkbAgAACRwCAAAJHQIAAAkeAgAACR8CAAAJIAIAAAkhAgAACSICAAAJIwIAAAkkAgAACSUCAAAJJgIAAAknAgAACSgCAAAJKQIAAAkqAgAACSsCAAAJLAIAAAktAgAACS4CAAAJLwIAAAkwAgAACTECAAAJMgIAAAdzAAAAAAEAAACAAAAABApJbmtQb2ludFYxAgA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+AgAACX8CAAAJgAIAAA0yB3UAAAAAAQAAAIAAAAAECklua1BvaW50VjECAA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0wB3cAAAAAAQAAACAAAAAECklua1BvaW50VjECAAAACdECAAAJ0gIAAAnTAgAACdQCAAAJ1QIAAAnWAgAACdcCAAAJ2AIAAAnZAgAACdoCAAAJ2wIAAAncAgAACd0CAAAJ3gIAAAnfAgAACeACAAAJ4QIAAAniAgAACeMCAAAJ5AIAAAnlAgAACeYCAAANCgV4AAAACklua1BvaW50VjEEAAAAAVgBWQ5QcmVzc3VyZUZhY3RvcglUaW1lU3RhbXAAAAAABgYLEAIAAACtsMAnWG/tPxyUMf0EMO4/AAAAPwAAAAAAAAAAAXkAAAB4AAAAxUcm0Dt17T98zVlg/znuPwAAAD9OAAAAAAAAAAF6AAAAeAAAAPd18SADge0/PECqJvRN7j8AAAA/TgAAAAAAAAABewAAAHgAAAARDVfJ5obtP5x50onuV+4/AAAAP04AAAAAAAAAAXwAAAB4AAAAQjsiGq6S7T9c7CJQ42vuPwAAAD9OAAAAAAAAAAF9AAAAeAAAAIwAUxNZpO0/Gl9zFth/7j8AAAA/XgAAAAAAAAABfgAAAHgAAADQrHug6PDtP5YPVryU9+4/AAAAP30AAAAAAAAAAX8AAAB4AAAAMwkSQncI7j9YgqaCiQvvPwAAAD+NAAAAAAAAAAGAAAAAeAAAAH3OQjsiGu4/FvX2SH4f7z8AAAA/jQAAAAAAAAABgQAAAHgAAACv/A2M6SXuP3YuH6x4Ke8/AAAAP5wAAAAAAAAAAYIAAAB4AAAAElmkLXg97j82oW9ybT3vPwAAAD+cAAAAAAAAAAGDAAAAeAAAAF0e1SYjT+4/9BPAOGJR7z8AAAA/ygAAAAAAAAABhAAAAHgAAACn4wUgzmDuP7SGEP9WZe8/AAAAP+oAAAAAAAAAAYUAAAB4AAAA+sE+hZQ37j9eIeE2EBzuPwAAAD8AAAAAAAAAAAGGAAAAeAAAAOAq2dywMe4/XiHhNhAc7j8AAAA/HwAAAAAAAAABhwAAAHgAAADIk3M0zSvuP14h4TYQHO4/AAAAPy8AAAAAAAAAAYgAAAB4AAAAlmWo4wUg7j9eIeE2EBzuPwAAAD9eAAAAAAAAAAGJAAAAeAAAAEugd+paDu4/fM1ZYP857j8AAAA/XgAAAAAAAAABigAAAHgAAAAzCRJCdwjuPzxAqib0Te4/AAAAP14AAAAAAAAAAYsAAAB4AAAAGnKsmZMC7j/6svrs6GHuPwAAAD9eAAAAAAAAAAGMAAAAeAAAAAHbRvGv/O0/+rL67Ohh7j8AAAA/jQAAAAAAAAABjQAAAHgAAABsUOX+WdntP5pEFKPBp+4/AAAAP40AAAAAAAAAAY4AAAB4AAAAU7l/VnbT7T/6fTwGvLHuPwAAAD+cAAAAAAAAAAGPAAAAeAAAAAn0Tl3Lwe0/WLdkaba77j8AAAA/rAAAAAAAAAABkAAAAHgAAADwXOm057vtPxgqtS+rz+4/AAAAP6wAAAAAAAAAAZEAAAB4AAAAvi4eZCCw7T/YnAX2n+PuPwAAAD/LAAAAAAAAAAGSAAAAeAAAABENV8nmhu0/1GdHD3Mz7z8AAAA/6gAAAAAAAAABkwAAAHgAAACtsMAnWG/tPxTAOGJRb+8/AAAAP+oAAAAAAAAAAZQAAAB4AAAAe4L11pBj7T/UMokoRoPvPwAAAD/6AAAAAAAAAAGVAAAAeAAAAGLrjy6tXe0/Mmyxi0CN7z8AAAA/+gAAAAAAAAABlgAAAHgAAABKVCqGyVftP5Kl2e46l+8/AAAAP/oAAAAAAAAAAZcAAAB4AAAASlQqhslX7T/y3gFSNaHvPwAAAD8pAQAAAAAAAAGYAAAAeAAAABgmXzUCTO0/slFSGCq17z8AAAA/WAEAAAAAAAABmQAAAHgAAADNYC48VzrtP9D9ykEZ0+8/AAAAP2cBAAAAAAAAAZoAAAB4AAAAzWAuPFc67T9yxKLeHsnvPwAAAD9hAgAAAAAAAAGbAAAAeAAAAP+O+YweRu0/Eot6eyS/7z8AAAA/YQIAAAAAAAABnAAAAHgAAABRbTLy5BztP1iCpoKJC+8/AAAAPwAAAAAAAAAAAZ0AAAB4AAAAagSYmsgi7T9YgqaCiQvvPwAAAD+sAAAAAAAAAAGeAAAAeAAAALXJyJNzNO0/WIKmgokL7z8AAAA/uwAAAAAAAAABnwAAAHgAAAD/jvmMHkbtP1iCpoKJC+8/AAAAP+oAAAAAAAAAAaAAAAB4AAAAIYu0Ba/H7T/6fTwGvLHuPwAAAD/qAAAAAAAAAAGhAAAAeAAAALYVFvgE6+0/2tHD3MyT7j8AAAA/6gAAAAAAAAABogAAAHgAAAAzCRJCdwjuP7wlS7Pdde4/AAAAP/oAAAAAAAAAAaMAAAB4AAAAr/wNjOkl7j9c7CJQ42vuPwAAAD8JAQAAAAAAAAGkAAAAeAAAABJZpC14Pe4/PECqJvRN7j8AAAA/CQEAAAAAAAABpQAAAHgAAAB1tTrPBlXuPzxAqib0Te4/AAAAPxkBAAAAAAAAAaYAAAB4AAAA2RHRcJVs7j/cBoLD+UPuPwAAAD8ZAQAAAAAAAAGnAAAAeAAAACTXAWpAfu4/fM1ZYP857j8AAAA/GQEAAAAAAAABqAAAAHgAAADS+MgEeqfuPxyUMf0EMO4/AAAAP0gBAAAAAAAAAakAAAB4AAAAvK2wwCdY7z9gVp8dPcztPwAAAD9nAQAAAAAAAAGqAAAAeAAAAEgfCkditu8/IP6tyl6Q7T8AAAA/ZwEAAAAAAAABqwAAAHgAAAB6TdWXKcLvP8DEhWdkhu0/AAAAP3cBAAAAAAAAAawAAAB4AAAAkuQ6QA3I7z9ii10EanztPwAAAD+GAQAAAAAAAAGtAAAAeAAAAMQSBpHU0+8/AlI1oW9y7T8AAAA/hgEAAAAAAAABrgAAAHgAAAD2QNHhm9/vPwJSNaFvcu0/AAAAP5YBAAAAAAAAAa8AAAB4AAAA9kDR4Zvf7z+iGA0+dWjtPwAAAD8DAgAAAAAAAAGwAAAAeAAAABDYNop/5e8/ohgNPnVo7T8AAAA/MgIAAAAAAAABsQAAAHgAAAD2QNHhm9/vP6IYDT51aO0/AAAAP4ACAAAAAAAAAbIAAAB4AAAA3qlrObjZ7z+iGA0+dWjtPwAAAD+gAgAAAAAAAAGzAAAAeAAAAMQSBpHU0+8/ohgNPnVo7T8AAAA/vwIAAAAAAAABtAAAAHgAAAB1RDRcJZubP4CTa+t5tYI/AAAAPwAAAAAAAAAAAbUAAAB4AAAAdUQ0XCWbmz9g63m1EjSFPwAAAD8vAAAAAAAAAAG2AAAAeAAAAI8n52iaV5w/YOt5tRI0hT8AAAA/LwAAAAAAAAABtwAAAHgAAACtCpp1DxSdP2DrebUSNIU/AAAAP04AAAAAAAAAAbgAAAB4AAAAx+1MgoTQnT9g63m1EjSFPwAAAD9dAAAAAAAAAAG5AAAAeAAAAOHQ/475jJ4/YOt5tRI0hT8AAAA/XQAAAAAAAAABugAAAHgAAAD9s7KbbkmfP2DrebUSNIU/AAAAP20AAAAAAAAAAbsAAAB4AAAAGj2MWixhoD9g63m1EjSFPwAAAD99AAAAAAAAAAG8AAAAeAAAAGrmpICLlqI/gJNr63m1gj8AAAA/jAAAAAAAAAABvQAAAHgAAACaqi9ThF+nP4CTa+t5tYI/AAAAP6wAAAAAAAAAAb4AAAB4AAAAjqZ5xaH/rT+Ak2vrebWCPwAAAD+sAAAAAAAAAAG/AAAAeAAAAO8nyXWAGrA/gJNr63m1gj8AAAA/rAAAAAAAAAABwAAAAHgAAAAl7i6PapOxP4CTa+t5tYI/AAAAPxkBAAAAAAAAAcEAAAB4AAAA/QbG9BJ3tz+Ak2vrebWCPwAAAD8ZAQAAAAAAAAHCAAAAeAAAADLNKw7977g/gJNr63m1gj8AAAA/KQEAAAAAAAABwwAAAHgAAAD6hVhRGh+5P4CTa+t5tYI/AAAAP0gBAAAAAAAAAcQAAAB4AAAATrDeGnKsuT+Ak2vrebWCPwAAAD9XAQAAAAAAAAHFAAAAeAAAAE6w3hpyrLk/oDtdIeE2gD8AAAA/sQEAAAAAAAABxgAAAHgAAABOsN4acqy5P0DHna6QcHs/AAAAP+ABAAAAAAAAAccAAAB4AAAATrDeGnKsuT+AF4EaX3N2PwAAAD/wAQAAAAAAAAHIAAAAeAAAADt1LQc3++U/xIqX8t4Bwj8AAAA/AAAAAAAAAAAByQAAAHgAAACf0cOoxRLmP7zrXD5Y8cI/AAAAP5cAAAAAAAAAAcoAAAB4AAAA6Zb0oXAk5j+4geBw/pDDPwAAAD/GAAAAAAAAAAHLAAAAeAAAAK9PIeWNU+Y/LpOIYjT4xD8AAAA/BQEAAAAAAAABzAAAAHgAAAB2CE4oq4LmPyb0Ta6t58U/AAAAP0MBAAAAAAAAAc0AAAB4AAAA2mTkyTma5j+iOrSGEP/GPwAAAD8qAgAAAAAAAAHOAAAAeAAAABX4BOutIec/EuLfquwFyT8AAAA/pwIAAAAAAAABzwAAAHgAAAAvj2qTkSfnPxYXnpEZtsg/AAAAPwUDAAAAAAAAAdAAAAB4AAAAL49qk5En5z8WTFx4RmbIPwAAAD/QAwAAAAAAAAHRAAAAeAAAAAV6p67l4OY/Tq6t59VKwD8AAAA/AAAAAAAAAAAB0gAAAHgAAADr4kEGAtvmP06urefVSsA/AAAAPxAAAAAAAAAAAdMAAAB4AAAAoR0RDVfJ5j9Oee8AqZrAPwAAAD8fAAAAAAAAAAHUAAAAeAAAAHDvRbyPveY/TnnvAKmawD8AAAA/LwAAAAAAAAAB1QAAAHgAAABWWOATrLfmP0557wCpmsA/AAAAPy8AAAAAAAAAAdYAAAB4AAAAPsF6a8ix5j/MXpCNksLAPwAAAD8/AAAAAAAAAAHXAAAAeAAAACUqFcPkq+Y/zF6QjZLCwD8AAAA/PwAAAAAAAAAB2AAAAHgAAAAMk68aAabmP0pEMRp86sA/AAAAPz8AAAAAAAAAAdkAAAB4AAAA8/tJch2g5j9KRDEafOrAPwAAAD9OAAAAAAAAAAHaAAAAeAAAANpk5Mk5muY/yinSpmUSwT8AAAA/TgAAAAAAAAAB2wAAAHgAAADBzX4hVpTmP8op0qZlEsE/AAAAP14AAAAAAAAAAdwAAAB4AAAAqDYZeXKO5j/G9BPAOGLBPwAAAD9tAAAAAAAAAAHdAAAAeAAAAHYITiirguY/xL9V2QuywT8AAAA/bQAAAAAAAAAB3gAAAHgAAABE2oLX43bmP8S/VdkLssE/AAAAP30AAAAAAAAAAd8AAAB4AAAALEMdLwBx5j9CcDh/yCnCPwAAAD+NAAAAAAAAAAHgAAAAeAAAAPoUUt44ZeY/QnA4f8gpwj8AAAA/jQAAAAAAAAAB4QAAAHgAAADJ5oaNcVnmP0A7epibecI/AAAAP5wAAAAAAAAAAeIAAAB4AAAAr08h5Y1T5j++IBslhaHCPwAAAD+sAAAAAAAAAAHjAAAAeAAAAEzzikP/O+Y/uLaeVytBwz8AAAA/rAAAAAAAAAAB5AAAAHgAAAA0XCWbGzbmPzqcP+QUacM/AAAAP7wAAAAAAAAAAeUAAAB4AAAAAi5aSlQq5j82Z4H957jDPwAAAD+8AAAAAAAAAAHmAAAAeAAAAOmW9KFwJOY/tkwiitHgwz8AAAA/vAAAAAAAAAAB5wAAAHgAAAC3aClRqRjmPzQywxa7CMQ/AAAAP8sAAAAAAAAAAegAAAB4AAAAt2gpUakY5j+0F2SjpDDEPwAAAD/LAAAAAAAAAAHpAAAAeAAAAIU6XgDiDOY/suKlvHeAxD8AAAA/2wAAAAAAAAAB6gAAAHgAAABUDJOvGgHmPzLIRklhqMQ/AAAAP+oAAAAAAAAAAesAAAB4AAAAVAyTrxoB5j+urefVStDEPwAAAD8KAQAAAAAAAAHsAAAAeAAAADt1LQc3++U/rngp7x0gxT8AAAA/CgEAAAAAAAAB7QAAAHgAAAAi3sdeU/XlPypeynsHSMU/AAAAPwoBAAAAAAAAAe4AAAB4AAAACkditm/v5T8qXsp7B0jFPwAAAD8ZAQAAAAAAAAHvAAAAeAAAAApHYrZv7+U/qkNrCPFvxT8AAAA/KQEAAAAAAAAB8AAAAHgAAADwr/wNjOnlPyb0Ta6t58U/AAAAP0gBAAAAAAAAAfEAAAB4AAAA8K/8DYzp5T+m2e46lw/GPwAAAD9nAQAAAAAAAAHyAAAAeAAAANgYl2Wo4+U/ptnuOpcPxj8AAAA/dwEAAAAAAAAB8wAAAHgAAACm6ssU4dflPx5VE/om18Y/AAAAP6YBAAAAAAAAAfQAAAB4AAAApurLFOHX5T+iOrSGEP/GPwAAAD+mAQAAAAAAAAH1AAAAeAAAAI1TZmz90eU/HiBVE/omxz8AAAA/tgEAAAAAAAAB9gAAAHgAAACNU2Zs/dHlPx7rlizNdsc/AAAAP8UBAAAAAAAAAfcAAAB4AAAAdbwAxBnM5T8e65YszXbHPwAAAD/kAQAAAAAAAAH4AAAAeAAAAHW8AMQZzOU/HiBVE/omxz8AAAA/bwIAAAAAAAAB+QAAAHgAAAB1vADEGczlP6Jvcm09r8Y/AAAAP64CAAAAAAAAAfoAAAB4AAAA50qnPd9t5T8y/QQwjljEPwAAAD8AAAAAAAAAAAH7AAAAeAAAABl5co6meeU/Mv0EMI5YxD8AAAA/EAAAAAAAAAAB/AAAAHgAAAAxENg2in/lPzL9BDCOWMQ/AAAAPxAAAAAAAAAAAf0AAAB4AAAAS6c9322F5T+y4qW8d4DEPwAAAD8gAAAAAAAAAAH+AAAAeAAAAGM+o4dRi+U/suKlvHeAxD8AAAA/IAAAAAAAAAAB/wAAAHgAAACVbG7YGJflPzLIRklhqMQ/AAAAPy8AAAAAAAAAAQABAAB4AAAAxpo5KeCi5T+urefVStDEPwAAAD8vAAAAAAAAAAEBAQAAeAAAAPjIBHqnruU/rq3n1UrQxD8AAAA/PwAAAAAAAAABAgEAAHgAAABDjjVzUsDlPy6TiGI0+MQ/AAAAPz8AAAAAAAAAAQMBAAB4AAAAjVNmbP3R5T8uk4hiNPjEPwAAAD9OAAAAAAAAAAEEAQAAeAAAANgYl2Wo4+U/LpOIYjT4xD8AAAA/XgAAAAAAAAABBQEAAHgAAABUDJOvGgHmPy6TiGI0+MQ/AAAAP24AAAAAAAAAAQYBAAB4AAAAt2gpUakY5j+urefVStDEPwAAAD9uAAAAAAAAAAEHAQAAeAAAADRcJZsbNuY/suKlvHeAxD8AAAA/bgAAAAAAAAABCAEAAHgAAADJ5oaNcVnmP7QXZKOkMMQ/AAAAP30AAAAAAAAAAQkBAAB4AAAAE6y3hhxr5j80MsMWuwjEPwAAAD+NAAAAAAAAAAEKAQAAeAAAAHYITiirguY/tkwiitHgwz8AAAA/jQAAAAAAAAABCwEAAHgAAACoNhl5co7mPzZngf3nuMM/AAAAP40AAAAAAAAAAQwBAAB4AAAA8/tJch2g5j+4geBw/pDDPwAAAD+dAAAAAAAAAAENAQAAeAAAAD7BemvIseY/Opw/5BRpwz8AAAA/rAAAAAAAAAABDgEAAHgAAACIhqtkc8PmPzrR/cpBGcM/AAAAP7wAAAAAAAAAAQ8BAAB4AAAAaNY9UHT45j++IBslhaHCPwAAAD+IAQAAAAAAAAEQAQAAeAAAAP6s7KZb0uc/oMbXnAX2vz8AAAA/lwEAAAAAAAABEQEAAHgAAADPym66JX3oP8gWuwjU+Lo/AAAAP5cBAAAAAAAAARIBAAB4AAAATL5qBJia6D/IgDfWLVm6PwAAAD+XAQAAAAAAAAETAQAAeAAAAGRV0Kx7oOg/zLX1vFoJuj8AAAA/lwEAAAAAAAABFAEAAHgAAAB+7DVVX6boP8y19bxaCbo/AAAAP6cBAAAAAAAAARUBAAB4AAAAloOb/UKs6D/M6rOjh7m5PwAAAD+3AQAAAAAAAAEWAQAAeAAAAK8aAaYmsug/zOqzo4e5uT8AAAA/xgEAAAAAAAABFwEAAHgAAADIsWZOCrjoP8zqs6OHubk/AAAAP9YBAAAAAAAAARgBAAB4AAAA4UjM9u296D/M6rOjh7m5PwAAAD8FAgAAAAAAAAEZAQAAeAAAAPnfMZ/Rw+g/zOqzo4e5uT8AAAA/FAIAAAAAAAABGgEAAHgAAAATd5dHtcnoP8zqs6OHubk/AAAAP0MCAAAAAAAAARsBAAB4AAAAKw7975jP6D/MtfW8Wgm6PwAAAD9DAgAAAAAAAAEcAQAAeAAAAESlYph81eg/yIA31i1Zuj8AAAA/UwIAAAAAAAABHQEAAHgAAABdPMhAYNvoP8iAN9YtWbo/AAAAP2ICAAAAAAAAAR4BAAB4AAAAdtMt6UPh6D/IgDfWLVm6PwAAAD9yAgAAAAAAAAEfAQAAeAAAAI5qk5En5+g/yIA31i1Zuj8AAAA/ggIAAAAAAAABIAEAAHgAAACoAfk5C+3oP8iAN9YtWbo/AAAAP5ECAAAAAAAAASEBAAB4AAAAwJhe4u7y6D/IgDfWLVm6PwAAAD+RAgAAAAAAAAEiAQAAeAAAANkvxIrS+Og/yIA31i1Zuj8AAAA/sQIAAAAAAAABIwEAAHgAAADyxikztv7oP8iAN9YtWbo/AAAAP8ACAAAAAAAAASQBAAB4AAAAC16P25kE6T/IgDfWLVm6PwAAAD//AgAAAAAAAAElAQAAeAAAANkvxIrS+Og/yIA31i1Zuj8AAAA/mwMAAAAAAAABJgEAAHgAAAB20y3pQ+HoP8iAN9YtWbo/AAAAP6sDAAAAAAAAAScBAAB4AAAAE3eXR7XJ6D/IgDfWLVm6PwAAAD+6AwAAAAAAAAEoAQAAeAAAAPjIBHqnruU/OtH9ykEZwz8AAAA/AAAAAAAAAAABKQEAAHgAAADgMZ/Rw6jlPzrR/cpBGcM/AAAAPx8AAAAAAAAAASoBAAB4AAAAxpo5KeCi5T860f3KQRnDPwAAAD8+AAAAAAAAAAErAQAAeAAAAK4D1ID8nOU/OtH9ykEZwz8AAAA/TgAAAAAAAAABLAEAAHgAAACVbG7YGJflPzrR/cpBGcM/AAAAP10AAAAAAAAAAS0BAAB4AAAAfNUIMDWR5T860f3KQRnDPwAAAD9tAAAAAAAAAAEuAQAAeAAAAGM+o4dRi+U/uLaeVytBwz8AAAA/fQAAAAAAAAABLwEAAHgAAABLpz3fbYXlP7i2nlcrQcM/AAAAP30AAAAAAAAAATABAAB4AAAAMRDYNop/5T86nD/kFGnDPwAAAD+sAAAAAAAAAAExAQAAeAAAAADiDObCc+U/Opw/5BRpwz8AAAA/rAAAAAAAAAABMgEAAHgAAAAA4gzmwnPlP7iB4HD+kMM/AAAAP7sAAAAAAAAAATMBAAB4AAAA50qnPd9t5T82Z4H957jDPwAAAD+7AAAAAAAAAAE0AQAAeAAAAOdKpz3fbeU/tkwiitHgwz8AAAA/ywAAAAAAAAABNQEAAHgAAADOs0GV+2flP7ZMIorR4MM/AAAAP8sAAAAAAAAAATYBAAB4AAAAnIV2RDRc5T+0F2SjpDDEPwAAAD/6AAAAAAAAAAE3AQAAeAAAAITuEJxQVuU/Mv0EMI5YxD8AAAA/KQEAAAAAAAABOAEAAHgAAABrV6vzbFDlP7Lipbx3gMQ/AAAAPykBAAAAAAAAATkBAAB4AAAAUsBFS4lK5T8yyEZJYajEPwAAAD8pAQAAAAAAAAE6AQAAeAAAADkp4KKlROU/MshGSWGoxD8AAAA/OAEAAAAAAAABOwEAAHgAAAA5KeCipUTlP66t59VK0MQ/AAAAP5YBAAAAAAAAATwBAAB4AAAAOSngoqVE5T8uk4hiNPjEPwAAAD8TAgAAAAAAAAE9AQAAeAAAADkp4KKlROU/rngp7x0gxT8AAAA/EwIAAAAAAAABPgEAAHgAAACchXZENFzlPyb0Ta6t58U/AAAAP1ECAAAAAAAAAT8BAAB4AAAAzrNBlftn5T8m9E2urefFPwAAAD9wAgAAAAAAAAFAAQAAeAAAAOdKpz3fbeU/ptnuOpcPxj8AAAA/gAIAAAAAAAABQQEAAHgAAAAA4gzmwnPlP6KkMFRqX8Y/AAAAP4ACAAAAAAAAAUIBAAB4AAAAGXlyjqZ55T+ipDBUal/GPwAAAD+AAgAAAAAAAAFDAQAAeAAAABl5co6meeU/IorR4FOHxj8AAAA/nwIAAAAAAAABRAEAAHgAAABLpz3fbYXlPx5VE/om18Y/AAAAPysDAAAAAAAAAUUBAAB4AAAAlWxu2BiX5T+eBfaf407HPwAAAD9KAwAAAAAAAAFGAQAAeAAAAJVsbtgYl+U/HuuWLM12xz8AAAA/SgMAAAAAAAABRwEAAHgAAACuA9SA/JzlPx7rlizNdsc/AAAAP1oDAAAAAAAAAUgBAAB4AAAAxpo5KeCi5T8e65YszXbHPwAAAD9qAwAAAAAAAAFJAQAAeAAAAOAxn9HDqOU/HuuWLM12xz8AAAA/xwMAAAAAAAABSgEAAHgAAADgMZ/Rw6jlP5rQN7m2nsc/AAAAP9cDAAAAAAAAAUsBAAB4AAAA4DGf0cOo5T8e65YszXbHPwAAAD81BAAAAAAAAAFMAQAAeAAAAOAxn9HDqOU/ngX2n+NOxz8AAAA/RAQAAAAAAAABTQEAAHgAAADgMZ/Rw6jlPx4gVRP6Jsc/AAAAP0QEAAAAAAAAAU4BAAB4AAAA4DGf0cOo5T+iOrSGEP/GPwAAAD9UBAAAAAAAAAFPAQAAeAAAAOAxn9HDqOU/HlUT+ibXxj8AAAA/ZAQAAAAAAAABUAEAAHgAAACuA9SA/JzlPyKK0eBTh8Y/AAAAP2QEAAAAAAAAAVEBAAB4AAAAfNUIMDWR5T+ipDBUal/GPwAAAD+DBAAAAAAAAAFSAQAAeAAAADGf0cOoxZI/8sa6JUuzzT8AAAA/AAAAAAAAAAABUwEAAHgAAAAVvB63MwmSP26sW7I0280/AAAAPxAAAAAAAAAAAVQBAAB4AAAAMZ/Rw6jFkj/yxrolS7PNPwAAAD8gAAAAAAAAAAFVAQAAeAAAAN/1uJ1JkJA/7lw+WPFSzj8AAAA/IAAAAAAAAAABVgEAAHgAAADf9bidSZCQP+ongHHEos4/AAAAPy8AAAAAAAAAAVcBAAB4AAAAiiUMIqmnjz/iiEW9PZLPPwAAAD9OAAAAAAAAAAFYAQAAeAAAAIolDCKpp48/b4/k9/EY0D8AAAA/XgAAAAAAAAABWQEAAHgAAABWX6YIvy6OP+90hYTbQNA/AAAAP14AAAAAAAAAAVoBAAB4AAAAVl+mCL8ujj8tzXbXuXzQPwAAAD9eAAAAAAAAAAFbAQAAeAAAAFZfpgi/Lo4/rbIXZKOk0D8AAAA/bgAAAAAAAAABXAEAAHgAAABWX6YIvy6OP2slaCqYuNA/AAAAP40AAAAAAAAAAV0BAAB4AAAAHplA79S1jD/noIzpJ4DRPwAAAD+NAAAAAAAAAAFeAQAAeAAAAB6ZQO/UtYw/Jfl9PAa80T8AAAA/jQAAAAAAAAABXwEAAHgAAAAemUDv1LWMPyPEv1XZC9I/AAAAP50AAAAAAAAAAWABAAB4AAAArgx1vADEiT/fAVI1oW/SPwAAAD+dAAAAAAAAAAFhAQAAeAAAAHpGD6MWS4g/HVpDiH+r0j8AAAA/rAAAAAAAAAABYgEAAHgAAAB6Rg+jFkuIP9uX1WdHD9M/AAAAP6wAAAAAAAAAAWMBAAB4AAAAQoCpiSzShj/ZYheBGl/TPwAAAD+8AAAAAAAAAAFkAQAAeAAAAEKAqYks0oY/WUi4DQSH0z8AAAA/vAAAAAAAAAABZQEAAHgAAABCgKmJLNKGP5egqWDiwtM/AAAAPwoBAAAAAAAAAWYBAAB4AAAADrpDcEJZhT+RNi2TiGLUPwAAAD8aAQAAAAAAAAFnAQAAeAAAAA66Q3BCWYU/ERzOH3KK1D8AAAA/GgEAAAAAAAABaAEAAHgAAAAOukNwQlmFP090v3JQxtQ/AAAAPxoBAAAAAAAAAWkBAAB4AAAADrpDcEJZhT/PWWD/Oe7UPwAAAD8pAQAAAAAAAAFqAQAAeAAAAA66Q3BCWYU/yySiGA0+1T8AAAA/KQEAAAAAAAABawEAAHgAAAAOukNwQlmFPwl9k2vredU/AAAAPzkBAAAAAAAAAWwBAAB4AAAADrpDcEJZhT9J1YS+ybXVPwAAAD85AQAAAAAAAAFtAQAAeAAAAA66Q3BCWYU/hy12Eajx1T8AAAA/OQEAAAAAAAABbgEAAHgAAAAOukNwQlmFP8WFZ2SGLdY/AAAAP1gBAAAAAAAAAW8BAAB4AAAAQoCpiSzShj+Dw/lDTpHWPwAAAD9oAQAAAAAAAAFwAQAAeAAAAK4MdbwAxIk/wRvrlizN1j8AAAA/aAEAAAAAAAABcQEAAHgAAACuDHW8AMSJP4GOO10h4dY/AAAAP4cBAAAAAAAAAXIBAAB4AAAA6tLa1eo8iz+BjjtdIeHWPwAAAD+HAQAAAAAAAAFzAQAAeAAAAOrS2tXqPIs/PwGMIxb11j8AAAA/lwEAAAAAAAABdAEAAHgAAAAemUDv1LWMP/9z3OkKCdc/AAAAP7YBAAAAAAAAAXUBAAB4AAAAHplA79S1jD+/5iyw/xzXPwAAAD/VAQAAAAAAAAF2AQAAeAAAAB6ZQO/UtYw/PczNPOlE1z8AAAA/1QEAAAAAAAABdwEAAHgAAAAemUDv1LWMP/0+HgPeWNc/AAAAP+UBAAAAAAAAAXgBAAB4AAAAHplA79S1jD+7sW7J0mzXPwAAAD/lAQAAAAAAAAF5AQAAeAAAAB6ZQO/UtYw/eyS/j8eA1z8AAAA/5QEAAAAAAAABegEAAHgAAAAemUDv1LWMPzuXD1a8lNc/AAAAP/QBAAAAAAAAAXsBAAB4AAAAHplA79S1jD/9CWAcsajXPwAAAD8zAgAAAAAAAAF8AQAAeAAAAB6ZQO/UtYw/uXyw4qW81z8AAAA/MwIAAAAAAAABfQEAAHgAAAAemUDv1LWMP3vvAKma0Nc/AAAAP0ICAAAAAAAAAX4BAAB4AAAAHplA79S1jD/51KE1hPjXPwAAAD9CAgAAAAAAAAF/AQAAeAAAAB6ZQO/UtYw/uUfy+3gM2D8AAAA/UgIAAAAAAAABgAEAAHgAAAAemUDv1LWMPzctk4hiNNg/AAAAP1ICAAAAAAAAAYEBAAB4AAAAHplA79S1jD/3n+NOV0jYPwAAAD9iAgAAAAAAAAGCAQAAeAAAAB6ZQO/UtYw/txI0FUxc2D8AAAA/cQIAAAAAAAABgwEAAHgAAAAemUDv1LWMP3WFhNtAcNg/AAAAP4ECAAAAAAAAAYQBAAB4AAAAHplA79S1jD81+NShNYTYPwAAAD+wAgAAAAAAAAGFAQAAeAAAAB6ZQO/UtYw/9WolaCqY2D8AAAA/sAIAAAAAAAABhgEAAHgAAAAemUDv1LWMP7PddS4frNg/AAAAP7ACAAAAAAAAAYcBAAB4AAAAHplA79S1jD/1aiVoKpjYPwAAAD+sAwAAAAAAAAGIAQAAeAAAAHhyjqZ5xeE/mz/kFGnT0j8AAAA/AAAAAAAAAAABiQEAAHgAAAAN/e+Yz+jhP5s/5BRp09I/AAAAP8YAAAAAAAAAAYoBAAB4AAAAWMIgknr64T+bP+QUadPSPwAAAD/GAAAAAAAAAAGLAQAAeAAAAKKHUYslDOI/mz/kFGnT0j8AAAA/1gAAAAAAAAABjAEAAHgAAAAfe03VlyniP5s/5BRp09I/AAAAP9YAAAAAAAAAAY0BAAB4AAAAm25JHwpH4j+bP+QUadPSPwAAAD/mAAAAAAAAAAGOAQAAeAAAADD5qhFgauI/mz/kFGnT0j8AAAA/5gAAAAAAAAABjwEAAHgAAACTVUGz7oHiP5s/5BRp09I/AAAAP/UAAAAAAAAAAZABAAB4AAAAEEk9/WCf4j9dsjTbXefSPwAAAD/1AAAAAAAAAAGRAQAAeAAAAFoObvYLseI/XbI0213n0j8AAAA/BQEAAAAAAAABkgEAAHgAAACl057vtsLiP12yNNtd59I/AAAAPxQBAAAAAAAAAZMBAAB4AAAAvmoEmJrI4j9dsjTbXefSPwAAAD8UAQAAAAAAAAGUAQAAeAAAANcBakB+zuI/XbI0213n0j8AAAA/oQEAAAAAAAABlQEAAHgAAADXAWpAfs7iP5s/5BRp09I/AAAAPx4CAAAAAAAAAZYBAAB4AAAABa/H7UyC5D9lhi12EajRPwAAAD8AAAAAAAAAAAGXAQAAeAAAAB5GLZYwiOQ/ZYYtdhGo0T8AAAA/OwAAAAAAAAABmAEAAHgAAACBosM3v5/kP2WGLXYRqNE/AAAAP0oAAAAAAAAAAZkBAAB4AAAAQELoDsEJ5T9lhi12EajRPwAAAD9aAAAAAAAAAAGaAQAAeAAAAGtXq/NsUOU/ZYYtdhGo0T8AAAA/aQAAAAAAAAABmwEAAHgAAAA7dS0HN/vlP2WGLXYRqNE/AAAAP2kAAAAAAAAAAZwBAAB4AAAAl7i7PKpN5j9lhi12EajRPwAAAD9pAAAAAAAAAAGdAQAAeAAAAAyTrxoBpuY/ZYYtdhGo0T8AAAA/eQAAAAAAAAABngEAAHgAAABPP9inkPLmP2WGLXYRqNE/AAAAP3kAAAAAAAAAAZ8BAAB4AAAAeVSbjDw55z+lE92vHJTRPwAAAD+JAAAAAAAAAAGgAQAAeAAAAIrS+MgEeuc/56CM6SeA0T8AAAA/mAAAAAAAAAABoQEAAHgAAADNfiFWlMbnP+fVStBUMNE/AAAAP7gAAAAAAAAAAaIBAAB4AAAAYgmDSOrp5z+pfVl9dvTQPwAAAD/XAAAAAAAAAAGjAQAAeAAAAK3Os0GV++c/K5i48IzM0D8AAAA/5gAAAAAAAAABpAEAAHgAAACtzrNBlfvnP+sKCbeB4NA/AAAAP+ABAAAAAAAAAaUBAAB4AAAArc6zQZX75z+pfVl9dvTQPwAAAD/wAQAAAAAAAAGmAQAAeAAAAK3Os0GV++c/afCpQ2sI0T8AAAA/AAIAAAAAAAABpwEAAHgAAAD2C7GiND7SP0nVhL7JtdU/AAAAPwAAAAAAAAAAAagBAAB4AAAA/iS5DlAD0j9J1YS+ybXVPwAAAD8QAAAAAAAAAAGpAQAAeAAAAGmaVxz639E/B0jVhL7J1T8AAAA/EAAAAAAAAAABqgEAAHgAAAAFPsF6a8jRPwdI1YS+ydU/AAAAPxAAAAAAAAAAAasBAAB4AAAA1A/2KaS80T8HSNWEvsnVPwAAAD8fAAAAAAAAAAGsAQAAeAAAAHCzX4gVpdE/x7olS7Pd1T8AAAA/HwAAAAAAAAABrQEAAHgAAAANV8nmho3RP8e6JUuz3dU/AAAAPz8AAAAAAAAAAa4BAAB4AAAAqvoyRfh10T+HLXYRqPHVPwAAAD/qAAAAAAAAAAGvAQAAeAAAAFt4rnTa880/xYVnZIYt1j8AAAA/+gAAAAAAAAABsAEAAHgAAABdy8HNfiHGP8WFZ2SGLdY/AAAAP/oAAAAAAAAAAbEBAAB4AAAAlhKVimHyxT/FhWdkhi3WPwAAAD8ZAQAAAAAAAAGyAQAAeAAAAAihOwQnlMU/xYVnZIYt1j8AAAA/GQEAAAAAAAABswEAAHgAAACkRKVimHzFP8WFZ2SGLdY/AAAAPxkBAAAAAAAAAbQBAAB4AAAAQegOwQllxT/FhWdkhi3WPwAAAD8pAQAAAAAAAAG1AQAAeAAAAN6LeB97TcU/xYVnZIYt1j8AAAA/KQEAAAAAAAABtgEAAHgAAAB6L+J97DXFP8WFZ2SGLdY/AAAAP7gBAAAAAAAAAbcBAAB4AAAAmXUPFB2+2T/FhWdkhi3WPwAAAD8AAAAAAAAAAAG4AQAAeAAAAMuj2mTkydk/xYVnZIYt1j8AAAA/vAAAAAAAAAABuQEAAHgAAAD5UDgSs33bP8FQqX1ZfdY/AAAAP+sAAAAAAAAAAboBAAB4AAAAniTXAWpA3j+D+Lcqe0HWPwAAAD8pAQAAAAAAAAG7AQAAeAAAAHcmQULoDuE/x7olS7Pd1T8AAAA/OQEAAAAAAAABvAEAAHgAAAC50mnPd1vhP4liNPjUodU/AAAAP1gBAAAAAAAAAb0BAAB4AAAA02nPd1th4T/L7+Mx4I3VPwAAAD93AQAAAAAAAAG+AQAAeAAAAOsANSA/Z+E/CX2Ta+t51T8AAAA/lwEAAAAAAAABvwEAAHgAAABOXcvBzX7hPwl9k2vredU/AAAAP5cBAAAAAAAAAcABAAB4AAAAgIuWEpWK4T9LCkOl9mXVPwAAAD+XAQAAAAAAAAHBAQAAeAAAAMtQxwtAnOE/SwpDpfZl1T8AAAA/pgEAAAAAAAABwgEAAHgAAAD9fpJcB6jhP0sKQ6X2ZdU/AAAAP6YBAAAAAAAAAcMBAAB4AAAAR0TDVbK54T+Ll/LeAVLVPwAAAD+2AQAAAAAAAAHEAQAAeAAAAHhyjqZ5xeE/i5fy3gFS1T8AAAA/4AEAAAAAAAABxQEAAHgAAAD1ZYrw6+LhP4uX8t4BUtU/AAAAP+ABAAAAAAAAAcYBAAB4AAAADf3vmM/o4T+Ll/LeAVLVPwAAAD/gAQAAAAAAAAHHAQAAeAAAACeUVUGz7uE/i5fy3gFS1T8AAAA/7wEAAAAAAAAByAEAAHgAAAA/K7vplvThP4uX8t4BUtU/AAAAP/8BAAAAAAAAAckBAAB4AAAAWMIgknr64T+Ll/LeAVLVPwAAAD//AQAAAAAAAAHKAQAAeAAAAHFZhjpeAOI/i5fy3gFS1T8AAAA/PQIAAAAAAAABywEAAHgAAADMnBRw0VLiP8skohgNPtU/AAAAPz0CAAAAAAAAAcwBAAB4AAAAMPmqEWBq4j/LJKIYDT7VPwAAAD89AgAAAAAAAAHNAQAAeAAAAHu+2woLfOI/yySiGA0+1T8AAAA/PQIAAAAAAAABzgEAAHgAAACt7KZb0ofiP8skohgNPtU/AAAAP00CAAAAAAAAAc8BAAB4AAAAxYMMBLaN4j/LJKIYDT7VPwAAAD9dAgAAAAAAAAHQAQAAeAAAAJNVQbPugeI/yySiGA0+1T8AAAA/sQQAAAAAAAAB0QEAAHgAAACQn7PQjojmP4PD+UNOkdY/AAAAPwAAAAAAAAAAAdIBAAB4AAAA2mTkyTma5j+Dw/lDTpHWPwAAAD8fAAAAAAAAAAHTAQAAeAAAAAyTrxoBpuY/g8P5Q06R1j8AAAA/LgAAAAAAAAAB1AEAAHgAAABWWOATrLfmP4PD+UNOkdY/AAAAPy4AAAAAAAAAAdUBAAB4AAAAurR2tTrP5j+Dw/lDTpHWPwAAAD8+AAAAAAAAAAHWAQAAeAAAAB0RDVfJ5uY/g8P5Q06R1j8AAAA/PgAAAAAAAAAB1wEAAHgAAACym25JHwrnP4PD+UNOkdY/AAAAP04AAAAAAAAAAdgBAAB4AAAAL49qk5En5z+Dw/lDTpHWPwAAAD9OAAAAAAAAAAHZAQAAeAAAAJLrADUgP+c/g8P5Q06R1j8AAAA/nAAAAAAAAAAB2gEAAHgAAAD3k+Q6QA3oP4PD+UNOkdY/AAAAP6sAAAAAAAAAAdsBAAB4AAAAU9dycLNf6D8F3li3ZGnWPwAAAD+rAAAAAAAAAAHcAQAAeAAAAM/Kbrolfeg/Q2sI8W9V1j8AAAA/uwAAAAAAAAAB3QEAAHgAAABkVdCse6DoP4P4typ7QdY/AAAAP7sAAAAAAAAAAd4BAAB4AAAAE3eXR7XJ6D/FhWdkhi3WPwAAAD/LAAAAAAAAAAHfAQAAeAAAAMCYXuLu8ug/BRMXnpEZ1j8AAAA/ywAAAAAAAAAB4AEAAHgAAABuuiV9KBzpP0WgxtecBdY/AAAAP/4AAAAAAAAAAeEBAAB4AAAAkbbg9bid6T9J1YS+ybXVPwAAAD/+AAAAAAAAAAHiAQAAeAAAANt7Ee9jr+k/SdWEvsm11T8AAAA//gAAAAAAAAAB4wEAAHgAAAD0EneXR7XpP0nVhL7JtdU/AAAAPw0BAAAAAAAAAeQBAAB4AAAADarcPyu76T9J1YS+ybXVPwAAAD8NAQAAAAAAAAHlAQAAeAAAACZBQugOwek/iWI0+NSh1T8AAAA/HQEAAAAAAAAB5gEAAHgAAAA+2KeQ8sbpP4liNPjUodU/AAAAPwcCAAAAAAAAAecBAAB4AAAAZ7hKNjds7D//c9zpCgnXPwAAAD8AAAAAAAAAAAHoAQAAeAAAAGe4SjY3bOw/v+YssP8c1z8AAAA/EAAAAAAAAAAB6QEAAHgAAABPIeWNU2bsP7/mLLD/HNc/AAAAP7AAAAAAAAAAAeoBAAB4AAAANop/5W9g7D+/5iyw/xzXPwAAAD/+AAAAAAAAAAHrAQAAeAAAAK/8DYzpJe4/O2JRb4/k1z8AAAA/2QEAAAAAAAAB7AEAAHgAAACn4wUgzmDuP/0+HgPeWNc/AAAAP9kBAAAAAAAAAe0BAAB4AAAAwHpryLFm7j/9Ph4D3ljXPwAAAD8XAgAAAAAAAAHuAQAAeAAAANkR0XCVbO4//T4eA95Y1z8AAAA/JwIAAAAAAAAB7wEAAHgAAADyqDYZeXLuP/0+HgPeWNc/AAAAPycCAAAAAAAAAfABAAB4AAAAJNcBakB+7j/9Ph4D3ljXPwAAAD83AgAAAAAAAAHxAQAAeAAAAD1uZxIkhO4//T4eA95Y1z8AAAA/NwIAAAAAAAAB8gEAAHgAAABVBc26B4ruP/0+HgPeWNc/AAAAP0YCAAAAAAAAAfMBAAB4AAAAb5wyY+uP7j/9Ph4D3ljXPwAAAD9GAgAAAAAAAAH0AQAAeAAAAG+cMmPrj+4/PczNPOlE1z8AAAA/pwIAAAAAAAAB9QEAAHgAAACHM5gLz5XuPz3MzTzpRNc/AAAAP7YCAAAAAAAAAfYBAAB4AAAAoMr9s7Kb7j89zM086UTXPwAAAD8zAwAAAAAAAAH3AQAAeAAAALlhY1yWoe4/PczNPOlE1z8AAAA/MwMAAAAAAAAB+AEAAHgAAADS+MgEeqfuPz3MzTzpRNc/AAAAP0MDAAAAAAAAAfkBAAB4AAAA6o8urV2t7j89zM086UTXPwAAAD+BAwAAAAAAAAH6AQAAeAAAAAQnlFVBs+4/fVl9dvQw1z8AAAA/kQMAAAAAAAAB+wEAAHgAAAAcvvn9JLnuP31ZfXb0MNc/AAAAP6EDAAAAAAAAAfwBAAB4AAAANVVfpgi/7j99WX129DDXPwAAAD+hAwAAAAAAAAH9AQAAeAAAAE7sxE7sxO4/fVl9dvQw1z8AAAA/0AMAAAAAAAAB/gEAAHgAAAB/GpCfs9DuP31ZfXb0MNc/AAAAP9UEAAAAAAAAAf8BAAB4AAAAsUhb8Hrc7j99WX129DDXPwAAAD/kBAAAAAAAAAEAAgAAeAAAAON2JkFC6O4/fVl9dvQw1z8AAAA/9AQAAAAAAAABAQIAAHgAAABG07zi0P/uP31ZfXb0MNc/AAAAP/QEAAAAAAAAAQICAAB4AAAAeAGIM5gL7z99WX129DDXPwAAAD8DBQAAAAAAAAEDAgAAeAAAAJGY7dt7Ee8/fVl9dvQw1z8AAAA/EwUAAAAAAAABBAIAAHgAAADcXR7VJiPvP31ZfXb0MNc/AAAAPxMFAAAAAAAAAQUCAAB4AAAA9PSDfQop7z99WX129DDXPwAAAD8TBQAAAAAAAAEGAgAAeAAAAD66tHa1Ou8/fVl9dvQw1z8AAAA/IwUAAAAAAAABBwIAAHgAAABYURofmUDvP31ZfXb0MNc/AAAAPyMFAAAAAAAAAQgCAAB4AAAAcOh/x3xG7z99WX129DDXPwAAAD8yBQAAAAAAAAEJAgAAeAAAAIp/5W9gTO8/v+YssP8c1z8AAAA/QgUAAAAAAAABCgIAAHgAAACiFksYRFLvP7/mLLD/HNc/AAAAP0IFAAAAAAAAAQsCAAB4AAAANqGsCpp17z+/5iyw/xzXPwAAAD+vBQAAAAAAAAEMAgAAeAAAADahrAqade8//3Pc6QoJ1z8AAAA/3gUAAAAAAAABDQIAAHgAAAAeCkditm/vP/9z3OkKCdc/AAAAP0QHAAAAAAAAAQ4CAAB4AAAABnPhudJp7z//c9zpCgnXPwAAAD9TBwAAAAAAAAEPAgAAeAAAAOzbexHvY+8//3Pc6QoJ1z8AAAA/UwcAAAAAAAABEAIAAHgAAAC8rbDAJ1jvP/9z3OkKCdc/AAAAP2MHAAAAAAAAARECAAB4AAAAPrq0drU67z//c9zpCgnXPwAAAD9yBwAAAAAAAAESAgAAeAAAAJGY7dt7Ee8/fVl9dvQw1z8AAAA/kgcAAAAAAAABEwIAAHgAAABWX6YIvy6OP+GNdUuWZts/AAAAPwAAAAAAAAAAARQCAAB4AAAAVl+mCL8ujj+hAMYRi3rbPwAAAD+dAAAAAAAAAAEVAgAAeAAAAFZfpgi/Lo4/X3MW2H+O2z8AAAA/nQAAAAAAAAABFgIAAHgAAABWX6YIvy6OPx/mZp50ots/AAAAP6wAAAAAAAAAARcCAAB4AAAAVl+mCL8ujj/fWLdkabbbPwAAAD+sAAAAAAAAAAEYAgAAeAAAAFZfpgi/Lo4/ncsHK17K2z8AAAA/vAAAAAAAAAABGQIAAHgAAABWX6YIvy6OP10+WPFS3ts/AAAAP7wAAAAAAAAAARoCAAB4AAAAVl+mCL8ujj/bI/l9PAbcPwAAAD/LAAAAAAAAAAEbAgAAeAAAAFZfpgi/Lo4/XQmaCiYu3D8AAAA/ywAAAAAAAAABHAIAAHgAAABWX6YIvy6OP1nU2yP5fdw/AAAAP+sAAAAAAAAAAR0CAAB4AAAAFbwetzMJkj+V9w6QqgndPwAAAD/6AAAAAAAAAAEeAgAAeAAAAEuChNAdgpM/k8JQqX1Z3T8AAAA/+gAAAAAAAAABHwIAAHgAAABnZTfdkj6UP9MaQvxbld0/AAAAPwoBAAAAAAAAASACAAB4AAAA0/ECEGcwlz9Llma761zePwAAAD8aAQAAAAAAAAEhAgAAeAAAAAm4aClRqZg/y3sHSNWE3j8AAAA/OQEAAAAAAAABIgIAAHgAAAAjmxs2xmWZP4eE20BwON8/AAAAP0gBAAAAAAAAASMCAAB4AAAAP37OQjsimj/F3MyTTnTfPwAAAD9YAQAAAAAAAAEkAgAAeAAAAD9+zkI7Ipo/hU8dWkOI3z8AAAA/WAEAAAAAAAABJQIAAHgAAAA/fs5COyKaP0PCbSA4nN8/AAAAP1gBAAAAAAAAASYCAAB4AAAAP37OQjsimj8DNb7mLLDfPwAAAD9YAQAAAAAAAAEnAgAAeAAAAD9+zkI7Ipo/w6cOrSHE3z8AAAA/aAEAAAAAAAABKAIAAHgAAAA/fs5COyKaP4EaX3MW2N8/AAAAP3cBAAAAAAAAASkCAAB4AAAAP37OQjsimj8AAAAAAADgPwAAAD+HAQAAAAAAAAEqAgAAeAAAAD9+zkI7Ipo/YDkoY/oJ4D8AAAA/hwEAAAAAAAABKwIAAHgAAAA/fs5COyKaP8ByUMb0E+A/AAAAP5cBAAAAAAAAASwCAAB4AAAAP37OQjsimj9+5aCM6SfgPwAAAD/XAQAAAAAAAAEtAgAAeAAAAD9+zkI7Ipo/3h7J7+Mx4D8AAAA/5wEAAAAAAAABLgIAAHgAAAA/fs5COyKaP0BY8VLeO+A/AAAAP/YBAAAAAAAAAS8CAAB4AAAAP37OQjsimj+ekRm22EXgPwAAAD/2AQAAAAAAAAEwAgAAeAAAACObGzbGZZk/npEZtthF4D8AAAA/BgIAAAAAAAABMQIAAHgAAAAjmxs2xmWZP/7KQRnTT+A/AAAAPwYCAAAAAAAAATICAAB4AAAAI5sbNsZlmT9eBGp8zVngPwAAAD9UAgAAAAAAAAEzAgAAeAAAAMDyNzCml9g/CdT4mrPA3j8AAAA/AAAAAAAAAAABNAIAAHgAAADxIAOBbaPYPwnU+JqzwN4/AAAAP40AAAAAAAAAATUCAAB4AAAAhqtkc8PG2D8J1Pias8DePwAAAD+NAAAAAAAAAAE2AgAAeAAAAH+SXAeoAdk/CdT4mrPA3j8AAAA/nQAAAAAAAAABNwIAAHgAAADa1eo8G1TZPwnU+JqzwN4/AAAAP6wAAAAAAAAAATgCAAB4AAAAaEdEw1Wy2T8J1Pias8DePwAAAD/rAAAAAAAAAAE5AgAAeAAAABU06x4oOtw/CdT4mrPA3j8AAAA/+gAAAAAAAAABOgIAAHgAAAA/Sa4D1IDcPwnU+JqzwN4/AAAAP/oAAAAAAAAAATsCAAB4AAAAaV5x6H/H3D8J1Pias8DePwAAAD/6AAAAAAAAAAE8AgAAeAAAAJNzNM0rDt0/CdT4mrPA3j8AAAA/CgEAAAAAAAABPQIAAHgAAABaLGEQST3dPwnU+JqzwN4/AAAAPwoBAAAAAAAAAT4CAAB4AAAAIeWNU2Zs3T8J1Pias8DePwAAAD8KAQAAAAAAAAE/AgAAeAAAAOedupaDm90/CdT4mrPA3j8AAAA/KQEAAAAAAAABQAIAAHgAAAB8KByJ2b7dPwnU+JqzwN4/AAAAPzkBAAAAAAAAAUECAAB4AAAAPMhAYNso3j8J1Pias8DePwAAAD85AQAAAAAAAAFCAgAAeAAAAJ4k1wFqQN4/CdT4mrPA3j8AAAA/OQEAAAAAAAABQwIAAHgAAADQUqJSMUzePwnU+JqzwN4/AAAAP0gBAAAAAAAAAUQCAAB4AAAANK849L9j3j8J1Pias8DePwAAAD9IAQAAAAAAAAFFAgAAeAAAAJgLz5VOe94/CdT4mrPA3j8AAAA/WAEAAAAAAAABRgIAAHgAAADIOZrmFYfePwnU+JqzwN4/AAAAP1gBAAAAAAAAAUcCAAB4AAAAXsT72Guq3j8J1Pias8DePwAAAD93AQAAAAAAAAFIAgAAeAAAAJDyxikztt4/CdT4mrPA3j8AAAA/dwEAAAAAAAABSQIAAHgAAAAkfSgcidnePwnU+JqzwN4/AAAAP3cBAAAAAAAAAUoCAAB4AAAAugeKDt/83j8J1Pias8DePwAAAD93AQAAAAAAAAFLAgAAeAAAAB5kILBtFN8/CdT4mrPA3j8AAAA/lwEAAAAAAAABTAIAAHgAAACy7oGiwzffPwnU+JqzwN4/AAAAP5cBAAAAAAAAAU0CAAB4AAAAFksYRFJP3z8J1Pias8DePwAAAD/FAQAAAAAAAAFOAgAAeAAAAGp1ng2q3N8/CdT4mrPA3j8AAAA/4AEAAAAAAAABTwIAAHgAAAAyLstQxwvgPwnU+JqzwN4/AAAAP/ABAAAAAAAAAVACAAB4AAAAfPP7SXId4D8J1Pias8DePwAAAD//AQAAAAAAAAFRAgAAeAAAAEOsKI2PTOA/y0ZJYajU3j8AAAA//wEAAAAAAAABUgIAAHgAAAB02vPdVljgP8tGSWGo1N4/AAAAPx8CAAAAAAAAAVMCAAB4AAAAIvy6eJCB4D/LRklhqNTePwAAAD8fAgAAAAAAAAFUAgAAeAAAAFMqhslXjeA/y0ZJYajU3j8AAAA/LgIAAAAAAAABVQIAAHgAAACFWFEaH5ngP8tGSWGo1N4/AAAAPy4CAAAAAAAAAVYCAAB4AAAAt4Yca+ak4D8J1Pias8DePwAAAD9NAgAAAAAAAAFXAgAAeAAAAOi057utsOA/CdT4mrPA3j8AAAA/TQIAAAAAAAABWAIAAHgAAAAa47IMdbzgP0lhqNS+rN4/AAAAP10CAAAAAAAAAVkCAAB4AAAAM3oYtVjC4D9JYajUvqzePwAAAD+MAgAAAAAAAAFaAgAAeAAAABTKqqBZ9+A/SWGo1L6s3j8AAAA/jAIAAAAAAAABWwIAAHgAAABF+HXxIAPhP0lhqNS+rN4/AAAAP5wCAAAAAAAAAVwCAAB4AAAAdyZBQugO4T9JYajUvqzePwAAAD+rAgAAAAAAAAFdAgAAeAAAAMHrcTuTIOE/SWGo1L6s3j8AAAA/qwIAAAAAAAABXgIAAHgAAADzGT2MWizhP0lhqNS+rN4/AAAAP6sCAAAAAAAAAV8CAAB4AAAAJEgI3SE44T9JYajUvqzePwAAAD+7AgAAAAAAAAFgAgAAeAAAAFZ20y3pQ+E/SWGo1L6s3j8AAAA/ygIAAAAAAAABYQIAAHgAAAChOwQnlFXhP0lhqNS+rN4/AAAAP8oCAAAAAAAAAWICAAB4AAAA02nPd1th4T9JYajUvqzePwAAAD/aAgAAAAAAAAFjAgAAeAAAAOsANSA/Z+E/SWGo1L6s3j8AAAA/2gIAAAAAAAABZAIAAHgAAAA2xmUZ6njhP0lhqNS+rN4/AAAAP9oCAAAAAAAAAWUCAAB4AAAAaPQwarGE4T9JYajUvqzePwAAAD/qAgAAAAAAAAFmAgAAeAAAAICLlhKViuE/SWGo1L6s3j8AAAA/+QIAAAAAAAABZwIAAHgAAACyuWFjXJbhP0lhqNS+rN4/AAAAPxkDAAAAAAAAAWgCAAB4AAAAYNso/pW/4T8J1Pias8DePwAAAD8ZAwAAAAAAAAFpAgAAeAAAAKqgWfdA0eE/CdT4mrPA3j8AAAA/GQMAAAAAAAABagIAAHgAAAD1ZYrw6+LhPwnU+JqzwN4/AAAAPygDAAAAAAAAAWsCAAB4AAAAWMIgknr64T8J1Pias8DePwAAAD9HAwAAAAAAAAFsAgAAeAAAAB97TdWXKeI/CdT4mrPA3j8AAAA/RwMAAAAAAAABbQIAAHgAAAC0Ba/H7UziPwnU+JqzwN4/AAAAP1cDAAAAAAAAAW4CAAB4AAAAGGJFaXxk4j/LRklhqNTePwAAAD9XAwAAAAAAAAFvAgAAeAAAABBJPf1gn+I/y0ZJYajU3j8AAAA/VwMAAAAAAAABcAIAAHgAAACNPDlH07ziP4e5mSed6N4/AAAAP2cDAAAAAAAAAXECAAB4AAAAhSMx27f34j9JLOrtkfzePwAAAD92AwAAAAAAAAFyAgAAeAAAABquks0NG+M/CZ86tIYQ3z8AAAA/lgMAAAAAAAABcwIAAHgAAADAtlH8K3/jP4eE20BwON8/AAAAP6UDAAAAAAAAAXQCAAB4AAAA8eQcTfOK4z+HhNtAcDjfPwAAAD+lAwAAAAAAAAF1AgAAeAAAACMT6J26luM/h4TbQHA43z8AAAA/tQMAAAAAAAABdgIAAHgAAAA9qk1GnpzjP4eE20BwON8/AAAAP8QDAAAAAAAAAXcCAAB4AAAAVUGz7oGi4z+HhNtAcDjfPwAAAD/0AwAAAAAAAAF4AgAAeAAAAG7YGJdlqOM/h4TbQHA43z8AAAA/BAQAAAAAAAABeQIAAHgAAACGb34/Sa7jP4eE20BwON8/AAAAPxQEAAAAAAAAAXoCAAB4AAAAoAbk5yy04z+HhNtAcDjfPwAAAD9iBAAAAAAAAAF7AgAAeAAAALidSZAQuuM/h4TbQHA43z8AAAA/cQQAAAAAAAABfAIAAHgAAADSNK849L/jP4eE20BwON8/AAAAP4EEAAAAAAAAAX0CAAB4AAAA6ssU4dfF4z+HhNtAcDjfPwAAAD+RBAAAAAAAAAF+AgAAeAAAAOrLFOHXxeM/xRGLensk3z8AAAA/kQQAAAAAAAABfwIAAHgAAAADY3qJu8vjP8URi3p7JN8/AAAAP0wFAAAAAAAAAYACAAB4AAAAHPrfMZ/R4z/LRklhqNTePwAAAD+qBQAAAAAAAAGBAgAAeAAAAFZfpgi/Lo4/eEZm2GIX4T8AAAA/AAAAAAAAAAABggIAAHgAAAAemUDv1LWMP3hGZthiF+E/AAAAPwAAAAAAAAAAAYMCAAB4AAAA6tLa1eo8iz94RmbYYhfhPwAAAD8PAAAAAAAAAAGEAgAAeAAAAOrS2tXqPIs/2H+OO10h4T8AAAA/LwAAAAAAAAABhQIAAHgAAACuDHW8AMSJP5jy3gFSNeE/AAAAP04AAAAAAAAAAYYCAAB4AAAArgx1vADEiT/4KwdlTD/hPwAAAD9eAAAAAAAAAAGHAgAAeAAAAK4MdbwAxIk/uJ5XK0FT4T8AAAA/XgAAAAAAAAABiAIAAHgAAAB6Rg+jFkuIPxbYf447XeE/AAAAP20AAAAAAAAAAYkCAAB4AAAAekYPoxZLiD92EajxNWfhPwAAAD9tAAAAAAAAAAGKAgAAeAAAAHpGD6MWS4g/1krQVDBx4T8AAAA/fQAAAAAAAAABiwIAAHgAAAB6Rg+jFkuIP5a9IBslheE/AAAAP4wAAAAAAAAAAYwCAAB4AAAAekYPoxZLiD/29kh+H4/hPwAAAD+7AAAAAAAAAAGNAgAAeAAAAEKAqYks0oY/9MGKl/Le4T8AAAA/uwAAAAAAAAABjgIAAHgAAABCgKmJLNKGPxJuA8Hh/OE/AAAAP8sAAAAAAAAAAY8CAAB4AAAAQoCpiSzShj8yGnzq0BriPwAAAD/bAAAAAAAAAAGQAgAAeAAAAA66Q3BCWYU/kB7mZp504j8AAAA/6gAAAAAAAAABkQIAAHgAAAAOukNwQlmFPw4Eh/OHnOI/AAAAP0gBAAAAAAAAAZICAAB4AAAA2vPdVljggz8mEcVo8KnjPwAAAD9YAQAAAAAAAAGTAgAAeAAAANrz3VZY4IM/xqLeHsnv4z8AAAA/ZwEAAAAAAAABlAIAAHgAAADa891WWOCDPyKnSJuWSeQ/AAAAP2cBAAAAAAAAAZUCAAB4AAAA2vPdVljggz9CU8HEhWfkPwAAAD9nAQAAAAAAAAGWAgAAeAAAANrz3VZY4IM/YP857nSF5D8AAAA/dwEAAAAAAAABlwIAAHgAAADa891WWOCDP4Crshdko+Q/AAAAP4YBAAAAAAAAAZgCAAB4AAAA2vPdVljggz/+kFOkTcvkPwAAAD+WAQAAAAAAAAGZAgAAeAAAANrz3VZY4IM/vgOkakLf5D8AAAA/lgEAAAAAAAABmgIAAHgAAACiLXg9bmeCP96vHJQx/eQ/AAAAP5YBAAAAAAAAAZsCAAB4AAAAoi14PW5ngj8+6UT3KwflPwAAAD+mAQAAAAAAAAGcAgAAeAAAAKIteD1uZ4I//FuVvSAb5T8AAAA/xQEAAAAAAAABnQIAAHgAAACiLXg9bmeCP5rtrnP5YOU/AAAAP+QBAAAAAAAAAZ4CAAB4AAAADrpDcEJZhT9217l8sOLlPwAAAD/0AQAAAAAAAAGfAgAAeAAAAA66Q3BCWYU/loMypp8A5j8AAAA/9AEAAAAAAAABoAIAAHgAAABCgKmJLNKGPxRp0zKJKOY/AAAAP/QBAAAAAAAAAaECAAB4AAAAekYPoxZLiD80FUxceEbmPwAAAD8TAgAAAAAAAAGiAgAAeAAAAHpGD6MWS4g/EjQVTFx45j8AAAA/EwIAAAAAAAABowIAAHgAAACuDHW8AMSJPzLgjXVLluY/AAAAPyMCAAAAAAAAAaQCAAB4AAAArgx1vADEiT9SjAafOrTmPwAAAD8yAgAAAAAAAAGlAgAAeAAAAK4MdbwAxIk/kOT38Rjw5j8AAAA/QgIAAAAAAAABpgIAAHgAAACuDHW8AMSJP05XSLgNBOc/AAAAP0ICAAAAAAAAAacCAAB4AAAArgx1vADEiT+wkHAbCA7nPwAAAD9hAgAAAAAAAAGoAgAAeAAAAK4MdbwAxIk/zjzpRPcr5z8AAAA/gAIAAAAAAAABqQIAAHgAAACuDHW8AMSJP2zOAvvPcec/AAAAP5ACAAAAAAAAAaoCAAB4AAAAekYPoxZLiD/MByteynvnPwAAAD+QAgAAAAAAAAGrAgAAeAAAAHpGD6MWS4g/inp7JL+P5z8AAAA/oAIAAAAAAAABrAIAAHgAAAB6Rg+jFkuIP2qZRBSjwec/AAAAP68CAAAAAAAAAa0CAAB4AAAAekYPoxZLiD8oDJXal9XnPwAAAD+vAgAAAAAAAAGuAgAAeAAAAHpGD6MWS4g/6H7loIzp5z8AAAA/zwIAAAAAAAABrwIAAHgAAAB6Rg+jFkuIP0i4DQSH8+c/AAAAP94CAAAAAAAAAbACAAB4AAAAekYPoxZLiD+o8TVngf3nPwAAAD/eAgAAAAAAAAGxAgAAeAAAAHpGD6MWS4g/CCteynsH6D8AAAA/7QIAAAAAAAABsgIAAHgAAAB6Rg+jFkuIP8idrpBwG+g/AAAAPxwDAAAAAAAAAbMCAAB4AAAAekYPoxZLiD9Gg08dWkPoPwAAAD8sAwAAAAAAAAG0AgAAeAAAAHpGD6MWS4g/Bvaf405X6D8AAAA/PAMAAAAAAAABtQIAAHgAAABCgKmJLNKGP2QvyEZJYeg/AAAAPzwDAAAAAAAAAbYCAAB4AAAAQoCpiSzShj/EaPCpQ2voPwAAAD9LAwAAAAAAAAG3AgAAeAAAAEKAqYks0oY/JKIYDT516D8AAAA/egMAAAAAAAABuAIAAHgAAADa891WWOCDP8QzMsMWu+g/AAAAP4oDAAAAAAAAAbkCAAB4AAAA2vPdVljggz8ibVomEcXoPwAAAD+KAwAAAAAAAAG6AgAAeAAAAKIteD1uZ4I/4t+q7AXZ6D8AAAA/igMAAAAAAAABuwIAAHgAAABuZxIkhO6AP6JS+7L67Og/AAAAP7kDAAAAAAAAAbwCAAB4AAAAnCnCr4sHeT9gkI2SwlDpPwAAAD/IAwAAAAAAAAG9AgAAeAAAACSd9ny3FXY/Pq9WgqaC6T8AAAA/2AMAAAAAAAABvgIAAHgAAAC8ECtK4yNzPz6vVoKmguk/AAAAP9gDAAAAAAAAAb8CAAB4AAAAvBArSuMjcz+e6H7loIzpPwAAAD/YAwAAAAAAAAHAAgAAeAAAALwQK0rjI3M//CGnSJuW6T8AAAA/5wMAAAAAAAABwQIAAHgAAAC8ECtK4yNzP1xbz6uVoOk/AAAAP/cDAAAAAAAAAcICAAB4AAAAVIRfFw8ycD+8lPcOkKrpPwAAAD8HBAAAAAAAAAHDAgAAeAAAAFSEXxcPMnA/HM4fcoq06T8AAAA/BwQAAAAAAAABxAIAAHgAAABUhF8XDzJwP3wHSNWEvuk/AAAAP1UEAAAAAAAAAcUCAAB4AAAAyO8nyXWAaj/aC7JRUhjqPwAAAD9VBAAAAAAAAAHGAgAAeAAAAMjvJ8l1gGo/OkXatEwi6j8AAAA/VQQAAAAAAAABxwIAAHgAAADI7yfJdYBqP5h+AhhHLOo/AAAAP2QEAAAAAAAAAcgCAAB4AAAAyO8nyXWAaj/4typ7QTbqPwAAAD/CBAAAAAAAAAHJAgAAeAAAAMjvJ8l1gGo/Nttd5/LB6j8AAAA/lQUAAAAAAAABygIAAHgAAABUhF8XDzJwP9Jsd53LB+s/AAAAP6UFAAAAAAAAAcsCAAB4AAAAnCnCr4sHeT9w/pBTpE3rPwAAAD/UBQAAAAAAAAHMAgAAeAAAAKIteD1uZ4I/EJCqCX2T6z8AAAA/8wUAAAAAAAABzQIAAHgAAADa891WWOCDP27J0mx3nes/AAAAPwMGAAAAAAAAAc4CAAB4AAAA2vPdVljggz+wVoKmgonrPwAAAD+vBgAAAAAAAAHPAgAAeAAAANrz3VZY4IM/Th1aQ4h/6z8AAAA/7QYAAAAAAAAB0AIAAHgAAABCgKmJLNKGP04dWkOIf+s/AAAAPxIHAAAAAAAAAdECAAB4AAAA3/W4nUmQkD8aDT51aA3hPwAAAD8AAAAAAAAAAAHSAgAAeAAAAPvYa6q+TJE/Gg0+dWgN4T8AAAA/nAAAAAAAAAAB0wIAAHgAAAA/fs5COyKaPxoNPnVoDeE/AAAAP+sAAAAAAAAAAdQCAAB4AAAAdUQ0XCWbmz8aDT51aA3hPwAAAD/rAAAAAAAAAAHVAgAAeAAAAI8n52iaV5w/Gg0+dWgN4T8AAAA/GQEAAAAAAAAB1gIAAHgAAADh0P+O+YyePxoNPnVoDeE/AAAAPxkBAAAAAAAAAdcCAAB4AAAA/bOym25Jnz8aDT51aA3hPwAAAD8pAQAAAAAAAAHYAgAAeAAAABo9jFosYaA/uNMVEm4D4T8AAAA/WwEAAAAAAAAB2QIAAHgAAACEyVeNAFOjP/pgxUt57+A/AAAAP2oBAAAAAAAAAdoCAAB4AAAAnqwKmnUPpD/6YMVLee/gPwAAAD96AQAAAAAAAAHbAgAAeAAAACweZCCwbaQ/+mDFS3nv4D8AAAA/egEAAAAAAAAB3AIAAHgAAAC8j72m6sukP/pgxUt57+A/AAAAP8gBAAAAAAAAAd0CAAB4AAAA1nJws1+IpT/6YMVLee/gPwAAAD/IAQAAAAAAAAHeAgAAeAAAAGTkyTma5qU/+mDFS3nv4D8AAAA/2AEAAAAAAAAB3wIAAHgAAACaqi9ThF+nP/pgxUt57+A/AAAAP+cBAAAAAAAAAeACAAB4AAAAKByJ2b69pz/6YMVLee/gPwAAAD/nAQAAAAAAAAHhAgAAeAAAAEL/O+Yzeqg/+mDFS3nv4D8AAAA/9wEAAAAAAAAB4gIAAHgAAADQcJVsbtioP/pgxUt57+A/AAAAP/cBAAAAAAAAAeMCAAB4AAAA6lNIeeOUqT/6YMVLee/gPwAAAD8GAgAAAAAAAAHkAgAAeAAAAJKoVAyTr6o/+mDFS3nv4D8AAAA/JgIAAAAAAAAB5QIAAHgAAACuiwcZCGyrP/pgxUt57+A/AAAAP1UCAAAAAAAAAeYCAAB4AAAAIBquks0Nqz/6YMVLee/gPwAAAD/hAgAAAAAAAAs=</ink>
</athena>
</file>

<file path=customXml/item3.xml><?xml version="1.0" encoding="utf-8"?>
<athena xmlns="http://schemas.microsoft.com/edu/athena" version="0.1.1819.0">
  <media streamable="true" recordStart="42636" recordEnd="56985" recordLength="1020005" start="42636" end="56985" audioFormat="{00001610-0000-0010-8000-00AA00389B71}" audioRate="44100" muted="false" volume="0.8" fadeIn="0" fadeOut="0" videoFormat="{34363248-0000-0010-8000-00AA00389B71}" videoRate="30" videoWidth="960" videoHeight="720"/>
</athena>
</file>

<file path=customXml/item4.xml><?xml version="1.0" encoding="utf-8"?>
<athena xmlns="http://schemas.microsoft.com/edu/athena" version="0.1.1819.0">
  <media streamable="true" recordStart="579069" recordEnd="691560" recordLength="1020005" start="579069" end="691560" audioFormat="{00001610-0000-0010-8000-00AA00389B71}" audioRate="44100" muted="false" volume="0.8" fadeIn="0" fadeOut="0" videoFormat="{34363248-0000-0010-8000-00AA00389B71}" videoRate="30" videoWidth="960" videoHeight="720"/>
</athena>
</file>

<file path=customXml/item5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wAAAAsAAAAHBAAAAAABAAAAEAAAAAQWU3Ryb2tlV2l0aFRpbWVTdGFtcHNWMQIAAAAJBQAAAAkGAAAACQcAAAAJCAAAAAkJAAAACQoAAAAJCwAAAAkMAAAACQ0AAAAJDgAAAAkPAAAADQUFBQAAABZTdHJva2VXaXRoVGltZVN0YW1wc1YxAgAAABFEcmF3aW5nQXR0cmlidXRlcwxTdHlsdXNQb2ludHMEBBNEcmF3aW5nQXR0cmlidXRlc1YxAgAAAB5TdHlsdXNQb2ludFdpdGhUaW1lU3RhbXBMaXN0VjECAAAAAgAAAAkQAAAACREAAAABBgAAAAUAAAAJEgAAAAkTAAAAAQcAAAAFAAAACRQAAAAJFQAAAAEIAAAABQAAAAkWAAAACRcAAAABCQAAAAUAAAAJGAAAAAkZAAAAAQoAAAAFAAAACRoAAAAJGwAAAAELAAAABQAAAAkcAAAACR0AAAABDAAAAAUAAAAJHgAAAAkfAAAAAQ0AAAAFAAAACSAAAAAJIQAAAAEOAAAABQAAAAkiAAAACSMAAAAFDwAAABNDbGVhckNhbnZhc1N0cm9rZVYxAwAAAAlUaW1lU3RhbXARRHJhd2luZ0F0dHJpYnV0ZXMMU3R5bHVzUG9pbnRzAAQEEBNEcmF3aW5nQXR0cmlidXRlc1YxAgAAAB5TdHlsdXNQb2ludFdpdGhUaW1lU3RhbXBMaXN0VjECAAAAAgAAAPNHAgAAAAAACgkkAAAADCUAAABTUHJlc2VudGF0aW9uQ29yZSwgVmVyc2lvbj00LjAuMC4wLCBDdWx0dXJlPW5ldXRyYWwsIFB1YmxpY0tleVRva2VuPTMxYmYzODU2YWQzNjRlMzUFEAAAABNEcmF3aW5nQXR0cmlidXRlc1YxCgAAAAdfY29sb3JBB19jb2xvclIHX2NvbG9yRwdfY29sb3JCCkZpdFRvQ3VydmUGSGVpZ2h0Dklnbm9yZVByZXNzdXJlDUlzSGlnaGxpZ2h0ZXIJU3R5bHVzVGlwBVdpZHRoAAAAAAAAAAAEAAICAgIBBgEBHFN5c3RlbS5XaW5kb3dzLkluay5TdHlsdXNUaXAlAAAABgIAAAD//8AAAAAAAAAAACJAAAAF2v///xxTeXN0ZW0uV2luZG93cy5JbmsuU3R5bHVzVGlwAQAAAAd2YWx1ZV9fAAglAAAAAQAAAAAAAAAAACJABREAAAAeU3R5bHVzUG9pbnRXaXRoVGltZVN0YW1wTGlzdFYxAwAAAA1MaXN0YDErX2l0ZW1zDExpc3RgMStfc2l6ZQ9MaXN0YDErX3ZlcnNpb24EAAAoU2hhcmVkLklua2luZy5TdHlsdXNQb2ludFdpdGhUaW1lU3RhbXBbXQIAAAAICAIAAAAJJwAAAEsBAABLAQAAARIAAAAQAAAA///AAAAAAAAAAAAiQAAAAdj////a////AQAAAAAAAAAAACJAARMAAAARAAAACSkAAAAOAQAADgEAAAEUAAAAEAAAAP//wAAAAAAAAAAAIkAAAAHW////2v///wEAAAAAAAAAAAAiQAEVAAAAEQAAAAkrAAAAbAAAAGwAAAABFgAAABAAAAD//8AAAAAAAAAAACJAAAAB1P///9r///8BAAAAAAAAAAAAIkABFwAAABEAAAAJLQAAAI0AAACNAAAAARgAAAAQAAAA///AAAAAAAAAAAAiQAAAAdL////a////AQAAAAAAAAAAACJAARkAAAARAAAACS8AAACTAAAAkwAAAAEaAAAAEAAAAP//wAAAAAAAAAAAIkAAAAHQ////2v///wEAAAAAAAAAAAAiQAEbAAAAEQAAAAkxAAAAUAAAAFAAAAABHAAAABAAAAD//8AAAAAAAAAAACJAAAABzv///9r///8BAAAAAAAAAAAAIkABHQAAABEAAAAJMwAAAJkAAACZAAAAAR4AAAAQAAAA///AAAAAAAAAAAAiQAAAAcz////a////AQAAAAAAAAAAACJAAR8AAAARAAAACTUAAABYAAAAWAAAAAEgAAAAEAAAAP//wAAAAAAAAAAAIkAAAAHK////2v///wEAAAAAAAAAAAAiQAEhAAAAEQAAAAk3AAAAKgEAACoBAAABIgAAABAAAAD//8AAAAAAAAAAACJAAAAByP///9r///8BAAAAAAAAAAAAIkABIwAAABEAAAAJOQAAAIIAAACCAAAAASQAAAARAAAACToAAAAAAAAAAAAAAAcnAAAAAAEAAAAAAgAABBpTdHlsdXNQb2ludFdpdGhUaW1lU3RhbXBWMQIAAAAJOw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21BykAAAAAAQAAAAACAAAEGlN0eWx1c1BvaW50V2l0aFRpbWVTdGFtcFYxAgA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/AgAACYACAAAJgQIAAAmCAgAACYMCAAAJhAIAAAmFAgAACYYCAAAJhwIAAAmIAgAACYkCAAAJigIAAAmLAgAACYwCAAAJjQIAAAmOAgAACY8CAAAJkAIAAAmRAgAACZICAAAJkwIAAA3yBysAAAAAAQAAAIAAAAAEGlN0eWx1c1BvaW50V2l0aFRpbWVTdGFtcFYxAgA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+QIAAAn6AgAACfsCAAAJ/AIAAAn9AgAACf4CAAAJ/wIAAA0UBy0AAAAAAQAAAAABAAAEGlN0eWx1c1BvaW50V2l0aFRpbWVTdGFtcFYxAgA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1zBy8AAAAAAQAAAAABAAAEGlN0eWx1c1BvaW50V2l0aFRpbWVTdGFtcFYxAgA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+AMAAAn5AwAACfoDAAAJ+wMAAAn8AwAACf0DAAAJ/gMAAAn/AwAACQAEAAAJAQQAAAkCBAAACQMEAAAJBAQAAAkFBAAACQYEAAAJBwQAAAkIBAAACQkEAAAJCgQAAAkLBAAACQwEAAAJDQQAAAkOBAAACQ8EAAAJEAQAAAkRBAAACRIEAAAJEwQAAAkUBAAACRUEAAAJFgQAAAkXBAAACRgEAAAJGQQAAAkaBAAACRsEAAAJHAQAAAkdBAAACR4EAAAJHwQAAA1tBzEAAAAAAQAAAIAAAAAEGlN0eWx1c1BvaW50V2l0aFRpbWVTdGFtcFYxAgAAAAkgBAAACSEEAAAJIgQAAAkjBAAACSQEAAAJJQQAAAkmBAAACScEAAAJKAQAAAkpBAAACSoEAAAJKwQAAAksBAAACS0EAAAJLgQAAAkvBAAACTAEAAAJMQQAAAkyBAAACTMEAAAJNAQAAAk1BAAACTYEAAAJNwQAAAk4BAAACTkEAAAJOgQAAAk7BAAACTwEAAAJPQQAAAk+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NMAczAAAAAAEAAAAAAQAABBpTdHlsdXNQb2ludFdpdGhUaW1lU3RhbXBWMQIA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/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+gQAAAn7BAAACfwEAAAJ/QQAAAn+BAAACf8EAAAJAAUAAAkBBQAACQIFAAAJAwUAAAkEBQAACQUFAAAJBgUAAAkHBQAACQgFAAANZwc1AAAAAAEAAACAAAAABBpTdHlsdXNQb2ludFdpdGhUaW1lU3RhbXBWMQIA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0oBzcAAAAAAQAAAAACAAAEGlN0eWx1c1BvaW50V2l0aFRpbWVTdGFtcFYxAgAAAAlhBQAACWIFAAAJYwUAAAlkBQAACWUFAAAJZgUAAAlnBQAACWgFAAAJaQUAAAlqBQAACWsFAAAJbAUAAAltBQAACW4FAAAJbwUAAAlwBQAACXEFAAAJcgUAAAlzBQAACXQFAAAJdQUAAAl2BQAACXcFAAAJeAUAAAl5BQAACXoFAAAJewUAAAl8BQAACX0FAAAJfgUAAAl/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+BQAACb8FAAAJwAU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+QUAAAn6BQAACfsFAAAJ/AUAAAn9BQAACf4FAAAJ/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CToGAAAJOwYAAAk8BgAACT0GAAAJPgYAAAk/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+BgAACX8GAAAJgAYAAAmBBgAACYIGAAAJgwYAAAmEBgAACYUGAAAJhgYAAAmHBgAACYgGAAAJiQYAAAmKBgAADdYHOQAAAAABAAAAAAEAAAQaU3R5bHVzUG9pbnRXaXRoVGltZVN0YW1wVjECAA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CegGAAAJ6QYAAAnqBgAACesGAAAJ7AYAAAntBgAACe4GAAAJ7wYAAAnwBgAACfEGAAAJ8gYAAAnzBgAACfQGAAAJ9QYAAAn2BgAACfcGAAAJ+AYAAAn5BgAACfoGAAAJ+wYAAAn8BgAACf0GAAAJ/gYAAAn/BgAACQAHAAAJAQcAAAkCBwAACQMHAAAJBAcAAAkFBwAACQYHAAAJBwcAAAkIBwAACQkHAAAJCgcAAAkLBwAACQwHAAANfgc6AAAAAAEAAAAAAAAABBpTdHlsdXNQb2ludFdpdGhUaW1lU3RhbXBWMQIAAAAFOwAAABpTdHlsdXNQb2ludFdpdGhUaW1lU3RhbXBWMQQAAAABWAFZDlByZXNzdXJlRmFjdG9yCVRpbWVTdGFtcAAAAAAGBgsQAgAAAPT2zfehu74/1/MJsuK6wj8AAAA/AAgAAAAAAAABPAAAADsAAAD8X+EZ2PK+P9fzCbLiusI/AAAAP30IAAAAAAAAAT0AAAA7AAAAFJsbgHqYvz/X8wmy4rrCPwAAAD99CAAAAAAAAAE+AAAAOwAAAB5UPpVEVsA/1/MJsuK6wj8AAAA/jQgAAAAAAAABPwAAADsAAAAuJmXZsMTAP9fzCbLiusI/AAAAP50IAAAAAAAAAUAAAAA7AAAAPviLHR0zwT/X8wmy4rrCPwAAAD+dCAAAAAAAAAFBAAAAOwAAAE3KsmGJocE/1/MJsuK6wj8AAAA/rAgAAAAAAAABQgAAADsAAADiUOO2kCvCP9fzCbLiusI/AAAAP6wIAAAAAAAAAUMAAAA7AAAA8SIK+/yZwj/X8wmy4rrCPwAAAD+8CAAAAAAAAAFEAAAAOwAAAAleRGGfP8M/1/MJsuK6wj8AAAA/vAgAAAAAAAABRQAAADsAAAAhmX7HQeXDP0zZ2apF3sI/AAAAP8wIAAAAAAAAAUYAAAA7AAAAvYjCPn+mxD/BvqmjqAHDPwAAAD/MCAAAAAAAAAFHAAAAOwAAAFh4Bra8Z8U/OKR5nAslwz8AAAA/2wgAAAAAAAABSAAAADsAAAB4HFQ+lUTGP62JSZVuSMM/AAAAP9sIAAAAAAAAAUkAAAA7AAAAmMChxm0hxz8jbxmO0WvDPwAAAD/rCAAAAAAAAAFKAAAAOwAAALhk705G/sc/mVTphjSPwz8AAAA/6wgAAAAAAAABSwAAADsAAADaCD3XHtvIPw86uX+XssM/AAAAP/oIAAAAAAAAAUwAAAA7AAAA+qyKX/e3yT/7BFlxXfnDPwAAAD/6CAAAAAAAAAFNAAAAOwAAABDoxMWZXco/+wRZcV35wz8AAAA/CgkAAAAAAAABTgAAADsAAAAqI/8rPAPLP/sEWXFd+cM/AAAAPwoJAAAAAAAAAU8AAAA7AAAAvKkvgUONyz/7BFlxXfnDPwAAAD8aCQAAAAAAAAFQAAAAOwAAAFAwYNZKF8w/cOooasAcxD8AAAA/GgkAAAAAAAABUQAAADsAAABgAocat4XMP3DqKGrAHMQ/AAAAPykJAAAAAAAAAVIAAAA7AAAAamuaPO28zD9w6ihqwBzEPwAAAD8pCQAAAAAAAAFTAAAAOwAAAPSIt2++D80/cOooasAcxD8AAAA/OQkAAAAAAAABVAAAADsAAACAptSij2LNP3DqKGrAHMQ/AAAAPzkJAAAAAAAAAVUAAAA7AAAADsTx1WC1zT9w6ihqwBzEPwAAAD9JCQAAAAAAAAFWAAAAOwAAABQtBfiW7M0/cOooasAcxD8AAAA/SQkAAAAAAAABVwAAADsAAAAk/ys8A1vOP3DqKGrAHMQ/AAAAP1gJAAAAAAAAAVgAAAA7AAAAshxJb9Stzj9w6ihqwBzEPwAAAD9YCQAAAAAAAAFZAAAAOwAAADw6ZqKlAM8/cOooasAcxD8AAAA/aAkAAAAAAAABWgAAADsAAADIV4PVdlPPP3DqKGrAHMQ/AAAAP2gJAAAAAAAAAVsAAAA7AAAAVnWgCEimzz9w6ihqwBzEPwAAAD93CQAAAAAAAAFcAAAAOwAAAOCSvTsZ+c8/cOooasAcxD8AAAA/dwkAAAAAAAABXQAAADsAAAA2WG039SXQP3DqKGrAHMQ/AAAAP4cJAAAAAAAAAV4AAAA7AAAAuwx3SJBB0D9w6ihqwBzEPwAAAD+HCQAAAAAAAAFfAAAAOwAAAD7BgFkrXdA/cOooasAcxD8AAAA/lwkAAAAAAAABYAAAADsAAACAmwXi+GrQP3DqKGrAHMQ/AAAAP5cJAAAAAAAAAWEAAAA7AAAAwnWKasZ40D9w6ihqwBzEPwAAAD+mCQAAAAAAAAFiAAAAOwAAAARQD/OThtA/cOooasAcxD8AAAA/tgkAAAAAAAABYwAAADsAAABGKpR7YZTQP3DqKGrAHMQ/AAAAP8YJAAAAAAAAAWQAAAA7AAAADbkiFcq90D9w6ihqwBzEPwAAAD/GCQAAAAAAAAFlAAAAOwAAABQiNjcA9dA/cOooasAcxD8AAAA/1QkAAAAAAAABZgAAADsAAABfZc7hAzrRP3DqKGrAHMQ/AAAAP9UJAAAAAAAAAWcAAAA7AAAAbzf1JXCo0T9w6ihqwBzEPwAAAD/lCQAAAAAAAAFoAAAAOwAAAMHjoPKpJNI/cOooasAcxD8AAAA/9AkAAAAAAAABaQAAADsAAACWRFbQfrzSP3DqKGrAHMQ/AAAAP/QJAAAAAAAAAWoAAAA7AAAAbKULrlNU0z9w6ihqwBzEPwAAAD/0CQAAAAAAAAFrAAAAOwAAAMa6ypzDB9Q/cOooasAcxD8AAAA/BAoAAAAAAAABbAAAADsAAADe9QQDZq3UP+bP+GIjQMQ/AAAAPwQKAAAAAAAAAW0AAAA7AAAA9TA/aQhT1T9btchbhmPEPwAAAD8UCgAAAAAAAAFuAAAAOwAAAMyR9Ebd6tU/0pqYVOmGxD8AAAA/FAoAAAAAAAABbwAAADsAAAAePqATF2fWP7xlOEavzcQ/AAAAPyMKAAAAAAAAAXAAAAA7AAAAcOpL4FDj1j8zSwg/EvHEPwAAAD8zCgAAAAAAAAFxAAAAOwAAAIC8ciS9Udc/M0sIPxLxxD8AAAA/MwoAAAAAAAABcgAAADsAAABOtBTgW7LXPzNLCD8S8cQ/AAAAPzMKAAAAAAAAAXMAAAA7AAAAVh0oApLp1z8zSwg/EvHEPwAAAD9DCgAAAAAAAAF0AAAAOwAAAF2GOyTIINg/M0sIPxLxxD8AAAA/QwoAAAAAAAABdQAAADsAAABm705G/lfYPzNLCD8S8cQ/AAAAP1IKAAAAAAAAAXYAAAA7AAAAbVhiaDSP2D8zSwg/EvHEPwAAAD9iCgAAAAAAAAF3AAAAOwAAADTn8AGduNg/M0sIPxLxxD8AAAA/YgoAAAAAAAABeAAAADsAAAD6dX+bBeLYPzNLCD8S8cQ/AAAAP3EKAAAAAAAAAXkAAAA7AAAAAt+SvTsZ2T8zSwg/EvHEPwAAAD9xCgAAAAAAAAF6AAAAOwAAAApIpt9xUNk/vGU4Rq/NxD8AAAA/gQoAAAAAAAABewAAADsAAADP1jR52nnZP7xlOEavzcQ/AAAAP4EKAAAAAAAAAXwAAAA7AAAA2D9ImxCx2T9HgGhNTKrEPwAAAD+RCgAAAAAAAAF9AAAAOwAAAJ3O1jR52tk/R4BoTUyqxD8AAAA/kQoAAAAAAAABfgAAADsAAACmN+pWrxHaP9KamFTphsQ/AAAAP6AKAAAAAAAAAX8AAAA7AAAArqD9eOVI2j9btchbhmPEPwAAAD+gCgAAAAAAAAGAAAAAOwAAALYJEZsbgNo/W7XIW4ZjxD8AAAA/sAoAAAAAAAABgQAAADsAAAC+ciS9UbfaP1u1yFuGY8Q/AAAAP7AKAAAAAAAAAYIAAAA7AAAACLa8Z1X82j9btchbhmPEPwAAAD/ACgAAAAAAAAGDAAAAOwAAAFL5VBJZQds/W7XIW4ZjxD8AAAA/wAoAAAAAAAABhAAAADsAAAAg8fbN96HbP+bP+GIjQMQ/AAAAP88KAAAAAAAAAYUAAAA7AAAAajSPePvm2z/mz/hiI0DEPwAAAD/PCgAAAAAAAAGGAAAAOwAAADgsMTSaR9w/5s/4YiNAxD8AAAA/3woAAAAAAAABhwAAADsAAACCb8nenYzcP+bP+GIjQMQ/AAAAP98KAAAAAAAAAYgAAAA7AAAAitjcANTD3D9w6ihqwBzEPwAAAD/uCgAAAAAAAAGJAAAAOwAAANQbdavXCN0/+wRZcV35wz8AAAA//goAAAAAAAABigAAADsAAADahIjNDUDdP/sEWXFd+cM/AAAAP/4KAAAAAAAAAYsAAAA7AAAAJsggeBGF3T/7BFlxXfnDPwAAAD/+CgAAAAAAAAGMAAAAOwAAAHALuSIVyt0/+wRZcV35wz8AAAA/DgsAAAAAAAABjQAAADsAAAB4dMxESwHeP4QfiXj61cM/AAAAPw4LAAAAAAAAAY4AAAA7AAAAwrdk705G3j+EH4l4+tXDPwAAAD8dCwAAAAAAAAGPAAAAOwAAAIhG84i3b94/Dzq5f5eywz8AAAA/HQsAAAAAAAABkAAAADsAAACOrwar7abePw86uX+XssM/AAAAPy0LAAAAAAAAAZEAAAA7AAAAmBgazSPe3j+ZVOmGNI/DPwAAAD8tCwAAAAAAAAGSAAAAOwAAABzNI96++d4/mVTphjSPwz8AAAA/PQsAAAAAAAABkwAAADsAAACegS3vWRXfPyNvGY7Ra8M/AAAAPz0LAAAAAAAAAZQAAAA7AAAA4Fuydycj3z+tiUmVbkjDPwAAAD9MCwAAAAAAAAGVAAAAOwAAAGYQvIjCPt8/rYlJlW5Iwz8AAAA/TAsAAAAAAAABlgAAADsAAACo6kARkEzfP62JSZVuSMM/AAAAP1wLAAAAAAAAAZcAAAA7AAAA6sTFmV1a3z84pHmcCyXDPwAAAD9cCwAAAAAAAAGYAAAAOwAAACyfSiIraN8/OKR5nAslwz8AAAA/awsAAAAAAAABmQAAADsAAABuec+q+HXfPzikeZwLJcM/AAAAP2sLAAAAAAAAAZoAAAA7AAAAsFNUM8aD3z/BvqmjqAHDPwAAAD97CwAAAAAAAAGbAAAAOwAAAPAt2buTkd8/wb6po6gBwz8AAAA/iwsAAAAAAAABnAAAADsAAAAyCF5EYZ/fP0zZ2apF3sI/AAAAP5oLAAAAAAAAAZ0AAAA7AAAAduLizC6t3z9M2dmqRd7CPwAAAD+aCwAAAAAAAAGeAAAAOwAAAPqW7N3JyN8/1/MJsuK6wj8AAAA/qgsAAAAAAAABnwAAADsAAAB+S/buZOTfP2EOOrl/l8I/AAAAP6oLAAAAAAAAAaAAAAA7AAAAAAAAAAAA4D/rKGrAHHTCPwAAAD+6CwAAAAAAAAGhAAAAOwAAAGRHx0y0FOA/6yhqwBx0wj8AAAA/yQsAAAAAAAABogAAADsAAACFtAkRmxvgP3VDmse5UMI/AAAAP8kLAAAAAAAAAaMAAAA7AAAA6PvQXU8w4D8AXsrOVi3CPwAAAD/JCwAAAAAAAAGkAAAAOwAAACnWVeYcPuA/iXj61fMJwj8AAAA/2QsAAAAAAAABpQAAADsAAACMHR0z0VLgPxSTKt2Q5sE/AAAAP9kLAAAAAAAAAaYAAAA7AAAAzvehu55g4D+erVrkLcPBPwAAAD/oCwAAAAAAAAGnAAAAOwAAABHSJkRsbuA/KMiK68qfwT8AAAA/6AsAAAAAAAABqAAAADsAAABTrKvMOXzgP7LiuvJnfME/AAAAP/gLAAAAAAAAAakAAAA7AAAAlYYwVQeK4D89/er5BFnBPwAAAD/4CwAAAAAAAAGqAAAAOwAAALbzchnukOA/Pf3q+QRZwT8AAAA/CAwAAAAAAAABqwAAADsAAAC283IZ7pDgP8YXGwGiNcE/AAAAPwgMAAAAAAAAAawAAAA7AAAA12C13dSX4D/GFxsBojXBPwAAAD8XDAAAAAAAAAGtAAAAOwAAAPjN96G7nuA/UTJLCD8SwT8AAAA/JwwAAAAAAAABrgAAADsAAAAZOzpmoqXgP9tMew/c7sA/AAAAP0YMAAAAAAAAAa8AAAA7AAAAGTs6ZqKl4D9mZ6sWecvAPwAAAD9WDAAAAAAAAAGwAAAAOwAAADqofCqJrOA/ZmerFnnLwD8AAAA/VgwAAAAAAAABsQAAADsAAABaFb/ub7PgP3qcCyWzhMA/AAAAP2UMAAAAAAAAAbIAAAA7AAAAe4IBs1a64D8FtzssUGHAPwAAAD91DAAAAAAAAAGzAAAAOwAAAJzvQ3c9weA/GeybOooawD8AAAA/dQwAAAAAAAABtAAAADsAAAC9XIY7JMjgP1pC+JGIp78/AAAAP4UMAAAAAAAAAbUAAAA7AAAAIKRNiNjc4D+Y4Ri9NtO+PwAAAD+FDAAAAAAAAAG2AAAAOwAAAGN+0hCm6uA/rBZ5y3CMvj8AAAA/lAwAAAAAAAABtwAAADsAAAClWFeZc/jgP9SAOejk/r0/AAAAP5QMAAAAAAAAAbgAAAA7AAAAxsWZXVr/4D/qtZn2Hri9PwAAAD+kDAAAAAAAAAG5AAAAOwAAAAigHuYnDeE//ur5BFlxvT8AAAA/pAwAAAAAAAABugAAADsAAAApDWGqDhThPxIgWhOTKr0/AAAAP7QMAAAAAAAAAbsAAAA7AAAASnqjbvUa4T8oVbohzeO8PwAAAD+0DAAAAAAAAAG8AAAAOwAAAGvn5TLcIeE/PIoaMAedvD8AAAA/wwwAAAAAAAABvQAAADsAAACLVCj3wijhPzyKGjAHnbw/AAAAP8MMAAAAAAAAAb4AAAA7AAAAi1Qo98Io4T9Qv3o+QVa8PwAAAD/TDAAAAAAAAAG/AAAAOwAAAKzBarupL+E/UL96PkFWvD8AAAA/8gwAAAAAAAABwAAAADsAAACswWq7qS/hP2T02kx7D7w/AAAAP/IMAAAAAAAAAcEAAAA7AAAArMFqu6kv4T94KTtbtci7PwAAAD/yDAAAAAAAAAHCAAAAOwAAAM0urX+QNuE/eCk7W7XIuz8AAAA/Ag0AAAAAAAABwwAAADsAAADNLq1/kDbhP45em2nvgbs/AAAAPwINAAAAAAAAAcQAAAA7AAAAzS6tf5A24T+ik/t3KTu7PwAAAD8RDQAAAAAAAAHFAAAAOwAAAM0urX+QNuE/tshbhmP0uj8AAAA/EQ0AAAAAAAABxgAAADsAAADNLq1/kDbhP8r9u5Sdrbo/AAAAPyENAAAAAAAAAccAAAA7AAAAzS6tf5A24T/eMhyj12a6PwAAAD8hDQAAAAAAAAHIAAAAOwAAAM0urX+QNuE/CJ3cv0vZuT8AAAA/MQ0AAAAAAAAByQAAADsAAADNLq1/kDbhPxzSPM6Fkrk/AAAAP0ANAAAAAAAAAcoAAAA7AAAAzS6tf5A24T8xB53cv0u5PwAAAD9ADQAAAAAAAAHLAAAAOwAAAM0urX+QNuE/RTz96vkEuT8AAAA/fw0AAAAAAAABzAAAADsAAADNLq1/kDbhP1pxXfkzvrg/AAAAP38NAAAAAAAAAc0AAAA7AAAAzS6tf5A24T9upr0Hbne4PwAAAD+ODQAAAAAAAAHOAAAAOwAAAM0urX+QNuE/lxB+JOLptz8AAAA/ng0AAAAAAAABzwAAADsAAADNLq1/kDbhP6tF3jIco7c/AAAAP54NAAAAAAAAAdAAAAA7AAAAzS6tf5A24T/Aej5BVly3PwAAAD+uDQAAAAAAAAHRAAAAOwAAAM0urX+QNuE/1K+eT5AVtz8AAAA/3w0AAAAAAAAB0gAAADsAAADNLq1/kDbhP+jk/l3KzrY/AAAAP98NAAAAAAAAAdMAAAA7AAAAzS6tf5A24T/9GV9sBIi2PwAAAD/fDQAAAAAAAAHUAAAAOwAAAM0urX+QNuE/Ek+/ej5Btj8AAAA/7w0AAAAAAAAB1QAAADsAAADNLq1/kDbhPyeEH4l4+rU/AAAAP+8NAAAAAAAAAdYAAAA7AAAAzS6tf5A24T87uX+XsrO1PwAAAD8ODgAAAAAAAAHXAAAAOwAAAM0urX+QNuE/T+7fpexstT8AAAA/Dg4AAAAAAAAB2AAAADsAAADNLq1/kDbhP2QjQLQmJrU/AAAAPx4OAAAAAAAAAdkAAAA7AAAAzS6tf5A24T94WKDCYN+0PwAAAD8uDgAAAAAAAAHaAAAAOwAAAM0urX+QNuE/ocJg39RRtD8AAAA/Lg4AAAAAAAAB2wAAADsAAADNLq1/kDbhP7X3wO0OC7Q/AAAAPz0OAAAAAAAAAdwAAAA7AAAAzS6tf5A24T/eYYEKg32zPwAAAD89DgAAAAAAAAHdAAAAOwAAAM0urX+QNuE/GwGiNTGpsj8AAAA/TQ4AAAAAAAAB3gAAADsAAADNLq1/kDbhPzA2AkRrYrI/AAAAP00OAAAAAAAAAd8AAAA7AAAAzS6tf5A24T9Ea2JSpRuyPwAAAD9cDgAAAAAAAAHgAAAAOwAAAM0urX+QNuE/WKDCYN/UsT8AAAA/XA4AAAAAAAAB4QAAADsAAADNLq1/kDbhP27VIm8ZjrE/AAAAP2wOAAAAAAAAAeIAAAA7AAAAzS6tf5A24T+XP+OLjQCxPwAAAD/ZDgAAAAAAAAHjAAAAOwAAAKzBarupL+E/q3RDmse5sD8AAAA/2Q4AAAAAAAAB5AAAADsAAACLVCj3wijhP9TeA7c7LLA/AAAAP+kOAAAAAAAAAeUAAAA7AAAAi1Qo98Io4T/QJ8iK68qvPwAAAD/pDgAAAAAAAAHmAAAAOwAAAEp6o271GuE/IvxIxNOvrj8AAAA/+Q4AAAAAAAAB5wAAADsAAAApDWGqDhThP0pmCeFHIq4/AAAAP/kOAAAAAAAAAegAAAA7AAAACKAe5icN4T900Mn9u5StPwAAAD8IDwAAAAAAAAHpAAAAOwAAAOcy3CFBBuE/nDqKGjAHrT8AAAA/CA8AAAAAAAAB6gAAADsAAADnMtwhQQbhP8SkSjekeaw/AAAAPxgPAAAAAAAAAesAAAA7AAAAxsWZXVr/4D/EpEo3pHmsPwAAAD8YDwAAAAAAAAHsAAAAOwAAAKVYV5lz+OA/7g4LVBjsqz8AAAA/KA8AAAAAAAAB7QAAADsAAACE6xTVjPHgPxZ5y3CMXqs/AAAAPygPAAAAAAAAAe4AAAA7AAAAY37SEKbq4D9C44uNANGqPwAAAD83DwAAAAAAAAHvAAAAOwAAAEIRkEy/4+A/ak1MqnRDqj8AAAA/Rw8AAAAAAAAB8AAAADsAAAAgpE2I2NzgP5K3DMfotak/AAAAP0cPAAAAAAAAAfEAAAA7AAAA/zYLxPHV4D+8Ic3jXCipPwAAAD9WDwAAAAAAAAHyAAAAOwAAAL1chjskyOA/5IuNANGaqD8AAAA/Vg8AAAAAAAAB8wAAADsAAACc70N3PcHgPwz2TR1FDag/AAAAP2YPAAAAAAAAAfQAAAA7AAAAe4IBs1a64D82YA46uX+nPwAAAD9mDwAAAAAAAAH1AAAAOwAAADqofCqJrOA/YMrOVi3ypj8AAAA/dg8AAAAAAAAB9gAAADsAAAAZOzpmoqXgP7CeT5AV16U/AAAAP3YPAAAAAAAAAfcAAAA7AAAA+M33obue4D/aCBCtiUmlPwAAAD+FDwAAAAAAAAH4AAAAOwAAAJWGMFUHiuA/AnPQyf27pD8AAAA/lQ8AAAAAAAAB+QAAADsAAABTrKvMOXzgP1RHUQPmoKM/AAAAP5UPAAAAAAAAAfoAAAA7AAAAzvehu55g4D/PhZJZQvihPwAAAD+VDwAAAAAAAAH7AAAAOwAAAGuw2m7qS+A/SsTTr55PoD8AAAA/pQ8AAAAAAAAB/AAAADsAAAAJaRMiNjfgPzgxqdINaZ4/AAAAP6UPAAAAAAAAAf0AAAA7AAAApiFM1YEi4D/a2apF3jKcPwAAAD+0DwAAAAAAAAH+AAAAOwAAAGRHx0y0FOA/LK4rf8YXmz8AAAA/xA8AAAAAAAAB/wAAADsAAAAhbULE5gbgP9BWLfKW4Zg/AAAAP8QPAAAAAAAAAQABAAA7AAAAwCV7dzLy3z8gK64rf8aXPwAAAD/TDwAAAAAAAAEBAQAAOwAAAH5L9u5k5N8/dP8uZWerlj8AAAA/0w8AAAAAAAABAgEAADsAAAA8cXFml9bfP3T/LmVnq5Y/AAAAP9MPAAAAAAAAAQMBAAA7AAAA+pbs3cnI3z/G06+eT5CVPwAAAD/dDwAAAAAAAAEEAQAAOwAAALi8Z1X8ut8/GKgw2Dd1lD8AAAA/7Q8AAAAAAAABBQEAADsAAAAyCF5EYZ/fPxioMNg3dZQ/AAAAP/wPAAAAAAAAAQYBAAA7AAAA8C3Zu5OR3z9qfLERIFqTPwAAAD8MEAAAAAAAAAEHAQAAOwAAAG55z6r4dd8/ulAySwg/kj8AAAA/DBAAAAAAAAABCAEAADsAAADqxMWZXVrfPwwls4TwI5E/AAAAPxwQAAAAAAAAAQkBAAA7AAAAJDY3APUw3z8MJbOE8CORPwAAAD8cEAAAAAAAAAEKAQAAOwAAAF6nqGaMB98/XvkzvtgIkD8AAAA/KxAAAAAAAAABCwEAADsAAABWPpVEVtDeP2Sbae+B240/AAAAPysQAAAAAAAAAQwBAAA7AAAATtWBIiCZ3j9km2nvgduNPwAAAD87EAAAAAAAAAENAQAAOwAAAASS6XccVN4/BERrYlKliz8AAAA/OxAAAAAAAAABDgEAADsAAAA2mke8ffPdP6jsbNUib4k/AAAAP0oQAAAAAAAAAQ8BAAA7AAAA7FavEXqu3T9MlW5I8ziHPwAAAD9KEAAAAAAAAAEQAQAAOwAAAGA5kt6oW90/TJVuSPM4hz8AAAA/WhAAAAAAAAABEQEAADsAAADUG3Wr1wjdP0yVbkjzOIc/AAAAP1oQAAAAAAAAARIBAAA7AAAASP5XeAa23D+U5nEulMyCPwAAAD9qEAAAAAAAAAETAQAAOwAAAHgGtrxnVdw/lOZxLpTMgj8AAAA/ahAAAAAAAAABFAEAADsAAABynaKaMR7cPziPc6FkloA/AAAAP3kQAAAAAAAAARUBAAA7AAAAajSPePvm2z84j3OhZJaAPwAAAD95EAAAAAAAAAEWAQAAOwAAAKSlAN+Svds/tG/qKGrAfD8AAAA/iRAAAAAAAAABFwEAADsAAADeFnJFKpTbP/zA7Q4LVHg/AAAAP4kQAAAAAAAAARgBAAA7AAAAFojjq8Fq2z/8wO0OC1R4PwAAAD+ZEAAAAAAAAAEZAQAAOwAAAFL5VBJZQds//MDtDgtUeD8AAAA/mRAAAAAAAAABGgEAADsAAACMasZ48BfbP/zA7Q4LVHg/AAAAP6gQAAAAAAAAARsBAAA7AAAAhAGzVrrg2j9AEvH0q+dzPwAAAD+oEAAAAAAAAAEcAQAAOwAAAHyYnzSEqdo/QBLx9Kvncz8AAAA/uBAAAAAAAAABHQEAADsAAAAxVQeKgGTaP0AS8fSr53M/AAAAP7gQAAAAAAAAAR4BAAA7AAAAIYPgRRT22T9AEvH0q+dzPwAAAD/HEAAAAAAAAAEfAQAAOwAAABGxuQGoh9k/QBLx9Kvncz8AAAA/xxAAAAAAAAABIAEAADsAAAC/BA41bgvZP0AS8fSr53M/AAAAP9cQAAAAAAAAASEBAAA7AAAAK37d32aB2D9AEvH0q+dzPwAAAD/XEAAAAAAAAAEiAQAAOwAAAJj3rIpf99c//MDtDgtUeD8AAAA/5xAAAAAAAAABIwEAADsAAACIJYZG84jXP7Rv6ihqwHw/AAAAP+cQAAAAAAAAASQBAAA7AAAA+wdpEyI21z84j3OhZJaAPwAAAD/2EAAAAAAAAAElAQAAOwAAAHDqS+BQ49Y/OI9zoWSWgD8AAAA/9hAAAAAAAAABJgEAADsAAACi8qkksoLWP5TmcS6UzII/AAAAPwYRAAAAAAAAAScBAAA7AAAAmomWAnxL1j+U5nEulMyCPwAAAD8GEQAAAAAAAAEoAQAAOwAAAFBG/ld4BtY/lOZxLpTMgj8AAAA/FhEAAAAAAAABKQEAADsAAACKt2++D93VP5TmcS6UzII/AAAAPxYRAAAAAAAAASoBAAA7AAAAxCjhJKez1T/wPXC7wwKFPwAAAD8lEQAAAAAAAAErAQAAOwAAAP6ZUos+itU/8D1wu8MChT8AAAA/JREAAAAAAAABLAEAADsAAAD1MD9pCFPVP/A9cLvDAoU/AAAAPzURAAAAAAAAAS0BAAA7AAAArO2mvgQO1T/wPXC7wwKFPwAAAD81EQAAAAAAAAEuAQAAOwAAAN71BANmrdQ/8D1wu8MChT8AAAA/RBEAAAAAAAABLwEAADsAAACMSVk2LDHUP/A9cLvDAoU/AAAAP0QRAAAAAAAAATABAAA7AAAAMzSaR7x90z/wPXC7wwKFPwAAAD9UEQAAAAAAAAExAQAAOwAAAFRq0UexrtI/8D1wu8MChT8AAAA/VBEAAAAAAAABMgEAADsAAAA0xoO/2NHRP/A9cLvDAoU/AAAAP2QRAAAAAAAAATMBAAA7AAAAFCI2NwD10D9MlW5I8ziHPwAAAD9kEQAAAAAAAAE0AQAAOwAAALKjYyZaCtA/TJVuSPM4hz8AAAA/cxEAAAAAAAABNQEAADsAAACoszVNnnbOP6jsbNUib4k/AAAAP3MRAAAAAAAAATYBAAA7AAAA9Ii3b74PzT+o7GzVIm+JPwAAAD+DEQAAAAAAAAE3AQAAOwAAAErHTLQU4Ms/qOxs1SJviT8AAAA/gxEAAAAAAAABOAEAADsAAACu1wg91x7LP6jsbNUib4k/AAAAP5MRAAAAAAAAATkBAAA7AAAAlJzO1jR5yj+o7GzVIm+JPwAAAD+TEQAAAAAAAAE6AQAAOwAAAITKp5LICso/qOxs1SJviT8AAAA/ohEAAAAAAAABOwEAADsAAAD6rIpf97fJP6jsbNUib4k/AAAAP7IRAAAAAAAAATwBAAA7AAAA8EN3PcGAyT+o7GzVIm+JPwAAAD+yEQAAAAAAAAE9AQAAOwAAAGyPbSwmZck/qOxs1SJviT8AAAA/wREAAAAAAAABPgEAADsAAADq2mMbi0nJP6jsbNUib4k/AAAAP8ERAAAAAAAAAT8BAAA7AAAAZiZaCvAtyT+o7GzVIm+JPwAAAD/hEQAAAAAAAAFAAQAAOwAAAOBxUPlUEsk/qOxs1SJviT8AAAA/4REAAAAAAAABQQEAADsAAADaCD3XHtvIP6jsbNUib4k/AAAAP/ARAAAAAAAAAUIBAAA7AAAAyDYWk7JsyD+o7GzVIm+JPwAAAD/wEQAAAAAAAAFDAQAAOwAAACxH0ht1q8c/qOxs1SJviT8AAAA/ABIAAAAAAAABRAEAADsAAACYwKHGbSHHP6jsbNUib4k/AAAAPwASAAAAAAAAAUUBAAA7AAAAeBxUPpVExj+o7GzVIm+JPwAAAD8QEgAAAAAAAAFGAQAAOwAAAGLhGdjynsU/qOxs1SJviT8AAAA/EBIAAAAAAAABRwEAADsAAADF8dVgtd3EP6jsbNUib4k/AAAAPx8SAAAAAAAAAUgBAAA7AAAAtR+vHElvxD8ERGtiUqWLPwAAAD8fEgAAAAAAAAFJAQAAOwAAAK22m/oSOMQ/BERrYlKliz8AAAA/LxIAAAAAAAABSgEAADsAAAClTYjY3ADEPwREa2JSpYs/AAAAPy8SAAAAAAAAAUsBAAA7AAAAIZl+x0Hlwz8ERGtiUqWLPwAAAD8+EgAAAAAAAAFMAQAAOwAAAJ3kdLamycM/ZJtp74HbjT8AAAA/ThIAAAAAAAABTQEAADsAAAAZMGulC67DP2Sbae+B240/AAAAP14SAAAAAAAAAU4BAAA7AAAAlnthlHCSwz9km2nvgduNPwAAAD9tEgAAAAAAAAFPAQAAOwAAABHHV4PVdsM/XvkzvtgIkD8AAAA/bRIAAAAAAAABUAEAADsAAACNEk5yOlvDP175M77YCJA/AAAAP30SAAAAAAAAAVEBAAA7AAAAhqk6UAQkwz8MJbOE8CORPwAAAD99EgAAAAAAAAFSAQAAOwAAAH1AJy7O7MI/ulAySwg/kj8AAAA/jRIAAAAAAAABUwEAADsAAAB21xMMmLXCP2p8sREgWpM/AAAAP40SAAAAAAAAAVQBAAA7AAAA8SIK+/yZwj8YqDDYN3WUPwAAAD+cEgAAAAAAAAFVAQAAOwAAAOm59tjGYsI/xtOvnk+QlT8AAAA/nBIAAAAAAAABVgEAADsAAADpufbYxmLCP3T/LmVnq5Y/AAAAP6wSAAAAAAAAAVcBAAA7AAAAZgXtxytHwj8gK64rf8aXPwAAAD+sEgAAAAAAAAFYAQAAOwAAAGYF7ccrR8I/foKsuK78mT8AAAA/uxIAAAAAAAABWQEAADsAAABmBe3HK0fCPyyuK3/GF5s/AAAAP8sSAAAAAAAAAVoBAAA7AAAAZgXtxytHwj/a2apF3jKcPwAAAD/bEgAAAAAAAAFbAQAAOwAAAGYF7ccrR8I/iAUqDPZNnT8AAAA/+hIAAAAAAAABXAEAADsAAABmBe3HK0fCPzgxqdINaZ4/AAAAPwoTAAAAAAAAAV0BAAA7AAAA4lDjtpArwj/mXCiZJYSfPwAAAD8KEwAAAAAAAAFeAQAAOwAAAOJQ47aQK8I/SsTTr55PoD8AAAA/GRMAAAAAAAABXwEAADsAAADiUOO2kCvCP8+FkllC+KE/AAAAPxkTAAAAAAAAAWABAAA7AAAA4lDjtpArwj99sREgWhOjPwAAAD8pEwAAAAAAAAFhAQAAOwAAAOJQ47aQK8I/AnPQyf27pD8AAAA/KRMAAAAAAAABYgEAADsAAADiUOO2kCvCP4g0j3OhZKY/AAAAPzgTAAAAAAAAAWMBAAA7AAAA4lDjtpArwj82YA46uX+nPwAAAD84EwAAAAAAAAFkAQAAOwAAAOJQ47aQK8I/vCHN41woqT8AAAA/SBMAAAAAAAABZQEAADsAAADiUOO2kCvCP0Lji40A0ao/AAAAP1gTAAAAAAAAAWYBAAA7AAAA4lDjtpArwj/EpEo3pHmsPwAAAD9YEwAAAAAAAAFnAQAAOwAAAOJQ47aQK8I/SmYJ4Ucirj8AAAA/WBMAAAAAAAABaAEAADsAAADiUOO2kCvCP/qRiKdfPa8/AAAAP2cTAAAAAAAAAWkBAAA7AAAA4lDjtpArwj+/qaOoAXOwPwAAAD9nEwAAAAAAAAFqAQAAOwAAAOJQ47aQK8I/lz/ji40AsT8AAAA/dxMAAAAAAAABawEAADsAAADiUOO2kCvCP27VIm8ZjrE/AAAAP3cTAAAAAAAAAWwBAAA7AAAA4lDjtpArwj9Ea2JSpRuyPwAAAD+HEwAAAAAAAAFtAQAAOwAAAOJQ47aQK8I/B8xBJ/fvsj8AAAA/hxMAAAAAAAABbgEAADsAAADiUOO2kCvCP95hgQqDfbM/AAAAP5YTAAAAAAAAAW8BAAA7AAAA4lDjtpArwj+MjQDRmpi0PwAAAD+mEwAAAAAAAAFwAQAAOwAAAF2c2aX1D8I/T+7fpexstT8AAAA/phMAAAAAAAABcQEAADsAAADZ58+UWvTBPxJPv3o+QbY/AAAAP6YTAAAAAAAAAXIBAAA7AAAA2efPlFr0wT/o5P5dys62PwAAAD+1EwAAAAAAAAFzAQAAOwAAANnnz5Ra9ME/q0XeMhyjtz8AAAA/xRMAAAAAAAABdAEAADsAAADZ58+UWvTBP1pxXfkzvrg/AAAAP8UTAAAAAAAAAXUBAAA7AAAA2efPlFr0wT8Indy/S9m5PwAAAD/VEwAAAAAAAAF2AQAAOwAAANnnz5Ra9ME/yv27lJ2tuj8AAAA/1RMAAAAAAAABdwEAADsAAADZ58+UWvTBP45em2nvgbs/AAAAP+QTAAAAAAAAAXgBAAA7AAAA2efPlFr0wT88ihowB528PwAAAD/kEwAAAAAAAAF5AQAAOwAAANnnz5Ra9ME//ur5BFlxvT8AAAA/9BMAAAAAAAABegEAADsAAABdnNml9Q/CP9SAOejk/r0/AAAAP/QTAAAAAAAAAXsBAAA7AAAAXZzZpfUPwj+ErLiu/Bm/PwAAAD8EFAAAAAAAAAF8AQAAOwAAAOJQ47aQK8I/WkL4kYinvz8AAAA/DhQAAAAAAAABfQEAADsAAADiUOO2kCvCPxnsmzqKGsA/AAAAPx0UAAAAAAAAAX4BAAA7AAAAZgXtxytHwj+O0Wsz7T3APwAAAD8dFAAAAAAAAAF/AQAAOwAAAGYF7ccrR8I/Bbc7LFBhwD8AAAA/LRQAAAAAAAABgAEAADsAAABmBe3HK0fCP3qcCyWzhMA/AAAAPy0UAAAAAAAAAYEBAAA7AAAA6bn22MZiwj/vgdsdFqjAPwAAAD9lFQAAAAAAAAGCAQAAOwAAAOm59tjGYsI/ZmerFnnLwD8AAAA/ZRUAAAAAAAABgwEAADsAAABtbgDqYX7CP9tMew/c7sA/AAAAP2UVAAAAAAAAAYQBAAA7AAAA8SIK+/yZwj9RMksIPxLBPwAAAD91FQAAAAAAAAGFAQAAOwAAAHbXEwyYtcI/UTJLCD8SwT8AAAA/0xUAAAAAAAABhgEAADsAAACUxaQsG5aYP87jXCiZJdQ/AAAAP8qhAAAAAAAAAYcBAAA7AAAAlMWkLBuWmD+J1sSkSjfUPwAAAD92ogAAAAAAAAGIAQAAOwAAAPCxjcWkLJs/idbEpEo31D8AAAA/dqIAAAAAAAABiQEAADsAAAAQVttNfQmcP0PJLCH8SNQ/AAAAP3aiAAAAAAAAAYoBAAA7AAAAcELE5gagnj9DySwh/EjUPwAAAD+GogAAAAAAAAGLAQAAOwAAAFrFr/vbLKA/Q8ksIfxI1D8AAAA/hqIAAAAAAAABjAEAADsAAACo33FQ+VSiP0PJLCH8SNQ/AAAAP5aiAAAAAAAAAY0BAAA7AAAAGJ6BLe9ZpT/+u5SdrVrUPwAAAD+WogAAAAAAAAGOAQAAOwAAAHiKasZ48Kc/ua78GV9s1D8AAAA/paIAAAAAAAABjwEAADsAAADoSHqjbvWqP3OhZJYQftQ/AAAAP6WiAAAAAAAAAZABAAA7AAAASDVjPPiLrT8vlMwSwo/UPwAAAD+1ogAAAAAAAAGRAQAAOwAAANx5uQx3SLA/L5TMEsKP1D8AAAA/taIAAAAAAAABkgEAADsAAAAEhxq3hVyxPy+UzBLCj9Q/AAAAP8SiAAAAAAAAAZMBAAA7AAAAJCtoP145sj8vlMwSwo/UPwAAAD/EogAAAAAAAAGUAQAAOwAAADxmoqUA37I/L5TMEsKP1D8AAAA/1KIAAAAAAAABlQEAADsAAABUodwLo4SzPy+UzBLCj9Q/AAAAP9SiAAAAAAAAAZYBAAA7AAAAZHMDUA/zsz8vlMwSwo/UPwAAAD/kogAAAAAAAAGXAQAAOwAAAGrcFnJFKrQ/L5TMEsKP1D8AAAA/5KIAAAAAAAABmAEAADsAAAB8rj22sZi0Py+UzBLCj9Q/AAAAP/OiAAAAAAAAAZkBAAA7AAAAhBdR2OfPtD8vlMwSwo/UPwAAAD8DowAAAAAAAAGaAQAAOwAAAIqAZPodB7U/L5TMEsKP1D8AAAA/A6MAAAAAAAABmwEAADsAAACcUos+inW1Py+UzBLCj9Q/AAAAPxOjAAAAAAAAAZwBAAA7AAAApLueYMCstT8vlMwSwo/UPwAAAD8TowAAAAAAAAGdAQAAOwAAAKwksoL247U/L5TMEsKP1D8AAAA/IqMAAAAAAAABngEAADsAAACyjcWkLBu2Py+UzBLCj9Q/AAAAPyKjAAAAAAAAAZ8BAAA7AAAAvPbYxmJStj8vlMwSwo/UPwAAAD8yowAAAAAAAAGgAQAAOwAAAMRf7OiYibY/L5TMEsKP1D8AAAA/MqMAAAAAAAABoQEAADsAAADMyP8Kz8C2Py+UzBLCj9Q/AAAAP1KjAAAAAAAAAaIBAAA7AAAA0jETLQX4tj8vlMwSwo/UPwAAAD+gowAAAAAAAAGjAQAAOwAAAOQDOnFxZrc/L5TMEsKP1D8AAAA/oKMAAAAAAAABpAEAADsAAADy1WC13dS3Py+UzBLCj9Q/AAAAP7CjAAAAAAAAAaUBAAA7AAAADBGbG4B6uD8vlMwSwo/UPwAAAD+wowAAAAAAAAGmAQAAOwAAACRM1YEiILk/L5TMEsKP1D8AAAA/v6MAAAAAAAABpwEAADsAAABE8CIK+/y5Py+UzBLCj9Q/AAAAP7+jAAAAAAAAAagBAAA7AAAAWitdcJ2iuj9zoWSWEH7UPwAAAD/PowAAAAAAAAGpAQAAOwAAAHRml9Y/SLs/c6FklhB+1D8AAAA/z6MAAAAAAAABqgEAADsAAACCOL4arLa7P3OhZJYQftQ/AAAAP9+jAAAAAAAAAasBAAA7AAAAlArlXhglvD9zoWSWEH7UPwAAAD/fowAAAAAAAAGsAQAAOwAAAKLcC6OEk7w/c6FklhB+1D8AAAA/7qMAAAAAAAABrQEAADsAAACsRR/Fusq8P3OhZJYQftQ/AAAAP+6jAAAAAAAAAa4BAAA7AAAAtK4y5/ABvT9zoWSWEH7UPwAAAD/+owAAAAAAAAGvAQAAOwAAALwXRgknOb0/c6FklhB+1D8AAAA/HaQAAAAAAAABsAEAADsAAADCgFkrXXC9P3OhZJYQftQ/AAAAPy2kAAAAAAAAAbEBAAA7AAAA1FKAb8nevT9zoWSWEH7UPwAAAD88pAAAAAAAAAGyAQAAOwAAANy7k5H/Fb4/c6FklhB+1D8AAAA/TKQAAAAAAAABswEAADsAAADiJKezNU2+P3OhZJYQftQ/AAAAP0ykAAAAAAAAAbQBAAA7AAAA6o261WuEvj+5rvwZX2zUPwAAAD9MpAAAAAAAAAG1AQAAOwAAAPT2zfehu74/ua78GV9s1D8AAAA/XKQAAAAAAAABtgEAADsAAAD8X+EZ2PK+P7mu/BlfbNQ/AAAAP1ykAAAAAAAAAbcBAAA7AAAAAsn0Ow4qvz+5rvwZX2zUPwAAAD9rpAAAAAAAAAG4AQAAOwAAAAoyCF5EYb8/ua78GV9s1D8AAAA/a6QAAAAAAAABuQEAADsAAAAUmxuAepi/P7mu/BlfbNQ/AAAAP3ukAAAAAAAAAboBAAA7AAAAHAQvorDPvz+5rvwZX2zUPwAAAD+LpAAAAAAAAAG7AQAAOwAAABXrKnMOH8A/ua78GV9s1D8AAAA/i6QAAAAAAAABvAEAADsAAACZnzSEqTrAP7mu/BlfbNQ/AAAAP4ukAAAAAAAAAb0BAAA7AAAAJb1Rt3qNwD/+u5SdrVrUPwAAAD+apAAAAAAAAAG+AQAAOwAAAC4mZdmwxMA//ruUna1a1D8AAAA/qqQAAAAAAAABvwEAADsAAAC5Q4IMghfBP0PJLCH8SNQ/AAAAP6qkAAAAAAAAAcABAAA7AAAARWGfP1NqwT9DySwh/EjUPwAAAD+qpAAAAAAAAAHBAQAAOwAAAF2c2aX1D8I/idbEpEo31D8AAAA/uaQAAAAAAAABwgEAADsAAABtbgDqYX7CP4nWxKRKN9Q/AAAAP8mkAAAAAAAAAcMBAAA7AAAA+YsdHTPRwj/O41womSXUPwAAAD/JpAAAAAAAAAHEAQAAOwAAAAleRGGfP8M/zuNcKJkl1D8AAAA/2aQAAAAAAAABxQEAADsAAACWe2GUcJLDP87jXCiZJdQ/AAAAP9mkAAAAAAAAAcYBAAA7AAAAIZl+x0Hlwz/O41womSXUPwAAAD/ZpAAAAAAAAAHHAQAAOwAAAK22m/oSOMQ/zuNcKJkl1D8AAAA/6KQAAAAAAAAByAEAADsAAAC1H68cSW/EP87jXCiZJdQ/AAAAP/ikAAAAAAAAAckBAAA7AAAAvYjCPn+mxD/O41womSXUPwAAAD/4pAAAAAAAAAHKAQAAOwAAAEE9zE8awsQ/zuNcKJkl1D8AAAA/CKUAAAAAAAABywEAADsAAADF8dVgtd3EP87jXCiZJdQ/AAAAPxelAAAAAAAAAcwBAAA7AAAASqbfcVD5xD/O41womSXUPwAAAD9GpQAAAAAAAAHNAQAAOwAAAEqm33FQ+cQ/E/H0q+cT1D8AAAA/YqUAAAAAAAABzgEAADsAAADOWumC6xTFPxPx9KvnE9Q/AAAAP3GlAAAAAAAAAc8BAAA7AAAAUg/zk4YwxT8T8fSr5xPUPwAAAD+BpQAAAAAAAAHQAQAAOwAAANTD/KQhTMU/E/H0q+cT1D8AAAA/gaUAAAAAAAAB0QEAADsAAABYeAa2vGfFPxPx9KvnE9Q/AAAAP5GlAAAAAAAAAdIBAAA7AAAAYuEZ2PKexT8T8fSr5xPUPwAAAD+RpQAAAAAAAAHTAQAAOwAAAGhKLfoo1sU/E/H0q+cT1D8AAAA/oKUAAAAAAAAB1AEAADsAAABys0AcXw3GPxPx9KvnE9Q/AAAAP6ClAAAAAAAAAdUBAAA7AAAA/tBdTzBgxj8T8fSr5xPUPwAAAD+wpQAAAAAAAAHWAQAAOwAAAIjueoIBs8Y/E/H0q+cT1D8AAAA/sKUAAAAAAAAB1wEAADsAAACYwKHGbSHHP1f+jC82AtQ/AAAAP7+lAAAAAAAAAdgBAAA7AAAAqJLICtqPxz9X/owvNgLUPwAAAD+/pQAAAAAAAAHZAQAAOwAAADaw5T2r4sc/V/6MLzYC1D8AAAA/z6UAAAAAAAAB2gEAADsAAADAzQJxfDXIP1f+jC82AtQ/AAAAP8+lAAAAAAAAAdsBAAA7AAAATOsfpE2IyD9X/owvNgLUPwAAAD/fpQAAAAAAAAHcAQAAOwAAAFZUM8aDv8g/V/6MLzYC1D8AAAA/36UAAAAAAAAB3QEAADsAAABcvUboufbIP1f+jC82AtQ/AAAAP+6lAAAAAAAAAd4BAAA7AAAA4HFQ+VQSyT9X/owvNgLUPwAAAD/upQAAAAAAAAHfAQAAOwAAAGYmWgrwLck/V/6MLzYC1D8AAAA//qUAAAAAAAAB4AEAADsAAADq2mMbi0nJP1f+jC82AtQ/AAAAP/6lAAAAAAAAAeEBAAA7AAAAbI9tLCZlyT9X/owvNgLUPwAAAD8dpgAAAAAAAAHiAQAAOwAAAGyPbSwmZck/nQsls4Tw0z8AAAA/HaYAAAAAAAAB4wEAADsAAADwQ3c9wYDJP50LJbOE8NM/AAAAPy2mAAAAAAAAAeQBAAA7AAAAdPiATlycyT+dCyWzhPDTPwAAAD8tpgAAAAAAAAHlAQAAOwAAAPqsil/3t8k/nQsls4Tw0z8AAAA/PKYAAAAAAAAB5gEAADsAAAB8YZRwktPJP50LJbOE8NM/AAAAPzymAAAAAAAAAecBAAA7AAAAABaegS3vyT+dCyWzhPDTPwAAAD9MpgAAAAAAAAHoAQAAOwAAAITKp5LICso/nQsls4Tw0z8AAAA/TKYAAAAAAAAB6QEAADsAAAAKf7GjYybKP50LJbOE8NM/AAAAP1ymAAAAAAAAAeoBAAA7AAAAjDO7tP5Byj+dCyWzhPDTPwAAAD9cpgAAAAAAAAHrAQAAOwAAABDoxMWZXco/nQsls4Tw0z8AAAA/e6YAAAAAAAAB7AEAADsAAACUnM7WNHnKP50LJbOE8NM/AAAAP5qmAAAAAAAAAe0BAAA7AAAAGFHY58+Uyj+dCyWzhPDTPwAAAD+qpgAAAAAAAAHuAQAAOwAAAKZu9Rqh58o/nQsls4Tw0z8AAAA/qqYAAAAAAAAB7wEAADsAAAAwjBJOcjrLP50LJbOE8NM/AAAAP6qmAAAAAAAAAfABAAA7AAAAQF45kt6oyz+dCyWzhPDTPwAAAD+5pgAAAAAAAAHxAQAAOwAAANTkaeflMsw/V/6MLzYC1D8AAAA/uaYAAAAAAAAB8gEAADsAAADktpArUqHMPxPx9KvnE9Q/AAAAP8mmAAAAAAAAAfMBAAA7AAAA9Ii3b74PzT8T8fSr5xPUPwAAAD/ZpgAAAAAAAAH0AQAAOwAAAICm1KKPYs0/E/H0q+cT1D8AAAA/2aYAAAAAAAAB9QEAADsAAAAOxPHVYLXNPxPx9KvnE9Q/AAAAP+imAAAAAAAAAfYBAAA7AAAAknj75vvQzT8T8fSr5xPUPwAAAD/opgAAAAAAAAH3AQAAOwAAAJjhDgkyCM4/E/H0q+cT1D8AAAA/+KYAAAAAAAAB+AEAADsAAAAclhgazSPOPxPx9KvnE9Q/AAAAPwinAAAAAAAAAfkBAAA7AAAAHJYYGs0jzj/O41womSXUPwAAAD82pwAAAAAAAAH6AQAAOwAAAKBKIitoP84/zuNcKJkl1D8AAAA/NqcAAAAAAAAB+wEAADsAAAAk/ys8A1vOP87jXCiZJdQ/AAAAP0anAAAAAAAAAfwBAAA7AAAAJP8rPANbzj+J1sSkSjfUPwAAAD9GpwAAAAAAAAH9AQAAOwAAAC5oP145ks4/idbEpEo31D8AAAA/VqcAAAAAAAAB/gEAADsAAACyHElv1K3OP4nWxKRKN9Q/AAAAP2WnAAAAAAAAAf8BAAA7AAAAshxJb9Stzj8T8fSr5xPUPwAAAD/7pwAAAAAAAAEAAgAAOwAAALIcSW/Urc4/V/6MLzYC1D8AAAA/+6cAAAAAAAABAQIAADsAAAA20VKAb8nOP50LJbOE8NM/AAAAPwqoAAAAAAAAAQICAAA7AAAANtFSgG/Jzj8nJlW6Ic3TPwAAAD8KqAAAAAAAAAEDAgAAOwAAADbRUoBvyc4/skCFwb6p0z8AAAA/GqgAAAAAAAABBAIAADsAAAC4hVyRCuXOPztbtchbhtM/AAAAPxqoAAAAAAAAAQUCAAA7AAAAuIVckQrlzj8Lg31TR1HTPwAAAD8pqAAAAAAAAAEGAgAAOwAAADw6ZqKlAM8/2qpF3jIc0z8AAAA/KagAAAAAAAABBwIAADsAAADA7m+zQBzPP6rSDWke59I/AAAAPzmoAAAAAAAAAQgCAAA7AAAAwO5vs0Aczz807T1wu8PSPwAAAD85qAAAAAAAAAEJAgAAOwAAAMDub7NAHM8/AxUG+6aO0j8AAAA/SagAAAAAAAABCgIAADsAAABEo3nE2zfPP9M8zoWSWdI/AAAAP1ioAAAAAAAAAQsCAAA7AAAARKN5xNs3zz9cV/6MLzbSPwAAAD9YqAAAAAAAAAEMAgAAOwAAAESjecTbN88/LH/GFxsB0j8AAAA/aKgAAAAAAAABDQIAADsAAADIV4PVdlPPP/ymjqIGzNE/AAAAP2ioAAAAAAAAAQ4CAAA7AAAAyFeD1XZTzz+Fwb6po6jRPwAAAD9oqAAAAAAAAAEPAgAAOwAAAMhXg9V2U88/ENzusECF0T8AAAA/eKgAAAAAAAABEAIAADsAAADIV4PVdlPPP98DtzssUNE/AAAAP4eoAAAAAAAAARECAAA7AAAAyFeD1XZTzz+uK3/GFxvRPwAAAD+HqAAAAAAAAAESAgAAOwAAAMhXg9V2U88/flNHUQPm0D8AAAA/l6gAAAAAAAABEwIAADsAAADIV4PVdlPPP017D9zusNA/AAAAP5eoAAAAAAAAARQCAAA7AAAAyFeD1XZTzz9isG/qKGrQPwAAAD+mqAAAAAAAAAEVAgAAOwAAAESjecTbN88/Mdg3dRQ10D8AAAA/pqgAAAAAAAABFgIAADsAAABEo3nE2zfPP4waMAed3M8/AAAAP7aoAAAAAAAAARcCAAA7AAAAwO5vs0Aczz8qasAcdHLPPwAAAD+2qAAAAAAAAAEYAgAAOwAAADw6ZqKlAM8/yLlQMksIzz8AAAA/xqgAAAAAAAABGQIAADsAAAA8OmaipQDPP9zusECFwc4/AAAAP8aoAAAAAAAAARoCAAA7AAAAPDpmoqUAzz96PkFWXFfOPwAAAD/VqAAAAAAAAAEbAgAAOwAAALiFXJEK5c4/BllxXfkzzj8AAAA/1agAAAAAAAABHAIAADsAAAC4hVyRCuXOPxqO0Wsz7c0/AAAAP+WoAAAAAAAAAR0CAAA7AAAANtFSgG/Jzj+kqAFz0MnNPwAAAD/lqAAAAAAAAAEeAgAAOwAAADbRUoBvyc4/LsMxem2mzT8AAAA/9agAAAAAAAABHwIAADsAAAA20VKAb8nOP7rdYYEKg80/AAAAP/WoAAAAAAAAASACAAA7AAAAshxJb9Stzj+63WGBCoPNPwAAAD8EqQAAAAAAAAEhAgAAOwAAALIcSW/Urc4/QviRiKdfzT8AAAA/BKkAAAAAAAABIgIAADsAAACoszVNnnbOP0L4kYinX80/AAAAP56pAAAAAAAAASMCAAA7AAAAHJYYGs0jzj9C+JGIp1/NPwAAAD+uqQAAAAAAAAEkAgAAOwAAAA7E8dVgtc0/QviRiKdfzT8AAAA/rqkAAAAAAAABJQIAADsAAAD88cqR9EbNP0L4kYinX80/AAAAP76pAAAAAAAAASYCAAA7AAAA7h+kTYjYzD9C+JGIp1/NPwAAAD++qQAAAAAAAAEnAgAAOwAAANxNfQkcasw/ut1hgQqDzT8AAAA/zakAAAAAAAABKAIAADsAAABKx0y0FODLPy7DMXptps0/AAAAP82pAAAAAAAAASkCAAA7AAAAtEAcXw1Wyz8uwzF6babNPwAAAD/dqQAAAAAAAAEqAgAAOwAAACoj/ys8A8s/pKgBc9DJzT8AAAA/7akAAAAAAAABKwIAADsAAAAYUdjnz5TKPxqO0Wsz7c0/AAAAP+2pAAAAAAAAASwCAAA7AAAAjDO7tP5Byj8ajtFrM+3NPwAAAD/8qQAAAAAAAAEtAgAAOwAAAITKp5LICso/Go7RazPtzT8AAAA//KkAAAAAAAABLgIAADsAAAD6rIpf97fJPxqO0Wsz7c0/AAAAP/ypAAAAAAAAAS8CAAA7AAAAbI9tLCZlyT+Qc6FklhDOPwAAAD8MqgAAAAAAAAEwAgAAOwAAAOraYxuLSck/kHOhZJYQzj8AAAA/DKoAAAAAAAABMQIAADsAAADaCD3XHtvIP5BzoWSWEM4/AAAAPxuqAAAAAAAAATICAAA7AAAATOsfpE2IyD+Qc6FklhDOPwAAAD8rqgAAAAAAAAEzAgAAOwAAADwZ+V/hGcg/kHOhZJYQzj8AAAA/K6oAAAAAAAABNAIAADsAAAAm3r75PnTHP5BzoWSWEM4/AAAAPyuqAAAAAAAAATUCAAA7AAAAFgyYtdIFxz+Qc6FklhDOPwAAAD87qgAAAAAAAAE2AgAAOwAAAHgcVD6VRMY/kHOhZJYQzj8AAAA/SqoAAAAAAAABNwIAADsAAABi4RnY8p7FPwZZcV35M84/AAAAP0qqAAAAAAAAATgCAAA7AAAAQT3MTxrCxD8GWXFd+TPOPwAAAD9aqgAAAAAAAAE5AgAAOwAAAKVNiNjcAMQ/BllxXfkzzj8AAAA/WqoAAAAAAAABOgIAADsAAAARx1eD1XbDPwZZcV35M84/AAAAP1qqAAAAAAAAATsCAAA7AAAAfUAnLs7swj8GWXFd+TPOPwAAAD9qqgAAAAAAAAE8AgAAOwAAAG1uAOphfsI/BllxXfkzzj8AAAA/eaoAAAAAAAABPQIAADsAAABdnNml9Q/CPwZZcV35M84/AAAAP3mqAAAAAAAAAT4CAAA7AAAA0n68ciS9wT96PkFWXFfOPwAAAD+JqgAAAAAAAAE/AgAAOwAAAEVhnz9TasE/ej5BVlxXzj8AAAA/iaoAAAAAAAABQAIAADsAAAC5Q4IMghfBP3o+QVZcV84/AAAAP5iqAAAAAAAAAUECAAA7AAAALiZl2bDEwD96PkFWXFfOPwAAAD+YqgAAAAAAAAFCAgAAOwAAAKIISKbfccA/ej5BVlxXzj8AAAA/qKoAAAAAAAABQwIAADsAAACRNiFicwPAP3o+QVZcV84/AAAAP6iqAAAAAAAAAUQCAAA7AAAA9PbN96G7vj96PkFWXFfOPwAAAD+4qgAAAAAAAAFFAgAAOwAAAMKAWStdcL0/ej5BVlxXzj8AAAA/uKoAAAAAAAABRgIAADsAAACModE84u27P3o+QVZcV84/AAAAP8eqAAAAAAAAAUcCAAA7AAAAOocP6MTFuT96PkFWXFfOPwAAAD/HqgAAAAAAAAFIAgAAOwAAAPo+dNcTDLg/ej5BVlxXzj8AAAA/16oAAAAAAAABSQIAADsAAACyjcWkLBu2P5BzoWSWEM4/AAAAP9eqAAAAAAAAAUoCAAA7AAAAdEUqlHthtD8ajtFrM+3NPwAAAD/nqgAAAAAAAAFLAgAAOwAAAETPtcc2FrM/pKgBc9DJzT8AAAA/9qoAAAAAAAABTAIAADsAAAAEhxq3hVyxP6SoAXPQyc0/AAAAP/aqAAAAAAAAAU0CAAA7AAAA1BCm6kARsD8uwzF6babNPwAAAD/2qgAAAAAAAAFOAgAAOwAAAIR9/kypRa8/ut1hgQqDzT8AAAA/BqsAAAAAAAABTwIAADsAAABo2bDE0GiuP7rdYYEKg80/AAAAPwarAAAAAAAAAVACAAA7AAAASDVjPPiLrT9C+JGIp1/NPwAAAD8VqwAAAAAAAAFRAgAAOwAAACiRFbQfr6w/QviRiKdfzT8AAAA/FasAAAAAAAABUgIAADsAAAAYv+5vs0CsP0L4kYinX80/AAAAPyWrAAAAAAAAAVMCAAA7AAAACO3HK0fSqz9C+JGIp1/NPwAAAD9UqwAAAAAAAAFUAgAAOwAAAPgaoefaY6s/QviRiKdfzT8AAAA/ZKsAAAAAAAABVQIAADsAAADoSHqjbvWqP0L4kYinX80/AAAAP3OrAAAAAAAAAVYCAAA7AAAAuNIF1ymqqT9C+JGIp1/NPwAAAD9zqwAAAAAAAAFXAgAAOwAAAIhckQrlXqg/QviRiKdfzT8AAAA/g6sAAAAAAAABWAIAADsAAABY5hw+oBOnP0L4kYinX80/AAAAP4OrAAAAAAAAAVkCAAA7AAAACMxa6YLrpD/OEsKPRDzNPwAAAD+SqwAAAAAAAAFaAgAAOwAAALqxmJRlw6I/zhLCj0Q8zT8AAAA/nqsAAAAAAAABWwIAADsAAABol9Y/SJugP84Swo9EPM0/AAAAP66rAAAAAAAAAVwCAAA7AAAAcELE5gagnj/OEsKPRDzNPwAAAD+uqwAAAAAAAAFdAgAAOwAAABBW2019CZw/WC3yluEYzT8AAAA/vqsAAAAAAAABXgIAADsAAACwafK083KZP1gt8pbhGM0/AAAAP82rAAAAAAAAAV8CAAA7AAAAMNm7k5H/lT9YLfKW4RjNPwAAAD/NqwAAAAAAAAFgAgAAOwAAABQ1bgu5IpU/WC3yluEYzT8AAAA/zasAAAAAAAABYQIAADsAAADU7NL6B2mTP1gt8pbhGM0/AAAAP92rAAAAAAAAAWICAAA7AAAAsEiFci+Mkj9YLfKW4RjNPwAAAD/tqwAAAAAAAAFjAgAAOwAAAJSkN+pWr5E/zhLCj0Q8zT8AAAA/G6wAAAAAAAABZAIAADsAAABwAOphftKQP0L4kYinX80/AAAAPyusAAAAAAAAAWUCAAA7AAAAcADqYX7SkD+63WGBCoPNPwAAAD8rrAAAAAAAAAFmAgAAOwAAAHAA6mF+0pA/pKgBc9DJzT8AAAA/O6wAAAAAAAABZwIAADsAAACguDizS+uPPxqO0Wsz7c0/AAAAPzusAAAAAAAAAWgCAAA7AAAAoLg4s0vrjz8GWXFd+TPOPwAAAD9KrAAAAAAAAAFpAgAAOwAAAKC4OLNL648/ej5BVlxXzj8AAAA/SqwAAAAAAAABagIAADsAAACguDizS+uPP/IjEU+/es4/AAAAP1qsAAAAAAAAAWsCAAA7AAAAoLg4s0vrjz9mCeFHIp7OPwAAAD9arAAAAAAAAAFsAgAAOwAAAKC4OLNL648/3O6wQIXBzj8AAAA/uKwAAAAAAAABbQIAADsAAACguDizS+uPP8i5UDJLCM8/AAAAP8esAAAAAAAAAW4CAAA7AAAAoLg4s0vrjz8+nyArrivPPwAAAD/HrAAAAAAAAAFvAgAAOwAAAKC4OLNL648/oE+QFdeVzz8AAAA/16wAAAAAAAABcAIAADsAAACguDizS+uPP4waMAed3M8/AAAAP9esAAAAAAAAAXECAAA7AAAAoLg4s0vrjz925c/4YiPQPwAAAD/nrAAAAAAAAAFyAgAAOwAAAKC4OLNL648/7Mqf8cVG0D8AAAA/56wAAAAAAAABcwIAADsAAABwAOphftKQPxyj12bae9A/AAAAP/asAAAAAAAAAXQCAAA7AAAAcADqYX7SkD+SiKdfPZ/QPwAAAD/2rAAAAAAAAAF1AgAAOwAAAHAA6mF+0pA/TXsP3O6w0D8AAAA/Bq0AAAAAAAABdgIAADsAAACUpDfqVq+RPwhud1igwtA/AAAAPwatAAAAAAAAAXcCAAA7AAAAlKQ36lavkT/DYN/UUdTQPwAAAD8VrQAAAAAAAAF4AgAAOwAAAJSkN+pWr5E/flNHUQPm0D8AAAA/Ja0AAAAAAAABeQIAADsAAACUpDfqVq+RPzlGr82099A/AAAAPzWtAAAAAAAAAXoCAAA7AAAAsEiFci+Mkj85Rq/NtPfQPwAAAD81rQAAAAAAAAF7AgAAOwAAALBIhXIvjJI/rit/xhcb0T8AAAA/RK0AAAAAAAABfAIAADsAAADU7NL6B2mTP2ke50LJLNE/AAAAP0StAAAAAAAAAX0CAAA7AAAA8JAgg+BFlD/fA7c7LFDRPwAAAD9UrQAAAAAAAAF+AgAAOwAAABQ1bgu5IpU/VemGNI9z0T8AAAA/VK0AAAAAAAABfwIAADsAAAAw2buTkf+VP8vOVi3yltE/AAAAP2StAAAAAAAAAYACAAA7AAAAVH0JHGrclj9AtCYmVbrRPwAAAD9zrQAAAAAAAAGBAgAAOwAAAFR9CRxq3JY/t5n2Hrjd0T8AAAA/c60AAAAAAAABggIAADsAAABwIVekQrmXPyx/xhcbAdI/AAAAP4OtAAAAAAAAAYMCAAA7AAAAlMWkLBuWmD/ncS6UzBLSPwAAAD+DrQAAAAAAAAGEAgAAOwAAAJTFpCwblpg/XFf+jC820j8AAAA/kq0AAAAAAAABhQIAADsAAACUxaQsG5aYP9M8zoWSWdI/AAAAP5KtAAAAAAAAAYYCAAA7AAAAsGnytPNymT+NLzYCRGvSPwAAAD+irQAAAAAAAAGHAgAAOwAAALBp8rTzcpk/AxUG+6aO0j8AAAA/oq0AAAAAAAABiAIAADsAAACwafK083KZP74HbndYoNI/AAAAP7KtAAAAAAAAAYkCAAA7AAAAsGnytPNymT807T1wu8PSPwAAAD9PrgAAAAAAAAGKAgAAOwAAALBp8rTzcpk/79+l7GzV0j8AAAA/Xq4AAAAAAAABiwIAADsAAACwafK083KZP6rSDWke59I/AAAAP16uAAAAAAAAAYwCAAA7AAAAsGnytPNymT9kxXXlz/jSPwAAAD9urgAAAAAAAAGNAgAAOwAAALBp8rTzcpk/H7jdYYEK0z8AAAA/fa4AAAAAAAABjgIAADsAAACwafK083KZP9qqRd4yHNM/AAAAP32uAAAAAAAAAY8CAAA7AAAAsGnytPNymT+Wna1a5C3TPwAAAD+NrgAAAAAAAAGQAgAAOwAAALBp8rTzcpk/UJAV15U/0z8AAAA/na4AAAAAAAABkQIAADsAAACwafK083KZPwuDfVNHUdM/AAAAP52uAAAAAAAAAZICAAA7AAAAsGnytPNymT/GdeXP+GLTPwAAAD+srgAAAAAAAAGTAgAAOwAAALBp8rTzcpk/O1u1yFuG0z8AAAA/vK4AAAAAAAABlAIAADsAAACQ5hFv33yfP8lbhmP02tw/AAAAP+7OAAAAAAAAAZUCAAA7AAAAcELE5gagnj/JW4Zj9NrcPwAAAD/uzgAAAAAAAAGWAgAAOwAAAJDmEW/ffJ8/yVuGY/Ta3D8AAAA/6M8AAAAAAAABlwIAADsAAAB6af2DtAmhP8lbhmP02tw/AAAAP+jPAAAAAAAAAZgCAAA7AAAAiDskyCB4oT/JW4Zj9NrcPwAAAD/4zwAAAAAAAAGZAgAAOwAAAKjfcVD5VKI/yVuGY/Ta3D8AAAA/+M8AAAAAAAABmgIAADsAAAC6sZiUZcOiP8lbhmP02tw/AAAAPwjQAAAAAAAAAZsCAAA7AAAA2FXmHD6goz/JW4Zj9NrcPwAAAD8I0AAAAAAAAAGcAgAAOwAAAPj5M6UWfaQ/yVuGY/Ta3D8AAAA/F9AAAAAAAAABnQIAADsAAAAIzFrpguukPw9pHudCydw/AAAAPyfQAAAAAAAAAZ4CAAA7AAAAKHCocVvIpT8PaR7nQsncPwAAAD8n0AAAAAAAAAGfAgAAOwAAAEgU9vkzpaY/D2ke50LJ3D8AAAA/J9AAAAAAAAABoAIAADsAAABouEOCDIKnPw9pHudCydw/AAAAPzbQAAAAAAAAAaECAAA7AAAAmC64TlHNqD8PaR7nQsncPwAAAD820AAAAAAAAAGiAgAAOwAAALjSBdcpqqk/D2ke50LJ3D8AAAA/RtAAAAAAAAABowIAADsAAADoSHqjbvWqPw9pHudCydw/AAAAP0bQAAAAAAAAAaQCAAA7AAAAKJEVtB+vrD9UdrZqkbfcPwAAAD9W0AAAAAAAAAGlAgAAOwAAAGjZsMTQaK4/mINO7t+l3D8AAAA/VtAAAAAAAAABpgIAADsAAADUEKbqQBGwP5iDTu7fpdw/AAAAP2XQAAAAAAAAAacCAAA7AAAA9LTzchnusD+Yg07u36XcPwAAAD9l0AAAAAAAAAGoAgAAOwAAABzCVB0oArI/3ZDmcS6U3D8AAAA/ddAAAAAAAAABqQIAADsAAABEz7XHNhazP92Q5nEulNw/AAAAP3XQAAAAAAAAAaoCAAA7AAAAXArwLdm7sz/dkOZxLpTcPwAAAD+F0AAAAAAAAAGrAgAAOwAAAHyuPbaxmLQ/3ZDmcS6U3D8AAAA/hdAAAAAAAAABrAIAADsAAACKgGT6HQe1P92Q5nEulNw/AAAAP5TQAAAAAAAAAa0CAAA7AAAApLueYMCstT/dkOZxLpTcPwAAAD+k0AAAAAAAAAGuAgAAOwAAALKNxaQsG7Y/3ZDmcS6U3D8AAAA/pNAAAAAAAAABrwIAADsAAADEX+zomIm2P92Q5nEulNw/AAAAP6TQAAAAAAAAAbACAAA7AAAAzMj/Cs/Atj/dkOZxLpTcPwAAAD+z0AAAAAAAAAGxAgAAOwAAANIxEy0F+LY/3ZDmcS6U3D8AAAA/s9AAAAAAAAABsgIAADsAAADkAzpxcWa3P92Q5nEulNw/AAAAP8PQAAAAAAAAAbMCAAA7AAAA7GxNk6edtz/dkOZxLpTcPwAAAD/T0AAAAAAAAAG0AgAAOwAAAPLVYLXd1Lc/3ZDmcS6U3D8AAAA/4tAAAAAAAAABtQIAADsAAAD6PnTXEwy4P92Q5nEulNw/AAAAP/LQAAAAAAAAAbYCAAA7AAAABKiH+UlDuD/dkOZxLpTcPwAAAD8C0QAAAAAAAAG3AgAAOwAAAAwRmxuAerg/3ZDmcS6U3D8AAAA/AtEAAAAAAAABuAIAADsAAAASeq49trG4PyOefvV8gtw/AAAAPxHRAAAAAAAAAbkCAAA7AAAAGuPBX+zouD8jnn71fILcPwAAAD8R0QAAAAAAAAG6AgAAOwAAACRM1YEiILk/I55+9XyC3D8AAAA/MNEAAAAAAAABuwIAADsAAAAsteijWFe5PyOefvV8gtw/AAAAP1DRAAAAAAAAAbwCAAA7AAAANB78xY6OuT8jnn71fILcPwAAAD9f0QAAAAAAAAG9AgAAOwAAADqHD+jExbk/I55+9XyC3D8AAAA/X9EAAAAAAAABvgIAADsAAABUwklOZ2u6PyOefvV8gtw/AAAAP2/RAAAAAAAAAb8CAAA7AAAAWitdcJ2iuj8jnn71fILcPwAAAD9v0QAAAAAAAAHAAgAAOwAAAHRml9Y/SLs/I55+9XyC3D8AAAA/b9EAAAAAAAABwQIAADsAAACCOL4arLa7PyOefvV8gtw/AAAAP3/RAAAAAAAAAcICAAA7AAAAlArlXhglvD8jnn71fILcPwAAAD+O0QAAAAAAAAHDAgAAOwAAAKLcC6OEk7w/I55+9XyC3D8AAAA/jtEAAAAAAAABxAIAADsAAAC0rjLn8AG9PyOefvV8gtw/AAAAP57RAAAAAAAAAcUCAAA7AAAAyulsTZOnvT8jnn71fILcPwAAAD+e0QAAAAAAAAHGAgAAOwAAANRSgG/J3r0/I55+9XyC3D8AAAA/rdEAAAAAAAABxwIAADsAAADcu5OR/xW+PyOefvV8gtw/AAAAP63RAAAAAAAAAcgCAAA7AAAA4iSnszVNvj8jnn71fILcPwAAAD+90QAAAAAAAAHJAgAAOwAAAOqNutVrhL4/I55+9XyC3D8AAAA/7NEAAAAAAAABygIAADsAAAD09s33obu+PyOefvV8gtw/AAAAP/zRAAAAAAAAAcsCAAA7AAAAAsn0Ow4qvz8jnn71fILcPwAAAD8L0gAAAAAAAAHMAgAAOwAAABSbG4B6mL8/I55+9XyC3D8AAAA/C9IAAAAAAAABzQIAADsAAACRNiFicwPAPyOefvV8gtw/AAAAPxvSAAAAAAAAAc4CAAA7AAAAmZ80hKk6wD8jnn71fILcPwAAAD8b0gAAAAAAAAHPAgAAOwAAACW9Ubd6jcA/I55+9XyC3D8AAAA/KtIAAAAAAAAB0AIAADsAAAAuJmXZsMTAPyOefvV8gtw/AAAAPyrSAAAAAAAAAdECAAA7AAAANY94++b7wD8jnn71fILcPwAAAD860gAAAAAAAAHSAgAAOwAAAD74ix0dM8E/I55+9XyC3D8AAAA/OtIAAAAAAAAB0wIAADsAAADCrJUuuE7BPyOefvV8gtw/AAAAP0rSAAAAAAAAAdQCAAA7AAAARWGfP1NqwT8jnn71fILcPwAAAD9K0gAAAAAAAAHVAgAAOwAAAMkVqVDuhcE/I55+9XyC3D8AAAA/WdIAAAAAAAAB1gIAADsAAABNyrJhiaHBPyOefvV8gtw/AAAAP1nSAAAAAAAAAdcCAAA7AAAA0n68ciS9wT8jnn71fILcPwAAAD950gAAAAAAAAHYAgAAOwAAAFUzxoO/2ME/I55+9XyC3D8AAAA/p9IAAAAAAAAB2QIAADsAAADZ58+UWvTBPyOefvV8gtw/AAAAP6fSAAAAAAAAAdoCAAA7AAAAXZzZpfUPwj8jnn71fILcPwAAAD+30gAAAAAAAAHbAgAAOwAAAGYF7ccrR8I/I55+9XyC3D8AAAA/t9IAAAAAAAAB3AIAADsAAADpufbYxmLCPyOefvV8gtw/AAAAP8fSAAAAAAAAAd0CAAA7AAAAbW4A6mF+wj8jnn71fILcPwAAAD/W0gAAAAAAAAHeAgAAOwAAAPEiCvv8mcI/I55+9XyC3D8AAAA//9IAAAAAAAAB3wIAADsAAAB21xMMmLXCPyOefvV8gtw/AAAAPx7TAAAAAAAAAeACAAA7AAAA+YsdHTPRwj8jnn71fILcPwAAAD8e0wAAAAAAAAHhAgAAOwAAAAH1MD9pCMM/I55+9XyC3D8AAAA/HtMAAAAAAAAB4gIAADsAAAAJXkRhnz/DPyOefvV8gtw/AAAAPy3TAAAAAAAAAeMCAAA7AAAAEcdXg9V2wz8jnn71fILcPwAAAD890wAAAAAAAAHkAgAAOwAAABkwa6ULrsM/I55+9XyC3D8AAAA/PdMAAAAAAAAB5QIAADsAAAClTYjY3ADEPyOefvV8gtw/AAAAPz3TAAAAAAAAAeYCAAA7AAAAMWulC65TxD8jnn71fILcPwAAAD9N0wAAAAAAAAHnAgAAOwAAADrUuC3kisQ/I55+9XyC3D8AAAA/XNMAAAAAAAAB6AIAADsAAABBPcxPGsLEPyOefvV8gtw/AAAAP1zTAAAAAAAAAekCAAA7AAAASqbfcVD5xD8jnn71fILcPwAAAD9s0wAAAAAAAAHqAgAAOwAAAM5a6YLrFMU/I55+9XyC3D8AAAA/bNMAAAAAAAAB6wIAADsAAABSD/OThjDFPyOefvV8gtw/AAAAP7rTAAAAAAAAAewCAAA7AAAA1MP8pCFMxT8jnn71fILcPwAAAD/K0wAAAAAAAAHtAgAAOwAAAFh4Bra8Z8U/I55+9XyC3D8AAAA/2dMAAAAAAAAB7gIAADsAAADeLBDHV4PFPyOefvV8gtw/AAAAP9nTAAAAAAAAAe8CAAA7AAAAYuEZ2PKexT8jnn71fILcPwAAAD/p0wAAAAAAAAHwAgAAOwAAAOSVI+mNusU/I55+9XyC3D8AAAA/6dMAAAAAAAAB8QIAADsAAABoSi36KNbFPyOefvV8gtw/AAAAP/nTAAAAAAAAAfICAAA7AAAA7v42C8TxxT9oqxZ5y3DcPwAAAD/50wAAAAAAAAHzAgAAOwAAAHKzQBxfDcY/aKsWectw3D8AAAA/6dUAAAAAAAAB9AIAADsAAAD0Z0ot+ijGP2irFnnLcNw/AAAAP/jVAAAAAAAAAfUCAAA7AAAAeBxUPpVExj9oqxZ5y3DcPwAAAD8I1gAAAAAAAAH2AgAAOwAAAP7QXU8wYMY/aKsWectw3D8AAAA/CNYAAAAAAAAB9wIAADsAAACChWdgy3vGP624rvwZX9w/AAAAPxfWAAAAAAAAAfgCAAA7AAAAiO56ggGzxj+tuK78GV/cPwAAAD8X1gAAAAAAAAH5AgAAOwAAAAyjhJOczsY/rbiu/Blf3D8AAAA/J9YAAAAAAAAB+gIAADsAAACSV46kN+rGP624rvwZX9w/AAAAPzfWAAAAAAAAAfsCAAA7AAAAFgyYtdIFxz+tuK78GV/cPwAAAD+O2QAAAAAAAAH8AgAAOwAAABx1q9cIPcc/8sVGgGhN3D8AAAA/jtkAAAAAAAAB/QIAADsAAACiKbXoo1jHP/LFRoBoTdw/AAAAP57ZAAAAAAAAAf4CAAA7AAAAqJLICtqPxz84094DtzvcPwAAAD+e2QAAAAAAAAH/AgAAOwAAALL72ywQx8c/ONPeA7c73D8AAAA/rdkAAAAAAAABAAMAADsAAAAlsoL245XjPz9BVlxX/tw/AAAAPzomAQAAAAAAAQEDAAA7AAAARh/Fusqc4z/5M77YCBDdPwAAAD/WJgEAAAAAAAECAwAAOwAAAKpmjAd/seM/+TO+2AgQ3T8AAAA/1iYBAAAAAAABAwMAADsAAADsQBGQTL/jP/kzvtgIEN0/AAAAP+YmAQAAAAAAAQQDAAA7AAAAcPUaoefa4z/5M77YCBDdPwAAAD/mJgEAAAAAAAEFAwAAOwAAANI84u2b7+M/+TO+2AgQ3T8AAAA/9SYBAAAAAAABBgMAADsAAAB3Xi7DHRLkP/kzvtgIEN0/AAAAP/UmAQAAAAAAAQcDAAA7AAAAHYB6mJ805D/5M77YCBDdPwAAAD8FJwEAAAAAAAEIAwAAOwAAAKE0hKk6UOQ/tCYmVboh3T8AAAA/BScBAAAAAAABCQMAADsAAAAk6Y261WvkP7QmJlW6Id0/AAAAPxQnAQAAAAAAAQoDAAA7AAAAyQraj1eO5D9wGY7RazPdPwAAAD8kJwEAAAAAAAELAwAAOwAAAC1SodwLo+Q/cBmO0Wsz3T8AAAA/JCcBAAAAAAABDAMAADsAAACxBqvtpr7kP3AZjtFrM90/AAAAPyQnAQAAAAAAAQ0DAAA7AAAAE05yOlvT5D9wGY7RazPdPwAAAD80JwEAAAAAAAEOAwAAOwAAAFUo98Io4eQ/cBmO0Wsz3T8AAAA/NCcBAAAAAAABDwMAADsAAACXAnxL9u7kP3AZjtFrM90/AAAAP0onAQAAAAAAARADAAA7AAAAuG++D9315D9wGY7RazPdPwAAAD9KJwEAAAAAAAERAwAAOwAAAPpJQ5iqA+U/cBmO0Wsz3T8AAAA/WicBAAAAAAABEgMAADsAAAAbt4VckQrlP3AZjtFrM90/AAAAP1onAQAAAAAAARMDAAA7AAAAXpEK5V4Y5T9wGY7RazPdPwAAAD9qJwEAAAAAAAEUAwAAOwAAAKBrj20sJuU/cBmO0Wsz3T8AAAA/aicBAAAAAAABFQMAADsAAADiRRT2+TPlP3AZjtFrM90/AAAAP3knAQAAAAAAARYDAAA7AAAAIyCZfsdB5T9wGY7RazPdPwAAAD95JwEAAAAAAAEXAwAAOwAAAKfUoo9iXeU/cBmO0Wsz3T8AAAA/iScBAAAAAAABGAMAADsAAAAKHGrcFnLlP3AZjtFrM90/AAAAP4knAQAAAAAAARkDAAA7AAAAbWMxKcuG5T9wGY7RazPdPwAAAD+YJwEAAAAAAAEaAwAAOwAAAPIXOzpmouU/cBmO0Wsz3T8AAAA/mCcBAAAAAAABGwMAADsAAAB1zERLAb7lP3AZjtFrM90/AAAAP6gnAQAAAAAAARwDAAA7AAAAt6bJ087L5T9wGY7RazPdPwAAAD+oJwEAAAAAAAEdAwAAOwAAAPmATlyc2eU/cBmO0Wsz3T8AAAA/uCcBAAAAAAABHgMAADsAAABcyBWpUO7lP3AZjtFrM90/AAAAP7gnAQAAAAAAAR8DAAA7AAAAfTVYbTf15T9wGY7RazPdPwAAAD/HJwEAAAAAAAEgAwAAOwAAAL8P3fUEA+Y/cBmO0Wsz3T8AAAA/1ycBAAAAAAABIQMAADsAAADhfB+66wnmP3AZjtFrM90/AAAAP9cnAQAAAAAAASIDAAA7AAAAI1ekQrkX5j9wGY7RazPdPwAAAD/nJwEAAAAAAAEjAwAAOwAAAETE5gagHuY/cBmO0Wsz3T8AAAA/5ycBAAAAAAABJAMAADsAAACFnmuPbSzmP3AZjtFrM90/AAAAP/YnAQAAAAAAASUDAAA7AAAA6OUy3CFB5j9wGY7RazPdPwAAAD/2JwEAAAAAAAEmAwAAOwAAAEst+ijWVeY/cBmO0Wsz3T8AAAA/BigBAAAAAAABJwMAADsAAACNB3+xo2PmP3AZjtFrM90/AAAAPwYoAQAAAAAAASgDAAA7AAAA8E5G/ld45j9wGY7RazPdPwAAAD8VKAEAAAAAAAEpAwAAOwAAAFSWDUsMjeY/cBmO0Wsz3T8AAAA/FSgBAAAAAAABKgMAADsAAAC23dSXwKHmP3AZjtFrM90/AAAAPyUoAQAAAAAAASsDAAA7AAAAOpLeqFu95j9wGY7RazPdPwAAAD8lKAEAAAAAAAEsAwAAOwAAAJ3ZpfUP0uY/cBmO0Wsz3T8AAAA/NSgBAAAAAAABLQMAADsAAAAAIW1CxObmP3AZjtFrM90/AAAAPzUoAQAAAAAAAS4DAAA7AAAAQvvxypH05j9wGY7RazPdPwAAAD9EKAEAAAAAAAEvAwAAOwAAAKZCuRdGCec/cBmO0Wsz3T8AAAA/RCgBAAAAAAABMAMAADsAAAAIioBk+h3nP3AZjtFrM90/AAAAP1QoAQAAAAAAATEDAAA7AAAASmQF7ccr5z9wGY7RazPdPwAAAD9UKAEAAAAAAAEyAwAAOwAAAIw+inWVOec/cBmO0Wsz3T8AAAA/ZCgBAAAAAAABMwMAADsAAACtq8w5fEDnP3AZjtFrM90/AAAAP2QoAQAAAAAAATQDAAA7AAAA74VRwklO5z9wGY7RazPdPwAAAD9zKAEAAAAAAAE1AwAAOwAAAFLNGA/+Yuc/cBmO0Wsz3T8AAAA/cygBAAAAAAABNgMAADsAAABzOlvT5GnnP3AZjtFrM90/AAAAP4MoAQAAAAAAATcDAAA7AAAAthTgW7J35z9wGY7RazPdPwAAAD+DKAEAAAAAAAE4AwAAOwAAABhcp6hmjOc/cBmO0Wsz3T8AAAA/kigBAAAAAAABOQMAADsAAAB7o271GqHnP3AZjtFrM90/AAAAP5IoAQAAAAAAAToDAAA7AAAA/1d4Bra85z9wGY7RazPdPwAAAD+iKAEAAAAAAAE7AwAAOwAAAOdTSWQF7ec/tCYmVboh3T8AAAA/oigBAAAAAAABPAMAADsAAACs4tf9bRboP7QmJlW6Id0/AAAAP7IoAQAAAAAAAT0DAAA7AAAAk96oW71G6D+0JiZVuiHdPwAAAD+yKAEAAAAAAAE+AwAAOwAAAFptN/UlcOg/tCYmVboh3T8AAAA/wSgBAAAAAAABPwMAADsAAABAaQhTdaDoP/kzvtgIEN0/AAAAP8EoAQAAAAAAAUADAAA7AAAA5YpUKPfC6D/5M77YCBDdPwAAAD/RKAEAAAAAAAFBAwAAOwAAAIusoP145eg/P0FWXFf+3D8AAAA/0SgBAAAAAAABQgMAADsAAAAvzuzS+gfpPz9BVlxX/tw/AAAAP+EoAQAAAAAAAUMDAAA7AAAAs4L245Uj6T+ETu7fpezcPwAAAD/hKAEAAAAAAAFEAwAAOwAAADc3APUwP+k/hE7u36Xs3D8AAAA/8CgBAAAAAAABRQMAADsAAAC86wkGzFrpP4RO7t+l7Nw/AAAAP/AoAQAAAAAAAUYDAAA7AAAA/cWOjplo6T+ETu7fpezcPwAAAD8AKQEAAAAAAAFHAwAAOwAAAD+gExdnduk/hE7u36Xs3D8AAAA/ACkBAAAAAAABSAMAADsAAABgDVbbTX3pP4RO7t+l7Nw/AAAAPw8pAQAAAAAAAUkDAAA7AAAAgXqYnzSE6T+ETu7fpezcPwAAAD8+KQEAAAAAAAFKAwAAOwAAAKLn2mMbi+k/hE7u36Xs3D8AAAA/TikBAAAAAAABSwMAADsAAADkwV/s6JjpP4RO7t+l7Nw/AAAAP10pAQAAAAAAAUwDAAA7AAAABS+isM+f6T+ETu7fpezcPwAAAD9tKQEAAAAAAAFNAwAAOwAAAGh2af2DtOk/hE7u36Xs3D8AAAA/fCkBAAAAAAABTgMAADsAAADMvTBKOMnpP4RO7t+l7Nw/AAAAP3wpAQAAAAAAAU8DAAA7AAAAT3I6W9Pk6T+ETu7fpezcPwAAAD98KQEAAAAAAAFQAwAAOwAAANMmRGxuAOo/hE7u36Xs3D8AAAA/jCkBAAAAAAABUQMAADsAAAB4SJBB8CLqP4RO7t+l7Nw/AAAAP5spAQAAAAAAAVIDAAA7AAAAHmrcFnJF6j+ETu7fpezcPwAAAD+bKQEAAAAAAAFTAwAAOwAAAOP4arDabuo/hE7u36Xs3D8AAAA/mykBAAAAAAABVAMAADsAAACIGreFXJHqP4RO7t+l7Nw/AAAAP6spAQAAAAAAAVUDAAA7AAAAC8/Alves6j+ETu7fpezcPwAAAD+7KQEAAAAAAAFWAwAAOwAAAJCDyqeSyOo/hE7u36Xs3D8AAAA/uykBAAAAAAABVwMAADsAAADzypH0Rt3qP4RO7t+l7Nw/AAAAP8opAQAAAAAAAVgDAAA7AAAANaUWfRTr6j+ETu7fpezcPwAAAD/KKQEAAAAAAAFZAwAAOwAAAHd/mwXi+Oo/hE7u36Xs3D8AAAA/2ikBAAAAAAABWgMAADsAAAC5WSCOrwbrP4RO7t+l7Nw/AAAAP9opAQAAAAAAAVsDAAA7AAAA+zOlFn0U6z+ETu7fpezcPwAAAD/aKQEAAAAAAAFcAwAAOwAAADwOKp9KIus/hE7u36Xs3D8AAAA/6ikBAAAAAAABXQMAADsAAABde2xjMSnrP4RO7t+l7Nw/AAAAP/kpAQAAAAAAAV4DAAA7AAAAoFXx6/426z+ETu7fpezcPwAAAD/5KQEAAAAAAAFfAwAAOwAAAOIvdnTMROs/hE7u36Xs3D8AAAA/CSoBAAAAAAABYAMAADsAAABm5H+FZ2DrP4RO7t+l7Nw/AAAAPwkqAQAAAAAAAWEDAAA7AAAA6piJlgJ86z/JW4Zj9NrcPwAAAD8YKgEAAAAAAAFiAwAAOwAAAG1Nk6edl+s/yVuGY/Ta3D8AAAA/GCoBAAAAAAABYwMAADsAAAATb998H7rrPw9pHudCydw/AAAAPygqAQAAAAAAAWQDAAA7AAAAuJArUqHc6z8PaR7nQsncPwAAAD8oKgEAAAAAAAFlAwAAOwAAAH4fuusJBuw/D2ke50LJ3D8AAAA/OCoBAAAAAAABZgMAADsAAAAC1MP8pCHsPw9pHudCydw/AAAAPzgqAQAAAAAAAWcDAAA7AAAAZRuLSVk27D8PaR7nQsncPwAAAD9HKgEAAAAAAAFoAwAAOwAAAMhiUpYNS+w/D2ke50LJ3D8AAAA/RyoBAAAAAAABaQMAADsAAAAKPdce21jsPw9pHudCydw/AAAAP1cqAQAAAAAAAWoDAAA7AAAAbYSea49t7D8PaR7nQsncPwAAAD9XKgEAAAAAAAFrAwAAOwAAAK9eI/Rce+w/D2ke50LJ3D8AAAA/ZyoBAAAAAAABbAMAADsAAADwOKh8KonsPw9pHudCydw/AAAAP2cqAQAAAAAAAW0DAAA7AAAAMxMtBfiW7D9UdrZqkbfcPwAAAD92KgEAAAAAAAFuAwAAOwAAAHXtsY3FpOw/VHa2apG33D8AAAA/dioBAAAAAAABbwMAADsAAAC3xzYWk7LsP5iDTu7fpdw/AAAAP4YqAQAAAAAAAXADAAA7AAAA2DR52nm57D/dkOZxLpTcPwAAAD+VKgEAAAAAAAFxAwAAOwAAADt8QCcuzuw/3ZDmcS6U3D8AAAA/lSoBAAAAAAABcgMAADsAAABc6YLrFNXsP92Q5nEulNw/AAAAP5UqAQAAAAAAAXMDAAA7AAAA4J2M/K/w7D/dkOZxLpTcPwAAAD+lKgEAAAAAAAF0AwAAOwAAAELlU0lkBe0/3ZDmcS6U3D8AAAA/pSoBAAAAAAABdQMAADsAAADHmV1a/yDtPyOefvV8gtw/AAAAP7UqAQAAAAAAAXYDAAA7AAAASk5na5o87T8jnn71fILcPwAAAD+1KgEAAAAAAAF3AwAAOwAAAM4CcXw1WO0/I55+9XyC3D8AAAA/xCoBAAAAAAABeAMAADsAAAC2/kHahIjtPyOefvV8gtw/AAAAP8QqAQAAAAAAAXkDAAA7AAAAXCCOrwar7T9oqxZ5y3DcPwAAAD/UKgEAAAAAAAF6AwAAOwAAAN7Ul8Chxu0/aKsWectw3D8AAAA/1CoBAAAAAAABewMAADsAAABiiaHRPOLtP624rvwZX9w/AAAAP+QqAQAAAAAAAXwDAAA7AAAA6D2r4tf97T/yxUaAaE3cPwAAAD/kKgEAAAAAAAF9AwAAOwAAACoYMGulC+4/ONPeA7c73D8AAAA/8yoBAAAAAAABfgMAADsAAABs8rTzchnuPzjT3gO3O9w/AAAAP/MqAQAAAAAAAX8DAAA7AAAArMw5fEAn7j984HaHBSrcPwAAAD8DKwEAAAAAAAGAAwAAOwAAAM45fEAnLu4/fOB2hwUq3D8AAAA/AysBAAAAAAABgQMAADsAAADupr4EDjXuP8HtDgtUGNw/AAAAPxIrAQAAAAAAAYIDAAA7AAAAEBQByfQ77j8G+6aOogbcPwAAAD8SKwEAAAAAAAGDAwAAOwAAADCBQ43bQu4/BvumjqIG3D8AAAA/USsBAAAAAAABhAMAADsAAABS7oVRwknuPwb7po6iBtw/AAAAP2ErAQAAAAAAAYUDAAA7AAAAclvIFalQ7j8G+6aOogbcPwAAAD9hKwEAAAAAAAGGAwAAOwAAALQ1TZ52Xu4/BvumjqIG3D8AAAA/YSsBAAAAAAABhwMAADsAAADWoo9iXWXuPwb7po6iBtw/AAAAP3ArAQAAAAAAAYgDAAA7AAAA9g/SJkRs7j8G+6aOogbcPwAAAD+AKwEAAAAAAAGJAwAAOwAAABh9FOsqc+4/BvumjqIG3D8AAAA/7S0BAAAAAAABigMAADsAAAA66lavEXruP8HtDgtUGNw/AAAAP+0tAQAAAAAAAYsDAAA7AAAAOupWrxF67j984HaHBSrcPwAAAD/9LQEAAAAAAAGMAwAAOwAAAFpXmXP4gO4/fOB2hwUq3D8AAAA/DS4BAAAAAAABjQMAADsAAAAIzFrpguukPyBaE5Mq3eg/AAAAP1ZLAQAAAAAAAY4DAAA7AAAAGJ6BLe9ZpT8gWhOTKt3oPwAAAD/ZTQEAAAAAAAGPAwAAOwAAAChwqHFbyKU/IFoTkyrd6D8AAAA/6E0BAAAAAAABkAMAADsAAAA4Qs+1xzamPyBaE5Mq3eg/AAAAP+hNAQAAAAAAAZEDAAA7AAAAWOYcPqATpz8gWhOTKt3oPwAAAD/4TQEAAAAAAAGSAwAAOwAAAHiKasZ48Kc/IFoTkyrd6D8AAAA/+E0BAAAAAAABkwMAADsAAACYLrhOUc2oPyBaE5Mq3eg/AAAAPwhOAQAAAAAAAZQDAAA7AAAA2HZTXwKHqj8gWhOTKt3oPwAAAD8ITgEAAAAAAAGVAwAAOwAAAEg1Yzz4i60/IFoTkyrd6D8AAAA/F04BAAAAAAABlgMAADsAAADi4swurX+wPyBaE5Mq3eg/AAAAPxdOAQAAAAAAAZcDAAA7AAAAJCtoP145sj8gWhOTKt3oPwAAAD8dTgEAAAAAAAGYAwAAOwAAAFwK8C3Zu7M/IFoTkyrd6D8AAAA/HU4BAAAAAAABmQMAADsAAACcUos+inW1PyBaE5Mq3eg/AAAAPyxOAQAAAAAAAZoDAAA7AAAA0jETLQX4tj8gWhOTKt3oPwAAAD8sTgEAAAAAAAGbAwAAOwAAAASoh/lJQ7g/IFoTkyrd6D8AAAA/PE4BAAAAAAABnAMAADsAAAAsteijWFe5PyBaE5Mq3eg/AAAAPzxOAQAAAAAAAZ0DAAA7AAAAWitdcJ2iuj8gWhOTKt3oPwAAAD9MTgEAAAAAAAGeAwAAOwAAAGz9g7QJEbs/IFoTkyrd6D8AAAA/TE4BAAAAAAABnwMAADsAAAB6z6r4dX+7PyBaE5Mq3eg/AAAAP1tOAQAAAAAAAaADAAA7AAAAjKHRPOLtuz8gWhOTKt3oPwAAAD9bTgEAAAAAAAGhAwAAOwAAAJQK5V4YJbw/IFoTkyrd6D8AAAA/a04BAAAAAAABogMAADsAAACac/iATly8PyBaE5Mq3eg/AAAAP2tOAQAAAAAAAaMDAAA7AAAAotwLo4STvD8gWhOTKt3oPwAAAD97TgEAAAAAAAGkAwAAOwAAAKxFH8W6yrw/IFoTkyrd6D8AAAA/e04BAAAAAAABpQMAADsAAAC8F0YJJzm9PyBaE5Mq3eg/AAAAP4pOAQAAAAAAAaYDAAA7AAAAyulsTZOnvT8gWhOTKt3oPwAAAD+KTgEAAAAAAAGnAwAAOwAAAOIkp7M1Tb4/w2Df1FHU6D8AAAA/mk4BAAAAAAABqAMAADsAAAD8X+EZ2PK+P8Ng39RR1Og/AAAAP5pOAQAAAAAAAakDAAA7AAAAFJsbgHqYvz/DYN/UUdToPwAAAD+pTgEAAAAAAAGqAwAAOwAAAJmfNISpOsA/w2Df1FHU6D8AAAA/qU4BAAAAAAABqwMAADsAAAAlvVG3eo3AP8Ng39RR1Og/AAAAP7lOAQAAAAAAAawDAAA7AAAALiZl2bDEwD/DYN/UUdToPwAAAD+5TgEAAAAAAAGtAwAAOwAAADWPePvm+8A/w2Df1FHU6D8AAAA/yU4BAAAAAAABrgMAADsAAAC5Q4IMghfBP8Ng39RR1Og/AAAAP8lOAQAAAAAAAa8DAAA7AAAAuUOCDIIXwT9lZ6sWecvoPwAAAD/YTgEAAAAAAAGwAwAAOwAAAD74ix0dM8E/ZWerFnnL6D8AAAA/B08BAAAAAAABsQMAADsAAADCrJUuuE7BP2VnqxZ5y+g/AAAAPxdPAQAAAAAAAbIDAAA7AAAAyRWpUO6FwT9lZ6sWecvoPwAAAD8mTwEAAAAAAAGzAwAAOwAAAFUzxoO/2ME/ZWerFnnL6D8AAAA/Jk8BAAAAAAABtAMAADsAAABdnNml9Q/CP2VnqxZ5y+g/AAAAPzZPAQAAAAAAAbUDAAA7AAAA6bn22MZiwj9lZ6sWecvoPwAAAD82TwEAAAAAAAG2AwAAOwAAAHbXEwyYtcI/ZWerFnnL6D8AAAA/Rk8BAAAAAAABtwMAADsAAAB9QCcuzuzCP2VnqxZ5y+g/AAAAP1VPAQAAAAAAAbgDAAA7AAAACV5EYZ8/wz9lZ6sWecvoPwAAAD9VTwEAAAAAAAG5AwAAOwAAAI0STnI6W8M/ZWerFnnL6D8AAAA/VU8BAAAAAAABugMAADsAAAAZMGulC67DP2VnqxZ5y+g/AAAAP2VPAQAAAAAAAbsDAAA7AAAAIZl+x0Hlwz9lZ6sWecvoPwAAAD9lTwEAAAAAAAG8AwAAOwAAACkCkul3HMQ/ZWerFnnL6D8AAAA/dU8BAAAAAAABvQMAADsAAACttpv6EjjEP2VnqxZ5y+g/AAAAP4RPAQAAAAAAAb4DAAA7AAAAOtS4LeSKxD/DYN/UUdToPwAAAD+ETwEAAAAAAAG/AwAAOwAAAEE9zE8awsQ/w2Df1FHU6D8AAAA/lE8BAAAAAAABwAMAADsAAADOWumC6xTFP8Ng39RR1Og/AAAAP5RPAQAAAAAAAcEDAAA7AAAAWHgGtrxnxT8gWhOTKt3oPwAAAD+UTwEAAAAAAAHCAwAAOwAAAGhKLfoo1sU/IFoTkyrd6D8AAAA/o08BAAAAAAABwwMAADsAAAD0Z0ot+ijGPyBaE5Mq3eg/AAAAP6NPAQAAAAAAAcQDAAA7AAAABDpxcWaXxj8gWhOTKt3oPwAAAD+zTwEAAAAAAAHFAwAAOwAAABYMmLXSBcc/IFoTkyrd6D8AAAA/s08BAAAAAAABxgMAADsAAAAm3r75PnTHPyBaE5Mq3eg/AAAAP8NPAQAAAAAAAccDAAA7AAAANrDlPavixz9+U0dRA+boPwAAAD/STwEAAAAAAAHIAwAAOwAAAMDNAnF8Ncg/flNHUQPm6D8AAAA/0k8BAAAAAAAByQMAADsAAADQnym16KPIP35TR1ED5ug/AAAAP+JPAQAAAAAAAcoDAAA7AAAA4HFQ+VQSyT9+U0dRA+boPwAAAD/iTwEAAAAAAAHLAwAAOwAAAOraYxuLSck/flNHUQPm6D8AAAA/8k8BAAAAAAABzAMAADsAAADwQ3c9wYDJP35TR1ED5ug/AAAAP/JPAQAAAAAAAc0DAAA7AAAAdPiATlycyT9+U0dRA+boPwAAAD8BUAEAAAAAAAHOAwAAOwAAAPqsil/3t8k/3Ex7D9zu6D8AAAA/AVABAAAAAAABzwMAADsAAAAAFp6BLe/JP9xMew/c7ug/AAAAPxFQAQAAAAAAAdADAAA7AAAAhMqnksgKyj/cTHsP3O7oPwAAAD8RUAEAAAAAAAHRAwAAOwAAAAp/saNjJso/3Ex7D9zu6D8AAAA/IFABAAAAAAAB0gMAADsAAACUnM7WNHnKP9xMew/c7ug/AAAAPyBQAQAAAAAAAdMDAAA7AAAAIrrrCQbMyj85Rq/NtPfoPwAAAD8wUAEAAAAAAAHUAwAAOwAAADCMEk5yOss/OUavzbT36D8AAAA/MFABAAAAAAAB1QMAADsAAABAXjmS3qjLPzlGr8209+g/AAAAPzBQAQAAAAAAAdYDAAA7AAAAWJlz+IBOzD85Rq/NtPfoPwAAAD8wUAEAAAAAAAHXAwAAOwAAAPSIt2++D80/OUavzbT36D8AAAA/P1ABAAAAAAAB2AMAADsAAAAOxPHVYLXNPzlGr8209+g/AAAAPz9QAQAAAAAAAdkDAAA7AAAAqLM1TZ52zj85Rq/NtPfoPwAAAD9PUAEAAAAAAAHaAwAAOwAAADw6ZqKlAM8/OUavzbT36D8AAAA/T1ABAAAAAAAB2wMAADsAAADSwJb3rIrPPzlGr8209+g/AAAAP19QAQAAAAAAAdwDAAA7AAAAsqNjJloK0D85Rq/NtPfoPwAAAD9fUAEAAAAAAAHdAwAAOwAAAHgy8r/CM9A/OUavzbT36D8AAAA/blABAAAAAAAB3gMAADsAAADCdYpqxnjQPzlGr8209+g/AAAAP25QAQAAAAAAAd8DAAA7AAAAiAQZBC+i0D+XP+OLjQDpPwAAAD9+UAEAAAAAAAHgAwAAOwAAAJBtLCZl2dA/9DgXSmYJ6T8AAAA/flABAAAAAAAB4QMAADsAAACY1j9ImxDRP/Q4F0pmCek/AAAAP41QAQAAAAAAAeIDAAA7AAAAoD9TatFH0T9RMksIPxLpPwAAAD+NUAEAAAAAAAHjAwAAOwAAAKioZowHf9E/ryt/xhcb6T8AAAA/nVABAAAAAAAB5AMAADsAAACwEXquPbbRPwwls4TwI+k/AAAAP51QAQAAAAAAAeUDAAA7AAAAdqAISKbf0T8MJbOE8CPpPwAAAD+tUAEAAAAAAAHmAwAAOwAAAMHjoPKpJNI/DCWzhPAj6T8AAAA/rVABAAAAAAAB5wMAADsAAADITLQU4FvSP2ke50LJLOk/AAAAP7xQAQAAAAAAAegDAAA7AAAAjttCrkiF0j9pHudCySzpPwAAAD+8UAEAAAAAAAHpAwAAOwAAAJZEVtB+vNI/aR7nQsks6T8AAAA/zFABAAAAAAAB6gMAADsAAABc0+Rp5+XSP2ke50LJLOk/AAAAP9xQAQAAAAAAAesDAAA7AAAAI2JzA1AP0z9pHudCySzpPwAAAD/cUAEAAAAAAAHsAwAAOwAAAOjwAZ24ONM/aR7nQsks6T8AAAA/3FABAAAAAAAB7QMAADsAAACuf5A2IWLTP2ke50LJLOk/AAAAP+tQAQAAAAAAAe4DAAA7AAAAdA4f0ImL0z9pHudCySzpPwAAAD/rUAEAAAAAAAHvAwAAOwAAAPjCKOEkp9M/aR7nQsks6T8AAAA/+1ABAAAAAAAB8AMAADsAAAC+Ubd6jdDTP2ke50LJLOk/AAAAP/tQAQAAAAAAAfEDAAA7AAAAxrrKnMMH1D9pHudCySzpPwAAAD8KUQEAAAAAAAHyAwAAOwAAABD+YkfHTNQ/aR7nQsks6T8AAAA/ClEBAAAAAAAB8wMAADsAAABaQfvxypHUP2ke50LJLOk/AAAAPxpRAQAAAAAAAfQDAAA7AAAAo4STnM7W1D9pHudCySzpPwAAAD8aUQEAAAAAAAH1AwAAOwAAAO7HK0fSG9U/aR7nQsks6T8AAAA/KlEBAAAAAAAB9gMAADsAAAC8v80CcXzVP2ke50LJLOk/AAAAPypRAQAAAAAAAfcDAAA7AAAAR93qNULP1T9pHudCySzpPwAAAD85UQEAAAAAAAH4AwAAOwAAAFBG/ld4BtY/aR7nQsks6T8AAAA/SVEBAAAAAAAB+QMAADsAAADcYxuLSVnWPwwls4TwI+k/AAAAP0lRAQAAAAAAAfoDAAA7AAAAovKpJLKC1j8MJbOE8CPpPwAAAD9JUQEAAAAAAAH7AwAAOwAAAKlbvUboudY/DCWzhPAj6T8AAAA/WVEBAAAAAAAB/AMAADsAAAAuEMdXg9XWPwwls4TwI+k/AAAAP2hRAQAAAAAAAf0DAAA7AAAAssTQaB7x1j8MJbOE8CPpPwAAAD9oUQEAAAAAAAH+AwAAOwAAADZ52nm5DNc/DCWzhPAj6T8AAAA/eFEBAAAAAAAB/wMAADsAAAB4U18ChxrXPwwls4TwI+k/AAAAP4dRAQAAAAAAAQAEAAA7AAAAuS3kilQo1z8MJbOE8CPpPwAAAD+XUQEAAAAAAAEBBAAAOwAAAPsHaRMiNtc/DCWzhPAj6T8AAAA/p1EBAAAAAAABAgQAADsAAAD7B2kTIjbXP68rf8YXG+k/AAAAP6dRAQAAAAAAAQMEAAA7AAAAPuLtm+9D1z+vK3/GFxvpPwAAAD+2UQEAAAAAAAEEBAAAOwAAAMKW96yKX9c/UTJLCD8S6T8AAAA/xlEBAAAAAAABBQQAADsAAABGSwG+JXvXP1EySwg/Euk/AAAAP8ZRAQAAAAAAAQYEAAA7AAAAiCWGRvOI1z9RMksIPxLpPwAAAD/WUQEAAAAAAAEHBAAAOwAAAAvaj1eOpNc/9DgXSmYJ6T8AAAA/1lEBAAAAAAABCAQAADsAAABOtBTgW7LXP/Q4F0pmCek/AAAAP+VRAQAAAAAAAQkEAAA7AAAAkI6ZaCnA1z/0OBdKZgnpPwAAAD9PUgEAAAAAAAEKBAAAOwAAANJoHvH2zdc/9DgXSmYJ6T8AAAA/X1IBAAAAAAABCwQAADsAAAAUQ6N5xNvXP/Q4F0pmCek/AAAAP19SAQAAAAAAAQwEAAA7AAAAVh0oApLp1z+XP+OLjQDpPwAAAD/MUgEAAAAAAAENBAAAOwAAAJj3rIpf99c/lz/ji40A6T8AAAA/zFIBAAAAAAABDgQAADsAAADa0TETLQXYP5c/44uNAOk/AAAAP9xSAQAAAAAAAQ8EAAA7AAAAXYY7JMgg2D85Rq/NtPfoPwAAAD/cUgEAAAAAAAEQBAAAOwAAAKBgwKyVLtg/OUavzbT36D8AAAA/61IBAAAAAAABEQQAADsAAADiOkU1YzzYPzlGr8209+g/AAAAP+tSAQAAAAAAARIEAAA7AAAAJBXKvTBK2D85Rq/NtPfoPwAAAD/7UgEAAAAAAAETBAAAOwAAAGbvTkb+V9g/3Ex7D9zu6D8AAAA/+1IBAAAAAAABFAQAADsAAACoydPOy2XYP9xMew/c7ug/AAAAPwpTAQAAAAAAARUEAAA7AAAA6qNYV5lz2D/cTHsP3O7oPwAAAD8aUwEAAAAAAAEWBAAAOwAAACt+3d9mgdg/3Ex7D9zu6D8AAAA/KlMBAAAAAAABFwQAADsAAABtWGJoNI/YP9xMew/c7ug/AAAAPypTAQAAAAAAARgEAAA7AAAArzLn8AGd2D/cTHsP3O7oPwAAAD8qUwEAAAAAAAEZBAAAOwAAADTn8AGduNg/flNHUQPm6D8AAAA/OVMBAAAAAAABGgQAADsAAAB2wXWKasbYPyBaE5Mq3eg/AAAAPzlTAQAAAAAAARsEAAA7AAAAuJv6EjjU2D8gWhOTKt3oPwAAAD9JUwEAAAAAAAEcBAAAOwAAAPp1f5sF4tg/w2Df1FHU6D8AAAA/WVMBAAAAAAABHQQAADsAAAA7UAQk0+/YP8Ng39RR1Og/AAAAP1lTAQAAAAAAAR4EAAA7AAAAvwQONW4L2T9lZ6sWecvoPwAAAD/MVgEAAAAAAAEfBAAAOwAAAALfkr07Gdk/ZWerFnnL6D8AAAA/zFYBAAAAAAABIAQAADsAAADVuC3kilToP6HCYN/UUew/AAAAPx1nAQAAAAAAASEEAAA7AAAA9iVwqHFb6D+hwmDf1FHsPwAAAD9MZwEAAAAAAAEiBAAAOwAAABiTsmxYYug/ocJg39RR7D8AAAA/TGcBAAAAAAABIwQAADsAAAA5APUwP2noP6HCYN/UUew/AAAAP1xnAQAAAAAAASQEAAA7AAAAWm039SVw6D+hwmDf1FHsPwAAAD9cZwEAAAAAAAElBAAAOwAAAHraebkMd+g/ocJg39RR7D8AAAA/mmcBAAAAAAABJgQAADsAAACbR7x9833oP6HCYN/UUew/AAAAP6pnAQAAAAAAAScEAAA7AAAA3SFBBsGL6D+hwmDf1FHsPwAAAD+qZwEAAAAAAAEoBAAAOwAAAB/8xY6Omeg//ruUna1a7D8AAAA/qmcBAAAAAAABKQQAADsAAACCQ43bQq7oP/67lJ2tWuw/AAAAP7pnAQAAAAAAASoEAAA7AAAA5YpUKPfC6D/+u5SdrVrsPwAAAD+6ZwEAAAAAAAErBAAAOwAAAEnSG3Wr1+g//ruUna1a7D8AAAA/yWcBAAAAAAABLAQAADsAAACrGePBX+zoP/67lJ2tWuw/AAAAP9lnAQAAAAAAAS0EAAA7AAAADmGqDhQB6T9btchbhmPsPwAAAD/ZZwEAAAAAAAEuBAAAOwAAAHGocVvIFek/W7XIW4Zj7D8AAAA/6WcBAAAAAAABLwQAADsAAADU7ziofCrpP1u1yFuGY+w/AAAAP+lnAQAAAAAAATAEAAA7AAAANzcA9TA/6T9btchbhmPsPwAAAD/4ZwEAAAAAAAExBAAAOwAAAHoRhX3+TOk/W7XIW4Zj7D8AAAA/+GcBAAAAAAABMgQAADsAAAC86wkGzFrpP1u1yFuGY+w/AAAAPwhoAQAAAAAAATMEAAA7AAAA3FhMyrJh6T+5rvwZX2zsPwAAAD8IaAEAAAAAAAE0BAAAOwAAAB4z0VKAb+k/ua78GV9s7D8AAAA/F2gBAAAAAAABNQQAADsAAAA/oBMXZ3bpPxaoMNg3dew/AAAAPxdoAQAAAAAAATYEAAA7AAAAYA1W20196T8WqDDYN3XsPwAAAD8naAEAAAAAAAE3BAAAOwAAAIF6mJ80hOk/Fqgw2Dd17D8AAAA/J2gBAAAAAAABOAQAADsAAACi59pjG4vpPxaoMNg3dew/AAAAPzdoAQAAAAAAATkEAAA7AAAAw1QdKAKS6T8WqDDYN3XsPwAAAD83aAEAAAAAAAE6BAAAOwAAAAUvorDPn+k/Fqgw2Dd17D8AAAA/RmgBAAAAAAABOwQAADsAAAAmnOR0tqbpPxaoMNg3dew/AAAAP0ZoAQAAAAAAATwEAAA7AAAAieOrwWq76T9zoWSWEH7sPwAAAD9WaAEAAAAAAAE9BAAAOwAAAA2YtdIF1+k/c6FklhB+7D8AAAA/VmgBAAAAAAABPgQAADsAAABw33wfuuvpP3OhZJYQfuw/AAAAP2ZoAQAAAAAAAT8EAAA7AAAA9JOGMFUH6j9zoWSWEH7sPwAAAD9maAEAAAAAAAFABAAAOwAAAHhIkEHwIuo/c6FklhB+7D8AAAA/dWgBAAAAAAABQQQAADsAAADaj1eOpDfqP3OhZJYQfuw/AAAAP3VoAQAAAAAAAUIEAAA7AAAAPtce21hM6j9zoWSWEH7sPwAAAD+FaAEAAAAAAAFDBAAAOwAAAMKLKOzzZ+o/c6FklhB+7D8AAAA/hWgBAAAAAAABRAQAADsAAABnrXTBdYrqP3OhZJYQfuw/AAAAP5RoAQAAAAAAAUUEAAA7AAAAyvQ7Diqf6j9zoWSWEH7sPwAAAD+UaAEAAAAAAAFGBAAAOwAAAC48A1ves+o/c6FklhB+7D8AAAA/pGgBAAAAAAABRwQAADsAAABvFojjq8HqP9KamFTphuw/AAAAP6RoAQAAAAAAAUgEAAA7AAAA88qR9Ebd6j8vlMwSwo/sPwAAAD+0aAEAAAAAAAFJBAAAOwAAADWlFn0U6+o/L5TMEsKP7D8AAAA/tGgBAAAAAAABSgQAADsAAAC5WSCOrwbrPy+UzBLCj+w/AAAAP8NoAQAAAAAAAUsEAAA7AAAA+zOlFn0U6z8vlMwSwo/sPwAAAD/DaAEAAAAAAAFMBAAAOwAAAIDoricYMOs/L5TMEsKP7D8AAAA/02gBAAAAAAABTQQAADsAAAAkCvv8mVLrPy+UzBLCj+w/AAAAP9NoAQAAAAAAAU4EAAA7AAAALHMOH9CJ6z+NjQDRmpjsPwAAAD/jaAEAAAAAAAFPBAAAOwAAADTcIUEGwes/jY0A0ZqY7D8AAAA/42gBAAAAAAABUAQAADsAAAA8RTVjPPjrP+qGNI9zoew/AAAAP/JoAQAAAAAAAVEEAAA7AAAAp/UP0iZE7D9HgGhNTKrsPwAAAD8CaQEAAAAAAAFSBAAAOwAAAM/LZbhDguw/R4BoTUyq7D8AAAA/AmkBAAAAAAABUwQAADsAAAAaD/5iR8fsP0eAaE1Mquw/AAAAPwJpAQAAAAAAAVQEAAA7AAAAhb/Y0TET7T+leZwLJbPsPwAAAD8RaQEAAAAAAAFVBAAAOwAAABDd9QQDZu0/AnPQyf277D8AAAA/EWkBAAAAAAABVgQAADsAAAC+Z1X8ur/tP71lOEavzew/AAAAPyFpAQAAAAAAAVcEAAA7AAAAbPK083IZ7j94WKDCYN/sPwAAAD8haQEAAAAAAAFYBAAAOwAAADrqVq8Reu4/kUQ8/er57D8AAAA/MWkBAAAAAAABWQQAADsAAADmdLamydPuP+49cLvDAu0/AAAAPzJpAQAAAAAAAVoEAAA7AAAAcpLT2Zom7z+pMNg3dRTtPwAAAD9BaQEAAAAAAAFbBAAAOwAAAN5CrkiFcu8/qTDYN3UU7T8AAAA/UWkBAAAAAAABXAQAADsAAAAGGQQvorDvP6kw2Dd1FO0/AAAAP1FpAQAAAAAAAV0EAAA7AAAAqjpQBCTT7z+pMNg3dRTtPwAAAD9RaQEAAAAAAAFeBAAAOwAAAO4U1Yzx4O8/qTDYN3UU7T8AAAA/YWkBAAAAAAABXwQAADsAAADuFNWM8eDvP0s3pHmcC+0/AAAAP4BpAQAAAAAAAWAEAAA7AAAAzKeSyAra7z/uPXC7wwLtPwAAAD+AaQEAAAAAAAFhBAAAOwAAAIrNDUA9zO8/kUQ8/er57D8AAAA/j2kBAAAAAAABYgQAADsAAABI84i3b77vP5FEPP3q+ew/AAAAP59pAQAAAAAAAWMEAAA7AAAAJoZG84i37z+RRDz96vnsPwAAAD+vaQEAAAAAAAFkBAAAOwAAAAYZBC+isO8/kUQ8/er57D8AAAA/r2kBAAAAAAABZQQAADsAAADkq8Fqu6nvP5FEPP3q+ew/AAAAP75pAQAAAAAAAWYEAAA7AAAAxD5/ptSi7z+RRDz96vnsPwAAAD/OaQEAAAAAAAFnBAAAOwAAAKLRPOLtm+8/kUQ8/er57D8AAAA/3mkBAAAAAAABaAQAADsAAACCZPodB5XvP5FEPP3q+ew/AAAAP+1pAQAAAAAAAWkEAAA7AAAAYPe3WSCO7z+RRDz96vnsPwAAAD/taQEAAAAAAAFqBAAAOwAAAB4dM9FSgO8/kUQ8/er57D8AAAA//WkBAAAAAAABawQAADsAAAD+r/AMbHnvP5FEPP3q+ew/AAAAP/1pAQAAAAAAAWwEAAA7AAAAvNVrhJ5r7z+RRDz96vnsPwAAAD8MagEAAAAAAAFtBAAAOwAAAHr75vvQXe8/kUQ8/er57D8AAAA/DGoBAAAAAAABbgQAADsAAAAWtB+vHEnvP5FEPP3q+ew/AAAAPxxqAQAAAAAAAW8EAAA7AAAAkv8VnoEt7z/uPXC7wwLtPwAAAD8cagEAAAAAAAFwBAAAOwAAAP2kIUzVgeI/WxOTKt2Q7j8AAAA/Zm4BAAAAAAABcQQAADsAAAD9pCFM1YHiP/0ZX2wEiO4/AAAAP4ZuAQAAAAAAAXIEAAA7AAAA3Tffh+564j/9GV9sBIjuPwAAAD+VbgEAAAAAAAFzBAAAOwAAAJtdWv8gbeI//RlfbASI7j8AAAA/pW4BAAAAAAABdAQAADsAAABZg9V2U1/iP/0ZX2wEiO4/AAAAP6VuAQAAAAAAAXUEAAA7AAAAs2GJodE84j/9GV9sBIjuPwAAAD+1bgEAAAAAAAF2BAAAOwAAAA5APcxPGuI//RlfbASI7j8AAAA/tW4BAAAAAAABdwQAADsAAABJsa4y5/DhP/0ZX2wEiO4/AAAAP8RuAQAAAAAAAXgEAAA7AAAAYbXd1JfA4T9bE5Mq3ZDuPwAAAD/EbgEAAAAAAAF5BAAAOwAAAFpMyrJhieE/uAzH6LWZ7j8AAAA/1G4BAAAAAAABegQAADsAAADum+9Ddz3hPxUG+6aOou4/AAAAP9RuAQAAAAAAAXsEAAA7AAAAhOsU1Yzx4D/Q+GIjQLTuPwAAAD/jbgEAAAAAAAF8BAAAOwAAABk7OmaipeA/LfKW4Ri97j8AAAA/824BAAAAAAABfQQAADsAAACtil/3t1ngP+nk/l3Kzu4/AAAAP/NuAQAAAAAAAX4EAAA7AAAAQ9qEiM0N4D9H3jIco9fuPwAAAD8DbwEAAAAAAAF/BAAAOwAAALBTVDPGg98/pNdm2nvg7j8AAAA/A28BAAAAAAABgAQAADsAAABep6hmjAffPwHRmphU6e4/AAAAPwNvAQAAAAAAAYEEAAA7AAAADPv8mVKL3j9fys5WLfLuPwAAAD8SbwEAAAAAAAGCBAAAOwAAADaaR7x9890/Gb02094D7z8AAAA/Im8BAAAAAAABgwQAADsAAAAmyCB4EYXdP3e2apG3DO8/AAAAPyJvAQAAAAAAAYQEAAA7AAAAkkHwIgr73D/Ur55PkBXvPwAAAD8ybwEAAAAAAAGFBAAAOwAAAAYk0+84qNw/1K+eT5AV7z8AAAA/Mm8BAAAAAAABhgQAADsAAABynaKaMR7cPzGp0g1pHu8/AAAAP0FvAQAAAAAAAYcEAAA7AAAA5n+FZ2DL2z8xqdINaR7vPwAAAD9BbwEAAAAAAAGIBAAAOwAAANatXiP0XNs/j6IGzEEn7z8AAAA/QW8BAAAAAAABiQQAADsAAADG2zffh+7aP+ybOooaMO8/AAAAP1FvAQAAAAAAAYoEAAA7AAAAOr4arLab2j9JlW5I8zjvPwAAAD9RbwEAAAAAAAGLBAAAOwAAACrs82dKLdo/p46iBsxB7z8AAAA/YG8BAAAAAAABjAQAADsAAABc9FGsq8zZPwWI1sSkSu8/AAAAP29vAQAAAAAAAY0EAAA7AAAATCIraD9e2T9jgQqDfVPvPwAAAD9/bwEAAAAAAAGOBAAAOwAAAH0qiayg/dg/Y4EKg31T7z8AAAA/f28BAAAAAAABjwQAADsAAABtWGJoNI/YPx10cv8uZe8/AAAAP49vAQAAAAAAAZAEAAA7AAAAoGDArJUu2D8ddHL/LmXvPwAAAD+ebwEAAAAAAAGRBAAAOwAAAFYdKAKS6dc/HXRy/y5l7z8AAAA/nm8BAAAAAAABkgQAADsAAACIJYZG84jXPx10cv8uZe8/AAAAP65vAQAAAAAAAZMEAAA7AAAAPuLtm+9D1z97baa9B27vPwAAAD+ubwEAAAAAAAGUBAAAOwAAADZ52nm5DNc/e22mvQdu7z8AAAA/vm8BAAAAAAABlQQAADsAAAAuEMdXg9XWP3ttpr0Hbu8/AAAAP75vAQAAAAAAAZYEAAA7AAAAJqezNU2e1j97baa9B27vPwAAAD/NbwEAAAAAAAGXBAAAOwAAAB4+oBMXZ9Y/e22mvQdu7z8AAAA/zW8BAAAAAAABmAQAADsAAACSIIPgRRTWP9lm2nvgdu8/AAAAP91vAQAAAAAAAZkEAAA7AAAAR93qNULP1T/ZZtp74HbvPwAAAD/dbwEAAAAAAAGaBAAAOwAAAP6ZUos+itU/2Wbae+B27z8AAAA/7G8BAAAAAAABmwQAADsAAAAworDPnynVPzVgDjq5f+8/AAAAP+xvAQAAAAAAAZwEAAA7AAAAo4STnM7W1D+TWUL4kYjvPwAAAD/8bwEAAAAAAAGdBAAAOwAAAFLY58+UWtQ/TUyqdEOa7z8AAAA//G8BAAAAAAABngQAADsAAABBBsGLKOzTP6tF3jIco+8/AAAAPwxwAQAAAAAAAZ8EAAA7AAAAMzSaR7x90z8JPxLx9KvvPwAAAD8McAEAAAAAAAGgBAAAOwAAAGQ8+IsdHdM/ZzhGr8207z8AAAA/G3ABAAAAAAABoQQAADsAAABc0+Rp5+XSP2c4Rq/NtO8/AAAAPxtwAQAAAAAAAaIEAAA7AAAAVGrRR7Gu0j9nOEavzbTvPwAAAD8rcAEAAAAAAAGjBAAAOwAAAEwBviV7d9I/ZzhGr8207z8AAAA/K3ABAAAAAAABpAQAADsAAABEmKoDRUDSP2c4Rq/NtO8/AAAAPztwAQAAAAAAAaUEAAA7AAAAPC+X4Q4J0j9nOEavzbTvPwAAAD87cAEAAAAAAAGmBAAAOwAAAHagCEim39E/xTF6baa97z8AAAA/SnABAAAAAAABpwQAADsAAABvN/UlcKjRP8Uxem2mve8/AAAAP0pwAQAAAAAAAagEAAA7AAAAqKhmjAd/0T/FMXptpr3vPwAAAD9acAEAAAAAAAGpBAAAOwAAAOIZ2PKeVdE/ISuuK3/G7z8AAAA/WnABAAAAAAABqgQAADsAAAAdi0lZNizRPyErrit/xu8/AAAAP2lwAQAAAAAAAasEAAA7AAAA0kexrjLn0D8hK64rf8bvPwAAAD9pcAEAAAAAAAGsBAAAOwAAAMvenYz8r9A/fyTi6VfP7z8AAAA/eXABAAAAAAABrQQAADsAAACAmwXi+GrQP38k4ulXz+8/AAAAP3lwAQAAAAAAAa4EAAA7AAAAeDLyv8Iz0D/dHRaoMNjvPwAAAD+JcAEAAAAAAAGvBAAAOwAAAOCSvTsZ+c8/3R0WqDDY7z8AAAA/iXABAAAAAAABsAQAADsAAABWdaAISKbPP90dFqgw2O8/AAAAP5hwAQAAAAAAAbEEAAA7AAAAyFeD1XZTzz/dHRaoMNjvPwAAAD+YcAEAAAAAAAGyBAAAOwAAALiFXJEK5c4/3R0WqDDY7z8AAAA/qHABAAAAAAABswQAADsAAACoszVNnnbOP38k4ulXz+8/AAAAP6hwAQAAAAAAAbQEAAA7AAAAknj75vvQzT8hK64rf8bvPwAAAD+4cAEAAAAAAAG1BAAAOwAAAPzxypH0Rs0/ISuuK3/G7z8AAAA/x3ABAAAAAAABtgQAADsAAADuH6RNiNjMP2c4Rq/NtO8/AAAAP8dwAQAAAAAAAbcEAAA7AAAA3E19CRxqzD9nOEavzbTvPwAAAD/HcAEAAAAAAAG4BAAAOwAAAM57VsWv+8s/ZzhGr8207z8AAAA/13ABAAAAAAABuQQAADsAAAA49SVwqHHLPwk/EvH0q+8/AAAAP+ZwAQAAAAAAAboEAAA7AAAAnAXi+Gqwyj+rRd4yHKPvPwAAAD/mcAEAAAAAAAG7BAAAOwAAAITKp5LICso/TUyqdEOa7z8AAAA/5nABAAAAAAABvAQAADsAAABsj20sJmXJP01MqnRDmu8/AAAAP/ZwAQAAAAAAAb0EAAA7AAAA2gg91x7byD9NTKp0Q5rvPwAAAD/2cAEAAAAAAAG+BAAAOwAAAMg2FpOybMg/TUyqdEOa7z8AAAA/BnEBAAAAAAABvwQAADsAAAA2sOU9q+LHP01MqnRDmu8/AAAAPwZxAQAAAAAAAcAEAAA7AAAAqJLICtqPxz/xUna2apHvPwAAAD8VcQEAAAAAAAHBBAAAOwAAAJjAocZtIcc/k1lC+JGI7z8AAAA/JXEBAAAAAAABwgQAADsAAACI7nqCAbPGP5NZQviRiO8/AAAAPyVxAQAAAAAAAcMEAAA7AAAA/tBdTzBgxj81YA46uX/vPwAAAD81cQEAAAAAAAHEBAAAOwAAAO7+NgvE8cU/2Wbae+B27z8AAAA/NXEBAAAAAAABxQQAADsAAADeLBDHV4PFPx10cv8uZe8/AAAAP0RxAQAAAAAAAcYEAAA7AAAAQT3MTxrCxD9jgQqDfVPvPwAAAD9EcQEAAAAAAAHHBAAAOwAAACkCkul3HMQ/p46iBsxB7z8AAAA/VHEBAAAAAAAByAQAADsAAAAJXkRhnz/DP0mVbkjzOO8/AAAAP1RxAQAAAAAAAckEAAA7AAAAdtcTDJi1wj9JlW5I8zjvPwAAAD9jcQEAAAAAAAHKBAAAOwAAAOJQ47aQK8I/SZVuSPM47z8AAAA/Y3EBAAAAAAABywQAADsAAABNyrJhiaHBP+ybOooaMO8/AAAAP3NxAQAAAAAAAcwEAAA7AAAAPviLHR0zwT/smzqKGjDvPwAAAD9zcQEAAAAAAAHNBAAAOwAAALLabupL4MA/7Js6ihow7z8AAAA/g3EBAAAAAAABzgQAADsAAACpcVvIFanAP+ybOooaMO8/AAAAP4NxAQAAAAAAAc8EAAA7AAAAHlQ+lURWwD/smzqKGjDvPwAAAD+ScQEAAAAAAAHQBAAAOwAAAJmfNISpOsA/7Js6ihow7z8AAAA/knEBAAAAAAAB0QQAADsAAAAV6ypzDh/AP4+iBsxBJ+8/AAAAP6JxAQAAAAAAAdIEAAA7AAAAkTYhYnMDwD+PogbMQSfvPwAAAD+icQEAAAAAAAHTBAAAOwAAABSbG4B6mL8/ManSDWke7z8AAAA/snEBAAAAAAAB1AQAADsAAAAKMgheRGG/PzGp0g1pHu8/AAAAP7JxAQAAAAAAAdUEAAA7AAAAAsn0Ow4qvz/Ur55PkBXvPwAAAD/BcQEAAAAAAAHWBAAAOwAAAOIkp7M1Tb4/Gb02094D7z8AAAA/wXEBAAAAAAAB1wQAADsAAADCgFkrXXC9P7zDAhUG++4/AAAAP9FxAQAAAAAAAdgEAAA7AAAAmnP4gE5cvD9fys5WLfLuPwAAAD/RcQEAAAAAAAHZBAAAOwAAAHrPqvh1f7s/AdGamFTp7j8AAAA/4HEBAAAAAAAB2gQAADsAAABUwklOZ2u6PwHRmphU6e4/AAAAP+BxAQAAAAAAAdsEAAA7AAAAJEzVgSIguT8B0ZqYVOnuPwAAAD/wcQEAAAAAAAHcBAAAOwAAAPLVYLXd1Lc/pNdm2nvg7j8AAAA/8HEBAAAAAAAB3QQAADsAAADMyP8Kz8C2P6TXZtp74O4/AAAAPwByAQAAAAAAAd4EAAA7AAAAnFKLPop1tT+k12bae+DuPwAAAD8AcgEAAAAAAAHfBAAAOwAAAHyuPbaxmLQ/pNdm2nvg7j8AAAA/D3IBAAAAAAAB4AQAADsAAABkcwNQD/OzP0feMhyj1+4/AAAAPw9yAQAAAAAAAeEEAAA7AAAAXArwLdm7sz9H3jIco9fuPwAAAD8fcgEAAAAAAAHiBAAAOwAAAEo4yelsTbM/R94yHKPX7j8AAAA/H3IBAAAAAAAB4wQAADsAAABEz7XHNhazP0feMhyj1+4/AAAAPy9yAQAAAAAAAeQEAAA7AAAAPGaipQDfsj9H3jIco9fuPwAAAD8vcgEAAAAAAAHlBAAAOwAAADT9joPKp7I/R94yHKPX7j8AAAA/PnIBAAAAAAAB5gQAADsAAAAqlHthlHCyP+nk/l3Kzu4/AAAAP05yAQAAAAAAAecEAAA7AAAAJCtoP145sj/p5P5dys7uPwAAAD9dcgEAAAAAAAHoBAAAOwAAAAzwLdm7k7E/6eT+XcrO7j8AAAA/XXIBAAAAAAAB6QQAADsAAAD8HQeVTyWxP+nk/l3Kzu4/AAAAP11yAQAAAAAAAeoEAAA7AAAA4uLMLq1/sD/p5P5dys7uPwAAAD9tcgEAAAAAAAHrBAAAOwAAAJhPJZEVtK8/6eT+XcrO7j8AAAA/bXIBAAAAAAAB7AQAADsAAABYB4qAZPqtP+nk/l3Kzu4/AAAAP31yAQAAAAAAAe0EAAA7AAAAGL/ub7NArD/p5P5dys7uPwAAAD99cgEAAAAAAAHuBAAAOwAAAOhIeqNu9ao/6eT+XcrO7j8AAAA/jHIBAAAAAAAB7wQAADsAAACYLrhOUc2oP+nk/l3Kzu4/AAAAP4xyAQAAAAAAAfAEAAA7AAAAaLhDggyCpz/p5P5dys7uPwAAAD+ccgEAAAAAAAHxBAAAOwAAAEgU9vkzpaY/R94yHKPX7j8AAAA/nHIBAAAAAAAB8gQAADsAAAAocKhxW8ilP0feMhyj1+4/AAAAP6xyAQAAAAAAAfMEAAA7AAAAGJ6BLe9ZpT9H3jIco9fuPwAAAD+scgEAAAAAAAH0BAAAOwAAAAjMWumC66Q/R94yHKPX7j8AAAA/y3IBAAAAAAAB9QQAADsAAAD4+TOlFn2kP0feMhyj1+4/AAAAP9pyAQAAAAAAAfYEAAA7AAAA2FXmHD6goz9H3jIco9fuPwAAAD/qcgEAAAAAAAH3BAAAOwAAAMiDv9jRMaM/R94yHKPX7j8AAAA/6nIBAAAAAAAB+AQAADsAAACaDUsMjeahP0feMhyj1+4/AAAAP+pyAQAAAAAAAfkEAAA7AAAAaJfWP0iboD9H3jIco9fuPwAAAD/6cgEAAAAAAAH6BAAAOwAAAFCedl4uw50/R94yHKPX7j8AAAA/CXMBAAAAAAAB+wQAADsAAADUDUA9zE+aP0feMhyj1+4/AAAAPwlzAQAAAAAAAfwEAAA7AAAAcCFXpEK5lz9H3jIco9fuPwAAAD8ZcwEAAAAAAAH9BAAAOwAAABQ1bgu5IpU/R94yHKPX7j8AAAA/GXMBAAAAAAAB/gQAADsAAACwSIVyL4ySP0feMhyj1+4/AAAAPylzAQAAAAAAAf8EAAA7AAAAlKQ36lavkT9H3jIco9fuPwAAAD84cwEAAAAAAAEABQAAOwAAAHAA6mF+0pA/R94yHKPX7j8AAAA/hnMBAAAAAAABAQUAADsAAACguDizS+uPP0feMhyj1+4/AAAAP4ZzAQAAAAAAAQIFAAA7AAAAaHCdopoxjj9H3jIco9fuPwAAAD+WcwEAAAAAAAEDBQAAOwAAAKCXy3CHBIk/6eT+XcrO7j8AAAA/lnMBAAAAAAABBAUAADsAAADovvk+dNeDP+nk/l3Kzu4/AAAAP6ZzAQAAAAAAAQUFAAA7AAAAQMxPGsJUfT+L68qf8cXuPwAAAD+mcwEAAAAAAAEGBQAAOwAAAECr4tf9bXY/i+vKn/HF7j8AAAA/tXMBAAAAAAABBwUAADsAAADQGqy2m/pyP4vryp/xxe4/AAAAP8VzAQAAAAAAAQgFAAA7AAAAoBTrKnMObz+L68qf8cXuPwAAAD/kcwEAAAAAAAEJBQAAOwAAAJTFpCwblpg/3e6wQIXB5j8AAAA/ttEBAAAAAAABCgUAADsAAADwsY3FpCybP93usECFweY/AAAAP8zSAQAAAAAAAQsFAAA7AAAAkOYRb998nz/d7rBAhcHmPwAAAD/b0gEAAAAAAAEMBQAAOwAAAKjfcVD5VKI/3e6wQIXB5j8AAAA/29IBAAAAAAABDQUAADsAAAD4+TOlFn2kP93usECFweY/AAAAP+vSAQAAAAAAAQ4FAAA7AAAASBT2+TOlpj/d7rBAhcHmPwAAAD/r0gEAAAAAAAEPBQAAOwAAAJguuE5Rzag/3e6wQIXB5j8AAAA/+tIBAAAAAAABEAUAADsAAAD4GqHn2mOrP93usECFweY/AAAAP/rSAQAAAAAAAREFAAA7AAAASDVjPPiLrT/d7rBAhcHmPwAAAD8K0wEAAAAAAAESBQAAOwAAAJhPJZEVtK8/3e6wQIXB5j8AAAA/CtMBAAAAAAABEwUAADsAAAD0tPNyGe6wP93usECFweY/AAAAPxrTAQAAAAAAARQFAAA7AAAAJCtoP145sj/d7rBAhcHmPwAAAD8a0wEAAAAAAAEVBQAAOwAAAEo4yelsTbM/3e6wQIXB5j8AAAA/KdMBAAAAAAABFgUAADsAAAB0RSqUe2G0P93usECFweY/AAAAPynTAQAAAAAAARcFAAA7AAAAkul3HFQ+tT/d7rBAhcHmPwAAAD850wEAAAAAAAEYBQAAOwAAALKNxaQsG7Y/3e6wQIXB5j8AAAA/OdMBAAAAAAABGQUAADsAAADMyP8Kz8C2P93usECFweY/AAAAP0nTAQAAAAAAARoFAAA7AAAA5AM6cXFmtz/d7rBAhcHmPwAAAD9J0wEAAAAAAAEbBQAAOwAAAPo+dNcTDLg/3e6wQIXB5j8AAAA/WNMBAAAAAAABHAUAADsAAAASeq49trG4P93usECFweY/AAAAP1jTAQAAAAAAAR0FAAA7AAAALLXoo1hXuT/d7rBAhcHmPwAAAD9o0wEAAAAAAAEeBQAAOwAAAETwIgr7/Lk/3e6wQIXB5j8AAAA/aNMBAAAAAAABHwUAADsAAABaK11wnaK6P93usECFweY/AAAAP3fTAQAAAAAAASAFAAA7AAAAes+q+HV/uz/d7rBAhcHmPwAAAD930wEAAAAAAAEhBQAAOwAAAJQK5V4YJbw/3e6wQIXB5j8AAAA/h9MBAAAAAAABIgUAADsAAACi3AujhJO8P93usECFweY/AAAAP4fTAQAAAAAAASMFAAA7AAAAtK4y5/ABvT/d7rBAhcHmPwAAAD+X0wEAAAAAAAEkBQAAOwAAAMrpbE2Tp70/3e6wQIXB5j8AAAA/l9MBAAAAAAABJQUAADsAAADcu5OR/xW+P93usECFweY/AAAAP6bTAQAAAAAAASYFAAA7AAAA4iSnszVNvj/d7rBAhcHmPwAAAD+20wEAAAAAAAEnBQAAOwAAAOqNutVrhL4/3e6wQIXB5j8AAAA/ttMBAAAAAAABKAUAADsAAAD09s33obu+P93usECFweY/AAAAP7bTAQAAAAAAASkFAAA7AAAA/F/hGdjyvj/d7rBAhcHmPwAAAD/G0wEAAAAAAAEqBQAAOwAAAALJ9DsOKr8/3e6wQIXB5j8AAAA/I9QBAAAAAAABKwUAADsAAAAKMgheRGG/P93usECFweY/AAAAPy7UAQAAAAAAASwFAAA7AAAAFJsbgHqYvz/d7rBAhcHmPwAAAD+M1AEAAAAAAAEtBQAAOwAAABwEL6Kwz78/3e6wQIXB5j8AAAA/m9QBAAAAAAABLgUAADsAAAAV6ypzDh/AP93usECFweY/AAAAP6vUAQAAAAAAAS8FAAA7AAAAmZ80hKk6wD/d7rBAhcHmPwAAAD+r1AEAAAAAAAEwBQAAOwAAAB5UPpVEVsA/3e6wQIXB5j8AAAA/u9QBAAAAAAABMQUAADsAAAAlvVG3eo3AP93usECFweY/AAAAP7vUAQAAAAAAATIFAAA7AAAAqXFbyBWpwD866OT+XcrmPwAAAD/K1AEAAAAAAAEzBQAAOwAAALLabupL4MA/Oujk/l3K5j8AAAA/ytQBAAAAAAABNAUAADsAAAA1j3j75vvAPzro5P5dyuY/AAAAP9rUAQAAAAAAATUFAAA7AAAAPviLHR0zwT866OT+XcrmPwAAAD/a1AEAAAAAAAE2BQAAOwAAAMKslS64TsE/Oujk/l3K5j8AAAA/6dQBAAAAAAABNwUAADsAAABFYZ8/U2rBP5fhGL020+Y/AAAAP+nUAQAAAAAAATgFAAA7AAAAyRWpUO6FwT+X4Ri9NtPmPwAAAD/51AEAAAAAAAE5BQAAOwAAAFUzxoO/2ME/l+EYvTbT5j8AAAA/+dQBAAAAAAABOgUAADsAAADZ58+UWvTBP/XaTHsP3OY/AAAAPwnVAQAAAAAAATsFAAA7AAAAZgXtxytHwj/12kx7D9zmPwAAAD8J1QEAAAAAAAE8BQAAOwAAAOm59tjGYsI/9dpMew/c5j8AAAA/GNUBAAAAAAABPQUAADsAAAB21xMMmLXCP1LUgDno5OY/AAAAPyjVAQAAAAAAAT4FAAA7AAAAfUAnLs7swj9S1IA56OTmPwAAAD8o1QEAAAAAAAE/BQAAOwAAAIapOlAEJMM/r82098Dt5j8AAAA/KNUBAAAAAAABQAUAADsAAACNEk5yOlvDP6/NtPfA7eY/AAAAPzjVAQAAAAAAAUEFAAA7AAAAlnthlHCSwz+vzbT3wO3mPwAAAD841QEAAAAAAAFCBQAAOwAAAJ3kdLamycM/r82098Dt5j8AAAA/R9UBAAAAAAABQwUAADsAAAAhmX7HQeXDP6/NtPfA7eY/AAAAP1fVAQAAAAAAAUQFAAA7AAAApU2I2NwAxD+vzbT3wO3mPwAAAD9X1QEAAAAAAAFFBQAAOwAAACkCkul3HMQ/r82098Dt5j8AAAA/V9UBAAAAAAABRgUAADsAAACttpv6EjjEP6/NtPfA7eY/AAAAP3bVAQAAAAAAAUcFAAA7AAAArbab+hI4xD8Nx+i1mfbmPwAAAD921QEAAAAAAAFIBQAAOwAAADFrpQuuU8Q/DcfotZn25j8AAAA/htUBAAAAAAABSQUAADsAAAA61Lgt5IrEP2rAHHRy/+Y/AAAAP5XVAQAAAAAAAUoFAAA7AAAAQT3MTxrCxD9qwBx0cv/mPwAAAD+l1QEAAAAAAAFLBQAAOwAAAFIP85OGMMU/asAcdHL/5j8AAAA/pdUBAAAAAAABTAUAADsAAABi4RnY8p7FP8e5UDJLCOc/AAAAP6XVAQAAAAAAAU0FAAA7AAAA9GdKLfooxj8ls4TwIxHnPwAAAD+11QEAAAAAAAFOBQAAOwAAAIjueoIBs8Y/g6y4rvwZ5z8AAAA/xNUBAAAAAAABTwUAADsAAAAm3r75PnTHP4OsuK78Gec/AAAAP8TVAQAAAAAAAVAFAAA7AAAAPBn5X+EZyD/hpexs1SLnPwAAAD/U1QEAAAAAAAFRBQAAOwAAANCfKbXoo8g/Pp8gK64r5z8AAAA/1NUBAAAAAAABUgUAADsAAADq2mMbi0nJP5uYVOmGNOc/AAAAP+PVAQAAAAAAAVMFAAA7AAAA+qyKX/e3yT+bmFTphjTnPwAAAD/j1QEAAAAAAAFUBQAAOwAAAIwzu7T+Qco/+ZGIp1895z8AAAA/49UBAAAAAAABVQUAADsAAACUnM7WNHnKP/mRiKdfPec/AAAAP/PVAQAAAAAAAVYFAAA7AAAAnAXi+Gqwyj/5kYinXz3nPwAAAD8D1gEAAAAAAAFXBQAAOwAAAKZu9Rqh58o/+ZGIp1895z8AAAA/A9YBAAAAAAABWAUAADsAAAAqI/8rPAPLP/mRiKdfPec/AAAAPxLWAQAAAAAAAVkFAAA7AAAAMIwSTnI6yz9Wi7xlOEbnPwAAAD8S1gEAAAAAAAFaBQAAOwAAALRAHF8NVss/Vou8ZThG5z8AAAA/ItYBAAAAAAABWwUAADsAAAA49SVwqHHLP1aLvGU4Ruc/AAAAPzLWAQAAAAAAAVwFAAA7AAAAvKkvgUONyz9Wi7xlOEbnPwAAAD9L1gEAAAAAAAFdBQAAOwAAAEBeOZLeqMs/Vou8ZThG5z8AAAA/W9YBAAAAAAABXgUAADsAAADGEkOjecTLP1aLvGU4Ruc/AAAAP2rWAQAAAAAAAV8FAAA7AAAASsdMtBTgyz9Wi7xlOEbnPwAAAD961gEAAAAAAAFgBQAAOwAAAMYSQ6N5xMs/Vou8ZThG5z8AAAA/jtgBAAAAAAABYQUAADsAAAAFDjVuC7niP9k3dRQ1YOY/AAAAP2PqAQAAAAAAAWIFAAA7AAAAJ3t3MvK/4j82ManSDWnmPwAAAD/Q6gEAAAAAAAFjBQAAOwAAAEjoufbYxuI/NjGp0g1p5j8AAAA/0OoBAAAAAAABZAUAADsAAACrL4FDjdviPzYxqdINaeY/AAAAP9zqAQAAAAAAAWUFAAA7AAAADndIkEHw4j82ManSDWnmPwAAAD/c6gEAAAAAAAFmBQAAOwAAAJErUqHcC+M/NjGp0g1p5j8AAAA/6+oBAAAAAAABZwUAADsAAAAV4FuydyfjPzYxqdINaeY/AAAAP+vqAQAAAAAAAWgFAAA7AAAAeScj/ys84z82ManSDWnmPwAAAD/76gEAAAAAAAFpBQAAOwAAAB5Jb9StXuM/NjGp0g1p5j8AAAA/++oBAAAAAAABagUAADsAAADCarupL4HjPzYxqdINaeY/AAAAPwvrAQAAAAAAAWsFAAA7AAAAZ4wHf7Gj4z82ManSDWnmPwAAAD8a6wEAAAAAAAFsBQAAOwAAAA2uU1QzxuM/NjGp0g1p5j8AAAA/GusBAAAAAAABbQUAADsAAACxz58ptejjPzYxqdINaeY/AAAAPxrrAQAAAAAAAW4FAAA7AAAAd14uwx0S5D82ManSDWnmPwAAAD8q6wEAAAAAAAFvBQAAOwAAAPwSONS4LeQ/NjGp0g1p5j8AAAA/KusBAAAAAAABcAUAADsAAACAx0HlU0nkPzYxqdINaeY/AAAAPzrrAQAAAAAAAXEFAAA7AAAAA3xL9u5k5D82ManSDWnmPwAAAD866wEAAAAAAAFyBQAAOwAAAGbDEkOjeeQ/NjGp0g1p5j8AAAA/SesBAAAAAAABcwUAADsAAADJCtqPV47kPzYxqdINaeY/AAAAP0nrAQAAAAAAAXQFAAA7AAAALVKh3Auj5D82ManSDWnmPwAAAD9Z6wEAAAAAAAF1BQAAOwAAAG8sJmXZsOQ/NjGp0g1p5j8AAAA/aOsBAAAAAAABdgUAADsAAACxBqvtpr7kPzYxqdINaeY/AAAAP2jrAQAAAAAAAXcFAAA7AAAA8uAvdnTM5D82ManSDWnmPwAAAD9o6wEAAAAAAAF4BQAAOwAAAFUo98Io4eQ/NjGp0g1p5j8AAAA/eOsBAAAAAAABeQUAADsAAAB2lTmHD+jkPzYxqdINaeY/AAAAP4jrAQAAAAAAAXoFAAA7AAAA2dwA1MP85D82ManSDWnmPwAAAD+I6wEAAAAAAAF7BQAAOwAAAPpJQ5iqA+U/NjGp0g1p5j8AAAA/iOsBAAAAAAABfAUAADsAAAA8JMggeBHlPzYxqdINaeY/AAAAP5frAQAAAAAAAX0FAAA7AAAAXpEK5V4Y5T82ManSDWnmPwAAAD+X6wEAAAAAAAF+BQAAOwAAAH/+TKlFH+U/NjGp0g1p5j8AAAA/p+sBAAAAAAABfwUAADsAAADB2NExEy3lPzYxqdINaeY/AAAAP6frAQAAAAAAAYAFAAA7AAAA4kUU9vkz5T82ManSDWnmPwAAAD+36wEAAAAAAAGBBQAAOwAAACMgmX7HQeU/NjGp0g1p5j8AAAA/xusBAAAAAAABggUAADsAAABl+h0HlU/lPzYxqdINaeY/AAAAP8brAQAAAAAAAYMFAAA7AAAAp9Sij2Jd5T82ManSDWnmPwAAAD/G6wEAAAAAAAGEBQAAOwAAACuJrKD9eOU/kyrdkOZx5j8AAAA/1usBAAAAAAABhQUAADsAAABtYzEpy4blP5Mq3ZDmceY/AAAAP+XrAQAAAAAAAYYFAAA7AAAAsD22sZiU5T+TKt2Q5nHmPwAAAD/l6wEAAAAAAAGHBQAAOwAAABOFff5MqeU/kyrdkOZx5j8AAAA/9esBAAAAAAABiAUAADsAAAB1zERLAb7lP5Mq3ZDmceY/AAAAP/XrAQAAAAAAAYkFAAA7AAAA2BMMmLXS5T+TKt2Q5nHmPwAAAD8F7AEAAAAAAAGKBQAAOwAAADtb0+Rp5+U/kyrdkOZx5j8AAAA/BewBAAAAAAABiwUAADsAAACeopoxHvzlP5Mq3ZDmceY/AAAAPxTsAQAAAAAAAYwFAAA7AAAAAuphftIQ5j+TKt2Q5nHmPwAAAD8U7AEAAAAAAAGNBQAAOwAAAGUxKcuGJeY/kyrdkOZx5j8AAAA/JOwBAAAAAAABjgUAADsAAAAJU3WgCEjmP5Mq3ZDmceY/AAAAPyTsAQAAAAAAAY8FAAA7AAAAbJo87bxc5j+TKt2Q5nHmPwAAAD807AEAAAAAAAGQBQAAOwAAAPBORv5XeOY/kyrdkOZx5j8AAAA/NOwBAAAAAAABkQUAADsAAABUlg1LDI3mP5Mq3ZDmceY/AAAAP0PsAQAAAAAAAZIFAAA7AAAA10oXXKeo5j82ManSDWnmPwAAAD9D7AEAAAAAAAGTBQAAOwAAAFv/IG1CxOY/NjGp0g1p5j8AAAA/U+wBAAAAAAABlAUAADsAAADfsyp+3d/mPzYxqdINaeY/AAAAP1PsAQAAAAAAAZUFAAA7AAAAZGg0j3j75j82ManSDWnmPwAAAD9i7AEAAAAAAAGWBQAAOwAAAEpkBe3HK+c/2Td1FDVg5j8AAAA/YuwBAAAAAAABlwUAADsAAADOGA/+YkfnP9k3dRQ1YOY/AAAAP3LsAQAAAAAAAZgFAAA7AAAAczpb0+Rp5z/ZN3UUNWDmPwAAAD9y7AEAAAAAAAGZBQAAOwAAAPjuZOR/hec/2Td1FDVg5j8AAAA/guwBAAAAAAABmgUAADsAAACcELG5AajnP9k3dRQ1YOY/AAAAP4LsAQAAAAAAAZsFAAA7AAAAgwyCF1HY5z/ZN3UUNWDmPwAAAD+R7AEAAAAAAAGcBQAAOwAAAAjBiyjs8+c/2Td1FDVg5j8AAAA/oewBAAAAAAABnQUAADsAAACLdZU5hw/oP9k3dRQ1YOY/AAAAP6HsAQAAAAAAAZ4FAAA7AAAAMJfhDgky6D/ZN3UUNWDmPwAAAD+h7AEAAAAAAAGfBQAAOwAAALRL6x+kTeg/2Td1FDVg5j8AAAA/sewBAAAAAAABoAUAADsAAACbR7x9833oP9k3dRQ1YOY/AAAAP7HsAQAAAAAAAaEFAAA7AAAAH/zFjo6Z6D/ZN3UUNWDmPwAAAD/A7AEAAAAAAAGiBQAAOwAAAMQdEmQQvOg/2Td1FDVg5j8AAAA/wOwBAAAAAAABowUAADsAAABqP145kt7oP9k3dRQ1YOY/AAAAP9DsAQAAAAAAAaQFAAA7AAAAL87s0voH6T/ZN3UUNWDmPwAAAD/Q7AEAAAAAAAGlBQAAOwAAALOC9uOVI+k/2Td1FDVg5j8AAAA/3+wBAAAAAAABpgUAADsAAAB6EYV9/kzpP9k3dRQ1YOY/AAAAP9/sAQAAAAAAAacFAAA7AAAAP6ATF2d26T/ZN3UUNWDmPwAAAD/v7AEAAAAAAAGoBQAAOwAAACac5HS2puk/NjGp0g1p5j8AAAA/7+wBAAAAAAABqQUAADsAAAAuBfiW7N3pPzYxqdINaeY/AAAAP//sAQAAAAAAAaoFAAA7AAAA9JOGMFUH6j+TKt2Q5nHmPwAAAD//7AEAAAAAAAGrBQAAOwAAAP38mVKLPuo/kyrdkOZx5j8AAAA/Du0BAAAAAAABrAUAADsAAAAEZq10wXXqP/EjEU+/euY/AAAAPw7tAQAAAAAAAa0FAAA7AAAA62F+0hCm6j/xIxFPv3rmPwAAAD8e7QEAAAAAAAGuBQAAOwAAANJdTzBg1uo/Th1FDZiD5j8AAAA/Hu0BAAAAAAABrwUAADsAAAC5WSCOrwbrP6sWectwjOY/AAAAPy7tAQAAAAAAAbAFAAA7AAAAXXtsYzEp6z+rFnnLcIzmPwAAAD8u7QEAAAAAAAGxBQAAOwAAAOIvdnTMROs/qxZ5y3CM5j8AAAA/Pe0BAAAAAAABsgUAADsAAABFdz3BgFnrP6sWectwjOY/AAAAPz3tAQAAAAAAAbMFAAA7AAAAqL4EDjVu6z+rFnnLcIzmPwAAAD9N7QEAAAAAAAG0BQAAOwAAAMkrR9Ibdes/qxZ5y3CM5j8AAAA/XO0BAAAAAAABtQUAADsAAADqmImWAnzrP6sWectwjOY/AAAAP1ztAQAAAAAAAbYFAAA7AAAACwbMWumC6z+rFnnLcIzmPwAAAD9I7wEAAAAAAAG3BQAAOwAAACxzDh/Qies/qxZ5y3CM5j8AAAA/WO8BAAAAAAABuAUAADsAAABN4FDjtpDrP6sWectwjOY/AAAAP1jvAQAAAAAAAbkFAAA7AAAAbU2Tp52X6z9OHUUNmIPmPwAAAD9o7wEAAAAAAAG6BQAAOwAAAI661WuEnus/8SMRT7965j8AAAA/aO8BAAAAAAABuwUAADsAAACOutVrhJ7rP5Mq3ZDmceY/AAAAP3fvAQAAAAAAAbwFAAA7AAAAsScYMGul6z82ManSDWnmPwAAAD937wEAAAAAAAG9BQAAOwAAANGUWvRRrOs/NjGp0g1p5j8AAAA/h+8BAAAAAAABvgUAADsAAADyAZ24OLPrP9k3dRQ1YOY/AAAAP4fvAQAAAAAAAb8FAAA7AAAAE2/ffB+66z97PkFWXFfmPwAAAD+W7wEAAAAAAAHABQAAOwAAABNv33wfuus/HkUNmINO5j8AAAA/lu8BAAAAAAABwQUAADsAAAA03CFBBsHrPx5FDZiDTuY/AAAAP6bvAQAAAAAAAcIFAAA7AAAAVUlkBe3H6z/BS9nZqkXmPwAAAD+m7wEAAAAAAAHDBQAAOwAAAFVJZAXtx+s/Y1KlG9I85j8AAAA/tu8BAAAAAAABxAUAADsAAAB2tqbJ087rPwZZcV35M+Y/AAAAP7bvAQAAAAAAAcUFAAA7AAAAdramydPO6z+oXz2fICvmPwAAAD/F7wEAAAAAAAHGBQAAOwAAAJcj6Y261es/SmYJ4Uci5j8AAAA/xe8BAAAAAAABxwUAADsAAACXI+mNutXrP49zoWSWEOY/AAAAP9XvAQAAAAAAAcgFAAA7AAAAlyPpjbrV6z8yem2mvQfmPwAAAD/V7wEAAAAAAAHJBQAAOwAAALiQK1Kh3Os/1YA56OT+5T8AAAA/9O8BAAAAAAABygUAADsAAAC4kCtSodzrPxqO0Wsz7eU/AAAAP/TvAQAAAAAAAcsFAAA7AAAAuJArUqHc6z+8lJ2tWuTlPwAAAD/07wEAAAAAAAHMBQAAOwAAANn9bRaI4+s/X5tp74Hb5T8AAAA/BPABAAAAAAABzQUAADsAAADZ/W0WiOPrPwKiNTGp0uU/AAAAPwTwAQAAAAAAAc4FAAA7AAAA2f1tFojj6z+kqAFz0MnlPwAAAD8T8AEAAAAAAAHPBQAAOwAAANn9bRaI4+s/R6/NtPfA5T8AAAA/I/ABAAAAAAAB0AUAADsAAADZ/W0WiOPrP+q1mfYeuOU/AAAAPyPwAQAAAAAAAdEFAAA7AAAA2f1tFojj6z+LvGU4Rq/lPwAAAD8z8AEAAAAAAAHSBQAAOwAAANn9bRaI4+s/LsMxem2m5T8AAAA/QvABAAAAAAAB0wUAADsAAADZ/W0WiOPrP9DJ/buUneU/AAAAP1LwAQAAAAAAAdQFAAA7AAAA2f1tFojj6z9z0Mn9u5TlPwAAAD9x8AEAAAAAAAHVBQAAOwAAALiQK1Kh3Os/FteVP+OL5T8AAAA/gfABAAAAAAAB1gUAADsAAACXI+mNutXrP7jdYYEKg+U/AAAAP4HwAQAAAAAAAdcFAAA7AAAAdramydPO6z9b5C3DMXrlPwAAAD+Q8AEAAAAAAAHYBQAAOwAAADTcIUEGwes//ur5BFlx5T8AAAA/kPABAAAAAAAB2QUAADsAAAATb998H7rrP6DxxUaAaOU/AAAAP6DwAQAAAAAAAdoFAAA7AAAA8gGduDiz6z9D+JGIp1/lPwAAAD+g8AEAAAAAAAHbBQAAOwAAANGUWvRRrOs/5v5dys5W5T8AAAA/sPABAAAAAAAB3AUAADsAAACOutVrhJ7rPysM9k0dReU/AAAAP7/wAQAAAAAAAd0FAAA7AAAAbU2Tp52X6z9vGY7RazPlPwAAAD/g8AEAAAAAAAHeBQAAOwAAACxzDh/Qies/EiBaE5Mq5T8AAAA/4PABAAAAAAAB3wUAADsAAADJK0fSG3XrP1ct8pbhGOU/AAAAP/DwAQAAAAAAAeAFAAA7AAAAqL4EDjVu6z/6M77YCBDlPwAAAD8A8QEAAAAAAAHhBQAAOwAAAEV3PcGAWes/nDqKGjAH5T8AAAA/APEBAAAAAAAB4gUAADsAAAAkCvv8mVLrPz9BVlxX/uQ/AAAAPw/xAQAAAAAAAeMFAAA7AAAAA524OLNL6z/iRyKefvXkPwAAAD8P8QEAAAAAAAHkBQAAOwAAAMHCM7DlPes/hE7u36Xs5D8AAAA/H/EBAAAAAAAB5QUAADsAAACgVfHr/jbrPydVuiHN4+Q/AAAAPy7xAQAAAAAAAeYFAAA7AAAAgOiuJxgw6z8nVbohzePkPwAAAD8u8QEAAAAAAAHnBQAAOwAAAIDoricYMOs/yVuGY/Ta5D8AAAA/PvEBAAAAAAAB6AUAADsAAABde2xjMSnrP8lbhmP02uQ/AAAAPz7xAQAAAAAAAekFAAA7AAAAPA4qn0oi6z9sYlKlG9LkPwAAAD9O8QEAAAAAAAHqBQAAOwAAAByh59pjG+s/bGJSpRvS5D8AAAA/TvEBAAAAAAAB6wUAADsAAAD7M6UWfRTrP2xiUqUb0uQ/AAAAP13xAQAAAAAAAewFAAA7AAAAuVkgjq8G6z8OaR7nQsnkPwAAAD9d8QEAAAAAAAHtBQAAOwAAAJjs3cnI/+o/Dmke50LJ5D8AAAA/bfEBAAAAAAAB7gUAADsAAAA1pRZ9FOvqPw5pHudCyeQ/AAAAP23xAQAAAAAAAe8FAAA7AAAA88qR9Ebd6j+wb+ooasDkPwAAAD998QEAAAAAAAHwBQAAOwAAALHwDGx5z+o/sG/qKGrA5D8AAAA/jPEBAAAAAAAB8QUAADsAAABPqUUfxbrqP1N2tmqRt+Q/AAAAP4zxAQAAAAAAAfIFAAA7AAAA62F+0hCm6j9TdrZqkbfkPwAAAD+M8QEAAAAAAAHzBQAAOwAAAKmH+UlDmOo/U3a2apG35D8AAAA/nPEBAAAAAAAB9AUAADsAAABGQDL9joPqP1N2tmqRt+Q/AAAAP5zxAQAAAAAAAfUFAAA7AAAABGatdMF16j/2fIKsuK7kPwAAAD+r8QEAAAAAAAH2BQAAOwAAAKEe5icNYeo/9nyCrLiu5D8AAAA/q/EBAAAAAAAB9wUAADsAAAA+1x7bWEzqP5iDTu7fpeQ/AAAAP7vxAQAAAAAAAfgFAAA7AAAA/fyZUos+6j87ihowB53kPwAAAD+78QEAAAAAAAH5BQAAOwAAAJm10gXXKeo/3ZDmcS6U5D8AAAA/y/EBAAAAAAAB+gUAADsAAAA2bgu5IhXqP4CXsrNVi+Q/AAAAP8vxAQAAAAAAAfsFAAA7AAAAsrkBqIf56T+Al7KzVYvkPwAAAD/a8QEAAAAAAAH8BQAAOwAAAC4F+Jbs3ek/I55+9XyC5D8AAAA/2vEBAAAAAAAB/QUAADsAAADMvTBKOMnpPyOefvV8guQ/AAAAP+rxAQAAAAAAAf4FAAA7AAAAaHZp/YO06T8jnn71fILkPwAAAD/q8QEAAAAAAAH/BQAAOwAAAAUvorDPn+k/I55+9XyC5D8AAAA/+vEBAAAAAAABAAYAADsAAADDVB0oApLpP8WkSjekeeQ/AAAAP/rxAQAAAAAAAQEGAAA7AAAAgXqYnzSE6T/FpEo3pHnkPwAAAD8J8gEAAAAAAAECBgAAOwAAAD+gExdnduk/xaRKN6R55D8AAAA/GfIBAAAAAAABAwYAADsAAAD9xY6OmWjpP8WkSjekeeQ/AAAAPxnyAQAAAAAAAQQGAAA7AAAAvOsJBsxa6T/FpEo3pHnkPwAAAD8Z8gEAAAAAAAEFBgAAOwAAAJt+x0HlU+k/xaRKN6R55D8AAAA/KPIBAAAAAAABBgYAADsAAABYpEK5F0bpP8WkSjekeeQ/AAAAPzjyAQAAAAAAAQcGAAA7AAAAFsq9MEo46T/FpEo3pHnkPwAAAD848gEAAAAAAAEIBgAAOwAAANTvOKh8Kuk/xaRKN6R55D8AAAA/OPIBAAAAAAABCQYAADsAAABxqHFbyBXpP8WkSjekeeQ/AAAAP0jyAQAAAAAAAQoGAAA7AAAAL87s0voH6T/FpEo3pHnkPwAAAD9I8gEAAAAAAAELBgAAOwAAAMyGJYZG8+g/xaRKN6R55D8AAAA/V/IBAAAAAAABDAYAADsAAACLrKD9eOXoPyOefvV8guQ/AAAAP2fyAQAAAAAAAQ0GAAA7AAAA5YpUKPfC6D8jnn71fILkPwAAAD9n8gEAAAAAAAEOBgAAOwAAAIJDjdtCrug/I55+9XyC5D8AAAA/Z/IBAAAAAAABDwYAADsAAAD+joPKp5LoPyOefvV8guQ/AAAAP3fyAQAAAAAAARAGAAA7AAAAm0e8ffN96D8jnn71fILkPwAAAD938gEAAAAAAAERBgAAOwAAADkA9TA/aeg/I55+9XyC5D8AAAA/hvIBAAAAAAABEgYAADsAAAC0S+sfpE3oPyOefvV8guQ/AAAAP5byAQAAAAAAARMGAAA7AAAAMJfhDgky6D8jnn71fILkPwAAAD+W8gEAAAAAAAEUBgAAOwAAAM1PGsJUHeg/I55+9XyC5D8AAAA/lvIBAAAAAAABFQYAADsAAABqCFN1oAjoPyOefvV8guQ/AAAAP6XyAQAAAAAAARYGAAA7AAAACMGLKOzz5z8jnn71fILkPwAAAD+18gEAAAAAAAEXBgAAOwAAAKR5xNs33+c/I55+9XyC5D8AAAA/tfIBAAAAAAABGAYAADsAAABBMv2Og8rnPyOefvV8guQ/AAAAP7XyAQAAAAAAARkGAAA7AAAA3uo1Qs+15z8jnn71fILkPwAAAD/F8gEAAAAAAAEaBgAAOwAAADnJ6WxNk+c/I55+9XyC5D8AAAA/1PIBAAAAAAABGwYAADsAAAC2FOBbsnfnP4CXsrNVi+Q/AAAAP9TyAQAAAAAAARwGAAA7AAAA74VRwklO5z/dkOZxLpTkPwAAAD/k8gEAAAAAAAEdBgAAOwAAAEpkBe3HK+c/O4oaMAed5D8AAAA/5PIBAAAAAAABHgYAADsAAACmQrkXRgnnPzuKGjAHneQ/AAAAP/DyAQAAAAAAAR8GAAA7AAAAACFtQsTm5j87ihowB53kPwAAAD8A8wEAAAAAAAEgBgAAOwAAADqS3qhbveY/O4oaMAed5D8AAAA/D/MBAAAAAAABIQYAADsAAAB1A1AP85PmPzuKGjAHneQ/AAAAPw/zAQAAAAAAASIGAAA7AAAAz+EDOnFx5j+Yg07u36XkPwAAAD8f8wEAAAAAAAEjBgAAOwAAAAlTdaAISOY/mINO7t+l5D8AAAA/H/MBAAAAAAABJAYAADsAAABlMSnLhiXmP/Z8gqy4ruQ/AAAAPy7zAQAAAAAAASUGAAA7AAAA4XwfuusJ5j/2fIKsuK7kPwAAAD8u8wEAAAAAAAEmBgAAOwAAADtb0+Rp5+U/9nyCrLiu5D8AAAA/PvMBAAAAAAABJwYAADsAAAC3psnTzsvlP/Z8gqy4ruQ/AAAAPz7zAQAAAAAAASgGAAA7AAAANPK/wjOw5T9TdrZqkbfkPwAAAD9O8wEAAAAAAAEpBgAAOwAAANGq+HV/m+U/U3a2apG35D8AAAA/TvMBAAAAAAABKgYAADsAAACP0HPtsY3lP1N2tmqRt+Q/AAAAP13zAQAAAAAAASsGAAA7AAAATPbuZOR/5T9TdrZqkbfkPwAAAD9d8wEAAAAAAAEsBgAAOwAAAAocatwWcuU/U3a2apG35D8AAAA/bfMBAAAAAAABLQYAADsAAADIQeVTSWTlP1N2tmqRt+Q/AAAAP23zAQAAAAAAAS4GAAA7AAAAhmdgy3tW5T9TdrZqkbfkPwAAAD998wEAAAAAAAEvBgAAOwAAACMgmX7HQeU/U3a2apG35D8AAAA/ffMBAAAAAAABMAYAADsAAADB2NExEy3lP1N2tmqRt+Q/AAAAP4zzAQAAAAAAATEGAAA7AAAAXpEK5V4Y5T9TdrZqkbfkPwAAAD+M8wEAAAAAAAEyBgAAOwAAAPpJQ5iqA+U/U3a2apG35D8AAAA/nPMBAAAAAAABMwYAADsAAAATTnI6W9PkP1N2tmqRt+Q/AAAAP5zzAQAAAAAAATQGAAA7AAAAbywmZdmw5D9TdrZqkbfkPwAAAD+r8wEAAAAAAAE1BgAAOwAAAMkK2o9XjuQ/U3a2apG35D8AAAA/q/MBAAAAAAABNgYAADsAAADiDgkyCF7kP1N2tmqRt+Q/AAAAP7vzAQAAAAAAATcGAAA7AAAAX1r/IG1C5D9TdrZqkbfkPwAAAD+78wEAAAAAAAE4BgAAOwAAANul9Q/SJuQ/9nyCrLiu5D8AAAA/y/MBAAAAAAABOQYAADsAAABW8ev+NgvkP/Z8gqy4ruQ/AAAAP8vzAQAAAAAAAToGAAA7AAAA0jzi7Zvv4z/2fIKsuK7kPwAAAD/a8wEAAAAAAAE7BgAAOwAAAHD1GqHn2uM/9nyCrLiu5D8AAAA/2vMBAAAAAAABPAYAADsAAAANrlNUM8bjP5iDTu7fpeQ/AAAAP+rzAQAAAAAAAT0GAAA7AAAA7EARkEy/4z+Yg07u36XkPwAAAD/q8wEAAAAAAAE+BgAAOwAAAKpmjAd/seM/mINO7t+l5D8AAAA/+vMBAAAAAAABPwYAADsAAABnjAd/saPjP5iDTu7fpeQ/AAAAP/rzAQAAAAAAAUAGAAA7AAAARh/Fusqc4z+Yg07u36XkPwAAAD8J9AEAAAAAAAFBBgAAOwAAACWygvbjleM/mINO7t+l5D8AAAA/KPQBAAAAAAABQgYAADsAAAAERUAy/Y7jP5iDTu7fpeQ/AAAAPzj0AQAAAAAAAUMGAAA7AAAA49f9bRaI4z+Yg07u36XkPwAAAD849AEAAAAAAAFEBgAAOwAAAICQNiFic+M/mINO7t+l5D8AAAA/SPQBAAAAAAABRQYAADsAAAA/trGYlGXjPzuKGjAHneQ/AAAAP0j0AQAAAAAAAUYGAAA7AAAA3G7qS+BQ4z87ihowB53kPwAAAD9X9AEAAAAAAAFHBgAAOwAAAFe64DpFNeM/O4oaMAed5D8AAAA/V/QBAAAAAAABSAYAADsAAAD0chnukCDjPzuKGjAHneQ/AAAAP2f0AQAAAAAAAUkGAAA7AAAAcL4P3fUE4z/dkOZxLpTkPwAAAD9n9AEAAAAAAAFKBgAAOwAAAMycwwd04uI/3ZDmcS6U5D8AAAA/d/QBAAAAAAABSwYAADsAAABI6Ln22MbiP92Q5nEulOQ/AAAAP4b0AQAAAAAAAUwGAAA7AAAAosZtIVek4j/dkOZxLpTkPwAAAD+G9AEAAAAAAAFNBgAAOwAAAP2kIUzVgeI/gJeys1WL5D8AAAA/lvQBAAAAAAABTgYAADsAAACbXVr/IG3iP4CXsrNVi+Q/AAAAP5b0AQAAAAAAAU8GAAA7AAAAWYPVdlNf4j+Al7KzVYvkPwAAAD+l9AEAAAAAAAFQBgAAOwAAADgWk7JsWOI/gJeys1WL5D8AAAA/pfQBAAAAAAABUQYAADsAAAAXqVDuhVHiP4CXsrNVi+Q/AAAAP7X0AQAAAAAAAVIGAAA7AAAA9jsOKp9K4j+Al7KzVYvkPwAAAD/k9AEAAAAAAAFTBgAAOwAAANTOy2W4Q+I/I55+9XyC5D8AAAA/9PQBAAAAAAABVAYAADsAAACzYYmh0TziPyOefvV8guQ/AAAAPwP1AQAAAAAAAVUGAAA7AAAAkvRG3eo14j8jnn71fILkPwAAAD8T9QEAAAAAAAFWBgAAOwAAAHGHBBkEL+I/I55+9XyC5D8AAAA/IvUBAAAAAAABVwYAADsAAABQGsJUHSjiPyOefvV8guQ/AAAAP971AQAAAAAAAVgGAAA7AAAAUBrCVB0o4j+Al7KzVYvkPwAAAD/e9QEAAAAAAAFZBgAAOwAAAFAawlQdKOI/3ZDmcS6U5D8AAAA/7vUBAAAAAAABWgYAADsAAAAvrX+QNiHiPzuKGjAHneQ/AAAAP+71AQAAAAAAAVsGAAA7AAAAL61/kDYh4j+Yg07u36XkPwAAAD/99QEAAAAAAAFcBgAAOwAAAC+tf5A2IeI/9nyCrLiu5D8AAAA//fUBAAAAAAABXQYAADsAAAAvrX+QNiHiP1N2tmqRt+Q/AAAAPw32AQAAAAAAAV4GAAA7AAAAL61/kDYh4j+wb+ooasDkPwAAAD8N9gEAAAAAAAFfBgAAOwAAAC+tf5A2IeI/Dmke50LJ5D8AAAA/HPYBAAAAAAABYAYAADsAAAAvrX+QNiHiP2xiUqUb0uQ/AAAAPyz2AQAAAAAAAWEGAAA7AAAAL61/kDYh4j/JW4Zj9NrkPwAAAD8s9gEAAAAAAAFiBgAAOwAAAC+tf5A2IeI/J1W6Ic3j5D8AAAA/PPYBAAAAAAABYwYAADsAAAAvrX+QNiHiP4RO7t+l7OQ/AAAAPzz2AQAAAAAAAWQGAAA7AAAAL61/kDYh4j/iRyKefvXkPwAAAD9L9gEAAAAAAAFlBgAAOwAAAC+tf5A2IeI/P0FWXFf+5D8AAAA/S/YBAAAAAAABZgYAADsAAABQGsJUHSjiP/ozvtgIEOU/AAAAP1v2AQAAAAAAAWcGAAA7AAAAUBrCVB0o4j+0JiZVuiHlPwAAAD9b9gEAAAAAAAFoBgAAOwAAAHGHBBkEL+I/bxmO0Wsz5T8AAAA/a/YBAAAAAAABaQYAADsAAABxhwQZBC/iPysM9k0dReU/AAAAP2v2AQAAAAAAAWoGAAA7AAAAs2GJodE84j/m/l3KzlblPwAAAD969gEAAAAAAAFrBgAAOwAAALNhiaHRPOI//ur5BFlx5T8AAAA/ivYBAAAAAAABbAYAADsAAADUzstluEPiP1vkLcMxeuU/AAAAP4r2AQAAAAAAAW0GAAA7AAAA9jsOKp9K4j9z0Mn9u5TlPwAAAD+Z9gEAAAAAAAFuBgAAOwAAABepUO6FUeI/0Mn9u5Sd5T8AAAA/mfYBAAAAAAABbwYAADsAAAAXqVDuhVHiP4u8ZThGr+U/AAAAP6n2AQAAAAAAAXAGAAA7AAAAOBaTsmxY4j/qtZn2HrjlPwAAAD+p9gEAAAAAAAFxBgAAOwAAADgWk7JsWOI/R6/NtPfA5T8AAAA/ufYBAAAAAAABcgYAADsAAAA4FpOybFjiP6SoAXPQyeU/AAAAP7n2AQAAAAAAAXMGAAA7AAAAOBaTsmxY4j8CojUxqdLlPwAAAD/I9gEAAAAAAAF0BgAAOwAAADgWk7JsWOI/X5tp74Hb5T8AAAA/yPYBAAAAAAABdQYAADsAAAA4FpOybFjiP7yUna1a5OU/AAAAP9j2AQAAAAAAAXYGAAA7AAAAOBaTsmxY4j93hwUqDPblPwAAAD/o9gEAAAAAAAF3BgAAOwAAADgWk7JsWOI/1YA56OT+5T8AAAA/9/YBAAAAAAABeAYAADsAAAA4FpOybFjiPzJ6baa9B+Y/AAAAP/f2AQAAAAAAAXkGAAA7AAAAOBaTsmxY4j+Pc6FklhDmPwAAAD8H9wEAAAAAAAF6BgAAOwAAADgWk7JsWOI/7WzVIm8Z5j8AAAA/B/cBAAAAAAABewYAADsAAAA4FpOybFjiP0pmCeFHIuY/AAAAPxb3AQAAAAAAAXwGAAA7AAAAOBaTsmxY4j+oXz2fICvmPwAAAD8u9wEAAAAAAAF9BgAAOwAAADgWk7JsWOI/BllxXfkz5j8AAAA/LvcBAAAAAAABfgYAADsAAAA4FpOybFjiP2NSpRvSPOY/AAAAP033AQAAAAAAAX8GAAA7AAAAOBaTsmxY4j/BS9nZqkXmPwAAAD989wEAAAAAAAGABgAAOwAAADgWk7JsWOI/HkUNmINO5j8AAAA/fPcBAAAAAAABgQYAADsAAAA4FpOybFjiP3s+QVZcV+Y/AAAAPxL5AQAAAAAAAYIGAAA7AAAAOBaTsmxY4j82ManSDWnmPwAAAD8S+QEAAAAAAAGDBgAAOwAAAFmD1XZTX+I/8SMRT7965j8AAAA/IvkBAAAAAAABhAYAADsAAACbXVr/IG3iP6sWectwjOY/AAAAPyL5AQAAAAAAAYUGAAA7AAAA/aQhTNWB4j8i/EjE06/mPwAAAD9P+QEAAAAAAAGGBgAAOwAAAB4SZBC8iOI/f/V8gqy45j8AAAA/T/kBAAAAAAABhwYAADsAAAA/f6bUoo/iP93usECFweY/AAAAP0/5AQAAAAAAAYgGAAA7AAAAP3+m1KKP4j866OT+XcrmPwAAAD9f+QEAAAAAAAGJBgAAOwAAAGDs6JiJluI/Oujk/l3K5j8AAAA/X/kBAAAAAAABigYAADsAAACBWStdcJ3iPzro5P5dyuY/AAAAPxr6AQAAAAAAAYsGAAA7AAAAXL1G6Ln2yD+GY/TaTHvnPwAAAD+NBQIAAAAAAAGMBgAAOwAAAFy9Rui59sg/zHCMXptp5z8AAAA/+wUCAAAAAAABjQYAADsAAABcvUboufbIP7OE8CMRT+c/AAAAP/sFAgAAAAAAAY4GAAA7AAAAXL1G6Ln2yD/5kYinXz3nPwAAAD8KBgIAAAAAAAGPBgAAOwAAAFy9Rui59sg/4aXsbNUi5z8AAAA/CgYCAAAAAAABkAYAADsAAABcvUboufbIP8e5UDJLCOc/AAAAPxoGAgAAAAAAAZEGAAA7AAAAXL1G6Ln2yD8Nx+i1mfbmPwAAAD8pBgIAAAAAAAGSBgAAOwAAANoIPdce28g/9dpMew/c5j8AAAA/KQYCAAAAAAABkwYAADsAAADaCD3XHtvIPzro5P5dyuY/AAAAPykGAgAAAAAAAZQGAAA7AAAAVlQzxoO/yD9/9XyCrLjmPwAAAD85BgIAAAAAAAGVBgAAOwAAANCfKbXoo8g/IvxIxNOv5j8AAAA/OQYCAAAAAAABlgYAADsAAADQnym16KPIP2YJ4UcinuY/AAAAP0kGAgAAAAAAAZcGAAA7AAAATOsfpE2IyD+rFnnLcIzmPwAAAD9YBgIAAAAAAAGYBgAAOwAAAEzrH6RNiMg/8SMRT7965j8AAAA/WAYCAAAAAAABmQYAADsAAABM6x+kTYjIP9k3dRQ1YOY/AAAAP2gGAgAAAAAAAZoGAAA7AAAAyDYWk7JsyD8eRQ2Yg07mPwAAAD9oBgIAAAAAAAGbBgAAOwAAAMg2FpOybMg/BllxXfkz5j8AAAA/eAYCAAAAAAABnAYAADsAAADINhaTsmzIP0pmCeFHIuY/AAAAP3gGAgAAAAAAAZ0GAAA7AAAARoIMghdRyD8yem2mvQfmPwAAAD+HBgIAAAAAAAGeBgAAOwAAAEaCDIIXUcg/Go7RazPt5T8AAAA/hwYCAAAAAAABnwYAADsAAADAzQJxfDXIP7yUna1a5OU/AAAAP4cGAgAAAAAAAaAGAAA7AAAAwM0CcXw1yD+kqAFz0MnlPwAAAD+XBgIAAAAAAAGhBgAAOwAAAMDNAnF8Ncg/R6/NtPfA5T8AAAA/lwYCAAAAAAABogYAADsAAADAzQJxfDXIP4u8ZThGr+U/AAAAP6YGAgAAAAAAAaMGAAA7AAAAPBn5X+EZyD/Qyf27lJ3lPwAAAD+2BgIAAAAAAAGkBgAAOwAAADwZ+V/hGcg/c9DJ/buU5T8AAAA/tgYCAAAAAAABpQYAADsAAAA8Gflf4RnIP7jdYYEKg+U/AAAAP8YGAgAAAAAAAaYGAAA7AAAAuGTvTkb+xz9b5C3DMXrlPwAAAD/GBgIAAAAAAAGnBgAAOwAAADaw5T2r4sc/oPHFRoBo5T8AAAA/1QYCAAAAAAABqAYAADsAAAA2sOU9q+LHP+b+XcrOVuU/AAAAP9UGAgAAAAAAAakGAAA7AAAANrDlPavixz+IBSoM9k3lPwAAAD/lBgIAAAAAAAGqBgAAOwAAADaw5T2r4sc/Kwz2TR1F5T8AAAA/5QYCAAAAAAABqwYAADsAAAA2sOU9q+LHPxIgWhOTKuU/AAAAPwQHAgAAAAAAAawGAAA7AAAANrDlPavixz9XLfKW4RjlPwAAAD8EBwIAAAAAAAGtBgAAOwAAADaw5T2r4sc/nDqKGjAH5T8AAAA/BAcCAAAAAAABrgYAADsAAAA2sOU9q+LHPz9BVlxX/uQ/AAAAPxQHAgAAAAAAAa8GAAA7AAAANrDlPavixz/iRyKefvXkPwAAAD8UBwIAAAAAAAGwBgAAOwAAADaw5T2r4sc/hE7u36Xs5D8AAAA/IwcCAAAAAAABsQYAADsAAAA2sOU9q+LHPydVuiHN4+Q/AAAAPyMHAgAAAAAAAbIGAAA7AAAANrDlPavixz9sYlKlG9LkPwAAAD8zBwIAAAAAAAGzBgAAOwAAADaw5T2r4sc/Dmke50LJ5D8AAAA/MwcCAAAAAAABtAYAADsAAAA2sOU9q+LHP7Bv6ihqwOQ/AAAAP0MHAgAAAAAAAbUGAAA7AAAANrDlPavixz9TdrZqkbfkPwAAAD9DBwIAAAAAAAG2BgAAOwAAADaw5T2r4sc/9nyCrLiu5D8AAAA/UgcCAAAAAAABtwYAADsAAAA2sOU9q+LHP5iDTu7fpeQ/AAAAP2IHAgAAAAAAAbgGAAA7AAAANrDlPavixz87ihowB53kPwAAAD9yBwIAAAAAAAG5BgAAOwAAADaw5T2r4sc/3ZDmcS6U5D8AAAA/fAcCAAAAAAABugYAADsAAAA2sOU9q+LHP4CXsrNVi+Q/AAAAP4sHAgAAAAAAAbsGAAA7AAAANrDlPavixz8jnn71fILkPwAAAD+bBwIAAAAAAAG8BgAAOwAAADaw5T2r4sc/aKsWectw5D8AAAA/mwcCAAAAAAABvQYAADsAAAA2sOU9q+LHPwuy4rryZ+Q/AAAAP6oHAgAAAAAAAb4GAAA7AAAAuGTvTkb+xz+tuK78GV/kPwAAAD+qBwIAAAAAAAG/BgAAOwAAALL72ywQx8c/rbiu/Blf5D8AAAA/lQgCAAAAAAABwAYAADsAAACoksgK2o/HP624rvwZX+Q/AAAAP5UIAgAAAAAAAcEGAAA7AAAAHHWr1wg9xz+tuK78GV/kPwAAAD+kCAIAAAAAAAHCBgAAOwAAAJJXjqQ36sY/T796PkFW5D8AAAA/tAgCAAAAAAABwwYAADsAAACChWdgy3vGP0+/ej5BVuQ/AAAAP7QIAgAAAAAAAcQGAAA7AAAAeBxUPpVExj9Pv3o+QVbkPwAAAD/ECAIAAAAAAAHFBgAAOwAAAGhKLfoo1sU/lMwSwo9E5D8AAAA/xAgCAAAAAAABxgYAADsAAADeLBDHV4PFP5TMEsKPROQ/AAAAP9MIAgAAAAAAAccGAAA7AAAAxfHVYLXdxD83094DtzvkPwAAAD/TCAIAAAAAAAHIBgAAOwAAALUfrxxJb8Q/N9PeA7c75D8AAAA/4wgCAAAAAAAByQYAADsAAAClTYjY3ADEPzfT3gO3O+Q/AAAAP+MIAgAAAAAAAcoGAAA7AAAAlnthlHCSwz83094DtzvkPwAAAD/zCAIAAAAAAAHLBgAAOwAAAAleRGGfP8M/N9PeA7c75D8AAAA/8wgCAAAAAAABzAYAADsAAAD5ix0dM9HCPzfT3gO3O+Q/AAAAPwIJAgAAAAAAAc0GAAA7AAAAbW4A6mF+wj83094DtzvkPwAAAD8CCQIAAAAAAAHOBgAAOwAAAOJQ47aQK8I/N9PeA7c75D8AAAA/EgkCAAAAAAABzwYAADsAAABdnNml9Q/CPzfT3gO3O+Q/AAAAPxIJAgAAAAAAAdAGAAA7AAAA0n68ciS9wT83094DtzvkPwAAAD8hCQIAAAAAAAHRBgAAOwAAAE3KsmGJocE/N9PeA7c75D8AAAA/IQkCAAAAAAAB0gYAADsAAABFYZ8/U2rBPzfT3gO3O+Q/AAAAPzEJAgAAAAAAAdMGAAA7AAAAPviLHR0zwT83094DtzvkPwAAAD8xCQIAAAAAAAHUBgAAOwAAALLabupL4MA/lMwSwo9E5D8AAAA/QQkCAAAAAAAB1QYAADsAAAAlvVG3eo3AP5TMEsKPROQ/AAAAP0EJAgAAAAAAAdYGAAA7AAAAmZ80hKk6wD+UzBLCj0TkPwAAAD9QCQIAAAAAAAHXBgAAOwAAABSbG4B6mL8/lMwSwo9E5D8AAAA/UAkCAAAAAAAB2AYAADsAAADiJKezNU2+P5TMEsKPROQ/AAAAP2AJAgAAAAAAAdkGAAA7AAAAvBdGCSc5vT+UzBLCj0TkPwAAAD9gCQIAAAAAAAHaBgAAOwAAAIyh0Tzi7bs/lMwSwo9E5D8AAAA/cAkCAAAAAAAB2wYAADsAAABMWTYsMTS6P5TMEsKPROQ/AAAAP3AJAgAAAAAAAdwGAAA7AAAA8tVgtd3Utz+UzBLCj0TkPwAAAD9/CQIAAAAAAAHdBgAAOwAAAKS7nmDArLU/lMwSwo9E5D8AAAA/fwkCAAAAAAAB3gYAADsAAABcCvAt2buzP5TMEsKPROQ/AAAAP58JAgAAAAAAAd8GAAA7AAAAFFlB+/HKsT+UzBLCj0TkPwAAAD+fCQIAAAAAAAHgBgAAOwAAANQQpupAEbA/lMwSwo9E5D8AAAA/rgkCAAAAAAAB4QYAADsAAAAokRW0H6+sP5TMEsKPROQ/AAAAP64JAgAAAAAAAeIGAAA7AAAA6Eh6o271qj+UzBLCj0TkPwAAAD++CQIAAAAAAAHjBgAAOwAAAKgA35K9O6k/lMwSwo9E5D8AAAA/vgkCAAAAAAAB5AYAADsAAAB4imrGePCnP5TMEsKPROQ/AAAAP84JAgAAAAAAAeUGAAA7AAAAWOYcPqATpz+UzBLCj0TkPwAAAD/OCQIAAAAAAAHmBgAAOwAAADhCz7XHNqY/lMwSwo9E5D8AAAA/3QkCAAAAAAAB5wYAADsAAAAocKhxW8ilP5TMEsKPROQ/AAAAP90JAgAAAAAAAegGAAA7AAAAGJ6BLe9ZpT+UzBLCj0TkPwAAAD/tCQIAAAAAAAHpBgAAOwAAAAjMWumC66Q/lMwSwo9E5D8AAAA//QkCAAAAAAAB6gYAADsAAAD4+TOlFn2kP5TMEsKPROQ/AAAAP/0JAgAAAAAAAesGAAA7AAAA6CcNYaoOpD+UzBLCj0TkPwAAAD8MCgIAAAAAAAHsBgAAOwAAANhV5hw+oKM/lMwSwo9E5D8AAAA/DAoCAAAAAAAB7QYAADsAAADIg7/Y0TGjP5TMEsKPROQ/AAAAPxwKAgAAAAAAAe4GAAA7AAAAurGYlGXDoj+UzBLCj0TkPwAAAD8rCgIAAAAAAAHvBgAAOwAAAKjfcVD5VKI/lMwSwo9E5D8AAAA/KwoCAAAAAAAB8AYAADsAAACaDUsMjeahP/HFRoBoTeQ/AAAAPzsKAgAAAAAAAfEGAAA7AAAAiDskyCB4oT/xxUaAaE3kPwAAAD9LCgIAAAAAAAHyBgAAOwAAAGiX1j9Im6A/8cVGgGhN5D8AAAA/SwoCAAAAAAAB8wYAADsAAACQ5hFv33yfP0+/ej5BVuQ/AAAAP0sKAgAAAAAAAfQGAAA7AAAAMPoo1lXmnD+tuK78GV/kPwAAAD9aCgIAAAAAAAH1BgAAOwAAANQNQD3MT5o/rbiu/Blf5D8AAAA/WgoCAAAAAAAB9gYAADsAAABwIVekQrmXPwuy4rryZ+Q/AAAAP2oKAgAAAAAAAfcGAAA7AAAAFDVuC7kilT9oqxZ5y3DkPwAAAD9qCgIAAAAAAAH4BgAAOwAAALBIhXIvjJI/aKsWectw5D8AAAA/egoCAAAAAAAB+QYAADsAAACguDizS+uPP2irFnnLcOQ/AAAAP4kKAgAAAAAAAfoGAAA7AAAA6N9mgTi+ij/FpEo3pHnkPwAAAD+JCgIAAAAAAAH7BgAAOwAAAGhPMGDWSoc/xaRKN6R55D8AAAA/iQoCAAAAAAAB/AYAADsAAADovvk+dNeDP8WkSjekeeQ/AAAAP5kKAgAAAAAAAf0GAAA7AAAAoHZeLsMdgj/FpEo3pHnkPwAAAD+oCgIAAAAAAAH+BgAAOwAAAKB2Xi7DHYI/O4oaMAed5D8AAAA/vQsCAAAAAAAB/wYAADsAAACgdl4uwx2CPw5pHudCyeQ/AAAAP8wLAgAAAAAAAQAHAAA7AAAAoHZeLsMdgj/iRyKefvXkPwAAAD/MCwIAAAAAAAEBBwAAOwAAACAHlU8lkYU/Vy3yluEY5T8AAAA/3AsCAAAAAAABAgcAADsAAACgl8twhwSJPysM9k0dReU/AAAAP9wLAgAAAAAAAQMHAAA7AAAAoJfLcIcEiT/+6vkEWXHlPwAAAD/sCwIAAAAAAAEEBwAAOwAAAGhwnaKaMY4/LsMxem2m5T8AAAA/7AsCAAAAAAABBQcAADsAAABocJ2imjGOP6SoAXPQyeU/AAAAP/sLAgAAAAAAAQYHAAA7AAAAoLg4s0vrjz+8lJ2tWuTlPwAAAD/7CwIAAAAAAAEHBwAAOwAAALBIhXIvjJI/Mnptpr0H5j8AAAA/CwwCAAAAAAABCAcAADsAAACwSIVyL4ySP0pmCeFHIuY/AAAAPwsMAgAAAAAAAQkHAAA7AAAA1OzS+gdpkz8GWXFd+TPmPwAAAD8aDAIAAAAAAAEKBwAAOwAAAPCQIIPgRZQ/wUvZ2apF5j8AAAA/GgwCAAAAAAABCwcAADsAAADwkCCD4EWUPx5FDZiDTuY/AAAAPyoMAgAAAAAAAQwHAAA7AAAA8JAgg+BFlD97PkFWXFfmPwAAAD86DAIAAAAAAAs=</ink>
</athena>
</file>

<file path=customXml/item6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FQAAABUAAAAHBAAAAAABAAAAIAAAAAQWU3Ryb2tlV2l0aFRpbWVTdGFtcHNWMQIAAAAJBQAAAAkGAAAACQcAAAAJCAAAAAkJAAAACQoAAAAJCwAAAAkMAAAACQ0AAAAJDgAAAAkPAAAACRAAAAAJEQAAAAkSAAAACRMAAAAJFAAAAAkVAAAACRYAAAAJFwAAAAkYAAAACRkAAAANCwUFAAAAFlN0cm9rZVdpdGhUaW1lU3RhbXBzVjECAAAAEURyYXdpbmdBdHRyaWJ1dGVzDFN0eWx1c1BvaW50cwQEE0RyYXdpbmdBdHRyaWJ1dGVzVjECAAAAHlN0eWx1c1BvaW50V2l0aFRpbWVTdGFtcExpc3RWMQIAAAACAAAACRoAAAAJGwAAAAEGAAAABQAAAAkcAAAACR0AAAABBwAAAAUAAAAJHgAAAAkfAAAAAQgAAAAFAAAACSAAAAAJIQAAAAEJAAAABQAAAAkiAAAACSMAAAABCgAAAAUAAAAJJAAAAAklAAAAAQsAAAAFAAAACSYAAAAJJwAAAAEMAAAABQAAAAkoAAAACSkAAAABDQAAAAUAAAAJKgAAAAkrAAAAAQ4AAAAFAAAACSwAAAAJLQAAAAEPAAAABQAAAAkuAAAACS8AAAABEAAAAAUAAAAJMAAAAAkxAAAAAREAAAAFAAAACTIAAAAJMwAAAAESAAAABQAAAAk0AAAACTUAAAABEwAAAAUAAAAJNgAAAAk3AAAAARQAAAAFAAAACTgAAAAJOQAAAAEVAAAABQAAAAk6AAAACTsAAAABFgAAAAUAAAAJPAAAAAk9AAAAARcAAAAFAAAACT4AAAAJPwAAAAEYAAAABQAAAAlAAAAACUEAAAAFGQAAABNDbGVhckNhbnZhc1N0cm9rZVYxAwAAAAlUaW1lU3RhbXARRHJhd2luZ0F0dHJpYnV0ZXMMU3R5bHVzUG9pbnRzAAQEEBNEcmF3aW5nQXR0cmlidXRlc1YxAgAAAB5TdHlsdXNQb2ludFdpdGhUaW1lU3RhbXBMaXN0VjECAAAAAgAAABEDAgAAAAAACglCAAAADEMAAABTUHJlc2VudGF0aW9uQ29yZSwgVmVyc2lvbj00LjAuMC4wLCBDdWx0dXJlPW5ldXRyYWwsIFB1YmxpY0tleVRva2VuPTMxYmYzODU2YWQzNjRlMzUFGgAAABNEcmF3aW5nQXR0cmlidXRlc1YxCgAAAAdfY29sb3JBB19jb2xvclIHX2NvbG9yRwdfY29sb3JCCkZpdFRvQ3VydmUGSGVpZ2h0Dklnbm9yZVByZXNzdXJlDUlzSGlnaGxpZ2h0ZXIJU3R5bHVzVGlwBVdpZHRoAAAAAAAAAAAEAAICAgIBBgEBHFN5c3RlbS5XaW5kb3dzLkluay5TdHlsdXNUaXBDAAAABgIAAAD//8AAAAAAAAAAACJAAAAFvP///xxTeXN0ZW0uV2luZG93cy5JbmsuU3R5bHVzVGlwAQAAAAd2YWx1ZV9fAAhDAAAAAQAAAAAAAAAAACJABRsAAAAeU3R5bHVzUG9pbnRXaXRoVGltZVN0YW1wTGlzdFYxAwAAAA1MaXN0YDErX2l0ZW1zDExpc3RgMStfc2l6ZQ9MaXN0YDErX3ZlcnNpb24EAAAoU2hhcmVkLklua2luZy5TdHlsdXNQb2ludFdpdGhUaW1lU3RhbXBbXQIAAAAICAIAAAAJRQAAAOMAAADjAAAAARwAAAAaAAAA///AAAAAAAAAAAAiQAAAAbr///+8////AQAAAAAAAAAAACJAAR0AAAAbAAAACUcAAACsAAAArAAAAAEeAAAAGgAAAP//wAAAAAAAAAAAIkAAAAG4////vP///wEAAAAAAAAAAAAiQAEfAAAAGwAAAAlJAAAAPQAAAD0AAAABIAAAABoAAAD//8AAAAAAAAAAACJAAAABtv///7z///8BAAAAAAAAAAAAIkABIQAAABsAAAAJSwAAACkAAAApAAAAASIAAAAaAAAA///AAAAAAAAAAAAiQAAAAbT///+8////AQAAAAAAAAAAACJAASMAAAAbAAAACU0AAAAlAAAAJQAAAAEkAAAAGgAAAP//wAAAAAAAAAAAIkAAAAGy////vP///wEAAAAAAAAAAAAiQAElAAAAGwAAAAlPAAAAFwAAABcAAAABJgAAABoAAAD//8AAAAAAAAAAACJAAAABsP///7z///8BAAAAAAAAAAAAIkABJwAAABsAAAAJUQAAABMAAAATAAAAASgAAAAaAAAA///AAAAAAAAAAAAiQAAAAa7///+8////AQAAAAAAAAAAACJAASkAAAAbAAAACVMAAAAyAAAAMgAAAAEqAAAAGgAAAP//wAAAAAAAAAAAIkAAAAGs////vP///wEAAAAAAAAAAAAiQAErAAAAGwAAAAlVAAAALwAAAC8AAAABLAAAABoAAAD//8AAAAAAAAAAACJAAAABqv///7z///8BAAAAAAAAAAAAIkABLQAAABsAAAAJVwAAACEAAAAhAAAAAS4AAAAaAAAA///AAAAAAAAAAAAiQAAAAaj///+8////AQAAAAAAAAAAACJAAS8AAAAbAAAACVkAAABkAAAAZAAAAAEwAAAAGgAAAP//wAAAAAAAAAAAIkAAAAGm////vP///wEAAAAAAAAAAAAiQAExAAAAGwAAAAlbAAAAFgAAABYAAAABMgAAABoAAAD//8AAAAAAAAAAACJAAAABpP///7z///8BAAAAAAAAAAAAIkABMwAAABsAAAAJXQAAABsAAAAbAAAAATQAAAAaAAAA///AAAAAAAAAAAAiQAAAAaL///+8////AQAAAAAAAAAAACJAATUAAAAbAAAACV8AAAABAAAAAQAAAAE2AAAAGgAAAP//wAAAAAAAAAAAIkAAAAGg////vP///wEAAAAAAAAAAAAiQAE3AAAAGwAAAAlhAAAAGwAAABsAAAABOAAAABoAAAD//8AAAAAAAAAAACJAAAABnv///7z///8BAAAAAAAAAAAAIkABOQAAABsAAAAJYwAAABwAAAAcAAAAAToAAAAaAAAA///AAAAAAAAAAAAiQAAAAZz///+8////AQAAAAAAAAAAACJAATsAAAAbAAAACWUAAAAQAAAAEAAAAAE8AAAAGgAAAP//wAAAAAAAAAAAIkAAAAGa////vP///wEAAAAAAAAAAAAiQAE9AAAAGwAAAAlnAAAAGwAAABsAAAABPgAAABoAAAD//8AAAAAAAAAAACJAAAABmP///7z///8BAAAAAAAAAAAAIkABPwAAABsAAAAJaQAAABIAAAASAAAAAUAAAAAaAAAA///AAAAAAAAAAAAiQAAAAZb///+8////AQAAAAAAAAAAACJAAUEAAAAbAAAACWsAAAAPAAAADwAAAAFCAAAAGwAAAAlsAAAAAAAAAAAAAAAHRQAAAAABAAAAAAEAAAQaU3R5bHVzUG9pbnRXaXRoVGltZVN0YW1wVjEC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0dB0cAAAAAAQAAAAABAAAEGlN0eWx1c1BvaW50V2l0aFRpbWVTdGFtcFYxAgA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DVQHSQAAAAABAAAAQAAAAAQaU3R5bHVzUG9pbnRXaXRoVGltZVN0YW1wVjECAAAACfwBAAAJ/QEAAAn+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NAwdLAAAAAAEAAABAAAAABBpTdHlsdXNQb2ludFdpdGhUaW1lU3RhbXBWMQIAAAAJOQIAAAk6AgAACTsCAAAJPAIAAAk9AgAACT4CAAAJPwIAAAlAAgAACUECAAAJQgIAAAlDAgAACUQCAAAJRQIAAAlGAgAACUcCAAAJSAIAAAlJAgAACUoCAAAJSwIAAAlMAgAACU0CAAAJTgIAAAlPAgAACVACAAAJUQIAAAlSAgAACVMCAAAJVAIAAAlVAgAACVYCAAAJVwIAAAlYAgAACVkCAAAJWgIAAAlbAgAACVwCAAAJXQIAAAleAgAACV8CAAAJYAIAAAlhAgAADRcHTQAAAAABAAAAQAAAAAQaU3R5bHVzUG9pbnRXaXRoVGltZVN0YW1wVjECAAAACWICAAAJYwIAAAlkAgAACWUCAAAJZgIAAAlnAgAACWgCAAAJaQIAAAlqAgAACWsCAAAJbAIAAAltAgAACW4CAAAJbwIAAAlwAgAACXECAAAJcgIAAAlzAgAACXQCAAAJdQIAAAl2AgAACXcCAAAJeAIAAAl5AgAACXoCAAAJewIAAAl8AgAACX0CAAAJfgIAAAl/AgAACYACAAAJgQIAAAmCAgAACYMCAAAJhAIAAAmFAgAACYYCAAANGwdPAAAAAAEAAAAgAAAABBpTdHlsdXNQb2ludFdpdGhUaW1lU3RhbXBWMQIAAAAJhwIAAAmIAgAACYkCAAAJigIAAAmLAgAACYwCAAAJjQIAAAmOAgAACY8CAAAJkAIAAAmRAgAACZICAAAJkwIAAAmUAgAACZUCAAAJlgIAAAmXAgAACZgCAAAJmQIAAAmaAgAACZsCAAAJnAIAAAmdAgAADQkHUQAAAAABAAAAIAAAAAQaU3R5bHVzUG9pbnRXaXRoVGltZVN0YW1wVjECAAAACZ4CAAAJnwIAAAmgAgAACaECAAAJogIAAAmjAgAACaQCAAAJpQIAAAmmAgAACacCAAAJqAIAAAmpAgAACaoCAAAJqwIAAAmsAgAACa0CAAAJrgIAAAmvAgAACbACAAANDQdTAAAAAAEAAABAAAAABBpTdHlsdXNQb2ludFdpdGhUaW1lU3RhbXBWMQIAAAAJsQIAAAmyAgAACbMCAAAJtAIAAAm1AgAACbYCAAAJtwIAAAm4AgAACbkCAAAJugIAAAm7AgAACbwCAAAJvQIAAAm+AgAACb8CAAAJwAIAAAnBAgAACcICAAAJwwIAAAnEAgAACcUCAAAJxgIAAAnHAgAACcgCAAAJyQIAAAnKAgAACcsCAAAJzAIAAAnNAgAACc4CAAAJzwIAAAnQAgAACdECAAAJ0gIAAAnTAgAACdQCAAAJ1QIAAAnWAgAACdcCAAAJ2AIAAAnZAgAACdoCAAAJ2wIAAAncAgAACd0CAAAJ3gIAAAnfAgAACeACAAAJ4QIAAAniAgAADQ4HVQAAAAABAAAAQAAAAAQaU3R5bHVzUG9pbnRXaXRoVGltZVN0YW1wVjECAA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0RB1cAAAAAAQAAAEAAAAAEGlN0eWx1c1BvaW50V2l0aFRpbWVTdGFtcFYxAgAAAAkSAwAACRMDAAAJFAMAAAkVAwAACRYDAAAJFwMAAAkYAwAACRkDAAAJGgMAAAkbAwAACRwDAAAJHQMAAAkeAwAACR8DAAAJIAMAAAkhAwAACSIDAAAJIwMAAAkkAwAACSUDAAAJJgMAAAknAwAACSgDAAAJKQMAAAkqAwAACSsDAAAJLAMAAAktAwAACS4DAAAJLwMAAAkwAwAACTEDAAAJMgMAAA0fB1kAAAAAAQAAAIAAAAAEGlN0eWx1c1BvaW50V2l0aFRpbWVTdGFtcFYxAgAAAAkzAwAACTQDAAAJNQMAAAk2AwAACTcDAAAJOAMAAAk5AwAACToDAAAJOwMAAAk8AwAACT0DAAAJPgMAAAk/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+AwAACX8DAAAJgAMAAAmBAwAACYIDAAAJgwMAAAmEAwAACYUDAAAJhgMAAAmHAwAACYgDAAAJiQMAAAmKAwAACYsDAAAJjAMAAAmNAwAACY4DAAAJjwMAAAmQAwAACZEDAAAJkgMAAAmTAwAACZQDAAAJlQMAAAmWAwAADRwHWwAAAAABAAAAIAAAAAQaU3R5bHVzUG9pbnRXaXRoVGltZVN0YW1wVjECAAAACZcDAAAJmAMAAAmZAwAACZoDAAAJmwMAAAmcAwAACZ0DAAAJngMAAAmfAwAACaADAAAJoQMAAAmiAwAACaMDAAAJpAMAAAmlAwAACaYDAAAJpwMAAAmoAwAACakDAAAJqgMAAAmrAwAACawDAAANCgddAAAAAAEAAAAgAAAABBpTdHlsdXNQb2ludFdpdGhUaW1lU3RhbXBWMQIAAAAJrQMAAAmuAwAACa8DAAAJsAMAAAmxAwAACbIDAAAJswMAAAm0AwAACbUDAAAJtgMAAAm3AwAACbgDAAAJuQMAAAm6AwAACbsDAAAJvAMAAAm9AwAACb4DAAAJvwMAAAnAAwAACcEDAAAJwgMAAAnDAwAACcQDAAAJxQMAAAnGAwAACccDAAANBQdfAAAAAAEAAAAEAAAABBpTdHlsdXNQb2ludFdpdGhUaW1lU3RhbXBWMQIAAAAJyAMAAA0DB2EAAAAAAQAAACAAAAAEGlN0eWx1c1BvaW50V2l0aFRpbWVTdGFtcFYxAgAAAAnJAwAACcoDAAAJywMAAAnMAwAACc0DAAAJzgMAAAnPAwAACdADAAAJ0QMAAAnSAwAACdMDAAAJ1AMAAAnVAwAACdYDAAAJ1wMAAAnYAwAACdkDAAAJ2gMAAAnbAwAACdwDAAAJ3QMAAAneAwAACd8DAAAJ4AMAAAnhAwAACeIDAAAJ4wMAAA0FB2MAAAAAAQAAACAAAAAEGlN0eWx1c1BvaW50V2l0aFRpbWVTdGFtcFYxAgAAAAnkAwAACeUDAAAJ5gMAAAnnAwAACegDAAAJ6QMAAAnqAwAACesDAAAJ7AMAAAntAwAACe4DAAAJ7wMAAAnwAwAACfEDAAAJ8gMAAAnzAwAACfQDAAAJ9QMAAAn2AwAACfcDAAAJ+AMAAAn5AwAACfoDAAAJ+wMAAAn8AwAACf0DAAAJ/gMAAAn/AwAADQQHZQAAAAABAAAAEAAAAAQaU3R5bHVzUG9pbnRXaXRoVGltZVN0YW1wVjECAAAACQAEAAAJAQQAAAkCBAAACQMEAAAJBAQAAAkFBAAACQYEAAAJBwQAAAkIBAAACQkEAAAJCgQAAAkLBAAACQwEAAAJDQQAAAkOBAAACQ8EAAAHZwAAAAABAAAAIAAAAAQaU3R5bHVzUG9pbnRXaXRoVGltZVN0YW1wVjECAAAACRAEAAAJEQQAAAkSBAAACRMEAAAJFAQAAAkVBAAACRYEAAAJFwQAAAkYBAAACRkEAAAJGgQAAAkbBAAACRwEAAAJHQQAAAkeBAAACR8EAAAJIAQAAAkhBAAACSIEAAAJIwQAAAkkBAAACSUEAAAJJgQAAAknBAAACSgEAAAJKQQAAAkqBAAADQUHaQAAAAABAAAAIAAAAAQaU3R5bHVzUG9pbnRXaXRoVGltZVN0YW1wVjECAAAACSsEAAAJLAQAAAktBAAACS4EAAAJLwQAAAkwBAAACTEEAAAJMgQAAAkzBAAACTQEAAAJNQQAAAk2BAAACTcEAAAJOAQAAAk5BAAACToEAAAJOwQAAAk8BAAADQ4HawAAAAABAAAAEAAAAAQaU3R5bHVzUG9pbnRXaXRoVGltZVN0YW1wVjECAAAACT0EAAAJPgQAAAk/BAAACUAEAAAJQQQAAAlCBAAACUMEAAAJRAQAAAlFBAAACUYEAAAJRwQAAAlIBAAACUkEAAAJSgQAAAlLBAAACgdsAAAAAAEAAAAAAAAABBpTdHlsdXNQb2ludFdpdGhUaW1lU3RhbXBWMQIAAAAFbQAAABpTdHlsdXNQb2ludFdpdGhUaW1lU3RhbXBWMQQAAAABWAFZDlByZXNzdXJlRmFjdG9yCVRpbWVTdGFtcAAAAAAGBgsQAgAAABcxYsSIEdU/GhUj6gm3wD8AAAA/bQYAAAAAAAABbgAAAG0AAAC4c+fOnTvVPxoVI+oJt8A/AAAAP3cHAAAAAAAAAW8AAABtAAAAO3fu3Llz1T8aFSPqCbfAPwAAAD93BwAAAAAAAAFwAAAAbQAAAF69evXq1dU/GhUj6gm3wD8AAAA/hgcAAAAAAAABcQAAAG0AAABChQoVKlTWPxoVI+oJt8A/AAAAP4YHAAAAAAAAAXIAAABtAAAA5s6dO3fu1j8aFSPqCbfAPwAAAD+GBwAAAAAAAAFzAAAAbQAAAGvZsmXLltc/uhxhnn+WwD8AAAA/lgcAAAAAAAABdAAAAG0AAACyZcuWLVvYP7ocYZ5/lsA/AAAAP5YHAAAAAAAAAXUAAABtAAAA+PHjx48f2T+6HGGef5bAPwAAAD+lBwAAAAAAAAF2AAAAbQAAAD5+/Pjx49k/WySfUvV1wD8AAAA/tQcAAAAAAAABdwAAAG0AAADDiBEjRozaP1skn1L1dcA/AAAAP7UHAAAAAAAAAXgAAABtAAAAKVSoUKFC2z9bJJ9S9XXAPwAAAD+1BwAAAAAAAAF5AAAAbQAAAK9evXr16ts/WySfUvV1wD8AAAA/xQcAAAAAAAABegAAAG0AAABTqFChQoXcP/sr3QZrVcA/AAAAP8UHAAAAAAAAAXsAAABtAAAA17Jly5Yt3T/7K90Ga1XAPwAAAD/UBwAAAAAAAAF8AAAAbQAAAH38+PHjx90/+yvdBmtVwD8AAAA/1AcAAAAAAAABfQAAAG0AAAAhRowYMWLeP5szG7vgNMA/AAAAP+QHAAAAAAAAAX4AAABtAAAAx48fP3783j+bMxu74DTAPwAAAD/0BwAAAAAAAAF/AAAAbQAAAKtXr169et8/PDtZb1YUwD8AAAA/9AcAAAAAAAABgAAAAG0AAACtXr169erfPzw7WW9WFMA/AAAAPwMIAAAAAAAAAYEAAABtAAAA2LJly5Yt4D+6hS5HmOe/PwAAAD8DCAAAAAAAAAGCAAAAbQAAAFq2bNmyZeA/uoUuR5jnvz8AAAA/EwgAAAAAAAABgwAAAG0AAADcuXPnzp3gP7qFLkeY578/AAAAPxMIAAAAAAAAAYQAAABtAAAAzp07d+7c4D+6hS5HmOe/PwAAAD8iCAAAAAAAAAGFAAAAbQAAADBixIgRI+E/uoUuR5jnvz8AAAA/IggAAAAAAAABhgAAAG0AAABy586dO3fhP7qFLkeY578/AAAAPzIIAAAAAAAAAYcAAABtAAAARYwYMWLE4T+6hS5HmOe/PwAAAD87CAAAAAAAAAGIAAAAbQAAADZw4MCBA+I/uoUuR5jnvz8AAAA/SwgAAAAAAAABiQAAAG0AAAAJFSpUqFDiP7qFLkeY578/AAAAP0sIAAAAAAAAAYoAAABtAAAAihgxYsSI4j88O1lvVhTAPwAAAD9aCAAAAAAAAAGLAAAAbQAAAA0cOHDgwOI/PDtZb1YUwD8AAAA/WggAAAAAAAABjAAAAG0AAACuXr169eriPzw7WW9WFMA/AAAAP2oIAAAAAAAAAY0AAABtAAAAwIEDBw4c4z88O1lvVhTAPwAAAD9qCAAAAAAAAAGOAAAAbQAAAPHjx48fP+M/PDtZb1YUwD8AAAA/eggAAAAAAAABjwAAAG0AAABBhQoVKlTjPzw7WW9WFMA/AAAAP3oIAAAAAAAAAZAAAABtAAAAkiZNmjRp4z88O1lvVhTAPwAAAD+JCAAAAAAAAAGRAAAAbQAAAHLnzp07d+M/uoUuR5jnvz8AAAA/iQgAAAAAAAABkgAAAG0AAADix48fP37jP7qFLkeY578/AAAAP5kIAAAAAAAAAZMAAABtAAAAUqhQoUKF4z+6hS5HmOe/PwAAAD+ZCAAAAAAAAAGUAAAAbQAAAMOIESNGjOM/uoUuR5jnvz8AAAA/RQkAAAAAAAABlQAAAG0AAAAUKlSoUKHjP7qFLkeY578/AAAAP0UJAAAAAAAAAZYAAABtAAAA9OrVq1ev4z+6hS5HmOe/PwAAAD9UCQAAAAAAAAGXAAAAbQAAAEWMGDFixOM/uoUuR5jnvz8AAAA/ZAkAAAAAAAABmAAAAG0AAACVLVu2bNnjP7qFLkeY578/AAAAP2QJAAAAAAAAAZkAAABtAAAA5s6dO3fu4z+6hS5HmOe/PwAAAD9kCQAAAAAAAAGaAAAAbQAAAMaPHz9+/OM/PDtZb1YUwD8AAAA/dAkAAAAAAAABmwAAAG0AAAAYMWLEiBHkPzw7WW9WFMA/AAAAP4MJAAAAAAAAAZwAAABtAAAAaNKkSZMm5D88O1lvVhTAPwAAAD+DCQAAAAAAAAGdAAAAbQAAAEiTJk2aNOQ/mzMbu+A0wD8AAAA/kwkAAAAAAAABngAAAG0AAAApVKhQoULkP5szG7vgNMA/AAAAP5MJAAAAAAAAAZ8AAABtAAAAmTRp0qRJ5D+bMxu74DTAPwAAAD+iCQAAAAAAAAGgAAAAbQAAAAkVKlSoUOQ/uoUuR5jnvz8AAAA/cgoAAAAAAAABoQAAAG0AAAAJFSpUqFDkP7zCHulF474/AAAAP3IKAAAAAAAAAaIAAABtAAAACRUqVKhQ5D9+8JIiCCC+PwAAAD+CCgAAAAAAAAGjAAAAbQAAAHn16tWrV+Q/gi2DxLUbvT8AAAA/ggoAAAAAAAABpAAAAG0AAAB59erVq1fkP4Rqc2ZjF7w/AAAAP5EKAAAAAAAAAaUAAABtAAAA6dWrV69e5D/Itt9w/NG6PwAAAD+RCgAAAAAAAAGmAAAAbQAAAOnVq1evXuQ/zPPPEqrNuT8AAAA/oQoAAAAAAAABpwAAAG0AAADp1atXr17kP44hRExsCrk/AAAAP6EKAAAAAAAAAagAAABtAAAA6dWrV69e5D9QT7iFLke4PwAAAD+xCgAAAAAAAAGpAAAAbQAAAOnVq1evXuQ/0m2wVgXFtz8AAAA/sQoAAAAAAAABqgAAAG0AAADp1atXr17kP1SMqCfcQrc/AAAAP8AKAAAAAAAAAasAAABtAAAA6dWrV69e5D/WqqD4ssC2PwAAAD/ACgAAAAAAAAGsAAAAbQAAAOnVq1evXuQ/mNgUMnX9tT8AAAA/0AoAAAAAAAABrQAAAG0AAADp1atXr17kP1oGiWs3OrU/AAAAP9AKAAAAAAAAAa4AAABtAAAA6dWrV69e5D8eNP2k+Xa0PwAAAD/fCgAAAAAAAAGvAAAAbQAAAOnVq1evXuQ/4GFx3ruzsz8AAAA/3woAAAAAAAABsAAAAG0AAAB59erVq1fkP+SeYYBpr7I/AAAAP+8KAAAAAAAAAbEAAABtAAAAmTRp0qRJ5D8o682KAmqxPwAAAD/vCgAAAAAAAAGyAAAAbQAAAClUqFChQuQ/Kii+LLBlsD8AAAA//woAAAAAAAABswAAAG0AAABIkyZNmjTkP+ElRRBAPK0/AAAAP/8KAAAAAAAAAbQAAABtAAAA2LJly5Yt5D9pvh0lcrGqPwAAAD8OCwAAAAAAAAG1AAAAbQAAAPjx48ePH+Q/c3XuCnukpz8AAAA/DgsAAAAAAAABtgAAAG0AAACIESNGjBjkP3rvzk7Wm6U/AAAAPx4LAAAAAAAAAbcAAABtAAAAp1ChQoUK5D+Aaa+SMZOjPwAAAD8uCwAAAAAAAAG4AAAAbQAAADdw4MCBA+Q/BcWXBbYMoj8AAAA/LgsAAAAAAAABuQAAAG0AAABWr169evXjP4oggHg6hqA/AAAAPz0LAAAAAAAAAboAAABtAAAA5s6dO3fu4z8au+A00AOfPwAAAD89CwAAAAAAAAG7AAAAbQAAAHXu3Llz5+M/HvjQ1n3/nT8AAAA/TQsAAAAAAAABvAAAAG0AAAB17ty5c+fjPyI1wXgr+5w/AAAAP1wLAAAAAAAAAb0AAABtAAAABQ4cOHDg4z8iNcF4K/ucPwAAAD9cCwAAAAAAAAG+AAAAbQAAAJUtW7Zs2eM/JnKxGtn2mz8AAAA/jAwAAAAAAAABvwAAAG0AAAAlTZo0adLjPyivobyG8po/AAAAP5wMAAAAAAAAAcAAAABtAAAAtWzZsmXL4z8uKYIA4umYPwAAAD+cDAAAAAAAAAHBAAAAbQAAANWrV69eveM/LimCAOLpmD8AAAA/rAwAAAAAAAABwgAAAG0AAADVq1evXr3jPzJmcqKP5Zc/AAAAP6wMAAAAAAAAAcMAAABtAAAAZMuWLVu24z8yZnKij+WXPwAAAD+7DAAAAAAAAAHEAAAAbQAAAPTq1atXr+M/NKNiRD3hlj8AAAA/uwwAAAAAAAABxQAAAG0AAACEChUqVKjjPzjgUubq3JU/AAAAP8sMAAAAAAAAAcYAAABtAAAAFCpUqFCh4z844FLm6tyVPwAAAD/bDAAAAAAAAAHHAAAAbQAAABQqVKhQoeM/PB1DiJjYlD8AAAA/6gwAAAAAAAAByAAAAG0AAACkSZMmTZrjPzwdQ4iY2JQ/AAAAP+oMAAAAAAAAAckAAABtAAAApEmTJk2a4z9AWjMqRtSTPwAAAD/6DAAAAAAAAAHKAAAAbQAAADRp0qRJk+M/QFozKkbUkz8AAAA/+gwAAAAAAAABywAAAG0AAADDiBEjRozjP0BaMypG1JM/AAAAPxkNAAAAAAAAAcwAAABtAAAAUqhQoUKF4z9AWjMqRtSTPwAAAD8pDQAAAAAAAAHNAAAAbQAAAOLHjx8/fuM/QpcjzPPPkj8AAAA/KQ0AAAAAAAABzgAAAG0AAABy586dO3fjP0KXI8zzz5I/AAAAPzgNAAAAAAAAAc8AAABtAAAAIUaMGDFi4z9G1BNuocuRPwAAAD9IDQAAAAAAAAHQAAAAbQAAANGkSZMmTeM/RtQTbqHLkT8AAAA/SA0AAAAAAAAB0QAAAG0AAACBAwcOHDjjP0kRBBBPx5A/AAAAP0gNAAAAAAAAAdIAAABtAAAAMGLEiBEj4z+anOhj+YWPPwAAAD9YDQAAAAAAAAHTAAAAbQAAAG7gwIEDB+M/mpzoY/mFjz8AAAA/Zw0AAAAAAAAB1AAAAG0AAACuXr169eriP54WyadUfY0/AAAAP2cNAAAAAAAAAdUAAABtAAAADRw4cODA4j+sCoovC2yJPwAAAD9nDQAAAAAAAAHWAAAAbQAAAEyaNGnSpOI/rAqKLwtsiT8AAAA/dw0AAAAAAAAB1wAAAG0AAACKGDFixIjiP7SEanNmY4c/AAAAP3cNAAAAAAAAAdgAAABtAAAAypYtW7Zs4j+0hGpzZmOHPwAAAD+GDQAAAAAAAAHZAAAAbQAAAHn16tWrV+I/uv5Kt8FahT8AAAA/lg0AAAAAAAAB2gAAAG0AAAApVKhQoULiP7r+SrfBWoU/AAAAP5YNAAAAAAAAAdsAAABtAAAASZMmTZo04j+6/kq3wVqFPwAAAD+mDQAAAAAAAAHcAAAAbQAAAGjSpEmTJuI/uv5Kt8FahT8AAAA/pg0AAAAAAAAB3QAAAG0AAAD48ePHjx/iP7r+SrfBWoU/AAAAP7UNAAAAAAAAAd4AAABtAAAAFzFixIgR4j+6/kq3wVqFPwAAAD+1DQAAAAAAAAHfAAAAbQAAADZw4MCBA+I/uv5Kt8FahT8AAAA/xQ0AAAAAAAAB4AAAAG0AAABWr169evXhP7r+SrfBWoU/AAAAP8UNAAAAAAAAAeEAAABtAAAAdu7cuXPn4T+6/kq3wVqFPwAAAD/VDQAAAAAAAAHiAAAAbQAAACVNmjRp0uE/uv5Kt8FahT8AAAA/1Q0AAAAAAAAB4wAAAG0AAABFjBgxYsThP7r+SrfBWoU/AAAAP+QNAAAAAAAAAeQAAABtAAAA9erVq1ev4T+6/kq3wVqFPwAAAD/kDQAAAAAAAAHlAAAAbQAAADNp0qRJk+E/uv5Kt8FahT8AAAA/9A0AAAAAAAAB5gAAAG0AAADix48fP37hP7r+SrfBWoU/AAAAP/QNAAAAAAAAAecAAABtAAAAIkaMGDFi4T+6/kq3wVqFPwAAAD8DDgAAAAAAAAHoAAAAbQAAANGkSZMmTeE/uv5Kt8FahT8AAAA/Aw4AAAAAAAAB6QAAAG0AAAAQI0aMGDHhP7r+SrfBWoU/AAAAPxMOAAAAAAAAAeoAAABtAAAAwIEDBw4c4T+6/kq3wVqFPwAAAD8TDgAAAAAAAAHrAAAAbQAAAG/gwIEDB+E/uv5Kt8FahT8AAAA/Iw4AAAAAAAAB7AAAAG0AAAD+///////gP7r+SrfBWoU/AAAAPyMOAAAAAAAAAe0AAABtAAAArl69evXq4D+6/kq3wVqFPwAAAD8yDgAAAAAAAAHuAAAAbQAAAD5+/Pjx4+A/uv5Kt8FahT8AAAA/Qg4AAAAAAAAB7wAAAG0AAADt3Llz587gP7r+SrfBWoU/AAAAP0IOAAAAAAAAAfAAAABtAAAAnDt37ty54D+6/kq3wVqFPwAAAD9CDgAAAAAAAAHxAAAAbQAAAEyaNGnSpOA/uv5Kt8FahT8AAAA/Ug4AAAAAAAAB8gAAAG0AAAAbOHDgwIHgP7r+SrfBWoU/AAAAP1IOAAAAAAAAAfMAAABtAAAAevXq1atX4D+6/kq3wVqFPwAAAD9hDgAAAAAAAAH0AAAAbQAAANiyZcuWLeA/uv5Kt8FahT8AAAA/YQ4AAAAAAAAB9QAAAG0AAACPHz9+/PjfP7r+SrfBWoU/AAAAP3EOAAAAAAAAAfYAAABtAAAAa9myZcuW3z+6/kq3wVqFPwAAAD9xDgAAAAAAAAH3AAAAbQAAAGfSpEmTJt8/uv5Kt8FahT8AAAA/gA4AAAAAAAAB+AAAAG0AAACjSZMmTZreP7r+SrfBWoU/AAAAP4AOAAAAAAAAAfkAAABtAAAAv4EDBw4c3j/AeCv7HFKDPwAAAD+QDgAAAAAAAAH6AAAAbQAAALt69erVq90/yPILP3hJgT8AAAA/kA4AAAAAAAAB+wAAAG0AAAB59erVq1fdP5zZ2AWngX4/AAAAP6AOAAAAAAAAAfwAAABtAAAAV69evXr13D+ozZmNXXB6PwAAAD+gDgAAAAAAAAH9AAAAbQAAAPPq1atXr9w/qM2ZjV1wej8AAAA/rw4AAAAAAAAB/gAAAG0AAABTqFChQoXcP6jNmY1dcHo/AAAAP68OAAAAAAAAAf8AAABtAAAA0aRJkyZN3D+0wVoVFF92PwAAAD+/DgAAAAAAAAEAAQAAbQAAADBixIgRI9w/tMFaFRRfdj8AAAA/vw4AAAAAAAABAQEAAG0AAABv4MCBAwfcP7TBWhUUX3Y/AAAAP88OAAAAAAAAAQIBAABtAAAAjx8/fvz42z+0wVoVFF92PwAAAD/PDgAAAAAAAAEDAQAAbQAAAM2dO3fu3Ns/tMFaFRRfdj8AAAA/3g4AAAAAAAABBAEAAG0AAAAMHDhw4MDbP7TBWhUUX3Y/AAAAP94OAAAAAAAAAQUBAABtAAAATJo0adKk2z+0wVoVFF92PwAAAD/uDgAAAAAAAAEGAQAAbQAAAKtXr169ets/tMFaFRRfdj8AAAA/7g4AAAAAAAABBwEAAG0AAABIkyZNmjTbP7TBWhUUX3Y/AAAAP/0OAAAAAAAAAQgBAABtAAAAx48fP3782j+0wVoVFF92PwAAAD/9DgAAAAAAAAEJAQAAbQAAAGTLli1btto/tMFaFRRfdj8AAAA/DQ8AAAAAAAABCgEAAG0AAAAhRowYMWLaP7TBWhUUX3Y/AAAAPw0PAAAAAAAAAQsBAABtAAAAwIEDBw4c2j+0wVoVFF92PwAAAD8dDwAAAAAAAAEMAQAAbQAAAF29evXq1dk/tMFaFRRfdj8AAAA/LA8AAAAAAAABDQEAAG0AAAD8+PHjx4/ZP7TBWhUUX3Y/AAAAPywPAAAAAAAAAQ4BAABtAAAAuXPnzp072T+0wVoVFF92PwAAAD88DwAAAAAAAAEPAQAAbQAAAHbu3Llz59g/tMFaFRRfdj8AAAA/PA8AAAAAAAABEAEAAG0AAAAUKlSoUKHYP7TBWhUUX3Y/AAAAP0wPAAAAAAAAAREBAABtAAAAcufOnTt32D+0wVoVFF92PwAAAD9MDwAAAAAAAAESAQAAbQAAAPHjx48fP9g/tMFaFRRfdj8AAAA/TA8AAAAAAAABEwEAAG0AAABPoUKFChXYP7TBWhUUX3Y/AAAAP1sPAAAAAAAAARQBAABtAAAAb+DAgQMH2D+0wVoVFF92PwAAAD9rDwAAAAAAAAEVAQAAbQAAAK5evXr16tc/tMFaFRRfdj8AAAA/aw8AAAAAAAABFgEAAG0AAADOnTt37tzXP7TBWhUUX3Y/AAAAP3oPAAAAAAAAARcBAABtAAAADRw4cODA1z+0wVoVFF92PwAAAD+KDwAAAAAAAAEYAQAAbQAAAC1btmzZstc/tMFaFRRfdj8AAAA/ig8AAAAAAAABGQEAAG0AAABNmjRp0qTXP8S1G53KTXI/AAAAP5oPAAAAAAAAARoBAABtAAAAa9myZcuW1z/EtRudyk1yPwAAAD+aDwAAAAAAAAEbAQAAbQAAAIsYMWLEiNc/tMFaFRRfdj8AAAA/jRAAAAAAAAABHAEAAG0AAACqV69evXrXP5zZ2AWngX4/AAAAP40QAAAAAAAAAR0BAABtAAAAqlevXr161z+6/kq3wVqFPwAAAD+dEAAAAAAAAAEeAQAAbQAAAMqWLVu2bNc/ppCp6690iz8AAAA/nRAAAAAAAAABHwEAAG0AAADKli1btmzXP0kRBBBPx5A/AAAAP6wQAAAAAAAAASABAABtAAAA6tWrV69e1z9AWjMqRtSTPwAAAD+sEAAAAAAAAAEhAQAAbQAAAAoVKlSoUNc/OOBS5urclT8AAAA/vBAAAAAAAAABIgEAAG0AAAAKFSpUqFDXPy4pggDi6Zg/AAAAP7wQAAAAAAAAASMBAABtAAAAKVSoUKFC1z8iNcF4K/ucPwAAAD/MEAAAAAAAAAEkAQAAbQAAAEmTJk2aNNc/Cz94SREEoD8AAAA/zBAAAAAAAAABJQEAAG0AAABJkyZNmjTXP4fjj9aMiqE/AAAAP9sQAAAAAAAAASYBAABtAAAAadKkSZMm1z+Dpp80346iPwAAAD/bEAAAAAAAAAEnAQAAbQAAAGnSpEmTJtc//kq3wVoVpD8AAAA/6xAAAAAAAAABKAEAAG0AAACHESNGjBjXP3wsv/CDl6Q/AAAAP+sQAAAAAAAAASkBAABtAAAAhxEjRowY1z96785O1pulPwAAAD/6EAAAAAAAAAEqAQAAbQAAAIcRI0aMGNc/drLerCigpj8AAAA/+hAAAAAAAAABKwEAAG0AAACHESNGjBjXP/ST5ttRIqc/AAAAPwoRAAAAAAAAASwBAABtAAAAp1ChQoUK1z/xVvY5pCaoPwAAAD8aEQAAAAAAAAEtAQAAbQAAAKdQoUKFCtc/7hkGmPYqqT8AAAA/GhEAAAAAAAABLgEAAG0AAACnUKFChQrXP237Dccfrak/AAAAPykRAAAAAAAAAS8BAABtAAAAp1ChQoUK1z/r3BX2SC+qPwAAAD8pEQAAAAAAAAEwAQAAbQAAAMePHz9+/NY/558lVJszqz8AAAA/KREAAAAAAAABMQEAAG0AAADHjx8/fvzWP+ViNbLtN6w/AAAAPzkRAAAAAAAAATIBAABtAAAAx48fP3781j/hJUUQQDytPwAAAD9JEQAAAAAAAAEzAQAAbQAAAMePHz9+/NY/3ehUbpJArj8AAAA/SREAAAAAAAABNAEAAG0AAADHjx8/fvzWP9mrZMzkRK8/AAAAP0kRAAAAAAAAATUBAABtAAAA5s6dO3fu1j8qKL4ssGWwPwAAAD9YEQAAAAAAAAE2AQAAbQAAAObOnTt37tY/aPpJ8+0osT8AAAA/aBEAAAAAAAABNwEAAG0AAADmzp07d+7WP+bbUSIXq7E/AAAAP2gRAAAAAAAAATgBAABtAAAABg4cOHDg1j8krt3oVG6yPwAAAD93EQAAAAAAAAE5AQAAbQAAAAYOHDhw4NY/IHHtRqdysz8AAAA/dxEAAAAAAAABOgEAAG0AAAAmTZo0adLWP6BS9XXQ9LM/AAAAP4cRAAAAAAAAATsBAABtAAAAJk2aNGnS1j8eNP2k+Xa0PwAAAD+HEQAAAAAAAAE8AQAAbQAAACZNmjRp0tY/nBUF1CL5tD8AAAA/lxEAAAAAAAABPQEAAG0AAAAmTZo0adLWP1oGiWs3OrU/AAAAP5cRAAAAAAAAAT4BAABtAAAAJk2aNGnS1j8a9wwDTHu1PwAAAD+mEQAAAAAAAAE/AQAAbQAAAEWMGDFixNY/2ueQmmC8tT8AAAA/phEAAAAAAAABQAEAAG0AAABFjBgxYsTWP5jYFDJ1/bU/AAAAP7YRAAAAAAAAAUEBAABtAAAARYwYMWLE1j9YyZjJiT62PwAAAD/GEQAAAAAAAAFCAQAAbQAAAEWMGDFixNY/FrocYZ5/tj8AAAA/xhEAAAAAAAABQwEAAG0AAABFjBgxYsTWP9aqoPiywLY/AAAAP9URAAAAAAAAAUQBAABtAAAAZcuWLVu21j9UjKgn3EK3PwAAAD/VEQAAAAAAAAFFAQAAbQAAAGXLli1bttY/0m2wVgXFtz8AAAA/5REAAAAAAAABRgEAAG0AAABly5YtW7bWP1BPuIUuR7g/AAAAP+URAAAAAAAAAUcBAABtAAAAhAoVKlSo1j+OIURMbAq5PwAAAD/0EQAAAAAAAAFIAQAAbQAAAKNJkyZNmtY/zPPPEqrNuT8AAAA/BBIAAAAAAAABSQEAAG0AAACjSZMmTZrWPwrGW9nnkLo/AAAAPwQSAAAAAAAAAUoBAABtAAAAo0mTJk2a1j9ImOefJVS7PwAAAD8EEgAAAAAAAAFLAQAAbQAAAMOIESNGjNY/xnnvzk7Wuz8AAAA/FBIAAAAAAAABTAEAAG0AAADDiBEjRozWPwRMe5WMmbw/AAAAPxQSAAAAAAAAAU0BAABtAAAAw4gRI0aM1j+CLYPEtRu9PwAAAD8jEgAAAAAAAAFOAQAAbQAAAOPHjx8/ftY/QB4HXMpcvT8AAAA/IxIAAAAAAAABTwEAAG0AAADjx48fP37WPwAPi/Penb0/AAAAPzMSAAAAAAAAAVABAABtAAAA+PHjx48fyz/EppCp66/UPwAAAD+2HwAAAAAAAAFRAQAAbQAAADZw4MCBA8s/lKqvg6af1D8AAAA/th8AAAAAAAABUgEAAG0AAAB27ty5c+fKP5Sqr4Omn9Q/AAAAP9YfAAAAAAAAAVMBAABtAAAAtmzZsmXLyj+Uqq+Dpp/UPwAAAD/1HwAAAAAAAAFUAQAAbQAAALZs2bJly8o/xKaQqeuv1D8AAAA/6yAAAAAAAAABVQEAAG0AAAA2cODAgQPLP8SmkKnrr9Q/AAAAP/ogAAAAAAAAAVYBAABtAAAAuHPnzp07yz/EppCp66/UPwAAAD/6IAAAAAAAAAFXAQAAbQAAAPz48ePHj8s/86JxzzDA1D8AAAA/CiEAAAAAAAABWAEAAG0AAAA+fvz48ePLP/Oicc8wwNQ/AAAAPwohAAAAAAAAAVkBAABtAAAAwIEDBw4czD/zonHPMMDUPwAAAD8ZIQAAAAAAAAFaAQAAbQAAAMSIESNGjMw/JJ9S9XXQ1D8AAAA/GSEAAAAAAAABWwEAAG0AAADGjx8/fvzMPySfUvV10NQ/AAAAPykhAAAAAAAAAVwBAABtAAAAjBgxYsSIzT8kn1L1ddDUPwAAAD8pIQAAAAAAAAFdAQAAbQAAAI4fP378+M0/JJ9S9XXQ1D8AAAA/OSEAAAAAAAABXgEAAG0AAABSqFChQoXOP1SbMxu74NQ/AAAAPzkhAAAAAAAAAV8BAABtAAAAGDFixIgRzz9UmzMbu+DUPwAAAD9IIQAAAAAAAAFgAQAAbQAAANy5c+fOnc8/VJszG7vg1D8AAAA/SCEAAAAAAAABYQEAAG0AAABQoUKFChXQP1SbMxu74NQ/AAAAP1ghAAAAAAAAAWIBAABtAAAA0aRJkyZN0D9UmzMbu+DUPwAAAD9YIQAAAAAAAAFjAQAAbQAAAFSoUKFChdA/VJszG7vg1D8AAAA/aCEAAAAAAAABZAEAAG0AAAD16tWrV6/QP1SbMxu74NQ/AAAAP2ghAAAAAAAAAWUBAABtAAAAli1btmzZ0D+DlxRBAPHUPwAAAD93IQAAAAAAAAFmAQAAbQAAADhw4MCBA9E/g5cUQQDx1D8AAAA/dyEAAAAAAAABZwEAAG0AAADZsmXLli3RP4OXFEEA8dQ/AAAAP4chAAAAAAAAAWgBAABtAAAAmTRp0qRJ0T+DlxRBAPHUPwAAAD+HIQAAAAAAAAFpAQAAbQAAADt37ty5c9E/g5cUQQDx1D8AAAA/liEAAAAAAAABagEAAG0AAADcuXPnzp3RP4OXFEEA8dQ/AAAAP5YhAAAAAAAAAWsBAABtAAAAnTt37ty50T+DlxRBAPHUPwAAAD+mIQAAAAAAAAFsAQAAbQAAAD5+/Pjx49E/g5cUQQDx1D8AAAA/piEAAAAAAAABbQEAAG0AAADgwIEDBw7SP4OXFEEA8dQ/AAAAP7YhAAAAAAAAAW4BAABtAAAAYcSIESNG0j+DlxRBAPHUPwAAAD/FIQAAAAAAAAFvAQAAbQAAAAMHDhw4cNI/g5cUQQDx1D8AAAA/xSEAAAAAAAABcAEAAG0AAACkSZMmTZrSP4OXFEEA8dQ/AAAAP9UhAAAAAAAAAXEBAABtAAAARYwYMWLE0j+DlxRBAPHUPwAAAD/VIQAAAAAAAAFyAQAAbQAAAMePHz9+/NI/g5cUQQDx1D8AAAA/1SEAAAAAAAABcwEAAG0AAAApVKhQoULTP4OXFEEA8dQ/AAAAP+UhAAAAAAAAAXQBAABtAAAAy5YtW7Zs0z+DlxRBAPHUPwAAAD/lIQAAAAAAAAF1AQAAbQAAAEyaNGnSpNM/g5cUQQDx1D8AAAA/9CEAAAAAAAABdgEAAG0AAADt3Llz587TP4OXFEEA8dQ/AAAAPwQiAAAAAAAAAXcBAABtAAAAjx8/fvz40z+DlxRBAPHUPwAAAD8EIgAAAAAAAAF4AQAAbQAAAFChQoUKFdQ/g5cUQQDx1D8AAAA/EyIAAAAAAAABeQEAAG0AAAAQI0aMGDHUP4OXFEEA8dQ/AAAAPxMiAAAAAAAAAXoBAABtAAAA0qRJkyZN1D+DlxRBAPHUPwAAAD8jIgAAAAAAAAF7AQAAbQAAALJly5YtW9Q/g5cUQQDx1D8AAAA/IyIAAAAAAAABfAEAAG0AAACTJk2aNGnUP4OXFEEA8dQ/AAAAPzMiAAAAAAAAAX0BAABtAAAAc+fOnTt31D+DlxRBAPHUPwAAAD8zIgAAAAAAAAF+AQAAbQAAAFOoUKFChdQ/g5cUQQDx1D8AAAA/QiIAAAAAAAABfwEAAG0AAAAzadKkSZPUP4OXFEEA8dQ/AAAAP0IiAAAAAAAAAYABAABtAAAAFCpUqFCh1D+DlxRBAPHUPwAAAD9SIgAAAAAAAAGBAQAAbQAAAPTq1atXr9Q/g5cUQQDx1D8AAAA/UiIAAAAAAAABggEAAG0AAADUq1evXr3UP4OXFEEA8dQ/AAAAP2IiAAAAAAAAAYMBAABtAAAAtmzZsmXL1D+DlxRBAPHUPwAAAD9iIgAAAAAAAAGEAQAAbQAAAJYtW7Zs2dQ/g5cUQQDx1D8AAAA/cSIAAAAAAAABhQEAAG0AAAB27ty5c+fUP4OXFEEA8dQ/AAAAP3EiAAAAAAAAAYYBAABtAAAAV69evXr11D+DlxRBAPHUPwAAAD+BIgAAAAAAAAGHAQAAbQAAADdw4MCBA9U/g5cUQQDx1D8AAAA/gSIAAAAAAAABiAEAAG0AAAAXMWLEiBHVP4OXFEEA8dQ/AAAAP5AiAAAAAAAAAYkBAABtAAAA+PHjx48f1T+DlxRBAPHUPwAAAD+QIgAAAAAAAAGKAQAAbQAAALhz586dO9U/g5cUQQDx1D8AAAA/oCIAAAAAAAABiwEAAG0AAAB69erVq1fVP4OXFEEA8dQ/AAAAP6AiAAAAAAAAAYwBAABtAAAAWrZs2bJl1T+DlxRBAPHUPwAAAD+wIgAAAAAAAAGNAQAAbQAAAPv48ePHj9U/g5cUQQDx1D8AAAA/sCIAAAAAAAABjgEAAG0AAAC8evXq1avVP4OXFEEA8dQ/AAAAP78iAAAAAAAAAY8BAABtAAAAfvz48ePH1T+DlxRBAPHUPwAAAD+/IgAAAAAAAAGQAQAAbQAAAB8/fvz48dU/g5cUQQDx1D8AAAA/zyIAAAAAAAABkQEAAG0AAAC/gQMHDhzWP4OXFEEA8dQ/AAAAP88iAAAAAAAAAZIBAABtAAAAgQMHDhw41j+zk/VmRQHVPwAAAD/fIgAAAAAAAAGTAQAAbQAAAAIHDhw4cNY/s5P1ZkUB1T8AAAA/3yIAAAAAAAABlAEAAG0AAACjSZMmTZrWP7OT9WZFAdU/AAAAP+4iAAAAAAAAAZUBAABtAAAARYwYMWLE1j/jj9aMihHVPwAAAD/uIgAAAAAAAAGWAQAAbQAAAObOnTt37tY/44/WjIoR1T8AAAA//iIAAAAAAAABlwEAAG0AAACHESNGjBjXP+OP1oyKEdU/AAAAP/4iAAAAAAAAAZgBAABtAAAAKVSoUKFC1z8SjLeyzyHVPwAAAD8NIwAAAAAAAAGZAQAAbQAAAOrVq1evXtc/Eoy3ss8h1T8AAAA/DSMAAAAAAAABmgEAAG0AAACLGDFixIjXPxKMt7LPIdU/AAAAPx0jAAAAAAAAAZsBAABtAAAAa9myZcuW1z8SjLeyzyHVPwAAAD8dIwAAAAAAAAGcAQAAbQAAAC1btmzZstc/Eoy3ss8h1T8AAAA/LSMAAAAAAAABnQEAAG0AAADt3Llz587XP0OImNgUMtU/AAAAPy0jAAAAAAAAAZ4BAABtAAAAzp07d+7c1z9DiJjYFDLVPwAAAD88IwAAAAAAAAGfAQAAbQAAAK5evXr16tc/Q4iY2BQy1T8AAAA/TCMAAAAAAAABoAEAAG0AAACOHz9+/PjXP0OImNgUMtU/AAAAP2sjAAAAAAAAAaEBAABtAAAAb+DAgQMH2D9DiJjYFDLVPwAAAD+KIwAAAAAAAAGiAQAAbQAAAE+hQoUKFdg/Q4iY2BQy1T8AAAA/iiMAAAAAAAABowEAAG0AAAARI0aMGDHYP0OImNgUMtU/AAAAP5ojAAAAAAAAAaQBAABtAAAA8ePHjx8/2D9DiJjYFDLVPwAAAD+aIwAAAAAAAAGlAQAAbQAAALJly5YtW9g/Q4iY2BQy1T8AAAA/qiMAAAAAAAABpgEAAG0AAABy586dO3fYP0OImNgUMtU/AAAAP6ojAAAAAAAAAacBAABtAAAANGnSpEmT2D9DiJjYFDLVPwAAAD+qIwAAAAAAAAGoAQAAbQAAAPXq1atXr9g/Q4iY2BQy1T8AAAA/uSMAAAAAAAABqQEAAG0AAAC1bNmyZcvYP3OEef5ZQtU/AAAAP8kjAAAAAAAAAaoBAABtAAAAVq9evXr12D9zhHn+WULVPwAAAD/JIwAAAAAAAAGrAQAAbQAAABgxYsSIEdk/c4R5/llC1T8AAAA/2SMAAAAAAAABrAEAAG0AAAC5c+fOnTvZP3OEef5ZQtU/AAAAP9kjAAAAAAAAAa0BAABtAAAAOnfu3Llz2T9zhHn+WULVPwAAAD/ZIwAAAAAAAAGuAQAAbQAAAH38+PHjx9k/c4R5/llC1T8AAAA/6CMAAAAAAAABrwEAAG0AAADgwIEDBw7aP3OEef5ZQtU/AAAAP/gjAAAAAAAAAbABAABtAAAAQYUKFSpU2j9zhHn+WULVPwAAAD/4IwAAAAAAAAGxAQAAbQAAAKRJkyZNmto/c4R5/llC1T8AAAA/ByQAAAAAAAABsgEAAG0AAACnUKFChQrbP0OImNgUMtU/AAAAPwckAAAAAAAAAbMBAABtAAAAy5YtW7Zs2z9DiJjYFDLVPwAAAD8XJAAAAAAAAAG0AQAAbQAAAAwcOHDgwNs/Eoy3ss8h1T8AAAA/FyQAAAAAAAABtQEAAG0AAAAQI0aMGDHcPxKMt7LPIdU/AAAAPyckAAAAAAAAAbYBAABtAAAAc+fOnTt33D8SjLeyzyHVPwAAAD8nJAAAAAAAAAG3AQAAbQAAAPPq1atXr9w/Eoy3ss8h1T8AAAA/NiQAAAAAAAABuAEAAG0AAABXr169evXcPxKMt7LPIdU/AAAAPzYkAAAAAAAAAbkBAABtAAAAFzFixIgR3T8SjLeyzyHVPwAAAD9GJAAAAAAAAAG6AQAAbQAAANeyZcuWLd0/Eoy3ss8h1T8AAAA/RiQAAAAAAAABuwEAAG0AAAC5c+fOnTvdPxKMt7LPIdU/AAAAP1YkAAAAAAAAAbwBAABtAAAAefXq1atX3T8SjLeyzyHVPwAAAD9WJAAAAAAAAAG9AQAAbQAAAFu2bNmyZd0/Eoy3ss8h1T8AAAA/ZSQAAAAAAAABvgEAAG0AAAAbOHDgwIHdPxKMt7LPIdU/AAAAP2UkAAAAAAAAAb8BAABtAAAA+/jx48eP3T8SjLeyzyHVPwAAAD91JAAAAAAAAAHAAQAAbQAAANu5c+fOnd0/44/WjIoR1T8AAAA/dSQAAAAAAAABwQEAAG0AAACbO3fu3LndP+OP1oyKEdU/AAAAP4QkAAAAAAAAAcIBAABtAAAAffz48ePH3T/jj9aMihHVPwAAAD+EJAAAAAAAAAHDAQAAbQAAAB8/fvz48d0/44/WjIoR1T8AAAA/lCQAAAAAAAABxAEAAG0AAAC/gQMHDhzeP7OT9WZFAdU/AAAAP5QkAAAAAAAAAcUBAABtAAAAQYUKFSpU3j+zk/VmRQHVPwAAAD+kJAAAAAAAAAHGAQAAbQAAAMOIESNGjN4/s5P1ZkUB1T8AAAA/pCQAAAAAAAABxwEAAG0AAAAlTZo0adLeP7OT9WZFAdU/AAAAP7MkAAAAAAAAAcgBAABtAAAAhxEjRowY3z+zk/VmRQHVPwAAAD+zJAAAAAAAAAHJAQAAbQAAAMmWLVu2bN8/s5P1ZkUB1T8AAAA/wyQAAAAAAAABygEAAG0AAAANHDhw4MDfP7OT9WZFAdU/AAAAP8MkAAAAAAAAAcsBAABtAAAAjx8/fvz43z+zk/VmRQHVPwAAAD/TJAAAAAAAAAHMAQAAbQAAANiyZcuWLeA/s5P1ZkUB1T8AAAA/0yQAAAAAAAABzQEAAG0AAACZNGnSpEngP7OT9WZFAdU/AAAAP+IkAAAAAAAAAc4BAABtAAAAypYtW7Zs4D+zk/VmRQHVPwAAAD/iJAAAAAAAAAHPAQAAbQAAAIsYMWLEiOA/s5P1ZkUB1T8AAAA/8iQAAAAAAAAB0AEAAG0AAAC8evXq1avgP7OT9WZFAdU/AAAAPwElAAAAAAAAAdEBAABtAAAAffz48ePH4D+zk/VmRQHVPwAAAD8BJQAAAAAAAAHSAQAAbQAAAB4/fvz48eA/s5P1ZkUB1T8AAAA/ESUAAAAAAAAB0wEAAG0AAADAgQMHDhzhP7OT9WZFAdU/AAAAPxElAAAAAAAAAdQBAABtAAAA8OPHjx8/4T+zk/VmRQHVPwAAAD8RJQAAAAAAAAHVAQAAbQAAACJGjBgxYuE/s5P1ZkUB1T8AAAA/ISUAAAAAAAAB1gEAAG0AAACjSZMmTZrhP7OT9WZFAdU/AAAAPyElAAAAAAAAAdcBAABtAAAAJU2aNGnS4T/jj9aMihHVPwAAAD8wJQAAAAAAAAHYAQAAbQAAADZw4MCBA+I/44/WjIoR1T8AAAA/MCUAAAAAAAAB2QEAAG0AAADYsmXLli3iP+OP1oyKEdU/AAAAP0AlAAAAAAAAAdoBAABtAAAAWrZs2bJl4j/jj9aMihHVPwAAAD9QJQAAAAAAAAHbAQAAbQAAAPv48ePHj+I/44/WjIoR1T8AAAA/UCUAAAAAAAAB3AEAAG0AAACdO3fu3LniP+OP1oyKEdU/AAAAP1AlAAAAAAAAAd0BAABtAAAAzZ07d+7c4j/jj9aMihHVPwAAAD9fJQAAAAAAAAHeAQAAbQAAAI4fP378+OI/44/WjIoR1T8AAAA/XyUAAAAAAAAB3wEAAG0AAABQoUKFChXjP+OP1oyKEdU/AAAAP28lAAAAAAAAAeABAABtAAAAgQMHDhw44z/jj9aMihHVPwAAAD9+JQAAAAAAAAHhAQAAbQAAAEGFChUqVOM/44/WjIoR1T8AAAA/fiUAAAAAAAAB4gEAAG0AAABy586dO3fjP+OP1oyKEdU/AAAAP34lAAAAAAAAAeMBAABtAAAANGnSpEmT4z/jj9aMihHVPwAAAD+OJQAAAAAAAAHkAQAAbQAAAIQKFSpUqOM/44/WjIoR1T8AAAA/niUAAAAAAAAB5QEAAG0AAABFjBgxYsTjP+OP1oyKEdU/AAAAP54lAAAAAAAAAeYBAABtAAAABQ4cOHDg4z/jj9aMihHVPwAAAD+tJQAAAAAAAAHnAQAAbQAAAMaPHz9+/OM/44/WjIoR1T8AAAA/rSUAAAAAAAAB6AEAAG0AAACIESNGjBjkPxKMt7LPIdU/AAAAP60lAAAAAAAAAekBAABtAAAASJMmTZo05D9DiJjYFDLVPwAAAD+9JQAAAAAAAAHqAQAAbQAAAHn16tWrV+Q/c4R5/llC1T8AAAA/zSUAAAAAAAAB6wEAAG0AAAA6d+7cuXPkP6KAWiSfUtU/AAAAP80lAAAAAAAAAewBAABtAAAA+/jx48eP5D+igFokn1LVPwAAAD/cJQAAAAAAAAHtAQAAbQAAALx69erVq+Q/0nw7SuRi1T8AAAA/3CUAAAAAAAAB7gEAAG0AAAAMHDhw4MDkP9J8O0rkYtU/AAAAP+wlAAAAAAAAAe8BAABtAAAAXb169erV5D/SfDtK5GLVPwAAAD/sJQAAAAAAAAHwAQAAbQAAAK1evXr16uQ/0nw7SuRi1T8AAAA/+yUAAAAAAAAB8QEAAG0AAACPHz9+/PjkP9J8O0rkYtU/AAAAP/slAAAAAAAAAfIBAABtAAAA////////5D/SfDtK5GLVPwAAAD8LJgAAAAAAAAHzAQAAbQAAAG/gwIEDB+U/0nw7SuRi1T8AAAA/CyYAAAAAAAAB9AEAAG0AAABPoUKFChXlP6KAWiSfUtU/AAAAPyYnAAAAAAAAAfUBAABtAAAAwIEDBw4c5T+igFokn1LVPwAAAD8mJwAAAAAAAAH2AQAAbQAAABAjRowYMeU/ooBaJJ9S1T8AAAA/NicAAAAAAAAB9wEAAG0AAADw48ePHz/lP3OEef5ZQtU/AAAAPzYnAAAAAAAAAfgBAABtAAAAYMSIESNG5T9zhHn+WULVPwAAAD82JwAAAAAAAAH5AQAAbQAAANGkSZMmTeU/c4R5/llC1T8AAAA/RScAAAAAAAAB+gEAAG0AAABBhQoVKlTlP0OImNgUMtU/AAAAP1UnAAAAAAAAAfsBAABtAAAAsWXLli1b5T9DiJjYFDLVPwAAAD9VJwAAAAAAAAH8AQAAbQAAAH38+PHjx90/K/scUhOM1z8AAAA/JDQAAAAAAAAB/QEAAG0AAAA/fvz48ePdPyv7HFITjNc/AAAAP3I0AAAAAAAAAf4BAABtAAAAn0KFChUq3j8r+xxSE4zXPwAAAD9yNAAAAAAAAAH/AQAAbQAAAMOIESNGjN4/K/scUhOM1z8AAAA/gjQAAAAAAAABAAIAAG0AAAAlTZo0adLePyv7HFITjNc/AAAAP4I0AAAAAAAAAQECAABtAAAAKVSoUKFC3z8r+xxSE4zXPwAAAD+RNAAAAAAAAAECAgAAbQAAAC1btmzZst8/K/scUhOM1z8AAAA/kTQAAAAAAAABAwIAAG0AAACnUKFChQrgP/v+OyzOe9c/AAAAP6E0AAAAAAAAAQQCAABtAAAAKVSoUKFC4D/7/jssznvXPwAAAD+hNAAAAAAAAAEFAgAAbQAAAKpXr169euA/ywJbBolr1z8AAAA/sTQAAAAAAAABBgIAAG0AAAAsW7Zs2bLgP5wGeuBDW9c/AAAAP7E0AAAAAAAAAQcCAABtAAAAPn78+PHj4D+cBnrgQ1vXPwAAAD/ANAAAAAAAAAEIAgAAbQAAAN/AgQMHDuE/bAqZuv5K1z8AAAA/wDQAAAAAAAABCQIAAG0AAAAQI0aMGDHhP2wKmbr+Stc/AAAAP9A0AAAAAAAAAQoCAABtAAAAsmXLli1b4T9sCpm6/krXPwAAAD/QNAAAAAAAAAELAgAAbQAAAOLHjx8/fuE/bAqZuv5K1z8AAAA/3zQAAAAAAAABDAIAAG0AAACjSZMmTZrhP2wKmbr+Stc/AAAAP980AAAAAAAAAQ0CAABtAAAA1atXr1694T9sCpm6/krXPwAAAD/vNAAAAAAAAAEOAgAAbQAAAJUtW7Zs2eE/bAqZuv5K1z8AAAA/7zQAAAAAAAABDwIAAG0AAADmzp07d+7hP2wKmbr+Stc/AAAAP/80AAAAAAAAARACAABtAAAAFzFixIgR4j9sCpm6/krXPwAAAD//NAAAAAAAAAERAgAAbQAAAGjSpEmTJuI/bAqZuv5K1z8AAAA/DjUAAAAAAAABEgIAAG0AAAApVKhQoULiP2wKmbr+Stc/AAAAPw41AAAAAAAAARMCAABtAAAAefXq1atX4j9sCpm6/krXPwAAAD8jNQAAAAAAAAEUAgAAbQAAADp37ty5c+I/bAqZuv5K1z8AAAA/IzUAAAAAAAABFQIAAG0AAACKGDFixIjiP2wKmbr+Stc/AAAAPzM1AAAAAAAAARYCAABtAAAAvHr16tWr4j9sCpm6/krXPwAAAD8zNQAAAAAAAAEXAgAAbQAAAF29evXq1eI/Ow64lLk61z8AAAA/QjUAAAAAAAABGAIAAG0AAAAeP378+PHiPzsOuJS5Otc/AAAAP0I1AAAAAAAAARkCAABtAAAA3sCBAwcO4z/cFfZILxrXPwAAAD9SNQAAAAAAAAEaAgAAbQAAABAjRowYMeM/3BX2SC8a1z8AAAA/YTUAAAAAAAABGwIAAG0AAADRpEmTJk3jP60ZFSPqCdc/AAAAP2E1AAAAAAAAARwCAABtAAAA4sePHz9+4z99HTT9pPnWPwAAAD9hNQAAAAAAAAEdAgAAbQAAAKRJkyZNmuM/fR00/aT51j8AAAA/cTUAAAAAAAABHgIAAG0AAABky5YtW7bjP30dNP2k+dY/AAAAP3E1AAAAAAAAAR8CAABtAAAAJU2aNGnS4z99HTT9pPnWPwAAAD+BNQAAAAAAAAEgAgAAbQAAAObOnTt37uM/TSFT11/p1j8AAAA/gTUAAAAAAAABIQIAAG0AAAA3cODAgQPkP00hU9df6dY/AAAAP5A1AAAAAAAAASICAABtAAAAiBEjRowY5D9NIVPXX+nWPwAAAD+QNQAAAAAAAAEjAgAAbQAAAGjSpEmTJuQ/TSFT11/p1j8AAAA/oDUAAAAAAAABJAIAAG0AAAC4c+fOnTvkP00hU9df6dY/AAAAP6A1AAAAAAAAASUCAABtAAAAmTRp0qRJ5D9NIVPXX+nWPwAAAD+wNQAAAAAAAAEmAgAAbQAAAOnVq1evXuQ/TSFT11/p1j8AAAA/sDUAAAAAAAABJwIAAG0AAADJli1btmzkP00hU9df6dY/AAAAP781AAAAAAAAASgCAABtAAAAqlevXr165D9NIVPXX+nWPwAAAD+/NQAAAAAAAAEpAgAAbQAAAIsYMWLEiOQ/fR00/aT51j8AAAA/zzUAAAAAAAABKgIAAG0AAADcuXPnzp3kP30dNP2k+dY/AAAAP881AAAAAAAAASsCAABtAAAAvHr16tWr5D99HTT9pPnWPwAAAD/eNQAAAAAAAAEsAgAAbQAAAAwcOHDgwOQ/fR00/aT51j8AAAA/3jUAAAAAAAABLQIAAG0AAABdvXr16tXkP30dNP2k+dY/AAAAP+41AAAAAAAAAS4CAABtAAAArV69evXq5D99HTT9pPnWPwAAAD/uNQAAAAAAAAEvAgAAbQAAAG/gwIEDB+U/fR00/aT51j8AAAA//jUAAAAAAAABMAIAAG0AAAAQI0aMGDHlP60ZFSPqCdc/AAAAPw02AAAAAAAAATECAABtAAAA0aRJkyZN5T+tGRUj6gnXPwAAAD8NNgAAAAAAAAEyAgAAbQAAAJEmTZo0aeU/rRkVI+oJ1z8AAAA/HTYAAAAAAAABMwIAAG0AAABTqFChQoXlP60ZFSPqCdc/AAAAPx02AAAAAAAAATQCAABtAAAAFCpUqFCh5T+tGRUj6gnXPwAAAD8tNgAAAAAAAAE1AgAAbQAAAGTLli1btuU/rRkVI+oJ1z8AAAA/LTYAAAAAAAABNgIAAG0AAABEjBgxYsTlP60ZFSPqCdc/AAAAPzw2AAAAAAAAATcCAABtAAAAJU2aNGnS5T+tGRUj6gnXPwAAAD88NgAAAAAAAAE4AgAAbQAAAJUtW7Zs2eU/rRkVI+oJ1z8AAAA/TDYAAAAAAAABOQIAAG0AAAA0adKkSZO+PzJX566wR9o/AAAAP1JqAAAAAAAAAToCAABtAAAANGnSpEmTvj/BS4oggHjaPwAAAD/pagAAAAAAAAE7AgAAbQAAADRp0qRJk74/IURMbAqZ2j8AAAA/+WoAAAAAAAABPAIAAG0AAAC0bNmyZcu+P4E8DriUudo/AAAAP/lqAAAAAAAAAT0CAABtAAAAtGzZsmXLvj/gNNADH9raPwAAAD8JawAAAAAAAAE+AgAAbQAAADZw4MCBA78/cClzde4K2z8AAAA/CWsAAAAAAAABPwIAAG0AAAA2cODAgQO/P88hNcF4K9s/AAAAPxhrAAAAAAAAAUACAABtAAAANnDgwIEDvz8uGvcMA0zbPwAAAD8YawAAAAAAAAFBAgAAbQAAALpz586dO78/XhbYMkhc2z8AAAA/KGsAAAAAAAABQgIAAG0AAAC6c+fOnTu/P44SuViNbNs/AAAAPyhrAAAAAAAAAUMCAABtAAAAunPnzp07vz++Dpp+0nzbPwAAAD83awAAAAAAAAFEAgAAbQAAALpz586dO78/7gp7pBeN2z8AAAA/N2sAAAAAAAABRQIAAG0AAAC6c+fOnTu/Px4HXMpcnds/AAAAP0drAAAAAAAAAUYCAABtAAAAOnfu3Llzvz9NAz3woa3bPwAAAD9HawAAAAAAAAFHAgAAbQAAADp37ty5c78/ff8dFue92z8AAAA/V2sAAAAAAAABSAIAAG0AAAA6d+7cuXO/P637/jsszts/AAAAP1drAAAAAAAAAUkCAABtAAAAOnfu3Llzvz8N9MCHtu7bPwAAAD9mawAAAAAAAAFKAgAAbQAAADp37ty5c78/PfChrfv+2z8AAAA/ZmsAAAAAAAABSwIAAG0AAAA6d+7cuXO/P5zoY/mFH9w/AAAAP3ZrAAAAAAAAAUwCAABtAAAAOnfu3Llzvz/L5EQfyy/cPwAAAD92awAAAAAAAAFNAgAAbQAAADp37ty5c78/LN0Ga1VQ3D8AAAA/hmsAAAAAAAABTgIAAG0AAAC8evXq1au/P4vVyLbfcNw/AAAAP4ZrAAAAAAAAAU8CAABtAAAAvHr16tWrvz+70ancJIHcPwAAAD+VawAAAAAAAAFQAgAAbQAAALx69erVq78/6s2KAmqR3D8AAAA/lWsAAAAAAAABUQIAAG0AAAC8evXq1au/P0vGTE70sdw/AAAAP6VrAAAAAAAAAVICAABtAAAAPn78+PHjvz96wi10OcLcPwAAAD+lawAAAAAAAAFTAgAAbQAAAD5+/Pjx478/qr4Omn7S3D8AAAA/tGsAAAAAAAABVAIAAG0AAADfwIEDBw7AP9m677/D4tw/AAAAP8RrAAAAAAAAAVUCAABtAAAA38CBAwcOwD8Jt9DlCPPcPwAAAD/EawAAAAAAAAFWAgAAbQAAAN/AgQMHDsA/ObOxC04D3T8AAAA/1GsAAAAAAAABVwIAAG0AAADfwIEDBw7AP2ivkjGTE90/AAAAP+NrAAAAAAAAAVgCAABtAAAAoUKFChUqwD+Zq3NX2CPdPwAAAD/zawAAAAAAAAFZAgAAbQAAAKFChQoVKsA/yadUfR003T8AAAA/82sAAAAAAAABWgIAAG0AAABixIgRI0bAP/ijNaNiRN0/AAAAPwNsAAAAAAAAAVsCAABtAAAAYsSIESNGwD8ooBbJp1TdPwAAAD8SbAAAAAAAAAFcAgAAbQAAAGLEiBEjRsA/WJz37uxk3T8AAAA/EmwAAAAAAAABXQIAAG0AAABixIgRI0bAP4eY2BQydd0/AAAAPxJsAAAAAAAAAV4CAABtAAAAYsSIESNGwD+4lLk6d4XdPwAAAD8ibAAAAAAAAAFfAgAAbQAAAGLEiBEjRsA/6JCaYLyV3T8AAAA/ImwAAAAAAAABYAIAAG0AAAAiRowYMWLAPxeNe4YBpt0/AAAAPzFsAAAAAAAAAWECAABtAAAAIkaMGDFiwD9HiVysRrbdPwAAAD9BbAAAAAAAAAFiAgAAbQAAAIQKFSpUqO0/R4lcrEa23T8AAAA/s3oAAAAAAAABYwIAAG0AAAD06tWrV6/tP0eJXKxGtt0/AAAAP/F6AAAAAAAAAWQCAABtAAAA1KtXr1697T9HiVysRrbdPwAAAD8BewAAAAAAAAFlAgAAbQAAAESMGDFixO0/R4lcrEa23T8AAAA/AXsAAAAAAAABZgIAAG0AAACVLVu2bNntP0eJXKxGtt0/AAAAPxB7AAAAAAAAAWcCAABtAAAAde7cuXPn7T9HiVysRrbdPwAAAD8gewAAAAAAAAFoAgAAbQAAAOXOnTt37u0/R4lcrEa23T8AAAA/IHsAAAAAAAABaQIAAG0AAADFjx8/fvztP0eJXKxGtt0/AAAAPyB7AAAAAAAAAWoCAABtAAAAp1ChQoUK7j9HiVysRrbdPwAAAD8gewAAAAAAAAFrAgAAbQAAABcxYsSIEe4/R4lcrEa23T8AAAA/L3sAAAAAAAABbAIAAG0AAABo0qRJkybuP0eJXKxGtt0/AAAAPy97AAAAAAAAAW0CAABtAAAASJMmTZo07j9HiVysRrbdPwAAAD8/ewAAAAAAAAFuAgAAbQAAAJg0adKkSe4/R4lcrEa23T8AAAA/P3sAAAAAAAABbwIAAG0AAADo1atXr17uP0eJXKxGtt0/AAAAPz97AAAAAAAAAXACAABtAAAAyJYtW7Zs7j9HiVysRrbdPwAAAD9OewAAAAAAAAFxAgAAbQAAABo4cODAge4/R4lcrEa23T8AAAA/XnsAAAAAAAABcgIAAG0AAABq2bJly5buP0eJXKxGtt0/AAAAP157AAAAAAAAAXMCAABtAAAAvHr16tWr7j9HiVysRrbdPwAAAD9uewAAAAAAAAF0AgAAbQAAAHz8+PHjx+4/R4lcrEa23T8AAAA/bnsAAAAAAAABdQIAAG0AAACsXr169eruP0eJXKxGtt0/AAAAP317AAAAAAAAAXYCAABtAAAATqFChQoV7z9HiVysRrbdPwAAAD99ewAAAAAAAAF3AgAAbQAAAKBChQoVKu8/R4lcrEa23T8AAAA/fXsAAAAAAAABeAIAAG0AAABgxIgRI0bvP0eJXKxGtt0/AAAAP417AAAAAAAAAXkCAABtAAAAIEaMGDFi7z9HiVysRrbdPwAAAD+dewAAAAAAAAF6AgAAbQAAAHLnzp07d+8/R4lcrEa23T8AAAA/nXsAAAAAAAABewIAAG0AAABSqFChQoXvP3aFPdKLxt0/AAAAP517AAAAAAAAAXwCAABtAAAAMmnSpEmT7z92hT3Si8bdPwAAAD+sewAAAAAAAAF9AgAAbQAAAKJJkyZNmu8/doU90ovG3T8AAAA/rHsAAAAAAAABfgIAAG0AAAAUKlSoUKHvP3aFPdKLxt0/AAAAPxp8AAAAAAAAAX8CAABtAAAAhAoVKlSo7z92hT3Si8bdPwAAAD8pfAAAAAAAAAGAAgAAbQAAAPTq1atXr+8/doU90ovG3T8AAAA/KXwAAAAAAAABgQIAAG0AAABky5YtW7bvP3aFPdKLxt0/AAAAPzl8AAAAAAAAAYICAABtAAAA1KtXr1697z92hT3Si8bdPwAAAD85fAAAAAAAAAGDAgAAbQAAAESMGDFixO8/doU90ovG3T8AAAA/WHwAAAAAAAABhAIAAG0AAAC0bNmyZcvvP3aFPdKLxt0/AAAAP1h8AAAAAAAAAYUCAABtAAAAlC1btmzZ7z92hT3Si8bdPwAAAD9YfAAAAAAAAAGGAgAAbQAAAAQOHDhw4O8/doU90ovG3T8AAAA/aHwAAAAAAAABhwIAAG0AAAAUKlSoUKHQPwZ64ENb990/AAAAP7aDAAAAAAAAAYgCAABtAAAA1atXr1690D8GeuBDW/fdPwAAAD8khAAAAAAAAAGJAgAAbQAAAHbu3Llz59A/BnrgQ1v33T8AAAA/JIQAAAAAAAABigIAAG0AAADZsmXLli3RPwZ64ENb990/AAAAPzOEAAAAAAAAAYsCAABtAAAA/Pjx48eP0T8GeuBDW/fdPwAAAD9DhAAAAAAAAAGMAgAAbQAAAB8/fvz48dE/BnrgQ1v33T8AAAA/Q4QAAAAAAAABjQIAAG0AAADjx48fP37SPwZ64ENb990/AAAAP0OEAAAAAAAAAY4CAABtAAAAiBEjRowY0z8GeuBDW/fdPwAAAD9ThAAAAAAAAAGPAgAAbQAAACxbtmzZstM/BnrgQ1v33T8AAAA/U4QAAAAAAAABkAIAAG0AAADSpEmTJk3UPwZ64ENb990/AAAAP2KEAAAAAAAAAZECAABtAAAAV69evXr11D8GeuBDW/fdPwAAAD9ihAAAAAAAAAGSAgAAbQAAALx69erVq9U/BnrgQ1v33T8AAAA/coQAAAAAAAABkwIAAG0AAAACBw4cOHDWPwZ64ENb990/AAAAP3KEAAAAAAAAAZQCAABtAAAAadKkSZMm1z/Wff8dFufdPwAAAD+ChAAAAAAAAAGVAgAAbQAAAM6dO3fu3Nc/1n3/HRbn3T8AAAA/kYQAAAAAAAABlgIAAG0AAAA0adKkSZPYP9Z9/x0W590/AAAAP5GEAAAAAAAAAZcCAABtAAAA2LJly5Yt2T/Wff8dFufdPwAAAD+RhAAAAAAAAAGYAgAAbQAAAPz48ePHj9k/1n3/HRbn3T8AAAA/oYQAAAAAAAABmQIAAG0AAAAeP378+PHZP9Z9/x0W590/AAAAP6GEAAAAAAAAAZoCAABtAAAAgQMHDhw42j/Wff8dFufdPwAAAD+whAAAAAAAAAGbAgAAbQAAAAIHDhw4cNo/1n3/HRbn3T8AAAA/sIQAAAAAAAABnAIAAG0AAADjx48fP37aP9Z9/x0W590/AAAAP8CEAAAAAAAAAZ0CAABtAAAApEmTJk2a2j/Wff8dFufdPwAAAD/AhAAAAAAAAAGeAgAAbQAAAGnSpEmTJsE/F417hgGm3T8AAAA/RaEAAAAAAAABnwIAAG0AAADq1atXr17BPxeNe4YBpt0/AAAAP7KhAAAAAAAAAaACAABtAAAArl69evXqwT8XjXuGAabdPwAAAD/CoQAAAAAAAAGhAgAAbQAAAHPnzp07d8I/R4lcrEa23T8AAAA/wqEAAAAAAAABogIAAG0AAAC5c+fOnTvDP3aFPdKLxt0/AAAAP9KhAAAAAAAAAaMCAABtAAAAwIEDBw4cxD/Wff8dFufdPwAAAD/SoQAAAAAAAAGkAgAAbQAAAAcOHDhw4MQ/BnrgQ1v33T8AAAA/4aEAAAAAAAABpQIAAG0AAACPHz9+/PjFPzZ2wWmgB94/AAAAP+GhAAAAAAAAAaYCAABtAAAAV69evXr1xj82dsFpoAfePwAAAD/xoQAAAAAAAAGnAgAAbQAAANu5c+fOncc/NnbBaaAH3j8AAAA/8aEAAAAAAAABqAIAAG0AAAAiRowYMWLIPzZ2wWmgB94/AAAAPwCiAAAAAAAAAakCAABtAAAA5s6dO3fuyD82dsFpoAfePwAAAD8AogAAAAAAAAGqAgAAbQAAAOrVq1evXsk/NnbBaaAH3j8AAAA/EKIAAAAAAAABqwIAAG0AAAAsW7Zs2bLJPzZ2wWmgB94/AAAAPxCiAAAAAAAAAawCAABtAAAAbuDAgQMHyj8GeuBDW/fdPwAAAD8gogAAAAAAAAGtAgAAbQAAADBixIgRI8o/1n3/HRbn3T8AAAA/IKIAAAAAAAABrgIAAG0AAACyZcuWLVvKP9Z9/x0W590/AAAAPy+iAAAAAAAAAa8CAABtAAAAsmXLli1byj+mgR740NbdPwAAAD8vogAAAAAAAAGwAgAAbQAAAHLnzp07d8o/poEe+NDW3T8AAAA/P6IAAAAAAAABsQIAAG0AAADw+PHjx49vP0AA8XQMIeI/AAAAP3+0AAAAAAAAAbICAABtAAAAyKRJkyZNej9AAPF0DCHiPwAAAD/dtAAAAAAAAAGzAgAAbQAAAMSWLVu2bIk/WH7hBy8p4j8AAAA/7bQAAAAAAAABtAIAAG0AAACOHz9+/PiRP3D80ZpRMeI/AAAAP+20AAAAAAAAAbUCAABtAAAA0qtXr169mj+JesItdDniPwAAAD/8tAAAAAAAAAG2AgAAbQAAAA8jRowYMaI/ofiywJZB4j8AAAA//LQAAAAAAAABtwIAAG0AAAA9fvz48eOnP6H4ssCWQeI/AAAAPwy1AAAAAAAAAbgCAABtAAAAadmyZcuWrT+h+LLAlkHiPwAAAD8MtQAAAAAAAAG5AgAAbQAAAM6dO3fu3LE/ofiywJZB4j8AAAA/HLUAAAAAAAABugIAAG0AAADq1atXr161P6H4ssCWQeI/AAAAPxy1AAAAAAAAAbsCAABtAAAABg4cOHDguD+h+LLAlkHiPwAAAD8rtQAAAAAAAAG8AgAAbQAAAKRJkyZNmrw/ofiywJZB4j8AAAA/K7UAAAAAAAABvQIAAG0AAAC8evXq1au/P4l6wi10OeI/AAAAPzu1AAAAAAAAAb4CAABtAAAAadKkSZMmwT9w/NGaUTHiPwAAAD87tQAAAAAAAAG/AgAAbQAAALJly5YtW8I/WH7hBy8p4j8AAAA/S7UAAAAAAAABwAIAAG0AAAD48ePHjx/DP1h+4QcvKeI/AAAAP0u1AAAAAAAAAcECAABtAAAAP378+PHjwz9AAPF0DCHiPwAAAD9atQAAAAAAAAHCAgAAbQAAAEGFChUqVMQ/QADxdAwh4j8AAAA/WrUAAAAAAAABwwIAAG0AAADEiBEjRozEPymCAOLpGOI/AAAAP2q1AAAAAAAAAcQCAABtAAAABw4cOHDgxD8pggDi6RjiPwAAAD9qtQAAAAAAAAHFAgAAbQAAAMePHz9+/MQ/KYIA4ukY4j8AAAA/ebUAAAAAAAABxgIAAG0AAACIESNGjBjFPymCAOLpGOI/AAAAP3m1AAAAAAAAAccCAABtAAAASJMmTZo0xT8pggDi6RjiPwAAAD+JtQAAAAAAAAHIAgAAbQAAAAoVKlSoUMU/KYIA4ukY4j8AAAA/ibUAAAAAAAAByQIAAG0AAADLli1btmzFPymCAOLpGOI/AAAAP5m1AAAAAAAAAcoCAABtAAAAixgxYsSIxT8pggDi6RjiPwAAAD/ItQAAAAAAAAHLAgAAbQAAAEyaNGnSpMU/KYIA4ukY4j8AAAA/yLUAAAAAAAABzAIAAG0AAAANHDhw4MDFPymCAOLpGOI/AAAAP9e1AAAAAAAAAc0CAABtAAAAzp07d+7cxT8pggDi6RjiPwAAAD/XtQAAAAAAAAHOAgAAbQAAAFChQoUKFcY/KYIA4ukY4j8AAAA/57UAAAAAAAABzwIAAG0AAAAQI0aMGDHGPymCAOLpGOI/AAAAP+e1AAAAAAAAAdACAABtAAAA0qRJkyZNxj8RBBBPxxDiPwAAAD/2tQAAAAAAAAHRAgAAbQAAAJImTZo0acY/EQQQT8cQ4j8AAAA/BrYAAAAAAAAB0gIAAG0AAABTqFChQoXGPxEEEE/HEOI/AAAAPwa2AAAAAAAAAdMCAABtAAAAFCpUqFChxj8RBBBPxxDiPwAAAD8WtgAAAAAAAAHUAgAAbQAAANSrV69evcY/EQQQT8cQ4j8AAAA/FrYAAAAAAAAB1QIAAG0AAABXr169evXGPxEEEE/HEOI/AAAAPyW2AAAAAAAAAdYCAABtAAAA2LJly5Ytxz8RBBBPxxDiPwAAAD8ltgAAAAAAAAHXAgAAbQAAAFq2bNmyZcc/EQQQT8cQ4j8AAAA/NbYAAAAAAAAB2AIAAG0AAACdO3fu3LnHPxEEEE/HEOI/AAAAPzW2AAAAAAAAAdkCAABtAAAA38CBAwcOyD8RBBBPxxDiPwAAAD9FtgAAAAAAAAHaAgAAbQAAACJGjBgxYsg/EQQQT8cQ4j8AAAA/RbYAAAAAAAAB2wIAAG0AAAAmTZo0adLIPxEEEE/HEOI/AAAAP1S2AAAAAAAAAdwCAABtAAAAKlSoUKFCyT8RBBBPxxDiPwAAAD9UtgAAAAAAAAHdAgAAbQAAAGrZsmXLlsk/EQQQT8cQ4j8AAAA/ZLYAAAAAAAAB3gIAAG0AAACuXr169erJPxEEEE/HEOI/AAAAP3O2AAAAAAAAAd8CAABtAAAAMGLEiBEjyj8RBBBPxxDiPwAAAD9ztgAAAAAAAAHgAgAAbQAAAPDjx48fP8o/EQQQT8cQ4j8AAAA/g7YAAAAAAAAB4QIAAG0AAACyZcuWLVvKPxEEEE/HEOI/AAAAP4O2AAAAAAAAAeICAABtAAAAcufOnTt3yj8RBBBPxxDiPwAAAD+DtgAAAAAAAAHjAgAAbQAAAOnVq1evXuI/zagYUU+45T8AAAA/MNIAAAAAAAAB5AIAAG0AAADKli1btmziP82oGFFPuOU/AAAAP8zSAAAAAAAAAeUCAABtAAAA+/jx48eP4j/NqBhRT7jlPwAAAD/M0gAAAAAAAAHmAgAAbQAAAA0cOHDgwOI/zagYUU+45T8AAAA/3NIAAAAAAAAB5wIAAG0AAADewIEDBw7jP82oGFFPuOU/AAAAP9zSAAAAAAAAAegCAABtAAAA0aRJkyZN4z+drDcrCqjlPwAAAD/s0gAAAAAAAAHpAgAAbQAAAKRJkyZNmuM/hi5HmOef5T8AAAA/7NIAAAAAAAAB6gIAAG0AAAB17ty5c+fjP1YyZnKij+U/AAAAP/vSAAAAAAAAAesCAABtAAAAaNKkSZMm5D89tHXff4flPwAAAD/70gAAAAAAAAHsAgAAbQAAAMmWLVu2bOQ/JTaFTF1/5T8AAAA/C9MAAAAAAAAB7QIAAG0AAAC8evXq1avkPw64lLk6d+U/AAAAPwvTAAAAAAAAAe4CAABtAAAAPX78+PHj5D8OuJS5OnflPwAAAD8b0wAAAAAAAAHvAgAAbQAAAMCBAwcOHOU/DriUuTp35T8AAAA/G9MAAAAAAAAB8AIAAG0AAABBhQoVKlTlPw64lLk6d+U/AAAAPyrTAAAAAAAAAfECAABtAAAA48ePHz9+5T8OuJS5OnflPwAAAD8q0wAAAAAAAAHyAgAAbQAAAGTLli1btuU/DriUuTp35T8AAAA/OtMAAAAAAAAB8wIAAG0AAACVLVu2bNnlPw64lLk6d+U/AAAAPzrTAAAAAAAAAfQCAABtAAAAp1ChQoUK5j8OuJS5OnflPwAAAD9J0wAAAAAAAAH1AgAAbQAAANiyZcuWLeY/DriUuTp35T8AAAA/SdMAAAAAAAAB9gIAAG0AAADp1atXr17mPw64lLk6d+U/AAAAP1nTAAAAAAAAAfcCAABtAAAAixgxYsSI5j8OuJS5OnflPwAAAD9p0wAAAAAAAAH4AgAAbQAAAAwcOHDgwOY/DriUuTp35T8AAAA/adMAAAAAAAAB+QIAAG0AAAAeP378+PHmPw64lLk6d+U/AAAAP2nTAAAAAAAAAfoCAABtAAAAv4EDBw4c5z8OuJS5OnflPwAAAD940wAAAAAAAAH7AgAAbQAAANCkSZMmTec/DriUuTp35T8AAAA/eNMAAAAAAAAB/AIAAG0AAADix48fP37nP/Y5pCYYb+U/AAAAP4jTAAAAAAAAAf0CAABtAAAA9OrVq1ev5z/2OaQmGG/lPwAAAD+I0wAAAAAAAAH+AgAAbQAAAJYtW7Zs2ec/9jmkJhhv5T8AAAA/mNMAAAAAAAAB/wIAAG0AAAAXMWLEiBHoP/Y5pCYYb+U/AAAAP5jTAAAAAAAAAQADAABtAAAAmDRp0qRJ6D/2OaQmGG/lPwAAAD+n0wAAAAAAAAEBAwAAbQAAABo4cODAgeg/9jmkJhhv5T8AAAA/p9MAAAAAAAABAgMAAG0AAAAMHDhw4MDoP/Y5pCYYb+U/AAAAP7fTAAAAAAAAAQMDAABtAAAAjh8/fvz46D/2OaQmGG/lPwAAAD/G0wAAAAAAAAEEAwAAbQAAAH8DBw4cOOk/9jmkJhhv5T8AAAA/xtMAAAAAAAABBQMAAG0AAABBhQoVKlTpP/Y5pCYYb+U/AAAAP8bTAAAAAAAAAQYDAABtAAAAAgcOHDhw6T/2OaQmGG/lPwAAAD/W0wAAAAAAAAEHAwAAbQAAAHLnzp07d+k/9jmkJhhv5T8AAAA/1tMAAAAAAAABCAMAAG0AAADix48fP37pP/Y5pCYYb+U/AAAAP+bTAAAAAAAAAQkDAABtAAAAUqhQoUKF6T/2OaQmGG/lPwAAAD+01AAAAAAAAAEKAwAAbQAAADNp0qRJk+k/9jmkJhhv5T8AAAA/w9QAAAAAAAABCwMAAG0AAAATKlSoUKHpP/Y5pCYYb+U/AAAAP8PUAAAAAAAAAQwDAABtAAAA8+rVq1ev6T/eu7OT9WblPwAAAD/T1AAAAAAAAAENAwAAbQAAANWrV69evek/xj3DANNe5T8AAAA/09QAAAAAAAABDgMAAG0AAAC1bNmyZcvpP66/0m2wVuU/AAAAP+PUAAAAAAAAAQ8DAABtAAAAlS1btmzZ6T+WQeLajU7lPwAAAD/j1AAAAAAAAAEQAwAAbQAAAAUOHDhw4Ok/f8PxR2tG5T8AAAA/8tQAAAAAAAABEQMAAG0AAAB27ty5c+fpP3/D8UdrRuU/AAAAP/LUAAAAAAAAARIDAABtAAAA38CBAwcO7T/vzk7WmxXlPwAAAD9r2gAAAAAAAAETAwAAbQAAAG7gwIEDB+0/785O1psV5T8AAAA/etoAAAAAAAABFAMAAG0AAAD+///////sP+/OTtabFeU/AAAAP3raAAAAAAAAARUDAABtAAAAjR8/fvz47D8GTT9pvh3lPwAAAD+K2gAAAAAAAAEWAwAAbQAAAI0fP378+Ow/H8sv/OAl5T8AAAA/yNoAAAAAAAABFwMAAG0AAAD+///////sPzdJII8DLuU/AAAAP8jaAAAAAAAAARgDAABtAAAA38CBAwcO7T83SSCPAy7lPwAAAD/Y2gAAAAAAAAEZAwAAbQAAAL+BAwcOHO0/N0kgjwMu5T8AAAA/2NoAAAAAAAABGgMAAG0AAAAQI0aMGDHtP0/HECImNuU/AAAAP+jaAAAAAAAAARsDAABtAAAAYMSIESNG7T9PxxAiJjblPwAAAD/o2gAAAAAAAAEcAwAAbQAAACFGjBgxYu0/T8cQIiY25T8AAAA/99oAAAAAAAABHQMAAG0AAADDiBEjRoztP0/HECImNuU/AAAAP/faAAAAAAAAAR4DAABtAAAAZMuWLVu27T9PxxAiJjblPwAAAD8H2wAAAAAAAAEfAwAAbQAAAHXu3Llz5+0/T8cQIiY25T8AAAA/B9sAAAAAAAABIAMAAG0AAACHESNGjBjuPx/LL/zgJeU/AAAAPxbbAAAAAAAAASEDAABtAAAAmDRp0qRJ7j8fyy/84CXlPwAAAD8W2wAAAAAAAAEiAwAAbQAAADp37ty5c+4/785O1psV5T8AAAA/JtsAAAAAAAABIwMAAG0AAADcuXPnzp3uP9dQXkN5DeU/AAAAPybbAAAAAAAAASQDAABtAAAAnDt37ty57j+nVH0dNP3kPwAAAD822wAAAAAAAAElAwAAbQAAAFy9evXq1e4/j9aMihH15D8AAAA/NtsAAAAAAAABJgMAAG0AAAA8fvz48ePuP4/WjIoR9eQ/AAAAP0XbAAAAAAAAAScDAABtAAAAjh8/fvz47j94WJz37uzkPwAAAD9V2wAAAAAAAAEoAwAAbQAAAN7AgQMHDu8/eFic9+7s5D8AAAA/VdsAAAAAAAABKQMAAG0AAAAwYsSIESPvP3hYnPfu7OQ/AAAAP2XbAAAAAAAAASoDAABtAAAAgAMHDhw47z94WJz37uzkPwAAAD9l2wAAAAAAAAErAwAAbQAAAGDEiBEjRu8/eFic9+7s5D8AAAA/ZdsAAAAAAAABLAMAAG0AAACwZcuWLVvvP3hYnPfu7OQ/AAAAP3TbAAAAAAAAAS0DAABtAAAAkCZNmjRp7z94WJz37uzkPwAAAD+E2wAAAAAAAAEuAwAAbQAAAOLHjx8/fu8/j9aMihH15D8AAAA/hNsAAAAAAAABLwMAAG0AAADCiBEjRozvP4/WjIoR9eQ/AAAAP4TbAAAAAAAAATADAABtAAAAokmTJk2a7z+nVH0dNP3kPwAAAD+T2wAAAAAAAAExAwAAbQAAAIQKFSpUqO8/p1R9HTT95D8AAAA/k9sAAAAAAAABMgMAAG0AAAD06tWrV6/vP6dUfR00/eQ/AAAAP6PbAAAAAAAAATMDAABtAAAA1LJly5Ytiz9g2qtkzOTkPwAAAD9t4gAAAAAAAAE0AwAAbQAAAIIDBw4cOJA/YNqrZMzk5D8AAAA/zeIAAAAAAAABNQMAAG0AAACiSZMmTZqUP2Daq2TM5OQ/AAAAP93iAAAAAAAAATYDAABtAAAAwo8fP378mD9g2qtkzOTkPwAAAD/d4gAAAAAAAAE3AwAAbQAAAPbx48ePH58/eFic9+7s5D8AAAA/7OIAAAAAAAABOAMAAG0AAAAVMWLEiBGjP4/WjIoR9eQ/AAAAP+ziAAAAAAAAATkDAABtAAAAM2nSpEmTpj+P1oyKEfXkPwAAAD/84gAAAAAAAAE6AwAAbQAAAEOMGDFixKg/p1R9HTT95D8AAAA/DOMAAAAAAAABOwMAAG0AAABZtmzZsmWrP9dQXkN5DeU/AAAAPwzjAAAAAAAAATwDAABtAAAAb+DAgQMHrj/vzk7WmxXlPwAAAD8b4wAAAAAAAAE9AwAAbQAAAMCBAwcOHLA/785O1psV5T8AAAA/G+MAAAAAAAABPgMAAG0AAABKkyZNmjSxPwZNP2m+HeU/AAAAPxvjAAAAAAAAAT8DAABtAAAAUKFChQoVsj8fyy/84CXlPwAAAD8r4wAAAAAAAAFAAwAAbQAAAFavXr169bI/H8sv/OAl5T8AAAA/K+MAAAAAAAABQQMAAG0AAABixIgRI0a0Px/LL/zgJeU/AAAAPzvjAAAAAAAAAUIDAABtAAAAaNKkSZMmtT8fyy/84CXlPwAAAD874wAAAAAAAAFDAwAAbQAAAHDgwIEDB7Y/H8sv/OAl5T8AAAA/SuMAAAAAAAABRAMAAG0AAAB27ty5c+e2Px/LL/zgJeU/AAAAP0rjAAAAAAAAAUUDAABtAAAAAAAAAAAAuD8fyy/84CXlPwAAAD9a4wAAAAAAAAFGAwAAbQAAAIgRI0aMGLk/H8sv/OAl5T8AAAA/aeMAAAAAAAABRwMAAG0AAACSJk2aNGm6Px/LL/zgJeU/AAAAP2njAAAAAAAAAUgDAABtAAAAHDhw4MCBuz8fyy/84CXlPwAAAD954wAAAAAAAAFJAwAAbQAAAKRJkyZNmrw/H8sv/OAl5T8AAAA/eeMAAAAAAAABSgMAAG0AAACuXr169eq9Px/LL/zgJeU/AAAAP3njAAAAAAAAAUsDAABtAAAANnDgwIEDvz8GTT9pvh3lPwAAAD+J4wAAAAAAAAFMAwAAbQAAAN/AgQMHDsA/Bk0/ab4d5T8AAAA/mOMAAAAAAAABTQMAAG0AAAAiRowYMWLAPwZNP2m+HeU/AAAAP5jjAAAAAAAAAU4DAABtAAAApUmTJk2awD8GTT9pvh3lPwAAAD+Y4wAAAAAAAAFPAwAAbQAAAObOnTt37sA/Bk0/ab4d5T8AAAA/qOMAAAAAAAABUAMAAG0AAACoUKFChQrBPwZNP2m+HeU/AAAAP7jjAAAAAAAAAVEDAABtAAAAKVSoUKFCwT8GTT9pvh3lPwAAAD+44wAAAAAAAAFSAwAAbQAAAKtXr169esE/Bk0/ab4d5T8AAAA/x+MAAAAAAAABUwMAAG0AAAAtW7Zs2bLBP+/OTtabFeU/AAAAP8fjAAAAAAAAAVQDAABtAAAArl69evXqwT/vzk7WmxXlPwAAAD/X4wAAAAAAAAFVAwAAbQAAADBixIgRI8I/785O1psV5T8AAAA/1+MAAAAAAAABVgMAAG0AAABz586dO3fCP+/OTtabFeU/AAAAP+bjAAAAAAAAAVcDAABtAAAA9erVq1evwj/XUF5DeQ3lPwAAAD/m4wAAAAAAAAFYAwAAbQAAADhw4MCBA8M/11BeQ3kN5T8AAAA/9uMAAAAAAAABWQMAAG0AAAB59erVq1fDP7/SbbBWBeU/AAAAP/bjAAAAAAAAAVoDAABtAAAAffz48ePHwz+/0m2wVgXlPwAAAD8G5AAAAAAAAAFbAwAAbQAAAIEDBw4cOMQ/v9JtsFYF5T8AAAA/BuQAAAAAAAABXAMAAG0AAAADBw4cOHDEP7/SbbBWBeU/AAAAPxXkAAAAAAAAAV0DAABtAAAAhAoVKlSoxD+/0m2wVgXlPwAAAD8V5AAAAAAAAAFeAwAAbQAAAAcOHDhw4MQ/v9JtsFYF5T8AAAA/JeQAAAAAAAABXwMAAG0AAADHjx8/fvzEP7/SbbBWBeU/AAAAPyXkAAAAAAAAAWADAABtAAAAiBEjRowYxT+/0m2wVgXlPwAAAD815AAAAAAAAAFhAwAAbQAAAEiTJk2aNMU/v9JtsFYF5T8AAAA/NeQAAAAAAAABYgMAAG0AAAAKFSpUqFDFP7/SbbBWBeU/AAAAP0TkAAAAAAAAAWMDAABtAAAAy5YtW7ZsxT+/0m2wVgXlPwAAAD9U5AAAAAAAAAFkAwAAbQAAAIsYMWLEiMU/v9JtsFYF5T8AAAA/Y+QAAAAAAAABZQMAAG0AAABMmjRp0qTFP7/SbbBWBeU/AAAAP2PkAAAAAAAAAWYDAABtAAAAzp07d+7cxT+nVH0dNP3kPwAAAD9z5AAAAAAAAAFnAwAAbQAAAFChQoUKFcY/p1R9HTT95D8AAAA/c+QAAAAAAAABaAMAAG0AAABTqFChQoXGP6dUfR00/eQ/AAAAP4PkAAAAAAAAAWkDAABtAAAAV69evXr1xj+P1oyKEfXkPwAAAD+D5AAAAAAAAAFqAwAAbQAAAJo0adKkScc/j9aMihH15D8AAAA/kuQAAAAAAAABawMAAG0AAACdO3fu3LnHP4/WjIoR9eQ/AAAAP6LkAAAAAAAAAWwDAABtAAAAYcSIESNGyD+P1oyKEfXkPwAAAD+i5AAAAAAAAAFtAwAAbQAAAGTLli1btsg/j9aMihH15D8AAAA/ouQAAAAAAAABbgMAAG0AAACmUKFChQrJP4/WjIoR9eQ/AAAAP7LkAAAAAAAAAW8DAABtAAAA6tWrV69eyT+P1oyKEfXkPwAAAD+y5AAAAAAAAAFwAwAAbQAAACxbtmzZssk/j9aMihH15D8AAAA/weQAAAAAAAABcQMAAG0AAADu3Llz587JP4/WjIoR9eQ/AAAAP8HkAAAAAAAAAXIDAABtAAAAbuDAgQMHyj+P1oyKEfXkPwAAAD/R5AAAAAAAAAFzAwAAbQAAADBixIgRI8o/j9aMihH15D8AAAA/0eQAAAAAAAABdAMAAG0AAADw48ePHz/KP4/WjIoR9eQ/AAAAP+DkAAAAAAAAAXUDAABtAAAAsmXLli1byj+P1oyKEfXkPwAAAD/g5AAAAAAAAAF2AwAAbQAAAHLnzp07d8o/j9aMihH15D8AAAA/8OQAAAAAAAABdwMAAG0AAAD06tWrV6/KP4/WjIoR9eQ/AAAAP/DkAAAAAAAAAXgDAABtAAAAdu7cuXPnyj+P1oyKEfXkPwAAAD8A5QAAAAAAAAF5AwAAbQAAAPjx48ePH8s/j9aMihH15D8AAAA/AOUAAAAAAAABegMAAG0AAAB69erVq1fLP4/WjIoR9eQ/AAAAPw/lAAAAAAAAAXsDAABtAAAAvHr16tWryz+P1oyKEfXkPwAAAD8f5QAAAAAAAAF8AwAAbQAAAD5+/Pjx48s/j9aMihH15D8AAAA/H+UAAAAAAAABfQMAAG0AAADAgQMHDhzMP4/WjIoR9eQ/AAAAPx/lAAAAAAAAAX4DAABtAAAAQIUKFSpUzD+P1oyKEfXkPwAAAD8v5QAAAAAAAAF/AwAAbQAAAMSIESNGjMw/j9aMihH15D8AAAA/PuUAAAAAAAABgAMAAG0AAABEjBgxYsTMP4/WjIoR9eQ/AAAAPz7lAAAAAAAAAYEDAABtAAAAiBEjRowYzT+P1oyKEfXkPwAAAD8+5QAAAAAAAAGCAwAAbQAAAEiTJk2aNM0/j9aMihH15D8AAAA/TuUAAAAAAAABgwMAAG0AAAAIFSpUqFDNP4/WjIoR9eQ/AAAAP13lAAAAAAAAAYQDAABtAAAAypYtW7ZszT+nVH0dNP3kPwAAAD9d5QAAAAAAAAGFAwAAbQAAAIwYMWLEiM0/p1R9HTT95D8AAAA/beUAAAAAAAABhgMAAG0AAABMmjRp0qTNP6dUfR00/eQ/AAAAP23lAAAAAAAAAYcDAABtAAAADBw4cODAzT+nVH0dNP3kPwAAAD995QAAAAAAAAGIAwAAbQAAAI4fP378+M0/p1R9HTT95D8AAAA/jOUAAAAAAAABiQMAAG0AAABQoUKFChXOP6dUfR00/eQ/AAAAP5zlAAAAAAAAAYoDAABtAAAAECNGjBgxzj+nVH0dNP3kPwAAAD+c5QAAAAAAAAGLAwAAbQAAANCkSZMmTc4/p1R9HTT95D8AAAA/hecAAAAAAAABjAMAAG0AAABSqFChQoXOP6dUfR00/eQ/AAAAP5TnAAAAAAAAAY0DAABtAAAA1KtXr169zj+nVH0dNP3kPwAAAD+U5wAAAAAAAAGOAwAAbQAAANiyZcuWLc8/p1R9HTT95D8AAAA/pOcAAAAAAAABjwMAAG0AAAAaOHDgwIHPP6dUfR00/eQ/AAAAP6TnAAAAAAAAAZADAABtAAAAHj9+/Pjxzz+nVH0dNP3kPwAAAD+05wAAAAAAAAGRAwAAbQAAAFChQoUKFdA/p1R9HTT95D8AAAA/tOcAAAAAAAABkgMAAG0AAAARI0aMGDHQP6dUfR00/eQ/AAAAP8PnAAAAAAAAAZMDAABtAAAA0aRJkyZN0D+nVH0dNP3kPwAAAD/D5wAAAAAAAAGUAwAAbQAAALJly5YtW9A/p1R9HTT95D8AAAA/0+cAAAAAAAABlQMAAG0AAACSJk2aNGnQP6dUfR00/eQ/AAAAP9PnAAAAAAAAAZYDAABtAAAAcufOnTt30D+nVH0dNP3kPwAAAD/j5wAAAAAAAAGXAwAAbQAAAGfSpEmTJuo/hgGmvUrG7D8AAAA/UUYBAAAAAAABmAMAAG0AAADXsmXLli3qP4YBpr1Kxuw/AAAAP3pGAQAAAAAAAZkDAABtAAAA17Jly5Yt6j+ef5ZQbc7sPwAAAD96RgEAAAAAAAGaAwAAbQAAALlz586dO+o/znt3drLe7D8AAAA/ikYBAAAAAAABmwMAAG0AAAAJFSpUqFDqPxX2SC8a9+w/AAAAP5lGAQAAAAAAAZwDAABtAAAA6dWrV69e6j8tdDnCPP/sPwAAAD+ZRgEAAAAAAAGdAwAAbQAAAMqWLVu2bOo/XnAa6IEP7T8AAAA/mUYBAAAAAAABngMAAG0AAAA6d+7cuXPqP3XuCnukF+0/AAAAP6lGAQAAAAAAAZ8DAABtAAAAqlevXr166j917gp7pBftPwAAAD+pRgEAAAAAAAGgAwAAbQAAABo4cODAgeo/jWz7Dccf7T8AAAA/uUYBAAAAAAABoQMAAG0AAACKGDFixIjqP71o3DMMMO0/AAAAP8hGAQAAAAAAAaIDAABtAAAA+vjx48eP6j/V5szGLjjtPwAAAD/IRgEAAAAAAAGjAwAAbQAAAGrZsmXLluo/BOOt7HNI7T8AAAA/yEYBAAAAAAABpAMAAG0AAABLmjRp0qTqPzTfjhK5WO0/AAAAP9hGAQAAAAAAAaUDAABtAAAALFu2bNmy6j9k2284/mjtPwAAAD/nRgEAAAAAAAGmAwAAbQAAAJw7d+7cueo/e1lgyyBx7T8AAAA/50YBAAAAAAABpwMAAG0AAAANHDhw4MDqP6xVQfFlge0/AAAAP+dGAQAAAAAAAagDAABtAAAA7dy5c+fO6j/E0zGEiIntPwAAAD/3RgEAAAAAAAGpAwAAbQAAAF29evXq1eo/3FEiF6uR7T8AAAA/90YBAAAAAAABqgMAAG0AAADNnTt37tzqP/TPEqrNme0/AAAAPwdHAQAAAAAAAasDAABtAAAAPX78+PHj6j/0zxKqzZntPwAAAD8WRwEAAAAAAAGsAwAAbQAAAK1evXr16uo/C04DPfCh7T8AAAA/FkcBAAAAAAABrQMAAG0AAAAeP378+PHqP7b9huOP1uw/AAAAP6VJAQAAAAAAAa4DAABtAAAArV69evXq6j+2/Ybjj9bsPwAAAD/zSQEAAAAAAAGvAwAAbQAAAK1evXr16uo/znt3drLe7D8AAAA/A0oBAAAAAAABsAMAAG0AAADNnTt37tzqP+X5ZwnV5uw/AAAAPwNKAQAAAAAAAbEDAABtAAAAXb169erV6j8V9kgvGvfsPwAAAD8SSgEAAAAAAAGyAwAAbQAAAH38+PHjx+o/RfIpVV8H7T8AAAA/EkoBAAAAAAABswMAAG0AAAANHDhw4MDqP3XuCnukF+0/AAAAPyJKAQAAAAAAAbQDAABtAAAALFu2bNmy6j+NbPsNxx/tPwAAAD8iSgEAAAAAAAG1AwAAbQAAANu5c+fOneo/1ebMxi447T8AAAA/MkoBAAAAAAABtgMAAG0AAAD6+PHjx4/qPwTjrexzSO0/AAAAPzJKAQAAAAAAAbcDAABtAAAAihgxYsSI6j8cYZ5/llDtPwAAAD9BSgEAAAAAAAG4AwAAbQAAADp37ty5c+o/ZNtvOP5o7T8AAAA/QUoBAAAAAAABuQMAAG0AAABZtmzZsmXqP5TXUF5Dee0/AAAAP1FKAQAAAAAAAboDAABtAAAA6dWrV69e6j+sVUHxZYHtPwAAAD9RSgEAAAAAAAG7AwAAbQAAAAkVKlSoUOo/3FEiF6uR7T8AAAA/YEoBAAAAAAABvAMAAG0AAAApVKhQoULqP/TPEqrNme0/AAAAP3BKAQAAAAAAAb0DAABtAAAAuXPnzp076j8LTgM98KHtPwAAAD9wSgEAAAAAAAG+AwAAbQAAAEiTJk2aNOo/I8zzzxKq7T8AAAA/gEoBAAAAAAABvwMAAG0AAABn0qRJkybqP1PI1PVXuu0/AAAAP4BKAQAAAAAAAcADAABtAAAA9/Hjx48f6j9rRsWIesLtPwAAAD+PSgEAAAAAAAHBAwAAbQAAAIcRI0aMGOo/gsS1G53K7T8AAAA/j0oBAAAAAAABwgMAAG0AAACmUKFChQrqP5pCpq6/0u0/AAAAP59KAQAAAAAAAcMDAABtAAAANnDgwIED6j+ywJZB4trtPwAAAD+fSgEAAAAAAAHEAwAAbQAAAFavXr169ek/yz6H1ATj7T8AAAA/rkoBAAAAAAABxQMAAG0AAADmzp07d+7pP8s+h9QE4+0/AAAAP75KAQAAAAAAAcYDAABtAAAA5s6dO3fu6T/jvHdnJ+vtPwAAAD++SgEAAAAAAAHHAwAAbQAAAHbu3Llz5+k/47x3Zyfr7T8AAAA/zUoBAAAAAAAByAMAAG0AAAB27ty5c+fQP4CHxXnvzu4/AAAAP2NQAQAAAAAAAckDAABtAAAAzZ07d+7c7D8xop5wC13uPwAAAD/7VwEAAAAAAAHKAwAAbQAAAB0/fvz48ew/SSCPAy5l7j8AAAA/WVgBAAAAAAABywMAAG0AAACNHz9+/PjsP2Gef5ZQbe4/AAAAP1lYAQAAAAAAAcwDAABtAAAAbuDAgQMH7T95HHApc3XuPwAAAD9oWAEAAAAAAAHNAwAAbQAAAL+BAwcOHO0/wJZB4tqN7j8AAAA/aFgBAAAAAAABzgMAAG0AAAAQI0aMGDHtPwgRE5tCpu4/AAAAP3hYAQAAAAAAAc8DAABtAAAAYMSIESNG7T9Qi+RTqr7uPwAAAD94WAEAAAAAAAHQAwAAbQAAACFGjBgxYu0/r4OmnzTf7j8AAAA/iFgBAAAAAAAB0QMAAG0AAABx586dO3ftPw98aOu+/+4/AAAAP4hYAQAAAAAAAdIDAABtAAAAw4gRI0aM7T9W9jmkJhjvPwAAAD+XWAEAAAAAAAHTAwAAbQAAAKNJkyZNmu0/bnQqN0kg7z8AAAA/l1gBAAAAAAAB1AMAAG0AAACEChUqVKjtP59wC12OMO8/AAAAP6dYAQAAAAAAAdUDAABtAAAAhAoVKlSo7T+27vvvsDjvPwAAAD+nWAEAAAAAAAHWAwAAbQAAAPTq1atXr+0/zmzsgtNA7z8AAAA/t1gBAAAAAAAB1wMAAG0AAABky5YtW7btP+bq3BX2SO8/AAAAPzRZAQAAAAAAAdgDAABtAAAA1KtXr1697T8W5707O1nvPwAAAD9EWQEAAAAAAAHZAwAAbQAAAESMGDFixO0/LWWuzl1h7z8AAAA/RFkBAAAAAAAB2gMAAG0AAABEjBgxYsTtP0XjnmGAae8/AAAAP1RZAQAAAAAAAdsDAABtAAAAtGzZsmXL7T9dYY/0onHvPwAAAD9jWQEAAAAAAAHcAwAAbQAAACRNmjRp0u0/dd9/h8V57z8AAAA/Y1kBAAAAAAAB3QMAAG0AAACVLVu2bNntP41dcBroge8/AAAAP3NZAQAAAAAAAd4DAABtAAAABQ4cOHDg7T+9WVFALZLvPwAAAD9zWQEAAAAAAAHfAwAAbQAAAAUOHDhw4O0/1ddB00+a7z8AAAA/glkBAAAAAAAB4AMAAG0AAAB17ty5c+ftP9XXQdNPmu8/AAAAP5JZAQAAAAAAAeEDAABtAAAAde7cuXPn7T/tVTJmcqLvPwAAAD+SWQEAAAAAAAHiAwAAbQAAAOXOnTt37u0/7VUyZnKi7z8AAAA/sVkBAAAAAAAB4wMAAG0AAADlzp07d+7tPwXUIvmUqu8/AAAAP7FZAQAAAAAAAeQDAABtAAAA1KtXr1697T/wkiIIIJ7uPwAAAD+RXAEAAAAAAAHlAwAAbQAAAGTLli1btu0/8JIiCCCe7j8AAAA/71wBAAAAAAAB5gMAAG0AAAD06tWrV6/tP/CSIgggnu4/AAAAP/5cAQAAAAAAAecDAABtAAAAhAoVKlSo7T8IERObQqbuPwAAAD8OXQEAAAAAAAHoAwAAbQAAAIQKFSpUqO0/H48DLmWu7j8AAAA/Dl0BAAAAAAAB6QMAAG0AAAATKlSoUKHtPx+PAy5lru4/AAAAPxldAQAAAAAAAeoDAABtAAAAEypUqFCh7T9Qi+RTqr7uPwAAAD8ZXQEAAAAAAAHrAwAAbQAAADNp0qRJk+0/aAnV5szG7j8AAAA/KF0BAAAAAAAB7AMAAG0AAAAzadKkSZPtP4CHxXnvzu4/AAAAPzhdAQAAAAAAAe0DAABtAAAAU6hQoUKF7T+vg6afNN/uPwAAAD84XQEAAAAAAAHuAwAAbQAAAOHHjx8/fu0/9/13WJz37j8AAAA/SF0BAAAAAAAB7wMAAG0AAACRJk2aNGntP1b2OaQmGO8/AAAAP0hdAQAAAAAAAfADAABtAAAAIUaMGDFi7T+fcAtdjjDvPwAAAD9XXQEAAAAAAAHxAwAAbQAAAEGFChUqVO0/zmzsgtNA7z8AAAA/V10BAAAAAAAB8gMAAG0AAADQpEmTJk3tPxbnvTs7We8/AAAAP2ddAQAAAAAAAfMDAABtAAAAYMSIESNG7T8tZa7OXWHvPwAAAD9nXQEAAAAAAAH0AwAAbQAAAIADBw4cOO0/XWGP9KJx7z8AAAA/dl0BAAAAAAAB9QMAAG0AAACAAwcOHDjtP41dcBroge8/AAAAP3ZdAQAAAAAAAfYDAABtAAAAECNGjBgx7T+l22CtCorvPwAAAD+GXQEAAAAAAAH3AwAAbQAAABAjRowYMe0/vVlRQC2S7z8AAAA/hl0BAAAAAAAB+AMAAG0AAACgQoUKFSrtP71ZUUAtku8/AAAAP6VdAQAAAAAAAfkDAABtAAAAoEKFChUq7T/V10HTT5rvPwAAAD+lXQEAAAAAAAH6AwAAbQAAAKBChQoVKu0/7VUyZnKi7z8AAAA/5F0BAAAAAAAB+wMAAG0AAAAwYsSIESPtPwXUIvmUqu8/AAAAP+RdAQAAAAAAAfwDAABtAAAAMGLEiBEj7T810AMf2rrvPwAAAD/zXQEAAAAAAAH9AwAAbQAAAL+BAwcOHO0/TU70sfzC7z8AAAA/810BAAAAAAAB/gMAAG0AAABPoUKFChXtP3tK1ddB0+8/AAAAPwNeAQAAAAAAAf8DAABtAAAA38CBAwcO7T+TyMVqZNvvPwAAAD8DXgEAAAAAAAEABAAAbQAAALx69erVq+A/lObbUSIX6z8AAAA/Q2QBAAAAAAABAQQAAG0AAAC8evXq1avgP6xkzOREH+s/AAAAP89kAQAAAAAAAQIEAABtAAAAnDt37ty54D8LXY4wzz/rPwAAAD/PZAEAAAAAAAEDBAAAbQAAAO3cuXPnzuA/Utdf6TZY6z8AAAA/32QBAAAAAAABBAQAAG0AAAA+fvz48ePgP7PPITXBeOs/AAAAP99kAQAAAAAAAQUEAABtAAAAjh8/fvz44D8SyOOAS5nrPwAAAD/vZAEAAAAAAAEGBAAAbQAAAFChQoUKFeE/ccClzNW56z8AAAA/72QBAAAAAAABBwQAAG0AAAAwYsSIESPhP7o6d4U90us/AAAAP/5kAQAAAAAAAQgEAABtAAAA8OPHjx8/4T8ZMznRx/LrPwAAAD/+ZAEAAAAAAAEJBAAAbQAAAEGFChUqVOE/eCv7HFIT7D8AAAA/DmUBAAAAAAABCgQAAG0AAACSJk2aNGnhP9cjvWjcM+w/AAAAPw5lAQAAAAAAAQsEAABtAAAA4sePHz9+4T8gno4hREzsPwAAAD8eZQEAAAAAAAEMBAAAbQAAAMOIESNGjOE/Zxhg2qtk7D8AAAA/HmUBAAAAAAABDQQAAG0AAACjSZMmTZrhP6+SMZMTfew/AAAAPy1lAQAAAAAAAQ4EAABtAAAAhAoVKlSo4T/ejhK5WI3sPwAAAD8tZQEAAAAAAAEPBAAAbQAAAPXq1atXr+E/9gwDTHuV7D8AAAA/PWUBAAAAAAABEAQAAG0AAAB27ty5c+fhP2Tq+ivdBus/AAAAP0xnAQAAAAAAAREEAABtAAAABg4cOHDg4T9k6vor3QbrPwAAAD/JZwEAAAAAAAESBAAAbQAAAJUtW7Zs2eE/ZOr6K90G6z8AAAA/2GcBAAAAAAABEwQAAG0AAACVLVu2bNnhP3xo677/Dus/AAAAP+hnAQAAAAAAARQEAABtAAAAJU2aNGnS4T98aOu+/w7rPwAAAD/oZwEAAAAAAAEVBAAAbQAAALVs2bJly+E/lObbUSIX6z8AAAA/+GcBAAAAAAABFgQAAG0AAADVq1evXr3hP8PivHdnJ+s/AAAAPwdoAQAAAAAAARcEAABtAAAAhAoVKlSo4T/bYK0Kii/rPwAAAD8HaAEAAAAAAAEYBAAAbQAAAKNJkyZNmuE/C12OMM8/6z8AAAA/B2gBAAAAAAABGQQAAG0AAABSqFChQoXhP1LXX+k2WOs/AAAAPxdoAQAAAAAAARoEAABtAAAAkiZNmjRp4T+bUTGinnDrPwAAAD8maAEAAAAAAAEbBAAAbQAAAEGFChUqVOE/4ssCWwaJ6z8AAAA/JmgBAAAAAAABHAQAAG0AAACAAwcOHDjhPxLI44BLmes/AAAAPzZoAQAAAAAAAR0EAABtAAAAwIEDBw4c4T9xwKXM1bnrPwAAAD82aAEAAAAAAAEeBAAAbQAAAG/gwIEDB+E/obyG8hrK6z8AAAA/RmgBAAAAAAABHwQAAG0AAACuXr169ergP+k2WKuC4us/AAAAP0ZoAQAAAAAAASAEAABtAAAA7dy5c+fO4D8xsSlk6vrrPwAAAD9VaAEAAAAAAAEhBAAAbQAAACxbtmzZsuA/YK0Kii8L7D8AAAA/VWgBAAAAAAABIgQAAG0AAAD7+PHjx4/gP6gn3EKXI+w/AAAAP2VoAQAAAAAAASMEAABtAAAAypYtW7Zs4D/woa37/jvsPwAAAD9laAEAAAAAAAEkBAAAbQAAAAkVKlSoUOA/OBx/tGZU7D8AAAA/dWgBAAAAAAABJQQAAG0AAADYsmXLli3gP5cUQQDxdOw/AAAAP3VoAQAAAAAAASYEAABtAAAAFzFixIgR4D/ejhK5WI3sPwAAAD91aAEAAAAAAAEnBAAAbQAAAI8fP378+N8/Dovz3p2d7D8AAAA/hGgBAAAAAAABKAQAAG0AAADNnTt37tzfPycJ5HHApew/AAAAP5RoAQAAAAAAASkEAABtAAAA7dy5c+fO3z9XBcWXBbbsPwAAAD+UaAEAAAAAAAEqBAAAbQAAAA0cOHDgwN8/VwXFlwW27D8AAAA/o2gBAAAAAAABKwQAAG0AAADw48ePHz/hP2cn682KAuo/AAAAP4FxAQAAAAAAASwEAABtAAAA0aRJkyZN4T9/pdtgrQrqPwAAAD/3cQEAAAAAAAEtBAAAbQAAALJly5YtW+E/rqG8hvIa6j8AAAA/B3IBAAAAAAABLgQAAG0AAACSJk2aNGnhP/cbjj9aM+o/AAAAPwdyAQAAAAAAAS8EAABtAAAAUqhQoUKF4T8+ll/4wUvqPwAAAD8XcgEAAAAAAAEwBAAAbQAAAKNJkyZNmuE/nY4hRExs6j8AAAA/F3IBAAAAAAABMQQAAG0AAADVq1evXr3hP/6G44/WjOo/AAAAPyZyAQAAAAAAATIEAABtAAAAlS1btmzZ4T9df6XbYK3qPwAAAD8mcgEAAAAAAAEzBAAAbQAAAMaPHz9+/OE/pPl2lMjF6j8AAAA/NnIBAAAAAAABNAQAAG0AAAAXMWLEiBHiP7x3Zyfrzeo/AAAAPzZyAQAAAAAAATUEAABtAAAAaNKkSZMm4j/sc0hNMN7qPwAAAD9GcgEAAAAAAAE2BAAAbQAAAEmTJk2aNOI/HHApc3Xu6j8AAAA/RnIBAAAAAAABNwQAAG0AAAApVKhQoULiPxxwKXN17uo/AAAAP1VyAQAAAAAAATgEAABtAAAAmTRp0qRJ4j807hkGmPbqPwAAAD+zcgEAAAAAAAE5BAAAbQAAAJk0adKkSeI/TGwKmbr+6j8AAAA/w3IBAAAAAAABOgQAAG0AAAAJFSpUqFDiP0xsCpm6/uo/AAAAP8NyAQAAAAAAATsEAABtAAAACRUqVKhQ4j9k6vor3QbrPwAAAD/ScgEAAAAAAAE8BAAAbQAAAAkVKlSoUOI/fGjrvv8O6z8AAAA/4nIBAAAAAAABPQQAAG0AAAAiRowYMWLhPxxwKXN17uo/AAAAP2x0AQAAAAAAAT4EAABtAAAAIkaMGDFi4T/U9Ve6DdbqPwAAAD/5dAEAAAAAAAE/BAAAbQAAAAIHDhw4cOE/pPl2lMjF6j8AAAA/+XQBAAAAAAABQAQAAG0AAAAzadKkSZPhPy2DxLUbneo/AAAAPwl1AQAAAAAAAUEEAABtAAAA1atXr1694T/NigJqkXzqPwAAAD8JdQEAAAAAAAFCBAAAbQAAAHbu3Llz5+E/PpZf+MFL6j8AAAA/GHUBAAAAAAABQwQAAG0AAAAXMWLEiBHiP8cfrRkVI+o/AAAAPyh1AQAAAAAAAUQEAABtAAAAuXPnzp074j9nJ+vNigLqPwAAAD8odQEAAAAAAAFFBAAAbQAAAOnVq1evXuI/8LA4793Z6T8AAAA/N3UBAAAAAAABRgQAAG0AAAAaOHDgwIHiP3g6hhAxsek/AAAAPzd1AQAAAAAAAUcEAABtAAAA+/jx48eP4j8wwLRXyZjpPwAAAD9HdQEAAAAAAAFIBAAAbQAAAEyaNGnSpOI/6UXjnmGA6T8AAAA/R3UBAAAAAAABSQQAAG0AAAAsW7Zs2bLiP7lJAnkccOk/AAAAP1d1AQAAAAAAAUoEAABtAAAALFu2bNmy4j+hyxHm+WfpPwAAAD9XdQEAAAAAAAFLBAAAbQAAAJ07d+7cueI/iU0hU9df6T8AAAA/ZnUBAAAAAAAL</ink>
</athena>
</file>

<file path=customXml/item7.xml><?xml version="1.0" encoding="utf-8"?>
<athena xmlns="http://schemas.microsoft.com/edu/athena" version="0.1.1819.0">
  <media streamable="true" recordStart="164946" recordEnd="314437" recordLength="1020005" start="164946" end="314437" audioFormat="{00001610-0000-0010-8000-00AA00389B71}" audioRate="44100" muted="false" volume="0.8" fadeIn="0" fadeOut="0" videoFormat="{34363248-0000-0010-8000-00AA00389B71}" videoRate="30" videoWidth="960" videoHeight="720"/>
</athena>
</file>

<file path=customXml/item8.xml><?xml version="1.0" encoding="utf-8"?>
<athena xmlns="http://schemas.microsoft.com/edu/athena" version="0.1.1819.0">
  <media streamable="true" recordStart="0" recordEnd="42636" recordLength="1020005" start="0" end="42636" audioFormat="{00001610-0000-0010-8000-00AA00389B71}" audioRate="44100" muted="false" volume="0.8" fadeIn="0" fadeOut="0" videoFormat="{34363248-0000-0010-8000-00AA00389B71}" videoRate="30" videoWidth="960" videoHeight="720"/>
</athena>
</file>

<file path=customXml/item9.xml><?xml version="1.0" encoding="utf-8"?>
<athena xmlns="http://schemas.microsoft.com/edu/athena" version="0.1.1819.0">
  <ink scale="0.5162524">AAEAAAD/////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gAAAAoAAAAHBAAAAAABAAAAEAAAAAQWU3Ryb2tlV2l0aFRpbWVTdGFtcHNWMQIAAAAJBQAAAAkGAAAACQcAAAAJCAAAAAkJAAAACQoAAAAJCwAAAAkMAAAACQ0AAAAJDgAAAA0GBQUAAAAWU3Ryb2tlV2l0aFRpbWVTdGFtcHNWMQIAAAARRHJhd2luZ0F0dHJpYnV0ZXMMU3R5bHVzUG9pbnRzBAQTRHJhd2luZ0F0dHJpYnV0ZXNWMQIAAAAeU3R5bHVzUG9pbnRXaXRoVGltZVN0YW1wTGlzdFYxAgAAAAIAAAAJDwAAAAkQAAAAAQYAAAAFAAAACREAAAAJEgAAAAEHAAAABQAAAAkTAAAACRQAAAABCAAAAAUAAAAJFQAAAAkWAAAAAQkAAAAFAAAACRcAAAAJGAAAAAEKAAAABQAAAAkZAAAACRoAAAABCwAAAAUAAAAJGwAAAAkcAAAAAQwAAAAFAAAACR0AAAAJHgAAAAENAAAABQAAAAkfAAAACSAAAAAFDgAAABNDbGVhckNhbnZhc1N0cm9rZVYxAwAAAAlUaW1lU3RhbXARRHJhd2luZ0F0dHJpYnV0ZXMMU3R5bHVzUG9pbnRzAAQEEBNEcmF3aW5nQXR0cmlidXRlc1YxAgAAAB5TdHlsdXNQb2ludFdpdGhUaW1lU3RhbXBMaXN0VjECAAAAAgAAAFG+AQAAAAAACgkhAAAADCIAAABTUHJlc2VudGF0aW9uQ29yZSwgVmVyc2lvbj00LjAuMC4wLCBDdWx0dXJlPW5ldXRyYWwsIFB1YmxpY0tleVRva2VuPTMxYmYzODU2YWQzNjRlMzUFDwAAABNEcmF3aW5nQXR0cmlidXRlc1YxCgAAAAdfY29sb3JBB19jb2xvclIHX2NvbG9yRwdfY29sb3JCCkZpdFRvQ3VydmUGSGVpZ2h0Dklnbm9yZVByZXNzdXJlDUlzSGlnaGxpZ2h0ZXIJU3R5bHVzVGlwBVdpZHRoAAAAAAAAAAAEAAICAgIBBgEBHFN5c3RlbS5XaW5kb3dzLkluay5TdHlsdXNUaXAiAAAABgIAAAD//8AAAAAAAAAAACJAAAAF3f///xxTeXN0ZW0uV2luZG93cy5JbmsuU3R5bHVzVGlwAQAAAAd2YWx1ZV9fAAgiAAAAAQAAAAAAAAAAACJABRAAAAAeU3R5bHVzUG9pbnRXaXRoVGltZVN0YW1wTGlzdFYxAwAAAA1MaXN0YDErX2l0ZW1zDExpc3RgMStfc2l6ZQ9MaXN0YDErX3ZlcnNpb24EAAAoU2hhcmVkLklua2luZy5TdHlsdXNQb2ludFdpdGhUaW1lU3RhbXBbXQIAAAAICAIAAAAJJAAAAFYBAABWAQAAAREAAAAPAAAA///AAAAAAAAAAAAiQAAAAdv////d////AQAAAAAAAAAAACJAARIAAAAQAAAACSYAAAAnAAAAJwAAAAETAAAADwAAAP//wAAAAAAAAAAAIkAAAAHZ////3f///wEAAAAAAAAAAAAiQAEUAAAAEAAAAAkoAAAAPwAAAD8AAAABFQAAAA8AAAD//8AAAAAAAAAAACJAAAAB1////93///8BAAAAAAAAAAAAIkABFgAAABAAAAAJKgAAACoAAAAqAAAAARcAAAAPAAAA///AAAAAAAAAAAAiQAAAAdX////d////AQAAAAAAAAAAACJAARgAAAAQAAAACSwAAAAYAAAAGAAAAAEZAAAADwAAAP//wAAAAAAAAAAAIkAAAAHT////3f///wEAAAAAAAAAAAAiQAEaAAAAEAAAAAkuAAAAKQAAACkAAAABGwAAAA8AAAD//8AAAAAAAAAAACJAAAAB0f///93///8BAAAAAAAAAAAAIkABHAAAABAAAAAJMAAAADUAAAA1AAAAAR0AAAAPAAAA///AAAAAAAAAAAAiQAAAAc/////d////AQAAAAAAAAAAACJAAR4AAAAQAAAACTIAAAAHAQAABwEAAAEfAAAADwAAAP//wAAAAAAAAAAAIkAAAAHN////3f///wEAAAAAAAAAAAAiQAEgAAAAEAAAAAk0AAAAKgEAACoBAAABIQAAABAAAAAJNQAAAAAAAAAAAAAAByQAAAAAAQAAAAACAAAEGlN0eWx1c1BvaW50V2l0aFRpbWVTdGFtcFYxAgAAAAk2AAAACTcAAAAJOAAAAAk5AAAACToAAAAJOw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+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2qByYAAAAAAQAAAEAAAAAEGlN0eWx1c1BvaW50V2l0aFRpbWVTdGFtcFYxAgAAAAmMAQAACY0BAAAJjgEAAAmPAQAACZABAAAJkQEAAAmSAQAACZMBAAAJlAEAAAmVAQAACZYBAAAJlwEAAAmYAQAACZkBAAAJmgEAAAmbAQAACZwBAAAJnQEAAAmeAQAACZ8BAAAJoAEAAAmhAQAACaIBAAAJowEAAAmkAQAACaUBAAAJpgEAAAmnAQAACagBAAAJqQEAAAmqAQAACasBAAAJrAEAAAmtAQAACa4BAAAJrwEAAAmwAQAACbEBAAAJsgEAAA0ZBygAAAAAAQAAAEAAAAAEGlN0eWx1c1BvaW50V2l0aFRpbWVTdGFtcFYxAgAAAAmzAQAACbQBAAAJtQEAAAm2AQAACbcBAAAJuAEAAAm5AQAACboBAAAJuwEAAAm8AQAACb0BAAAJvgEAAAm/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oHKgAAAAABAAAAQAAAAAQaU3R5bHVzUG9pbnRXaXRoVGltZVN0YW1wVjECAAAACfIBAAAJ8wEAAAn0AQAACfUBAAAJ9gEAAAn3AQAACfgBAAAJ+QEAAAn6AQAACfsBAAAJ/AEAAAn9AQAACf4BAAAJ/wEAAAkAAgAACQECAAAJAgIAAAkDAgAACQQCAAAJBQIAAAkGAgAACQcCAAAJCAIAAAkJAgAACQoCAAAJCwIAAAkMAgAACQ0CAAAJDgIAAAkPAgAACRACAAAJEQIAAAkSAgAACRMCAAAJFAIAAAkVAgAACRYCAAAJFwIAAAkYAgAACRkCAAAJGgIAAAkbAgAADRYHLAAAAAABAAAAIAAAAAQaU3R5bHVzUG9pbnRXaXRoVGltZVN0YW1wVjECAAAACRwCAAAJHQIAAAkeAgAACR8CAAAJIAIAAAkhAgAACSICAAAJIwIAAAkkAgAACSUCAAAJJgIAAAknAgAACSgCAAAJKQIAAAkqAgAACSsCAAAJLAIAAAktAgAACS4CAAAJLwIAAAkwAgAACTECAAAJMgIAAAkzAgAADQgHLgAAAAABAAAAQAAAAAQaU3R5bHVzUG9pbnRXaXRoVGltZVN0YW1wVjECAAAACTQCAAAJNQIAAAk2AgAACTcCAAAJOAIAAAk5AgAACToCAAAJOwIAAAk8AgAACT0CAAAJPgIAAAk/AgAACUACAAAJQQIAAAlCAgAACUMCAAAJRAIAAAlFAgAACUYCAAAJRwIAAAlIAgAACUkCAAAJSgIAAAlLAgAACUwCAAAJTQIAAAlOAgAACU8CAAAJUAIAAAlRAgAACVICAAAJUwIAAAlUAgAACVUCAAAJVgIAAAlXAgAACVgCAAAJWQIAAAlaAgAACVsCAAAJXAIAAA0XBzAAAAAAAQAAAEAAAAAEGlN0eWx1c1BvaW50V2l0aFRpbWVTdGFtcFYxAgAAAAldAgAACV4CAAAJXwIAAAlgAgAACWECAAAJYgIAAAljAgAACWQCAAAJZQIAAAlmAgAACWcCAAAJaAIAAAlpAgAACWoCAAAJawIAAAlsAgAACW0CAAAJbgIAAAlvAgAACXACAAAJcQIAAAlyAgAACXMCAAAJdAIAAAl1AgAACXYCAAAJdwIAAAl4AgAACXkCAAAJegIAAAl7AgAACXwCAAAJfQIAAAl+AgAACX8CAAAJgAIAAAmBAgAACYICAAAJgwIAAAmEAgAACYUCAAAJhgIAAAmHAgAACYgCAAAJiQIAAAmKAgAACYsCAAAJjAIAAAmNAgAACY4CAAAJjwIAAAmQAgAACZECAAANCwcyAAAAAAEAAAAAAgAABBpTdHlsdXNQb2ludFdpdGhUaW1lU3RhbXBWMQIA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+AIAAAn5AgAACfoCAAAJ+wIAAAn8AgAACf0CAAAJ/gIAAAn/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+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DfkHNAAAAAABAAAAAAIAAAQaU3R5bHVzUG9pbnRXaXRoVGltZVN0YW1wVjECAAAACZkDAAAJmgMAAAmbAwAACZwDAAAJnQMAAAmeAwAACZ8DAAAJoAMAAAmhAwAACaIDAAAJowMAAAmkAwAACaUDAAAJpgMAAAmnAwAACagDAAAJqQMAAAmqAwAACasDAAAJrAMAAAmtAwAACa4DAAAJrwMAAAmwAwAACbEDAAAJsgMAAAmzAwAACbQDAAAJtQMAAAm2AwAACbcDAAAJuAMAAAm5AwAACboDAAAJuwMAAAm8AwAACb0DAAAJvgMAAAm/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+gMAAAn7AwAACfwDAAAJ/QMAAAn+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/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+BAAACb8EAAAJwAQAAAnBBAAACcIEAAAN1gc1AAAAAAEAAAAAAAAABBpTdHlsdXNQb2ludFdpdGhUaW1lU3RhbXBWMQIAAAAFNgAAABpTdHlsdXNQb2ludFdpdGhUaW1lU3RhbXBWMQQAAAABWAFZDlByZXNzdXJlRmFjdG9yCVRpbWVTdGFtcAAAAAAGBgsQAgAAAJhDUC+4us0/FzMuTd7xxT8AAAA/QwYAAAAAAAABNwAAADYAAAAiqBdc3SbOP7M6jDIVz8U/AAAAP68GAAAAAAAAATgAAAA2AAAA9L5CHxXJzj+zOowyFc/FPwAAAD++BgAAAAAAAAE5AAAANgAAAOSuny1Whs8/T0LqF0ysxT8AAAA/vgYAAAAAAAABOgAAADYAAAAgFcmOWUrQP4dRpuK5ZsU/AAAAP84GAAAAAAAAATsAAAA2AAAAXj9brAzf0D8jWQTI8EPFPwAAAD/OBgAAAAAAAAE8AAAANgAAAJ1p7cm/c9E/W2jAkl7+xD8AAAA/3gYAAAAAAAABPQAAADYAAAC4uk2cae3RP/dvHniV28Q/AAAAP94GAAAAAAAAAT4AAAA2AAAA+OTfuRyC0j8vf9pCA5bEPwAAAD/tBgAAAAAAAAE/AAAANgAAAKUi2TFLCdM/L3/aQgOWxD8AAAA//QYAAAAAAAABQAAAADYAAADBczkE9YLTP8uGOCg6c8Q/AAAAPw0HAAAAAAAAAUEAAAA2AAAAS9gAMRrv0z9njpYNcVDEPwAAAD8NBwAAAAAAAAFCAAAANgAAALJjlhI2QNQ/Z46WDXFQxD8AAAA/DQcAAAAAAAABQwAAADYAAACs28SZ1p7UPwOW9PKnLcQ/AAAAPxwHAAAAAAAAAUQAAAA2AAAAFGdae/Lv1D8DlvTypy3EPwAAAD8cBwAAAAAAAAFFAAAANgAAAA7fiAKTTtU/A5b08qctxD8AAAA/LAcAAAAAAAABRgAAADYAAAB1ah7krp/VP5+dUtjeCsQ/AAAAPywHAAAAAAAAAUcAAAA2AAAAbuJMa0/+1T87pbC9FejDPwAAAD87BwAAAAAAAAFIAAAANgAAAPlGFJh0atY/16wOo0zFwz8AAAA/OwcAAAAAAAABSQAAADYAAABh0ql5kLvWP9esDqNMxcM/AAAAP0sHAAAAAAAAAUoAAAA2AAAA7DZxprUn1z/XrA6jTMXDPwAAAD9LBwAAAAAAAAFLAAAANgAAAHebONPak9c/16wOo0zFwz8AAAA/WwcAAAAAAAABTAAAADYAAAABAAAAAADYP9esDqNMxcM/AAAAP1sHAAAAAAAAAU0AAAA2AAAAjGTHLCVs2D/XrA6jTMXDPwAAAD9qBwAAAAAAAAFOAAAANgAAAKi1J//O5dg/16wOo0zFwz8AAAA/agcAAAAAAAABTwAAADYAAAAyGu8r9FHZP9esDqNMxcM/AAAAP3oHAAAAAAAAAVAAAAA2AAAATmtP/p3L2T/XrA6jTMXDPwAAAD96BwAAAAAAAAFRAAAANgAAANnPFivDN9o/16wOo0zFwz8AAAA/igcAAAAAAAABUgAAADYAAABiNN5X6KPaP9esDqNMxcM/AAAAP4oHAAAAAAAAAVMAAAA2AAAA7ZilhA0Q2z/XrA6jTMXDPwAAAD+ZBwAAAAAAAAFUAAAANgAAAHj9bLEyfNs/16wOo0zFwz8AAAA/mQcAAAAAAAABVQAAADYAAAACYjTeV+jbP9esDqNMxcM/AAAAP6kHAAAAAAAAAVYAAAA2AAAAjcb7Cn1U3D/XrA6jTMXDPwAAAD+pBwAAAAAAAAFXAAAANgAAAPVRkeyYpdw/c7RsiIOiwz8AAAA/uAcAAAAAAAABWAAAADYAAADL8I0oMOncP3O0bIiDosM/AAAAP7gHAAAAAAAAAVkAAAA2AAAAxWi8r9BH3T9ztGyIg6LDPwAAAD/IBwAAAAAAAAFaAAAANgAAAC70UZHsmN0/D7zKbbp/wz8AAAA/yAcAAAAAAAABWwAAADYAAAAmbIAYjffdPw+8ym26f8M/AAAAP9gHAAAAAAAAAVwAAAA2AAAA/Ap9VCQ73j8PvMptun/DPwAAAD/YBwAAAAAAAAFdAAAANgAAAEK94Oo2cd4/D7zKbbp/wz8AAAA/5wcAAAAAAAABXgAAADYAAAAYXN0mzrTePw+8ym26f8M/AAAAP+cHAAAAAAAAAV8AAAA2AAAAziGoF1zd3j8PvMptun/DPwAAAD/3BwAAAAAAAAFgAAAANgAAABLUC65uE98/D7zKbbp/wz8AAAA/9wcAAAAAAAABYQAAADYAAADGmdae/DvfPw+8ym26f8M/AAAAPwcIAAAAAAAAAWIAAAA2AAAA6HII6gVX3z8PvMptun/DPwAAAD8HCAAAAAAAAAFjAAAANgAAAC4lbIAYjd8/D7zKbbp/wz8AAAA/FggAAAAAAAABZAAAADYAAABQ/p3LIajfPw+8ym26f8M/AAAAPxYIAAAAAAAAAWUAAAA2AAAABMRovK/Q3z8PvMptun/DPwAAAD8mCAAAAAAAAAFmAAAANgAAACidmge5698/D7zKbbp/wz8AAAA/JggAAAAAAAABZwAAADYAAAC2J//O5RDgPw+8ym26f8M/AAAAPzUIAAAAAAAAAWgAAAA2AAAAkIpkxywl4D8PvMptun/DPwAAAD81CAAAAAAAAAFpAAAANgAAAGrtyb9zOeA/D7zKbbp/wz8AAAA/RQgAAAAAAAABagAAADYAAABEUC+4uk3gPw+8ym26f8M/AAAAP0UIAAAAAAAAAWsAAAA2AAAAHrOUsAFi4D8PvMptun/DPwAAAD9VCAAAAAAAAAFsAAAANgAAAPgV+qhIduA/D7zKbbp/wz8AAAA/VQgAAAAAAAABbQAAADYAAAAb7yv0UZHgPw+8ym26f8M/AAAAP2QIAAAAAAAAAW4AAAA2AAAAPchdP1us4D8PvMptun/DPwAAAD9kCAAAAAAAAAFvAAAANgAAAPKNKDDp1OA/D7zKbbp/wz8AAAA/dAgAAAAAAAABcAAAADYAAAClU/Mgd/3gPw+8ym26f8M/AAAAP3QIAAAAAAAAAXEAAAA2AAAAoo+KZMcs4T8PvMptun/DPwAAAD+ECAAAAAAAAAFyAAAANgAAAOdB7vrZYuE/D7zKbbp/wz8AAAA/hAgAAAAAAAABcwAAADYAAACbB7nrZ4vhPw+8ym26f8M/AAAAP5MIAAAAAAAAAXQAAAA2AAAAmENQL7i64T8PvMptun/DPwAAAD+TCAAAAAAAAAF1AAAANgAAAAOTTs2D3OE/c7RsiIOiwz8AAAA/owgAAAAAAAABdgAAADYAAAAlbIAYjffhP3O0bIiDosM/AAAAP7IIAAAAAAAAAXcAAAA2AAAASUWyY5YS4j9ztGyIg6LDPwAAAD+yCAAAAAAAAAF4AAAANgAAACOoF1zdJuI/c7RsiIOiwz8AAAA/sggAAAAAAAABeQAAADYAAAD8Cn1UJDviP3O0bIiDosM/AAAAP8IIAAAAAAAAAXoAAAA2AAAA1m3iTGtP4j9ztGyIg6LDPwAAAD/SCAAAAAAAAAF7AAAANgAAAGdae/LvXOI/c7RsiIOiwz8AAAA/0ggAAAAAAAABfAAAADYAAAD5RhSYdGriPw+8ym26f8M/AAAAP9IIAAAAAAAAAX0AAAA2AAAAQb3g6jZx4j8PvMptun/DPwAAAD/hCAAAAAAAAAF+AAAANgAAAIozrT35d+I/q8MoU/Fcwz8AAAA/4QgAAAAAAAABfwAAADYAAADUqXmQu37iP0fLhjgoOsM/AAAAP/EIAAAAAAAAAYAAAAA2AAAAHCBG432F4j9Hy4Y4KDrDPwAAAD8BCQAAAAAAAAGBAAAANgAAABwgRuN9heI/49LkHV8Xwz8AAAA/AQkAAAAAAAABggAAADYAAABllhI2QIziP+PS5B1fF8M/AAAAPxAJAAAAAAAAAYMAAAA2AAAArQzfiAKT4j/j0uQdXxfDPwAAAD8gCQAAAAAAAAGEAAAANgAAAPaCq9vEmeI/f9pCA5b0wj8AAAA/LwkAAAAAAAABhQAAADYAAACHb0SBSafiP3/aQgOW9MI/AAAAPy8JAAAAAAAAAYYAAAA2AAAAGFzdJs604j8b4qDozNHCPwAAAD8/CQAAAAAAAAGHAAAANgAAAGHSqXmQu+I/t+n+zQOvwj8AAAA/PwkAAAAAAAABiAAAADYAAAA7NQ9y18/iP1PxXLM6jMI/AAAAP08JAAAAAAAAAYkAAAA2AAAAzCGoF1zd4j+LABl+qEbCPwAAAD9PCQAAAAAAAAGKAAAANgAAAO/62WJl+OI/wg/VSBYBwj8AAAA/XgkAAAAAAAABiwAAADYAAAAS1AuubhPjP/sekROEu8E/AAAAP14JAAAAAAAAAYwAAAA2AAAADhCj8b5C4z8zLk3e8XXBPwAAAD9uCQAAAAAAAAGNAAAANgAAADDp1DzIXeM/az0JqV8wwT8AAAA/bgkAAAAAAAABjgAAADYAAACcONPak3/jPz9UI1kEyMA/AAAAP34JAAAAAAAAAY8AAAA2AAAAvxEFJp2a4z93Y98jcoLAPwAAAD9+CQAAAAAAAAGQAAAANgAAAJl0ah7kruM/E2s9CalfwD8AAAA/jQkAAAAAAAABkQAAADYAAABy188WK8PjP0t6+dMWGsA/AAAAP40JAAAAAAAAAZIAAAA2AAAABMRovK/Q4z/OA69ym+6/PwAAAD+dCQAAAAAAAAGTAAAANgAAAJawAWI03uM/BhNrPQmpvz8AAAA/nQkAAAAAAAABlAAAADYAAADfJs609uTjPz4iJwh3Y78/AAAAP6wJAAAAAAAAAZUAAAA2AAAAJ52aB7nr4z92MePS5B2/PwAAAD+sCQAAAAAAAAGWAAAANgAAAHATZ1p78uM/rkCfnVLYvj8AAAA/vAkAAAAAAAABlwAAADYAAABwE2dae/LjP+ZPW2jAkr4/AAAAP8wJAAAAAAAAAZgAAAA2AAAAcBNnWnvy4z8eXxczLk2+PwAAAD/MCQAAAAAAAAGZAAAANgAAALiJM609+eM/jn2PyAnCvT8AAAA/2wkAAAAAAAABmgAAADYAAAC4iTOtPfnjP8aMS5N3fL0/AAAAP9sJAAAAAAAAAZsAAAA2AAAAAQAAAAAA5D9uun/zwKu8PwAAAD/rCQAAAAAAAAGcAAAANgAAAAEAAAAAAOQ/psk7vi5mvD8AAAA/6wkAAAAAAAABnQAAADYAAACS7JilhA3kP4UGLOnlT7s/AAAAP/sJAAAAAAAAAZ4AAAA2AAAA22Jl+EYU5D/1JKR+wcS6PwAAAD/7CQAAAAAAAAGfAAAANgAAACPZMUsJG+Q/nVLY3gr0uT8AAAA/CgoAAAAAAAABoAAAADYAAAC1xcrwjSjkP0aADD9UI7k/AAAAPwoKAAAAAAAAAaEAAAA2AAAA/TuXQ1Av5D/urUCfnVK4PwAAAD8aCgAAAAAAAAGiAAAANgAAAI4oMOnUPOQ/ldt0/+aBtz8AAAA/GgoAAAAAAAABowAAADYAAAAfFcmOWUrkPz0JqV8wsbY/AAAAPykKAAAAAAAAAaQAAAA2AAAAaIuV4RtR5D+tJyH1Cya2PwAAAD8pCgAAAAAAAAGlAAAANgAAALIBYjTeV+Q/VVVVVVVVtT8AAAA/OQoAAAAAAAABpgAAADYAAAD6dy6HoF7kP41kESDDD7U/AAAAPzkKAAAAAAAAAacAAAA2AAAA+ncuh6Be5D/9gom1noS0PwAAAD9JCgAAAAAAAAGoAAAANgAAAPp3LoegXuQ/baEBS3r5sz8AAAA/SQoAAAAAAAABqQAAADYAAAD6dy6HoF7kPxXPNavDKLM/AAAAP1gKAAAAAAAAAaoAAAA2AAAA+ncuh6Be5D+9/GkLDViyPwAAAD9YCgAAAAAAAAGrAAAANgAAAPp3LoegXuQ/LRvioOjMsT8AAAA/aAoAAAAAAAABrAAAADYAAAD6dy6HoF7kP9VIFgEy/LA/AAAAP2gKAAAAAAAAAa0AAAA2AAAAsgFiNN5X5D98dkpheyuwPwAAAD94CgAAAAAAAAGuAAAANgAAAB8VyY5ZSuQ/Skj9gom1rj8AAAA/hwoAAAAAAAABrwAAADYAAAD9O5dDUC/kP3rgVW7T/as/AAAAP4cKAAAAAAAAAbAAAAA2AAAAI9kxSwkb5D/KO74uZlyqPwAAAD+HCgAAAAAAAAGxAAAANgAAAAEAAAAAAOQ/irWehNQvqD8AAAA/iwoAAAAAAAABsgAAADYAAADfJs609uTjP0ovf9pCA6Y/AAAAP4sKAAAAAAAAAbMAAAA2AAAActfPFivD4z+Yiuea1WGkPwAAAD+aCgAAAAAAAAG0AAAANgAAAFD+ncshqOM/6OVPW2jAoj8AAAA/qgoAAAAAAAABtQAAADYAAADlrp8tVobjP8giQIYfqqE/AAAAP6oKAAAAAAAAAbYAAAA2AAAAC0w6NQ9y4z+qXzCx1pOgPwAAAD+qCgAAAAAAAAG3AAAANgAAAOhyCOoFV+M/ETlBuBv7nj8AAAA/ugoAAAAAAAABuAAAADYAAADFmdae/DvjP7HvETlBuJs/AAAAP8kKAAAAAAAAAbkAAAA2AAAAo8CkU/Mg4z+RLAJk+KGaPwAAAD/JCgAAAAAAAAG6AAAANgAAAIHncgjqBeM/MePS5B1flz8AAAA/2QoAAAAAAAABuwAAADYAAADv+tliZfjiPw8gww/VSJY/AAAAP9kKAAAAAAAAAbwAAAA2AAAAFZh0ah7k4j/xXLM6jDKVPwAAAD/ZCgAAAAAAAAG9AAAANgAAAMwhqBdc3eI/0ZmjZUMclD8AAAA/6QoAAAAAAAABvgAAADYAAADyvkIfFcniP7HWk5D6BZM/AAAAP+kKAAAAAAAAAb8AAAA2AAAAYdKpeZC74j+RE4S7se+RPwAAAD/4CgAAAAAAAAHAAAAANgAAAIdvRIFJp+I/cVB05mjZkD8AAAA/+AoAAAAAAAABwQAAADYAAACtDN+IApPiP3FQdOZo2ZA/AAAAPwgLAAAAAAAAAcIAAAA2AAAA1Kl5kLt+4j9xUHTmaNmQPwAAAD8XCwAAAAAAAAHDAAAANgAAAEG94Oo2ceI/cVB05mjZkD8AAAA/FwsAAAAAAAABxAAAADYAAABnWnvy71ziP3FQdOZo2ZA/AAAAPycLAAAAAAAAAcUAAAA2AAAARYFJp+ZB4j9xUHTmaNmQPwAAAD8nCwAAAAAAAAHGAAAANgAAAGse5K6fLeI/cVB05mjZkD8AAAA/NwsAAAAAAAABxwAAADYAAACSu362WBniP3FQdOZo2ZA/AAAAPzcLAAAAAAAAAcgAAAA2AAAAt1gZvhEF4j9xUHTmaNmQPwAAAD9GCwAAAAAAAAHJAAAANgAAAG7iTGtP/uE/cVB05mjZkD8AAAA/RgsAAAAAAAABygAAADYAAACUf+dyCOrhP3FQdOZo2ZA/AAAAP1YLAAAAAAAAAcsAAAA2AAAAA5NOzYPc4T9xUHTmaNmQPwAAAD9WCwAAAAAAAAHMAAAANgAAAHKmtSf/zuE/kROEu7HvkT8AAAA/ZgsAAAAAAAABzQAAADYAAADhuRyCesHhP5EThLux75E/AAAAP2YLAAAAAAAAAc4AAAA2AAAAmENQL7i64T+x1pOQ+gWTPwAAAD91CwAAAAAAAAHPAAAANgAAAE/Ng9z1s+E/sdaTkPoFkz8AAAA/dQsAAAAAAAAB0AAAADYAAAC+4Oo2cabhP7HWk5D6BZM/AAAAP4ULAAAAAAAAAdEAAAA2AAAALfRRkeyY4T/RmaNlQxyUPwAAAD+FCwAAAAAAAAHSAAAANgAAAON9hT4qkuE/0ZmjZUMclD8AAAA/lAsAAAAAAAAB0wAAADYAAABSkeyYpYThP9GZo2VDHJQ/AAAAP5QLAAAAAAAAAdQAAAA2AAAAeC6HoF5w4T/RmaNlQxyUPwAAAD+kCwAAAAAAAAHVAAAANgAAAJ/LIagXXOE/0ZmjZUMclD8AAAA/pAsAAAAAAAAB1gAAADYAAAB88u9cDkHhP9GZo2VDHJQ/AAAAP7QLAAAAAAAAAdcAAAA2AAAAEaPxvkIf4T/RmaNlQxyUPwAAAD+0CwAAAAAAAAHYAAAANgAAAO7Jv3M5BOE/0ZmjZUMclD8AAAA/wwsAAAAAAAAB2QAAADYAAADL8I0oMOngP9GZo2VDHJQ/AAAAP8MLAAAAAAAAAdoAAAA2AAAAqRdc3SbO4D/RmaNlQxyUPwAAAD/TCwAAAAAAAAHbAAAANgAAAD3IXT9brOA/8VyzOowylT8AAAA/0wsAAAAAAAAB3AAAADYAAADSeF+hj4rgPzHj0uQdX5c/AAAAP+MLAAAAAAAAAd0AAAA2AAAAHrOUsAFi4D8x49LkHV+XPwAAAD/jCwAAAAAAAAHeAAAANgAAAGrtyb9zOeA/UabiuWZ1mD8AAAA/8gsAAAAAAAAB3wAAADYAAAAlO2YpYQPgP1Gm4rlmdZg/AAAAPwIMAAAAAAAAAeAAAAA2AAAAvhEFJp2a3z9xafKOr4uZPwAAAD8CDAAAAAAAAAHhAAAANgAAADStPfl3Lt8/kSwCZPihmj8AAAA/AgwAAAAAAAAB4gAAADYAAADOIagXXN3eP5EsAmT4oZo/AAAAPxEMAAAAAAAAAeMAAAA2AAAAiG9EgUmn3j+RLAJk+KGaPwAAAD8RDAAAAAAAAAHkAAAANgAAAEK94Oo2cd4/kSwCZPihmj8AAAA/IQwAAAAAAAAB5QAAADYAAAD8Cn1UJDveP5EsAmT4oZo/AAAAPyEMAAAAAAAAAeYAAAA2AAAA2jFLCRsg3j+RLAJk+KGaPwAAAD8xDAAAAAAAAAHnAAAANgAAACZsgBiN990/kSwCZPihmj8AAAA/MQwAAAAAAAAB6AAAADYAAAByprUn/87dP5EsAmT4oZo/AAAAP0AMAAAAAAAAAekAAAA2AAAALvRRkeyY3T+RLAJk+KGaPwAAAD9QDAAAAAAAAAHqAAAANgAAAMVovK/QR90/kSwCZPihmj8AAAA/UAwAAAAAAAAB6wAAADYAAABe3SbOtPbcP5EsAmT4oZo/AAAAP1AMAAAAAAAAAewAAAA2AAAAQYzG+wp93D+RLAJk+KGaPwAAAD9gDAAAAAAAAAHtAAAANgAAAAJiNN5X6Ns/kSwCZPihmj8AAAA/YAwAAAAAAAAB7gAAADYAAACiXnB1mzjbP7HvETlBuJs/AAAAP28MAAAAAAAAAe8AAAA2AAAA0UdFsmOW2j/RsiEOis6cPwAAAD9vDAAAAAAAAAHwAAAANgAAAHFEgUmn5tk/8XUx49LknT8AAAA/fwwAAAAAAAAB8QAAADYAAACgLVaGb0TZPxE5Qbgb+54/AAAAP38MAAAAAAAAAfIAAAA2AAAA0RYrwzei2D8YfqhGsgigPwAAAD+ODAAAAAAAAAHzAAAANgAAAAEAAAAAANg/ql8wsdaToD8AAAA/nAwAAAAAAAAB9AAAADYAAADlrp8tVobXP6pfMLHWk6A/AAAAP6wMAAAAAAAAAfUAAAA2AAAApoQNEKPx1j+qXzCx1pOgPwAAAD+sDAAAAAAAAAH2AAAANgAAABsgRuN9hdY/ql8wsdaToD8AAAA/vAwAAAAAAAAB9wAAADYAAACSu362WBnWP6pfMLHWk6A/AAAAP8sMAAAAAAAAAfgAAAA2AAAAB1e3iTOt1T8YfqhGsgigPwAAAD/LDAAAAAAAAAH5AAAANgAAAJ/LIagXXNU/ETlBuBv7nj8AAAA/2wwAAAAAAAAB+gAAADYAAAAUZ1p78u/UP9GyIQ6Kzpw/AAAAP9sMAAAAAAAAAfsAAAA2AAAAigKTTs2D1D9xafKOr4uZPwAAAD/rDAAAAAAAAAH8AAAANgAAAN3Emdae/NM/MePS5B1flz8AAAA/6wwAAAAAAAAB/QAAADYAAACemge562fTP/FcszqMMpU/AAAAP/oMAAAAAAAAAf4AAAA2AAAAX3B1mzjT0j9xUHTmaNmQPwAAAD/6DAAAAAAAAAH/AAAANgAAAI9ZStgAMdI/YpSpeK5ZjT8AAAA/Cg0AAAAAAAABAAEAADYAAAAvVoZvRIHRP6ABS3r504Y/AAAAPwoNAAAAAAAAAQEBAAA2AAAA7yv0UZHs0D/gbux7RE6APwAAAD8KDQAAAAAAAAECAQAANgAAACAVyY5ZStA/wMRaT0Lqdz8AAAA/GQ0AAAAAAAABAwEAADYAAADC1W3iTGvPP0C4G/sekXM/AAAAPykNAAAAAAAAAQQBAAA2AAAARoFJp+ZBzj9AuBv7HpFzPwAAAD8pDQAAAAAAAAEFAQAANgAAAKZT8yB3/cw/QLgb+x6Rcz8AAAA/OQ0AAAAAAAABBgEAADYAAAAo/87lENTLP0C4G/sekXM/AAAAPzkNAAAAAAAAAQcBAAA2AAAArKqqqqqqyj9AuBv7HpFzPwAAAD9IDQAAAAAAAAEIAQAANgAAAJfhG1Fg0sk/QLgb+x6Rcz8AAAA/SA0AAAAAAAABCQEAADYAAACBGI33FfrIP8DEWk9C6nc/AAAAP1gNAAAAAAAAAQoBAAA2AAAA97PFyvCNyD9A0ZmjZUN8PwAAAD9YDQAAAAAAAAELAQAANgAAAGxP/p3LIcg/QNGZo2VDfD8AAAA/aA0AAAAAAAABDAEAADYAAAAFxGi8r9DHP0DRmaNlQ3w/AAAAP2gNAAAAAAAAAQ0BAAA2AAAAnTjT2pN/xz/gbux7RE6APwAAAD93DQAAAAAAAAEOAQAANgAAAHpfoY+KZMc/4G7se0ROgD8AAAA/dw0AAAAAAAABDwEAADYAAABXhm9EgUnHP+Bu7HtEToA/AAAAP4cNAAAAAAAAARABAAA2AAAANK09+Xcuxz/gbux7RE6APwAAAD+HDQAAAAAAAAERAQAANgAAABLUC65uE8c/4G7se0ROgD8AAAA/lg0AAAAAAAABEgEAADYAAADw+tliZfjGP+Bu7HtEToA/AAAAP6YNAAAAAAAAARMBAAA2AAAAzSGoF1zdxj/gbux7RE6APwAAAD+2DQAAAAAAAAEUAQAANgAAAIdvRIFJp8Y/QNGZo2VDfD8AAAA/xQ0AAAAAAAABFQEAADYAAABCveDqNnHGP0DRmaNlQ3w/AAAAP8UNAAAAAAAAARYBAAA2AAAA/Qp9VCQ7xj9A0ZmjZUN8PwAAAD/VDQAAAAAAAAEXAQAANgAAAJR/53II6sU/wMRaT0Lqdz8AAAA/1Q0AAAAAAAABGAEAADYAAAAt9FGR7JjFP8DEWk9C6nc/AAAAP+UNAAAAAAAAARkBAAA2AAAAxWi8r9BHxT/AxFpPQup3PwAAAD/lDQAAAAAAAAEaAQAANgAAAIC2WBm+EcU/wMRaT0Lqdz8AAAA/9A0AAAAAAAABGwEAADYAAAAYK8M3osDEP8DEWk9C6nc/AAAAP/QNAAAAAAAAARwBAAA2AAAAsJ8tVoZvxD/AxFpPQup3PwAAAD8EDgAAAAAAAAEdAQAANgAAAEgUmHRqHsQ/wMRaT0Lqdz8AAAA/BA4AAAAAAAABHgEAADYAAAADYjTeV+jDP8DEWk9C6nc/AAAAPxMOAAAAAAAAAR8BAAA2AAAAmtae/DuXwz/AxFpPQup3PwAAAD8TDgAAAAAAAAEgAQAANgAAAHj9bLEyfMM/wMRaT0Lqdz8AAAA/Iw4AAAAAAAABIQEAADYAAABVJDtmKWHDP8DEWk9C6nc/AAAAPyMOAAAAAAAAASIBAAA2AAAAEHLXzxYrwz/AxFpPQup3PwAAAD8zDgAAAAAAAAEjAQAANgAAAO2YpYQNEMM/wMRaT0Lqdz8AAAA/Mw4AAAAAAAABJAEAADYAAADLv3M5BPXCP8DEWk9C6nc/AAAAP0IOAAAAAAAAASUBAAA2AAAAqOZB7vrZwj/AxFpPQup3PwAAAD9SDgAAAAAAAAEmAQAANgAAAIYNEKPxvsI/wMRaT0Lqdz8AAAA/Yg4AAAAAAAABJwEAADYAAABjNN5X6KPCP8DEWk9C6nc/AAAAP2IOAAAAAAAAASgBAAA2AAAAHoJ6wdVtwj/AxFpPQup3PwAAAD9iDgAAAAAAAAEpAQAANgAAANjPFivDN8I/wMRaT0Lqdz8AAAA/cQ4AAAAAAAABKgEAADYAAACTHbOUsAHCP8DEWk9C6nc/AAAAP3EOAAAAAAAAASsBAAA2AAAAK5Ids5SwwT/AxFpPQup3PwAAAD+BDgAAAAAAAAEsAQAANgAAAMQGiNF4X8E/4G7se0ROgD8AAAA/gQ4AAAAAAAABLQEAADYAAAB+VCQ7ZinBPyL1CybWeoI/AAAAP5AOAAAAAAAAAS4BAAA2AAAAFcmOWUrYwD9geyvQZ6eEPwAAAD+QDgAAAAAAAAEvAQAANgAAAPPvXA5BvcA/oAFLevnThj8AAAA/oA4AAAAAAAABMAEAADYAAACLZMcsJWzAP+CHaiSLAIk/AAAAP7AOAAAAAAAAATEBAAA2AAAAaIuV4RtRwD9ilKl4rlmNPwAAAD+wDgAAAAAAAAEyAQAANgAAAEayY5YSNsA/oBrJIkCGjz8AAAA/sA4AAAAAAAABMwEAADYAAAABAAAAAADAP5EThLux75E/AAAAP7sOAAAAAAAAATQBAAA2AAAAAQAAAAAAwD+x1pOQ+gWTPwAAAD+7DgAAAAAAAAE1AQAANgAAALxNnGntyb8/0ZmjZUMclD8AAAA/yw4AAAAAAAABNgEAADYAAAC8TZxp7cm/Pw8gww/VSJY/AAAAP9sOAAAAAAAAATcBAAA2AAAAdps409qTvz9RpuK5ZnWYPwAAAD/bDgAAAAAAAAE4AQAANgAAAHabONPak78/kSwCZPihmj8AAAA/6g4AAAAAAAABOQEAADYAAAB2mzjT2pO/P9GyIQ6Kzpw/AAAAP+oOAAAAAAAAAToBAAA2AAAAMunUPMhdvz8ROUG4G/uePwAAAD/6DgAAAAAAAAE7AQAANgAAADLp1DzIXb8/OEG4G/seoT8AAAA/+g4AAAAAAAABPAEAADYAAADuNnGmtSe/P1gEyPBDNaI/AAAAPwkPAAAAAAAAAT0BAAA2AAAA7jZxprUnvz+Yiuea1WGkPwAAAD8JDwAAAAAAAAE+AQAANgAAAKaEDRCj8b4/Si9/2kIDpj8AAAA/GQ8AAAAAAAABPwEAADYAAABi0ql5kLu+P4q1noTUL6g/AAAAPxkPAAAAAAAAAUABAAA2AAAAYtKpeZC7vj/KO74uZlyqPwAAAD8pDwAAAAAAAAFBAQAANgAAAGLSqXmQu74/euBVbtP9qz8AAAA/KQ8AAAAAAAABQgEAADYAAABi0ql5kLu+P7pmdRhlKq4/AAAAPzgPAAAAAAAAAUMBAAA2AAAAYtKpeZC7vj98dkpheyuwPwAAAD84DwAAAAAAAAFEAQAANgAAAGLSqXmQu74/nTlaNsRBsT8AAAA/SA8AAAAAAAABRQEAADYAAAAcIEbjfYW+P/ULJtZ6ErI/AAAAP0gPAAAAAAAAAUYBAAA2AAAAHCBG432Fvj+F7a1An52yPwAAAD9YDwAAAAAAAAFHAQAANgAAABwgRuN9hb4/3b954FVusz8AAAA/WA8AAAAAAAABSAEAADYAAAAcIEbjfYW+PzaSRYAMP7Q/AAAAP2cPAAAAAAAAAUkBAAA2AAAAHCBG432Fvj/Fc83qMMq0PwAAAD9nDwAAAAAAAAFKAQAANgAAABwgRuN9hb4/VVVVVVVVtT8AAAA/dw8AAAAAAAABSwEAADYAAAAcIEbjfYW+P60nIfULJrY/AAAAP3cPAAAAAAAAAUwBAAA2AAAAHCBG432Fvj89CalfMLG2PwAAAD+GDwAAAAAAAAFNAQAANgAAABwgRuN9hb4/zeowylQ8tz8AAAA/hg8AAAAAAAABTgEAADYAAAAcIEbjfYW+PyW9/GkLDbg/AAAAP5YPAAAAAAAAAU8BAAA2AAAAHCBG432Fvj+1noTUL5i4PwAAAD+WDwAAAAAAAAFQAQAANgAAABwgRuN9hb4/DXFQdOZouT8AAAA/pg8AAAAAAAABUQEAADYAAAAcIEbjfYW+P51S2N4K9Lk/AAAAP6YPAAAAAAAAAVIBAAA2AAAAHCBG432Fvj8uNGBJL3+6PwAAAD+1DwAAAAAAAAFTAQAANgAAABwgRuN9hb4/hQYs6eVPuz8AAAA/tQ8AAAAAAAABVAEAADYAAABi0ql5kLu+P033bx54lbs/AAAAP8UPAAAAAAAAAVUBAAA2AAAAYtKpeZC7vj+myTu+Lma8PwAAAD/VDwAAAAAAAAFWAQAANgAAAKaEDRCj8b4/brp/88CrvD8AAAA/1Q8AAAAAAAABVwEAADYAAACmhA0Qo/G+PzarwyhT8bw/AAAAP9UPAAAAAAAAAVgBAAA2AAAApoQNEKPxvj/GjEuTd3y9PwAAAD/kDwAAAAAAAAFZAQAANgAAAKaEDRCj8b4/jn2PyAnCvT8AAAA/QhAAAAAAAAABWgEAADYAAADuNnGmtSe/P459j8gJwr0/AAAAP0IQAAAAAAAAAVsBAAA2AAAAMunUPMhdvz9WbtP9mwe+PwAAAD9SEAAAAAAAAAFcAQAANgAAAHabONPak78/Hl8XMy5Nvj8AAAA/UhAAAAAAAAABXQEAADYAAAC8TZxp7cm/P+ZPW2jAkr4/AAAAP2EQAAAAAAAAAV4BAAA2AAAARrJjlhI2wD+uQJ+dUti+PwAAAD9hEAAAAAAAAAFfAQAANgAAAGiLleEbUcA/djHj0uQdvz8AAAA/cRAAAAAAAAABYAEAADYAAACuPfl3LofAP3Yx49LkHb8/AAAAP3EQAAAAAAAAAWEBAAA2AAAA8+9cDkG9wD8+IicId2O/PwAAAD+AEAAAAAAAAAFiAQAANgAAADmiwKRT88A/PiInCHdjvz8AAAA/kBAAAAAAAAABYwEAADYAAAB+VCQ7ZinBPwYTaz0Jqb8/AAAAP5AQAAAAAAAAAWQBAAA2AAAAxAaI0XhfwT8GE2s9Cam/PwAAAD+QEAAAAAAAAAFlAQAANgAAAObfuRyCesE/BhNrPQmpvz8AAAA/oBAAAAAAAAABZgEAADYAAAArkh2zlLDBPwYTaz0Jqb8/AAAAP6AQAAAAAAAAAWcBAAA2AAAATWtP/p3LwT8GE2s9Cam/PwAAAD+vEAAAAAAAAAFoAQAANgAAAHFEgUmn5sE/zgOvcpvuvz8AAAA/vxAAAAAAAAABaQEAADYAAACTHbOUsAHCP84Dr3Kb7r8/AAAAP78QAAAAAAAAAWoBAAA2AAAAtfbk37kcwj/OA69ym+6/PwAAAD+/EAAAAAAAAAFrAQAANgAAANjPFivDN8I/zgOvcpvuvz8AAAA/+xAAAAAAAAABbAEAADYAAADYzxYrwzfCP0t6+dMWGsA/AAAAPxsRAAAAAAAAAW0BAAA2AAAA+6hIdsxSwj9LevnTFhrAPwAAAD8bEQAAAAAAAAFuAQAANgAAAB6CesHVbcI/S3r50xYawD8AAAA/KhEAAAAAAAABbwEAADYAAABjNN5X6KPCP0t6+dMWGsA/AAAAPyoRAAAAAAAAAXABAAA2AAAAhg0Qo/G+wj9LevnTFhrAPwAAAD86EQAAAAAAAAFxAQAANgAAAKjmQe762cI/S3r50xYawD8AAAA/OhEAAAAAAAABcgEAADYAAADLv3M5BPXCP0t6+dMWGsA/AAAAP0oRAAAAAAAAAXMBAAA2AAAA7ZilhA0Qwz9LevnTFhrAPwAAAD9KEQAAAAAAAAF0AQAANgAAABBy188WK8M/S3r50xYawD8AAAA/aREAAAAAAAABdQEAADYAAAAzSwkbIEbDP0t6+dMWGsA/AAAAP5gRAAAAAAAAAXYBAAA2AAAAM0sJGyBGwz+vcpvu3zzAPwAAAD+YEQAAAAAAAAF3AQAANgAAAFUkO2YpYcM/r3Kb7t88wD8AAAA/pxEAAAAAAAABeAEAADYAAAB4/WyxMnzDP69ym+7fPMA/AAAAP6cRAAAAAAAAAXkBAAA2AAAAmtae/DuXwz+vcpvu3zzAPwAAAD+3EQAAAAAAAAF6AQAANgAAAL6v0EdFssM/E2s9CalfwD8AAAA/txEAAAAAAAABewEAADYAAADgiAKTTs3DPxNrPQmpX8A/AAAAP8cRAAAAAAAAAXwBAAA2AAAAA2I03lfowz8Taz0JqV/APwAAAD/WEQAAAAAAAAF9AQAANgAAAANiNN5X6MM/d2PfI3KCwD8AAAA/NBIAAAAAAAABfgEAADYAAAAlO2YpYQPEP3dj3yNygsA/AAAAP0QSAAAAAAAAAX8BAAA2AAAASBSYdGoexD93Y98jcoLAPwAAAD/cEwAAAAAAAAGAAQAANgAAAI3G+wp9VMQ/d2PfI3KCwD8AAAA/3BMAAAAAAAABgQEAADYAAADSeF+hj4rEP3dj3yNygsA/AAAAP+sTAAAAAAAAAYIBAAA2AAAAXd0mzrT2xD93Y98jcoLAPwAAAD/7EwAAAAAAAAGDAQAANgAAAOdB7vrZYsU/d2PfI3KCwD8AAAA/+xMAAAAAAAABhAEAADYAAAC4WBm+EQXGP3dj3yNygsA/AAAAP/sTAAAAAAAAAYUBAAA2AAAAQr3g6jZxxj93Y98jcoLAPwAAAD8LFAAAAAAAAAGGAQAANgAAAKpIdsxSwsY/d2PfI3KCwD8AAAA/GhQAAAAAAAABhwEAADYAAAA0rT35dy7HP3dj3yNygsA/AAAAPxoUAAAAAAAAAYgBAAA2AAAAel+hj4pkxz93Y98jcoLAPwAAAD8qFAAAAAAAAAGJAQAANgAAAL8RBSadmsc/E2s9CalfwD8AAAA/KhQAAAAAAAABigEAADYAAADh6jZxprXHP69ym+7fPMA/AAAAPyoUAAAAAAAAAYsBAAA2AAAABcRovK/Qxz+vcpvu3zzAPwAAAD86FAAAAAAAAAGMAQAANgAAAM/lENQLruo/XzCx1pOQ4j8AAAA/RCQAAAAAAAABjQEAADYAAABh0ql5kLvqP18wsdaTkOI/AAAAP9EkAAAAAAAAAY4BAAA2AAAAPDUPctfP6j9fMLHWk5DiPwAAAD/gJAAAAAAAAAGPAQAANgAAABWYdGoe5Oo/eK5ZHUaZ4j8AAAA/4CQAAAAAAAABkAEAADYAAACA53II6gXrP3iuWR1GmeI/AAAAP/AkAAAAAAAAAZEBAAA2AAAANK09+Xcu6z94rlkdRpniPwAAAD/wJAAAAAAAAAGSAQAANgAAAKD8O5dDUOs/eK5ZHUaZ4j8AAAA/8CQAAAAAAAABkwEAADYAAABUwgaI0XjrP3iuWR1GmeI/AAAAP/8kAAAAAAAAAZQBAAA2AAAAUf6dyyGo6z94rlkdRpniPwAAAD//JAAAAAAAAAGVAQAANgAAALxNnGntyes/eK5ZHUaZ4j8AAAA/DyUAAAAAAAABlgEAADYAAADeJs609uTrP3iuWR1GmeI/AAAAPx8lAAAAAAAAAZcBAAA2AAAAAQAAAAAA7D94rlkdRpniPwAAAD8gJQAAAAAAAAGYAQAANgAAAG1P/p3LIew/XzCx1pOQ4j8AAAA/LyUAAAAAAAABmQEAADYAAAD+O5dDUC/sP0ayCJDhh+I/AAAAPy8lAAAAAAAAAZoBAAA2AAAAjygw6dQ87D9GsgiQ4YfiPwAAAD8/JQAAAAAAAAGbAQAANgAAACAVyY5ZSuw/LTRgSS9/4j8AAAA/PyUAAAAAAAABnAEAADYAAABpi5XhG1HsPy00YEkvf+I/AAAAP08lAAAAAAAAAZ0BAAA2AAAA+ncuh6Be7D8TtrcCfXbiPwAAAD9PJQAAAAAAAAGeAQAANgAAAEPu+tliZew/E7a3An124j8AAAA/XiUAAAAAAAABnwEAADYAAADU2pN/53LsPxO2twJ9duI/AAAAP14lAAAAAAAAAaABAAA2AAAAZccsJWyA7D8TtrcCfXbiPwAAAD9uJQAAAAAAAAGhAQAANgAAAPazxcrwjew/+jcPvMpt4j8AAAA/biUAAAAAAAABogEAADYAAACJoF5wdZvsP/o3D7zKbeI/AAAAP30lAAAAAAAAAaMBAAA2AAAAGo33Ffqo7D/6Nw+8ym3iPwAAAD99JQAAAAAAAAGkAQAANgAAAPTvXA5Bvew/+jcPvMpt4j8AAAA/jSUAAAAAAAABpQEAADYAAAAWyY5ZStjsP+K5ZnUYZeI/AAAAP40lAAAAAAAAAaYBAAA2AAAAp7Un/87l7D/iuWZ1GGXiPwAAAD+dJQAAAAAAAAGnAQAANgAAAIEYjfcV+uw/4rlmdRhl4j8AAAA/nSUAAAAAAAABqAEAADYAAAATBSadmgftP+K5ZnUYZeI/AAAAP6wlAAAAAAAAAakBAAA2AAAA7WeLleEb7T/JO74uZlziPwAAAD+sJQAAAAAAAAGqAQAANgAAAH5UJDtmKe0/yTu+LmZc4j8AAAA/vCUAAAAAAAABqwEAADYAAAAPQb3g6jbtP8k7vi5mXOI/AAAAP7wlAAAAAAAAAawBAAA2AAAAWLeJM6097T/JO74uZlziPwAAAD/MJQAAAAAAAAGtAQAANgAAAKEtVoZvRO0/yTu+LmZc4j8AAAA/zCUAAAAAAAABrgEAADYAAADpoyLZMUvtP8k7vi5mXOI/AAAAP9slAAAAAAAAAa8BAAA2AAAAepC7frZY7T/JO74uZlziPwAAAD+7JwAAAAAAAAGwAQAANgAAAAx9VCQ7Zu0/yTu+LmZc4j8AAAA/uycAAAAAAAABsQEAADYAAABU8yB3/WztP8k7vi5mXOI/AAAAP8onAAAAAAAAAbIBAAA2AAAA5d+5HIJ67T/JO74uZlziPwAAAD/KJwAAAAAAAAGzAQAANgAAAEKMxvsKfeg/8XUx49Lk5T8AAAA/F1EAAAAAAAABtAEAADYAAADTeF+hj4roP/F1MePS5OU/AAAAP3RRAAAAAAAAAbUBAAA2AAAAPshdP1us6D/xdTHj0uTlPwAAAD+EUQAAAAAAAAG2AQAANgAAADoE9YKr2+g/8XUx49Lk5T8AAAA/hFEAAAAAAAABtwEAADYAAADvyb9zOQTpP/F1MePS5OU/AAAAP5RRAAAAAAAAAbgBAAA2AAAAM3wjCkw66T/xdTHj0uTlPwAAAD+UUQAAAAAAAAG5AQAANgAAAHkuh6BecOk/8XUx49Lk5T8AAAA/o1EAAAAAAAABugEAADYAAAAHV7eJM63pP/F1MePS5OU/AAAAP6NRAAAAAAAAAbsBAAA2AAAATAkbIEbj6T/xdTHj0uTlPwAAAD+zUQAAAAAAAAG8AQAANgAAAElFsmOWEuo/2PeInCDc5T8AAAA/s1EAAAAAAAABvQEAADYAAAD8Cn1UJDvqP7954FVu0+U/AAAAP8NRAAAAAAAAAb4BAAA2AAAAIOSuny1W6j+/eeBVbtPlPwAAAD/SUQAAAAAAAAG/AQAANgAAAIszrT35d+o/pvs3D7zK5T8AAAA/0lEAAAAAAAABwAEAADYAAAD2gqvbxJnqP419j8gJwuU/AAAAP+JRAAAAAAAAAcEBAAA2AAAAGFzdJs606j+NfY/ICcLlPwAAAD/iUQAAAAAAAAHCAQAANgAAADw1D3LXz+o/jX2PyAnC5T8AAAA/4lEAAAAAAAABwwEAADYAAACnhA0Qo/HqP419j8gJwuU/AAAAP/FRAAAAAAAAAcQBAAA2AAAAEtQLrm4T6z+NfY/ICcLlPwAAAD8BUgAAAAAAAAHFAQAANgAAAMaZ1p78O+s/dP/mgVe55T8AAAA/AVIAAAAAAAABxgEAADYAAAAx6dQ8yF3rP3T/5oFXueU/AAAAPxFSAAAAAAAAAccBAAA2AAAA5a6fLVaG6z90/+aBV7nlPwAAAD8RUgAAAAAAAAHIAQAANgAAALxNnGntyes/dP/mgVe55T8AAAA/EVIAAAAAAAAByQEAADYAAAABAAAAAADsP3T/5oFXueU/AAAAPyBSAAAAAAAAAcoBAAA2AAAA2J78O5dD7D90/+aBV7nlPwAAAD8gUgAAAAAAAAHLAQAANgAAAB1RYNKpeew/dP/mgVe55T8AAAA/MFIAAAAAAAABzAEAADYAAACreZC7frbsP3T/5oFXueU/AAAAPzBSAAAAAAAAAc0BAAA2AAAA8Cv0UZHs7D90/+aBV7nlPwAAAD9AUgAAAAAAAAHOAQAANgAAADbeV+ijIu0/QgOW9PKn5T8AAAA/T1IAAAAAAAABzwEAADYAAAB6kLt+tljtPyqF7a1An+U/AAAAP09SAAAAAAAAAdABAAA2AAAA5d+5HIJ67T/3iJwg3I3lPwAAAD9fUgAAAAAAAAHRAQAANgAAAJqlhA0Qo+0/xYxLk3d85T8AAAA/X1IAAAAAAAAB0gEAADYAAACW4RtRYNLtP6wOo0zFc+U/AAAAP25SAAAAAAAAAdMBAAA2AAAAAjEa7yv07T96ElK/YGLlPwAAAD9uUgAAAAAAAAHUAQAANgAAAG2AGI33Fe4/YZSpeK5Z5T8AAAA/flIAAAAAAAAB1QEAADYAAACQWUrYADHuP0gWATL8UOU/AAAAP35SAAAAAAAAAdYBAAA2AAAA+6hIdsxS7j8WGrCklz/lPwAAAD+OUgAAAAAAAAHXAQAANgAAAGf4RhSYdO4/FhqwpJc/5T8AAAA/jlIAAAAAAAAB2AEAADYAAABBW6wM34juP/2bB17lNuU/AAAAP51SAAAAAAAAAdkBAAA2AAAAYzTeV+ij7j/lHV8XMy7lPwAAAD+dUgAAAAAAAAHaAQAANgAAAD2XQ1AvuO4/5R1fFzMu5T8AAAA/rVIAAAAAAAAB2wEAADYAAAAX+qhIdszuP+UdXxczLuU/AAAAP61SAAAAAAAAAdwBAAA2AAAAp+ZB7vrZ7j/lHV8XMy7lPwAAAD+9UgAAAAAAAAHdAQAANgAAAMu/czkE9e4/5R1fFzMu5T8AAAA/vVIAAAAAAAAB3gEAADYAAABdrAzfiALvP+UdXxczLuU/AAAAP8xSAAAAAAAAAd8BAAA2AAAANw9y188W7z/9mwde5TblPwAAAD/MUgAAAAAAAAHgAQAANgAAAMf7Cn1UJO8//ZsHXuU25T8AAAA/3FIAAAAAAAAB4QEAADYAAABZ6KMi2THvPxYasKSXP+U/AAAAP9xSAAAAAAAAAeIBAAA2AAAAM0sJGyBG7z8WGrCklz/lPwAAAD/rUgAAAAAAAAHjAQAANgAAAMU3osCkU+8/FhqwpJc/5T8AAAA/61IAAAAAAAAB5AEAADYAAABVJDtmKWHvPxYasKSXP+U/AAAAP/tSAAAAAAAAAeUBAAA2AAAA5xDUC65u7z8WGrCklz/lPwAAAD/7UgAAAAAAAAHmAQAANgAAAHn9bLEyfO8/L5hY60lI5T8AAAA/C1MAAAAAAAAB5wEAADYAAABTYNKpeZDvPy+YWOtJSOU/AAAAPwtTAAAAAAAAAegBAAA2AAAAm9ae/DuX7z8vmFjrSUjlPwAAAD8aUwAAAAAAAAHpAQAANgAAACvDN6LApO8/L5hY60lI5T8AAAA/GlMAAAAAAAAB6gEAADYAAAB1OQT1gqvvPy+YWOtJSOU/AAAAPypTAAAAAAAAAesBAAA2AAAAva/QR0Wy7z8vmFjrSUjlPwAAAD8qUwAAAAAAAAHsAQAANgAAAAUmnZoHue8/L5hY60lI5T8AAAA/OlMAAAAAAAAB7QEAADYAAACXEjZAjMbvPy+YWOtJSOU/AAAAPzpTAAAAAAAAAe4BAAA2AAAA4YgCk07N7z8vmFjrSUjlPwAAAD9JUwAAAAAAAAHvAQAANgAAACn/zuUQ1O8/L5hY60lI5T8AAAA/SVMAAAAAAAAB8AEAADYAAABxdZs409rvPy+YWOtJSOU/AAAAP1lTAAAAAAAAAfEBAAA2AAAAu+tni5Xh7z8vmFjrSUjlPwAAAD9ZUwAAAAAAAAHyAQAANgAAAKoXXN0mzrQ/py00YEkv5z8AAAA/6VgAAAAAAAAB8wEAADYAAADuyb9zOQS1P6ctNGBJL+c/AAAAP2ZZAAAAAAAAAfQBAAA2AAAANHwjCkw6tT+nLTRgSS/nPwAAAD9mWQAAAAAAAAH1AQAANgAAAL7g6jZxprU/wKvcpvs35z8AAAA/dlkAAAAAAAAB9gEAADYAAACO9xX6qEi2P8Cr3Kb7N+c/AAAAP3ZZAAAAAAAAAfcBAAA2AAAAXg5BveDqtj/Aq9ym+zfnPwAAAD+GWQAAAAAAAAH4AQAANgAAAHTXzxYrw7c/2SmF7a1A5z8AAAA/hlkAAAAAAAAB+QEAADYAAADOUsIGiNG4P9kphe2tQOc/AAAAP4ZZAAAAAAAAAfoBAAA2AAAAboAYjfcVuj/ypy00YEnnPwAAAD+VWQAAAAAAAAH7AQAANgAAAIJJp+ZB7ro/CybWehJS5z8AAAA/pVkAAAAAAAAB/AEAADYAAADcxJnWnvy7Pwsm1noSUuc/AAAAP6VZAAAAAAAAAf0BAAA2AAAANkCMxvsKvT8LJtZ6ElLnPwAAAD+0WQAAAAAAAAH+AQAANgAAABwgRuN9hb4/CybWehJS5z8AAAA/tFkAAAAAAAAB/wEAADYAAAAy6dQ8yF2/PySkfsHEWuc/AAAAP8RZAAAAAAAAAQACAAA2AAAAJNkxSwkbwD89IicId2PnPwAAAD/EWQAAAAAAAAEBAgAANgAAAK49+Xcuh8A/PSInCHdj5z8AAAA/1FkAAAAAAAABAgIAADYAAADz71wOQb3APz0iJwh3Y+c/AAAAP9RZAAAAAAAAAQMCAAA2AAAAflQkO2YpwT89IicId2PnPwAAAD/jWQAAAAAAAAEEAgAANgAAAMQGiNF4X8E/PSInCHdj5z8AAAA/41kAAAAAAAABBQIAADYAAAAIuetni5XBPz0iJwh3Y+c/AAAAP/NZAAAAAAAAAQYCAAA2AAAATWtP/p3LwT89IicId2PnPwAAAD/zWQAAAAAAAAEHAgAANgAAAHFEgUmn5sE/PSInCHdj5z8AAAA/A1oAAAAAAAABCAIAADYAAACTHbOUsAHCPz0iJwh3Y+c/AAAAPwNaAAAAAAAAAQkCAAA2AAAAtfbk37kcwj89IicId2PnPwAAAD8SWgAAAAAAAAEKAgAANgAAANjPFivDN8I/PSInCHdj5z8AAAA/IloAAAAAAAABCwIAADYAAAD7qEh2zFLCPz0iJwh3Y+c/AAAAPzFaAAAAAAAAAQwCAAA2AAAAHoJ6wdVtwj89IicId2PnPwAAAD9BWgAAAAAAAAENAgAANgAAAEBbrAzfiMI/PSInCHdj5z8AAAA/QVoAAAAAAAABDgIAADYAAABjNN5X6KPCPz0iJwh3Y+c/AAAAP1FaAAAAAAAAAQ8CAAA2AAAAhg0Qo/G+wj89IicId2PnPwAAAD9gWgAAAAAAAAEQAgAANgAAAKjmQe762cI/PSInCHdj5z8AAAA/YFoAAAAAAAABEQIAADYAAADLv3M5BPXCPz0iJwh3Y+c/AAAAP4BaAAAAAAAAARICAAA2AAAA7ZilhA0Qwz89IicId2PnPwAAAD8GXAAAAAAAAAETAgAANgAAADNLCRsgRsM/PSInCHdj5z8AAAA/FVwAAAAAAAABFAIAADYAAAB4/WyxMnzDPz0iJwh3Y+c/AAAAPxVcAAAAAAAAARUCAAA2AAAAvq/QR0Wywz89IicId2PnPwAAAD8lXAAAAAAAAAEWAgAANgAAAANiNN5X6MM/PSInCHdj5z8AAAA/JVwAAAAAAAABFwIAADYAAABIFJh0ah7EPz0iJwh3Y+c/AAAAPzRcAAAAAAAAARgCAAA2AAAAa+3Jv3M5xD89IicId2PnPwAAAD80XAAAAAAAAAEZAgAANgAAAI3G+wp9VMQ/PSInCHdj5z8AAAA/RFwAAAAAAAABGgIAADYAAACwny1Whm/EPz0iJwh3Y+c/AAAAP0RcAAAAAAAAARsCAAA2AAAA0nhfoY+KxD89IicId2PnPwAAAD9UXAAAAAAAAAEcAgAANgAAAI8oMOnUPOw/dTHj0uQd5z8AAAA/x2EAAAAAAAABHQIAADYAAADYnvw7l0PsP3Ux49LkHec/AAAAP0RiAAAAAAAAAR4CAAA2AAAAIBXJjllK7D91MePS5B3nPwAAAD9EYgAAAAAAAAEfAgAANgAAALIBYjTeV+w/dTHj0uQd5z8AAAA/VGIAAAAAAAABIAIAADYAAABD7vrZYmXsP3Ux49LkHec/AAAAP1RiAAAAAAAAASECAAA2AAAArj35dy6H7D91MePS5B3nPwAAAD9jYgAAAAAAAAEiAgAANgAAABqN9xX6qOw/dTHj0uQd5z8AAAA/Y2IAAAAAAAABIwIAADYAAADNUsIGiNHsP3Ux49LkHec/AAAAP3NiAAAAAAAAASQCAAA2AAAAEwUmnZoH7T91MePS5B3nPwAAAD9zYgAAAAAAAAElAgAANgAAAA9BveDqNu0/XLM6jDIV5z8AAAA/gmIAAAAAAAABJgIAADYAAACdae3Jv3PtP1yzOowyFec/AAAAP4JiAAAAAAAAAScCAAA2AAAA4xtRYNKp7T9cszqMMhXnPwAAAD+SYgAAAAAAAAEoAgAANgAAACfOtPbk3+0/XLM6jDIV5z8AAAA/omIAAAAAAAABKQIAADYAAADck3/ncgjuP0M1kkWADOc/AAAAP6JiAAAAAAAAASoCAAA2AAAAIUbjfYU+7j9DNZJFgAznPwAAAD+iYgAAAAAAAAErAgAANgAAAIyV4RtRYO4/Krfp/s0D5z8AAAA/sWIAAAAAAAABLAIAADYAAABBW6wM34juPyq36f7NA+c/AAAAP8FiAAAAAAAAAS0CAAA2AAAArKqqqqqq7j8SOUG4G/vmPwAAAD/BYgAAAAAAAAEuAgAANgAAAIUNEKPxvu4/EjlBuBv75j8AAAA/wWIAAAAAAAABLwIAADYAAAAX+qhIdszuPxI5Qbgb++Y/AAAAP9FiAAAAAAAAATACAAA2AAAAX3B1mzjT7j8SOUG4G/vmPwAAAD/RYgAAAAAAAAExAgAANgAAAKfmQe762e4/EjlBuBv75j8AAAA/D2MAAAAAAAABMgIAADYAAADxXA5BveDuPxI5Qbgb++Y/AAAAPx9jAAAAAAAAATMCAAA2AAAAO9Pak3/n7j8SOUG4G/vmPwAAAD8uYwAAAAAAAAE0AgAANgAAAE6cae3Jv7M/GbCklz9t6T8AAAA/R2kAAAAAAAABNQIAADYAAADYADEa7yu0PxmwpJc/bek/AAAAP5VpAAAAAAAAATYCAAA2AAAAqhdc3SbOtD8ZsKSXP23pPwAAAD+kaQAAAAAAAAE3AgAANgAAAHguh6BecLU/ADL8UI1k6T8AAAA/pGkAAAAAAAABOAIAADYAAACO9xX6qEi2PwAy/FCNZOk/AAAAP7RpAAAAAAAAATkCAAA2AAAApMCkU/Mgtz8AMvxQjWTpPwAAAD+0aQAAAAAAAAE6AgAANgAAALqJM609+bc/ADL8UI1k6T8AAAA/xGkAAAAAAAABOwIAADYAAABC7vrZYmW4P+ezUwrbW+k/AAAAP8RpAAAAAAAAATwCAAA2AAAAzlLCBojRuD/ns1MK21vpPwAAAD/TaQAAAAAAAAE9AgAANgAAAJ5p7cm/c7k/57NTCttb6T8AAAA/02kAAAAAAAABPgIAADYAAAAozrT25N+5P+ezUwrbW+k/AAAAP+NpAAAAAAAAAT8CAAA2AAAAboAYjfcVuj/ns1MK21vpPwAAAD/jaQAAAAAAAAFAAgAANgAAALQyfCMKTLo/57NTCttb6T8AAAA/82kAAAAAAAABQQIAADYAAAA+l0NQL7i6P+ezUwrbW+k/AAAAP/NpAAAAAAAAAUICAAA2AAAAyPsKfVQkuz/ns1MK21vpPwAAAD8CagAAAAAAAAFDAgAANgAAAFRg0ql5kLs/57NTCttb6T8AAAA/AmoAAAAAAAABRAIAADYAAAAid/1ssTK8P841q8MoU+k/AAAAPxJqAAAAAAAAAUUCAAA2AAAANkCMxvsKvT/ONavDKFPpPwAAAD8SagAAAAAAAAFGAgAANgAAABwgRuN9hb4/zjWrwyhT6T8AAAA/IWoAAAAAAAABRwIAADYAAAAk2TFLCRvAP841q8MoU+k/AAAAPyFqAAAAAAAAAUgCAAA2AAAAW3vy71wOwT/ONavDKFPpPwAAAD8xagAAAAAAAAFJAgAANgAAAHFEgUmn5sE/zjWrwyhT6T8AAAA/MWoAAAAAAAABSgIAADYAAACo5kHu+tnCP841q8MoU+k/AAAAP0FqAAAAAAAAAUsCAAA2AAAA4IgCk07Nwz/ONavDKFPpPwAAAD9BagAAAAAAAAFMAgAANgAAAPVRkeyYpcQ/zjWrwyhT6T8AAAA/UGoAAAAAAAABTQIAADYAAACjj4pkxyzFP841q8MoU+k/AAAAP1BqAAAAAAAAAU4CAAA2AAAAcqa1J//OxT/ONavDKFPpPwAAAD9gagAAAAAAAAFPAgAANgAAANoxSwkbIMY/zjWrwyhT6T8AAAA/YGoAAAAAAAABUAIAADYAAAAf5K6fLVbGP841q8MoU+k/AAAAP3BqAAAAAAAAAVECAAA2AAAAQr3g6jZxxj/ONavDKFPpPwAAAD9wagAAAAAAAAFSAgAANgAAAGWWEjZAjMY/zjWrwyhT6T8AAAA/f2oAAAAAAAABUwIAADYAAACHb0SBSafGP841q8MoU+k/AAAAP7NsAAAAAAAAAVQCAAA2AAAAqkh2zFLCxj/ONavDKFPpPwAAAD/DbAAAAAAAAAFVAgAANgAAAPD62WJl+MY/tbcCfXZK6T8AAAA/02wAAAAAAAABVgIAADYAAAAS1AuubhPHP505WjbEQek/AAAAP9NsAAAAAAAAAVcCAAA2AAAANK09+Xcuxz+Eu7HvETnpPwAAAD/ibAAAAAAAAAFYAgAANgAAAHpfoY+KZMc/Ub9gYq0n6T8AAAA/4mwAAAAAAAABWQIAADYAAACdONPak3/HPzhBuBv7Huk/AAAAP/JsAAAAAAAAAVoCAAA2AAAAvxEFJp2axz8fww/VSBbpPwAAAD/ybAAAAAAAAAFbAgAANgAAAOHqNnGmtcc/BkVnjpYN6T8AAAA/Am0AAAAAAAABXAIAADYAAAAFxGi8r9DHPwZFZ46WDek/AAAAPxFtAAAAAAAAAV0CAAA2AAAARoFJp+ZBzj+HUabiuWbFPwAAAD+XhAAAAAAAAAFeAgAANgAAAEaBSafmQc4/I1kEyPBDxT8AAAA/YoUAAAAAAAABXwIAADYAAAAiqBdc3SbOPyNZBMjwQ8U/AAAAP3KFAAAAAAAAAWACAAA2AAAAIqgXXN0mzj+/YGKtJyHFPwAAAD9yhQAAAAAAAAFhAgAANgAAAADP5RDUC84/v2BirSchxT8AAAA/gYUAAAAAAAABYgIAADYAAADe9bPFyvDNP1towJJe/sQ/AAAAP4GFAAAAAAAAAWMCAAA2AAAAvByCesHVzT/3bx54ldvEPwAAAD+RhQAAAAAAAAFkAgAANgAAAJhDUC+4us0/lHd8Xcy4xD8AAAA/kYUAAAAAAAABZQIAADYAAAB2ah7krp/NPy9/2kIDlsQ/AAAAP6CFAAAAAAAAAWYCAAA2AAAAVJHsmKWEzT8vf9pCA5bEPwAAAD+ghQAAAAAAAAFnAgAANgAAADC4uk2cac0/Z46WDXFQxD8AAAA/sIUAAAAAAAABaAIAADYAAADqBVe3iTPNPwOW9PKnLcQ/AAAAP8CFAAAAAAAAAWkCAAA2AAAAyCwlbIAYzT+fnVLY3grEPwAAAD/AhQAAAAAAAAFqAgAANgAAAIR6wdVt4sw/16wOo0zFwz8AAAA/z4UAAAAAAAABawIAADYAAABgoY+KZMfMP3O0bIiDosM/AAAAP8+FAAAAAAAAAWwCAAA2AAAAPshdP1uszD8PvMptun/DPwAAAD/PhQAAAAAAAAFtAgAANgAAAPoV+qhIdsw/q8MoU/Fcwz8AAAA/z4UAAAAAAAABbgIAADYAAADWPMhdP1vMP+PS5B1fF8M/AAAAP8+FAAAAAAAAAW8CAAA2AAAAtGOWEjZAzD9/2kIDlvTCPwAAAD/fhQAAAAAAAAFwAgAANgAAAJCKZMcsJcw/f9pCA5b0wj8AAAA/34UAAAAAAAABcQIAADYAAACQimTHLCXMPxvioOjM0cI/AAAAP+6FAAAAAAAAAXICAAA2AAAAbrEyfCMKzD+36f7NA6/CPwAAAD/+hQAAAAAAAAFzAgAANgAAAEzYADEa78s/U/FcszqMwj8AAAA//oUAAAAAAAABdAIAADYAAABM2AAxGu/LP+74uphxacI/AAAAPy2GAAAAAAAAAXUCAAA2AAAAKP/O5RDUyz/u+LqYcWnCPwAAAD8thgAAAAAAAAF2AgAANgAAACj/zuUQ1Ms/iwAZfqhGwj8AAAA/TIYAAAAAAAABdwIAADYAAAAGJp2aB7nLP4sAGX6oRsI/AAAAP3uGAAAAAAAAAXgCAAA2AAAABiadmge5yz8nCHdj3yPCPwAAAD97hgAAAAAAAAF5AgAANgAAAORMa0/+ncs/Jwh3Y98jwj8AAAA/qoYAAAAAAAABegIAADYAAADkTGtP/p3LP8IP1UgWAcI/AAAAP6qGAAAAAAAAAXsCAAA2AAAAwnM5BPWCyz/CD9VIFgHCPwAAAD+5hgAAAAAAAAF8AgAANgAAAMJzOQT1gss/XxczLk3ewT8AAAA/yYYAAAAAAAABfQIAADYAAACemge562fLP18XMy5N3sE/AAAAP8mGAAAAAAAAAX4CAAA2AAAAnpoHuetnyz/7HpEThLvBPwAAAD/ZhgAAAAAAAAF/AgAANgAAAHzB1W3iTMs/lybv+LqYwT8AAAA/2YYAAAAAAAABgAIAADYAAAA3D3LXzxbLPzMuTd7xdcE/AAAAP+iGAAAAAAAAAYECAAA2AAAANw9y188Wyz/PNavDKFPBPwAAAD/ohgAAAAAAAAGCAgAANgAAAPFcDkG94Mo/az0JqV8wwT8AAAA/+IYAAAAAAAABgwIAADYAAADOg9z1s8XKP6NMxXPN6sA/AAAAP/iGAAAAAAAAAYQCAAA2AAAArKqqqqqqyj8/VCNZBMjAPwAAAD8HhwAAAAAAAAGFAgAANgAAAIrReF+hj8o/P1QjWQTIwD8AAAA/B4cAAAAAAAABhgIAADYAAABm+EYUmHTKP9pbgT47pcA/AAAAPxeHAAAAAAAAAYcCAAA2AAAARB8VyY5Zyj/aW4E+O6XAPwAAAD8XhwAAAAAAAAGIAgAANgAAACFG432FPso/2luBPjulwD8AAAA/J4cAAAAAAAABiQIAADYAAAD/bLEyfCPKP9pbgT47pcA/AAAAPzaHAAAAAAAAAYoCAAA2AAAA/2yxMnwjyj93Y98jcoLAPwAAAD82hwAAAAAAAAGLAgAANgAAANuTf+dyCMo/d2PfI3KCwD8AAAA/pIcAAAAAAAABjAIAADYAAAC5uk2cae3JP3dj3yNygsA/AAAAP7OHAAAAAAAAAY0CAAA2AAAAl+EbUWDSyT8Taz0JqV/APwAAAD+zhwAAAAAAAAGOAgAANgAAAFEvuLpNnMk/E2s9CalfwD8AAAA/s4cAAAAAAAABjwIAADYAAAAMfVQkO2bJP69ym+7fPMA/AAAAP1+IAAAAAAAAAZACAAA2AAAA6qMi2TFLyT+vcpvu3zzAPwAAAD9uiAAAAAAAAAGRAgAANgAAAMfK8I0oMMk/r3Kb7t88wD8AAAA/fogAAAAAAAABkgIAADYAAAA0fCMKTDq1P74uZlyavNM/AAAAP1ISAQAAAAAAAZMCAAA2AAAAeC6HoF5wtT8iJwh3Y9/TPwAAAD+gEgEAAAAAAAGUAgAANgAAAASTTs2D3LU/VCNZBMjw0z8AAAA/rxIBAAAAAAABlQIAADYAAAAaXN0mzrS2P4YfqpEsAtQ/AAAAP68SAQAAAAAAAZYCAAA2AAAALiVsgBiNtz+4G/sekRPUPwAAAD+/EgEAAAAAAAGXAgAANgAAAFi3iTOtPbk/HBSdOVo21D8AAAA/vxIBAAAAAAABmAIAADYAAADI+wp9VCS7P4AMP1QjWdQ/AAAAP88SAQAAAAAAAZkCAAA2AAAATAkbIEbjvT/kBOFu7HvUPwAAAD/PEgEAAAAAAAGaAgAANgAAAEayY5YSNsA/SP2CibWe1D8AAAA/7RIBAAAAAAABmwIAADYAAAAIuetni5XBP6z1JKR+wdQ/AAAAP/0SAQAAAAAAAZwCAAA2AAAAy79zOQT1wj/e8XUx49LUPwAAAD/9EgEAAAAAAAGdAgAANgAAAI3G+wp9VMQ/EO7Gvkfk1D8AAAA//RIBAAAAAAABngIAADYAAABQzYPc9bPFPxDuxr5H5NQ/AAAAPw0TAQAAAAAAAZ8CAAA2AAAAEtQLrm4Txz9C6hdMrPXUPwAAAD8NEwEAAAAAAAGgAgAANgAAANTak3/ncsg/QuoXTKz11D8AAAA/HBMBAAAAAAABoQIAADYAAAB0COoFV7fJP0LqF0ys9dQ/AAAAPxwTAQAAAAAAAaICAAA2AAAANw9y188Wyz9C6hdMrPXUPwAAAD8sEwEAAAAAAAGjAgAANgAAANY8yF0/W8w/QuoXTKz11D8AAAA/LBMBAAAAAAABpAIAADYAAABUkeyYpYTNP3TmaNkQB9U/AAAAPzsTAQAAAAAAAaUCAAA2AAAA0OUQ1Auuzj905mjZEAfVPwAAAD87EwEAAAAAAAGmAgAANgAAAHATZ1p78s8/dOZo2RAH1T8AAAA/SxMBAAAAAAABpwIAADYAAAD2s8XK8I3QP3TmaNkQB9U/AAAAP1sTAQAAAAAAAagCAAA2AAAANd5X6KMi0T905mjZEAfVPwAAAD9bEwEAAAAAAAGpAgAANgAAAHQI6gVXt9E/dOZo2RAH1T8AAAA/WxMBAAAAAAABqgIAADYAAAD+bLEyfCPSP0LqF0ys9dQ/AAAAP2oTAQAAAAAAAasCAAA2AAAAGr4RBSad0j9C6hdMrPXUPwAAAD9qEwEAAAAAAAGsAgAANgAAAMf7Cn1UJNM/QuoXTKz11D8AAAA/ehMBAAAAAAABrQIAADYAAABSYNKpeZDTP0LqF0ys9dQ/AAAAP4oTAQAAAAAAAa4CAAA2AAAAuutni5Xh0z9C6hdMrPXUPwAAAD+KEwEAAAAAAAGvAgAANgAAALJjlhI2QNQ/QuoXTKz11D8AAAA/ihMBAAAAAAABsAIAADYAAAA9yF0/W6zUP0LqF0ys9dQ/AAAAP5kTAQAAAAAAAbECAAA2AAAAFGdae/Lv1D905mjZEAfVPwAAAD+pEwEAAAAAAAGyAgAANgAAAOsFV7eJM9U/dOZo2RAH1T8AAAA/qRMBAAAAAAABswIAADYAAAAwuLpNnGnVP3TmaNkQB9U/AAAAP6kTAQAAAAAAAbQCAAA2AAAAdWoe5K6f1T905mjZEAfVPwAAAD+4EwEAAAAAAAG1AgAANgAAALscgnrB1dU/dOZo2RAH1T8AAAA/yBMBAAAAAAABtgIAADYAAACSu362WBnWP3TmaNkQB9U/AAAAP8gTAQAAAAAAAbcCAAA2AAAARYFJp+ZB1j905mjZEAfVPwAAAD/YEwEAAAAAAAG4AgAANgAAABsgRuN9hdY/dOZo2RAH1T8AAAA/2BMBAAAAAAABuQIAADYAAADyvkIfFcnWP3TmaNkQB9U/AAAAP+cTAQAAAAAAAboCAAA2AAAA7DZxprUn1z905mjZEAfVPwAAAD/nEwEAAAAAAAG7AgAANgAAAHebONPak9c/QuoXTKz11D8AAAA/9xMBAAAAAAABvAIAADYAAADeJs609uTXP0LqF0ys9dQ/AAAAP/cTAQAAAAAAAb0CAAA2AAAAjGTHLCVs2D8Q7sa+R+TUPwAAAD/3EwEAAAAAAAG+AgAANgAAABfJjllK2Ng/EO7Gvkfk1D8AAAA/BxQBAAAAAAABvwIAADYAAADEBojReF/ZP97xdTHj0tQ/AAAAPxYUAQAAAAAAAcACAAA2AAAATmtP/p3L2T/e8XUx49LUPwAAAD8WFAEAAAAAAAHBAgAANgAAAEfjfYU+Kto/3vF1MePS1D8AAAA/JhQBAAAAAAABwgIAADYAAACvbhNnWnvaP97xdTHj0tQ/AAAAPyYUAQAAAAAAAcMCAAA2AAAAqOZB7vrZ2j+s9SSkfsHUPwAAAD81FAEAAAAAAAHEAgAANgAAAH6FPiqSHds/rPUkpH7B1D8AAAA/NRQBAAAAAAABxQIAADYAAABVJDtmKWHbP3r50xYasNQ/AAAAP0UUAQAAAAAAAcYCAAA2AAAALcM3osCk2z9I/YKJtZ7UPwAAAD9FFAEAAAAAAAHHAgAANgAAAAJiNN5X6Ns/FgEy/FCN1D8AAAA/VRQBAAAAAAAByAIAADYAAABIFJh0ah7cP7IIkOGHatQ/AAAAP1UUAQAAAAAAAckCAAA2AAAA/NliZfhG3D+yCJDhh2rUPwAAAD9kFAEAAAAAAAHKAgAANgAAAB6zlLABYtw/gAw/VCNZ1D8AAAA/ZBQBAAAAAAABywIAADYAAABBjMb7Cn3cP04Q7sa+R9Q/AAAAP3QUAQAAAAAAAcwCAAA2AAAA9VGR7Jil3D8cFJ05WjbUPwAAAD90FAEAAAAAAAHNAgAANgAAABgrwzeiwNw/6hdMrPUk1D8AAAA/hBQBAAAAAAABzgIAADYAAADL8I0oMOncP4YfqpEsAtQ/AAAAP4QUAQAAAAAAAc8CAAA2AAAA78m/czkE3T+GH6qRLALUPwAAAD+TFAEAAAAAAAHQAgAANgAAABGj8b5CH90/VCNZBMjw0z8AAAA/kxQBAAAAAAAB0QIAADYAAADFaLyv0EfdPyInCHdj39M/AAAAP6MUAQAAAAAAAdICAAA2AAAAVlVVVVVV3T/vKrfp/s3TPwAAAD+jFAEAAAAAAAHTAgAANgAAAHouh6BecN0/7yq36f7N0z8AAAA/shQBAAAAAAAB1AIAADYAAAALGyBG433dP+8qt+n+zdM/AAAAP7IUAQAAAAAAAdUCAAA2AAAAnAe562eL3T/vKrfp/s3TPwAAAD/CFAEAAAAAAAHWAgAANgAAAC70UZHsmN0/7yq36f7N0z8AAAA/whQBAAAAAAAB1wIAADYAAAC+4Oo2cabdP+8qt+n+zdM/AAAAP9IUAQAAAAAAAdgCAAA2AAAA4LkcgnrB3T++LmZcmrzTPwAAAD/SFAEAAAAAAAHZAgAANgAAAHKmtSf/zt0/vi5mXJq80z8AAAA/4RQBAAAAAAAB2gIAADYAAAAEk07Ng9zdP74uZlyavNM/AAAAP+EUAQAAAAAAAdsCAAA2AAAAJmyAGI333T++LmZcmrzTPwAAAD/uFAEAAAAAAAHcAgAANgAAALhYGb4RBd4/jDIVzzWr0z8AAAA/7hQBAAAAAAAB3QIAADYAAABIRbJjlhLeP4wyFc81q9M/AAAAP/4UAQAAAAAAAd4CAAA2AAAAbB7krp8t3j9aNsRB0ZnTPwAAAD/+FAEAAAAAAAHfAgAANgAAAI73FfqoSN4/WjbEQdGZ0z8AAAA/DRUBAAAAAAAB4AIAADYAAACy0EdFsmPePyg6c7RsiNM/AAAAPw0VAQAAAAAAAeECAAA2AAAA1Kl5kLt+3j/2PSInCHfTPwAAAD8dFQEAAAAAAAHiAgAANgAAAGSWEjZAjN4/9j0iJwh30z8AAAA/HRUBAAAAAAAB4wIAADYAAAD2gqvbxJneP/Y9IicId9M/AAAAPywVAQAAAAAAAeQCAAA2AAAAiG9EgUmn3j/2PSInCHfTPwAAAD8sFQEAAAAAAAHlAgAANgAAABhc3SbOtN4/9j0iJwh30z8AAAA/PBUBAAAAAAAB5gIAADYAAACqSHbMUsLeP8RB0ZmjZdM/AAAAP0wVAQAAAAAAAecCAAA2AAAAPDUPctfP3j+RRYAMP1TTPwAAAD9bFQEAAAAAAAHoAgAANgAAAF4OQb3g6t4/YEkvf9pC0z8AAAA/axUBAAAAAAAB6QIAADYAAADw+tliZfjePy5N3vF1MdM/AAAAP2sVAQAAAAAAAeoCAAA2AAAAgOdyCOoF3z/KVDzXrA7TPwAAAD97FQEAAAAAAAHrAgAANgAAABLUC65uE98/ZVyavOPr0j8AAAA/exUBAAAAAAAB7AIAADYAAACkwKRT8yDfPwJk+KEaydI/AAAAP4oVAQAAAAAAAe0CAAA2AAAANK09+Xcu3z9sbwX67JTSPwAAAD+KFQEAAAAAAAHuAgAANgAAADStPfl3Lt8/1noSUr9g0j8AAAA/mhUBAAAAAAAB7wIAADYAAAA0rT35dy7fP3KCcDf2PdI/AAAAP6kVAQAAAAAAAfACAAA2AAAAxpnWnvw73z8Ois4cLRvSPwAAAD+pFQEAAAAAAAHxAgAANgAAAMaZ1p78O98/3I19j8gJ0j8AAAA/uRUBAAAAAAAB8gIAADYAAADGmdae/DvfP6mRLAJk+NE/AAAAP7kVAQAAAAAAAfMCAAA2AAAAxpnWnvw73z94ldt0/+bRPwAAAD/JFQEAAAAAAAH0AgAANgAAAMaZ1p78O98/RpmK55rV0T8AAAA/2BUBAAAAAAAB9QIAADYAAADGmdae/DvfPxSdOVo2xNE/AAAAPyYWAQAAAAAAAfYCAAA2AAAAxpnWnvw73z+wpJc/baHRPwAAAD8mFgEAAAAAAAH3AgAANgAAAMaZ1p78O98/TKz1JKR+0T8AAAA/NhYBAAAAAAAB+AIAADYAAAA0rT35dy7fP+izUwrbW9E/AAAAPzYWAQAAAAAAAfkCAAA2AAAAEtQLrm4T3z9Sv2BirSfRPwAAAD9GFgEAAAAAAAH6AgAANgAAAPD62WJl+N4/7sa+R+QE0T8AAAA/RhYBAAAAAAAB+wIAADYAAABeDkG94OreP4rOHC0b4tA/AAAAP1UWAQAAAAAAAfwCAAA2AAAAziGoF1zd3j9Y0sufttDQPwAAAD9VFgEAAAAAAAH9AgAANgAAAM4hqBdc3d4/9Nkphe2t0D8AAAA/ZRYBAAAAAAAB/gIAADYAAAA8NQ9y18/eP/TZKYXtrdA/AAAAP2UWAQAAAAAAAf8CAAA2AAAAPDUPctfP3j/C3dj3iJzQPwAAAD91FgEAAAAAAAEAAwAANgAAADw1D3LXz94/kOGHaiSL0D8AAAA/dRYBAAAAAAABAQMAADYAAACqSHbMUsLeP17lNt2/edA/AAAAP4QWAQAAAAAAAQIDAAA2AAAAqkh2zFLC3j8s6eVPW2jQPwAAAD+UFgEAAAAAAAEDAwAANgAAABhc3SbOtN4/+uyUwvZW0D8AAAA/sxYBAAAAAAABBAMAADYAAAAYXN0mzrTeP8jwQzWSRdA/AAAAP7MWAQAAAAAAAQUDAAA2AAAA9oKr28SZ3j+W9PKnLTTQPwAAAD/DFgEAAAAAAAEGAwAANgAAAEK94Oo2cd4/MvxQjWQR0D8AAAA/wxYBAAAAAAABBwMAADYAAACO9xX6qEjePzgPvMptus8/AAAAP9IWAQAAAAAAAQgDAAA2AAAAuFgZvhEF3j8MJtZ6ElLPPwAAAD/SFgEAAAAAAAEJAwAANgAAAFDNg9z1s90/fEROEO7Gzj8AAAA/4hYBAAAAAAABCgMAADYAAABWVVVVVVXdP1BbaMCSXs4/AAAAP+IWAQAAAAAAAQsDAAA2AAAAgLZYGb4R3T8jcoJwN/bNPwAAAD/yFgEAAAAAAAEMAwAANgAAAKkXXN0mztw/94icINyNzT8AAAA/ARcBAAAAAAABDQMAADYAAADTeF+hj4rcPzCYWOtJSM0/AAAAPwEXAQAAAAAAAQ4DAAA2AAAAjcb7Cn1U3D9npxS2twLNPwAAAD8BFwEAAAAAAAEPAwAANgAAALcn/87lENw/BK9ym+7fzD8AAAA/ERcBAAAAAAABEAMAADYAAABxdZs409rbPwSvcpvu38w/AAAAPyAXAQAAAAAAAREDAAA2AAAAvq/QR0Wy2z+gttCAJb3MPwAAAD8gFwEAAAAAAAESAwAANgAAAJvWnvw7l9s/O74uZlyazD8AAAA/IBcBAAAAAAABEwMAADYAAADnENQLrm7bP9fFjEuTd8w/AAAAPzAXAQAAAAAAARQDAAA2AAAAxDeiwKRT2z/XxYxLk3fMPwAAAD8wFwEAAAAAAAEVAwAANgAAAKJecHWbONs/18WMS5N3zD8AAAA/QBcBAAAAAAABFgMAADYAAADtmKWEDRDbP9fFjEuTd8w/AAAAP0AXAQAAAAAAARcDAAA2AAAAF/qoSHbM2j/XxYxLk3fMPwAAAD9PFwEAAAAAAAEYAwAANgAAAEBbrAzfiNo/18WMS5N3zD8AAAA/TxcBAAAAAAABGQMAADYAAADZzxYrwzfaP9fFjEuTd8w/AAAAP18XAQAAAAAAARoDAAA2AAAATmtP/p3L2T/XxYxLk3fMPwAAAD9vFwEAAAAAAAEbAwAANgAAAMQGiNF4X9k/18WMS5N3zD8AAAA/bxcBAAAAAAABHAMAADYAAADKjllK2ADZP9fFjEuTd8w/AAAAP28XAQAAAAAAAR0DAAA2AAAA0RYrwzei2D/XxYxLk3fMPwAAAD9+FwEAAAAAAAEeAwAANgAAAEayY5YSNtg/18WMS5N3zD8AAAA/jhcBAAAAAAABHwMAADYAAAC7TZxp7cnXP9fFjEuTd8w/AAAAP44XAQAAAAAAASADAAA2AAAAMenUPMhd1z90zeowylTMPwAAAD+OFwEAAAAAAAEhAwAANgAAADdxprUn/9Y/dM3qMMpUzD8AAAA/nRcBAAAAAAABIgMAADYAAADQ5RDUC67WP3TN6jDKVMw/AAAAP60XAQAAAAAAASMDAAA2AAAA123iTGtP1j8P1UgWATLMPwAAAD+tFwEAAAAAAAEkAwAANgAAAG7iTGtP/tU/D9VIFgEyzD8AAAA/vRcBAAAAAAABJQMAADYAAAB1ah7krp/VP6vcpvs3D8w/AAAAP70XAQAAAAAAASYDAAA2AAAADt+IApNO1T+r3Kb7Nw/MPwAAAD/MFwEAAAAAAAEnAwAANgAAAIN6wdVt4tQ/q9ym+zcPzD8AAAA/zBcBAAAAAAABKAMAADYAAAD4FfqoSHbUP6vcpvs3D8w/AAAAP9wXAQAAAAAAASkDAAA2AAAAbrEyfCMK1D+r3Kb7Nw/MPwAAAD/cFwEAAAAAAAEqAwAANgAAAFJg0ql5kNM/q9ym+zcPzD8AAAA/7BcBAAAAAAABKwMAADYAAABY6KMi2THTP6vcpvs3D8w/AAAAP+wXAQAAAAAAASwDAAA2AAAAPZdDUC+40j+r3Kb7Nw/MPwAAAD/7FwEAAAAAAAEtAwAANgAAALIyfCMKTNI/q9ym+zcPzD8AAAA/+xcBAAAAAAABLgMAADYAAACW4RtRYNLRP6vcpvs3D8w/AAAAPwsYAQAAAAAAAS8DAAA2AAAAC31UJDtm0T+r3Kb7Nw/MPwAAAD8LGAEAAAAAAAEwAwAANgAAAIEYjfcV+tA/q9ym+zcPzD8AAAA/GhgBAAAAAAABMQMAADYAAABlxywlbIDQP6vcpvs3D8w/AAAAPxoYAQAAAAAAATIDAAA2AAAATjo1D3LXzz+r3Kb7Nw/MPwAAAD8qGAEAAAAAAAEzAwAANgAAANDlENQLrs4/q9ym+zcPzD8AAAA/KhgBAAAAAAABNAMAADYAAAAO34gCk07NP6vcpvs3D8w/AAAAPzoYAQAAAAAAATUDAAA2AAAAbrEyfCMKzD+r3Kb7Nw/MPwAAAD86GAEAAAAAAAE2AwAANgAAAPFcDkG94Mo/q9ym+zcPzD8AAAA/SRgBAAAAAAABNwMAADYAAAC5uk2cae3JPw/VSBYBMsw/AAAAP0kYAQAAAAAAATgDAAA2AAAAgRiN9xX6yD8P1UgWATLMPwAAAD9ZGAEAAAAAAAE5AwAANgAAACedmge568c/D9VIFgEyzD8AAAA/WRgBAAAAAAABOgMAADYAAADw+tliZfjGP3TN6jDKVMw/AAAAP2kYAQAAAAAAATsDAAA2AAAA2jFLCRsgxj90zeowylTMPwAAAD9pGAEAAAAAAAE8AwAANgAAAMVovK/QR8U/dM3qMMpUzD8AAAA/eBgBAAAAAAABPQMAADYAAACwny1Whm/EP3TN6jDKVMw/AAAAP3gYAQAAAAAAAT4DAAA2AAAAmtae/DuXwz90zeowylTMPwAAAD+IGAEAAAAAAAE/AwAANgAAAMu/czkE9cI/dM3qMMpUzD8AAAA/iBgBAAAAAAABQAMAADYAAAD7qEh2zFLCP3TN6jDKVMw/AAAAP5cYAQAAAAAAAUEDAAA2AAAACLnrZ4uVwT90zeowylTMPwAAAD+XGAEAAAAAAAFCAwAANgAAADmiwKRT88A/dM3qMMpUzD8AAAA/pxgBAAAAAAABQwMAADYAAABoi5XhG1HAP3TN6jDKVMw/AAAAP6cYAQAAAAAAAUQDAAA2AAAAMunUPMhdvz90zeowylTMPwAAAD+3GAEAAAAAAAFFAwAANgAAANht4kxrT74/dM3qMMpUzD8AAAA/txgBAAAAAAABRgMAADYAAAA2QIzG+wq9P3TN6jDKVMw/AAAAP8YYAQAAAAAAAUcDAAA2AAAAInf9bLEyvD90zeowylTMPwAAAD/WGAEAAAAAAAFIAwAANgAAAAyubhNnWrs/D9VIFgEyzD8AAAA/1hgBAAAAAAABSQMAADYAAAA+l0NQL7i6Pw/VSBYBMsw/AAAAP9YYAQAAAAAAAUoDAAA2AAAAtDJ8IwpMuj8P1UgWATLMPwAAAD/mGAEAAAAAAAFLAwAANgAAAJ5p7cm/c7k/D9VIFgEyzD8AAAA/5hgBAAAAAAABTAMAADYAAABYt4kzrT25Pw/VSBYBMsw/AAAAP/UYAQAAAAAAAU0DAAA2AAAAzlLCBojRuD+r3Kb7Nw/MPwAAAD/1GAEAAAAAAAFOAwAANgAAAELu+tliZbg/q9ym+zcPzD8AAAA/BRkBAAAAAAABTwMAADYAAAB0188WK8O3P0jkBOFu7Ms/AAAAPxQZAQAAAAAAAVADAAA2AAAApMCkU/Mgtz/j62LGpcnLPwAAAD8UGQEAAAAAAAFRAwAANgAAAI73FfqoSLY/4+tixqXJyz8AAAA/FBkBAAAAAAABUgMAADYAAADuyb9zOQS1Pxz7HpEThMs/AAAAPxQZAQAAAAAAAVMDAAA2AAAACuoFV7eJsz+4An12SmHLPwAAAD8UGQEAAAAAAAFUAwAANgAAALBuE2dae7I/UwrbW4E+yz8AAAA/JBkBAAAAAAABVQMAADYAAABU8yB3/WyxP1MK21uBPss/AAAAPyQZAQAAAAAAAVYDAAA2AAAAPiqSHbOUsD9TCttbgT7LPwAAAD8zGQEAAAAAAAFXAwAANgAAAFXCBojReK8/UwrbW4E+yz8AAAA/MxkBAAAAAAABWAMAADYAAACzlLABYjSuP1MK21uBPss/AAAAP0MZAQAAAAAAAVkDAAA2AAAAFWdae/LvrD9TCttbgT7LPwAAAD9DGQEAAAAAAAFaAwAANgAAAP+dyyGoF6w/UwrbW4E+yz8AAAA/UxkBAAAAAAABWwMAADYAAABzOQT1gqurP7gCfXZKYcs/AAAAP2IZAQAAAAAAAVwDAAA2AAAAX3B1mzjTqj8c+x6RE4TLPwAAAD9iGQEAAAAAAAFdAwAANgAAAEun5kHu+qk/HPsekROEyz8AAAA/chkBAAAAAAABXgMAADYAAABLp+ZB7vqpP3/zwKvcpss/AAAAP4EZAQAAAAAAAV8DAAA2AAAAv0IfFcmOqT9/88Cr3KbLPwAAAD+BGQEAAAAAAAFgAwAANgAAAL9CHxXJjqk/4+tixqXJyz8AAAA/kRkBAAAAAAABYQMAADYAAAA33lfooyKpP+PrYsalycs/AAAAP6EZAQAAAAAAAWIDAAA2AAAAN95X6KMiqT9I5AThbuzLPwAAAD+hGQEAAAAAAAFjAwAANgAAADfeV+ijIqk/q9ym+zcPzD8AAAA/sBkBAAAAAAABZAMAADYAAAA33lfooyKpPw/VSBYBMsw/AAAAP8AZAQAAAAAAAWUDAAA2AAAAN95X6KMiqT90zeowylTMPwAAAD/AGQEAAAAAAAFmAwAANgAAADfeV+ijIqk/O74uZlyazD8AAAA/0BkBAAAAAAABZwMAADYAAAA33lfooyKpP6C20IAlvcw/AAAAP9AZAQAAAAAAAWgDAAA2AAAAN95X6KMiqT9npxS2twLNPwAAAD/fGQEAAAAAAAFpAwAANgAAAL9CHxXJjqk/MJhY60lIzT8AAAA/3xkBAAAAAAABagMAADYAAABLp+ZB7vqpP/eInCDcjc0/AAAAP+8ZAQAAAAAAAWsDAAA2AAAA1QuubhNnqj9cgT47pbDNPwAAAD/vGQEAAAAAAAFsAwAANgAAAF9wdZs406o/I3KCcDf2zT8AAAA//hkBAAAAAAABbQMAADYAAADr1DzIXT+rPyNygnA39s0/AAAAP2waAQAAAAAAAW4DAAA2AAAA69Q8yF0/qz+IaiSLABnOPwAAAD9sGgEAAAAAAAFvAwAANgAAAOvUPMhdP6s/7GLGpck7zj8AAAA/exoBAAAAAAABcAMAADYAAAD/ncshqBesP+xixqXJO84/AAAAP4saAQAAAAAAAXEDAAA2AAAA/53LIagXrD9QW2jAkl7OPwAAAD+LGgEAAAAAAAFyAwAANgAAAIkCk07Ng6w/tFMK21uBzj8AAAA/mxoBAAAAAAABcwMAADYAAAAVZ1p78u+sP3xEThDuxs4/AAAAP5saAQAAAAAAAXQDAAA2AAAAn8shqBdcrT9ENZJFgAzPPwAAAD+qGgEAAAAAAAF1AwAANgAAALOUsAFiNK4/cB54ldt0zz8AAAA/qhoBAAAAAAABdgMAADYAAACzlLABYjSuP9QWGrCkl88/AAAAP7oaAQAAAAAAAXcDAAA2AAAAP/l3Loegrj8y/FCNZBHQPwAAAD+6GgEAAAAAAAF4AwAANgAAAD/5dy6HoK4/lvTypy000D8AAAA/yhoBAAAAAAABeQMAADYAAABVwgaI0XivPyzp5U9baNA/AAAAP8oaAQAAAAAAAXoDAAA2AAAAVcIGiNF4rz/C3dj3iJzQPwAAAD/ZGgEAAAAAAAF7AwAANgAAAFXCBojReK8/WNLLn7bQ0D8AAAA/2RoBAAAAAAABfAMAADYAAABVwgaI0XivP+7GvkfkBNE/AAAAP+kaAQAAAAAAAX0DAAA2AAAAVcIGiNF4rz+Eu7HvETnRPwAAAD/4GgEAAAAAAAF+AwAANgAAAFXCBojReK8/GrCklz9t0T8AAAA/+BoBAAAAAAABfwMAADYAAABVwgaI0XivP+Kg6MzRstE/AAAAP/gaAQAAAAAAAYADAAA2AAAAVcIGiNF4rz+pkSwCZPjRPwAAAD8IGwEAAAAAAAGBAwAANgAAAFXCBojReK8/QIYfqpEs0j8AAAA/CBsBAAAAAAABggMAADYAAABVwgaI0XivP9Z6ElK/YNI/AAAAPwgbAQAAAAAAAYMDAAA2AAAAVcIGiNF4rz86c7RsiIPSPwAAAD8IGwEAAAAAAAGEAwAANgAAAMldP1usDK8/0GenFLa30j8AAAA/FxsBAAAAAAABhQMAADYAAADJXT9brAyvPwJk+KEaydI/AAAAPxcbAQAAAAAAAYYDAAA2AAAAyV0/W6wMrz9lXJq84+vSPwAAAD8nGwEAAAAAAAGHAwAANgAAAMldP1usDK8/mFjrSUj90j8AAAA/JxsBAAAAAAABiAMAADYAAADJXT9brAyvP8pUPNesDtM/AAAAPzcbAQAAAAAAAYkDAAA2AAAAyV0/W6wMrz/8UI1kESDTPwAAAD9GGwEAAAAAAAGKAwAANgAAAMldP1usDK8/Lk3e8XUx0z8AAAA/XxwBAAAAAAABiwMAADYAAADJXT9brAyvP2BJL3/aQtM/AAAAP18cAQAAAAAAAYwDAAA2AAAAyV0/W6wMrz+RRYAMP1TTPwAAAD9vHAEAAAAAAAGNAwAANgAAAFXCBojReK8/xEHRmaNl0z8AAAA/bxwBAAAAAAABjgMAADYAAABVwgaI0XivP/Y9IicId9M/AAAAP38cAQAAAAAAAY8DAAA2AAAA3ybOtPbkrz/2PSInCHfTPwAAAD9/HAEAAAAAAAGQAwAANgAAAN8mzrT25K8/KDpztGyI0z8AAAA/jhwBAAAAAAABkQMAADYAAAC0xcrwjSiwPyg6c7RsiNM/AAAAP70cAQAAAAAAAZIDAAA2AAAAtMXK8I0osD9aNsRB0ZnTPwAAAD/NHAEAAAAAAAGTAwAANgAAAPp3LoegXrA/jDIVzzWr0z8AAAA/zRwBAAAAAAABlAMAADYAAAD6dy6HoF6wP+8qt+n+zdM/AAAAP9wcAQAAAAAAAZUDAAA2AAAAPiqSHbOUsD8iJwh3Y9/TPwAAAD/cHAEAAAAAAAGWAwAANgAAAITc9bPFyrA/VCNZBMjw0z8AAAA/Dh0BAAAAAAABlwMAADYAAADKjllK2ACxP7gb+x6RE9Q/AAAAPx4dAQAAAAAAAZgDAAA2AAAAEEG94Oo2sT+4G/sekRPUPwAAAD8tHQEAAAAAAAGZAwAANgAAABCj8b5CH4U/WATI8EM1oj8AAAA/WWsBAAAAAAABmgMAADYAAAAQo/G+Qh+FP3rH18WMS6M/AAAAP+ZrAQAAAAAAAZsDAAA2AAAAEKPxvkIfhT+Yiuea1WGkPwAAAD/6awEAAAAAAAGcAwAANgAAABCj8b5CH4U/2BAHRWeOpj8AAAA/+msBAAAAAAABnQMAADYAAAAQo/G+Qh+FPxqXJu/4uqg/AAAAP/prAQAAAAAAAZ4DAAA2AAAAEKPxvkIfhT/q/s0Dr3KrPwAAAD8KbAEAAAAAAAGfAwAANgAAABCj8b5CH4U/Skj9gom1rj8AAAA/CmwBAAAAAAABoAMAADYAAAAQo/G+Qh+FP9VIFgEy/LA/AAAAPxlsAQAAAAAAAaEDAAA2AAAAEKPxvkIfhT+9/GkLDViyPwAAAD8ZbAEAAAAAAAGiAwAANgAAADw1D3LXz4Y/NpJFgAw/tD8AAAA/KWwBAAAAAAABowMAADYAAABoxywlbICIP3UYZSqea7Y/AAAAPylsAQAAAAAAAaQDAAA2AAAAvOtni5Xhiz8lvfxpCw24PwAAAD85bAEAAAAAAAGlAwAANgAAALzrZ4uV4Ys/ZUMcFJ05uj8AAAA/OWwBAAAAAAABpgMAADYAAADofYU+KpKNP93Y94icILw/AAAAP0hsAQAAAAAAAacDAAA2AAAADBCj8b5Cjz+OfY/ICcK9PwAAAD9IbAEAAAAAAAGoAwAANgAAAAwQo/G+Qo8/BhNrPQmpvz8AAAA/WGwBAAAAAAABqQMAADYAAAAcUWDSqXmQP9pbgT47pcA/AAAAP1hsAQAAAAAAAaoDAAA2AAAAMBrvK/RRkT+XJu/4upjBPwAAAD9obAEAAAAAAAGrAwAANgAAADAa7yv0UZE/t+n+zQOvwj8AAAA/aGwBAAAAAAABrAMAADYAAAAwGu8r9FGRPw+8ym26f8M/AAAAP3dsAQAAAAAAAa0DAAA2AAAAMBrvK/RRkT8vf9pCA5bEPwAAAD93bAEAAAAAAAGuAwAANgAAAEbjfYU+KpI/T0LqF0ysxT8AAAA/h2wBAAAAAAABrwMAADYAAABG432FPiqSP9P9mwde5cY/AAAAP5ZsAQAAAAAAAbADAAA2AAAARuN9hT4qkj/zwKvcpvvHPwAAAD+WbAEAAAAAAAGxAwAANgAAAFysDN+IApM/P22hAUt6yT8AAAA/pmwBAAAAAAABsgMAADYAAABcrAzfiAKTP2AwsdaTkMo/AAAAP6ZsAQAAAAAAAbMDAAA2AAAAXKwM34gCkz/j62LGpcnLPwAAAD+2bAEAAAAAAAG0AwAANgAAAFysDN+IApM/BK9ym+7fzD8AAAA/tmwBAAAAAAABtQMAADYAAABcrAzfiAKTPyNygnA39s0/AAAAP8VsAQAAAAAAAbYDAAA2AAAAXKwM34gCkz9ENZJFgAzPPwAAAD/FbAEAAAAAAAG3AwAANgAAAFysDN+IApM/MvxQjWQR0D8AAAA/1WwBAAAAAAABuAMAADYAAABcrAzfiAKTP17lNt2/edA/AAAAP9VsAQAAAAAAAbkDAAA2AAAAXKwM34gCkz+KzhwtG+LQPwAAAD/lbAEAAAAAAAG6AwAANgAAAFysDN+IApM/hLux7xE50T8AAAA/5WwBAAAAAAABuwMAADYAAABG432FPiqSPxqwpJc/bdE/AAAAP/RsAQAAAAAAAbwDAAA2AAAARuN9hT4qkj/ioOjM0bLRPwAAAD/0bAEAAAAAAAG9AwAANgAAAEbjfYU+KpI/qZEsAmT40T8AAAA/BG0BAAAAAAABvgMAADYAAABG432FPiqSP0CGH6qRLNI/AAAAPwRtAQAAAAAAAb8DAAA2AAAARuN9hT4qkj86c7RsiIPSPwAAAD8TbQEAAAAAAAHAAwAANgAAAEbjfYU+KpI/AmT4oRrJ0j8AAAA/E20BAAAAAAABwQMAADYAAABG432FPiqSP5hY60lI/dI/AAAAPyNtAQAAAAAAAcIDAAA2AAAAMBrvK/RRkT9gSS9/2kLTPwAAAD8jbQEAAAAAAAHDAwAANgAAABxRYNKpeZA/9j0iJwh30z8AAAA/M20BAAAAAAABxAMAADYAAAAcUWDSqXmQP1o2xEHRmdM/AAAAPzNtAQAAAAAAAcUDAAA2AAAAHFFg0ql5kD/vKrfp/s3TPwAAAD9CbQEAAAAAAAHGAwAANgAAABxRYNKpeZA/IicId2Pf0z8AAAA/Qm0BAAAAAAABxwMAADYAAAAcUWDSqXmQP1QjWQTI8NM/AAAAP1JtAQAAAAAAAcgDAAA2AAAAHFFg0ql5kD/qF0ys9STUPwAAAD9SbQEAAAAAAAHJAwAANgAAABxRYNKpeZA/ThDuxr5H1D8AAAA/Ym0BAAAAAAABygMAADYAAAAcUWDSqXmQP+QE4W7se9Q/AAAAP2JtAQAAAAAAAcsDAAA2AAAAHFFg0ql5kD96+dMWGrDUPwAAAD9xbQEAAAAAAAHMAwAANgAAAAwQo/G+Qo8/EO7Gvkfk1D8AAAA/cW0BAAAAAAABzQMAADYAAAAMEKPxvkKPP6biuWZ1GNU/AAAAP4FtAQAAAAAAAc4DAAA2AAAA6H2FPiqSjT8816wOo0zVPwAAAD+BbQEAAAAAAAHPAwAANgAAAOh9hT4qko0/oM9OKWxv1T8AAAA/kG0BAAAAAAAB0AMAADYAAAC862eLleGLP2jAkl7+tNU/AAAAP5BtAQAAAAAAAdEDAAA2AAAAvOtni5Xhiz/+tIUGLOnVPwAAAD+gbQEAAAAAAAHSAwAANgAAALzrZ4uV4Ys/xqXJO74u1j8AAAA/oG0BAAAAAAAB0wMAADYAAAC862eLleGLP1yavOPrYtY/AAAAP7BtAQAAAAAAAdQDAAA2AAAAvOtni5Xhiz8kiwAZfqjWPwAAAD+wbQEAAAAAAAHVAwAANgAAALzrZ4uV4Ys/un/zwKvc1j8AAAA/v20BAAAAAAAB1gMAADYAAAC862eLleGLP4JwN/Y9Itc/AAAAP79tAQAAAAAAAdcDAAA2AAAAvOtni5Xhiz98Xcy4NHnXPwAAAD/PbQEAAAAAAAHYAwAANgAAALzrZ4uV4Ys/ElK/YGKt1z8AAAA/z20BAAAAAAAB2QMAADYAAAC862eLleGLP6lGsgiQ4dc/AAAAP99tAQAAAAAAAdoDAAA2AAAAvOtni5Xhiz8MP1QjWQTYPwAAAD/fbQEAAAAAAAHbAwAANgAAALzrZ4uV4Ys/ojNHy4Y42D8AAAA/7m0BAAAAAAAB3AMAADYAAAC862eLleGLPwcs6eVPW9g/AAAAP+5tAQAAAAAAAd0DAAA2AAAAvOtni5Xhiz9qJIsAGX7YPwAAAD/+bQEAAAAAAAHeAwAANgAAALzrZ4uV4Ys/zhwtG+Kg2D8AAAA/DG4BAAAAAAAB3wMAADYAAAC862eLleGLPzMVzzWrw9g/AAAAPxtuAQAAAAAAAeADAAA2AAAAvOtni5Xhiz/6BRNrPQnZPwAAAD8bbgEAAAAAAAHhAwAANgAAALzrZ4uV4Ys/Xv60hQYs2T8AAAA/K24BAAAAAAAB4gMAADYAAAC862eLleGLPybv+LqYcdk/AAAAPytuAQAAAAAAAeMDAAA2AAAAkFlK2AAxij+K55rVYZTZPwAAAD87bgEAAAAAAAHkAwAANgAAAJBZStgAMYo/INyNfY/I2T8AAAA/Sm4BAAAAAAAB5QMAADYAAABoxywlbICIP7bQgCW9/Nk/AAAAP0puAQAAAAAAAeYDAAA2AAAAPDUPctfPhj9MxXPN6jDaPwAAAD9KbgEAAAAAAAHnAwAANgAAADw1D3LXz4Y/4rlmdRhl2j8AAAA/Wm4BAAAAAAAB6AMAADYAAAAQo/G+Qh+FP0eyCJDhh9o/AAAAP2puAQAAAAAAAekDAAA2AAAA6BDUC65ugz/cpvs3D7zaPwAAAD9qbgEAAAAAAAHqAwAANgAAAOgQ1AuuboM/cpvu3zzw2j8AAAA/eW4BAAAAAAAB6wMAADYAAAC8frZYGb6BP9eTkPoFE9s/AAAAP3luAQAAAAAAAewDAAA2AAAAvH62WBm+gT86jDIVzzXbPwAAAD95bgEAAAAAAAHtAwAANgAAALx+tlgZvoE/0YAlvfxp2z8AAAA/iW4BAAAAAAAB7gMAADYAAAC8frZYGb6BPzV5x9fFjNs/AAAAP5huAQAAAAAAAe8DAAA2AAAAvH62WBm+gT9mdRhlKp7bPwAAAD+YbgEAAAAAAAHwAwAANgAAALx+tlgZvoE/mHFp8o6v2z8AAAA/mG4BAAAAAAAB8QMAADYAAAC8frZYGb6BP8ptun/zwNs/AAAAP6huAQAAAAAAAfIDAAA2AAAAvH62WBm+gT/8aQsNWNLbPwAAAD+obgEAAAAAAAHzAwAANgAAALx+tlgZvoE/L2Zcmrzj2z8AAAA/x24BAAAAAAAB9AMAADYAAAC8frZYGb6BP5Je/rSFBtw/AAAAP09wAQAAAAAAAfUDAAA2AAAAvH62WBm+gT8iQIYfqpHcPwAAAD9PcAEAAAAAAAH2AwAANgAAALx+tlgZvoE/gCW9/GkL3T8AAAA/X3ABAAAAAAAB9wMAADYAAAC8frZYGb6BPxAHRWeOlt0/AAAAP29wAQAAAAAAAfgDAAA2AAAAvH62WBm+gT9u7HtEThDePwAAAD9vcAEAAAAAAAH5AwAANgAAALx+tlgZvoE/aNkQB0Vn3j8AAAA/fnABAAAAAAAB+gMAADYAAAC8frZYGb6BP8a+R+QE4d4/AAAAP35wAQAAAAAAAfsDAAA2AAAA6BDUC65ugz+Pr4sZlybfPwAAAD+OcAEAAAAAAAH8AwAANgAAAOgQ1AuuboM/iZwg3I193z8AAAA/jnABAAAAAAAB/QMAADYAAADoENQLrm6DPx+RE4S7sd8/AAAAP55wAQAAAAAAAf4DAAA2AAAAEKPxvkIfhT/ngVe5TfffPwAAAD+ecAEAAAAAAAH/AwAANgAAADw1D3LXz4Y/PjulsL0V4D8AAAA/rXABAAAAAAABAAQAADYAAAA8NQ9y18+GP4m1noTUL+A/AAAAP61wAQAAAAAAAQEEAAA2AAAAPDUPctfPhj+7se8ROUHgPwAAAD+9cAEAAAAAAAECBAAANgAAADw1D3LXz4Y/7a1An51S4D8AAAA/vXABAAAAAAABAwQAADYAAAA8NQ9y18+GP1Gm4rlmdeA/AAAAP8xwAQAAAAAAAQQEAAA2AAAAPDUPctfPhj+cINyNfY/gPwAAAD/McAEAAAAAAAEFBAAANgAAADw1D3LXz4Y/ABl+qEay4D8AAAA/3HABAAAAAAABBgQAADYAAAA8NQ9y18+GP32PyAnC3eA/AAAAP9xwAQAAAAAAAQcEAAA2AAAAPDUPctfPhj/hh2okiwDhPwAAAD/scAEAAAAAAAEIBAAANgAAADw1D3LXz4Y/d3xdzLg04T8AAAA/7HABAAAAAAABCQQAADYAAAA8NQ9y18+GPw1xUHTmaOE/AAAAP/twAQAAAAAAAQoEAAA2AAAAPDUPctfPhj9Y60lI/YLhPwAAAD/7cAEAAAAAAAELBAAANgAAADw1D3LXz4Y/o2VDHBSd4T8AAAA/C3EBAAAAAAABDAQAADYAAAA8NQ9y18+GP9VhlKl4ruE/AAAAPwtxAQAAAAAAAQ0EAAA2AAAAPDUPctfPhj85WjbEQdHhPwAAAD8bcQEAAAAAAAEOBAAANgAAADw1D3LXz4Y/a1aHUabi4T8AAAA/G3EBAAAAAAABDwQAADYAAAA8NQ9y18+GP7XQgCW9/OE/AAAAPypxAQAAAAAAARAEAAA2AAAAPDUPctfPhj8BS3r50xbiPwAAAD8qcQEAAAAAAAERBAAANgAAADw1D3LXz4Y/GskiQIYf4j8AAAA/OnEBAAAAAAABEgQAADYAAAA8NQ9y18+GP2VDHBSdOeI/AAAAPzpxAQAAAAAAARMEAAA2AAAAEKPxvkIfhT+XP22hAUviPwAAAD9JcQEAAAAAAAEUBAAANgAAABCj8b5CH4U/sL0V6LNT4j8AAAA/SXEBAAAAAAABFQQAADYAAADoENQLrm6DP/o3D7zKbeI/AAAAP1lxAQAAAAAAARYEAAA2AAAA6BDUC65ugz8tNGBJL3/iPwAAAD9ZcQEAAAAAAAEXBAAANgAAAOgQ1AuuboM/XzCx1pOQ4j8AAAA/aXEBAAAAAAABGAQAADYAAADoENQLrm6DP5EsAmT4oeI/AAAAP2lxAQAAAAAAARkEAAA2AAAA6BDUC65ugz+qqqqqqqriPwAAAD94cQEAAAAAAAEaBAAANgAAALx+tlgZvoE/9SSkfsHE4j8AAAA/eHEBAAAAAAABGwQAADYAAAC8frZYGb6BPw6jTMVzzeI/AAAAP4hxAQAAAAAAARwEAAA2AAAAvH62WBm+gT9An51S2N7iPwAAAD+IcQEAAAAAAAEdBAAANgAAALx+tlgZvoE/cZvu3zzw4j8AAAA/mHEBAAAAAAABHgQAADYAAACQ7JilhA2AP6SXP22hAeM/AAAAP5hxAQAAAAAAAR8EAAA2AAAAkOyYpYQNgD/Wk5D6BRPjPwAAAD+ncQEAAAAAAAEgBAAANgAAAJDsmKWEDYA/CJDhh2ok4z8AAAA/p3EBAAAAAAABIQQAADYAAACQ7JilhA2AP1MK21uBPuM/AAAAP7dxAQAAAAAAASIEAAA2AAAA0LT25N+5fD+FBizp5U/jPwAAAD+3cQEAAAAAAAEjBAAANgAAANC09uTfuXw/tgJ9dkph4z8AAAA/xnEBAAAAAAABJAQAADYAAAB4kLt+tlh5P+n+zQOvcuM/AAAAP8ZxAQAAAAAAASUEAAA2AAAAeJC7frZYeT8b+x6RE4TjPwAAAD/WcQEAAAAAAAEmBAAANgAAAHiQu362WHk/ZnUYZSqe4z8AAAA/1nEBAAAAAAABJwQAADYAAAB4kLt+tlh5P3/zwKvcpuM/AAAAP+ZxAQAAAAAAASgEAAA2AAAAeJC7frZYeT+YcWnyjq/jPwAAAD/1cQEAAAAAAAEpBAAANgAAAHiQu362WHk/ym26f/PA4z8AAAA/MHIBAAAAAAABKgQAADYAAAB4kLt+tlh5P+LrYsalyeM/AAAAPzByAQAAAAAAASsEAAA2AAAAeJC7frZYeT/7aQsNWNLjPwAAAD9AcgEAAAAAAAEsBAAANgAAAHiQu362WHk/FeizUwrb4z8AAAA/UHIBAAAAAAABLQQAADYAAAB4kLt+tlh5Py5mXJq84+M/AAAAP1ByAQAAAAAAAS4EAAA2AAAAeJC7frZYeT9H5AThbuzjPwAAAD9EdAEAAAAAAAEvBAAANgAAAHiQu362WHk/kl7+tIUG5D8AAAA/4HQBAAAAAAABMAQAADYAAAB4kLt+tlh5Pw/VSBYBMuQ/AAAAP+B0AQAAAAAAATEEAAA2AAAAIGyAGI33dT/XxYxLk3fkPwAAAD/wdAEAAAAAAAEyBAAANgAAACBsgBiN93U/n7bQgCW95D8AAAA/8HQBAAAAAAABMwQAADYAAAAgbIAYjfd1P4AlvfxpC+U/AAAAPwB1AQAAAAAAATQEAAA2AAAAIGyAGI33dT9hlKl4rlnlPwAAAD8AdQEAAAAAAAE1BAAANgAAANBHRbJjlnI/W4E+O6Ww5T8AAAA/D3UBAAAAAAABNgQAADYAAADQR0WyY5ZyPzzwKrfp/uU/AAAAPw91AQAAAAAAATcEAAA2AAAA0EdFsmOWcj/rYsalyTvmPwAAAD8fdQEAAAAAAAE4BAAANgAAANBHRbJjlnI/aNkQB0Vn5j8AAAA/H3UBAAAAAAABOQQAADYAAADQR0WyY5ZyP7NTCttbgeY/AAAAPy91AQAAAAAAAToEAAA2AAAA0EdFsmOWcj/+zQOvcpvmPwAAAD8vdQEAAAAAAAE7BAAANgAAANBHRbJjlnI/MMpUPNes5j8AAAA/PnUBAAAAAAABPAQAADYAAADQR0WyY5ZyP2LGpck7vuY/AAAAPz51AQAAAAAAAT0EAAA2AAAA0EdFsmOWcj97RE4Q7sbmPwAAAD9OdQEAAAAAAAE+BAAANgAAANBHRbJjlnI/rUCfnVLY5j8AAAA/TnUBAAAAAAABPwQAADYAAADQR0WyY5ZyP9888Cq36eY/AAAAP111AQAAAAAAAUAEAAA2AAAA0EdFsmOWcj8qt+n+zQPnPwAAAD9ddQEAAAAAAAFBBAAANgAAANBHRbJjlnI/dTHj0uQd5z8AAAA/bXUBAAAAAAABQgQAADYAAADQR0WyY5ZyP8Cr3Kb7N+c/AAAAP211AQAAAAAAAUMEAAA2AAAA0EdFsmOWcj8LJtZ6ElLnPwAAAD99dQEAAAAAAAFEBAAANgAAANBHRbJjlnI/cB54ldt05z8AAAA/fXUBAAAAAAABRQQAADYAAADQR0WyY5ZyP7qYcWnyjuc/AAAAP4x1AQAAAAAAAUYEAAA2AAAA0EdFsmOWcj8FE2s9CannPwAAAD+MdQEAAAAAAAFHBAAANgAAACBsgBiN93U/gom1noTU5z8AAAA/nHUBAAAAAAABSAQAADYAAAAgbIAYjfd1P80Dr3Kb7uc/AAAAP6x1AQAAAAAAAUkEAAA2AAAAeJC7frZYeT8YfqhGsgjoPwAAAD+sdQEAAAAAAAFKBAAANgAAAHiQu362WHk/Y/ihGski6D8AAAA/u3UBAAAAAAABSwQAADYAAAB4kLt+tlh5P65ym+7fPOg/AAAAP7t1AQAAAAAAAUwEAAA2AAAAeJC7frZYeT/H8EM1kkXoPwAAAD+7dQEAAAAAAAFNBAAANgAAAHiQu362WHk/+uyUwvZW6D8AAAA/y3UBAAAAAAABTgQAADYAAAB4kLt+tlh5Pyvp5U9baOg/AAAAP8t1AQAAAAAAAU8EAAA2AAAA0LT25N+5fD8r6eVPW2joPwAAAD/adQEAAAAAAAFQBAAANgAAANC09uTfuXw/RGeOlg1x6D8AAAA/6nUBAAAAAAABUQQAADYAAADQtPbk37l8P13lNt2/eeg/AAAAPwl2AQAAAAAAAVIEAAA2AAAA0LT25N+5fD92Y98jcoLoPwAAAD8JdgEAAAAAAAFTBAAANgAAAJDsmKWEDYA/j+GHaiSL6D8AAAA/GXYBAAAAAAABVAQAADYAAACQ7JilhA2AP9pbgT47peg/AAAAPxl2AQAAAAAAAVUEAAA2AAAAvH62WBm+gT8MWNLLn7boPwAAAD8pdgEAAAAAAAFWBAAANgAAALx+tlgZvoE/WNLLn7bQ6D8AAAA/KXYBAAAAAAABVwQAADYAAAC8frZYGb6BP4nOHC0b4ug/AAAAPzh2AQAAAAAAAVgEAAA2AAAAvH62WBm+gT/USBYBMvzoPwAAAD84dgEAAAAAAAFZBAAANgAAALx+tlgZvoE/BkVnjpYN6T8AAAA/SHYBAAAAAAABWgQAADYAAAC8frZYGb6BP1G/YGKtJ+k/AAAAP1l2AQAAAAAAAVsEAAA2AAAAvH62WBm+gT+Eu7HvETnpPwAAAD9odgEAAAAAAAFcBAAANgAAALx+tlgZvoE/tbcCfXZK6T8AAAA/aHYBAAAAAAABXQQAADYAAAC8frZYGb6BP+ezUwrbW+k/AAAAP3h2AQAAAAAAAV4EAAA2AAAAvH62WBm+gT8ZsKSXP23pPwAAAD94dgEAAAAAAAFfBAAANgAAALx+tlgZvoE/S6z1JKR+6T8AAAA/iHYBAAAAAAABYAQAADYAAAC8frZYGb6BP32oRrIIkOk/AAAAP4h2AQAAAAAAAWEEAAA2AAAAkOyYpYQNgD+WJu/4upjpPwAAAD+XdgEAAAAAAAFiBAAANgAAAJDsmKWEDYA/ySJAhh+q6T8AAAA/l3YBAAAAAAABYwQAADYAAACQ7JilhA2AP+Kg6MzRsuk/AAAAP6d2AQAAAAAAAWQEAAA2AAAAkOyYpYQNgD/7HpEThLvpPwAAAD+ndgEAAAAAAAFlBAAANgAAAJDsmKWEDYA/E505WjbE6T8AAAA/t3YBAAAAAAABZgQAADYAAADQtPbk37l8P0WZiuea1ek/AAAAP7d2AQAAAAAAAWcEAAA2AAAA0LT25N+5fD9eFzMuTd7pPwAAAD/GdgEAAAAAAAFoBAAANgAAANC09uTfuXw/kBOEu7Hv6T8AAAA/1nYBAAAAAAABaQQAADYAAADQtPbk37l8P8IP1UgWAeo/AAAAP9Z2AQAAAAAAAWoEAAA2AAAA0LT25N+5fD/bjX2PyAnqPwAAAD/ldgEAAAAAAAFrBAAANgAAANC09uTfuXw/DorOHC0b6j8AAAA/9XYBAAAAAAABbAQAADYAAADQtPbk37l8P0CGH6qRLOo/AAAAP/V2AQAAAAAAAW0EAAA2AAAA0LT25N+5fD9xgnA39j3qPwAAAD/1dgEAAAAAAAFuBAAANgAAANC09uTfuXw/o37BxFpP6j8AAAA/BXcBAAAAAAABbwQAADYAAADQtPbk37l8P+74uphxaeo/AAAAPwV3AQAAAAAAAXAEAAA2AAAA0LT25N+5fD8g9Qsm1nrqPwAAAD8UdwEAAAAAAAFxBAAANgAAANC09uTfuXw/U/FcszqM6j8AAAA/FHcBAAAAAAABcgQAADYAAAB4kLt+tlh5P4XtrUCfneo/AAAAPyR3AQAAAAAAAXMEAAA2AAAAeJC7frZYeT+da1aHUabqPwAAAD8kdwEAAAAAAAF0BAAANgAAAHiQu362WHk/tun+zQOv6j8AAAA/NHcBAAAAAAABdQQAADYAAAB4kLt+tlh5P89npxS2t+o/AAAAPzR3AQAAAAAAAXYEAAA2AAAAeJC7frZYeT/o5U9baMDqPwAAAD9DdwEAAAAAAAF3BAAANgAAAHiQu362WHk/GuKg6MzR6j8AAAA/U3cBAAAAAAABeAQAADYAAAB4kLt+tlh5PzNgSS9/2uo/AAAAP1N3AQAAAAAAAXkEAAA2AAAAeJC7frZYeT9+2kIDlvTqPwAAAD9TdwEAAAAAAAF6BAAANgAAAHiQu362WHk/mFjrSUj96j8AAAA/YncBAAAAAAABewQAADYAAAB4kLt+tlh5P/tQjWQRIOs/AAAAP2J3AQAAAAAAAXwEAAA2AAAAeJC7frZYeT9Gy4Y4KDrrPwAAAD9ydwEAAAAAAAF9BAAANgAAAHiQu362WHk/qsMoU/Fc6z8AAAA/cncBAAAAAAABfgQAADYAAAB4kLt+tlh5P/Y9IicId+s/AAAAP4J3AQAAAAAAAX8EAAA2AAAAeJC7frZYeT8oOnO0bIjrPwAAAD+CdwEAAAAAAAGABAAANgAAAHiQu362WHk/WTbEQdGZ6z8AAAA/kXcBAAAAAAABgQQAADYAAAAgbIAYjfd1P4syFc81q+s/AAAAP6F3AQAAAAAAAYIEAAA2AAAAIGyAGI33dT+ksL0V6LPrPwAAAD+hdwEAAAAAAAGDBAAANgAAACBsgBiN93U/1qwOo0zF6z8AAAA/sXcBAAAAAAABhAQAADYAAAAgbIAYjfd1P+8qt+n+zes/AAAAP7F3AQAAAAAAAYUEAAA2AAAAIGyAGI33dT87pbC9FejrPwAAAD/AdwEAAAAAAAGGBAAANgAAANBHRbJjlnI/VCNZBMjw6z8AAAA/wHcBAAAAAAABhwQAADYAAADQR0WyY5ZyP4YfqpEsAuw/AAAAP8B3AQAAAAAAAYgEAAA2AAAA0EdFsmOWcj+3G/sekRPsPwAAAD/QdwEAAAAAAAGJBAAANgAAANBHRbJjlnI/0JmjZUMc7D8AAAA/33cBAAAAAAABigQAADYAAADQR0WyY5ZyPwKW9PKnLew/AAAAP993AQAAAAAAAYsEAAA2AAAA0EdFsmOWcj80kkWADD/sPwAAAD/vdwEAAAAAAAGMBAAANgAAAABHFJh0am4/Z46WDXFQ7D8AAAA/73cBAAAAAAABjQQAADYAAAAARxSYdGpuP7IIkOGHauw/AAAAP+93AQAAAAAAAY4EAAA2AAAAAEcUmHRqbj/8gom1noTsPwAAAD//dwEAAAAAAAGPBAAANgAAAABHFJh0am4/R/2CibWe7D8AAAA/DngBAAAAAAABkAQAADYAAAAARxSYdGpuP6z1JKR+wew/AAAAPw54AQAAAAAAAZEEAAA2AAAAAEcUmHRqbj/e8XUx49LsPwAAAD8OeAEAAAAAAAGSBAAANgAAAABHFJh0am4/KGxvBfrs7D8AAAA/HngBAAAAAAABkwQAADYAAAAARxSYdGpuP1powJJe/uw/AAAAPy54AQAAAAAAAZQEAAA2AAAAAEcUmHRqbj+l4rlmdRjtPwAAAD8ueAEAAAAAAAGVBAAANgAAAABHFJh0am4/194K9Nkp7T8AAAA/PXgBAAAAAAABlgQAADYAAAAARxSYdGpuPwrbW4E+O+0/AAAAPz14AQAAAAAAAZcEAAA2AAAAAEcUmHRqbj8816wOo0ztPwAAAD9NeAEAAAAAAAGYBAAANgAAAABHFJh0am4/VVVVVVVV7T8AAAA/TXgBAAAAAAABmQQAADYAAAAARxSYdGpuP4ZRpuK5Zu0/AAAAP1x4AQAAAAAAAZoEAAA2AAAAAEcUmHRqbj+fz04pbG/tPwAAAD9ceAEAAAAAAAGbBAAANgAAAABHFJh0am4/0cufttCA7T8AAAA/bHgBAAAAAAABnAQAADYAAAAARxSYdGpuPwPI8EM1ku0/AAAAP4x4AQAAAAAAAZ0EAAA2AAAAAEcUmHRqbj/LuDR5x9ftPwAAAD+MeAEAAAAAAAGeBAAANgAAAABHFJh0am4/5Dbdv3ng7T8AAAA/jHgBAAAAAAABnwQAADYAAAAARxSYdGpuPxYzLk3e8e0/AAAAP4x4AQAAAAAAAaAEAAA2AAAAAEcUmHRqbj9IL3/aQgPuPwAAAD+beAEAAAAAAAGhBAAANgAAAABHFJh0am4/eivQZ6cU7j8AAAA/m3gBAAAAAAABogQAADYAAAAARxSYdGpuP5SpeK5ZHe4/AAAAP6t4AQAAAAAAAaMEAAA2AAAAAEcUmHRqbj/Gpck7vi7uPwAAAD+reAEAAAAAAAGkBAAANgAAAABHFJh0am4/+KEaySJA7j8AAAA/ungBAAAAAAABpQQAADYAAAAARxSYdGpuPxAgww/VSO4/AAAAP7p4AQAAAAAAAaYEAAA2AAAAAEcUmHRqbj8pnmtWh1HuPwAAAD/KeAEAAAAAAAGnBAAANgAAAABHFJh0am4/QhwUnTla7j8AAAA/GHkBAAAAAAABqAQAADYAAADQR0WyY5ZyP42WDXFQdO4/AAAAPyh5AQAAAAAAAakEAAA2AAAA0EdFsmOWcj/ZEAdFZ47uPwAAAD8oeQEAAAAAAAGqBAAANgAAANBHRbJjlnI/PQmpXzCx7j8AAAA/KHkBAAAAAAABqwQAADYAAADQR0WyY5ZyP24F+uyUwu4/AAAAPzd5AQAAAAAAAawEAAA2AAAAIGyAGI33dT+gAUt6+dPuPwAAAD83eQEAAAAAAAGtBAAANgAAACBsgBiN93U/uX/zwKvc7j8AAAA/R3kBAAAAAAABrgQAADYAAAAgbIAYjfd1P9L9mwde5e4/AAAAP0d5AQAAAAAAAa8EAAA2AAAAIGyAGI33dT/re0ROEO7uPwAAAD9XeQEAAAAAAAGwBAAANgAAACBsgBiN93U/BPrslML27j8AAAA/ZnkBAAAAAAABsQQAADYAAAAgbIAYjfd1Px54ldt0/+4/AAAAP3Z5AQAAAAAAAbIEAAA2AAAAIGyAGI33dT839j0iJwjvPwAAAD+GeQEAAAAAAAGzBAAANgAAAHiQu362WHk/UHTmaNkQ7z8AAAA/hnkBAAAAAAABtAQAADYAAADQtPbk37l8P4JwN/Y9Iu8/AAAAP4Z5AQAAAAAAAbUEAAA2AAAA0LT25N+5fD+zbIiDojPvPwAAAD+VeQEAAAAAAAG2BAAANgAAANC09uTfuXw/5WjZEAdF7z8AAAA/lXkBAAAAAAABtwQAADYAAADQtPbk37l8PxdlKp5rVu8/AAAAP6V5AQAAAAAAAbgEAAA2AAAAkOyYpYQNgD9JYXsr0GfvPwAAAD+0eQEAAAAAAAG5BAAANgAAAJDsmKWEDYA/Y98jcoJw7z8AAAA/tHkBAAAAAAABugQAADYAAACQ7JilhA2AP65ZHUaZiu8/AAAAP8R5AQAAAAAAAbsEAAA2AAAAkOyYpYQNgD/G18WMS5PvPwAAAD/EeQEAAAAAAAG8BAAANgAAAJDsmKWEDYA/4FVu0/2b7z8AAAA/1HkBAAAAAAABvQQAADYAAACQ7JilhA2AP/jTFhqwpO8/AAAAP9R5AQAAAAAAAb4EAAA2AAAAkOyYpYQNgD8SUr9gYq3vPwAAAD/jeQEAAAAAAAG/BAAANgAAAJDsmKWEDYA/KtBnpxS27z8AAAA/43kBAAAAAAABwAQAADYAAACQ7JilhA2AP1zMuDR5x+8/AAAAP3B6AQAAAAAAAcEEAAA2AAAAvH62WBm+gT92SmF7K9DvPwAAAD9wegEAAAAAAAHCBAAANgAAALx+tlgZvoE/jsgJwt3Y7z8AAAA/gHoBAAAAAAAL</ink>
</athena>
</file>

<file path=customXml/itemProps1.xml><?xml version="1.0" encoding="utf-8"?>
<ds:datastoreItem xmlns:ds="http://schemas.openxmlformats.org/officeDocument/2006/customXml" ds:itemID="{19F46F4D-9F2B-4281-ABDA-F9483409FD23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40E5E8FF-5D01-466E-82BD-D9AAB50166C6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32837DFD-269A-47A8-990D-A7A6BEF382D3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EDC2CAAF-5D8A-476E-A1DA-32FF1EFD00C2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46E87AB1-9C59-40C6-9242-328C29EFD924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1EA06BBB-80CE-4BA7-9B72-FA147371DD61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BEFE960E-7293-4DE5-993F-FB8C7DDF0524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5306E080-565B-4769-BC10-C04729AD90D8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FEC5329B-DCBF-4389-B435-BC2B10DC0B70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6D15F26D-DBC2-42EF-AA20-7160254A2218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3D75C81D-E702-4865-A147-37928EE6D9E8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2EC180B9-3C9D-4450-927E-D25E13DE6550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23797D6F-68F2-4588-BE59-15957082C83E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EAE44243-D47B-4F23-9F84-D2C18570701C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509ABE9B-8ED0-4253-9702-81A6B1BDB517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FC5BD739-D494-4EE2-986D-A0786B829124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9458BEB8-2552-4E7C-9DED-60912EEECC28}">
  <ds:schemaRefs>
    <ds:schemaRef ds:uri="http://schemas.microsoft.com/edu/athena"/>
  </ds:schemaRefs>
</ds:datastoreItem>
</file>

<file path=customXml/itemProps25.xml><?xml version="1.0" encoding="utf-8"?>
<ds:datastoreItem xmlns:ds="http://schemas.openxmlformats.org/officeDocument/2006/customXml" ds:itemID="{A1F18673-E9C7-4BA0-A806-CDE563C20B45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029E0441-5A34-4CBE-A1C2-DCADF59EC815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88708B8-755F-4A39-BB56-01CBBD5453E1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659BCBFD-FE2A-4CD6-BEFD-7E64DD8ECFEB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F105BC6B-0353-4D4A-9FFE-71BAF7009008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877E6F4F-978A-4F89-9042-01916956558F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C39B9D57-7F9C-4756-BF35-BEFAD5A8D2CD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977291F4-FA19-4631-B419-E6ABFF29AE0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34804</TotalTime>
  <Words>828</Words>
  <Application>Microsoft Office PowerPoint</Application>
  <PresentationFormat>On-screen Show (4:3)</PresentationFormat>
  <Paragraphs>103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Big Data Open Source Software  and Projects ABDS in Summary XVIII: Layer 14A </vt:lpstr>
      <vt:lpstr>Functionality of 21 HPC-ABDS Layers</vt:lpstr>
      <vt:lpstr>Hadoop (MapReduce)</vt:lpstr>
      <vt:lpstr>Apache Spark</vt:lpstr>
      <vt:lpstr>Twister</vt:lpstr>
      <vt:lpstr>Stratosphere / Apache Flink</vt:lpstr>
      <vt:lpstr>Microsoft Reef</vt:lpstr>
      <vt:lpstr>Apache Hama</vt:lpstr>
      <vt:lpstr>Apache Giraph</vt:lpstr>
      <vt:lpstr>Pegasus</vt:lpstr>
      <vt:lpstr>Ligra, GraphChi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684</cp:revision>
  <dcterms:created xsi:type="dcterms:W3CDTF">2014-02-25T01:32:12Z</dcterms:created>
  <dcterms:modified xsi:type="dcterms:W3CDTF">2015-04-08T15:50:20Z</dcterms:modified>
</cp:coreProperties>
</file>