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6"/>
    <p:sldMasterId id="2147483673" r:id="rId27"/>
    <p:sldMasterId id="2147483681" r:id="rId28"/>
    <p:sldMasterId id="2147483689" r:id="rId29"/>
    <p:sldMasterId id="2147483697" r:id="rId30"/>
    <p:sldMasterId id="2147483705" r:id="rId31"/>
    <p:sldMasterId id="2147483713" r:id="rId32"/>
    <p:sldMasterId id="2147483735" r:id="rId33"/>
  </p:sldMasterIdLst>
  <p:notesMasterIdLst>
    <p:notesMasterId r:id="rId45"/>
  </p:notesMasterIdLst>
  <p:sldIdLst>
    <p:sldId id="522" r:id="rId34"/>
    <p:sldId id="752" r:id="rId35"/>
    <p:sldId id="747" r:id="rId36"/>
    <p:sldId id="702" r:id="rId37"/>
    <p:sldId id="703" r:id="rId38"/>
    <p:sldId id="753" r:id="rId39"/>
    <p:sldId id="748" r:id="rId40"/>
    <p:sldId id="713" r:id="rId41"/>
    <p:sldId id="750" r:id="rId42"/>
    <p:sldId id="751" r:id="rId43"/>
    <p:sldId id="749" r:id="rId44"/>
  </p:sldIdLst>
  <p:sldSz cx="9144000" cy="6858000" type="screen4x3"/>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6" autoAdjust="0"/>
    <p:restoredTop sz="96086" autoAdjust="0"/>
  </p:normalViewPr>
  <p:slideViewPr>
    <p:cSldViewPr snapToGrid="0" snapToObjects="1">
      <p:cViewPr varScale="1">
        <p:scale>
          <a:sx n="103" d="100"/>
          <a:sy n="103" d="100"/>
        </p:scale>
        <p:origin x="38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1.xml"/><Relationship Id="rId39"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8.xml"/><Relationship Id="rId38" Type="http://schemas.openxmlformats.org/officeDocument/2006/relationships/slide" Target="slides/slide5.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Master" Target="slideMasters/slideMaster4.xml"/><Relationship Id="rId4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7.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3.xml"/><Relationship Id="rId36" Type="http://schemas.openxmlformats.org/officeDocument/2006/relationships/slide" Target="slides/slide3.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6.xml"/><Relationship Id="rId44"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2.xml"/><Relationship Id="rId30" Type="http://schemas.openxmlformats.org/officeDocument/2006/relationships/slideMaster" Target="slideMasters/slideMaster5.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36620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4/8/2015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azure.microsoft.com/en-us/documentation/articles/stream-analytics-real-time-event-processing-reference-architecture/" TargetMode="External"/><Relationship Id="rId2" Type="http://schemas.openxmlformats.org/officeDocument/2006/relationships/hyperlink" Target="http://azure.microsoft.com/en-us/documentation/articles/stream-analytics-get-started/" TargetMode="External"/><Relationship Id="rId1" Type="http://schemas.openxmlformats.org/officeDocument/2006/relationships/slideLayout" Target="../slideLayouts/slideLayout2.xml"/><Relationship Id="rId5" Type="http://schemas.openxmlformats.org/officeDocument/2006/relationships/hyperlink" Target="http://azure.microsoft.com/en-us/documentation/articles/hdinsight-storm-overview/" TargetMode="External"/><Relationship Id="rId4" Type="http://schemas.openxmlformats.org/officeDocument/2006/relationships/hyperlink" Target="http://azure.microsoft.com/en-us/documentation/services/service-b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download.microsoft.com/download/6/2/3/623924DE-B083-4561-9624-C1AB62B5F82B/real-time-event-processing-with-microsoft-azure-stream-analytic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mza.incubator.apach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ncubator.apache.org/s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granules.cs.colostate.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data.linkedin.com/projects/datab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ooglecloudplatform.blogspot.com/2014/06/sneak-peek-google-cloud-dataflow-a-cloud-native-data-processing-service.html" TargetMode="External"/><Relationship Id="rId2" Type="http://schemas.openxmlformats.org/officeDocument/2006/relationships/hyperlink" Target="http://research.google.com/pubs/pub41378.html" TargetMode="External"/><Relationship Id="rId1" Type="http://schemas.openxmlformats.org/officeDocument/2006/relationships/slideLayout" Target="../slideLayouts/slideLayout2.xml"/><Relationship Id="rId4" Type="http://schemas.openxmlformats.org/officeDocument/2006/relationships/hyperlink" Target="http://aws.amazon.com/kinesi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dn.oreillystatic.com/en/assets/1/event/85/Facebook%E2%80%99s%20Large%20Scale%20Monitoring%20System%20Built%20on%20HBase%20Presentation.pdf" TargetMode="External"/><Relationship Id="rId2" Type="http://schemas.openxmlformats.org/officeDocument/2006/relationships/hyperlink" Target="https://github.com/facebookarchive/scribe/wiki" TargetMode="External"/><Relationship Id="rId1" Type="http://schemas.openxmlformats.org/officeDocument/2006/relationships/slideLayout" Target="../slideLayouts/slideLayout2.xml"/><Relationship Id="rId6" Type="http://schemas.openxmlformats.org/officeDocument/2006/relationships/hyperlink" Target="http://www.cs.duke.edu/~kmoses/cps516/puma.html" TargetMode="External"/><Relationship Id="rId5" Type="http://schemas.openxmlformats.org/officeDocument/2006/relationships/hyperlink" Target="http://www.slideshare.net/cloudera/building-realtime-big-data-services-at-facebook-with-hadoop-and-hbase-jonathan-gray-facebook" TargetMode="External"/><Relationship Id="rId4" Type="http://schemas.openxmlformats.org/officeDocument/2006/relationships/hyperlink" Target="http://cloud.pubs.dbs.uni-leipzig.de/sites/cloud.pubs.dbs.uni-leipzig.de/files/RealtimeHadoopSigmod201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XIX: Layer 14B</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smtClean="0">
                <a:solidFill>
                  <a:schemeClr val="tx1">
                    <a:lumMod val="75000"/>
                    <a:lumOff val="25000"/>
                  </a:schemeClr>
                </a:solidFill>
              </a:rPr>
              <a:t>Data </a:t>
            </a:r>
            <a:r>
              <a:rPr lang="en-US" sz="2400" b="1" dirty="0" smtClean="0">
                <a:solidFill>
                  <a:schemeClr val="tx1">
                    <a:lumMod val="75000"/>
                    <a:lumOff val="25000"/>
                  </a:schemeClr>
                </a:solidFill>
              </a:rPr>
              <a:t>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1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695" y="2390113"/>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055"/>
            <a:ext cx="6226629" cy="789688"/>
          </a:xfrm>
        </p:spPr>
        <p:txBody>
          <a:bodyPr/>
          <a:lstStyle/>
          <a:p>
            <a:r>
              <a:rPr lang="en-US" dirty="0"/>
              <a:t>Azure Stream </a:t>
            </a:r>
            <a:r>
              <a:rPr lang="en-US" dirty="0" smtClean="0"/>
              <a:t>Analytics I</a:t>
            </a:r>
            <a:endParaRPr lang="en-US" dirty="0"/>
          </a:p>
        </p:txBody>
      </p:sp>
      <p:sp>
        <p:nvSpPr>
          <p:cNvPr id="3" name="Content Placeholder 2"/>
          <p:cNvSpPr>
            <a:spLocks noGrp="1"/>
          </p:cNvSpPr>
          <p:nvPr>
            <p:ph idx="1"/>
          </p:nvPr>
        </p:nvSpPr>
        <p:spPr>
          <a:xfrm>
            <a:off x="-69669" y="537753"/>
            <a:ext cx="9144000" cy="6154783"/>
          </a:xfrm>
        </p:spPr>
        <p:txBody>
          <a:bodyPr>
            <a:noAutofit/>
          </a:bodyPr>
          <a:lstStyle/>
          <a:p>
            <a:r>
              <a:rPr lang="en-US" sz="1800" dirty="0" smtClean="0"/>
              <a:t>Microsoft </a:t>
            </a:r>
            <a:r>
              <a:rPr lang="en-US" sz="1800" b="1" dirty="0" smtClean="0"/>
              <a:t>Azure</a:t>
            </a:r>
            <a:r>
              <a:rPr lang="en-US" sz="1800" dirty="0" smtClean="0"/>
              <a:t> has several streaming solutions:</a:t>
            </a:r>
          </a:p>
          <a:p>
            <a:r>
              <a:rPr lang="en-US" sz="1800" b="1" dirty="0"/>
              <a:t>Stream Analytics </a:t>
            </a:r>
            <a:r>
              <a:rPr lang="en-US" sz="1800" dirty="0"/>
              <a:t>i</a:t>
            </a:r>
            <a:r>
              <a:rPr lang="en-US" sz="1800" dirty="0" smtClean="0"/>
              <a:t>s </a:t>
            </a:r>
            <a:r>
              <a:rPr lang="en-US" sz="1800" dirty="0"/>
              <a:t>is a SQL language based implementation for querying streaming data. The inputs to Stream Analytics comes from </a:t>
            </a:r>
            <a:r>
              <a:rPr lang="en-US" sz="1800" dirty="0" smtClean="0"/>
              <a:t>Event Hubs, which are a </a:t>
            </a:r>
            <a:r>
              <a:rPr lang="en-US" sz="1800" dirty="0"/>
              <a:t>service bus/message broker type offering where users can send their events to and subscribe to events. </a:t>
            </a:r>
            <a:endParaRPr lang="en-US" sz="1800" dirty="0" smtClean="0"/>
          </a:p>
          <a:p>
            <a:pPr lvl="1"/>
            <a:r>
              <a:rPr lang="en-US" sz="1800" dirty="0" smtClean="0"/>
              <a:t>Service </a:t>
            </a:r>
            <a:r>
              <a:rPr lang="en-US" sz="1800" dirty="0"/>
              <a:t>Bus </a:t>
            </a:r>
            <a:r>
              <a:rPr lang="en-US" sz="1800" dirty="0" smtClean="0"/>
              <a:t>is used as </a:t>
            </a:r>
            <a:r>
              <a:rPr lang="en-US" sz="1800" dirty="0"/>
              <a:t>an publish-subscribe broker in event hub. </a:t>
            </a:r>
            <a:endParaRPr lang="en-US" sz="1800" dirty="0" smtClean="0"/>
          </a:p>
          <a:p>
            <a:pPr lvl="1"/>
            <a:r>
              <a:rPr lang="en-US" sz="1800" dirty="0" smtClean="0"/>
              <a:t>Stream </a:t>
            </a:r>
            <a:r>
              <a:rPr lang="en-US" sz="1800" dirty="0"/>
              <a:t>Analytics can subscribe to event hub to receive the event streams</a:t>
            </a:r>
            <a:r>
              <a:rPr lang="en-US" sz="1800" dirty="0" smtClean="0"/>
              <a:t>.</a:t>
            </a:r>
            <a:endParaRPr lang="en-US" sz="1800" dirty="0"/>
          </a:p>
          <a:p>
            <a:pPr lvl="1"/>
            <a:r>
              <a:rPr lang="en-US" sz="1800" dirty="0" smtClean="0"/>
              <a:t>Microsoft have </a:t>
            </a:r>
            <a:r>
              <a:rPr lang="en-US" sz="1800" dirty="0"/>
              <a:t>extended SQL language to support stream querying</a:t>
            </a:r>
            <a:r>
              <a:rPr lang="en-US" sz="1800" dirty="0" smtClean="0"/>
              <a:t>.</a:t>
            </a:r>
          </a:p>
          <a:p>
            <a:pPr lvl="1"/>
            <a:r>
              <a:rPr lang="en-US" sz="1600" dirty="0">
                <a:hlinkClick r:id="rId2"/>
              </a:rPr>
              <a:t>http://azure.microsoft.com/en-us/documentation/articles/stream-analytics-get-started</a:t>
            </a:r>
            <a:r>
              <a:rPr lang="en-US" sz="1600" dirty="0" smtClean="0">
                <a:hlinkClick r:id="rId2"/>
              </a:rPr>
              <a:t>/</a:t>
            </a:r>
            <a:r>
              <a:rPr lang="en-US" sz="1600" dirty="0" smtClean="0"/>
              <a:t> </a:t>
            </a:r>
            <a:endParaRPr lang="en-US" sz="1600" dirty="0"/>
          </a:p>
          <a:p>
            <a:pPr lvl="1"/>
            <a:r>
              <a:rPr lang="en-US" sz="1600" dirty="0">
                <a:hlinkClick r:id="rId3"/>
              </a:rPr>
              <a:t>http://azure.microsoft.com/en-us/documentation/articles/stream-analytics-real-time-event-processing-reference-architecture</a:t>
            </a:r>
            <a:r>
              <a:rPr lang="en-US" sz="1600" dirty="0" smtClean="0">
                <a:hlinkClick r:id="rId3"/>
              </a:rPr>
              <a:t>/</a:t>
            </a:r>
            <a:r>
              <a:rPr lang="en-US" sz="1600" dirty="0" smtClean="0"/>
              <a:t> </a:t>
            </a:r>
            <a:endParaRPr lang="en-US" sz="1600" dirty="0"/>
          </a:p>
          <a:p>
            <a:pPr lvl="1"/>
            <a:r>
              <a:rPr lang="en-US" sz="1600" dirty="0">
                <a:hlinkClick r:id="rId4"/>
              </a:rPr>
              <a:t>http://azure.microsoft.com/en-us/documentation/services/service-bus</a:t>
            </a:r>
            <a:r>
              <a:rPr lang="en-US" sz="1600" dirty="0" smtClean="0">
                <a:hlinkClick r:id="rId4"/>
              </a:rPr>
              <a:t>/</a:t>
            </a:r>
            <a:r>
              <a:rPr lang="en-US" sz="1600" dirty="0" smtClean="0"/>
              <a:t> </a:t>
            </a:r>
            <a:endParaRPr lang="en-US" sz="1600" dirty="0"/>
          </a:p>
          <a:p>
            <a:r>
              <a:rPr lang="en-US" sz="1800" dirty="0" smtClean="0"/>
              <a:t>Azure </a:t>
            </a:r>
            <a:r>
              <a:rPr lang="en-US" sz="1800" dirty="0"/>
              <a:t>is also offering </a:t>
            </a:r>
            <a:r>
              <a:rPr lang="en-US" sz="1800" b="1" dirty="0"/>
              <a:t>Storm</a:t>
            </a:r>
            <a:r>
              <a:rPr lang="en-US" sz="1800" dirty="0"/>
              <a:t> as a dedicated service.</a:t>
            </a:r>
          </a:p>
          <a:p>
            <a:pPr lvl="1"/>
            <a:r>
              <a:rPr lang="en-US" sz="1600" dirty="0">
                <a:hlinkClick r:id="rId5"/>
              </a:rPr>
              <a:t>http://azure.microsoft.com/en-us/documentation/articles/hdinsight-storm-overview</a:t>
            </a:r>
            <a:r>
              <a:rPr lang="en-US" sz="1600" dirty="0" smtClean="0">
                <a:hlinkClick r:id="rId5"/>
              </a:rPr>
              <a:t>/</a:t>
            </a:r>
            <a:r>
              <a:rPr lang="en-US" sz="1600" dirty="0" smtClean="0"/>
              <a:t> </a:t>
            </a:r>
            <a:endParaRPr lang="en-US" sz="1600" dirty="0"/>
          </a:p>
          <a:p>
            <a:r>
              <a:rPr lang="en-US" sz="1800" b="1" dirty="0" smtClean="0"/>
              <a:t>Language </a:t>
            </a:r>
            <a:r>
              <a:rPr lang="en-US" sz="1800" b="1" dirty="0"/>
              <a:t>support </a:t>
            </a:r>
            <a:r>
              <a:rPr lang="en-US" sz="1800" dirty="0"/>
              <a:t>- Storm offers a more diversified set of languages whereas Azure Stream Analytics supports only a SQL language very similar to that provided with SQL Server.  </a:t>
            </a:r>
          </a:p>
          <a:p>
            <a:r>
              <a:rPr lang="en-US" sz="1800" b="1" dirty="0"/>
              <a:t>Deployment model </a:t>
            </a:r>
            <a:r>
              <a:rPr lang="en-US" sz="1800" dirty="0"/>
              <a:t>– Storm runs on dedicated </a:t>
            </a:r>
            <a:r>
              <a:rPr lang="en-US" sz="1800" dirty="0" err="1"/>
              <a:t>HDInsight</a:t>
            </a:r>
            <a:r>
              <a:rPr lang="en-US" sz="1800" dirty="0"/>
              <a:t> clusters, whereas Azure Stream Analytics has built-in multi-tenancy support. </a:t>
            </a:r>
          </a:p>
          <a:p>
            <a:r>
              <a:rPr lang="en-US" sz="1800" b="1" dirty="0" smtClean="0"/>
              <a:t>Data Interface </a:t>
            </a:r>
            <a:r>
              <a:rPr lang="en-US" sz="1800" dirty="0"/>
              <a:t>– Azure Stream Analytics has first party click &amp; configure support for Event Hub, Azure Blob Storage, and Azure SQL Database. Storm has ingestion from Azure Event Hub, Azure Service Bus, and Apache Kafka amongst others, as well as data egress to Apache Cassandra, HDFS and SQL Azure Database</a:t>
            </a:r>
            <a:r>
              <a:rPr lang="en-US" sz="1800" dirty="0" smtClean="0"/>
              <a:t>.</a:t>
            </a:r>
            <a:endParaRPr lang="en-US" sz="1800" dirty="0"/>
          </a:p>
        </p:txBody>
      </p:sp>
    </p:spTree>
    <p:extLst>
      <p:ext uri="{BB962C8B-B14F-4D97-AF65-F5344CB8AC3E}">
        <p14:creationId xmlns:p14="http://schemas.microsoft.com/office/powerpoint/2010/main" val="2405069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226629" cy="789688"/>
          </a:xfrm>
        </p:spPr>
        <p:txBody>
          <a:bodyPr/>
          <a:lstStyle/>
          <a:p>
            <a:r>
              <a:rPr lang="en-US" dirty="0"/>
              <a:t>Azure Stream </a:t>
            </a:r>
            <a:r>
              <a:rPr lang="en-US" dirty="0" smtClean="0"/>
              <a:t>Analytics II</a:t>
            </a:r>
            <a:endParaRPr lang="en-US" dirty="0"/>
          </a:p>
        </p:txBody>
      </p:sp>
      <p:sp>
        <p:nvSpPr>
          <p:cNvPr id="3" name="Content Placeholder 2"/>
          <p:cNvSpPr>
            <a:spLocks noGrp="1"/>
          </p:cNvSpPr>
          <p:nvPr>
            <p:ph idx="1"/>
          </p:nvPr>
        </p:nvSpPr>
        <p:spPr>
          <a:xfrm>
            <a:off x="0" y="5553891"/>
            <a:ext cx="9144000" cy="1395550"/>
          </a:xfrm>
        </p:spPr>
        <p:txBody>
          <a:bodyPr>
            <a:normAutofit fontScale="85000" lnSpcReduction="10000"/>
          </a:bodyPr>
          <a:lstStyle/>
          <a:p>
            <a:r>
              <a:rPr lang="en-US" dirty="0">
                <a:hlinkClick r:id="rId2"/>
              </a:rPr>
              <a:t>http://</a:t>
            </a:r>
            <a:r>
              <a:rPr lang="en-US" dirty="0" smtClean="0">
                <a:hlinkClick r:id="rId2"/>
              </a:rPr>
              <a:t>download.microsoft.com/download/6/2/3/623924DE-B083-4561-9624-C1AB62B5F82B/real-time-event-processing-with-microsoft-azure-stream-analytics.pdf</a:t>
            </a:r>
            <a:r>
              <a:rPr lang="en-US" dirty="0" smtClean="0"/>
              <a:t>  </a:t>
            </a:r>
            <a:endParaRPr lang="en-US" dirty="0"/>
          </a:p>
        </p:txBody>
      </p:sp>
      <p:grpSp>
        <p:nvGrpSpPr>
          <p:cNvPr id="6" name="Group 5"/>
          <p:cNvGrpSpPr/>
          <p:nvPr/>
        </p:nvGrpSpPr>
        <p:grpSpPr>
          <a:xfrm>
            <a:off x="0" y="653143"/>
            <a:ext cx="7482556" cy="4900748"/>
            <a:chOff x="0" y="653143"/>
            <a:chExt cx="7482556" cy="4900748"/>
          </a:xfrm>
        </p:grpSpPr>
        <p:pic>
          <p:nvPicPr>
            <p:cNvPr id="4" name="Picture 3"/>
            <p:cNvPicPr>
              <a:picLocks noChangeAspect="1"/>
            </p:cNvPicPr>
            <p:nvPr/>
          </p:nvPicPr>
          <p:blipFill rotWithShape="1">
            <a:blip r:embed="rId3"/>
            <a:srcRect t="2191" r="7863" b="2510"/>
            <a:stretch/>
          </p:blipFill>
          <p:spPr>
            <a:xfrm>
              <a:off x="0" y="653143"/>
              <a:ext cx="7482556" cy="4900748"/>
            </a:xfrm>
            <a:prstGeom prst="rect">
              <a:avLst/>
            </a:prstGeom>
          </p:spPr>
        </p:pic>
        <p:sp>
          <p:nvSpPr>
            <p:cNvPr id="5" name="Rectangle 4"/>
            <p:cNvSpPr/>
            <p:nvPr/>
          </p:nvSpPr>
          <p:spPr>
            <a:xfrm>
              <a:off x="95794" y="2586446"/>
              <a:ext cx="3196046" cy="85344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4295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b="1" dirty="0">
                <a:solidFill>
                  <a:srgbClr val="FF0000"/>
                </a:solidFill>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1133384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Storm</a:t>
            </a:r>
            <a:endParaRPr lang="en-US" dirty="0"/>
          </a:p>
        </p:txBody>
      </p:sp>
      <p:sp>
        <p:nvSpPr>
          <p:cNvPr id="3" name="Content Placeholder 2"/>
          <p:cNvSpPr>
            <a:spLocks noGrp="1"/>
          </p:cNvSpPr>
          <p:nvPr>
            <p:ph idx="1"/>
          </p:nvPr>
        </p:nvSpPr>
        <p:spPr/>
        <p:txBody>
          <a:bodyPr>
            <a:normAutofit fontScale="92500" lnSpcReduction="20000"/>
          </a:bodyPr>
          <a:lstStyle/>
          <a:p>
            <a:r>
              <a:rPr lang="en-US" sz="2400" dirty="0"/>
              <a:t>https://</a:t>
            </a:r>
            <a:r>
              <a:rPr lang="en-US" sz="2400" dirty="0" err="1"/>
              <a:t>storm.incubator.apache.org</a:t>
            </a:r>
            <a:r>
              <a:rPr lang="en-US" sz="2400" dirty="0"/>
              <a:t>/</a:t>
            </a:r>
            <a:endParaRPr lang="en-US" sz="2400" dirty="0" smtClean="0"/>
          </a:p>
          <a:p>
            <a:r>
              <a:rPr lang="en-US" sz="2400" dirty="0" smtClean="0"/>
              <a:t>Apache Storm is a distributed real time computation framework for processing streaming data.</a:t>
            </a:r>
          </a:p>
          <a:p>
            <a:r>
              <a:rPr lang="en-US" sz="2400" dirty="0" smtClean="0"/>
              <a:t>Storm is being used to do real time analytics, online machine learning, distributed RPC etc.</a:t>
            </a:r>
          </a:p>
          <a:p>
            <a:r>
              <a:rPr lang="en-US" sz="2400" dirty="0" smtClean="0"/>
              <a:t>Provides </a:t>
            </a:r>
            <a:r>
              <a:rPr lang="en-US" sz="2400" dirty="0"/>
              <a:t>scalable, fault tolerant and </a:t>
            </a:r>
            <a:r>
              <a:rPr lang="en-US" sz="2400" dirty="0" smtClean="0"/>
              <a:t>guaranteed message processing.</a:t>
            </a:r>
          </a:p>
          <a:p>
            <a:r>
              <a:rPr lang="en-US" sz="2400" dirty="0" smtClean="0"/>
              <a:t>Trident is a high level API on top of Storm which provides functions like stream joins, groupings, filters etc. Also Trident has exactly-once processing guarantees.</a:t>
            </a:r>
          </a:p>
          <a:p>
            <a:r>
              <a:rPr lang="en-US" sz="2400" dirty="0" smtClean="0"/>
              <a:t>The project was originally developed at Twitter for processing Tweets from users and was donated to ASF in 2013.</a:t>
            </a:r>
          </a:p>
          <a:p>
            <a:r>
              <a:rPr lang="en-US" sz="2400" dirty="0" smtClean="0"/>
              <a:t>Storm has being used in very large deployments in Fortune 500 companies like Twitter and Yahoo.</a:t>
            </a:r>
          </a:p>
          <a:p>
            <a:pPr marL="0" indent="0">
              <a:buNone/>
            </a:pPr>
            <a:endParaRPr lang="en-US" sz="2400" dirty="0" smtClean="0"/>
          </a:p>
          <a:p>
            <a:pPr marL="0" indent="0">
              <a:buNone/>
            </a:pPr>
            <a:endParaRPr lang="en-US" sz="2400" dirty="0" smtClean="0"/>
          </a:p>
          <a:p>
            <a:endParaRPr lang="en-US" sz="2400" dirty="0" smtClean="0"/>
          </a:p>
          <a:p>
            <a:endParaRPr lang="en-US" dirty="0"/>
          </a:p>
        </p:txBody>
      </p:sp>
    </p:spTree>
    <p:extLst>
      <p:ext uri="{BB962C8B-B14F-4D97-AF65-F5344CB8AC3E}">
        <p14:creationId xmlns:p14="http://schemas.microsoft.com/office/powerpoint/2010/main" val="2933600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Samza</a:t>
            </a:r>
            <a:r>
              <a:rPr lang="en-US" dirty="0" smtClean="0"/>
              <a:t> (LinkedIn)</a:t>
            </a:r>
            <a:endParaRPr lang="en-US" dirty="0"/>
          </a:p>
        </p:txBody>
      </p:sp>
      <p:sp>
        <p:nvSpPr>
          <p:cNvPr id="3" name="Content Placeholder 2"/>
          <p:cNvSpPr>
            <a:spLocks noGrp="1"/>
          </p:cNvSpPr>
          <p:nvPr>
            <p:ph idx="1"/>
          </p:nvPr>
        </p:nvSpPr>
        <p:spPr/>
        <p:txBody>
          <a:bodyPr>
            <a:normAutofit/>
          </a:bodyPr>
          <a:lstStyle/>
          <a:p>
            <a:r>
              <a:rPr lang="en-US" sz="2400" dirty="0">
                <a:hlinkClick r:id="rId2"/>
              </a:rPr>
              <a:t>http://samza.incubator.apache.org</a:t>
            </a:r>
            <a:r>
              <a:rPr lang="en-US" sz="2400" dirty="0" smtClean="0">
                <a:hlinkClick r:id="rId2"/>
              </a:rPr>
              <a:t>/</a:t>
            </a:r>
            <a:endParaRPr lang="en-US" sz="2400" dirty="0" smtClean="0"/>
          </a:p>
          <a:p>
            <a:r>
              <a:rPr lang="en-US" sz="2400" dirty="0" smtClean="0"/>
              <a:t>Similar to Apache Storm, Apache </a:t>
            </a:r>
            <a:r>
              <a:rPr lang="en-US" sz="2400" dirty="0" err="1" smtClean="0"/>
              <a:t>Samza</a:t>
            </a:r>
            <a:r>
              <a:rPr lang="en-US" sz="2400" dirty="0" smtClean="0"/>
              <a:t> is a distributed real time computation framework for processing streaming data.</a:t>
            </a:r>
          </a:p>
          <a:p>
            <a:r>
              <a:rPr lang="en-US" sz="2400" dirty="0" smtClean="0"/>
              <a:t>Apache </a:t>
            </a:r>
            <a:r>
              <a:rPr lang="en-US" sz="2400" dirty="0" err="1" smtClean="0"/>
              <a:t>Samza</a:t>
            </a:r>
            <a:r>
              <a:rPr lang="en-US" sz="2400" dirty="0" smtClean="0"/>
              <a:t> is built on top of Apache Kafka and Apache Yarn. </a:t>
            </a:r>
            <a:r>
              <a:rPr lang="en-US" sz="2400" dirty="0" err="1" smtClean="0"/>
              <a:t>Samza</a:t>
            </a:r>
            <a:r>
              <a:rPr lang="en-US" sz="2400" dirty="0" smtClean="0"/>
              <a:t> uses Kafka as its messaging layer and Yarn for managing the cluster of nodes with </a:t>
            </a:r>
            <a:r>
              <a:rPr lang="en-US" sz="2400" dirty="0" err="1" smtClean="0"/>
              <a:t>Samza</a:t>
            </a:r>
            <a:r>
              <a:rPr lang="en-US" sz="2400" dirty="0" smtClean="0"/>
              <a:t> processes.</a:t>
            </a:r>
          </a:p>
          <a:p>
            <a:r>
              <a:rPr lang="en-US" sz="2400" dirty="0" err="1" smtClean="0"/>
              <a:t>Samza</a:t>
            </a:r>
            <a:r>
              <a:rPr lang="en-US" sz="2400" dirty="0" smtClean="0"/>
              <a:t> is </a:t>
            </a:r>
            <a:r>
              <a:rPr lang="en-US" sz="2400" dirty="0"/>
              <a:t>scalable, fault tolerant and provides </a:t>
            </a:r>
            <a:r>
              <a:rPr lang="en-US" sz="2400" dirty="0" smtClean="0"/>
              <a:t>guaranteed message processing.</a:t>
            </a:r>
          </a:p>
          <a:p>
            <a:r>
              <a:rPr lang="en-US" sz="2400" dirty="0" err="1" smtClean="0"/>
              <a:t>Samza</a:t>
            </a:r>
            <a:r>
              <a:rPr lang="en-US" sz="2400" dirty="0" smtClean="0"/>
              <a:t> was originally developed at LinkedIn and was donated to ASF in 2013</a:t>
            </a:r>
          </a:p>
          <a:p>
            <a:pPr marL="0" indent="0">
              <a:buNone/>
            </a:pPr>
            <a:endParaRPr lang="en-US" sz="2400" dirty="0" smtClean="0"/>
          </a:p>
          <a:p>
            <a:endParaRPr lang="en-US" sz="2400" dirty="0" smtClean="0"/>
          </a:p>
          <a:p>
            <a:endParaRPr lang="en-US" dirty="0"/>
          </a:p>
        </p:txBody>
      </p:sp>
    </p:spTree>
    <p:extLst>
      <p:ext uri="{BB962C8B-B14F-4D97-AF65-F5344CB8AC3E}">
        <p14:creationId xmlns:p14="http://schemas.microsoft.com/office/powerpoint/2010/main" val="2685649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S4</a:t>
            </a:r>
            <a:endParaRPr lang="en-US" dirty="0"/>
          </a:p>
        </p:txBody>
      </p:sp>
      <p:sp>
        <p:nvSpPr>
          <p:cNvPr id="3" name="Content Placeholder 2"/>
          <p:cNvSpPr>
            <a:spLocks noGrp="1"/>
          </p:cNvSpPr>
          <p:nvPr>
            <p:ph idx="1"/>
          </p:nvPr>
        </p:nvSpPr>
        <p:spPr/>
        <p:txBody>
          <a:bodyPr>
            <a:normAutofit/>
          </a:bodyPr>
          <a:lstStyle/>
          <a:p>
            <a:r>
              <a:rPr lang="en-US" sz="2400" dirty="0">
                <a:hlinkClick r:id="rId2"/>
              </a:rPr>
              <a:t>http://incubator.apache.org/s4</a:t>
            </a:r>
            <a:r>
              <a:rPr lang="en-US" sz="2400" dirty="0" smtClean="0">
                <a:hlinkClick r:id="rId2"/>
              </a:rPr>
              <a:t>/</a:t>
            </a:r>
            <a:endParaRPr lang="en-US" sz="2400" dirty="0" smtClean="0"/>
          </a:p>
          <a:p>
            <a:r>
              <a:rPr lang="en-US" sz="2400" dirty="0" smtClean="0"/>
              <a:t>Apache S4 is a distributed real time computation framework for processing unbounded streams of data.</a:t>
            </a:r>
          </a:p>
          <a:p>
            <a:r>
              <a:rPr lang="en-US" sz="2400" dirty="0" smtClean="0"/>
              <a:t>Unlike Storm and </a:t>
            </a:r>
            <a:r>
              <a:rPr lang="en-US" sz="2400" dirty="0" err="1" smtClean="0"/>
              <a:t>Samza</a:t>
            </a:r>
            <a:r>
              <a:rPr lang="en-US" sz="2400" dirty="0" smtClean="0"/>
              <a:t> S4 provides a key value based system for processing data</a:t>
            </a:r>
          </a:p>
          <a:p>
            <a:r>
              <a:rPr lang="en-US" sz="2400" dirty="0" smtClean="0"/>
              <a:t>The system is </a:t>
            </a:r>
            <a:r>
              <a:rPr lang="en-US" sz="2400" dirty="0"/>
              <a:t>scalable, fault tolerant and provides </a:t>
            </a:r>
            <a:r>
              <a:rPr lang="en-US" sz="2400" dirty="0" smtClean="0"/>
              <a:t>guaranteed message processing.</a:t>
            </a:r>
          </a:p>
          <a:p>
            <a:r>
              <a:rPr lang="en-US" sz="2400" dirty="0" smtClean="0"/>
              <a:t>S4 was originally developed at Yahoo and was donated to ASF in 2011</a:t>
            </a:r>
          </a:p>
          <a:p>
            <a:r>
              <a:rPr lang="en-US" sz="2400" dirty="0" smtClean="0"/>
              <a:t>S4 </a:t>
            </a:r>
            <a:r>
              <a:rPr lang="en-US" sz="2400" smtClean="0"/>
              <a:t>isn’t popular </a:t>
            </a:r>
            <a:r>
              <a:rPr lang="en-US" sz="2400" dirty="0" smtClean="0"/>
              <a:t>as Apache Storm</a:t>
            </a:r>
          </a:p>
          <a:p>
            <a:pPr marL="0" indent="0">
              <a:buNone/>
            </a:pPr>
            <a:endParaRPr lang="en-US" sz="2400" dirty="0" smtClean="0"/>
          </a:p>
          <a:p>
            <a:endParaRPr lang="en-US" sz="2400" dirty="0" smtClean="0"/>
          </a:p>
          <a:p>
            <a:endParaRPr lang="en-US" dirty="0"/>
          </a:p>
        </p:txBody>
      </p:sp>
    </p:spTree>
    <p:extLst>
      <p:ext uri="{BB962C8B-B14F-4D97-AF65-F5344CB8AC3E}">
        <p14:creationId xmlns:p14="http://schemas.microsoft.com/office/powerpoint/2010/main" val="3110992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890" y="-5917"/>
            <a:ext cx="4660373" cy="1143000"/>
          </a:xfrm>
        </p:spPr>
        <p:txBody>
          <a:bodyPr/>
          <a:lstStyle/>
          <a:p>
            <a:r>
              <a:rPr lang="en-US" dirty="0" smtClean="0"/>
              <a:t>Granules</a:t>
            </a:r>
            <a:endParaRPr lang="en-US" dirty="0"/>
          </a:p>
        </p:txBody>
      </p:sp>
      <p:sp>
        <p:nvSpPr>
          <p:cNvPr id="3" name="Content Placeholder 2"/>
          <p:cNvSpPr>
            <a:spLocks noGrp="1"/>
          </p:cNvSpPr>
          <p:nvPr>
            <p:ph idx="1"/>
          </p:nvPr>
        </p:nvSpPr>
        <p:spPr>
          <a:xfrm>
            <a:off x="74022" y="1023393"/>
            <a:ext cx="9069978" cy="4525963"/>
          </a:xfrm>
        </p:spPr>
        <p:txBody>
          <a:bodyPr>
            <a:normAutofit/>
          </a:bodyPr>
          <a:lstStyle/>
          <a:p>
            <a:r>
              <a:rPr lang="en-US" sz="2800" dirty="0">
                <a:hlinkClick r:id="rId2"/>
              </a:rPr>
              <a:t>http://granules.cs.colostate.edu</a:t>
            </a:r>
            <a:r>
              <a:rPr lang="en-US" sz="2800" dirty="0" smtClean="0">
                <a:hlinkClick r:id="rId2"/>
              </a:rPr>
              <a:t>/</a:t>
            </a:r>
            <a:endParaRPr lang="en-US" sz="2800" dirty="0" smtClean="0"/>
          </a:p>
          <a:p>
            <a:r>
              <a:rPr lang="en-US" sz="2800" dirty="0" smtClean="0"/>
              <a:t>This builds on </a:t>
            </a:r>
            <a:r>
              <a:rPr lang="en-US" sz="2800" dirty="0" err="1" smtClean="0"/>
              <a:t>NaradaBrokering</a:t>
            </a:r>
            <a:r>
              <a:rPr lang="en-US" sz="2800" dirty="0" smtClean="0"/>
              <a:t> (Layer </a:t>
            </a:r>
            <a:r>
              <a:rPr lang="en-US" sz="2800" smtClean="0"/>
              <a:t>13)</a:t>
            </a:r>
            <a:br>
              <a:rPr lang="en-US" sz="2800" smtClean="0"/>
            </a:br>
            <a:r>
              <a:rPr lang="en-US" sz="2800" smtClean="0"/>
              <a:t> </a:t>
            </a:r>
            <a:r>
              <a:rPr lang="en-US" sz="2800" dirty="0" smtClean="0"/>
              <a:t>and started at Indiana </a:t>
            </a:r>
            <a:r>
              <a:rPr lang="en-US" sz="2800" smtClean="0"/>
              <a:t>University </a:t>
            </a:r>
            <a:br>
              <a:rPr lang="en-US" sz="2800" smtClean="0"/>
            </a:br>
            <a:r>
              <a:rPr lang="en-US" sz="2800" smtClean="0"/>
              <a:t>(</a:t>
            </a:r>
            <a:r>
              <a:rPr lang="en-US" sz="2800" dirty="0" smtClean="0"/>
              <a:t>now at Colorado State) led by </a:t>
            </a:r>
            <a:r>
              <a:rPr lang="en-US" sz="2800" dirty="0" err="1" smtClean="0"/>
              <a:t>Shrideep</a:t>
            </a:r>
            <a:r>
              <a:rPr lang="en-US" sz="2800" dirty="0" smtClean="0"/>
              <a:t> </a:t>
            </a:r>
            <a:r>
              <a:rPr lang="en-US" sz="2800" dirty="0" err="1" smtClean="0"/>
              <a:t>Pallickara</a:t>
            </a:r>
            <a:endParaRPr lang="en-US" sz="2800" dirty="0" smtClean="0"/>
          </a:p>
          <a:p>
            <a:r>
              <a:rPr lang="en-US" sz="2800" dirty="0"/>
              <a:t>Supports </a:t>
            </a:r>
            <a:r>
              <a:rPr lang="en-US" sz="2800" dirty="0" smtClean="0"/>
              <a:t>long </a:t>
            </a:r>
            <a:r>
              <a:rPr lang="en-US" sz="2800" dirty="0"/>
              <a:t>running, </a:t>
            </a:r>
            <a:r>
              <a:rPr lang="en-US" sz="2800" dirty="0" err="1"/>
              <a:t>stateful</a:t>
            </a:r>
            <a:r>
              <a:rPr lang="en-US" sz="2800" dirty="0"/>
              <a:t> </a:t>
            </a:r>
            <a:r>
              <a:rPr lang="en-US" sz="2800" dirty="0" smtClean="0"/>
              <a:t>iterative computations  with science enhancements to MapReduce with data streaming in.</a:t>
            </a:r>
          </a:p>
          <a:p>
            <a:r>
              <a:rPr lang="en-US" sz="2800" dirty="0" smtClean="0"/>
              <a:t>Runs on HPC or Clouds or distributed resources with </a:t>
            </a:r>
            <a:r>
              <a:rPr lang="en-US" sz="2800" dirty="0"/>
              <a:t> C, C++,C#, Java, R, and Python</a:t>
            </a:r>
          </a:p>
        </p:txBody>
      </p:sp>
      <p:pic>
        <p:nvPicPr>
          <p:cNvPr id="1026" name="Picture 2" descr="Granul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17"/>
            <a:ext cx="2447109" cy="967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80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Databus</a:t>
            </a:r>
            <a:r>
              <a:rPr lang="en-US" dirty="0" smtClean="0"/>
              <a:t> (LinkedIn)</a:t>
            </a:r>
            <a:endParaRPr lang="en-US" dirty="0"/>
          </a:p>
        </p:txBody>
      </p:sp>
      <p:sp>
        <p:nvSpPr>
          <p:cNvPr id="3" name="Content Placeholder 2"/>
          <p:cNvSpPr>
            <a:spLocks noGrp="1"/>
          </p:cNvSpPr>
          <p:nvPr>
            <p:ph idx="1"/>
          </p:nvPr>
        </p:nvSpPr>
        <p:spPr>
          <a:xfrm>
            <a:off x="0" y="1600200"/>
            <a:ext cx="9144000" cy="5257800"/>
          </a:xfrm>
        </p:spPr>
        <p:txBody>
          <a:bodyPr>
            <a:normAutofit fontScale="62500" lnSpcReduction="20000"/>
          </a:bodyPr>
          <a:lstStyle/>
          <a:p>
            <a:r>
              <a:rPr lang="en-US" dirty="0"/>
              <a:t>Closed </a:t>
            </a:r>
            <a:r>
              <a:rPr lang="en-US" dirty="0" smtClean="0"/>
              <a:t>source </a:t>
            </a:r>
            <a:r>
              <a:rPr lang="en-US" b="1" dirty="0" err="1" smtClean="0"/>
              <a:t>Databus</a:t>
            </a:r>
            <a:r>
              <a:rPr lang="en-US" dirty="0" smtClean="0"/>
              <a:t> </a:t>
            </a:r>
            <a:r>
              <a:rPr lang="en-US" dirty="0">
                <a:hlinkClick r:id="rId2"/>
              </a:rPr>
              <a:t>http://</a:t>
            </a:r>
            <a:r>
              <a:rPr lang="en-US" dirty="0" smtClean="0">
                <a:hlinkClick r:id="rId2"/>
              </a:rPr>
              <a:t>data.linkedin.com/projects/databus</a:t>
            </a:r>
            <a:r>
              <a:rPr lang="en-US" dirty="0" smtClean="0"/>
              <a:t> </a:t>
            </a:r>
          </a:p>
          <a:p>
            <a:r>
              <a:rPr lang="en-US" dirty="0" err="1"/>
              <a:t>Databus</a:t>
            </a:r>
            <a:r>
              <a:rPr lang="en-US" dirty="0"/>
              <a:t> provides a timeline-consistent stream of change capture events for a database. It enables applications to watch a database, view and process updates in near real-time. </a:t>
            </a:r>
            <a:endParaRPr lang="en-US" dirty="0" smtClean="0"/>
          </a:p>
          <a:p>
            <a:r>
              <a:rPr lang="en-US" dirty="0" err="1" smtClean="0"/>
              <a:t>Databus</a:t>
            </a:r>
            <a:r>
              <a:rPr lang="en-US" dirty="0" smtClean="0"/>
              <a:t> </a:t>
            </a:r>
            <a:r>
              <a:rPr lang="en-US" dirty="0"/>
              <a:t>provides a complete after-image of every new/changed record as well as deletes, while maintaining timeline consistency and transactional boundaries. </a:t>
            </a:r>
            <a:endParaRPr lang="en-US" dirty="0" smtClean="0"/>
          </a:p>
          <a:p>
            <a:r>
              <a:rPr lang="en-US" dirty="0" smtClean="0"/>
              <a:t>The </a:t>
            </a:r>
            <a:r>
              <a:rPr lang="en-US" dirty="0"/>
              <a:t>application integration is decoupled from the source database, and each application integration is isolated, which allows for parallel development and rapid innovation.</a:t>
            </a:r>
          </a:p>
          <a:p>
            <a:r>
              <a:rPr lang="en-US" dirty="0" err="1" smtClean="0"/>
              <a:t>Databus</a:t>
            </a:r>
            <a:r>
              <a:rPr lang="en-US" dirty="0" smtClean="0"/>
              <a:t> </a:t>
            </a:r>
            <a:r>
              <a:rPr lang="en-US" dirty="0"/>
              <a:t>has a few key parts</a:t>
            </a:r>
            <a:r>
              <a:rPr lang="en-US" dirty="0" smtClean="0"/>
              <a:t>:</a:t>
            </a:r>
            <a:endParaRPr lang="en-US" dirty="0"/>
          </a:p>
          <a:p>
            <a:pPr lvl="1"/>
            <a:r>
              <a:rPr lang="en-US" dirty="0"/>
              <a:t>a database connector to watch changes and maintain a clock or sequence value</a:t>
            </a:r>
          </a:p>
          <a:p>
            <a:pPr lvl="1"/>
            <a:r>
              <a:rPr lang="en-US" dirty="0"/>
              <a:t>an in-memory relay that keeps recent changes for efficient retrieval</a:t>
            </a:r>
          </a:p>
          <a:p>
            <a:pPr lvl="1"/>
            <a:r>
              <a:rPr lang="en-US" dirty="0"/>
              <a:t>a bootstrap service/database that enables long </a:t>
            </a:r>
            <a:r>
              <a:rPr lang="en-US" dirty="0" err="1"/>
              <a:t>lookback</a:t>
            </a:r>
            <a:r>
              <a:rPr lang="en-US" dirty="0"/>
              <a:t> queries (including from the beginning of time)</a:t>
            </a:r>
          </a:p>
          <a:p>
            <a:pPr lvl="1"/>
            <a:r>
              <a:rPr lang="en-US" dirty="0"/>
              <a:t>a client that provides a simple API to get changes since a point in time</a:t>
            </a:r>
          </a:p>
          <a:p>
            <a:r>
              <a:rPr lang="en-US" dirty="0"/>
              <a:t>To use </a:t>
            </a:r>
            <a:r>
              <a:rPr lang="en-US" dirty="0" err="1"/>
              <a:t>databus</a:t>
            </a:r>
            <a:r>
              <a:rPr lang="en-US" dirty="0"/>
              <a:t>, the consuming application simply maintains a high watermark, and periodically requests all changes since that point in time using the </a:t>
            </a:r>
            <a:r>
              <a:rPr lang="en-US" dirty="0" err="1"/>
              <a:t>Databus</a:t>
            </a:r>
            <a:r>
              <a:rPr lang="en-US" dirty="0"/>
              <a:t> client. Each consuming application maintains its own high watermark, which provides isolation from one another</a:t>
            </a:r>
          </a:p>
        </p:txBody>
      </p:sp>
    </p:spTree>
    <p:extLst>
      <p:ext uri="{BB962C8B-B14F-4D97-AF65-F5344CB8AC3E}">
        <p14:creationId xmlns:p14="http://schemas.microsoft.com/office/powerpoint/2010/main" val="1029159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t>
            </a:r>
            <a:r>
              <a:rPr lang="en-US" dirty="0" err="1" smtClean="0"/>
              <a:t>MillWheel</a:t>
            </a:r>
            <a:endParaRPr lang="en-US" dirty="0"/>
          </a:p>
        </p:txBody>
      </p:sp>
      <p:sp>
        <p:nvSpPr>
          <p:cNvPr id="3" name="Content Placeholder 2"/>
          <p:cNvSpPr>
            <a:spLocks noGrp="1"/>
          </p:cNvSpPr>
          <p:nvPr>
            <p:ph idx="1"/>
          </p:nvPr>
        </p:nvSpPr>
        <p:spPr>
          <a:xfrm>
            <a:off x="206943" y="1292192"/>
            <a:ext cx="8229600" cy="5455117"/>
          </a:xfrm>
        </p:spPr>
        <p:txBody>
          <a:bodyPr>
            <a:normAutofit fontScale="92500" lnSpcReduction="20000"/>
          </a:bodyPr>
          <a:lstStyle/>
          <a:p>
            <a:r>
              <a:rPr lang="en-US" sz="2400" dirty="0">
                <a:hlinkClick r:id="rId2"/>
              </a:rPr>
              <a:t>http://research.google.com/pubs/pub41378.</a:t>
            </a:r>
            <a:r>
              <a:rPr lang="en-US" sz="2400" dirty="0" smtClean="0">
                <a:hlinkClick r:id="rId2"/>
              </a:rPr>
              <a:t>html</a:t>
            </a:r>
            <a:endParaRPr lang="en-US" sz="2400" dirty="0" smtClean="0"/>
          </a:p>
          <a:p>
            <a:r>
              <a:rPr lang="en-US" sz="2400" dirty="0" err="1" smtClean="0"/>
              <a:t>MillWheel</a:t>
            </a:r>
            <a:r>
              <a:rPr lang="en-US" sz="2400" dirty="0" smtClean="0"/>
              <a:t> is a distributed real time computation framework by Google.</a:t>
            </a:r>
          </a:p>
          <a:p>
            <a:r>
              <a:rPr lang="en-US" sz="2400" dirty="0"/>
              <a:t>Provides scalable, fault tolerant and </a:t>
            </a:r>
            <a:r>
              <a:rPr lang="en-US" sz="2400" dirty="0" smtClean="0"/>
              <a:t>exactly once message processing guarantees.</a:t>
            </a:r>
          </a:p>
          <a:p>
            <a:r>
              <a:rPr lang="en-US" sz="2400" dirty="0" smtClean="0"/>
              <a:t>The key data abstraction of the </a:t>
            </a:r>
            <a:r>
              <a:rPr lang="en-US" sz="2400" dirty="0" err="1" smtClean="0"/>
              <a:t>MillWheel</a:t>
            </a:r>
            <a:r>
              <a:rPr lang="en-US" sz="2400" dirty="0" smtClean="0"/>
              <a:t> is Key-Value pairs and data is processed in a directed acyclic graph where nodes are the computation nodes.</a:t>
            </a:r>
          </a:p>
          <a:p>
            <a:r>
              <a:rPr lang="en-US" sz="2400" dirty="0" smtClean="0"/>
              <a:t>The project is not open source and is planned to be available to general public through Google Cloud platform as a SaaS.</a:t>
            </a:r>
          </a:p>
          <a:p>
            <a:r>
              <a:rPr lang="en-US" sz="2400" dirty="0" smtClean="0"/>
              <a:t>Similar functionality to </a:t>
            </a:r>
            <a:r>
              <a:rPr lang="en-US" sz="2400" b="1" dirty="0" smtClean="0"/>
              <a:t>Apache Storm</a:t>
            </a:r>
          </a:p>
          <a:p>
            <a:r>
              <a:rPr lang="en-US" sz="2400" dirty="0"/>
              <a:t>Part of </a:t>
            </a:r>
            <a:r>
              <a:rPr lang="en-US" sz="2400" b="1" dirty="0"/>
              <a:t>Google Cloud Dataflow </a:t>
            </a:r>
            <a:r>
              <a:rPr lang="en-US" sz="2400" dirty="0">
                <a:hlinkClick r:id="rId3"/>
              </a:rPr>
              <a:t>http://</a:t>
            </a:r>
            <a:r>
              <a:rPr lang="en-US" sz="2400" dirty="0" smtClean="0">
                <a:hlinkClick r:id="rId3"/>
              </a:rPr>
              <a:t>googlecloudplatform.blogspot.com/2014/06/sneak-peek-google-cloud-dataflow-a-cloud-native-data-processing-service.html</a:t>
            </a:r>
            <a:r>
              <a:rPr lang="en-US" sz="2400" dirty="0" smtClean="0"/>
              <a:t> that </a:t>
            </a:r>
            <a:r>
              <a:rPr lang="en-US" sz="2400" dirty="0"/>
              <a:t>also has Google Pub-Sub and </a:t>
            </a:r>
            <a:r>
              <a:rPr lang="en-US" sz="2400" dirty="0" err="1" smtClean="0"/>
              <a:t>FlumeJava</a:t>
            </a:r>
            <a:endParaRPr lang="en-US" sz="2400" dirty="0"/>
          </a:p>
          <a:p>
            <a:r>
              <a:rPr lang="en-US" sz="2400" dirty="0" smtClean="0"/>
              <a:t>See Amazon </a:t>
            </a:r>
            <a:r>
              <a:rPr lang="en-US" sz="2400" dirty="0"/>
              <a:t>Kinesis </a:t>
            </a:r>
            <a:r>
              <a:rPr lang="en-US" sz="2400" dirty="0">
                <a:hlinkClick r:id="rId4"/>
              </a:rPr>
              <a:t>http://aws.amazon.com/kinesis</a:t>
            </a:r>
            <a:r>
              <a:rPr lang="en-US" sz="2400" dirty="0" smtClean="0">
                <a:hlinkClick r:id="rId4"/>
              </a:rPr>
              <a:t>/</a:t>
            </a:r>
            <a:r>
              <a:rPr lang="en-US" sz="2400" dirty="0" smtClean="0"/>
              <a:t> which combines Pub-Sub and Apache Storm capabilities</a:t>
            </a:r>
            <a:endParaRPr lang="en-US" sz="2400" dirty="0"/>
          </a:p>
          <a:p>
            <a:endParaRPr lang="en-US" sz="2400" dirty="0" smtClean="0"/>
          </a:p>
          <a:p>
            <a:endParaRPr lang="en-US" sz="2400" dirty="0" smtClean="0"/>
          </a:p>
          <a:p>
            <a:pPr marL="0" indent="0">
              <a:buNone/>
            </a:pPr>
            <a:endParaRPr lang="en-US" sz="2400" dirty="0" smtClean="0"/>
          </a:p>
          <a:p>
            <a:endParaRPr lang="en-US" sz="2400" dirty="0" smtClean="0"/>
          </a:p>
          <a:p>
            <a:endParaRPr lang="en-US" dirty="0"/>
          </a:p>
        </p:txBody>
      </p:sp>
    </p:spTree>
    <p:extLst>
      <p:ext uri="{BB962C8B-B14F-4D97-AF65-F5344CB8AC3E}">
        <p14:creationId xmlns:p14="http://schemas.microsoft.com/office/powerpoint/2010/main" val="12365912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50648"/>
          </a:xfrm>
        </p:spPr>
        <p:txBody>
          <a:bodyPr>
            <a:normAutofit fontScale="90000"/>
          </a:bodyPr>
          <a:lstStyle/>
          <a:p>
            <a:r>
              <a:rPr lang="en-US" dirty="0"/>
              <a:t>Facebook </a:t>
            </a:r>
            <a:r>
              <a:rPr lang="en-US" dirty="0" smtClean="0"/>
              <a:t>Puma/</a:t>
            </a:r>
            <a:r>
              <a:rPr lang="en-US" dirty="0" err="1" smtClean="0"/>
              <a:t>Ptail</a:t>
            </a:r>
            <a:r>
              <a:rPr lang="en-US" dirty="0" smtClean="0"/>
              <a:t>/Scribe/ODS</a:t>
            </a:r>
            <a:endParaRPr lang="en-US" dirty="0"/>
          </a:p>
        </p:txBody>
      </p:sp>
      <p:sp>
        <p:nvSpPr>
          <p:cNvPr id="3" name="Content Placeholder 2"/>
          <p:cNvSpPr>
            <a:spLocks noGrp="1"/>
          </p:cNvSpPr>
          <p:nvPr>
            <p:ph idx="1"/>
          </p:nvPr>
        </p:nvSpPr>
        <p:spPr>
          <a:xfrm>
            <a:off x="0" y="642256"/>
            <a:ext cx="9144000" cy="6215743"/>
          </a:xfrm>
        </p:spPr>
        <p:txBody>
          <a:bodyPr>
            <a:normAutofit fontScale="55000" lnSpcReduction="20000"/>
          </a:bodyPr>
          <a:lstStyle/>
          <a:p>
            <a:r>
              <a:rPr lang="en-US" sz="3600" b="1" dirty="0" smtClean="0"/>
              <a:t>Facebook </a:t>
            </a:r>
            <a:r>
              <a:rPr lang="en-US" sz="3600" b="1" dirty="0"/>
              <a:t>Insights </a:t>
            </a:r>
            <a:r>
              <a:rPr lang="en-US" sz="3600" dirty="0" smtClean="0"/>
              <a:t>tool gives </a:t>
            </a:r>
            <a:r>
              <a:rPr lang="en-US" sz="3600" dirty="0"/>
              <a:t>content developers </a:t>
            </a:r>
            <a:r>
              <a:rPr lang="en-US" sz="3600" dirty="0" smtClean="0"/>
              <a:t>an interactive</a:t>
            </a:r>
            <a:br>
              <a:rPr lang="en-US" sz="3600" dirty="0" smtClean="0"/>
            </a:br>
            <a:r>
              <a:rPr lang="en-US" sz="3600" dirty="0" smtClean="0"/>
              <a:t>web </a:t>
            </a:r>
            <a:r>
              <a:rPr lang="en-US" sz="3600" dirty="0"/>
              <a:t>portal that presents business analytics related to their </a:t>
            </a:r>
            <a:r>
              <a:rPr lang="en-US" sz="3600" dirty="0" smtClean="0"/>
              <a:t/>
            </a:r>
            <a:br>
              <a:rPr lang="en-US" sz="3600" dirty="0" smtClean="0"/>
            </a:br>
            <a:r>
              <a:rPr lang="en-US" sz="3600" dirty="0" smtClean="0"/>
              <a:t>Social plug-ins </a:t>
            </a:r>
            <a:r>
              <a:rPr lang="en-US" sz="3600" dirty="0"/>
              <a:t>with only 30 seconds of </a:t>
            </a:r>
            <a:r>
              <a:rPr lang="en-US" sz="3600" dirty="0" smtClean="0"/>
              <a:t>latency</a:t>
            </a:r>
            <a:r>
              <a:rPr lang="en-US" sz="3600" dirty="0"/>
              <a:t>, handling 20 </a:t>
            </a:r>
            <a:r>
              <a:rPr lang="en-US" sz="3600" dirty="0" smtClean="0"/>
              <a:t/>
            </a:r>
            <a:br>
              <a:rPr lang="en-US" sz="3600" dirty="0" smtClean="0"/>
            </a:br>
            <a:r>
              <a:rPr lang="en-US" sz="3600" dirty="0" smtClean="0"/>
              <a:t>billion </a:t>
            </a:r>
            <a:r>
              <a:rPr lang="en-US" sz="3600" dirty="0"/>
              <a:t>events a </a:t>
            </a:r>
            <a:r>
              <a:rPr lang="en-US" sz="3600" dirty="0" smtClean="0"/>
              <a:t>day</a:t>
            </a:r>
            <a:r>
              <a:rPr lang="en-US" sz="3600" dirty="0"/>
              <a:t> </a:t>
            </a:r>
            <a:r>
              <a:rPr lang="en-US" sz="3600" dirty="0" smtClean="0"/>
              <a:t>(2012)</a:t>
            </a:r>
            <a:r>
              <a:rPr lang="en-US" sz="3600" dirty="0"/>
              <a:t> </a:t>
            </a:r>
            <a:r>
              <a:rPr lang="en-US" sz="3600" dirty="0" smtClean="0"/>
              <a:t>and uses 4 subsystems below</a:t>
            </a:r>
          </a:p>
          <a:p>
            <a:r>
              <a:rPr lang="en-US" sz="3600" b="1" dirty="0" smtClean="0"/>
              <a:t>Scribe</a:t>
            </a:r>
            <a:r>
              <a:rPr lang="en-US" sz="3600" b="1" dirty="0"/>
              <a:t>: </a:t>
            </a:r>
            <a:r>
              <a:rPr lang="en-US" sz="3600" dirty="0"/>
              <a:t>aggregating streaming log data.</a:t>
            </a:r>
          </a:p>
          <a:p>
            <a:pPr lvl="1"/>
            <a:r>
              <a:rPr lang="en-US" sz="3600" dirty="0">
                <a:hlinkClick r:id="rId2"/>
              </a:rPr>
              <a:t>https://</a:t>
            </a:r>
            <a:r>
              <a:rPr lang="en-US" sz="3600" dirty="0" smtClean="0">
                <a:hlinkClick r:id="rId2"/>
              </a:rPr>
              <a:t>github.com/facebookarchive/scribe/wiki</a:t>
            </a:r>
            <a:r>
              <a:rPr lang="en-US" sz="3600" dirty="0" smtClean="0"/>
              <a:t> </a:t>
            </a:r>
            <a:endParaRPr lang="en-US" sz="3600" dirty="0"/>
          </a:p>
          <a:p>
            <a:r>
              <a:rPr lang="en-US" sz="3600" b="1" dirty="0"/>
              <a:t>ODS: </a:t>
            </a:r>
            <a:r>
              <a:rPr lang="en-US" sz="3600" dirty="0"/>
              <a:t>Real-time monitoring system built on </a:t>
            </a:r>
            <a:r>
              <a:rPr lang="en-US" sz="3600" dirty="0" err="1"/>
              <a:t>Hbase</a:t>
            </a:r>
            <a:r>
              <a:rPr lang="en-US" sz="3600" dirty="0"/>
              <a:t>  and stores data produced by Scribe</a:t>
            </a:r>
          </a:p>
          <a:p>
            <a:pPr lvl="1"/>
            <a:r>
              <a:rPr lang="en-US" sz="3600" dirty="0">
                <a:hlinkClick r:id="rId3"/>
              </a:rPr>
              <a:t>http://cdn.oreillystatic.com/en/assets/1/event/85/Facebook%E2%80%99s%20Large%20Scale%20Monitoring%20System%20Built%20on%20HBase%20Presentation.pdf</a:t>
            </a:r>
            <a:r>
              <a:rPr lang="en-US" sz="3600" dirty="0"/>
              <a:t> </a:t>
            </a:r>
          </a:p>
          <a:p>
            <a:pPr lvl="1"/>
            <a:r>
              <a:rPr lang="en-US" sz="3600" dirty="0">
                <a:hlinkClick r:id="rId4"/>
              </a:rPr>
              <a:t>http://cloud.pubs.dbs.uni-leipzig.de/sites/cloud.pubs.dbs.uni-leipzig.de/files/RealtimeHadoopSigmod2011.pdf</a:t>
            </a:r>
            <a:endParaRPr lang="en-US" sz="3600" dirty="0"/>
          </a:p>
          <a:p>
            <a:pPr lvl="1"/>
            <a:r>
              <a:rPr lang="en-US" sz="3600" dirty="0"/>
              <a:t>Time series data for real-time monitoring and trends, Collects metrics from each server, Aggregates in useful ways, Detects and alerts on anomalies </a:t>
            </a:r>
          </a:p>
          <a:p>
            <a:r>
              <a:rPr lang="en-US" sz="3600" b="1" dirty="0" smtClean="0"/>
              <a:t>Puma</a:t>
            </a:r>
            <a:r>
              <a:rPr lang="en-US" sz="3600" b="1" dirty="0"/>
              <a:t>: </a:t>
            </a:r>
            <a:r>
              <a:rPr lang="en-US" sz="3600" dirty="0"/>
              <a:t>a </a:t>
            </a:r>
            <a:r>
              <a:rPr lang="en-US" sz="3600" dirty="0" smtClean="0"/>
              <a:t>real time </a:t>
            </a:r>
            <a:r>
              <a:rPr lang="en-US" sz="3600" dirty="0"/>
              <a:t>stream processing </a:t>
            </a:r>
            <a:r>
              <a:rPr lang="en-US" sz="3600" dirty="0" smtClean="0"/>
              <a:t>system batches data in memory</a:t>
            </a:r>
            <a:endParaRPr lang="en-US" sz="3600" dirty="0"/>
          </a:p>
          <a:p>
            <a:pPr lvl="1"/>
            <a:r>
              <a:rPr lang="en-US" sz="3600" dirty="0">
                <a:hlinkClick r:id="rId5"/>
              </a:rPr>
              <a:t>http://</a:t>
            </a:r>
            <a:r>
              <a:rPr lang="en-US" sz="3600" dirty="0" smtClean="0">
                <a:hlinkClick r:id="rId5"/>
              </a:rPr>
              <a:t>www.slideshare.net/cloudera/building-realtime-big-data-services-at-facebook-with-hadoop-and-hbase-jonathan-gray-facebook</a:t>
            </a:r>
            <a:r>
              <a:rPr lang="en-US" sz="3600" dirty="0" smtClean="0"/>
              <a:t> </a:t>
            </a:r>
          </a:p>
          <a:p>
            <a:pPr lvl="1"/>
            <a:r>
              <a:rPr lang="en-US" sz="3600" dirty="0">
                <a:hlinkClick r:id="rId6"/>
              </a:rPr>
              <a:t>http://www.cs.duke.edu/~</a:t>
            </a:r>
            <a:r>
              <a:rPr lang="en-US" sz="3600" dirty="0" smtClean="0">
                <a:hlinkClick r:id="rId6"/>
              </a:rPr>
              <a:t>kmoses/cps516/puma.html</a:t>
            </a:r>
            <a:r>
              <a:rPr lang="en-US" sz="3600" dirty="0" smtClean="0"/>
              <a:t> </a:t>
            </a:r>
          </a:p>
          <a:p>
            <a:r>
              <a:rPr lang="en-US" sz="3600" dirty="0"/>
              <a:t>Data is read from the log files using </a:t>
            </a:r>
            <a:r>
              <a:rPr lang="en-US" sz="3600" b="1" dirty="0" err="1" smtClean="0"/>
              <a:t>Ptail</a:t>
            </a:r>
            <a:r>
              <a:rPr lang="en-US" sz="3600" dirty="0" smtClean="0"/>
              <a:t>, which is </a:t>
            </a:r>
            <a:r>
              <a:rPr lang="en-US" sz="3600" dirty="0"/>
              <a:t>an internal tool built to aggregate data from multiple Scribe stores. It tails </a:t>
            </a:r>
            <a:r>
              <a:rPr lang="en-US" sz="3600" dirty="0" smtClean="0"/>
              <a:t>(fetches last data out) the </a:t>
            </a:r>
            <a:r>
              <a:rPr lang="en-US" sz="3600" dirty="0"/>
              <a:t>log files and pulls data out.</a:t>
            </a:r>
          </a:p>
          <a:p>
            <a:endParaRPr lang="en-US" dirty="0"/>
          </a:p>
          <a:p>
            <a:endParaRPr lang="en-US" dirty="0"/>
          </a:p>
        </p:txBody>
      </p:sp>
    </p:spTree>
    <p:extLst>
      <p:ext uri="{BB962C8B-B14F-4D97-AF65-F5344CB8AC3E}">
        <p14:creationId xmlns:p14="http://schemas.microsoft.com/office/powerpoint/2010/main" val="3120667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IX: Layer 14B &amp;quot;&quot;/&gt;&lt;property id=&quot;20307&quot; value=&quot;522&quot;/&gt;&lt;/object&gt;&lt;object type=&quot;3&quot; unique_id=&quot;357761&quot;&gt;&lt;property id=&quot;20148&quot; value=&quot;5&quot;/&gt;&lt;property id=&quot;20300&quot; value=&quot;Slide 4 - &amp;quot;Apache Samza (LinkedIn)&amp;quot;&quot;/&gt;&lt;property id=&quot;20307&quot; value=&quot;702&quot;/&gt;&lt;/object&gt;&lt;object type=&quot;3&quot; unique_id=&quot;357762&quot;&gt;&lt;property id=&quot;20148&quot; value=&quot;5&quot;/&gt;&lt;property id=&quot;20300&quot; value=&quot;Slide 5 - &amp;quot;Apache S4&amp;quot;&quot;/&gt;&lt;property id=&quot;20307&quot; value=&quot;703&quot;/&gt;&lt;/object&gt;&lt;object type=&quot;3&quot; unique_id=&quot;358303&quot;&gt;&lt;property id=&quot;20148&quot; value=&quot;5&quot;/&gt;&lt;property id=&quot;20300&quot; value=&quot;Slide 8 - &amp;quot;Google MillWheel&amp;quot;&quot;/&gt;&lt;property id=&quot;20307&quot; value=&quot;713&quot;/&gt;&lt;/object&gt;&lt;object type=&quot;3&quot; unique_id=&quot;376008&quot;&gt;&lt;property id=&quot;20148&quot; value=&quot;5&quot;/&gt;&lt;property id=&quot;20300&quot; value=&quot;Slide 3 - &amp;quot;Apache Storm&amp;quot;&quot;/&gt;&lt;property id=&quot;20307&quot; value=&quot;747&quot;/&gt;&lt;/object&gt;&lt;object type=&quot;3&quot; unique_id=&quot;389762&quot;&gt;&lt;property id=&quot;20148&quot; value=&quot;5&quot;/&gt;&lt;property id=&quot;20300&quot; value=&quot;Slide 7 - &amp;quot;Databus (LinkedIn)&amp;quot;&quot;/&gt;&lt;property id=&quot;20307&quot; value=&quot;748&quot;/&gt;&lt;/object&gt;&lt;object type=&quot;3&quot; unique_id=&quot;389800&quot;&gt;&lt;property id=&quot;20148&quot; value=&quot;5&quot;/&gt;&lt;property id=&quot;20300&quot; value=&quot;Slide 9 - &amp;quot;Facebook Puma/Ptail/Scribe/ODS&amp;quot;&quot;/&gt;&lt;property id=&quot;20307&quot; value=&quot;750&quot;/&gt;&lt;/object&gt;&lt;object type=&quot;3&quot; unique_id=&quot;389801&quot;&gt;&lt;property id=&quot;20148&quot; value=&quot;5&quot;/&gt;&lt;property id=&quot;20300&quot; value=&quot;Slide 11 - &amp;quot;Azure Stream Analytics II&amp;quot;&quot;/&gt;&lt;property id=&quot;20307&quot; value=&quot;749&quot;/&gt;&lt;/object&gt;&lt;object type=&quot;3&quot; unique_id=&quot;510405&quot;&gt;&lt;property id=&quot;20148&quot; value=&quot;5&quot;/&gt;&lt;property id=&quot;20300&quot; value=&quot;Slide 10 - &amp;quot;Azure Stream Analytics I&amp;quot;&quot;/&gt;&lt;property id=&quot;20307&quot; value=&quot;751&quot;/&gt;&lt;/object&gt;&lt;object type=&quot;3&quot; unique_id=&quot;511507&quot;&gt;&lt;property id=&quot;20148&quot; value=&quot;5&quot;/&gt;&lt;property id=&quot;20300&quot; value=&quot;Slide 2 - &amp;quot;Functionality of 21 HPC-ABDS Layers&amp;quot;&quot;/&gt;&lt;property id=&quot;20307&quot; value=&quot;752&quot;/&gt;&lt;/object&gt;&lt;object type=&quot;3&quot; unique_id=&quot;513406&quot;&gt;&lt;property id=&quot;20148&quot; value=&quot;5&quot;/&gt;&lt;property id=&quot;20300&quot; value=&quot;Slide 6 - &amp;quot;Granules&amp;quot;&quot;/&gt;&lt;property id=&quot;20307&quot; value=&quot;753&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1819.0">
  <media streamable="true" recordStart="182837" recordEnd="219768" recordLength="407276" start="182837" end="219768"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FAAAABQAAAAHBAAAAAABAAAAIAAAAAQWU3Ryb2tlV2l0aFRpbWVTdGFtcHNWMQIAAAAJBQAAAAkGAAAACQcAAAAJCAAAAAkJAAAACQoAAAAJCwAAAAkMAAAACQ0AAAAJDgAAAAkPAAAACRAAAAAJEQAAAAkSAAAACRMAAAAJFAAAAAkVAAAACRYAAAAJFwAAAAkYAAAADQwFBQAAABZTdHJva2VXaXRoVGltZVN0YW1wc1YxAgAAABFEcmF3aW5nQXR0cmlidXRlcwxTdHlsdXNQb2ludHMEBBNEcmF3aW5nQXR0cmlidXRlc1YxAgAAAB5TdHlsdXNQb2ludFdpdGhUaW1lU3RhbXBMaXN0VjECAAAAAgAAAAkZAAAACRoAAAABBgAAAAUAAAAJGwAAAAkcAAAAAQcAAAAFAAAACR0AAAAJHgAAAAEIAAAABQAAAAkfAAAACSAAAAABCQAAAAUAAAAJIQAAAAkiAAAAAQoAAAAFAAAACSMAAAAJJAAAAAELAAAABQAAAAklAAAACSYAAAABDAAAAAUAAAAJJwAAAAkoAAAAAQ0AAAAFAAAACSkAAAAJKgAAAAEOAAAABQAAAAkrAAAACSwAAAABDwAAAAUAAAAJLQAAAAkuAAAAARAAAAAFAAAACS8AAAAJMAAAAAERAAAABQAAAAkxAAAACTIAAAABEgAAAAUAAAAJMwAAAAk0AAAAARMAAAAFAAAACTUAAAAJNgAAAAEUAAAABQAAAAk3AAAACTgAAAABFQAAAAUAAAAJOQAAAAk6AAAAARYAAAAFAAAACTsAAAAJPAAAAAEXAAAABQAAAAk9AAAACT4AAAAFGAAAABNDbGVhckNhbnZhc1N0cm9rZVYxAwAAAAlUaW1lU3RhbXARRHJhd2luZ0F0dHJpYnV0ZXMMU3R5bHVzUG9pbnRzAAQEEBNEcmF3aW5nQXR0cmlidXRlc1YxAgAAAB5TdHlsdXNQb2ludFdpdGhUaW1lU3RhbXBMaXN0VjECAAAAAgAAAFxLAgAAAAAACgk/AAAADEAAAABTUHJlc2VudGF0aW9uQ29yZSwgVmVyc2lvbj00LjAuMC4wLCBDdWx0dXJlPW5ldXRyYWwsIFB1YmxpY0tleVRva2VuPTMxYmYzODU2YWQzNjRlMzUFGQAAABNEcmF3aW5nQXR0cmlidXRlc1YxCgAAAAdfY29sb3JBB19jb2xvclIHX2NvbG9yRwdfY29sb3JCCkZpdFRvQ3VydmUGSGVpZ2h0Dklnbm9yZVByZXNzdXJlDUlzSGlnaGxpZ2h0ZXIJU3R5bHVzVGlwBVdpZHRoAAAAAAAAAAAEAAICAgIBBgEBHFN5c3RlbS5XaW5kb3dzLkluay5TdHlsdXNUaXBAAAAABgIAAAD/cDCgAAAAAAAAACJAAAAFv////xxTeXN0ZW0uV2luZG93cy5JbmsuU3R5bHVzVGlwAQAAAAd2YWx1ZV9fAAhAAAAAAQAAAAAAAAAAACJABRoAAAAeU3R5bHVzUG9pbnRXaXRoVGltZVN0YW1wTGlzdFYxAwAAAA1MaXN0YDErX2l0ZW1zDExpc3RgMStfc2l6ZQ9MaXN0YDErX3ZlcnNpb24EAAAoU2hhcmVkLklua2luZy5TdHlsdXNQb2ludFdpdGhUaW1lU3RhbXBbXQIAAAAICAIAAAAJQgAAAMYAAADGAAAAARsAAAAZAAAA/3AwoAAAAAAAAAAiQAAAAb3///+/////AQAAAAAAAAAAACJAARwAAAAaAAAACUQAAAA4AAAAOAAAAAEdAAAAGQAAAP9wMKAAAAAAAAAAIkAAAAG7////v////wEAAAAAAAAAAAAiQAEeAAAAGgAAAAlGAAAAPQAAAD0AAAABHwAAABkAAAD/cDCgAAAAAAAAACJAAAABuf///7////8BAAAAAAAAAAAAIkABIAAAABoAAAAJSAAAAC8AAAAvAAAAASEAAAAZAAAA/3AwoAAAAAAAAAAiQAAAAbf///+/////AQAAAAAAAAAAACJAASIAAAAaAAAACUoAAAB7AAAAewAAAAEjAAAAGQAAAP9wMKAAAAAAAAAAIkAAAAG1////v////wEAAAAAAAAAAAAiQAEkAAAAGgAAAAlMAAAAOQAAADkAAAABJQAAABkAAAD/cDCgAAAAAAAAACJAAAABs////7////8BAAAAAAAAAAAAIkABJgAAABoAAAAJTgAAABMAAAATAAAAAScAAAAZAAAA/3AwoAAAAAAAAAAiQAAAAbH///+/////AQAAAAAAAAAAACJAASgAAAAaAAAACVAAAAAMAAAADAAAAAEpAAAAGQAAAP9wMKAAAAAAAAAAIkAAAAGv////v////wEAAAAAAAAAAAAiQAEqAAAAGgAAAAlSAAAAHwAAAB8AAAABKwAAABkAAAD/cDCgAAAAAAAAACJAAAABrf///7////8BAAAAAAAAAAAAIkABLAAAABoAAAAJVAAAABUAAAAVAAAAAS0AAAAZAAAA/3AwoAAAAAAAAAAiQAAAAav///+/////AQAAAAAAAAAAACJAAS4AAAAaAAAACVYAAAAUAAAAFAAAAAEvAAAAGQAAAP9wMKAAAAAAAAAAIkAAAAGp////v////wEAAAAAAAAAAAAiQAEwAAAAGgAAAAlYAAAAAgAAAAIAAAABMQAAABkAAAD/cDCgAAAAAAAAACJAAAABp////7////8BAAAAAAAAAAAAIkABMgAAABoAAAAJWgAAADQAAAA0AAAAATMAAAAZAAAA/3AwoAAAAAAAAAAiQAAAAaX///+/////AQAAAAAAAAAAACJAATQAAAAaAAAACVwAAACUAAAAlAAAAAE1AAAAGQAAAP9wMKAAAAAAAAAAIkAAAAGj////v////wEAAAAAAAAAAAAiQAE2AAAAGgAAAAleAAAAWwAAAFsAAAABNwAAABkAAAD/cDCgAAAAAAAAACJAAAABof///7////8BAAAAAAAAAAAAIkABOAAAABoAAAAJYAAAAEoAAABKAAAAATkAAAAZAAAA/3AwoAAAAAAAAAAiQAAAAZ////+/////AQAAAAAAAAAAACJAAToAAAAaAAAACWIAAABdAAAAXQAAAAE7AAAAGQAAAP9wMKAAAAAAAAAAIkAAAAGd////v////wEAAAAAAAAAAAAiQAE8AAAAGgAAAAlkAAAAAQAAAAEAAAABPQAAABkAAAD/cDCgAAAAAAAAACJAAAABm////7////8BAAAAAAAAAAAAIkABPgAAABoAAAAJZgAAAHkAAAB5AAAAAT8AAAAaAAAACWcAAAAAAAAAAAAAAAdCAAAAAAEAAAAAAQAABBpTdHlsdXNQb2ludFdpdGhUaW1lU3RhbXBWMQI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NOgdEAAAAAAEAAABAAAAABBpTdHlsdXNQb2ludFdpdGhUaW1lU3RhbXBWMQIA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DQgHRgAAAAABAAAAQAAAAAQaU3R5bHVzUG9pbnRXaXRoVGltZVN0YW1wVjECAA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NAwdIAAAAAAEAAABAAAAABBpTdHlsdXNQb2ludFdpdGhUaW1lU3RhbXBWMQIA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DREHSgAAAAABAAAAgAAAAAQaU3R5bHVzUG9pbnRXaXRoVGltZVN0YW1wVjECAA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DQUHTAAAAAABAAAAQAAAAAQaU3R5bHVzUG9pbnRXaXRoVGltZVN0YW1wVjECAA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DQcHTgAAAAABAAAAIAAAAAQaU3R5bHVzUG9pbnRXaXRoVGltZVN0YW1wVjECAAAACYYCAAAJhwIAAAmIAgAACYkCAAAJigIAAAmLAgAACYwCAAAJjQIAAAmOAgAACY8CAAAJkAIAAAmRAgAACZICAAAJkwIAAAmUAgAACZUCAAAJlgIAAAmXAgAACZgCAAANDQdQAAAAAAEAAAAQAAAABBpTdHlsdXNQb2ludFdpdGhUaW1lU3RhbXBWMQIAAAAJmQIAAAmaAgAACZsCAAAJnAIAAAmdAgAACZ4CAAAJnwIAAAmgAgAACaECAAAJogIAAAmjAgAACaQCAAANBAdSAAAAAAEAAAAgAAAABBpTdHlsdXNQb2ludFdpdGhUaW1lU3RhbXBWMQIAAAAJpQIAAAmmAgAACacCAAAJqAIAAAmpAgAACaoCAAAJqwIAAAmsAgAACa0CAAAJrgIAAAmvAgAACbACAAAJsQIAAAmyAgAACbMCAAAJtAIAAAm1AgAACbYCAAAJtwIAAAm4AgAACbkCAAAJugIAAAm7AgAACbwCAAAJvQIAAAm+AgAACb8CAAAJwAIAAAnBAgAACcICAAAJwwIAAAoHVAAAAAABAAAAIAAAAAQaU3R5bHVzUG9pbnRXaXRoVGltZVN0YW1wVjECAAAACcQCAAAJxQIAAAnGAgAACccCAAAJyAIAAAnJAgAACcoCAAAJywIAAAnMAgAACc0CAAAJzgIAAAnPAgAACdACAAAJ0QIAAAnSAgAACdMCAAAJ1AIAAAnVAgAACdYCAAAJ1wIAAAnYAgAADQsHVgAAAAABAAAAIAAAAAQaU3R5bHVzUG9pbnRXaXRoVGltZVN0YW1wVjECAAAACdkCAAAJ2gIAAAnbAgAACdwCAAAJ3QIAAAneAgAACd8CAAAJ4AIAAAnhAgAACeICAAAJ4wIAAAnkAgAACeUCAAAJ5gIAAAnnAgAACegCAAAJ6QIAAAnqAgAACesCAAAJ7AIAAA0MB1gAAAAAAQAAAAQAAAAEGlN0eWx1c1BvaW50V2l0aFRpbWVTdGFtcFYxAgAAAAntAgAACe4CAAANAgdaAAAAAAEAAABAAAAABBpTdHlsdXNQb2ludFdpdGhUaW1lU3RhbXBWMQIAAAAJ7wIAAAnwAgAACfECAAAJ8gIAAAnzAgAACfQCAAAJ9QIAAAn2AgAACfcCAAAJ+AI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0MB1wAAAAAAQAAAAABAAAEGlN0eWx1c1BvaW50V2l0aFRpbWVTdGFtcFYxAgA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DWwHXgAAAAABAAAAgAAAAAQaU3R5bHVzUG9pbnRXaXRoVGltZVN0YW1wVjECAAAACbcDAAAJuAMAAAm5AwAACboDAAAJuwMAAAm8AwAACb0DAAAJvgMAAAm/AwAACcADAAAJwQMAAAnCAwAACcMD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NJQdgAAAAAAEAAACAAAAABBpTdHlsdXNQb2ludFdpdGhUaW1lU3RhbXBWMQIA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DTYHYgAAAAABAAAAgAAAAAQaU3R5bHVzUG9pbnRXaXRoVGltZVN0YW1wVjECA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DSMHZAAAAAABAAAABAAAAAQaU3R5bHVzUG9pbnRXaXRoVGltZVN0YW1wVjECAAAACbkEAAANAwdmAAAAAAEAAACAAAAABBpTdHlsdXNQb2ludFdpdGhUaW1lU3RhbXBWMQIA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J5AQAAAnlBAAACeYEAAAJ5wQAAAnoBAAACekEAAAJ6gQAAAnrBAAACewEAAAJ7QQAAAnuBAAACe8EAAAJ8AQAAAnxBAAACfIEAAAJ8wQAAAn0BAAACfUEAAAJ9gQAAAn3BAAACfgEAAAJ+QQAAAn6BAAACfsEAAAJ/AQAAAn9BAAACf4EAAAJ/wQAAAkABQAACQEFAAAJAgUAAAkDBQAACQQFAAAJBQUAAAkGBQAACQcFAAAJCAUAAAkJBQAACQoFAAAJCwUAAAkMBQAACQ0FAAAJDgUAAAkPBQAACRAFAAAJEQUAAAkSBQAACRMFAAAJFAUAAAkVBQAACRYFAAAJFwUAAAkYBQAACRkFAAAJGgUAAAkbBQAACRwFAAAJHQUAAAkeBQAACR8FAAAJIAUAAAkhBQAACSIFAAAJIwUAAAkkBQAACSUFAAAJJgUAAAknBQAACSgFAAAJKQUAAAkqBQAACSsFAAAJLAUAAAktBQAACS4FAAAJLwUAAAkwBQAACTEFAAAJMgUAAA0HB2cAAAAAAQAAAAAAAAAEGlN0eWx1c1BvaW50V2l0aFRpbWVTdGFtcFYxAgAAAAVoAAAAGlN0eWx1c1BvaW50V2l0aFRpbWVTdGFtcFYxBAAAAAFYAVkOUHJlc3N1cmVGYWN0b3IJVGltZVN0YW1wAAAAAAYGCxACAAAAaqA+Lw3Uxz8zrO+Kg2u9PwAAAD+JCwAAAAAAAAFpAAAAaAAAAPXSQH1eGsg/M6zvioNrvT8AAAA/1wsAAAAAAAABagAAAGgAAABPUUbAKcrIPzOs74qDa70/AAAAP9cLAAAAAAAAAWsAAABoAAAAqc9LA/V5yT8zrO+Kg2u9PwAAAD/nCwAAAAAAAAFsAAAAaAAAAANOUUbAKco/M6zvioNrvT8AAAA/9gsAAAAAAAABbQAAAGgAAADn/ljX3B/LPzOs74qDa70/AAAAP/YLAAAAAAAAAW4AAABoAAAAQX1eGqjPyz8zrO+Kg2u9PwAAAD/2CwAAAAAAAAFvAAAAaAAAAJv7Y11zf8w/M6zvioNrvT8AAAA/BgwAAAAAAAABcAAAAGgAAACBrGvuj3XNPzOs74qDa70/AAAAPwYMAAAAAAAAAXEAAABoAAAA2ypxMVslzj8zrO+Kg2u9PwAAAD8WDAAAAAAAAAFyAAAAaAAAAHnCdxtP+M4/M6zvioNrvT8AAAA/JQwAAAAAAAABcwAAAGgAAAAZWn4FQ8vPPzOs74qDa70/AAAAPyUMAAAAAAAAAXQAAABoAAAAOuxBJIc90D8zrO+Kg2u9PwAAAD81DAAAAAAAAAF1AAAAaAAAAMUeRHLYg9A/M6zvioNrvT8AAAA/NQwAAAAAAAABdgAAAGgAAABOUUbAKcrQPzOs74qDa70/AAAAP0QMAAAAAAAAAXcAAABoAAAA2YNIDnsQ0T8zrO+Kg2u9PwAAAD9EDAAAAAAAAAF4AAAAaAAAAAdDy69gaNE/M6zvioNrvT8AAAA/VAwAAAAAAAABeQAAAGgAAAA0Ak5RRsDRPzOs74qDa70/AAAAP1QMAAAAAAAAAXoAAABoAAAAvjRQn5cG0j8zrO+Kg2u9PwAAAD9kDAAAAAAAAAF7AAAAaAAAAOvz0kB9XtI/M6zvioNrvT8AAAA/ZAwAAAAAAAABfAAAAGgAAAC6P9Y198fSPzOs74qDa70/AAAAP3MMAAAAAAAAAX0AAABoAAAA5/5Y19wf0z8zrO+Kg2u9PwAAAD9zDAAAAAAAAAF+AAAAaAAAABS+23jCd9M/M6zvioNrvT8AAAA/gwwAAAAAAAABfwAAAGgAAAD8Y11zf6zTPzOs74qDa70/AAAAP4MMAAAAAAAAAYAAAABoAAAA5AnfbTzh0z8zrO+Kg2u9PwAAAD+TDAAAAAAAAAGBAAAAaAAAAMyvYGj5FdQ/M6zvioNrvT8AAAA/kwwAAAAAAAABggAAAGgAAAASyWEPIjnUPzOs74qDa70/AAAAP6IMAAAAAAAAAYMAAABoAAAA+W7jCd9t1D8zrO+Kg2u9PwAAAD+iDAAAAAAAAAGEAAAAaAAAAOEUZQScotQ/M6zvioNrvT8AAAA/sgwAAAAAAAABhQAAAGgAAADKuub+WNfUPzOs74qDa70/AAAAP7IMAAAAAAAAAYYAAABoAAAAsWBo+RUM1T8zrO+Kg2u9PwAAAD/BDAAAAAAAAAGHAAAAaAAAAJgG6vPSQNU/M6zvioNrvT8AAAA/wQwAAAAAAAABiAAAAGgAAACBrGvuj3XVPzOs74qDa70/AAAAP9EMAAAAAAAAAYkAAABoAAAAaFLt6Eyq1T8zrO+Kg2u9PwAAAD/RDAAAAAAAAAGKAAAAaAAAAJYRcIoyAtY/31JNu2C6vT8AAAA/4QwAAAAAAAABiwAAAGgAAAAgRHLYg0jWP4f5qus9Cb4/AAAAP+EMAAAAAAAAAYwAAABoAAAATgP1eWmg1j+H+arrPQm+PwAAAD/wDAAAAAAAAAGNAAAAaAAAAHrCdxtP+NY/h/mq6z0Jvj8AAAA/8AwAAAAAAAABjgAAAGgAAACngfq8NFDXP4f5qus9Cb4/AAAAPwANAAAAAAAAAY8AAABoAAAAGFp+BUPL1z+H+arrPQm+PwAAAD8ADQAAAAAAAAGQAAAAaAAAAEYZAacoI9g/h/mq6z0Jvj8AAAA/EA0AAAAAAAABkQAAAGgAAAB02INIDnvYP4f5qus9Cb4/AAAAPxANAAAAAAAAAZIAAABoAAAAQySHPYjk2D+H+arrPQm+PwAAAD8fDQAAAAAAAAGTAAAAaAAAAM5WiYvZKtk/h/mq6z0Jvj8AAAA/Hw0AAAAAAAABlAAAAGgAAAD6FQwtv4LZP4f5qus9Cb4/AAAAPy8NAAAAAAAAAZUAAABoAAAA47uNJ3y32T+H+arrPQm+PwAAAD8vDQAAAAAAAAGWAAAAaAAAAG3uj3XN/dk/MaAIHBtYvj8AAAA/Pg0AAAAAAAABlwAAAGgAAABVlBFwijLaPzGgCBwbWL4/AAAAPz4NAAAAAAAAAZgAAABoAAAAPTqTakdn2j8xoAgcG1i+PwAAAD9ODQAAAAAAAAGZAAAAaAAAACTgFGUEnNo/20ZmTPimvj8AAAA/Tg0AAAAAAAABmgAAAGgAAABSn5cG6vPaP4Xtw3zV9b4/AAAAP14NAAAAAAAAAZsAAABoAAAA29GZVDs62z+F7cN81fW+PwAAAD9eDQAAAAAAAAGcAAAAaAAAAKwdnUm1o9s/LZQhrbJEvz8AAAA/gQ0AAAAAAAABnQAAAGgAAADZ3B/rmvvbPy2UIa2yRL8/AAAAP4ENAAAAAAAAAZ4AAABoAAAABpyijIBT3D8tlCGtskS/PwAAAD+RDQAAAAAAAAGfAAAAaAAAAHh0JtWOztw/LZQhrbJEvz8AAAA/oQ0AAAAAAAABoAAAAGgAAACkM6l2dCbdPy2UIa2yRL8/AAAAP6ENAAAAAAAAAaEAAABoAAAA0vIrGFp+3T8tlCGtskS/PwAAAD+hDQAAAAAAAAGiAAAAaAAAAACyrrk/1t0/LZQhrbJEvz8AAAA/sA0AAAAAAAABowAAAGgAAACK5LAHkRzePy2UIa2yRL8/AAAAP8ANAAAAAAAAAaQAAABoAAAAnkm1ozOp3j8tlCGtskS/PwAAAD/ADQAAAAAAAAGlAAAAaAAAACh8t/GE794/LZQhrbJEvz8AAAA/zw0AAAAAAAABpgAAAGgAAAC0rrk/1jXfPy2UIa2yRL8/AAAAP88NAAAAAAAAAacAAABoAAAAmlQ7OpNq3z8tlCGtskS/PwAAAD/PDQAAAAAAAAGoAAAAaAAAAIT6vDRQn98/LZQhrbJEvz8AAAA/3w0AAAAAAAABqQAAAGgAAABqoD4vDdTfP4Xtw3zV9b4/AAAAP98NAAAAAAAAAaoAAABoAAAAKSPgFGUE4D+F7cN81fW+PwAAAD/vDQAAAAAAAAGrAAAAaAAAAB32IJLDHuA/he3DfNX1vj8AAAA/7w0AAAAAAAABrAAAAGgAAABiDyI57EHgP4Xtw3zV9b4/AAAAP/4NAAAAAAAAAa0AAABoAAAA+W7jCd9t4D+F7cN81fW+PwAAAD8ODgAAAAAAAAGuAAAAaAAAAI/OpNrRmeA/he3DfNX1vj8AAAA/Dg4AAAAAAAABrwAAAGgAAAAmLmarxMXgP4Xtw3zV9b4/AAAAPx4OAAAAAAAAAbAAAABoAAAAXxqoz0sD4T+F7cN81fW+PwAAAD8eDgAAAAAAAAGxAAAAaAAAAEfAKcoIOOE/he3DfNX1vj8AAAA/LQ4AAAAAAAABsgAAAGgAAACArGvuj3XhP4Xtw3zV9b4/AAAAPy0OAAAAAAAAAbMAAABoAAAAC99tPOG74T+F7cN81fW+PwAAAD89DgAAAAAAAAG0AAAAaAAAAJURcIoyAuI/he3DfNX1vj8AAAA/PQ4AAAAAAAABtQAAAGgAAAB9t/GE7zbiP4Xtw3zV9b4/AAAAP0wOAAAAAAAAAbYAAABoAAAAtqMzqXZ04j+F7cN81fW+PwAAAD9MDgAAAAAAAAG3AAAAaAAAAO+Pdc39seI/he3DfNX1vj8AAAA/XA4AAAAAAAABuAAAAGgAAAAofLfxhO/iP4Xtw3zV9b4/AAAAP1wOAAAAAAAAAbkAAABoAAAAv9t4wncb4z+F7cN81fW+PwAAAD9sDgAAAAAAAAG6AAAAaAAAAAT1eWmgPuM/he3DfNX1vj8AAAA/bA4AAAAAAAABuwAAAGgAAADsmvtjXXPjP4Xtw3zV9b4/AAAAP3sOAAAAAAAAAbwAAABoAAAAMbT8CoaW4z+F7cN81fW+PwAAAD97DgAAAAAAAAG9AAAAaAAAAHfN/bGuueM/he3DfNX1vj8AAAA/iw4AAAAAAAABvgAAAGgAAAANLb+CoeXjP4Xtw3zV9b4/AAAAP4sOAAAAAAAAAb8AAABoAAAAo4yAU5QR5D+F7cN81fW+PwAAAD+bDgAAAAAAAAHAAAAAaAAAAN14wncbT+Q/he3DfNX1vj8AAAA/mw4AAAAAAAABwQAAAGgAAABz2INIDnvkP4Xtw3zV9b4/AAAAP6oOAAAAAAAAAcIAAABoAAAAuPGE7zae5D+F7cN81fW+PwAAAD+qDgAAAAAAAAHDAAAAaAAAAP0KhpZfweQ/20ZmTPimvj8AAAA/ug4AAAAAAAABxAAAAGgAAADlsAeRHPbkPzGgCBwbWL4/AAAAP7oOAAAAAAAAAcUAAABoAAAAKsoIOEUZ5T8xoAgcG1i+PwAAAD/JDgAAAAAAAAHGAAAAaAAAAMEpygg4ReU/h/mq6z0Jvj8AAAA/yQ4AAAAAAAABxwAAAGgAAAAGQ8uvYGjlP99STbtgur0/AAAAP9kOAAAAAAAAAcgAAABoAAAATFzMVomL5T/fUk27YLq9PwAAAD/ZDgAAAAAAAAHJAAAAaAAAAOK7jSd8t+U/31JNu2C6vT8AAAA/6Q4AAAAAAAABygAAAGgAAAAn1Y7OpNrlP99STbtgur0/AAAAP+kOAAAAAAAAAcsAAABoAAAAvjRQn5cG5j/fUk27YLq9PwAAAD/4DgAAAAAAAAHMAAAAaAAAAKba0ZlUO+Y/31JNu2C6vT8AAAA/+A4AAAAAAAABzQAAAGgAAACNgFOUEXDmP99STbtgur0/AAAAPwgPAAAAAAAAAc4AAABoAAAAx2yVuJit5j/fUk27YLq9PwAAAD8IDwAAAAAAAAHPAAAAaAAAAKLlVzC0/OY/31JNu2C6vT8AAAA/GA8AAAAAAAAB0AAAAGgAAACLi9kqcTHnP99STbtgur0/AAAAPxgPAAAAAAAAAdEAAABoAAAAFL7beMJ35z/fUk27YLq9PwAAAD8nDwAAAAAAAAHSAAAAaAAAAKDw3cYTvuc/h/mq6z0Jvj8AAAA/Jw8AAAAAAAAB0wAAAGgAAACHll/B0PLnP4f5qus9Cb4/AAAAPzcPAAAAAAAAAdQAAABoAAAAwIKh5Vcw6D+H+arrPQm+PwAAAD83DwAAAAAAAAHVAAAAaAAAAKgoI+AUZeg/h/mq6z0Jvj8AAAA/Rg8AAAAAAAAB1gAAAGgAAADhFGUEnKLoP4f5qus9Cb4/AAAAP0YPAAAAAAAAAdcAAABoAAAAd3Qm1Y7O6D+H+arrPQm+PwAAAD9WDwAAAAAAAAHYAAAAaAAAAA/U56WB+ug/M6zvioNrvT8AAAA/Vg8AAAAAAAAB2QAAAGgAAAClM6l2dCbpPzOs74qDa70/AAAAP2YPAAAAAAAAAdoAAABoAAAAmAbq89JA6T+LBZJaphy9PwAAAD91DwAAAAAAAAHbAAAAaAAAAOpMqh2dSek/4140KsnNvD8AAAA/dQ8AAAAAAAAB3AAAAGgAAADdH+ua+2PpPze41vnrfrw/AAAAP3UPAAAAAAAAAd0AAABoAAAALmarxMVs6T83uNb56368PwAAAD+VDwAAAAAAAAHeAAAAaAAAANLyKxhafuk/N7jW+et+vD8AAAA/lQ8AAAAAAAAB3wAAAGgAAAB1f6xr7o/pPze41vnrfrw/AAAAP6UPAAAAAAAAAeAAAABoAAAAxsVslbiY6T+PEXnJDjC8PwAAAD+lDwAAAAAAAAHhAAAAaAAAABcMLb+Coek/jxF5yQ4wvD8AAAA/tA8AAAAAAAAB4gAAAGgAAABoUu3oTKrpP48ReckOMLw/AAAAP7QPAAAAAAAAAeMAAABoAAAAupitEhez6T+PEXnJDjC8PwAAAD/EDwAAAAAAAAHkAAAAaAAAAAvfbTzhu+k/jxF5yQ4wvD8AAAA/0w8AAAAAAAAB5QAAAGgAAABcJS5mq8TpP48ReckOMLw/AAAAP+MPAAAAAAAAAeYAAABoAAAArWvuj3XN6T+PEXnJDjC8PwAAAD/zDwAAAAAAAAHnAAAAaAAAAP+xrrk/1uk/jxF5yQ4wvD8AAAA/8w8AAAAAAAAB6AAAAGgAAABQ+G7jCd/pP+VqG5kx4bs/AAAAPxYUAAAAAAAAAekAAABoAAAAoT4vDdTn6T/lahuZMeG7PwAAAD8mFAAAAAAAAAHqAAAAaAAAAPKE7zae8Ok/5WobmTHhuz8AAAA/JhQAAAAAAAAB6wAAAGgAAABDy69gaPnpP+VqG5kx4bs/AAAAPzYUAAAAAAAAAewAAABoAAAAlRFwijIC6j/lahuZMeG7PwAAAD9FFAAAAAAAAAHtAAAAaAAAAOZXMLT8Cuo/5WobmTHhuz8AAAA/0hQAAAAAAAAB7gAAAGgAAAA5nvDdxhPqP+VqG5kx4bs/AAAAP9IUAAAAAAAAAe8AAABoAAAAiuSwB5Ec6j89xL1oVJK7PwAAAD/iFAAAAAAAAAHwAAAAaAAAACxxMVslLuo/kx1gOHdDuz8AAAA/sxgAAAAAAAAB8QAAAGgAAADP/bGuuT/qP0HQpNe8pbo/AAAAP7MYAAAAAAAAAfIAAABoAAAAIERy2INI6j9B0KTXvKW6PwAAAD/DGAAAAAAAAAHzAAAAaAAAAMLQ8isYWuo/7YLpdgIIuj8AAAA/wxgAAAAAAAAB9AAAAGgAAAAUF7NV4mLqP0Xci0Ylubk/AAAAP9IYAAAAAAAAAfUAAABoAAAAtqMzqXZ06j+ZNS4WSGq5PwAAAD/SGAAAAAAAAAH2AAAAaAAAAAfq89JAfeo/mTUuFkhquT8AAAA/4hgAAAAAAAAB9wAAAGgAAABYMLT8CobqP/GO0OVqG7k/AAAAP+IYAAAAAAAAAfgAAABoAAAAqnZ0JtWO6j9H6HK1jcy4PwAAAD8BGQAAAAAAAAH5AAAAaAAAAPu8NFCfl+o/R+hytY3MuD8AAAA/ARkAAAAAAAAB+gAAAGgAAABMA/V5aaDqP59BFYWwfbg/AAAAPxEZAAAAAAAAAfsAAABoAAAATAP1eWmg6j/zmrdU0y64PwAAAD8RGQAAAAAAAAH8AAAAaAAAAPCPdc39seo/S/RZJPbftz8AAAA/IBkAAAAAAAAB/QAAAGgAAADwj3XN/bHqP6FN/PMYkbc/AAAAPyAZAAAAAAAAAf4AAABoAAAAQdY198e66j/5pp7DO0K3PwAAAD8wGQAAAAAAAAH/AAAAaAAAAJIc9iCSw+o/TwBBk17ztj8AAAA/MBkAAAAAAAABAAEAAGgAAADkYrZKXMzqP6VZ42KBpLY/AAAAP0AZAAAAAAAAAQEBAABoAAAAhu82nvDd6j+pZcrR6be1PwAAAD9PGQAAAAAAAAECAQAAaAAAANc198e65uo//75soQxptT8AAAA/TxkAAAAAAAABAwEAAGgAAAApfLfxhO/qP1UYD3EvGrU/AAAAP08ZAAAAAAAAAQQBAABoAAAAesJ3G0/46j8Dy1MQdXy0PwAAAD9fGQAAAAAAAAEFAQAAaAAAAMsIOEUZAes/sX2Yr7resz8AAAA/XxkAAAAAAAABBgEAAGgAAAAcT/hu4wnrPwfXOn/dj7M/AAAAP24ZAAAAAAAAAQcBAABoAAAAbZW4mK0S6z9dMN1OAEGzPwAAAD9uGQAAAAAAAAEIAQAAaAAAAG2VuJitEus/s4l/HiPysj8AAAA/fhkAAAAAAAABCQEAAGgAAAC/23jCdxvrPwnjIe5Fo7I/AAAAP44ZAAAAAAAAAQoBAABoAAAAv9t4wncb6z9hPMS9aFSyPwAAAD+OGQAAAAAAAAELAQAAaAAAABAiOexBJOs/YTzEvWhUsj8AAAA/whkAAAAAAAABDAEAAGgAAAAQIjnsQSTrP7eVZo2LBbI/AAAAP8IZAAAAAAAAAQ0BAABoAAAAECI57EEk6z8P7whdrraxPwAAAD/SGQAAAAAAAAEOAQAAaAAAAGFo+RUMLes/ZUirLNFnsT8AAAA/4hkAAAAAAAABDwEAAGgAAACyrrk/1jXrP7uhTfzzGLE/AAAAP/EZAAAAAAAAARABAABoAAAAsq65P9Y16z8T++/LFsqwPwAAAD/xGQAAAAAAAAERAQAAaAAAAAX1eWmgPus/aVSSmzl7sD8AAAA/ARoAAAAAAAABEgEAAGgAAAAF9XlpoD7rP7+tNGtcLLA/AAAAPwEaAAAAAAAAARMBAABoAAAABfV5aaA+6z8qDq51/rqvPwAAAD8BGgAAAAAAAAEUAQAAaAAAAFY7OpNqR+s/Kg6udf66rz8AAAA/EBoAAAAAAAABFQEAAGgAAABWOzqTakfrP9bA8hREHa8/AAAAPxAaAAAAAAAAARYBAABoAAAAqIH6vDRQ6z8yJnxTz+GtPwAAAD8wGgAAAAAAAAEXAQAAaAAAAKiB+rw0UOs/4NjA8hRErT8AAAA/PxoAAAAAAAABGAEAAGgAAAD5x7rm/ljrP+DYwPIURK0/AAAAPz8aAAAAAAAAARkBAABoAAAA+ce65v5Y6z+OiwWSWqasPwAAAD9PGgAAAAAAAAEaAQAAaAAAAPnHuub+WOs/Oj5KMaAIrD8AAAA/TxoAAAAAAAABGwEAAGgAAABKDnsQyWHrP+jwjtDlaqs/AAAAP18aAAAAAAAAARwBAABoAAAAm1Q7OpNq6z+Uo9NvK82qPwAAAD9uGgAAAAAAAAEdAQAAaAAAAJtUOzqTaus/QFYYD3Evqj8AAAA/fhoAAAAAAAABHgEAAGgAAACbVDs6k2rrP5y7oU3886g/AAAAP34aAAAAAAAAAR8BAABoAAAA7Jr7Y11z6z/2ICuMh7inPwAAAD+NGgAAAAAAAAEgAQAAaAAAAOya+2Ndc+s/otNvK80apz8AAAA/jRoAAAAAAAABIQEAAGgAAADsmvtjXXPrP/w4+WlY36U/AAAAP50aAAAAAAAAASIBAABoAAAAPuG7jSd86z9YnoKo46OkPwAAAD+dGgAAAAAAAAEjAQAAaAAAAD7hu40nfOs/XrZQhrTKoj8AAAA/rRoAAAAAAAABJAEAAGgAAACPJ3y38YTrP2bOHmSF8aA/AAAAP60aAAAAAAAAASUBAABoAAAA4G084buN6z/czNmDrDCePwAAAD+8GgAAAAAAAAEmAQAAaAAAAOBtPOG7jes/nMeIvGQHmD8AAAA/vBoAAAAAAAABJwEAAGgAAADgbTzhu43rP7D3JHgGVZQ/AAAAP8waAAAAAAAAASgBAABoAAAAMbT8CoaW6z+8J8EzqKKQPwAAAD/MGgAAAAAAAAEpAQAAaAAAADG0/AqGlus/mK+63pPgiT8AAAA/3BoAAAAAAAABKgEAAGgAAAAxtPwKhpbrP7AP81XXe4I/AAAAP9waAAAAAAAAASsBAABoAAAAMbT8CoaW6z9o2gXT7QSAPwAAAD/rGgAAAAAAAAEsAQAAaAAAADG0/AqGlus/QEoxoAgcez8AAAA/6xoAAAAAAAABLQEAAGgAAAAxtPwKhpbrP6DfVpo1LnY/AAAAP7wcAAAAAAAAAS4BAABoAAAAqsTFbJW4mD/j4Frnr/vRPwAAAD/oMwAAAAAAAAEvAQAAaAAAAKrExWyVuJg/jUpyM2cP0j8AAAA/ZTQAAAAAAAABMAEAAGgAAADWjs6k2tGZP41KcjNnD9I/AAAAP2U0AAAAAAAAATEBAABoAAAAfrfxhO82nj+NSnIzZw/SPwAAAD91NAAAAAAAAAEyAQAAaAAAACXVjs6k2qE/OLSJfx4j0j8AAAA/dTQAAAAAAAABMwEAAGgAAAC3mK0SF7OlPzi0iX8eI9I/AAAAP4Q0AAAAAAAAATQBAABoAAAANffHuub+qD84tIl/HiPSPwAAAD+ENAAAAAAAAAE1AQAAaAAAAAfq89JAfa4/OLSJfx4j0j8AAAA/lDQAAAAAAAABNgEAAGgAAABYiYvZKnGxPzi0iX8eI9I/AAAAP5Q0AAAAAAAAATcBAABoAAAAqh2dSbWjsz84tIl/HiPSPwAAAD+kNAAAAAAAAAE4AQAAaAAAABIXs1XiYrY/OLSJfx4j0j8AAAA/pDQAAAAAAAABOQEAAGgAAABmq8TFbJW4Pzi0iX8eI9I/AAAAP7M0AAAAAAAAAToBAABoAAAAMA3U56WBuj84tIl/HiPSPwAAAD+zNAAAAAAAAAE7AQAAaAAAAIKh5VcwtLw/OLSJfx4j0j8AAAA/wzQAAAAAAAABPAEAAGgAAABMA/V5aaC+Pzi0iX8eI9I/AAAAP8M0AAAAAAAAAT0BAABoAAAAAAAAAAAAwD84tIl/HiPSPwAAAD/TNAAAAAAAAAE+AQAAaAAAAOWwB5Ec9sA/OLSJfx4j0j8AAAA/4jQAAAAAAAABPwEAAGgAAACESA57EMnBPzi0iX8eI9I/AAAAP+I0AAAAAAAAAUABAABoAAAAma0SF7NVwj84tIl/HiPSPwAAAD/iNAAAAAAAAAFBAQAAaAAAADhFGQGnKMM/OLSJfx4j0j8AAAA/8jQAAAAAAAABQgEAAGgAAABNqh2dSbXDP41KcjNnD9I/AAAAP/I0AAAAAAAAAUMBAABoAAAAYg8iOexBxD+NSnIzZw/SPwAAAD8BNQAAAAAAAAFEAQAAaAAAAHd0JtWOzsQ/jUpyM2cP0j8AAAA/ATUAAAAAAAABRQEAAGgAAABHwCnKCDjFP41KcjNnD9I/AAAAPxE1AAAAAAAAAUYBAABoAAAAjNkqcTFbxT/j4Frnr/vRPwAAAD8RNQAAAAAAAAFHAQAAaAAAABYMLb+CocU/4+Ba56/70T8AAAA/ITUAAAAAAAABSAEAAGgAAAChPi8N1OfFP+PgWuev+9E/AAAAPzA1AAAAAAAAAUkBAABoAAAA5lcwtPwKxj/j4Frnr/vRPwAAAD8wNQAAAAAAAAFKAQAAaAAAACtxMVslLsY/4+Ba56/70T8AAAA/MDUAAAAAAAABSwEAAGgAAAC2ozOpdnTGP+PgWuev+9E/AAAAP0A1AAAAAAAAAUwBAABoAAAA+7w0UJ+Xxj/j4Frnr/vRPwAAAD9QNQAAAAAAAAFNAQAAaAAAAMsIOEUZAcc/4+Ba56/70T8AAAA/UDUAAAAAAAABTgEAAGgAAADgbTzhu43HP+PgWuev+9E/AAAAP1A1AAAAAAAAAU8BAABoAAAAr7k/1jX3xz/j4Frnr/vRPwAAAD9fNQAAAAAAAAFQAQAAaAAAAMMeRHLYg8g/OXdDm/jn0T8AAAA/XzUAAAAAAAABUQEAAGgAAACTakdnUu3IPzl3Q5v459E/AAAAP281AAAAAAAAAVIBAABoAAAAHZ1JtaMzyT85d0Ob+OfRPwAAAD9+NQAAAAAAAAFTAQAAaAAAAKnPSwP1eck/OXdDm/jn0T8AAAA/fjUAAAAAAAABVAEAAGgAAADt6EyqHZ3JPzl3Q5v459E/AAAAP601AAAAAAAAAVUBAABoAAAAMwJOUUbAyT85d0Ob+OfRPwAAAD+9NQAAAAAAAAFWAQAAaAAAAHkbT/hu48k/4+Ba56/70T8AAAA/zTUAAAAAAAABVwEAAGgAAAC9NFCflwbKP+PgWuev+9E/AAAAP801AAAAAAAAAVgBAABoAAAAA05RRsApyj+NSnIzZw/SPwAAAD/cNQAAAAAAAAFZAQAAaAAAAI2AU5QRcMo/jUpyM2cP0j8AAAA/3DUAAAAAAAABWgEAAGgAAAAXs1XiYrbKPzi0iX8eI9I/AAAAP+w1AAAAAAAAAVsBAABoAAAA5/5Y19wfyz/iHaHL1TbSPwAAAD/sNQAAAAAAAAFcAQAAaAAAALdKXMxWics/4h2hy9U20j8AAAA/+zUAAAAAAAABXQEAAGgAAACHll/B0PLLP+IdocvVNtI/AAAAP/s1AAAAAAAAAV4BAABoAAAAV+JitkpczD/iHaHL1TbSPwAAAD8LNgAAAAAAAAFfAQAAaAAAACUuZqvExcw/4h2hy9U20j8AAAA/CzYAAAAAAAABYAEAAGgAAACxYGj5FQzNP4yHuBeNStI/AAAAPxs2AAAAAAAAAWEBAABoAAAA9XlpoD4vzT+Mh7gXjUrSPwAAAD8bNgAAAAAAAAFiAQAAaAAAADuTakdnUs0/jIe4F41K0j8AAAA/KjYAAAAAAAABYwEAAGgAAACBrGvuj3XNP4yHuBeNStI/AAAAPyo2AAAAAAAAAWQBAABoAAAAxcVslbiYzT+Mh7gXjUrSPwAAAD9pNgAAAAAAAAFlAQAAaAAAAAvfbTzhu80/jIe4F41K0j8AAAA/eDYAAAAAAAABZgEAAGgAAABfwdDyKxiqP/ppWN8VB8c/AAAAP7BhAAAAAAAAAWcBAABoAAAAdSbVjs6kqj/6aVjfFQfHPwAAAD8OYgAAAAAAAAFoAQAAaAAAAMe65v5Y16w/+mlY3xUHxz8AAAA/HWIAAAAAAAABaQEAAGgAAACijIBTlBGwP/ppWN8VB8c/AAAAPx1iAAAAAAAAAWoBAABoAAAA9iCSwx5Esj/6aVjfFQfHPwAAAD8tYgAAAAAAAAFrAQAAaAAAAOhMqh2dSbU/+mlY3xUHxz8AAAA/LWIAAAAAAAABbAEAAGgAAADw3cYTvtu4P/ppWN8VB8c/AAAAPz1iAAAAAAAAAW0BAABoAAAA+G7jCd9tvD/6aVjfFQfHPwAAAD89YgAAAAAAAAFuAQAAaAAAAIoyAk5RRsA/+mlY3xUHxz8AAAA/TGIAAAAAAAABbwEAAGgAAACZrRIXs1XCP/ppWN8VB8c/AAAAP0xiAAAAAAAAAXABAABoAAAApygj4BRlxD/6aVjfFQfHPwAAAD9cYgAAAAAAAAFxAQAAaAAAALajM6l2dMY/pJYpR6ffxj8AAAA/XGIAAAAAAAABcgEAAGgAAAA57EEkhz3IP6SWKUen38Y/AAAAP2tiAAAAAAAAAXMBAABoAAAAvTRQn5cGyj+klilHp9/GPwAAAD9rYgAAAAAAAAF0AQAAaAAAAIeWX8HQ8ss//O/LFsqQxj8AAAA/e2IAAAAAAAABdQEAAGgAAADFxWyVuJjNP/zvyxbKkMY/AAAAP3tiAAAAAAAAAXYBAABoAAAANal2dCbVzj/878sWypDGPwAAAD+LYgAAAAAAAAF3AQAAaAAAAJdfwdDyK9A/phydfltpxj8AAAA/i2IAAAAAAAABeAEAAGgAAACsxMVslbjQP6YcnX5bacY/AAAAP5piAAAAAAAAAXkBAABoAAAAY7ZKXMxW0T+mHJ1+W2nGPwAAAD+aYgAAAAAAAAF6AQAAaAAAAHkbT/hu49E/phydfltpxj8AAAA/qmIAAAAAAAABewEAAGgAAADSmVQ7OpPSP1JJbubsQcY/AAAAP6piAAAAAAAAAXwBAABoAAAARXLYg0gO0z/8dT9OfhrGPwAAAD+6YgAAAAAAAAF9AQAAaAAAAEJ9Xhqoz9M/Us/hHaHLxT8AAAA/umIAAAAAAAABfgEAAGgAAAA+iOSwB5HUP/77soUypMU/AAAAP8liAAAAAAAAAX8BAABoAAAA3R/rmvtj1T+qKITtw3zFPwAAAD/JYgAAAAAAAAGAAQAAaAAAACBEctiDSNY/qiiE7cN8xT8AAAA/2WIAAAAAAAABgQEAAGgAAAC/23jCdxvXP1RVVVVVVcU/AAAAP9liAAAAAAAAAYIBAABoAAAAX3N/rGvu1z8Agia95i3FPwAAAD/oYgAAAAAAAAGDAQAAaAAAAP4KhpZfwdg/AIImveYtxT8AAAA/6GIAAAAAAAABhAEAAGgAAACcooyAU5TZPwCCJr3mLcU/AAAAP/hiAAAAAAAAAYUBAABoAAAAPTqTakdn2j+srvckeAbFPwAAAD/4YgAAAAAAAAGGAQAAaAAAADlFGQGnKNs/WNvIjAnfxD8AAAA/CGMAAAAAAAABhwEAAGgAAAA1UJ+XBurbPwIImvSat8Q/AAAAPxdjAAAAAAAAAYgBAABoAAAANFslLmar3D8CCJr0mrfEPwAAAD8XYwAAAAAAAAGJAQAAaAAAADBmq8TFbN0/Agia9Jq3xD8AAAA/F2MAAAAAAAABigEAAGgAAACK5LAHkRzePwIImvSat8Q/AAAAPydjAAAAAAAAAYsBAABoAAAAQNY198e63j8CCJr0mrfEPwAAAD8nYwAAAAAAAAGMAQAAaAAAAFY7OpNqR98/Agia9Jq3xD8AAAA/N2MAAAAAAAABjQEAAGgAAAAmhz2I5LDfPwIImvSat8Q/AAAAPzdjAAAAAAAAAY4BAABoAAAAzK9gaPkV4D8CCJr0mrfEPwAAAD9GYwAAAAAAAAGPAQAAaAAAAGIPIjnsQeA/Agia9Jq3xD8AAAA/RmMAAAAAAAABkAEAAGgAAAD5buMJ323gPwIImvSat8Q/AAAAP1ZjAAAAAAAAAZEBAABoAAAA7UEkhz2I4D8CCJr0mrfEPwAAAD9WYwAAAAAAAAGSAQAAaAAAAOEUZQScouA/Agia9Jq3xD8AAAA/ZWMAAAAAAAABkwEAAGgAAACEoeVXMLTgPwIImvSat8Q/AAAAP3VjAAAAAAAAAZQBAABoAAAAJi5mq8TF4D8CCJr0mrfEPwAAAD91YwAAAAAAAAGVAQAAaAAAAMm65v5Y1+A/rjRrXCyQxD8AAAA/dWMAAAAAAAABlgEAAGgAAABrR2dS7ejgP640a1wskMQ/AAAAP4VjAAAAAAAAAZcBAABoAAAADtTnpYH64D+uNGtcLJDEPwAAAD+FYwAAAAAAAAGYAQAAaAAAAAKnKCPgFOE/rjRrXCyQxD8AAAA/lGMAAAAAAAABmQEAAGgAAAD2eWmgPi/hP1phPMS9aMQ/AAAAP6RjAAAAAAAAAZoBAABoAAAA6kyqHZ1J4T9aYTzEvWjEPwAAAD+kYwAAAAAAAAGbAQAAaAAAAC9mq8TFbOE/BI4NLE9BxD8AAAA/tGMAAAAAAAABnAEAAGgAAADGxWyVuJjhPwSODSxPQcQ/AAAAP7RjAAAAAAAAAZ0BAABoAAAAuZitEhez4T8Ejg0sT0HEPwAAAD/DYwAAAAAAAAGeAQAAaAAAAP6xrrk/1uE/sLrek+AZxD8AAAA/w2MAAAAAAAABnwEAAGgAAADzhO82nvDhP7C63pPgGcQ/AAAAP9NjAAAAAAAAAaABAABoAAAAlRFwijIC4j+wut6T4BnEPwAAAD/TYwAAAAAAAAGhAQAAaAAAAOZXMLT8CuI/XOev+3Hywz8AAAA/4mMAAAAAAAABogEAAGgAAAA3nvDdxhPiP1znr/tx8sM/AAAAP+JjAAAAAAAAAaMBAABoAAAAXxqoz0sD4T9i/33ZQhnCPwAAAD/xZQAAAAAAAAGkAQAAaAAAALFgaPkVDOE/Yv992UIZwj8AAAA/TmYAAAAAAAABpQEAAGgAAABT7ehMqh3hP7bSrHGxQMI/AAAAP15mAAAAAAAAAaYBAABoAAAApDOpdnQm4T9geQqijo/CPwAAAD9uZgAAAAAAAAGnAQAAaAAAAPZ5aaA+L+E/tEw5Ov22wj8AAAA/bmYAAAAAAAABqAEAAGgAAACYBurz0kDhPwogaNJr3sI/AAAAP31mAAAAAAAAAakBAABoAAAAO5NqR2dS4T+yxsUCSS3DPwAAAD99ZgAAAAAAAAGqAQAAaAAAAIzZKnExW+E/CJr0mrdUwz8AAAA/jWYAAAAAAAABqwEAAGgAAACArGvuj3XhP1xtIzMmfMM/AAAAP41mAAAAAAAAAawBAABoAAAA0fIrGFp+4T+yQFLLlKPDPwAAAD+dZgAAAAAAAAGtAQAAaAAAACI57EEkh+E/BhSBYwPLwz8AAAA/nWYAAAAAAAABrgEAAGgAAAB0f6xr7o/hPwYUgWMDy8M/AAAAP6xmAAAAAAAAAa8BAABoAAAAxsVslbiY4T9c56/7cfLDPwAAAD+sZgAAAAAAAAGwAQAAaAAAAMbFbJW4mOE/sLrek+AZxD8AAAA/KWcAAAAAAAABsQEAAGgAAAAXDC2/gqHhPwSODSxPQcQ/AAAAPylnAAAAAAAAAbIBAABoAAAAaFLt6Eyq4T9aYTzEvWjEPwAAAD85ZwAAAAAAAAGzAQAAaAAAALmYrRIXs+E/Agia9Jq3xD8AAAA/OWcAAAAAAAABtAEAAGgAAAAL32084bvhP6yu9yR4BsU/AAAAP0hnAAAAAAAAAbUBAABoAAAAC99tPOG74T8Agia95i3FPwAAAD9IZwAAAAAAAAG2AQAAaAAAAFwlLmarxOE/AIImveYtxT8AAAA/WGcAAAAAAAABtwEAAGgAAABcJS5mq8ThP1RVVVVVVcU/AAAAP1hnAAAAAAAAAbgBAABoAAAAXCUuZqvE4T+qKITtw3zFPwAAAD+HZwAAAAAAAAG5AQAAaAAAAFwlLmarxOE//vuyhTKkxT8AAAA/l2cAAAAAAAABugEAAGgAAABcJS5mq8ThP1LP4R2hy8U/AAAAP7BnAAAAAAAAAbsBAABoAAAAC99tPOG74T9Sz+EdocvFPwAAAD+wZwAAAAAAAAG8AQAAaAAAALmYrRIXs+E//HU/Tn4axj8AAAA/wGcAAAAAAAABvQEAAGgAAABoUu3oTKrhP1JJbubsQcY/AAAAP8BnAAAAAAAAAb4BAABoAAAAxsVslbiY4T+mHJ1+W2nGPwAAAD/PZwAAAAAAAAG/AQAAaAAAAMbFbJW4mOE//O/LFsqQxj8AAAA/z2cAAAAAAAABwAEAAGgAAAB0f6xr7o/hP/zvyxbKkMY/AAAAP99nAAAAAAAAAcEBAABoAAAAIjnsQSSH4T9Qw/quOLjGPwAAAD/fZwAAAAAAAAHCAQAAaAAAACI57EEkh+E/pJYpR6ffxj8AAAA/72cAAAAAAAABwwEAAGgAAADR8isYWn7hP6SWKUen38Y/AAAAP+9nAAAAAAAAAcQBAABoAAAA0fIrGFp+4T/6aVjfFQfHPwAAAD/+ZwAAAAAAAAHFAQAAaAAAAICsa+6PdeE/+mlY3xUHxz8AAAA//mcAAAAAAAABxgEAAGgAAACArGvuj3XhP049h3eELsc/AAAAP5toAAAAAAAAAccBAABoAAAAL2arxMVs4T9OPYd3hC7HPwAAAD+qaAAAAAAAAAHIAQAAaAAAAC9mq8TFbOE/ohC2D/NVxz8AAAA/umgAAAAAAAAByQEAAGgAAAAvZqvExWzhP/jj5Kdhfcc/AAAAP7poAAAAAAAAAcoBAABoAAAA3h/rmvtj4T9MtxNA0KTHPwAAAD/JaAAAAAAAAAHLAQAAaAAAAN4f65r7Y+E/oIpC2D7Mxz8AAAA/yWgAAAAAAAABzAEAAGgAAACM2SpxMVvhP/ZdcXCt88c/AAAAP9loAAAAAAAAAc0BAABoAAAAO5NqR2dS4T+gBM+gikLIPwAAAD/ZaAAAAAAAAAHOAQAAaAAAADuTakdnUuE/SKss0WeRyD8AAAA/6WgAAAAAAAABzwEAAGgAAAA7k2pHZ1LhP55+W2nWuMg/AAAAP1ZpAAAAAAAAAdABAABoAAAA3h/rmvtj4T/yUYoBReDIPwAAAD9WaQAAAAAAAAHRAQAAaAAAAICsa+6PdeE/SCW5mbMHyT8AAAA/ZmkAAAAAAAAB0gEAAGgAAACqdnQm1Y7qP7hYIKllysE/AAAAP+xrAAAAAAAAAdMBAABoAAAAWDC0/AqG6j+4WCCpZcrBPwAAAD/7awAAAAAAAAHUAQAAaAAAAAfq89JAfeo/uFggqWXKwT8AAAA/+2sAAAAAAAAB1QEAAGgAAAC2ozOpdnTqP7hYIKllysE/AAAAPwtsAAAAAAAAAdYBAABoAAAAtqMzqXZ06j8OLE9B1PHBPwAAAD8abAAAAAAAAAHXAQAAaAAAAGVdc3+sa+o/Yv992UIZwj8AAAA/GmwAAAAAAAAB2AEAAGgAAADC0PIrGFrqPwym2wkgaMI/AAAAPypsAAAAAAAAAdkBAABoAAAAwtDyKxha6j8KIGjSa97CPwAAAD8qbAAAAAAAAAHaAQAAaAAAAHGKMgJOUeo/XvOWatoFwz8AAAA/OmwAAAAAAAAB2wEAAGgAAAAgRHLYg0jqPwia9Jq3VMM/AAAAPzpsAAAAAAAAAdwBAABoAAAAIERy2INI6j+yQFLLlKPDPwAAAD9JbAAAAAAAAAHdAQAAaAAAACBEctiDSOo/BhSBYwPLwz8AAAA/SWwAAAAAAAAB3gEAAGgAAAAgRHLYg0jqP7C63pPgGcQ/AAAAP1lsAAAAAAAAAd8BAABoAAAAIERy2INI6j8Ejg0sT0HEPwAAAD9ZbAAAAAAAAAHgAQAAaAAAACBEctiDSOo/rjRrXCyQxD8AAAA/aWwAAAAAAAAB4QEAAGgAAAAgRHLYg0jqP1jbyIwJ38Q/AAAAP2lsAAAAAAAAAeIBAABoAAAAIERy2INI6j+srvckeAbFPwAAAD94bAAAAAAAAAHjAQAAaAAAAHGKMgJOUeo/AIImveYtxT8AAAA/eGwAAAAAAAAB5AEAAGgAAADC0PIrGFrqP1RVVVVVVcU/AAAAP4hsAAAAAAAAAeUBAABoAAAAFBezVeJi6j9UVVVVVVXFPwAAAD+IbAAAAAAAAAHmAQAAaAAAAGVdc3+sa+o/qiiE7cN8xT8AAAA/l2wAAAAAAAAB5wEAAGgAAAC2ozOpdnTqP6oohO3DfMU/AAAAP6dsAAAAAAAAAegBAABoAAAAB+rz0kB96j+qKITtw3zFPwAAAD+3bAAAAAAAAAHpAQAAaAAAAFgwtPwKhuo/qiiE7cN8xT8AAAA/xmwAAAAAAAAB6gEAAGgAAACqdnQm1Y7qP1RVVVVVVcU/AAAAP8ZsAAAAAAAAAesBAABoAAAA+7w0UJ+X6j8Agia95i3FPwAAAD/GbAAAAAAAAAHsAQAAaAAAAJ9JtaMzqeo/WNvIjAnfxD8AAAA/1mwAAAAAAAAB7QEAAGgAAABB1jX3x7rqP1phPMS9aMQ/AAAAP9ZsAAAAAAAAAe4BAABoAAAAkhz2IJLD6j9c56/7cfLDPwAAAD/mbAAAAAAAAAHvAQAAaAAAAORitkpczOo/CJr0mrdUwz8AAAA/5mwAAAAAAAAB8AEAAGgAAADkYrZKXMzqP17zlmraBcM/AAAAP/VsAAAAAAAAAfEBAABoAAAA5GK2SlzM6j+0TDk6/bbCPwAAAD/1bAAAAAAAAAHyAQAAaAAAAORitkpczOo/YHkKoo6Pwj8AAAA/BW0AAAAAAAAB8wEAAGgAAADkYrZKXMzqPwym2wkgaMI/AAAAPxRtAAAAAAAAAfQBAABoAAAA5GK2SlzM6j+20qxxsUDCPwAAAD80bQAAAAAAAAH1AQAAaAAAAJIc9iCSw+o/ttKscbFAwj8AAAA/Q20AAAAAAAAB9gEAAGgAAABB1jX3x7rqP7bSrHGxQMI/AAAAP0NtAAAAAAAAAfcBAABoAAAAn0m1ozOp6j+20qxxsUDCPwAAAD9TbQAAAAAAAAH4AQAAaAAAAEwD9XlpoOo/ttKscbFAwj8AAAA/Y20AAAAAAAAB+QEAAGgAAAD7vDRQn5fqPwym2wkgaMI/AAAAP2NtAAAAAAAAAfoBAABoAAAAqnZ0JtWO6j8MptsJIGjCPwAAAD9ybQAAAAAAAAH7AQAAaAAAAFgwtPwKhuo/tEw5Ov22wj8AAAA/cm0AAAAAAAAB/AEAAGgAAAAH6vPSQH3qPwogaNJr3sI/AAAAP4JtAAAAAAAAAf0BAABoAAAAtqMzqXZ06j9e85Zq2gXDPwAAAD+CbQAAAAAAAAH+AQAAaAAAALajM6l2dOo/ssbFAkktwz8AAAA/kW0AAAAAAAAB/wEAAGgAAABlXXN/rGvqP1xtIzMmfMM/AAAAP5FtAAAAAAAAAQACAABoAAAAFBezVeJi6j+yQFLLlKPDPwAAAD+hbQAAAAAAAAEBAgAAaAAAABQXs1XiYuo/XOev+3Hywz8AAAA/oW0AAAAAAAABAgIAAGgAAAAUF7NV4mLqP7C63pPgGcQ/AAAAP7FtAAAAAAAAAQMCAABoAAAAFBezVeJi6j9aYTzEvWjEPwAAAD+xbQAAAAAAAAEEAgAAaAAAABQXs1XiYuo/rjRrXCyQxD8AAAA/wG0AAAAAAAABBQIAAGgAAAAUF7NV4mLqP1jbyIwJ38Q/AAAAP8BtAAAAAAAAAQYCAABoAAAAFBezVeJi6j+srvckeAbFPwAAAD/gbQAAAAAAAAEHAgAAaAAAABQXs1XiYuo/AIImveYtxT8AAAA/4G0AAAAAAAABCAIAAGgAAAAUF7NV4mLqP1RVVVVVVcU/AAAAP/BtAAAAAAAAAQkCAABoAAAAZV1zf6xr6j/++7KFMqTFPwAAAD/wbQAAAAAAAAEKAgAAaAAAAGVdc3+sa+o/Us/hHaHLxT8AAAA//20AAAAAAAABCwIAAGgAAAAH6vPSQH3qP6iiELYP88U/AAAAP/9tAAAAAAAAAQwCAABoAAAAWDC0/AqG6j/8dT9OfhrGPwAAAD8PbgAAAAAAAAENAgAAaAAAAKp2dCbVjuo//HU/Tn4axj8AAAA/Hm4AAAAAAAABDgIAAGgAAAD7vDRQn5fqP/x1P05+GsY/AAAAPx5uAAAAAAAAAQ8CAABoAAAATAP1eWmg6j/8dT9OfhrGPwAAAD8ubgAAAAAAAAEQAgAAaAAAAJ9JtaMzqeo//HU/Tn4axj8AAAA/Lm4AAAAAAAABEQIAAGgAAABB1jX3x7rqP6iiELYP88U/AAAAPz5uAAAAAAAAARICAABoAAAAkhz2IJLD6j/++7KFMqTFPwAAAD8+bgAAAAAAAAETAgAAaAAAADWpdnQm1eo/VFVVVVVVxT8AAAA/TW4AAAAAAAABFAIAAGgAAAA1qXZ0JtXqP1jbyIwJ38Q/AAAAP01uAAAAAAAAARUCAABoAAAAhu82nvDd6j9aYTzEvWjEPwAAAD9dbgAAAAAAAAEWAgAAaAAAAIbvNp7w3eo/BI4NLE9BxD8AAAA/XW4AAAAAAAABFwIAAGgAAACG7zae8N3qP7C63pPgGcQ/AAAAP21uAAAAAAAAARgCAABoAAAAhu82nvDd6j9c56/7cfLDPwAAAD9tbgAAAAAAAAEZAgAAaAAAAIbvNp7w3eo/BhSBYwPLwz8AAAA/fG4AAAAAAAABGgIAAGgAAAA1qXZ0JtXqPwYUgWMDy8M/AAAAP5tuAAAAAAAAARsCAABoAAAA5GK2SlzM6j8GFIFjA8vDPwAAAD+rbgAAAAAAAAEcAgAAaAAAAJIc9iCSw+o/BhSBYwPLwz8AAAA/q24AAAAAAAABHQIAAGgAAADwj3XN/bHqPwYUgWMDy8M/AAAAP7tuAAAAAAAAAR4CAABoAAAATAP1eWmg6j8GFIFjA8vDPwAAAD+7bgAAAAAAAAEfAgAAaAAAAPu8NFCfl+o/BhSBYwPLwz8AAAA/ym4AAAAAAAABIAIAAGgAAAD7vDRQn5fqP1znr/tx8sM/AAAAP8puAAAAAAAAASECAABoAAAAWDC0/AqG6j+wut6T4BnEPwAAAD/abgAAAAAAAAEiAgAAaAAAAFgwtPwKhuo/BI4NLE9BxD8AAAA/2m4AAAAAAAABIwIAAGgAAAAH6vPSQH3qP1phPMS9aMQ/AAAAP+puAAAAAAAAASQCAABoAAAAtqMzqXZ06j+uNGtcLJDEPwAAAD/5bgAAAAAAAAElAgAAaAAAALajM6l2dOo/Agia9Jq3xD8AAAA/+W4AAAAAAAABJgIAAGgAAAC2ozOpdnTqP1jbyIwJ38Q/AAAAPwlvAAAAAAAAAScCAABoAAAAtqMzqXZ06j8Agia95i3FPwAAAD8JbwAAAAAAAAEoAgAAaAAAALajM6l2dOo/qiiE7cN8xT8AAAA/CW8AAAAAAAABKQIAAGgAAAC2ozOpdnTqP/77soUypMU/AAAAPxhvAAAAAAAAASoCAABoAAAAtqMzqXZ06j+oohC2D/PFPwAAAD8YbwAAAAAAAAErAgAAaAAAALajM6l2dOo/Uklu5uxBxj8AAAA/KG8AAAAAAAABLAIAAGgAAAC2ozOpdnTqP6YcnX5bacY/AAAAPyhvAAAAAAAAAS0CAABoAAAAtqMzqXZ06j9Qw/quOLjGPwAAAD84bwAAAAAAAAEuAgAAaAAAAFgwtPwKhuo/+mlY3xUHxz8AAAA/R28AAAAAAAABLwIAAGgAAACqdnQm1Y7qP049h3eELsc/AAAAP0dvAAAAAAAAATACAABoAAAA+7w0UJ+X6j9OPYd3hC7HPwAAAD9XbwAAAAAAAAExAgAAaAAAAEwD9XlpoOo/+OPkp2F9xz8AAAA/V28AAAAAAAABMgIAAGgAAADwj3XN/bHqP/jj5Kdhfcc/AAAAP2dvAAAAAAAAATMCAABoAAAAQdY198e66j/44+SnYX3HPwAAAD9nbwAAAAAAAAE0AgAAaAAAAJIc9iCSw+o/+OPkp2F9xz8AAAA/dm8AAAAAAAABNQIAAGgAAADkYrZKXMzqP/jj5Kdhfcc/AAAAP3ZvAAAAAAAAATYCAABoAAAANal2dCbV6j+iELYP81XHPwAAAD+GbwAAAAAAAAE3AgAAaAAAANc198e65uo/pJYpR6ffxj8AAAA/hm8AAAAAAAABOAIAAGgAAADXNffHuubqP6YcnX5bacY/AAAAP5VvAAAAAAAAATkCAABoAAAAesJ3G0/46j/++7KFMqTFPwAAAD+VbwAAAAAAAAE6AgAAaAAAAHrCdxtP+Oo/rK73JHgGxT8AAAA/pW8AAAAAAAABOwIAAGgAAAB6wncbT/jqP1phPMS9aMQ/AAAAP6VvAAAAAAAAATwCAABoAAAAesJ3G0/46j8GFIFjA8vDPwAAAD+1bwAAAAAAAAE9AgAAaAAAAHrCdxtP+Oo/CJr0mrdUwz8AAAA/tW8AAAAAAAABPgIAAGgAAACG7zae8N3qPwogaNJr3sI/AAAAP8RvAAAAAAAAAT8CAABoAAAAkhz2IJLD6j8MptsJIGjCPwAAAD/EbwAAAAAAAAFAAgAAaAAAAPCPdc39seo/ttKscbFAwj8AAAA/1G8AAAAAAAABQQIAAGgAAABMA/V5aaDqP2L/fdlCGcI/AAAAP9RvAAAAAAAAAUICAABoAAAA+7w0UJ+X6j8OLE9B1PHBPwAAAD/kbwAAAAAAAAFDAgAAaAAAAKp2dCbVjuo/DixPQdTxwT8AAAA/5G8AAAAAAAABRAIAAGgAAABYMLT8CobqPw4sT0HU8cE/AAAAPxBwAAAAAAAAAUUCAABoAAAAB+rz0kB96j9i/33ZQhnCPwAAAD8fcAAAAAAAAAFGAgAAaAAAAAfq89JAfeo/ttKscbFAwj8AAAA/H3AAAAAAAAABRwIAAGgAAAC2ozOpdnTqPwym2wkgaMI/AAAAPy9wAAAAAAAAAUgCAABoAAAAZV1zf6xr6j9geQqijo/CPwAAAD8vcAAAAAAAAAFJAgAAaAAAAGVdc3+sa+o/CiBo0mvewj8AAAA/P3AAAAAAAAABSgIAAGgAAAAUF7NV4mLqP17zlmraBcM/AAAAPz9wAAAAAAAAAUsCAABoAAAAwtDyKxha6j+yxsUCSS3DPwAAAD9OcAAAAAAAAAFMAgAAaAAAAMLQ8isYWuo/CJr0mrdUwz8AAAA/jXAAAAAAAAABTQIAAGgAAAC58YTvNp7sP2oXTLcTQMA/AAAAP2B2AAAAAAAAAU4CAABoAAAAaKvExWyV7D8URB0fpRjAPwAAAD9wdgAAAAAAAAFPAgAAaAAAABZlBJyijOw/geHcDW3ivz8AAAA/gHYAAAAAAAABUAIAAGgAAADFHkRy2IPsP4Hh3A1t4r8/AAAAP4B2AAAAAAAAAVECAABoAAAA0EsD9Xlp7D+B4dwNbeK/PwAAAD+PdgAAAAAAAAFSAgAAaAAAAC6/gqHlV+w/1zp/3Y+Tvz8AAAA/n3YAAAAAAAABUwIAAGgAAAA67EEkhz3sPy2UIa2yRL8/AAAAP592AAAAAAAAAVQCAABoAAAAl1/B0PIr7D8tlCGtskS/PwAAAD+fdgAAAAAAAAFVAgAAaAAAAKSMgFOUEew/LZQhrbJEvz8AAAA/r3YAAAAAAAABVgIAAGgAAACwuT/WNffrPy2UIa2yRL8/AAAAP692AAAAAAAAAVcCAABoAAAAX3N/rGvu6z8tlCGtskS/PwAAAD++dgAAAAAAAAFYAgAAaAAAAL3m/ljX3Os/LZQhrbJEvz8AAAA/vnYAAAAAAAABWQIAAGgAAABqoD4vDdTrPy2UIa2yRL8/AAAAP852AAAAAAAAAVoCAABoAAAAGVp+BUPL6z8tlCGtskS/PwAAAD/tdgAAAAAAAAFbAgAAaAAAAMcTvtt4wus/1zp/3Y+Tvz8AAAA/HHcAAAAAAAABXAIAAGgAAADHE77beMLrP4Hh3A1t4r8/AAAAPxx3AAAAAAAAAV0CAABoAAAAds39sa656z8URB0fpRjAPwAAAD8sdwAAAAAAAAFeAgAAaAAAAHbN/bGuues/ahdMtxNAwD8AAAA/LHcAAAAAAAABXwIAAGgAAAAlhz2I5LDrP77qek+CZ8A/AAAAPzt3AAAAAAAAAWACAABoAAAAJYc9iOSw6z8Svqnn8I7APwAAAD87dwAAAAAAAAFhAgAAaAAAANRAfV4aqOs/aJHYf1+2wD8AAAA/S3cAAAAAAAABYgIAAGgAAADUQH1eGqjrP7xkBxjO3cA/AAAAP0t3AAAAAAAAAWMCAABoAAAA1EB9Xhqo6z8SODawPAXBPwAAAD9adwAAAAAAAAFkAgAAaAAAAIL6vDRQn+s/ZgtlSKsswT8AAAA/WncAAAAAAAABZQIAAGgAAACC+rw0UJ/rPxCywniIe8E/AAAAP2p3AAAAAAAAAWYCAABoAAAAgvq8NFCf6z9khfEQ96LBPwAAAD9qdwAAAAAAAAFnAgAAaAAAAIL6vDRQn+s/uFggqWXKwT8AAAA/encAAAAAAAABaAIAAGgAAACC+rw0UJ/rPw4sT0HU8cE/AAAAP3p3AAAAAAAAAWkCAABoAAAAgvq8NFCf6z9i/33ZQhnCPwAAAD+JdwAAAAAAAAFqAgAAaAAAAIL6vDRQn+s/ttKscbFAwj8AAAA/mXcAAAAAAAABawIAAGgAAADUQH1eGqjrP7bSrHGxQMI/AAAAP6l3AAAAAAAAAWwCAABoAAAAJYc9iOSw6z+20qxxsUDCPwAAAD+4dwAAAAAAAAFtAgAAaAAAAHbN/bGuues/DKbbCSBowj8AAAA/yHcAAAAAAAABbgIAAGgAAADHE77beMLrPwym2wkgaMI/AAAAP9d3AAAAAAAAAW8CAABoAAAAGVp+BUPL6z9geQqijo/CPwAAAD/ndwAAAAAAAAFwAgAAaAAAAGqgPi8N1Os/tEw5Ov22wj8AAAA/93cAAAAAAAABcQIAAGgAAAC95v5Y19zrP17zlmraBcM/AAAAP/d3AAAAAAAAAXICAABoAAAAX3N/rGvu6z9cbSMzJnzDPwAAAD8GeAAAAAAAAAFzAgAAaAAAAFNGwCnKCOw/skBSy5Sjwz8AAAA/BngAAAAAAAABdAIAAGgAAAD10kB9XhrsP7C63pPgGcQ/AAAAPxZ4AAAAAAAAAXUCAABoAAAAl1/B0PIr7D9aYTzEvWjEPwAAAD8WeAAAAAAAAAF2AgAAaAAAAOmlgfq8NOw/Agia9Jq3xD8AAAA/JngAAAAAAAABdwIAAGgAAAA67EEkhz3sP1jbyIwJ38Q/AAAAPyZ4AAAAAAAAAXgCAABoAAAAizICTlFG7D9Y28iMCd/EPwAAAD81eAAAAAAAAAF5AgAAaAAAAIsyAk5RRuw/rK73JHgGxT8AAAA/NXgAAAAAAAABegIAAGgAAACLMgJOUUbsPwCCJr3mLcU/AAAAP6B4AAAAAAAAAXsCAABoAAAAOuxBJIc97D8Agia95i3FPwAAAD+geAAAAAAAAAF8AgAAaAAAAOmlgfq8NOw/AIImveYtxT8AAAA/sHgAAAAAAAABfQIAAGgAAABGGQGnKCPsPwCCJr3mLcU/AAAAP7B4AAAAAAAAAX4CAABoAAAA9dJAfV4a7D8Agia95i3FPwAAAD+/eAAAAAAAAAF/AgAAaAAAAFNGwCnKCOw/AIImveYtxT8AAAA/v3gAAAAAAAABgAIAAGgAAAABAAAAAADsPwCCJr3mLcU/AAAAP894AAAAAAAAAYECAABoAAAAX3N/rGvu6z8Agia95i3FPwAAAD/PeAAAAAAAAAGCAgAAaAAAAA4tv4Kh5es/AIImveYtxT8AAAA/3ngAAAAAAAABgwIAAGgAAABqoD4vDdTrPwCCJr3mLcU/AAAAP+54AAAAAAAAAYQCAABoAAAAGVp+BUPL6z8Agia95i3FPwAAAD/+eAAAAAAAAAGFAgAAaAAAAMcTvtt4wus/AIImveYtxT8AAAA//ngAAAAAAAABhgIAAGgAAAArygg4RRntP7xkBxjO3cA/AAAAP1d8AAAAAAAAAYcCAABoAAAAK8oIOEUZ7T8SODawPAXBPwAAAD+0fAAAAAAAAAGIAgAAaAAAACvKCDhFGe0/vN6T4BlUwT8AAAA/tHwAAAAAAAABiQIAAGgAAAArygg4RRntP2SF8RD3osE/AAAAP8N8AAAAAAAAAYoCAABoAAAAK8oIOEUZ7T9i/33ZQhnCPwAAAD/DfAAAAAAAAAGLAgAAaAAAACvKCDhFGe0/DKbbCSBowj8AAAA/03wAAAAAAAABjAIAAGgAAAB9EMlhDyLtP7RMOTr9tsI/AAAAP+N8AAAAAAAAAY0CAABoAAAAfRDJYQ8i7T9e85Zq2gXDPwAAAD/jfAAAAAAAAAGOAgAAaAAAAB+dSbWjM+0/CJr0mrdUwz8AAAA/8nwAAAAAAAABjwIAAGgAAAAfnUm1ozPtPwYUgWMDy8M/AAAAP/J8AAAAAAAAAZACAABoAAAAwinKCDhF7T+uNGtcLJDEPwAAAD/yfAAAAAAAAAGRAgAAaAAAAMIpygg4Re0/WNvIjAnfxD8AAAA/An0AAAAAAAABkgIAAGgAAAATcIoyAk7tP1RVVVVVVcU/AAAAPxJ9AAAAAAAAAZMCAABoAAAAZLZKXMxW7T9Sz+EdocvFPwAAAD8SfQAAAAAAAAGUAgAAaAAAALX8CoaWX+0/Uklu5uxBxj8AAAA/IX0AAAAAAAABlQIAAGgAAAC1/AqGll/tP/zvyxbKkMY/AAAAPyF9AAAAAAAAAZYCAABoAAAABkPLr2Bo7T9Qw/quOLjGPwAAAD8xfQAAAAAAAAGXAgAAaAAAAAZDy69gaO0/pJYpR6ffxj8AAAA/MX0AAAAAAAABmAIAAGgAAABYiYvZKnHtP/ppWN8VB8c/AAAAP0B9AAAAAAAAAZkCAABoAAAAfRDJYQ8i7T9aYTzEvWjEPwAAAD+wfgAAAAAAAAGaAgAAaAAAAM5WiYvZKu0/WmE8xL1oxD8AAAA/sH4AAAAAAAABmwIAAGgAAAAfnUm1ozPtP1phPMS9aMQ/AAAAP8B+AAAAAAAAAZwCAABoAAAAcOMJ32087T9aYTzEvWjEPwAAAD/AfgAAAAAAAAGdAgAAaAAAABNwijICTu0/WmE8xL1oxD8AAAA/0H4AAAAAAAABngIAAGgAAABktkpczFbtP1phPMS9aMQ/AAAAP99+AAAAAAAAAZ8CAABoAAAAtfwKhpZf7T9aYTzEvWjEPwAAAD/vfgAAAAAAAAGgAgAAaAAAAAZDy69gaO0/WmE8xL1oxD8AAAA//34AAAAAAAABoQIAAGgAAABYiYvZKnHtP1phPMS9aMQ/AAAAPw5/AAAAAAAAAaICAABoAAAAqc9LA/V57T9aYTzEvWjEPwAAAD89fwAAAAAAAAGjAgAAaAAAAPoVDC2/gu0/WmE8xL1oxD8AAAA/XH8AAAAAAAABpAIAAGgAAABLXMxWiYvtP1phPMS9aMQ/AAAAP1x/AAAAAAAAAaUCAABoAAAAknXN/bGu7T8Agia95i3FPwAAAD9mgAAAAAAAAAGmAgAAaAAAAJJ1zf2xru0/qiiE7cN8xT8AAAA/doAAAAAAAAABpwIAAGgAAADju40nfLftP1LP4R2hy8U/AAAAP3aAAAAAAAAAAagCAABoAAAA47uNJ3y37T+oohC2D/PFPwAAAD+FgAAAAAAAAAGpAgAAaAAAADQCTlFGwO0/Uklu5uxBxj8AAAA/hYAAAAAAAAABqgIAAGgAAACFSA57EMntP/zvyxbKkMY/AAAAP6GAAAAAAAAAAasCAABoAAAA147OpNrR7T9Qw/quOLjGPwAAAD+hgAAAAAAAAAGsAgAAaAAAANeOzqTa0e0/pJYpR6ffxj8AAAA/sIAAAAAAAAABrQIAAGgAAAAo1Y7OpNrtP/ppWN8VB8c/AAAAP8CAAAAAAAAAAa4CAABoAAAAeRtP+G7j7T/6aVjfFQfHPwAAAD8egQAAAAAAAAGvAgAAaAAAAMphDyI57O0/+mlY3xUHxz8AAAA/HoEAAAAAAAABsAIAAGgAAAAbqM9LA/XtP/ppWN8VB8c/AAAAPy2BAAAAAAAAAbECAABoAAAAG6jPSwP17T+klilHp9/GPwAAAD9cgQAAAAAAAAGyAgAAaAAAAG3uj3XN/e0/UMP6rji4xj8AAAA/fIEAAAAAAAABswIAAGgAAABt7o91zf3tP/zvyxbKkMY/AAAAP4uBAAAAAAAAAbQCAABoAAAAvjRQn5cG7j+mHJ1+W2nGPwAAAD+LgQAAAAAAAAG1AgAAaAAAAL40UJ+XBu4/Uklu5uxBxj8AAAA/m4EAAAAAAAABtgIAAGgAAAC+NFCflwbuP6iiELYP88U/AAAAP5uBAAAAAAAAAbcCAABoAAAAEHsQyWEP7j9Sz+EdocvFPwAAAD+qgQAAAAAAAAG4AgAAaAAAABB7EMlhD+4/qiiE7cN8xT8AAAA/qoEAAAAAAAABuQIAAGgAAAAQexDJYQ/uP1RVVVVVVcU/AAAAP7qBAAAAAAAAAboCAABoAAAAEHsQyWEP7j8Agia95i3FPwAAAD/KgQAAAAAAAAG7AgAAaAAAABB7EMlhD+4/rK73JHgGxT8AAAA/2YEAAAAAAAABvAIAAGgAAAC+NFCflwbuP6yu9yR4BsU/AAAAP+mBAAAAAAAAAb0CAABoAAAAbe6Pdc397T+srvckeAbFPwAAAD9HggAAAAAAAAG+AgAAaAAAABuoz0sD9e0/WNvIjAnfxD8AAAA/R4IAAAAAAAABvwIAAGgAAADKYQ8iOeztP1jbyIwJ38Q/AAAAP0eCAAAAAAAAAcACAABoAAAA147OpNrR7T8CCJr0mrfEPwAAAD9WggAAAAAAAAHBAgAAaAAAAIVIDnsQye0/Agia9Jq3xD8AAAA/VoIAAAAAAAABwgIAAGgAAAA0Ak5RRsDtPwIImvSat8Q/AAAAP2aCAAAAAAAAAcMCAABoAAAA47uNJ3y37T8CCJr0mrfEPwAAAD+kggAAAAAAAAHEAgAAaAAAAPggksMeRO4/pJYpR6ffxj8AAAA/moYAAAAAAAABxQIAAGgAAAD4IJLDHkTuP1DD+q44uMY/AAAAP2qHAAAAAAAAAcYCAABoAAAASmdS7ehM7j/878sWypDGPwAAAD96hwAAAAAAAAHHAgAAaAAAAEpnUu3oTO4/Uklu5uxBxj8AAAA/eocAAAAAAAAByAIAAGgAAABKZ1Lt6EzuP/x1P05+GsY/AAAAP4mHAAAAAAAAAckCAABoAAAASmdS7ehM7j+oohC2D/PFPwAAAD+JhwAAAAAAAAHKAgAAaAAAAEpnUu3oTO4/Us/hHaHLxT8AAAA/mYcAAAAAAAABywIAAGgAAABKZ1Lt6EzuP/77soUypMU/AAAAP5mHAAAAAAAAAcwCAABoAAAASmdS7ehM7j9UVVVVVVXFPwAAAD+phwAAAAAAAAHNAgAAaAAAAEpnUu3oTO4/AIImveYtxT8AAAA/qYcAAAAAAAABzgIAAGgAAABKZ1Lt6EzuP6yu9yR4BsU/AAAAP7iHAAAAAAAAAc8CAABoAAAASmdS7ehM7j9Y28iMCd/EPwAAAD+4hwAAAAAAAAHQAgAAaAAAAEpnUu3oTO4/Agia9Jq3xD8AAAA/yIcAAAAAAAAB0QIAAGgAAABKZ1Lt6EzuP640a1wskMQ/AAAAP9iHAAAAAAAAAdICAABoAAAASmdS7ehM7j9aYTzEvWjEPwAAAD90iAAAAAAAAAHTAgAAaAAAAJqtEhezVe4/WmE8xL1oxD8AAAA/sogAAAAAAAAB1AIAAGgAAACarRIXs1XuPwSODSxPQcQ/AAAAP8KIAAAAAAAAAdUCAABoAAAA7PPSQH1e7j8Ejg0sT0HEPwAAAD/xiAAAAAAAAAHWAgAAaAAAADw6k2pHZ+4/sLrek+AZxD8AAAA/AIkAAAAAAAAB1wIAAGgAAAA8OpNqR2fuP1znr/tx8sM/AAAAPxCJAAAAAAAAAdgCAABoAAAAjoBTlBFw7j9c56/7cfLDPwAAAD8QiQAAAAAAAAHZAgAAaAAAAGj5FQwtv+4/Agia9Jq3xD8AAAA/tooAAAAAAAAB2gIAAGgAAABo+RUMLb/uP1jbyIwJ38Q/AAAAP8aKAAAAAAAAAdsCAABoAAAAaPkVDC2/7j+srvckeAbFPwAAAD/GigAAAAAAAAHcAgAAaAAAALo/1jX3x+4/AIImveYtxT8AAAA/xooAAAAAAAAB3QIAAGgAAAC6P9Y198fuP1RVVVVVVcU/AAAAP8aKAAAAAAAAAd4CAABoAAAAuj/WNffH7j+qKITtw3zFPwAAAD/VigAAAAAAAAHfAgAAaAAAALo/1jX3x+4//vuyhTKkxT8AAAA/5YoAAAAAAAAB4AIAAGgAAAAMhpZfwdDuP1LP4R2hy8U/AAAAP/SKAAAAAAAAAeECAABoAAAADIaWX8HQ7j+oohC2D/PFPwAAAD/0igAAAAAAAAHiAgAAaAAAAAyGll/B0O4//HU/Tn4axj8AAAA/9IoAAAAAAAAB4wIAAGgAAAAMhpZfwdDuP1JJbubsQcY/AAAAPxKLAAAAAAAAAeQCAABoAAAADIaWX8HQ7j+mHJ1+W2nGPwAAAD8xiwAAAAAAAAHlAgAAaAAAAAyGll/B0O4//O/LFsqQxj8AAAA/QYsAAAAAAAAB5gIAAGgAAABezFaJi9nuP/zvyxbKkMY/AAAAP66LAAAAAAAAAecCAABoAAAAXsxWiYvZ7j+mHJ1+W2nGPwAAAD/NiwAAAAAAAAHoAgAAaAAAAF7MVomL2e4/Uklu5uxBxj8AAAA/3YsAAAAAAAAB6QIAAGgAAABezFaJi9nuP/x1P05+GsY/AAAAP92LAAAAAAAAAeoCAABoAAAAXsxWiYvZ7j+oohC2D/PFPwAAAD/siwAAAAAAAAHrAgAAaAAAALASF7NV4u4/Us/hHaHLxT8AAAA//IsAAAAAAAAB7AIAAGgAAACwEhezVeLuP/77soUypMU/AAAAPwyMAAAAAAAAAe0CAABoAAAA9CsYWn4F7z+uNGtcLJDEPwAAAD8GjQAAAAAAAAHuAgAAaAAAAEZy2INIDu8/rjRrXCyQxD8AAAA/fo0AAAAAAAAB7wIAAGgAAABGctiDSA7vP640a1wskMQ/AAAAP+WOAAAAAAAAAfACAABoAAAARnLYg0gO7z8CCJr0mrfEPwAAAD/1jgAAAAAAAAHxAgAAaAAAAEZy2INIDu8/WNvIjAnfxD8AAAA/BI8AAAAAAAAB8gIAAGgAAACWuJitEhfvP1jbyIwJ38Q/AAAAPwSPAAAAAAAAAfMCAABoAAAAlriYrRIX7z+srvckeAbFPwAAAD8UjwAAAAAAAAH0AgAAaAAAAJa4mK0SF+8/AIImveYtxT8AAAA/JI8AAAAAAAAB9QIAAGgAAACWuJitEhfvP1RVVVVVVcU/AAAAPzOPAAAAAAAAAfYCAABoAAAAlriYrRIX7z+qKITtw3zFPwAAAD9CjwAAAAAAAAH3AgAAaAAAAJa4mK0SF+8//vuyhTKkxT8AAAA/Uo8AAAAAAAAB+AIAAGgAAADo/ljX3B/vP/77soUypMU/AAAAP2KPAAAAAAAAAfkCAABoAAAA6P5Y19wf7z9Sz+EdocvFPwAAAD9ijwAAAAAAAAH6AgAAaAAAAOj+WNfcH+8/qKIQtg/zxT8AAAA/kY8AAAAAAAAB+wIAAGgAAADo/ljX3B/vP/x1P05+GsY/AAAAP6CPAAAAAAAAAfwCAABoAAAAOkUZAaco7z/8dT9OfhrGPwAAAD+/jwAAAAAAAAH9AgAAaAAAADpFGQGnKO8/qKIQtg/zxT8AAAA/a5AAAAAAAAAB/gIAAGgAAAA6RRkBpyjvP1LP4R2hy8U/AAAAP3uQAAAAAAAAAf8CAABoAAAAOkUZAaco7z/++7KFMqTFPwAAAD97kAAAAAAAAAEAAwAAaAAAADpFGQGnKO8/qiiE7cN8xT8AAAA/e5AAAAAAAAABAQMAAGgAAAA6RRkBpyjvP1RVVVVVVcU/AAAAP4uQAAAAAAAAAQIDAABoAAAAOkUZAaco7z8Agia95i3FPwAAAD+akAAAAAAAAAEDAwAAaAAAADpFGQGnKO8/rK73JHgGxT8AAAA/mpAAAAAAAAABBAMAAGgAAACKi9kqcTHvP1jbyIwJ38Q/AAAAP6qQAAAAAAAAAQUDAABoAAAAiovZKnEx7z8CCJr0mrfEPwAAAD+5kAAAAAAAAAEGAwAAaAAAAIqL2SpxMe8/rjRrXCyQxD8AAAA/yZAAAAAAAAABBwMAAGgAAACKi9kqcTHvP1phPMS9aMQ/AAAAP8mQAAAAAAAAAQgDAABoAAAA3NGZVDs67z8Ejg0sT0HEPwAAAD/ZkAAAAAAAAAEJAwAAaAAAANzRmVQ7Ou8/sLrek+AZxD8AAAA/6JAAAAAAAAABCgMAAGgAAADc0ZlUOzrvP1znr/tx8sM/AAAAPzaRAAAAAAAAAQsDAABoAAAALBhafgVD7z9c56/7cfLDPwAAAD9OkQAAAAAAAAEMAwAAaAAAACwYWn4FQ+8/BhSBYwPLwz8AAAA/XpEAAAAAAAABDQMAAGgAAAB+Xhqoz0vvPwYUgWMDy8M/AAAAP8uRAAAAAAAAAQ4DAABoAAAA0KTa0ZlU7z9c56/7cfLDPwAAAD/qkQAAAAAAAAEPAwAAaAAAANCk2tGZVO8/sLrek+AZxD8AAAA/6pEAAAAAAAABEAMAAGgAAAAg65r7Y13vP7C63pPgGcQ/AAAAP/qRAAAAAAAAAREDAABoAAAAIOua+2Nd7z8Ejg0sT0HEPwAAAD/6kQAAAAAAAAESAwAAaAAAAHIxWyUuZu8/rjRrXCyQxD8AAAA/CpIAAAAAAAABEwMAAGgAAADEdxtP+G7vP1jbyIwJ38Q/AAAAPwqSAAAAAAAAARQDAABoAAAAFr7beMJ37z8Agia95i3FPwAAAD8ZkgAAAAAAAAEVAwAAaAAAALhKXMxWie8/qiiE7cN8xT8AAAA/GZIAAAAAAAABFgMAAGgAAAAKkRz2IJLvP6iiELYP88U/AAAAPymSAAAAAAAAARcDAABoAAAArB2dSbWj7z9SSW7m7EHGPwAAAD8pkgAAAAAAAAEYAwAAaAAAAE6qHZ1Jte8//O/LFsqQxj8AAAA/OJIAAAAAAAABGQMAAGgAAABOqh2dSbXvP6SWKUen38Y/AAAAPziSAAAAAAAAARoDAABoAAAAoPDdxhO+7z+klilHp9/GPwAAAD9IkgAAAAAAAAEbAwAAaAAAAKDw3cYTvu8/+mlY3xUHxz8AAAA/WJIAAAAAAAABHAMAAGgAAADwNp7w3cbvP/ppWN8VB8c/AAAAP1iSAAAAAAAAAR0DAABoAAAA8Dae8N3G7z9OPYd3hC7HPwAAAD+HkgAAAAAAAAEeAwAAaAAAAEJ9Xhqoz+8/ohC2D/NVxz8AAAA/lpIAAAAAAAABHwMAAGgAAABCfV4aqM/vP/jj5Kdhfcc/AAAAP6aSAAAAAAAAASADAABoAAAAQn1eGqjP7z9MtxNA0KTHPwAAAD+1kgAAAAAAAAEhAwAAaAAAAEJ9Xhqoz+8/oIpC2D7Mxz8AAAA/tZIAAAAAAAABIgMAAGgAAACSwx5EctjvP/ZdcXCt88c/AAAAP9WSAAAAAAAAASMDAABoAAAAaFLt6Eyq1T8mO8Bw7obWPwAAAD+VxgAAAAAAAAEkAwAAaAAAAAvfbTzhu9U/fNGoJDdz1j8AAAA/48YAAAAAAAABJQMAAGgAAABQ+G7jCd/VP3zRqCQ3c9Y/AAAAP/PGAAAAAAAAASYDAABoAAAAOZ7w3cYT1j980agkN3PWPwAAAD8CxwAAAAAAAAEnAwAAaAAAAMLQ8isYWtY/fNGoJDdz1j8AAAA/AscAAAAAAAABKAMAAGgAAACqdnQm1Y7WP9Fnkdh/X9Y/AAAAPwLHAAAAAAAAASkDAABoAAAANal2dCbV1j/RZ5HYf1/WPwAAAD8SxwAAAAAAAAEqAwAAaAAAABxP+G7jCdc/0WeR2H9f1j8AAAA/EscAAAAAAAABKwMAAGgAAABhaPkVDC3XPyf+eYzIS9Y/AAAAPyLHAAAAAAAAASwDAABoAAAA7Jr7Y11z1z8n/nmMyEvWPwAAAD8ixwAAAAAAAAEtAwAAaAAAANRAfV4aqNc/J/55jMhL1j8AAAA/MccAAAAAAAABLgMAAGgAAAAYWn4FQ8vXPyf+eYzIS9Y/AAAAPzHHAAAAAAAAAS8DAABoAAAAAQAAAAAA2D8n/nmMyEvWPwAAAD9BxwAAAAAAAAEwAwAAaAAAAOmlgfq8NNg/J/55jMhL1j8AAAA/QccAAAAAAAABMQMAAGgAAADRSwP1eWnYPyf+eYzIS9Y/AAAAP1DHAAAAAAAAATIDAABoAAAAoJcG6vPS2D8n/nmMyEvWPwAAAD9QxwAAAAAAAAEzAwAAaAAAACvKCDhFGdk/fZRiQBE41j8AAAA/YMcAAAAAAAABNAMAAGgAAABYiYvZKnHZP9IqS/RZJNY/AAAAP2DHAAAAAAAAATUDAABoAAAAhUgOexDJ2T/SKkv0WSTWPwAAAD9wxwAAAAAAAAE2AwAAaAAAAA97EMlhD9o/0ipL9Fkk1j8AAAA/cMcAAAAAAAABNwMAAGgAAAA9OpNqR2faP9IqS/RZJNY/AAAAP3/HAAAAAAAAATgDAABoAAAAxmyVuJit2j8owTOoohDWPwAAAD9/xwAAAAAAAAE5AwAAaAAAAK8SF7NV4to/KMEzqKIQ1j8AAAA/j8cAAAAAAAABOgMAAGgAAAD0KxhafgXbP35XHFzr/NU/AAAAP5/HAAAAAAAAATsDAABoAAAA29GZVDs62z9+Vxxc6/zVPwAAAD+fxwAAAAAAAAE8AwAAaAAAACDrmvtjXds/flccXOv81T8AAAA/rscAAAAAAAABPQMAAGgAAABnBJyijIDbP35XHFzr/NU/AAAAP67HAAAAAAAAAT4DAABoAAAArB2dSbWj2z9+Vxxc6/zVPwAAAD++xwAAAAAAAAE/AwAAaAAAAPA2nvDdxts/flccXOv81T8AAAA/vscAAAAAAAABQAMAAGgAAAA1UJ+XBurbP35XHFzr/NU/AAAAP83HAAAAAAAAAUEDAABoAAAAfGmgPi8N3D9+Vxxc6/zVPwAAAD/NxwAAAAAAAAFCAwAAaAAAAMCCoeVXMNw/0+0EEDTp1T8AAAA/3ccAAAAAAAABQwMAAGgAAAAGnKKMgFPcP9PtBBA06dU/AAAAP93HAAAAAAAAAUQDAABoAAAASrWjM6l23D/T7QQQNOnVPwAAAD/txwAAAAAAAAFFAwAAaAAAADRbJS5mq9w/0+0EEDTp1T8AAAA/7ccAAAAAAAABRgMAAGgAAAAaAacoI+DcP9PtBBA06dU/AAAAP/zHAAAAAAAAAUcDAABoAAAAAqcoI+AU3T/T7QQQNOnVPwAAAD/8xwAAAAAAAAFIAwAAaAAAAEjAKcoION0/0+0EEDTp1T8AAAA/DMgAAAAAAAABSQMAAGgAAAAwZqvExWzdP9PtBBA06dU/AAAAPwzIAAAAAAAAAUoDAABoAAAAdH+sa+6P3T/T7QQQNOnVPwAAAD8cyAAAAAAAAAFLAwAAaAAAALqYrRIXs90/0+0EEDTp1T8AAAA/MsgAAAAAAAABTAMAAGgAAAAAsq65P9bdP9PtBBA06dU/AAAAP0HIAAAAAAAAAU0DAABoAAAAoj4vDdTn3T8ohO3DfNXVPwAAAD9ByAAAAAAAAAFOAwAAaAAAAETLr2Bo+d0/KITtw3zV1T8AAAA/UcgAAAAAAAABTwMAAGgAAACK5LAHkRzePyiE7cN81dU/AAAAP1HIAAAAAAAAAVADAABoAAAALHExWyUu3j8ohO3DfNXVPwAAAD9gyAAAAAAAAAFRAwAAaAAAAM79sa65P94/KITtw3zV1T8AAAA/YMgAAAAAAAABUgMAAGgAAABwijICTlHePyiE7cN81dU/AAAAP3DIAAAAAAAAAVMDAABoAAAAFBezVeJi3j8ohO3DfNXVPwAAAD+AyAAAAAAAAAFUAwAAaAAAALijM6l2dN4/KITtw3zV1T8AAAA/gMgAAAAAAAABVQMAAGgAAABaMLT8CobePyiE7cN81dU/AAAAP4/IAAAAAAAAAVYDAABoAAAA/Lw0UJ+X3j8ohO3DfNXVPwAAAD+vyAAAAAAAAAFXAwAAaAAAAJ5JtaMzqd4/KITtw3zV1T8AAAA/vsgAAAAAAAABWAMAAGgAAABA1jX3x7rePyiE7cN81dU/AAAAP77IAAAAAAAAAVkDAABoAAAA5GK2SlzM3j8ohO3DfNXVPwAAAD/OyAAAAAAAAAFaAwAAaAAAAIbvNp7w3d4/KITtw3zV1T8AAAA/zsgAAAAAAAABWwMAAGgAAADMCDhFGQHfPyiE7cN81dU/AAAAP93IAAAAAAAAAVwDAABoAAAAtK65P9Y13z8ohO3DfNXVPwAAAD/dyAAAAAAAAAFdAwAAaAAAAJpUOzqTat8/KITtw3zV1T8AAAA/7cgAAAAAAAABXgMAAGgAAADibTzhu43fPyiE7cN81dU/AAAAP+3IAAAAAAAAAV8DAABoAAAAJoc9iOSw3z8ohO3DfNXVPwAAAD/9yAAAAAAAAAFgAwAAaAAAALC5P9Y1998/KITtw3zV1T8AAAA//cgAAAAAAAABYQMAAGgAAADMr2Bo+RXgPyiE7cN81dU/AAAAPwzJAAAAAAAAAWIDAABoAAAAwIKh5Vcw4D/T7QQQNOnVPwAAAD8MyQAAAAAAAAFjAwAAaAAAAGIPIjnsQeA/flccXOv81T8AAAA/HMkAAAAAAAABZAMAAGgAAABW4mK2SlzgP35XHFzr/NU/AAAAPxzJAAAAAAAAAWUDAABoAAAASrWjM6l24D9+Vxxc6/zVPwAAAD8syQAAAAAAAAFmAwAAaAAAAJz7Y11zf+A/flccXOv81T8AAAA/LMkAAAAAAAABZwMAAGgAAACPzqTa0ZngPyjBM6iiENY/AAAAPzvJAAAAAAAAAWgDAABoAAAAMlslLmar4D8owTOoohDWPwAAAD87yQAAAAAAAAFpAwAAaAAAAISh5VcwtOA/KMEzqKIQ1j8AAAA/S8kAAAAAAAABagMAAGgAAAAmLmarxMXgPyjBM6iiENY/AAAAP0vJAAAAAAAAAWsDAABoAAAAd3Qm1Y7O4D8owTOoohDWPwAAAD9ayQAAAAAAAAFsAwAAaAAAABoBpygj4OA/KMEzqKIQ1j8AAAA/WskAAAAAAAABbQMAAGgAAABrR2dS7ejgP9IqS/RZJNY/AAAAP2rJAAAAAAAAAW4DAABoAAAAvI0nfLfx4D/SKkv0WSTWPwAAAD9qyQAAAAAAAAFvAwAAaAAAAA7U56WB+uA/0ipL9Fkk1j8AAAA/eskAAAAAAAABcAMAAGgAAABfGqjPSwPhP9IqS/RZJNY/AAAAP3rJAAAAAAAAAXEDAABoAAAAAqcoI+AU4T99lGJAETjWPwAAAD+JyQAAAAAAAAFyAwAAaAAAAFPt6EyqHeE/J/55jMhL1j8AAAA/mckAAAAAAAABcwMAAGgAAAD2eWmgPi/hPyf+eYzIS9Y/AAAAP5nJAAAAAAAAAXQDAABoAAAA6kyqHZ1J4T8n/nmMyEvWPwAAAD+ZyQAAAAAAAAF1AwAAaAAAAN4f65r7Y+E/0WeR2H9f1j8AAAA/qckAAAAAAAABdgMAAGgAAAAiOexBJIfhP9Fnkdh/X9Y/AAAAP6nJAAAAAAAAAXcDAABoAAAAFwwtv4Kh4T/RZ5HYf1/WPwAAAD+4yQAAAAAAAAF4AwAAaAAAAK1r7o91zeE/0WeR2H9f1j8AAAA/yMkAAAAAAAABeQMAAGgAAAChPi8N1OfhP3zRqCQ3c9Y/AAAAP8jJAAAAAAAAAXoDAABoAAAAlRFwijIC4j980agkN3PWPwAAAD/XyQAAAAAAAAF7AwAAaAAAAInksAeRHOI/fNGoJDdz1j8AAAA/18kAAAAAAAABfAMAAGgAAAAscTFbJS7iP3zRqCQ3c9Y/AAAAP+fJAAAAAAAAAX0DAABoAAAAzv2xrrk/4j980agkN3PWPwAAAD/nyQAAAAAAAAF+AwAAaAAAAHGKMgJOUeI/fNGoJDdz1j8AAAA/98kAAAAAAAABfwMAAGgAAAATF7NV4mLiP3zRqCQ3c9Y/AAAAP/fJAAAAAAAAAYADAABoAAAAtqMzqXZ04j8mO8Bw7obWPwAAAD8GygAAAAAAAAGBAwAAaAAAAAjq89JAfeI/JjvAcO6G1j8AAAA/BsoAAAAAAAABggMAAGgAAABZMLT8CobiPyY7wHDuhtY/AAAAPxbKAAAAAAAAAYMDAABoAAAAqnZ0JtWO4j8mO8Bw7obWPwAAAD8WygAAAAAAAAGEAwAAaAAAAEwD9XlpoOI/JjvAcO6G1j8AAAA/JsoAAAAAAAABhQMAAGgAAADvj3XN/bHiPyY7wHDuhtY/AAAAPybKAAAAAAAAAYYDAABoAAAA42K2SlzM4j8mO8Bw7obWPwAAAD81ygAAAAAAAAGHAwAAaAAAAIbvNp7w3eI/JjvAcO6G1j8AAAA/NcoAAAAAAAABiAMAAGgAAAAofLfxhO/iPyY7wHDuhtY/AAAAP2HKAAAAAAAAAYkDAABoAAAAbpW4mK0S4z8mO8Bw7obWPwAAAD9hygAAAAAAAAGKAwAAaAAAABAiOexBJOM/JjvAcO6G1j8AAAA/cMoAAAAAAAABiwMAAGgAAACzrrk/1jXjPyY7wHDuhtY/AAAAP3DKAAAAAAAAAYwDAABoAAAApoH6vDRQ4z8mO8Bw7obWPwAAAD+AygAAAAAAAAGNAwAAaAAAAEoOexDJYeM/JjvAcO6G1j8AAAA/gMoAAAAAAAABjgMAAGgAAAA94buNJ3zjPyY7wHDuhtY/AAAAP5DKAAAAAAAAAY8DAABoAAAA4G084buN4z980agkN3PWPwAAAD+QygAAAAAAAAGQAwAAaAAAAIL6vDRQn+M/fNGoJDdz1j8AAAA/n8oAAAAAAAABkQMAAGgAAAB3zf2xrrnjP3zRqCQ3c9Y/AAAAP5/KAAAAAAAAAZIDAABoAAAAGVp+BUPL4z/RZ5HYf1/WPwAAAD+vygAAAAAAAAGTAwAAaAAAAA0tv4Kh5eM/0WeR2H9f1j8AAAA/r8oAAAAAAAABlAMAAGgAAACwuT/WNffjP9Fnkdh/X9Y/AAAAP7/KAAAAAAAAAZUDAABoAAAAUkbAKcoI5D/RZ5HYf1/WPwAAAD+/ygAAAAAAAAGWAwAAaAAAAKOMgFOUEeQ/J/55jMhL1j8AAAA/zsoAAAAAAAABlwMAAGgAAABGGQGnKCPkPyf+eYzIS9Y/AAAAP97KAAAAAAAAAZgDAABoAAAAl1/B0PIr5D8n/nmMyEvWPwAAAD/eygAAAAAAAAGZAwAAaAAAADrsQSSHPeQ/J/55jMhL1j8AAAA/7coAAAAAAAABmgMAAGgAAACMMgJOUUbkPyf+eYzIS9Y/AAAAP+3KAAAAAAAAAZsDAABoAAAALr+CoeVX5D8n/nmMyEvWPwAAAD/tygAAAAAAAAGcAwAAaAAAAH8FQ8uvYOQ/J/55jMhL1j8AAAA//coAAAAAAAABnQMAAGgAAADQSwP1eWnkPyf+eYzIS9Y/AAAAP/3KAAAAAAAAAZ4DAABoAAAAIpLDHkRy5D8n/nmMyEvWPwAAAD8NywAAAAAAAAGfAwAAaAAAAHPYg0gOe+Q/J/55jMhL1j8AAAA/DcsAAAAAAAABoAMAAGgAAADEHkRy2IPkPyf+eYzIS9Y/AAAAPxzLAAAAAAAAAaEDAABoAAAAZ6vExWyV5D8n/nmMyEvWPwAAAD8cywAAAAAAAAGiAwAAaAAAAAo4RRkBp+Q/J/55jMhL1j8AAAA/LMsAAAAAAAABowMAAGgAAACsxMVslbjkP32UYkARONY/AAAAPyzLAAAAAAAAAaQDAABoAAAA/QqGll/B5D99lGJAETjWPwAAAD88ywAAAAAAAAGlAwAAaAAAAE9RRsApyuQ/fZRiQBE41j8AAAA/S8sAAAAAAAABpgMAAGgAAADy3cYTvtvkP32UYkARONY/AAAAP0vLAAAAAAAAAacDAABoAAAAlGpHZ1Lt5D99lGJAETjWPwAAAD9bywAAAAAAAAGoAwAAaAAAAOWwB5Ec9uQ/fZRiQBE41j8AAAA/W8sAAAAAAAABqQMAAGgAAAA398e65v7kP32UYkARONY/AAAAP2rLAAAAAAAAAaoDAABoAAAA2YNIDnsQ5T99lGJAETjWPwAAAD9qywAAAAAAAAGrAwAAaAAAAHwQyWEPIuU/0ipL9Fkk1j8AAAA/assAAAAAAAABrAMAAGgAAADNVomL2SrlP9IqS/RZJNY/AAAAP3rLAAAAAAAAAa0DAABoAAAAH51JtaMz5T/SKkv0WSTWPwAAAD+KywAAAAAAAAGuAwAAaAAAAHDjCd9tPOU/0ipL9Fkk1j8AAAA/mcsAAAAAAAABrwMAAGgAAADBKcoIOEXlP9IqS/RZJNY/AAAAP6nLAAAAAAAAAbADAABoAAAAEnCKMgJO5T/SKkv0WSTWPwAAAD/IywAAAAAAAAGxAwAAaAAAAGS2SlzMVuU/0ipL9Fkk1j8AAAA/2MsAAAAAAAABsgMAAGgAAAC1/AqGll/lP9IqS/RZJNY/AAAAP+fLAAAAAAAAAbMDAABoAAAABkPLr2Bo5T8owTOoohDWPwAAAD/nywAAAAAAAAG0AwAAaAAAAFiJi9kqceU/KMEzqKIQ1j8AAAA/98sAAAAAAAABtQMAAGgAAACpz0sD9XnlPyjBM6iiENY/AAAAP/fLAAAAAAAAAbYDAABoAAAA+hUMLb+C5T8owTOoohDWPwAAAD8WzAAAAAAAAAG3AwAAaAAAALwpygg4RYk/4NRzeEfo0j8AAAA/eFgBAAAAAAABuAMAAGgAAABslbiYrRKHP+DUc3hH6NI/AAAAP3hYAQAAAAAAAbkDAABoAAAAFAGnKCPghD80a1wskNTSPwAAAD+IWAEAAAAAAAG6AwAAaAAAAMRslbiYrYI/NGtcLJDU0j8AAAA/iFgBAAAAAAABuwMAAGgAAABs2INIDnuAPzRrXCyQ1NI/AAAAP5hYAQAAAAAAAbwDAABoAAAAbNiDSA57gD+KAUXg2MDSPwAAAD+YWAEAAAAAAAG9AwAAaAAAADiI5LAHkXw/igFF4NjA0j8AAAA/p1gBAAAAAAABvgMAAGgAAAA4iOSwB5F8PzRrXCyQ1NI/AAAAP5JZAQAAAAAAAb8DAABoAAAAmF/B0PIreD+KPovE/vvSPwAAAD+SWQEAAAAAAAHAAwAAaAAAAJhfwdDyK3g/NKiiELYP0z8AAAA/oVkBAAAAAAABwQMAAGgAAACYX8HQ8it4P94RulxtI9M/AAAAP6FZAQAAAAAAAcIDAABoAAAAmF/B0PIreD+Ie9GoJDfTPwAAAD+xWQEAAAAAAAHDAwAAaAAAAOg2nvDdxnM/3U4AQZNe0z8AAAA/wFkBAAAAAAABxAMAAGgAAADoNp7w3cZzP4i4F41KctM/AAAAP8BZAQAAAAAAAcUDAABoAAAA6Dae8N3Gcz8yIi/ZAYbTPwAAAD/QWQEAAAAAAAHGAwAAaAAAAOg2nvDdxnM/3YtGJbmZ0z8AAAA/4FkBAAAAAAABxwMAAGgAAADoNp7w3cZzP4f1XXFwrdM/AAAAP+BZAQAAAAAAAcgDAABoAAAA6Dae8N3Gcz8xX3W9J8HTPwAAAD/vWQEAAAAAAAHJAwAAaAAAAOg2nvDdxnM/28iMCd/U0z8AAAA//1kBAAAAAAABygMAAGgAAADoNp7w3cZzP4YypFWW6NM/AAAAP/9ZAQAAAAAAAcsDAABoAAAA6Dae8N3Gcz8xnLuhTfzTPwAAAD8PWgEAAAAAAAHMAwAAaAAAAOg2nvDdxnM/L9kBhnM31D8AAAA/YloBAAAAAAABzQMAAGgAAADoNp7w3cZzP4SsMB7iXtQ/AAAAP2JaAQAAAAAAAc4DAABoAAAA6Dae8N3Gcz/Zf1+2UIbUPwAAAD9yWgEAAAAAAAHPAwAAaAAAAOg2nvDdxnM/LVOOTr+t1D8AAAA/cloBAAAAAAAB0AMAAGgAAADoNp7w3cZzPy2Q1DLl6NQ/AAAAP4FaAQAAAAAAAdEDAABoAAAAmF/B0PIreD8szRoXCyTVPwAAAD+BWgEAAAAAAAHSAwAAaAAAAJhfwdDyK3g/gKBJr3lL1T8AAAA/gVoBAAAAAAAB0wMAAGgAAACYX8HQ8it4P9ZzeEfoctU/AAAAP5FaAQAAAAAAAdQDAABoAAAAmF/B0PIreD8qR6ffVprVPwAAAD+RWgEAAAAAAAHVAwAAaAAAAJhfwdDyK3g/1LC+Kw6u1T8AAAA/oVoBAAAAAAAB1gMAAGgAAACYX8HQ8it4P34a1nfFwdU/AAAAP7BaAQAAAAAAAdcDAABoAAAAmF/B0PIreD8ohO3DfNXVPwAAAD/AWgEAAAAAAAHYAwAAaAAAAJhfwdDyK3g/0+0EEDTp1T8AAAA/31oBAAAAAAAB2QMAAGgAAACYX8HQ8it4P35XHFzr/NU/AAAAP99aAQAAAAAAAdoDAABoAAAAmF/B0PIreD/SKkv0WSTWPwAAAD/vWgEAAAAAAAHbAwAAaAAAAJhfwdDyK3g/fZRiQBE41j8AAAA//loBAAAAAAAB3AMAAGgAAACYX8HQ8it4P9Fnkdh/X9Y/AAAAP/5aAQAAAAAAAd0DAABoAAAAmF/B0PIreD8mO8Bw7obWPwAAAD8OWwEAAAAAAAHeAwAAaAAAAJhfwdDyK3g/ew7vCF2u1j8AAAA/DlsBAAAAAAAB3wMAAGgAAACYX8HQ8it4P8/hHaHL1dY/AAAAPx5bAQAAAAAAAeADAABoAAAAmF/B0PIreD95SzXtgunWPwAAAD8eWwEAAAAAAAHhAwAAaAAAAJhfwdDyK3g/JbVMOTr91j8AAAA/LVsBAAAAAAAB4gMAAGgAAACYX8HQ8it4P88eZIXxENc/AAAAPy1bAQAAAAAAAeMDAABoAAAAmF/B0PIreD8j8pIdYDjXPwAAAD89WwEAAAAAAAHkAwAAaAAAAJhfwdDyK3g/zVuqaRdM1z8AAAA/PVsBAAAAAAAB5QMAAGgAAAA4iOSwB5F8P3jFwbXOX9c/AAAAP01bAQAAAAAAAeYDAABoAAAAOIjksAeRfD8jL9kBhnPXPwAAAD9cWwEAAAAAAAHnAwAAaAAAADiI5LAHkXw/zZjwTT2H1z8AAAA/bFsBAAAAAAAB6AMAAGgAAAA4iOSwB5F8P3cCCJr0mtc/AAAAP3tbAQAAAAAAAekDAABoAAAAbNiDSA57gD8hbB/mq67XPwAAAD97WwEAAAAAAAHqAwAAaAAAAGzYg0gOe4A/zNU2MmPC1z8AAAA/i1sBAAAAAAAB6wMAAGgAAABs2INIDnuAPyCpZcrR6dc/AAAAP4tbAQAAAAAAAewDAABoAAAAbNiDSA57gD92fJRiQBHYPwAAAD+bWwEAAAAAAAHtAwAAaAAAAGzYg0gOe4A/yk/D+q442D8AAAA/m1sBAAAAAAAB7gMAAGgAAABs2INIDnuAPx4j8pIdYNg/AAAAP6pbAQAAAAAAAe8DAABoAAAAxGyVuJitgj909iArjIfYPwAAAD+qWwEAAAAAAAHwAwAAaAAAAMRslbiYrYI/HmA4d0Ob2D8AAAA/ulsBAAAAAAAB8QMAAGgAAADEbJW4mK2CP3IzZw+ywtg/AAAAP7pbAQAAAAAAAfIDAABoAAAAxGyVuJitgj/HBpanIOrYPwAAAD/KWwEAAAAAAAHzAwAAaAAAAMRslbiYrYI/HNrEP48R2T8AAAA/ylsBAAAAAAAB9AMAAGgAAAAUAacoI+CEP3Gt89f9ONk/AAAAP9lbAQAAAAAAAfUDAABoAAAAFAGnKCPghD8bFwsktUzZPwAAAD/ZWwEAAAAAAAH2AwAAaAAAABQBpygj4IQ/xYAicGxg2T8AAAA/6VsBAAAAAAAB9wMAAGgAAAAUAacoI+CEP2/qObwjdNk/AAAAP/hbAQAAAAAAAfgDAABoAAAAFAGnKCPghD8bVFEI24fZPwAAAD8YXAEAAAAAAAH5AwAAaAAAAGyVuJitEoc/xb1oVJKb2T8AAAA/GFwBAAAAAAAB+gMAAGgAAABslbiYrRKHP28ngKBJr9k/AAAAPydcAQAAAAAAAfsDAABoAAAAvCnKCDhFiT8ZkZfsAMPZPwAAAD83XAEAAAAAAAH8AwAAaAAAABS+23jCd4s/bWTGhG/q2T8AAAA/N1wBAAAAAAAB/QMAAGgAAAAUvtt4wneLPxnO3dAm/tk/AAAAP1ZcAQAAAAAAAf4DAABoAAAAFL7beMJ3iz/DN/Uc3hHaPwAAAD9WXAEAAAAAAAH/AwAAaAAAABS+23jCd4s/baEMaZUl2j8AAAA/dVwBAAAAAAABAAQAAGgAAAAUvtt4wneLPxcLJLVMOdo/AAAAP3VcAQAAAAAAAQEEAABoAAAAZFLt6EyqjT/BdDsBBE3aPwAAAD+FXAEAAAAAAAECBAAAaAAAAGRS7ehMqo0/bN5STbtg2j8AAAA/lFwBAAAAAAABAwQAAGgAAABkUu3oTKqNPxZIaplydNo/AAAAP6RcAQAAAAAAAQQEAABoAAAAZFLt6EyqjT/BsYHlKYjaPwAAAD+0XAEAAAAAAAEFBAAAaAAAAGRS7ehMqo0/axuZMeGb2j8AAAA/w1wBAAAAAAABBgQAAGgAAAC85v5Y19yPP2sbmTHhm9o/AAAAP19dAQAAAAAAAQcEAABoAAAABpyijIBTlD9rG5kx4ZvaPwAAAD9fXQEAAAAAAAEIBAAAaAAAAKrExWyVuJg/axuZMeGb2j8AAAA/b10BAAAAAAABCQQAAGgAAACmgfq8NFCfPxaFsH2Yr9o/AAAAP29dAQAAAAAAAQoEAABoAAAAT5+XBurzoj8WhbB9mK/aPwAAAD9/XQEAAAAAAAELBAAAaAAAALeYrRIXs6U/aljfFQfX2j8AAAA/f10BAAAAAAABDAQAAGgAAAALLb+CoeWnP2pY3xUH19o/AAAAP45dAQAAAAAAAQ0EAABoAAAAX8HQ8isYqj9qWN8VB9faPwAAAD+OXQEAAAAAAAEOBAAAaAAAAJ/w3cYTvqs/aljfFQfX2j8AAAA/nl0BAAAAAAABDwQAAGgAAADdH+ua+2OtPxTC9mG+6to/AAAAP55dAQAAAAAAARAEAABoAAAAB+rz0kB9rj8UwvZhvuraPwAAAD+uXQEAAAAAAAERBAAAaAAAABtP+G7jCa8/FML2Yb7q2j8AAAA/rl0BAAAAAAABEgQAAGgAAAC0/AqGll/BP1xp1rhYIOk/AAAAP52OAQAAAAAAARMEAABoAAAAyWEPIjnswT9cada4WCDpPwAAAD9JjwEAAAAAAAEUBAAAaAAAAJLDHkRy2MM/XGnWuFgg6T8AAAA/WY8BAAAAAAABFQQAAGgAAACM2SpxMVvFP1xp1rhYIOk/AAAAP2iPAQAAAAAAARYEAABoAAAAhu82nvDdxj9cada4WCDpPwAAAD9ojwEAAAAAAAEXBAAAaAAAAH8FQ8uvYMg/MR7iXjQq6T8AAAA/eI8BAAAAAAABGAQAAGgAAAC9NFCflwbKPwbT7QQQNOk/AAAAP3iPAQAAAAAAARkEAABoAAAALRhafgVDyz/bh/mq6z3pPwAAAD94jwEAAAAAAAEaBAAAaAAAAFfiYrZKXMw/sDwFUcdH6T8AAAA/iI8BAAAAAAABGwQAAGgAAAA7k2pHZ1LNP4XxEPeiUek/AAAAP5ePAQAAAAAAARwEAABoAAAAT/hu4wnfzT+F8RD3olHpPwAAAD+XjwEAAAAAAAEdBAAAaAAAAB9EctiDSM4/hfEQ96JR6T8AAAA/p48BAAAAAAABHgQAAGgAAACpdnQm1Y7OP4XxEPeiUek/AAAAP6ePAQAAAAAAAR8EAABoAAAA7491zf2xzj+F8RD3olHpPwAAAD+2jwEAAAAAAAEgBAAAaAAAADWpdnQm1c4/hfEQ96JR6T8AAAA/to8BAAAAAAABIQQAAGgAAAB5wncbT/jOP4XxEPeiUek/AAAAP8aPAQAAAAAAASIEAABoAAAABfV5aaA+zz+F8RD3olHpPwAAAD/GjwEAAAAAAAEjBAAAaAAAAI8nfLfxhM8/hfEQ96JR6T8AAAA/1o8BAAAAAAABJAQAAGgAAABfc3+sa+7PP4XxEPeiUek/AAAAP9aPAQAAAAAAASUEAABoAAAAl1/B0PIr0D+F8RD3olHpPwAAAD/ljwEAAAAAAAEmBAAAaAAAACKSwx5EctA/hfEQ96JR6T8AAAA/5Y8BAAAAAAABJwQAAGgAAABOUUbAKcrQP4XxEPeiUek/AAAAP/WPAQAAAAAAASgEAABoAAAAH51JtaMz0T+F8RD3olHpPwAAAD/1jwEAAAAAAAEpBAAAaAAAAO7oTKodndE/hfEQ96JR6T8AAAA/BZABAAAAAAABKgQAAGgAAABhwdDyKxjSP4XxEPeiUek/AAAAPwWQAQAAAAAAASsEAABoAAAAMA3U56WB0j+F8RD3olHpPwAAAD8UkAEAAAAAAAEsBAAAaAAAAKPlVzC0/NI/hfEQ96JR6T8AAAA/FJABAAAAAAABLQQAAGgAAAByMVslLmbTP1qmHJ1+W+k/AAAAPySQAQAAAAAAAS4EAABoAAAA/GNdc3+s0z9aphydflvpPwAAAD8kkAEAAAAAAAEvBAAAaAAAAMyvYGj5FdQ/WqYcnX5b6T8AAAA/M5ABAAAAAAABMAQAAGgAAABX4mK2SlzUPy9bKENaZek/AAAAPzOQAQAAAAAAATEEAABoAAAAPojksAeR1D8vWyhDWmXpPwAAAD9DkAEAAAAAAAEyBAAAaAAAACYuZqvExdQ/L1soQ1pl6T8AAAA/Q5ABAAAAAAABMwQAAGgAAABsR2dS7ejUPy9bKENaZek/AAAAP1OQAQAAAAAAATQEAABoAAAAsWBo+RUM1T8FEDTpNW/pPwAAAD9TkAEAAAAAAAE1BAAAaAAAAPZ5aaA+L9U/BRA06TVv6T8AAAA/YpABAAAAAAABNgQAAGgAAACYBurz0kDVPwUQNOk1b+k/AAAAP2KQAQAAAAAAATcEAABoAAAAO5NqR2dS1T/axD+PEXnpPwAAAD9ykAEAAAAAAAE4BAAAaAAAAN0f65r7Y9U/2sQ/jxF56T8AAAA/cpABAAAAAAABOQQAAGgAAACBrGvuj3XVP9rEP48Reek/AAAAP4KQAQAAAAAAAToEAABoAAAAxsVslbiY1T/axD+PEXnpPwAAAD+CkAEAAAAAAAE7BAAAaAAAAGhS7ehMqtU/2sQ/jxF56T8AAAA/kZABAAAAAAABPAQAAGgAAABQ+G7jCd/VP7B5SzXtguk/AAAAP5GQAQAAAAAAAT0EAABoAAAA8oTvNp7w1T+weUs17YLpPwAAAD+hkAEAAAAAAAE+BAAAaAAAANsqcTFbJdY/sHlLNe2C6T8AAAA/oZABAAAAAAABPwQAAGgAAAAgRHLYg0jWP7B5SzXtguk/AAAAP7CQAQAAAAAAAUAEAABoAAAAZV1zf6xr1j+weUs17YLpPwAAAD/AkAEAAAAAAAFBBAAAaAAAAAfq89JAfdY/sHlLNe2C6T8AAAA/wJABAAAAAAABQgQAAGgAAADwj3XN/bHWP7B5SzXtguk/AAAAP8CQAQAAAAAAAUMEAABoAAAANal2dCbV1j+weUs17YLpPwAAAD/QkAEAAAAAAAFEBAAAaAAAANc198e65tY/sHlLNe2C6T8AAAA/0JABAAAAAAABRQQAAGgAAAB6wncbT/jWP7B5SzXtguk/AAAAP9+QAQAAAAAAAUYEAABoAAAAHE/4buMJ1z+weUs17YLpPwAAAD//kAEAAAAAAAFHBAAAaAAAAL/beMJ3G9c/sHlLNe2C6T8AAAA/DpEBAAAAAAABSAQAAGgAAABhaPkVDC3XP7B5SzXtguk/AAAAPx6RAQAAAAAAAUkEAABoAAAAp4H6vDRQ1z+weUs17YLpPwAAAD8ekQEAAAAAAAFKBAAAaAAAAEoOexDJYdc/sHlLNe2C6T8AAAA/HpEBAAAAAAABSwQAAGgAAACPJ3y38YTXP7B5SzXtguk/AAAAPy2RAQAAAAAAAUwEAABoAAAA1EB9Xhqo1z+weUs17YLpPwAAAD8tkQEAAAAAAAFNBAAAaAAAABhafgVDy9c/2sQ/jxF56T8AAAA/PZEBAAAAAAABTgQAAGgAAAABAAAAAADYP9rEP48Reek/AAAAPz2RAQAAAAAAAU8EAABoAAAA6aWB+rw02D/axD+PEXnpPwAAAD9NkQEAAAAAAAFQBAAAaAAAANFLA/V5adg/2sQ/jxF56T8AAAA/TZEBAAAAAAABUQQAAGgAAAB02INIDnvYPwUQNOk1b+k/AAAAP1yRAQAAAAAAAVIEAABoAAAAufGE7zae2D8FEDTpNW/pPwAAAD9ckQEAAAAAAAFTBAAAaAAAAFt+BUPLr9g/BRA06TVv6T8AAAA/bJEBAAAAAAABVAQAAGgAAAD+CoaWX8HYPwUQNOk1b+k/AAAAP3yRAQAAAAAAAVUEAABoAAAAoJcG6vPS2D8FEDTpNW/pPwAAAD+LkQEAAAAAAAFWBAAAaAAAAEMkhz2I5Ng/BRA06TVv6T8AAAA/m5EBAAAAAAABVwQAAGgAAABDJIc9iOTYPy9bKENaZek/AAAAP5uRAQAAAAAAAVgEAABoAAAA5bAHkRz22D8vWyhDWmXpPwAAAD+qkQEAAAAAAAFZBAAAaAAAAIk9iOSwB9k/L1soQ1pl6T8AAAA/upEBAAAAAAABWgQAAGgAAAArygg4RRnZPy9bKENaZek/AAAAP8qRAQAAAAAAAVsEAABoAAAAK8oIOEUZ2T9aphydflvpPwAAAD/ZkQEAAAAAAAFcBAAAaAAAAAX1eWmgPtc/qSQ3c/Yg6z8AAAA/vp8BAAAAAAABXQQAAGgAAABhaPkVDC3XP6kkN3P2IOs/AAAAPyugAQAAAAAAAV4EAABoAAAAHE/4buMJ1z+pJDdz9iDrPwAAAD87oAEAAAAAAAFfBAAAaAAAADWpdnQm1dY/qSQ3c/Yg6z8AAAA/O6ABAAAAAAABYAQAAGgAAABOA/V5aaDWP6kkN3P2IOs/AAAAP0qgAQAAAAAAAWEEAABoAAAAfbfxhO821j+pJDdz9iDrPwAAAD9KoAEAAAAAAAFiBAAAaAAAAJYRcIoyAtY/qSQ3c/Yg6z8AAAA/WqABAAAAAAABYwQAAGgAAACYBurz0kDVP6kkN3P2IOs/AAAAP2qgAQAAAAAAAWQEAABoAAAAnPtjXXN/1D+pJDdz9iDrPwAAAD95oAEAAAAAAAFlBAAAaAAAAIeWX8HQ8tM/qSQ3c/Yg6z8AAAA/eaABAAAAAAABZgQAAGgAAABCfV4aqM/TP6kkN3P2IOs/AAAAP4mgAQAAAAAAAWcEAABoAAAAWtfcH+ua0z+pJDdz9iDrPwAAAD+ZoAEAAAAAAAFoBAAAaAAAABS+23jCd9M/qSQ3c/Yg6z8AAAA/maABAAAAAAABaQQAAGgAAADPpNrRmVTTP6kkN3P2IOs/AAAAP5mgAQAAAAAAAWoEAABoAAAA5/5Y19wf0z+pJDdz9iDrPwAAAD+ooAEAAAAAAAFrBAAAaAAAAKPlVzC0/NI/qSQ3c/Yg6z8AAAA/qKABAAAAAAABbAQAAGgAAABdzFaJi9nSP6kkN3P2IOs/AAAAP7igAQAAAAAAAW0EAABoAAAA0plUOzqT0j+pJDdz9iDrPwAAAD/HoAEAAAAAAAFuBAAAaAAAAI6AU5QRcNI/qSQ3c/Yg6z8AAAA/x6ABAAAAAAABbwQAAGgAAACl2tGZVDvSP6kkN3P2IOs/AAAAP9egAQAAAAAAAXAEAABoAAAAvjRQn5cG0j+pJDdz9iDrPwAAAD/XoAEAAAAAAAFxBAAAaAAAAJB1zf2xrtE/qSQ3c/Yg6z8AAAA/56ABAAAAAAABcgQAAGgAAACpz0sD9XnRP6kkN3P2IOs/AAAAP+egAQAAAAAAAXMEAABoAAAAwSnKCDhF0T+pJDdz9iDrPwAAAD/2oAEAAAAAAAF0BAAAaAAAANmDSA57ENE/qSQ3c/Yg6z8AAAA/9qABAAAAAAABdQQAAGgAAAA398e65v7QP6kkN3P2IOs/AAAAPwahAQAAAAAAAXYEAABoAAAA8t3GE77b0D+pJDdz9iDrPwAAAD8GoQEAAAAAAAF3BAAAaAAAAAo4RRkBp9A/qSQ3c/Yg6z8AAAA/JaEBAAAAAAABeAQAAGgAAADFHkRy2IPQP6kkN3P2IOs/AAAAPyWhAQAAAAAAAXkEAABoAAAAfwVDy69g0D+pJDdz9iDrPwAAAD81oQEAAAAAAAF6BAAAaAAAAN14wncbT9A/qSQ3c/Yg6z8AAAA/NaEBAAAAAAABewQAAGgAAACXX8HQ8ivQP37ZQhnSKus/AAAAP0ShAQAAAAAAAXwEAABoAAAAX3N/rGvuzz9+2UIZ0irrPwAAAD9EoQEAAAAAAAF9BAAAaAAAAI8nfLfxhM8/ftlCGdIq6z8AAAA/VKEBAAAAAAABfgQAAGgAAAC/23jCdxvPP37ZQhnSKus/AAAAP1ShAQAAAAAAAX8EAABoAAAA7491zf2xzj9Tjk6/rTTrPwAAAD9koQEAAAAAAAGABAAAaAAAAGVdc3+sa84/U45Ov6006z8AAAA/ZKEBAAAAAAABgQQAAGgAAADbKnExWyXOPylDWmWJPus/AAAAP3OhAQAAAAAAAYIEAABoAAAAT/hu4wnfzT8pQ1pliT7rPwAAAD9zoQEAAAAAAAGDBAAAaAAAAAvfbTzhu80/KUNaZYk+6z8AAAA/g6EBAAAAAAABhAQAAGgAAADFxWyVuJjNPylDWmWJPus/AAAAP7KhAQAAAAAAAYUEAABoAAAAO5NqR2dSzT8pQ1pliT7rPwAAAD/BoQEAAAAAAAGGBAAAaAAAALFgaPkVDM0/KUNaZYk+6z8AAAA/waEBAAAAAAABhwQAAGgAAAAlLmarxMXMPylDWmWJPus/AAAAP9GhAQAAAAAAAYgEAABoAAAAEclhDyI5zD/+92ULZUjrPwAAAD/RoQEAAAAAAAGJBAAAaAAAAEF9Xhqoz8s//vdlC2VI6z8AAAA/4aEBAAAAAAABigQAAGgAAABxMVslLmbLP/73ZQtlSOs/AAAAP+GhAQAAAAAAAYsEAABoAAAAoeVXMLT8yj/+92ULZUjrPwAAAD/woQEAAAAAAAGMBAAAaAAAABezVeJitso//vdlC2VI6z8AAAA/8KEBAAAAAAABjQQAAGgAAACNgFOUEXDKP/73ZQtlSOs/AAAAPwCiAQAAAAAAAY4EAABoAAAAR2dS7ehMyj/+92ULZUjrPwAAAD8QogEAAAAAAAGPBAAAaAAAAL00UJ+XBso//vdlC2VI6z8AAAA/TqIBAAAAAAABkAQAAGgAAAAzAk5RRsDJP/73ZQtlSOs/AAAAP06iAQAAAAAAAZEEAABoAAAAqc9LA/V5yT/+92ULZUjrPwAAAD9eogEAAAAAAAGSBAAAaAAAANmDSA57EMk//vdlC2VI6z8AAAA/XqIBAAAAAAABkwQAAGgAAAAJOEUZAafIP/73ZQtlSOs/AAAAP22iAQAAAAAAAZQEAABoAAAA9dJAfV4ayD/+92ULZUjrPwAAAD9togEAAAAAAAGVBAAAaAAAAOBtPOG7jcc//vdlC2VI6z8AAAA/baIBAAAAAAABlgQAAGgAAACG7zae8N3GP/73ZQtlSOs/AAAAP32iAQAAAAAAAZcEAABoAAAAtqMzqXZ0xj/TrHGxQFLrPwAAAD99ogEAAAAAAAGYBAAAaAAAACtxMVslLsY/06xxsUBS6z8AAAA/jaIBAAAAAAABmQQAAGgAAADmVzC0/ArGP9OscbFAUus/AAAAP5yiAQAAAAAAAZoEAABoAAAAoT4vDdTnxT/TrHGxQFLrPwAAAD+cogEAAAAAAAGbBAAAaAAAAFwlLmarxMU/06xxsUBS6z8AAAA/wqIBAAAAAAABnAQAAGgAAAAWDC2/gqHFP9OscbFAUus/AAAAP+KiAQAAAAAAAZ0EAABoAAAA0fIrGFp+xT/TrHGxQFLrPwAAAD/iogEAAAAAAAGeBAAAaAAAAIzZKnExW8U/06xxsUBS6z8AAAA/8aIBAAAAAAABnwQAAGgAAABHwCnKCDjFP9OscbFAUus/AAAAP/GiAQAAAAAAAaAEAABoAAAAvI0nfLfxxD+oYX1XHFzrPwAAAD/xogEAAAAAAAGhBAAAaAAAADJbJS5mq8Q/qGF9Vxxc6z8AAAA/AaMBAAAAAAABogQAAGgAAADtQSSHPYjEP6hhfVccXOs/AAAAPxGjAQAAAAAAAaMEAABoAAAApygj4BRlxD+oYX1XHFzrPwAAAD8RowEAAAAAAAGkBAAAaAAAAGIPIjnsQcQ/qGF9Vxxc6z8AAAA/IKMBAAAAAAABpQQAAGgAAAAd9iCSwx7EP6hhfVccXOs/AAAAP36jAQAAAAAAAaYEAABoAAAA2Nwf65r7wz+oYX1XHFzrPwAAAD+OowEAAAAAAAGnBAAAaAAAAE2qHZ1JtcM/qGF9Vxxc6z8AAAA/naMBAAAAAAABqAQAAGgAAAAIkRz2IJLDP6hhfVccXOs/AAAAP62jAQAAAAAAAakEAABoAAAAw3cbT/huwz+oYX1XHFzrPwAAAD+8owEAAAAAAAGqBAAAaAAAAH5eGqjPS8M/qGF9Vxxc6z8AAAA/GqQBAAAAAAABqwQAAGgAAAA4RRkBpyjDP6hhfVccXOs/AAAAPyqkAQAAAAAAAawEAABoAAAArhIXs1Xiwj+oYX1XHFzrPwAAAD8qpAEAAAAAAAGtBAAAaAAAAGn5FQwtv8I/qGF9Vxxc6z8AAAA/KqQBAAAAAAABrgQAAGgAAADexhO+23jCP6hhfVccXOs/AAAAPzmkAQAAAAAAAa8EAABoAAAAma0SF7NVwj+oYX1XHFzrPwAAAD8KpgEAAAAAAAGwBAAAaAAAAFSUEXCKMsI/06xxsUBS6z8AAAA/KaYBAAAAAAABsQQAAGgAAABUlBFwijLCP/73ZQtlSOs/AAAAP0mmAQAAAAAAAbIEAABoAAAADnsQyWEPwj8pQ1pliT7rPwAAAD9JpgEAAAAAAAGzBAAAaAAAAPoVDC2/gsE/qSQ3c/Yg6z8AAAA/aKYBAAAAAAABtAQAAGgAAAAqygg4RRnBP6kkN3P2IOs/AAAAP2imAQAAAAAAAbUEAABoAAAA5bAHkRz2wD/UbyvNGhfrPwAAAD94pgEAAAAAAAG2BAAAaAAAAFp+BUPLr8A/1G8rzRoX6z8AAAA/eKYBAAAAAAABtwQAAGgAAABafgVDy6/AP/+6Hyc/Des/AAAAP4emAQAAAAAAAbgEAABoAAAAFWUEnKKMwD//uh8nPw3rPwAAAD83qAEAAAAAAAG5BAAAaAAAADlFGQGnKOc/yEt2gOHc7T8AAAA/6bABAAAAAAABugQAAGgAAADlsAeRHPbAP2udv+7Hye8/AAAAP/C/AQAAAAAAAbsEAABoAAAAb+MJ3208wT9rnb/ux8nvPwAAAD9ewAEAAAAAAAG8BAAAaAAAAPoVDC2/gsE/a52/7sfJ7z8AAAA/bcABAAAAAAABvQQAAGgAAADJYQ8iOezBP2udv+7Hye8/AAAAP23AAQAAAAAAAb4EAABoAAAA3sYTvtt4wj9rnb/ux8nvPwAAAD99wAEAAAAAAAG/BAAAaAAAAPMrGFp+BcM/a52/7sfJ7z8AAAA/jcABAAAAAAABwAQAAGgAAACSwx5EctjDP2udv+7Hye8/AAAAP43AAQAAAAAAAcEEAABoAAAA7UEkhz2IxD9rnb/ux8nvPwAAAD+NwAEAAAAAAAHCBAAAaAAAAIzZKnExW8U/a52/7sfJ7z8AAAA/nMABAAAAAAABwwQAAGgAAAC2ozOpdnTGP0FSy5Sj0+8/AAAAP5zAAQAAAAAAAcQEAABoAAAA4G084buNxz9BUsuUo9PvPwAAAD+swAEAAAAAAAHFBAAAaAAAAJNqR2dS7cg/QVLLlKPT7z8AAAA/rMABAAAAAAABxgQAAGgAAAADTlFGwCnKP0FSy5Sj0+8/AAAAP7zAAQAAAAAAAccEAABoAAAAcTFbJS5myz9BUsuUo9PvPwAAAD+8wAEAAAAAAAHIBAAAaAAAACUuZqvExcw/QVLLlKPT7z8AAAA/y8ABAAAAAAAByQQAAGgAAACVEXCKMgLOP0FSy5Sj0+8/AAAAP9vAAQAAAAAAAcoEAABoAAAABfV5aaA+zz9rnb/ux8nvPwAAAD/bwAEAAAAAAAHLBAAAaAAAAN14wncbT9A/a52/7sfJ7z8AAAA/28ABAAAAAAABzAQAAGgAAADy3cYTvtvQP5fos0jsv+8/AAAAP+rAAQAAAAAAAc0EAABoAAAAwSnKCDhF0T+X6LNI7L/vPwAAAD/6wAEAAAAAAAHOBAAAaAAAADQCTlFGwNE/wTOoohC27z8AAAA/+sABAAAAAAABzwQAAGgAAABhwdDyKxjSP8EzqKIQtu8/AAAAPwrBAQAAAAAAAdAEAABoAAAAdibVjs6k0j/BM6iiELbvPwAAAD8KwQEAAAAAAAHRBAAAaAAAAKPlVzC0/NI/wTOoohC27z8AAAA/GcEBAAAAAAAB0gQAAGgAAADPpNrRmVTTP8EzqKIQtu8/AAAAPxnBAQAAAAAAAdMEAABoAAAA5AnfbTzh0z/BM6iiELbvPwAAAD8pwQEAAAAAAAHUBAAAaAAAABLJYQ8iOdQ/wTOoohC27z8AAAA/KcEBAAAAAAAB1QQAAGgAAACDoeVXMLTUP8EzqKIQtu8/AAAAPznBAQAAAAAAAdYEAABoAAAAU+3oTKod1T/BM6iiELbvPwAAAD85wQEAAAAAAAHXBAAAaAAAAGhS7ehMqtU/wTOoohC27z8AAAA/SMEBAAAAAAAB2AQAAGgAAAB9t/GE7zbWP+1+nPw0rO8/AAAAP0jBAQAAAAAAAdkEAABoAAAAkhz2IJLD1j8XypBWWaLvPwAAAD9YwQEAAAAAAAHaBAAAaAAAAGFo+RUMLdc/F8qQVlmi7z8AAAA/WMEBAAAAAAAB2wQAAGgAAADUQH1eGqjXP0MVhbB9mO8/AAAAP2fBAQAAAAAAAdwEAABoAAAApIyAU5QR2D9rYHkKoo7vPwAAAD9nwQEAAAAAAAHdBAAAaAAAAHTYg0gOe9g/a2B5CqKO7z8AAAA/d8EBAAAAAAAB3gQAAGgAAAD+CoaWX8HYP5erbWTGhO8/AAAAP3fBAQAAAAAAAd8EAABoAAAAK8oIOEUZ2T/B9mG+6nrvPwAAAD+HwQEAAAAAAAHgBAAAaAAAALX8CoaWX9k/wfZhvup67z8AAAA/h8EBAAAAAAAB4QQAAGgAAACcooyAU5TZP8H2Yb7qeu8/AAAAP5bBAQAAAAAAAeIEAABoAAAAhUgOexDJ2T/B9mG+6nrvPwAAAD+WwQEAAAAAAAHjBAAAaAAAAA97EMlhD9o/wfZhvup67z8AAAA/psEBAAAAAAAB5AQAAGgAAAD4IJLDHkTaP8H2Yb7qeu8/AAAAP6bBAQAAAAAAAeUEAABoAAAAPTqTakdn2j/B9mG+6nrvPwAAAD/DwQEAAAAAAAHmBAAAaAAAACTgFGUEnNo/wfZhvup67z8AAAA/w8EBAAAAAAAB5wQAAGgAAAANhpZfwdDaP8H2Yb7qeu8/AAAAP9LBAQAAAAAAAegEAABoAAAA9CsYWn4F2z/B9mG+6nrvPwAAAD/SwQEAAAAAAAHpBAAAaAAAANvRmVQ7Ots/wfZhvup67z8AAAA/4sEBAAAAAAAB6gQAAGgAAAAg65r7Y13bP8H2Yb7qeu8/AAAAP+LBAQAAAAAAAesEAABoAAAACZEc9iCS2z/B9mG+6nrvPwAAAD/xwQEAAAAAAAHsBAAAaAAAAPA2nvDdxts/wfZhvup67z8AAAA/8cEBAAAAAAAB7QQAAGgAAAB8aaA+Lw3cP8H2Yb7qeu8/AAAAPwHCAQAAAAAAAe4EAABoAAAAwIKh5Vcw3D/B9mG+6nrvPwAAAD8BwgEAAAAAAAHvBAAAaAAAAAacooyAU9w/wfZhvup67z8AAAA/EcIBAAAAAAAB8AQAAGgAAADsQSSHPYjcP8H2Yb7qeu8/AAAAPyDCAQAAAAAAAfEEAABoAAAAkM6k2tGZ3D/B9mG+6nrvPwAAAD8gwgEAAAAAAAHyBAAAaAAAAHh0JtWOztw/wfZhvup67z8AAAA/IMIBAAAAAAAB8wQAAGgAAAC8jSd8t/HcP8H2Yb7qeu8/AAAAPzDCAQAAAAAAAfQEAABoAAAApDOpdnQm3T/B9mG+6nrvPwAAAD9AwgEAAAAAAAH1BAAAaAAAAOpMqh2dSd0/wfZhvup67z8AAAA/QMIBAAAAAAAB9gQAAGgAAADS8isYWn7dP8H2Yb7qeu8/AAAAP0DCAQAAAAAAAfcEAABoAAAAupitEhez3T/B9mG+6nrvPwAAAD9PwgEAAAAAAAH4BAAAaAAAAKI+Lw3U590/wfZhvup67z8AAAA/T8IBAAAAAAAB+QQAAGgAAACK5LAHkRzeP8H2Yb7qeu8/AAAAP1/CAQAAAAAAAfoEAABoAAAAcIoyAk5R3j/B9mG+6nrvPwAAAD9fwgEAAAAAAAH7BAAAaAAAALijM6l2dN4/wfZhvup67z8AAAA/bsIBAAAAAAAB/AQAAGgAAACeSbWjM6neP8H2Yb7qeu8/AAAAP27CAQAAAAAAAf0EAABoAAAAhu82nvDd3j/B9mG+6nrvPwAAAD9+wgEAAAAAAAH+BAAAaAAAAMwIOEUZAd8/wfZhvup67z8AAAA/fsIBAAAAAAAB/wQAAGgAAAC0rrk/1jXfP8H2Yb7qeu8/AAAAP47CAQAAAAAAAQAFAABoAAAA+Me65v5Y3z/B9mG+6nrvPwAAAD+OwgEAAAAAAAEBBQAAaAAAAD7hu40nfN8/wfZhvup67z8AAAA/ncIBAAAAAAABAgUAAGgAAADibTzhu43fP8H2Yb7qeu8/AAAAP53CAQAAAAAAAQMFAABoAAAAJoc9iOSw3z/B9mG+6nrvPwAAAD+twgEAAAAAAAEEBQAAaAAAAMgTvtt4wt8/wfZhvup67z8AAAA/rcIBAAAAAAABBQUAAGgAAAAOLb+CoeXfP8H2Yb7qeu8/AAAAP73CAQAAAAAAAQYFAABoAAAAsLk/1jX33z/B9mG+6nrvPwAAAD+9wgEAAAAAAAEHBQAAaAAAAHppoD4vDeA/wfZhvup67z8AAAA/zMIBAAAAAAABCAUAAGgAAAAd9iCSwx7gP8H2Yb7qeu8/AAAAP8zCAQAAAAAAAQkFAABoAAAAwIKh5Vcw4D/B9mG+6nrvPwAAAD/cwgEAAAAAAAEKBQAAaAAAABHJYQ8iOeA/wfZhvup67z8AAAA/68IBAAAAAAABCwUAAGgAAAAFnKKMgFPgP8H2Yb7qeu8/AAAAP+vCAQAAAAAAAQwFAABoAAAAqCgj4BRl4D/B9mG+6nrvPwAAAD/7wgEAAAAAAAENBQAAaAAAAJz7Y11zf+A/wfZhvup67z8AAAA/+8IBAAAAAAABDgUAAGgAAAA+iOSwB5HgP8H2Yb7qeu8/AAAAPwvDAQAAAAAAAQ8FAABoAAAAMlslLmar4D/tQVYYD3HvPwAAAD8LwwEAAAAAAAEQBQAAaAAAACYuZqvExeA/7UFWGA9x7z8AAAA/GsMBAAAAAAABEQUAAGgAAAAaAacoI+DgP+1BVhgPce8/AAAAPxrDAQAAAAAAARIFAABoAAAADtTnpYH64D/tQVYYD3HvPwAAAD8qwwEAAAAAAAETBQAAaAAAAAKnKCPgFOE/7UFWGA9x7z8AAAA/KsMBAAAAAAABFAUAAGgAAAD2eWmgPi/hP+1BVhgPce8/AAAAPzrDAQAAAAAAARUFAABoAAAAO5NqR2dS4T8XjUpyM2fvPwAAAD86wwEAAAAAAAEWBQAAaAAAAC9mq8TFbOE/F41KcjNn7z8AAAA/ScMBAAAAAAABFwUAAGgAAADR8isYWn7hPxeNSnIzZ+8/AAAAP0nDAQAAAAAAARgFAABoAAAAdH+sa+6P4T8XjUpyM2fvPwAAAD9ZwwEAAAAAAAEZBQAAaAAAAGhS7ehMquE/F41KcjNn7z8AAAA/WcMBAAAAAAABGgUAAGgAAAAL32084bvhPxeNSnIzZ+8/AAAAP2jDAQAAAAAAARsFAABoAAAAXCUuZqvE4T8XjUpyM2fvPwAAAD9owwEAAAAAAAEcBQAAaAAAAK1r7o91zeE/F41KcjNn7z8AAAA/eMMBAAAAAAABHQUAAGgAAAD+sa65P9bhPxeNSnIzZ+8/AAAAP3jDAQAAAAAAAR4FAABoAAAAUPhu4wnf4T9D2D7MV13vPwAAAD+IwwEAAAAAAAEfBQAAaAAAAKE+Lw3U5+E/Q9g+zFdd7z8AAAA/iMMBAAAAAAABIAUAAGgAAADzhO82nvDhP0PYPsxXXe8/AAAAP5fDAQAAAAAAASEFAABoAAAARMuvYGj54T9D2D7MV13vPwAAAD+XwwEAAAAAAAEiBQAAaAAAAJURcIoyAuI/Q9g+zFdd7z8AAAA/p8MBAAAAAAABIwUAAGgAAADmVzC0/AriP0PYPsxXXe8/AAAAP6fDAQAAAAAAASQFAABoAAAAN57w3cYT4j9D2D7MV13vPwAAAD+3wwEAAAAAAAElBQAAaAAAACxxMVslLuI/Q9g+zFdd7z8AAAA/t8MBAAAAAAABJgUAAGgAAAB9t/GE7zbiP0PYPsxXXe8/AAAAP8PDAQAAAAAAAScFAABoAAAAcYoyAk5R4j9D2D7MV13vPwAAAD/DwwEAAAAAAAEoBQAAaAAAABMXs1XiYuI/Q9g+zFdd7z8AAAA/08MBAAAAAAABKQUAAGgAAAAI6vPSQH3iP0PYPsxXXe8/AAAAP9PDAQAAAAAAASoFAABoAAAATAP1eWmg4j9D2D7MV13vPwAAAD/iwwEAAAAAAAErBQAAaAAAAEDWNffHuuI/Q9g+zFdd7z8AAAA/4sMBAAAAAAABLAUAAGgAAAA1qXZ0JtXiP0PYPsxXXe8/AAAAP/LDAQAAAAAAAS0FAABoAAAAecJ3G0/44j9tIzMmfFPvPwAAAD/ywwEAAAAAAAEuBQAAaAAAAG6VuJitEuM/bSMzJnxT7z8AAAA/AsQBAAAAAAABLwUAAGgAAABiaPkVDC3jP20jMyZ8U+8/AAAAPwLEAQAAAAAAATAFAABoAAAABPV5aaA+4z+ZbieAoEnvPwAAAD8RxAEAAAAAAAExBQAAaAAAAFU7OpNqR+M/mW4ngKBJ7z8AAAA/IcQBAAAAAAABMgUAAGgAAACmgfq8NFDjP8O5G9rEP+8/AAAAPyHEAQAAAAAACw==</ink>
</athena>
</file>

<file path=customXml/item11.xml><?xml version="1.0" encoding="utf-8"?>
<athena xmlns="http://schemas.microsoft.com/edu/athena" version="0.1.1819.0">
  <media streamable="true" recordStart="0" recordEnd="97362" recordLength="97476" start="0" end="97362"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wAAAAMAAAAHBAAAAAABAAAABAAAAAQWU3Ryb2tlV2l0aFRpbWVTdGFtcHNWMQIAAAAJBQAAAAkGAAAACQcAAAAKBQUAAAAWU3Ryb2tlV2l0aFRpbWVTdGFtcHNWMQIAAAARRHJhd2luZ0F0dHJpYnV0ZXMMU3R5bHVzUG9pbnRzBAQTRHJhd2luZ0F0dHJpYnV0ZXNWMQIAAAAeU3R5bHVzUG9pbnRXaXRoVGltZVN0YW1wTGlzdFYxAgAAAAIAAAAJCAAAAAkJAAAAAQYAAAAFAAAACQoAAAAJCwAAAAUHAAAAE0NsZWFyQ2FudmFzU3Ryb2tlVjEDAAAACVRpbWVTdGFtcBFEcmF3aW5nQXR0cmlidXRlcwxTdHlsdXNQb2ludHMABAQQE0RyYXdpbmdBdHRyaWJ1dGVzVjECAAAAHlN0eWx1c1BvaW50V2l0aFRpbWVTdGFtcExpc3RWMQIAAAACAAAAVyAAAAAAAAAKCQwAAAAMDQAAAFNQcmVzZW50YXRpb25Db3JlLCBWZXJzaW9uPTQuMC4wLjAsIEN1bHR1cmU9bmV1dHJhbCwgUHVibGljS2V5VG9rZW49MzFiZjM4NTZhZDM2NGUzNQUIAAAAE0RyYXdpbmdBdHRyaWJ1dGVzVjEKAAAAB19jb2xvckEHX2NvbG9yUgdfY29sb3JHB19jb2xvckIKRml0VG9DdXJ2ZQZIZWlnaHQOSWdub3JlUHJlc3N1cmUNSXNIaWdobGlnaHRlcglTdHlsdXNUaXAFV2lkdGgAAAAAAAAAAAQAAgICAgEGAQEcU3lzdGVtLldpbmRvd3MuSW5rLlN0eWx1c1RpcA0AAAAGAgAAAP9wMKAAAAAAAAAAIkAAAAXy////HFN5c3RlbS5XaW5kb3dzLkluay5TdHlsdXNUaXABAAAAB3ZhbHVlX18ACA0AAAABAAAAAAAAAAAAIkAFCQAAAB5TdHlsdXNQb2ludFdpdGhUaW1lU3RhbXBMaXN0VjEDAAAADUxpc3RgMStfaXRlbXMMTGlzdGAxK19zaXplD0xpc3RgMStfdmVyc2lvbgQAAChTaGFyZWQuSW5raW5nLlN0eWx1c1BvaW50V2l0aFRpbWVTdGFtcFtdAgAAAAgIAgAAAAkPAAAAjAAAAIwAAAABCgAAAAgAAAD/cDCgAAAAAAAAACJAAAAB8P////L///8BAAAAAAAAAAAAIkABCwAAAAkAAAAJEQAAAHEAAABxAAAAAQwAAAAJAAAACRIAAAAAAAAAAAAAAAcPAAAAAAEAAAAAAQAABBpTdHlsdXNQb2ludFdpdGhUaW1lU3RhbXBWMQIAAAAJEwAAAAkUAAAACRUAAAAJFgAAAAkXAAAACRgAAAAJGQAAAAkaAAAACRsAAAAJHAAAAAkdAAAACR4AAAAJHwAAAAkgAAAACSEAAAAJIgAAAAkj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DXQHEQAAAAABAAAAgAAAAAQaU3R5bHVzUG9pbnRXaXRoVGltZVN0YW1wVjEC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0PBxIAAAAAAQAAAAAAAAAEGlN0eWx1c1BvaW50V2l0aFRpbWVTdGFtcFYxAgAAAAUTAAAAGlN0eWx1c1BvaW50V2l0aFRpbWVTdGFtcFYxBAAAAAFYAVkOUHJlc3N1cmVGYWN0b3IJVGltZVN0YW1wAAAAAAYGCxACAAAAOToJsXhG7z/gehSuR+HaPwAAAD+LCQAAAAAAAAEUAAAAEwAAANKW99ihPu8/4HoUrkfh2j8AAAA/yQkAAAAAAAABFQAAABMAAABs8+UAyzbvP+B6FK5H4do/AAAAP9kJAAAAAAAAARYAAAATAAAAoKzCUB0n7z/gehSuR+HaPwAAAD/oCQAAAAAAAAEXAAAAEwAAADoJsXhGH+8/4HoUrkfh2j8AAAA/6AkAAAAAAAABGAAAABMAAABuwo3ImA/vP+B6FK5H4do/AAAAP+gJAAAAAAAAARkAAAATAAAAontqGOv/7j/gehSuR+HaPwAAAD/4CQAAAAAAAAEaAAAAEwAAAAruI7iP4O4/kO18PzVe2j8AAAA/+AkAAAAAAAABGwAAABMAAABwYN1XNMHuP0Bg5dAi29k/AAAAPwgKAAAAAAAAARwAAAATAAAAcS+FHwKa7j9AYOXQItvZPwAAAD8ICgAAAAAAAAEdAAAAEwAAAHP+LOfPcu4/QGDl0CLb2T8AAAA/FwoAAAAAAAABHgAAABMAAAANKsPWxkPuP/DSTWIQWNk/AAAAPxcKAAAAAAAAAR8AAAATAAAAD/lqnpQc7j+gRbbz/dTYPwAAAD8nCgAAAAAAAAEgAAAAEwAAABDIEmZi9e0/oEW28/3U2D8AAAA/JwoAAAAAAAABIQAAABMAAABFUJd9gr7tP2C4HoXrUdg/AAAAPzcKAAAAAAAAASIAAAATAAAA4HstbXmP7T8QK4cW2c7XPwAAAD83CgAAAAAAAAEjAAAAEwAAABYEsoSZWO0/ECuHFtnO1z8AAAA/RgoAAAAAAAABJAAAABMAAACwL0h0kCntP2AQWDm0yNY/AAAAP0YKAAAAAAAAASUAAAATAAAAsf7vO14C7T9gEFg5tMjWPwAAAD9WCgAAAAAAAAEmAAAAEwAAAE0qhitV0+w/EIPAyqFF1j8AAAA/VgoAAAAAAAABJwAAABMAAAC1nD/L+bPsPxCDwMqhRdY/AAAAP2UKAAAAAAAAASgAAAATAAAAgbIKQ3Wc7D/A9Shcj8LVPwAAAD91CgAAAAAAAAEpAAAAEwAAAE/I1brwhOw/cGiR7Xw/1T8AAAA/dQoAAAAAAAABKgAAABMAAACDgbIKQ3XsP3Boke18P9U/AAAAP3UKAAAAAAAAASsAAAATAAAAUJd9gr5d7D8g2/l+arzUPwAAAD+FCgAAAAAAAAEsAAAAEwAAAIRQWtIQTuw/INv5fmq81D8AAAA/hQoAAAAAAAABLQAAABMAAABSZiVKjDbsP9BNYhBYOdQ/AAAAP5QKAAAAAAAAAS4AAAATAAAAuNje6TAX7D+AwMqhRbbTPwAAAD+UCgAAAAAAAAEvAAAAEwAAALqnhrH+7+s/gMDKoUW20z8AAAA/pAoAAAAAAAABMAAAABMAAAC8di55zMjrPzAzMzMzM9M/AAAAP7QKAAAAAAAAATEAAAATAAAAvUXWQJqh6z8wMzMzMzPTPwAAAD+0CgAAAAAAAAEyAAAAEwAAAPHNWli6aus/8KWbxCCw0j8AAAA/wwoAAAAAAAABMwAAABMAAADznAIgiEPrP/Clm8QgsNI/AAAAP8MKAAAAAAAAATQAAAATAAAA9Guq51Uc6z+gGARWDi3SPwAAAD/TCgAAAAAAAAE1AAAAEwAAAPU6Uq8j9eo/oBgEVg4t0j8AAAA/0woAAAAAAAABNgAAABMAAABcrQtPyNXqP6AYBFYOLdI/AAAAP+IKAAAAAAAAATcAAAATAAAAxB/F7my26j+gGARWDi3SPwAAAD/iCgAAAAAAAAE4AAAAEwAAACySfo4Rl+o/oBgEVg4t0j8AAAA/8goAAAAAAAABOQAAABMAAAD4p0kGjX/qP1CLbOf7qdE/AAAAP/IKAAAAAAAAAToAAAATAAAALGEmVt9v6j9Qi2zn+6nRPwAAAD8CCwAAAAAAAAE7AAAAEwAAAPp28c1aWOo/AP7UeOkm0T8AAAA/AgsAAAAAAAABPAAAABMAAAAuMM4drUjqPwD+1HjpJtE/AAAAPxELAAAAAAAAAT0AAAATAAAAYumqbf846j8A/tR46SbRPwAAAD8RCwAAAAAAAAE+AAAAEwAAAPtFmZUoMeo/AP7UeOkm0T8AAAA/IQsAAAAAAAABPwAAABMAAADJW2QNpBnqPwD+1HjpJtE/AAAAPyELAAAAAAAAAUAAAAATAAAA/RRBXfYJ6j8A/tR46SbRPwAAAD8xCwAAAAAAAAFBAAAAEwAAADDOHa1I+uk/AP7UeOkm0T8AAAA/MQsAAAAAAAABQgAAABMAAACXQNdM7drpP1CLbOf7qdE/AAAAP0ALAAAAAAAAAUMAAAATAAAAZVaixGjD6T9Qi2zn+6nRPwAAAD9ACwAAAAAAAAFEAAAAEwAAADNsbTzkq+k/8KWbxCCw0j8AAAA/UAsAAAAAAAABRQAAABMAAAABgji0X5TpP/Clm8QgsNI/AAAAP1ALAAAAAAAAAUYAAAATAAAANDsVBLKE6T8wMzMzMzPTPwAAAD9fCwAAAAAAAAFHAAAAEwAAAAFR4Hstbek/MDMzMzMz0z8AAAA/XwsAAAAAAAABSAAAABMAAAA1Cr3Lf13pP4DAyqFFttM/AAAAP28LAAAAAAAAAUkAAAATAAAAacOZG9JN6T/QTWIQWDnUPwAAAD9vCwAAAAAAAAFKAAAAEwAAAJx8dmskPuk/0E1iEFg51D8AAAA/fwsAAAAAAAABSwAAABMAAAA22WSTTTbpP9BNYhBYOdQ/AAAAP38LAAAAAAAAAUwAAAATAAAAnkseM/IW6T8g2/l+arzUPwAAAD+OCwAAAAAAAAFNAAAAEwAAANIE+4JEB+k/INv5fmq81D8AAAA/ngsAAAAAAAABTgAAABMAAABsYemqbf/oP3Boke18P9U/AAAAP54LAAAAAAAAAU8AAAATAAAAnhrG+r/v6D9waJHtfD/VPwAAAD+uCwAAAAAAAAFQAAAAEwAAADh3tCLp5+g/wPUoXI/C1T8AAAA/rgsAAAAAAAABUQAAABMAAABsMJFyO9joPxCDwMqhRdY/AAAAP70LAAAAAAAAAVIAAAATAAAABo1/mmTQ6D9gEFg5tMjWPwAAAD+9CwAAAAAAAAFTAAAAEwAAAKDpbcKNyOg/sJ3vp8ZL1z8AAAA/zQsAAAAAAAABVAAAABMAAAA6RlzqtsDoPxArhxbZztc/AAAAP80LAAAAAAAAAVUAAAATAAAA1KJKEuC46D+gRbbz/dTYPwAAAD/cCwAAAAAAAAFWAAAAEwAAAG7/ODoJseg/8NJNYhBY2T8AAAA/3AsAAAAAAAABVwAAABMAAABu/zg6CbHoP0Bg5dAi29k/AAAAP+wLAAAAAAAAAVgAAAATAAAAbv84Ogmx6D+Q7Xw/NV7aPwAAAD/sCwAAAAAAAAFZAAAAEwAAAAhcJ2Iyqeg/4HoUrkfh2j8AAAA//AsAAAAAAAABWgAAABMAAAAIXCdiMqnoPzAIrBxaZNs/AAAAPwsMAAAAAAAAAVsAAAATAAAACFwnYjKp6D+AlUOLbOfbPwAAAD8LDAAAAAAAAAFcAAAAEwAAAAhcJ2Iyqeg/ILByaJHt3D8AAAA/GwwAAAAAAAABXQAAABMAAAAIXCdiMqnoP3A9CtejcN0/AAAAPxsMAAAAAAAAAV4AAAATAAAACFwnYjKp6D8gWDm0yHbePwAAAD8rDAAAAAAAAAFfAAAAEwAAAAhcJ2Iyqeg/AAAAAAAA4D8AAAA/KwwAAAAAAAABYAAAABMAAAAIXCdiMqnoP1CNl24Sg+A/AAAAPzoMAAAAAAAAAWEAAAATAAAAbv84Ogmx6D/wp8ZLN4nhPwAAAD86DAAAAAAAAAFiAAAAEwAAANSiShLguOg/4Pup8dJN4j8AAAA/SgwAAAAAAAABYwAAABMAAADUokoS4LjoP+BPjZduEuM/AAAAP0oMAAAAAAAAAWQAAAATAAAAoOltwo3I6D/Yo3A9CtfjPwAAAD9ZDAAAAAAAAAFlAAAAEwAAAKDpbcKNyOg/0PdT46Wb5D8AAAA/aQwAAAAAAAABZgAAABMAAAAGjX+aZNDoP8BLN4lBYOU/AAAAP2kMAAAAAAAAAWcAAAATAAAA0tOiShLg6D/Anxov3STmPwAAAD9pDAAAAAAAAAFoAAAAEwAAADh3tCLp5+g/uPP91Hjp5j8AAAA/eQwAAAAAAAABaQAAABMAAAAEvtfSlvfoP7BH4XoUruc/AAAAP3kMAAAAAAAAAWoAAAATAAAA0gT7gkQH6T/41HjpJjHoPwAAAD+IDAAAAAAAAAFrAAAAEwAAAATvLwvJHuk/mO+nxks36T8AAAA/mAwAAAAAAAABbAAAABMAAACcfHZrJD7pP5hDi2zn++k/AAAAP5gMAAAAAAAAAW0AAAATAAAANQq9y39d6T+Ql24Sg8DqPwAAAD+oDAAAAAAAAAFuAAAAEwAAAAGCOLRflOk/gOtRuB6F6z8AAAA/qAwAAAAAAAABbwAAABMAAABlVqLEaMPpP3g/NV66Sew/AAAAP6gMAAAAAAAAAXAAAAATAAAAlnEvhR8C6j/QzMzMzMzsPwAAAD+3DAAAAAAAAAFxAAAAEwAAAGAaA6YxYOo/yCCwcmiR7T8AAAA/xwwAAAAAAAABcgAAABMAAAAqw9bGQ77qPxCuR+F6FO4/AAAAP8cMAAAAAAAAAXMAAAATAAAA9Guq51Uc6z9gO99PjZfuPwAAAD/WDAAAAAAAAAF0AAAAEwAAAL0Ufghoeus/CAIrhxbZ7j8AAAA/1gwAAAAAAAABdQAAABMAAACIvVEpetjrPwgCK4cW2e4/AAAAP+YMAAAAAAAAAXYAAAATAAAA7MITcrUu7D8IAiuHFtnuPwAAAD/mDAAAAAAAAAF3AAAAEwAAAB3eoDJsbew/CAIrhxbZ7j8AAAA/9gwAAAAAAAABeAAAABMAAADnVRwbTKTsP2A730+Nl+4/AAAAP/YMAAAAAAAAAXkAAAATAAAA54Z0U37L7D8QrkfhehTuPwAAAD8FDQAAAAAAAAF6AAAAEwAAABlxqdsC4+w/yCCwcmiR7T8AAAA/BQ0AAAAAAAABewAAABMAAADlt8yLsPLsP3iTGARWDu0/AAAAPxUNAAAAAAAAAXwAAAATAAAAF6IBFDUK7T8gBoGVQ4vsPwAAAD8VDQAAAAAAAAF9AAAAEwAAAOToJMTiGe0/KLKd76fG6z8AAAA/JQ0AAAAAAAABfgAAABMAAACwL0h0kCntP9gkBoGVQ+s/AAAAPyUNAAAAAAAAAX8AAAATAAAA4xl9/BRB7T+Ql24Sg8DqPwAAAD80DQAAAAAAAAGAAAAAEwAAALBgoKzCUO0/QArXo3A96j8AAAA/NA0AAAAAAAABgQAAABMAAABI7uYMHnDtP/B8PzVeuuk/AAAAP0QNAAAAAAAAAYIAAAATAAAAetgblaKH7T+Y76fGSzfpPwAAAD9EDQAAAAAAAAGDAAAAEwAAAKzCUB0nn+0/8Chcj8L16D8AAAA/Uw0AAAAAAAABhAAAABMAAACs86hVWcbtP6CbxCCwcug/AAAAP1MNAAAAAAAAAYUAAAATAAAAEMgSZmL17T/41HjpJjHoPwAAAD9jDQAAAAAAAAGGAAAAEwAAAA/5ap6UHO4/sEfhehSu5z8AAAA/Yw0AAAAAAAABhwAAABMAAAB1zdSunUvuPwiBlUOLbOc/AAAAP3MNAAAAAAAAAYgAAAATAAAAP0VQl32C7j8IgZVDi2znPwAAAD9zDQAAAAAAAAGJAAAAEwAAAD52qM+vqe4/YLpJDAIr5z8AAAA/gg0AAAAAAAABigAAABMAAADWA+8vC8nuP7jz/dR46eY/AAAAP4INAAAAAAAAAYsAAAATAAAAcJE1kGbo7j+48/3UeOnmPwAAAD+SDQAAAAAAAAGMAAAAEwAAAAgffPDBB+8/EC2yne+n5j8AAAA/kg0AAAAAAAABjQAAABMAAABuwo3ImA/vP2hmZmZmZuY/AAAAP6INAAAAAAAAAY4AAAATAAAA1GWfoG8X7z9oZmZmZmbmPwAAAD+iDQAAAAAAAAGPAAAAEwAAADoJsXhGH+8/wJ8aL90k5j8AAAA/sQ0AAAAAAAABkAAAABMAAAAGUNQo9C7vP2gSg8DKoeU/AAAAP7ENAAAAAAAAAZEAAAATAAAA0pb32KE+7z94vp8aL93kPwAAAD/BDQAAAAAAAAGSAAAAEwAAAAWBLGEmVu8/MN0kBoGV4z8AAAA/wQ0AAAAAAAABkwAAABMAAAA4a2Hpqm3vP/Cnxks3ieE/AAAAP9ANAAAAAAAAAZQAAAATAAAABLKEmVh97z9g5dAi2/nePwAAAD/QDQAAAAAAAAGVAAAAEwAAAGtVlnEvhe8/4HoUrkfh2j8AAAA/4A0AAAAAAAABlgAAABMAAADR+KdJBo3vPxArhxbZztc/AAAAP+ANAAAAAAAAAZcAAAATAAAA0finSQaN7z9gEFg5tMjWPwAAAD/wDQAAAAAAAAGYAAAAEwAAANH4p0kGje8/EIPAyqFF1j8AAAA/8A0AAAAAAAABmQAAABMAAADR+KdJBo3vP8D1KFyPwtU/AAAAP/8NAAAAAAAAAZoAAAATAAAAa1WWcS+F7z9waJHtfD/VPwAAAD9tDgAAAAAAAAGbAAAAEwAAADhrYemqbe8/INv5fmq81D8AAAA/bQ4AAAAAAAABnAAAABMAAAAFgSxhJlbvP4DAyqFFttM/AAAAP3wOAAAAAAAAAZ0AAAATAAAABlDUKPQu7z/wpZvEILDSPwAAAD98DgAAAAAAAAGeAAAAEwAAAHCRNZBm6O4/AP7UeOkm0T8AAAA/fA4AAAAAAAABnwAAABMAAACndeEJuVq3P6BFtvP91Ng/AAAAP4USAAAAAAAAAaAAAAATAAAARD/HiEvdtj/w0k1iEFjZPwAAAD+FEgAAAAAAAAGhAAAAEwAAABQkOsiUnrY/8NJNYhBY2T8AAAA/lRIAAAAAAAABogAAABMAAADiCK0H3l+2P/DSTWIQWNk/AAAAPxITAAAAAAAAAaMAAAATAAAAf9KShnDitT8QK4cW2c7XPwAAAD8SEwAAAAAAAAGkAAAAEwAAAByceAUDZbU/wPUoXI/C1T8AAAA/IRMAAAAAAAABpQAAABMAAACJStHD3qi0PzAzMzMzM9M/AAAAPyETAAAAAAAAAaYAAAATAAAA9fgpgrrssz9Qi2zn+6nRPwAAAD8xEwAAAAAAAAGnAAAAEwAAAMTdnMEDrrM/UOOlm8Qg0D8AAAA/MRMAAAAAAAABqAAAABMAAAAwjPV/3/GyPyBcj8L1KMw/AAAAP0ETAAAAAAAAAakAAAATAAAAzlXb/nF0sj+AQWDl0CLLPwAAAD9BEwAAAAAAAAGqAAAAEwAAAGwfwX0E97E/YAwCK4cWyT8AAAA/UBMAAAAAAAABqwAAABMAAAA6BDS9TbixP8Dx0k1iEMg/AAAAP1ATAAAAAAAAAawAAAATAAAA2M0ZPOA6sT8g16NwPQrHPwAAAD9gEwAAAAAAAAGtAAAAEwAAAHWX/7pyvbA/4KFFtvP9xD8AAAA/YBMAAAAAAAABrgAAABMAAAATYeU5BUCwP+ChRbbz/cQ/AAAAP3ATAAAAAAAAAa8AAAATAAAA4UVYeU4BsD8ghxbZzvfDPwAAAD9wEwAAAAAAAAGwAAAAEwAAAP8efPDBB68/IIcW2c73wz8AAAA/fxMAAAAAAAABsQAAABMAAADXey1teY+tP4Bs5/up8cI/AAAAP38TAAAAAAAAAbIAAAATAAAAEg/5ap6UrD+AbOf7qfHCPwAAAD+PEwAAAAAAAAGzAAAAEwAAAIc1kGbonqo/gGzn+6nxwj8AAAA/jxMAAAAAAAABtAAAABMAAAD+WydiMqmoP4Bs5/up8cI/AAAAP54TAAAAAAAAAbUAAAATAAAAdIK+XXyzpj+AbOf7qfHCPwAAAD+uEwAAAAAAAAG2AAAAEwAAACU8IVfrwqM/gGzn+6nxwj8AAAA/rhMAAAAAAAABtwAAABMAAADW9YNQWtKgP4Bs5/up8cI/AAAAP64TAAAAAAAAAbgAAAATAAAA0ssBlm2+nD+AbOf7qfHCPwAAAD++EwAAAAAAAAG5AAAAEwAAAL8YMI0B05g/gGzn+6nxwj8AAAA/zRMAAAAAAAABugAAABMAAABw0pKGcOKVP4Bs5/up8cI/AAAAP80TAAAAAAAAAbsAAAATAAAA5vgpgrrskz+AbOf7qfHCPwAAAD/NEwAAAAAAAAG8AAAAEwAAAFwfwX0E95E/gGzn+6nxwj8AAAA/3RMAAAAAAAABvQAAABMAAACXsox7KfyQP4Bs5/up8cI/AAAAP+0TAAAAAAAAAb4AAAATAAAA0kVYeU4BkD+AbOf7qfHCPwAAAD/tEwAAAAAAAAG/AAAAEwAAABmyR+7mDI4/IIcW2c73wz8AAAA/IxQAAAAAAAABwAAAABMAAAB8JQ3hxCuIP4C8dJMYBMY/AAAAPzMUAAAAAAAAAcEAAAATAAAAaHI72FhAhD/gJjEIrBzKPwAAAD9CFAAAAAAAAAHCAAAAEwAAAFiyjHsp/HA/AKwcWmQ7zz8AAAA/UhQAAAAAAAABwwAAABMAAABxZF6EledUPwD+1HjpJtE/AAAAP1IUAAAAAAAAAcQAAAATAAAAXGhehJXnRL9Qi2zn+6nRPwAAAD9iFAAAAAAAAAHFAAAAEwAAAGdmXoSV52S/oBgEVg4t0j8AAAA/YhQAAAAAAAABxgAAABMAAACOzAGWbb5sv/Clm8QgsNI/AAAAP3EUAAAAAAAAAccAAAATAAAAb0yk3A42dr/wpZvEILDSPwAAAD9xFAAAAAAAAAHIAAAAEwAAAG9MpNwONna/MDMzMzMz0z8AAAA/gRQAAAAAAAAByQAAABMAAABvTKTcDjZ2v4DAyqFFttM/AAAAP5AUAAAAAAAAAcoAAAATAAAAb0yk3A42dr/QTWIQWDnUPwAAAD+wFAAAAAAAAAHLAAAAEwAAAG9MpNwONna/cGiR7Xw/1T8AAAA/vxQAAAAAAAABzAAAABMAAABvTKTcDjZ2vxCDwMqhRdY/AAAAP78UAAAAAAAAAc0AAAATAAAAW5nS06JKcr8QK4cW2c7XPwAAAD/PFAAAAAAAAAHOAAAAEwAAAI7MAZZtvmy/YLgehetR2D8AAAA/zxQAAAAAAAABzwAAABMAAABnZl6Eledkv0Bg5dAi29k/AAAAP98UAAAAAAAAAdAAAAATAAAAfgB25XohWr8wCKwcWmTbPwAAAD/fFAAAAAAAAAHRAAAAEwAAAFxoXoSV50S/0CLb+X5q3D8AAAA/7hQAAAAAAAAB0gAAABMAAABxZF6EledUP3A9CtejcN0/AAAAP+4UAAAAAAAAAdMAAAATAAAAiP515Xohaj8gWDm0yHbePwAAAD/+FAAAAAAAAAHUAAAAEwAAAFiyjHsp/HA/YOXQItv53j8AAAA//hQAAAAAAAAB1QAAABMAAABsZV6Eled0P2Dl0CLb+d4/AAAAPw0VAAAAAAAAAdYAAAATAAAAgBgwjQHTeD9g5dAi2/nePwAAAD8NFQAAAAAAAAHXAAAAEwAAAJPLAZZtvnw/YOXQItv53j8AAAA/LRUAAAAAAAAB2AAAABMAAABUv2nP7FSAP7ByaJHtfN8/AAAAPzwVAAAAAAAAAdkAAAATAAAA3pjS06JKgj+wcmiR7XzfPwAAAD88FQAAAAAAAAHaAAAAEwAAAGhyO9hYQIQ/sHJoke183z8AAAA/TBUAAAAAAAAB2wAAABMAAADxS6TcDjaGP7ByaJHtfN8/AAAAP1wVAAAAAAAAAdwAAAATAAAABv915Xohij8AAAAAAADgPwAAAD9cFQAAAAAAAAHdAAAAEwAAABmyR+7mDI4/qMZLN4lB4D8AAAA/XBUAAAAAAAAB3gAAABMAAAAhjPV/3/GSP/hT46WbxOA/AAAAP2sVAAAAAAAAAd8AAAATAAAA+av7iibYlz9I4XoUrkfhPwAAAD97FQAAAAAAAAHgAAAAEwAAAJc4NphIuZ0/mG4Sg8DK4T8AAAA/exUAAAAAAAAB4QAAABMAAABgz+xUEMiiP5DC9Shcj+I/AAAAP3sVAAAAAAAAAeIAAAATAAAArxWKW6G4pT/gT42XbhLjPwAAAD+KFQAAAAAAAAHjAAAAEwAAAJwlDeHEK6g/iBbZzvdT4z8AAAA/ihUAAAAAAAAB5AAAABMAAADqa6rnVRyrP9ijcD0K1+M/AAAAP5oVAAAAAAAAAeUAAAATAAAAdEUT7AsSrT/Yo3A9CtfjPwAAAD+aFQAAAAAAAAHmAAAAEwAAAJzoYW9Uiq4/gGq8dJMY5D8AAAA/qhUAAAAAAAAB5wAAABMAAAD/HnzwwQevP4BqvHSTGOQ/AAAAP7kVAAAAAAAAAegAAAATAAAA4UVYeU4BsD8oMQisHFrkPwAAAD+5FQAAAAAAAAHpAAAAEwAAABNh5TkFQLA/KDEIrBxa5D8AAAA/6BUAAAAAAAAB6gAAABMAAABEfHL6u36wPygxCKwcWuQ/AAAAP/gVAAAAAAAAAesAAAATAAAAdZf/unK9sD/Q91PjpZvkPwAAAD/4FQAAAAAAAAHsAAAAEwAAAAnppvyWebE/0PdT46Wb5D8AAAA/BxYAAAAAAAAB7QAAABMAAAD/cGi/KLOyP3i+nxov3eQ/AAAAPxIWAAAAAAAAAe4AAAATAAAAxN2cwQOusz94vp8aL93kPwAAAD8iFgAAAAAAAAHvAAAAEwAAAOyA60RMJrU/eL6fGi/d5D8AAAA/IhYAAAAAAAAB8AAAABMAAAAUJDrIlJ62P3i+nxov3eQ/AAAAPzIWAAAAAAAAAfEAAAATAAAACaz7iibYtz94vp8aL93kPwAAAD8yFgAAAAAAAAHyAAAAEwAAAGJq184lj7k/KDEIrBxa5D8AAAA/QRYAAAAAAAAB8wAAABMAAAAn1wvRAIq6P9ijcD0K1+M/AAAAP0EWAAAAAAAAAfQAAAATAAAAuiizEiVGuz8w3SQGgZXjPwAAAD9RFgAAAAAAAAH1AAAAEwAAAB1fzZOSw7s/4E+Nl24S4z8AAAA/URYAAAAAAAAB9gAAABMAAABPelpUSQK8P5DC9Shcj+I/AAAAP2EWAAAAAAAAAfcAAAATAAAAsbB01bZ/vD/g+6nx0k3iPwAAAD9hFgAAAAAAAAH4AAAAEwAAAOLLAZZtvrw/QDVeukkM4j8AAAA/cBYAAAAAAAAB+QAAABMAAADiywGWbb68P5huEoPAyuE/AAAAP4AWAAAAAAAAAfoAAAATAAAAFOeOViT9vD/wp8ZLN4nhPwAAAD+PFgAAAAAAAAH7AAAAEwAAAHcdqdeRer0/oBov3SQG4T8AAAA/jxYAAAAAAAAB/AAAABMAAAAKb1AZtja+P6jGSzeJQeA/AAAAP58WAAAAAAAAAf0AAAATAAAAncD3Wtryvj+wcmiR7XzfPwAAAD+fFgAAAAAAAAH+AAAAEwAAAOIxI2+RNcA/wMqhRbbz3T8AAAA/rxYAAAAAAAAB/wAAABMAAACs2vaPo5PAP4CVQ4ts59s/AAAAP68WAAAAAAAAAQABAAATAAAAqJ5XcWwwwT/w0k1iEFjZPwAAAD++FgAAAAAAAAEBAQAAEwAAAArVcfLZrcE/YBBYObTI1j8AAAA/vhYAAAAAAAABAgEAABMAAAA78P6ykOzBP3Boke18P9U/AAAAP84WAAAAAAAAAQMBAAATAAAA1H1FE+wLwj+AwMqhRbbTPwAAAD/OFgAAAAAAAAEEAQAAEwAAAGwLjHNHK8I/oBgEVg4t0j8AAAA/3hYAAAAAAAABBQEAABMAAABsC4xzRyvCP6BwPQrXo9A/AAAAP94WAAAAAAAAAQYBAAATAAAAbAuMc0crwj8gXI/C9SjMPwAAAD/tFgAAAAAAAAEHAQAAEwAAAGwLjHNHK8I/gLx0kxgExj8AAAA//RYAAAAAAAABCAEAABMAAABsC4xzRyvCP0A3iUFg5cA/AAAAP/0WAAAAAAAAAQkBAAATAAAA1H1FE+wLwj+AZDvfT423PwAAAD/9FgAAAAAAAAEKAQAAEwAAADvw/rKQ7ME/wMQgsHJosT8AAAA/DBcAAAAAAAABCwEAABMAAACjYrhSNc3BPwC0yHa+n6o/AAAAPwwXAAAAAAAAAQwBAAATAAAACtVx8tmtwT+ASQwCK4emPwAAAD8cFwAAAAAAAAENAQAAEwAAAHFHK5J+jsE/gEkMAiuHpj8AAAA/LBcAAAAAAAABDgEAABMAAABxRyuSfo7BPwDfT42XbqI/AAAAPywXAAAAAAAAAQ8BAAATAAAA2bnkMSNvwT8A30+Nl26iPwAAAD9bFwAAAAAAAAs=</ink>
</athena>
</file>

<file path=customXml/item13.xml><?xml version="1.0" encoding="utf-8"?>
<athena xmlns="http://schemas.microsoft.com/edu/athena" version="0.1.1819.0">
  <media streamable="true" recordStart="219768" recordEnd="256816" recordLength="407276" start="219768" end="256816" audioFormat="{00001610-0000-0010-8000-00AA00389B71}" audioRate="44100" muted="false" volume="0.8" fadeIn="0" fadeOut="0" videoFormat="{34363248-0000-0010-8000-00AA00389B71}" videoRate="30" videoWidth="960" videoHeight="720"/>
</athena>
</file>

<file path=customXml/item14.xml><?xml version="1.0" encoding="utf-8"?>
<athena xmlns="http://schemas.microsoft.com/edu/athena" version="0.1.1819.0">
  <timings duration="8279"/>
</athena>
</file>

<file path=customXml/item15.xml><?xml version="1.0" encoding="utf-8"?>
<athena xmlns="http://schemas.microsoft.com/edu/athena" version="0.1.1819.0">
  <media streamable="true" recordStart="256816" recordEnd="407180" recordLength="407276" start="256816" end="407180"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3209.0">
  <media streamable="true" recordStart="0" recordEnd="33180" recordLength="33390"/>
</athena>
</file>

<file path=customXml/item17.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MAAAAFAAAABwMAAAAAAQAAAAQAAAAECUlua0F0b21WMQIAAAAJBAAAAAkFAAAACQYAAAAKBQQAAAALUGVuU3Ryb2tlVjEEAAAACkF0dHJpYnV0ZXMFVHJhY2UJU3RhcnRUaW1lBFR5cGUEBAAED1BlbkF0dHJpYnV0ZXNWMQIAAAAKSW5rVHJhY2VWMQIAAAAQDEFjdGlvblR5cGVWMQIAAAACAAAACQcAAAAJCAAAALMNAAAAAAAABff///8MQWN0aW9uVHlwZVYxAQAAAAd2YWx1ZV9fAAgCAAAAAAAAAAEFAAAABAAAAAkKAAAACQsAAACIKQAAAAAAAAH0////9////wAAAAAFBgAAAA1DbGVhckNhbnZhc1YxAgAAAAlTdGFydFRpbWUEVHlwZQAEEAxBY3Rpb25UeXBlVjECAAAAAgAAAJyBAAAAAAAAAfP////3////AAAAAAUHAAAAD1BlbkF0dHJpYnV0ZXNWMQoAAAAHX2NvbG9yQQdfY29sb3JSB19jb2xvckcHX2NvbG9yQgpGaXRUb0N1cnZlBkhlaWdodA5JZ25vcmVQcmVzc3VyZQ1Jc0hpZ2hsaWdodGVyBVNoYXBlBVdpZHRoAAAAAAAAAAAEAAICAgIBBgEBDEJydXNoU2hhcGVWMQIAAAAGAgAAAP8AsPAAAAAAAAAAIkAAAAXy////DEJydXNoU2hhcGVWMQEAAAAHdmFsdWVfXwAIAgAAAAEAAAAAAAAAAAAiQAUIAAAACklua1RyYWNlVjEDAAAADUxpc3RgMStfaXRlbXMMTGlzdGAxK19zaXplD0xpc3RgMStfdmVyc2lvbgQAABhTaGFyZWQuSW5raW5nLklua1BvaW50W10CAAAACAgCAAAACQ8AAABEAQAARAEAAAEKAAAABwAAAP8AsPAAAAAAAAAAIkAAAAHw////8v///wEAAAAAAAAAAAAiQAELAAAACAAAAAkRAAAA0QAAANEAAAAHDwAAAAABAAAAAAI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NvAcRAAAAAAEAAAAAAQAABApJbmtQb2ludFYxAgA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NLwUSAAAACklua1BvaW50VjEEAAAAAVgBWQ5QcmVzc3VyZUZhY3RvcglUaW1lU3RhbXAAAAAABgYLEAIAAACSOM3EZIWpPzjnWaFUXbo/AAAAPwAAAAAAAAAAARMAAAASAAAAyhR1TxoMqj8451mhVF26PwAAAD9OAAAAAAAAAAEUAAAAEgAAAALxHNrPkqo/OOdZoVRduj8AAAA/XgAAAAAAAAABFQAAABIAAAA6zcRkhRmrPzjnWaFUXbo/AAAAP14AAAAAAAAAARYAAAASAAAAqIUUevAmrD8451mhVF26PwAAAD9tAAAAAAAAAAEXAAAAEgAAABg+ZI9bNK0/ocMOWNYZuj8AAAA/bQAAAAAAAAABGAAAABIAAAC+0lsvfMiuP6HDDljWGbo/AAAAP30AAAAAAAAAARkAAAASAAAAs7OpZ04usD+hww5Y1hm6PwAAAD99AAAAAAAAAAEaAAAAEgAAAAZ+pbde+LA/ocMOWNYZuj8AAAA/jQAAAAAAAAABGwAAABIAAACSJEmSJEmyP6HDDljWGbo/AAAAP5wAAAAAAAAAARwAAAASAAAAOrlAMkXdsz+hww5Y1hm6PwAAAD+sAAAAAAAAAAEdAAAAEgAAAKTQgzfhSLc/ocMOWNYZuj8AAAA/rAAAAAAAAAABHgAAABIAAABoU8+cXCC5P6HDDljWGbo/AAAAP6wAAAAAAAAAAR8AAAASAAAAKtYaAtj3uj+hww5Y1hm6PwAAAD+7AAAAAAAAAAEgAAAAEgAAACY1DvIIVr0/CKDDDljWuT8AAAA/uwAAAAAAAAABIQAAABIAAAAEpq0c33C/Pwigww5Y1rk/AAAAP8sAAAAAAAAAASIAAAASAAAAjnn6aDUJwT8IoMMOWNa5PwAAAD/bAAAAAAAAAAEjAAAAEgAAABggnkP7WcI/CKDDDljWuT8AAAA/6gAAAAAAAAABJAAAABIAAABiqIBzbeDHPwigww5Y1rk/AAAAP/oAAAAAAAAAASUAAAASAAAAJivM2Oi3yT8IoMMOWNa5PwAAAD/6AAAAAAAAAAEmAAAAEgAAANy2bdu2bcs/CKDDDljWuT8AAAA/+gAAAAAAAAABJwAAABIAAACCS2V71wHNPzjnWaFUXbo/AAAAPwoBAAAAAAAAASgAAAASAAAAKuBcG/iVzj8451mhVF26PwAAAD8KAQAAAAAAAAEpAAAAEgAAAKiPVpMQxc8/zwql6tKguj8AAAA/GQEAAAAAAAABKgAAABIAAAAZG/0264rQP88KperSoLo/AAAAPxkBAAAAAAAAASsAAAASAAAAUfekwaAR0T9nLvAzUeS6PwAAAD84AQAAAAAAAAEsAAAAEgAAABDPof0sqdE/Zy7wM1Hkuj8AAAA/OAEAAAAAAAABLQAAABIAAABIq0mI4i/SP2cu8DNR5Lo/AAAAP0gBAAAAAAAAAS4AAAASAAAAgIfxEpi20j9nLvAzUeS6PwAAAD9IAQAAAAAAAAEvAAAAEgAAAMVaQwD7XtM//lE7fc8nuz8AAAA/SAEAAAAAAAABMAAAABIAAACEMkA8h/bTP/5RO33PJ7s/AAAAP1gBAAAAAAAAATEAAAASAAAAQwo9eBOO1D/+UTt9zye7PwAAAD9nAQAAAAAAAAEyAAAAEgAAACvHN9ynitU//lE7fc8nuz8AAAA/ZwEAAAAAAAABMwAAABIAAABWrDUEsO/VP/5RO33PJ7s/AAAAP3cBAAAAAAAAATQAAAASAAAAcpqJyQoz1j/+UTt9zye7PwAAAD93AQAAAAAAAAE1AAAAEgAAAI6I3Y5ldtY//lE7fc8nuz8AAAA/hwEAAAAAAAABNgAAABIAAAAie9yi6ajWP/5RO33PJ7s/AAAAP4cBAAAAAAAAATcAAAASAAAAPmkwaETs1j/+UTt9zye7PwAAAD+WAQAAAAAAAAE4AAAAEgAAAExg2srxDdc//lE7fc8nuz8AAAA/lgEAAAAAAAABOQAAABIAAABaV4Qtny/XP/5RO33PJ7s/AAAAP7UBAAAAAAAAAToAAAASAAAAkjMsuFS21z8umdEPzK67PwAAAD+1AQAAAAAAAAE7AAAAEgAAACcmK8zY6Nc/xbwcWUryuz8AAAA/xQEAAAAAAAABPAAAABIAAABCFH+RMyzYP13gZ6LINbw/AAAAP8UBAAAAAAAAAT0AAAASAAAAbPl8uTuR2D/0A7PrRnm8PwAAAD/VAQAAAAAAAAE+AAAAEgAAAA/jJTBt5dg/jSf+NMW8vD8AAAA/1QEAAAAAAAABPwAAABIAAAC/w3gJTFvZPyRLSX5DAL0/AAAAP+QBAAAAAAAAAUAAAAASAAAA958glAHi2T+7bpTHwUO9PwAAAD/kAQAAAAAAAAFBAAAAEgAAAD1zcoFkito/U5LfEECHvT8AAAA/9AEAAAAAAAABQgAAABIAAAAJQhkgnkPbP+q1Klq+yr0/AAAAPwQCAAAAAAAAAUMAAAASAAAAUBVrDQHs2z8a/cDsulG+PwAAAD8EAgAAAAAAAAFEAAAAEgAAALLWEMC+19w/sSAMNjmVvj8AAAA/EwIAAAAAAAABRQAAABIAAACMnGHBpbLdP+Fnosg1HL8/AAAAPxMCAAAAAAAAAUYAAAASAAAAdFlcJTqv3j94i+0RtF+/PwAAAD8TAgAAAAAAAAFHAAAAEgAAAMgjWHVKed8/p9KDpLDmvz8AAAA/IwIAAAAAAAABSAAAABIAAAAO96lirSHgPyB753YXFcA/AAAAPyMCAAAAAAAAAUkAAAASAAAAdF79MUp+4D+3njLAlVjAPwAAAD8yAgAAAAAAAAFKAAAAEgAAAJBMUfekweA/G1QjLtO9wD8AAAA/MgIAAAAAAAABSwAAABIAAACeQ/tZUuPgPxtUIy7TvcA/AAAAP0ICAAAAAAAAAUwAAAASAAAAcLhPFWsN4T/m5chSkt/APwAAAD9hAgAAAAAAAAFNAAAAEgAAAH6v+XcYL+E/sndud1EBwT8AAAA/cQIAAAAAAAABTgAAABIAAABPJE4zMVnhP7J3bndRAcE/AAAAP5ACAAAAAAAAAU8AAAASAAAAPIf2s6TG4T+yd253UQHBPwAAAD+QAgAAAAAAAAFQAAAAEgAAAJX3nyCUAeI/sndud1EBwT8AAAA/oAIAAAAAAAABUQAAABIAAAAp6p40GDTiP7J3bndRAcE/AAAAP6ACAAAAAAAAAVIAAAASAAAARdjy+XJ34j+yd253UQHBPwAAAD+vAgAAAAAAAAFTAAAAEgAAAGHGRr/NuuI/sndud1EBwT8AAAA/rwIAAAAAAAABVAAAABIAAADHLZqOahfjP7J3bndRAcE/AAAAP78CAAAAAAAAAVUAAAASAAAAp5mYrDBj4z+yd253UQHBPwAAAD/PAgAAAAAAAAFWAAAAEgAAAMOH7HGLpuM/sndud1EBwT8AAAA/zwIAAAAAAAABVwAAABIAAAAc+JXeeuHjP7J3bndRAcE/AAAAP88CAAAAAAAAAVgAAAASAAAAdGg/S2oc5D+yd253UQHBPwAAAD/eAgAAAAAAAAFZAAAAEgAAAMzY6LdZV+Q/sndud1EBwT8AAAA/3gIAAAAAAAABWgAAABIAAADaz5IaB3nkP7J3bndRAcE/AAAAP+4CAAAAAAAAAVsAAAASAAAAq0Tn1R+j5D+yd253UQHBPwAAAD/uAgAAAAAAAAFcAAAAEgAAALk7kTjNxOQ/sndud1EBwT8AAAA//gIAAAAAAAABXQAAABIAAABOLpBMUffkP7J3bndRAcE/AAAAP/4CAAAAAAAAAV4AAAASAAAAXCU6r/4Y5T+yd253UQHBPwAAAD9MAwAAAAAAAAFfAAAAEgAAAKtJiOIvcuY/sndud1EBwT8AAAA/TAMAAAAAAAABYAAAABIAAADHN9ynirXmP7J3bndRAcE/AAAAP1sDAAAAAAAAAWEAAAASAAAA4yUwbeX45j+yd253UQHBPwAAAD9bAwAAAAAAAAFiAAAAEgAAAMKRLourROc/sndud1EBwT8AAAA/WwMAAAAAAAABYwAAABIAAABme9cB3ZjnP34JFJwQI8E/AAAAP2sDAAAAAAAAAWQAAAASAAAAROfVH6Pk5z9+CRScECPBPwAAAD9rAwAAAAAAAAFlAAAAEgAAAOfQfpbUOOg/Spu5wM9EwT8AAAA/ewMAAAAAAAABZgAAABIAAAARtny+3J3oP0qbucDPRME/AAAAP4oDAAAAAAAAAWcAAAASAAAA8SF73KLp6D9Km7nAz0TBPwAAAD+KAwAAAAAAAAFoAAAAEgAAAA0Qz6H9LOk/Spu5wM9EwT8AAAA/igMAAAAAAAABaQAAABIAAADre82/w3jpP0qbucDPRME/AAAAP5oDAAAAAAAAAWoAAAASAAAAUuMgj2DV6T8WLV/ljmbBPwAAAD+aAwAAAAAAAAFrAAAAEgAAAKpTyvtPEOo/Fi1f5Y5mwT8AAAA/qQMAAAAAAAABbAAAABIAAAB8yB63aDrqPxYtX+WOZsE/AAAAP6kDAAAAAAAAAW0AAAASAAAAEbsdy+xs6j8WLV/ljmbBPwAAAD+5AwAAAAAAAAFuAAAAEgAAAC2pcZBHsOo/Fi1f5Y5mwT8AAAA/uQMAAAAAAAABbwAAABIAAAA7oBvz9NHqP34JFJwQI8E/AAAAP8kDAAAAAAAAAXAAAAASAAAASZfFVaLz6j/m5chSkt/APwAAAD/YAwAAAAAAAAFxAAAAEgAAAJQQxV/kDOs/5uXIUpLfwD8AAAA/+AMAAAAAAAABcgAAABIAAACAc23gV3rrP+sMjZvWNsA/AAAAP/gDAAAAAAAAAXMAAAASAAAAUujBm3Ck6z+n0oOksOa/PwAAAD8HBAAAAAAAAAF0AAAAEgAAACNdFleJzus/EK84WzKjvz8AAAA/BwQAAAAAAAABdQAAABIAAAD10WoSovjrP+Fnosg1HL8/AAAAPxcEAAAAAAAAAXYAAAASAAAAA8kUdU8a7D/hZ6LINRy/PwAAAD8XBAAAAAAAAAF3AAAAEgAAABHAvtf8O+w/4WeiyDUcvz8AAAA/FwQAAAAAAAABeAAAABIAAAAtrhKdV3/sP0lEV3+32L4/AAAAPyYEAAAAAAAAAXkAAAASAAAA0Je7E4nT7D9JRFd/t9i+PwAAAD8mBAAAAAAAAAF6AAAAEgAAAOuFD9njFu0/SURXf7fYvj8AAAA/NgQAAAAAAAABewAAABIAAAAHdGOePlrtP0lEV3+32L4/AAAAPzYEAAAAAAAAAXwAAAASAAAAYOQMCy6V7T+xIAw2OZW+PwAAAD9GBAAAAAAAAAF9AAAAEgAAAPXWCx+yx+0/sSAMNjmVvj8AAAA/VQQAAAAAAAABfgAAABIAAACYwLSV4xvuP7EgDDY5lb4/AAAAP1UEAAAAAAAAAX8AAAASAAAALbOzqWdO7j+xIAw2OZW+PwAAAD9VBAAAAAAAAAGAAAAAEgAAAIUjXRZXie4/sSAMNjmVvj8AAAA/ZQQAAAAAAAABgQAAABIAAAAZFlwq27vuP7EgDDY5lb4/AAAAP2UEAAAAAAAAAYIAAAASAAAArwhbPl/u7j+xIAw2OZW+PwAAAD91BAAAAAAAAAGDAAAAEgAAAEP7WVLjIO8/sSAMNjmVvj8AAAA/dQQAAAAAAAABhAAAABIAAABR8gO1kELvPxr9wOy6Ub4/AAAAP4QEAAAAAAAAAYUAAAASAAAAnWsDv9Jb7z+D2XWjPA6+PwAAAD+EBAAAAAAAAAGGAAAAEgAAAKlirSGAfe8/6rUqWr7KvT8AAAA/lAQAAAAAAAABhwAAABIAAAA/Vaw1BLDvP1OS3xBAh70/AAAAP6MEAAAAAAAAAYgAAAASAAAAxVAB59rA7z+7bpTHwUO9PwAAAD+jBAAAAAAAAAGJAAAAEgAAAInOqz9Gye8/JEtJfkMAvT8AAAA/owQAAAAAAAABigAAABIAAABNTFaYsdHvP40n/jTFvLw/AAAAP7MEAAAAAAAAAYsAAAASAAAAD8oA8Rza7z+NJ/40xby8PwAAAD/JBAAAAAAAAAGMAAAAEgAAAE1MVpix0e8/jSf+NMW8vD8AAAA/RgUAAAAAAAABjQAAABIAAACJzqs/RsnvP/QDs+tGebw/AAAAP0YFAAAAAAAAAY4AAAASAAAAxVAB59rA7z/0A7PrRnm8PwAAAD9mBQAAAAAAAAGPAAAAEgAAAD9VrDUEsO8/XeBnosg1vD8AAAA/dQUAAAAAAAABkAAAABIAAAA/Vaw1BLDvP8W8HFlK8rs/AAAAPwIGAAAAAAAAAZEAAAASAAAAP1WsNQSw7z+XdYbGTWu7PwAAAD8RBgAAAAAAAAGSAAAAEgAAAD9VrDUEsO8/zwql6tKguj8AAAA/EQYAAAAAAAABkwAAABIAAAA/Vaw1BLDvPwigww5Y1rk/AAAAPzEGAAAAAAAAAZQAAAASAAAAP1WsNQSw7z9Mg2rEZbq3PwAAAD8xBgAAAAAAAAGVAAAAEgAAAD9VrDUEsO8/VtHyVe5otj8AAAA/QAYAAAAAAAABlgAAABIAAAA/Vaw1BLDvP/hCxjD1WrU/AAAAP0AGAAAAAAAAAZcAAAASAAAAP1WsNQSw7z8w2ORUepC0PwAAAD9QBgAAAAAAAAGYAAAAEgAAAD9VrDUEsO8/am0Def/Fsz8AAAA/YAYAAAAAAAABmQAAABIAAAA/Vaw1BLDvP6MCIp2E+7I/AAAAP2AGAAAAAAAAAZoAAAASAAAAP1WsNQSw7z90u4sKiHSyPwAAAD9gBgAAAAAAAAGbAAAAEgAAAD9VrDUEsO8/3JdAwQkxsj8AAAA/bwYAAAAAAAABnAAAABIAAAB71wHdmKfvPxYtX+WOZrE/AAAAP38GAAAAAAAAAZ0AAAASAAAAt1lXhC2f7z/m5chSkt+wPwAAAD+OBgAAAAAAAAGeAAAAEgAAAPPbrCvClu8/IHvndhcVsD8AAAA/jgYAAAAAAAABnwAAABIAAAAxXgLTVo7vP+Fnosg1HK8/AAAAP64GAAAAAAAAAaAAAAASAAAA5eQCyRR17z/FvBxZSvKrPwAAAD+9BgAAAAAAAAGhAAAAEgAAAF/prRc+ZO8/2lgtfFtPqT8AAAA/vQYAAAAAAAABogAAABIAAACdawO/0lvvP6sRl+leyKg/AAAAP80GAAAAAAAAAaMAAAASAAAA1+1YZmdT7z97ygBXYkGoPwAAAD/dBgAAAAAAAAGkAAAAEgAAANftWGZnU+8/TINqxGW6pz8AAAA/3QYAAAAAAAABpQAAABIAAAAVcK4N/ErvPxw81DFpM6c/AAAAP1oHAAAAAAAAAaYAAAASAAAA64qw5fPl7j8cPNQxaTOnPwAAAD9pBwAAAAAAAAGnAAAAEgAAACcNBo2I3e4/7vQ9n2yspj8AAAA/eQcAAAAAAAABqAAAABIAAABlj1s0HdXuP76tpwxwJaY/AAAAP3kHAAAAAAAAAakAAAASAAAAoRGx27HM7j++racMcCWmPwAAAD95BwAAAAAAAAGqAAAAEgAAAN2TBoNGxO4/j2YRenOepT8AAAA/eQcAAAAAAAABqwAAABIAAAAZFlwq27vuP2Afe+d2F6U/AAAAP5gHAAAAAAAAAawAAAASAAAAz5xcIJmi7j9gH3vndhelPwAAAD/mBwAAAAAAAAGtAAAAEgAAACNit2OZne0/U5LfEECHnT8AAAA/9gcAAAAAAAABrgAAABIAAADL8Q33qWLtP3vKAFdiQZg/AAAAPwUIAAAAAAAAAa8AAAASAAAAvvpjlPxA7T9gH3vndheVPwAAAD8FCAAAAAAAAAGwAAAAEgAAAOuFD9njFu0/ApFOwn0JlD8AAAA/BQgAAAAAAAABsQAAABIAAACgDBDPof3sP0V09XeL7ZE/AAAAPyUIAAAAAAAAAbIAAAASAAAAVpMQxV/k7D8QrzhbMqOPPwAAAD80CAAAAAAAAAGzAAAAEgAAALSpZ04ukOw/2lgtfFtPiT8AAAA/NAgAAAAAAAABtAAAABIAAABpMGhE7HbsP9pYLXxbT4k/AAAAPzQIAAAAAAAAAbUAAAASAAAA4jQTkxVm7D8cPNQxaTOHPwAAAD9ECAAAAAAAAAG2AAAAEgAAANQ9aTBoROw/HDzUMWkzhz8AAAA/RAgAAAAAAAABtwAAABIAAACKxGkmJivsPxw81DFpM4c/AAAAP1QIAAAAAAAAAbgAAAASAAAAfM2/w3gJ7D8cPNQxaTOHPwAAAD9UCAAAAAAAAAG5AAAAEgAAAG7WFWHL5+s/HDzUMWkzhz8AAAA/YwgAAAAAAAABugAAABIAAABg32v+HcbrPxw81DFpM4c/AAAAP2MIAAAAAAAAAbsAAAASAAAAjmoXQwWc6z8cPNQxaTOHPwAAAD9zCAAAAAAAAAG8AAAAEgAAAIBzbeBXeus/HDzUMWkzhz8AAAA/gggAAAAAAAABvQAAABIAAACw/hglP1DrPxw81DFpM4c/AAAAP4IIAAAAAAAAAb4AAAASAAAAVo5vuE8V6z8cPNQxaTOHPwAAAD+SCAAAAAAAAAG/AAAAEgAAADugG/P00eo/HDzUMWkzhz8AAAA/kggAAAAAAAABwAAAABIAAAAfssctmo7qP2Afe+d2F4U/AAAAP5IIAAAAAAAAAcEAAAASAAAAuEp0Xv0x6j9gH3vndheFPwAAAD+iCAAAAAAAAAHCAAAAEgAAAI5ldjb1zOk/YB9753YXhT8AAAA/wQgAAAAAAAABwwAAABIAAABOONJlcZXoP2Afe+d2F4U/AAAAP8EIAAAAAAAAAcQAAAASAAAAYNUp5f0n6D9gH3vndheFPwAAAD/RCAAAAAAAAAHFAAAAEgAAAPtt1hVhy+c/YB9753YXhT8AAAA/0QgAAAAAAAABxgAAABIAAABWhC2fL3fnP2Afe+d2F4U/AAAAP9EIAAAAAAAAAccAAAASAAAA/xOEMkA85z9gH3vndheFPwAAAD/gCAAAAAAAAAHIAAAAEgAAAKaj2sVQAec/YB9753YXhT8AAAA/4AgAAAAAAAAByQAAABIAAACYrDBjo9/mP2Afe+d2F4U/AAAAPw8JAAAAAAAAAcoAAAASAAAAvubfYbwE5j8cPNQxaTOHPwAAAD8eCQAAAAAAAAHLAAAAEgAAAGV2NvXMyeU/HDzUMWkzhz8AAAA/HgkAAAAAAAABzAAAABIAAAANBo2I3Y7lPxw81DFpM4c/AAAAPy4JAAAAAAAAAc0AAAASAAAAtJXjG+5T5T8cPNQxaTOHPwAAAD8+CQAAAAAAAAHOAAAAEgAAAOMgj2DVKeU/HDzUMWkzhz8AAAA/TQkAAAAAAAABzwAAABIAAADM2Oi3WVfkP9pYLXxbT3k/AAAAP00JAAAAAAAAAdAAAAASAAAAKe8/QSgD5D/m5chSkt9wPwAAAD9dCQAAAAAAAAHRAAAAEgAAAA4B7HvNv+M/5uXIUpLfYD8AAAA/bAkAAAAAAAAB0gAAABIAAAC1kEIP3oTjP+blyFKS31A/AAAAP3wJAAAAAAAAAdMAAAASAAAABLDvNf8O4z/m5chSkt9QvwAAAD98CQAAAAAAAAHUAAAAEgAAAKs/RskP1OI/5uXIUpLfYL8AAAA/jAkAAAAAAAAB1QAAABIAAACQUfIDtZDiP+blyFKS32C/AAAAP4wJAAAAAAAAAdYAAAASAAAAdGOePlpN4j/m5chSkt9gvwAAAD+MCQAAAAAAAAHXAAAAEgAAABzz9NFqEuI/2lgtfFtPab8AAAA/mwkAAAAAAAAB2AAAABIAAACHAPa95t/hP9pYLXxbT2m/AAAAP5sJAAAAAAAAAdkAAAASAAAA8g33qWKt4T/aWC18W09pvwAAAD+7CQAAAAAAAAHaAAAAEgAAAIymo9rFUOE/5uXIUpLfUL8AAAA/ygkAAAAAAAAB2wAAABIAAAD3s6TGQR7hP+blyFKS31C/AAAAP8oJAAAAAAAAAdwAAAASAAAAJT9QCyn04D8AAAAAAAAAAAAAAD/aCQAAAAAAAAHdAAAAEgAAAFTK+08QyuA/5uXIUpLfUD8AAAA/2gkAAAAAAAAB3gAAABIAAABG01HtYqjgP+blyFKS31A/AAAAP9oJAAAAAAAAAd8AAAASAAAA/FlS4yCP4D/aWC18W09pPwAAAD/pCQAAAAAAAAHgAAAAEgAAACnl/ScIZeA/2lgtfFtPaT8AAAA/6QkAAAAAAAAB4QAAABIAAADfa/4dxkvgP+blyFKS33A/AAAAP/kJAAAAAAAAAeIAAAASAAAAlfL+E4Qy4D/m5chSkt9wPwAAAD8JCgAAAAAAAAHjAAAAEgAAAA73qWKtIeA/5uXIUpLfcD8AAAA/OAoAAAAAAAAB5AAAABIAAACePlpNQhTfP2Afe+d2F3U/AAAAP1cKAAAAAAAAAeUAAAASAAAAcK4N/Epv3T/m5chSkt+APwAAAD9XCgAAAAAAAAHmAAAAEgAAAM7EZIUZG90/5uXIUpLfgD8AAAA/ZgoAAAAAAAAB5wAAABIAAACy1hDAvtfcP+blyFKS34A/AAAAP2YKAAAAAAAAAegAAAASAAAAiPESmLZy3D+jAiKdhPuCPwAAAD+GCgAAAAAAAAHpAAAAEgAAADQnF0imqNs/HDzUMWkzhz8AAAA/hgoAAAAAAAAB6gAAABIAAAAXOcOCS2XbPxw81DFpM4c/AAAAP5UKAAAAAAAAAesAAAASAAAAdE8aDBoR2z8cPNQxaTOHPwAAAD+VCgAAAAAAAAHsAAAAEgAAAO1TxVpDANs/HDzUMWkzhz8AAAA/lQoAAAAAAAAB7QAAABIAAABmWHCpbO/aPxw81DFpM4c/AAAAP6UKAAAAAAAAAe4AAAASAAAAWGHGRr/N2j8cPNQxaTOHPwAAAD+1CgAAAAAAAAHvAAAAEgAAANJlcZXovNo/HDzUMWkzhz8AAAA/tQoAAAAAAAAB8AAAABIAAABLahzkEazaPxw81DFpM4c/AAAAP7UKAAAAAAAAAfEAAAASAAAAtncd0I152j8cPNQxaTOHPwAAAD9oCwAAAAAAAAHyAAAAEgAAAFasNQSw79U/HDzUMWkzhz8AAAA/lwsAAAAAAAAB8wAAABIAAABMVpix0W/TP1OS3xBAh40/AAAAP5cLAAAAAAAAAfQAAAASAAAA3Z1InGZi0j9Tkt8QQIeNPwAAAD+XCwAAAAAAAAH1AAAAEgAAAMGv9NYLH9I/U5LfEECHjT8AAAA/pwsAAAAAAAAB9gAAABIAAAAQz6H9LKnRP5d1hsZNa4s/AAAAP6cLAAAAAAAAAfcAAAASAAAA2PL5cnci0T+XdYbGTWuLPwAAAD+3CwAAAAAAAAH4AAAAEgAAAKAWUujBm9A/l3WGxk1riz8AAAA/twsAAAAAAAAB+QAAABIAAADiPlWsNQTQP5d1hsZNa4s/AAAAP+ULAAAAAAAAAfoAAAASAAAA8gO1kEIPzj+XdYbGTWuLPwAAAD/lCwAAAAAAAAH7AAAAEgAAANgVYcvny80/l3WGxk1riz8AAAA/9QsAAAAAAAAB/AAAABIAAADKHrdoOqrNP5d1hsZNa4s/AAAAPwUMAAAAAAAAAf0AAAASAAAArDBjo99mzT+XdYbGTWuLPwAAAD8kDAAAAAAAAAH+AAAAEgAAAJBCD96EI80/l3WGxk1riz8AAAA/NAwAAAAAAAAB/wAAABIAAAAugWkrxzfMP9pYLXxbT4k/AAAAPzQMAAAAAAAAAQABAAASAAAA6q0XPmSPyz8cPNQxaTOHPwAAAD9DDAAAAAAAAAEBAQAAEgAAAAo9eBOOdMk/YB9753YXhT8AAAA/UwwAAAAAAAABAgEAABIAAABiqIBzbeDHP2Afe+d2F4U/AAAAP1MMAAAAAAAAAQMBAAASAAAA1wHdmKePxj9gH3vndheFPwAAAD9yDAAAAAAAAAEEAQAAEgAAACJ2O5bZ2cQ/YB9753YXhT8AAAA/cgwAAAAAAAABBQEAABIAAADrmZMLJFPEP2Afe+d2F4U/AAAAP3IMAAAAAAAAAQYBAAASAAAAs73rgG7Mwz9gH3vndheFPwAAAD9yDAAAAAAAAAEHAQAAEgAAAInY7VhmZ8M/YB9753YXhT8AAAA/kQwAAAAAAAABCAEAABIAAABg8+8wXgLDP2Afe+d2F4U/AAAAP5EMAAAAAAAAAQkBAAASAAAAUvxFzrDgwj9gH3vndheFPwAAAD+hDAAAAAAAAAEKAQAAEgAAAEQFnGsDv8I/YB9753YXhT8AAAA/oQwAAAAAAAABCwEAABIAAAA2DvIIVp3CP2Afe+d2F4U/AAAAP7EMAAAAAAAAAQwBAAASAAAAKBdIpqh7wj9gH3vndheFPwAAAD/qDAAAAAAAAAENAQAAEgAAAP0xSn6gFsI/YB9753YXhT8AAAA/6gwAAAAAAAABDgEAABIAAADhQ/a4RdPBP2Afe+d2F4U/AAAAP/oMAAAAAAAAAQ8BAAASAAAAxVWi8+qPwT8cPNQxaTOHPwAAAD/6DAAAAAAAAAEQAQAAEgAAAKpnTi6QTME/HDzUMWkzhz8AAAA/+gwAAAAAAAABEQEAABIAAACOefpoNQnBPxw81DFpM4c/AAAAPwoNAAAAAAAAARIBAAASAAAAZJT8QC2kwD8cPNQxaTOHPwAAAD8ZDQAAAAAAAAETAQAAEgAAADqv/hglP8A/HDzUMWkzhz8AAAA/GQ0AAAAAAAABFAEAABIAAAAEpq0c33C/P9pYLXxbT4k/AAAAPzkNAAAAAAAAARUBAAASAAAAoC93JxKnuT/m5chSkt+QPwAAAD85DQAAAAAAAAEWAQAAEgAAABSJ00xMVrg/owIinYT7kj8AAAA/WA0AAAAAAAABFwEAABIAAADAvtf8O4y3PwKRTsJ9CZQ/AAAAP2cNAAAAAAAAARgBAAASAAAAbvTbrCvCtj++racMcCWWPwAAAD93DQAAAAAAAAEZAQAAEgAAADQYNCJ2O7Y/vq2nDHAllj8AAAA/dw0AAAAAAAABGgEAABIAAAAYKuBcG/i1P76tpwxwJZY/AAAAP3cNAAAAAAAAARsBAAASAAAA/DuMl8C0tT++racMcCWWPwAAAD+WDQAAAAAAAAEcAQAAEgAAADq5QDJF3bM/vq2nDHAllj8AAAA/5A0AAAAAAAABHQEAABIAAAAey+xs6pmzP76tpwxwJZY/AAAAP/QNAAAAAAAAAR4BAAASAAAAAt2Yp49Wsz++racMcCWWPwAAAD8EDgAAAAAAAAEfAQAAEgAAAObuROI0E7M/vq2nDHAllj8AAAA/Iw4AAAAAAAABIAEAABIAAACuEp1Xf4yyP76tpwxwJZY/AAAAPyMOAAAAAAAAASEBAAASAAAAkiRJkiRJsj++racMcCWWPwAAAD9CDgAAAAAAAAEiAQAAEgAAACNs+Xy5O7E/vq2nDHAllj8AAAA/Qg4AAAAAAAABIwEAABIAAAAGfqW3XviwP76tpwxwJZY/AAAAP1IOAAAAAAAAASQBAAASAAAAzqH9LKlxsD++racMcCWWPwAAAD9SDgAAAAAAAAElAQAAEgAAALOzqWdOLrA/vq2nDHAllj8AAAA/YQ4AAAAAAAABJgEAABIAAAAui6tE59WvP76tpwxwJZY/AAAAP2EOAAAAAAAAAScBAAASAAAA9q4DujFPrz9gH3vndheVPwAAAD+BDgAAAAAAAAEoAQAAEgAAAL7SWy98yK4/YB9753YXlT8AAAA/kA4AAAAAAAABKQEAABIAAACG9rOkxkGuP2Afe+d2F5U/AAAAPwoPAAAAAAAAASoBAAASAAAAcKls7zqgqz9gH3vndheVPwAAAD8qDwAAAAAAAAErAQAAEgAAAALxHNrPkqo/YB9753YXlT8AAAA/SQ8AAAAAAAABLAEAABIAAAAigH2v+XeoP2Afe+d2F5U/AAAAP2gPAAAAAAAAAS0BAAASAAAAeOuFD9njpj++racMcCWWPwAAAD+XDwAAAAAAAAEuAQAAEgAAAEIP3oQjXaY/HDzUMWkzlz8AAAA/FBAAAAAAAAABLwEAABIAAACceubkAsmkP7EgDDY5lZ4/AAAAPzMQAAAAAAAAATABAAASAAAA9OXuROI0oz90u4sKiHSiPwAAAD8zEAAAAAAAAAExAQAAEgAAAPTl7kTiNKM/owIinYT7oj8AAAA/QxAAAAAAAAABMgEAABIAAAD05e5E4jSjPwKRTsJ9CaQ/AAAAP0MQAAAAAAAAATMBAAASAAAAhC2fL3cnoj8w2ORUepCkPwAAAD9iEAAAAAAAAAE0AQAAEgAAANzAr/TWC58/TINqxGW6pz8AAAA/YhAAAAAAAAABNQEAABIAAAD8TxDKAPGcP8W8HFlK8qs/AAAAP3IQAAAAAAAAATYBAAASAAAAHN9wnyrWmj8kS0l+QwCtPwAAAD+BEAAAAAAAAAE3AQAAEgAAABzfcJ8q1po/g9l1ozwOrj8AAAA/gRAAAAAAAAABOAEAABIAAAAc33CfKtaaP+Fnosg1HK8/AAAAP4EQAAAAAAAAATkBAAASAAAAHN9wnyrWmj8ge+d2FxWwPwAAAD+REAAAAAAAAAE6AQAAEgAAABzfcJ8q1po/T8J9CRScsD8AAAA/oRAAAAAAAAABOwEAABIAAAAc33CfKtaaP+blyFKS37A/AAAAP6EQAAAAAAAAATwBAAASAAAAHN9wnyrWmj8WLV/ljmaxPwAAAD+hEAAAAAAAAAE9AQAAEgAAABzfcJ8q1po/RXT1d4vtsT8AAAA/wBAAAAAAAAABPgEAABIAAACMl8C0leObP9JJuC+BgrM/AAAAP+8QAAAAAAAAAT8BAAASAAAAjJfAtJXjmz9qbQN5/8WzPwAAAD/+EAAAAAAAAAFAAQAAEgAAAPxPEMoA8Zw/MNjkVHqQtD8AAAA//hAAAAAAAAABQQEAABIAAAD8TxDKAPGcP2Afe+d2F7U/AAAAP/4QAAAAAAAAAUIBAAASAAAAbAhg32v+nT/4QsYw9Vq1PwAAAD/+EAAAAAAAAAFDAQAAEgAAANzAr/TWC58/Jopcw/HhtT8AAAA/DhEAAAAAAAABRAEAABIAAACmvP8EoQygP76tpwxwJbY/AAAAPw4RAAAAAAAAAUUBAAASAAAAprz/BKEMoD9W0fJV7mi2PwAAAD8dEQAAAAAAAAFGAQAAEgAAAN6Yp49Wk6A/hRiJ6Orvtj8AAAA/LREAAAAAAAABRwEAABIAAABMUfekwaChP0yDasRlurc/AAAAPzwRAAAAAAAAAUgBAAASAAAATFH3pMGgoT/kprUN5P23PwAAAD9MEQAAAAAAAAFJAQAAEgAAAIQtny93J6I/5Ka1DeT9tz8AAAA/TBEAAAAAAAABSgEAABIAAACELZ8vdyeiP3vKAFdiQbg/AAAAP5oRAAAAAAAAAUsBAAASAAAAvAlHuiyuoj97ygBXYkG4PwAAAD+aEQAAAAAAAAFMAQAAEgAAAPTl7kTiNKM/e8oAV2JBuD8AAAA/qhEAAAAAAAABTQEAABIAAAAswpbPl7ujP3vKAFdiQbg/AAAAP7kRAAAAAAAAAU4BAAASAAAAZJ4+Wk1CpD9Mg2rEZbq3PwAAAD+5EQAAAAAAAAFPAQAAEgAAAJx65uQCyaQ/TINqxGW6tz8AAAA/uREAAAAAAAABUAEAABIAAADSVo5vuE+lP0yDasRlurc/AAAAP9kRAAAAAAAAAVEBAAASAAAAQg/ehCNdpj9Mg2rEZbq3PwAAAD8XEgAAAAAAAAFSAQAAEgAAAFtIoQdvwrE/zwql6tKguj8AAAA/FxIAAAAAAAABUwEAABIAAACuEp1Xf4yyP2cu8DNR5Lo/AAAAPycSAAAAAAAAAVQBAAASAAAAygDxHNrPsj/+UTt9zye7PwAAAD8nEgAAAAAAAAFVAQAAEgAAAObuROI0E7M/l3WGxk1ruz8AAAA/JxIAAAAAAAABVgEAABIAAAAUdU8aDBqhP05rG8j7L+4/AAAAPwAAAAAAAAAAAVcBAAASAAAATFH3pMGgoT/Bz0SRazjuPwAAAD9eAAAAAAAAAAFYAQAAEgAAAIQtny93J6I/wc9EkWs47j8AAAA/XgAAAAAAAAABWQEAABIAAACELZ8vdyeiPzQ0blrbQO4/AAAAP24AAAAAAAAAAVoBAAASAAAAvAlHuiyuoj80NG5a20DuPwAAAD99AAAAAAAAAAFbAQAAEgAAAPTl7kTiNKM/NDRuWttA7j8AAAA/fQAAAAAAAAABXAEAABIAAAAswpbPl7ujPzQ0blrbQO4/AAAAP40AAAAAAAAAAV0BAAASAAAALMKWz5e7oz+nmJcjS0nuPwAAAD+dAAAAAAAAAAFeAQAAEgAAAGSePlpNQqQ/p5iXI0tJ7j8AAAA/vAAAAAAAAAABXwEAABIAAACceubkAsmkP6eYlyNLSe4/AAAAP7wAAAAAAAAAAWABAAASAAAACjM2+m3WpT+nmJcjS0nuPwAAAD/MAAAAAAAAAAFhAQAAEgAAAEIP3oQjXaY/p5iXI0tJ7j8AAAA/zAAAAAAAAAABYgEAABIAAAC0xy2ajmqnPxr9wOy6Ue4/AAAAP9sAAAAAAAAAAWMBAAASAAAAIoB9r/l3qD8a/cDsulHuPwAAAD/bAAAAAAAAAAFkAQAAEgAAAFpcJTqv/qg/Gv3A7LpR7j8AAAA/6wAAAAAAAAABZQEAABIAAACSOM3EZIWpP41h6rUqWu4/AAAAP+sAAAAAAAAAAWYBAAASAAAAyhR1TxoMqj+NYeq1KlruPwAAAD/6AAAAAAAAAAFnAQAAEgAAADrNxGSFGas/jWHqtSpa7j8AAAA/+gAAAAAAAAABaAEAABIAAABwqWzvOqCrP41h6rUqWu4/AAAAPwoBAAAAAAAAAWkBAAASAAAAqIUUevAmrD+NYeq1KlruPwAAAD8KAQAAAAAAAAFqAQAAEgAAAOBhvASmraw//8UTf5pi7j8AAAA/GgEAAAAAAAABawEAABIAAABQGgwaEbutP3MqPUgKa+4/AAAAP3UBAAAAAAAAAWwBAAASAAAAhvazpMZBrj9zKj1ICmvuPwAAAD+FAQAAAAAAAAFtAQAAEgAAAC6Lq0Tn1a8/cyo9SApr7j8AAAA/lAEAAAAAAAABbgEAABIAAAAGfqW3XviwP3MqPUgKa+4/AAAAP5QBAAAAAAAAAW8BAAASAAAAP1pNQhR/sT9zKj1ICmvuPwAAAD+kAQAAAAAAAAFwAQAAEgAAAHc29czJBbI/5o5mEXpz7j8AAAA/pAEAAAAAAAABcQEAABIAAACuEp1Xf4yyP+aOZhF6c+4/AAAAP7MBAAAAAAAAAXIBAAASAAAAOrlAMkXdsz/mjmYRenPuPwAAAD/DAQAAAAAAAAFzAQAAEgAAAOBNONJlcbU/5o5mEXpz7j8AAAA/0wEAAAAAAAABdAEAABIAAACI4i9yhgW3P+aOZhF6c+4/AAAAP9MBAAAAAAAAAXUBAAASAAAA3KwrwpbPtz/mjmYRenPuPwAAAD/TAQAAAAAAAAF2AQAAEgAAABSJ00xMVrg/5o5mEXpz7j8AAAA/4gEAAAAAAAABdwEAABIAAAAwdycSp5m4P+aOZhF6c+4/AAAAP+IBAAAAAAAAAXgBAAASAAAAaFPPnFwguT/mjmYRenPuPwAAAD/yAQAAAAAAAAF5AQAAEgAAAIRBI2K3Y7k/5o5mEXpz7j8AAAA/AgIAAAAAAAABegEAABIAAAAO6MY8fbS6P+aOZhF6c+4/AAAAPwICAAAAAAAAAXsBAAASAAAARsRuxzI7uz/mjmYRenPuPwAAAD8RAgAAAAAAAAF8AQAAEgAAAJqOahdDBbw/5o5mEXpz7j8AAAA/EQIAAAAAAAABfQEAABIAAADuWGZnU8+8P+aOZhF6c+4/AAAAPyECAAAAAAAAAX4BAAASAAAAXhG2fL7cvT/mjmYRenPuPwAAAD8wAgAAAAAAAAF/AQAAEgAAAOi3WVeELb8/5o5mEXpz7j8AAAA/MAIAAAAAAAABgAEAABIAAABIpqh70mDAP+aOZhF6c+4/AAAAP0ACAAAAAAAAAYEBAAASAAAAjnn6aDUJwT9Y84/a6XvuPwAAAD9QAgAAAAAAAAGCAQAAEgAAAOFD9rhF08E/WPOP2ul77j8AAAA/UAIAAAAAAAABgwEAABIAAAAoF0imqHvCP1jzj9rpe+4/AAAAP1ACAAAAAAAAAYQBAAASAAAAe+FD9rhFwz/MV7mjWYTuPwAAAD9fAgAAAAAAAAGFAQAAEgAAAMG0leMb7sM/zFe5o1mE7j8AAAA/bwIAAAAAAAABhgEAABIAAAD5kD1u0XTEP8xXuaNZhO4/AAAAP38CAAAAAAAAAYcBAAASAAAAWlLjII9gxT/MV7mjWYTuPwAAAD+eAgAAAAAAAAGIAQAAEgAAAK0c33CfKsY/zFe5o1mE7j8AAAA/ngIAAAAAAAABiQEAABIAAADXAd2Yp4/GP8xXuaNZhO4/AAAAP60CAAAAAAAAAYoBAAASAAAAAefawK/0xj/MV7mjWYTuPwAAAD8qAwAAAAAAAAGLAQAAEgAAAKTaxVAB58o/jWHqtSpa7j8AAAA/KgMAAAAAAAABjAEAABIAAADctm3btm3LP41h6rUqWu4/AAAAPyoDAAAAAAAAAY0BAAASAAAA6q0XPmSPyz8a/cDsulHuPwAAAD86AwAAAAAAAAGOAQAAEgAAAPakwaARscs/Gv3A7LpR7j8AAAA/SgMAAAAAAAABjwEAABIAAAAgir/IGRbMP6eYlyNLSe4/AAAAP0oDAAAAAAAAAZABAAASAAAASm+98CF7zD80NG5a20DuPwAAAD9ZAwAAAAAAAAGRAQAAEgAAALonDQaNiM0/aKLINRwf7j8AAAA/aQMAAAAAAAABkgEAABIAAAAA+17z7zDOPw91TNrMBe4/AAAAP2kDAAAAAAAAAZMBAAASAAAAKuBcG/iVzj8PdUzazAXuPwAAAD95AwAAAAAAAAGUAQAAEgAAAEbOsOBS2c4/Kqz5R+307T8AAAA/eQMAAAAAAAABlQEAABIAAABUxVpDAPvOP7dH0H597O0/AAAAP3sDAAAAAAAAAZYBAAASAAAAYrwEpq0czz9D46a1DeTtPwAAAD+aAwAAAAAAAAGXAQAAEgAAAHCzrghbPs8/XhpUIy7T7T8AAAA/mgMAAAAAAAABmAEAABIAAABws64IWz7PP+q1Klq+yu0/AAAAP6oDAAAAAAAAAZkBAAASAAAAfqpYawhgzz/qtSpavsrtPwAAAD+6AwAAAAAAAAGaAQAAEgAAAH6qWGsIYM8/d1EBkU7C7T8AAAA/ugMAAAAAAAABmwEAABIAAACMoQLOtYHPP3dRAZFOwu0/AAAAP8kDAAAAAAAAAZwBAAASAAAAjKECzrWBzz8F7dfH3rntPwAAAD/JAwAAAAAAAAGdAQAAEgAAAJqYrDBjo88/Be3Xx9657T8AAAA/+AMAAAAAAAABngEAABIAAADwNf8O4yXQP6y/W2yPoO0/AAAAPycEAAAAAAAAAZ8BAAASAAAAJxKnmZis0D/6ZGO18G3tPwAAAD83BAAAAAAAAAGgAQAAEgAAAEMA+17z79A/FJwQIxFd7T8AAAA/NwQAAAAAAAABoQEAABIAAABDAPte8+/QP6I351mhVO0/AAAAP1YEAAAAAAAAAaIBAAASAAAAQwD7XvPv0D8u072QMUztPwAAAD9mBAAAAAAAAAGjAQAAEgAAAEMA+17z79A/u26Ux8FD7T8AAAA/hQQAAAAAAAABpAEAABIAAABDAPte8+/QP0kKa/5RO+0/AAAAP5QEAAAAAAAAAaUBAAASAAAAyvtPEMoA0T/w3O6iAiLtPwAAAD+UBAAAAAAAAAGmAQAAEgAAAMr7TxDKANE/fXjF2ZIZ7T8AAAA/lAQAAAAAAAABpwEAABIAAADK+08QygDRPwkUnBAjEe0/AAAAP6QEAAAAAAAAAagBAAASAAAAyvtPEMoA0T8kS0l+QwDtPwAAAD+kBAAAAAAAAAGpAQAAEgAAAMr7TxDKANE/yx3NIvTm7D8AAAA/tAQAAAAAAAABqgEAABIAAABDAPte8+/QP1i5o1mE3uw/AAAAP9MEAAAAAAAAAasBAAASAAAArg38Sm+90D8Zw9RrVbTsPwAAAD/jBAAAAAAAAAGsAQAAEgAAAK4N/EpvvdA/pl6rouWr7D8AAAA/4wQAAAAAAAABrQEAABIAAAAnEqeZmKzQP6Zeq6Llq+w/AAAAP/IEAAAAAAAAAa4BAAASAAAAJxKnmZis0D80+oHZdaPsPwAAAD8CBQAAAAAAAAGvAQAAEgAAAKAWUujBm9A/wZVYEAab7D8AAAA/AgUAAAAAAAABsAEAABIAAAAZG/0264rQP00xL0eWkuw/AAAAPxEFAAAAAAAAAbEBAAASAAAAGRv9NuuK0D/bzAV+JorsPwAAAD8xBQAAAAAAAAGyAQAAEgAAAHcxVMC5NtA/nNY2kPdf7D8AAAA/QAUAAAAAAAABswEAABIAAACoj1aTEMXPP89EkWs4Puw/AAAAP1AFAAAAAAAAAbQBAAASAAAAqI9WkxDFzz9d4GeiyDXsPwAAAD9QBQAAAAAAAAG1AQAAEgAAAIyhAs61gc8/XeBnosg17D8AAAA/UAUAAAAAAAABtgEAABIAAAB+qlhrCGDPP+p7PtlYLew/AAAAP28FAAAAAAAAAbcBAAASAAAARs6w4FLZzj93FxUQ6STsPwAAAD+mBQAAAAAAAAG4AQAAEgAAAMoet2g6qs0/rIVv6ykD7D8AAAA/xQUAAAAAAAABuQEAABIAAADAyBkWXCrLP8W8HFlK8us/AAAAP9UFAAAAAAAAAboBAAASAAAAbP4dxktgyj9TWPOP2unrPwAAAD/VBQAAAAAAAAG7AQAAEgAAACYrzNjot8k/U1jzj9rp6z8AAAA/1QUAAAAAAAABvAEAABIAAADFaSYmK8zIP1NY84/a6es/AAAAP/QFAAAAAAAAAb0BAAASAAAAKszY6LdZxz9TWPOP2unrPwAAAD/0BQAAAAAAAAG+AQAAEgAAAOX4hvtUscY/U1jzj9rp6z8AAAA/BAYAAAAAAAABvwEAABIAAACRLourROfFP1NY84/a6es/AAAAPwQGAAAAAAAAAcABAAASAAAAWlLjII9gxT9TWPOP2unrPwAAAD8TBgAAAAAAAAHBAQAAEgAAABR/kTMsuMQ/U1jzj9rp6z8AAAA/EwYAAAAAAAABwgEAABIAAADrmZMLJFPEP1NY84/a6es/AAAAPzMGAAAAAAAAAcMBAAASAAAAl8+XuxOJwz9TWPOP2unrPwAAAD9CBgAAAAAAAAHEAQAAEgAAAG3qmZMLJMM/U1jzj9rp6z8AAAA/QgYAAAAAAAABxQEAABIAAABg8+8wXgLDP1NY84/a6es/AAAAP0IGAAAAAAAAAcYBAAASAAAANg7yCFadwj9TWPOP2unrPwAAAD9SBgAAAAAAAAHHAQAAEgAAAAsp9OBNOMI/U1jzj9rp6z8AAAA/UgYAAAAAAAAByAEAABIAAADhQ/a4RdPBP1NY84/a6es/AAAAP3EGAAAAAAAAAckBAAASAAAAjnn6aDUJwT9TWPOP2unrPwAAAD/PBgAAAAAAAAHKAQAAEgAAANJqEqL4i7w/3/PJxmrh6z8AAAA/3wYAAAAAAAABywEAABIAAAAq1hoC2Pe6P2yPoP362Os/AAAAP+4GAAAAAAAAAcwBAAASAAAADujGPH20uj9sj6D9+tjrPwAAAD/uBgAAAAAAAAHNAQAAEgAAAPL5cncicbo/bI+g/frY6z8AAAA/7gYAAAAAAAABzgEAABIAAACgL3cnEqe5P2yPoP362Os/AAAAP+4GAAAAAAAAAc8BAAASAAAATGV71wHduD9sj6D9+tjrPwAAAD8NBwAAAAAAAAHQAQAAEgAAAIjiL3KGBbc/bI+g/frY6z8AAAA/HQcAAAAAAAAB0QEAABIAAAA0GDQidju2P2yPoP362Os/AAAAPx0HAAAAAAAAAdIBAAASAAAA4E040mVxtT9sj6D9+tjrPwAAAD8tBwAAAAAAAAHTAQAAEgAAAKhxkEew6rQ/bI+g/frY6z8AAAA/PAcAAAAAAAAB1AEAABIAAABWp5T3nyC0P2yPoP362Os/AAAAPzwHAAAAAAAAAdUBAAASAAAAOrlAMkXdsz/f88nGauHrPwAAAD9rBwAAAAAAAAHWAQAAEgAAAB7L7GzqmbM/3/PJxmrh6z8AAAA/mgcAAAAAAAAB1wEAABIAAAAC3Zinj1azP1NY84/a6es/AAAAP5oHAAAAAAAAAdgBAAASAAAA5u5E4jQTsz/FvBxZSvLrPwAAAD+3BwAAAAAAAAHZAQAAEgAAAFAaDBoRu60/BLPrRnkc7D8AAAA/xwcAAAAAAAAB2gEAABIAAACohRR68CasP3cXFRDpJOw/AAAAP8cHAAAAAAAAAdsBAAASAAAAAvEc2s+Sqj93FxUQ6STsPwAAAD/HBwAAAAAAAAHcAQAAEgAAAMoUdU8aDKo/dxcVEOkk7D8AAAA/1wcAAAAAAAAB3QEAABIAAACSOM3EZIWpP3cXFRDpJOw/AAAAP9cHAAAAAAAAAd4BAAASAAAAWlwlOq/+qD93FxUQ6STsPwAAAD/2BwAAAAAAAAHfAQAAEgAAACKAfa/5d6g/dxcVEOkk7D8AAAA/BQgAAAAAAAAB4AEAABIAAAAigH2v+XeoPwSz60Z5HOw/AAAAPwUIAAAAAAAAAeEBAAASAAAA7KPVJETxpz8Es+tGeRzsPwAAAD8VCAAAAAAAAAHiAQAAEgAAALTHLZqOaqc/BLPrRnkc7D8AAAA/VAgAAAAAAAAB4wEAABIAAABCD96EI12mPwSz60Z5HOw/AAAAP1QIAAAAAAAAAeQBAAASAAAACjM2+m3WpT8Es+tGeRzsPwAAAD/BCAAAAAAAAAHlAQAAEgAAANJWjm+4T6U/BLPrRnkc7D8AAAA/0QgAAAAAAAAB5gEAABIAAACceubkAsmkP+p7PtlYLew/AAAAP+AIAAAAAAAAAecBAAASAAAAnHrm5ALJpD9d4GeiyDXsPwAAAD/wCAAAAAAAAAHoAQAAEgAAACzCls+Xu6M/XeBnosg17D8AAAA/8AgAAAAAAAAB6QEAABIAAAAswpbPl7ujP7YN5P0XT+w/AAAAPw8JAAAAAAAAAeoBAAASAAAAvAlHuiyuoj8PO2BZZ2jsPwAAAD8PCQAAAAAAAAHrAQAAEgAAAIQtny93J6I/9AOz60Z57D8AAAA/HwkAAAAAAAAB7AEAABIAAAAUdU8aDBqhP9vMBX4miuw/AAAAPx8JAAAAAAAAAe0BAAASAAAAFHVPGgwaoT80+oHZdaPsPwAAAD8fCQAAAAAAAAHuAQAAEgAAAN6Yp49Wk6A/pl6rouWr7D8AAAA/LgkAAAAAAAAB7wEAABIAAADcwK/01gufP/+LJ/40xew/AAAAPz4JAAAAAAAAAfABAAASAAAA3MCv9NYLnz/mVHqQFNbsPwAAAD8+CQAAAAAAAAHxAQAAEgAAAGwIYN9r/p0/yx3NIvTm7D8AAAA/PgkAAAAAAAAB8gEAABIAAAD8TxDKAPGcP7HmH7XT9+w/AAAAP04JAAAAAAAAAfMBAAASAAAA/E8QygDxnD8kS0l+QwDtPwAAAD9OCQAAAAAAAAH0AQAAEgAAABzfcJ8q1po/CRScECMR7T8AAAA/XQkAAAAAAAAB9QEAABIAAAAc33CfKtaaP/Dc7qICIu0/AAAAP20JAAAAAAAAAfYBAAASAAAArCYhir/ImT9iQRhscirtPwAAAD9tCQAAAAAAAAH3AQAAEgAAADxu0XRUu5g/SQpr/lE77T8AAAA/jAkAAAAAAAAB+AEAABIAAADwROI0E5OVP/pkY7Xwbe0/AAAAP4wJAAAAAAAAAfkBAAASAAAA8ETiNBOTlT/gLbZH0H7tPwAAAD+cCQAAAAAAAAH6AQAAEgAAAICMkh+ohZQ/xfYI2q+P7T8AAAA/qwkAAAAAAAAB+wEAABIAAACgG/P00WqSP5KIrv5use0/AAAAP6sJAAAAAAAAAfwBAAASAAAAMGOj32ZdkT/qtSpavsrtPwAAAD+rCQAAAAAAAAH9AQAAEgAAADBjo99mXZE/0H597J3b7T8AAAA/uwkAAAAAAAAB/gEAABIAAAAwY6PfZl2RP7dH0H597O0/AAAAP8sJAAAAAAAAAf8BAAASAAAAwKpTyvtPkD8qrPlH7fTtPwAAAD/aCQAAAAAAAAEAAgAAEgAAAKDkB2ohhY4/g9l1ozwO7j8AAAA/2gkAAAAAAAABAQIAABIAAACg5AdqIYWOP/U9n2ysFu4/AAAAP+oJAAAAAAAAAQICAAASAAAAwHNoP0tqjD9oosg1HB/uPwAAAD/qCQAAAAAAAAEDAgAAEgAAAMBzaD9Laow/TmsbyPsv7j8AAAA/6gkAAAAAAAABBAIAABIAAABIsOqU8v6DPySFNf+one4/AAAAPxkKAAAAAAAAAQUCAAASAAAAGJ1Xf4ySfz8KToiRiK7uPwAAAD8oCgAAAAAAAAEGAgAAEgAAAFi7GCrgXHs/8RbbI2i/7j8AAAA/OAoAAAAAAAABBwIAABIAAACQ2dnUMyd3P9bfLbZH0O4/AAAAPzgKAAAAAAAAAQgCAAASAAAAkNnZ1DMndz+8qIBIJ+HuPwAAAD9ICgAAAAAAAAEJAgAAEgAAANj3mn+H8XI/Lw2qEZfp7j8AAAA/SAoAAAAAAAABCgIAABIAAADY95p/h/FyP6Jx09oG8u4/AAAAP9QKAAAAAAAAAQsCAAASAAAAWLsYKuBcez/hZ6LINRzvPwAAAD/zCgAAAAAAAAEMAgAAEgAAAFi7GCrgXHs/VMzLkaUk7z8AAAA/IgsAAAAAAAABDQIAABIAAAAIkinqnjSIPwUnxEhEV+8/AAAAPzILAAAAAAAAAQ4CAAASAAAAwHNoP0tqjD94i+0RtF/vPwAAAD8yCwAAAAAAAAEPAgAAEgAAAMBzaD9Laow/6+8W2yNo7z8AAAA/MgsAAAAAAAABEAIAABIAAACg5AdqIYWOP+vvFtsjaO8/AAAAP0ILAAAAAAAAARECAAASAAAAMGOj32ZdkT/r7xbbI2jvPwAAAD9RCwAAAAAAAAESAgAAEgAAABDUQgo9eJM/XlRApJNw7z8AAAA/YQsAAAAAAAABEwIAABIAAABg/TFKfqCWP9K4aW0Dee8/AAAAP3ALAAAAAAAAARQCAAASAAAAZJ4+Wk1CpD+3gbz/4onvPwAAAD9wCwAAAAAAAAEVAgAAEgAAAOyj1SRE8ac/KublyFKS7z8AAAA/cAsAAAAAAAABFgIAABIAAAA6zcRkhRmrPyrm5chSku8/AAAAP4ALAAAAAAAAARcCAAASAAAAhvazpMZBrj+dSg+SwprvPwAAAD+QCwAAAAAAAAEYAgAAEgAAAC6Lq0Tn1a8/nUoPksKa7z8AAAA/kAsAAAAAAAABGQIAABIAAADqj1HyA7WwP51KD5LCmu8/AAAAP58LAAAAAAAAARoCAAASAAAAI2z5fLk7sT+dSg+SwprvPwAAAD/WCwAAAAAAAAEbAgAAEgAAAFtIoQdvwrE/nUoPksKa7z8AAAA/5gsAAAAAAAABHAIAABIAAAB3NvXMyQWyP51KD5LCmu8/AAAAP/ULAAAAAAAAAR0CAAASAAAAkiRJkiRJsj8q5uXIUpLvPwAAAD8FDAAAAAAAAAEeAgAAEgAAAJIkSZIkSbI/t4G8/+KJ7z8AAAA/BQwAAAAAAAABHwIAABIAAACSJEmSJEmyP0QdkzZzge8/AAAAPxUMAAAAAAAAASACAAASAAAAkiRJkiRJsj/SuGltA3nvPwAAAD8VDAAAAAAAAAEhAgAAEgAAAJIkSZIkSbI/XlRApJNw7z8AAAA/RAwAAAAAAAABIgIAABIAAACSJEmSJEmyP5LCmn/UTu8/AAAAP0QMAAAAAAAAASMCAAASAAAAkiRJkiRJsj8fXnG2ZEbvPwAAAD9yDAAAAAAAAAEkAgAAEgAAAJIkSZIkSbI/rflH7fQ97z8AAAA/ggwAAAAAAAABJQIAABIAAAB3NvXMyQWyP635R+30Pe8/AAAAP5IMAAAAAAAAASYCAAASAAAAdzb1zMkFsj85lR4khTXvPwAAAD+hDAAAAAAAAAs=</ink>
</athena>
</file>

<file path=customXml/item18.xml><?xml version="1.0" encoding="utf-8"?>
<athena xmlns="http://schemas.microsoft.com/edu/athena" version="0.1.3209.0">
  <media streamable="true" recordStart="0" recordEnd="117446" recordLength="117585"/>
</athena>
</file>

<file path=customXml/item1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P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AcDQAAAAAAAAXu////DEFjdGlvblR5cGVWMQEAAAAHdmFsdWVfXwAIAgAAAAAAAAABBQAAAAQAAAAJEwAAAAkUAAAAWU0AAAAAAAAB6////+7///8AAAAAAQYAAAAEAAAACRYAAAAJFwAAABldAAAAAAAAAej////u////AAAAAAEHAAAABAAAAAkZAAAACRoAAACqvAAAAAAAAAHl////7v///wAAAAABCAAAAAQAAAAJHAAAAAkdAAAAs8AAAAAAAAAB4v///+7///8AAAAAAQkAAAAEAAAACR8AAAAJIAAAAFTIAAAAAAAAAd/////u////AAAAAAEKAAAABAAAAAkiAAAACSMAAAClzAAAAAAAAAHc////7v///wAAAAABCwAAAAQAAAAJJQAAAAkmAAAAO/wAAAAAAAAB2f///+7///8AAAAAAQwAAAAEAAAACSgAAAAJKQAAAOICAQAAAAAAAdb////u////AAAAAAENAAAABAAAAAkrAAAACSwAAACYMAEAAAAAAAHT////7v///wAAAAABDgAAAAQAAAAJLgAAAAkvAAAAKUMBAAAAAAAB0P///+7///8AAAAABQ8AAAANQ2xlYXJDYW52YXNWMQIAAAAJU3RhcnRUaW1lBFR5cGUABBAMQWN0aW9uVHlwZVYxAgAAAAIAAADGygEAAAAAAAHP////7v///wAAAAAFEAAAAA9QZW5BdHRyaWJ1dGVzVjEKAAAAB19jb2xvckEHX2NvbG9yUgdfY29sb3JHB19jb2xvckIKRml0VG9DdXJ2ZQZIZWlnaHQOSWdub3JlUHJlc3N1cmUNSXNIaWdobGlnaHRlcgVTaGFwZQVXaWR0aAAAAAAAAAAABAACAgICAQYBAQxCcnVzaFNoYXBlVjECAAAABgIAAAD/ALDwAAAAAAAAACJAAAAFzv///wxCcnVzaFNoYXBlVjEBAAAAB3ZhbHVlX18ACAIAAAABAAAAAAAAAAAAIkAFEQAAAApJbmtUcmFjZVYxAwAAAA1MaXN0YDErX2l0ZW1zDExpc3RgMStfc2l6ZQ9MaXN0YDErX3ZlcnNpb24EAAAYU2hhcmVkLklua2luZy5JbmtQb2ludFtdAgAAAAgIAgAAAAkzAAAAnAAAAJwAAAABEwAAABAAAAD/ALDwAAAAAAAAACJAAAABzP///87///8BAAAAAAAAAAAAIkABFAAAABEAAAAJNQAAABIAAAASAAAAARYAAAAQAAAA/wCw8AAAAAAAAAAiQAAAAcr////O////AQAAAAAAAAAAACJAARcAAAARAAAACTcAAAAqAQAAKgEAAAEZAAAAEAAAAP8AsPAAAAAAAAAAIkAAAAHI////zv///wEAAAAAAAAAAAAiQAEaAAAAEQAAAAk5AAAAFwAAABcAAAABHAAAABAAAAD/ALDwAAAAAAAAACJAAAABxv///87///8BAAAAAAAAAAAAIkABHQAAABEAAAAJOwAAAB4AAAAeAAAAAR8AAAAQAAAA/wCw8AAAAAAAAAAiQAAAAcT////O////AQAAAAAAAAAAACJAASAAAAARAAAACT0AAAAoAAAAKAAAAAEiAAAAEAAAAP8AsPAAAAAAAAAAIkAAAAHC////zv///wEAAAAAAAAAAAAiQAEjAAAAEQAAAAk/AAAAQQAAAEEAAAABJQAAABAAAAD/ALDwAAAAAAAAACJAAAABwP///87///8BAAAAAAAAAAAAIkABJgAAABEAAAAJQQAAAB8AAAAfAAAAASgAAAAQAAAA/wCw8AAAAAAAAAAiQAAAAb7////O////AQAAAAAAAAAAACJAASkAAAARAAAACUMAAAArAAAAKwAAAAErAAAAEAAAAP8AsPAAAAAAAAAAIkAAAAG8////zv///wEAAAAAAAAAAAAiQAEsAAAAEQAAAAlFAAAAOwAAADsAAAABLgAAABAAAAD/ALDwAAAAAAAAACJAAAABuv///87///8BAAAAAAAAAAAAIkABLwAAABEAAAAJRwAAAMEAAADB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DWQHNQAAAAABAAAAIAAAAAQKSW5rUG9pbnRWMQIAAAAJ5AAAAAnlAAAACeYAAAAJ5wAAAAnoAAAACekAAAAJ6gAAAAnrAAAACewAAAAJ7QAAAAnuAAAACe8AAAAJ8AAAAAnxAAAACfIAAAAJ8wAAAAn0AAAACfUAAAANDgc3AAAAAAEAAAAAAgAABApJbmtQb2ludFYxAg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DdYHOQAAAAABAAAAIAAAAAQKSW5rUG9pbnRWMQIAAAAJIAIAAAkhAgAACSICAAAJIwIAAAkkAgAACSUCAAAJJgIAAAknAgAACSgCAAAJKQIAAAkqAgAACSsCAAAJLAIAAAktAgAACS4CAAAJLwIAAAkwAgAACTECAAAJMgIAAAkzAgAACTQCAAAJNQIAAAk2AgAADQkHOwAAAAABAAAAIAAAAAQKSW5rUG9pbnRWMQIAAAAJNwIAAAk4AgAACTkCAAAJOgIAAAk7AgAACTwCAAAJPQIAAAk+AgAACT8CAAAJQAIAAAlBAgAACUICAAAJQwIAAAlEAgAACUUCAAAJRgIAAAlHAgAACUgCAAAJSQIAAAlKAgAACUsCAAAJTAIAAAlNAgAACU4CAAAJTwIAAAlQAgAACVECAAAJUgIAAAlTAgAACVQCAAANAgc9AAAAAAEAAABAAAAABApJbmtQb2ludFYxAgAAAAlVAgAACVYCAAAJVwIAAAlYAgAACVkCAAAJWgIAAAlbAgAACVwCAAAJXQIAAAleAgAACV8CAAAJYAIAAAlhAgAACWICAAAJYwIAAAlkAgAACWUCAAAJZgIAAAlnAgAACWgCAAAJaQIAAAlqAgAACWsCAAAJbAIAAAltAgAACW4CAAAJbwIAAAlwAgAACXECAAAJcgIAAAlzAgAACXQCAAAJdQIAAAl2AgAACXcCAAAJeAIAAAl5AgAACXoCAAAJewIAAAl8AgAADRgHPwAAAAABAAAAgAAAAAQKSW5rUG9pbnRWMQIA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DT8HQQAAAAABAAAAIAAAAAQKSW5rUG9pbnRWMQIAAAAJvgIAAAm/AgAACcACAAAJwQIAAAnCAgAACcMCAAAJxAIAAAnFAgAACcYCAAAJxwIAAAnIAgAACckCAAAJygIAAAnLAgAACcwCAAAJzQIAAAnOAgAACc8CAAAJ0AIAAAnRAgAACdICAAAJ0wIAAAnUAgAACdUCAAAJ1gIAAAnXAgAACdgCAAAJ2QIAAAnaAgAACdsCAAAJ3AIAAAoHQwAAAAABAAAAQAAAAAQKSW5rUG9pbnRWMQIA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0VB0UAAAAAAQAAAEAAAAAECklua1BvaW50VjECAA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0FB0cAAAAAAQAAAAABAAAECklua1BvaW50VjECAA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NPwVIAAAACklua1BvaW50VjEEAAAAAVgBWQ5QcmVzc3VyZUZhY3RvcglUaW1lU3RhbXAAAAAABgYLEAIAAADenDpcjfzbPwZ8R/l4fps/AAAAPwAAAAAAAAAAAUkAAABIAAAAYBAlzcLu2z8GfEf5eH6bPwAAAD8QAAAAAAAAAAFKAAAASAAAAOCDDz744Ns/BnxH+Xh+mz8AAAA/EAAAAAAAAAABSwAAAEgAAABg9/muLdPbP47cfSZLt5w/AAAAPxAAAAAAAAAAAUwAAABIAAAAYPf5ri3T2z+eneqA7yifPwAAAD8fAAAAAAAAAAFNAAAASAAAAOBq5B9jxds/FX8Q1+AwoD8AAAA/HwAAAAAAAAABTgAAAEgAAABi3s6QmLfbP1mvq+1JzaA/AAAAPy8AAAAAAAAAAU8AAABIAAAAYt7OkJi32z8lQH0xhaKiPwAAAD8/AAAAAAAAAAFQAAAASAAAAOJRuQHOqds/r6CzXlfboz8AAAA/XgAAAAAAAAABUQAAAEgAAADiOI7jOI7bP0nCVubNhac/AAAAP14AAAAAAAAAAVIAAABIAAAAYqx4VG6A2z/RIo0ToL6oPwAAAD9uAAAAAAAAAAFTAAAASAAAAGKseFRugNs/W4PDQHL3qT8AAAA/fQAAAAAAAAABVAAAAEgAAADiH2PFo3LbPycUlYStzKs/AAAAP40AAAAAAAAAAVUAAABIAAAA4h9jxaNy2z+xdMuxfwWtPwAAAD+NAAAAAAAAAAFWAAAASAAAAOIfY8Wjcts/O9UB31E+rj8AAAA/rAAAAAAAAAABVwAAAEgAAADiH2PFo3LbP66r7UnNkLE/AAAAP7wAAAAAAAAAAVgAAABIAAAAYpNNNtlk2z/AbFqkcQK0PwAAAD/bAAAAAAAAAAFZAAAASAAAAGKTTTbZZNs/OPavoLNetz8AAAA/6wAAAAAAAAABWgAAAEgAAABik0022WTbPwaHgeTuM7k/AAAAP+sAAAAAAAAAAVsAAABIAAAAYqx4VG6A2z9uT2qGjB66PwAAAD/6AAAAAAAAAAFcAAAASAAAAGLFo3IDnNs/9q+gs15Xuz8AAAA/CgEAAAAAAAABXQAAAEgAAADiUbkBzqnbPzrgO8rH87s/AAAAPwoBAAAAAAAAAV4AAABIAAAA4GrkH2PF2z9+ENfgMJC8PwAAAD8KAQAAAAAAAAFfAAAASAAAAOCDDz744Ns/wkBy95ksvT8AAAA/WQEAAAAAAAABYAAAAEgAAABY2H2+a8vcP7JpkcYJUL8/AAAAP4gBAAAAAAAAAWEAAABIAAAAxj/Gikfl3j8vsYo/iGvAPwAAAD+XAQAAAAAAAAFiAAAASAAAAEQXXXTRRd8/L7GKP4hrwD8AAAA/lwEAAAAAAAABYwAAAEgAAADCvJ0hMW/fPy+xij+Ia8A/AAAAP6cBAAAAAAAAAWQAAABIAAAAwO7zXVum3z8vsYo/iGvAPwAAAD+nAQAAAAAAAAFlAAAASAAAAD6tXylQ698/L7GKP4hrwD8AAAA/pwEAAAAAAAABZgAAAEgAAABeKVDrVwrgPy+xij+Ia8A/AAAAP8YBAAAAAAAAAWcAAABIAAAA3ADn1OFq4D8/fTGFopLAPwAAAD/WAQAAAAAAAAFoAAAASAAAANsZEvN2huA/UUnYyry5wD8AAAA/1gEAAAAAAAABaQAAAEgAAACabLLJJpvgP2IVfxDX4MA/AAAAP+YBAAAAAAAAAWoAAABIAAAAWb9SoNav4D9iFX8Q1+DAPwAAAD/1AQAAAAAAAAFrAAAASAAAABkS83aGxOA/c+ElVvEHwT8AAAA/FAIAAAAAAAABbAAAAEgAAADXfb5ry/TgP3PhJVbxB8E/AAAAPyQCAAAAAAAAAW0AAABIAAAA1a8UqPUr4T9z4SVW8QfBPwAAAD80AgAAAAAAAAFuAAAASAAAAJQb4Jw6XOE/c+ElVvEHwT8AAAA/NAIAAAAAAAABbwAAAEgAAACTNAu7z3fhP3PhJVbxB8E/AAAAP0MCAAAAAAAAAXAAAABIAAAAEtpLaC+h4T9z4SVW8QfBPwAAAD9TAgAAAAAAAAFxAAAASAAAAI+YtzMk5uE/UUnYyry5wD8AAAA/UwIAAAAAAAABcgAAAEgAAAAOPvjggw/iPy+xij+Ia8A/AAAAP2MCAAAAAAAAAXMAAABIAAAAzKnD1cg/4j8vsYo/iGvAPwAAAD9jAgAAAAAAAAF0AAAASAAAAAuJeTtDYuI/HuXj+W1EwD8AAAA/0AIAAAAAAAABdQAAAEgAAADC1cg/xorjPy+xij+Ia8A/AAAAP9ACAAAAAAAAAXYAAABIAAAAgihpFnaf4z8vsYo/iGvAPwAAAD/gAgAAAAAAAAF3AAAASAAAAEJ7Ce0ltOM/L7GKP4hrwD8AAAA//wIAAAAAAAABeAAAAEgAAADAIEqahd3jPy+xij+Ia8A/AAAAPx4DAAAAAAAAAXkAAABIAAAAPt+1ZXoi5D/4mSzdcuy/PwAAAD8eAwAAAAAAAAF6AAAASAAAAD344IMPPuQ/1gHfUT6evz8AAAA/HgMAAAAAAAABewAAAEgAAAA8EQyipFnkP7JpkcYJUL8/AAAAPy4DAAAAAAAAAXwAAABIAAAAu7ZMTwSD5D9uOfavoLO+PwAAAD/jAwAAAAAAAAF9AAAASAAAALOX0F5Ce+U/OuA7ysfzuz8AAAA/EQQAAAAAAAABfgAAAEgAAACtLdMTwSDmP1yO/SvorLc/AAAAPzEEAAAAAAAAAX8AAABIAAAA6z7ftWV65j+O/SvorNe1PwAAAD9ABAAAAAAAAAGAAAAASAAAACoFav1KgeY/bGXeXHiJtT8AAAA/QAQAAAAAAAABgQAAAEgAAAAqBWr9SoHmP0rNkNFDO7U/AAAAP0AEAAAAAAAAAYIAAABIAAAAauQfY8Wj5j84DCR3n8myPwAAAD9vBAAAAAAAAAGDAAAASAAAAKmqqqqqquY/9NuIYDYtsj8AAAA/bwQAAAAAAAABhAAAAEgAAADpcDXyj7HmP4wToL6YQrE/AAAAP38EAAAAAAAAAYUAAABIAAAAKDfAOXW45j9I4wSoL6awPwAAAD9/BAAAAAAAAAGGAAAASAAAAGn9SoFav+Y/Jku3HPtXsD8AAAA/jgQAAAAAAAABhwAAAEgAAACow9XIP8bmP38FnfW62q4/AAAAP70EAAAAAAAAAYgAAABIAAAAp9wA59Th5j/l4/ltRDCrPwAAAD/NBAAAAAAAAAGJAAAASAAAAKfcAOfU4eY/n7NeV9uTqj8AAAA/3QQAAAAAAAABigAAAEgAAADnoosuuujmP5+zXlfbk6o/AAAAP90EAAAAAAAAAYsAAABIAAAA56KLLrro5j9bg8NAcvepPwAAAD/sBAAAAAAAAAGMAAAASAAAACdpFnaf7+Y/W4PDQHL3qT8AAAA/CwUAAAAAAAABjQAAAEgAAABnL6G9hPbmP1uDw0By96k/AAAAPxsFAAAAAAAAAY4AAABIAAAAZy+hvYT25j8XUygqCVupPwAAAD8rBQAAAAAAAAGPAAAASAAAAGcvob2E9uY/0SKNE6C+qD8AAAA/OgUAAAAAAAABkAAAAEgAAACm9SsFav3mP4/y8fw2Iqg/AAAAPzoFAAAAAAAAAZEAAABIAAAApvUrBWr95j8FkrvPZOmmPwAAAD9KBQAAAAAAAAGSAAAASAAAAKb1KwVq/eY/wWEguftMpj8AAAA/WgUAAAAAAAABkwAAAEgAAACm9SsFav3mPzkB6ospFKU/AAAAP4gFAAAAAAAAAZQAAABIAAAAZy+hvYT25j/jD+IaHAaiPwAAAD+IBQAAAAAAAAGVAAAASAAAAOeiiy666OY/Wa+r7UnNoD8AAAA/iAUAAAAAAAABlgAAAEgAAACn3ADn1OHmP56d6oDvKJ8/AAAAP5gFAAAAAAAAAZcAAABIAAAAJ1DrVwrU5j+eneqA7yifPwAAAD+YBQAAAAAAAAGYAAAASAAAAKjD1cg/xuY/jtx9Jku3nD8AAAA/qAUAAAAAAAABmQAAAEgAAAAoN8A5dbjmPwZ8R/l4fps/AAAAP6gFAAAAAAAAAZoAAABIAAAA6XA18o+x5j8GfEf5eH6bPwAAAD+3BQAAAAAAAAGbAAAASAAAAGrkH2PFo+Y/fhsRzKZFmj8AAAA/twUAAAAAAAABnAAAAEgAAACqkX+MFY/mP/a62p7UDJk/AAAAP7cFAAAAAAAAAZ0AAABIAAAA6z7ftWV65j/2utqe1AyZPwAAAD/HBQAAAAAAAAGeAAAASAAAAOwltJfQXuY/alqkcQLUlz8AAAA/1wUAAAAAAAABnwAAAEgAAABtgHPqcDXmP+L5bUQwm5Y/AAAAPxUGAAAAAAAAAaAAAABIAAAAOXW4GvnH5D9MrOIP4hqMPwAAAD80BgAAAAAAAAGhAAAASAAAAL2E9hLaS+Q/NOt1tT2piT8AAAA/NAYAAAAAAAABogAAAEgAAAB9pUCtXynkPzTrdbU9qYk/AAAAP0QGAAAAAAAAAaMAAABIAAAAf3PqcDXy4z8063W1PamJPwAAAD9EBgAAAAAAAAGkAAAASAAAAMAgSpqF3eM/NOt1tT2piT8AAAA/RAYAAAAAAAABpQAAAEgAAAAAzqnD1cjjPzTrdbU9qYk/AAAAP1QGAAAAAAAAAaYAAABIAAAAQnsJ7SW04z8063W1PamJPwAAAD9UBgAAAAAAAAGnAAAASAAAAMLu811bpuM/NOt1tT2piT8AAAA/YwYAAAAAAAABqAAAAEgAAAACnFOHq5HjPzTrdbU9qYk/AAAAP/8GAAAAAAAAAakAAABIAAAAjeM4juM44j/gzYWXWMV/PwAAAD8fBwAAAAAAAAGqAAAASAAAAJe3MyTm7eA/mMnSLcf+dT8AAAA/LgcAAAAAAAABqwAAAEgAAABeQnsJ7SXgP5jJ0i3H/nU/AAAAPy4HAAAAAAAAAawAAABIAAAAPq1fKVDr3z/AS6ziD+J6PwAAAD8uBwAAAAAAAAGtAAAASAAAAEB7Ce0ltN8/wEus4g/iej8AAAA/PgcAAAAAAAABrgAAAEgAAABCMIiSZmHfP8BLrOIP4no/AAAAPz4HAAAAAAAAAa8AAABIAAAAxIpH5QY43z/AS6ziD+J6PwAAAD9OBwAAAAAAAAGwAAAASAAAAEbM2xkS894/4M2Fl1jFfz8AAAA/TgcAAAAAAAABsQAAAEgAAADIDXBOHa7eP+DNhZdYxX8/AAAAP20HAAAAAAAAAbIAAABIAAAAytsZEvN23j8EqC+mUFSCPwAAAD+MBwAAAAAAAAGzAAAASAAAAFYj/xgrHt0/BKgvplBUgj8AAAA/jAcAAAAAAAABtAAAAEgAAADcAOfU4WrcPwSoL6ZQVII/AAAAP5wHAAAAAAAAAbUAAABIAAAA3rVleiIY3D8UaZwA9cWEPwAAAD+cBwAAAAAAAAG2AAAASAAAAGD3+a4t09s/FGmcAPXFhD8AAAA/nAcAAAAAAAABtwAAAEgAAADiOI7jOI7bPxRpnAD1xYQ/AAAAP8sHAAAAAAAAAbgAAABIAAAAaBZ2n+/a2j8UaZwA9cWEPwAAAD/aBwAAAAAAAAG5AAAASAAAAOiJYBAlzdo/FGmcAPXFhD8AAAA/2gcAAAAAAAABugAAAEgAAABo/UqBWr/aPxRpnAD1xYQ/AAAAP+oHAAAAAAAAAbsAAABIAAAA6HA18o+x2j8EqC+mUFSCPwAAAD8JCAAAAAAAAAG8AAAASAAAAGjkH2PFo9o/BKgvplBUgj8AAAA/CQgAAAAAAAABvQAAAEgAAADqVwrU+pXaPwSoL6ZQVII/AAAAPwkIAAAAAAAAAb4AAABIAAAAasv0RDCI2j8EqC+mUFSCPwAAAD8ZCAAAAAAAAAG/AAAASAAAAGqyySabbNo/BKgvplBUgj8AAAA/OAgAAAAAAAABwAAAAEgAAABsmZ4IBlHaP+DNhZdYxX8/AAAAPzgIAAAAAAAAAcEAAABIAAAAbIBz6nA12j/gzYWXWMV/PwAAAD9ICAAAAAAAAAHCAAAASAAAAGyAc+pwNdo/wEus4g/iej8AAAA/SAgAAAAAAAABwwAAAEgAAADs811bpifaP8BLrOIP4no/AAAAP1cIAAAAAAAAAcQAAABIAAAAbmdIzNsZ2j/AS6ziD+J6PwAAAD/FCAAAAAAAAAHFAAAASAAAAO7aMj0RDNo/4M2Fl1jFfz8AAAA/1AgAAAAAAAABxgAAAEgAAADu2jI9EQzaPwSoL6ZQVII/AAAAP+QIAAAAAAAAAccAAABIAAAAbk4drkb+2T8EqC+mUFSCPwAAAD/kCAAAAAAAAAHIAAAASAAAAG5OHa5G/tk/FGmcAPXFhD8AAAA/AwkAAAAAAAAByQAAAEgAAADuwQcffPDZPzTrdbU9qYk/AAAAPwMJAAAAAAAAAcoAAABIAAAA7sEHH3zw2T9MrOIP4hqMPwAAAD8TCQAAAAAAAAHLAAAASAAAAO7BBx988Nk/XG1PaoaMjj8AAAA/EwkAAAAAAAABzAAAAEgAAABuTh2uRv7ZP753lI/nt5E/AAAAP2UJAAAAAAAAAc0AAABIAAAAbJmeCAZR2j/SOAHqiymUPwAAAD90CQAAAAAAAAHOAAAASAAAAGqyySabbNo/0jgB6osplD8AAAA/dAkAAAAAAAABzwAAAEgAAABqy/REMIjaP1qZNxdeYpU/AAAAP3QJAAAAAAAAAdAAAABIAAAA6lcK1PqV2j9amTcXXmKVPwAAAD+ECQAAAAAAAAHRAAAASAAAAOhwNfKPsdo/Wpk3F15ilT8AAAA/kwkAAAAAAAAB0gAAAEgAAADoiWAQJc3aP1qZNxdeYpU/AAAAP6MJAAAAAAAAAdMAAABIAAAAZkjM2xkS2z/i+W1EMJuWPwAAAD+jCQAAAAAAAAHUAAAASAAAAOTU4WrkH9s/4vltRDCblj8AAAA/owkAAAAAAAAB1QAAAEgAAADk7QyJeTvbP+L5bUQwm5Y/AAAAP7MJAAAAAAAAAdYAAABIAAAAZHoiGERJ2z/i+W1EMJuWPwAAAD+zCQAAAAAAAAHXAAAASAAAAGKTTTbZZNs/4vltRDCblj8AAAA/wgkAAAAAAAAB2AAAAEgAAADiH2PFo3LbP+L5bUQwm5Y/AAAAP9IJAAAAAAAAAdkAAABIAAAAYqx4VG6A2z/i+W1EMJuWPwAAAD/iCQAAAAAAAAHaAAAASAAAAOI4juM4jts/4vltRDCblj8AAAA/4gkAAAAAAAAB2wAAAEgAAABixaNyA5zbP+L5bUQwm5Y/AAAAP/EJAAAAAAAAAdwAAABIAAAA4lG5Ac6p2z9qWqRxAtSXPwAAAD8QCgAAAAAAAAHdAAAASAAAAOJRuQHOqds/9rrantQMmT8AAAA/MAoAAAAAAAAB3gAAAEgAAADiUbkBzqnbP34bEcymRZo/AAAAP08KAAAAAAAAAd8AAABIAAAA4lG5Ac6p2z8GfEf5eH6bPwAAAD9fCgAAAAAAAAHgAAAASAAAAOJRuQHOqds/Fj20Ux3wnT8AAAA/6woAAAAAAAAB4QAAAEgAAABixaNyA5zbP5+zXlfbk6o/AAAAPxoLAAAAAAAAAeIAAABIAAAAYsWjcgOc2z/l4/ltRDCrPwAAAD8qCwAAAAAAAAHjAAAASAAAAGLFo3IDnNs/JxSVhK3Mqz8AAAA/kQsAAAAAAAAB5AAAAEgAAACjcgOcU4fLP+A7ysfz2+A/AAAAPwAAAAAAAAAAAeUAAABIAAAAoYsuuuiiyz/gO8rH89vgPwAAAD8vAAAAAAAAAAHmAAAASAAAAJlssskmm8w/4DvKx/Pb4D8AAAA/bgAAAAAAAAAB5wAAAEgAAACV0F5CewnNP+A7ysfz2+A/AAAAP24AAAAAAAAAAegAAABIAAAAkzQLu893zT/gO8rH89vgPwAAAD99AAAAAAAAAAHpAAAASAAAAI3KDXBOHc4/4DvKx/Pb4D8AAAA/rAAAAAAAAAAB6gAAAEgAAAAoUOtXCtTSP9fV9qRmyOA/AAAAP9sAAAAAAAAAAesAAABIAAAApieCQZQ00z/X1fakZsjgPwAAAD8jAQAAAAAAAAHsAAAASAAAAHoiGERJs9g/19X2pGbI4D8AAAA/QgEAAAAAAAAB7QAAAEgAAADqVwrU+pXaP9fV9qRmyOA/AAAAP4ABAAAAAAAAAe4AAABIAAAA2GSTTTbZ3D/k7jNZuuXgPwAAAD+vAQAAAAAAAAHvAAAASAAAAET+MVY8Kt8/6aGd6oDv4D8AAAA/vwEAAAAAAAAB8AAAAEgAAABCMIiSZmHfP+mhneqA7+A/AAAAP78BAAAAAAAAAfEAAABIAAAAQHsJ7SW03z/poZ3qgO/gPwAAAD8sAgAAAAAAAAHyAAAASAAAAFx00UUXXeA/7VQHfEf54D8AAAA/WwIAAAAAAAAB8wAAAEgAAADXfb5ry/TgP9MijROgvuA/AAAAP1sCAAAAAAAAAfQAAABIAAAAF0RJs7D74D/TIo0ToL7gPwAAAD+pAgAAAAAAAAH1AAAASAAAAFcK1PqVAuE/z28jgtm04D8AAAA/uQIAAAAAAAAB9gAAAEgAAADU4WrkH2PFP3AYSO4+k9U/AAAAPwAAAAAAAAAAAfcAAABIAAAA1cg/xopHxT9wGEjuPpPVPwAAAD8/AAAAAAAAAAH4AAAASAAAANThauQfY8U/cBhI7j6T1T8AAAA/nAAAAAAAAAAB+QAAAEgAAADT+pUCtX7FP3AYSO4+k9U/AAAAP5wAAAAAAAAAAfoAAABIAAAA0SzsPt+1xT94fhsRzKbVPwAAAD+sAAAAAAAAAAH7AAAASAAAAMgmm2yyycY/eH4bEcym1T8AAAA/rAAAAAAAAAAB/AAAAEgAAADDvJ0hMW/HP3h+GxHMptU/AAAAP9sAAAAAAAAAAf0AAABIAAAAp/UrBWr9yj+A5O4zWbrVPwAAAD9RAQAAAAAAAAH+AAAASAAAAIlgECXNws4/gOTuM1m61T8AAAA/cAEAAAAAAAAB/wAAAEgAAAAcx3Ecx3HUP7NI4wSoL9Y/AAAAP4ABAAAAAAAAAQABAABIAAAAkJi3MyTm1T+9rrYnNUPWPwAAAD+PAQAAAAAAAAEBAQAASAAAAA4lzcLu89U/va62JzVD1j8AAAA/jwEAAAAAAAABAgEAAEgAAACOseJRuQHWP72utic1Q9Y/AAAAP48BAAAAAAAAAQMBAABIAAAAjsoNcE4d1j+9rrYnNUPWPwAAAD+fAQAAAAAAAAEEAQAASAAAAAxwTh2uRtY/va62JzVD1j8AAAA/rgEAAAAAAAABBQEAAEgAAAAI1PqVArXWP72utic1Q9Y/AAAAP90BAAAAAAAAAQYBAABIAAAA+MdY8ajc2D+zSOMEqC/WPwAAAD/dAQAAAAAAAAEHAQAASAAAAPQrBWr9Stk/s0jjBKgv1j8AAAA/7QEAAAAAAAABCAEAAEgAAAByA5xTh6vZP7NI4wSoL9Y/AAAAP+0BAAAAAAAAAQkBAABIAAAA7sEHH3zw2T+zSOMEqC/WPwAAAD/9AQAAAAAAAAEKAQAASAAAAG5nSMzbGdo/s0jjBKgv1j8AAAA//QEAAAAAAAABCwEAAEgAAADsDIl5O0PaP72utic1Q9Y/AAAAPwwCAAAAAAAAAQwBAABIAAAAarLJJpts2j+9rrYnNUPWPwAAAD8MAgAAAAAAAAENAQAASAAAAOo+37Vleto/va62JzVD1j8AAAA/KwIAAAAAAAABDgEAAEgAAADqVwrU+pXaP72utic1Q9Y/AAAAPysCAAAAAAAAAQ8BAABIAAAAaOQfY8Wj2j+9rrYnNUPWPwAAAD87AgAAAAAAAAEQAQAASAAAAOhwNfKPsdo/va62JzVD1j8AAAA/SwIAAAAAAAABEQEAAEgAAABo/UqBWr/aP72utic1Q9Y/AAAAP1oCAAAAAAAAARIBAABIAAAAaBZ2n+/a2j+9rrYnNUPWPwAAAD9aAgAAAAAAAAETAQAASAAAAOaiiy666No/va62JzVD1j8AAAA/agIAAAAAAAABFAEAAEgAAADmu7ZMTwTbP72utic1Q9Y/AAAAP3oCAAAAAAAAARUBAABIAAAA5NThauQf2z+9rrYnNUPWPwAAAD96AgAAAAAAAAEWAQAASAAAAGRh9/muLds/va62JzVD1j8AAAA/egIAAAAAAAABFwEAAEgAAADk7QyJeTvbP72utic1Q9Y/AAAAP4kCAAAAAAAAARgBAABIAAAA5AY4pw5X2z+9rrYnNUPWPwAAAD+4AgAAAAAAAAEZAQAASAAAAGKseFRugNs/va62JzVD1j8AAAA/yAIAAAAAAAABGgEAAEgAAABixaNyA5zbP7NI4wSoL9Y/AAAAP8gCAAAAAAAAARsBAABIAAAAYt7OkJi32z+r4g/iGhzWPwAAAD/IAgAAAAAAAAEcAQAASAAAAGD3+a4t09s/q+IP4hoc1j8AAAA/1wIAAAAAAAABHQEAAEgAAADggw8++ODbP6viD+IaHNY/AAAAP9cCAAAAAAAAAR4BAABIAAAA3pw6XI382z+jfDy/jQjWPwAAAD/nAgAAAAAAAAEfAQAASAAAAF4pUOtXCtw/o3w8v40I1j8AAAA/9wIAAAAAAAABIAEAAEgAAADezpCYtzPcP5oWaZwA9dU/AAAAPwYDAAAAAAAAASEBAABIAAAA3ADn1OFq3D+aFmmcAPXVPwAAAD8WAwAAAAAAAAEiAQAASAAAANoyPREMotw/mhZpnAD11T8AAAA/FgMAAAAAAAABIwEAAEgAAADYS2gvob3cP5oWaZwA9dU/AAAAPyUDAAAAAAAAASQBAABIAAAAWPGo3ADn3D+aFmmcAPXVPwAAAD8lAwAAAAAAAAElAQAASAAAANaW6YlgEN0/mhZpnAD11T8AAAA/NQMAAAAAAAABJgEAAEgAAABUPCo3wDndP5oWaZwA9dU/AAAAPzUDAAAAAAAAAScBAABIAAAA0vqVArV+3T+jfDy/jQjWPwAAAD9FAwAAAAAAAAEoAQAASAAAANBFF1100d0/o3w8v40I1j8AAAA/WQMAAAAAAAABKQEAAEgAAADMqcPVyD/eP6N8PL+NCNY/AAAAP2kDAAAAAAAAASoBAABIAAAAROUGOKcO3z+r4g/iGhzWPwAAAD95AwAAAAAAAAErAQAASAAAAL4gSpqF3d8/q+IP4hoc1j8AAAA/eQMAAAAAAAABLAEAAEgAAACe79oyPRHgP6viD+IaHNY/AAAAP4gDAAAAAAAAAS0BAABIAAAA3c6QmLcz4D+r4g/iGhzWPwAAAD+IAwAAAAAAAAEuAQAASAAAAFx00UUXXeA/q+IP4hoc1j8AAAA/mAMAAAAAAAABLwEAAEgAAABbjfxjrHjgP6viD+IaHNY/AAAAP5gDAAAAAAAAATABAABIAAAAmmyyySab4D+r4g/iGhzWPwAAAD+YAwAAAAAAAAExAQAASAAAANlLaC+hveA/q+IP4hoc1j8AAAA/pwMAAAAAAAABMgEAAEgAAACYnggGUdLgP6viD+IaHNY/AAAAP+YDAAAAAAAAATMBAABIAAAAkzQLu8934T+r4g/iGhzWPwAAAD/mAwAAAAAAAAE0AQAASAAAANITwSBKmuE/q+IP4hoc1j8AAAA/5gMAAAAAAAABNQEAAEgAAABQuQHOqcPhP6viD+IaHNY/AAAAP/YDAAAAAAAAATYBAABIAAAAj5i3MyTm4T+r4g/iGhzWPwAAAD/2AwAAAAAAAAE3AQAASAAAAI6x4lG5AeI/q+IP4hoc1j8AAAA/BQQAAAAAAAABOAEAAEgAAABNHa5G/jHiP6viD+IaHNY/AAAAPxUEAAAAAAAAATkBAABIAAAATDbZZJNN4j+zSOMEqC/WPwAAAD8VBAAAAAAAAAE6AQAASAAAAMvbGRLzduI/s0jjBKgv1j8AAAA/JAQAAAAAAAABOwEAAEgAAAAKu893bZniP72utic1Q9Y/AAAAPzQEAAAAAAAAATwBAABIAAAAiWAQJc3C4j+9rrYnNUPWPwAAAD80BAAAAAAAAAE9AQAASAAAAEfM2xkS8+I/xRSKSsJW1j8AAAA/UwQAAAAAAAABPgEAAEgAAACBQZQ0C7vjP856XW1PatY/AAAAP2MEAAAAAAAAAT8BAABIAAAAQK1fKVDr4z/Oel1tT2rWPwAAAD9zBAAAAAAAAAFAAQAASAAAAH2lQK1fKeQ/znpdbU9q1j8AAAA/cwQAAAAAAAABQQEAAEgAAAA8EQyipFnkP856XW1PatY/AAAAP9AEAAAAAAAAAUIBAABIAAAA8XaGxLyd5T/4eH4bEczWPwAAAD/wBAAAAAAAAAFDAQAASAAAACvsPt+1ZeY/Eqv4g7gG1z8AAAA/DwUAAAAAAAABRAEAAEgAAACkJ4JBlDTnPyN3n8nSLdc/AAAAPx4FAAAAAAAAAUUBAABIAAAAJLSX0F5C5z8jd5/J0i3XPwAAAD8eBQAAAAAAAAFGAQAASAAAAKNArV8pUOc/I3efydIt1z8AAAA/HgUAAAAAAAABRwEAAEgAAAAjzcLu813nPyN3n8nSLdc/AAAAPy4FAAAAAAAAAUgBAABIAAAAI83C7vNd5z8r3XLsX0HXPwAAAD9UBQAAAAAAAAFJAQAASAAAAGOTTTbZZOc/K91y7F9B1z8AAAA/YwUAAAAAAAABSgEAAEgAAACjWdh9vmvnPyvdcuxfQdc/AAAAP2MFAAAAAAAAAUsBAABIAAAA4x9jxaNy5z8r3XLsX0HXPwAAAD9jBQAAAAAAAAFMAQAASAAAACLm7QyJeec/K91y7F9B1z8AAAA/cwUAAAAAAAABTQEAAEgAAACicgOcU4fnPyvdcuxfQdc/AAAAP4MFAAAAAAAAAU4BAABIAAAA4jiO4ziO5z8r3XLsX0HXPwAAAD+xBQAAAAAAAAFPAQAASAAAAJ+9hPYS2uc/I3efydIt1z8AAAA/sQUAAAAAAAABUAEAAEgAAACe1q8UqPXnPxsRzKZFGtc/AAAAP8EFAAAAAAAAAVEBAABIAAAAne/aMj0R6D8bEcymRRrXPwAAAD/BBQAAAAAAAAFSAQAASAAAAB2VG+CcOug/GxHMpkUa1z8AAAA/4AUAAAAAAAABUwEAAEgAAAAbx3Ecx3HoPxsRzKZFGtc/AAAAP+AFAAAAAAAAAVQBAABIAAAAm1OHq5F/6D8bEcymRRrXPwAAAD/wBQAAAAAAAAFVAQAASAAAAJpssskmm+g/GxHMpkUa1z8AAAA/8AUAAAAAAAABVgEAAEgAAACZhd3nu7boPxsRzKZFGtc/AAAAP/AFAAAAAAAAAVcBAABIAAAAGRLzdobE6D8bEcymRRrXPwAAAD8ABgAAAAAAAAFYAQAASAAAANdkk0022eg/GxHMpkUa1z8AAAA/AAYAAAAAAAABWQEAAEgAAABX8ajcAOfoPxsRzKZFGtc/AAAAPw8GAAAAAAAAAVoBAABIAAAAF0RJs7D76D8bEcymRRrXPwAAAD8PBgAAAAAAAAFbAQAASAAAAFYK1PqVAuk/GxHMpkUa1z8AAAA/PgYAAAAAAAABXAEAAEgAAAAWXXTRRRfpPxsRzKZFGtc/AAAAP10GAAAAAAAAAV0BAABIAAAAFI/KDXBO6T8bEcymRRrXPwAAAD9dBgAAAAAAAAFeAQAASAAAABOo9SsFauk/GxHMpkUa1z8AAAA/fQYAAAAAAAABXwEAAEgAAABRoNavFKjpPwpFJWEr89Y/AAAAP30GAAAAAAAAAWABAABIAAAAT9Is7D7f6T/4eH4bEczWPwAAAD99BgAAAAAAAAFhAQAASAAAAE0EgyhpFuo/6KzX1fak1j8AAAA/jAYAAAAAAAABYgEAAEgAAADLwu7zXVvqP95GBLNpkdY/AAAAP4wGAAAAAAAAAWMBAABIAAAAiUflBjin6j/eRgSzaZHWPwAAAD+rBgAAAAAAAAFkAQAASAAAAAU4pw5XI+s/znpdbU9q1j8AAAA/qwYAAAAAAAABZQEAAEgAAADABx988MHrP6viD+IaHNY/AAAAP7sGAAAAAAAAAWYBAABIAAAA/+bU4Wrk6z+aFmmcAPXVPwAAAD+7BgAAAAAAAAFnAQAASAAAAP7//////+s/mhZpnAD11T8AAAA/ywYAAAAAAAABaAEAAEgAAAB9jBWPyg3sP4pKwlbmzdU/AAAAP9oGAAAAAAAAAWkBAABIAAAAvlKg1q8U7D+KSsJW5s3VPwAAAD/6BgAAAAAAAAFqAQAASAAAAP0YKx6VG+w/gOTuM1m61T8AAAA/4QcAAAAAAAABawEAAEgAAAD9GCselRvsP3h+GxHMptU/AAAAP/AHAAAAAAAAAWwBAABIAAAAPd+1ZXoi7D9wGEjuPpPVPwAAAD8QCAAAAAAAAAFtAQAASAAAAD3ftWV6Iuw/XkyhqCRs1T8AAAA/EAgAAAAAAAABbgEAAEgAAAC9a8v0RDDsP0UaJ0B9MdU/AAAAPx8IAAAAAAAAAW8BAABIAAAA/DFWPCo37D8zToD6YgrVPwAAAD8fCAAAAAAAAAFwAQAASAAAAPwxVjwqN+w/I4LZtEjj1D8AAAA/LwgAAAAAAAABcQEAAEgAAAD8MVY8KjfsPxocBpK7z9Q/AAAAPy8IAAAAAAAAAXIBAABIAAAAPPjggw8+7D8KUF9MoajUPwAAAD8+CAAAAAAAAAFzAQAASAAAAHu+a8v0ROw/+IO4BoeB1D8AAAA/TggAAAAAAAABdAEAAEgAAAB7vmvL9ETsP+a3EcFsWtQ/AAAAP14IAAAAAAAAAXUBAABIAAAAe75ry/RE7D/FH8Q1OAzUPwAAAD9tCAAAAAAAAAF2AQAASAAAAHu+a8v0ROw/u7nwEqv40z8AAAA/bQgAAAAAAAABdwEAAEgAAAB7vmvL9ETsP6vtSc2Q0dM/AAAAP20IAAAAAAAAAXgBAABIAAAAe75ry/RE7D+aIaOHdqrTPwAAAD99CAAAAAAAAAF5AQAASAAAAHu+a8v0ROw/krvPZOmW0z8AAAA/fQgAAAAAAAABegEAAEgAAAB7vmvL9ETsP4DvKB/Pb9M/AAAAP40IAAAAAAAAAXsBAABIAAAAe75ry/RE7D94iVX8QVzTPwAAAD+cCAAAAAAAAAF8AQAASAAAAHu+a8v0ROw/byOC2bRI0z8AAAA/2wgAAAAAAAABfQEAAEgAAAD7SoFav1LsP+8oH89vI9I/AAAAP5YJAAAAAAAAAX4BAABIAAAAfKVArV8p7D+QxglQX0zRPwAAAD+mCQAAAAAAAAF/AQAASAAAAEX+MVY8Kus/O8rH89uI0D8AAAA/pgkAAAAAAAABgAEAAEgAAAAFOKcOVyPrPzvKx/PbiNA/AAAAP7UJAAAAAAAAAYEBAABIAAAASLOw+3zX6j87ysfz24jQPwAAAD8ECgAAAAAAAAGCAQAASAAAAIz8Y6x4VOo/O8rH89uI0D8AAAA/BAoAAAAAAAABgwEAAEgAAABO61cK1PrpP1X8QVyDw9A/AAAAPxMKAAAAAAAAAYQBAABIAAAAj5i3MyTm6T9V/EFcg8PQPwAAAD8jCgAAAAAAAAGFAQAASAAAAM9FF1100ek/VfxBXIPD0D8AAAA/IwoAAAAAAAABhgEAAEgAAABQuQHOqcPpP11iFX8Q19A/AAAAPzIKAAAAAAAAAYcBAABIAAAAEPN2hsS86T9dYhV/ENfQPwAAAD9CCgAAAAAAAAGIAQAASAAAAJFmYff5ruk/XWIVfxDX0D8AAAA/UgoAAAAAAAABiQEAAEgAAADRE8EgSprpP11iFX8Q19A/AAAAP1IKAAAAAAAAAYoBAABIAAAAUYerkX+M6T9dYhV/ENfQPwAAAD9SCgAAAAAAAAGLAQAASAAAABLBIEqahek/XWIVfxDX0D8AAAA/YQoAAAAAAAABjAEAAEgAAACTNAu7z3fpP1X8QVyDw9A/AAAAP3EKAAAAAAAAAY0BAABIAAAAE6j1KwVq6T9V/EFcg8PQPwAAAD9xCgAAAAAAAAGOAQAASAAAAJQb4Jw6XOk/VfxBXIPD0D8AAAA/gQoAAAAAAAABjwEAAEgAAAAUj8oNcE7pP1X8QVyDw9A/AAAAP4EKAAAAAAAAAZABAABIAAAA1Mg/xopH6T9V/EFcg8PQPwAAAD+QCgAAAAAAAAGRAQAASAAAAJUCtX6lQOk/VfxBXIPD0D8AAAA/DQsAAAAAAAABkgEAAEgAAABUPCo3wDnpP1X8QVyDw9A/AAAAPw0LAAAAAAAAAZMBAABIAAAAFXaf79oy6T9V/EFcg8PQPwAAAD88CwAAAAAAAAGUAQAASAAAANZ9vmvL9Og/VfxBXIPD0D8AAAA/PAsAAAAAAAABlQEAAEgAAACYnggGUdLoP0yWbjn2r9A/AAAAP0wLAAAAAAAAAZYBAABIAAAAWb9SoNav6D9Mlm459q/QPwAAAD9MCwAAAAAAAAGXAQAASAAAANoZEvN2hug/TJZuOfav0D8AAAA/TAsAAAAAAAABmAEAAEgAAABbdNFFF13oP0MwmxZpnNA/AAAAP1sLAAAAAAAAAZkBAABIAAAA3c6QmLcz6D9DMJsWaZzQPwAAAD9rCwAAAAAAAAGaAQAASAAAAB5jxaNyA+g/O8rH89uI0D8AAAA/igsAAAAAAAABmwEAAEgAAAAi5u0MiXnnPzNk9NBOddA/AAAAP4oLAAAAAAAAAZwBAABIAAAAo0CtXylQ5z8zZPTQTnXQPwAAAD+KCwAAAAAAAAGdAQAASAAAAGVh9/muLec/M2T00E510D8AAAA/mgsAAAAAAAABngEAAEgAAAClDlcj/xjnPzNk9NBOddA/AAAAP5oLAAAAAAAAAZ8BAABIAAAAZy+hvYT25j8zZPTQTnXQPwAAAD+pCwAAAAAAAAGgAQAASAAAAKfcAOfU4eY/M2T00E510D8AAAA/qQsAAAAAAAABoQEAAEgAAADoiWAQJc3mPzNk9NBOddA/AAAAP7kLAAAAAAAAAaIBAABIAAAAKDfAOXW45j8zZPTQTnXQPwAAAD+5CwAAAAAAAAGjAQAASAAAAGrkH2PFo+Y/M2T00E510D8AAAA/uQsAAAAAAAABpAEAAEgAAACqkX+MFY/mPzNk9NBOddA/AAAAP8kLAAAAAAAAAaUBAABIAAAAKgVq/UqB5j8zZPTQTnXQPwAAAD/YCwAAAAAAAAGmAQAASAAAAKt4VG6Ac+Y/M2T00E510D8AAAA/2AsAAAAAAAABpwEAAEgAAADsJbSX0F7mPzNk9NBOddA/AAAAP9gLAAAAAAAAAagBAABIAAAALNMTwSBK5j8zZPTQTnXQPwAAAD/oCwAAAAAAAAGpAQAASAAAAK/7fNeW6eU/M2T00E510D8AAAA/BwwAAAAAAAABqgEAAEgAAACw4lG5Ac7lPzNk9NBOddA/AAAAPwcMAAAAAAAAAasBAABIAAAAsckmm2yy5T8zZPTQTnXQPwAAAD8XDAAAAAAAAAGsAQAASAAAALKw+3zXluU/M2T00E510D8AAAA/FwwAAAAAAAABrQEAAEgAAADyXVumJ4LlPzNk9NBOddA/AAAAPyYMAAAAAAAAAa4BAABIAAAAMwu7z3dt5T8zZPTQTnXQPwAAAD8mDAAAAAAAAAGvAQAASAAAAPNEMIiSZuU/M2T00E510D8AAAA/NgwAAAAAAAABsAEAAEgAAABzuBr5x1jlPzNk9NBOddA/AAAAP0YMAAAAAAAAAbEBAABIAAAANPKPseJR5T8zZPTQTnXQPwAAAD9GDAAAAAAAAAGyAQAASAAAAPQrBWr9SuU/M2T00E510D8AAAA/VQwAAAAAAAABswEAAEgAAAC0ZXoiGETlPzNk9NBOddA/AAAAP2UMAAAAAAAAAbQBAABIAAAAdJ/v2jI95T8zZPTQTnXQPwAAAD9lDAAAAAAAAAG1AQAASAAAADXZZJNNNuU/M2T00E510D8AAAA/owwAAAAAAAABtgEAAEgAAAB68MEHH3zkP0yWbjn2r9A/AAAAP7MMAAAAAAAAAbcBAABIAAAAPt+1ZXoi5D9dYhV/ENfQPwAAAD/DDAAAAAAAAAG4AQAASAAAAH6MFY/KDeQ/XWIVfxDX0D8AAAA/4gwAAAAAAAABuQEAAEgAAAB/c+pwNfLjP2bI6KGd6tA/AAAAP/IMAAAAAAAAAboBAABIAAAAQK1fKVDr4z9myOihnerQPwAAAD/yDAAAAAAAAAG7AQAASAAAAP/m1OFq5OM/ZsjooZ3q0D8AAAA/AQ0AAAAAAAABvAEAAEgAAABBlDQLu8/jP2bI6KGd6tA/AAAAPxENAAAAAAAAAb0BAABIAAAAwtXIP8aK4z9vLrzEKv7QPwAAAD8gDQAAAAAAAAG+AQAASAAAAIlgECXNwuI/d5SP57cR0T8AAAA/MA0AAAAAAAABvwEAAEgAAABLaC+hvYTiP3eUj+e3EdE/AAAAP08NAAAAAAAAAcABAABIAAAA0EUXXXTR4T+IYDYt0jjRPwAAAD9fDQAAAAAAAAHBAQAASAAAAFC5Ac6pw+E/kMYJUF9M0T8AAAA/bw0AAAAAAAABwgEAAEgAAAAR83aGxLzhP5DGCVBfTNE/AAAAP28NAAAAAAAAAcMBAABIAAAA0SzsPt+14T+QxglQX0zRPwAAAD9+DQAAAAAAAAHEAQAASAAAAJFmYff5ruE/mSzdcuxf0T8AAAA/fg0AAAAAAAABxQEAAEgAAAAS2ktoL6HhP6KSsJV5c9E/AAAAP44NAAAAAAAAAcYBAABIAAAAUoerkX+M4T+ikrCVeXPRPwAAAD+dDQAAAAAAAAHHAQAASAAAABSPyg1wTuE/u8Qq/iCu0T8AAAA/rQ0AAAAAAAAByAEAAEgAAACW6YlgECXhP8Qq/iCuwdE/AAAAP60NAAAAAAAAAckBAABIAAAA132+a8v04D/V9qRmyOjRPwAAAD+9DQAAAAAAAAHKAQAASAAAAJtTh6uRf+A/947y8fw20j8AAAA/vQ0AAAAAAAABywEAAEgAAADd57u2TE/gPwhbmTcXXtI/AAAAPwsOAAAAAAAAAcwBAABIAAAAQkmzsPt83z8ijROgvpjSPwAAAD8LDgAAAAAAAAHNAQAASAAAAMK8nSExb98/Io0ToL6Y0j8AAAA/Cw4AAAAAAAABzgEAAEgAAABCMIiSZmHfPyKNE6C+mNI/AAAAPwsOAAAAAAAAAc8BAABIAAAAwqNyA5xT3z8ijROgvpjSPwAAAD8aDgAAAAAAAAHQAQAASAAAAMRxHMdxHN8/Io0ToL6Y0j8AAAA/Kg4AAAAAAAAB0QEAAEgAAADGP8aKR+XePyrz5sJLrNI/AAAAP1kOAAAAAAAAAdIBAABIAAAA1q8UqPUr3T9FJWEr8+bSPwAAAD9ZDgAAAAAAAAHTAQAASAAAAFYK1PqVAt0/TYs0ToD60j8AAAA/aQ4AAAAAAAAB1AEAAEgAAADYZJNNNtncP15X25OaIdM/AAAAP2kOAAAAAAAAAdUBAABIAAAA2EtoL6G93D9eV9uTmiHTPwAAAD94DgAAAAAAAAHWAQAASAAAANoyPREMotw/Xlfbk5oh0z8AAAA/eA4AAAAAAAAB1wEAAEgAAADaGRLzdobcP2e9rrYnNdM/AAAAP4gOAAAAAAAAAdgBAABIAAAAWo38Y6x43D9nva62JzXTPwAAAD+nDgAAAAAAAAHZAQAASAAAANwA59Thatw/Z72utic10z8AAAA/pw4AAAAAAAAB2gEAAEgAAABcdNFFF13cP2e9rrYnNdM/AAAAP7cOAAAAAAAAAdsBAABIAAAAXFumJ4JB3D9nva62JzXTPwAAAD/GDgAAAAAAAAHcAQAASAAAAGD3+a4t09s/Z72utic10z8AAAA/1g4AAAAAAAAB3QEAAEgAAADiH2PFo3LbP1XxB3ENDtM/AAAAP9YOAAAAAAAAAd4BAABIAAAA5NThauQf2z9NizROgPrSPwAAAD/mDgAAAAAAAAHfAQAASAAAAGjkH2PFo9o/RSVhK/Pm0j8AAAA/5g4AAAAAAAAB4AEAAEgAAADsDIl5O0PaPzu/jQhm09I/AAAAP+YOAAAAAAAAAeEBAABIAAAAbk4drkb+2T8zWbrl2L/SPwAAAD/1DgAAAAAAAAHiAQAASAAAAPJ2hsS8ndk/KvPmwkus0j8AAAA/9Q4AAAAAAAAB4wEAAEgAAAD0RDCIkmbZPyrz5sJLrNI/AAAAPwUPAAAAAAAAAeQBAABIAAAA9hLaS2gv2T8q8+bCS6zSPwAAAD8kDwAAAAAAAAHlAQAASAAAAHoiGERJs9g/Io0ToL6Y0j8AAAA/JA8AAAAAAAAB5gEAAEgAAAD6lQK1fqXYPyKNE6C+mNI/AAAAPyQPAAAAAAAAAecBAABIAAAAegntJbSX2D8ijROgvpjSPwAAAD80DwAAAAAAAAHoAQAASAAAAPp815bpidg/Io0ToL6Y0j8AAAA/Uw8AAAAAAAAB6QEAAEgAAAB68MEHH3zYPyKNE6C+mNI/AAAAP2MPAAAAAAAAAeoBAABIAAAA/GOseFRu2D8ijROgvpjSPwAAAD9jDwAAAAAAAAHrAQAASAAAAHzXlumJYNg/GidAfTGF0j8AAAA/cg8AAAAAAAAB7AEAAEgAAAB8vmvL9ETYPxonQH0xhdI/AAAAP3IPAAAAAAAAAe0BAABIAAAA/hgrHpUb2D8aJ0B9MYXSPwAAAD9yDwAAAAAAAAHuAQAASAAAAP7//////9c/GidAfTGF0j8AAAA/gg8AAAAAAAAB7wEAAEgAAACAWr9SoNbXPxDBbFqkcdI/AAAAP4IPAAAAAAAAAfABAABIAAAAgkGUNAu71z8QwWxapHHSPwAAAD+RDwAAAAAAAAHxAQAASAAAAIIoaRZ2n9c/EMFsWqRx0j8AAAA/3w8AAAAAAAAB8gEAAEgAAAAEav1KgVrXPwhbmTcXXtI/AAAAP+8PAAAAAAAAAfMBAABIAAAAhN3nu7ZM1z8IW5k3F17SPwAAAD/vDwAAAAAAAAH0AQAASAAAAAZR0izsPtc/CFuZNxde0j8AAAA//g8AAAAAAAAB9QEAAEgAAAAGBlHSLOzWPxDBbFqkcdI/AAAAPw4QAAAAAAAAAfYBAABIAAAACNT6lQK11j8QwWxapHHSPwAAAD8eEAAAAAAAAAH3AQAASAAAAIouuuiii9Y/EMFsWqRx0j8AAAA/HhAAAAAAAAAB+AEAAEgAAAAMiXk7Q2LWPxDBbFqkcdI/AAAAPx4QAAAAAAAAAfkBAABIAAAADHBOHa5G1j8QwWxapHHSPwAAAD9sEAAAAAAAAAH6AQAASAAAABAMoqRZ2NU/GidAfTGF0j8AAAA/GBEAAAAAAAAB+wEAAEgAAACW0F5CewnVPxonQH0xhdI/AAAAPxgRAAAAAAAAAfwBAABIAAAAmoXd57u21D/3jvLx/DbSPwAAAD8YEQAAAAAAAAH9AQAASAAAABr5x1jxqNQ/7ygfz28j0j8AAAA/GBEAAAAAAAAB/gEAAEgAAAAa4Jw6XI3UP+8oH89vI9I/AAAAPycRAAAAAAAAAf8BAABIAAAAHMdxHMdx1D/nwkus4g/SPwAAAD83EQAAAAAAAAEAAgAASAAAAB6VG+CcOtQ/58JLrOIP0j8AAAA/VhEAAAAAAAABAQIAAEgAAAAkzcLu813TP91ceIlV/NE/AAAAP1YRAAAAAAAAAQICAABIAAAApECtXylQ0z/dXHiJVfzRPwAAAD9mEQAAAAAAAAEDAgAASAAAACa0l9BeQtM/3Vx4iVX80T8AAAA/whEAAAAAAAABBAIAAEgAAACmJ4JBlDTTP91ceIlV/NE/AAAAP8IRAAAAAAAAAQUCAABIAAAAJptssskm0z/nwkus4g/SPwAAAD/SEQAAAAAAAAEGAgAASAAAACabbLLJJtM/7ygfz28j0j8AAAA/0hEAAAAAAAABBwIAAEgAAAAmgkGUNAvTP+8oH89vI9I/AAAAP+ERAAAAAAAAAQgCAABIAAAAqNwA59Th0j/3jvLx/DbSPwAAAD8AEgAAAAAAAAEJAgAASAAAACo3wDl1uNI/APXFFIpK0j8AAAA/ABIAAAAAAAABCgIAAEgAAACqqqqqqqrSPwD1xRSKStI/AAAAPxASAAAAAAAAAQsCAABIAAAArJF/jBWP0j8A9cUUikrSPwAAAD8QEgAAAAAAAAEMAgAASAAAAKyRf4wVj9I/CFuZNxde0j8AAAA/EBIAAAAAAAABDQIAAEgAAACskX+MFY/SPyKNE6C+mNI/AAAAP50SAAAAAAAAAQ4CAABIAAAArJF/jBWP0j8q8+bCS6zSPwAAAD/rEgAAAAAAAAEPAgAASAAAAKyRf4wVj9I/M1m65di/0j8AAAA/6xIAAAAAAAABEAIAAEgAAACskX+MFY/SPzu/jQhm09I/AAAAPxoTAAAAAAAAARECAABIAAAArJF/jBWP0j9V8QdxDQ7TPwAAAD8aEwAAAAAAAAESAgAASAAAAKyRf4wVj9I/Xlfbk5oh0z8AAAA/dxMAAAAAAAABEwIAAEgAAAAqHpUb4JzSP95RPp7fRtQ/AAAAP5cTAAAAAAAAARQCAABIAAAAKh6VG+Cc0j8aHAaSu8/UPwAAAD+XEwAAAAAAAAEVAgAASAAAACoelRvgnNI/K+is19X21D8AAAA/lxMAAAAAAAABFgIAAEgAAAAqHpUb4JzSP0UaJ0B9MdU/AAAAP6YTAAAAAAAAARcCAABIAAAAKh6VG+Cc0j9NgPpiCkXVPwAAAD+mEwAAAAAAAAEYAgAASAAAACoelRvgnNI/VubNhZdY1T8AAAA/thMAAAAAAAABGQIAAEgAAAAqHpUb4JzSP2aydMuxf9U/AAAAP8YTAAAAAAAAARoCAABIAAAAKh6VG+Cc0j9wGEjuPpPVPwAAAD/GEwAAAAAAAAEbAgAASAAAACoelRvgnNI/eH4bEcym1T8AAAA/1RMAAAAAAAABHAIAAEgAAAAqHpUb4JzSP4Dk7jNZutU/AAAAP9UTAAAAAAAAAR0CAABIAAAArJF/jBWP0j+aFmmcAPXVPwAAAD/fFAAAAAAAAAEeAgAASAAAACwFav1KgdI/mhZpnAD11T8AAAA/3xQAAAAAAAABHwIAAEgAAACseFRugHPSP5KwlXlz4dU/AAAAP+4UAAAAAAAAASACAABIAAAAZkjM2xkS5z84DCR3n8myPwAAAD8AAAAAAAAAAAEhAgAASAAAAKUOVyP/GOc/OAwkd5/Jsj8AAAA/jAAAAAAAAAABIgIAAEgAAADm1OFq5B/nPzgMJHefybI/AAAAP5wAAAAAAAAAASMCAABIAAAAZWH3+a4t5z84DCR3n8myPwAAAD+sAAAAAAAAAAEkAgAASAAAAGR6IhhESec/OAwkd5/Jsj8AAAA/rAAAAAAAAAABJQIAAEgAAACjWdh9vmvnPzgMJHefybI/AAAAP7sAAAAAAAAAASYCAABIAAAA4jiO4ziO5z84DCR3n8myPwAAAD/LAAAAAAAAAAEnAgAASAAAAGHezpCYt+c/OAwkd5/Jsj8AAAA/ywAAAAAAAAABKAIAAEgAAACfvYT2EtrnPzgMJHefybI/AAAAP8sAAAAAAAAAASkCAABIAAAAXilQ61cK6D9apHEC1BezPwAAAD/bAAAAAAAAAAEqAgAASAAAAB2VG+CcOug/WqRxAtQXsz8AAAA/2wAAAAAAAAABKwIAAEgAAABbdNFFF13oP1qkcQLUF7M/AAAAP9sAAAAAAAAAASwCAABIAAAAWo38Y6x46D9apHEC1BezPwAAAD/qAAAAAAAAAAEtAgAASAAAAFqmJ4JBlOg/WqRxAtQXsz8AAAA/+gAAAAAAAAABLgIAAEgAAABZv1Kg1q/oP1qkcQLUF7M/AAAAP/oAAAAAAAAAAS8CAABIAAAAmJ4IBlHS6D9apHEC1BezPwAAAD8pAQAAAAAAAAEwAgAASAAAANWvFKj1K+k/OAwkd5/Jsj8AAAA/KQEAAAAAAAABMQIAAEgAAACVArV+pUDpPxZ01utqe7I/AAAAPykBAAAAAAAAATICAABIAAAA1Mg/xopH6T8WdNbranuyPwAAAD84AQAAAAAAAAEzAgAASAAAABSPyg1wTuk/FnTW62p7sj8AAAA/WAEAAAAAAAABNAIAAEgAAABTVVVVVVXpPxZ01utqe7I/AAAAP1gBAAAAAAAAATUCAABIAAAAU1VVVVVV6T/024hgNi2yPwAAAD9UAgAAAAAAAAE2AgAASAAAABSPyg1wTuk/9NuIYDYtsj8AAAA/VAIAAAAAAAABNwIAAEgAAACfvYT2EtrnP0nCVubNhac/AAAAPwAAAAAAAAAAATgCAABIAAAAYPf5ri3T5z9JwlbmzYWnPwAAAD9OAAAAAAAAAAE5AgAASAAAAOBq5B9jxec/ScJW5s2Fpz8AAAA/XgAAAAAAAAABOgIAAEgAAABh3s6QmLfnP4/y8fw2Iqg/AAAAP14AAAAAAAAAATsCAABIAAAA4VG5Ac6p5z/RIo0ToL6oPwAAAD+NAAAAAAAAAAE8AgAASAAAAOQGOKcOV+c/JxSVhK3Mqz8AAAA/jQAAAAAAAAABPQIAAEgAAABkeiIYREnnP7F0y7F/Ba0/AAAAP6wAAAAAAAAAAT4CAABIAAAApQ5XI/8Y5z/FNTgMJHevPwAAAD+8AAAAAAAAAAE/AgAASAAAAKb1KwVq/eY/SOMEqC+msD8AAAA/vAAAAAAAAAABQAIAAEgAAADnoosuuujmP0jjBKgvprA/AAAAP7wAAAAAAAAAAUECAABIAAAAp9wA59Th5j9qe1IzZPSwPwAAAD+8AAAAAAAAAAFCAgAASAAAAGgWdp/v2uY/jBOgvphCsT8AAAA/ywAAAAAAAAABQwIAAEgAAABoFnaf79rmP66r7UnNkLE/AAAAP9sAAAAAAAAAAUQCAABIAAAAJ1DrVwrU5j+uq+1JzZCxPwAAAD85AQAAAAAAAAFFAgAASAAAAOiJYBAlzeY/fDy/jQhmsz8AAAA/OQEAAAAAAAABRgIAAEgAAADoiWAQJc3mP6DUDBk9tLM/AAAAP1gBAAAAAAAAAUcCAABIAAAAJ1DrVwrU5j+g1AwZPbSzPwAAAD+HAQAAAAAAAAFIAgAASAAAAGgWdp/v2uY/4gSoL6ZQtD8AAAA/lgEAAAAAAAABSQIAAEgAAADnoosuuujmP+IEqC+mULQ/AAAAP5YBAAAAAAAAAUoCAABIAAAApvUrBWr95j/iBKgvplC0PwAAAD+mAQAAAAAAAAFLAgAASAAAAKUOVyP/GOc/KDVDRg/ttD8AAAA/5AEAAAAAAAABTAIAAEgAAAAfMW9nSMznPygfz28jgrk/AAAAP+QBAAAAAAAAAU0CAABIAAAAn72E9hLa5z9uT2qGjB66PwAAAD/kAQAAAAAAAAFOAgAASAAAAB9KmoXd5+c/sn8FnfW6uj8AAAA/9AEAAAAAAAABTwIAAEgAAACe1q8UqPXnP9QXUygqCbs/AAAAP/QBAAAAAAAAAVACAABIAAAA3pw6XI385z8YSO4+k6W7PwAAAD8EAgAAAAAAAAFRAgAASAAAAB5jxaNyA+g/GEjuPpOluz8AAAA/EwIAAAAAAAABUgIAAEgAAAAeY8WjcgPoPzrgO8rH87s/AAAAPy0CAAAAAAAAAVMCAABIAAAAXilQ61cK6D864DvKx/O7PwAAAD+KAgAAAAAAAAFUAgAASAAAAJ7WrxSo9ec/sn8FnfW6uj8AAAA/pAMAAAAAAAABVQIAAEgAAAAWXXTRRRfVPzgMJHefybI/AAAAPwAAAAAAAAAAAVYCAABIAAAAltBeQnsJ1T84DCR3n8myPwAAAD8QAAAAAAAAAAFXAgAASAAAABZESbOw+9Q/OAwkd5/Jsj8AAAA/HwAAAAAAAAABWAIAAEgAAACW0F5CewnVPzgMJHefybI/AAAAP6wAAAAAAAAAAVkCAABIAAAAFl100UUX1T84DCR3n8myPwAAAD+8AAAAAAAAAAFaAgAASAAAAJbpiWAQJdU/OAwkd5/Jsj8AAAA/vAAAAAAAAAABWwIAAEgAAACUArV+pUDVPzgMJHefybI/AAAAP70AAAAAAAAAAVwCAABIAAAAFKj1KwVq1T8WdNbranuyPwAAAD/dAAAAAAAAAAFdAgAASAAAAJB/jBWPytU/FnTW62p7sj8AAAA/7AAAAAAAAAABXgIAAEgAAACM/GOseFTWP/TbiGA2LbI/AAAAP+wAAAAAAAAAAV8CAABIAAAACNT6lQK11j/QQzvVAd+xPwAAAD/sAAAAAAAAAAFgAgAASAAAAAY4pw5XI9c/rqvtSc2QsT8AAAA/7AAAAAAAAAABYQIAAEgAAACCDz744IPXP66r7UnNkLE/AAAAP/wAAAAAAAAAAWICAABIAAAAgHPqcDXy1z+uq+1JzZCxPwAAAD/8AAAAAAAAAAFjAgAASAAAAP4xVjwqN9g/rqvtSc2QsT8AAAA/GwEAAAAAAAABZAIAAEgAAAB6Ce0ltJfYP66r7UnNkLE/AAAAPxsBAAAAAAAAAWUCAABIAAAA+K4t0xPB2D+uq+1JzZCxPwAAAD8rAQAAAAAAAAFmAgAASAAAAHhUboBz6tg/rqvtSc2QsT8AAAA/KwEAAAAAAAABZwIAAEgAAAB2bZmeCAbZP66r7UnNkLE/AAAAPzoBAAAAAAAAAWgCAABIAAAA9hLaS2gv2T/QQzvVAd+xPwAAAD9KAQAAAAAAAAFpAgAASAAAAHSf79oyPdk/9NuIYDYtsj8AAAA/WgEAAAAAAAABagIAAEgAAAB0uBr5x1jZP/TbiGA2LbI/AAAAP1oBAAAAAAAAAWsCAABIAAAA8l1bpieC2T/024hgNi2yPwAAAD9aAQAAAAAAAAFsAgAASAAAAHLqcDXyj9k/9NuIYDYtsj8AAAA/aQEAAAAAAAABbQIAAEgAAADydobEvJ3ZP/TbiGA2LbI/AAAAP4gBAAAAAAAAAW4CAABIAAAAbmdIzNsZ2j/024hgNi2yPwAAAD+YAQAAAAAAAAFvAgAASAAAAOwMiXk7Q9o/9NuIYDYtsj8AAAA/mAEAAAAAAAABcAIAAEgAAADsJbSX0F7aP/TbiGA2LbI/AAAAP5gBAAAAAAAAAXECAABIAAAA7CW0l9Be2j/QQzvVAd+xPwAAAD+oAQAAAAAAAAFyAgAASAAAAGqyySabbNo/0EM71QHfsT8AAAA/1wEAAAAAAAABcwIAAEgAAADqPt+1ZXraP9BDO9UB37E/AAAAP+YBAAAAAAAAAXQCAABIAAAAasv0RDCI2j/QQzvVAd+xPwAAAD/2AQAAAAAAAAF1AgAASAAAAOpXCtT6ldo/0EM71QHfsT8AAAA/9gEAAAAAAAABdgIAAEgAAADocDXyj7HaP9BDO9UB37E/AAAAPxUCAAAAAAAAAXcCAABIAAAA6IlgECXN2j/QQzvVAd+xPwAAAD8VAgAAAAAAAAF4AgAASAAAAOiJYBAlzdo/rqvtSc2QsT8AAAA/YwIAAAAAAAABeQIAAEgAAABo/UqBWr/aP66r7UnNkLE/AAAAP4ICAAAAAAAAAXoCAABIAAAA6HA18o+x2j9qe1IzZPSwPwAAAD+CAgAAAAAAAAF7AgAASAAAAGjkH2PFo9o/SOMEqC+msD8AAAA/kgIAAAAAAAABfAIAAEgAAABqy/REMIjaP0jjBKgvprA/AAAAP6ICAAAAAAAAAX0CAABIAAAA9hLaS2gv2T85AeqLKRSlPwAAAD8AAAAAAAAAAAF+AgAASAAAAPYS2ktoL9k/ezGFopKwpT8AAAA/XQAAAAAAAAABfwIAAEgAAAD2EtpLaC/ZP8FhILn7TKY/AAAAP30AAAAAAAAAAYACAABIAAAA9hLaS2gv2T8FkrvPZOmmPwAAAD+MAAAAAAAAAAGBAgAASAAAAPYS2ktoL9k/ScJW5s2Fpz8AAAA/pQAAAAAAAAABggIAAEgAAAD0KwVq/UrZP0nCVubNhac/AAAAP6UAAAAAAAAAAYMCAABIAAAA9CsFav1K2T+P8vH8NiKoPwAAAD+0AAAAAAAAAAGEAgAASAAAAPREMIiSZtk/j/Lx/DYiqD8AAAA/tAAAAAAAAAABhQIAAEgAAADyXVumJ4LZP9EijROgvqg/AAAAP7QAAAAAAAAAAYYCAABIAAAAcgOcU4er2T8XUygqCVupPwAAAD/EAAAAAAAAAAGHAgAASAAAAPCPseJRudk/W4PDQHL3qT8AAAA/1AAAAAAAAAABiAIAAEgAAABwHMdxHMfZP1uDw0By96k/AAAAP9QAAAAAAAAAAYkCAABIAAAA8KjcAOfU2T9bg8NAcvepPwAAAD/jAAAAAAAAAAGKAgAASAAAAHA18o+x4tk/W4PDQHL3qT8AAAA/4wAAAAAAAAABiwIAAEgAAADuwQcffPDZP5+zXlfbk6o/AAAAPzEBAAAAAAAAAYwCAABIAAAAbk4drkb+2T/l4/ltRDCrPwAAAD9RAQAAAAAAAAGNAgAASAAAAOzzXVumJ9o/b0QwmxZprD8AAAA/UQEAAAAAAAABjgIAAEgAAABsgHPqcDXaP7F0y7F/Ba0/AAAAP2ABAAAAAAAAAY8CAABIAAAA7AyJeTtD2j/1pGbI6KGtPwAAAD9wAQAAAAAAAAGQAgAASAAAAGrL9EQwiNo/fwWd9brarj8AAAA/jwEAAAAAAAABkQIAAEgAAADqVwrU+pXaP8U1OAwkd68/AAAAP48BAAAAAAAAAZICAABIAAAAaOQfY8Wj2j/FNTgMJHevPwAAAD+PAQAAAAAAAAGTAgAASAAAAOhwNfKPsdo/xTU4DCR3rz8AAAA/nwEAAAAAAAABlAIAAEgAAADoiWAQJc3aPwSzaZHGCbA/AAAAP58BAAAAAAAAAZUCAABIAAAA6IlgECXN2j8mS7cc+1ewPwAAAD+uAQAAAAAAAAGWAgAASAAAAGgWdp/v2to/Jku3HPtXsD8AAAA/DAIAAAAAAAABlwIAAEgAAADmu7ZMTwTbP1qkcQLUF7M/AAAAPxkDAAAAAAAAAZgCAABIAAAAZi+hvYT22j9apHEC1BezPwAAAD9oAwAAAAAAAAGZAgAASAAAAOaiiy666No/WqRxAtQXsz8AAAA/aAMAAAAAAAABmgIAAEgAAADoiWAQJc3aP1qkcQLUF7M/AAAAP3cDAAAAAAAAAZsCAABIAAAAaP1KgVq/2j98PL+NCGazPwAAAD+HAwAAAAAAAAGcAgAASAAAAOhwNfKPsdo/fDy/jQhmsz8AAAA/hwMAAAAAAAABnQIAAEgAAADqVwrU+pXaP3w8v40IZrM/AAAAP4cDAAAAAAAAAZ4CAABIAAAA6lcK1PqV2j+g1AwZPbSzPwAAAD+WAwAAAAAAAAGfAgAASAAAAGrL9EQwiNo/oNQMGT20sz8AAAA/lgMAAAAAAAABoAIAAEgAAADqPt+1ZXraP6DUDBk9tLM/AAAAP6YDAAAAAAAAAaECAABIAAAAarLJJpts2j+g1AwZPbSzPwAAAD+mAwAAAAAAAAGiAgAASAAAAGqyySabbNo/wGxapHECtD8AAAA/1QMAAAAAAAABowIAAEgAAADsJbSX0F7aP8BsWqRxArQ/AAAAP9UDAAAAAAAAAaQCAABIAAAA7CW0l9Be2j/iBKgvplC0PwAAAD/VAwAAAAAAAAGlAgAASAAAAGyZnggGUdo/Bp31utqetD8AAAA/1QMAAAAAAAABpgIAAEgAAADsDIl5O0PaPyg1Q0YP7bQ/AAAAP/QDAAAAAAAAAacCAABIAAAAbIBz6nA12j8oNUNGD+20PwAAAD8EBAAAAAAAAAGoAgAASAAAAGyAc+pwNdo/Ss2Q0UM7tT8AAAA/EwQAAAAAAAABqQIAAEgAAADs811bpifaP2xl3lx4ibU/AAAAPyMEAAAAAAAAAaoCAABIAAAA7PNdW6Yn2j+O/SvorNe1PwAAAD8jBAAAAAAAAAGrAgAASAAAAG5nSMzbGdo/jv0r6KzXtT8AAAA/IwQAAAAAAAABrAIAAEgAAADu2jI9EQzaP7CVeXPhJbY/AAAAPzMEAAAAAAAAAa0CAABIAAAA7sEHH3zw2T/SLcf+FXS2PwAAAD9SBAAAAAAAAAGuAgAASAAAAHAcx3Ecx9k/GF5iFX8Qtz8AAAA/UgQAAAAAAAABrwIAAEgAAABwHMdxHMfZPzj2r6CzXrc/AAAAP2IEAAAAAAAAAbACAABIAAAA8I+x4lG52T849q+gs163PwAAAD9iBAAAAAAAAAGxAgAASAAAAPCPseJRudk/XI79K+istz8AAAA/YgQAAAAAAAABsgIAAEgAAAByA5xTh6vZP1yO/SvorLc/AAAAP4EEAAAAAAAAAbMCAABIAAAAcgOcU4er2T9+Jku3HPu3PwAAAD+gBAAAAAAAAAG0AgAASAAAAHIDnFOHq9k/oL6YQlFJuD8AAAA/9AQAAAAAAAABtQIAAEgAAAByA5xTh6vZP8JW5s2Fl7g/AAAAPyMFAAAAAAAAAbYCAABIAAAAcgOcU4er2T/k7jNZuuW4PwAAAD+BBQAAAAAAAAG3AgAASAAAAHIDnFOHq9k/BoeB5O4zuT8AAAA/sAUAAAAAAAABuAIAAEgAAAByA5xTh6vZP0q3HPtX0Lk/AAAAP7AFAAAAAAAAAbkCAABIAAAA8I+x4lG52T9uT2qGjB66PwAAAD+wBQAAAAAAAAG6AgAASAAAAPCPseJRudk/jue3EcFsuj8AAAA/sAUAAAAAAAABuwIAAEgAAABwHMdxHMfZP7J/BZ31uro/AAAAP88FAAAAAAAAAbwCAABIAAAAcDXyj7Hi2T+yfwWd9bq6PwAAAD8dBgAAAAAAAAG9AgAASAAAAO7BBx988Nk/sn8FnfW6uj8AAAA/PAYAAAAAAAABvgIAAEgAAAA+xopH5QbQPykUlYStzOM/AAAAPwAAAAAAAAAAAb8CAABIAAAAPt+1ZXoi0D8pFJWErczjPwAAAD9PAAAAAAAAAAHAAgAASAAAAD744IMPPtA/KRSVhK3M4z8AAAA/TwAAAAAAAAABwQIAAEgAAAA8KjfAOXXQPykUlYStzOM/AAAAP18AAAAAAAAAAcICAABIAAAAOlyN/GOs0D8pFJWErczjPwAAAD9fAAAAAAAAAAHDAgAASAAAALgBzqnD1dA/KRSVhK3M4z8AAAA/bgAAAAAAAAABxAIAAEgAAAC2MyTm7QzRPyZhK/PmwuM/AAAAP24AAAAAAAAAAcUCAABIAAAANNlkk0020T8mYSvz5sLjPwAAAD+OAAAAAAAAAAHGAgAASAAAADI9EQyipNE/JmEr8+bC4z8AAAA/jgAAAAAAAAABxwIAAEgAAAAuiJJmYffRPyZhK/PmwuM/AAAAP50AAAAAAAAAAcgCAABIAAAArF8pUOtX0j8mYSvz5sLjPwAAAD+9AAAAAAAAAAHJAgAASAAAACAxb2dIzNM/JmEr8+bC4z8AAAA/vQAAAAAAAAABygIAAEgAAAAelRvgnDrUPyZhK/PmwuM/AAAAP70AAAAAAAAAAcsCAABIAAAAGvnHWPGo1D8hrsFhILnjPwAAAD/MAAAAAAAAAAHMAgAASAAAAJbpiWAQJdU/HPtX0Fmv4z8AAAA/zAAAAAAAAAABzQIAAEgAAAAQ83aGxLzVPxz7V9BZr+M/AAAAP9wAAAAAAAAAAc4CAABIAAAADIl5O0Ni1j8c+1fQWa/jPwAAAD/cAAAAAAAAAAHPAgAASAAAAIarkX+MFdc/HPtX0Fmv4z8AAAA/6wAAAAAAAAAB0AIAAEgAAACCQZQ0C7vXPxz7V9BZr+M/AAAAPwsBAAAAAAAAAdECAABIAAAAeFRugHPq2D8mYSvz5sLjPwAAAD8LAQAAAAAAAAHSAgAASAAAAHS4GvnHWNk/JmEr8+bC4z8AAAA/GgEAAAAAAAAB0wIAAEgAAADu2jI9EQzaPykUlYStzOM/AAAAPxoBAAAAAAAAAdQCAABIAAAAbIBz6nA12j8pFJWErczjPwAAAD8aAQAAAAAAAAHVAgAASAAAAOwltJfQXto/KRSVhK3M4z8AAAA/KgEAAAAAAAAB1gIAAEgAAADqPt+1ZXraPykUlYStzOM/AAAAPzoBAAAAAAAAAdcCAABIAAAAasv0RDCI2j8pFJWErczjPwAAAD86AQAAAAAAAAHYAgAASAAAAGj9SoFav9o/Ia7BYSC54z8AAAA/aAEAAAAAAAAB2QIAAEgAAADoiWAQJc3aPyGuwWEgueM/AAAAP2gBAAAAAAAAAdoCAABIAAAA6IlgECXN2j8c+1fQWa/jPwAAAD+nAQAAAAAAAAHbAgAASAAAAOaiiy666No/GUjuPpOl4z8AAAA/pwEAAAAAAAAB3AIAAEgAAABmL6G9hPbaPxSVhK3Mm+M/AAAAP4ACAAAAAAAAAd0CAABIAAAAJ2kWdp/v5j/2r6CzXlfjPwAAAD8AAAAAAAAAAAHeAgAASAAAAOe7tkxPBOc/+mIKRSVh4z8AAAA/AAAAAAAAAAAB3wIAAEgAAADm1OFq5B/nP/piCkUlYeM/AAAAPxAAAAAAAAAAAeACAABIAAAA5e0MiXk75z/+FXTW62rjPwAAAD8QAAAAAAAAAAHhAgAASAAAAGOTTTbZZOc/A8ndZ7J04z8AAAA/EAAAAAAAAAAB4gIAAEgAAAAh/xgrHpXnPwPJ3WeydOM/AAAAPz8AAAAAAAAAAeMCAABIAAAA3Oe7tkxP6D8Dyd1nsnTjPwAAAD8/AAAAAAAAAAHkAgAASAAAABrgnDpcjeg/A8ndZ7J04z8AAAA/bQAAAAAAAAAB5QIAAEgAAADQLOw+37XpPwPJ3WeydOM/AAAAP30AAAAAAAAAAeYCAABIAAAADHBOHa5G6j/+FXTW62rjPwAAAD99AAAAAAAAAAHnAgAASAAAAEizsPt81+o//hV01utq4z8AAAA/jQAAAAAAAAAB6AIAAEgAAAAFOKcOVyPrP/4VdNbrauM/AAAAP40AAAAAAAAAAekCAABIAAAAQzCIkmZh6z/6YgpFJWHjPwAAAD+NAAAAAAAAAAHqAgAASAAAAMHu811bpus/+mIKRSVh4z8AAAA/nAAAAAAAAAAB6wIAAEgAAAD/5tThauTrP/avoLNeV+M/AAAAP6wAAAAAAAAAAewCAABIAAAAvIT2EtpL7D/y/DYimE3jPwAAAD+8AAAAAAAAAAHtAgAASAAAAHrwwQcffOw/7knNkNFD4z8AAAA/ywAAAAAAAAAB7gIAAEgAAAA5XI38Y6zsP+qWY/8KOuM/AAAAP8sAAAAAAAAAAe8CAABIAAAA+MdY8ajc7D/l4/ltRDDjPwAAAD/LAAAAAAAAAAHwAgAASAAAADanDlcj/+w/4TCQ3H0m4z8AAAA/2wAAAAAAAAAB8QIAAEgAAAC1TE8EgyjtP+EwkNx9JuM/AAAAP9sAAAAAAAAAAfICAABIAAAA9CsFav1K7T/hMJDcfSbjPwAAAD8KAQAAAAAAAAHzAgAASAAAAC9vZ0jM2+0/4TCQ3H0m4z8AAAA/GQEAAAAAAAAB9AIAAEgAAAAtob2E9hLuP+EwkNx9JuM/AAAAPxkBAAAAAAAAAfUCAABIAAAALLrooosu7j/hMJDcfSbjPwAAAD8ZAQAAAAAAAAH2AgAASAAAACvTE8EgSu4/4TCQ3H0m4z8AAAA/KQEAAAAAAAAB9wIAAEgAAADrJbSX0F7uP+EwkNx9JuM/AAAAPykBAAAAAAAAAfgCAABIAAAA6j7ftWV67j/hMJDcfSbjPwAAAD85AQAAAAAAAAH5AgAASAAAACgelRvgnO4/3H0mS7cc4z8AAAA/OQEAAAAAAAAB+gIAAEgAAADocDXyj7HuP9jKvLnwEuM/AAAAP0gBAAAAAAAAAfsCAABIAAAAp8PVyD/G7j/PZOmWY//iPwAAAD9IAQAAAAAAAAH8AgAASAAAAOeiiy666O4/x/4VdNbr4j8AAAA/dwEAAAAAAAAB/QIAAEgAAAAjzcLu813vP7Yyby68xOI/AAAAP3cBAAAAAAAAAf4CAABIAAAA4x9jxaNy7z+2Mm8uvMTiPwAAAD+HAQAAAAAAAAH/AgAASAAAAKNyA5xTh+8/tjJvLrzE4j8AAAA/hwEAAAAAAAABAAMAAEgAAAAh/xgrHpXvP7Yyby68xOI/AAAAP5YBAAAAAAAAAQEDAABIAAAAoYsuuuii7z+yfwWd9briPwAAAD+WAQAAAAAAAAECAwAASAAAACEYREmzsO8/sn8FnfW64j8AAAA/pgEAAAAAAAABAwMAAEgAAAChpFnYfb7vP7J/BZ31uuI/AAAAP9gBAAAAAAAAAQQDAABIAAAA32rkH2PF7z+yfwWd9briPwAAAD8HAgAAAAAAAAEFAwAASAAAAF/3+a4t0+8/sn8FnfW64j8AAAA/BwIAAAAAAAABBgMAAEgAAACfvYT2EtrvP7J/BZ31uuI/AAAAP0UCAAAAAAAAAQcDAABIAAAA34MPPvjg7z+yfwWd9briPwAAAD9kAgAAAAAAAAEIAwAASAAAAA4lzcLu860/nd9GBLNp6T8AAAA/AAAAAAAAAAABCQMAAEgAAAASwSBKmoWtP53fRgSzaek/AAAAPz4AAAAAAAAAAQoDAABIAAAAHJUb4Jw6rD+d30YEs2npPwAAAD9OAAAAAAAAAAELAwAASAAAADI9EQyipKk/nd9GBLNp6T8AAAA/bQAAAAAAAAABDAMAAEgAAABG5QY4pw6nP53fRgSzaek/AAAAP20AAAAAAAAAAQ0DAABIAAAAULkBzqnDpT+d30YEs2npPwAAAD+MAAAAAAAAAAEOAwAASAAAAGZh9/muLaM/nd9GBLNp6T8AAAA/2gAAAAAAAAABDwMAAEgAAABcW6YngkGUP53fRgSzaek/AAAAPxkBAAAAAAAAARADAABIAAAAcgOcU4erkT+d30YEs2npPwAAAD8pAQAAAAAAAAERAwAASAAAAADn1OFq5I8/nd9GBLNp6T8AAAA/KQEAAAAAAAABEgMAAEgAAAAgx3Ecx3GMP53fRgSzaek/AAAAPykBAAAAAAAAARMDAABIAAAAOKcOVyP/iD+d30YEs2npPwAAAD84AQAAAAAAAAEUAwAASAAAAEQXXXTRRYc/nd9GBLNp6T8AAAA/OAEAAAAAAAABFQMAAEgAAABUh6uRf4yFP53fRgSzaek/AAAAP0gBAAAAAAAAARYDAABIAAAAcGdIzNsZgj+d30YEs2npPwAAAD9XAQAAAAAAAAEXAwAASAAAABiPyg1wTn0/nd9GBLNp6T8AAAA/VwEAAAAAAAABGAMAAEgAAAA4b2dIzNt5P53fRgSzaek/AAAAP2cBAAAAAAAAARkDAABIAAAAUE8Egyhpdj+d30YEs2npPwAAAD93AQAAAAAAAAEaAwAASAAAAGgvob2E9nI/nd9GBLNp6T8AAAA/lgEAAAAAAAABGwMAAEgAAAAAH3zwwQdvP6KSsJV5c+k/AAAAP9QBAAAAAAAAARwDAABIAAAAAB988MEHbz+q+IO4BofpPwAAAD/UAQAAAAAAAAEdAwAASAAAAAAffPDBB28/r6vtSc2Q6T8AAAA/5AEAAAAAAAABHgMAAEgAAAAAH3zwwQdvP7ReV9uTmuk/AAAAP/QBAAAAAAAAAR8DAABIAAAAAB988MEHbz+3EcFsWqTpPwAAAD8jAgAAAAAAAAEgAwAASAAAAAAffPDBB28/vMQq/iCu6T8AAAA/IwIAAAAAAAABIQMAAEgAAAAAH3zwwQdvP8Qq/iCuwek/AAAAPzICAAAAAAAAASIDAABIAAAAAB988MEHbz/NkNFDO9XpPwAAAD8yAgAAAAAAAAEjAwAASAAAAAAffPDBB28/1fakZsjo6T8AAAA/YQIAAAAAAAABJAMAAEgAAAAAH3zwwQdvP+8oH89vI+o/AAAAP3ECAAAAAAAAASUDAABIAAAAaC+hvYT2cj8IW5k3F17qPwAAAD9xAgAAAAAAAAEmAwAASAAAAGgvob2E9nI/EsFsWqRx6j8AAAA/gAIAAAAAAAABJwMAAEgAAABQTwSDKGl2Px/aqQ74juo/AAAAP4ACAAAAAAAAASgDAABIAAAAUE8Egyhpdj8s8+bCS6zqPwAAAD+QAgAAAAAAAAEpAwAASAAAABiPyg1wTn0/OAwkd5/J6j8AAAA/oAIAAAAAAAABKgMAAEgAAAAYj8oNcE59P0UlYSvz5uo/AAAAP6ACAAAAAAAAASsDAABIAAAAfNeW6YlggD9SPp7fRgTrPwAAAD+gAgAAAAAAAAEsAwAASAAAAHzXlumJYIA/X1fbk5oh6z8AAAA/rwIAAAAAAAABLQMAAEgAAAB815bpiWCAP2e9rrYnNes/AAAAP68CAAAAAAAAAS4DAABIAAAAcGdIzNsZgj901utqe1LrPwAAAD+/AgAAAAAAAAEvAwAASAAAAHBnSMzbGYI/gO8oH89v6z8AAAA/vwIAAAAAAAABMAMAAEgAAABg9/muLdODP40IZtMijes/AAAAP84CAAAAAAAAATEDAABIAAAAVIerkX+MhT+aIaOHdqrrPwAAAD/uAgAAAAAAAAEyAwAASAAAACDHcRzHcYw/31E+nt9G7D8AAAA//QIAAAAAAAABMwMAAEgAAAAQVyP/GCuOP/TQTnXAd+w/AAAAP/0CAAAAAAAAATQDAABIAAAAejtDYt7OkD8FnfW62p7sPwAAAD8NAwAAAAAAAAE1AwAASAAAAGzL9EQwiJI/GhwGkrvP7D8AAAA/HQMAAAAAAAABNgMAAEgAAABkk0022WSTPyvorNfV9uw/AAAAP3gDAAAAAAAAATcDAABIAAAAZJNNNtlkkz+wlXlz4SXuPwAAAD94AwAAAAAAAAE4AwAASAAAAGzL9EQwiJI/ysfz24hg7j8AAAA/mAMAAAAAAAABOQMAAEgAAABsy/REMIiSP9Itx/4VdO4/AAAAP6cDAAAAAAAAAToDAABIAAAAbMv0RDCIkj/ck5oho4fuPwAAAD/GAwAAAAAAAAE7AwAASAAAAGzL9EQwiJI/6KzX1fak7j8AAAA/BQQAAAAAAAABPAMAAEgAAABwNfKPseKhPxwRzKZFGu8/AAAAP7EEAAAAAAAAAT0DAABIAAAARv4xVjwqtz8s3XLsX0HvPwAAAD/QBAAAAAAAAAE+AwAASAAAADbAOXW4Grk/HsQ1OAwk7z8AAAA/7wQAAAAAAAABPwMAAEgAAAA08o+x4lG5Px7ENTgMJO8/AAAAP/8EAAAAAAAAAUADAABIAAAANPKPseJRuT8cEcymRRrvPwAAAD8eBQAAAAAAAAFBAwAASAAAADTyj7HiUbk/Fl5iFX8Q7z8AAAA/TQUAAAAAAAABQgMAAEgAAAA2wDl1uBq5PxZeYhV/EO8/AAAAP4QFAAAAAAAAAUMDAABIAAAApg5XI/8Y0z/8K+is19XuPwAAAD8AAAAAAAAAAAFEAwAASAAAACaCQZQ0C9M//CvorNfV7j8AAAA/XgAAAAAAAAABRQMAAEgAAACmDlcj/xjTP/wr6KzX1e4/AAAAP/oAAAAAAAAAAUYDAABIAAAApieCQZQ00z/4eH4bEczuPwAAAD/6AAAAAAAAAAFHAwAASAAAACTNwu7zXdM/9MUUikrC7j8AAAA/CgEAAAAAAAABSAMAAEgAAACicgOcU4fTP/ASq/iDuO4/AAAAPxoBAAAAAAAAAUkDAABIAAAAIhhESbOw0z/wEqv4g7juPwAAAD8pAQAAAAAAAAFKAwAASAAAAB5jxaNyA9Q/7F9BZ72u7j8AAAA/KQEAAAAAAAABSwMAAEgAAAAcrkb+MVbUP+is19X2pO4/AAAAP2QBAAAAAAAAAUwDAABIAAAAEsEgSpqF1T/ck5oho4fuPwAAAD9zAQAAAAAAAAFNAwAASAAAAJJNNtlkk9U/3JOaIaOH7j8AAAA/wQEAAAAAAAABTgMAAEgAAAAS2ktoL6HVP9yTmiGjh+4/AAAAP+EBAAAAAAAAAU8DAABIAAAAEtpLaC+h1T/eRgSzaZHuPwAAAD8fAgAAAAAAAAFQAwAASAAAAJBmYff5rtU/3kYEs2mR7j8AAAA/jQIAAAAAAAABUQMAAEgAAAAQ83aGxLzVP+T5bUQwm+4/AAAAP5wCAAAAAAAAAVIDAABIAAAAEAyipFnY1T/k+W1EMJvuPwAAAD+sAgAAAAAAAAFTAwAASAAAAI7KDXBOHdY/6KzX1fak7j8AAAA/rAIAAAAAAAABVAMAAEgAAAAMcE4drkbWP+xfQWe9ru4/AAAAP7sCAAAAAAAAAVUDAABIAAAADIl5O0Ni1j/sX0Fnva7uPwAAAD+7AgAAAAAAAAFWAwAASAAAAIouuuiii9Y/7F9BZ72u7j8AAAA/ywIAAAAAAAABVwMAAEgAAACIYBAlzcLWP+xfQWe9ru4/AAAAP9sCAAAAAAAAAVgDAABIAAAAhquRf4wV1z/sX0Fnva7uPwAAAD/qAgAAAAAAAAFZAwAASAAAAAZR0izsPtc/7F9BZ72u7j8AAAA/6gIAAAAAAAABWgMAAEgAAAAEav1KgVrXP+xfQWe9ru4/AAAAP+oCAAAAAAAAAVsDAABIAAAABIMoaRZ21z/sX0Fnva7uPwAAAD/6AgAAAAAAAAFcAwAASAAAAIIPPvjgg9c/7F9BZ72u7j8AAAA/+gIAAAAAAAABXQMAAEgAAAACnFOHq5HXP+xfQWe9ru4/AAAAPwoDAAAAAAAAAV4DAABIAAAAArV+pUCt1z/sX0Fnva7uPwAAAD8ZAwAAAAAAAAFfAwAASAAAAIJBlDQLu9c/7F9BZ72u7j8AAAA/OAMAAAAAAAABYAMAAEgAAAB+pUCtXynYP/ASq/iDuO4/AAAAP0gDAAAAAAAAAWEDAABIAAAA/GOseFRu2D/wEqv4g7juPwAAAD9IAwAAAAAAAAFiAwAASAAAAHoJ7SW0l9g/8BKr+IO47j8AAAA/WAMAAAAAAAABYwMAAEgAAAB6IhhESbPYP/ASq/iDuO4/AAAAP1gDAAAAAAAAAWQDAABIAAAA+MdY8ajc2D/wEqv4g7juPwAAAD9nAwAAAAAAAAFlAwAASAAAAPbggw8++Ng/7F9BZ72u7j8AAAA/ZwMAAAAAAAABZgMAAEgAAAD2+a4t0xPZP+xfQWe9ru4/AAAAP3cDAAAAAAAAAWcDAABIAAAA9hLaS2gv2T/sX0Fnva7uPwAAAD+WAwAAAAAAAAFoAwAASAAAAPJdW6Yngtk/6KzX1fak7j8AAAA/lgMAAAAAAAABaQMAAEgAAABy6nA18o/ZP+is19X2pO4/AAAAP7UDAAAAAAAAAWoDAABIAAAA7toyPREM2j/orNfV9qTuPwAAAD/FAwAAAAAAAAFrAwAASAAAAOTtDIl5O9s/6KzX1fak7j8AAAA/5AMAAAAAAAABbAMAAEgAAABcW6YngkHcP/ASq/iDuO4/AAAAP/QDAAAAAAAAAW0DAABIAAAAULkBzqnD3T/0xRSKSsLuPwAAAD/0AwAAAAAAAAFuAwAASAAAAEwEgyhpFt4/9MUUikrC7j8AAAA/BAQAAAAAAAABbwMAAEgAAABIgVq/UqDeP/TFFIpKwu4/AAAAPxMEAAAAAAAAAXADAABIAAAAyCabbLLJ3j/0xRSKSsLuPwAAAD8TBAAAAAAAAAFxAwAASAAAAEazsPt8194/9MUUikrC7j8AAAA/EwQAAAAAAAABcgMAAEgAAABGzNsZEvPeP/TFFIpKwu4/AAAAPzIEAAAAAAAAAXMDAABIAAAAxljxqNwA3z/0xRSKSsLuPwAAAD8yBAAAAAAAAAF0AwAASAAAAETlBjinDt8/9MUUikrC7j8AAAA/QgQAAAAAAAABdQMAAEgAAADEikflBjjfP/TFFIpKwu4/AAAAP1IEAAAAAAAAAXYDAABIAAAAwqNyA5xT3z/0xRSKSsLuPwAAAD9hBAAAAAAAAAF3AwAASAAAAL4gSpqF3d8/9MUUikrC7j8AAAA/kAQAAAAAAAABeAMAAEgAAACYnggGUdLgPwLfUT6e3+4/AAAAP5AEAAAAAAAAAXkDAABIAAAAl7czJObt4D8C31E+nt/uPwAAAD+QBAAAAAAAAAF6AwAASAAAAFcK1PqVAuE/At9RPp7f7j8AAAA/oAQAAAAAAAABewMAAEgAAACW0F5CewnhPwLfUT6e3+4/AAAAP6AEAAAAAAAAAXwDAABIAAAAFl100UUX4T8C31E+nt/uPwAAAD/PBAAAAAAAAAF9AwAASAAAAFYj/xgrHuE/At9RPp7f7j8AAAA/3gQAAAAAAAABfgMAAEgAAAAVdp/v2jLhPwLfUT6e3+4/AAAAP+4EAAAAAAAAAX8DAABIAAAA1Mg/xopH4T8C31E+nt/uPwAAAD/uBAAAAAAAAAGAAwAASAAAANThauQfY+E/At9RPp7f7j8AAAA//gQAAAAAAAABgQMAAEgAAADT+pUCtX7hPwLfUT6e3+4/AAAAP2sFAAAAAAAAAYIDAABIAAAAzZCYtzMk4j/4eH4bEczuPwAAAD9rBQAAAAAAAAGDAwAASAAAAAxwTh2uRuI/+Hh+GxHM7j8AAAA/ewUAAAAAAAABhAMAAEgAAADLwu7zXVviP/h4fhsRzO4/AAAAP+gFAAAAAAAAAYUDAABIAAAABwZR0izs4j/k+W1EMJvuPwAAAD/oBQAAAAAAAAGGAwAASAAAAEfM2xkS8+I/5PltRDCb7j8AAAA/+AUAAAAAAAABhwMAAEgAAACHkmZh9/niP95GBLNpke4/AAAAPwcGAAAAAAAAAYgDAABIAAAAxljxqNwA4z/eRgSzaZHuPwAAAD8XBgAAAAAAAAGJAwAASAAAAIarkX+MFeM/3JOaIaOH7j8AAAA/JgYAAAAAAAABigMAAEgAAADFcRzHcRzjP9bgMJDcfe4/AAAAPzYGAAAAAAAAAYsDAABIAAAAxXEcx3Ec4z/SLcf+FXTuPwAAAD9GBgAAAAAAAAGMAwAASAAAAAY4pw5XI+M/znpdbU9q7j8AAAA/RgYAAAAAAAABjQMAAEgAAABF/jFWPCrjP8rH89uIYO4/AAAAP1UGAAAAAAAAAY4DAABIAAAARf4xVjwq4z/CYSC5+0zuPwAAAD9VBgAAAAAAAAGPAwAASAAAAEX+MVY8KuM/va62JzVD7j8AAAA/ZQYAAAAAAAABkAMAAEgAAABF/jFWPCrjP7VI4wSoL+4/AAAAP3UGAAAAAAAAAZEDAABIAAAARf4xVjwq4z+r4g/iGhzuPwAAAD+EBgAAAAAAAAGSAwAASAAAAEX+MVY8KuM/o3w8v40I7j8AAAA/hAYAAAAAAAABkwMAAEgAAABF/jFWPCrjP5/J0i3H/u0/AAAAP4QGAAAAAAAAAZQDAABIAAAARf4xVjwq4z+bFmmcAPXtPwAAAD+EBgAAAAAAAAGVAwAASAAAAEX+MVY8KuM/l2P/Cjrr7T8AAAA/lAYAAAAAAAABlgMAAEgAAABF/jFWPCrjP4/9K+is1+0/AAAAP5QGAAAAAAAAAZcDAABIAAAARf4xVjwq4z+KSsJW5s3tPwAAAD+jBgAAAAAAAAGYAwAASAAAAEX+MVY8KuM/hZdYxR/E7T8AAAA/owYAAAAAAAABmQMAAEgAAABF/jFWPCrjP30xhaKSsO0/AAAAP+IGAAAAAAAAAZoDAABIAAAARf4xVjwq4z9KzZDRQzvtPwAAAD/yBgAAAAAAAAGbAwAASAAAAEX+MVY8KuM/K+is19X27D8AAAA/8gYAAAAAAAABnAMAAEgAAABF/jFWPCrjPx/PbyOC2ew/AAAAP/IGAAAAAAAAAZ0DAABIAAAARf4xVjwq4z8NA8ndZ7LsPwAAAD8BBwAAAAAAAAGeAwAASAAAAIXEvJ0hMeM//TYimE2L7D8AAAA/AQcAAAAAAAABnwMAAEgAAADEikflBjjjP/Ad5eP5bew/AAAAPxEHAAAAAAAAAaADAABIAAAAxIpH5QY44z/antQMGT3sPwAAAD8wBwAAAAAAAAGhAwAASAAAAMSKR+UGOOM/uAaHgeTu6z8AAAA/QAcAAAAAAAABogMAAEgAAACFxLydITHjP7Cgs15X2+s/AAAAP08HAAAAAAAAAaMDAABIAAAARf4xVjwq4z+s7UnNkNHrPwAAAD9PBwAAAAAAAAGkAwAASAAAAAY4pw5XI+M/pzrgO8rH6z8AAAA/VgcAAAAAAAABpQMAAEgAAADFcRzHcRzjP6OHdqoDvus/AAAAP2YHAAAAAAAAAaYDAABIAAAAhquRf4wV4z+jh3aqA77rPwAAAD91BwAAAAAAAAGnAwAASAAAAAcffPDBB+M/o4d2qgO+6z8AAAA/hQcAAAAAAAABqAMAAEgAAADGWPGo3ADjP5/UDBk9tOs/AAAAP5QHAAAAAAAAAakDAABIAAAABwZR0izs4j+f1AwZPbTrPwAAAD+kBwAAAAAAAAGqAwAASAAAAIh5O0Ni3uI/n9QMGT206z8AAAA/pAcAAAAAAAABqwMAAEgAAAAI7SW0l9DiP5/UDBk9tOs/AAAAP7QHAAAAAAAAAawDAABIAAAAiWAQJc3C4j+f1AwZPbTrPwAAAD/TBwAAAAAAAAGtAwAASAAAAExPBIMoaeI/n9QMGT206z8AAAA/4wcAAAAAAAABrgMAAEgAAADLwu7zXVviP5/UDBk9tOs/AAAAP+MHAAAAAAAAAa8DAABIAAAAjPxjrHhU4j+f1AwZPbTrPwAAAD/yBwAAAAAAAAGwAwAASAAAAEw22WSTTeI/n9QMGT206z8AAAA/AggAAAAAAAABsQMAAEgAAADMqcPVyD/iP5/UDBk9tOs/AAAAPwIIAAAAAAAAAbIDAABIAAAADVcj/xgr4j+f1AwZPbTrPwAAAD8CCAAAAAAAAAGzAwAASAAAAE4EgyhpFuI/n9QMGT206z8AAAA/EQgAAAAAAAABtAMAAEgAAAAPJc3C7vPhP5/UDBk9tOs/AAAAPxEIAAAAAAAAAbUDAABIAAAAkH+MFY/K4T+f1AwZPbTrPwAAAD8hCAAAAAAAAAG2AwAASAAAANITwSBKmuE/n9QMGT206z8AAAA/YAgAAAAAAAABtwMAAEgAAABcdNFFF13gP6OHdqoDvus/AAAAP2AIAAAAAAAAAbgDAABIAAAAXVumJ4JB4D+nOuA7ysfrPwAAAD9vCAAAAAAAAAG5AwAASAAAAB588MEHH+A/rO1JzZDR6z8AAAA/fwgAAAAAAAABugMAAEgAAABCSbOw+3zfP7RTHfAd5es/AAAAP44IAAAAAAAAAbsDAABIAAAARBdddNFF3z+0Ux3wHeXrPwAAAD+eCAAAAAAAAAG8AwAASAAAAMZY8ajcAN8/uAaHgeTu6z8AAAA/rggAAAAAAAABvQMAAEgAAADMkJi3MyTeP7gGh4Hk7us/AAAAP70IAAAAAAAAAb4DAABIAAAATtIs7D7f3T+9ufASq/jrPwAAAD+9CAAAAAAAAAG/AwAASAAAANL6lQK1ft0/vbnwEqv46z8AAAA/zQgAAAAAAAABwAMAAEgAAADWlumJYBDdP7258BKr+Os/AAAAP80IAAAAAAAAAcEDAABIAAAAWr9SoNav3D+4BoeB5O7rPwAAAD/dCAAAAAAAAAHCAwAASAAAANznu7ZMT9w/uAaHgeTu6z8AAAA/3QgAAAAAAAABwwMAAEgAAADggw8++ODbP7RTHfAd5es/AAAAP90IAAAAAAAAAcQDAABIAAAA4jiO4ziO2z+0Ux3wHeXrPwAAAD90CQAAAAAAAAHFAwAASAAAAHoiGERJs9g/sKCzXlfb6z8AAAA/wgkAAAAAAAABxgMAAEgAAAAUqPUrBWrVP82Fl1jFH+w/AAAAP8IJAAAAAAAAAccDAABIAAAAlBvgnDpc1T/SOAHqiynsPwAAAD/iCQAAAAAAAAHIAwAASAAAABSPyg1wTtU/0jgB6osp7D8AAAA/4gkAAAAAAAAByQMAAEgAAACUArV+pUDVP9I4AeqLKew/AAAAPxAKAAAAAAAAAcoDAABIAAAAFnaf79oy1T/SOAHqiynsPwAAAD8QCgAAAAAAAAHLAwAASAAAABZddNFFF9U/0jgB6osp7D8AAAA/fgoAAAAAAAABzAMAAEgAAACipFnYfb7TP7RTHfAd5es/AAAAP50KAAAAAAAAAc0DAABIAAAAoqRZ2H2+0z+woLNeV9vrPwAAAD+tCgAAAAAAAAHOAwAASAAAACIYREmzsNM/sKCzXlfb6z8AAAA/vAoAAAAAAAABzwMAAEgAAAAi/xgrHpXTP6ztSc2Q0es/AAAAP8wKAAAAAAAAAdADAABIAAAAJObtDIl50z+nOuA7ysfrPwAAAD/MCgAAAAAAAAHRAwAASAAAACTNwu7zXdM/pzrgO8rH6z8AAAA/zAoAAAAAAAAB0gMAAEgAAAAmtJfQXkLTP6OHdqoDvus/AAAAP9wKAAAAAAAAAdMDAABIAAAApieCQZQ00z+jh3aqA77rPwAAAD/rCgAAAAAAAAHUAwAASAAAACabbLLJJtM/o4d2qgO+6z8AAAA/6woAAAAAAAAB1QMAAEgAAACmDlcj/xjTP6OHdqoDvus/AAAAPxoLAAAAAAAAAdYDAABIAAAAqPUrBWr90j+jh3aqA77rPwAAAD9ZCwAAAAAAAAHXAwAASAAAAKjcAOfU4dI/o4d2qgO+6z8AAAA/WQsAAAAAAAAB2AMAAEgAAAAoUOtXCtTSP6OHdqoDvus/AAAAP2gLAAAAAAAAAdkDAABIAAAAqsPVyD/G0j+jh3aqA77rPwAAAD90CwAAAAAAAAHaAwAASAAAAKrD1cg/xtI/pzrgO8rH6z8AAAA/sgsAAAAAAAAB2wMAAEgAAACqw9XIP8bSP6ztSc2Q0es/AAAAPyAMAAAAAAAAAdwDAABIAAAAKjfAOXW40j+s7UnNkNHrPwAAAD8vDAAAAAAAAAHdAwAASAAAACo3wDl1uNI/sKCzXlfb6z8AAAA/TwwAAAAAAAAB3gMAAEgAAAAqN8A5dbjSP7RTHfAd5es/AAAAP08MAAAAAAAAAd8DAABIAAAAKjfAOXW40j+4BoeB5O7rPwAAAD9eDAAAAAAAAAHgAwAASAAAACo3wDl1uNI/wGxapHEC7D8AAAA/bgwAAAAAAAAB4QMAAEgAAAAqN8A5dbjSP8UfxDU4DOw/AAAAP30MAAAAAAAAAeIDAABIAAAAKjfAOXW40j/NhZdYxR/sPwAAAD+NDAAAAAAAAAHjAwAASAAAAKrD1cg/xtI/+IO4BoeB7D8AAAA/rAwAAAAAAAAB5AMAAEgAAACqw9XIP8bSPwDqiykUlew/AAAAP6wMAAAAAAAAAeUDAABIAAAAKFDrVwrU0j8KUF9MoajsPwAAAD+8DAAAAAAAAAHmAwAASAAAAChQ61cK1NI/ErYyby687D8AAAA/WA0AAAAAAAAB5wMAAEgAAAAmtJfQXkLTP1fmzYWXWO0/AAAAP5cNAAAAAAAAAegDAABIAAAAoosuuuii0z+fydItx/7tPwAAAD/WDQAAAAAAAAHpAwAASAAAACAxb2dIzNM/wmEguftM7j8AAAA/1g0AAAAAAAAB6gMAAEgAAAAgMW9nSMzTP+is19X2pO4/AAAAP9YNAAAAAAAAAesDAABIAAAAIDFvZ0jM0z/sX0Fnva7uPwAAAD/lDQAAAAAAAAHsAwAASAAAACAxb2dIzNM/9MUUikrC7j8AAAA/5Q0AAAAAAAAB7QMAAEgAAAAgMW9nSMzTP/h4fhsRzO4/AAAAP/UNAAAAAAAAAe4DAABIAAAAIDFvZ0jM0z8C31E+nt/uPwAAAD8FDgAAAAAAAAHvAwAASAAAACBKmoXd59M/BpK7z2Tp7j8AAAA/BQ4AAAAAAAAB8AMAAEgAAACg1q8UqPXTPwpFJWEr8+4/AAAAPzQOAAAAAAAAAfEDAABIAAAAHnzwwQcf1D8exDU4DCTvPwAAAD9DDgAAAAAAAAHyAwAASAAAAJ4IBlHSLNQ/NENGD+1U7z8AAAA/Qw4AAAAAAAAB8wMAAEgAAAAelRvgnDrUPzr2r6CzXu8/AAAAP1MOAAAAAAAAAfQDAABIAAAAHpUb4Jw61D88qRkyemjvPwAAAD9TDgAAAAAAAAH1AwAASAAAAJwhMW9nSNQ/Rg/tVAd87z8AAAA/oQ4AAAAAAAAB9gMAAEgAAAAa4Jw6XI3UP2inOuA7yu8/AAAAP7EOAAAAAAAAAfcDAABIAAAAGuCcOlyN1D9sWqRxAtTvPwAAAD+xDgAAAAAAAAH4AwAASAAAAJpssskmm9Q/bFqkcQLU7z8AAAA/wA4AAAAAAAAB+QMAAEgAAAAYEvN2hsTUP1yO/SvorO8/AAAAPw4PAAAAAAAAAfoDAABIAAAAmJ4IBlHS1D9cjv0r6KzvPwAAAD8ODwAAAAAAAAH7AwAASAAAAJieCAZR0tQ/VtuTmiGj7z8AAAA/Hg8AAAAAAAAB/AMAAEgAAAAYKx6VG+DUP051wHeUj+8/AAAAPx4PAAAAAAAAAf0DAABIAAAAGCselRvg1D9KwlbmzYXvPwAAAD8uDwAAAAAAAAH+AwAASAAAAJi3MyTm7dQ/Rg/tVAd87z8AAAA/PQ8AAAAAAAAB/wMAAEgAAACYtzMk5u3UP0Jcg8NAcu8/AAAAP00PAAAAAAAAAQAEAABIAAAAFkRJs7D71D9CXIPDQHLvPwAAAD9NDwAAAAAAAAEBBAAASAAAABZESbOw+9Q/PKkZMnpo7z8AAAA/bA8AAAAAAAABAgQAAEgAAAAWdp/v2jLVPzRDRg/tVO8/AAAAP3wPAAAAAAAAAQMEAABIAAAAlAK1fqVA1T80Q0YP7VTvPwAAAD+LDwAAAAAAAAs=</ink>
</athena>
</file>

<file path=customXml/item2.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QAAAA0AAAAHBAAAAAABAAAAEAAAAAQWU3Ryb2tlV2l0aFRpbWVTdGFtcHNWMQIAAAAJBQAAAAkGAAAACQcAAAAJCAAAAAkJAAAACQoAAAAJCwAAAAkMAAAACQ0AAAAJDgAAAAkPAAAACRAAAAAJEQAAAA0DBQUAAAAWU3Ryb2tlV2l0aFRpbWVTdGFtcHNWMQIAAAARRHJhd2luZ0F0dHJpYnV0ZXMMU3R5bHVzUG9pbnRzBAQTRHJhd2luZ0F0dHJpYnV0ZXNWMQIAAAAeU3R5bHVzUG9pbnRXaXRoVGltZVN0YW1wTGlzdFYxAgAAAAIAAAAJEgAAAAkTAAAAAQYAAAAFAAAACRQAAAAJFQAAAAEHAAAABQAAAAkWAAAACRcAAAABCAAAAAUAAAAJGAAAAAkZAAAAAQkAAAAFAAAACRoAAAAJGwAAAAEKAAAABQAAAAkcAAAACR0AAAABCwAAAAUAAAAJHgAAAAkfAAAAAQwAAAAFAAAACSAAAAAJIQAAAAENAAAABQAAAAkiAAAACSMAAAABDgAAAAUAAAAJJAAAAAklAAAAAQ8AAAAFAAAACSYAAAAJJwAAAAEQAAAABQAAAAkoAAAACSkAAAAFEQAAABNDbGVhckNhbnZhc1N0cm9rZVYxAwAAAAlUaW1lU3RhbXARRHJhd2luZ0F0dHJpYnV0ZXMMU3R5bHVzUG9pbnRzAAQEEBNEcmF3aW5nQXR0cmlidXRlc1YxAgAAAB5TdHlsdXNQb2ludFdpdGhUaW1lU3RhbXBMaXN0VjECAAAAAgAAAFJ8AQAAAAAACgkqAAAADCsAAABTUHJlc2VudGF0aW9uQ29yZSwgVmVyc2lvbj00LjAuMC4wLCBDdWx0dXJlPW5ldXRyYWwsIFB1YmxpY0tleVRva2VuPTMxYmYzODU2YWQzNjRlMzUFEgAAABNEcmF3aW5nQXR0cmlidXRlc1YxCgAAAAdfY29sb3JBB19jb2xvclIHX2NvbG9yRwdfY29sb3JCCkZpdFRvQ3VydmUGSGVpZ2h0Dklnbm9yZVByZXNzdXJlDUlzSGlnaGxpZ2h0ZXIJU3R5bHVzVGlwBVdpZHRoAAAAAAAAAAAEAAICAgIBBgEBHFN5c3RlbS5XaW5kb3dzLkluay5TdHlsdXNUaXArAAAABgIAAAD/cDCgAAAAAAAAACJAAAAF1P///xxTeXN0ZW0uV2luZG93cy5JbmsuU3R5bHVzVGlwAQAAAAd2YWx1ZV9fAAgrAAAAAQAAAAAAAAAAACJABRMAAAAeU3R5bHVzUG9pbnRXaXRoVGltZVN0YW1wTGlzdFYxAwAAAA1MaXN0YDErX2l0ZW1zDExpc3RgMStfc2l6ZQ9MaXN0YDErX3ZlcnNpb24EAAAoU2hhcmVkLklua2luZy5TdHlsdXNQb2ludFdpdGhUaW1lU3RhbXBbXQIAAAAICAIAAAAJLQAAAJABAACQAQAAARQAAAASAAAA/3AwoAAAAAAAAAAiQAAAAdL////U////AQAAAAAAAAAAACJAARUAAAATAAAACS8AAAAdAAAAHQAAAAEWAAAAEgAAAP9wMKAAAAAAAAAAIkAAAAHQ////1P///wEAAAAAAAAAAAAiQAEXAAAAEwAAAAkxAAAALwAAAC8AAAABGAAAABIAAAD/cDCgAAAAAAAAACJAAAABzv///9T///8BAAAAAAAAAAAAIkABGQAAABMAAAAJMwAAAAoBAAAKAQAAARoAAAASAAAA/3AwoAAAAAAAAAAiQAAAAcz////U////AQAAAAAAAAAAACJAARsAAAATAAAACTUAAACXAAAAlwAAAAEcAAAAEgAAAP9wMKAAAAAAAAAAIkAAAAHK////1P///wEAAAAAAAAAAAAiQAEdAAAAEwAAAAk3AAAA+AAAAPgAAAABHgAAABIAAAD/cDCgAAAAAAAAACJAAAAByP///9T///8BAAAAAAAAAAAAIkABHwAAABMAAAAJOQAAADUAAAA1AAAAASAAAAASAAAA/3AwoAAAAAAAAAAiQAAAAcb////U////AQAAAAAAAAAAACJAASEAAAATAAAACTsAAABOAAAATgAAAAEiAAAAEgAAAP9wMKAAAAAAAAAAIkAAAAHE////1P///wEAAAAAAAAAAAAiQAEjAAAAEwAAAAk9AAAASQAAAEkAAAABJAAAABIAAAD/cDCgAAAAAAAAACJAAAABwv///9T///8BAAAAAAAAAAAAIkABJQAAABMAAAAJPwAAAFoAAABaAAAAASYAAAASAAAA/3AwoAAAAAAAAAAiQAAAAcD////U////AQAAAAAAAAAAACJAAScAAAATAAAACUEAAAAmAAAAJgAAAAEoAAAAEgAAAP9wMKAAAAAAAAAAIkAAAAG+////1P///wEAAAAAAAAAAAAiQAEpAAAAEwAAAAlDAAAAIAAAACAAAAABKgAAABMAAAAJRAAAAAAAAAAAAAAABy0AAAAAAQAAAAACAAAEGlN0eWx1c1BvaW50V2l0aFRpbWVTdGFtc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DXAHLwAAAAABAAAAIAAAAAQaU3R5bHVzUG9pbnRXaXRoVGltZVN0YW1wVjECAAAACdUBAAAJ1gEAAAnXAQAACdgBAAAJ2QEAAAnaAQAACdsBAAAJ3AEAAAndAQAACd4BAAAJ3wEAAAngAQAACeEBAAAJ4gEAAAnjAQAACeQBAAAJ5QEAAAnmAQAACecBAAAJ6AEAAAnpAQAACeoBAAAJ6wEAAAnsAQAACe0BAAAJ7gEAAAnvAQAACfABAAAJ8QEAAA0DBzEAAAAAAQAAAEAAAAAEGlN0eWx1c1BvaW50V2l0aFRpbWVTdGFtcFYxAgA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NEQczAAAAAAEAAAAAAgAABBpTdHlsdXNQb2ludFdpdGhUaW1lU3RhbXBWMQIA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DfYHNQAAAAABAAAAAAEAAAQaU3R5bHVzUG9pbnRXaXRoVGltZVN0YW1wVjECAA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NaQc3AAAAAAEAAAAAAQAABBpTdHlsdXNQb2ludFdpdGhUaW1lU3RhbXBWMQIA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CQwEAAAJDQQAAAkOBAAACQ8EAAAJEAQAAAkRBAAACRIEAAAJEwQAAAkUBAAACRUEAAAJFgQAAAkXBAAACRgEAAAJGQQAAAkaBAAACRsEAAAJHAQAAAkdBAAACR4EAAAJHwQAAAkgBAAACSEEAAAJIgQAAAkjBAAACSQEAAAJJQQAAAkmBAAACScEAAAJKAQAAAkpBAAACSoEAAAJKwQAAAksBAAACS0E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DQgHOQAAAAABAAAAQAAAAAQaU3R5bHVzUG9pbnRXaXRoVGltZVN0YW1wVjECAAAACboEAAAJuwQAAAm8BAAACb0EAAAJvgQAAAm/BAAACcAEAAAJwQQAAAnCBAAACcMEAAAJxAQAAAnFBAAACcYEAAAJxwQAAAnIBAAACckEAAAJygQAAAnLBAAACcwEAAAJzQQAAAnOBAAACc8EAAAJ0AQAAAnRBAAACdIEAAAJ0wQAAAnUBAAACdUEAAAJ1gQAAAnXBAAACdgEAAAJ2QQAAAnaBAAACdsEAAAJ3AQAAAndBAAACd4EAAAJ3wQAAAngBAAACeEEAAAJ4gQAAAnjBAAACeQEAAAJ5QQAAAnmBAAACecEAAAJ6AQAAAnpBAAACeoEAAAJ6wQAAAnsBAAACe0EAAAJ7gQAAA0LBzsAAAAAAQAAAIAAAAAEGlN0eWx1c1BvaW50V2l0aFRpbWVTdGFtcFYxAgA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0yBz0AAAAAAQAAAIAAAAAEGlN0eWx1c1BvaW50V2l0aFRpbWVTdGFtcFYxAgA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DTcHPwAAAAABAAAAgAAAAAQaU3R5bHVzUG9pbnRXaXRoVGltZVN0YW1wVjECAAAACYYFAAAJhwUAAAmIBQAACYkFAAAJigUAAAmLBQAACYwFAAAJjQUAAAmOBQAACY8FAAAJkAUAAAmRBQAACZIFAAAJkwUAAAmUBQAACZUFAAAJlgUAAAmXBQAACZgFAAAJmQUAAAmaBQAACZsFAAAJnAUAAAmdBQAACZ4FAAAJnwUAAAmgBQAACaEFAAAJogUAAAmjBQAACaQFAAAJpQUAAAmmBQAACacFAAAJqAUAAAmpBQAACaoFAAAJqwUAAAmsBQAACa0FAAAJrgUAAAmvBQAACbAFAAAJsQUAAAmyBQAACbMFAAAJtAUAAAm1BQAACbYFAAAJtwUAAAm4BQAACbkFAAAJugUAAAm7BQAACbwFAAAJvQUAAAm+BQAACb8FAAAJwAUAAAnBBQAACcIFAAAJwwUAAAnEBQAACcUFAAAJxgUAAAnHBQAACcgFAAAJyQUAAAnKBQAACcsFAAAJzAUAAAnNBQAACc4FAAAJzwUAAAnQBQAACdEFAAAJ0gUAAAnTBQAACdQFAAAJ1QUAAAnWBQAACdcFAAAJ2AUAAAnZBQAACdoFAAAJ2wUAAAncBQAACd0FAAAJ3gUAAAnfBQAADSYHQQAAAAABAAAAQAAAAAQaU3R5bHVzUG9pbnRXaXRoVGltZVN0YW1wVjECAAAACeAFAAAJ4QUAAAniBQAACeMFAAAJ5AUAAAnlBQAACeYFAAAJ5wUAAAnoBQAACekFAAAJ6gUAAAnrBQAACewFAAAJ7QUAAAnuBQAACe8FAAAJ8AUAAAnxBQAACfIFAAAJ8wUAAAn0BQAACfUFAAAJ9gUAAAn3BQAACfgFAAAJ+QUAAAn6BQAACfsFAAAJ/AUAAAn9BQAACf4FAAAJ/wUAAAkABgAACQEGAAAJAgYAAAkDBgAACQQGAAAJBQYAAA0aB0MAAAAAAQAAACAAAAAEGlN0eWx1c1BvaW50V2l0aFRpbWVTdGFtcFYxAgAAAAkGBgAACQcGAAAJCAYAAAkJBgAACQoGAAAJCwYAAAkMBgAACQ0GAAAJDgYAAAkPBgAACRAGAAAJEQYAAAkSBgAACRMGAAAJFAYAAAkVBgAACRYGAAAJFwYAAAkYBgAACRkGAAAJGgYAAAkbBgAACRwGAAAJHQYAAAkeBgAACR8GAAAJIAYAAAkhBgAACSIGAAAJIwYAAAkkBgAACSUGAAAHRAAAAAABAAAAAAAAAAQaU3R5bHVzUG9pbnRXaXRoVGltZVN0YW1wVjECAAAABUUAAAAaU3R5bHVzUG9pbnRXaXRoVGltZVN0YW1wVjEEAAAAAVgBWQ5QcmVzc3VyZUZhY3RvcglUaW1lU3RhbXAAAAAABgYLEAIAAADGNZfzZqDfP+UGsSYdY8c/AAAAP/YpAAAAAAAAAUYAAABFAAAAgC0xCRyv3z+ZoLtKMUHHPwAAAD8lKgAAAAAAAAFHAAAARQAAADolyx7Rvd8/maC7SjFBxz8AAAA/JSoAAAAAAAABSAAAAEUAAAD0HGU0hszfP5mgu0oxQcc/AAAAPzUqAAAAAAAAAUkAAABFAAAArhT/STvb3z+ZoLtKMUHHPwAAAD9EKgAAAAAAAAFKAAAARQAAAGgMmV/w6d8/TjrGbkUfxz8AAAA/RCoAAAAAAAABSwAAAEUAAAAkBDN1pfjfP046xm5FH8c/AAAAP0QqAAAAAAAAAUwAAABFAAAA731mRa0D4D9OOsZuRR/HPwAAAD9UKgAAAAAAAAFNAAAARQAAAMx5M9AHC+A/TjrGbkUfxz8AAAA/VCoAAAAAAAABTgAAAEUAAACpdQBbYhLgP046xm5FH8c/AAAAP2QqAAAAAAAAAU8AAABFAAAAhnHN5bwZ4D8D1NCSWf3GPwAAAD9kKgAAAAAAAAFQAAAARQAAAEBpZ/txKOA/A9TQkln9xj8AAAA/cyoAAAAAAAABUQAAAEUAAAAdZTSGzC/gPwPU0JJZ/cY/AAAAP3MqAAAAAAAAAVIAAABFAAAAtFibJtxF4D8D1NCSWf3GPwAAAD+DKgAAAAAAAAFTAAAARQAAAJFUaLE2TeA/uG3btm3bxj8AAAA/gyoAAAAAAAABVAAAAEUAAAAoSM9RRmPgP7ht27Zt28Y/AAAAP5IqAAAAAAAAAVUAAABFAAAA4j9pZ/tx4D+4bdu2bdvGPwAAAD+SKgAAAAAAAAFWAAAARQAAAJ03A32wgOA/bAfm2oG5xj8AAAA/oioAAAAAAAABVwAAAEUAAAA0K2odwJbgP2wH5tqBucY/AAAAP6IqAAAAAAAAAVgAAABFAAAA7iIEM3Wl4D8hofD+lZfGPwAAAD/nKgAAAAAAAAFZAAAARQAAAIUWa9OEu+A/1jr7Iqp1xj8AAAA/5yoAAAAAAAABWgAAAEUAAAAcCtJzlNHgP4rUBUe+U8Y/AAAAP/YqAAAAAAAAAVsAAABFAAAAkPkFn/7u4D/0BxuP5g/GPwAAAD8GKwAAAAAAAAFcAAAARQAAACjtbD8OBeE/EtU6+yKqxT8AAAA/BisAAAAAAAABXQAAAEUAAAC/4NPfHRvhP3sIUENLZsU/AAAAPxYrAAAAAAAAAV4AAABFAAAAM9AHC4g44T/lO2WLcyLFPwAAAD8WKwAAAAAAAAFfAAAARQAAAO3HoSA9R+E/mdVvr4cAxT8AAAA/JSsAAAAAAAABYAAAAEUAAACnvzs28lXhP05vetOb3sQ/AAAAPyUrAAAAAAAAAWEAAABFAAAAYbfVS6dk4T+3oo8bxJrEPwAAAD81KwAAAAAAAAFiAAAARQAAABuvb2Fcc+E/bTyaP9h4xD8AAAA/NSsAAAAAAAABYwAAAEUAAAD6qjzstnrhP208mj/YeMQ/AAAAP0QrAAAAAAAAAWQAAABFAAAAtKLWAWyJ4T/Wb6+HADXEPwAAAD9EKwAAAAAAAAFlAAAARQAAAJGeo4zGkOE/iwm6qxQTxD8AAAA/VCsAAAAAAAABZgAAAEUAAABLlj2ie5/hP/U8z/M8z8M/AAAAP1QrAAAAAAAAAWcAAABFAAAABY7XtzCu4T+p1tkXUa3DPwAAAD9kKwAAAAAAAAFoAAAARQAAAL+Fcc3lvOE/EwrvX3lpwz8AAAA/ZCsAAAAAAAABaQAAAEUAAACcgT5YQMThP8ej+YONR8M/AAAAP3MrAAAAAAAAAWoAAABFAAAAeX0L45rL4T98PQSooSXDPwAAAD9zKwAAAAAAAAFrAAAARQAAADN1pfhP2uE/MdcOzLUDwz8AAAA/gysAAAAAAAABbAAAAEUAAAAQcXKDquHhP+VwGfDJ4cI/AAAAP4MrAAAAAAAAAW0AAABFAAAAymgMmV/w4T9PpC448p3CPwAAAD+TKwAAAAAAAAFuAAAARQAAAKhk2SO69+E/Az45XAZ8wj8AAAA/kysAAAAAAAABbwAAAEUAAACFYKauFP/hP21xTqQuOMI/AAAAP6IrAAAAAAAAAXAAAABFAAAAYlxzOW8G4j/WpGPsVvTBPwAAAD+iKwAAAAAAAAFxAAAARQAAAD9YQMTJDeI/9HGDWJOOwT8AAAA/sisAAAAAAAABcgAAAEUAAAD5T9rZfhziP1+lmKC7SsE/AAAAP7IrAAAAAAAAAXMAAABFAAAAs0d07zMr4j99crgM+OTAPwAAAD/BKwAAAAAAAAF0AAAARQAAAJBDQXqOMuI/mz/YeDR/wD8AAAA/wSsAAAAAAAABdQAAAEUAAABKO9uPQ0HiP7kM+ORwGcA/AAAAP9ErAAAAAAAAAXYAAABFAAAAJzeoGp5I4j8Y50TqgiO/PwAAAD/RKwAAAAAAAAF3AAAARQAAAAQzdaX4T+I/VIGEwvtXvj8AAAA/4SsAAAAAAAABeAAAAEUAAADhLkIwU1fiP/pO2eKcSL0/AAAAP+ErAAAAAAAAAXkAAABFAAAAvioPu61e4j826Ri7FX28PwAAAD/wKwAAAAAAAAF6AAAARQAAAJsm3EUIZuI/c4NYk46xuz8AAAA/8CsAAAAAAAABewAAAEUAAAB4IqnQYm3iP68dmGsH5ro/AAAAPwAsAAAAAAAAAXwAAABFAAAAeCKp0GJt4j/st9dDgBq6PwAAAD8ALAAAAAAAAAF9AAAARQAAAHgiqdBibeI/vx4C1NCSuT8AAAA/ECwAAAAAAAABfgAAAEUAAAB4IqnQYm3iP2TsVvRxg7g/AAAAPxAsAAAAAAAAAX8AAABFAAAAeCKp0GJt4j83U4GEwvu3PwAAAD8fLAAAAAAAAAGAAAAARQAAAHgiqdBibeI/3iDWpGPstj8AAAA/HywAAAAAAAABgQAAAEUAAAB4IqnQYm3iPxq7FX3cILY/AAAAPy8sAAAAAAAAAYIAAABFAAAAmybcRQhm4j9WVVVVVVW1PwAAAD8vLAAAAAAAAAGDAAAARQAAAL4qD7utXuI/Kbx/5aXNtD8AAAA/PiwAAAAAAAABhAAAAEUAAAAEM3Wl+E/iP2VWv70eArQ/AAAAPz4sAAAAAAAAAYUAAABFAAAAJzeoGp5I4j+i8P6VlzazPwAAAD9OLAAAAAAAAAGGAAAARQAAAG0/DgXpOeI/dVcpJuiusj8AAAA/TiwAAAAAAAABhwAAAEUAAABtPw4F6TniP7HxaP5g47E/AAAAP14sAAAAAAAAAYgAAABFAAAAs0d07zMr4j/ti6jW2RexPwAAAD9eLAAAAAAAAAGJAAAARQAAANZLp2TZI+I/KSborlJMsD8AAAA/bSwAAAAAAAABigAAAEUAAAAcVA1PJBXiP8uATw6XAa8/AAAAP20sAAAAAAAAAYsAAABFAAAAP1hAxMkN4j9Ftc6+iGqtPwAAAD99LAAAAAAAAAGMAAAARQAAAIVgpq4U/+E/6oIj3ylbrD8AAAA/fSwAAAAAAAABjQAAAEUAAACoZNkjuvfhPzYezR9sPKo/AAAAP40sAAAAAAAAAY4AAABFAAAA7Ww/DgXp4T8JhfevvLSpPwAAAD+NLAAAAAAAAAGPAAAARQAAABBxcoOq4eE/r1JM0F2lqD8AAAA/nCwAAAAAAAABkAAAAEUAAAAzdaX4T9rhP1UgofD+lac/AAAAP5wsAAAAAAAAAZEAAABFAAAAeX0L45rL4T8oh8uATw6nPwAAAD+sLAAAAAAAAAGSAAAARQAAAJyBPlhAxOE/zVQgofD+pT8AAAA/rCwAAAAAAAABkwAAAEUAAADiiaRCi7XhP0eJn1HiZ6Q/AAAAP7ssAAAAAAAAAZQAAABFAAAAS5Y9onuf4T/sVvRxg1ijPwAAAD+7LAAAAAAAAAGVAAAARQAAALSi1gFsieE/kiRJkiRJoj8AAAA/yywAAAAAAAABlgAAAEUAAAAbr29hXHPhPwtZyEIWsqA/AAAAP9ssAAAAAAAAAZcAAABFAAAAp787NvJV4T9iTTrGbkWfPwAAAD/bLAAAAAAAAAGYAAAARQAAABDM1JXiP+E/VLY4J1IXnD8AAAA/6iwAAAAAAAABmQAAAEUAAAB52G310inhP6BR4meU+Jk/AAAAP+osAAAAAAAAAZoAAABFAAAA4uQGVcMT4T/s7Iuo1tmXPwAAAD/6LAAAAAAAAAGbAAAARQAAACjtbD8OBeE/kbrgyHfKlj8AAAA/+iwAAAAAAAABnAAAAEUAAACQ+QWf/u7gP91Vigm6q5Q/AAAAPxctAAAAAAAAAZ0AAABFAAAA+QWf/u7Y4D+DI98pW5yTPwAAAD8XLQAAAAAAAAGeAAAARQAAAGISOF7fwuA/KPEzSvyMkj8AAAA/Ji0AAAAAAAABnwAAAEUAAACoGp5IKrTgPyjxM0r8jJI/AAAAPyYtAAAAAAAAAaAAAABFAAAANCtqHcCW4D91jN2KPm6QPwAAAD82LQAAAAAAAAGhAAAARQAAAOI/aWf7ceA/dYzdij5ukD8AAAA/Ni0AAAAAAAABogAAAEUAAABLTALH61vgP3WM3Yo+bpA/AAAAP0UtAAAAAAAAAaMAAABFAAAA+mABESc34D+CTw6XAZ+MPwAAAD9FLQAAAAAAAAGkAAAARQAAAKl1AFtiEuA/zOq310OAij8AAAA/VS0AAAAAAAABpQAAAEUAAAD0HGU0hszfPxiGYRiGYYg/AAAAP1UtAAAAAAAAAaYAAABFAAAA3lYvnZJl3z8YhmEYhmGIPwAAAD9lLQAAAAAAAAGnAAAARQAAAIKIkxtUDd8/YiELWchChj8AAAA/ZS0AAAAAAAABqAAAAEUAAACwysNuq5feP/xXXtpMBYI/AAAAP3QtAAAAAAAAAakAAABFAAAAVPwn7Ww/3j/8V17aTAWCPwAAAD90LQAAAAAAAAGqAAAARQAAADo28lV52N0/j+YPNh7Nfz8AAAA/hC0AAAAAAAABqwAAAEUAAAAkcLy+hXHdP4/mDzYezX8/AAAAP4QtAAAAAAAAAawAAABFAAAAgpm6Uvwn3T+P5g82Hs1/PwAAAD+ULQAAAAAAAAGtAAAARQAAAN7CuOZy3tw/j+YPNh7Nfz8AAAA/lC0AAAAAAAABrgAAAEUAAACC9BxlNIbcP4/mDzYezX8/AAAAP6MtAAAAAAAAAa8AAABFAAAA4B0b+ao83D+P5g82Hs1/PwAAAD+jLQAAAAAAAAGwAAAARQAAALI2TbiLENw/j+YPNh7Nfz8AAAA/sy0AAAAAAAABsQAAAEUAAACCT393bOTbP4/mDzYezX8/AAAAP7MtAAAAAAAAAbIAAABFAAAAVGixNk242z+P5g82Hs1/PwAAAD/CLQAAAAAAAAGzAAAARQAAAOB4fQvjmts/j+YPNh7Nfz8AAAA/wi0AAAAAAAABtAAAAEUAAACyka/Kw27bP4/mDzYezX8/AAAAP9ItAAAAAAAAAbUAAABFAAAAPqJ7n1lR2z+P5g82Hs1/PwAAAD/SLQAAAAAAAAG2AAAARQAAAMqyR3TvM9s/j+YPNh7Nfz8AAAA/4i0AAAAAAAABtwAAAEUAAACay3kz0AfbP4/mDzYezX8/AAAAP/EtAAAAAAAAAbgAAABFAAAAsuwR3fvM2j+P5g82Hs1/PwAAAD/xLQAAAAAAAAG5AAAARQAAAMoNqoYnkto/j+YPNh7Nfz8AAAA/8S0AAAAAAAABugAAAEUAAADiLkIwU1faP4/mDzYezX8/AAAAPwEuAAAAAAAAAbsAAABFAAAAPlhAxMkN2j+P5g82Hs1/PwAAAD8BLgAAAAAAAAG8AAAARQAAAJyBPlhAxNk/j+YPNh7Nfz8AAAA/ES4AAAAAAAABvQAAAEUAAABAs6LWAWzZP4/mDzYezX8/AAAAPxEuAAAAAAAAAb4AAABFAAAAVtQ6gC0x2T/8V17aTAWCPwAAAD8gLgAAAAAAAAG/AAAARQAAACjtbD8OBdk//Fde2kwFgj8AAAA/IC4AAAAAAAABwAAAAEUAAAC0/TgUpOfYP/xXXtpMBYI/AAAAPzAuAAAAAAAAAcEAAABFAAAAQA4F6TnK2D/8V17aTAWCPwAAAD8wLgAAAAAAAAHCAAAARQAAAMoe0b3PrNg//Fde2kwFgj8AAAA/Py4AAAAAAAABwwAAAEUAAAAQJzeoGp7YP/xXXtpMBYI/AAAAPz8uAAAAAAAAAcQAAABFAAAAnDcDfbCA2D/8V17aTAWCPwAAAD9PLgAAAAAAAAHFAAAARQAAAChIz1FGY9g//Fde2kwFgj8AAAA/Ty4AAAAAAAABxgAAAEUAAAD6YAERJzfYP/xXXtpMBYI/AAAAP18uAAAAAAAAAccAAABFAAAAhnHN5bwZ2D/8V17aTAWCPwAAAD9uLgAAAAAAAAHIAAAARQAAABKCmbpS/Nc//Fde2kwFgj8AAAA/bi4AAAAAAAAByQAAAEUAAAAqozFkfsHXP/xXXtpMBYI/AAAAP34uAAAAAAAAAcoAAABFAAAAtLP9OBSk1z/8V17aTAWCPwAAAD9+LgAAAAAAAAHLAAAARQAAAMzUleI/adc//Fde2kwFgj8AAAA/ji4AAAAAAAABzAAAAEUAAACe7cehID3XP/xXXtpMBYI/AAAAP44uAAAAAAAAAc0AAABFAAAAcAb6YAER1z/8V17aTAWCPwAAAD+dLgAAAAAAAAHOAAAARQAAAEIfLCDi5NY//Fde2kwFgj8AAAA/nS4AAAAAAAABzwAAAEUAAAAUOF7fwrjWP/xXXtpMBYI/AAAAP60uAAAAAAAAAdAAAABFAAAAnkgqtFib1j/8V17aTAWCPwAAAD+tLgAAAAAAAAHRAAAARQAAACpZ9ojufdY//Fde2kwFgj8AAAA/rS4AAAAAAAAB0gAAAEUAAABwYVxzOW/WP/xXXtpMBYI/AAAAP7wuAAAAAAAAAdMAAABFAAAAtmnCXYRg1j/8V17aTAWCPwAAAD/MLgAAAAAAAAHUAAAARQAAAPxxKEjPUdY//Fde2kwFgj8AAAA/zC4AAAAAAAAB1QAAAEUAAABCeo4yGkPWP/xXXtpMBYI/AAAAP9wuAAAAAAAAAdYAAABFAAAAhoL0HGU01j/8V17aTAWCPwAAAD/cLgAAAAAAAAHXAAAARQAAABKTwPH6FtY//Fde2kwFgj8AAAA/6y4AAAAAAAAB2AAAAEUAAACeo4zGkPnVP/xXXtpMBYI/AAAAP+suAAAAAAAAAdkAAABFAAAAtsQkcLy+1T/8V17aTAWCPwAAAD/7LgAAAAAAAAHaAAAARQAAAM7lvBnog9U//Fde2kwFgj8AAAA/Cy8AAAAAAAAB2wAAAEUAAAAsD7utXjrVP/xXXtpMBYI/AAAAPwsvAAAAAAAAAdwAAABFAAAAiDi5QdXw1D/8V17aTAWCPwAAAD8LLwAAAAAAAAHdAAAARQAAALh66ZQse9Q//Fde2kwFgj8AAAA/Gi8AAAAAAAAB3gAAAEUAAABarE0T7iLUP/xXXtpMBYI/AAAAPxovAAAAAAAAAd8AAABFAAAAROYXfPq70z/8V17aTAWCPwAAAD8bLwAAAAAAAAHgAAAARQAAALgwrrmcN9M//Fde2kwFgj8AAAA/Gy8AAAAAAAAB4QAAAEUAAACgangiqdDSP/xXXtpMBYI/AAAAPyovAAAAAAAAAeIAAABFAAAAuIsQzNSV0j/8V17aTAWCPwAAAD8qLwAAAAAAAAHjAAAARQAAAIqkQou1adI//Fde2kwFgj8AAAA/Oi8AAAAAAAAB5AAAAEUAAAAWtQ5gS0zSP/xXXtpMBYI/AAAAPzovAAAAAAAAAeUAAABFAAAAXL10SpY90j/8V17aTAWCPwAAAD9KLwAAAAAAAAHmAAAARQAAAKDF2jThLtI/j+YPNh7Nfz8AAAA/Si8AAAAAAAAB5wAAAEUAAADmzUAfLCDSP4/mDzYezX8/AAAAP1kvAAAAAAAAAegAAABFAAAALNamCXcR0j+P5g82Hs1/PwAAAD9pLwAAAAAAAAHpAAAARQAAAHLeDPTBAtI/j+YPNh7Nfz8AAAA/aS8AAAAAAAAB6gAAAEUAAABE9z6zotbRP4/mDzYezX8/AAAAP3kvAAAAAAAAAesAAABFAAAAXBjXXM6b0T+P5g82Hs1/PwAAAD95LwAAAAAAAAHsAAAARQAAALpB1fBEUtE/j+YPNh7Nfz8AAAA/iC8AAAAAAAAB7QAAAEUAAAAWa9OEuwjRP4/mDzYezX8/AAAAP4gvAAAAAAAAAe4AAABFAAAA0L3PrKh10D+P5g82Hs1/PwAAAD+YLwAAAAAAAAHvAAAARQAAAIsQzNSV4s8/j+YPNh7Nfz8AAAA/mC8AAAAAAAAB8AAAAEUAAADplCx7RPfOP/xXXtpMBYI/AAAAP6cvAAAAAAAAAfEAAABFAAAARxmNIfMLzj+wvLSZCiSEPwAAAD+3LwAAAAAAAAHyAAAARQAAAKWd7cehIM0/YiELWchChj8AAAA/ty8AAAAAAAAB8wAAAEUAAADV3x0b+arMP2IhC1nIQoY/AAAAP7cvAAAAAAAAAfQAAABFAAAAdRGCmbpSzD9iIQtZyEKGPwAAAD/HLwAAAAAAAAH1AAAARQAAAAEiTm5QNcw/YiELWchChj8AAAA/1i8AAAAAAAAB9gAAAEUAAACNMhpD5hfMP2IhC1nIQoY/AAAAP9YvAAAAAAAAAfcAAABFAAAAGUPmF3z6yz9iIQtZyEKGPwAAAD/WLwAAAAAAAAH4AAAARQAAAKVTsuwR3cs/YiELWchChj8AAAA/9i8AAAAAAAAB+QAAAEUAAAAxZH7Bp7/LP7C8tJkKJIQ/AAAAP/YvAAAAAAAAAfoAAABFAAAASYUWa9OEyz+wvLSZCiSEPwAAAD/2LwAAAAAAAAH7AAAARQAAAOu2eumULMs/sLy0mQokhD8AAAA/BTAAAAAAAAAB/AAAAEUAAACnCXcRgpnKP7C8tJkKJIQ/AAAAPwUwAAAAAAAAAf0AAABFAAAAYVxzOW8Gyj+wvLSZCiSEPwAAAD8VMAAAAAAAAAH+AAAARQAAAL/g098dG8k/sLy0mQokhD8AAAA/FTAAAAAAAAAB/wAAAEUAAADBlpgEjtfHP2IhC1nIQoY/AAAAPyQwAAAAAAAAAQABAABFAAAAwUxdKf6Txj8YhmEYhmGIPwAAAD8kMAAAAAAAAAEBAQAARQAAADXyVXnYbcU/gk8OlwGfjD8AAAA/NDAAAAAAAAABAgEAAEUAAAAfh4L0HGXEPzS0ZFa/vY4/AAAAPzQwAAAAAAAAAQMBAABFAAAA29l+HArSwz80tGRWv72OPwAAAD9EMAAAAAAAAAEEAQAARQAAAAccr29hXMM/NLRkVr+9jj8AAAA/UzAAAAAAAAABBQEAAEUAAACrTRPuIgTDPzS0ZFa/vY4/AAAAP1MwAAAAAAAAAQYBAABFAAAAw26rl07Jwj91jN2KPm6QPwAAAD9jMAAAAAAAAAEHAQAARQAAAGWgDxYQccI/dYzdij5ukD8AAAA/YzAAAAAAAAABCAEAAEUAAADxsNvqpVPCP3WM3Yo+bpA/AAAAP3MwAAAAAAAAAQkBAABFAAAAfcGnvzs2wj91jN2KPm6QPwAAAD9zMAAAAAAAAAEKAQAARQAAAJXiP2ln+8E/dYzdij5ukD8AAAA/czAAAAAAAAABCwEAAEUAAAAh8ws+/d3BP3WM3Yo+bpA/AAAAP4IwAAAAAAAAAQwBAABFAAAAORSk5yijwT91jN2KPm6QPwAAAD+SMAAAAAAAAAENAQAARQAAAMUkcLy+hcE/dYzdij5ukD8AAAA/kjAAAAAAAAABDgEAAEUAAABPNTyRVGjBP3WM3Yo+bpA/AAAAP6EwAAAAAAAAAQ8BAABFAAAA82agDxYQwT91jN2KPm6QPwAAAD+hMAAAAAAAAAEQAQAARQAAACOp0GJtmsA/dYzdij5ukD8AAAA/sTAAAAAAAAABEQEAAEUAAABR6wC2xCTAP3WM3Yo+bpA/AAAAP7EwAAAAAAAAARIBAABFAAAAGnz6u2Mjvz/PvohqnX2RPwAAAD/BMAAAAAAAAAETAQAARQAAAHYAW2ISOL4/z76Iap19kT8AAAA/wTAAAAAAAAABFAEAAEUAAADupVOy7BG9P8++iGqdfZE/AAAAP9AwAAAAAAAAARUBAABFAAAARiq0WJsmvD/PvohqnX2RPwAAAD/QMAAAAAAAAAEWAQAARQAAAI6NfFUedrs/z76Iap19kT8AAAA/4DAAAAAAAAABFwEAAEUAAADW8ERSocW6P8++iGqdfZE/AAAAP+AwAAAAAAAAARgBAABFAAAAGlQNTyQVuj/PvohqnX2RPwAAAD/wMAAAAAAAAAEZAQAARQAAAHrYbfXSKbk/z76Iap19kT8AAAA/8DAAAAAAAAABGgEAAEUAAAC+OzbyVXm4P8++iGqdfZE/AAAAP/8wAAAAAAAAARsBAABFAAAAGsCWmASOtz91jN2KPm6QPwAAAD//MAAAAAAAAAEcAQAARQAAANrIV+Vht7U/NLRkVr+9jj8AAAA/DzEAAAAAAAABHQEAAEUAAABmj+jeZ1a0P8zqt9dDgIo/AAAAPw8xAAAAAAAAAR4BAABFAAAA8lV52G31sj8YhmEYhmGIPwAAAD8eMQAAAAAAAAEfAQAARQAAAK5eOiXLHrE/sLy0mQokhD8AAAA/KTEAAAAAAAABIAEAAEUAAAB0SpY9onuvP4/mDzYezX8/AAAAPzkxAAAAAAAAASEBAABFAAAAvBnogwVErD8nHWO3oo97PwAAAD85MQAAAAAAAAEiAQAARQAAAHQiqdBibao/Jx1jt6KPez8AAAA/STEAAAAAAAABIwEAAEUAAAAE6TnKaAypP71TtjgnUnc/AAAAP0kxAAAAAAAAASQBAABFAAAAlK/Kw26rpz9Xigm6qxRzPwAAAD9YMQAAAAAAAAElAQAARQAAAOwzK2odwKY/V4oJuqsUcz8AAAA/WDEAAAAAAAABJgEAAEUAAAAcdlu9dEqmP1eKCbqrFHM/AAAAP6YxAAAAAAAAAScBAABFAAAATLiLEMzUpT9Xigm6qxRzPwAAAD+mMQAAAAAAAAEoAQAARQAAAKg87LZ66aQ/V4oJuqsUcz8AAAA/tjEAAAAAAAABKQEAAEUAAADYfhwK0nOkP71TtjgnUnc/AAAAP8YxAAAAAAAAASoBAABFAAAAZEWtA9gSoz8nHWO3oo97PwAAAD/GMQAAAAAAAAErAQAARQAAAMTJDaqGJ6I/j+YPNh7Nfz8AAAA/xjEAAAAAAAABLAEAAEUAAABQkJ6jjMagP/xXXtpMBYI/AAAAP9UxAAAAAAAAAS0BAABFAAAAwK1eOiXLnj+wvLSZCiSEPwAAAD/VMQAAAAAAAAEuAQAARQAAANA6gC0xCZw/sLy0mQokhD8AAAA/5TEAAAAAAAABLwEAAEUAAACIQ0F6jjKaP7C8tJkKJIQ/AAAAP+UxAAAAAAAAATABAABFAAAASEwCx+tbmD9iIQtZyEKGPwAAAD/1MQAAAAAAAAExAQAARQAAAKjQYm2acJc/YiELWchChj8AAAA/9TEAAAAAAAABMgEAAEUAAAAIVcMTSYWWP2IhC1nIQoY/AAAAPwQyAAAAAAAAATMBAABFAAAACFXDE0mFlj8YhmEYhmGIPwAAAD9iMgAAAAAAAAE0AQAARQAAAMBdhGCmrpQ/gk8OlwGfjD8AAAA/YjIAAAAAAAABNQEAAEUAAAAg4uQGVcOTPzS0ZFa/vY4/AAAAP3IyAAAAAAAAATYBAABFAAAA2OqlU7LskT8o8TNK/IySPwAAAD9yMgAAAAAAAAE3AQAARQAAADhvBvpgAZE/3VWKCbqrlD8AAAA/gTIAAAAAAAABOAEAAEUAAADw746NfFWOP+zsi6jW2Zc/AAAAP4EyAAAAAAAAATkBAABFAAAAYAERJzeoij+gUeJnlPiZPwAAAD+RMgAAAAAAAAE6AQAARQAAACAK0nOU0Yg/VLY4J1IXnD8AAAA/kTIAAAAAAAABOwEAAEUAAADgEpPA8fqGPwgbj+YPNp4/AAAAP6AyAAAAAAAAATwBAABFAAAAoBtUDU8khT/ev/LSZiqgPwAAAD+gMgAAAAAAAAE9AQAARQAAAEAkFVqsTYM/OfKdssU5oT8AAAA/sDIAAAAAAAABPgEAAEUAAABAJBVarE2DP2aLcyJ1waE/AAAAP7AyAAAAAAAAAT8BAABFAAAAAC3Wpgl3gT+/vR4C1NCiPwAAAD/AMgAAAAAAAAFAAQAARQAAAAAt1qYJd4E/7Fb0cYNYoz8AAAA/wDIAAAAAAAABQQEAAEUAAAAALdamCXeBP0eJn1HiZ6Q/AAAAP88yAAAAAAAAAUIBAABFAAAAgGsu581Afz+gu0oxQXelPwAAAD/PMgAAAAAAAAFDAQAARQAAAAB9sICIk3s/VSCh8P6Vpz8AAAA/3zIAAAAAAAABRAEAAEUAAAAAfbCAiJN7P9zrIUANLak/AAAAP98yAAAAAAAAAUUBAABFAAAAAH2wgIiTez++6U1vetOrPwAAAD/vMgAAAAAAAAFGAQAARQAAAOCftLP9OHQ/y4BPDpcBrz8AAAA/7zIAAAAAAAABRwEAAEUAAADgn7Sz/Th0P1e/vR4C1LA/AAAAP/4yAAAAAAAAAUgBAABFAAAAYLE2TbiLcD9IvlO2OCeyPwAAAD/+MgAAAAAAAAFJAQAARQAAAGCxNk24i3A/ovD+lZc2sz8AAAA/DjMAAAAAAAABSgEAAEUAAABgsTZNuItwP2VWv70eArQ/AAAAPw4zAAAAAAAAAUsBAABFAAAAYLE2TbiLcD8pvH/lpc20PwAAAD8dMwAAAAAAAAFMAQAARQAAAGCxNk24i3A/VlVVVVVVtT8AAAA/HTMAAAAAAAABTQEAAEUAAABgsTZNuItwPxq7FX3cILY/AAAAPy0zAAAAAAAAAU4BAABFAAAA4J+0s/04dD/eINakY+y2PwAAAD8tMwAAAAAAAAFPAQAARQAAAGCOMhpD5nc/CrqrFBN0tz8AAAA/PTMAAAAAAAABUAEAAEUAAACAay7nzUB/PzdTgYTC+7c/AAAAPz0zAAAAAAAAAVEBAABFAAAAAC3Wpgl3gT/7uEGsSce4PwAAAD9MMwAAAAAAAAFSAQAARQAAAKAbVA1PJIU/KFIXHPlOuT8AAAA/TDMAAAAAAAABUwEAAEUAAADgEpPA8fqGP+y310OAGro/AAAAP0wzAAAAAAAAAVQBAABFAAAAYAERJzeoij+vHZhrB+a6PwAAAD9MMwAAAAAAAAFVAQAARQAAAPDvjo18VY4/c4NYk46xuz8AAAA/XDMAAAAAAAABVgEAAEUAAAA4bwb6YAGRPzbpGLsVfbw/AAAAP1wzAAAAAAAAAVcBAABFAAAAgGZFrQPYkj8n6K5STNC9PwAAAD9rMwAAAAAAAAFYAQAARQAAAGDZI7r3mZU/GOdE6oIjvz8AAAA/azMAAAAAAAABWQEAAEUAAABITALH61uYPwRz7cBcO8A/AAAAP3szAAAAAAAAAVoBAABFAAAAML/g098dmz99crgM+OTAPwAAAD97MwAAAAAAAAFbAQAARQAAAMCtXjoly54/QNh4NH+wwT8AAAA/ijMAAAAAAAABXAEAAEUAAABQkJ6jjMagP21xTqQuOMI/AAAAP4ozAAAAAAAAAV0BAABFAAAAxMkNqoYnoj/lcBnwyeHCPwAAAD+aMwAAAAAAAAFeAQAARQAAANh+HArSc6Q/x6P5g41Hwz8AAAA/qjMAAAAAAAABXwEAAEUAAAAcdlu9dEqmP/U8z/M8z8M/AAAAP6ozAAAAAAAAAWABAABFAAAAlK/Kw26rpz+LCbqrFBPEPwAAAD+5MwAAAAAAAAFhAQAARQAAANSmCXcRgqk/bTyaP9h4xD8AAAA/uTMAAAAAAAABYgEAAEUAAABE4Hh9C+OqP05vetOb3sQ/AAAAP8kzAAAAAAAAAWMBAABFAAAAvBnogwVErD/lO2WLcyLFPwAAAD/JMwAAAAAAAAFkAQAARQAAAFyVh91WL60/ewhQQ0tmxT8AAAA/2TMAAAAAAAABZQEAAEUAAADUzvbjUJCuP8ZuRR83iMU/AAAAP9kzAAAAAAAAAWYBAABFAAAAdEqWPaJ7rz8S1Tr7IqrFPwAAAD/ZMwAAAAAAAAFnAQAARQAAAArjmst5M7A/XTsw1w7MxT8AAAA/6DMAAAAAAAABaAEAAEUAAADGf9LO9uOwP6ihJbP67cU/AAAAP/gzAAAAAAAAAWkBAABFAAAAlj2ie59ZsT/0BxuP5g/GPwAAAD/4MwAAAAAAAAFqAQAARQAAAE7a2X4cCrI/P24Qa9Ixxj8AAAA/+DMAAAAAAAABawEAAEUAAAAKdxGCmbqyPz9uEGvSMcY/AAAAPwc0AAAAAAAAAWwBAABFAAAAltEYMr/gsz8/bhBr0jHGPwAAAD8XNAAAAAAAAAFtAQAARQAAAE5uUDU8kbQ/P24Qa9Ixxj8AAAA/FzQAAAAAAAABbgEAAEUAAAAGC4g4uUG1Pz9uEGvSMcY/AAAAPyc0AAAAAAAAAW8BAABFAAAAqoYnkgottj8/bhBr0jHGPwAAAD8nNAAAAAAAAAFwAQAARQAAAEoCx+tbGLc/P24Qa9Ixxj8AAAA/NjQAAAAAAAABcQEAAEUAAADufWZFrQO4P/QHG4/mD8Y/AAAAPzY0AAAAAAAAAXIBAABFAAAAqhqeSCq0uD/0BxuP5g/GPwAAAD9GNAAAAAAAAAFzAQAARQAAAHrYbfXSKbk/qKEls/rtxT8AAAA/RjQAAAAAAAABdAEAAEUAAAAydaX4T9q5P6ihJbP67cU/AAAAP1Y0AAAAAAAAAXUBAABFAAAA6hHd+8yKuj+ooSWz+u3FPwAAAD9WNAAAAAAAAAF2AQAARQAAANbwRFKhxbo/XTsw1w7MxT8AAAA/ZTQAAAAAAAABdwEAAEUAAACOjXxVHna7P107MNcOzMU/AAAAP2U0AAAAAAAAAXgBAABFAAAARiq0WJsmvD9dOzDXDszFPwAAAD91NAAAAAAAAAF5AQAARQAAAP7G61sY17w/XTsw1w7MxT8AAAA/dTQAAAAAAAABegEAAEUAAACmQou1acK9PxLVOvsiqsU/AAAAP4Q0AAAAAAAAAXsBAABFAAAAAltiEjhevz8S1Tr7IqrFPwAAAD+ENAAAAAAAAAF8AQAARQAAADnKaAyZX8A/xm5FHzeIxT8AAAA/lDQAAAAAAAABfQEAAEUAAADbRQhm6krBP8ZuRR83iMU/AAAAP5Q0AAAAAAAAAX4BAABFAAAA8bDb6qVTwj8wolpnX0TFPwAAAD+kNAAAAAAAAAF/AQAARQAAAHsL45rLecM/5Ttli3MixT8AAAA/pDQAAAAAAAABgAEAAEUAAAB9VR52W73EP05vetOb3sQ/AAAAP7M0AAAAAAAAAYEBAABFAAAAk8Dx+hbGxT8DCYX3r7zEPwAAAD+zNAAAAAAAAAGCAQAARQAAAMFMXSn+k8Y/t6KPG8SaxD8AAAA/wzQAAAAAAAABgwEAAEUAAAB56ZQse0THPyLWpGPsVsQ/AAAAP9M0AAAAAAAAAYQBAABFAAAAwZaYBI7Xxz8i1qRj7FbEPwAAAD/TNAAAAAAAAAGFAQAARQAAAANEnNygasg/1m+vhwA1xD8AAAA/0zQAAAAAAAABhgEAAEUAAADvIgQzdaXIP9Zvr4cANcQ/AAAAP+I0AAAAAAAAAYcBAABFAAAA1wFsiUngyD/Wb6+HADXEPwAAAD/iNAAAAAAAAAGIAQAARQAAAEvxn7Sz/cg/1m+vhwA1xD8AAAA/8jQAAAAAAAABiQEAAEUAAAAz0AcLiDjJP9Zvr4cANcQ/AAAAP/I0AAAAAAAAAYoBAABFAAAAG69vYVxzyT/Wb6+HADXEPwAAAD8BNQAAAAAAAAGLAQAARQAAAJGeo4zGkMk/1m+vhwA1xD8AAAA/ATUAAAAAAAABjAEAAEUAAABhXHM5bwbKP9Zvr4cANcQ/AAAAPxE1AAAAAAAAAY0BAABFAAAAvSoPu61eyj/Wb6+HADXEPwAAAD8RNQAAAAAAAAGOAQAARQAAAHfHRr4qD8s/1m+vhwA1xD8AAAA/ITUAAAAAAAABjwEAAEUAAAAZQ+YXfPrLP9Zvr4cANcQ/AAAAPyE1AAAAAAAAAZABAABFAAAAMa65nDcDzT/Wb6+HADXEPwAAAD8wNQAAAAAAAAGRAQAARQAAALsIwUxdKc4/1m+vhwA1xD8AAAA/MDUAAAAAAAABkgEAAEUAAADRc5TRGDLPP9Zvr4cANcQ/AAAAP0A1AAAAAAAAAZMBAABFAAAALufNQB8s0D/Wb6+HADXEPwAAAD9QNQAAAAAAAAGUAQAARQAAALicNwN9sNA/1m+vhwA1xD8AAAA/UDUAAAAAAAABlQEAAEUAAACKWgewJSbRP9Zvr4cANcQ/AAAAP1A1AAAAAAAAAZYBAABFAAAAXBjXXM6b0T/Wb6+HADXEPwAAAD9fNQAAAAAAAAGXAQAARQAAAP7u2MhX5dE/1m+vhwA1xD8AAAA/XzUAAAAAAAABmAEAAEUAAACgxdo04S7SP9Zvr4cANcQ/AAAAP281AAAAAAAAAZkBAABFAAAAiqRCi7Vp0j/Wb6+HADXEPwAAAD9+NQAAAAAAAAGaAQAARQAAAOZy3gz0wdI/1m+vhwA1xD8AAAA/fjUAAAAAAAABmwEAAEUAAADOUUZjyPzSP9Zvr4cANcQ/AAAAP441AAAAAAAAAZwBAABFAAAAcihIz1FG0z8i1qRj7FbEPwAAAD+ONQAAAAAAAAGdAQAARQAAAM7241CQntM/bTyaP9h4xD8AAAA/njUAAAAAAAABngEAAEUAAADmvBnogwXUPwMJhfevvMQ/AAAAP541AAAAAAAAAZ8BAABFAAAARIu1acJd1D8DCYX3r7zEPwAAAD+eNQAAAAAAAAGgAQAARQAAABRJhRZr09Q/mdVvr4cAxT8AAAA/rTUAAAAAAAABoQEAAEUAAABa9ojufWbVPzCiWmdfRMU/AAAAP701AAAAAAAAAaIBAABFAAAA5KvysNvq1T97CFBDS2bFPwAAAD+9NQAAAAAAAAGjAQAARQAAALZpwl2EYNY/xm5FHzeIxT8AAAA/zTUAAAAAAAABpAEAAEUAAACIJ5IKLdbWP8ZuRR83iMU/AAAAP801AAAAAAAAAaUBAABFAAAAKv6TdrYf1z/GbkUfN4jFPwAAAD/cNQAAAAAAAAGmAQAARQAAABLd+8yKWtc/xm5FHzeIxT8AAAA/3DUAAAAAAAABpwEAAEUAAABAxMkNqobXP8ZuRR83iMU/AAAAP+w1AAAAAAAAAagBAABFAAAA+rtjI1+V1z/GbkUfN4jFPwAAAD/sNQAAAAAAAAGpAQAARQAAALSz/TgUpNc/EtU6+yKqxT8AAAA/+zUAAAAAAAABqgEAAEUAAABuq5dOybLXPxLVOvsiqsU/AAAAP/s1AAAAAAAAAasBAABFAAAAKqMxZH7B1z8S1Tr7IqrFPwAAAD8LNgAAAAAAAAGsAQAARQAAAOSay3kz0Nc/qKEls/rtxT8AAAA/CzYAAAAAAAABrQEAAEUAAABYiv+kne3XP/QHG4/mD8Y/AAAAPxs2AAAAAAAAAa4BAABFAAAAEoKZulL81z8/bhBr0jHGPwAAAD8bNgAAAAAAAAGvAQAARQAAAEBpZ/txKNg/itQFR75Txj8AAAA/KjYAAAAAAAABsAEAAEUAAAC0WJsm3EXYPyGh8P6Vl8Y/AAAAPyo2AAAAAAAAAbEBAABFAAAA4j9pZ/tx2D9sB+bagbnGPwAAAD86NgAAAAAAAAGyAQAARQAAABAnN6gantg/uG3btm3bxj8AAAA/OjYAAAAAAAABswEAAEUAAABADgXpOcrYP046xm5FH8c/AAAAP0o2AAAAAAAAAbQBAABFAAAAKO1sPw4F2T+ZoLtKMUHHPwAAAD9KNgAAAAAAAAG1AQAARQAAABLM1JXiP9k/5QaxJh1jxz8AAAA/WTYAAAAAAAABtgEAAEUAAAD6qjzstnrZP8c5kbrgyMc/AAAAP1k2AAAAAAAAAbcBAABFAAAA4omkQou12T9cBnxyuAzIPwAAAD9pNgAAAAAAAAG4AQAARQAAAMpoDJlf8Nk/qGxxTqQuyD8AAAA/aTYAAAAAAAABuQEAAEUAAACyR3TvMyvaPz45XAZ8csg/AAAAP3g2AAAAAAAAAboBAABFAAAA4i5CMFNX2j+Jn1HiZ5TIPwAAAD94NgAAAAAAAAG7AQAARQAAABAWEHFyg9o/1QVHvlO2yD8AAAA/iDYAAAAAAAABvAEAAEUAAAD49HfHRr7aPyBsPJo/2Mg/AAAAP4g2AAAAAAAAAb0BAABFAAAA4NPfHRv52j9r0jF2K/rIPwAAAD+YNgAAAAAAAAG+AQAARQAAAD6ie59ZUds/Ap8cLgM+yT8AAAA/mDYAAAAAAAABvwEAAEUAAABUaLE2TbjbPwKfHC4DPsk/AAAAP6c2AAAAAAAAAcABAABFAAAAJiaB4/Ut3D+Zawfm2oHJPwAAAD+nNgAAAAAAAAHBAQAARQAAAPbjUJCeo9w/mWsH5tqByT8AAAA/tzYAAAAAAAABwgEAAEUAAACCmbpS/CfdP5lrB+bagck/AAAAP7c2AAAAAAAAAcMBAABFAAAADE8kFVqs3T+Zawfm2oHJPwAAAD/HNgAAAAAAAAHEAQAARQAAACYVWqxNE94/mWsH5tqByT8AAAA/xzYAAAAAAAABxQEAAEUAAACC4/UtjGveP5lrB+bagck/AAAAP9Y2AAAAAAAAAcYBAABFAAAAJLr3mRW13j+Zawfm2oHJPwAAAD/WNgAAAAAAAAHHAQAARQAAAAyZX/Dp794/mWsH5tqByT8AAAA/5jYAAAAAAAAByAEAAEUAAACCiJMbVA3fP5lrB+bagck/AAAAP+Y2AAAAAAAAAckBAABFAAAA9nfHRr4q3z+Zawfm2oHJPwAAAD/1NgAAAAAAAAHKAQAARQAAALBvYVxzOd8/mWsH5tqByT8AAAA/BTcAAAAAAAABywEAAEUAAABqZ/txKEjfP00FEgrvX8k/AAAAPzQ3AAAAAAAAAcwBAABFAAAAJF+Vh91W3z8CnxwuAz7JPwAAAD80NwAAAAAAAAHNAQAARQAAAN5WL52SZd8/tzgnUhccyT8AAAA/NDcAAAAAAAABzgEAAEUAAACYTsmyR3TfP7c4J1IXHMk/AAAAP0Q3AAAAAAAAAc8BAABFAAAADD793bGR3z8gbDyaP9jIPwAAAD9TNwAAAAAAAAHQAQAARQAAAMY1l/NmoN8/IGw8mj/YyD8AAAA/UzcAAAAAAAAB0QEAAEUAAACALTEJHK/fP9UFR75Ttsg/AAAAP2M3AAAAAAAAAdIBAABFAAAAOiXLHtG93z+Jn1HiZ5TIPwAAAD9yNwAAAAAAAAHTAQAARQAAAPQcZTSGzN8/PjlcBnxyyD8AAAA/0DcAAAAAAAAB1AEAAEUAAACuFP9JO9vfPz45XAZ8csg/AAAAP+A3AAAAAAAAAdUBAABFAAAA3lYvnZJl3z+UjrFb0cflPwAAAD/gWQAAAAAAAAHWAQAARQAAAJhOybJHdN8/J+iuUkzQ5T8AAAA/H1oAAAAAAAAB1wEAAEUAAABSRmPI/ILfP02bqUBC4eU/AAAAPy5aAAAAAAAAAdgBAABFAAAADD793bGR3z/f9KY3venlPwAAAD8+WgAAAAAAAAHZAQAARQAAAMY1l/NmoN8/ck6kLjjy5T8AAAA/PloAAAAAAAAB2gEAAEUAAAA6Jcse0b3fP5cBnxwuA+Y/AAAAP05aAAAAAAAAAdsBAABFAAAA9BxlNIbM3z+9tJkKJBTmPwAAAD9OWgAAAAAAAAHcAQAARQAAACQEM3Wl+N8/4meU+Bkl5j8AAAA/TloAAAAAAAAB3QEAAEUAAADMeTPQBwvgP5x0jN2KPuY/AAAAP11aAAAAAAAAAd4BAABFAAAAQGln+3Eo4D9UgYTC+1fmPwAAAD9tWgAAAAAAAAHfAQAARQAAANdczpuBPuA/eTR/sPFo5j8AAAA/bVoAAAAAAAAB4AEAAEUAAABuUDU8kVTgP5/neZ7neeY/AAAAP3xaAAAAAAAAAeEBAABFAAAAKEjPUUZj4D/EmnSM3YrmPwAAAD98WgAAAAAAAAHiAQAARQAAAOI/aWf7ceA/6k1vetOb5j8AAAA/jFoAAAAAAAAB4wEAAEUAAACdNwN9sIDgP36nbHFOpOY/AAAAP4xaAAAAAAAAAeQBAABFAAAAejPQBwuI4D8QAWpoyazmPwAAAD+cWgAAAAAAAAHlAQAARQAAAFcvnZJlj+A/EAFqaMms5j8AAAA/nFoAAAAAAAAB5gEAAEUAAAA0K2odwJbgP6NaZ19EteY/AAAAP6taAAAAAAAAAecBAABFAAAAESc3qBqe4D82tGRWv73mPwAAAD+rWgAAAAAAAAHoAQAARQAAAO4iBDN1peA/W2dfRLXO5j8AAAA/u1oAAAAAAAAB6QEAAEUAAADLHtG9z6zgP1tnX0S1zuY/AAAAP8taAAAAAAAAAeoBAABFAAAAqBqeSCq04D9bZ19Etc7mPwAAAD/LWgAAAAAAAAHrAQAARQAAAKgankgqtOA/7sBcOzDX5j8AAAA/2loAAAAAAAAB7AEAAEUAAABiEjhe38LgPxN0Vykm6OY/AAAAP0hbAAAAAAAAAe0BAABFAAAA+QWf/u7Y4D+mzVQgofDmPwAAAD9IWwAAAAAAAAHuAQAARQAAAJD5BZ/+7uA/zIBPDpcB5z8AAAA/V1sAAAAAAAAB7wEAAEUAAAAo7Ww/DgXhP/IzSvyMEuc/AAAAP1dbAAAAAAAAAfABAABFAAAABek5ymgM4T+FjUfzBxvnPwAAAD9nWwAAAAAAAAHxAQAARQAAAOLkBlXDE+E/GOdE6oIj5z8AAAA/Z1sAAAAAAAAB8gEAAEUAAAA/DgXpOcrgP5SOsVvRx+U/AAAAP9ddAAAAAAAAAfMBAABFAAAAYhI4Xt/C4D+UjrFb0cflPwAAAD8VXgAAAAAAAAH0AQAARQAAAIUWa9OEu+A/lI6xW9HH5T8AAAA/FV4AAAAAAAAB9QEAAEUAAACoGp5IKrTgP5SOsVvRx+U/AAAAPyVeAAAAAAAAAfYBAABFAAAAyx7Rvc+s4D+UjrFb0cflPwAAAD80XgAAAAAAAAH3AQAARQAAAO4iBDN1peA/lI6xW9HH5T8AAAA/RF4AAAAAAAAB+AEAAEUAAAARJzeoGp7gPyforlJM0OU/AAAAP1ReAAAAAAAAAfkBAABFAAAANCtqHcCW4D+6QaxJx9jlPwAAAD9jXgAAAAAAAAH6AQAARQAAAFcvnZJlj+A/ukGsScfY5T8AAAA/c14AAAAAAAAB+wEAAEUAAAB6M9AHC4jgP02bqUBC4eU/AAAAP3NeAAAAAAAAAfwBAABFAAAAnTcDfbCA4D/f9KY3venlPwAAAD+CXgAAAAAAAAH9AQAARQAAAOI/aWf7ceA/BaihJbP65T8AAAA/gl4AAAAAAAAB/gEAAEUAAAAFRJzcoGrgPwWooSWz+uU/AAAAP5JeAAAAAAAAAf8BAABFAAAAS0wCx+tb4D+XAZ8cLgPmPwAAAD+SXgAAAAAAAAEAAgAARQAAAG5QNTyRVOA/KlucE6kL5j8AAAA/ol4AAAAAAAABAQIAAEUAAAC0WJsm3EXgP720mQokFOY/AAAAP6JeAAAAAAAAAQICAABFAAAA+mABESc34D9QDpcBnxzmPwAAAD+xXgAAAAAAAAEDAgAARQAAAB1lNIbML+A/4meU+Bkl5j8AAAA/sV4AAAAAAAABBAIAAEUAAABAaWf7cSjgP3XBke+ULeY/AAAAP8FeAAAAAAAAAQUCAABFAAAAhnHN5bwZ4D91wZHvlC3mPwAAAD/BXgAAAAAAAAEGAgAARQAAAKl1AFtiEuA/CRuP5g825j8AAAA/0V4AAAAAAAABBwIAAEUAAACpdQBbYhLgP5x0jN2KPuY/AAAAP9FeAAAAAAAAAQgCAABFAAAAzHkz0AcL4D+cdIzdij7mPwAAAD/gXgAAAAAAAAEJAgAARQAAAMx5M9AHC+A/Ls6J1AVH5j8AAAA/8F4AAAAAAAABCgIAAEUAAADvfWZFrQPgPy7OidQFR+Y/AAAAP/9eAAAAAAAAAQsCAABFAAAAJAQzdaX43z/BJ4fLgE/mPwAAAD8PXwAAAAAAAAEMAgAARQAAACQEM3Wl+N8/VIGEwvtX5j8AAAA/D18AAAAAAAABDQIAAEUAAABoDJlf8OnfP1SBhML7V+Y/AAAAPx9fAAAAAAAAAQ4CAABFAAAArhT/STvb3z95NH+w8WjmPwAAAD8fXwAAAAAAAAEPAgAARQAAAPQcZTSGzN8/DI58p2xx5j8AAAA/Ll8AAAAAAAABEAIAAEUAAAD0HGU0hszfP5/neZ7neeY/AAAAPy5fAAAAAAAAARECAABFAAAAgC0xCRyv3z8yQXeVYoLmPwAAAD8+XwAAAAAAAAESAgAARQAAAMY1l/NmoN8/xJp0jN2K5j8AAAA/Tl8AAAAAAAABEwIAAEUAAAAMPv3dsZHfP1f0cYNYk+Y/AAAAP11fAAAAAAAAARQCAABFAAAADD793bGR3z/qTW9605vmPwAAAD9tXwAAAAAAAAEVAgAARQAAAFJGY8j8gt8/6k1vetOb5j8AAAA/fF8AAAAAAAABFgIAAEUAAABSRmPI/ILfP36nbHFOpOY/AAAAP5pfAAAAAAAAARcCAABFAAAAmE7Jskd03z8QAWpoyazmPwAAAD+qXwAAAAAAAAEYAgAARQAAAJhOybJHdN8/o1pnX0S15j8AAAA/uV8AAAAAAAABGQIAAEUAAADeVi+dkmXfP6NaZ19EteY/AAAAP7lfAAAAAAAAARoCAABFAAAAJF+Vh91W3z/JDWJNOsbmPwAAAD/JXwAAAAAAAAEbAgAARQAAACRflYfdVt8/W2dfRLXO5j8AAAA/yV8AAAAAAAABHAIAAEUAAABqZ/txKEjfP+7AXDsw1+Y/AAAAP8lfAAAAAAAAAR0CAABFAAAAsG9hXHM53z/uwFw7MNfmPwAAAD/ZXwAAAAAAAAEeAgAARQAAALBvYVxzOd8/gRpaMqvf5j8AAAA/2V8AAAAAAAABHwIAAEUAAAD2d8dGvirfP4EaWjKr3+Y/AAAAP+hfAAAAAAAAASACAABFAAAAPIAtMQkc3z+BGloyq9/mPwAAAD9lYAAAAAAAAAEhAgAARQAAADhvBvpgAZE/q99eDwFq2D8AAAA/DGwAAAAAAAABIgIAAEUAAAA4bwb6YAGRP9CSWf32etg/AAAAP2psAAAAAAAAASMCAABFAAAA2OqlU7LskT/Qkln99nrYPwAAAD9qbAAAAAAAAAEkAgAARQAAACDi5AZVw5M/9kVU6+yL2D8AAAA/emwAAAAAAAABJQIAAEUAAAAIVcMTSYWWPxz5TtninNg/AAAAP3psAAAAAAAAASYCAABFAAAAqNBibZpwlz9CrEnH2K3YPwAAAD+JbAAAAAAAAAEnAgAARQAAAIhDQXqOMpo/Z19Etc6+2D8AAAA/iWwAAAAAAAABKAIAAEUAAAAwv+DT3x2bP40SP6PEz9g/AAAAP5lsAAAAAAAAASkCAABFAAAAcLYfh4L0nD+NEj+jxM/YPwAAAD+ZbAAAAAAAAAEqAgAARQAAAMCtXjoly54/ssU5kbrg2D8AAAA/qWwAAAAAAAABKwIAAEUAAABgKf6TdrafP7LFOZG64Ng/AAAAP6lsAAAAAAAAASwCAABFAAAAJE5uUDU8oT/YeDR/sPHYPwAAAD+4bAAAAAAAAAEtAgAARQAAAMTJDaqGJ6I/2Hg0f7Dx2D8AAAA/uGwAAAAAAAABLgIAAEUAAACUh91WL52iP9h4NH+w8dg/AAAAP8hsAAAAAAAAAS8CAABFAAAAOAN9sICIoz/9Ky9tpgLZPwAAAD/YbAAAAAAAAAEwAgAARQAAAAjBTF0p/qM//SsvbaYC2T8AAAA/2GwAAAAAAAABMQIAAEUAAACoPOy2eumkP/0rL22mAtk/AAAAP+dsAAAAAAAAATICAABFAAAAfPq7YyNfpT/9Ky9tpgLZPwAAAD/nbAAAAAAAAAEzAgAARQAAABx2W710SqY//SsvbaYC2T8AAAA/52wAAAAAAAABNAIAAEUAAAC88foWxjWnP/0rL22mAtk/AAAAP/dsAAAAAAAAATUCAABFAAAAlK/Kw26rpz/9Ky9tpgLZPwAAAD/3bAAAAAAAAAE2AgAARQAAAGRtmnAXIag//SsvbaYC2T8AAAA/Bm0AAAAAAAABNwIAAEUAAAAE6TnKaAypP/0rL22mAtk/AAAAPwZtAAAAAAAAATgCAABFAAAA1KYJdxGCqT/9Ky9tpgLZPwAAAD8WbQAAAAAAAAE5AgAARQAAAKRk2SO696k//SsvbaYC2T8AAAA/NW0AAAAAAAABOgIAAEUAAAB0IqnQYm2qP/0rL22mAtk/AAAAP0VtAAAAAAAAATsCAABFAAAAROB4fQvjqj/9Ky9tpgLZPwAAAD9FbQAAAAAAAAE8AgAARQAAAByeSCq0WKs//SsvbaYC2T8AAAA/VW0AAAAAAAABPQIAAEUAAADsWxjXXM6rP/0rL22mAtk/AAAAP1VtAAAAAAAAAT4CAABFAAAAjNe3MK65rD/9Ky9tpgLZPwAAAD9kbQAAAAAAAAE/AgAARQAAADRTV4r/pK0//SsvbaYC2T8AAAA/ZG0AAAAAAAABQAIAAEUAAACkjMaQ+QWvP/0rL22mAtk/AAAAP3RtAAAAAAAAAUECAABFAAAARAhm6krxrz/9Ky9tpgLZPwAAAD90bQAAAAAAAAFCAgAARQAAAN6gangiqbA//SsvbaYC2T8AAAA/g20AAAAAAAABQwIAAEUAAACWPaJ7n1mxP/0rL22mAtk/AAAAP4NtAAAAAAAAAUQCAABFAAAAZvtxKEjPsT/9Ky9tpgLZPwAAAD+TbQAAAAAAAAFFAgAARQAAADa5QdXwRLI//SsvbaYC2T8AAAA/k20AAAAAAAABRgIAAEUAAAAKdxGCmbqyP/0rL22mAtk/AAAAP6NtAAAAAAAAAUcCAABFAAAA8lV52G31sj/9Ky9tpgLZPwAAAD+jbQAAAAAAAAFIAgAARQAAANo04S5CMLM//SsvbaYC2T8AAAA/sm0AAAAAAAABSQIAAEUAAADCE0mFFmuzP/0rL22mAtk/AAAAP8JtAAAAAAAAAUoCAABFAAAArvKw2+qlsz/9Ky9tpgLZPwAAAD/hbQAAAAAAAAFLAgAARQAAAH6wgIiTG7Q//SsvbaYC2T8AAAA/8W0AAAAAAAABTAIAAEUAAABOblA1PJG0P9h4NH+w8dg/AAAAP/FtAAAAAAAAAU0CAABFAAAABguIOLlBtT/YeDR/sPHYPwAAAD/xbQAAAAAAAAFOAgAARQAAANrIV+Vht7U/2Hg0f7Dx2D8AAAA/AG4AAAAAAAABTwIAAEUAAACqhieSCi22P9h4NH+w8dg/AAAAPxBuAAAAAAAAAVACAABFAAAAYiNflYfdtj/YeDR/sPHYPwAAAD8QbgAAAAAAAAFRAgAARQAAADLhLkIwU7c/ssU5kbrg2D8AAAA/EG4AAAAAAAABUgIAAEUAAAAGn/7u2Mi3P7LFOZG64Ng/AAAAPyBuAAAAAAAAAVMCAABFAAAA1lzOm4E+uD+yxTmRuuDYPwAAAD8vbgAAAAAAAAFUAgAARQAAAL47NvJVebg/ssU5kbrg2D8AAAA/L24AAAAAAAABVQIAAEUAAACS+QWf/u64P7LFOZG64Ng/AAAAPz9uAAAAAAAAAVYCAABFAAAAYrfVS6dkuT+yxTmRuuDYPwAAAD8/bgAAAAAAAAFXAgAARQAAABpUDU8kFbo/ssU5kbrg2D8AAAA/T24AAAAAAAABWAIAAEUAAADW8ERSocW6P7LFOZG64Ng/AAAAP09uAAAAAAAAAVkCAABFAAAAjo18VR52uz+yxTmRuuDYPwAAAD9ebgAAAAAAAAFaAgAARQAAAF5LTALH67s/ssU5kbrg2D8AAAA/Xm4AAAAAAAABWwIAAEUAAAD+xutbGNe8P7LFOZG64Ng/AAAAP25uAAAAAAAAAVwCAABFAAAA1oS7CMFMvT+yxTmRuuDYPwAAAD9ubgAAAAAAAAFdAgAARQAAAI4h8ws+/b0/ssU5kbrg2D8AAAA/fW4AAAAAAAABXgIAAEUAAABe38K45nK+P7LFOZG64Ng/AAAAP31uAAAAAAAAAV8CAABFAAAAGnz6u2Mjvz+yxTmRuuDYPwAAAD+NbgAAAAAAAAFgAgAARQAAAOo5ymgMmb8/ssU5kbrg2D8AAAA/jW4AAAAAAAABYQIAAEUAAABR6wC2xCTAP7LFOZG64Ng/AAAAP51uAAAAAAAAAWICAABFAAAAOcpoDJlfwD+yxTmRuuDYPwAAAD+dbgAAAAAAAAFjAgAARQAAAAuIOLlB1cA/2Hg0f7Dx2D8AAAA/rG4AAAAAAAABZAIAAEUAAADzZqAPFhDBP9h4NH+w8dg/AAAAP6xuAAAAAAAAAWUCAABFAAAA20UIZupKwT/9Ky9tpgLZPwAAAD+8bgAAAAAAAAFmAgAARQAAADkUpOcoo8E//SsvbaYC2T8AAAA/vG4AAAAAAAABZwIAAEUAAAAJ0nOU0RjCPyTfKVucE9k/AAAAP8xuAAAAAAAAAWgCAABFAAAA249DQXqOwj9JkiRJkiTZPwAAAD/MbgAAAAAAAAFpAgAARQAAAKtNE+4iBMM/SZIkSZIk2T8AAAA/224AAAAAAAABagIAAEUAAADz+hbGNZfDP29FHzeINdk/AAAAP9tuAAAAAAAAAWsCAABFAAAAH4eC9BxlxD+6qxQTdFfZPwAAAD/rbgAAAAAAAAFsAgAARQAAANkjuveZFcU/314PAWpo2T8AAAA/624AAAAAAAABbQIAAEUAAAB7n1lR6wDGPwYSCu9fedk/AAAAP/puAAAAAAAAAW4CAABFAAAAqSvFf9LOxj8GEgrvX3nZPwAAAD/6bgAAAAAAAAFvAgAARQAAAO3YyFflYcc/K8UE3VWK2T8AAAA/Cm8AAAAAAAABcAIAAEUAAACpdQBbYhLIP1F4/8pLm9k/AAAAPwpvAAAAAAAAAXECAABFAAAAezPQBwuIyD9ReP/KS5vZPwAAAD8abwAAAAAAAAFyAgAARQAAADPQBwuIOMk/div6uEGs2T8AAAA/Gm8AAAAAAAABcwIAAEUAAACRnqOMxpDJP3Yr+rhBrNk/AAAAPylvAAAAAAAAAXQCAABFAAAAeX0L45rLyT92K/q4QazZPwAAAD8pbwAAAAAAAAF1AgAARQAAAGFcczlvBso/nN70pje92T8AAAA/OW8AAAAAAAABdgIAAEUAAABJO9uPQ0HKP5ze9KY3vdk/AAAAPzlvAAAAAAAAAXcCAABFAAAAMRpD5hd8yj/Bke+ULc7ZPwAAAD9JbwAAAAAAAAF4AgAARQAAABv5qjzstso/wZHvlC3O2T8AAAA/SW8AAAAAAAABeQIAAEUAAACP6N5nVtTKP8GR75Qtztk/AAAAP1hvAAAAAAAAAXoCAABFAAAAA9gSk8Dxyj/mROqCI9/ZPwAAAD9YbwAAAAAAAAF7AgAARQAAAF+mrhT/Scs/5kTqgiPf2T8AAAA/aG8AAAAAAAABfAIAAEUAAADTleI/aWfLPw345HAZ8Nk/AAAAP2hvAAAAAAAAAX0CAABFAAAApVOy7BHdyz8N+ORwGfDZPwAAAD93bwAAAAAAAAF+AgAARQAAAI0yGkPmF8w/DfjkcBnw2T8AAAA/d28AAAAAAAABfwIAAEUAAAB1EYKZulLMPzKr314PAdo/AAAAP4dvAAAAAAAAAYACAABFAAAA1d8dG/mqzD9YXtpMBRLaPwAAAD+XbwAAAAAAAAGBAgAARQAAAEnPUUZjyMw/WF7aTAUS2j8AAAA/l28AAAAAAAABggIAAEUAAAClne3HoSDNP30R1Tr7Ito/AAAAP5dvAAAAAAAAAYMCAABFAAAAjXxVHnZbzT99EdU6+yLaPwAAAD+mbwAAAAAAAAGEAgAARQAAAAFsiUngeM0/fRHVOvsi2j8AAAA/tm8AAAAAAAABhQIAAEUAAADrSvGftLPNP6PEzyjxM9o/AAAAP7ZvAAAAAAAAAYYCAABFAAAAXzolyx7RzT+jxM8o8TPaPwAAAD/GbwAAAAAAAAGHAgAARQAAANMpWfaI7s0/o8TPKPEz2j8AAAA/728AAAAAAAABiAIAAEUAAABHGY0h8wvOP6PEzyjxM9o/AAAAPw5wAAAAAAAAAYkCAABFAAAAuwjBTF0pzj+jxM8o8TPaPwAAAD8ecAAAAAAAAAGKAgAARQAAAKPnKKMxZM4/yHfKFudE2j8AAAA/HnAAAAAAAAABiwIAAEUAAAAZ11zOm4HOP8h3yhbnRNo/AAAAPy5wAAAAAAAAAYwCAABFAAAAdaX4T9rZzj/vKsUE3VXaPwAAAD8ucAAAAAAAAAGNAgAARQAAAF2EYKauFM8/7yrFBN1V2j8AAAA/PXAAAAAAAAABjgIAAEUAAAAvQjBTV4rPP+8qxQTdVdo/AAAAPz1wAAAAAAAAAY8CAABFAAAAixDM1JXizz/vKsUE3VXaPwAAAD9NcAAAAAAAAAGQAgAARQAAAOjeZ1bUOtA/FN6/8tJm2j8AAAA/TXAAAAAAAAABkQIAAEUAAADQvc+sqHXQPzqRuuDId9o/AAAAP11wAAAAAAAAAZICAABFAAAAuJw3A32w0D86kbrgyHfaPwAAAD9dcAAAAAAAAAGTAgAARQAAAKJ7n1lR69A/OpG64Mh32j8AAAA/bHAAAAAAAAABlAIAAEUAAACKWgewJSbRPzqRuuDId9o/AAAAP2xwAAAAAAAAAZUCAABFAAAALjEJHK9v0T9fRLXOvojaPwAAAD98cAAAAAAAAAGWAgAARQAAABYQcXKDqtE/X0S1zr6I2j8AAAA/fHAAAAAAAAABlwIAAEUAAABy3gz0wQLSP19Etc6+iNo/AAAAP4twAAAAAAAAAZgCAABFAAAAFrUOYEtM0j+F96+8tJnaPwAAAD+LcAAAAAAAAAGZAgAARQAAALiLEMzUldI/hfevvLSZ2j8AAAA/m3AAAAAAAAABmgIAAEUAAABaYhI4Xt/SP4X3r7y0mdo/AAAAP5twAAAAAAAAAZsCAABFAAAAuDCuuZw30z+qqqqqqqraPwAAAD+rcAAAAAAAAAGcAgAARQAAAFoHsCUmgdM/qqqqqqqq2j8AAAA/q3AAAAAAAAABnQIAAEUAAAC41UunZNnTP6qqqqqqqto/AAAAP7pwAAAAAAAAAZ4CAABFAAAAFKTnKKMx1D+qqqqqqqraPwAAAD+6cAAAAAAAAAGfAgAARQAAALh66ZQse9Q/qqqqqqqq2j8AAAA/ynAAAAAAAAABoAIAAEUAAACgWVHrALbUP9BdpZigu9o/AAAAP8pwAAAAAAAAAaECAABFAAAAzkAfLCDi1D/QXaWYoLvaPwAAAD/acAAAAAAAAAGiAgAARQAAAPwn7Ww/DtU/0F2lmKC72j8AAAA/2nAAAAAAAAABowIAAEUAAAAsD7utXjrVP9BdpZigu9o/AAAAP+lwAAAAAAAAAaQCAABFAAAA5gZVwxNJ1T/QXaWYoLvaPwAAAD/pcAAAAAAAAAGlAgAARQAAAKD+7tjIV9U/0F2lmKC72j8AAAA/+XAAAAAAAAABpgIAAEUAAAAU7iIEM3XVP9BdpZigu9o/AAAAP/lwAAAAAAAAAacCAABFAAAAzuW8GeiD1T/QXaWYoLvaPwAAAD8IcQAAAAAAAAGoAgAARQAAAIjdVi+dktU/9hCghpbM2j8AAAA/CHEAAAAAAAABqQIAAEUAAAD8zIpaB7DVP/YQoIaWzNo/AAAAPxhxAAAAAAAAAaoCAABFAAAAcLy+hXHN1T/2EKCGlszaPwAAAD8YcQAAAAAAAAGrAgAARQAAAOSr8rDb6tU/9hCghpbM2j8AAAA/KHEAAAAAAAABrAIAAEUAAAASk8Dx+hbWP/YQoIaWzNo/AAAAPyhxAAAAAAAAAa0CAABFAAAAQnqOMhpD1j/2EKCGlszaPwAAAD83cQAAAAAAAAGuAgAARQAAALZpwl2EYNY/9hCghpbM2j8AAAA/N3EAAAAAAAABrwIAAEUAAADkUJCeo4zWP/YQoIaWzNo/AAAAP0dxAAAAAAAAAbACAABFAAAAzi/49HfH1j/2EKCGlszaPwAAAD9HcQAAAAAAAAGxAgAARQAAAPwWxjWX89Y/9hCghpbM2j8AAAA/V3EAAAAAAAABsgIAAEUAAAAq/pN2th/XP/YQoIaWzNo/AAAAP1dxAAAAAAAAAbMCAABFAAAAnu3HoSA91z/2EKCGlszaPwAAAD9mcQAAAAAAAAG0AgAARQAAAFjlYbfVS9c/0F2lmKC72j8AAAA/dnEAAAAAAAABtQIAAEUAAAAS3fvMilrXP9BdpZigu9o/AAAAP3ZxAAAAAAAAAbYCAABFAAAAzNSV4j9p1z/QXaWYoLvaPwAAAD/ycQAAAAAAAAG3AgAARQAAAMzUleI/adc/qqqqqqqq2j8AAAA/AXIAAAAAAAABuAIAAEUAAABAxMkNqobXP6qqqqqqqto/AAAAPwFyAAAAAAAAAbkCAABFAAAAtLP9OBSk1z+F96+8tJnaPwAAAD8RcgAAAAAAAAG6AgAARQAAAFiK/6Sd7dc/X0S1zr6I2j8AAAA/EXIAAAAAAAABuwIAAEUAAABuUDU8kVTYPxTev/LSZto/AAAAPyFyAAAAAAAAAbwCAABFAAAAhhZr04S72D/vKsUE3VXaPwAAAD8hcgAAAAAAAAG9AgAARQAAAFbUOoAtMdk/yHfKFudE2j8AAAA/MHIAAAAAAAABvgIAAEUAAADiiaRCi7XZP6PEzyjxM9o/AAAAPzByAAAAAAAAAb8CAABFAAAAKDeoGp5I2j9YXtpMBRLaPwAAAD9AcgAAAAAAAAHAAgAARQAAALLsEd37zNo/WF7aTAUS2j8AAAA/QHIAAAAAAAABwQIAAEUAAAA+onufWVHbPzKr314PAdo/AAAAP09yAAAAAAAAAcICAABFAAAAgk9/d2zk2z8N+ORwGfDZPwAAAD9PcgAAAAAAAAHDAgAARQAAAFQNTyQVWtw/5kTqgiPf2T8AAAA/X3IAAAAAAAABxAIAAEUAAABq04S7CMHcP8GR75Qtztk/AAAAP19yAAAAAAAAAcUCAABFAAAAgpm6Uvwn3T+c3vSmN73ZPwAAAD9vcgAAAAAAAAHGAgAARQAAAN5nVtQ6gN0/div6uEGs2T8AAAA/b3IAAAAAAAABxwIAAEUAAAA6NvJVedjdP3Yr+rhBrNk/AAAAP35yAAAAAAAAAcgCAABFAAAA4Az0wQIi3j92K/q4QazZPwAAAD9+cgAAAAAAAAHJAgAARQAAAMjrWxjXXN4/UXj/ykub2T8AAAA/jnIAAAAAAAABygIAAEUAAABqwl2EYKbePwYSCu9fedk/AAAAP45yAAAAAAAAAcsCAABFAAAAgoiTG1QN3z8GEgrvX3nZPwAAAD+ecgAAAAAAAAHMAgAARQAAAFJGY8j8gt8/314PAWpo2T8AAAA/nnIAAAAAAAABzQIAAEUAAAAkBDN1pfjfP5T4GSV+Rtk/AAAAP61yAAAAAAAAAc4CAABFAAAAY22acBch4D9vRR83iDXZPwAAAD+tcgAAAAAAAAHPAgAARQAAAJFUaLE2TeA/SZIkSZIk2T8AAAA/vXIAAAAAAAAB0AIAAEUAAAAFRJzcoGrgPyTfKVucE9k/AAAAP71yAAAAAAAAAdECAABFAAAANCtqHcCW4D/9Ky9tpgLZPwAAAD/McgAAAAAAAAHSAgAARQAAAKgankgqtOA/2Hg0f7Dx2D8AAAA/zHIAAAAAAAAB0wIAAEUAAAA/DgXpOcrgP9h4NH+w8dg/AAAAP9xyAAAAAAAAAdQCAABFAAAA+QWf/u7Y4D/YeDR/sPHYPwAAAD/ccgAAAAAAAAHVAgAARQAAAJD5BZ/+7uA/2Hg0f7Dx2D8AAAA/7HIAAAAAAAAB1gIAAEUAAAAo7Ww/DgXhP9h4NH+w8dg/AAAAP+xyAAAAAAAAAdcCAABFAAAA4uQGVcMT4T/YeDR/sPHYPwAAAD/7cgAAAAAAAAHYAgAARQAAAFbUOoAtMeE//SsvbaYC2T8AAAA/C3MAAAAAAAAB2QIAAEUAAADtx6EgPUfhP/0rL22mAtk/AAAAPwtzAAAAAAAAAdoCAABFAAAAysNuq5dO4T/9Ky9tpgLZPwAAAD8bcwAAAAAAAAHbAgAARQAAAIS7CMFMXeE/JN8pW5wT2T8AAAA/G3MAAAAAAAAB3AIAAEUAAABht9VLp2ThPyTfKVucE9k/AAAAPxtzAAAAAAAAAd0CAABFAAAAPrOi1gFs4T8k3ylbnBPZPwAAAD8qcwAAAAAAAAHeAgAARQAAABuvb2Fcc+E/JN8pW5wT2T8AAAA/mHMAAAAAAAAB3wIAAEUAAAAbr29hXHPhP0mSJEmSJNk/AAAAP5hzAAAAAAAAAeACAABFAAAA+qo87LZ64T9JkiRJkiTZPwAAAD+ncwAAAAAAAAHhAgAARQAAANemCXcRguE/SZIkSZIk2T8AAAA/p3MAAAAAAAAB4gIAAEUAAAC0otYBbInhP0mSJEmSJNk/AAAAP7dzAAAAAAAAAeMCAABFAAAAkZ6jjMaQ4T9vRR83iDXZPwAAAD+3cwAAAAAAAAHkAgAARQAAAG6acBchmOE/b0UfN4g12T8AAAA/xnMAAAAAAAAB5QIAAEUAAAAFjte3MK7hP5T4GSV+Rtk/AAAAP8ZzAAAAAAAAAeYCAABFAAAAnIE+WEDE4T+6qxQTdFfZPwAAAD/WcwAAAAAAAAHnAgAARQAAABBxcoOq4eE/uqsUE3RX2T8AAAA/1nMAAAAAAAAB6AIAAEUAAACoZNkjuvfhP99eDwFqaNk/AAAAPy90AAAAAAAAAekCAABFAAAAHFQNTyQV4j8GEgrvX3nZPwAAAD8vdAAAAAAAAAHqAgAARQAAAJBDQXqOMuI/UXj/ykub2T8AAAA/PnQAAAAAAAAB6wIAAEUAAAC+Kg+7rV7iP3Yr+rhBrNk/AAAAPz50AAAAAAAAAewCAABFAAAAMxpD5hd84j+c3vSmN73ZPwAAAD9OdAAAAAAAAAHtAgAARQAAAIQFRJzcoOI/wZHvlC3O2T8AAAA/TnQAAAAAAAAB7gIAAEUAAABs5KvysNviPw345HAZ8Nk/AAAAP150AAAAAAAAAe8CAABFAAAAVcMTSYUW4z9YXtpMBRLaPwAAAD9edAAAAAAAAAHwAgAARQAAAD2ie59ZUeM/fRHVOvsi2j8AAAA/bXQAAAAAAAAB8QIAAEUAAAAEfbCAiJPjP6PEzyjxM9o/AAAAP210AAAAAAAAAfICAABFAAAA61sY11zO4z+jxM8o8TPaPwAAAD99dAAAAAAAAAHzAgAARQAAANU6gC0xCeQ/yHfKFudE2j8AAAA/fXQAAAAAAAAB9AIAAEUAAAADIk5uUDXkP8h3yhbnRNo/AAAAP4x0AAAAAAAAAfUCAABFAAAADgXpOcpo5D/Id8oW50TaPwAAAD+MdAAAAAAAAAH2AgAARQAAAD3stnrplOQ/yHfKFudE2j8AAAA/nHQAAAAAAAAB9wIAAEUAAACx2+qlU7LkP8h3yhbnRNo/AAAAP5x0AAAAAAAAAfgCAABFAAAASM9RRmPI5D/Id8oW50TaPwAAAD+sdAAAAAAAAAH5AgAARQAAAN/CuOZy3uQ/yHfKFudE2j8AAAA/rHQAAAAAAAAB+gIAAEUAAAB2th+HgvTkP8h3yhbnRNo/AAAAP7t0AAAAAAAAAfsCAABFAAAAMa65nDcD5T/Id8oW50TaPwAAAD+7dAAAAAAAAAH8AgAARQAAAMihID1HGeU/yHfKFudE2j8AAAA/y3QAAAAAAAAB/QIAAEUAAABflYfdVi/lP+8qxQTdVdo/AAAAP8t0AAAAAAAAAf4CAABFAAAAjXxVHnZb5T/vKsUE3VXaPwAAAD/bdAAAAAAAAAH/AgAARQAAAN9nVtQ6gOU/OpG64Mh32j8AAAA/23QAAAAAAAABAAMAAEUAAADHRr4qD7vlP19Etc6+iNo/AAAAP+p0AAAAAAAAAQEDAABFAAAAjiHzCz795T+F96+8tJnaPwAAAD/qdAAAAAAAAAECAwAARQAAAA30wQIiTuY/0F2lmKC72j8AAAA/+nQAAAAAAAABAwMAAEUAAABqwl2EYKbmP/YQoIaWzNo/AAAAP/p0AAAAAAAAAQQDAABFAAAAx5D5BZ/+5j8cxJp0jN3aPwAAAD8JdQAAAAAAAAEFAwAARQAAACNflYfdVuc/ZyqQUHj/2j8AAAA/CXUAAAAAAAABBgMAAEUAAACALTEJHK/nP4zdij5uENs/AAAAPxl1AAAAAAAAAQcDAABFAAAAl/NmoA8W6D+M3Yo+bhDbPwAAAD8ZdQAAAAAAAAEIAwAARQAAAFzOm4E+WOg/jN2KPm4Q2z8AAAA/KXUAAAAAAAABCQMAAEUAAACMtWnCXYToP4zdij5uENs/AAAAPyl1AAAAAAAAAQoDAABFAAAAAKWd7ceh6D+M3Yo+bhDbPwAAAD84dQAAAAAAAAELAwAARQAAALqcNwN9sOg/jN2KPm4Q2z8AAAA/OHUAAAAAAAABDAMAAEUAAAB0lNEYMr/oP2cqkFB4/9o/AAAAP0h1AAAAAAAAAQ0DAABFAAAAUZCeo4zG6D9nKpBQeP/aPwAAAD9IdQAAAAAAAAEOAwAARQAAAAuIOLlB1eg/QXeVYoLu2j8AAAA/WHUAAAAAAAABDwMAAEUAAADFf9LO9uPoP0F3lWKC7to/AAAAP1h1AAAAAAAAARADAABFAAAAonufWVHr6D9Bd5Vigu7aPwAAAD9ndQAAAAAAAAERAwAARQAAADpvBvpgAek/QXeVYoLu2j8AAAA/d3UAAAAAAAABEgMAAEUAAADRYm2acBfpP0F3lWKC7to/AAAAP3d1AAAAAAAAARMDAABFAAAAaFbUOoAt6T9Bd5Vigu7aPwAAAD+GdQAAAAAAAAEUAwAARQAAANxFCGbqSuk/QXeVYoLu2j8AAAA/hnUAAAAAAAABFQMAAEUAAABQNTyRVGjpP0F3lWKC7to/AAAAP5Z1AAAAAAAAARYDAABFAAAAfxwK0nOU6T9nKpBQeP/aPwAAAD+WdQAAAAAAAAEXAwAARQAAAPMLPv3dsek/ZyqQUHj/2j8AAAA/pnUAAAAAAAABGAMAAEUAAACJ/6Sd7cfpP2cqkFB4/9o/AAAAP6Z1AAAAAAAAARkDAABFAAAAIfMLPv3d6T9nKpBQeP/aPwAAAD+1dQAAAAAAAAEaAwAARQAAAP3u2MhX5ek/ZyqQUHj/2j8AAAA/tXUAAAAAAAABGwMAAEUAAADb6qVTsuzpP2cqkFB4/9o/AAAAP8V1AAAAAAAAARwDAABFAAAAueZy3gz06T9nKpBQeP/aPwAAAD/FdQAAAAAAAAEdAwAARQAAAJfiP2ln++k/ZyqQUHj/2j8AAAA/5HUAAAAAAAABHgMAAEUAAACX4j9pZ/vpP0F3lWKC7to/AAAAP/R1AAAAAAAAAR8DAABFAAAAUdrZfhwK6j9Bd5Vigu7aPwAAAD8DdgAAAAAAAAEgAwAARQAAAC3Wpgl3Eeo/HMSadIzd2j8AAAA/A3YAAAAAAAABIQMAAEUAAAAL0nOU0RjqPxzEmnSM3do/AAAAPxN2AAAAAAAAASIDAABFAAAAocXaNOEu6j/2EKCGlszaPwAAAD8TdgAAAAAAAAEjAwAARQAAABW1DmBLTOo/0F2lmKC72j8AAAA/I3YAAAAAAAABJAMAAEUAAACJpEKLtWnqP6qqqqqqqto/AAAAPyN2AAAAAAAAASUDAABFAAAA/5N2th+H6j+F96+8tJnaPwAAAD8ydgAAAAAAAAEmAwAARQAAAJWH3VYvneo/OpG64Mh32j8AAAA/MnYAAAAAAAABJwMAAEUAAAAte0T3PrPqPxTev/LSZto/AAAAP0J2AAAAAAAAASgDAABFAAAAw26rl07J6j/vKsUE3VXaPwAAAD9CdgAAAAAAAAEpAwAARQAAAKFqeCKp0Oo/7yrFBN1V2j8AAAA/UnYAAAAAAAABKgMAAEUAAAB9ZkWtA9jqP8h3yhbnRNo/AAAAP1J2AAAAAAAAASsDAABFAAAAYQERJzeo4j+EjUfzBxvfPwAAAD/MhAAAAAAAAAEsAwAARQAAAGEBESc3qOI/qkBC4f0r3z8AAAA/OoUAAAAAAAABLQMAAEUAAABhAREnN6jiP8/zPM/zPN8/AAAAPzqFAAAAAAAAAS4DAABFAAAAYQERJzeo4j/1pje96U3fPwAAAD9ZhQAAAAAAAAEvAwAARQAAAD793bGRr+I/9aY3velN3z8AAAA/eIUAAAAAAAABMAMAAEUAAAD49HfHRr7iP/WmN73pTd8/AAAAP3iFAAAAAAAAATEDAABFAAAA1fBEUqHF4j/1pje96U3fPwAAAD+IhQAAAAAAAAEyAwAARQAAAI/o3mdW1OI/9aY3velN3z8AAAA/iIUAAAAAAAABMwMAAEUAAAAm3EUIZuriP/WmN73pTd8/AAAAP5eFAAAAAAAAATQDAABFAAAAvs+sqHUA4z/1pje96U3fPwAAAD+XhQAAAAAAAAE1AwAARQAAAHjHRr4qD+M/9aY3velN3z8AAAA/p4UAAAAAAAABNgMAAEUAAAAyv+DT3x3jP/WmN73pTd8/AAAAP6eFAAAAAAAAATcDAABFAAAAybJHdO8z4z/1pje96U3fPwAAAD+3hQAAAAAAAAE4AwAARQAAAIOq4YmkQuM/9aY3velN3z8AAAA/t4UAAAAAAAABOQMAAEUAAAAankgqtFjjP8/zPM/zPN8/AAAAP8aFAAAAAAAAAToDAABFAAAA1JXiP2ln4z/P8zzP8zzfPwAAAD/GhQAAAAAAAAE7AwAARQAAAJCNfFUeduM/z/M8z/M83z8AAAA/1oUAAAAAAAABPAMAAEUAAABtiUngeH3jP6pAQuH9K98/AAAAP9aFAAAAAAAAAT0DAABFAAAABH2wgIiT4z+qQELh/SvfPwAAAD/mhQAAAAAAAAE+AwAARQAAAL10SpY9ouM/qkBC4f0r3z8AAAA/9YUAAAAAAAABPwMAAEUAAABUaLE2TbjjP4SNR/MHG98/AAAAP/WFAAAAAAAAAUADAABFAAAA61sY11zO4z+EjUfzBxvfPwAAAD8FhgAAAAAAAAFBAwAARQAAAKVTsuwR3eM/hI1H8wcb3z8AAAA/BYYAAAAAAAABQgMAAEUAAAA8RxmNIfPjP17aTAUSCt8/AAAAPxSGAAAAAAAAAUMDAABFAAAA+D6zotYB5D84J1IXHPnePwAAAD8UhgAAAAAAAAFEAwAARQAAAI8yGkPmF+Q/OCdSFxz53j8AAAA/JIYAAAAAAAABRQMAAEUAAABJKrRYmybkPzgnUhcc+d4/AAAAPySGAAAAAAAAAUYDAABFAAAA4B0b+ao85D8TdFcpJujePwAAAD8khgAAAAAAAAFHAwAARQAAAHcRgpm6UuQ/7sBcOzDX3j8AAAA/NIYAAAAAAAABSAMAAEUAAAAxCRyvb2HkP+7AXDsw194/AAAAP0OGAAAAAAAAAUkDAABFAAAA6wC2xCRw5D/IDWJNOsbePwAAAD9DhgAAAAAAAAFKAwAARQAAAKb4T9rZfuQ/yA1iTTrG3j8AAAA/U4YAAAAAAAABSwMAAEUAAACD9BxlNIbkP8gNYk06xt4/AAAAP1OGAAAAAAAAAUwDAABFAAAAYPDp746N5D/IDWJNOsbePwAAAD9jhgAAAAAAAAFNAwAARQAAAD3stnrplOQ/yA1iTTrG3j8AAAA/Y4YAAAAAAAABTgMAAEUAAAAa6IMFRJzkP8gNYk06xt4/AAAAP3KGAAAAAAAAAU8DAABFAAAA9+NQkJ6j5D+jWmdfRLXePwAAAD9yhgAAAAAAAAFQAwAARQAAALHb6qVTsuQ/o1pnX0S13j8AAAA/goYAAAAAAAABUQMAAEUAAACO17cwrrnkP6NaZ19Etd4/AAAAP4KGAAAAAAAAAVIDAABFAAAASM9RRmPI5D+jWmdfRLXePwAAAD+RhgAAAAAAAAFTAwAARQAAAALH61sY1+Q/fKdscU6k3j8AAAA/kYYAAAAAAAABVAMAAEUAAADfwrjmct7kP3ynbHFOpN4/AAAAP6GGAAAAAAAAAVUDAABFAAAAdrYfh4L05D9X9HGDWJPePwAAAD+hhgAAAAAAAAFWAwAARQAAADGuuZw3A+U/V/Rxg1iT3j8AAAA/sYYAAAAAAAABVwMAAEUAAADrpVOy7BHlP1f0cYNYk94/AAAAP7GGAAAAAAAAAVgDAABFAAAApZ3tx6Eg5T9X9HGDWJPePwAAAD/AhgAAAAAAAAFZAwAARQAAAIKZulL8J+U/V/Rxg1iT3j8AAAA/wIYAAAAAAAABWgMAAEUAAABflYfdVi/lP1f0cYNYk94/AAAAP9CGAAAAAAAAAVsDAABFAAAAPJFUaLE25T9X9HGDWJPePwAAAD/QhgAAAAAAAAFcAwAARQAAABmNIfMLPuU/V/Rxg1iT3j8AAAA/64YAAAAAAAABXQMAAEUAAAD2iO59ZkXlP1f0cYNYk94/AAAAP/qGAAAAAAAAAV4DAABFAAAA04S7CMFM5T9X9HGDWJPePwAAAD/6hgAAAAAAAAFfAwAARQAAALCAiJMbVOU/V/Rxg1iT3j8AAAA/CocAAAAAAAABYAMAAEUAAACNfFUedlvlP1f0cYNYk94/AAAAPxmHAAAAAAAAAWEDAABFAAAAangiqdBi5T9X9HGDWJPePwAAAD8ZhwAAAAAAAAFiAwAARQAAAEd07zMrauU/V/Rxg1iT3j8AAAA/KYcAAAAAAAABYwMAAEUAAAAkcLy+hXHlP3ynbHFOpN4/AAAAPymHAAAAAAAAAWQDAABFAAAAvGMjX5WH5T98p2xxTqTePwAAAD85hwAAAAAAAAFlAwAARQAAAHZbvXRKluU/o1pnX0S13j8AAAA/OYcAAAAAAAABZgMAAEUAAAANTyQVWqzlP6NaZ19Etd4/AAAAP0iHAAAAAAAAAWcDAABFAAAApEKLtWnC5T/IDWJNOsbePwAAAD9IhwAAAAAAAAFoAwAARQAAADs28lV52OU/7sBcOzDX3j8AAAA/WIcAAAAAAAABaQMAAEUAAADSKVn2iO7lP+7AXDsw194/AAAAP1iHAAAAAAAAAWoDAABFAAAAjiHzCz795T8TdFcpJujePwAAAD9ohwAAAAAAAAFrAwAARQAAACUVWqxNE+Y/E3RXKSbo3j8AAAA/aIcAAAAAAAABbAMAAEUAAAACESc3qBrmPxN0Vykm6N4/AAAAP3eHAAAAAAAAAW0DAABFAAAAvAjBTF0p5j8TdFcpJujePwAAAD93hwAAAAAAAAFuAwAARQAAAJkEjte3MOY/E3RXKSbo3j8AAAA/h4cAAAAAAAABbwMAAEUAAAB2AFtiEjjmPxN0Vykm6N4/AAAAP4eHAAAAAAAAAXADAABFAAAAU/wn7Ww/5j8TdFcpJujePwAAAD+WhwAAAAAAAAFxAwAARQAAADD49HfHRuY/E3RXKSbo3j8AAAA/pocAAAAAAAABcgMAAEUAAAAN9MECIk7mPxN0Vykm6N4/AAAAP7aHAAAAAAAAAXMDAABFAAAA6u+OjXxV5j8TdFcpJujePwAAAD+2hwAAAAAAAAF0AwAARQAAAMfrWxjXXOY/OCdSFxz53j8AAAA/xYcAAAAAAAABdQMAAEUAAACk5yijMWTmPzgnUhcc+d4/AAAAP9WHAAAAAAAAAXYDAABFAAAAgeP1LYxr5j84J1IXHPnePwAAAD/VhwAAAAAAAAF3AwAARQAAAF7fwrjmcuY/XtpMBRIK3z8AAAA/5YcAAAAAAAABeAMAAEUAAAAZ11zOm4HmP17aTAUSCt8/AAAAP/SHAAAAAAAAAXkDAABFAAAA087241CQ5j+EjUfzBxvfPwAAAD/0hwAAAAAAAAF6AwAARQAAAI3GkPkFn+Y/hI1H8wcb3z8AAAA/BIgAAAAAAAABewMAAEUAAAAkuveZFbXmP4SNR/MHG98/AAAAPwSIAAAAAAAAAXwDAABFAAAA3rGRr8rD5j+qQELh/SvfPwAAAD8TiAAAAAAAAAF9AwAARQAAAHWl+E/a2eY/qkBC4f0r3z8AAAA/E4gAAAAAAAABfgMAAEUAAABSocXaNOHmP6pAQuH9K98/AAAAPyOIAAAAAAAAAX8DAABFAAAA6pQse0T35j+qQELh/SvfPwAAAD8jiAAAAAAAAAGAAwAARQAAAMeQ+QWf/uY/qkBC4f0r3z8AAAA/M4gAAAAAAAABgQMAAEUAAACkjMaQ+QXnP6pAQuH9K98/AAAAPzOIAAAAAAAAAYIDAABFAAAAXoRgpq4U5z+qQELh/SvfPwAAAD9CiAAAAAAAAAGDAwAARQAAADuALTEJHOc/qkBC4f0r3z8AAAA/QogAAAAAAAABhAMAAEUAAAAYfPq7YyPnP6pAQuH9K98/AAAAP1KIAAAAAAAAAYUDAABFAAAA9XfHRr4q5z+qQELh/SvfPwAAAD9iiAAAAAAAAAGGAwAARQAAANJzlNEYMuc/qkBC4f0r3z8AAAA/cYgAAAAAAAABhwMAAEUAAACvb2FccznnP6pAQuH9K98/AAAAP4GIAAAAAAAAAYgDAABFAAAAjGsu581A5z+qQELh/SvfPwAAAD+BiAAAAAAAAAGJAwAARQAAAGln+3EoSOc/qkBC4f0r3z8AAAA/kIgAAAAAAAABigMAAEUAAABGY8j8gk/nP6pAQuH9K98/AAAAP5CIAAAAAAAAAYsDAABFAAAAAFtiEjhe5z+qQELh/SvfPwAAAD+giAAAAAAAAAGMAwAARQAAAN1WL52SZec/qkBC4f0r3z8AAAA/oIgAAAAAAAABjQMAAEUAAACYTsmyR3TnP6pAQuH9K98/AAAAP7CIAAAAAAAAAY4DAABFAAAAdUqWPaJ75z+qQELh/SvfPwAAAD+wiAAAAAAAAAGPAwAARQAAAC9CMFNXiuc/qkBC4f0r3z8AAAA/v4gAAAAAAAABkAMAAEUAAAAMPv3dsZHnP6pAQuH9K98/AAAAP7+IAAAAAAAAAZEDAABFAAAA6TnKaAyZ5z+qQELh/SvfPwAAAD/PiAAAAAAAAAGSAwAARQAAAMY1l/NmoOc/qkBC4f0r3z8AAAA/z4gAAAAAAAABkwMAAEUAAACALTEJHK/nP6pAQuH9K98/AAAAP9+IAAAAAAAAAZQDAABFAAAAXSn+k3a25z/P8zzP8zzfPwAAAD/fiAAAAAAAAAGVAwAARQAAABchmKkrxec/z/M8z/M83z8AAAA/7ogAAAAAAAABlgMAAEUAAADRGDK/4NPnP8/zPM/zPN8/AAAAP+6IAAAAAAAAAZcDAABFAAAArhT/STvb5z/P8zzP8zzfPwAAAD/+iAAAAAAAAAGYAwAARQAAAIsQzNSV4uc/z/M8z/M83z8AAAA//ogAAAAAAAABmQMAAEUAAABFCGbqSvHnP8/zPM/zPN8/AAAAPw2JAAAAAAAAAZoDAABFAAAAIwQzdaX45z/P8zzP8zzfPwAAAD8diQAAAAAAAAGbAwAARQAAAAAAAAAAAOg/z/M8z/M83z8AAAA/HYkAAAAAAAABnAMAAEUAAADd+8yKWgfoP8/zPM/zPN8/AAAAPx2JAAAAAAAAAZ0DAABFAAAAl/NmoA8W6D/P8zzP8zzfPwAAAD8tiQAAAAAAAAGeAwAARQAAAHTvMytqHeg/z/M8z/M83z8AAAA/LYkAAAAAAAABnwMAAEUAAAAu581AHyzoP6pAQuH9K98/AAAAPzyJAAAAAAAAAaADAABFAAAAC+Oay3kz6D+qQELh/SvfPwAAAD9MiQAAAAAAAAGhAwAARQAAAOjeZ1bUOug/qkBC4f0r3z8AAAA/TIkAAAAAAAABogMAAEUAAADF2jThLkLoP6pAQuH9K98/AAAAP1yJAAAAAAAAAaMDAABFAAAAotYBbIlJ6D+qQELh/SvfPwAAAD97iQAAAAAAAAGkAwAARQAAAH/SzvbjUOg/qkBC4f0r3z8AAAA/e4kAAAAAAAABpQMAAEUAAABczpuBPljoP6pAQuH9K98/AAAAP5qJAAAAAAAAAaYDAABFAAAAFsY1l/Nm6D+qQELh/SvfPwAAAD+qiQAAAAAAAAGnAwAARQAAANK9z6yodeg/qkBC4f0r3z8AAAA/qokAAAAAAAABqAMAAEUAAACvuZw3A33oP6pAQuH9K98/AAAAP7mJAAAAAAAAAakDAABFAAAAabE2TbiL6D+qQELh/SvfPwAAAD+5iQAAAAAAAAGqAwAARQAAACOp0GJtmug/hI1H8wcb3z8AAAA/yYkAAAAAAAABqwMAAEUAAAC6nDcDfbDoP4SNR/MHG98/AAAAP8mJAAAAAAAAAawDAABFAAAAl5gEjte36D9e2kwFEgrfPwAAAD/ZiQAAAAAAAAGtAwAARQAAAC6May7nzeg/XtpMBRIK3z8AAAA/2YkAAAAAAAABrgMAAEUAAADogwVEnNzoP17aTAUSCt8/AAAAP+iJAAAAAAAAAa8DAABFAAAAxX/Szvbj6D9e2kwFEgrfPwAAAD/oiQAAAAAAAAGwAwAARQAAAKJ7n1lR6+g/XtpMBRIK3z8AAAA/+IkAAAAAAAABsQMAAEUAAACAd2zkq/LoP17aTAUSCt8/AAAAPyeKAAAAAAAAAbIDAABFAAAAXXM5bwb66D9e2kwFEgrfPwAAAD82igAAAAAAAAGzAwAARQAAABdr04S7COk/XtpMBRIK3z8AAAA/RooAAAAAAAABtAMAAEUAAADRYm2acBfpP17aTAUSCt8/AAAAP0aKAAAAAAAAAbUDAABFAAAArl46Jcse6T9e2kwFEgrfPwAAAD9WigAAAAAAAAG2AwAARQAAAEVSocXaNOk/OCdSFxz53j8AAAA/VooAAAAAAAABtwMAAEUAAAAiTm5QNTzpPzgnUhcc+d4/AAAAP2WKAAAAAAAAAbgDAABFAAAA3EUIZupK6T84J1IXHPnePwAAAD9ligAAAAAAAAG5AwAARQAAAJY9onufWek/OCdSFxz53j8AAAA/dYoAAAAAAAABugMAAEUAAABzOW8G+mDpPzgnUhcc+d4/AAAAP3WKAAAAAAAAAbsDAABFAAAAUDU8kVRo6T84J1IXHPnePwAAAD+EigAAAAAAAAG8AwAARQAAAC0xCRyvb+k/OCdSFxz53j8AAAA/lIoAAAAAAAABvQMAAEUAAAALLdamCXfpPzgnUhcc+d4/AAAAP6SKAAAAAAAAAb4DAABFAAAA6CijMWR+6T84J1IXHPnePwAAAD+zigAAAAAAAAG/AwAARQAAAMUkcLy+hek/OCdSFxz53j8AAAA/s4oAAAAAAAABwAMAAEUAAACjID1HGY3pPzgnUhcc+d4/AAAAP8OKAAAAAAAAAcEDAABFAAAAfxwK0nOU6T84J1IXHPnePwAAAD/TigAAAAAAAAHCAwAARQAAABZr04S7CNE/IALU0JJZ5T8AAAA/1ssAAAAAAAABwwMAAEUAAADQYm2acBfRP42o1tkXUeU/AAAAP0TMAAAAAAAAAcQDAABFAAAAAEo7249D0T+NqNbZF1HlPwAAAD9TzAAAAAAAAAHFAwAARQAAAOgoozFkftE/+U7Z4pxI5T8AAAA/U8wAAAAAAAABxgMAAEUAAAAWEHFyg6rRP/lO2eKcSOU/AAAAP2PMAAAAAAAAAccDAABFAAAAuOZy3gz00T/Um970pjflPwAAAD9jzAAAAAAAAAHIAwAARQAAAKDF2jThLtI/1Jve9KY35T8AAAA/cswAAAAAAAAByQMAAEUAAACKpEKLtWnSP9Sb3vSmN+U/AAAAP3LMAAAAAAAAAcoDAABFAAAAcoOq4Ymk0j/Um970pjflPwAAAD+CzAAAAAAAAAHLAwAARQAAAFpiEjhe39I/1Jve9KY35T8AAAA/kswAAAAAAAABzAMAAEUAAABEQXqOMhrTP9Sb3vSmN+U/AAAAP5LMAAAAAAAAAc0DAABFAAAAcihIz1FG0z/Um970pjflPwAAAD+SzAAAAAAAAAHOAwAARQAAACwg4uQGVdM/1Jve9KY35T8AAAA/ocwAAAAAAAABzwMAAEUAAAAU/0k724/TP9Sb3vSmN+U/AAAAP6HMAAAAAAAAAdADAABFAAAAzvbjUJCe0z/Um970pjflPwAAAD+xzAAAAAAAAAHRAwAARQAAAETmF3z6u9M/1Jve9KY35T8AAAA/scwAAAAAAAAB0gMAAEUAAAC41UunZNnTP9Sb3vSmN+U/AAAAP8HMAAAAAAAAAdMDAABFAAAALMV/0s720z/Um970pjflPwAAAD/BzAAAAAAAAAHUAwAARQAAAOa8GeiDBdQ/1Jve9KY35T8AAAA/0MwAAAAAAAAB1QMAAEUAAACgtLP9OBTUP9Sb3vSmN+U/AAAAP9DMAAAAAAAAAdYDAABFAAAAWqxNE+4i1D/Um970pjflPwAAAD/gzAAAAAAAAAHXAwAARQAAABSk5yijMdQ/1Jve9KY35T8AAAA/4MwAAAAAAAAB2AMAAEUAAADQm4E+WEDUP9Sb3vSmN+U/AAAAP+/MAAAAAAAAAdkDAABFAAAAipMbVA1P1D/Um970pjflPwAAAD/vzAAAAAAAAAHaAwAARQAAAESLtWnCXdQ/1Jve9KY35T8AAAA//8wAAAAAAAAB2wMAAEUAAAC4eumULHvUP9Sb3vSmN+U/AAAAP//MAAAAAAAAAdwDAABFAAAALGodwJaY1D/Um970pjflPwAAAD8OzQAAAAAAAAHdAwAARQAAAFpR6wC2xNQ/1Jve9KY35T8AAAA/Ds0AAAAAAAAB3gMAAEUAAADOQB8sIOLUP9Sb3vSmN+U/AAAAPx7NAAAAAAAAAd8DAABFAAAA/CftbD8O1T/Um970pjflPwAAAD8ezQAAAAAAAAHgAwAARQAAACwPu61eOtU/ZvXb6yFA5T8AAAA/Ls0AAAAAAAAB4QMAAEUAAAAU7iIEM3XVP2b12+shQOU/AAAAPy7NAAAAAAAAAeIDAABFAAAAQtXwRFKh1T9m9dvrIUDlPwAAAD89zQAAAAAAAAHjAwAARQAAALbEJHC8vtU/ZvXb6yFA5T8AAAA/Pc0AAAAAAAAB5AMAAEUAAADkq/Kw2+rVP2b12+shQOU/AAAAP03NAAAAAAAAAeUDAABFAAAAEpPA8foW1j9m9dvrIUDlPwAAAD9czQAAAAAAAAHmAwAARQAAAEJ6jjIaQ9Y/ZvXb6yFA5T8AAAA/XM0AAAAAAAAB5wMAAEUAAABwYVxzOW/WP2b12+shQOU/AAAAP2zNAAAAAAAAAegDAABFAAAAKln2iO591j9m9dvrIUDlPwAAAD9szQAAAAAAAAHpAwAARQAAAFhAxMkNqtY/ZvXb6yFA5T8AAAA/bM0AAAAAAAAB6gMAAEUAAADOL/j0d8fWP2b12+shQOU/AAAAP3zNAAAAAAAAAesDAABFAAAAQh8sIOLk1j9m9dvrIUDlPwAAAD+LzQAAAAAAAAHsAwAARQAAAPwWxjWX89Y/ZvXb6yFA5T8AAAA/i80AAAAAAAAB7QMAAEUAAAC2DmBLTALXP2b12+shQOU/AAAAP4vNAAAAAAAAAe4DAABFAAAAKv6TdrYf1z9m9dvrIUDlPwAAAD+bzQAAAAAAAAHvAwAARQAAAOT1LYxrLtc/ZvXb6yFA5T8AAAA/q80AAAAAAAAB8AMAAEUAAABY5WG31UvXP2b12+shQOU/AAAAP6vNAAAAAAAAAfEDAABFAAAAzNSV4j9p1z9m9dvrIUDlPwAAAD+6zQAAAAAAAAHyAwAARQAAAEDEyQ2qhtc/ZvXb6yFA5T8AAAA/us0AAAAAAAAB8wMAAEUAAAC0s/04FKTXP2b12+shQOU/AAAAP8rNAAAAAAAAAfQDAABFAAAAbquXTsmy1z9m9dvrIUDlPwAAAD/KzQAAAAAAAAH1AwAARQAAAOSay3kz0Nc/ZvXb6yFA5T8AAAA/2c0AAAAAAAAB9gMAAEUAAACekmWP6N7XP2b12+shQOU/AAAAP9nNAAAAAAAAAfcDAABFAAAAWIr/pJ3t1z9m9dvrIUDlPwAAAD/pzQAAAAAAAAH4AwAARQAAABKCmbpS/Nc/ZvXb6yFA5T8AAAA/6c0AAAAAAAAB+QMAAEUAAADMeTPQBwvYP2b12+shQOU/AAAAP/nNAAAAAAAAAfoDAABFAAAAhnHN5bwZ2D9m9dvrIUDlPwAAAD8IzgAAAAAAAAH7AwAARQAAAPpgAREnN9g/ZvXb6yFA5T8AAAA/CM4AAAAAAAAB/AMAAEUAAAC0WJsm3EXYP2b12+shQOU/AAAAPxjOAAAAAAAAAf0DAABFAAAAblA1PJFU2D9m9dvrIUDlPwAAAD8YzgAAAAAAAAH+AwAARQAAAChIz1FGY9g/ZvXb6yFA5T8AAAA/KM4AAAAAAAAB/wMAAEUAAADiP2ln+3HYP2b12+shQOU/AAAAPyjOAAAAAAAAAQAEAABFAAAAVi+dkmWP2D9m9dvrIUDlPwAAAD83zgAAAAAAAAEBBAAARQAAAMoe0b3PrNg/ZvXb6yFA5T8AAAA/N84AAAAAAAABAgQAAEUAAACGFmvThLvYP2b12+shQOU/AAAAP0fOAAAAAAAAAQMEAABFAAAAtP04FKTn2D9m9dvrIUDlPwAAAD9HzgAAAAAAAAEEBAAARQAAACjtbD8OBdk/ZvXb6yFA5T8AAAA/Vs4AAAAAAAABBQQAAEUAAACc3KBqeCLZP2b12+shQOU/AAAAP1bOAAAAAAAAAQYEAABFAAAAEszUleI/2T9m9dvrIUDlPwAAAD9mzgAAAAAAAAEHBAAARQAAAIa7CMFMXdk/ZvXb6yFA5T8AAAA/Zs4AAAAAAAABCAQAAEUAAAD6qjzstnrZP2b12+shQOU/AAAAP3bOAAAAAAAAAQkEAABFAAAAtKLWAWyJ2T9m9dvrIUDlPwAAAD92zgAAAAAAAAEKBAAARQAAACiSCi3Wptk/ZvXb6yFA5T8AAAA/hc4AAAAAAAABCwQAAEUAAADiiaRCi7XZP2b12+shQOU/AAAAP4XOAAAAAAAAAQwEAABFAAAAnIE+WEDE2T9m9dvrIUDlPwAAAD+0zgAAAAAAAAENBAAARQAAAFZ52G310tk/ZvXb6yFA5T8AAAA/084AAAAAAAABDgQAAEUAAAAQcXKDquHZP2b12+shQOU/AAAAP/vOAAAAAAAAAQ8EAABFAAAAymgMmV/w2T9m9dvrIUDlPwAAAD8KzwAAAAAAAAEQBAAARQAAAIRgpq4U/9k/ZvXb6yFA5T8AAAA/Cs8AAAAAAAABEQQAAEUAAAA+WEDEyQ3aP2b12+shQOU/AAAAPyrPAAAAAAAAARIEAABFAAAA+E/a2X4c2j9m9dvrIUDlPwAAAD8qzwAAAAAAAAETBAAARQAAALJHdO8zK9o/ZvXb6yFA5T8AAAA/Oc8AAAAAAAABFAQAAEUAAABuPw4F6TnaP2b12+shQOU/AAAAP0nPAAAAAAAAARUEAABFAAAAKDeoGp5I2j9m9dvrIUDlPwAAAD9YzwAAAAAAAAEWBAAARQAAAOIuQjBTV9o/1Jve9KY35T8AAAA/aM8AAAAAAAABFwQAAEUAAACcJtxFCGbaP9Sb3vSmN+U/AAAAP2jPAAAAAAAAARgEAABFAAAAVh52W7102j/Um970pjflPwAAAD94zwAAAAAAAAEZBAAARQAAABAWEHFyg9o/1Jve9KY35T8AAAA/h88AAAAAAAABGgQAAEUAAADKDaqGJ5LaP9Sb3vSmN+U/AAAAP4fPAAAAAAAAARsEAABFAAAAhAVEnNyg2j/Um970pjflPwAAAD+nzwAAAAAAAAEcBAAARQAAAD793bGRr9o/1Jve9KY35T8AAAA/xs8AAAAAAAABHQQAAEUAAAD49HfHRr7aP9Sb3vSmN+U/AAAAP9XPAAAAAAAAAR4EAABFAAAAsuwR3fvM2j/Um970pjflPwAAAD/lzwAAAAAAAAEfBAAARQAAAGzkq/Kw29o/1Jve9KY35T8AAAA/BNAAAAAAAAABIAQAAEUAAAAm3EUIZuraP9Sb3vSmN+U/AAAAPwTQAAAAAAAAASEEAABFAAAA4NPfHRv52j/Um970pjflPwAAAD8k0AAAAAAAAAEiBAAARQAAAJrLeTPQB9s/1Jve9KY35T8AAAA/Q9AAAAAAAAABIwQAAEUAAABUwxNJhRbbP9Sb3vSmN+U/AAAAP1LQAAAAAAAAASQEAABFAAAAyrJHdO8z2z/Um970pjflPwAAAD9i0AAAAAAAAAElBAAARQAAAISq4YmkQts/1Jve9KY35T8AAAA/YtAAAAAAAAABJgQAAEUAAAA+onufWVHbP9Sb3vSmN+U/AAAAP3LQAAAAAAAAAScEAABFAAAA+JkVtQ5g2z/Um970pjflPwAAAD9y0AAAAAAAAAEoBAAARQAAALKRr8rDbts/1Jve9KY35T8AAAA/gdAAAAAAAAABKQQAAEUAAABsiUngeH3bP9Sb3vSmN+U/AAAAP0bRAAAAAAAAASoEAABFAAAAbIlJ4Hh92z9m9dvrIUDlPwAAAD9G0QAAAAAAAAErBAAARQAAACaB4/UtjNs/ZvXb6yFA5T8AAAA/VtEAAAAAAAABLAQAAEUAAADgeH0L45rbP2b12+shQOU/AAAAP2bRAAAAAAAAAS0EAABFAAAAVGixNk242z9m9dvrIUDlPwAAAD9m0QAAAAAAAAEuBAAARQAAAA5gS0wCx9s/ZvXb6yFA5T8AAAA/ddEAAAAAAAABLwQAAEUAAACCT393bOTbP2b12+shQOU/AAAAP4XRAAAAAAAAATAEAABFAAAAPEcZjSHz2z9m9dvrIUDlPwAAAD+F0QAAAAAAAAExBAAARQAAAPg+s6LWAdw/ZvXb6yFA5T8AAAA/ldEAAAAAAAABMgQAAEUAAABsLufNQB/cP2b12+shQOU/AAAAP5XRAAAAAAAAATMEAABFAAAAJiaB4/Ut3D9m9dvrIUDlPwAAAD+k0QAAAAAAAAE0BAAARQAAAOAdG/mqPNw/ZvXb6yFA5T8AAAA/AtIAAAAAAAABNQQAAEUAAACaFbUOYEvcP2b12+shQOU/AAAAPxLSAAAAAAAAATYEAABFAAAAVA1PJBVa3D9m9dvrIUDlPwAAAD9/0gAAAAAAAAE3BAAARQAAAA4F6TnKaNw/ZvXb6yFA5T8AAAA/j9IAAAAAAAABOAQAAEUAAADI/IJPf3fcP2b12+shQOU/AAAAP4/SAAAAAAAAATkEAABFAAAAPOy2eumU3D9m9dvrIUDlPwAAAD+e0gAAAAAAAAE6BAAARQAAALDb6qVTstw/ZvXb6yFA5T8AAAA/rtIAAAAAAAABOwQAAEUAAAAkyx7Rvc/cP2b12+shQOU/AAAAP67SAAAAAAAAATwEAABFAAAA3sK45nLe3D9m9dvrIUDlPwAAAD+u0gAAAAAAAAE9BAAARQAAAFSy7BHd+9w/+U7Z4pxI5T8AAAA/vdIAAAAAAAABPgQAAEUAAAAOqoYnkgrdP/lO2eKcSOU/AAAAP73SAAAAAAAAAT8EAABFAAAAgpm6Uvwn3T+NqNbZF1HlPwAAAD/N0gAAAAAAAAFABAAARQAAADyRVGixNt0/jajW2RdR5T8AAAA/3dIAAAAAAAABQQQAAEUAAAD2iO59ZkXdP42o1tkXUeU/AAAAP93SAAAAAAAAAUIEAABFAAAAsICIkxtU3T8gAtTQklnlPwAAAD/s0gAAAAAAAAFDBAAARQAAAGp4IqnQYt0/IALU0JJZ5T8AAAA/7NIAAAAAAAABRAQAAEUAAAAkcLy+hXHdPyAC1NCSWeU/AAAAP/zSAAAAAAAAAUUEAABFAAAA3mdW1DqA3T8gAtTQklnlPwAAAD/80gAAAAAAAAFGBAAARQAAAJhf8Onvjt0/IALU0JJZ5T8AAAA/G9MAAAAAAAABRwQAAEUAAAAMTyQVWqzdPyAC1NCSWeU/AAAAPyvTAAAAAAAAAUgEAABFAAAAxka+Kg+73T+yW9HHDWLlPwAAAD860wAAAAAAAAFJBAAARQAAAIA+WEDEyd0/slvRxw1i5T8AAAA/StMAAAAAAAABSgQAAEUAAAD0LYxrLufdP7Jb0ccNYuU/AAAAP0rTAAAAAAAAAUsEAABFAAAAsiUmgeP13T+yW9HHDWLlPwAAAD9a0wAAAAAAAAFMBAAARQAAACYVWqxNE94/slvRxw1i5T8AAAA/WtMAAAAAAAABTQQAAEUAAADgDPTBAiLeP7Jb0ccNYuU/AAAAP2nTAAAAAAAAAU4EAABFAAAAVPwn7Ww/3j9Ftc6+iGrlPwAAAD9p0wAAAAAAAAFPBAAARQAAAMjrWxjXXN4/RbXOvohq5T8AAAA/edMAAAAAAAABUAQAAEUAAAD20ilZ9ojeP0W1zr6IauU/AAAAP3nTAAAAAAAAAVEEAABFAAAA3rGRr8rD3j/YDsy1A3PlPwAAAD+J0wAAAAAAAAFSBAAARQAAAAyZX/Dp794/a2jJrH575T8AAAA/idMAAAAAAAABUwQAAEUAAAA8gC0xCRzfP2toyax+e+U/AAAAP5jTAAAAAAAAAVQEAABFAAAAamf7cShI3z/9wcaj+YPlPwAAAD+Y0wAAAAAAAAFVBAAARQAAAJhOybJHdN8//cHGo/mD5T8AAAA/qNMAAAAAAAABVgQAAEUAAADGNZfzZqDfP/3BxqP5g+U/AAAAP6jTAAAAAAAAAVcEAABFAAAAgC0xCRyv3z/9wcaj+YPlPwAAAD+30wAAAAAAAAFYBAAARQAAAPQcZTSGzN8//cHGo/mD5T8AAAA/t9MAAAAAAAABWQQAAEUAAACuFP9JO9vfP/3BxqP5g+U/AAAAP8fTAAAAAAAAAVoEAABFAAAAaAyZX/Dp3z/9wcaj+YPlPwAAAD/X0wAAAAAAAAFbBAAARQAAACQEM3Wl+N8//cHGo/mD5T8AAAA/FdQAAAAAAAABXAQAAEUAAADvfWZFrQPgP/3BxqP5g+U/AAAAPyXUAAAAAAAAAV0EAABFAAAAhnHN5bwZ4D/9wcaj+YPlPwAAAD8l1AAAAAAAAAFeBAAARQAAAEBpZ/txKOA//cHGo/mD5T8AAAA/NNQAAAAAAAABXwQAAEUAAAD6YAERJzfgP/3BxqP5g+U/AAAAPzTUAAAAAAAAAWAEAABFAAAAkVRosTZN4D+QG8SadIzlPwAAAD9E1AAAAAAAAAFhBAAARQAAAAVEnNygauA/kBvEmnSM5T8AAAA/RNQAAAAAAAABYgQAAEUAAADAOzbyVXngP5AbxJp0jOU/AAAAP1TUAAAAAAAAAWMEAABFAAAAVy+dkmWP4D8jdcGR75TlPwAAAD9U1AAAAAAAAAFkBAAARQAAABEnN6ganuA/I3XBke+U5T8AAAA/Y9QAAAAAAAABZQQAAEUAAACoGp5IKrTgPyN1wZHvlOU/AAAAP2PUAAAAAAAAAWYEAABFAAAAYhI4Xt/C4D8jdcGR75TlPwAAAD9z1AAAAAAAAAFnBAAARQAAAPkFn/7u2OA/I3XBke+U5T8AAAA/c9QAAAAAAAABaAQAAEUAAACz/TgUpOfgP7bOvohqneU/AAAAP4PUAAAAAAAAAWkEAABFAAAAbfXSKVn24D+2zr6Iap3lPwAAAD+D1AAAAAAAAAFqBAAARQAAACjtbD8OBeE/ts6+iGqd5T8AAAA/ktQAAAAAAAABawQAAEUAAADi5AZVwxPhP7bOvohqneU/AAAAP5LUAAAAAAAAAWwEAABFAAAAnNygangi4T+2zr6Iap3lPwAAAD+i1AAAAAAAAAFtBAAARQAAAFbUOoAtMeE/ts6+iGqd5T8AAAA/sdQAAAAAAAABbgQAAEUAAADtx6EgPUfhP7bOvohqneU/AAAAP7HUAAAAAAAAAW8EAABFAAAAhLsIwUxd4T+2zr6Iap3lPwAAAD/B1AAAAAAAAAFwBAAARQAAABuvb2Fcc+E/ts6+iGqd5T8AAAA/wdQAAAAAAAABcQQAAEUAAADXpgl3EYLhP7bOvohqneU/AAAAP9HUAAAAAAAAAXIEAABFAAAAkZ6jjMaQ4T+2zr6Iap3lPwAAAD/R1AAAAAAAAAFzBAAARQAAAEuWPaJ7n+E/ts6+iGqd5T8AAAA/4NQAAAAAAAABdAQAAEUAAAAFjte3MK7hP7bOvohqneU/AAAAP+DUAAAAAAAAAXUEAABFAAAAv4VxzeW84T+2zr6Iap3lPwAAAD/w1AAAAAAAAAF2BAAARQAAAO1sPw4F6eE/ts6+iGqd5T8AAAA/8NQAAAAAAAABdwQAAEUAAACFYKauFP/hP7bOvohqneU/AAAAPwDVAAAAAAAAAXgEAABFAAAAHFQNTyQV4j+2zr6Iap3lPwAAAD8P1QAAAAAAAAF5BAAARQAAAJBDQXqOMuI/ts6+iGqd5T8AAAA/D9UAAAAAAAABegQAAEUAAADhLkIwU1fiP7bOvohqneU/AAAAPx/VAAAAAAAAAXsEAABFAAAAVR52W7104j9IKLx/5aXlPwAAAD8f1QAAAAAAAAF8BAAARQAAAIQFRJzcoOI/SCi8f+Wl5T8AAAA/LtUAAAAAAAABfQQAAEUAAACy7BHd+8ziP0govH/lpeU/AAAAPy7VAAAAAAAAAX4EAABFAAAAA9gSk8Dx4j9IKLx/5aXlPwAAAD8+1QAAAAAAAAF/BAAARQAAAA+7rV46JeM/24G5dmCu5T8AAAA/PtUAAAAAAAABgAQAAEUAAAA9onufWVHjP9uBuXZgruU/AAAAP07VAAAAAAAAAYEEAABFAAAASoUWa9OE4z/bgbl2YK7lPwAAAD9O1QAAAAAAAAGCBAAARQAAAJpwFyGYqeM/btu2bdu25T8AAAA/XdUAAAAAAAABgwQAAEUAAADrWxjXXM7jP27btm3btuU/AAAAP13VAAAAAAAAAYQEAABFAAAAG0PmF3z64z9u27Zt27blPwAAAD9t1QAAAAAAAAGFBAAARQAAAI8yGkPmF+Q/AjW0ZFa/5T8AAAA/bdUAAAAAAAABhgQAAEUAAAADIk5uUDXkPwI1tGRWv+U/AAAAP33VAAAAAAAAAYcEAABFAAAAVA1PJBVa5D8n6K5STNDlPwAAAD991QAAAAAAAAGIBAAARQAAAMn8gk9/d+Q/J+iuUkzQ5T8AAAA/jNUAAAAAAAABiQQAAEUAAAA97LZ66ZTkPyforlJM0OU/AAAAP4zVAAAAAAAAAYoEAABFAAAAa9OEuwjB5D8n6K5STNDlPwAAAD+c1QAAAAAAAAGLBAAARQAAAN/CuOZy3uQ/ukGsScfY5T8AAAA/nNUAAAAAAAABjAQAAEUAAAB2th+HgvTkP02bqUBC4eU/AAAAP6vVAAAAAAAAAY0EAABFAAAADqqGJ5IK5T9Nm6lAQuHlPwAAAD+r1QAAAAAAAAGOBAAARQAAAMihID1HGeU/TZupQELh5T8AAAA/u9UAAAAAAAABjwQAAEUAAABflYfdVi/lP02bqUBC4eU/AAAAP7vVAAAAAAAAAZAEAABFAAAAGY0h8ws+5T9Nm6lAQuHlPwAAAD/L1QAAAAAAAAGRBAAARQAAANOEuwjBTOU/TZupQELh5T8AAAA/y9UAAAAAAAABkgQAAEUAAACNfFUedlvlP02bqUBC4eU/AAAAP9rVAAAAAAAAAZMEAABFAAAAJHC8voVx5T9Nm6lAQuHlPwAAAD/a1QAAAAAAAAGUBAAARQAAAAJsiUngeOU/TZupQELh5T8AAAA/6tUAAAAAAAABlQQAAEUAAAC8YyNflYflP02bqUBC4eU/AAAAP+rVAAAAAAAAAZYEAABFAAAAmV/w6e+O5T9Nm6lAQuHlPwAAAD/61QAAAAAAAAGXBAAARQAAAHZbvXRKluU/TZupQELh5T8AAAA/+tUAAAAAAAABmAQAAEUAAABTV4r/pJ3lP02bqUBC4eU/AAAAPwnWAAAAAAAAAZkEAABFAAAAMFNXiv+k5T9Nm6lAQuHlPwAAAD8J1gAAAAAAAAGaBAAARQAAAA1PJBVarOU/TZupQELh5T8AAAA/GdYAAAAAAAABmwQAAEUAAACBPlhAxMnlP02bqUBC4eU/AAAAPxnWAAAAAAAAAZwEAABFAAAAGDK/4NPf5T9Nm6lAQuHlPwAAAD8o1gAAAAAAAAGdBAAARQAAAGsdwJaYBOY/TZupQELh5T8AAAA/KNYAAAAAAAABngQAAEUAAACZBI7XtzDmP02bqUBC4eU/AAAAPzjWAAAAAAAAAZ8EAABFAAAA6u+OjXxV5j9Nm6lAQuHlPwAAAD841gAAAAAAAAGgBAAARQAAANPO9uNQkOY/TZupQELh5T8AAAA/SNYAAAAAAAABoQQAAEUAAAABtsQkcLzmP02bqUBC4eU/AAAAP0jWAAAAAAAAAaIEAABFAAAAUqHF2jTh5j9Nm6lAQuHlPwAAAD9X1gAAAAAAAAGjBAAARQAAAIGIkxtUDec/TZupQELh5T8AAAA/V9YAAAAAAAABpAQAAEUAAACvb2FccznnP02bqUBC4eU/AAAAP2fWAAAAAAAAAaUEAABFAAAAI1+Vh91W5z+6QaxJx9jlPwAAAD9n1gAAAAAAAAGmBAAARQAAAFJGY8j8guc/ukGsScfY5T8AAAA/d9YAAAAAAAABpwQAAEUAAADGNZfzZqDnPyforlJM0OU/AAAAP3fWAAAAAAAAAagEAABFAAAAXSn+k3a25z8n6K5STNDlPwAAAD+G1gAAAAAAAAGpBAAARQAAAPQcZTSGzOc/J+iuUkzQ5T8AAAA/htYAAAAAAAABqgQAAEUAAACuFP9JO9vnPyforlJM0OU/AAAAP5bWAAAAAAAAAasEAABFAAAAaAyZX/Dp5z8n6K5STNDlPwAAAD+l1gAAAAAAAAGsBAAARQAAACMEM3Wl+Oc/J+iuUkzQ5T8AAAA/pdYAAAAAAAABrQQAAEUAAADd+8yKWgfoP5SOsVvRx+U/AAAAP6XWAAAAAAAAAa4EAABFAAAAl/NmoA8W6D+UjrFb0cflPwAAAD+11gAAAAAAAAGvBAAARQAAAC7nzUAfLOg/lI6xW9HH5T8AAAA/xdYAAAAAAAABsAQAAEUAAADF2jThLkLoP5SOsVvRx+U/AAAAP8XWAAAAAAAAAbEEAABFAAAAf9LO9uNQ6D8CNbRkVr/lPwAAAD/U1gAAAAAAAAGyBAAARQAAABbGNZfzZug/24G5dmCu5T8AAAA/1NYAAAAAAAABswQAAEUAAADzwQIiTm7oP0govH/lpeU/AAAAP+TWAAAAAAAAAbQEAABFAAAAr7mcNwN96D+2zr6Iap3lPwAAAD/k1gAAAAAAAAG1BAAARQAAAIy1acJdhOg/I3XBke+U5T8AAAA/9NYAAAAAAAABtgQAAEUAAABpsTZNuIvoPyN1wZHvlOU/AAAAP/TWAAAAAAAAAbcEAABFAAAAabE2TbiL6D+QG8SadIzlPwAAAD8D1wAAAAAAAAG4BAAARQAAAEatA9gSk+g/kBvEmnSM5T8AAAA/ItcAAAAAAAABuQQAAEUAAABGrQPYEpPoP/3BxqP5g+U/AAAAP0LXAAAAAAAAAboEAABFAAAAKbRYmybc7T+P5g82Hs3nPwAAAD/H4QAAAAAAAAG7BAAARQAAAAewJSaB4+0/IkANLZnV5z8AAAA/JeIAAAAAAAABvAQAAEUAAADjq/Kw2+rtP0jzBxuP5uc/AAAAPyXiAAAAAAAAAb0EAABFAAAAwae/Ozby7T9upgIJhffnPwAAAD814gAAAAAAAAG+BAAARQAAAJ+jjMaQ+e0/AQAAAAAA6D8AAAA/NeIAAAAAAAABvwQAAEUAAABZmybcRQjuPyaz+u31EOg/AAAAP0TiAAAAAAAAAcAEAABFAAAAE5PA8foW7j/fv/LSZiroPwAAAD9E4gAAAAAAAAHBBAAARQAAAO+OjXxVHu4/BHPtwFw76D8AAAA/VOIAAAAAAAABwgQAAEUAAACphieSCi3uP7x/5aXNVOg/AAAAP1TiAAAAAAAAAcMEAABFAAAAY37Bp7877j/jMuCTw2XoPwAAAD9k4gAAAAAAAAHEBAAARQAAAB12W710Su4/mz/YeDR/6D8AAAA/ZOIAAAAAAAABxQQAAEUAAADXbfXSKVnuP1NM0F2lmOg/AAAAP3PiAAAAAAAAAcYEAABFAAAAkWWP6N5n7j+essU5kbroPwAAAD9z4gAAAAAAAAHHBAAARQAAACtZ9ojufe4/6hi7FX3c6D8AAAA/g+IAAAAAAAAByAQAAEUAAADBTF0p/pPuPzV/sPFo/ug/AAAAP4PiAAAAAAAAAckEAABFAAAAWUDEyQ2q7j+A5aXNVCDpPwAAAD+T4gAAAAAAAAHKBAAARQAAAM0v+PR3x+4/8v6VlzZT6T8AAAA/k+IAAAAAAAABywQAAEUAAABBHywg4uTuP6oLjnynbOk/AAAAP6LiAAAAAAAAAcwEAABFAAAA2RKTwPH67j+Hy4BPDpfpPwAAAD+i4gAAAAAAAAHNBAAARQAAAG8G+mABEe8/Qdh4NH+w6T8AAAA/suIAAAAAAAABzgQAAEUAAAAp/pN2th/vP4w+bhBr0uk/AAAAP7LiAAAAAAAAAc8EAABFAAAAwfH6FsY17z9ES2b12+vpPwAAAD/B4gAAAAAAAAHQBAAARQAAAHvplCx7RO8//Fde2kwF6j8AAAA/weIAAAAAAAAB0QQAAEUAAAA14S5CMFPvPyELWchCFuo/AAAAP9HiAAAAAAAAAdIEAABFAAAAEd37zIpa7z+1ZFa/vR7qPwAAAD/R4gAAAAAAAAHTBAAARQAAABHd+8yKWu8/SL5Ttjgn6j8AAAA/4eIAAAAAAAAB1AQAAEUAAAAR3fvMilrvP9sXUa2zL+o/AAAAP/DiAAAAAAAAAdUEAABFAAAA79jIV+Vh7z/bF1Gtsy/qPwAAAD/w4gAAAAAAAAHWBAAARQAAAO/YyFflYe8/bXFOpC446j8AAAA/AOMAAAAAAAAB1wQAAEUAAADv2MhX5WHvPwDLS5upQOo/AAAAPwDjAAAAAAAAAdgEAABFAAAA79jIV+Vh7z8mfkaJn1HqPwAAAD8Q4wAAAAAAAAHZBAAARQAAAMvUleI/ae8/uNdDgBpa6j8AAAA/H+MAAAAAAAAB2gQAAEUAAADL1JXiP2nvP96KPm4Qa+o/AAAAPy/jAAAAAAAAAdsEAABFAAAAqdBibZpw7z9x5Dtli3PqPwAAAD8v4wAAAAAAAAHcBAAARQAAAIfML/j0d+8/lpc2U4GE6j8AAAA/L+MAAAAAAAAB3QQAAEUAAABjyPyCT3/vPyrxM0r8jOo/AAAAPz7jAAAAAAAAAd4EAABFAAAAY8j8gk9/7z+9SjFBd5XqPwAAAD8+4wAAAAAAAAHfBAAARQAAAEHEyQ2qhu8/T6QuOPKd6j8AAAA/TuMAAAAAAAAB4AQAAEUAAABBxMkNqobvP+L9Ky9tpuo/AAAAP17jAAAAAAAAAeEEAABFAAAAHcCWmASO7z91Vykm6K7qPwAAAD9e4wAAAAAAAAHiBAAARQAAAB3AlpgEju8/mgokFN6/6j8AAAA/beMAAAAAAAAB4wQAAEUAAAD7u2MjX5XvP5oKJBTev+o/AAAAP23jAAAAAAAAAeQEAABFAAAA+7tjI1+V7z8tZCELWcjqPwAAAD994wAAAAAAAAHlBAAARQAAANe3MK65nO8/wL0eAtTQ6j8AAAA/2+MAAAAAAAAB5gQAAEUAAADXtzCuuZzvP1MXHPlO2eo/AAAAP9vjAAAAAAAAAecEAABFAAAA17cwrrmc7z/lcBnwyeHqPwAAAD/r4wAAAAAAAAHoBAAARQAAANe3MK65nO8/eMoW50Tq6j8AAAA/6+MAAAAAAAAB6QQAAEUAAACRr8rDbqvvPzHXDsy1A+s/AAAAP/rjAAAAAAAAAeoEAABFAAAAb6uXTsmy7z9Xigm6qxTrPwAAAD/64wAAAAAAAAHrBAAARQAAACmjMWR+we8/fD0EqKEl6z8AAAA/CuQAAAAAAAAB7AQAAEUAAAAFn/7u2MjvPzRK/IwSP+s/AAAAPwrkAAAAAAAAAe0EAABFAAAAv5aYBI7X7z9a/fZ6CFDrPwAAAD8a5AAAAAAAAAHuBAAARQAAAJ2SZY/o3u8/7Vb0cYNY6z8AAAA/GuQAAAAAAAAB7wQAAEUAAADv2MhX5WHvP/2MEj+jxOc/AAAAP7jnAAAAAAAAAfAEAABFAAAAEd37zIpa7z/9jBI/o8TnPwAAAD9k6AAAAAAAAAHxBAAARQAAADXhLkIwU+8//YwSP6PE5z8AAAA/ZOgAAAAAAAAB8gQAAEUAAAA14S5CMFPvP4/mDzYezec/AAAAP3PoAAAAAAAAAfMEAABFAAAAV+Vht9VL7z8iQA0tmdXnPwAAAD9z6AAAAAAAAAH0BAAARQAAAFflYbfVS+8/tZkKJBTe5z8AAAA/g+gAAAAAAAAB9QQAAEUAAAB76ZQse0TvP7WZCiQU3uc/AAAAP4PoAAAAAAAAAfYEAABFAAAAne3HoSA97z9I8wcbj+bnPwAAAD+T6AAAAAAAAAH3BAAARQAAAJ3tx6EgPe8/bqYCCYX35z8AAAA/k+gAAAAAAAAB+AQAAEUAAADj9S2May7vPwEAAAAAAOg/AAAAP6LoAAAAAAAAAfkEAABFAAAA4/UtjGsu7z8ms/rt9RDoPwAAAD+i6AAAAAAAAAH6BAAARQAAAAf6YAERJ+8/uQz45HAZ6D8AAAA/sugAAAAAAAAB+wQAAEUAAAAp/pN2th/vP9+/8tJmKug/AAAAP7LoAAAAAAAAAfwEAABFAAAAKf6TdrYf7z8Ec+3AXDvoPwAAAD/B6AAAAAAAAAH9BAAARQAAAE0Cx+tbGO8/KiborlJM6D8AAAA/wegAAAAAAAAB/gQAAEUAAABvBvpgARHvP1DZ4pxIXeg/AAAAP9HoAAAAAAAAAf8EAABFAAAAkwot1qYJ7z92jN2KPm7oPwAAAD/R6AAAAAAAAAEABQAARQAAAJMKLdamCe8/mz/YeDR/6D8AAAA/4egAAAAAAAABAQUAAEUAAAC1DmBLTALvP8Dy0mYqkOg/AAAAP+HoAAAAAAAAAQIFAABFAAAAtQ5gS0wC7z/mpc1UIKHoPwAAAD/w6AAAAAAAAAEDBQAARQAAALUOYEtMAu8/ef/KS5up6D8AAAA/AOkAAAAAAAABBAUAAEUAAADZEpPA8fruPwtZyEIWsug/AAAAPwDpAAAAAAAAAQUFAABFAAAA+xbGNZfz7j8xDMMwDMPoPwAAAD8A6QAAAAAAAAEGBQAARQAAAPsWxjWX8+4/xWXAJ4fL6D8AAAA/EOkAAAAAAAABBwUAAEUAAAD7FsY1l/PuP+oYuxV93Og/AAAAPx/pAAAAAAAAAQgFAABFAAAAHRv5qjzs7j8QzLUDc+3oPwAAAD8f6QAAAAAAAAEJBQAARQAAAB0b+ao87O4/oiWz+u316D8AAAA/L+kAAAAAAAABCgUAAEUAAABBHywg4uTuP8jYrejjBuk/AAAAPy/pAAAAAAAAAQsFAABFAAAAQR8sIOLk7j/ti6jW2RfpPwAAAD8+6QAAAAAAAAEMBQAARQAAAEEfLCDi5O4/gOWlzVQg6T8AAAA/PukAAAAAAAABDQUAAEUAAABjI1+Vh93uP6WYoLtKMek/AAAAP07pAAAAAAAAAQ4FAABFAAAAYyNflYfd7j848p2yxTnpPwAAAD9O6QAAAAAAAAEPBQAARQAAAGMjX5WH3e4/zEubqUBC6T8AAAA/XukAAAAAAAABEAUAAEUAAABjI1+Vh93uP1+lmKC7Suk/AAAAP17pAAAAAAAAAREFAABFAAAAhyeSCi3W7j+EWJOOsVvpPwAAAD9t6QAAAAAAAAESBQAARQAAAKkrxX/Szu4/F7KQhSxk6T8AAAA/bekAAAAAAAABEwUAAEUAAACpK8V/0s7uP6oLjnynbOk/AAAAP33pAAAAAAAAARQFAABFAAAAqSvFf9LO7j88ZYtzInXpPwAAAD996QAAAAAAAAEVBQAARQAAAM0v+PR3x+4/YhiGYRiG6T8AAAA/jekAAAAAAAABFgUAAEUAAADNL/j0d8fuP4fLgE8Ol+k/AAAAP43pAAAAAAAAARcFAABFAAAA7zMrah3A7j9B2Hg0f7DpPwAAAD+c6QAAAAAAAAEYBQAARQAAABM4Xt/CuO4/ZotzInXB6T8AAAA/nOkAAAAAAAABGQUAAEUAAAA1PJFUaLHuPx6Yawfm2uk/AAAAP6zpAAAAAAAAARoFAABFAAAAWUDEyQ2q7j9ES2b12+vpPwAAAD+s6QAAAAAAAAEbBQAARQAAAHtE9z6zou4/af5g49H86T8AAAA/u+kAAAAAAAABHAUAAEUAAACfSCq0WJvuP4+xW9HHDeo/AAAAP7vpAAAAAAAAAR0FAABFAAAAn0gqtFib7j+1ZFa/vR7qPwAAAD/L6QAAAAAAAAEeBQAARQAAAMFMXSn+k+4/SL5Ttjgn6j8AAAA/y+kAAAAAAAABHwUAAEUAAADBTF0p/pPuP9sXUa2zL+o/AAAAP83pAAAAAAAAASAFAABFAAAAwUxdKf6T7j9tcU6kLjjqPwAAAD/c6QAAAAAAAAEhBQAARQAAAOVQkJ6jjO4/AMtLm6lA6j8AAAA/3OkAAAAAAAABIgUAAEUAAADlUJCeo4zuP5MkSZIkSeo/AAAAP9zpAAAAAAAAASMFAABFAAAAB1XDE0mF7j+TJEmSJEnqPwAAAD/s6QAAAAAAAAEkBQAARQAAAAdVwxNJhe4/Jn5GiZ9R6j8AAAA/7OkAAAAAAAABJQUAAEUAAAAHVcMTSYXuP0sxQXeVYuo/AAAAP/zpAAAAAAAAASYFAABFAAAAK1n2iO597j/eij5uEGvqPwAAAD/86QAAAAAAAAEnBQAARQAAAE1dKf6Tdu4/Az45XAZ86j8AAAA/C+oAAAAAAAABKAUAAEUAAABxYVxzOW/uP71KMUF3leo/AAAAPwvqAAAAAAAAASkFAABFAAAAkWWP6N5n7j/i/SsvbabqPwAAAD8b6gAAAAAAAAEqBQAARQAAANdt9dIpWe4/LWQhC1nI6j8AAAA/G+oAAAAAAAABKwUAAEUAAAD7cShIz1HuP1MXHPlO2eo/AAAAPyrqAAAAAAAAASwFAABFAAAAHXZbvXRK7j94yhbnROrqPwAAAD8q6gAAAAAAAAEtBQAARQAAAEF6jjIaQ+4/n30R1Tr76j8AAAA/OuoAAAAAAAABLgUAAEUAAABBeo4yGkPuP8QwDMMwDOs/AAAAPzrqAAAAAAAAAS8FAABFAAAAY37Bp7877j9Xigm6qxTrPwAAAD9K6gAAAAAAAAEwBQAARQAAAIeC9BxlNO4/6eMGsSYd6z8AAAA/WeoAAAAAAAABMQUAAEUAAACHgvQcZTTuP3w9BKihJes/AAAAP3nqAAAAAAAAATIFAABFAAAAqYYnkgot7j8PlwGfHC7rPwAAAD+I6gAAAAAAAAEzBQAARQAAAKmGJ5IKLe4/ovD+lZc26z8AAAA/mOoAAAAAAAABNAUAAEUAAADNiloHsCXuPzRK/IwSP+s/AAAAP5jqAAAAAAAAATUFAABFAAAAzYpaB7Al7j/tVvRxg1jrPwAAAD+n6gAAAAAAAAE2BQAARQAAABOTwPH6Fu4/EwrvX3lp6z8AAAA/p+oAAAAAAAABNwUAAEUAAAA1l/NmoA/uP8sW50Tqgus/AAAAP6fqAAAAAAAAATgFAABFAAAAWZsm3EUI7j/xyeEy4JPrPwAAAD+36gAAAAAAAAE5BQAARQAAAHufWVHrAO4/hCPfKVuc6z8AAAA/x+oAAAAAAAABOgUAAEUAAAB7n1lR6wDuP6nW2RdRres/AAAAP8fqAAAAAAAAATsFAABFAAAAn6OMxpD57T+p1tkXUa3rPwAAAD/H6gAAAAAAAAE8BQAARQAAAJ+jjMaQ+e0/PDDXDsy16z8AAAA/1uoAAAAAAAABPQUAAEUAAACy7BHd+8zaP5rVb6+HAO0/AAAAPwMGAQAAAAAAAT4FAABFAAAA4NPfHRv52j+a1W+vhwDtPwAAAD+/BgEAAAAAAAE/BQAARQAAAISq4YmkQts/dCJ1wZHv7D8AAAA/vwYBAAAAAAABQAUAAEUAAABsiUngeH3bP+HId8oW5+w/AAAAP88GAQAAAAAAAUEFAABFAAAAVGixNk242z9Pb3rTm97sPwAAAD/PBgEAAAAAAAFCBQAARQAAAIJPf3ds5Ns/vBV93CDW7D8AAAA/3gYBAAAAAAABQwUAAEUAAACyNk24ixDcPym8f+Wlzew/AAAAP94GAQAAAAAAAUQFAABFAAAAbC7nzUAf3D8pvH/lpc3sPwAAAD/uBgEAAAAAAAFFBQAARQAAACYmgeP1Ldw/Kbx/5aXN7D8AAAA/7gYBAAAAAAABRgUAAEUAAADgHRv5qjzcPym8f+Wlzew/AAAAPzwHAQAAAAAAAUcFAABFAAAAVA1PJBVa3D8pvH/lpc3sPwAAAD9MBwEAAAAAAAFIBQAARQAAAA4F6TnKaNw/T29605ve7D8AAAA/TAcBAAAAAAABSQUAAEUAAACC9BxlNIbcP+HId8oW5+w/AAAAP1sHAQAAAAAAAUoFAABFAAAAsNvqpVOy3D90InXBke/sPwAAAD9rBwEAAAAAAAFLBQAARQAAACTLHtG9z9w/B3xyuAz47D8AAAA/awcBAAAAAAABTAUAAEUAAACYulL8J+3cP5rVb6+HAO0/AAAAP2sHAQAAAAAAAU0FAABFAAAAyKEgPUcZ3T8sL22mAgntPwAAAD96BwEAAAAAAAFOBQAARQAAAIKZulL8J90/v4hqnX0R7T8AAAA/igcBAAAAAAABTwUAAEUAAACwgIiTG1TdP1LiZ5T4Ge0/AAAAP4oHAQAAAAAAAVAFAABFAAAAJHC8voVx3T/lO2WLcyLtPwAAAD+aBwEAAAAAAAFRBQAARQAAAFJXiv+knd0/eJVigu4q7T8AAAA/mgcBAAAAAAABUgUAAEUAAACAPlhAxMndP3iVYoLuKu0/AAAAP6kHAQAAAAAAAVMFAABFAAAAbB3AlpgE3j8L7195aTPtPwAAAD+pBwEAAAAAAAFUBQAARQAAAFT8J+1sP94/C+9feWkz7T8AAAA/uQcBAAAAAAABVQUAAEUAAACC4/UtjGvePwvvX3lpM+0/AAAAP7kHAQAAAAAAAVYFAABFAAAAJLr3mRW13j8L7195aTPtPwAAAD+5BwEAAAAAAAFXBQAARQAAAJipK8V/0t4/C+9feWkz7T8AAAA/yQcBAAAAAAABWAUAAEUAAADIkPkFn/7ePwvvX3lpM+0/AAAAP8kHAQAAAAAAAVkFAABFAAAAgoiTG1QN3z94lWKC7irtPwAAAD/YBwEAAAAAAAFaBQAARQAAADyALTEJHN8/eJVigu4q7T8AAAA/6AcBAAAAAAABWwUAAEUAAAD2d8dGvirfP1LiZ5T4Ge0/AAAAP+gHAQAAAAAAAVwFAABFAAAAsG9hXHM53z9S4meU+BntPwAAAD/3BwEAAAAAAAFdBQAARQAAALBvYVxzOd8/v4hqnX0R7T8AAAA/FwgBAAAAAAABXgUAAEUAAABqZ/txKEjfP7+Iap19Ee0/AAAAPyYIAQAAAAAAAV8FAABFAAAAJF+Vh91W3z8sL22mAgntPwAAAD82CAEAAAAAAAFgBQAARQAAAN5WL52SZd8/LC9tpgIJ7T8AAAA/NggBAAAAAAABYQUAAEUAAACYTsmyR3TfP5rVb6+HAO0/AAAAP0YIAQAAAAAAAWIFAABFAAAADD793bGR3z+a1W+vhwDtPwAAAD9GCAEAAAAAAAFjBQAARQAAAMY1l/NmoN8/mtVvr4cA7T8AAAA/VQgBAAAAAAABZAUAAEUAAACALTEJHK/fP5rVb6+HAO0/AAAAP3QIAQAAAAAAAWUFAABFAAAAOiXLHtG93z+a1W+vhwDtPwAAAD+zCAEAAAAAAAFmBQAARQAAAK4U/0k7298/mtVvr4cA7T8AAAA/swgBAAAAAAABZwUAAEUAAAAkBDN1pfjfP5rVb6+HAO0/AAAAP8MIAQAAAAAAAWgFAABFAAAAqXUAW2IS4D+a1W+vhwDtPwAAAD/DCAEAAAAAAAFpBQAARQAAAB1lNIbML+A/mtVvr4cA7T8AAAA/zwgBAAAAAAABagUAAEUAAACRVGixNk3gP5rVb6+HAO0/AAAAP88IAQAAAAAAAWsFAABFAAAABUSc3KBq4D+a1W+vhwDtPwAAAD/fCAEAAAAAAAFsBQAARQAAAFcvnZJlj+A/mtVvr4cA7T8AAAA/3wgBAAAAAAABbQUAAEUAAABiEjhe38LgP5rVb6+HAO0/AAAAP+4IAQAAAAAAAW4FAABFAAAAs/04FKTn4D8HfHK4DPjsPwAAAD/uCAEAAAAAAAFvBQAARQAAAAXpOcpoDOE/4ch3yhbn7D8AAAA//ggBAAAAAAABcAUAAEUAAABW1DqALTHhP+HId8oW5+w/AAAAP/4IAQAAAAAAAXEFAABFAAAA7cehID1H4T+8FX3cINbsPwAAAD8OCQEAAAAAAAFyBQAARQAAAKe/OzbyVeE/vBV93CDW7D8AAAA/DgkBAAAAAAABcwUAAEUAAACEuwjBTF3hPym8f+Wlzew/AAAAPx0JAQAAAAAAAXQFAABFAAAAYbfVS6dk4T8pvH/lpc3sPwAAAD8dCQEAAAAAAAF1BQAARQAAAD6zotYBbOE/Kbx/5aXN7D8AAAA/PQkBAAAAAAABdgUAAEUAAAAbr29hXHPhPym8f+Wlzew/AAAAP1wJAQAAAAAAAXcFAABFAAAA+qo87LZ64T8pvH/lpc3sPwAAAD9cCQEAAAAAAAF4BQAARQAAALSi1gFsieE/Kbx/5aXN7D8AAAA/XAkBAAAAAAABeQUAAEUAAABLlj2ie5/hPym8f+Wlzew/AAAAP2sJAQAAAAAAAXoFAABFAAAA4omkQou14T+8FX3cINbsPwAAAD9rCQEAAAAAAAF7BQAARQAAADN1pfhP2uE/vBV93CDW7D8AAAA/ewkBAAAAAAABfAUAAEUAAACFYKauFP/hP7wVfdwg1uw/AAAAP3sJAQAAAAAAAX0FAABFAAAAkENBeo4y4j9Pb3rTm97sPwAAAD+LCQEAAAAAAAF+BQAARQAAAHgiqdBibeI/T29605ve7D8AAAA/mgkBAAAAAAABfwUAAEUAAACnCXcRgpniP09vetOb3uw/AAAAP5oJAQAAAAAAAYAFAABFAAAA1fBEUqHF4j9Pb3rTm97sPwAAAD+qCQEAAAAAAAGBBQAARQAAACbcRQhm6uI/T29605ve7D8AAAA/qgkBAAAAAAABggUAAEUAAAC+z6yodQDjP09vetOb3uw/AAAAP7oJAQAAAAAAAYMFAABFAAAAeMdGvioP4z9Pb3rTm97sPwAAAD+6CQEAAAAAAAGEBQAARQAAADK/4NPfHeM/T29605ve7D8AAAA/yQkBAAAAAAABhQUAAEUAAABVwxNJhRbjP09vetOb3uw/AAAAPwgKAQAAAAAAAYYFAABFAAAAiDi5QdXw1D+8FX3cINbsPwAAAD/3DQEAAAAAAAGHBQAARQAAAIg4uUHV8NQ/Kbx/5aXN7D8AAAA/Bg4BAAAAAAABiAUAAEUAAADOQB8sIOLUP5Zigu4qxew/AAAAPyUOAQAAAAAAAYkFAABFAAAAWlHrALbE1D+WYoLuKsXsPwAAAD81DgEAAAAAAAGKBQAARQAAAOZht9VLp9Q/lmKC7irF7D8AAAA/NQ4BAAAAAAABiwUAAEUAAAAsah3AlpjUP5Zigu4qxew/AAAAP0UOAQAAAAAAAYwFAABFAAAA/oJPf3ds1D+WYoLuKsXsPwAAAD9FDgEAAAAAAAGNBQAARQAAAIqTG1QNT9Q/Kbx/5aXN7D8AAAA/VA4BAAAAAAABjgUAAEUAAABarE0T7iLUPym8f+Wlzew/AAAAP2QOAQAAAAAAAY8FAABFAAAALMV/0s720z+8FX3cINbsPwAAAD9kDgEAAAAAAAGQBQAARQAAAP7dsZGvytM/vBV93CDW7D8AAAA/ZA4BAAAAAAABkQUAAEUAAADO9uNQkJ7TP7wVfdwg1uw/AAAAP3QOAQAAAAAAAZIFAABFAAAAWgewJSaB0z9Pb3rTm97sPwAAAD90DgEAAAAAAAGTBQAARQAAACwg4uQGVdM/T29605ve7D8AAAA/gw4BAAAAAAABlAUAAEUAAAByKEjPUUbTP09vetOb3uw/AAAAP5MOAQAAAAAAAZUFAABFAAAA/jgUpOco0z9Pb3rTm97sPwAAAD+TDgEAAAAAAAGWBQAARQAAAERBeo4yGtM/T29605ve7D8AAAA/og4BAAAAAAABlwUAAEUAAACISeB4fQvTP09vetOb3uw/AAAAP6IOAQAAAAAAAZgFAABFAAAAzlFGY8j80j9Pb3rTm97sPwAAAD+iDgEAAAAAAAGZBQAARQAAABRarE0T7tI/T29605ve7D8AAAA/sg4BAAAAAAABmgUAAEUAAABaYhI4Xt/SP09vetOb3uw/AAAAP7IOAQAAAAAAAZsFAABFAAAA5nLeDPTB0j+8FX3cINbsPwAAAD/CDgEAAAAAAAGcBQAARQAAACx7RPc+s9I/Kbx/5aXN7D8AAAA/wg4BAAAAAAABnQUAAEUAAAC4ixDM1JXSPym8f+Wlzew/AAAAP9EOAQAAAAAAAZ4FAABFAAAA/pN2th+H0j+WYoLuKsXsPwAAAD/hDgEAAAAAAAGfBQAARQAAAESc3KBqeNI/lmKC7irF7D8AAAA/4Q4BAAAAAAABoAUAAEUAAACKpEKLtWnSPwQJhfevvOw/AAAAP/UOAQAAAAAAAaEFAABFAAAA0KyodQBb0j8ECYX3r7zsPwAAAD/1DgEAAAAAAAGiBQAARQAAABa1DmBLTNI/BAmF96+87D8AAAA/BA8BAAAAAAABowUAAEUAAAAWtQ5gS0zSP3CvhwA1tOw/AAAAPxQPAQAAAAAAAaQFAABFAAAAXL10SpY90j9wr4cANbTsPwAAAD8UDwEAAAAAAAGlBQAARQAAAKDF2jThLtI/cK+HADW07D8AAAA/Mw8BAAAAAAABpgUAAEUAAADmzUAfLCDSP3CvhwA1tOw/AAAAP1IPAQAAAAAAAacFAABFAAAALNamCXcR0j9wr4cANbTsPwAAAD9SDwEAAAAAAAGoBQAARQAAAHLeDPTBAtI/cK+HADW07D8AAAA/Yg8BAAAAAAABqQUAAEUAAAD+7tjIV+XRP3CvhwA1tOw/AAAAP3IPAQAAAAAAAaoFAABFAAAAiv+kne3H0T9wr4cANbTsPwAAAD9yDwEAAAAAAAGrBQAARQAAANAHC4g4udE/cK+HADW07D8AAAA/gQ8BAAAAAAABrAUAAEUAAABcGNdczpvRP3CvhwA1tOw/AAAAP4EPAQAAAAAAAa0FAABFAAAA6CijMWR+0T/dVYoJuqvsPwAAAD+RDwEAAAAAAAGuBQAARQAAAC4xCRyvb9E/3VWKCbqr7D8AAAA/kQ8BAAAAAAABrwUAAEUAAAC6QdXwRFLRP0r8jBI/o+w/AAAAP6APAQAAAAAAAbAFAABFAAAAAEo7249D0T9K/IwSP6PsPwAAAD+gDwEAAAAAAAGxBQAARQAAAERSocXaNNE/SvyMEj+j7D8AAAA/sA8BAAAAAAABsgUAAEUAAACKWgewJSbRP0r8jBI/o+w/AAAAP8APAQAAAAAAAbMFAABFAAAA0GJtmnAX0T9K/IwSP6PsPwAAAD/PDwEAAAAAAAG0BQAARQAAABZr04S7CNE/SvyMEj+j7D8AAAA/7w8BAAAAAAABtQUAAEUAAABcczlvBvrQP0r8jBI/o+w/AAAAP/4PAQAAAAAAAbYFAABFAAAAonufWVHr0D9K/IwSP6PsPwAAAD8OEAEAAAAAAAG3BQAARQAAAOiDBUSc3NA/SvyMEj+j7D8AAAA/DhABAAAAAAABuAUAAEUAAAB0lNEYMr/QP0r8jBI/o+w/AAAAPx0QAQAAAAAAAbkFAABFAAAAuJw3A32w0D9K/IwSP6PsPwAAAD8dEAEAAAAAAAG6BQAARQAAAP6kne3HodA/SvyMEj+j7D8AAAA/LRABAAAAAAABuwUAAEUAAABErQPYEpPQP0r8jBI/o+w/AAAAPy0QAQAAAAAAAbwFAABFAAAAirVpwl2E0D9K/IwSP6PsPwAAAD89EAEAAAAAAAG9BQAARQAAANC9z6yoddA/SvyMEj+j7D8AAAA/PRABAAAAAAABvgUAAEUAAABczpuBPljQP0r8jBI/o+w/AAAAP0wQAQAAAAAAAb8FAABFAAAAotYBbIlJ0D9K/IwSP6PsPwAAAD9cEAEAAAAAAAHABQAARQAAAC7nzUAfLNA/SvyMEj+j7D8AAAA/XBABAAAAAAABwQUAAEUAAAB07zMrah3QP0r8jBI/o+w/AAAAP3sQAQAAAAAAAcIFAABFAAAAuveZFbUO0D9K/IwSP6PsPwAAAD97EAEAAAAAAAHDBQAARQAAAP///////88/SvyMEj+j7D8AAAA/ixABAAAAAAABxAUAAEUAAACLEMzUleLPP0r8jBI/o+w/AAAAP5oQAQAAAAAAAcUFAABFAAAAFyGYqSvFzz9K/IwSP6PsPwAAAD/rEAEAAAAAAAHGBQAARQAAAKMxZH7Bp88/SvyMEj+j7D8AAAA/+hABAAAAAAABxwUAAEUAAAAvQjBTV4rPP0r8jBI/o+w/AAAAPwoRAQAAAAAAAcgFAABFAAAAL0IwU1eKzz+4oo8bxJrsPwAAAD8aEQEAAAAAAAHJBQAARQAAALlS/CftbM8/uKKPG8Sa7D8AAAA/GhEBAAAAAAABygUAAEUAAABFY8j8gk/PP7iijxvEmuw/AAAAPykRAQAAAAAAAcsFAABFAAAA0XOU0Rgyzz+4oo8bxJrsPwAAAD85EQEAAAAAAAHMBQAARQAAAF2EYKauFM8/JUmSJEmS7D8AAAA/SBEBAAAAAAABzQUAAEUAAADplCx7RPfOPyVJkiRJkuw/AAAAP1gRAQAAAAAAAc4FAABFAAAAdaX4T9rZzj8lSZIkSZLsPwAAAD9oEQEAAAAAAAHPBQAARQAAAAG2xCRwvM4/JUmSJEmS7D8AAAA/dxEBAAAAAAAB0AUAAEUAAACNxpD5BZ/OP5LvlC3Oiew/AAAAP4cRAQAAAAAAAdEFAABFAAAAGddczpuBzj+S75QtzonsPwAAAD+XEQEAAAAAAAHSBQAARQAAAKPnKKMxZM4/ku+ULc6J7D8AAAA/thEBAAAAAAAB0wUAAEUAAAAv+PR3x0bOPwCWlzZTgew/AAAAPxQSAQAAAAAAAdQFAABFAAAAuwjBTF0pzj8Alpc2U4HsPwAAAD8jEgEAAAAAAAHVBQAARQAAAEcZjSHzC84/AJaXNlOB7D8AAAA/IxIBAAAAAAAB1gUAAEUAAABfOiXLHtHNPwCWlzZTgew/AAAAPzMSAQAAAAAAAdcFAABFAAAA60rxn7SzzT8Alpc2U4HsPwAAAD8zEgEAAAAAAAHYBQAARQAAAHdbvXRKls0/AJaXNlOB7D8AAAA/QhIBAAAAAAAB2QUAAEUAAAABbIlJ4HjNPwCWlzZTgew/AAAAP1ISAQAAAAAAAdoFAABFAAAAjXxVHnZbzT8Alpc2U4HsPwAAAD+REgEAAAAAAAHbBQAARQAAABmNIfMLPs0/AJaXNlOB7D8AAAA/oBIBAAAAAAAB3AUAAEUAAAAxrrmcNwPNPwCWlzZTgew/AAAAP7ASAQAAAAAAAd0FAABFAAAASc9RRmPIzD8Alpc2U4HsPwAAAD+wEgEAAAAAAAHeBQAARQAAANXfHRv5qsw/AJaXNlOB7D8AAAA/vxIBAAAAAAAB3wUAAEUAAABh8Onvjo3MPwCWlzZTgew/AAAAP88SAQAAAAAAAeAFAABFAAAALdamCXcR6j94lWKC7irtPwAAAD8GJgEAAAAAAAHhBQAARQAAAC3Wpgl3Eeo/C+9feWkz7T8AAAA/gyYBAAAAAAAB4gUAAEUAAAAt1qYJdxHqPzGiWmdfRO0/AAAAP4MmAQAAAAAAAeMFAABFAAAALdamCXcR6j/D+1de2kztPwAAAD+SJgEAAAAAAAHkBQAARQAAAC3Wpgl3Eeo/VlVVVVVV7T8AAAA/kiYBAAAAAAAB5QUAAEUAAAAt1qYJdxHqPw5iTTrGbu0/AAAAP6ImAQAAAAAAAeYFAABFAAAALdamCXcR6j+hu0oxQXftPwAAAD+iJgEAAAAAAAHnBQAARQAAAC3Wpgl3Eeo/WchCFrKQ7T8AAAA/sSYBAAAAAAAB6AUAAEUAAAAt1qYJdxHqP4B7PQSooe0/AAAAP7EmAQAAAAAAAekFAABFAAAAC9JzlNEY6j84iDXpGLvtPwAAAD/BJgEAAAAAAAHqBQAARQAAAOfNQB8sIOo/g+4qxQTd7T8AAAA/wSYBAAAAAAAB6wUAAEUAAADFyQ2qhifqP6ihJbP67e0/AAAAP9EmAQAAAAAAAewFAABFAAAAf8Gnvzs26j9irh2YawfuPwAAAD/RJgEAAAAAAAHtBQAARQAAAFu9dEqWPeo/GrsVfdwg7j8AAAA/4CYBAAAAAAAB7gUAAEUAAAA5uUHV8ETqP9LHDWJNOu4/AAAAP+AmAQAAAAAAAe8FAABFAAAAFbUOYEtM6j8dLgM+OVzuPwAAAD/wJgEAAAAAAAHwBQAARQAAAM+sqHUAW+o/1jr7Iqp17j8AAAA/8CYBAAAAAAAB8QUAAEUAAACtqHUAW2LqPyGh8P6Vl+4/AAAAPwAnAQAAAAAAAfIFAABFAAAAiaRCi7Vp6j/ZrejjBrHuPwAAAD8AJwEAAAAAAAHzBQAARQAAAEWc3KBqeOo/JBTev/LS7j8AAAA/DycBAAAAAAAB9AUAAEUAAAAhmKkrxX/qP0vH2K3o4+4/AAAAPw8nAQAAAAAAAfUFAABFAAAA/5N2th+H6j9wetOb3vTuPwAAAD8fJwEAAAAAAAH2BQAARQAAAP+TdrYfh+o/li3OidQF7z8AAAA/HycBAAAAAAAB9wUAAEUAAADbj0NBeo7qP7vgyHfKFu8/AAAAPy4nAQAAAAAAAfgFAABFAAAAuYsQzNSV6j9OOsZuRR/vPwAAAD8uJwEAAAAAAAH5BQAARQAAALmLEMzUleo/4ZPDZcAn7z8AAAA/PicBAAAAAAAB+gUAAEUAAAC5ixDM1JXqP3PtwFw7MO8/AAAAP00nAQAAAAAAAfsFAABFAAAAlYfdVi+d6j8s+rhBrEnvPwAAAD9dJwEAAAAAAAH8BQAARQAAAJWH3VYvneo/v1O2OCdS7z8AAAA/XScBAAAAAAAB/QUAAEUAAABzg6rhiaTqP3hgrh2Ya+8/AAAAP2wnAQAAAAAAAf4FAABFAAAAc4Oq4Ymk6j+dE6kLjnzvPwAAAD9sJwEAAAAAAAH/BQAARQAAAHODquGJpOo/VSCh8P6V7z8AAAA/fCcBAAAAAAABAAYAAEUAAABzg6rhiaTqP3vTm970pu8/AAAAP3wnAQAAAAAAAQEGAABFAAAAT393bOSr6j8OLZnVb6/vPwAAAD+MJwEAAAAAAAECBgAARQAAAE9/d2zkq+o/NOCTw2XA7z8AAAA/jCcBAAAAAAABAwYAAEUAAAAte0T3PrPqP8Y5kbrgyO8/AAAAP5snAQAAAAAAAQQGAABFAAAALXtE9z6z6j9ak46xW9HvPwAAAD+bJwEAAAAAAAEFBgAARQAAAC17RPc+s+o/7OyLqNbZ7z8AAAA/qycBAAAAAAABBgYAAEUAAADDbquXTsnqP55IXXDkO+0/AAAAPzgqAQAAAAAAAQcGAABFAAAAw26rl07J6j8xolpnX0TtPwAAAD/FKgEAAAAAAAEIBgAARQAAAMNuq5dOyeo/VlVVVVVV7T8AAAA/1CoBAAAAAAABCQYAAEUAAADDbquXTsnqP+muUkzQXe0/AAAAP9QqAQAAAAAAAQoGAABFAAAAw26rl07J6j8OYk06xm7tPwAAAD/kKgEAAAAAAAELBgAARQAAAMNuq5dOyeo/NBVIKLx/7T8AAAA/5CoBAAAAAAABDAYAAEUAAADDbquXTsnqP1nIQhaykO0/AAAAP/QqAQAAAAAAAQ0GAABFAAAAoWp4IqnQ6j/tIUANLZntPwAAAD/0KgEAAAAAAAEOBgAARQAAAH1mRa0D2Oo/EtU6+yKq7T8AAAA/AysBAAAAAAABDwYAAEUAAAB9ZkWtA9jqPziINekYu+0/AAAAPwMrAQAAAAAAARAGAABFAAAAW2ISOF7f6j/L4TLgk8PtPwAAAD8TKwEAAAAAAAERBgAARQAAAFtiEjhe3+o/XTsw1w7M7T8AAAA/EysBAAAAAAABEgYAAEUAAAA3Xt/CuObqP/CULc6J1O0/AAAAPyIrAQAAAAAAARMGAABFAAAAN17fwrjm6j8WSCi8f+XtPwAAAD8iKwEAAAAAAAEUBgAARQAAABVarE0T7uo/qKEls/rt7T8AAAA/MisBAAAAAAABFQYAAEUAAADzVXnYbfXqP2KuHZhrB+4/AAAAPzIrAQAAAAAAARYGAABFAAAA81V52G316j+HYRiGYRjuPwAAAD9CKwEAAAAAAAEXBgAARQAAAM9RRmPI/Oo/P24Qa9Ix7j8AAAA/QisBAAAAAAABGAYAAEUAAACJSeB4fQvrP4rUBUe+U+4/AAAAP1ErAQAAAAAAARkGAABFAAAAZ0WtA9gS6z9plPgZJX7uPwAAAD9RKwEAAAAAAAEaBgAARQAAAENBeo4yGus/tPrt9RCg7j8AAAA/YSsBAAAAAAABGwYAAEUAAAAhPUcZjSHrP5K64Mh3yu4/AAAAP2ErAQAAAAAAARwGAABFAAAAIT1HGY0h6z9wetOb3vTuPwAAAD9xKwEAAAAAAAEdBgAARQAAANs04S5CMOs/TjrGbkUf7z8AAAA/cSsBAAAAAAABHgYAAEUAAAC3MK65nDfrPyz6uEGsSe8/AAAAP3ErAQAAAAAAAR8GAABFAAAAtzCuuZw36z/lBrEmHWPvPwAAAD9xKwEAAAAAAAEgBgAARQAAAJUse0T3Pus/CrqrFBN07z8AAAA/gSsBAAAAAAABIQYAAEUAAABxKEjPUUbrPzBtpgIJhe8/AAAAP4ErAQAAAAAAASIGAABFAAAATyQVWqxN6z/DxqP5g43vPwAAAD+QKwEAAAAAAAEjBgAARQAAAE8kFVqsTes/VSCh8P6V7z8AAAA/vysBAAAAAAABJAYAAEUAAAArIOLkBlXrP1UgofD+le8/AAAAP88rAQAAAAAAASUGAABFAAAAKyDi5AZV6z/oeZ7neZ7vPwAAAD/fKwEAAAAAAAs=</ink>
</athena>
</file>

<file path=customXml/item20.xml><?xml version="1.0" encoding="utf-8"?>
<athena xmlns="http://schemas.microsoft.com/edu/athena" version="0.1.3209.0">
  <media streamable="true" recordStart="0" recordEnd="132499" recordLength="416543"/>
</athena>
</file>

<file path=customXml/item2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YAAAAZAAAABwMAAAAAAQAAACAAAAAECUlua0F0b21WMQIAAAAJBAAAAAkFAAAACQYAAAAJBwAAAAkIAAAACQkAAAAJCgAAAAkLAAAACQwAAAAJDQAAAAkOAAAACQ8AAAAJEAAAAAkRAAAACRIAAAAJEwAAAAkUAAAACRUAAAAJFgAAAAkXAAAACRgAAAAJGQAAAA0KBQQAAAALUGVuU3Ryb2tlVjEEAAAACkF0dHJpYnV0ZXMFVHJhY2UJU3RhcnRUaW1lBFR5cGUEBAAED1BlbkF0dHJpYnV0ZXNWMQIAAAAKSW5rVHJhY2VWMQIAAAAQDEFjdGlvblR5cGVWMQIAAAACAAAACRoAAAAJGwAAAG8bAAAAAAAABeT///8MQWN0aW9uVHlwZVYxAQAAAAd2YWx1ZV9fAAgCAAAAAAAAAAEFAAAABAAAAAkdAAAACR4AAAC7MwAAAAAAAAHh////5P///wAAAAABBgAAAAQAAAAJIAAAAAkhAAAAxjwAAAAAAAAB3v///+T///8AAAAAAQcAAAAEAAAACSMAAAAJJAAAAJBiAAAAAAAAAdv////k////AAAAAAEIAAAABAAAAAkmAAAACScAAAAfZwAAAAAAAAHY////5P///wAAAAABCQAAAAQAAAAJKQAAAAkqAAAApm4AAAAAAAAB1f///+T///8AAAAAAQoAAAAEAAAACSwAAAAJLQAAAKGeAAAAAAAAAdL////k////AAAAAAELAAAABAAAAAkvAAAACTAAAACttQAAAAAAAAHP////5P///wAAAAABDAAAAAQAAAAJMgAAAAkzAAAAHLoAAAAAAAABzP///+T///8AAAAAAQ0AAAAEAAAACTUAAAAJNgAAAIfEAAAAAAAAAcn////k////AAAAAAEOAAAABAAAAAk4AAAACTkAAAC/ygAAAAAAAAHG////5P///wAAAAABDwAAAAQAAAAJOwAAAAk8AAAAJPkAAAAAAAABw////+T///8AAAAAARAAAAAEAAAACT4AAAAJPwAAAL3+AAAAAAAAAcD////k////AAAAAAERAAAABAAAAAlBAAAACUIAAADoBwEAAAAAAAG9////5P///wAAAAABEgAAAAQAAAAJRAAAAAlFAAAAAB4BAAAAAAABuv///+T///8AAAAAARMAAAAEAAAACUcAAAAJSAAAADpOAQAAAAAAAbf////k////AAAAAAEUAAAABAAAAAlKAAAACUsAAAA/YQEAAAAAAAG0////5P///wAAAAABFQAAAAQAAAAJTQAAAAlOAAAAhZUBAAAAAAABsf///+T///8AAAAAARYAAAAEAAAACVAAAAAJUQAAANKhAQAAAAAAAa7////k////AAAAAAEXAAAABAAAAAlTAAAACVQAAABZ2gEAAAAAAAGr////5P///wAAAAABGAAAAAQAAAAJVgAAAAlXAAAAg90BAAAAAAABqP///+T///8AAAAABRkAAAANQ2xlYXJDYW52YXNWMQIAAAAJU3RhcnRUaW1lBFR5cGUABBAMQWN0aW9uVHlwZVYxAgAAAAIAAACTBQIAAAAAAAGn////5P///wAAAAAFGgAAAA9QZW5BdHRyaWJ1dGVzVjEKAAAAB19jb2xvckEHX2NvbG9yUgdfY29sb3JHB19jb2xvckIKRml0VG9DdXJ2ZQZIZWlnaHQOSWdub3JlUHJlc3N1cmUNSXNIaWdobGlnaHRlcgVTaGFwZQVXaWR0aAAAAAAAAAAABAACAgICAQYBAQxCcnVzaFNoYXBlVjECAAAABgIAAAD/ALDwAAAAAAAAACJAAAAFpv///wxCcnVzaFNoYXBlVjEBAAAAB3ZhbHVlX18ACAIAAAABAAAAAAAAAAAAIkAFGwAAAApJbmtUcmFjZVYxAwAAAA1MaXN0YDErX2l0ZW1zDExpc3RgMStfc2l6ZQ9MaXN0YDErX3ZlcnNpb24EAAAYU2hhcmVkLklua2luZy5JbmtQb2ludFtdAgAAAAgIAgAAAAlbAAAAQQAAAEEAAAABHQAAABoAAAD/ALDwAAAAAAAAACJAAAABpP///6b///8BAAAAAAAAAAAAIkABHgAAABsAAAAJXQAAAB0AAAAdAAAAASAAAAAaAAAA/wCw8AAAAAAAAAAiQAAAAaL///+m////AQAAAAAAAAAAACJAASEAAAAbAAAACV8AAABXAAAAVwAAAAEjAAAAGgAAAP8AsPAAAAAAAAAAIkAAAAGg////pv///wEAAAAAAAAAAAAiQAEkAAAAGwAAAAlhAAAAEwAAABMAAAABJgAAABoAAAD/ALDwAAAAAAAAACJAAAABnv///6b///8BAAAAAAAAAAAAIkABJwAAABsAAAAJYwAAAB0AAAAdAAAAASkAAAAaAAAA/wCw8AAAAAAAAAAiQAAAAZz///+m////AQAAAAAAAAAAACJAASoAAAAbAAAACWUAAAApAAAAKQAAAAEsAAAAGgAAAP8AsPAAAAAAAAAAIkAAAAGa////pv///wEAAAAAAAAAAAAiQAEtAAAAGwAAAAlnAAAAFAAAABQAAAABLwAAABoAAAD/ALDwAAAAAAAAACJAAAABmP///6b///8BAAAAAAAAAAAAIkABMAAAABsAAAAJaQAAAB4AAAAeAAAAATIAAAAaAAAA/wCw8AAAAAAAAAAiQAAAAZb///+m////AQAAAAAAAAAAACJAATMAAAAbAAAACWsAAAAFAAAABQAAAAE1AAAAGgAAAP8AsPAAAAAAAAAAIkAAAAGU////pv///wEAAAAAAAAAAAAiQAE2AAAAGwAAAAltAAAAIgAAACIAAAABOAAAABoAAAD/ALDwAAAAAAAAACJAAAABkv///6b///8BAAAAAAAAAAAAIkABOQAAABsAAAAJbwAAAB4AAAAeAAAAATsAAAAaAAAA/wCw8AAAAAAAAAAiQAAAAZD///+m////AQAAAAAAAAAAACJAATwAAAAbAAAACXEAAAAZAAAAGQAAAAE+AAAAGgAAAP8AsPAAAAAAAAAAIkAAAAGO////pv///wEAAAAAAAAAAAAiQAE/AAAAGwAAAAlzAAAAEgAAABIAAAABQQAAABoAAAD/ALDwAAAAAAAAACJAAAABjP///6b///8BAAAAAAAAAAAAIkABQgAAABsAAAAJdQAAABMAAAATAAAAAUQAAAAaAAAA/wCw8AAAAAAAAAAiQAAAAYr///+m////AQAAAAAAAAAAACJAAUUAAAAbAAAACXcAAABGAAAARgAAAAFHAAAAGgAAAP8AsPAAAAAAAAAAIkAAAAGI////pv///wEAAAAAAAAAAAAiQAFIAAAAGwAAAAl5AAAACQAAAAkAAAABSgAAABoAAAD/ALDwAAAAAAAAACJAAAABhv///6b///8BAAAAAAAAAAAAIkABSwAAABsAAAAJewAAAGsAAABrAAAAAU0AAAAaAAAA/wCw8AAAAAAAAAAiQAAAAYT///+m////AQAAAAAAAAAAACJAAU4AAAAbAAAACX0AAAAWAAAAFgAAAAFQAAAAGgAAAP8AsPAAAAAAAAAAIkAAAAGC////pv///wEAAAAAAAAAAAAiQAFRAAAAGwAAAAl/AAAAHgAAAB4AAAABUwAAABoAAAD/ALDwAAAAAAAAACJAAAABgP///6b///8BAAAAAAAAAAAAIkABVAAAABsAAAAJgQAAABUAAAAVAAAAAVYAAAAaAAAA/wCw8AAAAAAAAAAiQAAAAX7///+m////AQAAAAAAAAAAACJAAVcAAAAbAAAACYMAAAAYAAAAGAAAAAdbAAAAAAEAAACAAAAABApJbmtQb2ludFYxAg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NPwddAAAAAAEAAAAgAAAABApJbmtQb2ludFYxAgAAAAnFAAAACcYAAAAJxwAAAAnIAAAACckAAAAJygAAAAnLAAAACcwAAAAJzQAAAAnOAAAACc8AAAAJ0AAAAAnRAAAACdIAAAAJ0wAAAAnUAAAACdUAAAAJ1gAAAAnXAAAACdgAAAAJ2QAAAAnaAAAACdsAAAAJ3AAAAAndAAAACd4AAAAJ3wAAAAngAAAACeEAAAANAwdfAAAAAAEAAACAAAAABApJbmtQb2ludFYxAg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0pB2EAAAAAAQAAACAAAAAECklua1BvaW50VjECAAAACTkBAAAJOgEAAAk7AQAACTwBAAAJPQEAAAk+AQAACT8BAAAJQAEAAAlBAQAACUIBAAAJQwEAAAlEAQAACUUBAAAJRgEAAAlHAQAACUgBAAAJSQEAAAlKAQAACUsBAAANDQdjAAAAAAEAAAAgAAAABApJbmtQb2ludFYxAgAAAAlMAQAACU0BAAAJTgEAAAlPAQAACVABAAAJUQEAAAlSAQAACVMBAAAJVAEAAAlVAQAACVYBAAAJVwEAAAlYAQAACVkBAAAJWgEAAAlbAQAACVwBAAAJXQEAAAleAQAACV8BAAAJYAEAAAlhAQAACWIBAAAJYwEAAAlkAQAACWUBAAAJZgEAAAlnAQAACWgBAAANAwdlAAAAAAEAAABAAAAABApJbmtQb2ludFYxAgAAAAlpAQAACWoBAAAJawEAAAlsAQAACW0BAAAJbgEAAAlvAQAACXABAAAJcQEAAAlyAQAACXMBAAAJdAEAAAl1AQAACXYBAAAJdwEAAAl4AQAACXkBAAAJegEAAAl7AQAACXwBAAAJfQEAAAl+AQAACX8BAAAJgAEAAAmBAQAACYIBAAAJgwEAAAmEAQAACYUBAAAJhgEAAAmHAQAACYgBAAAJiQEAAAmKAQAACYsBAAAJjAEAAAmNAQAACY4BAAAJjwEAAAmQAQAACZEBAAANFwdnAAAAAAEAAAAgAAAABApJbmtQb2ludFYxAgAAAAmSAQAACZMBAAAJlAEAAAmVAQAACZYBAAAJlwEAAAmYAQAACZkBAAAJmgEAAAmbAQAACZwBAAAJnQEAAAmeAQAACZ8BAAAJoAEAAAmhAQAACaIBAAAJowEAAAmkAQAACaUBAAANDAdpAAAAAAEAAAAgAAAABApJbmtQb2ludFYxAgAAAAmmAQAACacBAAAJqAEAAAmpAQAACaoBAAAJqwEAAAmsAQAACa0BAAAJrgEAAAmvAQAACbABAAAJsQEAAAmyAQAACbMBAAAJtAEAAAm1AQAACbYBAAAJtwEAAAm4AQAACbkBAAAJugEAAAm7AQAACbwBAAAJvQEAAAm+AQAACb8BAAAJwAEAAAnBAQAACcIBAAAJwwEAAA0CB2sAAAAAAQAAAAgAAAAECklua1BvaW50VjECAAAACcQBAAAJxQEAAAnGAQAACccBAAAJyAEAAA0DB20AAAAAAQAAAEAAAAAECklua1BvaW50VjECAAAACckBAAAJygEAAAnLAQAACcwBAAAJzQEAAAnOAQAACc8BAAAJ0AEAAAnRAQAACdIBAAAJ0wEAAAnUAQAACdUBAAAJ1gEAAAnXAQAACdgBAAAJ2QEAAAnaAQAACdsBAAAJ3AEAAAndAQAACd4BAAAJ3wEAAAngAQAACeEBAAAJ4gEAAAnjAQAACeQBAAAJ5QEAAAnmAQAACecBAAAJ6AEAAAnpAQAACeoBAAANHgdvAAAAAAEAAAAgAAAABApJbmtQb2ludFYxAgAAAAnrAQAACewBAAAJ7QEAAAnuAQAACe8BAAAJ8AEAAAnxAQAACfIBAAAJ8wEAAAn0AQAACfUBAAAJ9gEAAAn3AQAACfgBAAAJ+QEAAAn6AQAACfsBAAAJ/AEAAAn9AQAACf4BAAAJ/wEAAAkAAgAACQECAAAJAgIAAAkDAgAACQQCAAAJBQIAAAkGAgAACQcCAAAJCAIAAA0CB3EAAAAAAQAAACAAAAAECklua1BvaW50VjECAAAACQkCAAAJCgIAAAkLAgAACQwCAAAJDQIAAAkOAgAACQ8CAAAJEAIAAAkRAgAACRICAAAJEwIAAAkUAgAACRUCAAAJFgIAAAkXAgAACRgCAAAJGQIAAAkaAgAACRsCAAAJHAIAAAkdAgAACR4CAAAJHwIAAAkgAgAACSECAAANBwdzAAAAAAEAAAAgAAAABApJbmtQb2ludFYxAgAAAAkiAgAACSMCAAAJJAIAAAklAgAACSYCAAAJJwIAAAkoAgAACSkCAAAJKgIAAAkrAgAACSwCAAAJLQIAAAkuAgAACS8CAAAJMAIAAAkxAgAACTICAAAJMwIAAA0OB3UAAAAAAQAAACAAAAAECklua1BvaW50VjECAAAACTQCAAAJNQIAAAk2AgAACTcCAAAJOAIAAAk5AgAACToCAAAJOwIAAAk8AgAACT0CAAAJPgIAAAk/AgAACUACAAAJQQIAAAlCAgAACUMCAAAJRAIAAAlFAgAACUYCAAANDQd3AAAAAAEAAACAAAAABApJbmtQb2ludFYxAgA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DToHeQAAAAABAAAAEAAAAAQKSW5rUG9pbnRWMQIAAAAJjQIAAAmOAgAACY8CAAAJkAIAAAmRAgAACZICAAAJkwIAAAmUAgAACZUCAAANBwd7AAAAAAEAAACAAAAABApJbmtQb2ludFYxAgA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NFQd9AAAAAAEAAAAgAAAABApJbmtQb2ludFYxAgAAAAkBAwAACQIDAAAJAwMAAAkEAwAACQUDAAAJBgMAAAkHAwAACQgDAAAJCQMAAAkKAwAACQsDAAAJDAMAAAkNAwAACQ4DAAAJDwMAAAkQAwAACREDAAAJEgMAAAkTAwAACRQDAAAJFQMAAAkWAwAADQoHfwAAAAABAAAAIAAAAAQKSW5rUG9pbnRWMQIAAAAJFwMAAAkYAwAACRkDAAAJGgMAAAkbAwAACRwDAAAJHQMAAAkeAwAACR8DAAAJIAMAAAkhAwAACSIDAAAJIwMAAAkkAwAACSUDAAAJJgMAAAknAwAACSgDAAAJKQMAAAkqAwAACSsDAAAJLAMAAAktAwAACS4DAAAJLwMAAAkwAwAACTEDAAAJMgMAAAkzAwAACTQDAAANAgeBAAAAAAEAAAAgAAAABApJbmtQb2ludFYxAgAAAAk1AwAACTYDAAAJNwMAAAk4AwAACTkDAAAJOgMAAAk7AwAACTwDAAAJPQMAAAk+AwAACT8DAAAJQAMAAAlBAwAACUIDAAAJQwMAAAlEAwAACUUDAAAJRgMAAAlHAwAACUgDAAAJSQMAAA0LB4MAAAAAAQAAACAAAAAECklua1BvaW50VjECAAAACUoDAAAJSwMAAAlMAwAACU0DAAAJTgMAAAlPAwAACVADAAAJUQMAAAlSAwAACVMDAAAJVAMAAAlVAwAACVYDAAAJVwMAAAlYAwAACVkDAAAJWgMAAAlbAwAACVwDAAAJXQMAAAleAwAACV8DAAAJYAMAAAlhAwAADQgFhAAAAApJbmtQb2ludFYxBAAAAAFYAVkOUHJlc3N1cmVGYWN0b3IJVGltZVN0YW1wAAAAAAYGCxACAAAA4n5E31UN6j+EEUYYYYSRPwAAAD8AAAAAAAAAAAGFAAAAhAAAAMLUUaneBuo/hBFGGGGEkT8AAAA/EAAAAAAAAAABhgAAAIQAAAChKl9zZwDqP4QRRhhhhJE/AAAAPxAAAAAAAAAAAYcAAACEAAAAgYBsPfD56T+IEkoooYSSPwAAAD8QAAAAAAAAAAGIAAAAhAAAAF/WeQd58+k/iBJKKKGEkj8AAAA/IAAAAAAAAAABiQAAAIQAAAA/LIfRAe3pP4gSSiihhJI/AAAAPyAAAAAAAAAAAYoAAACEAAAA/tehZRPg6T+IE0444YSTPwAAAD9OAAAAAAAAAAGLAAAAhAAAAJWINBT0mOk/hBRSSCGFlD8AAAA/XgAAAAAAAAABjAAAAIQAAABqPBd/CSvpP4QUUkghhZQ/AAAAP24AAAAAAAAAAY0AAACEAAAAxelZcbUK6T+EFFJIIYWUPwAAAD9uAAAAAAAAAAGOAAAAhAAAAMCYxMH71ug/hBRSSCGFlD8AAAA/fQAAAAAAAAABjwAAAIQAAAC6Ry8SQqPoP4gTTjjhhJM/AAAAP40AAAAAAAAAAZAAAACEAAAAzk/36EVC6D+IEkoooYSSPwAAAD+dAAAAAAAAAAGRAAAAhAAAAMn+YTmMDug/iBJKKKGEkj8AAAA/nQAAAAAAAAABkgAAAIQAAADkV7+/SeHnP4gSSiihhJI/AAAAP6wAAAAAAAAAAZMAAACEAAAAIFsPfH665z+EEUYYYYSRPwAAAD+sAAAAAAAAAAGUAAAAhAAAAFteXzizk+c/hBFGGGGEkT8AAAA/2wAAAAAAAAABlQAAAIQAAACAHVo2AZ7mP4QRRhhhhJE/AAAAP+sAAAAAAAAAAZYAAACEAAAA/XSPXiSE5j+EEUYYYYSRPwAAAD/6AAAAAAAAAAGXAAAAhAAAAFki0lDQY+Y/iBNOOOGEkz8AAAA/+gAAAAAAAAABmAAAAIQAAADWeQd580nmP4QUUkghhZQ/AAAAPxoBAAAAAAAAAZkAAACEAAAAytfcGYDi5T+IFlpooYWWPwAAAD8aAQAAAAAAAAGaAAAAhAAAACaFHwwswuU/iBZaaKGFlj8AAAA/GgEAAAAAAAABmwAAAIQAAACDMmL+16HlP4gWWmihhZY/AAAAPykBAAAAAAAAAZwAAACEAAAA39+k8IOB5T+IF1544YWXPwAAAD85AQAAAAAAAAGdAAAAhAAAADY8UjN2LeU/iBdeeOGFlz8AAAA/SAEAAAAAAAABngAAAIQAAABQla+5MwDlP4gXXnjhhZc/AAAAP0gBAAAAAAAAAZ8AAACEAAAASkQaCnrM5D+IF1544YWXPwAAAD9YAQAAAAAAAAGgAAAAhAAAAID21Bb1ceQ/iBZaaKGFlj8AAAA/aAEAAAAAAAABoQAAAIQAAAC8+STTKUvkP4gWWmihhZY/AAAAP2gBAAAAAAAAAaIAAACEAAAA1lKCWecd5D+IFlpooYWWPwAAAD93AQAAAAAAAAGjAAAAhAAAABJW0hUc9+M/iBZaaKGFlj8AAAA/dwEAAAAAAAABpAAAAIQAAABvAxUIyNbjP4gWWmihhZY/AAAAP3cBAAAAAAAAAaUAAACEAAAAy7BX+nO24z+IFlpooYWWPwAAAD+XAQAAAAAAAAGmAAAAhAAAAKW1zxRDfOM/iBZaaKGFlj8AAAA/lwEAAAAAAAABpwAAAIQAAAC/Di2bAE/jP4gWWmihhZY/AAAAP6YBAAAAAAAAAagAAACEAAAAXRBV+Zo74z+IFlpooYWWPwAAAD+2AQAAAAAAAAGpAAAAhAAAABy8b42sLuM/iBZaaKGFlj8AAAA/tgEAAAAAAAABqgAAAIQAAAD7EX1XNSjjP4gWWmihhZY/AAAAP8UBAAAAAAAAAasAAACEAAAAub2X60Yb4z+IFlpooYWWPwAAAD/FAQAAAAAAAAGsAAAAhAAAAHhpsn9YDuM/iBZaaKGFlj8AAAA/1QEAAAAAAAABrQAAAIQAAAA2Fc0TagHjP4gWWmihhZY/AAAAP+UBAAAAAAAAAa4AAACEAAAAs2wCPI3n4j+IF1544YWXPwAAAD/lAQAAAAAAAAGvAAAAhAAAADHEN2SwzeI/iBhiiCGGmD8AAAA/9AEAAAAAAAABsAAAAIQAAACOcXpWXK3iP4gYYoghhpg/AAAAP/QBAAAAAAAAAbEAAACEAAAAqMrX3BmA4j+IGWaYYYaZPwAAAD8EAgAAAAAAAAGyAAAAhAAAAOTNJ5lOWeI/iBlmmGGGmT8AAAA/BAIAAAAAAAABswAAAIQAAADefJLplCXiP4gZZphhhpk/AAAAPxQCAAAAAAAAAbQAAACEAAAAGYDipcn+4T+IGWaYYYaZPwAAAD9iAgAAAAAAAAG1AAAAhAAAAGQ6ZYlIQ+E/iBtuuOGGmz8AAAA/cQIAAAAAAAABtgAAAIQAAAACPI3n4i/hP4gbbrjhhps/AAAAP4ECAAAAAAAAAbcAAACEAAAAmuwflsPo4D+IG2644YabPwAAAD/PAgAAAAAAAAG4AAAAhAAAAHC1Csmvft8/iBZaaKGFlj8AAAA/LQMAAAAAAAABuQAAAIQAAACnQEC2HvjcP4gTTjjhhJM/AAAAP0wDAAAAAAAAAboAAACEAAAAMRMbHqkZ2z+IEkoooYSSPwAAAD9WBAAAAAAAAAG7AAAAhAAAAA4tmwBP49k/iBJKKKGEkj8AAAA/ZQQAAAAAAAABvAAAAIQAAAC8vnBmJw/XP4QQQgghhJA/AAAAP5QEAAAAAAAAAb0AAACEAAAAXtWgjJj/1T8IF1xwwQWHPwAAAD/DBAAAAAAAAAG+AAAAhAAAACKry7BX+tM/EBZYYIEFdj8AAAA/4gQAAAAAAAABvwAAAIQAAABerhttjNPTPxAWWGCBBXY/AAAAP+IEAAAAAAAAAcAAAACEAAAAmrFrKcGs0z8QFlhggQV2PwAAAD8RBQAAAAAAAAHBAAAAhAAAAJRg1nkHedM/EBZYYIEFdj8AAAA/IQUAAAAAAAABwgAAAIQAAABTDPENGWzTPxAWWGCBBXY/AAAAP9IFAAAAAAAAAcMAAACEAAAAUwzxDRls0z8AEkgggQRyPwAAAD9eBgAAAAAAAAHEAAAAhAAAAJRg1nkHedM/ABJIIIEEcj8AAAA/bgYAAAAAAAABxQAAAIQAAABNgKfxXPzlP3XRRRdddME/AAAAPwAAAAAAAAAAAcYAAACEAAAAj9SMXUsJ5j+VUUYZZZTBPwAAAD+MAAAAAAAAAAHHAAAAhAAAAK9+f5PCD+Y/tdFGG220wT8AAAA/jAAAAAAAAAAByAAAAIQAAADQKHLJORbmP7XRRhtttME/AAAAP5wAAAAAAAAAAckAAACEAAAAEX1XNSgj5j+10UYbbbTBPwAAAD+cAAAAAAAAAAHKAAAAhAAAAFPRPKEWMOY/tdFGG220wT8AAAA/nAAAAAAAAAABywAAAIQAAACUJSINBT3mP7XRRhtttME/AAAAP6sAAAAAAAAAAcwAAACEAAAA9iP6rmpQ5j+10UYbbbTBPwAAAD+rAAAAAAAAAAHNAAAAhAAAAFki0lDQY+Y/tdFGG220wT8AAAA/ywAAAAAAAAABzgAAAIQAAACadre8vnDmP7XRRhtttME/AAAAPwkBAAAAAAAAAc8AAACEAAAAl2Gv9Ods5z+VUUYZZZTBPwAAAD8ZAQAAAAAAAAHQAAAAhAAAAP6wHEYHtOc/lVFGGWWUwT8AAAA/KAEAAAAAAAAB0QAAAIQAAABGVpdhr/TnP5VRRhlllME/AAAAP0gBAAAAAAAAAdIAAACEAAAAS6csEWko6D+VUUYZZZTBPwAAAD9nAQAAAAAAAAHTAAAAhAAAAI37EX1XNeg/lVFGGWWUwT8AAAA/ZwEAAAAAAAAB1AAAAIQAAACupQSzzjvoP5VRRhlllME/AAAAP0ACAAAAAAAAAdUAAACEAAAAc6K09pli6D910UUXXXTBPwAAAD9fAgAAAAAAAAHWAAAAhAAAADefZDplieg/ddFFF110wT8AAAA/XwIAAAAAAAAB1wAAAIQAAABXSVdw3I/oP3XRRRdddME/AAAAP18CAAAAAAAAAdgAAACEAAAAukcvEkKj6D910UUXXXTBPwAAAD9vAgAAAAAAAAHZAAAAhAAAAPubFH4wsOg/ddFFF110wT8AAAA/bwIAAAAAAAAB2gAAAIQAAABemuwflsPoP3XRRRdddME/AAAAP34CAAAAAAAAAdsAAACEAAAAwJjEwfvW6D910UUXXXTBPwAAAD+OAgAAAAAAAAHcAAAAhAAAAMXpWXG1Cuk/VVFFFVVUwT8AAAA/vQIAAAAAAAAB3QAAAIQAAADRi4TQKHLpP1VRRRVVVME/AAAAP8wCAAAAAAAAAd4AAACEAAAANIpcco6F6T9VUUUVVVTBPwAAAD/cAgAAAAAAAAHfAAAAhAAAADSKXHKOhek/FVFEEUUUwT8AAAA/WQMAAAAAAAAB4AAAAIQAAAA0ilxyjoXpP/XQQw899MA/AAAAP3gDAAAAAAAAAeEAAACEAAAA8jV3BqB46T/VUEMNNdTAPwAAAD8IBAAAAAAAAAHiAAAAhAAAAECT/cNyGG0/V1ddddVVxz8AAAA/AAAAAAAAAAAB4wAAAIQAAAD42VNb1MdxP1dXXXXVVcc/AAAAPyAAAAAAAAAAAeQAAACEAAAAuPr9TQo/eD9XV1111VXHPwAAAD8vAAAAAAAAAAHlAAAAhAAAABgLU0elens/V1ddddVVxz8AAAA/PwAAAAAAAAAB5gAAAIQAAAB4G6hAQLZ+P1dXXXXVVcc/AAAAP08AAAAAAAAAAecAAACEAAAAGB6pGbuWgj9XV1111VXHPwAAAD/+AAAAAAAAAAHoAAAAhAAAABBpKOgxE5s/d9ddd911xz8AAAA/DgEAAAAAAAAB6QAAAIQAAABchr3Sn7OtP5dXXnnllcc/AAAAPw4BAAAAAAAAAeoAAACEAAAAdMoSkYaCrj+XV1555ZXHPwAAAD8tAQAAAAAAAAHrAAAAhAAAAF1LCWadd7A/l1deeeWVxz8AAAA/LQEAAAAAAAAB7AAAAIQAAABuPsl0yhKxP5dXXnnllcc/AAAAP0wBAAAAAAAAAe0AAACEAAAAoxcJoVHksj+311577bXHPwAAAD9MAQAAAAAAAAHuAAAAhAAAALUKya9+f7M/t9dee+21xz8AAAA/TAEAAAAAAAAB7wAAAIQAAADG/Yi+qxq0P7fXXnvttcc/AAAAP1wBAAAAAAAAAfAAAACEAAAAzE4ebmVOtD+311577bXHPwAAAD9cAQAAAAAAAAHxAAAAhAAAAN1B3nyS6bQ/t9dee+21xz8AAAA/awEAAAAAAAAB8gAAAIQAAADjknMsTB21P7fXXnvttcc/AAAAP2sBAAAAAAAAAfMAAACEAAAA7zSei7+EtT+311577bXHPwAAAD97AQAAAAAAAAH0AAAAhAAAAPrWyOoy7LU/t9dee+21xz8AAAA/ewEAAAAAAAAB9QAAAIQAAAAMyoj5X4e2P7fXXnvttcc/AAAAP4sBAAAAAAAAAfYAAACEAAAAJA7et0ZWtz+311577bXHPwAAAD+aAQAAAAAAAAH3AAAAhAAAADxSM3YtJbg/t9dee+21xz8AAAA/mgEAAAAAAAAB+AAAAIQAAABY5x3kzSe5P7fXXnvttcc/AAAAP6oBAAAAAAAAAfkAAACEAAAAfM2dASheuj+311577bXHPwAAAD+qAQAAAAAAAAH6AAAAhAAAAJQR878OLbs/t9dee+21xz8AAAA/qgEAAAAAAAAB+wAAAIQAAACwpt0try+8P7fXXnvttcc/AAAAP7oBAAAAAAAAAfwAAACEAAAAyOoy7JX+vD+311577bXHPwAAAD+6AQAAAAAAAAH9AAAAhAAAANrd8vrCmb0/t9dee+21xz8AAAA/yQEAAAAAAAAB/gAAAIQAAADyIUi5qWi+P7fXXnvttcc/AAAAP8kBAAAAAAAAAf8AAACEAAAAAhUIyNYDvz+311577bXHPwAAAD/ZAQAAAAAAAAEAAQAAhAAAAA63MidKa78/t9dee+21xz8AAAA/6AEAAAAAAAABAQEAAIQAAAAaWV2GvdK/P7fXXnvttcc/AAAAPycCAAAAAAAAAQIBAACEAAAAnp/u0YuEwD9311133XXHPwAAAD83AgAAAAAAAAEDAQAAhAAAAJ6f7tGLhMA/V1ddddVVxz8AAAA/NwIAAAAAAAABBAEAAIQAAAAhSLmpaJ7AP1dXXXXVVcc/AAAAP0YCAAAAAAAAAQUBAACEAAAApPCDgUW4wD9XV1111VXHPwAAAD91AgAAAAAAAAEGAQAAhAAAACeZTlki0sA/V1ddddVVxz8AAAA/hQIAAAAAAAABBwEAAIQAAACqQRkx/+vAPzfXXHPNNcc/AAAAP5QCAAAAAAAAAQgBAACEAAAALerjCNwFwT8311xzzTXHPwAAAD+UAgAAAAAAAAEJAQAAhAAAALCSruC4H8E/N9dcc801xz8AAAA/pAIAAAAAAAABCgEAAIQAAAC240OQclPBPzfXXHPNNcc/AAAAP8sCAAAAAAAAAQsBAACEAAAAuzTZPyyHwT8XV1xxxRXHPwAAAD/LAgAAAAAAAAEMAQAAhAAAAEQuOcfC1ME/F1dcccUVxz8AAAA/ywIAAAAAAAABDQEAAIQAAABKf852fAjCPxdXXHHFFcc/AAAAP+oCAAAAAAAAAQ4BAACEAAAA5WvuDEDxwj8XV1xxxRXHPwAAAD/5AgAAAAAAAAEPAQAAhAAAAIWpo1K9DcQ/F1dcccUVxz8AAAA/+QIAAAAAAAABEAEAAIQAAAAZRS45x8LEPxdXXHHFFcc/AAAAP/kCAAAAAAAAAREBAACEAAAAKzjuR/RdxT8XV1xxxRXHPwAAAD8JAwAAAAAAAAESAQAAhAAAADbaGKdnxcU/F1dcccUVxz8AAAA/CQMAAAAAAAABEwEAAIQAAADFJA7et0bGPxdXXHHFFcc/AAAAPxkDAAAAAAAAARQBAACEAAAATh5uZU6Uxj8XV1xxxRXHPwAAAD8oAwAAAAAAAAEVAQAAhAAAAFNvAxUIyMY/F1dcccUVxz8AAAA/KAMAAAAAAAABFgEAAIQAAABawJjEwfvGPxdXXHHFFcc/AAAAPygDAAAAAAAAARcBAACEAAAA47n4S1hJxz8XV1xxxRXHPwAAAD9XAwAAAAAAAAEYAQAAhAAAAOkKjvsRfcc/F1dcccUVxz8AAAA/VwMAAAAAAAABGQEAAIQAAABss1jT7pbHPxdXXHHFFcc/AAAAP1cDAAAAAAAAARoBAACEAAAA71sjq8uwxz8XV1xxxRXHPwAAAD9nAwAAAAAAAAEbAQAAhAAAAPSsuFqF5Mc/F1dcccUVxz8AAAA/ZwMAAAAAAAABHAEAAIQAAAD6/U0KPxjIPxdXXHHFFcc/AAAAP4YDAAAAAAAAAR0BAACEAAAABqB4abJ/yD8XV1xxxRXHPwAAAD+WAwAAAAAAAAEeAQAAhAAAABFCo8gl58g/F1dcccUVxz8AAAA/pQMAAAAAAAABHwEAAIQAAACaOwNQvDTJPxdXXHHFFcc/AAAAP6UDAAAAAAAAASABAACEAAAAIzVj11KCyT8XV1xxxRXHPwAAAD+lAwAAAAAAAAEhAQAAhAAAACmG+IYMtsk/N9dcc801xz8AAAA/pQMAAAAAAAABIgEAAIQAAAA0KCPmfx3KP1dXXXXVVcc/AAAAP8UDAAAAAAAAASMBAACEAAAAw3IYHdCeyj9XV1111VXHPwAAAD/UAwAAAAAAAAEkAQAAhAAAAMjDrcyJ0so/d9ddd911xz8AAAA/1AMAAAAAAAABJQEAAIQAAADOFEN8QwbLP5dXXnnllcc/AAAAP9QDAAAAAAAAASYBAACEAAAA1mXYK/05yz+XV1555ZXHPwAAAD/kAwAAAAAAAAEnAQAAhAAAANy2bdu2bcs/t9dee+21xz8AAAA/8wMAAAAAAAABKAEAAIQAAADgBwOLcKHLP7fXXnvttcc/AAAAPwMEAAAAAAAAASkBAACEAAAA7Kkt6uMIzD+311577bXHPwAAAD8DBAAAAAAAAAEqAQAAhAAAAHBS+MHAIsw/t9dee+21xz8AAAA/AwQAAAAAAAABKwEAAIQAAAD4S1hJV3DMP7fXXnvttcc/AAAAPxMEAAAAAAAAASwBAACEAAAA/pzt+BCkzD+311577bXHPwAAAD8iBAAAAAAAAAEtAQAAhAAAAIaWTYCn8cw/11dfffXVxz8AAAA/IgQAAAAAAAABLgEAAIQAAACSOHjfGlnNP9dXX3311cc/AAAAPyIEAAAAAAAAAS8BAACEAAAAntqiPo7AzT/3119//fXHPwAAAD9CBAAAAAAAAAEwAQAAhAAAADjHwtRRqc4/N9hggw02yD8AAAA/UQQAAAAAAAABMQEAAIQAAABEae0zxRDPPzfYYIMNNsg/AAAAP1EEAAAAAAAAATIBAACEAAAAzGJNu1tezz832GCDDTbIPwAAAD+vBAAAAAAAAAEzAQAAhAAAAE6U1j5TDNE/l1deeeWVxz8AAAA/sQQAAAAAAAABNAEAAIQAAAATkYaCHjPRP5dXXnnllcc/AAAAP7EEAAAAAAAAATUBAACEAAAAVOVr7gxA0T9311133XXHPwAAAD9tBQAAAAAAAAE2AQAAhAAAAFTla+4MQNE/V1ddddVVxz8AAAA/jAUAAAAAAAABNwEAAIQAAABU5WvuDEDRPzfXXHPNNcc/AAAAP5wFAAAAAAAAATgBAACEAAAAljlRWvtM0T8XV1xxxRXHPwAAAD+cBQAAAAAAAAE5AQAAhAAAAI7AXRBV+bo/6JxzzjnnvD8AAAA/AAAAAAAAAAABOgEAAIQAAACUEfO/Di27P+icc84557w/AAAAPxAAAAAAAAAAATsBAACEAAAAqlVIfvX7uz8onXTSSSe9PwAAAD8QAAAAAAAAAAE8AQAAhAAAAPIhSLmpaL4/6p133nnnvT8AAAA/PwAAAAAAAAABPQEAAIQAAAAOtzInSmu/P+qdd955570/AAAAP04AAAAAAAAAAT4BAACEAAAAG/cj+q5qwD8onnjiiSe+PwAAAD9OAAAAAAAAAAE/AQAAhAAAADiMDmhPbcE/KJ544oknvj8AAAA/TgAAAAAAAAABQAEAAIQAAADTeC7+ElbCPyieeOKJJ74/AAAAP14AAAAAAAAAAUEBAACEAAAAdLbjQ5Bywz8onnjiiSe+PwAAAD9eAAAAAAAAAAFCAQAAhAAAAA6jA9pTW8Q/KJ544oknvj8AAAA/bQAAAAAAAAABQwEAAIQAAAAl51iYOirFPyieeOKJJ74/AAAAP30AAAAAAAAAAUQBAACEAAAAU28DFQjIxj8onnjiiSe+PwAAAD+NAAAAAAAAAAFFAQAAhAAAAGZiwyM1Y8c/KJ544oknvj8AAAA/rAAAAAAAAAABRgEAAIQAAABxBO6CqMrHP+qdd955570/AAAAP7wAAAAAAAAAAUcBAACEAAAAcQTugqjKxz+onXbaaae9PwAAAD8ZAQAAAAAAAAFIAQAAhAAAAPSsuFqF5Mc/qJ122mmnvT8AAAA/KQEAAAAAAAABSQEAAIQAAAD0rLhaheTHP2idddZZZ70/AAAAP0gBAAAAAAAAAUoBAACEAAAAd1WDMmL+xz9onXXWWWe9PwAAAD9YAQAAAAAAAAFLAQAAhAAAAHdVgzJi/sc/KJ100kknvT8AAAA/WAEAAAAAAAABTAEAAIQAAADbLNa0u+XVP+iaa6655ro/AAAAPwAAAAAAAAAAAU0BAACEAAAA2yzWtLvl1T8om2yyySa7PwAAAD9OAAAAAAAAAAFOAQAAhAAAAByBuyCq8tU/KJtssskmuz8AAAA/XgAAAAAAAAABTwEAAIQAAADhfWtkdRnWPyibbLLJJrs/AAAAP20AAAAAAAAAAVABAACEAAAApXobqEBA1j8om2yyySa7PwAAAD9tAAAAAAAAAAFRAQAAhAAAAGl3y+sLZ9Y/aJttttlmuz8AAAA/fQAAAAAAAAABUgEAAIQAAABvyGCbxZrWP2ibbbbZZrs/AAAAP40AAAAAAAAAAVMBAACEAAAAtm3btm3b1j9om2222Wa7PwAAAD+NAAAAAAAAAAFUAQAAhAAAAP4SVtIVHNc/aJttttlmuz8AAAA/rAAAAAAAAAABVQEAAIQAAAAVV6uQ/OrXP2ibbbbZZrs/AAAAP6wAAAAAAAAAAVYBAACEAAAAnVALGJM42D9om2222Wa7PwAAAD+7AAAAAAAAAAFXAQAAhAAAACZKa58phtg/aJttttlmuz8AAAA/uwAAAAAAAAABWAEAAIQAAACvQ8smwNPYP2ibbbbZZrs/AAAAP8sAAAAAAAAAAVkBAACEAAAAeZEQGkUu2T9om2222Wa7PwAAAD/LAAAAAAAAAAFaAQAAhAAAAIYzO3m4ldk/aJttttlmuz8AAAA/2wAAAAAAAAABWwEAAIQAAADTKUtEGgraP2ibbbbZZrs/AAAAP9sAAAAAAAAAAVwBAACEAAAA3st1o41x2j9om2222Wa7PwAAAD/bAAAAAAAAAAFdAQAAhAAAACvChW7v5do/aJttttlmuz8AAAA/6gAAAAAAAAABXgEAAIQAAAC6DHulP2fbP2ibbbbZZrs/AAAAP+oAAAAAAAAAAV8BAACEAAAABwOLcKHb2z9om2222Wa7PwAAAD/6AAAAAAAAAAFgAQAAhAAAAFT5mjsDUNw/aJttttlmuz8AAAA/+gAAAAAAAAABYQEAAIQAAADjQ5ByU9HcP2ibbbbZZrs/AAAAPwoBAAAAAAAAAWIBAACEAAAAMDqgPbVF3T8om2yyySa7PwAAAD8KAQAAAAAAAAFjAQAAhAAAADzcypword0/6Jprrrnmuj8AAAA/ZwEAAAAAAAABZAEAAIQAAAAqEJCtBz7fPyaZZJJJJrk/AAAAP7UBAAAAAAAAAWUBAACEAAAAamR1GfZK3z8mmWSSSSa5PwAAAD/EAQAAAAAAAAFmAQAAhAAAAGpkdRn2St8/6JhjjjnmuD8AAAA/QQIAAAAAAAABZwEAAIQAAACmZ8XVKiTfP6iYYoopprg/AAAAP3ACAAAAAAAAAWgBAACEAAAAHm5lTpTW3j+omGKKKaa4PwAAAD9wAgAAAAAAAAFpAQAAhAAAAFQ1KCPmf50/lVNOOeWUwz8AAAA/AAAAAAAAAAABagEAAIQAAABseX3hzE6eP5VTTjnllMM/AAAAP1kAAAAAAAAAAWsBAACEAAAAhL3Sn7Mdnz+VU0455ZTDPwAAAD9pAAAAAAAAAAFsAQAAhAAAAJwBKF6a7J8/lVNOOeWUwz8AAAA/eAAAAAAAAAABbQEAAIQAAADmRGntM8WgP5VTTjnllMM/AAAAP3gAAAAAAAAAAW4BAACEAAAACCvpCo77oT+VU0455ZTDPwAAAD94AAAAAAAAAAFvAQAAhAAAAERVvubOAKQ/lVNOOeWUwz8AAAA/iAAAAAAAAAABcAEAAIQAAACKIb4hg22mP5VTTjnllMM/AAAAP4gAAAAAAAAAAXEBAACEAAAAxEuT/cNyqD+VU0455ZTDPwAAAD+XAAAAAAAAAAFyAQAAhAAAABa6vZfrRqs/lVNOOeWUwz8AAAA/pwAAAAAAAAABcwEAAIQAAABoKOgxExuuP5VTTjnllMM/AAAAP7cAAAAAAAAAAXQBAACEAAAAdI9eJIRGsT+VU0455ZTDPwAAAD+3AAAAAAAAAAF1AQAAhAAAAJIkSZIkSbI/lVNOOeWUwz8AAAA/twAAAAAAAAABdgEAAIQAAAC1Csmvfn+zP5VTTjnllMM/AAAAP7cAAAAAAAAAAXcBAACEAAAA0p+zHR+CtD+VU0455ZTDPwAAAD/GAAAAAAAAAAF4AQAAhAAAAOnjCNwFUbU/lVNOOeWUwz8AAAA/9QAAAAAAAAABeQEAAIQAAABG9F3VoIy4PzXTTDPNNMM/AAAAP/UAAAAAAAAAAXoBAACEAAAAWOcd5M0nuT8VU0wxxRTDPwAAAD/1AAAAAAAAAAF7AQAAhAAAAHZ8CFJuKro/9tJLL730wj8AAAA/9QAAAAAAAAABfAEAAIQAAACOwF0QVfm6P/bSSy+99MI/AAAAPxQBAAAAAAAAAX0BAACEAAAApASzzjvIuz/20ksvvfTCPwAAAD8UAQAAAAAAAAF+AQAAhAAAAMKZnTzcyrw/1VJLLbXUwj8AAAA/FAEAAAAAAAABfwEAAIQAAADa3fL6wpm9P9VSSy211MI/AAAAPyQBAAAAAAAAAYABAACEAAAA8iFIualovj/VUksttdTCPwAAAD80AQAAAAAAAAGBAQAAhAAAABamjkr1NsA/tdJKK620wj8AAAA/QwEAAAAAAAABggEAAIQAAAAnmU5ZItLAP7XSSiuttMI/AAAAP0MBAAAAAAAAAYMBAACEAAAAsJKu4LgfwT+10korrbTCPwAAAD9TAQAAAAAAAAGEAQAAhAAAADiMDmhPbcE/llJKKaWUwj8AAAA/YwEAAAAAAAABhQEAAIQAAABELjnHwtTBP3XSSSeddMI/AAAAP4IBAAAAAAAAAYYBAACEAAAAXHKOhamjwj8VUkghhRTCPwAAAD/gAQAAAAAAAAGHAQAAhAAAAHkHefNJpsM/FVJIIYUUwj8AAAA/4AEAAAAAAAABiAEAAIQAAAD8r0PLJsDDPxVSSCGFFMI/AAAAP+ABAAAAAAAAAYkBAACEAAAAAgHZeuDzwz8VUkghhRTCPwAAAD//AQAAAAAAAAGKAQAAhAAAAJFLzrEwdcQ/FVJIIYUUwj8AAAA//wEAAAAAAAABiwEAAIQAAAAZRS45x8LEPxVSSCGFFMI/AAAAPw4CAAAAAAAAAYwBAACEAAAAH5bD6ID2xD8VUkghhRTCPwAAAD8OAgAAAAAAAAGNAQAAhAAAAKiPI3AXRMU/FVJIIYUUwj8AAAA/HgIAAAAAAAABjgEAAIQAAACzMU7PiqvFPxVSSCGFFMI/AAAAPy4CAAAAAAAAAY8BAACEAAAANtoYp2fFxT8VUkghhRTCPwAAAD8uAgAAAAAAAAGQAQAAhAAAALmC435E38U/FVJIIYUUwj8AAAA/LgIAAAAAAAABkQEAAIQAAAA8K65WIfnFPxVSSCGFFMI/AAAAP10CAAAAAAAAAZIBAACEAAAAeBuoQEC2fj+ZXXbZZZfNPwAAAD8AAAAAAAAAAAGTAQAAhAAAAHgbqEBAtn4/t9122223zT8AAAA/+gAAAAAAAAABlAEAAIQAAAD8iL6rGpShPxdeeOGFF84/AAAAPxkBAAAAAAAAAZUBAACEAAAAOqA9tUV9rD/53XfffffNPwAAAD8pAQAAAAAAAAGWAQAAhAAAAFDkknMsTK0/2V133XXXzT8AAAA/KQEAAAAAAAABlwEAAIQAAAB0yhKRhoKuP9ldd911180/AAAAPzkBAAAAAAAAAZgBAACEAAAAig5oT21Rrz+33XbbbbfNPwAAAD9nAQAAAAAAAAGZAQAAhAAAAJ3Gc/GXsLI/ed111113zT8AAAA/ZwEAAAAAAAABmgEAAIQAAAC6W15fOLOzP1ddddVVV80/AAAAP3cBAAAAAAAAAZsBAACEAAAA45JzLEwdtT9XXXXVVVfNPwAAAD+HAQAAAAAAAAGcAQAAhAAAAO80nou/hLU/V1111VVXzT8AAAA/hwEAAAAAAAABnQEAAIQAAAACKF6a7B+2P1ddddVVV80/AAAAP5YBAAAAAAAAAZ4BAACEAAAACHnzSaZTtj9XXXXVVVfNPwAAAD+WAQAAAAAAAAGfAQAAhAAAAAzKiPlfh7Y/V1111VVXzT8AAAA/3wEAAAAAAAABoAEAAIQAAABG9F3VoIy4PxlddNFFF80/AAAAP+8BAAAAAAAAAaEBAACEAAAAXjizk4dbuT8ZXXTRRRfNPwAAAD//AQAAAAAAAAGiAQAAhAAAAGSJSENBj7k/GV100UUXzT8AAAA//wEAAAAAAAABowEAAIQAAABq2t3y+sK5PxlddNFFF80/AAAAPz0CAAAAAAAAAaQBAACEAAAAfM2dASheuj/33HPPPffMPwAAAD89AgAAAAAAAAGlAQAAhAAAAHzNnQEoXro/2VxzzTXXzD8AAAA/mwIAAAAAAAABpgEAAIQAAAAIF7q9l+vmP/ndd999980/AAAAPwAAAAAAAAAAAacBAACEAAAACBe6vZfr5j8XXnjhhRfOPwAAAD99AAAAAAAAAAGoAQAAhAAAAEprnymG+OY/WV555ZVXzj8AAAA/jAAAAAAAAAABqQEAAIQAAABqFZJf/f7mP5leeumll84/AAAAP4wAAAAAAAAAAaoBAACEAAAArGl3y+sL5z+53nrrrbfOPwAAAD+cAAAAAAAAAAGrAQAAhAAAAC4SQqPIJec/WV999dVXzz8AAAA/nAAAAAAAAAABrAEAAIQAAABwZicPtzLnP3nffffdd88/AAAAP6wAAAAAAAAAAa0BAACEAAAA02T/sBxG5z+533777bfPPwAAAD9IAQAAAAAAAAGuAQAAhAAAACBbD3x+uuc/vvDCCy+80D8AAAA/SAEAAAAAAAABrwEAAIQAAAAgWw98frrnP8wwwwwzzNA/AAAAP1cBAAAAAAAAAbABAACEAAAAIFsPfH665z/usMMOO+zQPwAAAD9nAQAAAAAAAAGxAQAAhAAAAP6wHEYHtOc/DDHEEEMM0T8AAAA/hgEAAAAAAAABsgEAAIQAAADeBioQkK3nPx5xxBFHHNE/AAAAP5YBAAAAAAAAAbMBAACEAAAAvVw32hin5z9OMcUUU0zRPwAAAD+lAQAAAAAAAAG0AQAAhAAAAJ2yRKShoOc/XHHFFVdc0T8AAAA/pQEAAAAAAAABtQEAAIQAAAB7CFJuKprnP26xxRZbbNE/AAAAP6UBAAAAAAAAAbYBAACEAAAAOrRsAjyN5z+eccYZZ5zRPwAAAD+1AQAAAAAAAAG3AQAAhAAAABoKeszEhuc/vPHGG2+80T8AAAA/5AEAAAAAAAABuAEAAIQAAAAUueQcC1PnP26yySabbNI/AAAAP+QBAAAAAAAAAbkBAACEAAAA8w7y5pNM5z+ecsopp5zSPwAAAD/kAQAAAAAAAAG6AQAAhAAAANNk/7AcRuc/nnLKKaec0j8AAAA/8wEAAAAAAAABuwEAAIQAAADTZP+wHEbnP77yyiuvvNI/AAAAP/MBAAAAAAAAAbwBAACEAAAA02T/sBxG5z/OMssss8zSPwAAAD8iAgAAAAAAAAG9AQAAhAAAAJEQGkUuOec/7rLLLrvs0j8AAAA/MgIAAAAAAAABvgEAAIQAAACREBpFLjnnP/7yyy+//NI/AAAAP4ACAAAAAAAAAb8BAACEAAAAsboMe6U/5z+ussoqq6zSPwAAAD++AgAAAAAAAAHAAQAAhAAAALG6DHulP+c/nnLKKaec0j8AAAA/3gIAAAAAAAABwQEAAIQAAADTZP+wHEbnP3zyySeffNI/AAAAP94CAAAAAAAAAcIBAACEAAAA02T/sBxG5z9usskmm2zSPwAAAD/tAgAAAAAAAAHDAQAAhAAAAPMO8uaTTOc/brLJJpts0j8AAAA/7QIAAAAAAAABxAEAAIQAAABqFZJf/f7mP26xxRZbbNE/AAAAPwAAAAAAAAAAAcUBAACEAAAAW15fOLOT5z9OMcUUU0zRPwAAAD+CAQAAAAAAAAHGAQAAhAAAAE7jufhLWOk/PPDAAw880D8AAAA/4AEAAAAAAAABxwEAAIQAAAA62/EhSLnpP5tffvnll88/AAAAPy4CAAAAAAAAAcgBAACEAAAAOtvxIUi56T9533333XfPPwAAAD9sAgAAAAAAAAHJAQAAhAAAAPY3KfxgYJE/nnbaaaed1j8AAAA/AAAAAAAAAAABygEAAIQAAAD2Nyn8YGCRP6622mqrrdY/AAAAPxAAAAAAAAAAAcsBAACEAAAADnx+ukcvkj+uttpqq63WPwAAAD9eAAAAAAAAAAHMAQAAhAAAACTA03gu/pI/rrbaaqut1j8AAAA/fQAAAAAAAAABzQEAAIQAAAA8BCk3Fc2TP6622mqrrdY/AAAAP40AAAAAAAAAAc4BAACEAAAAVEh+9fublD+uttpqq63WPwAAAD+NAAAAAAAAAAHPAQAAhAAAAILQKHLJOZY/rrbaaqut1j8AAAA/nAAAAAAAAAAB0AEAAIQAAAC0WNPulteXP6622mqrrdY/AAAAP9wAAAAAAAAAAdEBAACEAAAA+CTTKUtEmj+uttpqq63WPwAAAD/sAAAAAAAAAAHSAQAAhAAAACitfaYY4ps/rrbaaqut1j8AAAA/7AAAAAAAAAAB0wEAAIQAAACEvdKfsx2fP6622mqrrdY/AAAAP+wAAAAAAAAAAdQBAACEAAAA8OaTTKcsoT+uttpqq63WPwAAAD/7AAAAAAAAAAHVAQAAhAAAACwRaSjoMaM/rrbaaqut1j8AAAA/CwEAAAAAAAAB1gEAAIQAAABy3WhjnJ6lP6622mqrrdY/AAAAPwsBAAAAAAAAAdcBAACEAAAArAc+P92jpz+uttpqq63WPwAAAD8aAQAAAAAAAAHYAQAAhAAAAPLTPXqREKo/rrbaaqut1j8AAAA/GgEAAAAAAAAB2QEAAIQAAAAu/hJW0hWsP6622mqrrdY/AAAAPyoBAAAAAAAAAdoBAACEAAAAdMoSkYaCrj+uttpqq63WPwAAAD8qAQAAAAAAAAHbAQAAhAAAAF1LCWadd7A/rrbaaqut1j8AAAA/OgEAAAAAAAAB3AEAAIQAAAB/MYmD962xP6622mqrrdY/AAAAP0kBAAAAAAAAAd0BAACEAAAAncZz8Zewsj+uttpqq63WPwAAAD9JAQAAAAAAAAHeAQAAhAAAALpbXl84s7M/vvbaa6+91j8AAAA/SQEAAAAAAAAB3wEAAIQAAADX8EjN2LW0P7722muvvdY/AAAAP1kBAAAAAAAAAeABAACEAAAA9IUzO3m4tT++9tprr73WPwAAAD9ZAQAAAAAAAAHhAQAAhAAAABIbHqkZu7Y/vvbaa6+91j8AAAA/aQEAAAAAAAAB4gEAAIQAAAAwsAgXur23P7722muvvdY/AAAAP2kBAAAAAAAAAeMBAACEAAAARvRd1aCMuD++9tprr73WPwAAAD/WAQAAAAAAAAHkAQAAhAAAALCm3S2vL7w/rrbaaqut1j8AAAA/9QEAAAAAAAAB5QEAAIQAAAC093LdaGO8P6622mqrrdY/AAAAPwUCAAAAAAAAAeYBAACEAAAAtPdy3WhjvD+edtppp53WPwAAAD9TAgAAAAAAAAHnAQAAhAAAALCm3S2vL7w/jjbaaKON1j8AAAA/cgIAAAAAAAAB6AEAAIQAAACqVUh+9fu7P4422mijjdY/AAAAP3ICAAAAAAAAAekBAACEAAAApASzzjvIuz9+9tlnn33WPwAAAD+RAgAAAAAAAAHqAQAAhAAAAKQEs847yLs/brbZZptt1j8AAAA/sQIAAAAAAAAB6wEAAIQAAAB7frpHLxLiPx522GGHHdY/AAAAPwAAAAAAAAAAAewBAACEAAAAe366Ry8S4j8utthiiy3WPwAAAD9OAAAAAAAAAAHtAQAAhAAAAJworX2mGOI/LrbYYost1j8AAAA/XgAAAAAAAAAB7gEAAIQAAAC80p+zHR/iPy622GKLLdY/AAAAP14AAAAAAAAAAe8BAACEAAAAH9F3VYMy4j8utthiiy3WPwAAAD9eAAAAAAAAAAHwAQAAhAAAAGElXcFxP+I/LrbYYost1j8AAAA/bgAAAAAAAAAB8QEAAIQAAACCz0/36EXiPy622GKLLdY/AAAAP24AAAAAAAAAAfIBAACEAAAA5M0nmU5Z4j8utthiiy3WPwAAAD+0AAAAAAAAAAHzAQAAhAAAACUiDQU9ZuI/LrbYYost1j8AAAA/tAAAAAAAAAAB9AEAAIQAAABmdvJwK3PiPy622GKLLdY/AAAAP8MAAAAAAAAAAfUBAACEAAAAyXTKEpGG4j8utthiiy3WPwAAAD/jAAAAAAAAAAH2AQAAhAAAALNsAjyN5+I/HnbYYYcd1j8AAAA/4wAAAAAAAAAB9wEAAIQAAAA2Fc0TagHjPx522GGHHdY/AAAAP/IAAAAAAAAAAfgBAACEAAAAmROltc8U4z8ONthggw3WPwAAAD8CAQAAAAAAAAH5AQAAhAAAAPsRfVc1KOM/DjbYYIMN1j8AAAA/AgEAAAAAAAAB+gEAAIQAAABdEFX5mjvjPw422GCDDdY/AAAAPxIBAAAAAAAAAfsBAACEAAAA4Lgf0XdV4z8ONthggw3WPwAAAD8SAQAAAAAAAAH8AQAAhAAAAEK393LdaOM/DjbYYIMN1j8AAAA/EgEAAAAAAAAB/QEAAIQAAACltc8UQ3zjPw422GCDDdY/AAAAPyEBAAAAAAAAAf4BAACEAAAA5gm1gDGJ4z8ONthggw3WPwAAAD8hAQAAAAAAAAH/AQAAhAAAAChemuwfluM/DjbYYIMN1j8AAAA/MQEAAAAAAAABAAIAAIQAAABICI0il5zjPw422GCDDdY/AAAAPzEBAAAAAAAAAQECAACEAAAAiVxyjoWp4z8ONthggw3WPwAAAD9AAQAAAAAAAAECAgAAhAAAAOxaSjDrvOM//vXXX3/91T8AAAA/YAEAAAAAAAABAwIAAIQAAAAMBT1mYsPjP/71119//dU/AAAAP54BAAAAAAAAAQQCAACEAAAAj60HPj/d4z/+9ddff/3VPwAAAD/NAQAAAAAAAAEFAgAAhAAAALBX+nO24+M//vXXX3/91T8AAAA/zQEAAAAAAAABBgIAAIQAAADQAe2pLerjP/71119//dU/AAAAP/wBAAAAAAAAAQcCAACEAAAAElbSFRz34z/utddee+3VPwAAAD8bAgAAAAAAAAEIAgAAhAAAADMAxUuT/eM/7rXXXnvt1T8AAAA/GwIAAAAAAAABCQIAAIQAAACqVUh+9fu7P2KEEUYYYeQ/AAAAPwAAAAAAAAAAAQoCAACEAAAAqlVIfvX7uz9aZJFFFlnkPwAAAD8AAAAAAAAAAAELAgAAhAAAALCm3S2vL7w/WmSRRRZZ5D8AAAA/HwAAAAAAAAABDAIAAIQAAAD8w3IYHdC+P0okkUQSSeQ/AAAAP04AAAAAAAAAAQ0CAACEAAAAEFX5mjsDwD9KJJFEEknkPwAAAD9eAAAAAAAAAAEOAgAAhAAAAKTwg4FFuMA/QgQRRBBB5D8AAAA/bgAAAAAAAAABDwIAAIQAAAC240OQclPBP0IEEUQQQeQ/AAAAP24AAAAAAAAAARACAACEAAAASn/OdnwIwj9CBBFEEEHkPwAAAD9uAAAAAAAAAAERAgAAhAAAAN8aWV2GvcI/OeSQQw455D8AAAA/bgAAAAAAAAABEgIAAIQAAAD3Xq4bbYzDPznkkEMOOeQ/AAAAP40AAAAAAAAAARMCAACEAAAAH5bD6ID2xD8yxBBDDDHkPwAAAD+NAAAAAAAAAAEUAgAAhAAAADbaGKdnxcU/MsQQQwwx5D8AAAA/rAAAAAAAAAABFQIAAIQAAABawJjEwfvGPyqkkEIKKeQ/AAAAP/4AAAAAAAAAARYCAACEAAAA8vrCmZ08zD8hhBBCCCHkPwAAAD8OAQAAAAAAAAEXAgAAhAAAACbUAsYkDs4/KqSQQgop5D8AAAA/DgEAAAAAAAABGAIAAIQAAAC6b42sLsPOPzLEEEMMMeQ/AAAAPx0BAAAAAAAAARkCAACEAAAAxhG4C6Iqzz8yxBBDDDHkPwAAAD8tAQAAAAAAAAEaAgAAhAAAAFZcrULyq88/MsQQQwwx5D8AAAA/LQEAAAAAAAABGwIAAIQAAADYBHgaz8XPPzLEEEMMMeQ/AAAAPy0BAAAAAAAAARwCAACEAAAAXK1C8qvfzz8yxBBDDDHkPwAAAD88AQAAAAAAAAEdAgAAhAAAAN5VDcqI+c8/MsQQQwwx5D8AAAA/TAEAAAAAAAABHgIAAIQAAAAx/+vQsgnQPzLEEEMMMeQ/AAAAP1wBAAAAAAAAAR8CAACEAAAAtKe2qI8j0D8yxBBDDDHkPwAAAD97AQAAAAAAAAEgAgAAhAAAAPX7mxR+MNA/MsQQQwwx5D8AAAA/iwEAAAAAAAABIQIAAIQAAAA2UIGAbD3QPzLEEEMMMeQ/AAAAP4sBAAAAAAAAASICAACEAAAAORamjkr11j/CBBNMMMHkPwAAAD8AAAAAAAAAAAEjAgAAhAAAAIC7IKryNdc/ySSTTDLJ5D8AAAA/EAAAAAAAAAABJAIAAIQAAABFuNDtvVzXP8kkk0wyyeQ/AAAAPyAAAAAAAAAAASUCAACEAAAASwlmnXeQ1z/JJJNMMsnkPwAAAD8gAAAAAAAAAAEmAgAAhAAAAFBa+0wxxNc/ySSTTDLJ5D8AAAA/LwAAAAAAAAABJwIAAIQAAACY/3Vo2QTYP8kkk0wyyeQ/AAAAPy8AAAAAAAAAASgCAACEAAAAnVALGJM42D/JJJNMMsnkPwAAAD9PAAAAAAAAAAEpAgAAhAAAACybAE/judg/ySSTTDLJ5D8AAAA/TwAAAAAAAAABKgIAAIQAAABzQHtqi/rYP8kkk0wyyeQ/AAAAP24AAAAAAAAAASsCAACEAAAAVtIVHPcj2j/JJJNMMsnkPwAAAD99AAAAAAAAAAEsAgAAhAAAAGF0QHtqi9o/ySSTTDLJ5D8AAAA/fQAAAAAAAAABLQIAAIQAAABtFmva3fLaP8kkk0wyyeQ/AAAAP50AAAAAAAAAAS4CAACEAAAAiqtVSH712z/JJJNMMsnkPwAAAD/bAAAAAAAAAAEvAgAAhAAAAFpxtQrJr94/ooQSSiih5D8AAAA/2wAAAAAAAAABMAIAAIQAAACaxZp2t7zeP6KEEkoooeQ/AAAAP+sAAAAAAAAAATECAACEAAAAmsWadre83j+ZZJJJJpnkPwAAAD8KAQAAAAAAAAEyAgAAhAAAAFpxtQrJr94/mWSSSSaZ5D8AAAA/hAEAAAAAAAABMwIAAIQAAAAYHdCe2qLeP5lkkkkmmeQ/AAAAP+IBAAAAAAAAATQCAACEAAAAPFIzdi0luD8KJphgggnmPwAAAD8AAAAAAAAAAAE1AgAAhAAAAEKjyCXnWLg/CiaYYIIJ5j8AAAA/XgAAAAAAAAABNgIAAIQAAABG9F3VoIy4PwommGCCCeY/AAAAP14AAAAAAAAAATcCAACEAAAAZIlIQ0GPuT8SRhhhhBHmPwAAAD/1AAAAAAAAAAE4AgAAhAAAAGgUueQcC8M/yiWXXHLJ5T8AAAA/9QAAAAAAAAABOQIAAIQAAADFJA7et0bGP5JFFllkkeU/AAAAPwQBAAAAAAAAAToCAACEAAAATh5uZU6Uxj+KJZZYYonlPwAAAD8UAQAAAAAAAAE7AgAAhAAAANYXzuzk4cY/iiWWWGKJ5T8AAAA/FAEAAAAAAAABPAIAAIQAAADjufhLWEnHP4olllhiieU/AAAAPyQBAAAAAAAAAT0CAACEAAAA6QqO+xF9xz+KJZZYYonlPwAAAD8zAQAAAAAAAAE+AgAAhAAAAPSsuFqF5Mc/iiWWWGKJ5T8AAAA/QwEAAAAAAAABPwIAAIQAAAD6/U0KPxjIP4olllhiieU/AAAAP0MBAAAAAAAAAUACAACEAAAAAE/jufhLyD+KJZZYYonlPwAAAD9TAQAAAAAAAAFBAgAAhAAAAIlIQ0GPmcg/iiWWWGKJ5T8AAAA/UwEAAAAAAAABQgIAAIQAAACOmdjwSM3IP4olllhiieU/AAAAP2IBAAAAAAAAAUMCAACEAAAAF5M4eN8ayT+KJZZYYonlPwAAAD9iAQAAAAAAAAFEAgAAhAAAAB3kzSeZTsk/iiWWWGKJ5T8AAAA/gQEAAAAAAAABRQIAAIQAAACgjJj/dWjJP4olllhiieU/AAAAPw4CAAAAAAAAAUYCAACEAAAAoIyY/3VoyT+CBRZYYIHlPwAAAD+3AgAAAAAAAAFHAgAAhAAAANCyCfA0nus/YoUVVlhh5T8AAAA/AAAAAAAAAAABSAIAAIQAAADxXPwlrKTrP2KFFVZYYeU/AAAAPxAAAAAAAAAAAUkCAACEAAAAMrHhkZqx6z9ihRVWWGHlPwAAAD8QAAAAAAAAAAFKAgAAhAAAAHQFx/2Ivus/YoUVVlhh5T8AAAA/TwAAAAAAAAABSwIAAIQAAAD2rZHVZdjrP1pllVVWWeU/AAAAP08AAAAAAAAAAUwCAACEAAAAGFiEC93e6z9SRRVVVFHlPwAAAD9PAAAAAAAAAAFNAgAAhAAAAFmsaXfL6+s/UkUVVVRR5T8AAAA/XgAAAAAAAAABTgIAAIQAAACbAE/jufjrP1JFFVVUUeU/AAAAP30AAAAAAAAAAU8CAACEAAAA4qXJ/mE57D9KJZVUUknlPwAAAD+dAAAAAAAAAAFQAgAAhAAAAEOkoaDHTOw/OuWUU0455T8AAAA/nQAAAAAAAAABUQIAAIQAAACF+IYMtlnsPzrllFNOOeU/AAAAP50AAAAAAAAAAVICAACEAAAApqJ5Qi1g7D865ZRTTjnlPwAAAD/MAAAAAAAAAAFTAgAAhAAAAGufKYb4huw/OuWUU0455T8AAAA/zAAAAAAAAAABVAIAAIQAAADMnQEoXprsPzrllFNOOeU/AAAAP9sAAAAAAAAAAVUCAACEAAAAcPC+NbK67D8yxRRTTDHlPwAAAD/rAAAAAAAAAAFWAgAAhAAAABNDfEMG2+w/MsUUU0wx5T8AAAA/+gAAAAAAAAABVwIAAIQAAABWl2Gv9OfsPzLFFFNMMeU/AAAAP/oAAAAAAAAAAVgCAACEAAAAuJU5UVr77D8yxRRTTDHlPwAAAD8pAQAAAAAAAAFZAgAAhAAAAKONcXpWXO0/MsUUU0wx5T8AAAA/WAEAAAAAAAABWgIAAIQAAADqMuyV/pztPzLFFFNMMeU/AAAAP2gBAAAAAAAAAVsCAACEAAAAry+c2cnD7T8ppZRSSinlPwAAAD9oAQAAAAAAAAFcAgAAhAAAAPCDgUW40O0/IoUUUkgh5T8AAAA/dwEAAAAAAAABXQIAAIQAAABzLEwdlertPyKFFFJIIeU/AAAAP6IBAAAAAAAAAV4CAACEAAAA2nu5brQx7j8KJZRQQgnlPwAAAD+xAQAAAAAAAAFfAgAAhAAAAPwlrKQrOO4/CiWUUEIJ5T8AAAA/sQEAAAAAAAABYAIAAIQAAAAc0J7aoj7uPwollFBCCeU/AAAAP8EBAAAAAAAAAWECAACEAAAAXSSERpFL7j8CBRRQQAHlPwAAAD/BAQAAAAAAAAFiAgAAhAAAAH/OdnwIUu4/AgUUUEAB5T8AAAA/8AEAAAAAAAABYwIAAIQAAACfeGmyf1juPwIFFFBAAeU/AAAAPw8CAAAAAAAAAWQCAACEAAAAAndBVOVr7j/55JNPPvnkPwAAAD8fAgAAAAAAAAFlAgAAhAAAACIhNIpccu4/+eSTTz755D8AAAA/LgIAAAAAAAABZgIAAIQAAABjdRn2Sn/uP/nkk08++eQ/AAAAPy4CAAAAAAAAAWcCAACEAAAApcn+YTmM7j/55JNPPvnkPwAAAD8+AgAAAAAAAAFoAgAAhAAAAMZz8Zewku4/+eSTTz755D8AAAA/PgIAAAAAAAABaQIAAIQAAAAncsk5FqbuP/nkk08++eQ/AAAAP10CAAAAAAAAAWoCAACEAAAAT21RH0fg7j/55JNPPvnkPwAAAD9tAgAAAAAAAAFrAgAAhAAAAPG/Di2bAO8/+eSTTz755D8AAAA/bQIAAAAAAAABbAIAAIQAAABVvubOABTvP/nkk08++eQ/AAAAP20CAAAAAAAAAW0CAACEAAAAt7y+cGYn7z/55JNPPvnkPwAAAD+cAgAAAAAAAAFuAgAAhAAAAPkQpNxUNO8/+eSTTz755D8AAAA/uwIAAAAAAAABbwIAAIQAAABbD3x+ukfvP/LEE0888eQ/AAAAP7sCAAAAAAAAAXACAACEAAAAe7lutDFO7z/yxBNPPPHkPwAAAD/LAgAAAAAAAAFxAgAAhAAAAJtjYeqoVO8/6qSTTjrp5D8AAAA/ywIAAAAAAAABcgIAAIQAAAC9DVQgIFvvP+qkk0466eQ/AAAAP+oCAAAAAAAAAXMCAACEAAAA3bdGVpdh7z/qpJNOOunkPwAAAD/qAgAAAAAAAAF0AgAAhAAAAB8MLMKFbu8/6qSTTjrp5D8AAAA/CQMAAAAAAAABdQIAAIQAAABfYBEudHvvP+qkk0466eQ/AAAAPwkDAAAAAAAAAXYCAACEAAAAgQoEZOuB7z/qpJNOOunkPwAAAD84AwAAAAAAAAF3AgAAhAAAAKG09pliiO8/6qSTTjrp5D8AAAA/OAMAAAAAAAABeAIAAIQAAADDXunP2Y7vP+qkk0466eQ/AAAAP0gDAAAAAAAAAXkCAACEAAAAw17pz9mO7z/hhBNOOOHkPwAAAD92AwAAAAAAAAF6AgAAhAAAAOMI3AVRle8/4YQTTjjh5D8AAAA/hgMAAAAAAAABewIAAIQAAAAFs847yJvvP+GEE0444eQ/AAAAP5YDAAAAAAAAAXwCAACEAAAAJV3BcT+i7z/hhBNOOOHkPwAAAD+WAwAAAAAAAAF9AgAAhAAAAEUHtKe2qO8/4YQTTjjh5D8AAAA/lgMAAAAAAAABfgIAAIQAAABlsabdLa/vP+GEE0444eQ/AAAAP+QDAAAAAAAAAX8CAACEAAAAh1uZE6W17z/hhBNOOOHkPwAAAD8EBAAAAAAAAAGAAgAAhAAAAKcFjEkcvO8/4YQTTjjh5D8AAAA/EwQAAAAAAAABgQIAAIQAAADJr35/k8LvP+GEE0444eQ/AAAAPzMEAAAAAAAAAYICAACEAAAAya9+f5PC7z/aZJNNNtnkPwAAAD8zBAAAAAAAAAGDAgAAhAAAAOlZcbUKye8/2mSTTTbZ5D8AAAA/YQQAAAAAAAABhAIAAIQAAAAJBGTrgc/vP9pkk0022eQ/AAAAP+4EAAAAAAAAAYUCAACEAAAAK65WIfnV7z/aZJNNNtnkPwAAAD88BQAAAAAAAAGGAgAAhAAAAEtYSVdw3O8/4YQTTjjh5D8AAAA/TAUAAAAAAAABhwIAAIQAAABLWElXcNzvP+qkk0466eQ/AAAAP5oFAAAAAAAAAYgCAACEAAAAawI8jefi7z/qpJNOOunkPwAAAD8eBgAAAAAAAAGJAgAAhAAAAGsCPI3n4u8/+eSTTz755D8AAAA/LgYAAAAAAAABigIAAIQAAABrAjyN5+LvPwIFFFBAAeU/AAAAPz0GAAAAAAAAAYsCAACEAAAAawI8jefi7z/55JNPPvnkPwAAAD8YBwAAAAAAAAGMAgAAhAAAAEtYSVdw3O8/+eSTTz755D8AAAA/KAcAAAAAAAABjQIAAIQAAAC4+v1NCj94P0MHHXTQQec/AAAAPwAAAAAAAAAAAY4CAACEAAAAGAtTR6V6ez9DBx100EHnPwAAAD9jAQAAAAAAAAGPAgAAhAAAAGY7PgQpN6U/SieddNJJ5z8AAAA/kgEAAAAAAAABkAIAAIQAAAAevUgIjSK3P3PHHXfccec/AAAAP9ABAAAAAAAAAZECAACEAAAAmGKIb8hguz9zxx133HHnPwAAAD/wAQAAAAAAAAGSAgAAhAAAAJhiiG/IYLs/aqeddtpp5z8AAAA/mwIAAAAAAAABkwIAAIQAAACIb8hgm8W6P2KHHXbYYec/AAAAP7sCAAAAAAAAAZQCAACEAAAAgh4zseGRuj9ihx122GHnPwAAAD8JAwAAAAAAAAGVAgAAhAAAAHzNnQEoXro/Yocddthh5z8AAAA/OQMAAAAAAAABlgIAAIQAAAC/Di2bAE/jP9pmm2222eY/AAAAPwAAAAAAAAAAAZcCAACEAAAA4Lgf0XdV4z/aZpttttnmPwAAAD8fAAAAAAAAAAGYAgAAhAAAAAFjEgfvW+M/0kYbbbTR5j8AAAA/PwAAAAAAAAABmQIAAIQAAABCt/dy3WjjP8omm2yyyeY/AAAAPz8AAAAAAAAAAZoCAACEAAAAgwvd3st14z/KJptsssnmPwAAAD9OAAAAAAAAAAGbAgAAhAAAAKW1zxRDfOM/yiabbLLJ5j8AAAA/TgAAAAAAAAABnAIAAIQAAADmCbWAMYnjP8omm2yyyeY/AAAAP14AAAAAAAAAAZ0CAACEAAAABrSntqiP4z/KJptsssnmPwAAAD9tAAAAAAAAAAGeAgAAhAAAAChemuwfluM/yiabbLLJ5j8AAAA/kQAAAAAAAAABnwIAAIQAAABICI0il5zjP8omm2yyyeY/AAAAP6AAAAAAAAAAAaACAACEAAAAabJ/WA6j4z/KJptsssnmPwAAAD+gAAAAAAAAAAGhAgAAhAAAAIlcco6FqeM/yiabbLLJ5j8AAAA/sAAAAAAAAAABogIAAIQAAAAMBT1mYsPjP8omm2yyyeY/AAAAP8AAAAAAAAAAAaMCAACEAAAA+Px0j14k5D+65pprrrnmPwAAAD9cAQAAAAAAAAGkAgAAhAAAAGKIb8hgm+U/wgYbbLDB5j8AAAA/awEAAAAAAAABpQIAAIQAAABn2QR4Gs/lP8IGG2ywweY/AAAAP3sBAAAAAAAAAaYCAACEAAAAiYP3rZHV5T/CBhtssMHmPwAAAD97AQAAAAAAAAGnAgAAhAAAAKkt6uMI3OU/wgYbbLDB5j8AAAA/iwEAAAAAAAABqAIAAIQAAADK19wZgOLlP8IGG2ywweY/AAAAP9kBAAAAAAAAAakCAACEAAAADCzChW7v5T/KJptsssnmPwAAAD/ZAQAAAAAAAAGqAgAAhAAAACzWtLvl9eU/0kYbbbTR5j8AAAA/6AEAAAAAAAABqwIAAIQAAABNgKfxXPzlP9JGG2200eY/AAAAP+gBAAAAAAAAAawCAACEAAAAr35/k8IP5j/aZpttttnmPwAAAD8IAgAAAAAAAAGtAgAAhAAAADInSmufKeY/44Ybbrjh5j8AAAA/CAIAAAAAAAABrgIAAIQAAABT0TyhFjDmP+OGG2644eY/AAAAPwgCAAAAAAAAAa8CAACEAAAAtM8UQ3xD5j/jhhtuuOHmPwAAAD8nAgAAAAAAAAGwAgAAhAAAAJp2t7y+cOY/2mabbbbZ5j8AAAA/VgIAAAAAAAABsQIAAIQAAABec2cAipfmP8omm2yyyeY/AAAAP2UCAAAAAAAAAbICAACEAAAAgB1aNgGe5j/KJptsssnmPwAAAD+FAgAAAAAAAAGzAgAAhAAAAKDHTGx4pOY/yiabbLLJ5j8AAAA/qAIAAAAAAAABtAIAAIQAAACgx0xseKTmP8IGG2ywweY/AAAAPwYDAAAAAAAAAbUCAACEAAAAwXE/ou+q5j/CBhtssMHmPwAAAD8VAwAAAAAAAAG2AgAAhAAAAOEbMthmseY/wgYbbLDB5j8AAAA/JQMAAAAAAAABtwIAAIQAAAAjcBdEVb7mP8IGG2ywweY/AAAAPzUDAAAAAAAAAbgCAACEAAAARBoKeszE5j/CBhtssMHmPwAAAD9EAwAAAAAAAAG5AgAAhAAAAIZu7+W60eY/wgYbbLDB5j8AAAA/RAMAAAAAAAABugIAAIQAAACmGOIbMtjmP8IGG2ywweY/AAAAP3MDAAAAAAAAAbsCAACEAAAAahWSX/3+5j/CBhtssMHmPwAAAD9zAwAAAAAAAAG8AgAAhAAAAO29XDfaGOc/wgYbbLDB5j8AAAA/gwMAAAAAAAABvQIAAIQAAABQvDTZPyznP8IGG2ywweY/AAAAP5IDAAAAAAAAAb4CAACEAAAA02T/sBxG5z/CBhtssMHmPwAAAD+SAwAAAAAAAAG/AgAAhAAAAFYNyoj5X+c/wgYbbLDB5j8AAAA/kgMAAAAAAAABwAIAAIQAAAA6tGwCPI3nP8IGG2ywweY/AAAAP6IDAAAAAAAAAcECAACEAAAAvVw32hin5z/CBhtssMHmPwAAAD/BAwAAAAAAAAHCAgAAhAAAAIeqfM2dAeg/wgYbbLDB5j8AAAA/8AMAAAAAAAABwwIAAIQAAAAW9XEE7oLoP8omm2yyyeY/AAAAP/ADAAAAAAAAAcQCAACEAAAAN59kOmWJ6D/KJptsssnmPwAAAD8vBAAAAAAAAAHFAgAAhAAAAFdJV3Dcj+g/yiabbLLJ5j8AAAA/LwQAAAAAAAABxgIAAIQAAAB480mmU5boP8omm2yyyeY/AAAAPz4EAAAAAAAAAccCAACEAAAA2/EhSLmp6D/KJptsssnmPwAAAD8+BAAAAAAAAAHIAgAAhAAAAB1GB7Sntug/yiabbLLJ5j8AAAA/PgQAAAAAAAAByQIAAIQAAAB+RN9VDcroP8omm2yyyeY/AAAAP04EAAAAAAAAAcoCAACEAAAA4UK393Ld6D/KJptsssnmPwAAAD9dBAAAAAAAAAHLAgAAhAAAAISVdAXH/eg/yiabbLLJ5j8AAAA/XQQAAAAAAAABzAIAAIQAAAAo6DETGx7pP8omm2yyyeY/AAAAP20EAAAAAAAAAc0CAACEAAAA7OThVuZE6T/KJptsssnmPwAAAD+tBAAAAAAAAAHOAgAAhAAAABgx/+vQsuk/yiabbLLJ5j8AAAA/rQQAAAAAAAABzwIAAIQAAACb2cnDrczpP8omm2yyyeY/AAAAP70EAAAAAAAAAdACAACEAAAAHoKUm4rm6T/KJptsssnmPwAAAD+9BAAAAAAAAAHRAgAAhAAAAF/WeQd58+k/yiabbLLJ5j8AAAA/zQQAAAAAAAAB0gIAAIQAAACBgGw98PnpP8omm2yyyeY/AAAAP9wEAAAAAAAAAdMCAACEAAAAoSpfc2cA6j/KJptsssnmPwAAAD9pBQAAAAAAAAHUAgAAhAAAAMgl51iYOuo/wgYbbLDB5j8AAAA/iAUAAAAAAAAB1QIAAIQAAABcwXE/ou/qP7rmmmuuueY/AAAAP6cFAAAAAAAAAdYCAACEAAAABmXE/K9D6z+yxhprrLHmPwAAAD+3BQAAAAAAAAHXAgAAhAAAACYPtzInSus/ssYaa6yx5j8AAAA/twUAAAAAAAAB2AIAAIQAAABIualonlDrP7LGGmusseY/AAAAP8cFAAAAAAAAAdkCAACEAAAAaGOcnhVX6z+yxhprrLHmPwAAAD/HBQAAAAAAAAHaAgAAhAAAAIkNj9SMXes/ssYaa6yx5j8AAAA/xwUAAAAAAAAB2wIAAIQAAACpt4EKBGTrP7LGGmusseY/AAAAP+YFAAAAAAAAAdwCAACEAAAA6wtndvJw6z+yxhprrLHmPwAAAD/1BQAAAAAAAAHdAgAAhAAAACxgTOLgfes/ssYaa6yx5j8AAAA/BQYAAAAAAAAB3gIAAIQAAABOCj8YWITrP7LGGmusseY/AAAAPwUGAAAAAAAAAd8CAACEAAAArwgXur2X6z+yxhprrLHmPwAAAD8VBgAAAAAAAAHgAgAAhAAAADKx4ZGases/ssYaa6yx5j8AAAA/FQYAAAAAAAAB4QIAAIQAAAD2rZHVZdjrP7LGGmusseY/AAAAPzQGAAAAAAAAAeICAACEAAAAeVZcrULy6z+yxhprrLHmPwAAAD80BgAAAAAAAAHjAgAAhAAAACP6rmpQRuw/ssYaa6yx5j8AAAA/RAYAAAAAAAAB5AIAAIQAAAApS0QaCnrsP8IGG2ywweY/AAAAP0QGAAAAAAAAAeUCAACEAAAA7Uf0XdWg7D/KJptsssnmPwAAAD9EBgAAAAAAAAHmAgAAhAAAANLultcXzuw/2mabbbbZ5j8AAAA/UwYAAAAAAAAB5wIAAIQAAAA17W55feHsP9pmm2222eY/AAAAP2MGAAAAAAAAAegCAACEAAAAl+tGG+P07D/aZpttttnmPwAAAD+SBgAAAAAAAAHpAgAAhAAAAPnpHr1ICO0/2mabbbbZ5j8AAAA/ogYAAAAAAAAB6gIAAIQAAAAalBHzvw7tP9pmm2222eY/AAAAP8IGAAAAAAAAAesCAACEAAAAfJLplCUi7T/aZpttttnmPwAAAD/RBgAAAAAAAAHsAgAAhAAAAJ083MqcKO0/2mabbbbZ5j8AAAA/0QYAAAAAAAAB7QIAAIQAAAC95s4AFC/tP9pmm2222eY/AAAAP+EGAAAAAAAAAe4CAACEAAAA35DBNos17T/aZpttttnmPwAAAD/hBgAAAAAAAAHvAgAAhAAAAP86tGwCPO0/2mabbbbZ5j8AAAA/8AYAAAAAAAAB8AIAAIQAAAAg5aaieULtP9pmm2222eY/AAAAPwAHAAAAAAAAAfECAACEAAAAQI+Z2PBI7T/aZpttttnmPwAAAD8ABwAAAAAAAAHyAgAAhAAAAGI5jA5oT+0/2mabbbbZ5j8AAAA/AAcAAAAAAAAB8wIAAIQAAACC435E31XtP9pmm2222eY/AAAAPxAHAAAAAAAAAfQCAACEAAAAo41xelZc7T/aZpttttnmPwAAAD8fBwAAAAAAAAH1AgAAhAAAAMM3ZLDNYu0/2mabbbbZ5j8AAAA/LwcAAAAAAAAB9gIAAIQAAAAFjEkcvG/tP9pmm2222eY/AAAAPy8HAAAAAAAAAfcCAACEAAAAJjY8UjN27T/SRhtttNHmPwAAAD8vBwAAAAAAAAH4AgAAhAAAAEbgLoiqfO0/0kYbbbTR5j8AAAA/PwcAAAAAAAAB+QIAAIQAAABniiG+IYPtP8omm2yyyeY/AAAAPz8HAAAAAAAAAfoCAACEAAAAiDQU9JiJ7T/KJptsssnmPwAAAD9OBwAAAAAAAAH7AgAAhAAAAMmI+V+Hlu0/yiabbLLJ5j8AAAA/XgcAAAAAAAAB/AIAAIQAAADJiPlfh5btP8IGG2ywweY/AAAAP14HAAAAAAAAAf0CAACEAAAA6jLslf6c7T/CBhtssMHmPwAAAD+NBwAAAAAAAAH+AgAAhAAAAArd3st1o+0/wgYbbLDB5j8AAAA/jQcAAAAAAAAB/wIAAIQAAAAK3d7LdaPtP7rmmmuuueY/AAAAP1gIAAAAAAAAAQADAACEAAAACt3ey3Wj7T+yxhprrLHmPwAAAD8/CQAAAAAAAAEBAwAAhAAAAOJqFZJf/d4/RA011FBD7T8AAAA/AAAAAAAAAAABAgMAAIQAAAAkv/r9TQrfP0QNNdRQQ+0/AAAAPwAAAAAAAAAAAQMDAACEAAAAZBPgaTwX3z9EDTXUUEPtPwAAAD8vAAAAAAAAAAEEAwAAhAAAAPqualBGzN8/RA011FBD7T8AAAA/TgAAAAAAAAABBQMAAIQAAAAsTB2V6m3gP11ttdVWW+0/AAAAP04AAAAAAAAAAQYDAACEAAAA8EjN2LWU4D9dbbXVVlvtPwAAAD9eAAAAAAAAAAEHAwAAhAAAALVFfRyBu+A/XW211VZb7T8AAAA/XgAAAAAAAAABCAMAAIQAAAB5Qi1gTOLgP11ttdVWW+0/AAAAP24AAAAAAAAAAQkDAACEAAAAweene/Qi4T9dbbXVVlvtPwAAAD99AAAAAAAAAAEKAwAAhAAAAAI8jefiL+E/XW211VZb7T8AAAA/jQAAAAAAAAABCwMAAIQAAAAj5n8dWjbhP1NNNdVUU+0/AAAAP5wAAAAAAAAAAQwDAACEAAAAheRXv79J4T9EDTXUUEPtPwAAAD+sAAAAAAAAAAENAwAAhAAAAKaOSvU2UOE/RA011FBD7T8AAAA/ywAAAAAAAAABDgMAAIQAAADHOD0rrlbhP0QNNdRQQ+0/AAAAP8sAAAAAAAAAAQ8DAACEAAAA5+IvYSVd4T9EDTXUUEPtPwAAAD8pAQAAAAAAAAEQAwAAhAAAAKvf36Twg+E/Nc0000wz7T8AAAA/OQEAAAAAAAABEQMAAIQAAAAO3rdGVpfhPzXNNNNMM+0/AAAAP0gBAAAAAAAAARIDAACEAAAATzKdskSk4T8srbTSSivtPwAAAD9oAQAAAAAAAAETAwAAhAAAAG/cj+i7quE/LK200kor7T8AAAA/hwEAAAAAAAABFAMAAIQAAACRhoIeM7HhPyyttNJKK+0/AAAAP5YBAAAAAAAAARUDAACEAAAAkYaCHjOx4T8kjTTSSCPtPwAAAD/VAQAAAAAAAAEWAwAAhAAAALEwdVSqt+E/JI000kgj7T8AAAA/5QEAAAAAAAABFwMAAIQAAAAGtKe2qI/jPy2uuOKKK+4/AAAAPwAAAAAAAAAAARgDAACEAAAALa8vnNnJ4z81zjjjjDPuPwAAAD8fAAAAAAAAAAEZAwAAhAAAAE5ZItJQ0OM/Nc4444wz7j8AAAA/HwAAAAAAAAABGgMAAIQAAADQAe2pLerjPzXOOOOMM+4/AAAAPx8AAAAAAAAAARsDAACEAAAAElbSFRz34z81zjjjjDPuPwAAAD8+AAAAAAAAAAEcAwAAhAAAALaojyNwF+Q/Nc4444wz7j8AAAA/PgAAAAAAAAABHQMAAIQAAAAYp2fF1SrkPzXOOOOMM+4/AAAAP04AAAAAAAAAAR4DAACEAAAAeqU/Zzs+5D81zjjjjDPuPwAAAD9OAAAAAAAAAAEfAwAAhAAAAN2jFwmhUeQ/Nc4444wz7j8AAAA/XgAAAAAAAAABIAMAAIQAAABgTOLgfWvkPzXOOOOMM+4/AAAAP20AAAAAAAAAASEDAACEAAAAA5+f7tGL5D8trrjiiivuPwAAAD+cAAAAAAAAAAEiAwAAhAAAAGzuDEDx0uQ/JY444ogj7j8AAAA/ywAAAAAAAAABIwMAAIQAAAAPQcpNRfPkPx1uuOGGG+4/AAAAP9sAAAAAAAAAASQDAACEAAAAUJWvuTMA5T8dbrjhhhvuPwAAAD/qAAAAAAAAAAElAwAAhAAAANM9epEQGuU/E0444YQT7j8AAAA/6gAAAAAAAAABJgMAAIQAAAD052zHhyDlPxNOOOGEE+4/AAAAP/oAAAAAAAAAAScDAACEAAAAFZJf/f4m5T8TTjjhhBPuPwAAAD8JAQAAAAAAAAEoAwAAhAAAADY8UjN2LeU/E0444YQT7j8AAAA/CQEAAAAAAAABKQMAAIQAAABW5kRp7TPlPxNOOOGEE+4/AAAAPwkBAAAAAAAAASoDAACEAAAAd5A3n2Q65T8TTjjhhBPuPwAAAD84AQAAAAAAAAErAwAAhAAAANmOD0HKTeU/E0444YQT7j8AAAA/ZwEAAAAAAAABLAMAAIQAAAAa4/SsuFrlPw0uuOCCC+4/AAAAP2cBAAAAAAAAAS0DAACEAAAAXDfaGKdn5T8NLrjgggvuPwAAAD93AQAAAAAAAAEuAwAAhAAAAJ2Lv4SVdOU/DS644IIL7j8AAAA/dwEAAAAAAAABLwMAAIQAAADf36Twg4HlPw0uuOCCC+4/AAAAP4YBAAAAAAAAATADAACEAAAAAIqXJvuH5T8NLrjgggvuPwAAAD+1AQAAAAAAAAExAwAAhAAAAGKIb8hgm+U/DS644IIL7j8AAAA/xQEAAAAAAAABMgMAAIQAAACDMmL+16HlPw0uuOCCC+4/AAAAP+QBAAAAAAAAATMDAACEAAAAYohvyGCb5T8NLrjgggvuPwAAAD9wAgAAAAAAAAE0AwAAhAAAAEHefJLplOU/DS644IIL7j8AAAA/rwIAAAAAAAABNQMAAIQAAABqjNOz4mqVP7XPPvvss+8/AAAAPwAAAAAAAAAAATYDAACEAAAAmBR+MLAIlz/FDz/88MPvPwAAAD8AAAAAAAAAAAE3AwAAhAAAALRY0+6W15c/xQ8//PDD7z8AAAA/EAAAAAAAAAABOAMAAIQAAAC0WNPulteXP80vv/zyy+8/AAAAPxAAAAAAAAAAATkDAACEAAAA4OB9a2R1mT/NL7/88svvPwAAAD8QAAAAAAAAAAE6AwAAhAAAACitfaYY4ps/zS+//PLL7z8AAAA/HwAAAAAAAAABOwMAAIQAAACEvdKfsx2fP80vv/zyy+8/AAAAPy8AAAAAAAAAATwDAACEAAAA8OaTTKcsoT/NL7/88svvPwAAAD8vAAAAAAAAAAE9AwAAhAAAACBvPsl0yqI/zS+//PLL7z8AAAA/LwAAAAAAAAABPgMAAIQAAABmOz4EKTelP9VPP/300+8/AAAAP04AAAAAAAAAAT8DAACEAAAAlMPogPbUpj/VTz/99NPvPwAAAD9OAAAAAAAAAAFAAwAAhAAAAMRLk/3Dcqg/1U8//fTT7z8AAAA/TgAAAAAAAAABQQMAAIQAAADmMRMbHqmpP9VPP/300+8/AAAAP30AAAAAAAAAAUIDAACEAAAAdMoSkYaCrj/VTz/99NPvPwAAAD99AAAAAAAAAAFDAwAAhAAAAIoOaE9tUa8/1U8//fTT7z8AAAA/jQAAAAAAAAABRAMAAIQAAABRqd4GKhCwP9VPP/300+8/AAAAP40AAAAAAAAAAUUDAACEAAAAXUsJZp13sD/VTz/99NPvPwAAAD+cAAAAAAAAAAFGAwAAhAAAAGKcnhVXq7A/zS+//PLL7z8AAAA/nAAAAAAAAAABRwMAAIQAAABo7TPFEN+wP80vv/zyy+8/AAAAP9oAAAAAAAAAAUgDAACEAAAAbj7JdMoSsT/NL7/88svvPwAAAD/aAAAAAAAAAAFJAwAAhAAAAG4+yXTKErE/xQ8//PDD7z8AAAA/hgEAAAAAAAABSgMAAIQAAAAt6uMI3AXBP4UPPvjgg+8/AAAAPwAAAAAAAAAAAUsDAACEAAAAsJKu4LgfwT+FDz744IPvPwAAAD8+AAAAAAAAAAFMAwAAhAAAADM7ebiVOcE/hQ8++OCD7z8AAAA/TgAAAAAAAAABTQMAAIQAAAAzO3m4lTnBP40vvvjii+8/AAAAP20AAAAAAAAAAU4DAACEAAAA03gu/hJWwj+NL7744ovvPwAAAD99AAAAAAAAAAFPAwAAhAAAAHS240OQcsM/lU8++eST7z8AAAA/fQAAAAAAAAABUAMAAIQAAAAU9JiJDY/EP62vvvrqq+8/AAAAP4wAAAAAAAAAAVEDAACEAAAAruC4H9F3xT+1zz777LPvPwAAAD+cAAAAAAAAAAFSAwAAhAAAAABP47n4S8g/xQ8//PDD7z8AAAA/rAAAAAAAAAABUwMAAIQAAACqfM2dASjOP80vv/zyy+8/AAAAP7sAAAAAAAAAAVQDAACEAAAAufhLWElX0D/db7/99tvvPwAAAD+7AAAAAAAAAAFVAwAAhAAAANE8oRYwJtE/3W+//fbb7z8AAAA/ywAAAAAAAAABVgMAAIQAAACnLBFpKOjRP91vv/322+8/AAAAP8sAAAAAAAAAAVcDAACEAAAAuB/Rd1WD0j/db7/99tvvPwAAAD/qAAAAAAAAAAFYAwAAhAAAAI4PQcpNRdM/1U8//fTT7z8AAAA/6gAAAAAAAAABWQMAAIQAAAARuAuiKl/TP8UPP/zww+8/AAAAP/oAAAAAAAAAAVoDAACEAAAAUwzxDRls0z/FDz/88MPvPwAAAD/6AAAAAAAAAAFbAwAAhAAAAJRg1nkHedM/xQ8//PDD7z8AAAA/+gAAAAAAAAABXAMAAIQAAACUYNZ5B3nTP73vvvvuu+8/AAAAP1cBAAAAAAAAAV0DAACEAAAA1bS75fWF0z+977777rvvPwAAAD9nAQAAAAAAAAFeAwAAhAAAANW0u+X1hdM/tc8+++yz7z8AAAA/dwEAAAAAAAABXwMAAIQAAAAXCaFR5JLTP7XPPvvss+8/AAAAP3cBAAAAAAAAAWADAACEAAAA1bS75fWF0z+tr7766qvvPwAAAD8oAgAAAAAAAAFhAwAAhAAAAJRg1nkHedM/ra+++uqr7z8AAAA/OAIAAAAAAAAL</ink>
</athena>
</file>

<file path=customXml/item22.xml><?xml version="1.0" encoding="utf-8"?>
<athena xmlns="http://schemas.microsoft.com/edu/athena" version="0.1.3209.0">
  <media streamable="true" recordStart="132499" recordEnd="331646" recordLength="416543"/>
</athena>
</file>

<file path=customXml/item2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UAAAAWAAAABwMAAAAAAQAAACAAAAAECUlua0F0b21WMQIAAAAJBAAAAAkFAAAACQYAAAAJBwAAAAkIAAAACQkAAAAJCgAAAAkLAAAACQwAAAAJDQAAAAkOAAAACQ8AAAAJEAAAAAkRAAAACRIAAAAJEwAAAAkUAAAACRUAAAAJFgAAAAkXAAAACRgAAAANCwUEAAAAC1BlblN0cm9rZVYxBAAAAApBdHRyaWJ1dGVzBVRyYWNlCVN0YXJ0VGltZQRUeXBlBAQABA9QZW5BdHRyaWJ1dGVzVjECAAAACklua1RyYWNlVjECAAAAEAxBY3Rpb25UeXBlVjECAAAAAgAAAAkZAAAACRoAAACUEgAAAAAAAAXl////DEFjdGlvblR5cGVWMQEAAAAHdmFsdWVfXwAIAgAAAAAAAAABBQAAAAQAAAAJHAAAAAkdAAAAwikAAAAAAAAB4v///+X///8AAAAAAQYAAAAEAAAACR8AAAAJIAAAAGtyAAAAAAAAAd/////l////AAAAAAEHAAAABAAAAAkiAAAACSMAAABYeQAAAAAAAAHc////5f///wAAAAABCAAAAAQAAAAJJQAAAAkmAAAAvo0AAAAAAAAB2f///+X///8AAAAAAQkAAAAEAAAACSgAAAAJKQAAAJOTAAAAAAAAAdb////l////AAAAAAEKAAAABAAAAAkrAAAACSwAAAAy8gAAAAAAAAHT////5f///wAAAAABCwAAAAQAAAAJLgAAAAkvAAAA2SQBAAAAAAAB0P///+X///8AAAAAAQwAAAAEAAAACTEAAAAJMgAAAIo1AQAAAAAAAc3////l////AAAAAAENAAAABAAAAAk0AAAACTUAAABSUQEAAAAAAAHK////5f///wAAAAABDgAAAAQAAAAJNwAAAAk4AAAAJpwBAAAAAAABx////+X///8AAAAAAQ8AAAAEAAAACToAAAAJOwAAADuqAQAAAAAAAcT////l////AAAAAAEQAAAABAAAAAk9AAAACT4AAADIrgEAAAAAAAHB////5f///wAAAAABEQAAAAQAAAAJQAAAAAlBAAAAcdsBAAAAAAABvv///+X///8AAAAAARIAAAAEAAAACUMAAAAJRAAAAIznAQAAAAAAAbv////l////AAAAAAETAAAABAAAAAlGAAAACUcAAADy9QEAAAAAAAG4////5f///wAAAAABFAAAAAQAAAAJSQAAAAlKAAAAEvkBAAAAAAABtf///+X///8AAAAAARUAAAAEAAAACUwAAAAJTQAAAIQHAgAAAAAAAbL////l////AAAAAAEWAAAABAAAAAlPAAAACVAAAADIKAIAAAAAAAGv////5f///wAAAAABFwAAAAQAAAAJUgAAAAlTAAAA6CwCAAAAAAABrP///+X///8AAAAABRgAAAANQ2xlYXJDYW52YXNWMQIAAAAJU3RhcnRUaW1lBFR5cGUABBAMQWN0aW9uVHlwZVYxAgAAAAIAAADrCQMAAAAAAAGr////5f///wAAAAAFGQAAAA9QZW5BdHRyaWJ1dGVzVjEKAAAAB19jb2xvckEHX2NvbG9yUgdfY29sb3JHB19jb2xvckIKRml0VG9DdXJ2ZQZIZWlnaHQOSWdub3JlUHJlc3N1cmUNSXNIaWdobGlnaHRlcgVTaGFwZQVXaWR0aAAAAAAAAAAABAACAgICAQYBAQxCcnVzaFNoYXBlVjECAAAABgIAAAD/ALDwAAAAAAAAACJAAAAFqv///wxCcnVzaFNoYXBlVjEBAAAAB3ZhbHVlX18ACAIAAAABAAAAAAAAAAAAIkAFGgAAAApJbmtUcmFjZVYxAwAAAA1MaXN0YDErX2l0ZW1zDExpc3RgMStfc2l6ZQ9MaXN0YDErX3ZlcnNpb24EAAAYU2hhcmVkLklua2luZy5JbmtQb2ludFtdAgAAAAgIAgAAAAlXAAAA+wAAAPsAAAABHAAAABkAAAD/ALDwAAAAAAAAACJAAAABqP///6r///8BAAAAAAAAAAAAIkABHQAAABoAAAAJWQAAAIcAAACHAAAAAR8AAAAZAAAA/wCw8AAAAAAAAAAiQAAAAab///+q////AQAAAAAAAAAAACJAASAAAAAaAAAACVsAAAAkAAAAJAAAAAEiAAAAGQAAAP8AsPAAAAAAAAAAIkAAAAGk////qv///wEAAAAAAAAAAAAiQAEjAAAAGgAAAAldAAAAfgAAAH4AAAABJQAAABkAAAD/ALDwAAAAAAAAACJAAAABov///6r///8BAAAAAAAAAAAAIkABJgAAABoAAAAJXwAAACUAAAAlAAAAASgAAAAZAAAA/wCw8AAAAAAAAAAiQAAAAaD///+q////AQAAAAAAAAAAACJAASkAAAAaAAAACWEAAAD5AAAA+QAAAAErAAAAGQAAAP8AsPAAAAAAAAAAIkAAAAGe////qv///wEAAAAAAAAAAAAiQAEsAAAAGgAAAAljAAAAGgAAABoAAAABLgAAABkAAAD/ALDwAAAAAAAAACJAAAABnP///6r///8BAAAAAAAAAAAAIkABLwAAABoAAAAJZQAAAHgAAAB4AAAAATEAAAAZAAAA/wCw8AAAAAAAAAAiQAAAAZr///+q////AQAAAAAAAAAAACJAATIAAAAaAAAACWcAAABoAAAAaAAAAAE0AAAAGQAAAP8AsPAAAAAAAAAAIkAAAAGY////qv///wEAAAAAAAAAAAAiQAE1AAAAGgAAAAlpAAAAKgAAACoAAAABNwAAABkAAAD/ALDwAAAAAAAAACJAAAABlv///6r///8BAAAAAAAAAAAAIkABOAAAABoAAAAJawAAAB0AAAAdAAAAAToAAAAZAAAA/wCw8AAAAAAAAAAiQAAAAZT///+q////AQAAAAAAAAAAACJAATsAAAAaAAAACW0AAAADAAAAAwAAAAE9AAAAGQAAAP8AsPAAAAAAAAAAIkAAAAGS////qv///wEAAAAAAAAAAAAiQAE+AAAAGgAAAAlvAAAAIQAAACEAAAABQAAAABkAAAD/ALDwAAAAAAAAACJAAAABkP///6r///8BAAAAAAAAAAAAIkABQQAAABoAAAAJcQAAAG0AAABtAAAAAUMAAAAZAAAA/wCw8AAAAAAAAAAiQAAAAY7///+q////AQAAAAAAAAAAACJAAUQAAAAaAAAACXMAAACHAAAAhwAAAAFGAAAAGQAAAP8AsPAAAAAAAAAAIkAAAAGM////qv///wEAAAAAAAAAAAAiQAFHAAAAGgAAAAl1AAAACQAAAAkAAAABSQAAABkAAAD/ALDwAAAAAAAAACJAAAABiv///6r///8BAAAAAAAAAAAAIkABSgAAABoAAAAJdwAAAMYAAADGAAAAAUwAAAAZAAAA/wCw8AAAAAAAAAAiQAAAAYj///+q////AQAAAAAAAAAAACJAAU0AAAAaAAAACXkAAADlAAAA5QAAAAFPAAAAGQAAAP8AsPAAAAAAAAAAIkAAAAGG////qv///wEAAAAAAAAAAAAiQAFQAAAAGgAAAAl7AAAAAgAAAAIAAAABUgAAABkAAAD/ALDwAAAAAAAAACJAAAABhP///6r///8BAAAAAAAAAAAAIkABUwAAABoAAAAJfQAAAB8AAAAfAAAAB1cAAAAAAQAAAAABAAAECklua1BvaW50VjEC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0FB1kAAAAAAQAAAAABAAAECklua1BvaW50VjECAA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DXkHWwAAAAABAAAAQAAAAAQKSW5rUG9pbnRWMQIAAAAJAAIAAAkBAgAACQICAAAJAwIAAAkEAgAACQUCAAAJBgIAAAkHAgAACQgCAAAJCQIAAAkKAgAACQsCAAAJDAIAAAkNAgAACQ4CAAAJDwIAAAkQAgAACRECAAAJEgIAAAkTAgAACRQCAAAJFQIAAAkWAgAACRcCAAAJGAIAAAkZAgAACRoCAAAJGwIAAAkcAgAACR0CAAAJHgIAAAkfAgAACSACAAAJIQIAAAkiAgAACSMCAAANHAddAAAAAAEAAACAAAAABApJbmtQb2ludFYxAgA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0CB18AAAAAAQAAAEAAAAAECklua1BvaW50VjECAAAACaICAAAJowIAAAmkAgAACaUCAAAJpgIAAAmnAgAACagCAAAJqQIAAAmqAgAACasCAAAJrAIAAAmtAgAACa4CAAAJrwIAAAmwAgAACbECAAAJsgIAAAmzAgAACbQCAAAJtQIAAAm2AgAACbcCAAAJuAIAAAm5AgAACboCAAAJuwIAAAm8AgAACb0CAAAJvgIAAAm/AgAACcACAAAJwQIAAAnCAgAACcMCAAAJxAIAAAnFAgAACcYCAAANGwdhAAAAAAEAAAAAAQAABApJbmtQb2ludFYxAgA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0HB2MAAAAAAQAAACAAAAAECklua1BvaW50VjECAAAACcADAAAJwQMAAAnCAwAACcMDAAAJxAMAAAnFAwAACcYDAAAJxwMAAAnIAwAACckDAAAJygMAAAnLAwAACcwDAAAJzQMAAAnOAwAACc8DAAAJ0AMAAAnRAwAACdIDAAAJ0wMAAAnUAwAACdUDAAAJ1gMAAAnXAwAACdgDAAAJ2QMAAA0GB2UAAAAAAQAAAIAAAAAECklua1BvaW50VjECAA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DQgHZwAAAAABAAAAgAAAAAQKSW5rUG9pbnRWMQIA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CY0EAAAJjgQAAAmPBAAACZAEAAAJkQQAAAmSBAAACZMEAAAJlAQAAAmVBAAACZYEAAAJlwQAAAmYBAAACZkEAAAJmgQAAAmbBAAACZwEAAAJnQQAAAmeBAAACZ8EAAAJoAQAAAmhBAAACaIEAAAJowQAAAmkBAAACaUEAAAJpgQAAAmnBAAACagEAAAJqQQAAAmqBAAACasEAAAJrAQAAAmtBAAACa4EAAAJrwQAAAmwBAAACbEEAAAJsgQAAAmzBAAACbQEAAAJtQQAAAm2BAAACbcEAAAJuAQAAAm5BAAADRgHaQAAAAABAAAAQAAAAAQKSW5rUG9pbnRWMQIAAAAJugQAAAm7BAAACbwEAAAJvQQAAAm+BAAACb8EAAAJwAQAAAnBBAAACcIEAAAJwwQAAAnEBAAACcUEAAAJxgQAAAnHBAAACcgEAAAJyQQAAAnKBAAACcsEAAAJzAQAAAnNBAAACc4EAAAJzwQAAAnQBAAACdEEAAAJ0gQAAAnTBAAACdQEAAAJ1QQAAAnWBAAACdcEAAAJ2AQAAAnZBAAACdoEAAAJ2wQAAAncBAAACd0EAAAJ3gQAAAnfBAAACeAEAAAJ4QQAAAniBAAACeMEAAANFgdrAAAAAAEAAAAgAAAABApJbmtQb2ludFYxAgAAAAnkBAAACeUEAAAJ5gQAAAnnBAAACegEAAAJ6QQAAAnqBAAACesEAAAJ7AQAAAntBAAACe4EAAAJ7wQAAAnwBAAACfEEAAAJ8gQAAAnzBAAACfQEAAAJ9QQAAAn2BAAACfcEAAAJ+AQAAAn5BAAACfoEAAAJ+wQAAAn8BAAACf0EAAAJ/gQAAAn/BAAACQAFAAANAwdtAAAAAAEAAAAEAAAABApJbmtQb2ludFYxAgAAAAkBBQAACQIFAAAJAwUAAAoHbwAAAAABAAAAQAAAAAQKSW5rUG9pbnRWMQIAAAAJBAUAAAkFBQAACQYFAAAJBwUAAAkIBQAACQkFAAAJCgUAAAkLBQAACQwFAAAJDQUAAAkOBQAACQ8FAAAJEAUAAAkRBQAACRIFAAAJEwUAAAkUBQAACRUFAAAJFgUAAAkXBQAACRgFAAAJGQUAAAkaBQAACRsFAAAJHAUAAAkdBQAACR4FAAAJHwUAAAkgBQAACSEFAAAJIgUAAAkjBQAACSQFAAANHwdxAAAAAAEAAACAAAAABApJbmtQb2ludFYxAgA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CXEFAAAJcgUAAAlzBQAACXQFAAAJdQUAAAl2BQAACXcFAAAJeAUAAAl5BQAACXoFAAAJewUAAAl8BQAACX0FAAAJfgUAAAl/BQAACYAFAAAJgQUAAAmCBQAACYMFAAAJhAUAAAmFBQAACYYFAAAJhwUAAAmIBQAACYkFAAAJigUAAAmLBQAACYwFAAAJjQUAAAmOBQAACY8FAAAJkAUAAAmRBQAADRMHcwAAAAABAAAAAAEAAAQKSW5rUG9pbnRWMQIAAAAJkgUAAAmTBQAACZQFAAAJlQUAAAmWBQAACZcFAAAJmAUAAAmZBQAACZoFAAAJmwUAAAmcBQAACZ0FAAAJngUAAAmfBQAACaAFAAAJoQUAAAmiBQAACaMFAAAJpAUAAAmlBQAACaYFAAAJpwUAAAmoBQAACakFAAAJqgUAAAmrBQAACawFAAAJrQUAAAmuBQAACa8FAAAJsAUAAAmxBQAACbIFAAAJswUAAAm0BQAACbUFAAAJtgUAAAm3BQAACbgFAAAJuQUAAAm6BQAACbsFAAAJvAUAAAm9BQAACb4FAAAJvwUAAAnABQAACcEFAAAJwgUAAAnDBQAACcQFAAAJxQUAAAnGBQAACccFAAAJyAUAAAnJBQAACcoFAAAJywUAAAnMBQAACc0FAAAJzgUAAAnPBQAACdAFAAAJ0QUAAAnSBQAACdMFAAAJ1AUAAAnVBQAACdYFAAAJ1wUAAAnYBQAACdkFAAAJ2gUAAAnbBQAACdwFAAAJ3QUAAAneBQAACd8FAAAJ4AUAAAnhBQAACeIFAAAJ4wUAAAnkBQAACeUFAAAJ5gUAAAnnBQAACegFAAAJ6QUAAAnqBQAACesFAAAJ7AUAAAntBQAACe4FAAAJ7wUAAAnwBQAACfEFAAAJ8gUAAAnzBQAACfQFAAAJ9QUAAAn2BQAACfcFAAAJ+AUAAAn5BQAACfoFAAAJ+wUAAAn8BQAACf0FAAAJ/gUAAAn/BQAACQAGAAAJAQYAAAkCBgAACQMGAAAJBAYAAAkFBgAACQYGAAAJBwYAAAkIBgAACQkGAAAJCgYAAAkLBgAACQwGAAAJDQYAAAkOBgAACQ8GAAAJEAYAAAkRBgAACRIGAAAJEwYAAAkUBgAACRUGAAAJFgYAAAkXBgAACRgGAAANeQd1AAAAAAEAAAAQAAAABApJbmtQb2ludFYxAgAAAAkZBgAACRoGAAAJGwYAAAkcBgAACR0GAAAJHgYAAAkfBgAACSAGAAAJIQYAAA0HB3cAAAAAAQAAAAABAAAECklua1BvaW50VjECAAAACSIGAAAJIwYAAAkkBgAACSUGAAAJJgYAAAknBgAACSgGAAAJKQYAAAkqBgAACSsGAAAJLAYAAAktBgAACS4GAAAJLwYAAAkwBgAACTEGAAAJMgYAAAkzBgAACTQGAAAJNQYAAAk2BgAACTcGAAAJOAYAAAk5BgAACToGAAAJOwYAAAk8BgAACT0GAAAJPgYAAAk/BgAACUAGAAAJQQYAAAlCBgAACUMGAAAJRAYAAAlFBgAACUYGAAAJRwYAAAlIBgAACUkGAAAJSgYAAAlLBgAACUwGAAAJTQYAAAlOBgAACU8GAAAJUAYAAAlRBgAACVIGAAAJUwYAAAlUBgAACVUGAAAJVgYAAAlXBgAACVgGAAAJWQYAAAlaBgAACVsGAAAJXAYAAAldBgAACV4GAAAJXwYAAAlgBgAACWEGAAAJYgYAAAljBgAACWQGAAAJZQYAAAlmBgAACWcGAAAJaAYAAAlpBgAACWoGAAAJawYAAAlsBgAACW0GAAAJbgYAAAlvBgAACXAGAAAJcQYAAAlyBgAACXMGAAAJdAYAAAl1BgAACXYGAAAJdwYAAAl4BgAACXkGAAAJegYAAAl7BgAACXwGAAAJfQYAAAl+BgAACX8GAAAJgAYAAAmBBgAACYIGAAAJgwYAAAmEBgAACYUGAAAJhgYAAAmHBgAACYgGAAAJiQYAAAmKBgAACYsGAAAJjAYAAAmNBgAACY4GAAAJjwYAAAmQBgAACZEGAAAJkgYAAAmTBgAACZQGAAAJlQYAAAmWBgAACZcGAAAJmAYAAAmZBgAACZoGAAAJmwYAAAmcBgAACZ0GAAAJngYAAAmfBgAACaAGAAAJoQYAAAmiBgAACaMGAAAJpAYAAAmlBgAACaYGAAAJpwYAAAmoBgAACakGAAAJqgYAAAmrBgAACawGAAAJrQYAAAmuBgAACa8GAAAJsAYAAAmxBgAACbIGAAAJswYAAAm0BgAACbUGAAAJtgYAAAm3BgAACbgGAAAJuQYAAAm6BgAACbsGAAAJvAYAAAm9BgAACb4GAAAJvwYAAAnABgAACcEGAAAJwgYAAAnDBgAACcQGAAAJxQYAAAnGBgAACccGAAAJyAYAAAnJBgAACcoGAAAJywYAAAnMBgAACc0GAAAJzgYAAAnPBgAACdAGAAAJ0QYAAAnSBgAACdMGAAAJ1AYAAAnVBgAACdYGAAAJ1wYAAAnYBgAACdkGAAAJ2gYAAAnbBgAACdwGAAAJ3QYAAAneBgAACd8GAAAJ4AYAAAnhBgAACeIGAAAJ4wYAAAnkBgAACeUGAAAJ5gYAAAnnBgAADToHeQAAAAABAAAAAAEAAAQKSW5rUG9pbnRWMQIAAAAJ6AYAAAnpBgAACeoGAAAJ6wYAAAnsBgAACe0GAAAJ7gYAAAnvBgAACfAGAAAJ8QYAAAnyBgAACfMGAAAJ9AYAAAn1BgAACfYGAAAJ9wYAAAn4BgAACfkGAAAJ+gYAAAn7BgAACfwGAAAJ/QYAAAn+BgAACf8GAAAJAAcAAAkBBwAACQIHAAAJAwcAAAkEBwAACQUHAAAJBgcAAAkHBwAACQgHAAAJCQcAAAkKBwAACQsHAAAJDAcAAAkNBwAACQ4HAAAJDwcAAAkQBwAACREHAAAJEgcAAAkTBwAACRQHAAAJFQcAAAkWBwAACRcHAAAJGAcAAAkZBwAACRoHAAAJGwcAAAkcBwAACR0HAAAJHgcAAAkfBwAACSAHAAAJIQcAAAkiBwAACSMHAAAJJAcAAAklBwAACSYHAAAJJwcAAAkoBwAACSkHAAAJKgcAAAkrBw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l/BwAACYAHAAAJgQcAAAmCBwAACYMHAAAJhAcAAAmFBwAACYYHAAAJhwcAAAmIBwAACYkHAAAJigcAAAmLBwAACYwHAAAJjQcAAAmOBwAACY8HAAAJkAcAAAmRBwAACZIHAAAJkwcAAAmUBwAACZUHAAAJlgcAAAmXBwAACZgHAAAJmQcAAAmaBwAACZsHAAAJnAcAAAmdBwAACZ4HAAAJnwcAAAmgBwAACaEHAAAJogcAAAmjBwAACaQHAAAJpQcAAAmmBwAACacHAAAJqAcAAAmpBwAACaoHAAAJqwcAAAmsBwAACa0HAAAJrgcAAAmvBwAACbAHAAAJsQcAAAmyBwAACbMHAAAJtAcAAAm1BwAACbYHAAAJtwcAAAm4BwAACbkHAAAJugcAAAm7BwAACbwHAAAJvQcAAAm+BwAACb8HAAAJwAcAAAnBBwAACcIHAAAJwwcAAAnEBwAACcUHAAAJxgcAAAnHBwAACcgHAAAJyQcAAAnKBwAACcsHAAAJzAcAAA0bB3sAAAAAAQAAAAQAAAAECklua1BvaW50VjECAAAACc0HAAAJzgcAAA0CB30AAAAAAQAAACAAAAAECklua1BvaW50VjECAAAACc8HAAAJ0AcAAAnRBwAACdIHAAAJ0wcAAAnUBwAACdUHAAAJ1gcAAAnXBwAACdgHAAAJ2QcAAAnaBwAACdsHAAAJ3AcAAAndBwAACd4HAAAJ3wcAAAngBwAACeEHAAAJ4gcAAAnjBwAACeQHAAAJ5QcAAAnmBwAACecHAAAJ6AcAAAnpBwAACeoHAAAJ6wcAAAnsBwAACe0HAAAKBX4AAAAKSW5rUG9pbnRWMQQAAAABWAFZDlByZXNzdXJlRmFjdG9yCVRpbWVTdGFtcAAAAAAGBgsQAgAAADRZNk2WTaM/2HVd13Vdhz8AAAA/AAAAAAAAAAABfwAAAH4AAAA6KbZOiq2jP9h1Xdd1XYc/AAAAP24AAAAAAAAAAYAAAAB+AAAAOim2Toqtoz9YlmVZlmWJPwAAAD9uAAAAAAAAAAGBAAAAfgAAAEbJtVFybaQ/WJZlWZZliT8AAAA/fQAAAAAAAAABggAAAH4AAABSabVUWi2lP9i2bdu2bYs/AAAAP30AAAAAAAAAAYMAAAB+AAAAXgm1V0LtpT/Ytm3btm2LPwAAAD+dAAAAAAAAAAGEAAAAfgAAAGyptFoqraY/2LZt27Ztiz8AAAA/rQAAAAAAAAABhQAAAH4AAAB8GTRfBs2nP1jXdV3XdY0/AAAAP60AAAAAAAAAAYYAAAB+AAAAirkzYu6MqD/g933f932PPwAAAD+tAAAAAAAAAAGHAAAAfgAAAJwps2bKrKk/MAzDMAzDkD8AAAA/vAAAAAAAAAABiAAAAH4AAACumTJrpsyqP3Qcx3Ecx5E/AAAAP8wAAAAAAAAAAYkAAAB+AAAAyqmxcmqsrD90HMdxHMeRPwAAAD/MAAAAAAAAAAGKAAAAfgAAANZJsXVSbK0/dBzHcRzHkT8AAAA/2wAAAAAAAAABiwAAAH4AAADouTB6LoyuP3Qcx3Ecx5E/AAAAP+sAAAAAAAAAAYwAAAB+AAAA+imwfgqsrz90HMdxHMeRPwAAAD/rAAAAAAAAAAGNAAAAfgAAAATl10D5NbA/dBzHcRzHkT8AAAA/6wAAAAAAAAABjgAAAH4AAAANnRdD58WwP3Qcx3Ecx5E/AAAAP/sAAAAAAAAAAY8AAAB+AAAAFVVXRdVVsT90HMdxHMeRPwAAAD/7AAAAAAAAAAGQAAAAfgAAAB4Nl0fD5bE/dBzHcRzHkT8AAAA/CgEAAAAAAAABkQAAAH4AAAAqrZZKq6WyP3Qcx3Ecx5E/AAAAPxoBAAAAAAAAAZIAAAB+AAAAM2XWTJk1sz90HMdxHMeRPwAAAD8aAQAAAAAAAAGTAAAAfgAAAD8F1k+B9bM/dBzHcRzHkT8AAAA/GgEAAAAAAAABlAAAAH4AAABLpdVSabW0P3Qcx3Ecx5E/AAAAPyoBAAAAAAAAAZUAAAB+AAAAV0XVVVF1tT90HMdxHMeRPwAAAD85AQAAAAAAAAGWAAAAfgAAAGD9FFg/BbY/dBzHcRzHkT8AAAA/OQEAAAAAAAABlwAAAH4AAABptVRaLZW2P3Qcx3Ecx5E/AAAAP0kBAAAAAAAAAZgAAAB+AAAAdVVUXRVVtz90HMdxHMeRPwAAAD9JAQAAAAAAAAGZAAAAfgAAAHsl1F4Jtbc/dBzHcRzHkT8AAAA/WAEAAAAAAAABmgAAAH4AAACE3RNh90S4P3Qcx3Ecx5E/AAAAP1gBAAAAAAAAAZsAAAB+AAAAjZVTY+XUuD90HMdxHMeRPwAAAD9oAQAAAAAAAAGcAAAAfgAAAJk1U2bNlLk/dBzHcRzHkT8AAAA/aAEAAAAAAAABnQAAAH4AAACi7ZJouyS6P3Qcx3Ecx5E/AAAAP3gBAAAAAAAAAZ4AAAB+AAAAqqXSaqm0uj90HMdxHMeRPwAAAD94AQAAAAAAAAGfAAAAfgAAALRdEm2XRLs/dBzHcRzHkT8AAAA/hwEAAAAAAAABoAAAAH4AAAC8FVJvhdS7P3Qcx3Ecx5E/AAAAP4cBAAAAAAAAAaEAAAB+AAAAxs2RcXNkvD90HMdxHMeRPwAAAD+XAQAAAAAAAAGiAAAAfgAAAMydEXNnxLw/dBzHcRzHkT8AAAA/lwEAAAAAAAABowAAAH4AAADQbZF0WyS9P3Qcx3Ecx5E/AAAAP6cBAAAAAAAAAaQAAAB+AAAA1FVRdVVUvT90HMdxHMeRPwAAAD+nAQAAAAAAAAGlAAAAfgAAANY9EXZPhL0/dBzHcRzHkT8AAAA/xgEAAAAAAAABpgAAAH4AAADaJdF2SbS9P3Qcx3Ecx5E/AAAAP8YBAAAAAAAAAacAAAB+AAAA3A2Rd0PkvT90HMdxHMeRPwAAAD/lAQAAAAAAAAGoAAAAfgAAAOjF0HkxdL4/dBzHcRzHkT8AAAA/5QEAAAAAAAABqQAAAH4AAADqrZB6K6S+P3Qcx3Ecx5E/AAAAP/UBAAAAAAAAAaoAAAB+AAAA9GXQfBk0vz90HMdxHMeRPwAAAD8EAgAAAAAAAAGrAAAAfgAAAPo1UH4NlL8/dBzHcRzHkT8AAAA/BAIAAAAAAAABrAAAAH4AAAAABtB/AfS/P3Qcx3Ecx5E/AAAAPwQCAAAAAAAAAa0AAAB+AAAAA+unwPopwD90HMdxHMeRPwAAAD8UAgAAAAAAAAGuAAAAfgAAAATfB8H3QcA/dBzHcRzHkT8AAAA/FAIAAAAAAAABrwAAAH4AAAAIuyfC7onAP3Qcx3Ecx5E/AAAAPyQCAAAAAAAAAbAAAAB+AAAAC6Pnwui5wD90HMdxHMeRPwAAAD8kAgAAAAAAAAGxAAAAfgAAAA6Lp8Pi6cA/dBzHcRzHkT8AAAA/MwIAAAAAAAABsgAAAH4AAAAQfwfE3wHBP3Qcx3Ecx5E/AAAAP0MCAAAAAAAAAbMAAAB+AAAAE2fHxNkxwT90HMdxHMeRPwAAAD9DAgAAAAAAAAG0AAAAfgAAABRbJ8XWScE/dBzHcRzHkT8AAAA/UgIAAAAAAAABtQAAAH4AAAAXQ+fF0HnBP3Qcx3Ecx5E/AAAAP1ICAAAAAAAAAbYAAAB+AAAAGiunxsqpwT90HMdxHMeRPwAAAD9iAgAAAAAAAAG3AAAAfgAAACD7Jsi+CcI/dBzHcRzHkT8AAAA/cgIAAAAAAAABuAAAAH4AAAAj4+bIuDnCPzAMwzAMw5A/AAAAP3ICAAAAAAAAAbkAAAB+AAAAJ78Gyq+Bwj8wDMMwDMOQPwAAAD+BAgAAAAAAAAG6AAAAfgAAACybJsumycI/MAzDMAzDkD8AAAA/gQIAAAAAAAABuwAAAH4AAAAza6bMminDPzAMwzAMw5A/AAAAP5ECAAAAAAAAAbwAAAB+AAAANlNmzZRZwz8wDMMwDMOQPwAAAD+RAgAAAAAAAAG9AAAAfgAAADovhs6LocM/MAzDMAzDkD8AAAA/oQIAAAAAAAABvgAAAH4AAAA/C6bPgunDPzAMwzAMw5A/AAAAP6ECAAAAAAAAAb8AAAB+AAAARNsl0XZJxD8wDMMwDMOQPwAAAD+rAgAAAAAAAAHAAAAAfgAAAEfD5dFwecQ/4Pd93/d9jz8AAAA/qwIAAAAAAAABwQAAAH4AAABMnwXTZ8HEP+D3fd/3fY8/AAAAP7sCAAAAAAAAAcIAAAB+AAAAUHsl1F4JxT/g933f932PPwAAAD+7AgAAAAAAAAHDAAAAfgAAAFVXRdVVUcU/4Pd93/d9jz8AAAA/ygIAAAAAAAABxAAAAH4AAABaJ8XWSbHFP+D3fd/3fY8/AAAAP8oCAAAAAAAAAcUAAAB+AAAAZdNk2TRZxj/g933f932PPwAAAD/aAgAAAAAAAAHGAAAAfgAAAGuj5NooucY/4Pd93/d9jz8AAAA/6gIAAAAAAAABxwAAAH4AAABvfwTcHwHHP+D3fd/3fY8/AAAAP+oCAAAAAAAAAcgAAAB+AAAAdk+E3RNhxz/g933f932PPwAAAD/5AgAAAAAAAAHJAAAAfgAAAHorpN4Kqcc/4Pd93/d9jz8AAAA/+QIAAAAAAAABygAAAH4AAACA+yPg/gjIP+D3fd/3fY8/AAAAPwkDAAAAAAAAAcsAAAB+AAAAhddD4fVQyD/g933f932PPwAAAD8ZAwAAAAAAAAHMAAAAfgAAAIunw+LpsMg/4Pd93/d9jz8AAAA/GQMAAAAAAAABzQAAAH4AAACPg+Pj4PjIP+D3fd/3fY8/AAAAPxkDAAAAAAAAAc4AAAB+AAAAlVNj5dRYyT/g933f932PPwAAAD8oAwAAAAAAAAHPAAAAfgAAAJsj4+bIuMk/4Pd93/d9jz8AAAA/KAMAAAAAAAAB0AAAAH4AAACh82LovBjKP+D3fd/3fY8/AAAAPzgDAAAAAAAAAdEAAAB+AAAApc+C6bNgyj/g933f932PPwAAAD84AwAAAAAAAAHSAAAAfgAAAKqrouqqqMo/4Pd93/d9jz8AAAA/RwMAAAAAAAAB0wAAAH4AAACrnwLrp8DKP+D3fd/3fY8/AAAAP0cDAAAAAAAAAdQAAAB+AAAArJNi66TYyj/g933f932PPwAAAD9XAwAAAAAAAAHVAAAAfgAAAK6Hwuuh8Mo/4Pd93/d9jz8AAAA/VwMAAAAAAAAB1gAAAH4AAACyb4LsmyDLP+D3fd/3fY8/AAAAP2cDAAAAAAAAAdcAAAB+AAAAtVdC7ZVQyz9Y13Vd13WNPwAAAD92AwAAAAAAAAHYAAAAfgAAALZLou2SaMs/WNd1Xdd1jT8AAAA/hgMAAAAAAAAB2QAAAH4AAAC5M2LujJjLP1jXdV3XdY0/AAAAP4YDAAAAAAAAAdoAAAB+AAAAuyfC7omwyz/Ytm3btm2LPwAAAD+WAwAAAAAAAAHbAAAAfgAAAL4Pgu+D4Ms/2LZt27Ztiz8AAAA/lgMAAAAAAAAB3AAAAH4AAADB90HwfRDMP9i2bdu2bYs/AAAAP6UDAAAAAAAAAd0AAAB+AAAAxdNh8XRYzD/Ytm3btm2LPwAAAD+1AwAAAAAAAAHeAAAAfgAAAMuj4fJouMw/2LZt27Ztiz8AAAA/tQMAAAAAAAAB3wAAAH4AAADTZ8H0WTDNP9i2bdu2bYs/AAAAP8QDAAAAAAAAAeAAAAB+AAAA2TdB9k2QzT/Ytm3btm2LPwAAAD/EAwAAAAAAAAHhAAAAfgAAAOPj4Pg4OM4/WNd1Xdd1jT8AAAA/xAMAAAAAAAAB4gAAAH4AAADrmyD7JsjOP+D3fd/3fY8/AAAAP9QDAAAAAAAAAeMAAAB+AAAA+Tsg/g6Izz/g933f932PPwAAAD/UAwAAAAAAAAHkAAAAfgAAAAD0XwD9F9A/MAzDMAzDkD8AAAA/5AMAAAAAAAAB5QAAAH4AAAAPgu+D4PvQP7Qsy7Isy5I/AAAAP/MDAAAAAAAAAeYAAAB+AAAAF0bPhdFz0T+0LMuyLMuSPwAAAD8DBAAAAAAAAAHnAAAAfgAAABsi74bIu9E/8DzP8zzPkz8AAAA/AwQAAAAAAAAB6AAAAH4AAAAh8m6IvBvSP/A8z/M8z5M/AAAAPxMEAAAAAAAAAekAAAB+AAAAK54Oi6fD0j/wPM/zPM+TPwAAAD8iBAAAAAAAAAHqAAAAfgAAAC6Gzouh89I/8DzP8zzPkz8AAAA/IgQAAAAAAAAB6wAAAH4AAAAxbo6MmyPTP/A8z/M8z5M/AAAAPzIEAAAAAAAAAewAAAB+AAAAM1weDZdH0z/wPM/zPM+TPwAAAD8yBAAAAAAAAAHtAAAAfgAAADVQfg2UX9M/8DzP8zzPkz8AAAA/QQQAAAAAAAAB7gAAAH4AAAA2Sq6NkmvTP/A8z/M8z5M/AAAAP0EEAAAAAAAAAe8AAAB+AAAANkTeDZF30z/wPM/zPM+TPwAAAD9RBAAAAAAAAAHwAAAAfgAAADc+Do6Pg9M/8DzP8zzPkz8AAAA/gAQAAAAAAAAB8QAAAH4AAAA4OD4Ojo/TP/A8z/M8z5M/AAAAP5AEAAAAAAAAAfIAAAB+AAAAODJujoyb0z/wPM/zPM+TPwAAAD+fBAAAAAAAAAHzAAAAfgAAADksng6Lp9M/8DzP8zzPkz8AAAA/nwQAAAAAAAAB9AAAAH4AAAA6Js6OibPTP/A8z/M8z5M/AAAAP68EAAAAAAAAAfUAAAB+AAAAOxouj4bL0z/wPM/zPM+TPwAAAD+vBAAAAAAAAAH2AAAAfgAAAD0Ojo+D49M/tCzLsizLkj8AAAA/vgQAAAAAAAAB9wAAAH4AAAA+Au6PgPvTP3Qcx3Ecx5E/AAAAP74EAAAAAAAAAfgAAAB+AAAAQPZNkH0T1D90HMdxHMeRPwAAAD/OBAAAAAAAAAH5AAAAfgAAAELk3RB5N9Q/dBzHcRzHkT8AAAA/3gQAAAAAAAAB+gAAAH4AAABE0m2RdFvUPzAMwzAMw5A/AAAAP94EAAAAAAAAAfsAAAB+AAAARsD9EXB/1D8wDMMwDMOQPwAAAD/eBAAAAAAAAAH8AAAAfgAAAEm0XRJtl9Q/4Pd93/d9jz8AAAA/7QQAAAAAAAAB/QAAAH4AAABKqL0Saq/UP1jXdV3XdY0/AAAAP+0EAAAAAAAAAf4AAAB+AAAATZZNk2XT1D9Y13Vd13WNPwAAAD/9BAAAAAAAAAH/AAAAfgAAAFB+DZRfA9U/WNd1Xdd1jT8AAAA/DQUAAAAAAAABAAEAAH4AAABSbJ0UWyfVP1jXdV3XdY0/AAAAPw0FAAAAAAAAAQEBAAB+AAAAVFotlVZL1T9Y13Vd13WNPwAAAD8cBQAAAAAAAAECAQAAfgAAAFg8HRZPh9U/WNd1Xdd1jT8AAAA/HAUAAAAAAAABAwEAAH4AAABaKq2WSqvVP1jXdV3XdY0/AAAAPywFAAAAAAAAAQQBAAB+AAAAXRJtl0Tb1T/Ytm3btm2LPwAAAD87BQAAAAAAAAEFAQAAfgAAAGTWTJk1U9Y/2LZt27Ztiz8AAAA/OwUAAAAAAAABBgEAAH4AAABmxNwZMXfWP1iWZVmWZYk/AAAAP0sFAAAAAAAAAQcBAAB+AAAAaaycGiun1j9YlmVZlmWJPwAAAD9LBQAAAAAAAAEIAQAAfgAAAGyaLJsmy9Y/2HVd13Vdhz8AAAA/WwUAAAAAAAABCQEAAH4AAABuiLwbIu/WP9h1Xdd1XYc/AAAAP1sFAAAAAAAAAQoBAAB+AAAAcHZMnB0T1z/YdV3XdV2HPwAAAD9qBQAAAAAAAAELAQAAfgAAAHJk3BwZN9c/WFVVVVVVhT8AAAA/agUAAAAAAAABDAEAAH4AAAB0WDwdFk/XP1hVVVVVVYU/AAAAP3oFAAAAAAAAAQ0BAAB+AAAAdUycHRNn1z9YVVVVVVWFPwAAAD96BQAAAAAAAAEOAQAAfgAAAHc6LJ4Oi9c/WFVVVVVVhT8AAAA/igUAAAAAAAABDwEAAH4AAAB6KLweCq/XP1hVVVVVVYU/AAAAP4oFAAAAAAAAARABAAB+AAAAfBZMnwXT1z9YVVVVVVWFPwAAAD+ZBQAAAAAAAAERAQAAfgAAAH0KrJ8C69c/WFVVVVVVhT8AAAA/mQUAAAAAAAABEgEAAH4AAAB//gug/wLYP1hVVVVVVYU/AAAAP6kFAAAAAAAAARMBAAB+AAAAgPJroPwa2D9YVVVVVVWFPwAAAD+pBQAAAAAAAAEUAQAAfgAAAILmy6D5Mtg/WFVVVVVVhT8AAAA/uAUAAAAAAAABFQEAAH4AAACD2iuh9krYP1hVVVVVVYU/AAAAP8gFAAAAAAAAARYBAAB+AAAAhc6LofNi2D9YVVVVVVWFPwAAAD/IBQAAAAAAAAEXAQAAfgAAAIXIuyHybtg/WFVVVVVVhT8AAAA/yAUAAAAAAAABGAEAAH4AAACGwuuh8HrYP1hVVVVVVYU/AAAAP9gFAAAAAAAAARkBAAB+AAAAiLwbIu+G2D9YVVVVVVWFPwAAAD/YBQAAAAAAAAEaAQAAfgAAAIqqq6Lqqtg/WFVVVVVVhT8AAAA/5wUAAAAAAAABGwEAAH4AAACMnguj58LYP1hVVVVVVYU/AAAAP+cFAAAAAAAAARwBAAB+AAAAjoybI+Pm2D9YVVVVVVWFPwAAAD/3BQAAAAAAAAEdAQAAfgAAAI+A+yPg/tg/WFVVVVVVhT8AAAA/9wUAAAAAAAABHgEAAH4AAACRbouk2yLZP9h1Xdd1XYc/AAAAPwcGAAAAAAAAAR8BAAB+AAAAlFZLpdVS2T9YlmVZlmWJPwAAAD8HBgAAAAAAAAEgAQAAfgAAAJg4OybOjtk/2LZt27Ztiz8AAAA/FgYAAAAAAAABIQEAAH4AAACcGiunxsrZP1jXdV3XdY0/AAAAPyYGAAAAAAAAASIBAAB+AAAAoPZKqL0S2j9Y13Vd13WNPwAAAD8mBgAAAAAAAAEjAQAAfgAAAKbGyqmxcto/4Pd93/d9jz8AAAA/JgYAAAAAAAABJAEAAH4AAACrnBorp8baPzAMwzAMw5A/AAAAPzUGAAAAAAAAASUBAAB+AAAAsWyaLJsm2z8wDMMwDMOQPwAAAD81BgAAAAAAAAEmAQAAfgAAALZC6q2Qets/MAzDMAzDkD8AAAA/RQYAAAAAAAABJwEAAH4AAAC7Hgqvh8LbPzAMwzAMw5A/AAAAP0UGAAAAAAAAASgBAAB+AAAAwPRZMH0W3D8wDMMwDMOQPwAAAD9VBgAAAAAAAAEpAQAAfgAAAMPWSbF1Utw/MAzDMAzDkD8AAAA/ZAYAAAAAAAABKgEAAH4AAADIuDkybo7cPzAMwzAMw5A/AAAAP2QGAAAAAAAAASsBAAB+AAAAy6D5Mmi+3D/g933f932PPwAAAD90BgAAAAAAAAEsAQAAfgAAAM2UWTNl1tw/WNd1Xdd1jT8AAAA/dAYAAAAAAAABLQEAAH4AAADPgumzYPrcP1jXdV3XdY0/AAAAP4QGAAAAAAAAAS4BAAB+AAAA0XB5NFwe3T9Y13Vd13WNPwAAAD+EBgAAAAAAAAEvAQAAfgAAANNk2TRZNt0/WNd1Xdd1jT8AAAA/kwYAAAAAAAABMAEAAH4AAADUWDk1Vk7dP9i2bdu2bYs/AAAAP5MGAAAAAAAAATEBAAB+AAAA1UyZNVNm3T/Ytm3btm2LPwAAAD+jBgAAAAAAAAEyAQAAfgAAANdA+TVQft0/2LZt27Ztiz8AAAA/owYAAAAAAAABMwEAAH4AAADYOim2TordP9i2bdu2bYs/AAAAP7IGAAAAAAAAATQBAAB+AAAA2S6Jtkui3T/Ytm3btm2LPwAAAD+yBgAAAAAAAAE1AQAAfgAAANscGTdHxt0/2LZt27Ztiz8AAAA/wgYAAAAAAAABNgEAAH4AAADdEHk3RN7dP9i2bdu2bYs/AAAAP8IGAAAAAAAAATcBAAB+AAAA49oouTZK3j/Ytm3btm2LPwAAAD/bBgAAAAAAAAE4AQAAfgAAAObC6Lkwet4/WJZlWZZliT8AAAA/6gYAAAAAAAABOQEAAH4AAADsmDg7Js7eP1iWZVmWZYk/AAAAP+oGAAAAAAAAAToBAAB+AAAA8G6IvBsi3z9YlmVZlmWJPwAAAD/6BgAAAAAAAAE7AQAAfgAAAPY+CL4Pgt8/2HVd13Vdhz8AAAA/+gYAAAAAAAABPAEAAH4AAAD+Aui/APrfP1hVVVVVVYU/AAAAPwoHAAAAAAAAAT0BAAB+AAAAgumzYPos4D9YVVVVVVWFPwAAAD8KBwAAAAAAAAE+AQAAfgAAAIbOi6HzYuA/2DRN0zRNgz8AAAA/GQcAAAAAAAABPwEAAH4AAACJs2Pi7JjgP9g0TdM0TYM/AAAAPxkHAAAAAAAAAUABAAB+AAAAjJVTY+XU4D/YNE3TNE2DPwAAAD8pBwAAAAAAAAFBAQAAfgAAAJB6K6TeCuE/2DRN0zRNgz8AAAA/KQcAAAAAAAABQgEAAH4AAACTXwPl10DhP1AURVEURYE/AAAAPzgHAAAAAAAAAUMBAAB+AAAAmEHzZdB84T9QFEVRFEWBPwAAAD84BwAAAAAAAAFEAQAAfgAAAJovg+bLoOE/UBRFURRFgT8AAAA/SAcAAAAAAAABRQEAAH4AAACcGiunxsrhP6DneZ7neX4/AAAAP0gHAAAAAAAAAUYBAAB+AAAAngi7J8Lu4T+g53me53l+PwAAAD9YBwAAAAAAAAFHAQAAfgAAAKD8Gii/BuI/oOd5nud5fj8AAAA/WAcAAAAAAAABSAEAAH4AAACh8HoovB7iP6DneZ7neX4/AAAAP2cHAAAAAAAAAUkBAAB+AAAAouqqqLoq4j+Qpmmapml6PwAAAD93BwAAAAAAAAFKAQAAfgAAAKPh8mi4POI/kKZpmqZpej8AAAA/dwcAAAAAAAABSwEAAH4AAACk2yLptkjiP5CmaZqmaXo/AAAAP3cHAAAAAAAAAUwBAAB+AAAApdVSabVU4j+Qpmmapml6PwAAAD+HBwAAAAAAAAFNAQAAfgAAAKXSaqm0WuI/kKZpmqZpej8AAAA/hwcAAAAAAAABTgEAAH4AAACmz4Lps2DiP5BlWZZlWXY/AAAAP6YHAAAAAAAAAU8BAAB+AAAApcyaKbNm4j+QZVmWZVl2PwAAAD+mBwAAAAAAAAFQAQAAfgAAAKbJsmmybOI/kGVZlmVZdj8AAAA/tQcAAAAAAAABUQEAAH4AAACmxsqpsXLiP5BlWZZlWXY/AAAAP7UHAAAAAAAAAVIBAAB+AAAAp8D6KbB+4j+QZVmWZVl2PwAAAD/FBwAAAAAAAAFTAQAAfgAAAKi9EmqvhOI/kKZpmqZpej8AAAA/1QcAAAAAAAABVAEAAH4AAACpt0LqrZDiP5CmaZqmaXo/AAAAP9UHAAAAAAAAAVUBAAB+AAAAqbFyaqyc4j+Qpmmapml6PwAAAD/kBwAAAAAAAAFWAQAAfgAAAKmuiqqrouI/kKZpmqZpej8AAAA/5AcAAAAAAAABVwEAAH4AAACqq6LqqqjiP5CmaZqmaXo/AAAAP/QHAAAAAAAAAVgBAAB+AAAAq6XSaqm04j+Qpmmapml6PwAAAD/0BwAAAAAAAAFZAQAAfgAAAKucGiunxuI/kKZpmqZpej8AAAA/BAgAAAAAAAABWgEAAH4AAACsmTJrpsziP5CmaZqmaXo/AAAAPwQIAAAAAAAAAVsBAAB+AAAArZNi66TY4j+QZVmWZVl2PwAAAD8TCAAAAAAAAAFcAQAAfgAAAK2Qeiuk3uI/kGVZlmVZdj8AAAA/EwgAAAAAAAABXQEAAH4AAACtiqqrouriP6AkSZIkSXI/AAAAPyMIAAAAAAAAAV4BAAB+AAAAroTaK6H24j+gJEmSJElyPwAAAD8yCAAAAAAAAAFfAQAAfgAAAK9+CqyfAuM/oCRJkiRJcj8AAAA/MggAAAAAAAABYAEAAH4AAACweDosng7jP6AkSZIkSXI/AAAAP0IIAAAAAAAAAWEBAAB+AAAAsHJqrJwa4z+gJEmSJElyPwAAAD9CCAAAAAAAAAFiAQAAfgAAALFvguybIOM/oCRJkiRJcj8AAAA/UggAAAAAAAABYwEAAH4AAACyabJsmizjP6AkSZIkSXI/AAAAP1IIAAAAAAAAAWQBAAB+AAAAsmbKrJky4z+gJEmSJElyPwAAAD9hCAAAAAAAAAFlAQAAfgAAALNj4uyYOOM/oCRJkiRJcj8AAAA/YQgAAAAAAAABZgEAAH4AAACzYPosmD7jP6AkSZIkSXI/AAAAP3EIAAAAAAAAAWcBAAB+AAAAs2D6LJg+4z+QZVmWZVl2PwAAAD+vCAAAAAAAAAFoAQAAfgAAALRdEm2XROM/kGVZlmVZdj8AAAA/vwgAAAAAAAABaQEAAH4AAAC0WiqtlkrjP5CmaZqmaXo/AAAAP78IAAAAAAAAAWoBAAB+AAAAtVRaLZVW4z+g53me53l+PwAAAD/PCAAAAAAAAAFrAQAAfgAAALZOiq2TYuM/UBRFURRFgT8AAAA/3ggAAAAAAAABbAEAAH4AAAC3SLotkm7jP1hVVVVVVYU/AAAAP94IAAAAAAAAAW0BAAB+AAAAtz8C7o+A4z/YdV3XdV2HPwAAAD/eCAAAAAAAAAFuAQAAfgAAALk2Sq6NkuM/WJZlWZZliT8AAAA/7ggAAAAAAAABbwEAAH4AAAC5LZJui6TjP9i2bdu2bYs/AAAAP+4IAAAAAAAAAXABAAB+AAAAuifC7omw4z9Y13Vd13WNPwAAAD/+CAAAAAAAAAFxAQAAfgAAALsk2i6JtuM/4Pd93/d9jz8AAAA//ggAAAAAAAABcgEAAH4AAAC7IfJuiLzjP+D3fd/3fY8/AAAAPw0JAAAAAAAAAXMBAAB+AAAAuyTaLom24z/g933f932PPwAAAD+KCQAAAAAAAAF0AQAAfgAAALonwu6JsOM/4Pd93/d9jz8AAAA/qQkAAAAAAAABdQEAAH4AAAC6KqquiqrjP+D3fd/3fY8/AAAAP8kJAAAAAAAAAXYBAAB+AAAAuS2Sbouk4z/g933f932PPwAAAD82CgAAAAAAAAF3AQAAfgAAALktkm6LpOM/WNd1Xdd1jT8AAAA/dQoAAAAAAAABeAEAAH4AAAC6MHoujJ7jP1jXdV3XdY0/AAAAP4QKAAAAAAAAAXkBAAB+AAAA/RFwfwTcnz91Xdd1Xde9PwAAAD8AAAAAAAAAAAF6AQAAfgAAAP0RcH8E3J8/hWEYhmEYvj8AAAA/XQAAAAAAAAABewEAAH4AAAD9EXB/BNyfP5VlWZZlWb4/AAAAP20AAAAAAAAAAXwBAAB+AAAABNk3QfZNoD+VZVmWZVm+PwAAAD9tAAAAAAAAAAF9AQAAfgAAAAqpt0LqraA/lWVZlmVZvj8AAAA/fAAAAAAAAAABfgEAAH4AAAAQeTdE3g2hP6VpmqZpmr4/AAAAP3wAAAAAAAAAAX8BAAB+AAAAEHk3RN4NoT+3bdu2bdu+PwAAAD+MAAAAAAAAAAGAAQAAfgAAABwZN0fGzaE/t23btm3bvj8AAAA/jAAAAAAAAAABgQEAAH4AAAAi6bZIui2iP8VxHMdxHL8/AAAAP5sAAAAAAAAAAYIBAAB+AAAAKLk2Sq6Noj/FcRzHcRy/PwAAAD+bAAAAAAAAAAGDAQAAfgAAADRZNk2WTaM/xXEcx3Ecvz8AAAA/qwAAAAAAAAABhAEAAH4AAAA6KbZOiq2jP8VxHMdxHL8/AAAAP7sAAAAAAAAAAYUBAAB+AAAARsm1UXJtpD/FcRzHcRy/PwAAAD+7AAAAAAAAAAGGAQAAfgAAAEyZNVNmzaQ/xXEcx3Ecvz8AAAA/ygAAAAAAAAABhwEAAH4AAABYOTVWTo2lP8VxHMdxHL8/AAAAP8oAAAAAAAAAAYgBAAB+AAAAXgm1V0LtpT/FcRzHcRy/PwAAAD/aAAAAAAAAAAGJAQAAfgAAAGyptFoqraY/xXEcx3Ecvz8AAAA/2gAAAAAAAAABigEAAH4AAABweTRcHg2nP8VxHMdxHL8/AAAAP+oAAAAAAAAAAYsBAAB+AAAAdkm0XRJtpz/FcRzHcRy/PwAAAD/qAAAAAAAAAAGMAQAAfgAAAHwZNF8Gzac/xXEcx3Ecvz8AAAA/+QAAAAAAAAABjQEAAH4AAACC6bNg+iyoP8VxHMdxHL8/AAAAPxgBAAAAAAAAAY4BAAB+AAAAirkzYu6MqD/FcRzHcRy/PwAAAD84AQAAAAAAAAGPAQAAfgAAAJCJs2Pi7Kg/xXEcx3Ecvz8AAAA/OAEAAAAAAAABkAEAAH4AAACWWTNl1kypP8VxHMdxHL8/AAAAP0cBAAAAAAAAAZEBAAB+AAAAnCmzZsqsqT/FcRzHcRy/PwAAAD9XAQAAAAAAAAGSAQAAfgAAAKjJsmmybKo/xXEcx3Ecvz8AAAA/VwEAAAAAAAABkwEAAH4AAACyabJsmiyrP8VxHMdxHL8/AAAAP2cBAAAAAAAAAZQBAAB+AAAAvgmyb4Lsqz/FcRzHcRy/PwAAAD9nAQAAAAAAAAGVAQAAfgAAAMqpsXJqrKw/xXEcx3Ecvz8AAAA/dgEAAAAAAAABlgEAAH4AAADi6bB4OiyuP8VxHMdxHL8/AAAAP3YBAAAAAAAAAZcBAAB+AAAA9FkwfRZMrz/FcRzHcRy/PwAAAD+GAQAAAAAAAAGYAQAAfgAAAAD9F0D/BbA/xXEcx3Ecvz8AAAA/hgEAAAAAAAABmQEAAH4AAAAE5ddA+TWwP8VxHMdxHL8/AAAAP5UBAAAAAAAAAZoBAAB+AAAAB82XQfNlsD/FcRzHcRy/PwAAAD+VAQAAAAAAAAGbAQAAfgAAAA2dF0PnxbA/xXEcx3Ecvz8AAAA/pQEAAAAAAAABnAEAAH4AAAAQhddD4fWwP8VxHMdxHL8/AAAAP7UBAAAAAAAAAZ0BAAB+AAAAFVVXRdVVsT/FcRzHcRy/PwAAAD+1AQAAAAAAAAGeAQAAfgAAABg9F0bPhbE/xXEcx3Ecvz8AAAA/xAEAAAAAAAABnwEAAH4AAAAbJddGybWxP8VxHMdxHL8/AAAAP8QBAAAAAAAAAaABAAB+AAAAHg2XR8PlsT/FcRzHcRy/PwAAAD/UAQAAAAAAAAGhAQAAfgAAACTdFkm3RbI/xXEcx3Ecvz8AAAA/1AEAAAAAAAABogEAAH4AAAAnxdZJsXWyP8VxHMdxHL8/AAAAP+QBAAAAAAAAAaMBAAB+AAAALZVWS6XVsj/FcRzHcRy/PwAAAD/kAQAAAAAAAAGkAQAAfgAAADZNlk2TZbM/xXEcx3Ecvz8AAAA/8wEAAAAAAAABpQEAAH4AAAA8HRZPh8WzP8VxHMdxHL8/AAAAP/MBAAAAAAAAAaYBAAB+AAAASb0VUm+FtD/FcRzHcRy/PwAAAD8DAgAAAAAAAAGnAQAAfgAAAFF1VVRdFbU/xXEcx3Ecvz8AAAA/AwIAAAAAAAABqAEAAH4AAABdFVVXRdW1P8VxHMdxHL8/AAAAPxICAAAAAAAAAakBAAB+AAAAZs2UWTNltj+3bdu2bdu+PwAAAD8iAgAAAAAAAAGqAQAAfgAAAG+F1Fsh9bY/t23btm3bvj8AAAA/IgIAAAAAAAABqwEAAH4AAAB1VVRdFVW3P7dt27Zt274/AAAAPyICAAAAAAAAAawBAAB+AAAAfQ2UXwPltz+3bdu2bdu+PwAAAD8yAgAAAAAAAAGtAQAAfgAAAITdE2H3RLg/t23btm3bvj8AAAA/MgIAAAAAAAABrgEAAH4AAACHxdNh8XS4P7dt27Zt274/AAAAP0ECAAAAAAAAAa8BAAB+AAAAiq2TYuukuD+3bdu2bdu+PwAAAD9RAgAAAAAAAAGwAQAAfgAAAI2VU2Pl1Lg/t23btm3bvj8AAAA/UQIAAAAAAAABsQEAAH4AAACQfRNk3wS5P6VpmqZpmr4/AAAAP1ECAAAAAAAAAbIBAAB+AAAAk2XTZNk0uT+laZqmaZq+PwAAAD9hAgAAAAAAAAGzAQAAfgAAAJZNk2XTZLk/pWmapmmavj8AAAA/YQIAAAAAAAABtAEAAH4AAACZNVNmzZS5P6VpmqZpmr4/AAAAP3ACAAAAAAAAAbUBAAB+AAAAnB0TZ8fEuT+laZqmaZq+PwAAAD9wAgAAAAAAAAG2AQAAfgAAAKTVUmm1VLo/pWmapmmavj8AAAA/gAIAAAAAAAABtwEAAH4AAACqpdJqqbS6P6VpmqZpmr4/AAAAP4ACAAAAAAAAAbgBAAB+AAAAtF0SbZdEuz+laZqmaZq+PwAAAD+PAgAAAAAAAAG5AQAAfgAAALotkm6LpLs/pWmapmmavj8AAAA/nwIAAAAAAAABugEAAH4AAADGzZFxc2S8P6VpmqZpmr4/AAAAP58CAAAAAAAAAbsBAAB+AAAAzoXRc2H0vD+laZqmaZq+PwAAAD+fAgAAAAAAAAG8AQAAfgAAANY9EXZPhL0/pWmapmmavj8AAAA/rwIAAAAAAAABvQEAAH4AAADk3RB5N0S+P6VpmqZpmr4/AAAAP68CAAAAAAAAAb4BAAB+AAAA9GXQfBk0vz+laZqmaZq+PwAAAD++AgAAAAAAAAG/AQAAfgAAAAAG0H8B9L8/pWmapmmavj8AAAA/zgIAAAAAAAABwAEAAH4AAAAIuyfC7onAP6VpmqZpmr4/AAAAP84CAAAAAAAAAcEBAAB+AAAAEH8HxN8BwT+laZqmaZq+PwAAAD/eAgAAAAAAAAHCAQAAfgAAABorp8bKqcE/pWmapmmavj8AAAA/3gIAAAAAAAABwwEAAH4AAAAj4+bIuDnCP7dt27Zt274/AAAAP+0CAAAAAAAAAcQBAAB+AAAALJsmy6bJwj+3bdu2bdu+PwAAAD/tAgAAAAAAAAHFAQAAfgAAADRfBs2XQcM/t23btm3bvj8AAAA//QIAAAAAAAABxgEAAH4AAAA6L4bOi6HDP7dt27Zt274/AAAAP/0CAAAAAAAAAccBAAB+AAAAPwumz4Lpwz+3bdu2bdu+PwAAAD8MAwAAAAAAAAHIAQAAfgAAAEPnxdB5McQ/t23btm3bvj8AAAA/DAMAAAAAAAAByQEAAH4AAABHw+XRcHnEP7dt27Zt274/AAAAPxwDAAAAAAAAAcoBAAB+AAAASbdF0m2RxD+3bdu2bdu+PwAAAD8cAwAAAAAAAAHLAQAAfgAAAEyfBdNnwcQ/xXEcx3Ecvz8AAAA/LAMAAAAAAAABzAEAAH4AAABPh8XTYfHEP8VxHMdxHL8/AAAAPywDAAAAAAAAAc0BAAB+AAAAUHsl1F4JxT/FcRzHcRy/PwAAAD87AwAAAAAAAAHOAQAAfgAAAFNj5dRYOcU/xXEcx3Ecvz8AAAA/OwMAAAAAAAABzwEAAH4AAABWS6XVUmnFP9d1Xdd1Xb8/AAAAP0sDAAAAAAAAAdABAAB+AAAAWD8F1k+BxT/XdV3XdV2/PwAAAD9LAwAAAAAAAAHRAQAAfgAAAFonxdZJscU/13Vd13Vdvz8AAAA/WwMAAAAAAAAB0gEAAH4AAABdD4XXQ+HFP9d1Xdd1Xb8/AAAAP2oDAAAAAAAAAdMBAAB+AAAAXwPl10D5xT/XdV3XdV2/PwAAAD9qAwAAAAAAAAHUAQAAfgAAAGD3RNg9EcY/13Vd13Vdvz8AAAA/egMAAAAAAAAB1QEAAH4AAABl02TZNFnGP9d1Xdd1Xb8/AAAAP3oDAAAAAAAAAdYBAAB+AAAAZsfE2TFxxj/FcRzHcRy/PwAAAD96AwAAAAAAAAHXAQAAfgAAAGi7JNouicY/xXEcx3Ecvz8AAAA/iQMAAAAAAAAB2AEAAH4AAABro+TaKLnGP8VxHMdxHL8/AAAAP4kDAAAAAAAAAdkBAAB+AAAAbJdE2yXRxj+3bdu2bdu+PwAAAD+ZAwAAAAAAAAHaAQAAfgAAAG6LpNsi6cY/pWmapmmavj8AAAA/qQMAAAAAAAAB2wEAAH4AAABvfwTcHwHHP6VpmqZpmr4/AAAAP9gDAAAAAAAAAdwBAAB+AAAAc2fE3Bkxxz+laZqmaZq+PwAAAD/YAwAAAAAAAAHdAQAAfgAAAHZPhN0TYcc/pWmapmmavj8AAAA/5wMAAAAAAAAB3gEAAH4AAAB5N0TeDZHHP6VpmqZpmr4/AAAAP/cDAAAAAAAAAd8BAAB+AAAAfRNk3wTZxz+laZqmaZq+PwAAAD/3AwAAAAAAAAHgAQAAfgAAAIPj4+D4OMg/pWmapmmavj8AAAA/BgQAAAAAAAAB4QEAAH4AAACJs2Pi7JjIP5VlWZZlWb4/AAAAPwYEAAAAAAAAAeIBAAB+AAAAkmuj5NooyT+VZVmWZVm+PwAAAD8WBAAAAAAAAAHjAQAAfgAAAJkvg+bLoMk/lWVZlmVZvj8AAAA/FgQAAAAAAAAB5AEAAH4AAACf/wLovwDKP5VlWZZlWb4/AAAAPyYEAAAAAAAAAeUBAAB+AAAApNsi6bZIyj+VZVmWZVm+PwAAAD8mBAAAAAAAAAHmAQAAfgAAAKXPgumzYMo/lWVZlmVZvj8AAAA/NQQAAAAAAAAB5wEAAH4AAACnw+LpsHjKP4VhGIZhGL4/AAAAPzUEAAAAAAAAAegBAAB+AAAAqLdC6q2Qyj+FYRiGYRi+PwAAAD9FBAAAAAAAAAHpAQAAfgAAAKi3QuqtkMo/dV3XdV3XvT8AAAA/1wUAAAAAAAAB6gEAAH4AAACot0LqrZDKP2VZlmVZlr0/AAAAP+YFAAAAAAAAAesBAAB+AAAAqLdC6q2Qyj9TVVVVVVW9PwAAAD/2BQAAAAAAAAHsAQAAfgAAAKqrouqqqMo/RVEURVEUvT8AAAA/BQYAAAAAAAAB7QEAAH4AAACqq6LqqqjKPzNN0zRN07w/AAAAPxUGAAAAAAAAAe4BAAB+AAAAq58C66fAyj8zTdM0TdO8PwAAAD8lBgAAAAAAAAHvAQAAfgAAAKufAuunwMo/I0mSJEmSvD8AAAA/NAYAAAAAAAAB8AEAAH4AAACrnwLrp8DKPxNFURRFUbw/AAAAPzQGAAAAAAAAAfEBAAB+AAAAq58C66fAyj8DQRAEQRC8PwAAAD9EBgAAAAAAAAHyAQAAfgAAAKufAuunwMo/4ziO4ziOuz8AAAA/VAYAAAAAAAAB8wEAAH4AAACsk2LrpNjKP9M0TdM0Tbs/AAAAP1QGAAAAAAAAAfQBAAB+AAAArofC66Hwyj/BMAzDMAy7PwAAAD9jBgAAAAAAAAH1AQAAfgAAAK6Hwuuh8Mo/syzLsizLuj8AAAA/cwYAAAAAAAAB9gEAAH4AAACuh8LrofDKP6EoiqIoiro/AAAAP3MGAAAAAAAAAfcBAAB+AAAArofC66Hwyj+RJEmSJEm6PwAAAD+CBgAAAAAAAAH4AQAAfgAAAK6Hwuuh8Mo/gSAIgiAIuj8AAAA/qgYAAAAAAAAB+QEAAH4AAACuh8LrofDKP3Ecx3Ecx7k/AAAAPzcHAAAAAAAAAfoBAAB+AAAArofC66Hwyj9hGIZhGIa5PwAAAD9HBwAAAAAAAAH7AQAAfgAAAK6Hwuuh8Mo/TxRFURRFuT8AAAA/VgcAAAAAAAAB/AEAAH4AAACuh8LrofDKP0EQBEEQBLk/AAAAP3UHAAAAAAAAAf0BAAB+AAAArJNi66TYyj9BEARBEAS5PwAAAD+kBwAAAAAAAAH+AQAAfgAAAKyTYuuk2Mo/LwzDMAzDuD8AAAA/tAcAAAAAAAAB/wEAAH4AAACrnwLrp8DKPy8MwzAMw7g/AAAAP5wIAAAAAAAAAQACAAB+AAAALZJui6Tb0j9TVVVVVVW9PwAAAD8AAAAAAAAAAAEBAgAAfgAAAC2Mnguj59I/U1VVVVVVvT8AAAA/HwAAAAAAAAABAgIAAH4AAAAuhs6LofPSP1NVVVVVVb0/AAAAPy4AAAAAAAAAAQMCAAB+AAAAL4D+C6D/0j9TVVVVVVW9PwAAAD8+AAAAAAAAAAEEAgAAfgAAADB6LoyeC9M/U1VVVVVVvT8AAAA/TgAAAAAAAAABBQIAAH4AAAAwdF4MnRfTP1NVVVVVVb0/AAAAP04AAAAAAAAAAQYCAAB+AAAAMmi+DJov0z9TVVVVVVW9PwAAAD9tAAAAAAAAAAEHAgAAfgAAADNi7oyYO9M/U1VVVVVVvT8AAAA/fQAAAAAAAAABCAIAAH4AAAAzXB4Nl0fTP1NVVVVVVb0/AAAAP30AAAAAAAAAAQkCAAB+AAAANVB+DZRf0z9TVVVVVVW9PwAAAD99AAAAAAAAAAEKAgAAfgAAADc+Do6Pg9M/U1VVVVVVvT8AAAA/jAAAAAAAAAABCwIAAH4AAAA5LJ4Oi6fTP1NVVVVVVb0/AAAAP4wAAAAAAAAAAQwCAAB+AAAAOyD+Doi/0z9FURRFURS9PwAAAD+cAAAAAAAAAAENAgAAfgAAAD4Ivg+C79M/M03TNE3TvD8AAAA/nAAAAAAAAAABDgIAAH4AAABB8H0QfB/UPzNN0zRN07w/AAAAP6sAAAAAAAAAAQ8CAAB+AAAARNg9EXZP1D8jSZIkSZK8PwAAAD+rAAAAAAAAAAEQAgAAfgAAAEbA/RFwf9Q/I0mSJEmSvD8AAAA/uwAAAAAAAAABEQIAAH4AAABLou2SaLvUPyNJkiRJkrw/AAAAP7sAAAAAAAAAARICAAB+AAAATZB9E2Tf1D8jSZIkSZK8PwAAAD/LAAAAAAAAAAETAgAAfgAAAE+E3RNh99Q/E0VRFEVRvD8AAAA/ywAAAAAAAAABFAIAAH4AAABQfg2UXwPVPwNBEARBELw/AAAAP9oAAAAAAAAAARUCAAB+AAAAUHg9FF4P1T8DQRAEQRC8PwAAAD/qAAAAAAAAAAEWAgAAfgAAAFFybZRcG9U/A0EQBEEQvD8AAAA/6gAAAAAAAAABFwIAAH4AAABSbJ0UWyfVPwNBEARBELw/AAAAP/oAAAAAAAAAARgCAAB+AAAAUmydFFsn1T/zPM/zPM+7PwAAAD8ZAQAAAAAAAAEZAgAAfgAAAFNmzZRZM9U/8zzP8zzPuz8AAAA/GQEAAAAAAAABGgIAAH4AAABUWi2VVkvVP+M4juM4jrs/AAAAPygBAAAAAAAAARsCAAB+AAAAVVRdFVVX1T/jOI7jOI67PwAAAD84AQAAAAAAAAEcAgAAfgAAAFZOjZVTY9U/4ziO4ziOuz8AAAA/SAEAAAAAAAABHQIAAH4AAABWSL0VUm/VP+M4juM4jrs/AAAAP1cBAAAAAAAAAR4CAAB+AAAAV0LtlVB71T/jOI7jOI67PwAAAD/kAQAAAAAAAAEfAgAAfgAAAFg8HRZPh9U/4ziO4ziOuz8AAAA/5AEAAAAAAAABIAIAAH4AAABYPB0WT4fVP9M0TdM0Tbs/AAAAP/QBAAAAAAAAASECAAB+AAAAWDZNlk2T1T/TNE3TNE27PwAAAD8EAgAAAAAAAAEiAgAAfgAAAFoqrZZKq9U/0zRN0zRNuz8AAAA/BAIAAAAAAAABIwIAAH4AAABbJN0WSbfVP9M0TdM0Tbs/AAAAPxMCAAAAAAAAASQCAAB+AAAA8mi4PBou5z/XdV3XdV2/PwAAAD8AAAAAAAAAAAElAgAAfgAAAPJl0HwZNOc/13Vd13Vdvz8AAAA/LwAAAAAAAAABJgIAAH4AAADyYui8GDrnP9d1Xdd1Xb8/AAAAPy8AAAAAAAAAAScCAAB+AAAA9FwYPRdG5z/XdV3XdV2/PwAAAD8/AAAAAAAAAAEoAgAAfgAAAPVWSL0VUuc/xXEcx3Ecvz8AAAA/PwAAAAAAAAABKQIAAH4AAAD1TZB9E2TnP7dt27Zt274/AAAAP04AAAAAAAAAASoCAAB+AAAA9kfA/RFw5z+laZqmaZq+PwAAAD9OAAAAAAAAAAErAgAAfgAAAPg+CL4Pguc/lWVZlmVZvj8AAAA/XgAAAAAAAAABLAIAAH4AAAD4ODg+Do7nP5VlWZZlWb4/AAAAP14AAAAAAAAAAS0CAAB+AAAA+DVQfg2U5z+FYRiGYRi+PwAAAD9uAAAAAAAAAAEuAgAAfgAAAPkvgP4LoOc/hWEYhmEYvj8AAAA/bgAAAAAAAAABLwIAAH4AAAD6LJg+C6bnP4VhGIZhGL4/AAAAP30AAAAAAAAAATACAAB+AAAA+imwfgqs5z+FYRiGYRi+PwAAAD99AAAAAAAAAAExAgAAfgAAAPsmyL4Jsuc/hWEYhmEYvj8AAAA/jQAAAAAAAAABMgIAAH4AAAD7IPg+CL7nP4VhGIZhGL4/AAAAP5wAAAAAAAAAATMCAAB+AAAA+yD4Pgi+5z91Xdd1Xde9PwAAAD+cAAAAAAAAAAE0AgAAfgAAAPsdEH8HxOc/dV3XdV3XvT8AAAA/rAAAAAAAAAABNQIAAH4AAAD8F0D/BdDnP3Vd13Vd170/AAAAP6wAAAAAAAAAATYCAAB+AAAA/RRYPwXW5z91Xdd1Xde9PwAAAD+8AAAAAAAAAAE3AgAAfgAAAP4OiL8D4uc/dV3XdV3XvT8AAAA/vAAAAAAAAAABOAIAAH4AAAD+CLg/Au7nP3Vd13Vd170/AAAAP8sAAAAAAAAAATkCAAB+AAAA/wLovwD65z9lWZZlWZa9PwAAAD/bAAAAAAAAAAE6AgAAfgAAAAD6L4D+C+g/ZVmWZVmWvT8AAAA/2wAAAAAAAAABOwIAAH4AAAAB8XdA/B3oP2VZlmVZlr0/AAAAP9sAAAAAAAAAATwCAAB+AAAAAui/APov6D9lWZZlWZa9PwAAAD/mAAAAAAAAAAE9AgAAfgAAAAPcHwH3R+g/ZVmWZVmWvT8AAAA/5gAAAAAAAAABPgIAAH4AAAAE1k+B9VPoP2VZlmVZlr0/AAAAP/UAAAAAAAAAAT8CAAB+AAAABdB/AfRf6D9lWZZlWZa9PwAAAD8FAQAAAAAAAAFAAgAAfgAAAAbKr4Hya+g/ZVmWZVmWvT8AAAA/BQEAAAAAAAABQQIAAH4AAAAGxN8B8XfoP2VZlmVZlr0/AAAAPwUBAAAAAAAAAUICAAB+AAAAB74Pgu+D6D9lWZZlWZa9PwAAAD8UAQAAAAAAAAFDAgAAfgAAAAi4PwLuj+g/ZVmWZVmWvT8AAAA/JAEAAAAAAAABRAIAAH4AAAAJr4fC66HoP2VZlmVZlr0/AAAAPyQBAAAAAAAAAUUCAAB+AAAACqbPgumz6D9lWZZlWZa9PwAAAD80AQAAAAAAAAFGAgAAfgAAAAydF0Pnxeg/ZVmWZVmWvT8AAAA/NAEAAAAAAAABRwIAAH4AAAAMlF8D5dfoP2VZlmVZlr0/AAAAPzQBAAAAAAAAAUgCAAB+AAAADounw+Lp6D9lWZZlWZa9PwAAAD9DAQAAAAAAAAFJAgAAfgAAAA9/B8TfAek/ZVmWZVmWvT8AAAA/QwEAAAAAAAABSgIAAH4AAAARcH8E3B/pP2VZlmVZlr0/AAAAP1MBAAAAAAAAAUsCAAB+AAAAEmTfBNk36T9lWZZlWZa9PwAAAD9jAQAAAAAAAAFMAgAAfgAAABRVV0XVVek/dV3XdV3XvT8AAAA/YwEAAAAAAAABTQIAAH4AAAAWSbdF0m3pP3Vd13Vd170/AAAAP3IBAAAAAAAAAU4CAAB+AAAAGDovhs6L6T91Xdd1Xde9PwAAAD9yAQAAAAAAAAFPAgAAfgAAABouj4bLo+k/dV3XdV3XvT8AAAA/ggEAAAAAAAABUAIAAH4AAAAaJddGybXpP4VhGIZhGL4/AAAAP4IBAAAAAAAAAVECAAB+AAAAHBwfB8fH6T+FYRiGYRi+PwAAAD+RAQAAAAAAAAFSAgAAfgAAAB0TZ8fE2ek/hWEYhmEYvj8AAAA/kQEAAAAAAAABUwIAAH4AAAAfAfdHwP3pP5VlWZZlWb4/AAAAP6EBAAAAAAAAAVQCAAB+AAAAIPg+CL4P6j+VZVmWZVm+PwAAAD+xAQAAAAAAAAFVAgAAfgAAACPmzoi5M+o/pWmapmmavj8AAAA/sQEAAAAAAAABVgIAAH4AAAAk10bJtVHqP6VpmqZpmr4/AAAAP8ABAAAAAAAAAVcCAAB+AAAAJ8LuibB76j/FcRzHcRy/PwAAAD/AAQAAAAAAAAFYAgAAfgAAACmwfgqsn+o/13Vd13Vdvz8AAAA/0AEAAAAAAAABWQIAAH4AAAArng6Lp8PqP+d5nud5nr8/AAAAP+ABAAAAAAAAAVoCAAB+AAAALoyeC6Pn6j/neZ7neZ6/PwAAAD/gAQAAAAAAAAFbAgAAfgAAAC99FkyfBes/9X3f933fvz8AAAA/4AEAAAAAAAABXAIAAH4AAAAyaL4Mmi/rP/V93/d9378/AAAAP+8BAAAAAAAAAV0CAAB+AAAANFZOjZVT6z/1fd/3fd+/PwAAAD/vAQAAAAAAAAFeAgAAfgAAADdHxs2Rces/BEEQBEEQwD8AAAA//wEAAAAAAAABXwIAAH4AAAA4OybOjonrPwRBEARBEMA/AAAAP/8BAAAAAAAAAWACAAB+AAAAOim2Toqt6z8EQRAEQRDAPwAAAD8OAgAAAAAAAAFhAgAAfgAAADsg/g6Iv+s/DMMwDMMwwD8AAAA/DgIAAAAAAAABYgIAAH4AAAA8FF4PhdfrPwzDMAzDMMA/AAAAPx4CAAAAAAAAAWMCAAB+AAAAPgumz4Lp6z8MwzAMwzDAPwAAAD8eAgAAAAAAAAFkAgAAfgAAAD8F1k+B9es/FEVRFEVRwD8AAAA/LgIAAAAAAAABZQIAAH4AAAA/Au6PgPvrPxRFURRFUcA/AAAAPy4CAAAAAAAAAWYCAAB+AAAAP/wdEH8H7D8URVEURVHAPwAAAD89AgAAAAAAAAFnAgAAfgAAAED2TZB9E+w/FEVRFEVRwD8AAAA/TQIAAAAAAAABaAIAAH4AAABB82XQfBnsPxRFURRFUcA/AAAAP10CAAAAAAAAAWkCAAB+AAAAQu2VUHsl7D8MwzAMwzDAPwAAAD9dAgAAAAAAAAFqAgAAfgAAAELnxdB5Mew/DMMwDMMwwD8AAAA/bAIAAAAAAAABawIAAH4AAABC58XQeTHsPwRBEARBEMA/AAAAP3wCAAAAAAAAAWwCAAB+AAAAQ+H1UHg97D8EQRAEQRDAPwAAAD98AgAAAAAAAAFtAgAAfgAAAEXVVVF1Vew/BEEQBEEQwD8AAAA/iwIAAAAAAAABbgIAAH4AAABFz4XRc2HsPwRBEARBEMA/AAAAP5sCAAAAAAAAAW8CAAB+AAAARsm1UXJt7D8EQRAEQRDAPwAAAD+bAgAAAAAAAAFwAgAAfgAAAEfD5dFweew/BEEQBEEQwD8AAAA/qwIAAAAAAAABcQIAAH4AAABIvRVSb4XsPwRBEARBEMA/AAAAP6sCAAAAAAAAAXICAAB+AAAAR7otkm6L7D8EQRAEQRDAPwAAAD+6AgAAAAAAAAFzAgAAfgAAAEmxdVJsnew/BEEQBEEQwD8AAAA/ygIAAAAAAAABdAIAAH4AAABJro2Sa6PsPwRBEARBEMA/AAAAP8oCAAAAAAAAAXUCAAB+AAAASqul0mqp7D8EQRAEQRDAPwAAAD/aAgAAAAAAAAF2AgAAfgAAAEqovRJqr+w/BEEQBEEQwD8AAAA/2gIAAAAAAAABdwIAAH4AAABKpdVSabXsPwRBEARBEMA/AAAAP+kCAAAAAAAAAXgCAAB+AAAAS58F02fB7D8EQRAEQRDAPwAAAD/pAgAAAAAAAAF5AgAAfgAAAEucHRNnx+w/BEEQBEEQwD8AAAA/+QIAAAAAAAABegIAAH4AAABMmTVTZs3sPwRBEARBEMA/AAAAP/kCAAAAAAAAAXsCAAB+AAAATZNl02TZ7D/1fd/3fd+/PwAAAD8IAwAAAAAAAAF8AgAAfgAAAE2NlVNj5ew/9X3f933fvz8AAAA/CAMAAAAAAAABfQIAAH4AAABNiq2TYuvsP+d5nud5nr8/AAAAPxgDAAAAAAAAAX4CAAB+AAAATofF02Hx7D/neZ7neZ6/PwAAAD8YAwAAAAAAAAF/AgAAfgAAAE+B9VNg/ew/53me53mevz8AAAA/KAMAAAAAAAABgAIAAH4AAABPfg2UXwPtP+d5nud5nr8/AAAAPzcDAAAAAAAAAYECAAB+AAAAUHsl1F4J7T/neZ7neZ6/PwAAAD83AwAAAAAAAAGCAgAAfgAAAFB1VVRdFe0/53me53mevz8AAAA/NwMAAAAAAAABgwIAAH4AAABRb4XUWyHtP+d5nud5nr8/AAAAP0cDAAAAAAAAAYQCAAB+AAAAUmbNlFkz7T/neZ7neZ6/PwAAAD9HAwAAAAAAAAGFAgAAfgAAAFNdFVVXRe0/53me53mevz8AAAA/VwMAAAAAAAABhgIAAH4AAABVVF0VVVftP+d5nud5nr8/AAAAP1cDAAAAAAAAAYcCAAB+AAAAVki9FVJv7T/neZ7neZ6/PwAAAD9mAwAAAAAAAAGIAgAAfgAAAFc/BdZPge0/53me53mevz8AAAA/dgMAAAAAAAABiQIAAH4AAABYM2XWTJntP+d5nud5nr8/AAAAP3YDAAAAAAAAAYoCAAB+AAAAWifF1kmx7T/neZ7neZ6/PwAAAD92AwAAAAAAAAGLAgAAfgAAAFsbJddGye0/53me53mevz8AAAA/hQMAAAAAAAABjAIAAH4AAABfBs2XQfPtP+d5nud5nr8/AAAAP5UDAAAAAAAAAY0CAAB+AAAAYPdE2D0R7j/neZ7neZ6/PwAAAD+VAwAAAAAAAAGOAgAAfgAAAGPi7Jg4O+4/53me53mevz8AAAA/lQMAAAAAAAABjwIAAH4AAABlzZRZM2XuP+d5nud5nr8/AAAAP6UDAAAAAAAAAZACAAB+AAAAZ74Mmi+D7j/XdV3XdV2/PwAAAD+0AwAAAAAAAAGRAgAAfgAAAGqsnBorp+4/13Vd13Vdvz8AAAA/tAMAAAAAAAABkgIAAH4AAABrnRRbJ8XuP8VxHMdxHL8/AAAAP7QDAAAAAAAAAZMCAAB+AAAAbY6MmyPj7j+laZqmaZq+PwAAAD/EAwAAAAAAAAGUAgAAfgAAAG+C7Jsg++4/hWEYhmEYvj8AAAA/1AMAAAAAAAABlQIAAH4AAABwdkycHRPvP3Vd13Vd170/AAAAP9QDAAAAAAAAAZYCAAB+AAAAcXB8HBwf7z9lWZZlWZa9PwAAAD/jAwAAAAAAAAGXAgAAfgAAAHJqrJwaK+8/U1VVVVVVvT8AAAA/4wMAAAAAAAABmAIAAH4AAABxZ8TcGTHvP1NVVVVVVb0/AAAAP/MDAAAAAAAAAZkCAAB+AAAAcmH0XBg97z9FURRFURS9PwAAAD/zAwAAAAAAAAGaAgAAfgAAAHJh9FwYPe8/M03TNE3TvD8AAAA//AQAAAAAAAABmwIAAH4AAABzXgydF0PvPzNN0zRN07w/AAAAPwwFAAAAAAAAAZwCAAB+AAAAc14MnRdD7z8jSZIkSZK8PwAAAD9FBQAAAAAAAAGdAgAAfgAAAHNeDJ0XQ+8/E0VRFEVRvD8AAAA/cwUAAAAAAAABngIAAH4AAABzXgydF0PvPwNBEARBELw/AAAAP7IFAAAAAAAAAZ8CAAB+AAAAc14MnRdD7z/zPM/zPM+7PwAAAD/wBQAAAAAAAAGgAgAAfgAAAHNeDJ0XQ+8/4ziO4ziOuz8AAAA/EAYAAAAAAAABoQIAAH4AAAByYfRcGD3vP+M4juM4jrs/AAAAPx8GAAAAAAAAAaICAAB+AAAAk18D5ddAyT8oiqIoiqLEPwAAAD8AAAAAAAAAAAGjAgAAfgAAAJZHw+XRcMk/KIqiKIqixD8AAAA/TgAAAAAAAAABpAIAAH4AAACYOyPmzojJPyiKoiiKosQ/AAAAP14AAAAAAAAAAaUCAAB+AAAAmS+D5sugyT8oiqIoiqLEPwAAAD9eAAAAAAAAAAGmAgAAfgAAAJwXQ+fF0Mk/KIqiKIqixD8AAAA/bQAAAAAAAAABpwIAAH4AAACf/wLovwDKPyiKoiiKosQ/AAAAP20AAAAAAAAAAagCAAB+AAAApc+C6bNgyj8oiqIoiqLEPwAAAD99AAAAAAAAAAGpAgAAfgAAAKi3QuqtkMo/KIqiKIqixD8AAAA/fQAAAAAAAAABqgIAAH4AAACsk2LrpNjKPyiKoiiKosQ/AAAAP4wAAAAAAAAAAasCAAB+AAAAs2Pi7Jg4yz8oiqIoiqLEPwAAAD+MAAAAAAAAAAGsAgAAfgAAALkzYu6MmMs/KIqiKIqixD8AAAA/nAAAAAAAAAABrQIAAH4AAAC/A+LvgPjLPyAIgiAIgsQ/AAAAP5wAAAAAAAAAAa4CAAB+AAAAxdNh8XRYzD8gCIIgCILEPwAAAD+sAAAAAAAAAAGvAgAAfgAAAM6LofNi6Mw/GIZhGIZhxD8AAAA/rAAAAAAAAAABsAIAAH4AAADZN0H2TZDNPxAEQRAEQcQ/AAAAP7sAAAAAAAAAAbECAAB+AAAA4+Pg+Dg4zj8QBEEQBEHEPwAAAD+7AAAAAAAAAAGyAgAAfgAAAOubIPsmyM4/EARBEARBxD8AAAA/ywAAAAAAAAABswIAAH4AAAD3R8D9EXDPPxAEQRAEQcQ/AAAAP8sAAAAAAAAAAbQCAAB+AAAA//kvgP4L0D8GgiAIgiDEPwAAAD/bAAAAAAAAAAG1AgAAfgAAAAXKr4Hya9A/BoIgCIIgxD8AAAA/2wAAAAAAAAABtgIAAH4AAAAMmi+D5svQPwaCIAiCIMQ/AAAAPyEBAAAAAAAAAbcCAAB+AAAAEmqvhNor0T8GgiAIgiDEPwAAAD8hAQAAAAAAAAG4AgAAfgAAABg6L4bOi9E/BoIgCIIgxD8AAAA/MQEAAAAAAAABuQIAAH4AAAAeCq+HwuvRPwaCIAiCIMQ/AAAAPzEBAAAAAAAAAboCAAB+AAAAJc6OibNj0j8QBEEQBEHEPwAAAD9AAQAAAAAAAAG7AgAAfgAAAC2Sbouk29I/EARBEARBxD8AAAA/QAEAAAAAAAABvAIAAH4AAAAzYu6MmDvTPxiGYRiGYcQ/AAAAP1ABAAAAAAAAAb0CAAB+AAAAPgLuj4D70z8YhmEYhmHEPwAAAD9gAQAAAAAAAAG+AgAAfgAAAEPeDZF3Q9Q/GIZhGIZhxD8AAAA/YAEAAAAAAAABvwIAAH4AAABGxs2RcXPUPxiGYRiGYcQ/AAAAP28BAAAAAAAAAcACAAB+AAAASq6Nkmuj1D8YhmEYhmHEPwAAAD9vAQAAAAAAAAHBAgAAfgAAAEqovRJqr9Q/GIZhGIZhxD8AAAA/fwEAAAAAAAABwgIAAH4AAABMnB0TZ8fUPxiGYRiGYcQ/AAAAP48BAAAAAAAAAcMCAAB+AAAATZZNk2XT1D8YhmEYhmHEPwAAAD+PAQAAAAAAAAHEAgAAfgAAAE2QfRNk39Q/GIZhGIZhxD8AAAA/jwEAAAAAAAABxQIAAH4AAABNkH0TZN/UPxAEQRAEQcQ/AAAAP54BAAAAAAAAAcYCAAB+AAAATZB9E2Tf1D8GgiAIgiDEPwAAAD86AgAAAAAAAAHHAgAAfgAAAPwUWD8F1t8/QBAEQRAExT8AAAA/AAAAAAAAAAAByAIAAH4AAAD8Doi/A+LfP0AQBEEQBMU/AAAAPw8AAAAAAAAAAckCAAB+AAAA/gLovwD63z9AEARBEATFPwAAAD8fAAAAAAAAAAHKAgAAfgAAAH/+C6D/AuA/QBAEQRAExT8AAAA/HwAAAAAAAAABywIAAH4AAACA+yPg/gjgP0AQBEEQBMU/AAAAPy8AAAAAAAAAAcwCAAB+AAAAgPg7IP4O4D9AEARBEATFPwAAAD8vAAAAAAAAAAHNAgAAfgAAAIHya6D8GuA/QBAEQRAExT8AAAA/PgAAAAAAAAABzgIAAH4AAACC7Jsg+ybgP0AQBEEQBMU/AAAAPz4AAAAAAAAAAc8CAAB+AAAAgumzYPos4D9IkiRJkiTFPwAAAD9OAAAAAAAAAAHQAgAAfgAAAILmy6D5MuA/SJIkSZIkxT8AAAA/XgAAAAAAAAAB0QIAAH4AAACD4Psg+D7gP0iSJEmSJMU/AAAAP14AAAAAAAAAAdICAAB+AAAAhN0TYfdE4D9IkiRJkiTFPwAAAD9eAAAAAAAAAAHTAgAAfgAAAITaK6H2SuA/SJIkSZIkxT8AAAA/bQAAAAAAAAAB1AIAAH4AAACF1Fsh9VbgP0iSJEmSJMU/AAAAP20AAAAAAAAAAdUCAAB+AAAAhdFzYfRc4D9IkiRJkiTFPwAAAD99AAAAAAAAAAHWAgAAfgAAAIbOi6HzYuA/SJIkSZIkxT8AAAA/fQAAAAAAAAAB1wIAAH4AAACGy6Ph8mjgP0iSJEmSJMU/AAAAP4wAAAAAAAAAAdgCAAB+AAAAhsi7IfJu4D9IkiRJkiTFPwAAAD+cAAAAAAAAAAHZAgAAfgAAAIfF02HxdOA/SJIkSZIkxT8AAAA/rAAAAAAAAAAB2gIAAH4AAACHwuuh8HrgP0iSJEmSJMU/AAAAP6wAAAAAAAAAAdsCAAB+AAAAiL8D4u+A4D9IkiRJkiTFPwAAAD+sAAAAAAAAAAHcAgAAfgAAAIi8GyLvhuA/SJIkSZIkxT8AAAA/uwAAAAAAAAAB3QIAAH4AAACIuTNi7ozgP0iSJEmSJMU/AAAAP7sAAAAAAAAAAd4CAAB+AAAAibNj4uyY4D9IkiRJkiTFPwAAAD/LAAAAAAAAAAHfAgAAfgAAAImweyLsnuA/SJIkSZIkxT8AAAA/ywAAAAAAAAAB4AIAAH4AAACKrZNi66TgP0iSJEmSJMU/AAAAP9sAAAAAAAAAAeECAAB+AAAAiqqrouqq4D9IkiRJkiTFPwAAAD/qAAAAAAAAAAHiAgAAfgAAAIqnw+LpsOA/SJIkSZIkxT8AAAA/6gAAAAAAAAAB4wIAAH4AAACLpNsi6bbgP0iSJEmSJMU/AAAAP/oAAAAAAAAAAeQCAAB+AAAAi6HzYui84D9IkiRJkiTFPwAAAD/6AAAAAAAAAAHlAgAAfgAAAIyeC6PnwuA/SJIkSZIkxT8AAAA/RwEAAAAAAAAB5gIAAH4AAACLmyPj5sjgP0iSJEmSJMU/AAAAP0cBAAAAAAAAAecCAAB+AAAAjJg7I+bO4D9IkiRJkiTFPwAAAD9XAQAAAAAAAAHoAgAAfgAAAIyVU2Pl1OA/SJIkSZIkxT8AAAA/VwEAAAAAAAAB6QIAAH4AAACNkmuj5NrgP0iSJEmSJMU/AAAAP2cBAAAAAAAAAeoCAAB+AAAAjY+D4+Pg4D9IkiRJkiTFPwAAAD9nAQAAAAAAAAHrAgAAfgAAAI6Js2Pi7OA/SJIkSZIkxT8AAAA/dgEAAAAAAAAB7AIAAH4AAACPgPsj4P7gP0iSJEmSJMU/AAAAP3YBAAAAAAAAAe0CAAB+AAAAkHdD5N0Q4T9IkiRJkiTFPwAAAD+GAQAAAAAAAAHuAgAAfgAAAJFro+TaKOE/SJIkSZIkxT8AAAA/lgEAAAAAAAAB7wIAAH4AAACYQfNl0HzhP0iSJEmSJMU/AAAAP6UBAAAAAAAAAfACAAB+AAAAmTVTZs2U4T9IkiRJkiTFPwAAAD+lAQAAAAAAAAHxAgAAfgAAAJosmybLpuE/SJIkSZIkxT8AAAA/tQEAAAAAAAAB8gIAAH4AAACaJsumybLhP0iSJEmSJMU/AAAAP7UBAAAAAAAAAfMCAAB+AAAAmyPj5si44T9AEARBEATFPwAAAD/EAQAAAAAAAAH0AgAAfgAAAJwdE2fHxOE/QBAEQRAExT8AAAA/xAEAAAAAAAAB9QIAAH4AAACcGiunxsrhP0AQBEEQBMU/AAAAP9QBAAAAAAAAAfYCAAB+AAAAnRdD58XQ4T9AEARBEATFPwAAAD/zAQAAAAAAAAH3AgAAfgAAAJ0UWyfF1uE/QBAEQRAExT8AAAA/8wEAAAAAAAAB+AIAAH4AAACdEXNnxNzhP0AQBEEQBMU/AAAAP/MBAAAAAAAAAfkCAAB+AAAAnQ6Lp8Pi4T9AEARBEATFPwAAAD8DAgAAAAAAAAH6AgAAfgAAAJ8F02fB9OE/QBAEQRAExT8AAAA/EwIAAAAAAAAB+wIAAH4AAACg/wLovwDiP0AQBEEQBMU/AAAAPxMCAAAAAAAAAfwCAAB+AAAAofNi6LwY4j9AEARBEATFPwAAAD8TAgAAAAAAAAH9AgAAfgAAAKPnwui5MOI/QBAEQRAExT8AAAA/IgIAAAAAAAAB/gIAAH4AAACl1VJptVTiP0AQBEEQBMU/AAAAPyICAAAAAAAAAf8CAAB+AAAApsbKqbFy4j9AEARBEATFPwAAAD8yAgAAAAAAAAEAAwAAfgAAAKmxcmqsnOI/SJIkSZIkxT8AAAA/MgIAAAAAAAABAQMAAH4AAACrouqqqLriP0iSJEmSJMU/AAAAP0ECAAAAAAAAAQIDAAB+AAAAro2Sa6Pk4j9IkiRJkiTFPwAAAD9RAgAAAAAAAAEDAwAAfgAAALB7IuyeCOM/SJIkSZIkxT8AAAA/UQIAAAAAAAABBAMAAH4AAACzY+LsmDjjP0iSJEmSJMU/AAAAP1ECAAAAAAAAAQUDAAB+AAAAtk6KrZNi4z9IkiRJkiTFPwAAAD9hAgAAAAAAAAEGAwAAfgAAALg8Gi6PhuM/SJIkSZIkxT8AAAA/YQIAAAAAAAABBwMAAH4AAAC6J8LuibDjP0AQBEEQBMU/AAAAP3ACAAAAAAAAAQgDAAB+AAAAvBVSb4XU4z84juM4juPEPwAAAD+AAgAAAAAAAAEJAwAAfgAAAL4Jsm+C7OM/MAzDMAzDxD8AAAA/gAIAAAAAAAABCgMAAH4AAAC/APovgP7jPyAIgiAIgsQ/AAAAP5ACAAAAAAAAAQsDAAB+AAAAwPdB8H0Q5D8gCIIgCILEPwAAAD+QAgAAAAAAAAEMAwAAfgAAAMHxcXB8HOQ/IAiCIAiCxD8AAAA/nwIAAAAAAAABDQMAAH4AAADC7omweyLkPxAEQRAEQcQ/AAAAP58CAAAAAAAAAQ4DAAB+AAAAwuuh8Hoo5D8QBEEQBEHEPwAAAD+vAgAAAAAAAAEPAwAAfgAAAMLouTB6LuQ/EARBEARBxD8AAAA/HAMAAAAAAAABEAMAAH4AAADC5dFweTTkPwaCIAiCIMQ/AAAAPywDAAAAAAAAAREDAAB+AAAAw+LpsHg65D8GgiAIgiDEPwAAAD87AwAAAAAAAAESAwAAfgAAAMTcGTF3RuQ/BoIgCIIgxD8AAAA/SwMAAAAAAAABEwMAAH4AAADE3Bkxd0bkPwAAAAAAAMQ/AAAAP0sDAAAAAAAAARQDAAB+AAAAxNkxcXZM5D8AAAAAAADEPwAAAD9ZAwAAAAAAAAEVAwAAfgAAAMXWSbF1UuQ/+H3f933fwz8AAAA/aAMAAAAAAAABFgMAAH4AAADF1kmxdVLkP+77vu/7vsM/AAAAP3gDAAAAAAAAARcDAAB+AAAAxNNh8XRY5D/oeZ7neZ7DPwAAAD+IAwAAAAAAAAEYAwAAfgAAAMXQeTF0XuQ/1nVd13Vdwz8AAAA/iAMAAAAAAAABGQMAAH4AAADFzZFxc2TkP87zPM/zPMM/AAAAP5cDAAAAAAAAARoDAAB+AAAAxc2RcXNk5D/GcRzHcRzDPwAAAD+XAwAAAAAAAAEbAwAAfgAAAMbKqbFyauQ/ruu6ruu6wj8AAAA/lwMAAAAAAAABHAMAAH4AAADHxNkxcXbkP6ZpmqZpmsI/AAAAP6cDAAAAAAAAAR0DAAB+AAAAx8TZMXF25D+WZVmWZVnCPwAAAD+2AwAAAAAAAAEeAwAAfgAAAMfE2TFxduQ/hmEYhmEYwj8AAAA/tgMAAAAAAAABHwMAAH4AAADHxNkxcXbkP37f933f98E/AAAAP8YDAAAAAAAAASADAAB+AAAAx8TZMXF25D92Xdd1XdfBPwAAAD/WAwAAAAAAAAEhAwAAfgAAAMfE2TFxduQ/ZFmWZVmWwT8AAAA/5QMAAAAAAAABIgMAAH4AAADHxNkxcXbkP17XdV3XdcE/AAAAP/UDAAAAAAAAASMDAAB+AAAAx8TZMXF25D9M0zRN0zTBPwAAAD/1AwAAAAAAAAEkAwAAfgAAAMfE2TFxduQ/RFEURVEUwT8AAAA/BQQAAAAAAAABJQMAAH4AAADHxNkxcXbkPzzP8zzP88A/AAAAPwUEAAAAAAAAASYDAAB+AAAAx8TZMXF25D8kSZIkSZLAPwAAAD8UBAAAAAAAAAEnAwAAfgAAAMfE2TFxduQ/FEVRFEVRwD8AAAA/FAQAAAAAAAABKAMAAH4AAADHxNkxcXbkPwRBEARBEMA/AAAAPyQEAAAAAAAAASkDAAB+AAAAx8TZMXF25D/XdV3XdV2/PwAAAD8kBAAAAAAAAAEqAwAAfgAAAMfE2TFxduQ/pWmapmmavj8AAAA/MwQAAAAAAAABKwMAAH4AAADHxNkxcXbkP3Vd13Vd170/AAAAPzMEAAAAAAAAASwDAAB+AAAAx8TZMXF25D9TVVVVVVW9PwAAAD9DBAAAAAAAAAEtAwAAfgAAAMfE2TFxduQ/I0mSJEmSvD8AAAA/QwQAAAAAAAABLgMAAH4AAADGx8HxcXDkPwNBEARBELw/AAAAP1MEAAAAAAAAAS8DAAB+AAAAxsfB8XFw5D/jOI7jOI67PwAAAD9TBAAAAAAAAAEwAwAAfgAAAMbKqbFyauQ/wTAMwzAMuz8AAAA/YgQAAAAAAAABMQMAAH4AAADGyqmxcmrkP6EoiqIoiro/AAAAP2IEAAAAAAAAATIDAAB+AAAAxc2RcXNk5D+hKIqiKIq6PwAAAD9yBAAAAAAAAAEzAwAAfgAAAMXQeTF0XuQ/gSAIgiAIuj8AAAA/cgQAAAAAAAABNAMAAH4AAADE02HxdFjkP3Ecx3Ecx7k/AAAAP5EEAAAAAAAAATUDAAB+AAAAxNNh8XRY5D9hGIZhGIa5PwAAAD+RBAAAAAAAAAE2AwAAfgAAAMXWSbF1UuQ/TxRFURRFuT8AAAA/oQQAAAAAAAABNwMAAH4AAADE3Bkxd0bkP08URVEURbk/AAAAP6EEAAAAAAAAATgDAAB+AAAAwuXRcHk05D9BEARBEAS5PwAAAD+hBAAAAAAAAAE5AwAAfgAAAMLuibB7IuQ/HwiCIAiCuD8AAAA/sAQAAAAAAAABOgMAAH4AAAC/APovgP7jPxEEQRAEQbg/AAAAP7AEAAAAAAAAATsDAAB+AAAAvQ+C74Pg4z////////+3PwAAAD/ABAAAAAAAAAE8AwAAfgAAALweCq+HwuM/7/u+7/u+tz8AAAA/wAQAAAAAAAABPQMAAH4AAAC5M2LujJjjP933fd/3fbc/AAAAP9AEAAAAAAAAAT4DAAB+AAAAt0i6LZJu4z/d933f9323PwAAAD/QBAAAAAAAAAE/AwAAfgAAALRaKq2WSuM/3fd93/d9tz8AAAA/3wQAAAAAAAABQAMAAH4AAACyabJsmizjP8/zPM/zPLc/AAAAP+8EAAAAAAAAAUEDAAB+AAAAsW+C7Jsg4z/P8zzP8zy3PwAAAD/vBAAAAAAAAAFCAwAAfgAAAK9+CqyfAuM/z/M8z/M8tz8AAAA//wQAAAAAAAABQwMAAH4AAACuhNorofbiP8/zPM/zPLc/AAAAP/8EAAAAAAAAAUQDAAB+AAAAro2Sa6Pk4j/P8zzP8zy3PwAAAD8OBQAAAAAAAAFFAwAAfgAAAKyWSqul0uI/z/M8z/M8tz8AAAA/HgUAAAAAAAABRgMAAH4AAACrouqqqLriP8/zPM/zPLc/AAAAPx4FAAAAAAAAAUcDAAB+AAAAqbFyaqyc4j/P8zzP8zy3PwAAAD8tBQAAAAAAAAFIAwAAfgAAAKfA+imwfuI/z/M8z/M8tz8AAAA/LQUAAAAAAAABSQMAAH4AAAClzJops2biP933fd/3fbc/AAAAPz0FAAAAAAAAAUoDAAB+AAAApNg6KbZO4j/d933f9323PwAAAD89BQAAAAAAAAFLAwAAfgAAAKPnwui5MOI/7/u+7/u+tz8AAAA/TQUAAAAAAAABTAMAAH4AAACh82LovBjiP////////7c/AAAAP00FAAAAAAAAAU0DAAB+AAAAoPwaKL8G4j8RBEEQBEG4PwAAAD9cBQAAAAAAAAFOAwAAfgAAAJ8F02fB9OE/EQRBEARBuD8AAAA/XAUAAAAAAAABTwMAAH4AAACeC6PnwujhPx8IgiAIgrg/AAAAP2wFAAAAAAAAAVADAAB+AAAAnRRbJ8XW4T8fCIIgCIK4PwAAAD9sBQAAAAAAAAFRAwAAfgAAAJwdE2fHxOE/HwiCIAiCuD8AAAA/fAUAAAAAAAABUgMAAH4AAACaJsumybLhPy8MwzAMw7g/AAAAP3wFAAAAAAAAAVMDAAB+AAAAmiybJsum4T8vDMMwDMO4PwAAAD+LBQAAAAAAAAFUAwAAfgAAAJkya6bMmuE/LwzDMAzDuD8AAAA/iwUAAAAAAAABVQMAAH4AAACYODsmzo7hPy8MwzAMw7g/AAAAP5sFAAAAAAAAAVYDAAB+AAAAmDsj5s6I4T8vDMMwDMO4PwAAAD+bBQAAAAAAAAFXAwAAfgAAAJhB82XQfOE/LwzDMAzDuD8AAAA/qgUAAAAAAAABWAMAAH4AAACWSqul0mrhPy8MwzAMw7g/AAAAP6oFAAAAAAAAAVkDAAB+AAAAlVNj5dRY4T8vDMMwDMO4PwAAAD+6BQAAAAAAAAFaAwAAfgAAAJVZM2XWTOE/HwiCIAiCuD8AAAA/ugUAAAAAAAABWwMAAH4AAACTYuuk2DrhPxEEQRAEQbg/AAAAP8oFAAAAAAAAAVwDAAB+AAAAkmi7JNou4T////////+3PwAAAD/KBQAAAAAAAAFdAwAAfgAAAJF0WyTdFuE/7/u+7/u+tz8AAAA/2QUAAAAAAAABXgMAAH4AAACPfRNk3wThP+/7vu/7vrc/AAAAP9kFAAAAAAAAAV8DAAB+AAAAjomzY+Ls4D/P8zzP8zy3PwAAAD/pBQAAAAAAAAFgAwAAfgAAAI2Sa6Pk2uA/z/M8z/M8tz8AAAA/6QUAAAAAAAABYQMAAH4AAACMmDsj5s7gP8/zPM/zPLc/AAAAP/kFAAAAAAAAAWIDAAB+AAAAi5sj4+bI4D+97/u+7/u2PwAAAD/5BQAAAAAAAAFjAwAAfgAAAIyeC6PnwuA/ve/7vu/7tj8AAAA/CAYAAAAAAAABZAMAAH4AAACLofNi6LzgP73v+77v+7Y/AAAAPycGAAAAAAAAAWUDAAB+AAAAi6TbIum24D+97/u+7/u2PwAAAD83BgAAAAAAAAFmAwAAfgAAAIqnw+LpsOA/ve/7vu/7tj8AAAA/RwYAAAAAAAABZwMAAH4AAACKqqui6qrgP73v+77v+7Y/AAAAP1YGAAAAAAAAAWgDAAB+AAAAiq2TYuuk4D+97/u+7/u2PwAAAD9mBgAAAAAAAAFpAwAAfgAAAImzY+LsmOA/ve/7vu/7tj8AAAA/dgYAAAAAAAABagMAAH4AAACJtkui7ZLgP73v+77v+7Y/AAAAP3YGAAAAAAAAAWsDAAB+AAAAiLwbIu+G4D+97/u+7/u2PwAAAD+FBgAAAAAAAAFsAwAAfgAAAIfC66HweuA/z/M8z/M8tz8AAAA/hQYAAAAAAAABbQMAAH4AAACHxdNh8XTgP8/zPM/zPLc/AAAAP5UGAAAAAAAAAW4DAAB+AAAAh8XTYfF04D/d933f9323PwAAAD+kBgAAAAAAAAFvAwAAfgAAAIbIuyHybuA/3fd93/d9tz8AAAA/tAYAAAAAAAABcAMAAH4AAACGy6Ph8mjgP+/7vu/7vrc/AAAAP8QGAAAAAAAAAXEDAAB+AAAAhsuj4fJo4D////////+3PwAAAD/jBgAAAAAAAAFyAwAAfgAAAIbOi6HzYuA/EQRBEARBuD8AAAA/8wYAAAAAAAABcwMAAH4AAACF0XNh9FzgPxEEQRAEQbg/AAAAP/MGAAAAAAAAAXQDAAB+AAAAhdRbIfVW4D8fCIIgCIK4PwAAAD/zBgAAAAAAAAF1AwAAfgAAAITaK6H2SuA/QRAEQRAEuT8AAAA/AgcAAAAAAAABdgMAAH4AAACD4+Pg+DjgP0EQBEEQBLk/AAAAPwIHAAAAAAAAAXcDAAB+AAAAgubLoPky4D9PFEVRFEW5PwAAAD8SBwAAAAAAAAF4AwAAfgAAAILps2D6LOA/YRiGYRiGuT8AAAA/EgcAAAAAAAABeQMAAH4AAACC7Jsg+ybgP2EYhmEYhrk/AAAAPyEHAAAAAAAAAXoDAAB+AAAAge+D4Psg4D9hGIZhGIa5PwAAAD8xBwAAAAAAAAF7AwAAfgAAAIHya6D8GuA/cRzHcRzHuT8AAAA/UAcAAAAAAAABfAMAAH4AAACA9VNg/RTgP3Ecx3Ecx7k/AAAAP3AHAAAAAAAAAX0DAAB+AAAAgPg7IP4O4D+BIAiCIAi6PwAAAD9/BwAAAAAAAAF+AwAAfgAAAID7I+D+COA/gSAIgiAIuj8AAAA/jwcAAAAAAAABfwMAAH4AAAB//gug/wLgP5EkSZIkSbo/AAAAP48HAAAAAAAAAYADAAB+AAAAf/4LoP8C4D+hKIqiKIq6PwAAAD+eBwAAAAAAAAGBAwAAfgAAAP4C6L8A+t8/oSiKoiiKuj8AAAA/rgcAAAAAAAABggMAAH4AAAD+CLg/Au7fP7Msy7Isy7o/AAAAP74HAAAAAAAAAYMDAAB+AAAA/A6IvwPi3z+zLMuyLMu6PwAAAD/dBwAAAAAAAAGEAwAAfgAAAPwUWD8F1t8/syzLsizLuj8AAAA/7QcAAAAAAAABhQMAAH4AAAD8FFg/BdbfP8EwDMMwDLs/AAAAP/wHAAAAAAAAAYYDAAB+AAAA+hoovwbK3z/TNE3TNE27PwAAAD8MCAAAAAAAAAGHAwAAfgAAAPomyL4Jst8/4ziO4ziOuz8AAAA/GwgAAAAAAAABiAMAAH4AAAD4LJg+C6bfP/M8z/M8z7s/AAAAPysIAAAAAAAAAYkDAAB+AAAA+CyYPgum3z8DQRAEQRC8PwAAAD8rCAAAAAAAAAGKAwAAfgAAAPgsmD4Lpt8/E0VRFEVRvD8AAAA/OwgAAAAAAAABiwMAAH4AAAD4Mmi+DJrfPxNFURRFUbw/AAAAPzsIAAAAAAAAAYwDAAB+AAAA+DJovgya3z8zTdM0TdO8PwAAAD9KCAAAAAAAAAGNAwAAfgAAAPgyaL4Mmt8/RVEURVEUvT8AAAA/WggAAAAAAAABjgMAAH4AAAD4Mmi+DJrfP1NVVVVVVb0/AAAAP2oIAAAAAAAAAY8DAAB+AAAA+DJovgya3z9lWZZlWZa9PwAAAD9qCAAAAAAAAAGQAwAAfgAAAPgyaL4Mmt8/dV3XdV3XvT8AAAA/eQgAAAAAAAABkQMAAH4AAAD4Mmi+DJrfP4VhGIZhGL4/AAAAP4kIAAAAAAAAAZIDAAB+AAAA+DJovgya3z+VZVmWZVm+PwAAAD+YCAAAAAAAAAGTAwAAfgAAAPgyaL4Mmt8/pWmapmmavj8AAAA/mAgAAAAAAAABlAMAAH4AAAD4Mmi+DJrfP7dt27Zt274/AAAAP6gIAAAAAAAAAZUDAAB+AAAA+DJovgya3z/FcRzHcRy/PwAAAD+4CAAAAAAAAAGWAwAAfgAAAPgyaL4Mmt8/13Vd13Vdvz8AAAA/uAgAAAAAAAABlwMAAH4AAAD4Mmi+DJrfP+d5nud5nr8/AAAAP8cIAAAAAAAAAZgDAAB+AAAA+CyYPgum3z/1fd/3fd+/PwAAAD/HCAAAAAAAAAGZAwAAfgAAAPgsmD4Lpt8/BEEQBEEQwD8AAAA/1wgAAAAAAAABmgMAAH4AAAD6Jsi+CbLfPwzDMAzDMMA/AAAAP9cIAAAAAAAAAZsDAAB+AAAA+iD4Pgi+3z8URVEURVHAPwAAAD/2CAAAAAAAAAGcAwAAfgAAAPog+D4Ivt8/JEmSJEmSwD8AAAA/BgkAAAAAAAABnQMAAH4AAAD6Gii/BsrfPyRJkiRJksA/AAAAPwYJAAAAAAAAAZ4DAAB+AAAA+hoovwbK3z8sy7Isy7LAPwAAAD8VCQAAAAAAAAGfAwAAfgAAAPoaKL8Gyt8/NE3TNE3TwD8AAAA/JQkAAAAAAAABoAMAAH4AAAD6Gii/BsrfPzzP8zzP88A/AAAAPyUJAAAAAAAAAaEDAAB+AAAA+hoovwbK3z9EURRFURTBPwAAAD81CQAAAAAAAAGiAwAAfgAAAPwUWD8F1t8/TNM0TdM0wT8AAAA/RAkAAAAAAAABowMAAH4AAAD8FFg/BdbfP1RVVVVVVcE/AAAAP1QJAAAAAAAAAaQDAAB+AAAA/BRYPwXW3z9e13Vd13XBPwAAAD9kCQAAAAAAAAGlAwAAfgAAAPwUWD8F1t8/ZFmWZVmWwT8AAAA/ZAkAAAAAAAABpgMAAH4AAAD8Doi/A+LfP2RZlmVZlsE/AAAAP3MJAAAAAAAAAacDAAB+AAAA/A6IvwPi3z9s27Zt27bBPwAAAD9zCQAAAAAAAAGoAwAAfgAAAP4IuD8C7t8/dl3XdV3XwT8AAAA/cwkAAAAAAAABqQMAAH4AAAD+CLg/Au7fP37f933f98E/AAAAP4MJAAAAAAAAAaoDAAB+AAAA/gi4PwLu3z+GYRiGYRjCPwAAAD+SCQAAAAAAAAGrAwAAfgAAAP4IuD8C7t8/juM4juM4wj8AAAA/kgkAAAAAAAABrAMAAH4AAAD+CLg/Au7fP5ZlWZZlWcI/AAAAP5oJAAAAAAAAAa0DAAB+AAAA/gLovwD63z+e53me53nCPwAAAD+qCQAAAAAAAAGuAwAAfgAAAP4C6L8A+t8/pmmapmmawj8AAAA/uQkAAAAAAAABrwMAAH4AAAD+Aui/APrfP67ruq7rusI/AAAAP8kJAAAAAAAAAbADAAB+AAAA/gLovwD63z+2bdu2bdvCPwAAAD/ZCQAAAAAAAAGxAwAAfgAAAP4C6L8A+t8/vu/7vu/7wj8AAAA/+AkAAAAAAAABsgMAAH4AAAD+Aui/APrfP8ZxHMdxHMM/AAAAP4QKAAAAAAAAAbMDAAB+AAAA/gLovwD63z/O8zzP8zzDPwAAAD+kCgAAAAAAAAG0AwAAfgAAAP4C6L8A+t8/1nVd13Vdwz8AAAA/swoAAAAAAAABtQMAAH4AAAB//gug/wLgP973fd/3fcM/AAAAP8MKAAAAAAAAAbYDAAB+AAAAgPsj4P4I4D/u+77v+77DPwAAAD/TCgAAAAAAAAG3AwAAfgAAAID4OyD+DuA/+H3f933fwz8AAAA/4goAAAAAAAABuAMAAH4AAACA+Dsg/g7gPwAAAAAAAMQ/AAAAP+IKAAAAAAAAAbkDAAB+AAAAge+D4Psg4D8QBEEQBEHEPwAAAD/yCgAAAAAAAAG6AwAAfgAAAILps2D6LOA/EARBEARBxD8AAAA/8goAAAAAAAABuwMAAH4AAACD4Psg+D7gPyiKoiiKosQ/AAAAPwELAAAAAAAAAbwDAAB+AAAAhdRbIfVW4D8wDMMwDMPEPwAAAD8BCwAAAAAAAAG9AwAAfgAAAIfF02HxdOA/OI7jOI7jxD8AAAA/EQsAAAAAAAABvgMAAH4AAACIvBsi74bgP0AQBEEQBMU/AAAAPxELAAAAAAAAAb8DAAB+AAAAibNj4uyY4D9AEARBEATFPwAAAD8hCwAAAAAAAAHAAwAAfgAAAEm9FVJvhbQ/sizLsizL0D8AAAA/AAAAAAAAAAABwQMAAH4AAABLpdVSabW0P7Isy7Isy9A/AAAAPy8AAAAAAAAAAcIDAAB+AAAAUXVVVF0VtT+yLMuyLMvQPwAAAD8vAAAAAAAAAAHDAwAAfgAAAF0VVVdF1bU/tm3btm3b0D8AAAA/PgAAAAAAAAABxAMAAH4AAABvhdRbIfW2P7Zt27Zt29A/AAAAP04AAAAAAAAAAcUDAAB+AAAAfQ2UXwPltz+2bdu2bdvQPwAAAD9OAAAAAAAAAAHGAwAAfgAAAJNl02TZNLk/u67ruq7r0D8AAAA/XQAAAAAAAAABxwMAAH4AAACovRJqr4S6P77v+77v+9A/AAAAP10AAAAAAAAAAcgDAAB+AAAAwP0RcH8EvD++7/u+7/vQPwAAAD9tAAAAAAAAAAHJAwAAfgAAANY9EXZPhL0/wjAMwzAM0T8AAAA/bQAAAAAAAAABygMAAH4AAADwfRB8HwS/P8IwDMMwDNE/AAAAP30AAAAAAAAAAcsDAAB+AAAAB8fHwfFxwD/CMAzDMAzRPwAAAD+MAAAAAAAAAAHMAwAAfgAAABNnx8TZMcE/wjAMwzAM0T8AAAA/jAAAAAAAAAABzQMAAH4AAAAfB8fHwfHBP8IwDMMwDNE/AAAAP4wAAAAAAAAAAc4DAAB+AAAAKqfGyqmxwj/CMAzDMAzRPwAAAD+cAAAAAAAAAAHPAwAAfgAAADZTZs2UWcM/wjAMwzAM0T8AAAA/nAAAAAAAAAAB0AMAAH4AAAA/C6bPgunDP77v+77v+9A/AAAAP6wAAAAAAAAAAdEDAAB+AAAAR8Pl0XB5xD++7/u+7/vQPwAAAD+sAAAAAAAAAAHSAwAAfgAAAEyfBdNnwcQ/vu/7vu/70D8AAAA/uwAAAAAAAAAB0wMAAH4AAABSb4XUWyHFP77v+77v+9A/AAAAP7sAAAAAAAAAAdQDAAB+AAAAVVdF1VVRxT++7/u+7/vQPwAAAD/LAAAAAAAAAAHVAwAAfgAAAFZLpdVSacU/vu/7vu/70D8AAAA/ywAAAAAAAAAB1gMAAH4AAABYPwXWT4HFP77v+77v+9A/AAAAP+oAAAAAAAAAAdcDAAB+AAAAWD8F1k+BxT+7ruu6ruvQPwAAAD9XAQAAAAAAAAHYAwAAfgAAAFg/BdZPgcU/tm3btm3b0D8AAAA/5AEAAAAAAAAB2QMAAH4AAABYPwXWT4HFP7Isy7Isy9A/AAAAP/QBAAAAAAAAAdoDAAB+AAAAPB0WT4fFsz9EURRFURTXPwAAAD8AAAAAAAAAAAHbAwAAfgAAADZNlk2TZbM/RFEURVEU1z8AAAA/2wAAAAAAAAAB3AMAAH4AAAAwfRZMnwWzP0AQBEEQBNc/AAAAP+sAAAAAAAAAAd0DAAB+AAAAJN0WSbdFsj89z/M8z/PWPwAAAD/rAAAAAAAAAAHeAwAAfgAAABg9F0bPhbE/Pc/zPM/z1j8AAAA/+gAAAAAAAAAB3wMAAH4AAAAQhddD4fWwPziO4ziO49Y/AAAAP/oAAAAAAAAAAeADAAB+AAAAB82XQfNlsD80TdM0TdPWPwAAAD8KAQAAAAAAAAHhAwAAfgAAAPopsH4KrK8/NE3TNE3T1j8AAAA/CgEAAAAAAAAB4gMAAH4AAADi6bB4OiyuPzRN0zRN09Y/AAAAPxoBAAAAAAAAAeMDAAB+AAAAvgmyb4Lsqz80TdM0TdPWPwAAAD8pAQAAAAAAAAHkAwAAfgAAAK6ZMmumzKo/NE3TNE3T1j8AAAA/KQEAAAAAAAAB5QMAAH4AAACQibNj4uyoPzAMwzAMw9Y/AAAAPzkBAAAAAAAAAeYDAAB+AAAAdkm0XRJtpz8wDMMwDMPWPwAAAD85AQAAAAAAAAHnAwAAfgAAAF4JtVdC7aU/MAzDMAzD1j8AAAA/OQEAAAAAAAAB6AMAAH4AAABMmTVTZs2kPzAMwzAMw9Y/AAAAP1QBAAAAAAAAAekDAAB+AAAAOim2Toqtoz8wDMMwDMPWPwAAAD9UAQAAAAAAAAHqAwAAfgAAADRZNk2WTaM/NE3TNE3T1j8AAAA/YwEAAAAAAAAB6wMAAH4AAAAuibZLou2iPzRN0zRN09Y/AAAAP3MBAAAAAAAAAewDAAB+AAAALom2S6Ltoj84juM4juPWPwAAAD9zAQAAAAAAAAHtAwAAfgAAADRZNk2WTaM/OI7jOI7j1j8AAAA/2gIAAAAAAAAB7gMAAH4AAAA6KbZOiq2jPziO4ziO49Y/AAAAPzgDAAAAAAAAAe8DAAB+AAAANFk2TZZNoz84juM4juPWPwAAAD/DAwAAAAAAAAHwAwAAfgAAADRZNk2WTaM/Pc/zPM/z1j8AAAA/AQQAAAAAAAAB8QMAAH4AAAA0WTZNlk2jP0AQBEEQBNc/AAAAPzAEAAAAAAAAAfIDAAB+AAAAOim2Toqtoz9EURRFURTXPwAAAD9ABAAAAAAAAAHzAwAAfgAAADoptk6KraM/SZIkSZIk1z8AAAA/TwQAAAAAAAAB9AMAAH4AAAA6KbZOiq2jP0zTNE3TNNc/AAAAP18EAAAAAAAAAfUDAAB+AAAAOim2Toqtoz9QFEVRFEXXPwAAAD9fBAAAAAAAAAH2AwAAfgAAAED5NVB+DaQ/WZZlWZZl1z8AAAA/bgQAAAAAAAAB9wMAAH4AAABMmTVTZs2kP2EYhmEYhtc/AAAAP24EAAAAAAAAAfgDAAB+AAAAWDk1Vk6NpT9pmqZpmqbXPwAAAD9+BAAAAAAAAAH5AwAAfgAAAGbZNFk2TaY/fd/3fd/31z8AAAA/fgQAAAAAAAAB+gMAAH4AAAB2SbRdEm2nP4miKIqiKNg/AAAAP44EAAAAAAAAAfsDAAB+AAAAirkzYu6MqD+apmmapmnYPwAAAD+OBAAAAAAAAAH8AwAAfgAAAJZZM2XWTKk/pmmapmma2D8AAAA/nQQAAAAAAAAB/QMAAH4AAACcKbNmyqypP63ruq7rutg/AAAAP50EAAAAAAAAAf4DAAB+AAAAqMmyabJsqj+7ruu6ruvYPwAAAD+tBAAAAAAAAAH/AwAAfgAAAKjJsmmybKo/x3Ecx3Ec2T8AAAA/rQQAAAAAAAABAAQAAH4AAACoybJpsmyqP8uyLMuyLNk/AAAAP70EAAAAAAAAAQEEAAB+AAAAqMmyabJsqj/TNE3TNE3ZPwAAAD+9BAAAAAAAAAECBAAAfgAAAKjJsmmybKo/2rZt27Zt2T8AAAA/zAQAAAAAAAABAwQAAH4AAACoybJpsmyqP+M4juM4jtk/AAAAP8wEAAAAAAAAAQQEAAB+AAAAqMmyabJsqj/v+77v+77ZPwAAAD/cBAAAAAAAAAEFBAAAfgAAAKjJsmmybKo/+77v+77v2T8AAAA/3AQAAAAAAAABBgQAAH4AAACoybJpsmyqPwvDMAzDMNo/AAAAP+sEAAAAAAAAAQcEAAB+AAAAqMmyabJsqj8cx3Ecx3HaPwAAAD/rBAAAAAAAAAEIBAAAfgAAAKjJsmmybKo/MQzDMAzD2j8AAAA/+wQAAAAAAAABCQQAAH4AAACoybJpsmyqP0EQBEEQBNs/AAAAP/sEAAAAAAAAAQoEAAB+AAAAqMmyabJsqj9RFEVRFEXbPwAAAD8LBQAAAAAAAAELBAAAfgAAAKjJsmmybKo/YRiGYRiG2z8AAAA/CwUAAAAAAAABDAQAAH4AAACoybJpsmyqP23btm3btts/AAAAPxoFAAAAAAAAAQ0EAAB+AAAArpkya6bMqj+BIAiCIAjcPwAAAD8aBQAAAAAAAAEOBAAAfgAAAK6ZMmumzKo/jeM4juM43D8AAAA/KgUAAAAAAAABDwQAAH4AAACumTJrpsyqP6EoiqIoitw/AAAAPyoFAAAAAAAAARAEAAB+AAAArpkya6bMqj+t67qu67rcPwAAAD86BQAAAAAAAAERBAAAfgAAAK6ZMmumzKo/v+/7vu/73D8AAAA/OgUAAAAAAAABEgQAAH4AAACyabJsmiyrP8uyLMuyLN0/AAAAP0kFAAAAAAAAARMEAAB+AAAAsmmybJosqz/XdV3XdV3dPwAAAD9JBQAAAAAAAAEUBAAAfgAAALJpsmyaLKs/3/d93/d93T8AAAA/WQUAAAAAAAABFQQAAH4AAACyabJsmiyrP+d5nud5nt0/AAAAP1kFAAAAAAAAARYEAAB+AAAAsmmybJosqz/v+77v+77dPwAAAD9oBQAAAAAAAAEXBAAAfgAAALJpsmyaLKs/933f933f3T8AAAA/aAUAAAAAAAABGAQAAH4AAACyabJsmiyrP/u+7/u+790/AAAAP3gFAAAAAAAAARkEAAB+AAAAsmmybJosqz8DQRAEQRDePwAAAD94BQAAAAAAAAEaBAAAfgAAALJpsmyaLKs/C8MwDMMw3j8AAAA/eAUAAAAAAAABGwQAAH4AAACyabJsmiyrPw8EQRAEQd4/AAAAP3gFAAAAAAAAARwEAAB+AAAAsmmybJosqz8ZhmEYhmHePwAAAD+HBQAAAAAAAAEdBAAAfgAAALJpsmyaLKs/G8dxHMdx3j8AAAA/hwUAAAAAAAABHgQAAH4AAACyabJsmiyrPyeKoiiKot4/AAAAP5cFAAAAAAAAAR8EAAB+AAAAsmmybJosqz8xDMMwDMPePwAAAD+nBQAAAAAAAAEgBAAAfgAAALJpsmyaLKs/Pc/zPM/z3j8AAAA/pwUAAAAAAAABIQQAAH4AAACumTJrpsyqP0NRFEVRFN8/AAAAP7YFAAAAAAAAASIEAAB+AAAArpkya6bMqj9L0zRN0zTfPwAAAD+2BQAAAAAAAAEjBAAAfgAAAKjJsmmybKo/TxRFURRF3z8AAAA/xgUAAAAAAAABJAQAAH4AAACoybJpsmyqP13XdV3Xdd8/AAAAP8YFAAAAAAAAASUEAAB+AAAAqMmyabJsqj9lWZZlWZbfPwAAAD/VBQAAAAAAAAEmBAAAfgAAAKL5Mmi+DKo/aZqmaZqm3z8AAAA/1QUAAAAAAAABJwQAAH4AAACcKbNmyqypP23btm3btt8/AAAAP+UFAAAAAAAAASgEAAB+AAAAnCmzZsqsqT91Xdd1XdffPwAAAD/lBQAAAAAAAAEpBAAAfgAAAJZZM2XWTKk/fd/3fd/33z8AAAA/9QUAAAAAAAABKgQAAH4AAACWWTNl1kypP0AQBEEQBOA/AAAAPzMGAAAAAAAAASsEAAB+AAAAllkzZdZMqT/CMAzDMAzgPwAAAD9DBgAAAAAAAAEsBAAAfgAAAJZZM2XWTKk/xnEcx3Ec4D8AAAA/QwYAAAAAAAABLQQAAH4AAACWWTNl1kypP8uyLMuyLOA/AAAAP1IGAAAAAAAAAS4EAAB+AAAAllkzZdZMqT9M0zRN0zTgPwAAAD9SBgAAAAAAAAEvBAAAfgAAAJZZM2XWTKk/URRFURRF4D8AAAA/YgYAAAAAAAABMAQAAH4AAACWWTNl1kypP1RVVVVVVeA/AAAAP2IGAAAAAAAAATEEAAB+AAAAllkzZdZMqT9YlmVZlmXgPwAAAD9yBgAAAAAAAAEyBAAAfgAAAJZZM2XWTKk/2rZt27Zt4D8AAAA/cgYAAAAAAAABMwQAAH4AAACWWTNl1kypP13XdV3XdeA/AAAAP4EGAAAAAAAAATQEAAB+AAAAllkzZdZMqT/e933f933gPwAAAD+RBgAAAAAAAAE1BAAAfgAAAJZZM2XWTKk/4ziO4ziO4D8AAAA/kQYAAAAAAAABNgQAAH4AAACWWTNl1kypP2RZlmVZluA/AAAAP6EGAAAAAAAAATcEAAB+AAAAllkzZdZMqT/neZ7neZ7gPwAAAD/ABgAAAAAAAAE4BAAAfgAAAJZZM2XWTKk/aZqmaZqm4D8AAAA/wAYAAAAAAAABOQQAAH4AAACWWTNl1kypP+q6ruu6ruA/AAAAP88GAAAAAAAAAToEAAB+AAAAllkzZdZMqT/v+77v+77gPwAAAD/fBgAAAAAAAAE7BAAAfgAAAJZZM2XWTKk/cBzHcRzH4D8AAAA/7wYAAAAAAAABPAQAAH4AAACWWTNl1kypP3Vd13Vd1+A/AAAAP+8GAAAAAAAAAT0EAAB+AAAAllkzZdZMqT/2fd/3fd/gPwAAAD/+BgAAAAAAAAE+BAAAfgAAAJZZM2XWTKk/+77v+77v4D8AAAA/DgcAAAAAAAABPwQAAH4AAACWWTNl1kypP////////+A/AAAAPw4HAAAAAAAAAUAEAAB+AAAAllkzZdZMqT+BIAiCIAjhPwAAAD8eBwAAAAAAAAFBBAAAfgAAAJZZM2XWTKk/AkEQBEEQ4T8AAAA/LQcAAAAAAAABQgQAAH4AAACi+TJovgyqP4VhGIZhGOE/AAAAP7IHAAAAAAAAAUMEAAB+AAAArpkya6bMqj+FYRiGYRjhPwAAAD+yBwAAAAAAAAFEBAAAfgAAAL4Jsm+C7Ks/hWEYhmEY4T8AAAA/sgcAAAAAAAABRQQAAH4AAADWSbF1UmytPweCIAiCIOE/AAAAP8IHAAAAAAAAAUYEAAB+AAAA4umweDosrj+JoiiKoijhPwAAAD/CBwAAAAAAAAFHBAAAfgAAAPRZMH0WTK8/iaIoiqIo4T8AAAA/0QcAAAAAAAABSAQAAH4AAAAA/RdA/wWwP4miKIqiKOE/AAAAP+EHAAAAAAAAAUkEAAB+AAAABOXXQPk1sD+JoiiKoijhPwAAAD/hBwAAAAAAAAFKBAAAfgAAAATl10D5NbA/C8MwDMMw4T8AAAA/IAgAAAAAAAABSwQAAH4AAAAHzZdB82WwPwvDMAzDMOE/AAAAPxoJAAAAAAAAAUwEAAB+AAAACrVXQu2VsD8LwzAMwzDhPwAAAD/UCQAAAAAAAAFNBAAAfgAAAAq1V0LtlbA/iaIoiqIo4T8AAAA/EwoAAAAAAAABTgQAAH4AAAAKtVdC7ZWwPweCIAiCIOE/AAAAP74KAAAAAAAAAU8EAAB+AAAACrVXQu2VsD+FYRiGYRjhPwAAAD/OCgAAAAAAAAFQBAAAfgAAAAfNl0HzZbA/hWEYhmEY4T8AAAA/3goAAAAAAAABUQQAAH4AAAAHzZdB82WwPwJBEARBEOE/AAAAP+0KAAAAAAAAAVIEAAB+AAAAWTB9Fkyf1T9d13Vd13XXPwAAAD8AAAAAAAAAAAFTBAAAfgAAAFoqrZZKq9U/Xdd1Xdd11z8AAAA/PwAAAAAAAAABVAQAAH4AAABbHg2XR8PVP13XdV3Xddc/AAAAP04AAAAAAAAAAVUEAAB+AAAAXBg9F0bP1T9d13Vd13XXPwAAAD9eAAAAAAAAAAFWBAAAfgAAAF0SbZdE29U/Xdd1Xdd11z8AAAA/bQAAAAAAAAABVwQAAH4AAABeDJ0XQ+fVP13XdV3Xddc/AAAAP30AAAAAAAAAAVgEAAB+AAAAXgbNl0Hz1T9d13Vd13XXPwAAAD99AAAAAAAAAAFZBAAAfgAAAGH0XBg9F9Y/WZZlWZZl1z8AAAA/fQAAAAAAAAABWgQAAH4AAABh7oyYOyPWP1mWZVmWZdc/AAAAP40AAAAAAAAAAVsEAAB+AAAAYui8GDov1j9ZlmVZlmXXPwAAAD+NAAAAAAAAAAFcBAAAfgAAAGPcHBk3R9Y/WZZlWZZl1z8AAAA/nAAAAAAAAAABXQQAAH4AAABl0HwZNF/WP1mWZVmWZdc/AAAAP6wAAAAAAAAAAV4EAAB+AAAAZ74Mmi+D1j9ZlmVZlmXXPwAAAD+sAAAAAAAAAAFfBAAAfgAAAGug/Boov9Y/VVVVVVVV1z8AAAA/vAAAAAAAAAABYAQAAH4AAABvguybIPvWP1VVVVVVVdc/AAAAP7wAAAAAAAAAAWEEAAB+AAAAcWqsnBor1z9QFEVRFEXXPwAAAD/LAAAAAAAAAAFiBAAAfgAAAHVMnB0TZ9c/TNM0TdM01z8AAAA/ywAAAAAAAAABYwQAAH4AAAB4NFweDZfXP0mSJEmSJNc/AAAAP9sAAAAAAAAAAWQEAAB+AAAAexwcHwfH1z9EURRFURTXPwAAAD/bAAAAAAAAAAFlBAAAfgAAAH0KrJ8C69c/RFEURVEU1z8AAAA/6gAAAAAAAAABZgQAAH4AAAB//gug/wLYP0RRFEVRFNc/AAAAP+oAAAAAAAAAAWcEAAB+AAAAgeybIPsm2D9EURRFURTXPwAAAD/6AAAAAAAAAAFoBAAAfgAAAILg+yD4Ptg/RFEURVEU1z8AAAA/+gAAAAAAAAABaQQAAH4AAACE1Fsh9VbYP0RRFEVRFNc/AAAAPwoBAAAAAAAAAWoEAAB+AAAAhc6LofNi2D9AEARBEATXPwAAAD8KAQAAAAAAAAFrBAAAfgAAAIbC66Hwetg/Pc/zPM/z1j8AAAA/GQEAAAAAAAABbAQAAH4AAACIvBsi74bYPz3P8zzP89Y/AAAAPxkBAAAAAAAAAW0EAAB+AAAAibZLou2S2D89z/M8z/PWPwAAAD8pAQAAAAAAAAFuBAAAfgAAAIqqq6Lqqtg/Pc/zPM/z1j8AAAA/KQEAAAAAAAABbwQAAH4AAACLpNsi6bbYPziO4ziO49Y/AAAAPzkBAAAAAAAAAXAEAAB+AAAAjJ4Lo+fC2D80TdM0TdPWPwAAAD85AQAAAAAAAAFxBAAAfgAAAI2Sa6Pk2tg/NE3TNE3T1j8AAAA/SAEAAAAAAAABcgQAAH4AAACPhsuj4fLYPzRN0zRN09Y/AAAAP0gBAAAAAAAAAXMEAAB+AAAAkXRbJN0W2T80TdM0TdPWPwAAAD9YAQAAAAAAAAF0BAAAfgAAAJJouyTaLtk/NE3TNE3T1j8AAAA/WAEAAAAAAAABdQQAAH4AAACVUHsl1F7ZPzAMwzAMw9Y/AAAAP2cBAAAAAAAAAXYEAAB+AAAAmDg7Js6O2T8wDMMwDMPWPwAAAD9nAQAAAAAAAAF3BAAAfgAAAJomy6bJstk/MAzDMAzD1j8AAAA/dwEAAAAAAAABeAQAAH4AAACdDounw+LZPzAMwzAMw9Y/AAAAP3cBAAAAAAAAAXkEAAB+AAAAn/waKL8G2j8wDMMwDMPWPwAAAD+HAQAAAAAAAAF6BAAAfgAAAKLk2ii5Nto/MAzDMAzD1j8AAAA/hwEAAAAAAAABewQAAH4AAACl0mqptFraPzAMwzAMw9Y/AAAAP5YBAAAAAAAAAXwEAAB+AAAAp8D6KbB+2j8wDMMwDMPWPwAAAD+WAQAAAAAAAAF9BAAAfgAAAKqouiqqrto/MAzDMAzD1j8AAAA/pgEAAAAAAAABfgQAAH4AAACtkHorpN7aPzAMwzAMw9Y/AAAAP7YBAAAAAAAAAX8EAAB+AAAAr34KrJ8C2z8wDMMwDMPWPwAAAD/FAQAAAAAAAAGABAAAfgAAALB4OiyeDts/MAzDMAzD1j8AAAA/xQEAAAAAAAABgQQAAH4AAACwcmqsnBrbPzAMwzAMw9Y/AAAAP8UBAAAAAAAAAYIEAAB+AAAAsWyaLJsm2z8wDMMwDMPWPwAAAD/VAQAAAAAAAAGDBAAAfgAAALJmyqyZMts/MAzDMAzD1j8AAAA/5AEAAAAAAAABhAQAAH4AAACzYPosmD7bPzAMwzAMw9Y/AAAAP+QBAAAAAAAAAYUEAAB+AAAAs1oqrZZK2z8wDMMwDMPWPwAAAD/kAQAAAAAAAAGGBAAAfgAAALRUWi2VVts/MAzDMAzD1j8AAAA/9AEAAAAAAAABhwQAAH4AAAC1SLotkm7bPzAMwzAMw9Y/AAAAP/QBAAAAAAAAAYgEAAB+AAAAtzwaLo+G2z80TdM0TdPWPwAAAD8EAgAAAAAAAAGJBAAAfgAAALgwei6Mnts/OI7jOI7j1j8AAAA/EwIAAAAAAAABigQAAH4AAAC7Hgqvh8LbPziO4ziO49Y/AAAAPxMCAAAAAAAAAYsEAAB+AAAAvgbKr4Hy2z89z/M8z/PWPwAAAD8jAgAAAAAAAAGMBAAAfgAAAMHuibB7Itw/QBAEQRAE1z8AAAA/IwIAAAAAAAABjQQAAH4AAADE0HkxdF7cP0RRFEVRFNc/AAAAPzMCAAAAAAAAAY4EAAB+AAAAybJpsmya3D9EURRFURTXPwAAAD8zAgAAAAAAAAGPBAAAfgAAAM2OibNj4tw/SZIkSZIk1z8AAAA/QgIAAAAAAAABkAQAAH4AAADRcHk0XB7dP0zTNE3TNNc/AAAAP0ICAAAAAAAAAZEEAAB+AAAA1Fg5NVZO3T9M0zRN0zTXPwAAAD9SAgAAAAAAAAGSBAAAfgAAANg6KbZOit0/TNM0TdM01z8AAAA/UgIAAAAAAAABkwQAAH4AAADaKLk2Sq7dP0zTNE3TNNc/AAAAP2ECAAAAAAAAAZQEAAB+AAAA2xwZN0fG3T9M0zRN0zTXPwAAAD9hAgAAAAAAAAGVBAAAfgAAANwWSbdF0t0/TNM0TdM01z8AAAA/cQIAAAAAAAABlgQAAH4AAADdEHk3RN7dP0zTNE3TNNc/AAAAP4ECAAAAAAAAAZcEAAB+AAAA3gqpt0Lq3T9M0zRN0zTXPwAAAD+gAgAAAAAAAAGYBAAAfgAAAN4E2TdB9t0/TNM0TdM01z8AAAA/sAIAAAAAAAABmQQAAH4AAADf/gi4PwLeP0zTNE3TNNc/AAAAP7ACAAAAAAAAAZoEAAB+AAAA4fJouDwa3j9QFEVRFEXXPwAAAD+/AgAAAAAAAAGbBAAAfgAAAOLmyLg5Mt4/UBRFURRF1z8AAAA/vwIAAAAAAAABnAQAAH4AAADj4Pg4OD7eP1AURVEURdc/AAAAP88CAAAAAAAAAZ0EAAB+AAAA5NRYOTVW3j9VVVVVVVXXPwAAAD/PAgAAAAAAAAGeBAAAfgAAAObIuDkybt4/WZZlWZZl1z8AAAA/3gIAAAAAAAABnwQAAH4AAADotki6LZLeP1mWZVmWZdc/AAAAP94CAAAAAAAAAaAEAAB+AAAA6LB4Oiye3j9ZlmVZlmXXPwAAAD/uAgAAAAAAAAGhBAAAfgAAAOqqqLoqqt4/WZZlWZZl1z8AAAA/7gIAAAAAAAABogQAAH4AAADqpNg6KbbeP1mWZVmWZdc/AAAAP/4CAAAAAAAAAaMEAAB+AAAA6p4IuyfC3j9ZlmVZlmXXPwAAAD8NAwAAAAAAAAGkBAAAfgAAAOyYODsmzt4/WZZlWZZl1z8AAAA/HQMAAAAAAAABpQQAAH4AAADskmi7JNreP1mWZVmWZdc/AAAAPx0DAAAAAAAAAaYEAAB+AAAA7oyYOyPm3j9ZlmVZlmXXPwAAAD8tAwAAAAAAAAGnBAAAfgAAAO6A+Dsg/t4/WZZlWZZl1z8AAAA/PAMAAAAAAAABqAQAAH4AAADwboi8GyLfP1mWZVmWZdc/AAAAP0wDAAAAAAAAAakEAAB+AAAA9FZIvRVS3z9ZlmVZlmXXPwAAAD9MAwAAAAAAAAGqBAAAfgAAAPZE2D0Rdt8/WZZlWZZl1z8AAAA/WwMAAAAAAAABqwQAAH4AAAD4LJg+C6bfP1mWZVmWZdc/AAAAP1sDAAAAAAAAAawEAAB+AAAA/A6IvwPi3z9ZlmVZlmXXPwAAAD9bAwAAAAAAAAGtBAAAfgAAAID7I+D+COA/WZZlWZZl1z8AAAA/WwMAAAAAAAABrgQAAH4AAACC7Jsg+ybgP1VVVVVVVdc/AAAAP2sDAAAAAAAAAa8EAAB+AAAAgubLoPky4D9VVVVVVVXXPwAAAD9rAwAAAAAAAAGwBAAAfgAAAIPg+yD4PuA/VVVVVVVV1z8AAAA/egMAAAAAAAABsQQAAH4AAACE3RNh90TgP1VVVVVVVdc/AAAAP3oDAAAAAAAAAbIEAAB+AAAAhNorofZK4D9QFEVRFEXXPwAAAD+KAwAAAAAAAAGzBAAAfgAAAITaK6H2SuA/TNM0TdM01z8AAAA/qQMAAAAAAAABtAQAAH4AAACF10Ph9VDgP0zTNE3TNNc/AAAAP7kDAAAAAAAAAbUEAAB+AAAAhdRbIfVW4D9JkiRJkiTXPwAAAD/IAwAAAAAAAAG2BAAAfgAAAIXUWyH1VuA/RFEURVEU1z8AAAA/2AMAAAAAAAABtwQAAH4AAACF0XNh9FzgP0RRFEVRFNc/AAAAP1UEAAAAAAAAAbgEAAB+AAAAhdFzYfRc4D9AEARBEATXPwAAAD9VBAAAAAAAAAG5BAAAfgAAAIbOi6HzYuA/QBAEQRAE1z8AAAA/dAQAAAAAAAABugQAAH4AAADza6D8GijPPwvDMAzDMOM/AAAAPwAAAAAAAAAAAbsEAAB+AAAA818A/RdAzz8LwzAMwzDjPwAAAD8NAAAAAAAAAAG8BAAAfgAAAPVTYP0UWM8/C8MwDMMw4z8AAAA/LAAAAAAAAAABvQQAAH4AAAD5OyD+DojPPwvDMAzDMOM/AAAAPzwAAAAAAAAAAb4EAAB+AAAA+S+A/gugzz8LwzAMwzDjPwAAAD88AAAAAAAAAAG/BAAAfgAAAP0XQP8F0M8/C8MwDMMw4z8AAAA/SwAAAAAAAAABwAQAAH4AAAD9C6D/AujPPwvDMAzDMOM/AAAAP0sAAAAAAAAAAcEEAAB+AAAAAPRfAP0X0D8LwzAMwzDjPwAAAD9bAAAAAAAAAAHCBAAAfgAAAALovwD6L9A/C8MwDMMw4z8AAAA/WwAAAAAAAAABwwQAAH4AAAAE1k+B9VPQPwvDMAzDMOM/AAAAP2oAAAAAAAAAAcQEAAB+AAAABsTfAfF30D8LwzAMwzDjPwAAAD9qAAAAAAAAAAHFBAAAfgAAAAmyb4Lsm9A/C8MwDMMw4z8AAAA/egAAAAAAAAABxgQAAH4AAAAMoP8C6L/QPwvDMAzDMOM/AAAAP3oAAAAAAAAAAccEAAB+AAAADo6Pg+Pj0D8LwzAMwzDjPwAAAD+KAAAAAAAAAAHIBAAAfgAAABB8HwTfB9E/C8MwDMMw4z8AAAA/igAAAAAAAAAByQQAAH4AAAASaq+E2ivRPwvDMAzDMOM/AAAAP5kAAAAAAAAAAcoEAAB+AAAAFF4PhddD0T8LwzAMwzDjPwAAAD+ZAAAAAAAAAAHLBAAAfgAAABRYPwXWT9E/C8MwDMMw4z8AAAA/qQAAAAAAAAABzAQAAH4AAAAWTJ8F02fRPwvDMAzDMOM/AAAAP6kAAAAAAAAAAc0EAAB+AAAAF0D/BdB/0T8LwzAMwzDjPwAAAD+5AAAAAAAAAAHOBAAAfgAAABk0XwbNl9E/C8MwDMMw4z8AAAA/yAAAAAAAAAABzwQAAH4AAAAaKL8Gyq/RPwvDMAzDMOM/AAAAP8gAAAAAAAAAAdAEAAB+AAAAHBwfB8fH0T8LwzAMwzDjPwAAAD/IAAAAAAAAAAHRBAAAfgAAAB0WT4fF09E/C8MwDMMw4z8AAAA/2AAAAAAAAAAB0gQAAH4AAAAeCq+HwuvRPwvDMAzDMOM/AAAAP9gAAAAAAAAAAdMEAAB+AAAAH/4OiL8D0j8LwzAMwzDjPwAAAD/nAAAAAAAAAAHUBAAAfgAAACLsngi7J9I/C8MwDMMw4z8AAAA/5wAAAAAAAAAB1QQAAH4AAAAk2i6JtkvSPwvDMAzDMOM/AAAAP/cAAAAAAAAAAdYEAAB+AAAAJsi+CbJv0j8LwzAMwzDjPwAAAD/3AAAAAAAAAAHXBAAAfgAAACmwfgqsn9I/C8MwDMMw4z8AAAA/BwEAAAAAAAAB2AQAAH4AAAAsmD4Lps/SPwvDMAzDMOM/AAAAPwcBAAAAAAAAAdkEAAB+AAAAMHoujJ4L0z8LwzAMwzDjPwAAAD8WAQAAAAAAAAHaBAAAfgAAADRWTo2VU9M/C8MwDMMw4z8AAAA/FgEAAAAAAAAB2wQAAH4AAAA4OD4Ojo/TPwvDMAzDMOM/AAAAPyYBAAAAAAAAAdwEAAB+AAAAOxouj4bL0z8LwzAMwzDjPwAAAD8mAQAAAAAAAAHdBAAAfgAAAED2TZB9E9Q/C8MwDMMw4z8AAAA/NgEAAAAAAAAB3gQAAH4AAABD3g2Rd0PUPwvDMAzDMOM/AAAAP0UBAAAAAAAAAd8EAAB+AAAARcydEXNn1D8LwzAMwzDjPwAAAD9FAQAAAAAAAAHgBAAAfgAAAEbA/RFwf9Q/C8MwDMMw4z8AAAA/VQEAAAAAAAAB4QQAAH4AAABJtF0SbZfUPwvDMAzDMOM/AAAAP1UBAAAAAAAAAeIEAAB+AAAASq6Nkmuj1D8LwzAMwzDjPwAAAD+zAQAAAAAAAAHjBAAAfgAAAEqujZJro9Q/iaIoiqIo4z8AAAA/qwIAAAAAAAAB5AQAAH4AAABl0HwZNF/uP9I0TdM0TeY/AAAAPwAAAAAAAAAAAeUEAAB+AAAAZc2UWTNl7j/SNE3TNE3mPwAAAD8fAAAAAAAAAAHmBAAAfgAAAGbHxNkxce4/0jRN0zRN5j8AAAA/LwAAAAAAAAAB5wQAAH4AAABnxNwZMXfuP9I0TdM0TeY/AAAAPy8AAAAAAAAAAegEAAB+AAAAZsH0WTB97j/SNE3TNE3mPwAAAD8+AAAAAAAAAAHpBAAAfgAAAGe+DJovg+4/0jRN0zRN5j8AAAA/PgAAAAAAAAAB6gQAAH4AAABotVRaLZXuP9I0TdM0TeY/AAAAP04AAAAAAAAAAesEAAB+AAAAaa+E2iuh7j/SNE3TNE3mPwAAAD9OAAAAAAAAAAHsBAAAfgAAAGqmzJops+4/0jRN0zRN5j8AAAA/XgAAAAAAAAAB7QQAAH4AAABrnRRbJ8XuP9I0TdM0TeY/AAAAP14AAAAAAAAAAe4EAAB+AAAAbJF0WyTd7j/SNE3TNE3mPwAAAD9tAAAAAAAAAAHvBAAAfgAAAG6F1Fsh9e4/0jRN0zRN5j8AAAA/bQAAAAAAAAAB8AQAAH4AAABveTRcHg3vP9I0TdM0TeY/AAAAP30AAAAAAAAAAfEEAAB+AAAAcW2UXBsl7z/SNE3TNE3mPwAAAD99AAAAAAAAAAHyBAAAfgAAAHRbJN0WSe8/0jRN0zRN5j8AAAA/jQAAAAAAAAAB8wQAAH4AAAB2T4TdE2HvP9I0TdM0TeY/AAAAP5wAAAAAAAAAAfQEAAB+AAAAdkPk3RB57z/SNE3TNE3mPwAAAD+cAAAAAAAAAAH1BAAAfgAAAHg3RN4Nke8/0jRN0zRN5j8AAAA/nAAAAAAAAAAB9gQAAH4AAAB6MXReDJ3vP9I0TdM0TeY/AAAAP6wAAAAAAAAAAfcEAAB+AAAAeiuk3gqp7z/SNE3TNE3mPwAAAD+7AAAAAAAAAAH4BAAAfgAAAHoovB4Kr+8/0jRN0zRN5j8AAAA/uwAAAAAAAAAB+QQAAH4AAAB6JdReCbXvP9I0TdM0TeY/AAAAP8sAAAAAAAAAAfoEAAB+AAAAeiLsngi77z/SNE3TNE3mPwAAAD9WAQAAAAAAAAH7BAAAfgAAAHwfBN8Hwe8/0jRN0zRN5j8AAAA/dQEAAAAAAAAB/AQAAH4AAAB8HBwfB8fvP9I0TdM0TeY/AAAAP3UBAAAAAAAAAf0EAAB+AAAAfBk0XwbN7z/SNE3TNE3mPwAAAD+FAQAAAAAAAAH+BAAAfgAAAHwWTJ8F0+8/0jRN0zRN5j8AAAA/hQEAAAAAAAAB/wQAAH4AAAB8EHwfBN/vP9I0TdM0TeY/AAAAP5QBAAAAAAAAAQAFAAB+AAAAfg2UXwPl7z/SNE3TNE3mPwAAAD+kAQAAAAAAAAEBBQAAfgAAABwcHwfHx9E/LwzDMAzD6T8AAAA/AAAAAAAAAAABAgUAAH4AAAAdFk+HxdPRPy8MwzAMw+k/AAAAP04AAAAAAAAAAQMFAAB+AAAAHRZPh8XT0T+t67qu67rpPwAAAD+sAAAAAAAAAAEEBQAAfgAAAJ0UWyfF1uE/sizLsizL6T8AAAA/AAAAAAAAAAABBQUAAH4AAACdDounw+LhP7Isy7Isy+k/AAAAP04AAAAAAAAAAQYFAAB+AAAAnwXTZ8H04T+yLMuyLMvpPwAAAD9dAAAAAAAAAAEHBQAAfgAAAKD2Sqi9EuI/sizLsizL6T8AAAA/XQAAAAAAAAABCAUAAH4AAACj4fJouDziP7Isy7Isy+k/AAAAP20AAAAAAAAAAQkFAAB+AAAApsmyabJs4j+yLMuyLMvpPwAAAD9tAAAAAAAAAAEKBQAAfgAAAKqrouqqqOI/sizLsizL6T8AAAA/fQAAAAAAAAABCwUAAH4AAACujZJro+TiP7Isy7Isy+k/AAAAP30AAAAAAAAAAQwFAAB+AAAAsHJqrJwa4z+yLMuyLMvpPwAAAD+MAAAAAAAAAAENBQAAfgAAALRdEm2XROM/sizLsizL6T8AAAA/jAAAAAAAAAABDgUAAH4AAAC2S6LtkmjjP7Isy7Isy+k/AAAAP5wAAAAAAAAAAQ8FAAB+AAAAuDwaLo+G4z8vDMMwDMPpPwAAAD+cAAAAAAAAAAEQBQAAfgAAALowei6MnuM/reu6ruu66T8AAAA/qwAAAAAAAAABEQUAAH4AAAC6J8LuibDjP63ruq7ruuk/AAAAP6sAAAAAAAAAARIFAAB+AAAAuyHyboi84z+t67qu67rpPwAAAD+7AAAAAAAAAAETBQAAfgAAALwbIu+GyOM/reu6ruu66T8AAAA/uwAAAAAAAAABFAUAAH4AAAC9GDovhs7jP63ruq7ruuk/AAAAP8sAAAAAAAAAARUFAAB+AAAAvRg6L4bO4z8sy7Isy7LpPwAAAD/LAAAAAAAAAAEWBQAAfgAAAL0Saq+E2uM/LMuyLMuy6T8AAAA/2AAAAAAAAAABFwUAAH4AAAC+CbJvguzjP6mqqqqqquk/AAAAP9gAAAAAAAAAARgFAAB+AAAAvwPi74D44z+pqqqqqqrpPwAAAD/oAAAAAAAAAAEZBQAAfgAAAMH0WTB9FuQ/J4qiKIqi6T8AAAA/6AAAAAAAAAABGgUAAH4AAADC6Lkwei7kPyeKoiiKouk/AAAAP/gAAAAAAAAAARsFAAB+AAAAxNwZMXdG5D8niqIoiqLpPwAAAD/4AAAAAAAAAAEcBQAAfgAAAMXQeTF0XuQ/J4qiKIqi6T8AAAA/BwEAAAAAAAABHQUAAH4AAADGx8HxcXDkPyeKoiiKouk/AAAAPwcBAAAAAAAAAR4FAAB+AAAAyL4Jsm+C5D8niqIoiqLpPwAAAD8XAQAAAAAAAAEfBQAAfgAAAMi4OTJujuQ/J4qiKIqi6T8AAAA/FwEAAAAAAAABIAUAAH4AAADJr4Hya6DkPyeKoiiKouk/AAAAPyYBAAAAAAAAASEFAAB+AAAAyqyZMmum5D8niqIoiqLpPwAAAD8mAQAAAAAAAAEiBQAAfgAAAMqpsXJqrOQ/J4qiKIqi6T8AAAA/NgEAAAAAAAABIwUAAH4AAADLpsmyabLkPyeKoiiKouk/AAAAP0YBAAAAAAAAASQFAAB+AAAAy6bJsmmy5D+laZqmaZrpPwAAAD+OAgAAAAAAAAElBQAAfgAAAGTWTJk1U9Y/RFEURVEU7j8AAAA/AAAAAAAAAAABJgUAAH4AAABl0HwZNF/WP0RRFEVRFO4/AAAAPxkBAAAAAAAAAScFAAB+AAAAZsqsmTJr1j9EURRFURTuPwAAAD8pAQAAAAAAAAEoBQAAfgAAAGe+DJovg9Y/wjAMwzAM7j8AAAA/OAEAAAAAAAABKQUAAH4AAABpsmyaLJvWP8IwDMMwDO4/AAAAPzgBAAAAAAAAASoFAAB+AAAAa6D8Gii/1j9AEARBEATuPwAAAD84AQAAAAAAAAErBQAAfgAAAG2OjJsj49Y/QBAEQRAE7j8AAAA/SAEAAAAAAAABLAUAAH4AAABxcHwcHB/XP77v+77v++0/AAAAP1cBAAAAAAAAAS0FAAB+AAAAd0D8HRB/1z88z/M8z/PtPwAAAD9XAQAAAAAAAAEuBQAAfgAAAHwWTJ8F09c/PM/zPM/z7T8AAAA/XAEAAAAAAAABLwUAAH4AAACA8mug/BrYPzzP8zzP8+0/AAAAP1wBAAAAAAAAATAFAAB+AAAAhci7IfJu2D88z/M8z/PtPwAAAD9sAQAAAAAAAAExBQAAfgAAAIyeC6Pnwtg/PM/zPM/z7T8AAAA/bAEAAAAAAAABMgUAAH4AAACRbouk2yLZP7iu67qu6+0/AAAAP3sBAAAAAAAAATMFAAB+AAAAlVB7JdRe2T+4ruu6ruvtPwAAAD+LAQAAAAAAAAE0BQAAfgAAAJosmybLptk/OI7jOI7j7T8AAAA/iwEAAAAAAAABNQUAAH4AAACcFFsnxdbZPziO4ziO4+0/AAAAP4sBAAAAAAAAATYFAAB+AAAAnwLrp8D62T+2bdu2bdvtPwAAAD+bAQAAAAAAAAE3BQAAfgAAAKHweii8Hto/tm3btm3b7T8AAAA/mwEAAAAAAAABOAUAAH4AAACi5NoouTbaP7Zt27Zt2+0/AAAAP6oBAAAAAAAAATkFAAB+AAAApNg6KbZO2j+2bdu2bdvtPwAAAD+qAQAAAAAAAAE6BQAAfgAAAKXMmimzZto/tm3btm3b7T8AAAA/ugEAAAAAAAABOwUAAH4AAACnwPopsH7aP7Zt27Zt2+0/AAAAP8kBAAAAAAAAATwFAAB+AAAAqLoqqq6K2j8yTdM0TdPtPwAAAD/JAQAAAAAAAAE9BQAAfgAAAKi0Wiqtlto/Mk3TNE3T7T8AAAA/2QEAAAAAAAABPgUAAH4AAACproqqq6LaPzJN0zRN0+0/AAAAP9kBAAAAAAAAAT8FAAB+AAAAqqi6Kqqu2j8yTdM0TdPtPwAAAD/pAQAAAAAAAAFABQAAfgAAAKqi6qqouto/Mk3TNE3T7T8AAAA/6QEAAAAAAAABQQUAAH4AAACrnBorp8baPzJN0zRN0+0/AAAAPxgCAAAAAAAAAUIFAAB+AAAArJZKq6XS2j8yTdM0TdPtPwAAAD83AgAAAAAAAAFDBQAAfgAAAK2Qeiuk3to/sizLsizL7T8AAAA/RgIAAAAAAAABRAUAAH4AAACtiqqrouraP7Isy7Isy+0/AAAAP0YCAAAAAAAAAUUFAAB+AAAAroTaK6H22j+yLMuyLMvtPwAAAD9mAgAAAAAAAAFGBQAAfgAAAK6E2iuh9to/MAzDMAzD7T8AAAA/dQIAAAAAAAABRwUAAH4AAACvfgqsnwLbPzAMwzAMw+0/AAAAP8YEAAAAAAAAAUgFAAB+AAAAsWyaLJsm2z+yLMuyLMvtPwAAAD/GBAAAAAAAAAFJBQAAfgAAALVIui2Sbts/sizLsizL7T8AAAA/1gQAAAAAAAABSgUAAH4AAAC5KqquiqrbP7Isy7Isy+0/AAAAP9YEAAAAAAAAAUsFAAB+AAAAvQyaL4Pm2z8yTdM0TdPtPwAAAD/lBAAAAAAAAAFMBQAAfgAAAMHouTB6Ltw/Mk3TNE3T7T8AAAA/5QQAAAAAAAABTQUAAH4AAADFyqmxcmrcPzJN0zRN0+0/AAAAP/UEAAAAAAAAAU4FAAB+AAAAyqbJsmmy3D8yTdM0TdPtPwAAAD/1BAAAAAAAAAFPBQAAfgAAAM6IuTNi7tw/Mk3TNE3T7T8AAAA/BQUAAAAAAAABUAUAAH4AAADQdkm0XRLdPzJN0zRN0+0/AAAAPwUFAAAAAAAAAVEFAAB+AAAA014JtVdC3T8yTdM0TdPtPwAAAD8UBQAAAAAAAAFSBQAAfgAAANVSabVUWt0/Mk3TNE3T7T8AAAA/JAUAAAAAAAABUwUAAH4AAADWRsm1UXLdP7Isy7Isy+0/AAAAPyQFAAAAAAAAAVQFAAB+AAAA2Doptk6K3T+yLMuyLMvtPwAAAD8zBQAAAAAAAAFVBQAAfgAAANkuibZLot0/MAzDMAzD7T8AAAA/awUAAAAAAAABVgUAAH4AAADbIum2SLrdPzAMwzAMw+0/AAAAP3sFAAAAAAAAAVcFAAB+AAAA3BZJt0XS3T8wDMMwDMPtPwAAAD97BQAAAAAAAAFYBQAAfgAAAN4KqbdC6t0/MAzDMAzD7T8AAAA/iwUAAAAAAAABWQUAAH4AAADg+Dg4Pg7ePzAMwzAMw+0/AAAAP4sFAAAAAAAAAVoFAAB+AAAA4ubIuDky3j+s67qu67rtPwAAAD+aBQAAAAAAAAFbBQAAfgAAAOPaKLk2St4/rOu6ruu67T8AAAA/mgUAAAAAAAABXAUAAH4AAADj2ii5NkreP6qqqqqqqu0/AAAAP6oFAAAAAAAAAV0FAAB+AAAA5si4OTJu3j+qqqqqqqrtPwAAAD+qBQAAAAAAAAFeBQAAfgAAAOe8GDovht4/qqqqqqqq7T8AAAA/ugUAAAAAAAABXwUAAH4AAADotki6LZLeP6qqqqqqqu0/AAAAP7oFAAAAAAAAAWAFAAB+AAAA6LB4Oiye3j+qqqqqqqrtPwAAAD/JBQAAAAAAAAFhBQAAfgAAAOqk2Doptt4/JoqiKIqi7T8AAAA/yQUAAAAAAAABYgUAAH4AAADqngi7J8LePyaKoiiKou0/AAAAP9kFAAAAAAAAAWMFAAB+AAAA7Jg4OybO3j8miqIoiqLtPwAAAD/ZBQAAAAAAAAFkBQAAfgAAAOySaLsk2t4/pmmapmma7T8AAAA/6AUAAAAAAAABZQUAAH4AAADujJg7I+beP6ZpmqZpmu0/AAAAP+gFAAAAAAAAAWYFAAB+AAAA7obIuyHy3j+maZqmaZrtPwAAAD/4BQAAAAAAAAFnBQAAfgAAAO6A+Dsg/t4/pmmapmma7T8AAAA/CAYAAAAAAAABaAUAAH4AAADweii8HgrfP6ZpmqZpmu0/AAAAPxcGAAAAAAAAAWkFAAB+AAAA8HRYPB0W3z+maZqmaZrtPwAAAD8nBgAAAAAAAAFqBQAAfgAAAPBuiLwbIt8/pmmapmma7T8AAAA/NwYAAAAAAAABawUAAH4AAADyaLg8Gi7fP6ZpmqZpmu0/AAAAP0YGAAAAAAAAAWwFAAB+AAAA8mLovBg63z+maZqmaZrtPwAAAD9lBgAAAAAAAAFtBQAAfgAAAPJcGD0XRt8/pmmapmma7T8AAAA/dQYAAAAAAAABbgUAAH4AAAD2Sqi9EmrfP6ZpmqZpmu0/AAAAP3UGAAAAAAAAAW8FAAB+AAAA9j4Ivg+C3z+maZqmaZrtPwAAAD+FBgAAAAAAAAFwBQAAfgAAAPomyL4Jst8/pmmapmma7T8AAAA/lAYAAAAAAAABcQUAAH4AAAD8FFg/BdbfP6ZpmqZpmu0/AAAAP5QGAAAAAAAAAXIFAAB+AAAAf/4LoP8C4D+maZqmaZrtPwAAAD+kBgAAAAAAAAFzBQAAfgAAAIHvg+D7IOA/pmmapmma7T8AAAA/pAYAAAAAAAABdAUAAH4AAACD4+Pg+DjgP6ZpmqZpmu0/AAAAP7QGAAAAAAAAAXUFAAB+AAAAhddD4fVQ4D8miqIoiqLtPwAAAD+0BgAAAAAAAAF2BQAAfgAAAIbLo+HyaOA/JoqiKIqi7T8AAAA/wwYAAAAAAAABdwUAAH4AAACIvwPi74DgPyaKoiiKou0/AAAAP8MGAAAAAAAAAXgFAAB+AAAAibZLou2S4D8miqIoiqLtPwAAAD/TBgAAAAAAAAF5BQAAfgAAAIqtk2LrpOA/JoqiKIqi7T8AAAA/0wYAAAAAAAABegUAAH4AAACKp8Pi6bDgPyaKoiiKou0/AAAAP+IGAAAAAAAAAXsFAAB+AAAAjJ4Lo+fC4D8miqIoiqLtPwAAAD/iBgAAAAAAAAF8BQAAfgAAAIubI+PmyOA/JoqiKIqi7T8AAAA/8gYAAAAAAAABfQUAAH4AAACMmDsj5s7gPyaKoiiKou0/AAAAPwIHAAAAAAAAAX4FAAB+AAAAjJVTY+XU4D8miqIoiqLtPwAAAD8CBwAAAAAAAAF/BQAAfgAAAI2Sa6Pk2uA/JoqiKIqi7T8AAAA/EQcAAAAAAAABgAUAAH4AAACOjJsj4+bgP6qqqqqqqu0/AAAAPxEHAAAAAAAAAYEFAAB+AAAAj4bLo+Hy4D+qqqqqqqrtPwAAAD8hBwAAAAAAAAGCBQAAfgAAAI99E2TfBOE/qqqqqqqq7T8AAAA/IQcAAAAAAAABgwUAAH4AAACRdFsk3RbhPyzLsizLsu0/AAAAPzEHAAAAAAAAAYQFAAB+AAAAkm6LpNsi4T+s67qu67rtPwAAAD8xBwAAAAAAAAGFBQAAfgAAAJJouyTaLuE/rOu6ruu67T8AAAA/QAcAAAAAAAABhgUAAH4AAACTYuuk2DrhP6zruq7ruu0/AAAAP0AHAAAAAAAAAYcFAAB+AAAAk18D5ddA4T+s67qu67rtPwAAAD9QBwAAAAAAAAGIBQAAfgAAAJRcGyXXRuE/rOu6ruu67T8AAAA/UAcAAAAAAAABiQUAAH4AAACVWTNl1kzhP6zruq7ruu0/AAAAP98HAAAAAAAAAYoFAAB+AAAAlFZLpdVS4T+s67qu67rtPwAAAD/vBwAAAAAAAAGLBQAAfgAAAJVTY+XUWOE/rOu6ruu67T8AAAA//gcAAAAAAAABjAUAAH4AAACVUHsl1F7hP6zruq7ruu0/AAAAPw4IAAAAAAAAAY0FAAB+AAAAlVB7JdRe4T8sy7Isy7LtPwAAAD9MCAAAAAAAAAGOBQAAfgAAAJVTY+XUWOE/LMuyLMuy7T8AAAA/TAgAAAAAAAABjwUAAH4AAACVU2Pl1FjhP6qqqqqqqu0/AAAAP1wIAAAAAAAAAZAFAAB+AAAAlFZLpdVS4T+qqqqqqqrtPwAAAD9cCAAAAAAAAAGRBQAAfgAAAJNfA+XXQOE/qqqqqqqq7T8AAAA/bAgAAAAAAAABkgUAAH4AAAAtjJ4Lo+fSP7iu67qu6+0/AAAAPwAAAAAAAAAAAZMFAAB+AAAALZJui6Tb0j+4ruu6ruvtPwAAAD8QAAAAAAAAAAGUBQAAfgAAACyYPgumz9I/uK7ruq7r7T8AAAA/HwAAAAAAAAABlQUAAH4AAAArng6Lp8PSP7iu67qu6+0/AAAAPy8AAAAAAAAAAZYFAAB+AAAAKqquiqqr0j+4ruu6ruvtPwAAAD8vAAAAAAAAAAGXBQAAfgAAACi8Hgqvh9I/uK7ruq7r7T8AAAA/PwAAAAAAAAABmAUAAH4AAAAlzo6Js2PSP7iu67qu6+0/AAAAPz8AAAAAAAAAAZkFAAB+AAAAI+D+CLg/0j+4ruu6ruvtPwAAAD9OAAAAAAAAAAGaBQAAfgAAACHyboi8G9I/uK7ruq7r7T8AAAA/TgAAAAAAAAABmwUAAH4AAAAeCq+HwuvRP7iu67qu6+0/AAAAP14AAAAAAAAAAZwFAAB+AAAAGyLvhsi70T+4ruu6ruvtPwAAAD9eAAAAAAAAAAGdBQAAfgAAABdGz4XRc9E/uK7ruq7r7T8AAAA/bgAAAAAAAAABngUAAH4AAAAUWD8F1k/RP7iu67qu6+0/AAAAP24AAAAAAAAAAZ8FAAB+AAAAEXB/BNwf0T84juM4juPtPwAAAD99AAAAAAAAAAGgBQAAfgAAAA+IvwPi79A/OI7jOI7j7T8AAAA/fQAAAAAAAAABoQUAAH4AAAAMmi+D5svQPziO4ziO4+0/AAAAP40AAAAAAAAAAaIFAAB+AAAACqyfAuun0D84juM4juPtPwAAAD+NAAAAAAAAAAGjBQAAfgAAAAe+D4Lvg9A/OI7jOI7j7T8AAAA/nAAAAAAAAAABpAUAAH4AAAAFyq+B8mvQP7Zt27Zt2+0/AAAAP5wAAAAAAAAAAaUFAAB+AAAAA9wfAfdH0D+2bdu2bdvtPwAAAD+sAAAAAAAAAAGmBQAAfgAAAALovwD6L9A/tm3btm3b7T8AAAA/vAAAAAAAAAABpwUAAH4AAAD////////PP7Zt27Zt2+0/AAAAP7wAAAAAAAAAAagFAAB+AAAA+yPg/gi4zz+2bdu2bdvtPwAAAD+8AAAAAAAAAAGpBQAAfgAAAPVTYP0UWM8/tm3btm3b7T8AAAA/ywAAAAAAAAABqgUAAH4AAADtj4D7I+DOPzJN0zRN0+0/AAAAP9sAAAAAAAAAAasFAAB+AAAA578A+i+Azj8yTdM0TdPtPwAAAD/bAAAAAAAAAAGsBQAAfgAAAOHvgPg7IM4/Mk3TNE3T7T8AAAA/6wAAAAAAAAABrQUAAH4AAADZN0H2TZDNPzJN0zRN0+0/AAAAP+sAAAAAAAAAAa4FAAB+AAAAzouh82LozD+yLMuyLMvtPwAAAD/6AAAAAAAAAAGvBQAAfgAAAMTfAfF3QMw/sizLsizL7T8AAAA/+gAAAAAAAAABsAUAAH4AAAC7J8LuibDLP7Isy7Isy+0/AAAAPwoBAAAAAAAAAbEFAAB+AAAAsm+C7Jsgyz+yLMuyLMvtPwAAAD8KAQAAAAAAAAGyBQAAfgAAAKqrouqqqMo/sizLsizL7T8AAAA/GQEAAAAAAAABswUAAH4AAAClz4Lps2DKP7Isy7Isy+0/AAAAPxkBAAAAAAAAAbQFAAB+AAAAofNi6LwYyj+yLMuyLMvtPwAAAD8pAQAAAAAAAAG1BQAAfgAAAJwXQ+fF0Mk/sizLsizL7T8AAAA/KQEAAAAAAAABtgUAAH4AAACZL4Pmy6DJP7Isy7Isy+0/AAAAPzkBAAAAAAAAAbcFAAB+AAAAmDsj5s6IyT+yLMuyLMvtPwAAAD85AQAAAAAAAAG4BQAAfgAAAJZHw+XRcMk/sizLsizL7T8AAAA/SAEAAAAAAAABuQUAAH4AAACVU2Pl1FjJP7Isy7Isy+0/AAAAP0gBAAAAAAAAAboFAAB+AAAAk18D5ddAyT+yLMuyLMvtPwAAAD9oAQAAAAAAAAG7BQAAfgAAAJF3Q+TdEMk/sizLsizL7T8AAAA/aAEAAAAAAAABvAUAAH4AAACOj4Pj4+DIP7Isy7Isy+0/AAAAP3cBAAAAAAAAAb0FAAB+AAAAiL8D4u+AyD+yLMuyLMvtPwAAAD93AQAAAAAAAAG+BQAAfgAAAILvg+D7IMg/sizLsizL7T8AAAA/hwEAAAAAAAABvwUAAH4AAAB6K6TeCqnHP7Isy7Isy+0/AAAAP4cBAAAAAAAAAcAFAAB+AAAAcnNk3BwZxz+yLMuyLMvtPwAAAD+WAQAAAAAAAAHBBQAAfgAAAGi7JNouicY/sizLsizL7T8AAAA/ogEAAAAAAAABwgUAAH4AAABfA+XXQPnFP7Isy7Isy+0/AAAAP7IBAAAAAAAAAcMFAAB+AAAAWTNl1kyZxT+yLMuyLMvtPwAAAD+yAQAAAAAAAAHEBQAAfgAAAFNj5dRYOcU/sizLsizL7T8AAAA/wgEAAAAAAAABxQUAAH4AAABNk2XTZNnEP7Isy7Isy+0/AAAAP8IBAAAAAAAAAcYFAAB+AAAASqul0mqpxD+yLMuyLMvtPwAAAD/RAQAAAAAAAAHHBQAAfgAAAEm3RdJtkcQ/sizLsizL7T8AAAA/0QEAAAAAAAAByAUAAH4AAABHw+XRcHnEP7Isy7Isy+0/AAAAP+EBAAAAAAAAAckFAAB+AAAARs+F0XNhxD+yLMuyLMvtPwAAAD/xAQAAAAAAAAHKBQAAfgAAAETbJdF2ScQ/sizLsizL7T8AAAA/HwIAAAAAAAABywUAAH4AAABD58XQeTHEP7Isy7Isy+0/AAAAPx8CAAAAAAAAAcwFAAB+AAAAPwumz4Lpwz+yLMuyLMvtPwAAAD8fAgAAAAAAAAHNBQAAfgAAADovhs6LocM/sizLsizL7T8AAAA/LwIAAAAAAAABzgUAAH4AAAA2U2bNlFnDP7Isy7Isy+0/AAAAPz8CAAAAAAAAAc8FAAB+AAAAL4Pmy6D5wj+yLMuyLMvtPwAAAD8/AgAAAAAAAAHQBQAAfgAAACbLpsmyacI/MAzDMAzD7T8AAAA/PwIAAAAAAAAB0QUAAH4AAAAg+ybIvgnCPzAMwzAMw+0/AAAAP04CAAAAAAAAAdIFAAB+AAAAGTdHxs2RwT8wDMMwDMPtPwAAAD9eAgAAAAAAAAHTBQAAfgAAABNnx8TZMcE/MAzDMAzD7T8AAAA/XgIAAAAAAAAB1AUAAH4AAAANl0fD5dHAPzAMwzAMw+0/AAAAP24CAAAAAAAAAdUFAAB+AAAABtNnwfRZwD8wDMMwDMPtPwAAAD9uAgAAAAAAAAHWBQAAfgAAAAH3R8D9EcA/MAzDMAzD7T8AAAA/fQIAAAAAAAAB1wUAAH4AAAD8HRB/B8S/PzAMwzAMw+0/AAAAP30CAAAAAAAAAdgFAAB+AAAA+jVQfg2Uvz8wDMMwDMPtPwAAAD+NAgAAAAAAAAHZBQAAfgAAAPZNkH0TZL8/MAzDMAzD7T8AAAA/vAIAAAAAAAAB2gUAAH4AAAD0ZdB8GTS/PzAMwzAMw+0/AAAAP8sCAAAAAAAAAdsFAAB+AAAA8H0QfB8Evz8wDMMwDMPtPwAAAD/LAgAAAAAAAAHcBQAAfgAAAOjF0HkxdL4/MAzDMAzD7T8AAAA/2wIAAAAAAAAB3QUAAH4AAADg9VB4PRS+PzAMwzAMw+0/AAAAP9sCAAAAAAAAAd4FAAB+AAAA1j0Rdk+EvT8wDMMwDMPtPwAAAD/rAgAAAAAAAAHfBQAAfgAAANBtkXRbJL0/MAzDMAzD7T8AAAA/+gIAAAAAAAAB4AUAAH4AAADKtVFybZS8P7Isy7Isy+0/AAAAP/oCAAAAAAAAAeEFAAB+AAAAwP0RcH8EvD+yLMuyLMvtPwAAAD/6AgAAAAAAAAHiBQAAfgAAALZF0m2RdLs/Mk3TNE3T7T8AAAA/CgMAAAAAAAAB4wUAAH4AAACwdVJsnRS7PzJN0zRN0+0/AAAAPwoDAAAAAAAAAeQFAAB+AAAAqL0Saq+Euj8yTdM0TdPtPwAAAD8ZAwAAAAAAAAHlBQAAfgAAAKLtkmi7JLo/tm3btm3b7T8AAAA/GQMAAAAAAAAB5gUAAH4AAACZNVNmzZS5P7Zt27Zt2+0/AAAAPykDAAAAAAAAAecFAAB+AAAAkH0TZN8EuT+4ruu6ruvtPwAAAD8pAwAAAAAAAAHoBQAAfgAAAIH1U2D9FLg/uK7ruq7r7T8AAAA/OQMAAAAAAAAB6QUAAH4AAAB1VVRdFVW3P7iu67qu6+0/AAAAP0gDAAAAAAAAAeoFAAB+AAAAWi2VVkultT88z/M8z/PtPwAAAD9YAwAAAAAAAAHrBQAAfgAAAE6NlVNj5bQ/PM/zPM/z7T8AAAA/WAMAAAAAAAAB7AUAAH4AAABD7ZVQeyW0P77v+77v++0/AAAAP1gDAAAAAAAAAe0FAAB+AAAAM2XWTJk1sz++7/u+7/vtPwAAAD9oAwAAAAAAAAHuBQAAfgAAACTdFkm3RbI/QBAEQRAE7j8AAAA/aAMAAAAAAAAB7wUAAH4AAAAYPRdGz4WxP8IwDMMwDO4/AAAAP3cDAAAAAAAAAfAFAAB+AAAADZ0XQ+fFsD9EURRFURTuPwAAAD93AwAAAAAAAAHxBQAAfgAAAPRZMH0WTK8/SJIkSZIk7j8AAAA/hwMAAAAAAAAB8gUAAH4AAADcGTF3RsytP0iSJEmSJO4/AAAAP5YDAAAAAAAAAfMFAAB+AAAAuDkybo6Mqz/KsizLsizuPwAAAD+WAwAAAAAAAAH0BQAAfgAAAK6ZMmumzKo/TNM0TdM07j8AAAA/pgMAAAAAAAAB9QUAAH4AAACcKbNmyqypP0zTNE3TNO4/AAAAP6YDAAAAAAAAAfYFAAB+AAAAkImzY+LsqD9M0zRN0zTuPwAAAD+2AwAAAAAAAAH3BQAAfgAAAILps2D6LKg/TNM0TdM07j8AAAA/tgMAAAAAAAAB+AUAAH4AAAB2SbRdEm2nP0zTNE3TNO4/AAAAP8UDAAAAAAAAAfkFAAB+AAAAbKm0Wiqtpj/O8zzP8zzuPwAAAD/VAwAAAAAAAAH6BQAAfgAAAGbZNFk2TaY/zvM8z/M87j8AAAA/1QMAAAAAAAAB+wUAAH4AAABSabVUWi2lP87zPM/zPO4/AAAAP+UDAAAAAAAAAfwFAAB+AAAARsm1UXJtpD/O8zzP8zzuPwAAAD/lAwAAAAAAAAH9BQAAfgAAADRZNk2WTaM/zvM8z/M87j8AAAA/9AMAAAAAAAAB/gUAAH4AAAAi6bZIui2iP87zPM/zPO4/AAAAP/QDAAAAAAAAAf8FAAB+AAAAEHk3RN4NoT/O8zzP8zzuPwAAAD8EBAAAAAAAAAEABgAAfgAAAATZN0H2TaA/zvM8z/M87j8AAAA/BAQAAAAAAAABAQYAAH4AAADZMXF2TJydP87zPM/zPO4/AAAAPxMEAAAAAAAAAQIGAAB+AAAAtVFybZRcmz9QFEVRFEXuPwAAAD8TBAAAAAAAAAEDBgAAfgAAAJFxc2TcHJk/UBRFURRF7j8AAAA/IwQAAAAAAAABBAYAAH4AAABtkXRbJN2WP1AURVEURe4/AAAAPyMEAAAAAAAAAQUGAAB+AAAAV1F1VVRdlT9QFEVRFEXuPwAAAD8zBAAAAAAAAAEGBgAAfgAAAD0Rdk+E3ZM/0jRN0zRN7j8AAAA/MwQAAAAAAAABBwYAAH4AAAAxcXZMnB2TP9I0TdM0Te4/AAAAP0IEAAAAAAAAAQgGAAB+AAAAJdF2SbRdkj9UVVVVVVXuPwAAAD9SBAAAAAAAAAEJBgAAfgAAABkxd0bMnZE/VFVVVVVV7j8AAAA/YgQAAAAAAAABCgYAAH4AAAANkXdD5N2QP1RVVVVVVe4/AAAAP2IEAAAAAAAAAQsGAAB+AAAAAfF3QPwdkD9UVVVVVVXuPwAAAD88BQAAAAAAAAEMBgAAfgAAAOqh8HoovI4/VFVVVVVV7j8AAAA/PAUAAAAAAAABDQYAAH4AAADWYfF0WDyNP1RVVVVVVe4/AAAAP0wFAAAAAAAAAQ4GAAB+AAAAviHyboi8iz9UVVVVVVXuPwAAAD9cBQAAAAAAAAEPBgAAfgAAAKbh8mi4PIo/VFVVVVVV7j8AAAA/awUAAAAAAAABEAYAAH4AAACKofNi6LyIP1RVVVVVVe4/AAAAP2sFAAAAAAAAAREGAAB+AAAAXiH1Vki9hT9UVVVVVVXuPwAAAD97BQAAAAAAAAESBgAAfgAAACqh9kqovYI/VFVVVVVV7j8AAAA/ewUAAAAAAAABEwYAAH4AAAD4QfB9EHx/P1RVVVVVVe4/AAAAP4oFAAAAAAAAARQGAAB+AAAAmEHzZdB8eT9UVVVVVVXuPwAAAD+aBQAAAAAAAAEVBgAAfgAAAGjB9FkwfXY/VFVVVVVV7j8AAAA/mgUAAAAAAAABFgYAAH4AAAAIwfdB8H1wP1RVVVVVVe4/AAAAP5oFAAAAAAAAARcGAAB+AAAAsIHya6D8aj9UVVVVVVXuPwAAAD+qBQAAAAAAAAEYBgAAfgAAALCB8mug/Go/0jRN0zRN7j8AAAA/4gYAAAAAAAABGQYAAH4AAAA4Mm6OjJvTP0AQBEEQBO4/AAAAPwAAAAAAAAAAARoGAAB+AAAAODJujoyb0z++7/u+7/vtPwAAAD+MAAAAAAAAAAEbBgAAfgAAADg4Pg6Oj9M/PM/zPM/z7T8AAAA/nAAAAAAAAAABHAYAAH4AAAA4OD4Ojo/TP7iu67qu6+0/AAAAP6sAAAAAAAAAAR0GAAB+AAAAODg+Do6P0z84juM4juPtPwAAAD/LAAAAAAAAAAEeBgAAfgAAADg4Pg6Oj9M/tm3btm3b7T8AAAA/+gAAAAAAAAABHwYAAH4AAAA4OD4Ojo/TPzJN0zRN0+0/AAAAP0gBAAAAAAAAASAGAAB+AAAAODg+Do6P0z+yLMuyLMvtPwAAAD9rAQAAAAAAAAEhBgAAfgAAADg4Pg6Oj9M/MAzDMAzD7T8AAAA/ewEAAAAAAAABIgYAAH4AAAAwei6MngvTPzJN0zRN0+0/AAAAPwAAAAAAAAAAASMGAAB+AAAAMHoujJ4L0z+yLMuyLMvtPwAAAD8vAAAAAAAAAAEkBgAAfgAAADB6LoyeC9M/MAzDMAzD7T8AAAA/LwAAAAAAAAABJQYAAH4AAAAwei6MngvTP6zruq7ruu0/AAAAP08AAAAAAAAAASYGAAB+AAAAMHoujJ4L0z8sy7Isy7LtPwAAAD9hAAAAAAAAAAEnBgAAfgAAADB6LoyeC9M/qqqqqqqq7T8AAAA/YQAAAAAAAAABKAYAAH4AAAAwei6MngvTPyaKoiiKou0/AAAAP3EAAAAAAAAAASkGAAB+AAAAMHoujJ4L0z+maZqmaZrtPwAAAD+AAAAAAAAAAAEqBgAAfgAAADB6LoyeC9M/JEmSJEmS7T8AAAA/gAAAAAAAAAABKwYAAH4AAAAwei6MngvTP6AoiqIoiu0/AAAAP5AAAAAAAAAAASwGAAB+AAAAMHoujJ4L0z+c53me53ntPwAAAD+QAAAAAAAAAAEtBgAAfgAAADB6LoyeC9M/GsdxHMdx7T8AAAA/oAAAAAAAAAABLgYAAH4AAAAwei6MngvTP5RlWZZlWe0/AAAAP68AAAAAAAAAAS8GAAB+AAAAMHoujJ4L0z8URVEURVHtPwAAAD+vAAAAAAAAAAEwBgAAfgAAAC+A/gug/9I/kCRJkiRJ7T8AAAA/vwAAAAAAAAABMQYAAH4AAAAuhs6LofPSP43jOI7jOO0/AAAAP78AAAAAAAAAATIGAAB+AAAALobOi6Hz0j8HgiAIgiDtPwAAAD/PAAAAAAAAAAEzBgAAfgAAAC6Gzouh89I/hWEYhmEY7T8AAAA/zwAAAAAAAAABNAYAAH4AAAAtkm6LpNvSP4EgCIIgCO0/AAAAP94AAAAAAAAAATUGAAB+AAAALJg+C6bP0j983/d93/fsPwAAAD/uAAAAAAAAAAE2BgAAfgAAACueDounw9I/9n3f933f7D8AAAA/7gAAAAAAAAABNwYAAH4AAAAqpN4KqbfSP/M8z/M8z+w/AAAAP+4AAAAAAAAAATgGAAB+AAAAKqTeCqm30j9wHMdxHMfsPwAAAD/9AAAAAAAAAAE5BgAAfgAAACmwfgqsn9I/bNu2bdu27D8AAAA/DQEAAAAAAAABOgYAAH4AAAAotk6KrZPSP2iapmmapuw/AAAAPw0BAAAAAAAAATsGAAB+AAAAKLweCq+H0j/meZ7neZ7sPwAAAD8NAQAAAAAAAAE8BgAAfgAAACi8Hgqvh9I/ZFmWZVmW7D8AAAA/HQEAAAAAAAABPQYAAH4AAAAnwu6JsHvSP+I4juM4juw/AAAAPx0BAAAAAAAAAT4GAAB+AAAAJsi+CbJv0j9gGIZhGIbsPwAAAD8sAQAAAAAAAAE/BgAAfgAAACXOjomzY9I/YBiGYRiG7D8AAAA/LAEAAAAAAAABQAYAAH4AAAAlzo6Js2PSP973fd/3few/AAAAPzwBAAAAAAAAAUEGAAB+AAAAJdReCbVX0j/e933f933sPwAAAD9MAQAAAAAAAAFCBgAAfgAAACTaLom2S9I/XNd1Xdd17D8AAAA/WwEAAAAAAAABQwYAAH4AAAAi5s6IuTPSP9q2bdu2bew/AAAAP1sBAAAAAAAAAUQGAAB+AAAAH/4OiL8D0j9YlmVZlmXsPwAAAD9bAQAAAAAAAAFFBgAAfgAAAB0WT4fF09E/VFVVVVVV7D8AAAA/awEAAAAAAAABRgYAAH4AAAAaKL8Gyq/RP9I0TdM0Tew/AAAAP2sBAAAAAAAAAUcGAAB+AAAAGi6Phsuj0T9PFEVRFEXsPwAAAD96AQAAAAAAAAFIBgAAfgAAABk0XwbNl9E/TxRFURRF7D8AAAA/igEAAAAAAAABSQYAAH4AAAAYOi+GzovRP08URVEURew/AAAAP4oBAAAAAAAAAUoGAAB+AAAAF0D/BdB/0T9PFEVRFEXsPwAAAD+aAQAAAAAAAAFLBgAAfgAAABdGz4XRc9E/TxRFURRF7D8AAAA/qQEAAAAAAAABTAYAAH4AAAAWTJ8F02fRP87zPM/zPOw/AAAAP7kBAAAAAAAAAU0GAAB+AAAAFFg/BdZP0T/O8zzP8zzsPwAAAD/JAQAAAAAAAAFOBgAAfgAAABJqr4TaK9E/zvM8z/M87D8AAAA/2AEAAAAAAAABTwYAAH4AAAAPgu+D4PvQP87zPM/zPOw/AAAAP+gBAAAAAAAAAVAGAAB+AAAACbg/Au6P0D/O8zzP8zzsPwAAAD/oAQAAAAAAAAFRBgAAfgAAAAXKr4Hya9A/zvM8z/M87D8AAAA/9wEAAAAAAAABUgYAAH4AAAAD3B8B90fQP87zPM/zPOw/AAAAP/cBAAAAAAAAAVMGAAB+AAAAAui/APov0D/O8zzP8zzsPwAAAD8HAgAAAAAAAAFUBgAAfgAAAP/5L4D+C9A/TxRFURRF7D8AAAA/BwIAAAAAAAABVQYAAH4AAAD9C6D/AujPP9I0TdM0Tew/AAAAPxcCAAAAAAAAAVYGAAB+AAAA+yPg/gi4zz/SNE3TNE3sPwAAAD8XAgAAAAAAAAFXBgAAfgAAAPk7IP4OiM8/VFVVVVVV7D8AAAA/JgIAAAAAAAABWAYAAH4AAAD1U2D9FFjPP9V1Xdd1Xew/AAAAPyYCAAAAAAAAAVkGAAB+AAAA8XdA/B0Qzz/VdV3XdV3sPwAAAD82AgAAAAAAAAFaBgAAfgAAAO+D4Psg+M4/WJZlWZZl7D8AAAA/XgIAAAAAAAABWwYAAH4AAADrmyD7JsjOP1iWZVmWZew/AAAAP24CAAAAAAAAAVwGAAB+AAAA6afA+imwzj9YlmVZlmXsPwAAAD9uAgAAAAAAAAFdBgAAfgAAAOXLoPkyaM4/WJZlWZZl7D8AAAA/fQIAAAAAAAABXgYAAH4AAADh74D4OyDOP9q2bdu2bew/AAAAP30CAAAAAAAAAV8GAAB+AAAA3RNh90TYzT/atm3btm3sPwAAAD+NAgAAAAAAAAFgBgAAfgAAANk3QfZNkM0/2rZt27Zt7D8AAAA/jQIAAAAAAAABYQYAAH4AAADTWyH1VkjNP9q2bdu2bew/AAAAP5wCAAAAAAAAAWIGAAB+AAAAz38B9F8AzT/atm3btm3sPwAAAD+cAgAAAAAAAAFjBgAAfgAAAMuj4fJouMw/XNd1Xdd17D8AAAA/rAIAAAAAAAABZAYAAH4AAADHx8HxcXDMP1zXdV3Xdew/AAAAP6wCAAAAAAAAAWUGAAB+AAAAwfdB8H0QzD9c13Vd13XsPwAAAD+8AgAAAAAAAAFmBgAAfgAAALsnwu6JsMs/XNd1Xdd17D8AAAA/vAIAAAAAAAABZwYAAH4AAACyb4LsmyDLP1zXdV3Xdew/AAAAP8sCAAAAAAAAAWgGAAB+AAAAqLdC6q2Qyj9c13Vd13XsPwAAAD/bAgAAAAAAAAFpBgAAfgAAAJ4Lo+fC6Mk/XNd1Xdd17D8AAAA/2wIAAAAAAAABagYAAH4AAACWR8Pl0XDJP1zXdV3Xdew/AAAAP+sCAAAAAAAAAWsGAAB+AAAAj4Pj4+D4yD9c13Vd13XsPwAAAD/rAgAAAAAAAAFsBgAAfgAAAIi/A+LvgMg/XNd1Xdd17D8AAAA/+gIAAAAAAAABbQYAAH4AAACD4+Pg+DjIP1zXdV3Xdew/AAAAP/oCAAAAAAAAAW4GAAB+AAAAfwfE3wHxxz9c13Vd13XsPwAAAD8KAwAAAAAAAAFvBgAAfgAAAHorpN4Kqcc/XNd1Xdd17D8AAAA/CgMAAAAAAAABcAYAAH4AAAB5N0TeDZHHP9q2bdu2bew/AAAAPxkDAAAAAAAAAXEGAAB+AAAAdk+E3RNhxz/atm3btm3sPwAAAD8ZAwAAAAAAAAFyBgAAfgAAAHJzZNwcGcc/2rZt27Zt7D8AAAA/KQMAAAAAAAABcwYAAH4AAABui6TbIunGP9q2bdu2bew/AAAAPykDAAAAAAAAAXQGAAB+AAAAaLsk2i6Jxj/atm3btm3sPwAAAD85AwAAAAAAAAF1BgAAfgAAAGLrpNg6KcY/2rZt27Zt7D8AAAA/OQMAAAAAAAABdgYAAH4AAABcGyXXRsnFP9q2bdu2bew/AAAAP0gDAAAAAAAAAXcGAAB+AAAAVVdF1VVRxT/atm3btm3sPwAAAD9IAwAAAAAAAAF4BgAAfgAAAE+HxdNh8cQ/2rZt27Zt7D8AAAA/WAMAAAAAAAABeQYAAH4AAABGz4XRc2HEP9q2bdu2bew/AAAAP1gDAAAAAAAAAXoGAAB+AAAAQfNl0HwZxD/atm3btm3sPwAAAD9oAwAAAAAAAAF7BgAAfgAAAD8Lps+C6cM/2rZt27Zt7D8AAAA/aAMAAAAAAAABfAYAAH4AAAA8I+bOiLnDP9q2bdu2bew/AAAAP3cDAAAAAAAAAX0GAAB+AAAAOi+Gzouhwz/atm3btm3sPwAAAD93AwAAAAAAAAF+BgAAfgAAADk7Js6OicM/2rZt27Zt7D8AAAA/hwMAAAAAAAABfwYAAH4AAAA3R8bNkXHDP9q2bdu2bew/AAAAP4cDAAAAAAAAAYAGAAB+AAAANlNmzZRZwz/atm3btm3sPwAAAD+WAwAAAAAAAAGBBgAAfgAAADRfBs2XQcM/2rZt27Zt7D8AAAA/pgMAAAAAAAABggYAAH4AAAAza6bMminDP9q2bdu2bew/AAAAP6YDAAAAAAAAAYMGAAB+AAAAMXdGzJ0Rwz/atm3btm3sPwAAAD+2AwAAAAAAAAGEBgAAfgAAAC+D5sug+cI/2rZt27Zt7D8AAAA/tgMAAAAAAAABhQYAAH4AAAAtj4bLo+HCP9q2bdu2bew/AAAAP8UDAAAAAAAAAYYGAAB+AAAALJsmy6bJwj/atm3btm3sPwAAAD/FAwAAAAAAAAGHBgAAfgAAACqnxsqpscI/2rZt27Zt7D8AAAA/1QMAAAAAAAABiAYAAH4AAAAps2bKrJnCP9q2bdu2bew/AAAAP9UDAAAAAAAAAYkGAAB+AAAAJsumybJpwj/atm3btm3sPwAAAD/lAwAAAAAAAAGKBgAAfgAAACTXRsm1UcI/2rZt27Zt7D8AAAA/5QMAAAAAAAABiwYAAH4AAAAj4+bIuDnCP9q2bdu2bew/AAAAP/QDAAAAAAAAAYwGAAB+AAAAIe+GyLshwj/atm3btm3sPwAAAD/0AwAAAAAAAAGNBgAAfgAAACD7Jsi+CcI/2rZt27Zt7D8AAAA/BAQAAAAAAAABjgYAAH4AAAAdE2fHxNnBP9q2bdu2bew/AAAAPyMEAAAAAAAAAY8GAAB+AAAAHB8Hx8fBwT/atm3btm3sPwAAAD8zBAAAAAAAAAGQBgAAfgAAABorp8bKqcE/2rZt27Zt7D8AAAA/MwQAAAAAAAABkQYAAH4AAAAXQ+fF0HnBP9q2bdu2bew/AAAAP0IEAAAAAAAAAZIGAAB+AAAAFFsnxdZJwT/atm3btm3sPwAAAD9CBAAAAAAAAAGTBgAAfgAAABNnx8TZMcE/2rZt27Zt7D8AAAA/UgQAAAAAAAABlAYAAH4AAAAQfwfE3wHBP9q2bdu2bew/AAAAP2IEAAAAAAAAAZUGAAB+AAAADZdHw+XRwD/atm3btm3sPwAAAD9iBAAAAAAAAAGWBgAAfgAAAAuj58LoucA/WJZlWZZl7D8AAAA/cQQAAAAAAAABlwYAAH4AAAAIuyfC7onAP1iWZVmWZew/AAAAP3EEAAAAAAAAAZgGAAB+AAAAB8fHwfFxwD9YlmVZlmXsPwAAAD+BBAAAAAAAAAGZBgAAfgAAAAbTZ8H0WcA/WJZlWZZl7D8AAAA/gQQAAAAAAAABmgYAAH4AAAAG02fB9FnAP9V1Xdd1Xew/AAAAP5AEAAAAAAAAAZsGAAB+AAAABN8HwfdBwD/VdV3XdV3sPwAAAD/fBAAAAAAAAAGcBgAAfgAAAAPrp8D6KcA/1XVd13Vd7D8AAAA/3wQAAAAAAAABnQYAAH4AAAAB90fA/RHAP9V1Xdd1Xew/AAAAP+4EAAAAAAAAAZ4GAAB+AAAAAAbQfwH0vz/VdV3XdV3sPwAAAD/uBAAAAAAAAAGfBgAAfgAAAPo1UH4NlL8/1XVd13Vd7D8AAAA//gQAAAAAAAABoAYAAH4AAAD0ZdB8GTS/P9V1Xdd1Xew/AAAAPw0FAAAAAAAAAaEGAAB+AAAA7pVQeyXUvj/VdV3XdV3sPwAAAD8dBQAAAAAAAAGiBgAAfgAAAOTdEHk3RL4/VFVVVVVV7D8AAAA/HQUAAAAAAAABowYAAH4AAADg9VB4PRS+P1RVVVVVVew/AAAAPy0FAAAAAAAAAaQGAAB+AAAA2iXRdkm0vT9UVVVVVVXsPwAAAD88BQAAAAAAAAGlBgAAfgAAANY9EXZPhL0/VFVVVVVV7D8AAAA/PAUAAAAAAAABpgYAAH4AAADQbZF0WyS9P1RVVVVVVew/AAAAPzwFAAAAAAAAAacGAAB+AAAAzoXRc2H0vD9UVVVVVVXsPwAAAD9MBQAAAAAAAAGoBgAAfgAAAMydEXNnxLw/VFVVVVVV7D8AAAA/TAUAAAAAAAABqQYAAH4AAADKtVFybZS8P1RVVVVVVew/AAAAP1wFAAAAAAAAAaoGAAB+AAAAwP0RcH8EvD9UVVVVVVXsPwAAAD9cBQAAAAAAAAGrBgAAfgAAALZF0m2RdLs/VFVVVVVV7D8AAAA/awUAAAAAAAABrAYAAH4AAACwdVJsnRS7P1RVVVVVVew/AAAAP2sFAAAAAAAAAa0GAAB+AAAAqqXSaqm0uj9UVVVVVVXsPwAAAD+KBQAAAAAAAAGuBgAAfgAAAKql0mqptLo/1XVd13Vd7D8AAAA/igUAAAAAAAABrwYAAH4AAACovRJqr4S6P9V1Xdd1Xew/AAAAP4oFAAAAAAAAAbAGAAB+AAAApNVSabVUuj/VdV3XdV3sPwAAAD/oBQAAAAAAAAGxBgAAfgAAAKLtkmi7JLo/1XVd13Vd7D8AAAA/6AUAAAAAAAABsgYAAH4AAACfBdNnwfS5P9V1Xdd1Xew/AAAAP/gFAAAAAAAAAbMGAAB+AAAAlk2TZdNkuT/VdV3XdV3sPwAAAD/4BQAAAAAAAAG0BgAAfgAAAIfF02HxdLg/1XVd13Vd7D8AAAA/BwYAAAAAAAABtQYAAH4AAAB4PRReD4W3P9V1Xdd1Xew/AAAAPwcGAAAAAAAAAbYGAAB+AAAAb4XUWyH1tj/VdV3XdV3sPwAAAD8XBgAAAAAAAAG3BgAAfgAAAGPl1Fg5NbY/1XVd13Vd7D8AAAA/FwYAAAAAAAABuAYAAH4AAABXRdVVUXW1P9V1Xdd1Xew/AAAAPycGAAAAAAAAAbkGAAB+AAAATo2VU2PltD/VdV3XdV3sPwAAAD8nBgAAAAAAAAG6BgAAfgAAAEm9FVJvhbQ/1XVd13Vd7D8AAAA/NgYAAAAAAAABuwYAAH4AAABD7ZVQeyW0P9V1Xdd1Xew/AAAAP0YGAAAAAAAAAbwGAAB+AAAAPwXWT4H1sz/VdV3XdV3sPwAAAD+qBgAAAAAAAAG9BgAAfgAAAD8F1k+B9bM/WJZlWZZl7D8AAAA/uQYAAAAAAAABvgYAAH4AAAA8HRZPh8WzP1iWZVmWZew/AAAAP9kGAAAAAAAAAb8GAAB+AAAAPB0WT4fFsz/atm3btm3sPwAAAD/4BgAAAAAAAAHABgAAfgAAADk1Vk6NlbM/XNd1Xdd17D8AAAA/FwcAAAAAAAABwQYAAH4AAAA2TZZNk2WzP1zXdV3Xdew/AAAAPycHAAAAAAAAAcIGAAB+AAAANk2WTZNlsz9gGIZhGIbsPwAAAD8nBwAAAAAAAAHDBgAAfgAAADZNlk2TZbM/4jiO4ziO7D8AAAA/NgcAAAAAAAABxAYAAH4AAAA2TZZNk2WzP2RZlmVZluw/AAAAP0YHAAAAAAAAAcUGAAB+AAAAMH0WTJ8Fsz/meZ7neZ7sPwAAAD9GBwAAAAAAAAHGBgAAfgAAADB9FkyfBbM/6rqu67qu7D8AAAA/VgcAAAAAAAABxwYAAH4AAAAwfRZMnwWzP2zbtm3btuw/AAAAP1YHAAAAAAAAAcgGAAB+AAAALZVWS6XVsj/u+77v+77sPwAAAD9lBwAAAAAAAAHJBgAAfgAAAC2VVkul1bI/8zzP8zzP7D8AAAA/ZQcAAAAAAAABygYAAH4AAAAtlVZLpdWyP3Rd13Vd1+w/AAAAP3UHAAAAAAAAAcsGAAB+AAAAKq2WSqulsj/2fd/3fd/sPwAAAD91BwAAAAAAAAHMBgAAfgAAACqtlkqrpbI/eZ7neZ7n7D8AAAA/hAcAAAAAAAABzQYAAH4AAAAqrZZKq6WyP/q+7/u+7+w/AAAAP5QHAAAAAAAAAc4GAAB+AAAAKq2WSqulsj983/d93/fsPwAAAD+UBwAAAAAAAAHPBgAAfgAAACfF1kmxdbI/////////7D8AAAA/pAcAAAAAAAAB0AYAAH4AAAAnxdZJsXWyPwJBEARBEO0/AAAAP6QHAAAAAAAAAdEGAAB+AAAAJ8XWSbF1sj8HgiAIgiDtPwAAAD+zBwAAAAAAAAHSBgAAfgAAACfF1kmxdbI/iKIoiqIo7T8AAAA/wwcAAAAAAAAB0wYAAH4AAAAnxdZJsXWyP43jOI7jOO0/AAAAP8MHAAAAAAAAAdQGAAB+AAAAJ8XWSbF1sj+QJEmSJEntPwAAAD/TBwAAAAAAAAHVBgAAfgAAACfF1kmxdbI/lGVZlmVZ7T8AAAA/0wcAAAAAAAAB1gYAAH4AAAAnxdZJsXWyP5qmaZqmae0/AAAAP+IHAAAAAAAAAdcGAAB+AAAAJ8XWSbF1sj8ax3Ecx3HtPwAAAD/iBwAAAAAAAAHYBgAAfgAAACfF1kmxdbI/IAiCIAiC7T8AAAA/8gcAAAAAAAAB2QYAAH4AAAAnxdZJsXWyP6AoiqIoiu0/AAAAPwEIAAAAAAAAAdoGAAB+AAAAJ8XWSbF1sj+maZqmaZrtPwAAAD8BCAAAAAAAAAHbBgAAfgAAACqtlkqrpbI/qqqqqqqq7T8AAAA/EQgAAAAAAAAB3AYAAH4AAAAqrZZKq6WyPyzLsizLsu0/AAAAPyEIAAAAAAAAAd0GAAB+AAAALZVWS6XVsj8sy7Isy7LtPwAAAD8wCAAAAAAAAAHeBgAAfgAAAC2VVkul1bI/rOu6ruu67T8AAAA/QAgAAAAAAAAB3wYAAH4AAAAtlVZLpdWyPzAMwzAMw+0/AAAAP0AIAAAAAAAAAeAGAAB+AAAALZVWS6XVsj+yLMuyLMvtPwAAAD9QCAAAAAAAAAHhBgAAfgAAADB9FkyfBbM/Mk3TNE3T7T8AAAA/XwgAAAAAAAAB4gYAAH4AAAAwfRZMnwWzP7Zt27Zt2+0/AAAAP34IAAAAAAAAAeMGAAB+AAAAMH0WTJ8Fsz84juM4juPtPwAAAD+OCAAAAAAAAAHkBgAAfgAAADB9FkyfBbM/uK7ruq7r7T8AAAA/jggAAAAAAAAB5QYAAH4AAAAwfRZMnwWzPzzP8zzP8+0/AAAAP54IAAAAAAAAAeYGAAB+AAAALZVWS6XVsj88z/M8z/PtPwAAAD8MCQAAAAAAAAHnBgAAfgAAAC2VVkul1bI/uK7ruq7r7T8AAAA/GwkAAAAAAAAB6AYAAH4AAABvguybIPvWP0RRFEVRFO4/AAAAPwAAAAAAAAAAAekGAAB+AAAAbY6MmyPj1j9EURRFURTuPwAAAD8AAAAAAAAAAAHqBgAAfgAAAGug/Boov9Y/RFEURVEU7j8AAAA/AAAAAAAAAAAB6wYAAH4AAABprJwaK6fWP0RRFEVRFO4/AAAAPxAAAAAAAAAAAewGAAB+AAAAabJsmiyb1j9EURRFURTuPwAAAD8QAAAAAAAAAAHtBgAAfgAAAGe+DJovg9Y/RFEURVEU7j8AAAA/HwAAAAAAAAAB7gYAAH4AAABnvgyaL4PWP8IwDMMwDO4/AAAAP0cAAAAAAAAAAe8GAAB+AAAAZsTcGTF31j/CMAzDMAzuPwAAAD9XAAAAAAAAAAHwBgAAfgAAAGbE3Bkxd9Y/vu/7vu/77T8AAAA/ZgAAAAAAAAAB8QYAAH4AAABmyqyZMmvWP77v+77v++0/AAAAP3YAAAAAAAAAAfIGAAB+AAAAZdB8GTRf1j88z/M8z/PtPwAAAD+GAAAAAAAAAAHzBgAAfgAAAGTWTJk1U9Y/PM/zPM/z7T8AAAA/lQAAAAAAAAAB9AYAAH4AAABj4uyYODvWP7iu67qu6+0/AAAAP5UAAAAAAAAAAfUGAAB+AAAAYPosmD4L1j8yTdM0TdPtPwAAAD+VAAAAAAAAAAH2BgAAfgAAAFwYPRdGz9U/sizLsizL7T8AAAA/pQAAAAAAAAAB9wYAAH4AAABbHg2XR8PVPzAMwzAMw+0/AAAAP6UAAAAAAAAAAfgGAAB+AAAAWyTdFkm31T+s67qu67rtPwAAAD+1AAAAAAAAAAH5BgAAfgAAAFoqrZZKq9U/qqqqqqqq7T8AAAA/tQAAAAAAAAAB+gYAAH4AAABZMH0WTJ/VPyaKoiiKou0/AAAAP8QAAAAAAAAAAfsGAAB+AAAAWDwdFk+H1T8kSZIkSZLtPwAAAD/EAAAAAAAAAAH8BgAAfgAAAFdC7ZVQe9U/oCiKoiiK7T8AAAA/1AAAAAAAAAAB/QYAAH4AAABXQu2VUHvVPyAIgiAIgu0/AAAAP+MAAAAAAAAAAf4GAAB+AAAAVki9FVJv1T8ax3Ecx3HtPwAAAD/jAAAAAAAAAAH/BgAAfgAAAFZIvRVSb9U/mqZpmqZp7T8AAAA/4wAAAAAAAAABAAcAAH4AAABWTo2VU2PVPxaGYRiGYe0/AAAAP/MAAAAAAAAAAQEHAAB+AAAAVk6NlVNj1T+UZVmWZVntPwAAAD8DAQAAAAAAAAECBwAAfgAAAFVUXRVVV9U/FEVRFEVR7T8AAAA/IgEAAAAAAAABAwcAAH4AAABVVF0VVVfVP5AkSZIkSe0/AAAAPzIBAAAAAAAAAQQHAAB+AAAAVVRdFVVX1T8OBEEQBEHtPwAAAD9BAQAAAAAAAAEFBwAAfgAAAFVUXRVVV9U/jeM4juM47T8AAAA/QQEAAAAAAAABBgcAAH4AAABWTo2VU2PVP4iiKIqiKO0/AAAAP1EBAAAAAAAAAQcHAAB+AAAAVki9FVJv1T+FYRiGYRjtPwAAAD9RAQAAAAAAAAEIBwAAfgAAAFZIvRVSb9U/gSAIgiAI7T8AAAA/YAEAAAAAAAABCQcAAH4AAABYPB0WT4fVP4EgCIIgCO0/AAAAP2ABAAAAAAAAAQoHAAB+AAAAWDwdFk+H1T983/d93/fsPwAAAD9wAQAAAAAAAAELBwAAfgAAAFg8HRZPh9U/+r7v+77v7D8AAAA/gAEAAAAAAAABDAcAAH4AAABYPB0WT4fVP3Rd13Vd1+w/AAAAP4ABAAAAAAAAAQ0HAAB+AAAAWDwdFk+H1T/u+77v+77sPwAAAD+PAQAAAAAAAAEOBwAAfgAAAFg8HRZPh9U/6rqu67qu7D8AAAA/nwEAAAAAAAABDwcAAH4AAABYNk2WTZPVP+Z5nud5nuw/AAAAP58BAAAAAAAAARAHAAB+AAAAWTB9Fkyf1T/iOI7jOI7sPwAAAD+vAQAAAAAAAAERBwAAfgAAAFkwfRZMn9U/XNd1Xdd17D8AAAA/vgEAAAAAAAABEgcAAH4AAABZMH0WTJ/VP1iWZVmWZew/AAAAP74BAAAAAAAAARMHAAB+AAAAWyTdFkm31T9YlmVZlmXsPwAAAD++AQAAAAAAAAEUBwAAfgAAAFsk3RZJt9U/VFVVVVVV7D8AAAA/zgEAAAAAAAABFQcAAH4AAABbHg2XR8PVP9I0TdM0Tew/AAAAP84BAAAAAAAAARYHAAB+AAAAWx4Nl0fD1T9PFEVRFEXsPwAAAD/dAQAAAAAAAAEXBwAAfgAAAFwYPRdGz9U/TxRFURRF7D8AAAA/3QEAAAAAAAABGAcAAH4AAABcGD0XRs/VP87zPM/zPOw/AAAAP+0BAAAAAAAAARkHAAB+AAAAXRJtl0Tb1T/O8zzP8zzsPwAAAD/tAQAAAAAAAAEaBwAAfgAAAF4GzZdB89U/zvM8z/M87D8AAAA//QEAAAAAAAABGwcAAH4AAABg+iyYPgvWP0zTNE3TNOw/AAAAP/0BAAAAAAAAARwHAAB+AAAAYe6MmDsj1j/JsizLsizsPwAAAD8MAgAAAAAAAAEdBwAAfgAAAGPi7Jg4O9Y/ybIsy7Is7D8AAAA/DAIAAAAAAAABHgcAAH4AAABk1kyZNVPWP8myLMuyLOw/AAAAPxwCAAAAAAAAAR8HAAB+AAAAZsqsmTJr1j9IkiRJkiTsPwAAAD8cAgAAAAAAAAEgBwAAfgAAAGe+DJovg9Y/xnEcx3Ec7D8AAAA/LAIAAAAAAAABIQcAAH4AAABpsmyaLJvWP0NRFEVRFOw/AAAAPywCAAAAAAAAASIHAAB+AAAAa6D8Gii/1j9DURRFURTsPwAAAD85AgAAAAAAAAEjBwAAfgAAAG2OjJsj49Y/wjAMwzAM7D8AAAA/OQIAAAAAAAABJAcAAH4AAABvguybIPvWP0AQBEEQBOw/AAAAP0kCAAAAAAAAASUHAAB+AAAAcHZMnB0T1z+97/u+7/vrPwAAAD9JAgAAAAAAAAEmBwAAfgAAAHJk3BwZN9c/ve/7vu/76z8AAAA/WAIAAAAAAAABJwcAAH4AAAB0UmydFFvXPzzP8zzP8+s/AAAAP2gCAAAAAAAAASgHAAB+AAAAeii8Hgqv1z+6ruu6ruvrPwAAAD94AgAAAAAAAAEpBwAAfgAAAH4E3B8B99c/N47jOI7j6z8AAAA/eAIAAAAAAAABKgcAAH4AAACB7Jsg+ybYPzeO4ziO4+s/AAAAP3gCAAAAAAAAASsHAAB+AAAAg9orofZK2D83juM4juPrPwAAAD+HAgAAAAAAAAEsBwAAfgAAAIbC66Hwetg/N47jOI7j6z8AAAA/hwIAAAAAAAABLQcAAH4AAACJsHsi7J7YPzeO4ziO4+s/AAAAP5cCAAAAAAAAAS4HAAB+AAAAjJg7I+bO2D83juM4juPrPwAAAD+XAgAAAAAAAAEvBwAAfgAAAJF0WyTdFtk/uq7ruq7r6z8AAAA/pwIAAAAAAAABMAcAAH4AAACUXBsl10bZP73v+77v++s/AAAAP7YCAAAAAAAAATEHAAB+AAAAmTJrpsya2T9AEARBEATsPwAAAD+2AgAAAAAAAAEyBwAAfgAAAJ/8Gii/Bto/Q1EURVEU7D8AAAA/tgIAAAAAAAABMwcAAH4AAACk2Doptk7aP8ZxHMdxHOw/AAAAP8YCAAAAAAAAATQHAAB+AAAAqa6Kqqui2j9IkiRJkiTsPwAAAD/VAgAAAAAAAAE1BwAAfgAAAK6E2iuh9to/SJIkSZIk7D8AAAA/1QIAAAAAAAABNgcAAH4AAACzWiqtlkrbP8myLMuyLOw/AAAAP+UCAAAAAAAAATcHAAB+AAAAuxg6L4bO2z9M0zRN0zTsPwAAAD/1AgAAAAAAAAE4BwAAfgAAAL/6KbB+Ctw/TNM0TdM07D8AAAA/9QIAAAAAAAABOQcAAH4AAADD3Bkxd0bcP0zTNE3TNOw/AAAAPwQDAAAAAAAAAToHAAB+AAAAxsTZMXF23D9M0zRN0zTsPwAAAD8EAwAAAAAAAAE7BwAAfgAAAMqmybJpstw/TNM0TdM07D8AAAA/FAMAAAAAAAABPAcAAH4AAADPgumzYPrcP0zTNE3TNOw/AAAAPxQDAAAAAAAAAT0HAAB+AAAA0mqptFoq3T9M0zRN0zTsPwAAAD8kAwAAAAAAAAE+BwAAfgAAANg6KbZOit0/TNM0TdM07D8AAAA/JAMAAAAAAAABPwcAAH4AAADdEHk3RN7dP0zTNE3TNOw/AAAAPzMDAAAAAAAAAUAHAAB+AAAA49oouTZK3j9PFEVRFEXsPwAAAD8zAwAAAAAAAAFBBwAAfgAAAOqqqLoqqt4/TxRFURRF7D8AAAA/QwMAAAAAAAABQgcAAH4AAADyaLg8Gi7fP9I0TdM0Tew/AAAAP0MDAAAAAAAAAUMHAAB+AAAAgPsj4P4I4D9UVVVVVVXsPwAAAD9SAwAAAAAAAAFEBwAAfgAAAIPg+yD4PuA/1XVd13Vd7D8AAAA/YgMAAAAAAAABRQcAAH4AAACGyLsh8m7gP9V1Xdd1Xew/AAAAP3IDAAAAAAAAAUYHAAB+AAAAibNj4uyY4D/VdV3XdV3sPwAAAD9yAwAAAAAAAAFHBwAAfgAAAIuk2yLptuA/1XVd13Vd7D8AAAA/cgMAAAAAAAABSAcAAH4AAACLmyPj5sjgP9V1Xdd1Xew/AAAAP4EDAAAAAAAAAUkHAAB+AAAAjJVTY+XU4D/VdV3XdV3sPwAAAD+BAwAAAAAAAAFKBwAAfgAAAI2Sa6Pk2uA/1XVd13Vd7D8AAAA/kQMAAAAAAAABSwcAAH4AAACNj4Pj4+DgP9V1Xdd1Xew/AAAAP6EDAAAAAAAAAUwHAAB+AAAAjoybI+Pm4D/VdV3XdV3sPwAAAD+wAwAAAAAAAAFNBwAAfgAAAI6Js2Pi7OA/1XVd13Vd7D8AAAA/wAMAAAAAAAABTgcAAH4AAACPhsuj4fLgP9V1Xdd1Xew/AAAAP98DAAAAAAAAAU8HAAB+AAAAj4D7I+D+4D/VdV3XdV3sPwAAAD/vAwAAAAAAAAFQBwAAfgAAAJB6K6TeCuE/1XVd13Vd7D8AAAA/7wMAAAAAAAABUQcAAH4AAACRdFsk3RbhP9V1Xdd1Xew/AAAAP+8DAAAAAAAAAVIHAAB+AAAAkm6LpNsi4T/VdV3XdV3sPwAAAD/+AwAAAAAAAAFTBwAAfgAAAJJl02TZNOE/1XVd13Vd7D8AAAA//gMAAAAAAAABVAcAAH4AAACUXBsl10bhP9V1Xdd1Xew/AAAAP/4DAAAAAAAAAVUHAAB+AAAAlVB7JdRe4T/VdV3XdV3sPwAAAD8OBAAAAAAAAAFWBwAAfgAAAJc+C6bPguE/1XVd13Vd7D8AAAA/HgQAAAAAAAABVwcAAH4AAACaL4Pmy6DhP9V1Xdd1Xew/AAAAPx4EAAAAAAAAAVgHAAB+AAAAmyD7Jsi+4T/VdV3XdV3sPwAAAD8tBAAAAAAAAAFZBwAAfgAAAJ0Oi6fD4uE/1XVd13Vd7D8AAAA/LQQAAAAAAAABWgcAAH4AAACfAuunwPrhP9V1Xdd1Xew/AAAAPz0EAAAAAAAAAVsHAAB+AAAAoPZKqL0S4j/VdV3XdV3sPwAAAD89BAAAAAAAAAFcBwAAfgAAAKLtkmi7JOI/1XVd13Vd7D8AAAA/TAQAAAAAAAABXQcAAH4AAACi5NoouTbiP9V1Xdd1Xew/AAAAP0wEAAAAAAAAAV4HAAB+AAAApNsi6bZI4j/VdV3XdV3sPwAAAD9cBAAAAAAAAAFfBwAAfgAAAKTYOim2TuI/1XVd13Vd7D8AAAA/XAQAAAAAAAABYAcAAH4AAACl0mqptFriP9V1Xdd1Xew/AAAAP2wEAAAAAAAAAWEHAAB+AAAAps+C6bNg4j/VdV3XdV3sPwAAAD9sBAAAAAAAAAFiBwAAfgAAAKXMmimzZuI/1XVd13Vd7D8AAAA/ugQAAAAAAAABYwcAAH4AAACmybJpsmziP9V1Xdd1Xew/AAAAP8kEAAAAAAAAAWQHAAB+AAAApsbKqbFy4j/VdV3XdV3sPwAAAD/ZBAAAAAAAAAFlBwAAfgAAAKfD4umweOI/1XVd13Vd7D8AAAA/2QQAAAAAAAABZgcAAH4AAACnwPopsH7iP9V1Xdd1Xew/AAAAP+kEAAAAAAAAAWcHAAB+AAAAqL0Saq+E4j/VdV3XdV3sPwAAAD/pBAAAAAAAAAFoBwAAfgAAAKi6KqquiuI/1XVd13Vd7D8AAAA/+AQAAAAAAAABaQcAAH4AAACouiqqroriP1RVVVVVVew/AAAAPxgFAAAAAAAAAWoHAAB+AAAAqLRaKq2W4j9UVVVVVVXsPwAAAD8YBQAAAAAAAAFrBwAAfgAAAKi0WiqtluI/0jRN0zRN7D8AAAA/JwUAAAAAAAABbAcAAH4AAACpsXJqrJziP9I0TdM0Tew/AAAAP2YFAAAAAAAAAW0HAAB+AAAAqa6Kqqui4j9PFEVRFEXsPwAAAD91BQAAAAAAAAFuBwAAfgAAAKqrouqqqOI/TxRFURRF7D8AAAA/hQUAAAAAAAABbwcAAH4AAACqqLoqqq7iP08URVEURew/AAAAP5UFAAAAAAAAAXAHAAB+AAAAq6XSaqm04j9PFEVRFEXsPwAAAD+kBQAAAAAAAAFxBwAAfgAAAKul0mqptOI/zvM8z/M87D8AAAA/pAUAAAAAAAABcgcAAH4AAACrouqqqLriP87zPM/zPOw/AAAAP7QFAAAAAAAAAXMHAAB+AAAAq58C66fA4j/O8zzP8zzsPwAAAD/DBQAAAAAAAAF0BwAAfgAAAKyZMmumzOI/zvM8z/M87D8AAAA/wwUAAAAAAAABdQcAAH4AAACslkqrpdLiP87zPM/zPOw/AAAAP9MFAAAAAAAAAXYHAAB+AAAArZB6K6Te4j/O8zzP8zzsPwAAAD/TBQAAAAAAAAF3BwAAfgAAAK6Nkmuj5OI/zvM8z/M87D8AAAA/4wUAAAAAAAABeAcAAH4AAACujZJro+TiP08URVEURew/AAAAP2AGAAAAAAAAAXkHAAB+AAAAro2Sa6Pk4j9UVVVVVVXsPwAAAD9rBgAAAAAAAAF6BwAAfgAAAK6Nkmuj5OI/1XVd13Vd7D8AAAA/ewYAAAAAAAABewcAAH4AAACtkHorpN7iP1iWZVmWZew/AAAAP4sGAAAAAAAAAXwHAAB+AAAArZB6K6Te4j/atm3btm3sPwAAAD+aBgAAAAAAAAF9BwAAfgAAAK2TYuuk2OI/2rZt27Zt7D8AAAA/qgYAAAAAAAABfgcAAH4AAACtk2LrpNjiP1zXdV3Xdew/AAAAP6oGAAAAAAAAAX8HAAB+AAAArZNi66TY4j/e933f933sPwAAAD+5BgAAAAAAAAGABwAAfgAAAK2TYuuk2OI/4jiO4ziO7D8AAAA/yQYAAAAAAAABgQcAAH4AAACsmTJrpsziP+I4juM4juw/AAAAP8kGAAAAAAAAAYIHAAB+AAAAq5waK6fG4j/meZ7neZ7sPwAAAD/ZBgAAAAAAAAGDBwAAfgAAAKufAuunwOI/6rqu67qu7D8AAAA/2QYAAAAAAAABhAcAAH4AAACrnwLrp8DiP+77vu/7vuw/AAAAP+gGAAAAAAAAAYUHAAB+AAAAq6XSaqm04j/zPM/zPM/sPwAAAD/oBgAAAAAAAAGGBwAAfgAAAKqouiqqruI/9n3f933f7D8AAAA/+AYAAAAAAAABhwcAAH4AAACqq6LqqqjiP/q+7/u+7+w/AAAAP/gGAAAAAAAAAYgHAAB+AAAAqa6Kqqui4j/////////sPwAAAD8IBwAAAAAAAAGJBwAAfgAAAKmuiqqrouI/AkEQBEEQ7T8AAAA/CAcAAAAAAAABigcAAH4AAACproqqq6LiP4VhGIZhGO0/AAAAPxcHAAAAAAAAAYsHAAB+AAAAqa6Kqqui4j8HgiAIgiDtPwAAAD8XBwAAAAAAAAGMBwAAfgAAAKmuiqqrouI/iKIoiqIo7T8AAAA/JwcAAAAAAAABjQcAAH4AAACproqqq6LiP43jOI7jOO0/AAAAPzYHAAAAAAAAAY4HAAB+AAAAqa6Kqqui4j8OBEEQBEHtPwAAAD82BwAAAAAAAAGPBwAAfgAAAKmuiqqrouI/kCRJkiRJ7T8AAAA/RgcAAAAAAAABkAcAAH4AAACproqqq6LiPxRFURRFUe0/AAAAP0YHAAAAAAAAAZEHAAB+AAAAqa6Kqqui4j8WhmEYhmHtPwAAAD9WBwAAAAAAAAGSBwAAfgAAAKmuiqqrouI/mqZpmqZp7T8AAAA/ZQcAAAAAAAABkwcAAH4AAACproqqq6LiPxrHcRzHce0/AAAAP3UHAAAAAAAAAZQHAAB+AAAAqbFyaqyc4j+c53me53ntPwAAAD+FBwAAAAAAAAGVBwAAfgAAAKmxcmqsnOI/IAiCIAiC7T8AAAA/lAcAAAAAAAABlgcAAH4AAACotFoqrZbiP6AoiqIoiu0/AAAAP6QHAAAAAAAAAZcHAAB+AAAAqbdC6q2Q4j+gKIqiKIrtPwAAAD+kBwAAAAAAAAGYBwAAfgAAAKm3QuqtkOI/JEmSJEmS7T8AAAA/pAcAAAAAAAABmQcAAH4AAACouiqqroriPyRJkiRJku0/AAAAP7MHAAAAAAAAAZoHAAB+AAAAqL0Saq+E4j+maZqmaZrtPwAAAD+zBwAAAAAAAAGbBwAAfgAAAKfA+imwfuI/JoqiKIqi7T8AAAA/wwcAAAAAAAABnAcAAH4AAACnw+LpsHjiPyaKoiiKou0/AAAAP8MHAAAAAAAAAZ0HAAB+AAAApsbKqbFy4j+qqqqqqqrtPwAAAD/TBwAAAAAAAAGeBwAAfgAAAKbJsmmybOI/qqqqqqqq7T8AAAA/0wcAAAAAAAABnwcAAH4AAACmz4Lps2DiP6qqqqqqqu0/AAAAP+IHAAAAAAAAAaAHAAB+AAAApdVSabVU4j8sy7Isy7LtPwAAAD/iBwAAAAAAAAGhBwAAfgAAAKTbIum2SOI/LMuyLMuy7T8AAAA/8gcAAAAAAAABogcAAH4AAACi5NoouTbiP6zruq7ruu0/AAAAP/IHAAAAAAAAAaMHAAB+AAAAouqqqLoq4j8wDMMwDMPtPwAAAD8CCAAAAAAAAAGkBwAAfgAAAKLtkmi7JOI/MAzDMAzD7T8AAAA/EQgAAAAAAAABpQcAAH4AAACh8HoovB7iP7Isy7Isy+0/AAAAPxEIAAAAAAAAAaYHAAB+AAAAoPZKqL0S4j+yLMuyLMvtPwAAAD8hCAAAAAAAAAGnBwAAfgAAAKD5Mmi+DOI/sizLsizL7T8AAAA/IQgAAAAAAAABqAcAAH4AAACg/BoovwbiP7Isy7Isy+0/AAAAPzAIAAAAAAAAAakHAAB+AAAAoP8C6L8A4j8yTdM0TdPtPwAAAD8wCAAAAAAAAAGqBwAAfgAAAJ8C66fA+uE/Mk3TNE3T7T8AAAA/QAgAAAAAAAABqwcAAH4AAACeCLsnwu7hPzJN0zRN0+0/AAAAP0AIAAAAAAAAAawHAAB+AAAAnguj58Lo4T8yTdM0TdPtPwAAAD9QCAAAAAAAAAGtBwAAfgAAAJ0Rc2fE3OE/Mk3TNE3T7T8AAAA/UAgAAAAAAAABrgcAAH4AAACdFFsnxdbhPzJN0zRN0+0/AAAAP18IAAAAAAAAAa8HAAB+AAAAnRdD58XQ4T8yTdM0TdPtPwAAAD9/CAAAAAAAAAGwBwAAfgAAAJ0XQ+fF0OE/tm3btm3b7T8AAAA/fwgAAAAAAAABsQcAAH4AAACcGiunxsrhP7Zt27Zt2+0/AAAAP1oJAAAAAAAAAbIHAAB+AAAAmyD7Jsi+4T+2bdu2bdvtPwAAAD9aCQAAAAAAAAGzBwAAfgAAAJsj4+bIuOE/tm3btm3b7T8AAAA/agkAAAAAAAABtAcAAH4AAACbKbNmyqzhP7Zt27Zt2+0/AAAAP2oJAAAAAAAAAbUHAAB+AAAAmTJrpsya4T+2bdu2bdvtPwAAAD95CQAAAAAAAAG2BwAAfgAAAJc+C6bPguE/tm3btm3b7T8AAAA/eQkAAAAAAAABtwcAAH4AAACWSqul0mrhP7Zt27Zt2+0/AAAAP4kJAAAAAAAAAbgHAAB+AAAAlVNj5dRY4T84juM4juPtPwAAAD+JCQAAAAAAAAG5BwAAfgAAAJRcGyXXRuE/OI7jOI7j7T8AAAA/mAkAAAAAAAABugcAAH4AAACTYuuk2DrhPziO4ziO4+0/AAAAP5gJAAAAAAAAAbsHAAB+AAAAkmi7JNou4T84juM4juPtPwAAAD+oCQAAAAAAAAG8BwAAfgAAAJFro+TaKOE/OI7jOI7j7T8AAAA/uAkAAAAAAAABvQcAAH4AAACSbouk2yLhPziO4ziO4+0/AAAAP8cJAAAAAAAAAb4HAAB+AAAAkm6LpNsi4T+2bdu2bdvtPwAAAD/nCQAAAAAAAAG/BwAAfgAAAJFxc2TcHOE/tm3btm3b7T8AAAA/9gkAAAAAAAABwAcAAH4AAACRdFsk3RbhPzJN0zRN0+0/AAAAP/YJAAAAAAAAAcEHAAB+AAAAkHorpN4K4T8yTdM0TdPtPwAAAD8GCgAAAAAAAAHCBwAAfgAAAI+A+yPg/uA/sizLsizL7T8AAAA/BgoAAAAAAAABwwcAAH4AAACPhsuj4fLgP7Isy7Isy+0/AAAAPxUKAAAAAAAAAcQHAAB+AAAAjY+D4+Pg4D8wDMMwDMPtPwAAAD8VCgAAAAAAAAHFBwAAfgAAAI2Sa6Pk2uA/rOu6ruu67T8AAAA/JQoAAAAAAAABxgcAAH4AAACLmyPj5sjgP6zruq7ruu0/AAAAPyUKAAAAAAAAAccHAAB+AAAAjJ4Lo+fC4D+s67qu67rtPwAAAD81CgAAAAAAAAHIBwAAfgAAAIyeC6PnwuA/LMuyLMuy7T8AAAA/NQoAAAAAAAAByQcAAH4AAACLofNi6LzgPyzLsizLsu0/AAAAP0QKAAAAAAAAAcoHAAB+AAAAi6TbIum24D8sy7Isy7LtPwAAAD+YDAAAAAAAAAHLBwAAfgAAAIuk2yLptuA/qqqqqqqq7T8AAAA/qAwAAAAAAAABzAcAAH4AAACKp8Pi6bDgP6qqqqqqqu0/AAAAP7gMAAAAAAAAAc0HAAB+AAAAGi6Phsuj0T983/d93/fuPwAAAD8AAAAAAAAAAAHOBwAAfgAAABg6L4bOi9E/fN/3fd/37j8AAAA/XQAAAAAAAAABzwcAAH4AAABnvgyaL4PWPyrLsizLsu8/AAAAPwAAAAAAAAAAAdAHAAB+AAAAc14MnRdD1z8qy7Isy7LvPwAAAD8QAAAAAAAAAAHRBwAAfgAAAHc6LJ4Oi9c/KsuyLMuy7z8AAAA/EAAAAAAAAAAB0gcAAH4AAAB/+Dsg/g7YPy4MwzAMw+8/AAAAPx8AAAAAAAAAAdMHAAB+AAAAibB7Iuye2D+wLMuyLMvvPwAAAD8fAAAAAAAAAAHUBwAAfgAAAJFui6TbItk/NE3TNE3T7z8AAAA/LwAAAAAAAAAB1QcAAH4AAACaJsumybLZPzRN0zRN0+8/AAAAPy8AAAAAAAAAAdYHAAB+AAAAofB6KLwe2j+0bdu2bdvvPwAAAD8/AAAAAAAAAAHXBwAAfgAAAKmuiqqroto/tG3btm3b7z8AAAA/PwAAAAAAAAAB2AcAAH4AAACweDosng7bP7Rt27Zt2+8/AAAAP04AAAAAAAAAAdkHAAB+AAAAtzwaLo+G2z+0bdu2bdvvPwAAAD9eAAAAAAAAAAHaBwAAfgAAAL0Mmi+D5ts/sCzLsizL7z8AAAA/XgAAAAAAAAAB2wcAAH4AAADC4umweDrcPy4MwzAMw+8/AAAAP24AAAAAAAAAAdwHAAB+AAAAyLg5Mm6O3D+oqqqqqqrvPwAAAD9uAAAAAAAAAAHdBwAAfgAAAM2UWTNl1tw/IkmSJEmS7z8AAAA/bgAAAAAAAAAB3gcAAH4AAADQdkm0XRLdPxzHcRzHce8/AAAAP30AAAAAAAAAAd8HAAB+AAAA014JtVdC3T+YpmmapmnvPwAAAD+NAAAAAAAAAAHgBwAAfgAAANZGybVRct0/EkVRFEVR7z8AAAA/jQAAAAAAAAAB4QcAAH4AAADYNFk2TZbdPw4EQRAEQe8/AAAAP5wAAAAAAAAAAeIHAAB+AAAA2ii5Nkqu3T+M4ziO4zjvPwAAAD+cAAAAAAAAAAHjBwAAfgAAANscGTdHxt0/iKIoiqIo7z8AAAA/rAAAAAAAAAAB5AcAAH4AAADeCqm3QurdP4iiKIqiKO8/AAAAP6wAAAAAAAAAAeUHAAB+AAAA4fJouDwa3j+IoiiKoijvPwAAAD+8AAAAAAAAAAHmBwAAfgAAAOPg+Dg4Pt4/BoIgCIIg7z8AAAA/vAAAAAAAAAAB5wcAAH4AAADnvBg6L4bePwaCIAiCIO8/AAAAP8sAAAAAAAAAAegHAAB+AAAA6qqouiqq3j8GgiAIgiDvPwAAAD/bAAAAAAAAAAHpBwAAfgAAAOqk2Doptt4/BoIgCIIg7z8AAAA/2wAAAAAAAAAB6gcAAH4AAADqpNg6KbbeP4RhGIZhGO8/AAAAP6oBAAAAAAAAAesHAAB+AAAA6qTYOim23j8CQRAEQRDvPwAAAD+5AQAAAAAAAAHsBwAAfgAAAOqqqLoqqt4/AkEQBEEQ7z8AAAA/yQEAAAAAAAAB7QcAAH4AAADosHg6LJ7ePwJBEARBEO8/AAAAP8kBAAAAAAAACw==</ink>
</athena>
</file>

<file path=customXml/item24.xml><?xml version="1.0" encoding="utf-8"?>
<athena xmlns="http://schemas.microsoft.com/edu/athena" version="0.1.3209.0">
  <media streamable="true" recordStart="331646" recordEnd="416407" recordLength="416543"/>
</athena>
</file>

<file path=customXml/item25.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xkAAAAAAAAF6f///wxBY3Rpb25UeXBlVjEBAAAAB3ZhbHVlX18ACAIAAAAAAAAAAQUAAAAEAAAACRgAAAAJGQAAALsdAAAAAAAAAeb////p////AAAAAAEGAAAABAAAAAkbAAAACRwAAAAWNwAAAAAAAAHj////6f///wAAAAABBwAAAAQAAAAJHgAAAAkfAAAAq0AAAAAAAAAB4P///+n///8AAAAAAQgAAAAEAAAACSEAAAAJIgAAALpMAAAAAAAAAd3////p////AAAAAAEJAAAABAAAAAkkAAAACSUAAAB5TwAAAAAAAAHa////6f///wAAAAABCgAAAAQAAAAJJwAAAAkoAAAAVlUAAAAAAAAB1////+n///8AAAAAAQsAAAAEAAAACSoAAAAJKwAAAP9XAAAAAAAAAdT////p////AAAAAAEMAAAABAAAAAktAAAACS4AAADsbgAAAAAAAAHR////6f///wAAAAABDQAAAAQAAAAJMAAAAAkxAAAA3nYAAAAAAAABzv///+n///8AAAAAAQ4AAAAEAAAACTMAAAAJNAAAAHqCAAAAAAAAAcv////p////AAAAAAEPAAAABAAAAAk2AAAACTcAAACSjQAAAAAAAAHI////6f///wAAAAABEAAAAAQAAAAJOQAAAAk6AAAAoJIAAAAAAAABxf///+n///8AAAAAAREAAAAEAAAACTwAAAAJPQAAALCmAAAAAAAAAcL////p////AAAAAAESAAAABAAAAAk/AAAACUAAAADiwgAAAAAAAAG/////6f///wAAAAABEwAAAAQAAAAJQgAAAAlDAAAArekAAAAAAAABvP///+n///8AAAAABRQAAAANQ2xlYXJDYW52YXNWMQIAAAAJU3RhcnRUaW1lBFR5cGUABBAMQWN0aW9uVHlwZVYxAgAAAAIAAAAZSwEAAAAAAAG7////6f///wAAAAAFFQAAAA9QZW5BdHRyaWJ1dGVzVjEKAAAAB19jb2xvckEHX2NvbG9yUgdfY29sb3JHB19jb2xvckIKRml0VG9DdXJ2ZQZIZWlnaHQOSWdub3JlUHJlc3N1cmUNSXNIaWdobGlnaHRlcgVTaGFwZQVXaWR0aAAAAAAAAAAABAACAgICAQYBAQxCcnVzaFNoYXBlVjECAAAABgIAAAD/ALDwAAAAAAAAACJAAAAFuv///wxCcnVzaFNoYXBlVjEBAAAAB3ZhbHVlX18ACAIAAAABAAAAAAAAAAAAIkAFFgAAAApJbmtUcmFjZVYxAwAAAA1MaXN0YDErX2l0ZW1zDExpc3RgMStfc2l6ZQ9MaXN0YDErX3ZlcnNpb24EAAAYU2hhcmVkLklua2luZy5JbmtQb2ludFtdAgAAAAgIAgAAAAlHAAAAIAAAACAAAAABGAAAABUAAAD/ALDwAAAAAAAAACJAAAABuP///7r///8BAAAAAAAAAAAAIkABGQAAABYAAAAJSQAAAC8AAAAvAAAAARsAAAAVAAAA/wCw8AAAAAAAAAAiQAAAAbb///+6////AQAAAAAAAAAAACJAARwAAAAWAAAACUsAAAAXAAAAFwAAAAEeAAAAFQAAAP8AsPAAAAAAAAAAIkAAAAG0////uv///wEAAAAAAAAAAAAiQAEfAAAAFgAAAAlNAAAAWQAAAFkAAAABIQAAABUAAAD/ALDwAAAAAAAAACJAAAABsv///7r///8BAAAAAAAAAAAAIkABIgAAABYAAAAJTwAAABkAAAAZAAAAASQAAAAVAAAA/wCw8AAAAAAAAAAiQAAAAbD///+6////AQAAAAAAAAAAACJAASUAAAAWAAAACVEAAAApAAAAKQAAAAEnAAAAFQAAAP8AsPAAAAAAAAAAIkAAAAGu////uv///wEAAAAAAAAAAAAiQAEoAAAAFgAAAAlTAAAAGwAAABsAAAABKgAAABUAAAD/ALDwAAAAAAAAACJAAAABrP///7r///8BAAAAAAAAAAAAIkABKwAAABYAAAAJVQAAACoAAAAqAAAAAS0AAAAVAAAA/wCw8AAAAAAAAAAiQAAAAar///+6////AQAAAAAAAAAAACJAAS4AAAAWAAAACVcAAACuAAAArgAAAAEwAAAAFQAAAP8AsPAAAAAAAAAAIkAAAAGo////uv///wEAAAAAAAAAAAAiQAExAAAAFgAAAAlZAAAAngAAAJ4AAAABMwAAABUAAAD/ALDwAAAAAAAAACJAAAABpv///7r///8BAAAAAAAAAAAAIkABNAAAABYAAAAJWwAAAM4AAADOAAAAATYAAAAVAAAA/wCw8AAAAAAAAAAiQAAAAaT///+6////AQAAAAAAAAAAACJAATcAAAAWAAAACV0AAABGAAAARgAAAAE5AAAAFQAAAP8AsPAAAAAAAAAAIkAAAAGi////uv///wEAAAAAAAAAAAAiQAE6AAAAFgAAAAlfAAAAPwAAAD8AAAABPAAAABUAAAD/ALDwAAAAAAAAACJAAAABoP///7r///8BAAAAAAAAAAAAIkABPQAAABYAAAAJYQAAABsAAAAbAAAAAT8AAAAVAAAA/wCw8AAAAAAAAAAiQAAAAZ7///+6////AQAAAAAAAAAAACJAAUAAAAAWAAAACWMAAAAoAAAAKAAAAAFCAAAAFQAAAP8AsPAAAAAAAAAAIkAAAAGc////uv///wEAAAAAAAAAAAAiQAFDAAAAFgAAAAllAAAAwAAAAMAAAAAHRwAAAAABAAAAIAAAAAQKSW5rUG9pbnRWMQIAAAAJZgAAAAlnAAAACWgAAAAJaQAAAAlqAAAACWsAAAAJbAAAAAltAAAACW4AAAAJbwAAAAlwAAAACXEAAAAJcgAAAAlzAAAACXQAAAAJdQAAAAl2AAAACXcAAAAJeAAAAAl5AAAACXoAAAAJewAAAAl8AAAACX0AAAAJfgAAAAl/AAAACYAAAAAJgQAAAAmCAAAACYMAAAAJhAAAAAmFAAAAB0kAAAAAAQAAAEAAAAAECklua1BvaW50VjEC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0RB0sAAAAAAQAAACAAAAAECklua1BvaW50VjECAAAACbUAAAAJtgAAAAm3AAAACbgAAAAJuQAAAAm6AAAACbsAAAAJvAAAAAm9AAAACb4AAAAJvwAAAAnAAAAACcEAAAAJwgAAAAnDAAAACcQAAAAJxQAAAAnGAAAACccAAAAJyAAAAAnJAAAACcoAAAAJywAAAA0JB00AAAAAAQAAAIAAAAAECklua1BvaW50VjEC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0nB08AAAAAAQAAACAAAAAECklua1BvaW50VjECAAAACSUBAAAJJgEAAAknAQAACSgBAAAJKQEAAAkqAQAACSsBAAAJLAEAAAktAQAACS4BAAAJLwEAAAkwAQAACTEBAAAJMgEAAAkzAQAACTQBAAAJNQEAAAk2AQAACTcBAAAJOAEAAAk5AQAACToBAAAJOwEAAAk8AQAACT0BAAANBwdRAAAAAAEAAABAAAAABApJbmtQb2ludFYxAgAAAAk+AQAACT8BAAAJQAEAAAlBAQAACUIBAAAJQwEAAAlEAQAACUUBAAAJRgEAAAlHAQAACUgBAAAJSQEAAAlKAQAACUsBAAAJTAEAAAlNAQAACU4BAAAJTwEAAAlQAQAACVEBAAAJUgEAAAlTAQAACVQBAAAJVQEAAAlWAQAACVcBAAAJWAEAAAlZAQAACVoBAAAJWwEAAAlcAQAACV0BAAAJXgEAAAlfAQAACWABAAAJYQEAAAliAQAACWMBAAAJZAEAAAllAQAACWYBAAANFwdTAAAAAAEAAAAgAAAABApJbmtQb2ludFYxAgAAAAlnAQAACWgBAAAJaQEAAAlqAQAACWsBAAAJbAEAAAltAQAACW4BAAAJbwEAAAlwAQAACXEBAAAJcgEAAAlzAQAACXQBAAAJdQEAAAl2AQAACXcBAAAJeAEAAAl5AQAACXoBAAAJewEAAAl8AQAACX0BAAAJfgEAAAl/AQAACYABAAAJgQEAAA0FB1UAAAAAAQAAAEAAAAAECklua1BvaW50VjECAA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DRYHVwAAAAABAAAAAAEAAAQKSW5rUG9pbnRWMQIA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NUgdZAAAAAAEAAAAAAQAABApJbmtQb2ludFYxAgA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NYgdbAAAAAAEAAAAAAQAABApJbmtQb2ludFYxAgA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NMgddAAAAAAEAAACAAAAABApJbmtQb2ludFYxAgAAAAnGAwAACccDAAAJyAMAAAnJAwAACcoDAAAJywMAAAnMAwAACc0DAAAJzgMAAAnPAwAACdADAAAJ0QMAAAnSAwAACdMDAAAJ1AMAAAnVAwAACdYDAAAJ1wMAAAnYAwAACdkDAAAJ2gMAAAnbAwAACdwDAAAJ3QMAAAneAwAACd8DAAAJ4AMAAAnhAwAACeIDAAAJ4wMAAAnkAwAACeUDAAAJ5gMAAAnnAwAACegDAAAJ6QMAAAnqAwAACesDAAAJ7AMAAAntAwAACe4DAAAJ7wMAAAnwAwAACfEDAAAJ8gMAAAnzAwAACfQDAAAJ9QMAAAn2AwAACfcDAAAJ+AMAAAn5AwAACfoDAAAJ+wMAAAn8AwAACf0DAAAJ/gMAAAn/AwAACQAEAAAJAQQAAAkCBAAACQMEAAAJBAQAAAkFBAAACQYEAAAJBwQAAAkIBAAACQkEAAAJCgQAAAkLBAAADToHXwAAAAABAAAAQAAAAAQKSW5rUG9pbnRWMQIA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KB2EAAAAAAQAAACAAAAAECklua1BvaW50VjECAAAACUsEAAAJTAQAAAlNBAAACU4EAAAJTwQAAAlQBAAACVEEAAAJUgQAAAlTBAAACVQEAAAJVQQAAAlWBAAACVcEAAAJWAQAAAlZBAAACVoEAAAJWwQAAAlcBAAACV0EAAAJXgQAAAlfBAAACWAEAAAJYQQAAAliBAAACWMEAAAJZAQAAAllBAAADQUHYwAAAAABAAAAQAAAAAQKSW5rUG9pbnRWMQIAAAAJZgQAAAlnBAAACWgEAAAJaQQAAAlqBAAACWsEAAAJbAQAAAltBAAACW4EAAAJbwQAAAlwBAAACXEEAAAJcgQAAAlzBAAACXQEAAAJdQQAAAl2BAAACXcEAAAJeAQAAAl5BAAACXoEAAAJewQAAAl8BAAACX0EAAAJfgQAAAl/BAAACYAEAAAJgQQAAAmCBAAACYMEAAAJhAQAAAmFBAAACYYEAAAJhwQAAAmIBAAACYkEAAAJigQAAAmLBAAACYwEAAAJjQQAAA0YB2UAAAAAAQAAAAABAAAECklua1BvaW50VjECAAAACY4EAAAJjwQAAAmQBAAACZEEAAAJkgQAAAmTBAAACZQEAAAJlQQAAAmWBAAACZcEAAAJmAQAAAmZBAAACZoEAAAJmwQAAAmcBAAACZ0EAAAJngQAAAmfBAAACaAEAAAJoQQAAAmiB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CSQFAAAJJQUAAAkmBQAACScFAAAJKAUAAAkpBQAACSoFAAAJKwUAAAksBQAACS0FAAAJLgUAAAkvBQAACTAFAAAJMQUAAAkyBQAACTMFAAAJNAUAAAk1BQAACTYFAAAJNwUAAAk4BQAACTkFAAAJOgUAAAk7BQAACTwFAAAJPQUAAAk+BQAACT8FAAAJQAUAAAlBBQAACUIFAAAJQwUAAAlEBQAACUUFAAAJRgUAAAlHBQAACUgFAAAJSQUAAAlKBQAACUsFAAAJTAUAAAlNBQAADUAFZgAAAApJbmtQb2ludFYxBAAAAAFYAVkOUHJlc3N1cmVGYWN0b3IJVGltZVN0YW1wAAAAAAYGCxACAAAAGLQCnWMP6j8ICizvrLetPwAAAD8AAAAAAAAAAAFnAAAAZgAAABi0Ap1jD+o/aESjqFsArT8AAAA/LwAAAAAAAAABaAAAAGYAAADqW9o6CxbqP2hEo6hbAK0/AAAAP7MAAAAAAAAAAWkAAABmAAAAkKuJdloj6j9oRKOoWwCtPwAAAD+zAAAAAAAAAAFqAAAAZgAAAAqjEFBRN+o/aESjqFsArT8AAAA/wwAAAAAAAAABawAAAGYAAAAq6kZll1jqP2hEo6hbAK0/AAAAP8MAAAAAAAAAAWwAAABmAAAA8IAstiyH6j9oRKOoWwCtPwAAAD/SAAAAAAAAAAFtAAAAZgAAAFpnwUIRw+o/aESjqFsArT8AAAA/4gAAAAAAAAABbgAAAGYAAACa9S1tnQXrP2hEo6hbAK0/AAAAP+IAAAAAAAAAAW8AAABmAAAAftNJ03hV6z9oRKOoWwCtPwAAAD/iAAAAAAAAAAFwAAAAZgAAADhZPdf7q+s/aESjqFsArT8AAAA/8gAAAAAAAAABcQAAAGYAAABo1re0dRbsP2hEo6hbAK0/AAAAP/IAAAAAAAAAAXIAAABmAAAA5vKQCY6b7D8cuZEbuZGrPwAAAD8BAQAAAAAAAAFzAAAAZgAAAApfGZr1Le0/fPMI1Wfaqj8AAAA/EQEAAAAAAAABdAAAAGYAAAAAc3nIBMftP5SibgF0tKg/AAAAPxEBAAAAAAAAAXUAAABmAAAAfo9SHR1M7j/s3OW6Iv2nPwAAAD8gAQAAAAAAAAF2AAAAZgAAAIK0pJg+ve4/oFHULYCOpj8AAAA/IAEAAAAAAAABdwAAAGYAAADgiUfYECHvPwSMS+cu16U/AAAAPzABAAAAAAAAAXgAAABmAAAAIBi0Ap1j7z+4ADpajGikPwAAAD8wAQAAAAAAAAF5AAAAZgAAAIz+SI+Bn+8/dHUozen5oj8AAAA/QAEAAAAAAAABegAAAGYAAACqRX+kx8DvPyzqFkBHi6E/AAAAP0ABAAAAAAAAAXsAAABmAAAAJD0Gfr7U7z+IJI759dOgPwAAAD9PAQAAAAAAAAF8AAAAZgAAAPbk3Rtm2+8/5F4Fs6QcoD8AAAA/XwEAAAAAAAABfQAAAGYAAADKjLW5DeLvP+ReBbOkHKA/AAAAP44BAAAAAAAAAX4AAABmAAAAyoy1uQ3i7z94MvnYpsqePwAAAD+tAQAAAAAAAAF/AAAAZgAAAMqMtbkN4u8/OKfnSwRcnT8AAAA/vQEAAAAAAAABgAAAAGYAAADKjLW5DeLvP/Ab1r5h7Zs/AAAAP70BAAAAAAAAAYEAAABmAAAA9uTdG2bb7z/wG9a+Ye2bPwAAAD/MAQAAAAAAAAGCAAAAZgAAAPbk3Rtm2+8/qJDEMb9+mj8AAAA/+wEAAAAAAAABgwAAAGYAAAAkPQZ+vtTvP6iQxDG/fpo/AAAAPwsCAAAAAAAAAYQAAABmAAAAfu1WQm/H7z+okMQxv36aPwAAAD8aAgAAAAAAAAGFAAAAZgAAAKpFf6THwO8/qJDEMb9+mj8AAAA/GgIAAAAAAAABhgAAAGYAAAAyku+ALLbsPwDLO+ttx3k/AAAAPwAAAAAAAAAAAYcAAABmAAAAYOoX44Sv7D8g+IEf+IF/PwAAAD8AAAAAAAAAAAGIAAAAZgAAAIxCQEXdqOw/IPiBH/iBfz8AAAA/DwAAAAAAAAABiQAAAGYAAAAUS7lr5pTsP6AS5ClBnoI/AAAAPw8AAAAAAAAAAYoAAABmAAAAmlMyku+A7D9AKQdEhnuFPwAAAD8fAAAAAAAAAAGLAAAAZgAAAE600xpRZuw/wD8qXstYiD8AAAA/HwAAAAAAAAABjAAAAGYAAACIHe7JuzfsP1BWTXgQNos/AAAAPy8AAAAAAAAAAY0AAABmAAAA8N4w234C7D/gbHCSVROOPwAAAD8vAAAAAAAAAAGOAAAAZgAAALBQxLDyv+s/SNhscJJVkz8AAAA/PgAAAAAAAAABjwAAAGYAAACeGoDovnbrP9Duj4rXMpY/AAAAPz4AAAAAAAAAAZAAAABmAAAAMjTrW9o66z9oBbOkHBCZPwAAAD9OAAAAAAAAAAGRAAAAZgAAAPSlfjFO+Oo/OKfnSwRcnT8AAAA/TgAAAAAAAAABkgAAAGYAAACIv+mkabzqP4gkjvn106A/AAAAP10AAAAAAAAAAZMAAABmAAAASjF9et156j90dSjN6fmiPwAAAD9dAAAAAAAAAAGUAAAAZgAAALDyv4ugROo/XMbCoN0fpT8AAAA/bQAAAAAAAAABlQAAAGYAAABEDCv/uwjqP6BR1C2AjqY/AAAAP20AAAAAAAAAAZYAAABmAAAAUh0dTM7g6T8waPdHxWupPwAAAD99AAAAAAAAAAGXAAAAZgAAAGAuD5nguOk/HLmRG7mRqz8AAAA/fQAAAAAAAAABmAAAAGYAAADmNoi/6aTpP2hEo6hbAK0/AAAAP4wAAAAAAAAAAZkAAABmAAAAFI+wIUKe6T9oRKOoWwCtPwAAAD+MAAAAAAAAAAGaAAAAZgAAABSPsCFCnuk/CAos76y3rT8AAAA/nAAAAAAAAAABmwAAAGYAAADmNoi/6aTpPwgKLO+st60/AAAAP/gAAAAAAAAAAZwAAABmAAAAjoY3+ziy6T8ICizvrLetPwAAAD/4AAAAAAAAAAGdAAAAZgAAAGAuD5nguOk/CAos76y3rT8AAAA/BwEAAAAAAAABngAAAGYAAAA01uY2iL/pPwgKLO+st60/AAAAPycBAAAAAAAAAZ8AAABmAAAABn6+1C/G6T8ICizvrLetPwAAAD9VAQAAAAAAAAGgAAAAZgAAAAZ+vtQvxuk/rM+0Nf5urj8AAAA/ZQEAAAAAAAABoQAAAGYAAADaJZZy18zpP1CVPXxPJq8/AAAAP2UBAAAAAAAAAaIAAABmAAAArM1tEH/T6T/wWsbCoN2vPwAAAD91AQAAAAAAAAGjAAAAZgAAAFIdHUzO4Ok/IPPrpyGmsD8AAAA/dQEAAAAAAAABpAAAAGYAAAAmxfTpdefpP8C4dO5yXbE/AAAAP4QBAAAAAAAAAaUAAABmAAAA+GzMhx3u6T9kfv00xBSyPwAAAD+EAQAAAAAAAAGmAAAAZgAAAEQMK/+7COo/rAkPwmaDsz8AAAA/lAEAAAAAAAABpwAAAGYAAACQq4l2WiPqP/SUIE8J8rQ/AAAAP5QBAAAAAAAAAagAAABmAAAA3Ero7fg96j88IDLcq2C2PwAAAD+kAQAAAAAAAAGpAAAAZgAAAPyRHgM/X+o/hKtDaU7Ptz8AAAA/pAEAAAAAAAABqgAAAGYAAABKMX163XnqPyRxzK+fhrg/AAAAP7MBAAAAAAAAAasAAABmAAAAwigEVNSN6j/MNlX28D25PwAAAD+zAQAAAAAAAAGsAAAAZgAAAGh4s48jm+o/bPzdPEL1uT8AAAA/wwEAAAAAAAABrQAAAGYAAADibzppGq/qPxDCZoOTrLo/AAAAP8MBAAAAAAAAAa4AAABmAAAAtBcSB8K16j8QwmaDk6y6PwAAAD/SAQAAAAAAAAGvAAAAZgAAALQXEgfCteo/5CSrJjwIuz8AAAA/MAIAAAAAAAABsAAAAGYAAACIv+mkabzqP0BfIuDqULo/AAAAP44CAAAAAAAAAbEAAABmAAAAiL/ppGm86j9s/N08QvW5PwAAAD+eAgAAAAAAAAGyAAAAZgAAAFpnwUIRw+o/bPzdPEL1uT8AAAA/zAIAAAAAAAABswAAAGYAAABaZ8FCEcPqP5yZmZmZmbk/AAAAP8wCAAAAAAAAAbQAAABmAAAALg+Z4LjJ6j+cmZmZmZm5PwAAAD/cAgAAAAAAAAG1AAAAZgAAALreX12Rq+k/guWd9bbj7D8AAAA/AAAAAAAAAAABtgAAAGYAAAAUj7AhQp7pP4LlnfW24+w/AAAAPx8AAAAAAAAAAbcAAABmAAAA5jaIv+mk6T+C5Z31tuPsPwAAAD+NAAAAAAAAAAG4AAAAZgAAALreX12Rq+k/guWd9bbj7D8AAAA/nAAAAAAAAAABuQAAAGYAAAA01uY2iL/pP4LlnfW24+w/AAAAP6wAAAAAAAAAAboAAABmAAAArM1tEH/T6T+C5Z31tuPsPwAAAD+sAAAAAAAAAAG7AAAAZgAAAMwUpCXF9Ok/guWd9bbj7D8AAAA/uwAAAAAAAAABvAAAAGYAAABEDCv/uwjqP8zMzMzMzOw/AAAAP7sAAAAAAAAAAb0AAABmAAAANvs4sqkw6j8YtPuj4rXsPwAAAD/LAAAAAAAAAAG+AAAAZgAAAISalylIS+o/ZJsqe/ie7D8AAAA/ywAAAAAAAAABvwAAAGYAAAB2iaXcNXPqP7CCWVIOiOw/AAAAP9sAAAAAAAAAAcAAAABmAAAAaHizjyOb6j9W9vA9mXzsPwAAAD/bAAAAAAAAAAHBAAAAZgAAAC4PmeC4yeo/oN0fFa9l7D8AAAA/6gAAAAAAAAABwgAAAGYAAAD0pX4xTvjqP0hRtwA6Wuw/AAAAP+oAAAAAAAAAAcMAAABmAAAAFO20RpQZ6z/sxE7sxE7sPwAAAD/6AAAAAAAAAAHEAAAAZgAAADI061vaOus/kjjm109D7D8AAAA/+gAAAAAAAAABxQAAAGYAAACsK3I10U7rP5I45tdPQ+w/AAAAPwoBAAAAAAAAAcYAAABmAAAAJCP5Dshi6z84rH3D2jfsPwAAAD8KAQAAAAAAAAHHAAAAZgAAAPjK0Kxvaes/OKx9w9o37D8AAAA/GQEAAAAAAAAByAAAAGYAAADKcqhKF3DrPzisfcPaN+w/AAAAPxkBAAAAAAAAAckAAABmAAAAynKoShdw6z/eHxWvZSzsPwAAAD+bAQAAAAAAAAHKAAAAZgAAAPjK0Kxvaes/3h8Vr2Us7D8AAAA/ugEAAAAAAAABywAAAGYAAAAkI/kOyGLrP94fFa9lLOw/AAAAP8oBAAAAAAAAAcwAAABmAAAAfr7UL8YJzz9u5EZu5EbuPwAAAD8AAAAAAAAAAAHNAAAAZgAAAMpdM6dkJM8/buRGbuRG7j8AAAA/DwAAAAAAAAABzgAAAGYAAAAW/ZEeAz/PP27kRm7kRu4/AAAAPx8AAAAAAAAAAc8AAABmAAAArjtPDUB0zz9u5EZu5EbuPwAAAD8fAAAAAAAAAAHQAAAAZgAAAEh6DPx8qc8/buRGbuRG7j8AAAA/LwAAAAAAAAAB0QAAAGYAAACUGWtzG8TPP27kRm7kRu4/AAAAPy8AAAAAAAAAAdIAAABmAAAALFgoYlj5zz9u5EZu5EbuPwAAAD8+AAAAAAAAAAHTAAAAZgAAAGLLcqhKF9A/FFjeWW877j8AAAA/PgAAAAAAAAAB1AAAAGYAAACvatEf6THQPxRY3llvO+4/AAAAP04AAAAAAAAAAdUAAABmAAAAVbqAWzg/0D9gPw0xhSTuPwAAAD9OAAAAAAAAAAHWAAAAZgAAAEepjg4mZ9A/BrOkHBAZ7j8AAAA/XgAAAAAAAAAB1wAAAGYAAAA6mJzBE4/QP/gNa9+w9u0/AAAAP14AAAAAAAAAAdgAAABmAAAAeCYJ7J/R0D/oaDGiUdTtPwAAAD9tAAAAAAAAAAHZAAAAZgAAAGsVF5+N+dA/NFBgeWe97T8AAAA/bQAAAAAAAAAB2gAAAGYAAACpo4PJGTzRP8wevieTj+0/AAAAP30AAAAAAAAAAdsAAABmAAAAnJKRfAdk0T+8eYTqM23tPwAAAD99AAAAAAAAAAHcAAAAZgAAAI6Bny/1i9E/rtRKrdRK7T8AAAA/jAAAAAAAAAAB3QAAAGYAAADbIP6mk6bRP/i7eYTqM+0/AAAAP4wAAAAAAAAAAd4AAABmAAAAJ8BcHjLB0T+QitcyFgbtPwAAAD+cAAAAAAAAAAHfAAAAZgAAAM4PDFqBztE/Nv5uHqH67D8AAAA/nAAAAAAAAAAB4AAAAGYAAAAbr2rRH+nRP4LlnfW24+w/AAAAP6wAAAAAAAAAAeEAAABmAAAAG69q0R/p0T90QGS4V8HsPwAAAD+sAAAAAAAAAAHiAAAAZgAAAMH+GQ1v9tE/vieTj22q7D8AAAA/uwAAAAAAAAAB4wAAAGYAAABnTslIvgPSP7CCWVIOiOw/AAAAP8sAAAAAAAAAAeQAAABmAAAAZ07JSL4D0j/8aYgpJHHsPwAAAD/LAAAAAAAAAAHlAAAAZgAAAA2eeIQNEdI/7MRO7MRO7D8AAAA/2wAAAAAAAAAB5gAAAGYAAACz7SfAXB7SP+zETuzETuw/AAAAP9sAAAAAAAAAAecAAABmAAAAs+0nwFwe0j84rH3D2jfsPwAAAD/qAAAAAAAAAAHoAAAAZgAAALPtJ8BcHtI/3h8Vr2Us7D8AAAA/+gAAAAAAAAAB6QAAAGYAAACz7SfAXB7SPygHRIZ7Few/AAAAP/oAAAAAAAAAAeoAAABmAAAAs+0nwFwe0j/QettxBgrsPwAAAD/6AAAAAAAAAAHrAAAAZgAAAA2eeIQNEdI/dO5yXZH+6z8AAAA/CQEAAAAAAAAB7AAAAGYAAABnTslIvgPSP8DVoTSn5+s/AAAAPwkBAAAAAAAAAe0AAABmAAAAwf4ZDW/20T9mSTkgMtzrPwAAAD8ZAQAAAAAAAAHuAAAAZgAAAM4PDFqBztE/sjBo90fF6z8AAAA/KQEAAAAAAAAB7wAAAGYAAACBcK3i4rPRP1ik/+LSues/AAAAPykBAAAAAAAAAfAAAABmAAAAQuJAuFZx0T9I/8Wlc5frPwAAAD84AQAAAAAAAAHxAAAAZgAAAMXFZ2M+7NA/4M0jVJ9p6z8AAAA/OAEAAAAAAAAB8gAAAGYAAABHqY4OJmfQP9Ao6hZAR+s/AAAAP0gBAAAAAAAAAfMAAABmAAAA4LjJ6rnezz8cEBnuVTDrPwAAAD9YAQAAAAAAAAH0AAAAZgAAAJjguMnquc4/DmvfsPYN6z8AAAA/ZwEAAAAAAAAB9QAAAGYAAAA25sMO9+TNP7TedpyBAus/AAAAP2cBAAAAAAAAAfYAAABmAAAAiExw3GT1zD9aUg6IDPfqPwAAAD9nAQAAAAAAAAH3AAAAZgAAACZSeyFxIMw/AMalc5fr6j8AAAA/ZwEAAAAAAAAB+AAAAGYAAADCV4ZmfUvLPwDGpXOX6+o/AAAAP3cBAAAAAAAAAfkAAABmAAAA9ptOmsaryj8AxqVzl+vqPwAAAD+GAQAAAAAAAAH6AAAAZgAAAJShWd/S1sk/AMalc5fr6j8AAAA/hgEAAAAAAAAB+wAAAGYAAAB+RsObfRzJPwDGpXOX6+o/AAAAP5YBAAAAAAAAAfwAAABmAAAAaOssWChiyD9aUg6IDPfqPwAAAD+WAQAAAAAAAAH9AAAAZgAAAOrOUwMQ3cc/DmvfsPYN6z8AAAA/pgEAAAAAAAAB/gAAAGYAAAC6UdkllnLHP2j3R8VrGes/AAAAP6YBAAAAAAAAAf8AAABmAAAA1HO9v7oixz/Cg7DZ4CTrPwAAAD+1AQAAAAAAAAEAAQAAZgAAADw1ANF97cY/eJyBAss76z8AAAA/tQEAAAAAAAABAQEAAGYAAACk9kLiQLjGP4ZBuz8qXus/AAAAP8UBAAAAAAAAAQIBAABmAAAADLiF8wODxj86WoxoFHXrPwAAAD/FAQAAAAAAAAEDAQAAZgAAAL4YJ3xlaMY/SP/FpXOX6z8AAAA/1QEAAAAAAAABBAEAAGYAAAAm2mmNKDPGP/wXl85drus/AAAAP9UBAAAAAAAAAQUBAABmAAAA2joLFooYxj8MvdALvdDrPwAAAD/kAQAAAAAAAAEGAQAAZgAAAI6brJ7r/cU/0HrbcQYK7D8AAAA/5AEAAAAAAAABBwEAAGYAAABC/E0nTePFP94fFa9lLOw/AAAAP/QBAAAAAAAAAQgBAABmAAAA9Fzvr67IxT/sxE7sxE7sPwAAAD/0AQAAAAAAAAEJAQAAZgAAAKi9kDgQrsU//GmIKSRx7D8AAAA/AwIAAAAAAAABCgEAAGYAAACovZA4EK7FP2SbKnv4nuw/AAAAPwMCAAAAAAAAAQsBAABmAAAAqL2QOBCuxT90QGS4V8HsPwAAAD8TAgAAAAAAAAEMAQAAZgAAAKi9kDgQrsU/3HEGCizv7D8AAAA/EwIAAAAAAAABDQEAAGYAAACovZA4EK7FP+oWQEeLEe0/AAAAPyMCAAAAAAAAAQ4BAABmAAAAqL2QOBCuxT/4u3mE6jPtPwAAAD8jAgAAAAAAAAEPAQAAZgAAAKi9kDgQrsU/CGGzwUlW7T8AAAA/MgIAAAAAAAABEAEAAGYAAABC/E0nTePFP3CSVRMehO0/AAAAPzICAAAAAAAAAREBAABmAAAAjpusnuv9xT8kqyY8CJvtPwAAAD9CAgAAAAAAAAESAQAAZgAAANo6CxaKGMY/2sP3ZPKx7T8AAAA/QgIAAAAAAAABEwEAAGYAAAByecgEx03GP+hoMaJR1O0/AAAAP1ICAAAAAAAAARQBAABmAAAA8JWhWd/Sxj9QmtPzJQLuPwAAAD9YAgAAAAAAAAEVAQAAZgAAALpR2SWWcsc/FFjeWW877j8AAAA/ZwIAAAAAAAABFgEAAGYAAABo6yxYKGLIP4wuuuiii+4/AAAAP2cCAAAAAAAAARcBAABmAAAAyuUhExw3yT+qeC1jYdDuPwAAAD93AgAAAAAAAAEYAQAAZgAAAJShWd/S1sk/EqrPtDX+7j8AAAA/dwIAAAAAAAABGQEAAGYAAACq/O8iKJHKP9Zn2hp/N+8/AAAAP4YCAAAAAAAAARoBAABmAAAAdrgn794wyz/0sU2VPXzvPwAAAD+GAgAAAAAAAAEbAQAAZgAAAPTUAET3tcs/AleH0pye7z8AAAA/lgIAAAAAAAABHAEAAGYAAAAmUnshcSDMP7ZvWPuGte8/AAAAP5YCAAAAAAAAAR0BAABmAAAACjCXh0xwzD9qiCkkcczvPwAAAD+mAgAAAAAAAAEeAQAAZgAAAFbP9f7qisw/aogpJHHM7z8AAAA/xQIAAAAAAAABHwEAAGYAAABWz/X+6orMPxD8wA/8wO8/AAAAP9UCAAAAAAAAASABAABmAAAAVs/1/uqKzD9c4+/mEarvPwAAAD/VAgAAAAAAAAEhAQAAZgAAAFbP9f7qisw/TD62qbKH7z8AAAA/5AIAAAAAAAABIgEAAGYAAAAKMJeHTHDMPz6ZfGxTZe8/AAAAP+QCAAAAAAAAASMBAABmAAAAvpA4EK5VzD+KgKtDaU7vPwAAAD/0AgAAAAAAAAEkAQAAZgAAAL6QOBCuVcw/MPRCL/RC7z8AAAA/9AIAAAAAAAABJQEAAGYAAAAWdaOySyzlP+DNI1Sfaes/AAAAPwAAAAAAAAAAASYBAABmAAAAQs3LFKQl5T/gzSNUn2nrPwAAAD9OAAAAAAAAAAEnAQAAZgAAAELNyxSkJeU/hkG7Pype6z8AAAA/XgAAAAAAAAABKAEAAGYAAACcfRzZVBjlP9Ao6hZAR+s/AAAAP14AAAAAAAAAASkBAABmAAAA9i1tnQUL5T8cEBnuVTDrPwAAAD9tAAAAAAAAAAEqAQAAZgAAAFDevWG2/eQ/tN52nIEC6z8AAAA/fQAAAAAAAAABKwEAAGYAAACojg4mZ/DkP0yt1Eqt1Oo/AAAAP30AAAAAAAAAASwBAABmAAAAXO+vrsjV5D8uY2HQ7o/qPwAAAD+NAAAAAAAAAAEtAQAAZgAAAOL3KNXRweQ/XAAdLUY06j8AAAA/jQAAAAAAAAABLgEAAGYAAABqAKL72q3kPzARcHUozek/AAAAP40AAAAAAAAAAS8BAABmAAAA8AgbIuSZ5D9erivSf3HpPwAAAD+cAAAAAAAAAAEwAQAAZgAAAKRpvKpFf+Q/NL9+GmIK6T8AAAA/nAAAAAAAAAABMQEAAGYAAAD+GQ1v9nHkP2BcOne5rug/AAAAP6wAAAAAAAAAATIBAABmAAAAhiKGlf9d5D9CEsf8+mnoPwAAAD+7AAAAAAAAAAEzAQAAZgAAAODS1lmwUOQ/JshTgjwl6D8AAAA/uwAAAAAAAAABNAEAAGYAAAA4gyceYUPkP7yWsTBo9+c/AAAAP7sAAAAAAAAAATUBAABmAAAAZttPgLk85D+u8XfzCNXnPwAAAD/LAAAAAAAAAAE2AQAAZgAAAGbbT4C5POQ/nkw+tqmy5z8AAAA/ywAAAAAAAAABNwEAAGYAAACSM3jiETbkP+wzbY2/m+c/AAAAP9sAAAAAAAAAATgBAABmAAAAkjN44hE25D+QpwR5SpDnPwAAAD/bAAAAAAAAAAE5AQAAZgAAAMCLoERqL+Q/OBucZNWE5z8AAAA/6gAAAAAAAAABOgEAAGYAAADAi6BEai/kP9yOM1Bgeec/AAAAP/oAAAAAAAAAATsBAABmAAAAwIugRGov5D+CAss7623nPwAAAD9nAQAAAAAAAAE8AQAAZgAAAOzjyKbCKOQ/ggLLO+tt5z8AAAA/lgEAAAAAAAABPQEAAGYAAAAaPPEIGyLkP4ICyzvrbec/AAAAP6YBAAAAAAAAAT4BAABmAAAANF7Voj/S4z+8lrEwaPfnPwAAAD8AAAAAAAAAAAE/AQAAZgAAADRe1aI/0uM/CH7gB37g5z8AAAA/EAAAAAAAAAABQAEAAGYAAAA0XtWiP9LjP1RlD9+Tyec/AAAAPxAAAAAAAAAAAUEBAABmAAAACAatQOfY4z+eTD62qbLnPwAAAD8gAAAAAAAAAAFCAQAAZgAAAAgGrUDn2OM/7DNtjb+b5z8AAAA/IAAAAAAAAAABQwEAAGYAAAAIBq1A59jjP9yOM1Bgeec/AAAAPy8AAAAAAAAAAUQBAABmAAAA2q2E3o7f4z8odmIndmLnPwAAAD8vAAAAAAAAAAFFAQAAZgAAANqthN6O3+M/GtEo6hZA5z8AAAA/PwAAAAAAAAABRgEAAGYAAADarYTejt/jP2S4V8EsKec/AAAAPz8AAAAAAAAAAUcBAABmAAAA2q2E3o7f4z9WEx6EzQbnPwAAAD9OAAAAAAAAAAFIAQAAZgAAANqthN6O3+M/SG7kRm7k5j8AAAA/XgAAAAAAAAABSQEAAGYAAADarYTejt/jPzjJqgkPwuY/AAAAP14AAAAAAAAAAUoBAABmAAAArlVcfDbm4z+EsNngJKvmPwAAAD9eAAAAAAAAAAFLAQAAZgAAAK5VXHw25uM/KiRxzK+f5j8AAAA/bgAAAAAAAAABTAEAAGYAAACA/TMa3uzjPyokccyvn+Y/AAAAP30AAAAAAAAAAU0BAABmAAAAgP0zGt7s4z/Qlwi4OpTmPwAAAD99AAAAAAAAAAFOAQAAZgAAAFSlC7iF8+M/0JcIuDqU5j8AAAA/vAAAAAAAAAABTwEAAGYAAAAmTeNVLfrjP9CXCLg6lOY/AAAAP9sAAAAAAAAAAVABAABmAAAAzJySkXwH5D/Qlwi4OpTmPwAAAD/bAAAAAAAAAAFRAQAAZgAAAKBEai8kDuQ/KiRxzK+f5j8AAAA/2wAAAAAAAAABUgEAAGYAAABy7EHNyxTkP4Sw2eAkq+Y/AAAAP+sAAAAAAAAAAVMBAABmAAAAGjzxCBsi5D/gPEL1mbbmPwAAAD/rAAAAAAAAAAFUAQAAZgAAAOzjyKbCKOQ/OMmqCQ/C5j8AAAA/6wAAAAAAAAABVQEAAGYAAACSM3jiETbkPzjJqgkPwuY/AAAAP/oAAAAAAAAAAVYBAABmAAAAOIMnHmFD5D84yaoJD8LmPwAAAD8KAQAAAAAAAAFXAQAAZgAAAAwr/7sISuQ/lFUTHoTN5j8AAAA/CgEAAAAAAAABWAEAAGYAAADg0tZZsFDkP+7hezL52OY/AAAAPxoBAAAAAAAAAVkBAABmAAAAsnqu91dX5D/u4Xsy+djmPwAAAD8aAQAAAAAAAAFaAQAAZgAAAIYihpX/XeQ/7uF7MvnY5j8AAAA/KQEAAAAAAAABWwEAAGYAAAAscjXRTmvkP0hu5EZu5OY/AAAAPykBAAAAAAAAAVwBAABmAAAA/hkNb/Zx5D+i+kxb4+/mPwAAAD85AQAAAAAAAAFdAQAAZgAAAHgRlEjtheQ//Ia1b1j75j8AAAA/OQEAAAAAAAABXgEAAGYAAAAeYUOEPJPkP7CfhphCEuc/AAAAP0gBAAAAAAAAAV8BAABmAAAAPKh5mYK05D8MLO+stx3nPwAAAD9IAQAAAAAAAAFgAQAAZgAAAOL3KNXRweQ/GtEo6hZA5z8AAAA/WAEAAAAAAAABYQEAAGYAAACIR9gQIc/kP3Rdkf6LS+c/AAAAP1gBAAAAAAAAAWIBAABmAAAAXO+vrsjV5D/O6fkSAVfnPwAAAD9oAQAAAAAAAAFjAQAAZgAAADCXh0xw3OQ/zun5EgFX5z8AAAA/hwEAAAAAAAABZAEAAGYAAAC2nwBzecjkP87p+RIBV+c/AAAAPwQCAAAAAAAAAWUBAABmAAAAPKh5mYK05D/O6fkSAVfnPwAAAD8EAgAAAAAAAAFmAQAAZgAAAEq5a+aUjOQ/dF2R/otL5z8AAAA/BAIAAAAAAAABZwEAAGYAAAChWd/S1lnQPxwQGe5VMOs/AAAAPwAAAAAAAAAAAWgBAABmAAAAR6mODiZn0D/Cg7DZ4CTrPwAAAD8AAAAAAAAAAAFpAQAAZgAAAEepjg4mZ9A/aPdHxWsZ6z8AAAA/EAAAAAAAAAABagEAAGYAAADt+D1KdXTQP7TedpyBAus/AAAAPysAAAAAAAAAAWsBAABmAAAAk0jthcSB0D9MrdRKrdTqPwAAAD8rAAAAAAAAAAFsAQAAZgAAADqYnMETj9A/4nsy+dim6j8AAAA/OgAAAAAAAAABbQEAAGYAAACGN/s4sqnQP8Yxv34aYuo/AAAAP0oAAAAAAAAAAW4BAABmAAAA0tZZsFDE0D/yznrbcQbqPwAAAD9KAAAAAAAAAAFvAQAAZgAAAMXFZ2M+7NA/fPieTD626T8AAAA/WQAAAAAAAAABcAEAAGYAAAARZcba3AbRP1AJ8pQgT+k/AAAAP1kAAAAAAAAAAXEBAABmAAAAUPMyBWlJ0T9uAXS0GNHoPwAAAD9pAAAAAAAAAAFyAQAAZgAAAELiQLhWcdE/np4vEXB16D8AAAA/aQAAAAAAAAABcwEAAGYAAACOgZ8v9YvRPybIU4I8Jeg/AAAAP3kAAAAAAAAAAXQBAABmAAAA2yD+ppOm0T8IfuAHfuDnPwAAAD95AAAAAAAAAAF1AQAAZgAAAIFwreLis9E/kKcEeUqQ5z8AAAA/iAAAAAAAAAABdgEAAGYAAAAnwFweMsHRP87p+RIBV+c/AAAAP4gAAAAAAAAAAXcBAABmAAAAdF+7ldDb0T8MLO+stx3nPwAAAD+YAAAAAAAAAAF4AQAAZgAAAHRfu5XQ29E/ovpMW+Pv5j8AAAA/mAAAAAAAAAABeQEAAGYAAAB0X7uV0NvRP5RVEx6EzeY/AAAAP6gAAAAAAAAAAXoBAABmAAAAG69q0R/p0T/gPEL1mbbmPwAAAD+oAAAAAAAAAAF7AQAAZgAAAMH+GQ1v9tE/0JcIuDqU5j8AAAA/twAAAAAAAAABfAEAAGYAAADB/hkNb/bRPxx/N49QfeY/AAAAP7cAAAAAAAAAAX0BAABmAAAAwf4ZDW/20T9oZmZmZmbmPwAAAD/HAAAAAAAAAAF+AQAAZgAAAGdOyUi+A9I/DNr9UfFa5j8AAAA/xwAAAAAAAAABfwEAAGYAAABnTslIvgPSP1jBLCkHROY/AAAAP9YAAAAAAAAAAYABAABmAAAADZ54hA0R0j9YwSwpB0TmPwAAAD/WAAAAAAAAAAGBAQAAZgAAAA2eeIQNEdI//jTEFJI45j8AAAA/5gAAAAAAAAABggEAAGYAAAAsh6p0AbfQP/yGtW9Y++Y/AAAAPwAAAAAAAAAAAYMBAABmAAAALIeqdAG30D+i+kxb4+/mPwAAAD8PAAAAAAAAAAGEAQAAZgAAACyHqnQBt9A/SG7kRm7k5j8AAAA/HwAAAAAAAAABhQEAAGYAAADS1lmwUMTQP+7hezL52OY/AAAAPy4AAAAAAAAAAYYBAABmAAAAeCYJ7J/R0D84yaoJD8LmPwAAAD8uAAAAAAAAAAGHAQAAZgAAAGsVF5+N+dA/OMmqCQ/C5j8AAAA/PgAAAAAAAAABiAEAAGYAAAC3tHUWLBTRP+A8QvWZtuY/AAAAP04AAAAAAAAAAYkBAABmAAAAUPMyBWlJ0T8qJHHMr5/mPwAAAD9OAAAAAAAAAAGKAQAAZgAAAELiQLhWcdE/dgugo8WI5j8AAAA/XQAAAAAAAAABiwEAAGYAAACBcK3i4rPRPxx/N49QfeY/AAAAP10AAAAAAAAAAYwBAABmAAAAdF+7ldDb0T9oZmZmZmbmPwAAAD9tAAAAAAAAAAGNAQAAZgAAAGdOyUi+A9I/tE2VPXxP5j8AAAA/bQAAAAAAAAABjgEAAGYAAABZPdf7qyvSP1jBLCkHROY/AAAAP30AAAAAAAAAAY8BAABmAAAATCzlrplT0j/+NMQUkjjmPwAAAD99AAAAAAAAAAGQAQAAZgAAAD4b82GHe9I/Shzz66ch5j8AAAA/jAAAAAAAAAABkQEAAGYAAAAxCgEVdaPSP0oc8+unIeY/AAAAP4wAAAAAAAAAAZIBAABmAAAAb5htPwHm0j/wj4rXMhbmPwAAAD+cAAAAAAAAAAGTAQAAZgAAAGKHe/LuDdM/PHe5rkj/5T8AAAA/nAAAAAAAAAABlAEAAGYAAABUdoml3DXTP+DqUJrT8+U/AAAAP6sAAAAAAAAAAZUBAABmAAAAR2WXWMpd0z+GXuiFXujlPwAAAD+rAAAAAAAAAAGWAQAAZgAAAO20RpQZa9M/hl7ohV7o5T8AAAA/uwAAAAAAAAABlwEAAGYAAAA5VKULuIXTPyzSf3Hp3OU/AAAAP7sAAAAAAAAAAZgBAABmAAAAOVSlC7iF0z+GXuiFXujlPwAAAD/qAAAAAAAAAAGZAQAAZgAAAJME9s9oeNM/PHe5rkj/5T8AAAA/+gAAAAAAAAABmgEAAGYAAACTBPbPaHjTP/CPitcyFuY/AAAAP/oAAAAAAAAAAZsBAABmAAAA7bRGlBlr0z/+NMQUkjjmPwAAAD8JAQAAAAAAAAGcAQAAZgAAAEdll1jKXdM/DNr9UfFa5j8AAAA/CQEAAAAAAAABnQEAAGYAAACgFegce1DTPyokccyvn+Y/AAAAPxkBAAAAAAAAAZ4BAABmAAAAoBXoHHtQ0z+UVRMehM3mPwAAAD8ZAQAAAAAAAAGfAQAAZgAAAPrFOOErQ9M/sJ+GmEIS5z8AAAA/KAEAAAAAAAABoAEAAGYAAAD6xTjhK0PTPxrRKOoWQOc/AAAAPygBAAAAAAAAAaEBAABmAAAA+sU44StD0z+CAss7623nPwAAAD84AQAAAAAAAAGiAQAAZgAAAPrFOOErQ9M/kKcEeUqQ5z8AAAA/OAEAAAAAAAABowEAAGYAAAD6xTjhK0PTP55MPrapsuc/AAAAP0gBAAAAAAAAAaQBAABmAAAA+sU44StD0z+u8XfzCNXnPwAAAD9XAQAAAAAAAAGlAQAAZgAAAPrFOOErQ9M/ZApJHPPr5z8AAAA/VwEAAAAAAAABpgEAAGYAAACgFegce1DTPxYjGkXdAug/AAAAP2cBAAAAAAAAAacBAABmAAAAoBXoHHtQ0z/KO+ttxxnoPwAAAD9nAQAAAAAAAAGoAQAAZgAAAEdll1jKXdM/JshTgjwl6D8AAAA/dwEAAAAAAAABqQEAAGYAAABHZZdYyl3TP4BUvJaxMOg/AAAAP4YBAAAAAAAAAaoBAABmAAAA7bRGlBlr0z+AVLyWsTDoPwAAAD/kAQAAAAAAAAGrAQAAZgAAAO20RpQZa9M/JshTgjwl6D8AAAA/9AEAAAAAAAABrAEAAGYAAADgvWG2/QS4P76z3nacgeI/AAAAPwAAAAAAAAAAAa0BAABmAAAAePwepTo6uD++s952nIHiPwAAAD8AAAAAAAAAAAGuAQAAZgAAABA73JN3b7g/vrPedpyB4j8AAAA/EAAAAAAAAAABrwEAAGYAAACoeZmCtKS4PxhAR4sRjeI/AAAAPx8AAAAAAAAAAbABAABmAAAAQLhWcfHZuD8YQEeLEY3iPwAAAD8fAAAAAAAAAAGxAQAAZgAAAHA10U5rRLk/csyvn4aY4j8AAAA/LwAAAAAAAAABsgEAAGYAAAA88QgbIuS5P3LMr5+GmOI/AAAAPy8AAAAAAAAAAbMBAABmAAAABK1A59iDuj/MWBi0+6PiPwAAAD8+AAAAAAAAAAG0AQAAZgAAAGinNaLMWLs/JuWAyHCv4j8AAAA/PgAAAAAAAAABtQEAAGYAAAD8HqU6Opi8P4Bx6dzluuI/AAAAP04AAAAAAAAAAbYBAABmAAAA+FdX5GqivT/a/VHxWsbiPwAAAD9eAAAAAAAAAAG3AQAAZgAAALxMQVpSTL8/NIq6BdDR4j8AAAA/XgAAAAAAAAABuAEAAGYAAAAoYlj530XAPzSKugXQ0eI/AAAAP14AAAAAAAAAAbkBAABmAAAAPr3uPDUAwT+OFiMaRd3iPwAAAD9tAAAAAAAAAAG6AQAAZgAAAAZ5Jgnsn8E/jhYjGkXd4j8AAAA/bQAAAAAAAAABuwEAAGYAAAAg1LxMQVrCP44WIxpF3eI/AAAAP30AAAAAAAAAAbwBAABmAAAANi9TkJYUwz/qoosuuujiPwAAAD99AAAAAAAAAAG9AQAAZgAAAEyK6dPrzsM/6qKLLrro4j8AAAA/jQAAAAAAAAABvgEAAGYAAAB8B2SxZTnEP0Qv9EIv9OI/AAAAP40AAAAAAAAAAb8BAABmAAAAroTejt+jxD9EL/RCL/TiPwAAAD+cAAAAAAAAAAHAAQAAZgAAAN4BWWxZDsU/RC/0Qi/04j8AAAA/rAAAAAAAAAABwQEAAGYAAADE33TSNF7FP0Qv9EIv9OI/AAAAP6wAAAAAAAAAAcIBAABmAAAA9Fzvr67IxT9EL/RCL/TiPwAAAD+7AAAAAAAAAAHDAQAAZgAAANo6CxaKGMY/6qKLLrro4j8AAAA/uwAAAAAAAAABxAEAAGYAAAC+GCd8ZWjGP+qiiy666OI/AAAAP8sAAAAAAAAAAcUBAABmAAAApPZC4kC4xj+OFiMaRd3iPwAAAD/LAAAAAAAAAAHGAQAAZgAAAIjUXkgcCMc/jhYjGkXd4j8AAAA/2wAAAAAAAAABxwEAAGYAAABusnqu91fHPzSKugXQ0eI/AAAAP9sAAAAAAAAAAcgBAABmAAAABvE3nTSNxz+Acenc5briPwAAAD/qAAAAAAAAAAHJAQAAZgAAAOrOUwMQ3cc/JuWAyHCv4j8AAAA/6gAAAAAAAAABygEAAGYAAACEDRHyTBLIP8xYGLT7o+I/AAAAP/oAAAAAAAAAAcsBAABmAAAAaOssWChiyD9yzK+fhpjiPwAAAD/6AAAAAAAAAAHMAQAAZgAAAE7JSL4Dssg/vrPedpyB4j8AAAA/CgEAAAAAAAABzQEAAGYAAAAyp2Qk3wHJPwibDU6yauI/AAAAPwoBAAAAAAAAAc4BAABmAAAAsMM9efeGyT+uDqU5PV/iPwAAAD8ZAQAAAAAAAAHPAQAAZgAAAJShWd/S1sk/VII8JchT4j8AAAA/KQEAAAAAAAAB0AEAAGYAAAB6f3VFribKP/r10xBTSOI/AAAAPykBAAAAAAAAAdEBAABmAAAARjutEWXGyj9G3QLoaDHiPwAAAD8pAQAAAAAAAAHSAQAAZgAAAHa4J+/eMMs/7FCa0/Ml4j8AAAA/OAEAAAAAAAAB0wEAAGYAAAD01ABE97XLPzY4yaoJD+I/AAAAPzgBAAAAAAAAAdQBAABmAAAAcvHZmA87zD/cq2CWlAPiPwAAAD9IAQAAAAAAAAHVAQAAZgAAAO4Ns+0nwMw/gh/4gR/44T8AAAA/SAEAAAAAAAAB1gEAAGYAAADU685TAxDNPyiTj22q7OE/AAAAP1gBAAAAAAAAAdcBAABmAAAAuMnqud5fzT/OBidZNeHhPwAAAD9YAQAAAAAAAAHYAQAAZgAAAJ6nBiC6r80/dHq+RMDV4T8AAAA/ZwEAAAAAAAAB2QEAAGYAAAA25sMO9+TNPxruVTBLyuE/AAAAP2cBAAAAAAAAAdoBAABmAAAAziSB/TMazj9k1YQHYbPhPwAAAD93AQAAAAAAAAHbAQAAZgAAABrE33TSNM4/ZNWEB2Gz4T8AAAA/dwEAAAAAAAAB3AEAAGYAAAC0Ap1jD2rOP7K8s952nOE/AAAAP4cBAAAAAAAAAd0BAABmAAAAAKL72q2Ezj9WMEvKAZHhPwAAAD+WAQAAAAAAAAHeAQAAZgAAAExBWlJMn84/ohd6oRd64T8AAAA/lgEAAAAAAAAB3wEAAGYAAADkfxdBidTOP+7+qHgtY+E/AAAAP6YBAAAAAAAAAeABAABmAAAAMh92uCfvzj/gWW87zkDhPwAAAD+mAQAAAAAAAAHhAQAAZgAAAH6+1C/GCc8/KkGeEuQp4T8AAAA/pgEAAAAAAAAB4gEAAGYAAADKXTOnZCTPPxycZNWEB+E/AAAAP7UBAAAAAAAAAeMBAABmAAAAFv2RHgM/zz9mg5OsmvDgPwAAAD+1AQAAAAAAAAHkAQAAZgAAAGKc8JWhWc8//lHxWsbC4D8AAAA/xQEAAAAAAAAB5QEAAGYAAABinPCVoVnPP0o5IDLcq+A/AAAAP8UBAAAAAAAAAeYBAABmAAAArjtPDUB0zz+WIE8J8pTgPwAAAD/VAQAAAAAAAAHnAQAAZgAAAPrarYTejs8/PJTm9HyJ4D8AAAA/1QEAAAAAAAAB6AEAAGYAAAD62q2E3o7PPyzvrLcdZ+A/AAAAP+QBAAAAAAAAAekBAABmAAAA+tqthN6Ozz8eSnN6vkTgPwAAAD/0AQAAAAAAAAHqAQAAZgAAAPrarYTejs8/EKU5PV8i4D8AAAA/9AEAAAAAAAAB6wEAAGYAAAD62q2E3o7PP03nLtcV6d8/AAAAPwQCAAAAAAAAAewBAABmAAAA+tqthN6Ozz97hOozbY3fPwAAAD8EAgAAAAAAAAHtAQAAZgAAAPrarYTejs8/P/ADP/AD3z8AAAA/EwIAAAAAAAAB7gEAAGYAAAD62q2E3o7PP2+Nv5tHqN4/AAAAPxMCAAAAAAAAAe8BAABmAAAArjtPDUB0zz+bKnv4nkzePwAAAD8TAgAAAAAAAAHwAQAAZgAAAK47Tw1AdM8/f+AHfuAH3j8AAAA/IwIAAAAAAAAB8QEAAGYAAACuO08NQHTPP619w9o3rN0/AAAAPzICAAAAAAAAAfIBAABmAAAAYpzwlaFZzz/bGn83j1DdPwAAAD8yAgAAAAAAAAHzAQAAZgAAABb9kR4DP88/v9ALvdAL3T8AAAA/QgIAAAAAAAAB9AEAAGYAAAAW/ZEeAz/PP1WfaWv83dw/AAAAP0ICAAAAAAAAAfUBAABmAAAAFv2RHgM/zz/rbccZKLDcPwAAAD9SAgAAAAAAAAH2AQAAZgAAABb9kR4DP88/gzwlyFOC3D8AAAA/UgIAAAAAAAAB9wEAAGYAAAAW/ZEeAz/PPxsLg3Z/VNw/AAAAP2ECAAAAAAAAAfgBAABmAAAAfr7UL8YJzz/9wA/8wA/cPwAAAD9hAgAAAAAAAAH5AQAAZgAAADIfdrgn784/4XacgQLL2z8AAAA/cQIAAAAAAAAB+gEAAGYAAADkfxdBidTOP8MsKQdEhts/AAAAP3ECAAAAAAAAAfsBAABmAAAATEFaUkyfzj/vyeRjmyrbPwAAAD+BAgAAAAAAAAH8AQAAZgAAALQCnWMPas4/H2egwPLO2j8AAAA/gQIAAAAAAAAB/QEAAGYAAAAaxN900jTOPwEdLUY0ito/AAAAP5ACAAAAAAAAAf4BAABmAAAANubDDvfkzT8vuuiiiy7aPwAAAD+QAgAAAAAAAAH/AQAAZgAAALjJ6rneX80/qT7T1vi72T8AAAA/oAIAAAAAAAABAAIAAGYAAAA8rRFlxtrMP9fbjjNQYNk/AAAAP6ACAAAAAAAAAQECAABmAAAAcvHZmA87zD8FeUqQpwTZPwAAAD+vAgAAAAAAAAECAgAAZgAAABD35N0bZss/f/00xBSS2D8AAAA/rwIAAAAAAAABAwIAAGYAAACUoVnf0tbJPycf21TZw9c/AAAAP88CAAAAAAAAAQQCAABmAAAAMqdkJN8ByT9VvJaxMGjXPwAAAD/PAgAAAAAAAAEFAgAAZgAAANCsb2nrLMg/GyiwvLPe1j8AAAA/zwIAAAAAAAABBgIAAGYAAAC6UdkllnLHP/3dPEL1mdY/AAAAP94CAAAAAAAAAQcCAABmAAAApPZC4kC4xj+VrJrwIGzWPwAAAD/eAgAAAAAAAAEIAgAAZgAAAEL8TSdN48U/K3v4nkw+1j8AAAA/7gIAAAAAAAABCQIAAGYAAAAsobfj9yjFP8FJVk14ENY/AAAAP+4CAAAAAAAAAQoCAABmAAAAYuV/F0GJxD8NMYUkjvnVPwAAAD/+AgAAAAAAAAELAgAAZgAAAOTIpsIoBMQ/DTGFJI751T8AAAA/DQMAAAAAAAABDAIAAGYAAAAaDW/2cWTDPw0xhSSO+dU/AAAAPw0DAAAAAAAAAQ0CAABmAAAAnPCVoVnfwj8NMYUkjvnVPwAAAD8dAwAAAAAAAAEOAgAAZgAAANQ0XtWiP8I/DTGFJI751T8AAAA/HQMAAAAAAAABDwIAAGYAAABUGIWAirrBP8FJVk14ENY/AAAAPx0DAAAAAAAAARACAABmAAAAilxNtNMawT8re/ieTD7WPwAAAD8sAwAAAAAAAAERAgAAZgAAAHQBt3B+YMA/laya8CBs1j8AAAA/PAMAAAAAAAABEgIAAGYAAABUi/5Ij4G/P7H2DWvfsNY/AAAAPzwDAAAAAAAAARMCAABmAAAAwBOPsCFCvj8bKLC8s97WPwAAAD88AwAAAAAAAAEUAgAAZgAAACycHxi0Ar0/OXIjN3Ij1z8AAAA/TAMAAAAAAAABFQIAAGYAAACYJLB/RsO7P1W8lrEwaNc/AAAAP0wDAAAAAAAAARYCAABmAAAAOCq7xFLuuj+97TgDBZbXPwAAAD9bAwAAAAAAAAEXAgAAZgAAAGxug/ibTro/ve04AwWW1z8AAAA/WwMAAAAAAAABGAIAAGYAAABwNdFOa0S5Pycf21TZw9c/AAAAP2sDAAAAAAAAARkCAABmAAAAePwepTo6uD/bN6x9w9rXPwAAAD97AwAAAAAAAAEaAgAAZgAAAOSErwzN+rY/kVB9pq3x1z8AAAA/ewMAAAAAAAABGwIAAGYAAABMDUB0X7u1P/mBH/iBH9g/AAAAP4oDAAAAAAAAARwCAABmAAAAiBhW/ncRtD9hs8FJVk3YPwAAAD+KAwAAAAAAAAEdAgAAZgAAAPag5mUK0rI/y+Rjmyp72D8AAAA/mgMAAAAAAAABHgIAAGYAAAAwrPzvIiixP+ku1xXpv9g/AAAAP5oDAAAAAAAAAR8CAABmAAAACOyf0fBmrz+5kRu5kRvZPwAAAD+pAwAAAAAAAAEgAgAAZgAAAIACzOUhE6w/19uOM1Bg2T8AAAA/qQMAAAAAAAABIQIAAGYAAADwGPj5Ur+oP11XpP/i0tk/AAAAP7kDAAAAAAAAASICAABmAAAACDUvU5CWpD/l0rnLdUXaPwAAAD+5AwAAAAAAAAEjAgAAZgAAAHxLW2fBQqE/tTX+bh6h2j8AAAA/yQMAAAAAAAABJAIAAGYAAACouPhszIedP4mYQhLH/No/AAAAP8kDAAAAAAAAASUCAABmAAAAmOVQlS7glj/DLCkHRIbbPwAAAD/YAwAAAAAAAAEmAgAAZgAAALABiO5rt5I/k49tquzh2z8AAAA/2AMAAAAAAAABJwIAAGYAAABwO36PUh2NP2XysU2VPdw/AAAAP+gDAAAAAAAAASgCAABmAAAA4FGqo4PJiT/rbccZKLDcPwAAAD/oAwAAAAAAAAEpAgAAZgAAAKBz7EHNy4Q/c+nc5boi3T8AAAA/+AMAAAAAAAABKgIAAGYAAAAQihhW/neBP48zUGB5Z90/AAAAP/gDAAAAAAAAASsCAABmAAAAEIoYVv53gT+tfcPaN6zdPwAAAD8HBAAAAAAAAAEsAgAAZgAAAKAqXcAtnH8/F69lLAza3T8AAAA/BwQAAAAAAAABLQIAAGYAAACgKl3ALZx/P3/gB37gB94/AAAAPxcEAAAAAAAAAS4CAABmAAAAoCpdwC2cfz+bKnv4nkzePwAAAD8XBAAAAAAAAAEvAgAAZgAAAABBidReSHw/uXTucl2R3j8AAAA/JgQAAAAAAAABMAIAAGYAAAAAQYnUXkh8P9e+Ye0b1t4/AAAAPyYEAAAAAAAAATECAABmAAAAAEGJ1F5IfD+pIaaQxDHfPwAAAD82BAAAAAAAAAEyAgAAZgAAAABBidReSHw/x2sZC4N23z8AAAA/NgQAAAAAAAABMwIAAGYAAAAAQYnUXkh8P5fOXa4r0t8/AAAAP0YEAAAAAAAAATQCAABmAAAAgFe16I/0eD8QpTk9XyLgPwAAAD9VBAAAAAAAAAE1AgAAZgAAAABu4fzAoHU/LO+stx1n4D8AAAA/VQQAAAAAAAABNgIAAGYAAACAhA0R8kxyP6TFiEZRt+A/AAAAP1UEAAAAAAAAATcCAABmAAAAwDVzSkbybT9mg5OsmvDgPwAAAD9lBAAAAAAAAAE4AgAAZgAAAMA1c0pG8m0/OObXT0NM4T8AAAA/ZQQAAAAAAAABOQIAAGYAAADANXNKRvJtP1YwS8oBkeE/AAAAP3UEAAAAAAAAAToCAABmAAAAgIQNEfJMcj90er5EwNXhPwAAAD+EBAAAAAAAAAE7AgAAZgAAAABBidReSHw/7FCa0/Ml4j8AAAA/hAQAAAAAAAABPAIAAGYAAADQfgLM5SGDPwibDU6yauI/AAAAP4QEAAAAAAAAAT0CAABmAAAAsEaUGWtziz9yzK+fhpjiPwAAAD+UBAAAAAAAAAE+AgAAZgAAAOAMnniEDZE/NIq6BdDR4j8AAAA/lAQAAAAAAAABPwIAAGYAAADY8GYfRzaVP567XFek/+I/AAAAP6MEAAAAAAAAAUACAABmAAAAIM8kgf0zmj+sYJaUAyLjPwAAAD+jBAAAAAAAAAFBAgAAZgAAAKi4+GzMh50/YHlnve044z8AAAA/swQAAAAAAAABQgIAAGYAAABMzuCJR9igPxSSOObXT+M/AAAAP8MEAAAAAAAAAUMCAABmAAAAsMjVRDutoT8Ukjjm10/jPwAAAD/DBAAAAAAAAAFEAgAAZgAAAOBFUCK1F6I/FJI45tdP4z8AAAA/0gQAAAAAAAABRQIAAGYAAAAQw8r/LoKiPxSSOObXT+M/AAAAP9IEAAAAAAAAAUYCAABmAAAAQEBF3ajsoj8Ukjjm10/jPwAAAD/iBAAAAAAAAAFHAgAAZgAAAHS9v7oiV6M/FJI45tdP4z8AAAA/4gQAAAAAAAABSAIAAGYAAAB0vb+6IlejP3AeofpMW+M/AAAAP/IEAAAAAAAAAUkCAABmAAAApDo6mJzBoz9wHqH6TFvjPwAAAD8BBQAAAAAAAAFKAgAAZgAAAAg1L1OQlqQ/cB6h+kxb4z8AAAA/EQUAAAAAAAABSwIAAGYAAABoLyQOhGulP3AeofpMW+M/AAAAPxEFAAAAAAAAAUwCAABmAAAAzCkZyXdApj9wHqH6TFvjPwAAAD8gBQAAAAAAAAFNAgAAZgAAAGChiGHlf6c/cB6h+kxb4z8AAAA/IAUAAAAAAAABTgIAAGYAAADwGPj5Ur+oP3AeofpMW+M/AAAAPzAFAAAAAAAAAU8CAABmAAAAuA3ibzppqj8Ukjjm10/jPwAAAD9ABQAAAAAAAAFQAgAAZgAAAFCFUQioqKs/FJI45tdP4z8AAAA/QAUAAAAAAAABUQIAAGYAAABE97VbCb2tP2B5Z73tOOM/AAAAP0AFAAAAAAAAAVICAABmAAAAqPGqFv2Rrj8G7f6oeC3jPwAAAD9LBQAAAAAAAAFTAgAAZgAAANhuJfR2/K4/Bu3+qHgt4z8AAAA/SwUAAAAAAAABVAIAAGYAAAAI7J/R8GavP6xglpQDIuM/AAAAP1sFAAAAAAAAAVUCAABmAAAACOyf0fBmrz9S1C2AjhbjPwAAAD9bBQAAAAAAAAFWAgAAZgAAADxpGq9q0a8/UtQtgI4W4z8AAAA/awUAAAAAAAABVwIAAGYAAAA2c0pG8h2wP1LULYCOFuM/AAAAP3oFAAAAAAAAAVgCAABmAAAAzrEHNS9TsD9S1C2AjhbjPwAAAD+KBQAAAAAAAAFZAgAAZgAAAM6xBzUvU7A/rGCWlAMi4z8AAAA/igUAAAAAAAABWgIAAGYAAAAZa3MbxN/UP4TNBidZNeE/AAAAPwAAAAAAAAAAAVsCAABmAAAAv7oiVxPt1D+EzQYnWTXhPwAAAD8vAAAAAAAAAAFcAgAAZgAAAL+6IlcT7dQ/4FlvO85A4T8AAAA/LwAAAAAAAAABXQIAAGYAAABlCtKSYvrUPzjm109DTOE/AAAAPz4AAAAAAAAAAV4CAABmAAAAZQrSkmL61D/u/qh4LWPhPwAAAD8+AAAAAAAAAAFfAgAAZgAAAGUK0pJi+tQ/SIsRjaJu4T8AAAA/TgAAAAAAAAABYAIAAGYAAABlCtKSYvrUP1YwS8oBkeE/AAAAP14AAAAAAAAAAWECAABmAAAAZQrSkmL61D+yvLPedpzhPwAAAD9eAAAAAAAAAAFiAgAAZgAAAAtagc6xB9U/sryz3nac4T8AAAA/bQAAAAAAAAABYwIAAGYAAACxqTAKARXVP2TVhAdhs+E/AAAAP30AAAAAAAAAAWQCAABmAAAA/UiPgZ8v1T8a7lUwS8rhPwAAAD99AAAAAAAAAAFlAgAAZgAAAJeHTHDcZNU/zgYnWTXh4T8AAAA/jAAAAAAAAAABZgIAAGYAAACJdlojyozVP4If+IEf+OE/AAAAP4wAAAAAAAAAAWcCAABmAAAAe2Vo1re01T82OMmqCQ/iPwAAAD+cAAAAAAAAAAFoAgAAZgAAAGFDhDyTBNY/kMQxv34a4j8AAAA/nAAAAAAAAAABaQIAAGYAAAD5gUEr0DnWP+xQmtPzJeI/AAAAP5wAAAAAAAAAAWoCAABmAAAAha8MzfqW1j/sUJrT8yXiPwAAAD+sAAAAAAAAAAFrAgAAZgAAAGmNKDPW5tY/Rt0C6Ggx4j8AAAA/uwAAAAAAAAABbAIAAGYAAABz18wpGcnXP6Bpa/zdPOI/AAAAP9sAAAAAAAAAAW0CAABmAAAAV7Xoj/QY2D+gaWv83TziPwAAAD/bAAAAAAAAAAFuAgAAZgAAAJVDVbqAW9g/oGlr/N084j8AAAA/2wAAAAAAAAABbwIAAGYAAAB7IXEgXKvYP0bdAuhoMeI/AAAAP+oAAAAAAAAAAXACAABmAAAABU88woYI2T/sUJrT8yXiPwAAAD/qAAAAAAAAAAFxAgAAZgAAAOssWChiWNk/7FCa0/Ml4j8AAAA/CQEAAAAAAAABcgIAAGYAAAApu8RS7prZP+xQmtPzJeI/AAAAPwkBAAAAAAAAAXMCAABmAAAAwfmBQSvQ2T+QxDG/fhriPwAAAD8JAQAAAAAAAAF0AgAAZgAAAPN2/B6lOto/gh/4gR/44T8AAAA/GQEAAAAAAAABdQIAAGYAAADlZQrSkmLaP84GJ1k14eE/AAAAPxkBAAAAAAAAAXYCAABmAAAAMQVpSTF92j/OBidZNeHhPwAAAD84AQAAAAAAAAF3AgAAZgAAACX0dvwepdo/Gu5VMEvK4T8AAAA/OAEAAAAAAAABeAIAAGYAAAC/MjTrW9raPwpJHPPrp+E/AAAAP0gBAAAAAAAAAXkCAABmAAAAsSFCnkkC2z+yvLPedpzhPwAAAD9IAQAAAAAAAAF6AgAAZgAAAP3AoBXoHNs//KPitYyF4T8AAAA/SAEAAAAAAAABewIAAGYAAABJYP+MhjfbP/yj4rWMheE/AAAAP1gBAAAAAAAAAXwCAABmAAAAlf9dBCVS2z+iF3qhF3rhPwAAAD9YAQAAAAAAAAF9AgAAZgAAAIfua7cSets/SIsRjaJu4T8AAAA/ZwEAAAAAAAABfgIAAGYAAADFfNjhnrzbP+7+qHgtY+E/AAAAP2cBAAAAAAAAAX8CAABmAAAAXbuV0Nvx2z/u/qh4LWPhPwAAAD93AQAAAAAAAAGAAgAAZgAAACd3zZySkdw/OObXT0NM4T8AAAA/hgEAAAAAAAABgQIAAGYAAACzpJg+ve7cP+BZbzvOQOE/AAAAP4YBAAAAAAAAAYICAABmAAAAQdJj4OdL3T+EzQYnWTXhPwAAAD+GAQAAAAAAAAGDAgAAZgAAAMn/LoISqd0/KkGeEuQp4T8AAAA/hgEAAAAAAAABhAIAAGYAAAD7fKlfjBPeP9C0Nf5uHuE/AAAAP5YBAAAAAAAAAYUCAABmAAAAh6p0Abdw3j/CD/zAD/zgPwAAAD+WAQAAAAAAAAGGAgAAZgAAABHYP6Phzd4/DvcqmCXl4D8AAAA/pQEAAAAAAAABhwIAAGYAAACdBQtFDCvfP6TFiEZRt+A/AAAAP7UBAAAAAAAAAYgCAABmAAAAz4KFIoaV3z+WIE8J8pTgPwAAAD+1AQAAAAAAAAGJAgAAZgAAAFmwUMSw8t8/iHsVzJJy4D8AAAA/xQEAAAAAAAABigIAAGYAAADy7g2z7SfgP3jW244zUOA/AAAAP8UBAAAAAAAAAYsCAABmAAAA5N0bZttP4D/EvQpmSTngPwAAAD/UAQAAAAAAAAGMAgAAZgAAAF7Voj/SY+A/thjRKOoW4D8AAAA/1AEAAAAAAAABjQIAAGYAAAAEJVJ7IXHgPwAAAAAAAOA/AAAAP+QBAAAAAAAAAY4CAABmAAAAfhzZVBiF4D+Xzl2uK9LfPwAAAD/kAQAAAAAAAAGPAgAAZgAAAH4c2VQYheA/L527XFek3z8AAAA/8wEAAAAAAAABkAIAAGYAAABQxLDyv4vgP3uE6jNtjd8/AAAAP/MBAAAAAAAAAZECAABmAAAAJGyIkGeS4D/HaxkLg3bfPwAAAD8DAgAAAAAAAAGSAgAAZgAAACRsiJBnkuA/E1NI4phf3z8AAAA/AwIAAAAAAAABkwIAAGYAAAAkbIiQZ5LgP106d7muSN8/AAAAPxMCAAAAAAAAAZQCAABmAAAAJGyIkGeS4D/1CNVn2hrfPwAAAD8TAgAAAAAAAAGVAgAAZgAAACRsiJBnkuA/P/ADP/AD3z8AAAA/IgIAAAAAAAABlgIAAGYAAAAkbIiQZ5LgP4vXMhYG7d4/AAAAPyICAAAAAAAAAZcCAABmAAAAJGyIkGeS4D8jppDEMb/ePwAAAD8yAgAAAAAAAAGYAgAAZgAAACRsiJBnkuA/uXTucl2R3j8AAAA/MgIAAAAAAAABmQIAAGYAAAD2E2AuD5ngP1FDTCGJY94/AAAAP0ICAAAAAAAAAZoCAABmAAAA9hNgLg+Z4D/nEarPtDXePwAAAD9CAgAAAAAAAAGbAgAAZgAAAPYTYC4PmeA/f+AHfuAH3j8AAAA/UQIAAAAAAAABnAIAAGYAAAD2E2AuD5ngP2GWlAMiw90/AAAAP1ECAAAAAAAAAZ0CAABmAAAA9hNgLg+Z4D9DTCGJY37dPwAAAD9hAgAAAAAAAAGeAgAAZgAAAPYTYC4PmeA/JwKuDqU53T8AAAA/YQIAAAAAAAABnwIAAGYAAABQxLDyv4vgP1WfaWv83dw/AAAAP3ACAAAAAAAAAaACAABmAAAABCVSeyFx4D+DPCXIU4LcPwAAAD9wAgAAAAAAAAGhAgAAZgAAAGrmlIzkO+A/k49tquzh2z8AAAA/gAIAAAAAAAABogIAAGYAAACmT687Tw3gP1n7hrVvWNs/AAAAP5ACAAAAAAAAAaMCAABmAAAAc9I0XtWi3z8fZ6DA8s7aPwAAAD+QAgAAAAAAAAGkAgAAZgAAAJ0FC0UMK98/meuK9F9c2j8AAAA/kAIAAAAAAAABpQIAAGYAAAC5J+/eMNveP3uhF3qhF9o/AAAAP58CAAAAAAAAAaYCAABmAAAA00nTeFWL3j9dV6T/4tLZPwAAAD+fAgAAAAAAAAGnAgAAZgAAAJO7Zk7JSN4/9SUCrg6l2T8AAAA/rwIAAAAAAAABqAIAAGYAAABXLfojPQbeP430X1w6d9k/AAAAP68CAAAAAAAAAakCAABmAAAAcU/evWG23T/X244zUGDZPwAAAD+/AgAAAAAAAAGqAgAAZgAAAI1xwleGZt0/I8O9CmZJ2T8AAAA/vwIAAAAAAAABqwIAAGYAAABN41Ut+iPdP2+q7OF7Mtk/AAAAP84CAAAAAAAAAawCAABmAAAAZwU6xx7U3D+5kRu5kRvZPwAAAD/OAgAAAAAAAAGtAgAAZgAAACd3zZySkdw/uZEbuZEb2T8AAAA/3gIAAAAAAAABrgIAAGYAAADr6GByBk/cP7mRG7mRG9k/AAAAP94CAAAAAAAAAa8CAABmAAAAq1r0R3oM3D+5kRu5kRvZPwAAAD/tAgAAAAAAAAGwAgAAZgAAACEtKaZPr9s/uZEbuZEb2T8AAAA/7QIAAAAAAAABsQIAAGYAAAA7Tw1AdF/bP7mRG7mRG9k/AAAAP/0CAAAAAAAAAbICAABmAAAAsSFCnkkC2z+5kRu5kRvZPwAAAD/9AgAAAAAAAAGzAgAAZgAAADEFaUkxfdo/uZEbuZEb2T8AAAA/DQMAAAAAAAABtAIAAGYAAAC16I/0GPjZP7mRG7mRG9k/AAAAPxwDAAAAAAAAAbUCAABmAAAAkXwHZLFl2T8FeUqQpwTZPwAAAD8cAwAAAAAAAAG2AgAAZgAAAF//jIY3+9g/UWB5Z73t2D8AAAA/LAMAAAAAAAABtwIAAGYAAAAvghKpvZDYP1FgeWe97dg/AAAAPywDAAAAAAAAAbgCAABmAAAAo1RHB5Mz2D9RYHlnve3YPwAAAD88AwAAAAAAAAG5AgAAZgAAABknfGVo1tc/UWB5Z73t2D8AAAA/PAMAAAAAAAABugIAAGYAAAAzSWD/jIbXP51HqD7T1tg/AAAAP0sDAAAAAAAAAbsCAABmAAAAT2tEmbE21z+dR6g+09bYPwAAAD9LAwAAAAAAAAG8AgAAZgAAAA/d124l9NY/nUeoPtPW2D8AAAA/WwMAAAAAAAABvQIAAGYAAAAr/7sISqTWP51HqD7T1tg/AAAAP1sDAAAAAAAAAb4CAABmAAAAk8D+GQ1v1j+dR6g+09bYPwAAAD9qAwAAAAAAAAG/AgAAZgAAAPmBQSvQOdY/nUeoPtPW2D8AAAA/agMAAAAAAAABwAIAAGYAAAC589QARPfVP1FgeWe97dg/AAAAP3oDAAAAAAAAAcECAABmAAAAIbUXEgfC1T+5kRu5kRvZPwAAAD96AwAAAAAAAAHCAgAAZgAAAD3X+6srctU/I8O9CmZJ2T8AAAA/qQMAAAAAAAABwwIAAGYAAACjmD697jzVP430X1w6d9k/AAAAP6kDAAAAAAAAAcQCAABmAAAAC1qBzrEH1T9BDTGFJI7ZPwAAAD+4AwAAAAAAAAHFAgAAZgAAAHMbxN900tQ/XVek/+LS2T8AAAA/uAMAAAAAAAABxgIAAGYAAADo7fg9SnXUP+XSuct1Rdo/AAAAP8gDAAAAAAAAAccCAABmAAAA9f7qilxN1D8BHS1GNIraPwAAAD/YAwAAAAAAAAHIAgAAZgAAAAMQ3dduJdQ/a07Plwi42j8AAAA/2AMAAAAAAAAByQIAAGYAAABq0R/pMfDTPz2xEzuxE9s/AAAAP+cDAAAAAAAAAcoCAABmAAAAxIFwreLi0z/vyeRjmyrbPwAAAD/nAwAAAAAAAAHLAgAAZgAAAHjiETZEyNM/DRRY3llv2z8AAAA/9wMAAAAAAAABzAIAAGYAAAB44hE2RMjTP3dF+i8unds/AAAAP/cDAAAAAAAAAc0CAABmAAAA0pJi+vS60z/hdpyBAsvbPwAAAD8GBAAAAAAAAAHOAgAAZgAAACxDs76lrdM/R6g+09b42z8AAAA/BgQAAAAAAAABzwIAAGYAAAAsQ7O+pa3TP7HZ4CSrJtw/AAAAPxYEAAAAAAAAAdACAABmAAAALEOzvqWt0z/PI1SfaWvcPwAAAD8WBAAAAAAAAAHRAgAAZgAAACxDs76lrdM/N1X28D2Z3D8AAAA/JgQAAAAAAAAB0gIAAGYAAAAsQ7O+pa3TP6GGmEISx9w/AAAAPyYEAAAAAAAAAdMCAABmAAAALEOzvqWt0z9z6dzluiLdPwAAAD81BAAAAAAAAAHUAgAAZgAAAHjiETZEyNM/jzNQYHln3T8AAAA/NQQAAAAAAAAB1QIAAGYAAAB44hE2RMjTP619w9o3rN0/AAAAP0UEAAAAAAAAAdYCAABmAAAAxIFwreLi0z9/4Ad+4AfePwAAAD9FBAAAAAAAAAHXAgAAZgAAAGrRH+kx8NM/5xGqz7Q13j8AAAA/VQQAAAAAAAAB2AIAAGYAAAAQIc8kgf3TP1FDTCGJY94/AAAAP1UEAAAAAAAAAdkCAABmAAAAt3B+YNAK1D9vjb+bR6jePwAAAD9kBAAAAAAAAAHaAgAAZgAAAF3ALZwfGNQ/175h7RvW3j8AAAA/dAQAAAAAAAAB2wIAAGYAAAADEN3XbiXUPz/wAz/wA98/AAAAP3QEAAAAAAAAAdwCAABmAAAAqV+ME74y1D+pIaaQxDHfPwAAAD90BAAAAAAAAAHdAgAAZgAAAPX+6opcTdQ/E1NI4phf3z8AAAA/gwQAAAAAAAAB3gIAAGYAAABCnkkC+2fUP+O1jIVBu98/AAAAP4MEAAAAAAAAAd8CAABmAAAA6O34PUp11D9N5y7XFenfPwAAAD+TBAAAAAAAAAHgAgAAZgAAADSNV7Xoj9Q/WoxoFHUL4D8AAAA/owQAAAAAAAAB4QIAAGYAAACALLYsh6rUP2oxolHULeA/AAAAP6MEAAAAAAAAAeICAABmAAAAcxvE33TS1D941tuOM1DgPwAAAD+yBAAAAAAAAAHjAgAAZgAAAL+6IlcT7dQ/0mJEo6hb4D8AAAA/sgQAAAAAAAAB5AIAAGYAAAALWoHOsQfVP4h7FcyScuA/AAAAP8IEAAAAAAAAAeUCAABmAAAAV/nfRVAi1T+WIE8J8pTgPwAAAD/CBAAAAAAAAAHmAgAAZgAAAPE3nTSNV9U/8Ky3HWeg4D8AAAA/0gQAAAAAAAAB5wIAAGYAAADjJqvnen/VP6TFiEZRt+A/AAAAP9IEAAAAAAAAAegCAABmAAAAL8YJXxma1T9Y3llvO87gPwAAAD/hBAAAAAAAAAHpAgAAZgAAAHtlaNa3tNU/WN5ZbzvO4D8AAAA/4QQAAAAAAAAB6gIAAGYAAADHBMdNVs/VP7RqwoOw2eA/AAAAP/EEAAAAAAAAAesCAABmAAAAbVR2iaXc1T+0asKDsNngPwAAAD8ABQAAAAAAAAHsAgAAZgAAAGFDhDyTBNY/ZoOTrJrw4D8AAAA/AAUAAAAAAAAB7QIAAGYAAABTMpLvgCzWP8IP/MAP/OA/AAAAPxAFAAAAAAAAAe4CAABmAAAAodHwZh9H1j/CD/zAD/zgPwAAAD8QBQAAAAAAAAHvAgAAZgAAAO1wT969YdY/HJxk1YQH4T8AAAA/IAUAAAAAAAAB8AIAAGYAAADfX12Rq4nWP3Yozen5EuE/AAAAPyAFAAAAAAAAAfECAABmAAAAK/+7CEqk1j92KM3p+RLhPwAAAD8vBQAAAAAAAAHyAgAAZgAAANFOa0SZsdY/dijN6fkS4T8AAAA/LwUAAAAAAAAB8wIAAGYAAAAd7sm7N8zWP3Yozen5EuE/AAAAPz8FAAAAAAAAAfQCAABmAAAAwz1594bZ1j92KM3p+RLhPwAAAD9PBQAAAAAAAAH1AgAAZgAAAGmNKDPW5tY/dijN6fkS4T8AAAA/bgUAAAAAAAAB9gIAAGYAAAAP3dduJfTWP3Yozen5EuE/AAAAP40FAAAAAAAAAfcCAABmAAAAtyyHqnQB1z8cnGTVhAfhPwAAAD+sBQAAAAAAAAH4AgAAZgAAAI6wIUKeSeI/zyNUn2lr3D8AAAA/AAAAAAAAAAAB+QIAAGYAAACOsCFCnkniP4M8JchTgtw/AAAAPz4AAAAAAAAAAfoCAABmAAAAjrAhQp5J4j83VfbwPZncPwAAAD9OAAAAAAAAAAH7AgAAZgAAAI6wIUKeSeI/oYaYQhLH3D8AAAA/TgAAAAAAAAAB/AIAAGYAAAC8CEqk9kLiPwm4OpTm9Nw/AAAAP14AAAAAAAAAAf0CAABmAAAAvAhKpPZC4j9z6dzluiLdPwAAAD9eAAAAAAAAAAH+AgAAZgAAAOhgcgZPPOI/jzNQYHln3T8AAAA/bgAAAAAAAAAB/wIAAGYAAADoYHIGTzziP2GWlAMiw90/AAAAP24AAAAAAAAAAQADAABmAAAA6GByBk884j8z+dimyh7ePwAAAD9+AAAAAAAAAAEBAwAAZgAAAOhgcgZPPOI/BVwdSnN63j8AAAA/jQAAAAAAAAABAgMAAGYAAAAWuZpopzXiP9e+Ye0b1t4/AAAAP40AAAAAAAAAAQMDAABmAAAAFrmaaKc14j+pIaaQxDHfPwAAAD+NAAAAAAAAAAEEAwAAZgAAABa5mminNeI/x2sZC4N23z8AAAA/nQAAAAAAAAABBQMAAGYAAAAWuZpopzXiP+O1jIVBu98/AAAAP50AAAAAAAAAAQYDAABmAAAA6GByBk884j8AAAAAAADgPwAAAD+sAAAAAAAAAAEHAwAAZgAAAOhgcgZPPOI/EKU5PV8i4D8AAAA/vAAAAAAAAAABCAMAAGYAAADoYHIGTzziP8S9CmZJOeA/AAAAP7wAAAAAAAAAAQkDAABmAAAAvAhKpPZC4j941tuOM1DgPwAAAD/MAAAAAAAAAAEKAwAAZgAAAI6wIUKeSeI/LO+stx1n4D8AAAA/zAAAAAAAAAABCwMAAGYAAACOsCFCnkniP+IHfuAHfuA/AAAAP9sAAAAAAAAAAQwDAABmAAAAYlj530VQ4j/wrLcdZ6DgPwAAAD/bAAAAAAAAAAENAwAAZgAAAGJY+d9FUOI/pMWIRlG34D8AAAA/6wAAAAAAAAABDgMAAGYAAAA0ANF97VbiP/5R8VrGwuA/AAAAP+sAAAAAAAAAAQ8DAABmAAAACKioG5Vd4j8O9yqYJeXgPwAAAD/7AAAAAAAAAAEQAwAAZgAAAAioqBuVXeI/ZoOTrJrw4D8AAAA/+wAAAAAAAAABEQMAAGYAAADaT4C5PGTiPxycZNWEB+E/AAAAPwoBAAAAAAAAARIDAABmAAAAgJ8v9Ytx4j/QtDX+bh7hPwAAAD8KAQAAAAAAAAETAwAAZgAAAFRHB5MzeOI/KkGeEuQp4T8AAAA/GgEAAAAAAAABFAMAAGYAAAAm794w237iP4TNBidZNeE/AAAAPxoBAAAAAAAAARUDAABmAAAAzD6ObCqM4j845tdPQ0zhPwAAAD8pAQAAAAAAAAEWAwAAZgAAAKDmZQrSkuI/knJAZLhX4T8AAAA/KQEAAAAAAAABFwMAAGYAAABGNhVGIaDiP+7+qHgtY+E/AAAAPzkBAAAAAAAAARgDAABmAAAAGt7s48im4j9IixGNom7hPwAAAD9JAQAAAAAAAAEZAwAAZgAAAOyFxIFwreI/SIsRjaJu4T8AAAA/SQEAAAAAAAABGgMAAGYAAACU1XO9v7riP0iLEY2ibuE/AAAAP0kBAAAAAAAAARsDAABmAAAADM36lrbO4j9IixGNom7hPwAAAD9YAQAAAAAAAAEcAwAAZgAAAIbEgXCt4uI/SIsRjaJu4T8AAAA/WAEAAAAAAAABHQMAAGYAAABabFkOVeniP0iLEY2ibuE/AAAAP2gBAAAAAAAAAR4DAABmAAAAALwISqT24j9IixGNom7hPwAAAD94AQAAAAAAAAEfAwAAZgAAANJj4OdL/eI/SIsRjaJu4T8AAAA/eAEAAAAAAAABIAMAAGYAAAB4s48jmwrjP0iLEY2ibuE/AAAAP3gBAAAAAAAAASEDAABmAAAA8qoW/ZEe4z9IixGNom7hPwAAAD+HAQAAAAAAAAEiAwAAZgAAAMRS7po5JeM/SIsRjaJu4T8AAAA/hwEAAAAAAAABIwMAAGYAAAA+SnV0MDnjP0iLEY2ibuE/AAAAP5cBAAAAAAAAASQDAABmAAAA5JkksH9G4z9IixGNom7hPwAAAD+XAQAAAAAAAAElAwAAZgAAAFyRq4l2WuM/SIsRjaJu4T8AAAA/pgEAAAAAAAABJgMAAGYAAADWiDJjbW7jP0iLEY2ibuE/AAAAP6YBAAAAAAAAAScDAABmAAAAIiiR2guJ4z9IixGNom7hPwAAAD+2AQAAAAAAAAEoAwAAZgAAAEJvx+9RquM/SIsRjaJu4T8AAAA/tgEAAAAAAAABKQMAAGYAAAA0XtWiP9LjP0iLEY2ibuE/AAAAP8YBAAAAAAAAASoDAABmAAAAVKULuIXz4z9IixGNom7hPwAAAD/VAQAAAAAAAAErAwAAZgAAAEaUGWtzG+Q/ohd6oRd64T8AAAA/1QEAAAAAAAABLAMAAGYAAACSM3jiETbkP6IXeqEXeuE/AAAAP9UBAAAAAAAAAS0DAABmAAAADCv/uwhK5D+iF3qhF3rhPwAAAD/lAQAAAAAAAAEuAwAAZgAAAIYihpX/XeQ/ohd6oRd64T8AAAA/9QEAAAAAAAABLwMAAGYAAAAscjXRTmvkP6IXeqEXeuE/AAAAP/UBAAAAAAAAATADAABmAAAA0sHkDJ545D+iF3qhF3rhPwAAAD/1AQAAAAAAAAExAwAAZgAAAHgRlEjtheQ/ohd6oRd64T8AAAA/BAIAAAAAAAABMgMAAGYAAABKuWvmlIzkP0iLEY2ibuE/AAAAPxQCAAAAAAAAATMDAABmAAAA8AgbIuSZ5D9IixGNom7hPwAAAD8UAgAAAAAAAAE0AwAAZgAAAMSw8r+LoOQ/SIsRjaJu4T8AAAA/IwIAAAAAAAABNQMAAGYAAABqAKL72q3kP0iLEY2ibuE/AAAAPyMCAAAAAAAAATYDAABmAAAAPKh5mYK05D9IixGNom7hPwAAAD8zAgAAAAAAAAE3AwAAZgAAALafAHN5yOQ/SIsRjaJu4T8AAAA/QwIAAAAAAAABOAMAAGYAAAAwl4dMcNzkP0iLEY2ibuE/AAAAP0MCAAAAAAAAATkDAABmAAAA1uY2iL/p5D9IixGNom7hPwAAAD9SAgAAAAAAAAE6AwAAZgAAAFDevWG2/eQ/SIsRjaJu4T8AAAA/UgIAAAAAAAABOwMAAGYAAAD2LW2dBQvlP0iLEY2ibuE/AAAAP2ICAAAAAAAAATwDAABmAAAAbiX0dvwe5T9IixGNom7hPwAAAD9iAgAAAAAAAAE9AwAAZgAAAOgce1DzMuU/SIsRjaJu4T8AAAA/fQIAAAAAAAABPgMAAGYAAABiFAIq6kblP0iLEY2ibuE/AAAAP30CAAAAAAAAAT8DAABmAAAA2guJA+Fa5T+iF3qhF3rhPwAAAD+MAgAAAAAAAAFAAwAAZgAAACar53p/deU//KPitYyF4T8AAAA/jAIAAAAAAAABQQMAAGYAAABG8h2QxZblP7K8s952nOE/AAAAP5wCAAAAAAAAAUIDAABmAAAAvumkabyq5T+yvLPedpzhPwAAAD+cAgAAAAAAAAFDAwAAZgAAADjhK0OzvuU/Ckkc8+un4T8AAAA/qwIAAAAAAAABRAMAAGYAAADeMNt+AszlPwpJHPPrp+E/AAAAP6sCAAAAAAAAAUUDAABmAAAAhoCKulHZ5T8KSRzz66fhPwAAAD+7AgAAAAAAAAFGAwAAZgAAACzQOfag5uU/Ckkc8+un4T8AAAA/uwIAAAAAAAABRwMAAGYAAACkx8DPl/rlPwpJHPPrp+E/AAAAP8sCAAAAAAAAAUgDAABmAAAAeG+YbT8B5j8KSRzz66fhPwAAAD/LAgAAAAAAAAFJAwAAZgAAAEoXcAvnB+Y/sryz3nac4T8AAAA/2gIAAAAAAAABSgMAAGYAAAAev0epjg7mP1YwS8oBkeE/AAAAP+oCAAAAAAAAAUsDAABmAAAA8GYfRzYV5j9WMEvKAZHhPwAAAD/qAgAAAAAAAAFMAwAAZgAAAJa2zoKFIuY//KPitYyF4T8AAAA/6gIAAAAAAAABTQMAAGYAAAA8Bn6+1C/mP6IXeqEXeuE/AAAAP/oCAAAAAAAAAU4DAABmAAAA4lUt+iM95j9IixGNom7hPwAAAD/6AgAAAAAAAAFPAwAAZgAAAIil3DVzSuY/SIsRjaJu4T8AAAA/CQMAAAAAAAABUAMAAGYAAADURDutEWXmP+7+qHgtY+E/AAAAPxkDAAAAAAAAAVEDAABmAAAA9ItxwleG5j845tdPQ0zhPwAAAD8ZAwAAAAAAAAFSAwAAZgAAAEIr0Dn2oOY/OObXT0NM4T8AAAA/GQMAAAAAAAABUwMAAGYAAACOyi6xlLvmP+BZbzvOQOE/AAAAPygDAAAAAAAAAVQDAABmAAAABsK1iovP5j+EzQYnWTXhPwAAAD84AwAAAAAAAAFVAwAAZgAAAPiwwz159+Y/hM0GJ1k14T8AAAA/OAMAAAAAAAABVgMAAGYAAABEUCK1FxLnPypBnhLkKeE/AAAAPzgDAAAAAAAAAVcDAABmAAAAku+ALLYs5z92KM3p+RLhPwAAAD9IAwAAAAAAAAFYAwAAZgAAADg/MGgFOuc/HJxk1YQH4T8AAAA/SAMAAAAAAAABWQMAAGYAAACyNrdB/E3nP2aDk6ya8OA/AAAAP1cDAAAAAAAAAVoDAABmAAAAWIZmfUtb5z8O9yqYJeXgPwAAAD9nAwAAAAAAAAFbAwAAZgAAAP7VFbmaaOc/tGrCg7DZ4D8AAAA/ZwMAAAAAAAABXAMAAGYAAACkJcX06XXnP/5R8VrGwuA/AAAAP3cDAAAAAAAAAV0DAABmAAAAeM2ckpF85z/+UfFaxsLgPwAAAD93AwAAAAAAAAFeAwAAZgAAAB4dTM7giec/pMWIRlG34D8AAAA/hgMAAAAAAAABXwMAAGYAAAAeHUzO4InnP0o5IDLcq+A/AAAAP4YDAAAAAAAAAWADAABmAAAAxGz7CTCX5z+WIE8J8pTgPwAAAD+WAwAAAAAAAAFhAwAAZgAAAJYU06fXnec/PJTm9HyJ4D8AAAA/lgMAAAAAAAABYgMAAGYAAABqvKpFf6TnP+IHfuAHfuA/AAAAP6UDAAAAAAAAAWMDAABmAAAAPGSC4yar5z+IexXMknLgPwAAAD+lAwAAAAAAAAFkAwAAZgAAABAMWoHOsec/iHsVzJJy4D8AAAA/tQMAAAAAAAABZQMAAGYAAAAQDFqBzrHnPyzvrLcdZ+A/AAAAP7UDAAAAAAAAAWYDAABmAAAA4rMxH3a45z/SYkSjqFvgPwAAAD/UAwAAAAAAAAFnAwAAZgAAALZbCb0dv+c/Hkpzer5E4D8AAAA/5AMAAAAAAAABaAMAAGYAAACIA+FaxcXnP8S9CmZJOeA/AAAAP+QDAAAAAAAAAWkDAABmAAAAXKu4+GzM5z9qMaJR1C3gPwAAAD/0AwAAAAAAAAFqAwAAZgAAAFyruPhszOc/WoxoFHUL4D8AAAA/AwQAAAAAAAABawMAAGYAAAAuU5CWFNPnP5fOXa4r0t8/AAAAPxMEAAAAAAAAAWwDAABmAAAAAvtnNLzZ5z8vnbtcV6TfPwAAAD8TBAAAAAAAAAFtAwAAZgAAAAL7ZzS82ec/e4TqM22N3z8AAAA/EwQAAAAAAAABbgMAAGYAAAAC+2c0vNnnP8drGQuDdt8/AAAAPyIEAAAAAAAAAW8DAABmAAAAAvtnNLzZ5z8TU0jimF/fPwAAAD8yBAAAAAAAAAFwAwAAZgAAAAL7ZzS82ec/XTp3ua5I3z8AAAA/QgQAAAAAAAABcQMAAGYAAAAC+2c0vNnnP6khppDEMd8/AAAAP1EEAAAAAAAAAXIDAABmAAAAAvtnNLzZ5z/1CNVn2hrfPwAAAD9hBAAAAAAAAAFzAwAAZgAAAAL7ZzS82ec/P/ADP/AD3z8AAAA/cQQAAAAAAAABdAMAAGYAAAAC+2c0vNnnP4vXMhYG7d4/AAAAP3EEAAAAAAAAAXUDAABmAAAAXKu4+GzM5z+L1zIWBu3ePwAAAD+ABAAAAAAAAAF2AwAAZgAAAIgD4VrFxec/I6aQxDG/3j8AAAA/kAQAAAAAAAABdwMAAGYAAADiszEfdrjnP7l07nJdkd4/AAAAP5AEAAAAAAAAAXgDAABmAAAAEAxagc6x5z9RQ0whiWPePwAAAD+QBAAAAAAAAAF5AwAAZgAAAJYU06fXnec/M/nYpsoe3j8AAAA/nwQAAAAAAAABegMAAGYAAADwxCNsiJDnP8vHNlX28N0/AAAAP68EAAAAAAAAAXsDAABmAAAAHh1MzuCJ5z8Xr2UsDNrdPwAAAD+vBAAAAAAAAAF8AwAAZgAAAKQlxfTpdec/+WTysU2V3T8AAAA/vwQAAAAAAAABfQMAAGYAAAD+1RW5mmjnP48zUGB5Z90/AAAAP78EAAAAAAAAAX4DAABmAAAAWIZmfUtb5z/bGn83j1DdPwAAAD/OBAAAAAAAAAF/AwAAZgAAALI2t0H8Tec/JwKuDqU53T8AAAA/zgQAAAAAAAABgAMAAGYAAAA4PzBoBTrnP3Pp3OW6It0/AAAAP94EAAAAAAAAAYEDAABmAAAAZJdYyl0z5z+/0Au90AvdPwAAAD/eBAAAAAAAAAGCAwAAZgAAAL5HqY4OJuc/v9ALvdAL3T8AAAA/7gQAAAAAAAABgwMAAGYAAAAY+PlSvxjnP7/QC73QC90/AAAAP+4EAAAAAAAAAYQDAABmAAAAcqhKF3AL5z8JuDqU5vTcPwAAAD/9BAAAAAAAAAGFAwAAZgAAAPiwwz159+Y/Cbg6lOb03D8AAAA//QQAAAAAAAABhgMAAGYAAACAuTxkguPmPwm4OpTm9Nw/AAAAPw0FAAAAAAAAAYcDAABmAAAANBre7OPI5j8JuDqU5vTcPwAAAD8cBQAAAAAAAAGIAwAAZgAAAOh6f3VFruY/VZ9pa/zd3D8AAAA/HAUAAAAAAAABiQMAAGYAAACc2yD+ppPmP1WfaWv83dw/AAAAPxwFAAAAAAAAAYoDAABmAAAA1EQ7rRFl5j9Vn2lr/N3cPwAAAD8sBQAAAAAAAAGLAwAAZgAAALb9BJjLQ+Y/oYaYQhLH3D8AAAA/LAUAAAAAAAABjAMAAGYAAADEDvfk3RvmP+ttxxkosNw/AAAAPzwFAAAAAAAAAY0DAABmAAAA/ncRlEjt5T83VfbwPZncPwAAAD88BQAAAAAAAAGOAwAAZgAAAN4w234CzOU/gzwlyFOC3D8AAAA/SwUAAAAAAAABjwMAAGYAAACSkXwHZLHlP88jVJ9pa9w/AAAAP0sFAAAAAAAAAZADAABmAAAA7EHNyxSk5T/PI1SfaWvcPwAAAD9bBQAAAAAAAAGRAwAAZgAAABia9S1tneU/zyNUn2lr3D8AAAA/WwUAAAAAAAABkgMAAGYAAABG8h2QxZblP88jVJ9pa9w/AAAAP2sFAAAAAAAAAZMDAABmAAAAoKJuVHaJ5T8bC4N2f1TcPwAAAD9rBQAAAAAAAAGUAwAAZgAAAPpSvxgnfOU/ZfKxTZU93D8AAAA/igUAAAAAAAABlQMAAGYAAABUAxDd127lP2XysU2VPdw/AAAAP4oFAAAAAAAAAZYDAABmAAAA2guJA+Fa5T+x2eAkqybcPwAAAD+ZBQAAAAAAAAGXAwAAZgAAAGIUAirqRuU/sdngJKsm3D8AAAA/mQUAAAAAAAABmAMAAGYAAABuJfR2/B7lP/3AD/zAD9w/AAAAP5kFAAAAAAAAAZkDAABmAAAAfDbmww735D/9wA/8wA/cPwAAAD+pBQAAAAAAAAGaAwAAZgAAALafAHN5yOQ//cAP/MAP3D8AAAA/qQUAAAAAAAABmwMAAGYAAAAeYUOEPJPkP/3AD/zAD9w/AAAAP7kFAAAAAAAAAZwDAABmAAAAWMpdM6dk5D/9wA/8wA/cPwAAAD+5BQAAAAAAAAGdAwAAZgAAAGbbT4C5POQ//cAP/MAP3D8AAAA/yAUAAAAAAAABngMAAGYAAACgRGovJA7kP/3AD/zAD9w/AAAAP9gFAAAAAAAAAZ8DAABmAAAAgP0zGt7s4z+x2eAkqybcPwAAAD/YBQAAAAAAAAGgAwAAZgAAADRe1aI/0uM/ZfKxTZU93D8AAAA/6AUAAAAAAAABoQMAAGYAAADovnYrobfjPxsLg3Z/VNw/AAAAP+gFAAAAAAAAAaIDAABmAAAAyndAFluW4z8bC4N2f1TcPwAAAD/oBQAAAAAAAAGjAwAAZgAAACIokdoLieM/GwuDdn9U3D8AAAA/9wUAAAAAAAABpAMAAGYAAABQgLk8ZILjPxsLg3Z/VNw/AAAAPwcGAAAAAAAAAaUDAABmAAAAfNjhnrx74z8bC4N2f1TcPwAAAD8HBgAAAAAAAAGmAwAAZgAAAKowCgEVdeM/GwuDdn9U3D8AAAA/FgYAAAAAAAABpwMAAGYAAADWiDJjbW7jPxsLg3Z/VNw/AAAAPyYGAAAAAAAAAagDAABmAAAAAuFaxcVn4z8bC4N2f1TcPwAAAD82BgAAAAAAAAGpAwAAZgAAAFyRq4l2WuM/GwuDdn9U3D8AAAA/NgYAAAAAAAABqgMAAGYAAADkmSSwf0bjPxsLg3Z/VNw/AAAAPzYGAAAAAAAAAasDAABmAAAAxFLumjkl4z8bC4N2f1TcPwAAAD9FBgAAAAAAAAGsAwAAZgAAANJj4OdL/eI/GwuDdn9U3D8AAAA/RQYAAAAAAAABrQMAAGYAAACyHKrSBdziPxsLg3Z/VNw/AAAAP1UGAAAAAAAAAa4DAABmAAAAZn1LW2fB4j8bC4N2f1TcPwAAAD9VBgAAAAAAAAGvAwAAZgAAAEY2FUYhoOI/GwuDdn9U3D8AAAA/ZQYAAAAAAAABsAMAAGYAAADMPo5sKoziPxsLg3Z/VNw/AAAAP2UGAAAAAAAAAbEDAABmAAAAJu/eMNt+4j8bC4N2f1TcPwAAAD90BgAAAAAAAAGyAwAAZgAAAFRHB5MzeOI/GwuDdn9U3D8AAAA/dAYAAAAAAAABswMAAGYAAACAny/1i3HiPxsLg3Z/VNw/AAAAP5MGAAAAAAAAAbQDAABmAAAArvdXV+Rq4j8bC4N2f1TcPwAAAD/HBgAAAAAAAAG1AwAAZgAAAK73V1fkauI/zyNUn2lr3D8AAAA/1wYAAAAAAAABtgMAAGYAAADaT4C5PGTiP88jVJ9pa9w/AAAAP9cGAAAAAAAAAbcDAABmAAAACKioG5Vd4j+DPCXIU4LcPwAAAD/mBgAAAAAAAAG4AwAAZgAAADQA0X3tVuI/gzwlyFOC3D8AAAA/9gYAAAAAAAABuQMAAGYAAACOsCFCnkniPzdV9vA9mdw/AAAAP/YGAAAAAAAAAboDAABmAAAA6GByBk884j83VfbwPZncPwAAAD8FBwAAAAAAAAG7AwAAZgAAAEIRw8r/LuI/N1X28D2Z3D8AAAA/FQcAAAAAAAABvAMAAGYAAACcwROPsCHiP+ttxxkosNw/AAAAPxUHAAAAAAAAAb0DAABmAAAA9nFkU2EU4j+hhphCEsfcPwAAAD8lBwAAAAAAAAG+AwAAZgAAACTKjLW5DeI/oYaYQhLH3D8AAAA/JQcAAAAAAAABvwMAAGYAAABQIrUXEgfiP6GGmEISx9w/AAAAPyUHAAAAAAAAAcADAABmAAAAfnrdeWoA4j+hhphCEsfcPwAAAD80BwAAAAAAAAHBAwAAZgAAAKrSBdzC+eE/oYaYQhLH3D8AAAA/NAcAAAAAAAABwgMAAGYAAADWKi4+G/PhP6GGmEISx9w/AAAAP3MHAAAAAAAAAcMDAABmAAAABINWoHPs4T+hhphCEsfcPwAAAD9zBwAAAAAAAAHEAwAAZgAAAIqLz8Z82OE/oYaYQhLH3D8AAAA/ggcAAAAAAAABxQMAAGYAAADkOyCLLcvhP1WfaWv83dw/AAAAP5IHAAAAAAAAAcYDAABmAAAA8kwS2D+j4T/nEarPtDXePwAAAD8AAAAAAAAAAAHHAwAAZgAAAPJMEtg/o+E/M/nYpsoe3j8AAAA/IAAAAAAAAAAByAMAAGYAAADyTBLYP6PhP3/gB37gB94/AAAAP50AAAAAAAAAAckDAABmAAAA8kwS2D+j4T/LxzZV9vDdPwAAAD+sAAAAAAAAAAHKAwAAZgAAAPJMEtg/o+E/F69lLAza3T8AAAA/rAAAAAAAAAABywMAAGYAAADyTBLYP6PhP2GWlAMiw90/AAAAP7wAAAAAAAAAAcwDAABmAAAAHqU6Opic4T+tfcPaN6zdPwAAAD/LAAAAAAAAAAHNAwAAZgAAAEz9YpzwleE/Q0whiWN+3T8AAAA/2wAAAAAAAAABzgMAAGYAAAB4VYv+SI/hP0NMIYljft0/AAAAP9sAAAAAAAAAAc8DAABmAAAApq2zYKGI4T/bGn83j1DdPwAAAD/rAAAAAAAAAAHQAwAAZgAAAFoOVekCbuE/Cbg6lOb03D8AAAA/6wAAAAAAAAAB0QMAAGYAAADuJ8BcHjLhPzdV9vA9mdw/AAAAP/oAAAAAAAAAAdIDAABmAAAA+jiyqTAK4T+x2eAkqybcPwAAAD/6AAAAAAAAAAHTAwAAZgAAANzxe5Tq6OA/k49tquzh2z8AAAA/CgEAAAAAAAAB1AMAAGYAAAC8qkV/pMfgP8MsKQdEhts/AAAAPwoBAAAAAAAAAdUDAABmAAAAnGMPal6m4D+l4rWMhUHbPwAAAD8aAQAAAAAAAAHWAwAAZgAAAKp0AbdwfuA/039x6dzl2j8AAAA/GgEAAAAAAAAB1wMAAGYAAAC4hfMDg1bgP2tOz5cIuNo/AAAAPykBAAAAAAAAAdgDAABmAAAA8u4Ns+0n4D8BHS1GNIraPwAAAD85AQAAAAAAAAHZAwAAZgAAAP///////98/5dK5y3VF2j8AAAA/OQEAAAAAAAAB2gMAAGYAAAC/cZPVc73fP3uhF3qhF9o/AAAAP0gBAAAAAAAAAdsDAABmAAAAJzPW5jaI3z/HiEZRtwDaPwAAAD9IAQAAAAAAAAHcAwAAZgAAAOmkabyqRd8/EXB1KM3p2T8AAAA/SAEAAAAAAAAB3QMAAGYAAAD1tVsJvR3fPxFwdSjN6dk/AAAAP1gBAAAAAAAAAd4DAABmAAAAqRb9kR4D3z9dV6T/4tLZPwAAAD9YAQAAAAAAAAHfAwAAZgAAALkn794w294/XVek/+LS2T8AAAA/aAEAAAAAAAAB4AMAAGYAAADFOOErQ7PeP11XpP/i0tk/AAAAP3cBAAAAAAAAAeEDAABmAAAAh6p0Abdw3j9dV6T/4tLZPwAAAD93AQAAAAAAAAHiAwAAZgAAAO9rtxJ6O94/XVek/+LS2T8AAAA/hwEAAAAAAAAB4wMAAGYAAACv3Uro7fjdP6k+09b4u9k/AAAAP4cBAAAAAAAAAeQDAABmAAAAyf8ughKp3T+pPtPW+LvZPwAAAD+XAQAAAAAAAAHlAwAAZgAAAOUhExw3Wd0/9SUCrg6l2T8AAAA/lwEAAAAAAAAB5gMAAGYAAACnk6bxqhbdP/UlAq4Opdk/AAAAP6YBAAAAAAAAAecDAABmAAAADVXpAm7h3D9BDTGFJI7ZPwAAAD+mAQAAAAAAAAHoAwAAZgAAAHMWLBQxrNw/QQ0xhSSO2T8AAAA/tgEAAAAAAAAB6QMAAGYAAAA3iL/ppGncP430X1w6d9k/AAAAP7YBAAAAAAAAAeoDAABmAAAAnUkC+2c03D/X244zUGDZPwAAAD/SAQAAAAAAAAHrAwAAZgAAAKta9Ed6DNw/19uOM1Bg2T8AAAA/0gEAAAAAAAAB7AMAAGYAAABtzIcd7snbPyPDvQpmSdk/AAAAP+IBAAAAAAAAAe0DAABmAAAAh+5rtxJ62z9vquzhezLZPwAAAD/iAQAAAAAAAAHuAwAAZgAAAP3AoBXoHNs/uZEbuZEb2T8AAAA/8gEAAAAAAAAB7wMAAGYAAAAX44SvDM3aP1FgeWe97dg/AAAAP/IBAAAAAAAAAfADAABmAAAAf6THwM+X2j9RYHlnve3YPwAAAD8BAgAAAAAAAAHxAwAAZgAAAD8WW5ZDVdo/nUeoPtPW2D8AAAA/AQIAAAAAAAAB8gMAAGYAAAABiO5rtxLaP+ku1xXpv9g/AAAAPxECAAAAAAAAAfMDAABmAAAAaUkxfXrd2T81Fgbt/qjYPwAAAD8RAgAAAAAAAAH0AwAAZgAAAM8KdI49qNk/f/00xBSS2D8AAAA/IQIAAAAAAAAB9QMAAGYAAADdG2bbT4DZP3/9NMQUktg/AAAAPyECAAAAAAAAAfYDAABmAAAARd2o7BJL2T/L5GObKnvYPwAAAD8wAgAAAAAAAAH3AwAAZgAAAPk9SnV0MNk/y+Rjmyp72D8AAAA/MAIAAAAAAAAB+AMAAGYAAACrnuv91RXZP8vkY5sqe9g/AAAAP0ACAAAAAAAAAfkDAABmAAAABU88woYI2T8VzJJyQGTYPwAAAD9PAgAAAAAAAAH6AwAAZgAAALmv3Uro7dg/YbPBSVZN2D8AAAA/TwIAAAAAAAAB+wMAAGYAAAATYC4PmeDYP2GzwUlWTdg/AAAAP08CAAAAAAAAAfwDAABmAAAAIXEgXKu42D+tmvAgbDbYPwAAAD9fAgAAAAAAAAH9AwAAZgAAAC+CEqm9kNg/+YEf+IEf2D8AAAA/XwIAAAAAAAAB/gMAAGYAAADv86V+MU7YP5FQfaat8dc/AAAAP28CAAAAAAAAAf8DAABmAAAAV7Xoj/QY2D/bN6x9w9rXPwAAAD9+AgAAAAAAAAEABAAAZgAAAL92K6G349c/Jx/bVNnD1z8AAAA/fgIAAAAAAAABAQQAAGYAAAB/6L52K6HXPycf21TZw9c/AAAAP34CAAAAAAAAAQIEAABmAAAAjfmwwz151z+97TgDBZbXPwAAAD+OAgAAAAAAAAEDBAAAZgAAAEFaUkyfXtc/ve04AwWW1z8AAAA/ngIAAAAAAAABBAQAAGYAAACbCqMQUFHXPwnVZ9oaf9c/AAAAP54CAAAAAAAAAQUEAABmAAAA9brz1ABE1z8J1WfaGn/XPwAAAD+eAgAAAAAAAAEGBAAAZgAAAE9rRJmxNtc/CdVn2hp/1z8AAAA/rQIAAAAAAAABBwQAAGYAAAD1uvPUAETXPwnVZ9oaf9c/AAAAP7cDAAAAAAAAAQgEAABmAAAAmwqjEFBR1z8J1WfaGn/XPwAAAD+3AwAAAAAAAAEJBAAAZgAAAEFaUkyfXtc/CdVn2hp/1z8AAAA/1gMAAAAAAAABCgQAAGYAAADnqQGI7mvXPwnVZ9oaf9c/AAAAP9YDAAAAAAAAAQsEAABmAAAAjfmwwz151z8J1WfaGn/XPwAAAD/lAwAAAAAAAAEMBAAAZgAAAOPiszEfdtg/ScVrGQuD1j8AAAA/AAAAAAAAAAABDQQAAGYAAADj4rMxH3bYP5WsmvAgbNY/AAAAPxAAAAAAAAAAAQ4EAABmAAAAO5ME9s9o2D+VrJrwIGzWPwAAAD8fAAAAAAAAAAEPBAAAZgAAAJVDVbqAW9g/laya8CBs1j8AAAA/LwAAAAAAAAABEAQAAGYAAADv86V+MU7YP5WsmvAgbNY/AAAAP04AAAAAAAAAAREEAABmAAAASaT2QuJA2D+VrJrwIGzWPwAAAD9OAAAAAAAAAAESBAAAZgAAAKNURweTM9g/laya8CBs1j8AAAA/XgAAAAAAAAABEwQAAGYAAAD9BJjLQybYP5WsmvAgbNY/AAAAP14AAAAAAAAAARQEAABmAAAAsWU5VKUL2D+VrJrwIGzWPwAAAD9uAAAAAAAAAAEVBAAAZgAAAAsWihhW/tc/ScVrGQuD1j8AAAA/fQAAAAAAAAABFgQAAGYAAAALFooYVv7XP/3dPEL1mdY/AAAAP30AAAAAAAAAARcEAABmAAAAv3Yrobfj1z/93TxC9ZnWPwAAAD+NAAAAAAAAAAEYBAAAZgAAAHPXzCkZydc//d08QvWZ1j8AAAA/jQAAAAAAAAABGQQAAGYAAAAlOG6yeq7XP7H2DWvfsNY/AAAAP5wAAAAAAAAAARoEAABmAAAAM0lg/4yG1z9lD9+TycfWPwAAAD+cAAAAAAAAAAEbBAAAZgAAAOepAYjua9c/GyiwvLPe1j8AAAA/rAAAAAAAAAABHAQAAGYAAAD1uvPUAETXPxsosLyz3tY/AAAAP7wAAAAAAAAAAR0EAABmAAAAqRuVXWIp1z+DWVIOiAzXPwAAAD+8AAAAAAAAAAEeBAAAZgAAAF18NubDDtc/OXIjN3Ij1z8AAAA/vAAAAAAAAAABHwQAAGYAAAAP3dduJfTWP+2K9F9cOtc/AAAAP8sAAAAAAAAAASAEAABmAAAAd54agOi+1j9VvJaxMGjXPwAAAD/UAAAAAAAAAAEhBAAAZgAAACv/uwhKpNY/CdVn2hp/1z8AAAA/5AAAAAAAAAABIgQAAGYAAAA5EK5VXHzWP3MGCizvrNc/AAAAP+QAAAAAAAAAASMEAABmAAAARyGgom5U1j/bN6x9w9rXPwAAAD/0AAAAAAAAAAEkBAAAZgAAAFMyku+ALNY/RWlOz5cI2D8AAAA/9AAAAAAAAAABJQQAAGYAAAAHkzN44hHWP/mBH/iBH9g/AAAAPwMBAAAAAAAAASYEAABmAAAAYUOEPJME1j9hs8FJVk3YPwAAAD8DAQAAAAAAAAEnBAAAZgAAALnz1ABE99U/FcySckBk2D8AAAA/EwEAAAAAAAABKAQAAGYAAAC589QARPfVP8vkY5sqe9g/AAAAP1EBAAAAAAAAASkEAABmAAAAufPUAET31T9//TTEFJLYPwAAAD9RAQAAAAAAAAEqBAAAZgAAAGFDhDyTBNY/f/00xBSS2D8AAAA/YQEAAAAAAAABKwQAAGYAAAAHkzN44hHWPzUWBu3+qNg/AAAAP2EBAAAAAAAAASwEAABmAAAAreLiszEf1j/pLtcV6b/YPwAAAD9hAQAAAAAAAAEtBAAAZgAAAKHR8GYfR9Y/6S7XFem/2D8AAAA/cQEAAAAAAAABLgQAAGYAAADtcE/evWHWP1FgeWe97dg/AAAAP3EBAAAAAAAAAS8EAABmAAAA319dkauJ1j+5kRu5kRvZPwAAAD+AAQAAAAAAAAEwBAAAZgAAAIWvDM36ltY/uZEbuZEb2T8AAAA/gAEAAAAAAAABMQQAAGYAAAB3nhqA6L7WP2+q7OF7Mtk/AAAAP5ABAAAAAAAAATIEAABmAAAAHe7JuzfM1j8jw70KZknZPwAAAD+fAQAAAAAAAAEzBAAAZgAAAMM9efeG2dY/19uOM1Bg2T8AAAA/nwEAAAAAAAABNAQAAGYAAABpjSgz1ubWP430X1w6d9k/AAAAP68BAAAAAAAAATUEAABmAAAAtyyHqnQB1z9BDTGFJI7ZPwAAAD+/AQAAAAAAAAE2BAAAZgAAAF18NubDDtc/9SUCrg6l2T8AAAA/vwEAAAAAAAABNwQAAGYAAAADzOUhExzXP6k+09b4u9k/AAAAP84BAAAAAAAAATgEAABmAAAAqRuVXWIp1z9dV6T/4tLZPwAAAD/OAQAAAAAAAAE5BAAAZgAAAEFaUkyfXtc/EXB1KM3p2T8AAAA/3gEAAAAAAAABOgQAAGYAAAAzSWD/jIbXP3uhF3qhF9o/AAAAP94BAAAAAAAAATsEAABmAAAA2ZgPO9yT1z8vuuiiiy7aPwAAAD/uAQAAAAAAAAE8BAAAZgAAAM2HHe7Ju9c/5dK5y3VF2j8AAAA/7gEAAAAAAAABPQQAAGYAAABz18wpGcnXP+XSuct1Rdo/AAAAP/0BAAAAAAAAAT4EAABmAAAAGSd8ZWjW1z+Z64r0X1zaPwAAAD8NAgAAAAAAAAE/BAAAZgAAAL92K6G349c/meuK9F9c2j8AAAA/HAIAAAAAAAABQAQAAGYAAAC/diuht+PXP0sEXB1Kc9o/AAAAPywCAAAAAAAAAUEEAABmAAAAZcba3Abx1z9LBFwdSnPaPwAAAD88AgAAAAAAAAFCBAAAZgAAAAsWihhW/tc/SwRcHUpz2j8AAAA/PAIAAAAAAAABQwQAAGYAAACxZTlUpQvYPwEdLUY0ito/AAAAP0sCAAAAAAAAAUQEAABmAAAA/QSYy0Mm2D8BHS1GNIraPwAAAD9bAgAAAAAAAAFFBAAAZgAAAKNURweTM9g/tTX+bh6h2j8AAAA/awIAAAAAAAABRgQAAGYAAABJpPZC4kDYP7U1/m4eodo/AAAAP4oCAAAAAAAAAUcEAABmAAAASaT2QuJA2D8BHS1GNIraPwAAAD+ZAgAAAAAAAAFIBAAAZgAAAO/zpX4xTtg/SwRcHUpz2j8AAAA/qQIAAAAAAAABSQQAAGYAAADv86V+MU7YP5nrivRfXNo/AAAAP7kCAAAAAAAAAUoEAABmAAAA7/OlfjFO2D/l0rnLdUXaPwAAAD/IAgAAAAAAAAFLBAAAZgAAAPmBQSvQOdY/tGrCg7DZ4D8AAAA/AAAAAAAAAAABTAQAAGYAAABHIaCiblTWP7RqwoOw2eA/AAAAPz4AAAAAAAAAAU0EAABmAAAA7XBP3r1h1j+0asKDsNngPwAAAD8+AAAAAAAAAAFOBAAAZgAAAN9fXZGridY/DvcqmCXl4D8AAAA/TgAAAAAAAAABTwQAAGYAAAAd7sm7N8zWP2aDk6ya8OA/AAAAP04AAAAAAAAAAVAEAABmAAAAD93XbiX01j/CD/zAD/zgPwAAAD9eAAAAAAAAAAFRBAAAZgAAAJsKoxBQUdc/HJxk1YQH4T8AAAA/bQAAAAAAAAABUgQAAGYAAAAzSWD/jIbXPxycZNWEB+E/AAAAP30AAAAAAAAAAVMEAABmAAAAJThusnqu1z8cnGTVhAfhPwAAAD99AAAAAAAAAAFUBAAAZgAAABknfGVo1tc/HJxk1YQH4T8AAAA/fQAAAAAAAAABVQQAAGYAAABlxtrcBvHXPxycZNWEB+E/AAAAP4wAAAAAAAAAAVYEAABmAAAAsWU5VKUL2D8cnGTVhAfhPwAAAD+cAAAAAAAAAAFXBAAAZgAAAKNURweTM9g/wg/8wA/84D8AAAA/nAAAAAAAAAABWAQAAGYAAADv86V+MU7YP2aDk6ya8OA/AAAAP5wAAAAAAAAAAVkEAABmAAAAlUNVuoBb2D8O9yqYJeXgPwAAAD+sAAAAAAAAAAFaBAAAZgAAAOPiszEfdtg/DvcqmCXl4D8AAAA/rAAAAAAAAAABWwQAAGYAAACJMmNtboPYP7RqwoOw2eA/AAAAP7sAAAAAAAAAAVwEAABmAAAAL4ISqb2Q2D9Y3llvO87gPwAAAD/LAAAAAAAAAAFdBAAAZgAAAHshcSBcq9g/WN5ZbzvO4D8AAAA/ywAAAAAAAAABXgQAAGYAAAB7IXEgXKvYP/5R8VrGwuA/AAAAP8sAAAAAAAAAAV8EAABmAAAAIXEgXKu42D+kxYhGUbfgPwAAAD/bAAAAAAAAAAFgBAAAZgAAACFxIFyruNg/SjkgMtyr4D8AAAA/6gAAAAAAAAABYQQAAGYAAADHwM+X+sXYP0o5IDLcq+A/AAAAP/oAAAAAAAAAAWIEAABmAAAAbRB/00nT2D9KOSAy3KvgPwAAAD8ZAQAAAAAAAAFjBAAAZgAAABNgLg+Z4Ng/SjkgMtyr4D8AAAA/GQEAAAAAAAABZAQAAGYAAAC5r91K6O3YP0o5IDLcq+A/AAAAPzgBAAAAAAAAAWUEAABmAAAAua/dSujt2D/wrLcdZ6DgPwAAAD+GAQAAAAAAAAFmBAAAZgAAADQA0X3tVuI/21TZw/dk0j8AAAA/AAAAAAAAAAABZwQAAGYAAAAIqKgblV3iP9tU2cP3ZNI/AAAAP04AAAAAAAAAAWgEAABmAAAArvdXV+Rq4j/bVNnD92TSPwAAAD9OAAAAAAAAAAFpBAAAZgAAAFRHB5MzeOI/21TZw/dk0j8AAAA/XQAAAAAAAAABagQAAGYAAAAm794w237iP9tU2cP3ZNI/AAAAP10AAAAAAAAAAWsEAABmAAAAoOZlCtKS4j8oPAibDU7SPwAAAD9tAAAAAAAAAAFsBAAAZgAAAEY2FUYhoOI/KDwImw1O0j8AAAA/bQAAAAAAAAABbQQAAGYAAACU1XO9v7riPyg8CJsNTtI/AAAAP30AAAAAAAAAAW4EAABmAAAAhsSBcK3i4j90IzdyIzfSPwAAAD99AAAAAAAAAAFvBAAAZgAAAHizjyObCuM/CvKUIE8J0j8AAAA/jAAAAAAAAAABcAQAAGYAAADkmSSwf0bjPwrylCBPCdI/AAAAP4wAAAAAAAAAAXEEAABmAAAAUIC5PGSC4z+hwPLOetvRPwAAAD+cAAAAAAAAAAFyBAAAZgAAAI4OJmfwxOM/7achppDE0T8AAAA/nAAAAAAAAAABcwQAAGYAAAD69Lrz1ADkPzePUH2mrdE/AAAAP6sAAAAAAAAAAXQEAABmAAAAZttPgLk85D/QXa4r0n/RPwAAAD+rAAAAAAAAAAF1BAAAZgAAAFjKXTOnZOQ/0F2uK9J/0T8AAAA/uwAAAAAAAAABdgQAAGYAAABKuWvmlIzkPxpF3QLoaNE/AAAAP8sAAAAAAAAAAXcEAABmAAAAlljKXTOn5D8aRd0C6GjRPwAAAD/LAAAAAAAAAAF4BAAAZgAAABBQUTcqu+Q/GkXdAuho0T8AAAA/ywAAAAAAAAABeQQAAGYAAAC2nwBzecjkP2YsDNr9UdE/AAAAP9oAAAAAAAAAAXoEAABmAAAAMJeHTHDc5D9mLAza/VHRPwAAAD/aAAAAAAAAAAF7BAAAZgAAANbmNoi/6eQ/ZiwM2v1R0T8AAAA/6gAAAAAAAAABfAQAAGYAAAB8NubDDvfkP2YsDNr9UdE/AAAAP+oAAAAAAAAAAX0EAABmAAAAUN69Ybb95D9mLAza/VHRPwAAAD/6AAAAAAAAAAF+BAAAZgAAAPYtbZ0FC+U/shM7sRM70T8AAAA/CQEAAAAAAAABfwQAAGYAAADI1UQ7rRHlP7ITO7ETO9E/AAAAPwkBAAAAAAAAAYAEAABmAAAAbiX0dvwe5T+yEzuxEzvRPwAAAD8JAQAAAAAAAAGBBAAAZgAAABZ1o7JLLOU/shM7sRM70T8AAAA/GQEAAAAAAAABggQAAGYAAADoHHtQ8zLlP7ITO7ETO9E/AAAAPxkBAAAAAAAAAYMEAABmAAAAvMRS7po55T+yEzuxEzvRPwAAAD8oAQAAAAAAAAGEBAAAZgAAAGIUAirqRuU/shM7sRM70T8AAAA/KAEAAAAAAAABhQQAAGYAAAA0vNnHkU3lP7ITO7ETO9E/AAAAPzgBAAAAAAAAAYYEAABmAAAACGSxZTlU5T+yEzuxEzvRPwAAAD84AQAAAAAAAAGHBAAAZgAAANoLiQPhWuU/shM7sRM70T8AAAA/dwEAAAAAAAABiAQAAGYAAACus2ChiGHlP7ITO7ETO9E/AAAAP3cBAAAAAAAAAYkEAABmAAAAgFs4PzBo5T+yEzuxEzvRPwAAAD+hAQAAAAAAAAGKBAAAZgAAAIBbOD8waOU//fppiCkk0T8AAAA//wEAAAAAAAABiwQAAGYAAACAWzg/MGjlP7ITO7ETO9E/AAAAP/8BAAAAAAAAAYwEAABmAAAAgFs4PzBo5T9J4phfPw3RPwAAAD8eAgAAAAAAAAGNBAAAZgAAAIBbOD8waOU/lcnHNlX20D8AAAA/PQIAAAAAAAABjgQAAGYAAADarYTejt/jP94C6GgxosE/AAAAPwAAAAAAAAAAAY8EAABmAAAA2q2E3o7f4z900UUXXXTBPwAAAD8AAAAAAAAAAAGQBAAAZgAAANqthN6O3+M/DKCjxYhGwT8AAAA/EAAAAAAAAAABkQQAAGYAAACuVVx8NubjPwygo8WIRsE/AAAAPyAAAAAAAAAAAZIEAABmAAAArlVcfDbm4z+kbgF0tBjBPwAAAD8vAAAAAAAAAAGTBAAAZgAAAID9Mxre7OM/pG4BdLQYwT8AAAA/PwAAAAAAAAABlAQAAGYAAABUpQu4hfPjP6RuAXS0GME/AAAAPz8AAAAAAAAAAZUEAABmAAAAJk3jVS364z+kbgF0tBjBPwAAAD9PAAAAAAAAAAGWBAAAZgAAAPr0uvPUAOQ/pG4BdLQYwT8AAAA/TwAAAAAAAAABlwQAAGYAAABy7EHNyxTkPzo9XyLg6sA/AAAAP08AAAAAAAAAAZgEAABmAAAAGjzxCBsi5D/SC73QC73APwAAAD9eAAAAAAAAAAGZBAAAZgAAAJIzeOIRNuQ/0gu90Au9wD8AAAA/bgAAAAAAAAABmgQAAGYAAAAMK/+7CErkP2jaGn83j8A/AAAAP24AAAAAAAAAAZsEAABmAAAAhiKGlf9d5D9o2hp/N4/APwAAAD99AAAAAAAAAAGcBAAAZgAAANLB5AyeeOQ/AKl4LWNhwD8AAAA/fQAAAAAAAAABnQQAAGYAAADwCBsi5JnkP5Z31tuOM8A/AAAAP30AAAAAAAAAAZ4EAABmAAAAPKh5mYK05D8uRjSKugXAPwAAAD+NAAAAAAAAAAGfBAAAZgAAAIhH2BAhz+Q/uMbfzSNUvz8AAAA/nQAAAAAAAAABoAQAAGYAAACojg4mZ/DkPxQBV4fSnL4/AAAAP50AAAAAAAAAAaEEAABmAAAAnH0c2VQY5T90O85AgeW9PwAAAD+sAAAAAAAAAAGiBAAAZgAAAGIUAirqRuU/+BIBV4fSvD8AAAA/rAAAAAAAAAABowQAAGYAAACus2ChiGHlPyywvLPedrw/AAAAP7wAAAAAAAAAAaQEAABmAAAAoKJuVHaJ5T+0h+/J5GO7PwAAAD+8AAAAAAAAAAGlBAAAZgAAAJKRfAdkseU/QF8i4OpQuj8AAAA/zAAAAAAAAAABpgQAAGYAAACGgIq6UdnlP8w2VfbwPbk/AAAAP8wAAAAAAAAAAacEAABmAAAAxA735N0b5j+wSP/FpXO3PwAAAD/bAAAAAAAAAAGoBAAAZgAAAFxNtNMaUeY/DIN2f1S8tj8AAAA/2wAAAAAAAAABqQQAAGYAAAAi5JkksH/mP2i97TgDBbY/AAAAP+sAAAAAAAAAAaoEAABmAAAAQivQOfag5j+YWqmVWqm1PwAAAD/rAAAAAAAAAAGrBAAAZgAAAI7KLrGUu+Y/9JQgTwnytD8AAAA/+gAAAAAAAAABrAQAAGYAAAAGwrWKi8/mPyQy3KtglrQ/AAAAP/oAAAAAAAAAAa0EAABmAAAArBFlxtrc5j9Qz5cIuDq0PwAAAD8KAQAAAAAAAAGuBAAAZgAAAIC5PGSC4+Y/UM+XCLg6tD8AAAA/GgEAAAAAAAABrwQAAGYAAABSYRQCKurmP1DPlwi4OrQ/AAAAPxoBAAAAAAAAAbAEAABmAAAAJgnsn9Hw5j9Qz5cIuDq0PwAAAD8pAQAAAAAAAAGxBAAAZgAAAPiwwz159+Y/UM+XCLg6tD8AAAA/OQEAAAAAAAABsgQAAGYAAADMWJvbIP7mP3xsU2UP37M/AAAAPzkBAAAAAAAAAbMEAABmAAAAngBzecgE5z98bFNlD9+zPwAAAD9JAQAAAAAAAAG0BAAAZgAAAHKoShdwC+c/fGxTZQ/fsz8AAAA/aAEAAAAAAAABtQQAAGYAAAByqEoXcAvnP6wJD8Jmg7M/AAAAP2gBAAAAAAAAAbYEAABmAAAARFAitRcS5z/cpsoeviezPwAAAD93AQAAAAAAAAG3BAAAZgAAAERQIrUXEuc/CESGexXMsj8AAAA/pAEAAAAAAAABuAQAAGYAAABEUCK1FxLnPzThQdhscLI/AAAAP8MBAAAAAAAAAbkEAABmAAAAGPj5Ur8Y5z804UHYbHCyPwAAAD/TAQAAAAAAAAG6BAAAZgAAAOqf0fBmH+c/NOFB2Gxwsj8AAAA/4gEAAAAAAAABuwQAAGYAAAC+R6mODibnP2R+/TTEFLI/AAAAP+IBAAAAAAAAAbwEAABmAAAAku+ALLYs5z+UG7mRG7mxPwAAAD/yAQAAAAAAAAG9BAAAZgAAAGSXWMpdM+c/wLh07nJdsT8AAAA/8gEAAAAAAAABvgQAAGYAAABkl1jKXTPnP/BVMEvKAbE/AAAAPwECAAAAAAAAAb8EAABmAAAAOD8waAU65z8g8+unIaawPwAAAD8BAgAAAAAAAAHABAAAZgAAAArnBwatQOc/TJCnBHlKsD8AAAA/EQIAAAAAAAABwQQAAGYAAAAK5wcGrUDnP/BaxsKg3a8/AAAAPxECAAAAAAAAAcIEAABmAAAACucHBq1A5z+sz7Q1/m6uPwAAAD8hAgAAAAAAAAHDBAAAZgAAAArnBwatQOc/CAos76y3rT8AAAA/MAIAAAAAAAABxAQAAGYAAAAK5wcGrUDnP2hEo6hbAK0/AAAAPzACAAAAAAAAAcUEAABmAAAACucHBq1A5z8cuZEbuZGrPwAAAD8wAgAAAAAAAAHGBAAAZgAAADg/MGgFOuc/HLmRG7mRqz8AAAA/QAIAAAAAAAABxwQAAGYAAAA4PzBoBTrnP3zzCNVn2qo/AAAAP0ACAAAAAAAAAcgEAABmAAAAZJdYyl0z5z988wjVZ9qqPwAAAD9QAgAAAAAAAAHJBAAAZgAAAGSXWMpdM+c/2C2AjhYjqj8AAAA/XwIAAAAAAAABygQAAGYAAACS74AstiznP9gtgI4WI6o/AAAAP44CAAAAAAAAAcsEAABmAAAAvkepjg4m5z/YLYCOFiOqPwAAAD+eAgAAAAAAAAHMBAAAZgAAAL5HqY4OJuc/MGj3R8VrqT8AAAA/ngIAAAAAAAABzQQAAGYAAAC+R6mODibnP5SibgF0tKg/AAAAP70CAAAAAAAAAc4EAABmAAAA6p/R8GYf5z+Uom4BdLSoPwAAAD/NAgAAAAAAAAHPBAAAZgAAAOqf0fBmH+c/7NzluiL9pz8AAAA/zQIAAAAAAAAB0AQAAGYAAADqn9HwZh/nP0gXXXTRRac/AAAAP80CAAAAAAAAAdEEAABmAAAAGPj5Ur8Y5z+gUdQtgI6mPwAAAD/NAgAAAAAAAAHSBAAAZgAAAERQIrUXEuc/XMbCoN0fpT8AAAA/3AIAAAAAAAAB0wQAAGYAAABEUCK1FxLnPxg7sRM7saM/AAAAP9wCAAAAAAAAAdQEAABmAAAAcqhKF3AL5z90dSjN6fmiPwAAAD/sAgAAAAAAAAHVBAAAZgAAAMxYm9sg/uY/iCSO+fXToD8AAAA/7AIAAAAAAAAB1gQAAGYAAADMWJvbIP7mPzin50sEXJ0/AAAAP/sCAAAAAAAAAdcEAABmAAAA+LDDPXn35j/wG9a+Ye2bPwAAAD8LAwAAAAAAAAHYBAAAZgAAACYJ7J/R8OY/aAWzpBwQmT8AAAA/CwMAAAAAAAAB2QQAAGYAAABSYRQCKurmP9Duj4rXMpY/AAAAPxsDAAAAAAAAAdoEAABmAAAAUmEUAirq5j+QY379NMSUPwAAAD8bAwAAAAAAAAHbBAAAZgAAAIC5PGSC4+Y/SNhscJJVkz8AAAA/KgMAAAAAAAAB3AQAAGYAAACsEWXG2tzmP0jYbHCSVZM/AAAAPzoDAAAAAAAAAd0EAABmAAAA2mmNKDPW5j/4TFvj7+aRPwAAAD86AwAAAAAAAAHeBAAAZgAAAAbCtYqLz+Y/+Exb4+/mkT8AAAA/SgMAAAAAAAAB3wQAAGYAAAA0Gt7s48jmP/hMW+Pv5pE/AAAAP0oDAAAAAAAAAeAEAABmAAAAYHIGTzzC5j/4TFvj7+aRPwAAAD9ZAwAAAAAAAAHhBAAAZgAAABTTp9edp+Y/+Exb4+/mkT8AAAA/WQMAAAAAAAAB4gQAAGYAAAD0i3HCV4bmP8DBSVZNeJA/AAAAP2kDAAAAAAAAAeMEAABmAAAA1EQ7rRFl5j/gbHCSVROOPwAAAD94AwAAAAAAAAHkBAAAZgAAAOJVLfojPeY/UFZNeBA2iz8AAAA/eAMAAAAAAAAB5QQAAGYAAAAev0epjg7mP1BWTXgQNos/AAAAP3gDAAAAAAAAAeYEAABmAAAAWChiWPnf5T/APypey1iIPwAAAD+IAwAAAAAAAAHnBAAAZgAAADjhK0OzvuU/wD8qXstYiD8AAAA/iAMAAAAAAAAB6AQAAGYAAADsQc3LFKTlP8A/Kl7LWIg/AAAAP5gDAAAAAAAAAekEAABmAAAAckpG8h2Q5T/APypey1iIPwAAAD+YAwAAAAAAAAHqBAAAZgAAAPpSvxgnfOU/wD8qXstYiD8AAAA/pwMAAAAAAAAB6wQAAGYAAABUAxDd127lP8A/Kl7LWIg/AAAAP6cDAAAAAAAAAewEAABmAAAArrNgoYhh5T/APypey1iIPwAAAD+qAwAAAAAAAAHtBAAAZgAAAAhksWU5VOU/wD8qXstYiD8AAAA/ugMAAAAAAAAB7gQAAGYAAAA0vNnHkU3lP8A/Kl7LWIg/AAAAP7oDAAAAAAAAAe8EAABmAAAAjmwqjEJA5T/APypey1iIPwAAAD/JAwAAAAAAAAHwBAAAZgAAABZ1o7JLLOU/wD8qXstYiD8AAAA/2QMAAAAAAAAB8QQAAGYAAABuJfR2/B7lP8A/Kl7LWIg/AAAAP9kDAAAAAAAAAfIEAABmAAAAAj9f6hfj5D/gbHCSVROOPwAAAD/oAwAAAAAAAAHzBAAAZgAAALafAHN5yOQ/4GxwklUTjj8AAAA/6AMAAAAAAAAB9AQAAGYAAACWWMpdM6fkP8DBSVZNeJA/AAAAP/gDAAAAAAAAAfUEAABmAAAAHmFDhDyT5D/4TFvj7+aRPwAAAD/4AwAAAAAAAAH2BAAAZgAAAHgRlEjtheQ/+Exb4+/mkT8AAAA/CAQAAAAAAAAB9wQAAGYAAADSweQMnnjkP0jYbHCSVZM/AAAAPwgEAAAAAAAAAfgEAABmAAAALHI10U5r5D9I2GxwklWTPwAAAD8XBAAAAAAAAAH5BAAAZgAAAIYihpX/XeQ/kGN+/TTElD8AAAA/JwQAAAAAAAAB+gQAAGYAAACGIoaV/13kP9Duj4rXMpY/AAAAPycEAAAAAAAAAfsEAABmAAAA4NLWWbBQ5D/Q7o+K1zKWPwAAAD8nBAAAAAAAAAH8BAAAZgAAAAwr/7sISuQ/GHqhF3qhlz8AAAA/NwQAAAAAAAAB/QQAAGYAAAA4gyceYUPkP2gFs6QcEJk/AAAAP0YEAAAAAAAAAf4EAABmAAAAkjN44hE25D9oBbOkHBCZPwAAAD9GBAAAAAAAAAH/BAAAZgAAAMCLoERqL+Q/qJDEMb9+mj8AAAA/VgQAAAAAAAABAAUAAGYAAABGlBlrcxvkP/Ab1r5h7Zs/AAAAP1YEAAAAAAAAAQEFAABmAAAAoERqLyQO5D84p+dLBFydPwAAAD9lBAAAAAAAAAECBQAAZgAAAFSlC7iF8+M/eDL52KbKnj8AAAA/ZQQAAAAAAAABAwUAAGYAAACuVVx8NubjP+ReBbOkHKA/AAAAP3UEAAAAAAAAAQQFAABmAAAACAatQOfY4z+IJI759dOgPwAAAD91BAAAAAAAAAEFBQAAZgAAAI4OJmfwxOM/LOoWQEeLoT8AAAA/hQQAAAAAAAABBgUAAGYAAADovnYrobfjP8yvn4aYQqI/AAAAP4UEAAAAAAAAAQcFAABmAAAAnB8YtAKd4z90dSjN6fmiPwAAAD+UBAAAAAAAAAEIBQAAZgAAACIokdoLieM/dHUozen5oj8AAAA/lAQAAAAAAAABCQUAAGYAAABQgLk8ZILjP7gAOlqMaKQ/AAAAP6QEAAAAAAAAAQoFAABmAAAAfNjhnrx74z+4ADpajGikPwAAAD+kBAAAAAAAAAELBQAAZgAAAHzY4Z68e+M/XMbCoN0fpT8AAAA/tAQAAAAAAAABDAUAAGYAAACqMAoBFXXjP1zGwqDdH6U/AAAAP7QEAAAAAAAAAQ0FAABmAAAAqjAKARV14z8EjEvnLtelPwAAAD/DBAAAAAAAAAEOBQAAZgAAANaIMmNtbuM/BIxL5y7XpT8AAAA/0wQAAAAAAAABDwUAAGYAAAAC4VrFxWfjP6BR1C2AjqY/AAAAP9MEAAAAAAAAARAFAABmAAAAAuFaxcVn4z9IF1100UWnPwAAAD/iBAAAAAAAAAERBQAAZgAAAALhWsXFZ+M/7NzluiL9pz8AAAA/8gQAAAAAAAABEgUAAGYAAAAwOYMnHmHjP5SibgF0tKg/AAAAP/IEAAAAAAAAARMFAABmAAAAMDmDJx5h4z8waPdHxWupPwAAAD8CBQAAAAAAAAEUBQAAZgAAADA5gyceYeM/2C2AjhYjqj8AAAA/AgUAAAAAAAABFQUAAGYAAABckauJdlrjP9gtgI4WI6o/AAAAPxEFAAAAAAAAARYFAABmAAAAiunT685T4z8cuZEbuZGrPwAAAD8RBQAAAAAAAAEXBQAAZgAAAIrp0+vOU+M/wH4aYgpJrD8AAAA/EQUAAAAAAAABGAUAAGYAAACK6dPrzlPjP2hEo6hbAK0/AAAAPyEFAAAAAAAAARkFAABmAAAAiunT685T4z8ICizvrLetPwAAAD8hBQAAAAAAAAEaBQAAZgAAAIrp0+vOU+M/rM+0Nf5urj8AAAA/MQUAAAAAAAABGwUAAGYAAACK6dPrzlPjP1CVPXxPJq8/AAAAPzEFAAAAAAAAARwFAABmAAAAtkH8TSdN4z9MkKcEeUqwPwAAAD9ABQAAAAAAAAEdBQAAZgAAALZB/E0nTeM/8FUwS8oBsT8AAAA/QAUAAAAAAAABHgUAAGYAAAC2QfxNJ03jP8C4dO5yXbE/AAAAP1AFAAAAAAAAAR8FAABmAAAAtkH8TSdN4z9kfv00xBSyPwAAAD9QBQAAAAAAAAEgBQAAZgAAALZB/E0nTeM/NOFB2Gxwsj8AAAA/XwUAAAAAAAABIQUAAGYAAAC2QfxNJ03jP6wJD8Jmg7M/AAAAP18FAAAAAAAAASIFAABmAAAAtkH8TSdN4z9Qz5cIuDq0PwAAAD9vBQAAAAAAAAEjBQAAZgAAALZB/E0nTeM/9JQgTwnytD8AAAA/bwUAAAAAAAABJAUAAGYAAAC2QfxNJ03jP2i97TgDBbY/AAAAP38FAAAAAAAAASUFAABmAAAAtkH8TSdN4z8Mg3Z/VLy2PwAAAD9/BQAAAAAAAAEmBQAAZgAAALZB/E0nTeM/sEj/xaVztz8AAAA/jgUAAAAAAAABJwUAAGYAAAC2QfxNJ03jP8w2VfbwPbk/AAAAP54FAAAAAAAAASgFAABmAAAAtkH8TSdN4z9s/N08QvW5PwAAAD+uBQAAAAAAAAEpBQAAZgAAALZB/E0nTeM/5CSrJjwIuz8AAAA/tAUAAAAAAAABKgUAAGYAAAC2QfxNJ03jP1hNeBA2G7w/AAAAP8MFAAAAAAAAASsFAABmAAAAiunT685T4z/4EgFXh9K8PwAAAD/DBQAAAAAAAAEsBQAAZgAAAFyRq4l2WuM/oNiJndiJvT8AAAA/0wUAAAAAAAABLQUAAGYAAAAwOYMnHmHjP0CeEuQpQb4/AAAAP+IFAAAAAAAAAS4FAABmAAAAAuFaxcVn4z+4xt/NI1S/PwAAAD/yBQAAAAAAAAEvBQAAZgAAANaIMmNtbuM/uMbfzSNUvz8AAAA/8gUAAAAAAAABMAUAAGYAAACqMAoBFXXjPy5GNIq6BcA/AAAAP/IFAAAAAAAAATEFAABmAAAAfNjhnrx74z8uRjSKugXAPwAAAD8CBgAAAAAAAAEyBQAAZgAAAHzY4Z68e+M/AKl4LWNhwD8AAAA/AgYAAAAAAAABMwUAAGYAAABQgLk8ZILjPwCpeC1jYcA/AAAAPxEGAAAAAAAAATQFAABmAAAAIiiR2guJ4z9o2hp/N4/APwAAAD8hBgAAAAAAAAE1BQAAZgAAACIokdoLieM/0gu90Au9wD8AAAA/MQYAAAAAAAABNgUAAGYAAAD2z2h4s4/jP9ILvdALvcA/AAAAP0AGAAAAAAAAATcFAABmAAAAyndAFluW4z/SC73QC73APwAAAD9QBgAAAAAAAAE4BQAAZgAAAMp3QBZbluM/Oj1fIuDqwD8AAAA/XwYAAAAAAAABOQUAAGYAAACcHxi0Ap3jPzo9XyLg6sA/AAAAP18GAAAAAAAAAToFAABmAAAAcMfvUaqj4z+kbgF0tBjBPwAAAD9fBgAAAAAAAAE7BQAAZgAAAEJvx+9RquM/pG4BdLQYwT8AAAA/XwYAAAAAAAABPAUAAGYAAAAWF5+N+bDjP6RuAXS0GME/AAAAP28GAAAAAAAAAT0FAABmAAAA6L52K6G34z+kbgF0tBjBPwAAAD9/BgAAAAAAAAE+BQAAZgAAALxmTslIvuM/pG4BdLQYwT8AAAA/fwYAAAAAAAABPwUAAGYAAACODiZn8MTjP6RuAXS0GME/AAAAP44GAAAAAAAAAUAFAABmAAAAYrb9BJjL4z+kbgF0tBjBPwAAAD+eBgAAAAAAAAFBBQAAZgAAADRe1aI/0uM/pG4BdLQYwT8AAAA/ngYAAAAAAAABQgUAAGYAAADarYTejt/jPzo9XyLg6sA/AAAAP64GAAAAAAAAAUMFAABmAAAArlVcfDbm4z86PV8i4OrAPwAAAD+9BgAAAAAAAAFEBQAAZgAAAID9Mxre7OM/0gu90Au9wD8AAAA/3AYAAAAAAAABRQUAAGYAAABUpQu4hfPjP9ILvdALvcA/AAAAP9wGAAAAAAAAAUYFAABmAAAA+vS689QA5D/SC73QC73APwAAAD/sBgAAAAAAAAFHBQAAZgAAAMyckpF8B+Q/aNoafzePwD8AAAA//AYAAAAAAAABSAUAAGYAAABGlBlrcxvkP2jaGn83j8A/AAAAP/wGAAAAAAAAAUkFAABmAAAAGjzxCBsi5D8AqXgtY2HAPwAAAD8LBwAAAAAAAAFKBQAAZgAAAOzjyKbCKOQ/AKl4LWNhwD8AAAA/CwcAAAAAAAABSwUAAGYAAADAi6BEai/kP5Z31tuOM8A/AAAAPxsHAAAAAAAAAUwFAABmAAAAkjN44hE25D+Wd9bbjjPAPwAAAD8bBwAAAAAAAAFNBQAAZgAAAJIzeOIRNuQ/LkY0iroFwD8AAAA/KwcAAAAAAAAL</ink>
</athena>
</file>

<file path=customXml/item3.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DQAAAA0AAAAHBAAAAAABAAAAEAAAAAQWU3Ryb2tlV2l0aFRpbWVTdGFtcHNWMQIAAAAJBQAAAAkGAAAACQcAAAAJCAAAAAkJAAAACQoAAAAJCwAAAAkMAAAACQ0AAAAJDgAAAAkPAAAACRAAAAAJEQAAAA0DBQUAAAAWU3Ryb2tlV2l0aFRpbWVTdGFtcHNWMQIAAAARRHJhd2luZ0F0dHJpYnV0ZXMMU3R5bHVzUG9pbnRzBAQTRHJhd2luZ0F0dHJpYnV0ZXNWMQIAAAAeU3R5bHVzUG9pbnRXaXRoVGltZVN0YW1wTGlzdFYxAgAAAAIAAAAJEgAAAAkTAAAAAQYAAAAFAAAACRQAAAAJFQAAAAEHAAAABQAAAAkWAAAACRcAAAABCAAAAAUAAAAJGAAAAAkZAAAAAQkAAAAFAAAACRoAAAAJGwAAAAEKAAAABQAAAAkcAAAACR0AAAABCwAAAAUAAAAJHgAAAAkfAAAAAQwAAAAFAAAACSAAAAAJIQAAAAENAAAABQAAAAkiAAAACSMAAAABDgAAAAUAAAAJJAAAAAklAAAAAQ8AAAAFAAAACSYAAAAJJwAAAAEQAAAABQAAAAkoAAAACSkAAAAFEQAAABNDbGVhckNhbnZhc1N0cm9rZVYxAwAAAAlUaW1lU3RhbXARRHJhd2luZ0F0dHJpYnV0ZXMMU3R5bHVzUG9pbnRzAAQEEBNEcmF3aW5nQXR0cmlidXRlc1YxAgAAAB5TdHlsdXNQb2ludFdpdGhUaW1lU3RhbXBMaXN0VjECAAAAAgAAAH8AAgAAAAAACgkqAAAADCsAAABTUHJlc2VudGF0aW9uQ29yZSwgVmVyc2lvbj00LjAuMC4wLCBDdWx0dXJlPW5ldXRyYWwsIFB1YmxpY0tleVRva2VuPTMxYmYzODU2YWQzNjRlMzUFEgAAABNEcmF3aW5nQXR0cmlidXRlc1YxCgAAAAdfY29sb3JBB19jb2xvclIHX2NvbG9yRwdfY29sb3JCCkZpdFRvQ3VydmUGSGVpZ2h0Dklnbm9yZVByZXNzdXJlDUlzSGlnaGxpZ2h0ZXIJU3R5bHVzVGlwBVdpZHRoAAAAAAAAAAAEAAICAgIBBgEBHFN5c3RlbS5XaW5kb3dzLkluay5TdHlsdXNUaXArAAAABgIAAAD/cDCgAAAAAAAAACJAAAAF1P///xxTeXN0ZW0uV2luZG93cy5JbmsuU3R5bHVzVGlwAQAAAAd2YWx1ZV9fAAgrAAAAAQAAAAAAAAAAACJABRMAAAAeU3R5bHVzUG9pbnRXaXRoVGltZVN0YW1wTGlzdFYxAwAAAA1MaXN0YDErX2l0ZW1zDExpc3RgMStfc2l6ZQ9MaXN0YDErX3ZlcnNpb24EAAAoU2hhcmVkLklua2luZy5TdHlsdXNQb2ludFdpdGhUaW1lU3RhbXBbXQIAAAAICAIAAAAJLQAAAFQBAABUAQAAARQAAAASAAAA/3AwoAAAAAAAAAAiQAAAAdL////U////AQAAAAAAAAAAACJAARUAAAATAAAACS8AAAAvAAAALwAAAAEWAAAAEgAAAP9wMKAAAAAAAAAAIkAAAAHQ////1P///wEAAAAAAAAAAAAiQAEXAAAAEwAAAAkxAAAAFQAAABUAAAABGAAAABIAAAD/cDCgAAAAAAAAACJAAAABzv///9T///8BAAAAAAAAAAAAIkABGQAAABMAAAAJMwAAAE0AAABNAAAAARoAAAASAAAA/3AwoAAAAAAAAAAiQAAAAcz////U////AQAAAAAAAAAAACJAARsAAAATAAAACTUAAAB8AAAAfAAAAAEcAAAAEgAAAP9wMKAAAAAAAAAAIkAAAAHK////1P///wEAAAAAAAAAAAAiQAEdAAAAEwAAAAk3AAAAAQAAAAEAAAABHgAAABIAAAD/cDCgAAAAAAAAACJAAAAByP///9T///8BAAAAAAAAAAAAIkABHwAAABMAAAAJOQAAABEAAAARAAAAASAAAAASAAAA/3AwoAAAAAAAAAAiQAAAAcb////U////AQAAAAAAAAAAACJAASEAAAATAAAACTsAAAAcAAAAHAAAAAEiAAAAEgAAAP9wMKAAAAAAAAAAIkAAAAHE////1P///wEAAAAAAAAAAAAiQAEjAAAAEwAAAAk9AAAAPQAAAD0AAAABJAAAABIAAAD/cDCgAAAAAAAAACJAAAABwv///9T///8BAAAAAAAAAAAAIkABJQAAABMAAAAJPwAAAEwAAABMAAAAASYAAAASAAAA/3AwoAAAAAAAAAAiQAAAAcD////U////AQAAAAAAAAAAACJAAScAAAATAAAACUEAAABUAAAAVAAAAAEoAAAAEgAAAP9wMKAAAAAAAAAAIkAAAAG+////1P///wEAAAAAAAAAAAAiQAEpAAAAEwAAAAlDAAAAKgAAACoAAAABKgAAABMAAAAJRAAAAAAAAAAAAAAABy0AAAAAAQAAAAACAAAEGlN0eWx1c1BvaW50V2l0aFRpbWVTdGFtcFYxAg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DawHLwAAAAABAAAAQAAAAAQaU3R5bHVzUG9pbnRXaXRoVGltZVN0YW1wVjECAA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0RBzEAAAAAAQAAACAAAAAEGlN0eWx1c1BvaW50V2l0aFRpbWVTdGFtcFYxAgAAAAnIAQAACckBAAAJygEAAAnLAQAACcwBAAAJzQEAAAnOAQAACc8BAAAJ0AEAAAnRAQAACdIBAAAJ0wEAAAnUAQAACdUBAAAJ1gEAAAnXAQAACdgBAAAJ2QEAAAnaAQAACdsBAAAJ3AEAAA0LBzMAAAAAAQAAAIAAAAAEGlN0eWx1c1BvaW50V2l0aFRpbWVTdGFtcFYxAgA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NMwc1AAAAAAEAAACAAAAABBpTdHlsdXNQb2ludFdpdGhUaW1lU3RhbXBWMQIA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0EBzcAAAAAAQAAAAQAAAAEGlN0eWx1c1BvaW50V2l0aFRpbWVTdGFtcFYxAgAAAAmmAgAADQMHOQAAAAABAAAAIAAAAAQaU3R5bHVzUG9pbnRXaXRoVGltZVN0YW1wVjECAAAACacCAAAJqAIAAAmpAgAACaoCAAAJqwIAAAmsAgAACa0CAAAJrgIAAAmvAgAACbACAAAJsQIAAAmyAgAACbMCAAAJtAIAAAm1AgAACbYCAAAJtwIAAA0PBzsAAAAAAQAAACAAAAAEGlN0eWx1c1BvaW50V2l0aFRpbWVTdGFtcFYxAgAAAAm4AgAACbkCAAAJugIAAAm7AgAACbwCAAAJvQIAAAm+AgAACb8CAAAJwAIAAAnBAgAACcICAAAJwwIAAAnEAgAACcUCAAAJxgIAAAnHAgAACcgCAAAJyQIAAAnKAgAACcsCAAAJzAIAAAnNAgAACc4CAAAJzwIAAAnQAgAACdECAAAJ0gIAAAnTAgAADQQHPQAAAAABAAAAQAAAAAQaU3R5bHVzUG9pbnRXaXRoVGltZVN0YW1wVjECAA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NAwc/AAAAAAEAAACAAAAABBpTdHlsdXNQb2ludFdpdGhUaW1lU3RhbXBWMQIA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00B0EAAAAAAQAAAIAAAAAEGlN0eWx1c1BvaW50V2l0aFRpbWVTdGFtcFYxAgA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0sB0MAAAAAAQAAAEAAAAAEGlN0eWx1c1BvaW50V2l0aFRpbWVTdGFtcFYxAgA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0WB0QAAAAAAQAAAAAAAAAEGlN0eWx1c1BvaW50V2l0aFRpbWVTdGFtcFYxAgAAAAVFAAAAGlN0eWx1c1BvaW50V2l0aFRpbWVTdGFtcFYxBAAAAAFYAVkOUHJlc3N1cmVGYWN0b3IJVGltZVN0YW1wAAAAAAYGCxACAAAAJ1kcYwowvj/ZFMbZFMbJPwAAAD90BQAAAAAAAAFGAAAARQAAAGMvuwEIRb8/mjcQmjcQyj8AAAA/EQYAAAAAAAABRwAAAEUAAAA8GHDGtUjAP/pINfpINco/AAAAPxEGAAAAAAAAAUgAAABFAAAAMq5FgpoKwT9aWlpaWlrKPwAAAD8gBgAAAAAAAAFJAAAARQAAAHCE5CCYH8I/u2t/umt/yj8AAAA/IAYAAAAAAAABSgAAAEUAAAA+RUDJ4hjDPxp9pBp9pMo/AAAAPyAGAAAAAAAAAUsAAABFAAAA6DAiXpNJxD8afaQafaTKPwAAAD8vBgAAAAAAAAFMAAAARQAAAPwxR+n2lcU/eo7Jeo7Jyj8AAAA/LwYAAAAAAAABTQAAAEUAAAB+SK9qDf7GP3qOyXqOyco/AAAAPy8GAAAAAAAAAU4AAABFAAAAlEnU9XBKyD96jsl6jsnKPwAAAD8/BgAAAAAAAAFPAAAARQAAADo1toohe8k/eo7Jeo7Jyj8AAAA/TwYAAAAAAAABUAAAAEUAAADiIJgf0qvKP9uf7tqf7so/AAAAP08GAAAAAAAAAVEAAABFAAAAQI9WkHsbzz/bn+7an+7KPwAAAD9+BgAAAAAAAAFSAAAARQAAAGD6pV/6pc8/25/u2p/uyj8AAAA/jQYAAAAAAAABUwAAAEUAAAAIKFkcYwrQP9uf7tqf7so/AAAAP40GAAAAAAAAAVQAAABFAAAAK8i9je8z0D/bn+7an+7KPwAAAD+dBgAAAAAAAAFVAAAARQAAAJfdAISiT9A/O7ETO7ETyz8AAAA/nQYAAAAAAAABVgAAAEUAAAC6fWX1LnnQPzuxEzuxE8s/AAAAP6wGAAAAAAAAAVcAAABFAAAA3B3KZrui0D+bwjibwjjLPwAAAD+sBgAAAAAAAAFYAAAARQAAAP+9LthHzNA/m8I4m8I4yz8AAAA/vAYAAAAAAAABWQAAAEUAAAAhXpNJ1PXQP/zTXfvTXcs/AAAAP8wGAAAAAAAAAVoAAABFAAAA+4gZNjot0T/80137013LPwAAAD/MBgAAAAAAAAFbAAAARQAAANOznyKgZNE//NNd+9Ndyz8AAAA/zAYAAAAAAAABXAAAAEUAAACt3iUPBpzRP/zTXfvTXcs/AAAAP9sGAAAAAAAAAV0AAABFAAAAO5TNdkXh0T/80137013LPwAAAD/bBgAAAAAAAAFeAAAARQAAAF00MujRCtI//NNd+9Ndyz8AAAA/6wYAAAAAAAABXwAAAEUAAAA3X7jUN0LSP/zTXfvTXcs/AAAAP+sGAAAAAAAAAWAAAABFAAAAD4o+wZ150j/80137013LPwAAAD/7BgAAAAAAAAFhAAAARQAAAHyfgbdQldI//NNd+9Ndyz8AAAA/+wYAAAAAAAABYgAAAEUAAACeP+Yo3b7SP/zTXfvTXcs/AAAAPwoHAAAAAAAAAWMAAABFAAAAC1UpH5Da0j+bwjibwjjLPwAAAD8aBwAAAAAAAAFkAAAARQAAAHdqbBVD9tI/m8I4m8I4yz8AAAA/GgcAAAAAAAABZQAAAEUAAADkf68L9hHTP5vCOJvCOMs/AAAAPxoHAAAAAAAAAWYAAABFAAAAUJXyAakt0z+bwjibwjjLPwAAAD8pBwAAAAAAAAFnAAAARQAAAAYgFH2CO9M/m8I4m8I4yz8AAAA/KQcAAAAAAAABaAAAAEUAAAC8qjX4W0nTP5vCOJvCOMs/AAAAPzkHAAAAAAAAAWkAAABFAAAAKMB47g5l0z+bwjibwjjLPwAAAD85BwAAAAAAAAFqAAAARQAAAN9KmmnoctM/m8I4m8I4yz8AAAA/SQcAAAAAAAABawAAAEUAAABMYN1fm47TP5vCOJvCOMs/AAAAP0kHAAAAAAAAAWwAAABFAAAAAuv+2nSc0z+bwjibwjjLPwAAAD9YBwAAAAAAAAFtAAAARQAAAG4AQtEnuNM/m8I4m8I4yz8AAAA/WAcAAAAAAAABbgAAAEUAAADaFYXH2tPTP5vCOJvCOMs/AAAAP2gHAAAAAAAAAW8AAABFAAAAkKCmQrTh0z+bwjibwjjLPwAAAD9oBwAAAAAAAAFwAAAARQAAALRAC7RAC9Q/m8I4m8I4yz8AAAA/eAcAAAAAAAABcQAAAEUAAABqyywvGhnUPzuxEzuxE8s/AAAAP3gHAAAAAAAAAXIAAABFAAAAjGuRoKZC1D87sRM7sRPLPwAAAD+HBwAAAAAAAAFzAAAARQAAAPiA1JZZXtQ/O7ETO7ETyz8AAAA/hwcAAAAAAAABdAAAAEUAAAAbITkI5ofUPzuxEzuxE8s/AAAAP5cHAAAAAAAAAXUAAABFAAAA9Eu/9Eu/1D87sRM7sRPLPwAAAD+XBwAAAAAAAAF2AAAARQAAAO8WqlI+INU/O7ETO7ETyz8AAAA/pgcAAAAAAAABdwAAAEUAAAB/zFG6fWXVP9uf7tqf7so/AAAAP6YHAAAAAAAAAXgAAABFAAAADYL5Ib2q1T/bn+7an+7KPwAAAD+2BwAAAAAAAAF5AAAARQAAAAlN5H+vC9Y/25/u2p/uyj8AAAA/tgcAAAAAAAABegAAAEUAAACYAozn7lDWP9uf7tqf7so/AAAAP8YHAAAAAAAAAXsAAABFAAAAk812ReGx1j/bn+7an+7KPwAAAD/GBwAAAAAAAAF8AAAARQAAACODHq0g99Y/25/u2p/uyj8AAAA/1QcAAAAAAAABfQAAAEUAAACyOMYUYDzXP9uf7tqf7so/AAAAP9UHAAAAAAAAAX4AAABFAAAAQO5tfJ+B1z/bn+7an+7KPwAAAD/lBwAAAAAAAAF/AAAARQAAADy5WNqR4tc/25/u2p/uyj8AAAA/9QcAAAAAAAABgAAAAEUAAADKbgBC0SfYP9uf7tqf7so/AAAAP/UHAAAAAAAAAYEAAABFAAAAM08ulnak2D/bn+7an+7KPwAAAD/1BwAAAAAAAAGCAAAARQAAAC4aGfRoBdk/O7ETO7ETyz8AAAA/KwgAAAAAAAABgwAAAEUAAAC9z8BbqErZPzuxEzuxE8s/AAAAPysIAAAAAAAAAYQAAABFAAAAuZqruZqr2T+bwjibwjjLPwAAAD87CAAAAAAAAAGFAAAARQAAAP7adJyz/tk/m8I4m8I4yz8AAAA/SggAAAAAAAABhgAAAEUAAACMkBwE80PaP5vCOJvCOMs/AAAAP0oIAAAAAAAAAYcAAABFAAAA0tDl5guX2j/80137013LPwAAAD9aCAAAAAAAAAGIAAAARQAAAGCGjU5L3No//NNd+9Ndyz8AAAA/WggAAAAAAAABiQAAAEUAAADwOzW2iiHbP/zTXfvTXcs/AAAAP2oIAAAAAAAAAYoAAABFAAAANnz+mKN02z/80137013LPwAAAD9qCAAAAAAAAAGLAAAARQAAAA6nhIUJrNs//NNd+9Ndyz8AAAA/eQgAAAAAAAABjAAAAEUAAAAKcm/j+wzcP/zTXfvTXcs/AAAAP3kIAAAAAAAAAY0AAABFAAAAmCcXSztS3D/80137013LPwAAAD95CAAAAAAAAAGOAAAARQAAAEp9IyQHwdw//NNd+9Ndyz8AAAA/iQgAAAAAAAABjwAAAEUAAABGSA6C+SHdP/zTXfvTXcs/AAAAP5kIAAAAAAAAAZAAAABFAAAAjIjXZBJ13T/80137013LPwAAAD+ZCAAAAAAAAAGRAAAARQAAABo+f8xRut0//NNd+9Ndyz8AAAA/qAgAAAAAAAABkgAAAEUAAABgfkivag3eP1vlglvlgss/AAAAP6gIAAAAAAAAAZMAAABFAAAA7jPwFqpS3j9b5YJb5YLLPwAAAD+4CAAAAAAAAAGUAAAARQAAAMhedgMQit4/W+WCW+WCyz8AAAA/uAgAAAAAAAABlQAAAEUAAADq/tp0nLPeP1vlglvlgss/AAAAP8cIAAAAAAAAAZYAAABFAAAAVhQea0/P3j9b5YJb5YLLPwAAAD/HCAAAAAAAAAGXAAAARQAAAHi0gtzb+N4/W+WCW+WCyz8AAAA/1wgAAAAAAAABmAAAAEUAAACcVOdNaCLfP1vlglvlgss/AAAAP9cIAAAAAAAAAZkAAABFAAAACGoqRBs+3z9b5YJb5YLLPwAAAD/nCAAAAAAAAAGaAAAARQAAACoKj7WnZ98/W+WCW+WCyz8AAAA/5wgAAAAAAAABmwAAAEUAAABMqvMmNJHfP1vlglvlgss/AAAAP/YIAAAAAAAAAZwAAABFAAAAJtV5E5rI3z9b5YJb5YLLPwAAAD/2CAAAAAAAAAGdAAAARQAAAEh13oQm8t8//NNd+9Ndyz8AAAA/BgkAAAAAAAABngAAAEUAAAC1iiF72Q3gP5vCOJvCOMs/AAAAPwYJAAAAAAAAAZ8AAABFAAAAIaBkcYwp4D87sRM7sRPLPwAAAD8WCQAAAAAAAAGgAAAARQAAAI+1p2c/ReA/O7ETO7ETyz8AAAA/FgkAAAAAAAABoQAAAEUAAABFQMniGFPgP9uf7tqf7so/AAAAPyUJAAAAAAAAAaIAAABFAAAAVpB7G99n4D96jsl6jsnKPwAAAD8lCQAAAAAAAAGjAAAARQAAAMKlvhGSg+A/Gn2kGn2kyj8AAAA/NQkAAAAAAAABpAAAAEUAAADT9XBKWJjgPxp9pBp9pMo/AAAAPzUJAAAAAAAAAaUAAABFAAAAiYCSxTGm4D9aWlpaWlrKPwAAAD9ECQAAAAAAAAGmAAAARQAAAEELtEALtOA/WlpaWlpayj8AAAA/RAkAAAAAAAABpwAAAEUAAACc0ET+97rgP/pINfpINco/AAAAP1QJAAAAAAAAAagAAABFAAAAUltmedHI4D+aNxCaNxDKPwAAAD9UCQAAAAAAAAGpAAAARQAAAK0g9za+z+A/OibrOSbryT8AAAA/ZAkAAAAAAAABqgAAAEUAAABjqxiyl93gP9kUxtkUxsk/AAAAP2QJAAAAAAAAAasAAABFAAAAvnCpb4Tk4D96A6F5A6HJPwAAAD9zCQAAAAAAAAGsAAAARQAAAM/AW6hK+eA/ueBWueBWyT8AAAA/cwkAAAAAAAABrQAAAEUAAAAqhuxlNwDhP/m9DPm9DMk/AAAAP4MJAAAAAAAAAa4AAABFAAAAlpsvXOob4T+YrOeYrOfIPwAAAD+DCQAAAAAAAAGvAAAARQAAAE0mUdfDKeE/OJvCOJvCyD8AAAA/kwkAAAAAAAABsAAAAEUAAAADsXJSnTfhP3h4eHh4eMg/AAAAP5MJAAAAAAAAAbEAAABFAAAAFAEli2NM4T8YZ1MYZ1PIPwAAAD+iCQAAAAAAAAGyAAAARQAAAG/GtUhQU+E/WEQJWEQJyD8AAAA/ogkAAAAAAAABswAAAEUAAAAmUdfDKWHhP/cy5Pcy5Mc/AAAAP7IJAAAAAAAAAbQAAABFAAAA3Nv4PgNv4T/3MuT3MuTHPwAAAD+yCQAAAAAAAAG1AAAARQAAADehifzvdeE/mCG/lyG/xz8AAAA/wQkAAAAAAAABtgAAAEUAAACSZhq63HzhP5ghv5chv8c/AAAAP8EJAAAAAAAAAbcAAABFAAAAkmYautx84T84EJo3EJrHPwAAAD/RCQAAAAAAAAG4AAAARQAAAO0rq3fJg+E/OBCaNxCaxz8AAAA/8AkAAAAAAAABuQAAAEUAAADtK6t3yYPhP9f+dNf+dMc/AAAAPwAKAAAAAAAAAboAAABFAAAAo7bM8qKR4T/X/nTX/nTHPwAAAD8QCgAAAAAAAAG7AAAARQAAAKO2zPKikeE/d+1Pd+1Pxz8AAAA/EAoAAAAAAAABvAAAAEUAAAD+e12wj5jhP3ftT3ftT8c/AAAAPxAKAAAAAAAAAb0AAABFAAAAWkHubXyf4T+2ygW3ygXHPwAAAD8fCgAAAAAAAAG+AAAARQAAALUGfytppuE/V7ngVrngxj8AAAA/LwoAAAAAAAABvwAAAEUAAAAQzA/pVa3hP1e54Fa54MY/AAAAPy8KAAAAAAAAAcAAAABFAAAAxlYxZC+74T/3p7v2p7vGPwAAAD8+CgAAAAAAAAHBAAAARQAAAHzhUt8IyeE/l5aWlpaWxj8AAAA/PgoAAAAAAAABwgAAAEUAAADXpuOc9c/hP9ZzTNZzTMY/AAAAP04KAAAAAAAAAcMAAABFAAAAMmx0WuLW4T92Yid2YifGPwAAAD9OCgAAAAAAAAHEAAAARQAAAI0xBRjP3eE/dmIndmInxj8AAAA/XgoAAAAAAAABxQAAAEUAAADo9pXVu+ThPxVRAhZRAsY/AAAAP14KAAAAAAAAAcYAAABFAAAA6PaV1bvk4T+2P921P93FPwAAAD9tCgAAAAAAAAHHAAAARQAAAEO8JpOo6+E/9RyT9RyTxT8AAAA/bQoAAAAAAAAByAAAAEUAAACegbdQlfLhP5ULbpULbsU/AAAAP30KAAAAAAAAAckAAABFAAAAnoG3UJXy4T81+kg1+kjFPwAAAD99CgAAAAAAAAHKAAAARQAAAFUM2ctuAOI/1Ogj1egjxT8AAAA/jQoAAAAAAAABywAAAEUAAABVDNnLbgDiPxXG2RTG2cQ/AAAAP40KAAAAAAAAAcwAAABFAAAAVQzZy24A4j+1tLS0tLTEPwAAAD+cCgAAAAAAAAHNAAAARQAAALDRaYlbB+I/9JFq9JFqxD8AAAA/nAoAAAAAAAABzgAAAEUAAACw0WmJWwfiPzRvIDRvIMQ/AAAAP6wKAAAAAAAAAc8AAABFAAAAsNFpiVsH4j90TNZzTNbDPwAAAD+sCgAAAAAAAAHQAAAARQAAAAuX+kZIDuI/symMsymMwz8AAAA/uwoAAAAAAAAB0QAAAEUAAAALl/pGSA7iP5P1HJP1HMM/AAAAP7sKAAAAAAAAAdIAAABFAAAAZ1yLBDUV4j9zwa1ywa3CPwAAAD/LCgAAAAAAAAHTAAAARQAAAMIhHMIhHOI/Uo0+Uo0+wj8AAAA/ywoAAAAAAAAB1AAAAEUAAADCIRzCIRziPzJZzzFZz8E/AAAAP9sKAAAAAAAAAdUAAABFAAAAwiEcwiEc4j9yNoVxNoXBPwAAAD/bCgAAAAAAAAHWAAAARQAAAMIhHMIhHOI/8fDw8PDwwD8AAAA/6goAAAAAAAAB1wAAAEUAAADCIRzCIRziPzDOpjDOpsA/AAAAP+oKAAAAAAAAAdgAAABFAAAAwiEcwiEc4j9wq1xwq1zAPwAAAD/6CgAAAAAAAAHZAAAARQAAAMIhHMIhHOI/sIgSsIgSwD8AAAA/+goAAAAAAAAB2gAAAEUAAABnXIsENRXiPxsIzRsIzbs/AAAAPykLAAAAAAAAAdsAAABFAAAAsNFpiVsH4j8afaQafaS6PwAAAD8pCwAAAAAAAAHcAAAARQAAAPlGSA6C+eE/GvJ7GfJ7uT8AAAA/OAsAAAAAAAAB3QAAAEUAAABDvCaTqOvhP5ghv5chv7c/AAAAPzgLAAAAAAAAAd4AAABFAAAA16bjnPXP4T+VC26VC261PwAAAD9ICwAAAAAAAAHfAAAARQAAABDMD+lVreE/UxhnUxhnsz8AAAA/SAsAAAAAAAAB4AAAAEUAAABI8Ts1torhPxElYBElYLE/AAAAP1gLAAAAAAAAAeEAAABFAAAAgRZogRZo4T8dHh4eHh6uPwAAAD9YCwAAAAAAAAHiAAAARQAAALk7lM12ReE/mjcQmjcQqj8AAAA/ZwsAAAAAAAAB4wAAAEUAAACo6+GUsDDhP5ghv5chv6c/AAAAP3cLAAAAAAAAAeQAAABFAAAAlpsvXOob4T8VxtkUxtmkPwAAAD93CwAAAAAAAAHlAAAARQAAAOAQDuEQDuE/EzuxEzuxoz8AAAA/dwsAAAAAAAAB5gAAAEUAAACFS30jJAfhPxKwiBKwiKI/AAAAP4cLAAAAAAAAAecAAABFAAAAhUt9IyQH4T+SavSRavShPwAAAD+HCwAAAAAAAAHoAAAARQAAACqG7GU3AOE/kmr0kWr0oT8AAAA/lgsAAAAAAAAB6QAAAEUAAAAqhuxlNwDhPxElYBElYKE/AAAAP5YLAAAAAAAAAeoAAABFAAAAKobsZTcA4T+R38uQ38ugPwAAAD/VCwAAAAAAAAHrAAAARQAAACqG7GU3AOE/EJo3EJo3oD8AAAA/BAwAAAAAAAAB7AAAAEUAAADPwFuoSvngPx+pRh+pRp8/AAAAPxMMAAAAAAAAAe0AAABFAAAAz8BbqEr54D8dHh4eHh6ePwAAAD8yDAAAAAAAAAHuAAAARQAAAHT7yupd8uA/HR4eHh4enj8AAAA/QgwAAAAAAAAB7wAAAEUAAAAZNjotcevgPx0eHh4eHp4/AAAAP1IMAAAAAAAAAfAAAABFAAAAY6sYspfd4D8dHh4eHh6ePwAAAD9SDAAAAAAAAAHxAAAARQAAAFJbZnnRyOA/HR4eHh4enj8AAAA/YQwAAAAAAAAB8gAAAEUAAADlRSODHq3gPx+pRh+pRp8/AAAAP2EMAAAAAAAAAfMAAABFAAAA0/VwSliY4D8QmjcQmjegPwAAAD9xDAAAAAAAAAH0AAAARQAAAGfgLVSlfOA/ESVgESVgoT8AAAA/cQwAAAAAAAAB9QAAAEUAAABWkHsb32fgP5Jq9JFq9KE/AAAAP4EMAAAAAAAAAfYAAABFAAAARUDJ4hhT4D+SavSRavShPwAAAD+BDAAAAAAAAAH3AAAARQAAADTwFqpSPuA/ErCIErCIoj8AAAA/kAwAAAAAAAAB+AAAAEUAAADZKobsZTfgPxKwiBKwiKI/AAAAP5AMAAAAAAAAAfkAAABFAAAAIaBkcYwp4D+T9RyT9RyjPwAAAD+gDAAAAAAAAAH6AAAARQAAAGsVQ/ayG+A/k/Uck/Ucoz8AAAA/oAwAAAAAAAAB+wAAAEUAAAC1iiF72Q3gPxM7sRM7saM/AAAAP68MAAAAAAAAAfwAAABFAAAASHXehCby3z8TO7ETO7GjPwAAAD+vDAAAAAAAAAH9AAAARQAAACbVeROayN8/lYBFlIBFpD8AAAA/vwwAAAAAAAAB/gAAAEUAAABMqvMmNJHfP5WARZSARaQ/AAAAP78MAAAAAAAAAf8AAABFAAAAdH9tOs5Z3z+VgEWUgEWkPwAAAD/PDAAAAAAAAAEAAQAARQAAAJxU501oIt8/FcbZFMbZpD8AAAA/zwwAAAAAAAABAQEAAEUAAAAMnz/mKN3ePxXG2RTG2aQ/AAAAP94MAAAAAAAAAQIBAABFAAAANHS5+cKl3j+VC26VC26lPwAAAD/eDAAAAAAAAAEDAQAARQAAAKS+EZKDYN4/lQtulQtupT8AAAA/7gwAAAAAAAABBAEAAEUAAADMk4ulHSneP5ULbpULbqU/AAAAP+4MAAAAAAAAAQUBAABFAAAA9GgFubfx3T+VC26VC26lPwAAAD/+DAAAAAAAAAEGAQAARQAAABo+f8xRut0/lQtulQtupT8AAAA//gwAAAAAAAABBwEAAEUAAABCE/nf64LdP5ULbpULbqU/AAAAPw0NAAAAAAAAAQgBAABFAAAAaOhy84VL3T+VC26VC26lPwAAAD8NDQAAAAAAAAEJAQAARQAAAJC97AYgFN0/lQtulQtupT8AAAA/HQ0AAAAAAAABCgEAAEUAAAC4kmYautzcP5ULbpULbqU/AAAAPx0NAAAAAAAAAQsBAABFAAAAKN2+snqX3D+VC26VC26lPwAAAD8sDQAAAAAAAAEMAQAARQAAAJgnF0s7Utw/FcbZFMbZpD8AAAA/LA0AAAAAAAABDQEAAEUAAACeXCztSPHbP5WARZSARaQ/AAAAPzwNAAAAAAAAAQ4BAABFAAAADqeEhQms2z8TO7ETO7GjPwAAAD88DQAAAAAAAAEPAQAARQAAABLcmScXS9s/k/Uck/Ucoz8AAAA/TA0AAAAAAAABEAEAAEUAAACEJvK/1wXbPxKwiBKwiKI/AAAAP0wNAAAAAAAAAREBAABFAAAA9HBKWJjA2j8SsIgSsIiiPwAAAD9bDQAAAAAAAAESAQAARQAAAGa7ovBYe9o/ESVgESVgoT8AAAA/Ww0AAAAAAAABEwEAAEUAAACMkBwE80PaP5Hfy5Dfy6A/AAAAP2sNAAAAAAAAARQBAABFAAAAIHvZDUAo2j8QmjcQmjegPwAAAD9rDQAAAAAAAAEVAQAARQAAAP7adJyz/tk/EJo3EJo3oD8AAAA/ew0AAAAAAAABFgEAAEUAAACRxTGmAOPZPx+pRh+pRp8/AAAAP3sNAAAAAAAAARcBAABFAAAAbyXNNHS52T8dHh4eHh6ePwAAAD+KDQAAAAAAAAEYAQAARQAAAJb6RkgOgtk/GwjNGwjNmz8AAAA/ig0AAAAAAAABGQEAAEUAAAC9z8BbqErZPxsIzRsIzZs/AAAAP5oNAAAAAAAAARoBAABFAAAALhoZ9GgF2T8afaQafaSaPwAAAD+aDQAAAAAAAAEbAQAARQAAADNPLpZ2pNg/GvJ7GfJ7mT8AAAA/qQ0AAAAAAAABHAEAAEUAAACC+SG9qjXYPxhnUxhnU5g/AAAAP6kNAAAAAAAAAR0BAABFAAAAGhn0aAW51z8X3CoX3CqXPwAAAD+5DQAAAAAAAAEeAQAARQAAAEUjgx6tINc/F9wqF9wqlz8AAAA/uQ0AAAAAAAABHwEAAEUAAABxLRLUVIjWPxVRAhZRApY/AAAAP8kNAAAAAAAAASABAABFAAAA56x/DiPi1T8VxtkUxtmUPwAAAD/JDQAAAAAAAAEhAQAARQAAAFws7UjxO9U/EzuxEzuxkz8AAAA/2A0AAAAAAAABIgEAAEUAAAA+wZ15crHUPxKwiBKwiJI/AAAAP+gNAAAAAAAAASMBAABFAAAA1uBvJc001D8RJWARJWCRPwAAAD/oDQAAAAAAAAEkAQAARQAAACSLY0wBxtM/HR4eHh4ejj8AAAA/6A0AAAAAAAABJQEAAEUAAADfSppp6HLTPxryexnye4k/AAAAP/gNAAAAAAAAASYBAABFAAAAmgrRhs8f0z8VxtkUxtmEPwAAAD8HDgAAAAAAAAEnAQAARQAAAMHfSppp6NI/ErCIErCIgj8AAAA/Bw4AAAAAAAABKAEAAEUAAADotMStA7HSPxfcKhfcKnc/AAAAPxcOAAAAAAAAASkBAABFAAAAxRRgPHeH0j8SsIgSsIhyPwAAAD8XDgAAAAAAAAEqAQAARQAAAIHUllleNNI/GwjNGwjNaz8AAAA/Jg4AAAAAAAABKwEAAEUAAADxHu/xHu/RPwAAAAAAAAAAAAAAPyYOAAAAAAAAASwBAABFAAAAiT7BnXly0T8SsIgSsIhivwAAAD8mDgAAAAAAAAEtAQAARQAAAGvTcc7659A/GwjNGwjNa78AAAA/Ng4AAAAAAAABLgEAAEUAAACX3QCEok/QPxKwiBKwiHK/AAAAP0YOAAAAAAAAAS8BAABFAAAAhM8fc5Ruzz8SsIgSsIhyvwAAAD9GDgAAAAAAAAEwAQAARQAAALYOxMpJdc4/ErCIErCIcr8AAAA/Rg4AAAAAAAABMQEAAEUAAAAOI+I1mUTNPxKwiBKwiHK/AAAAP1UOAAAAAAAAATIBAABFAAAAPmKGjU5LzD8SsIgSsIhyvwAAAD9lDgAAAAAAAAEzAQAARQAAAAKM5+5QNss/ErCIErCIcr8AAAA/ZQ4AAAAAAAABNAEAAEUAAAB2C1UpH5DKPxKwiBKwiHK/AAAAP3UOAAAAAAAAATUBAABFAAAAgnV/bTrOyT8SsIgSsIhyvwAAAD91DgAAAAAAAAE2AQAARQAAAM4fc5RuX8k/GwjNGwjNa78AAAA/hA4AAAAAAAABNwEAAEUAAAD29OynCCjJPxsIzRsIzWu/AAAAP4QOAAAAAAAAATgBAABFAAAAHspmu6LwyD8bCM0bCM1rvwAAAD+UDgAAAAAAAAE5AQAARQAAALC0I8Xv1Mg/GwjNGwjNa78AAAA/lA4AAAAAAAABOgEAAEUAAABEn+DOPLnIPxsIzRsIzWu/AAAAP6MOAAAAAAAAATsBAABFAAAA2Imd2ImdyD8bCM0bCM1rvwAAAD+zDgAAAAAAAAE8AQAARQAAAABfF+wjZsg/GwjNGwjNa78AAAA/sw4AAAAAAAABPQEAAEUAAAAmNJH/vS7IPxsIzRsIzWu/AAAAP8MOAAAAAAAAAT4BAABFAAAA4vPHHKXbxz8bCM0bCM1rvwAAAD/DDgAAAAAAAAE/AQAARQAAAMSIeE0mUcc/ErCIErCIYr8AAAA/0g4AAAAAAAABQAEAAEUAAAASM2x0WuLGPxKwiBKwiFK/AAAAP9IOAAAAAAAAAUEBAABFAAAAYN1fm45zxj8SsIgSsIhSvwAAAD/iDgAAAAAAAAFCAQAARQAAAK6HU8LCBMY/ErCIErCIUj8AAAA/4g4AAAAAAAABQwEAAEUAAABoR4rfqbHFPxKwiBKwiGI/AAAAP/IOAAAAAAAAAUQBAABFAAAAJAfB/JBexT8bCM0bCM1rPwAAAD/yDgAAAAAAAAFFAQAARQAAALbxfQbeQsU/ErCIErCIcj8AAAA/AQ8AAAAAAAABRgEAAEUAAABK3DoQKyfFPxfcKhfcKnc/AAAAPwEPAAAAAAAAAUcBAABFAAAA3sb3GXgLxT8bCM0bCM17PwAAAD9+DwAAAAAAAAFIAQAARQAAAHKxtCPF78Q/F9wqF9wqhz8AAAA/fg8AAAAAAAABSQEAAEUAAAAGnHEtEtTEPxsIzRsIzYs/AAAAP44PAAAAAAAAAUoBAABFAAAAmoYuN1+4xD8QmjcQmjeQPwAAAD+ODwAAAAAAAAFLAQAARQAAACxx60CsnMQ/ErCIErCIkj8AAAA/nQ8AAAAAAAABTAEAAEUAAADAW6hK+YDEPxXG2RTG2ZQ/AAAAP50PAAAAAAAAAU0BAABFAAAAVEZlVEZlxD8X3CoX3CqXPwAAAD+tDwAAAAAAAAFOAQAARQAAAHwb32fgLcQ/GvJ7GfJ7mT8AAAA/rQ8AAAAAAAABTwEAAEUAAAAQBpxxLRLEPxsIzRsIzZs/AAAAP70PAAAAAAAAAVABAABFAAAAovBYe3r2wz8dHh4eHh6ePwAAAD+9DwAAAAAAAAFRAQAARQAAADbbFYXH2sM/EJo3EJo3oD8AAAA/zA8AAAAAAAABUgEAAEUAAADIxdKOFL/DP5Hfy5Dfy6A/AAAAP8wPAAAAAAAAAVMBAABFAAAAXLCPmGGjwz+SavSRavShPwAAAD/cDwAAAAAAAAFUAQAARQAAAPCaTKKuh8M/k/Uck/Ucoz8AAAA/7A8AAAAAAAABVQEAAEUAAAAYcMa1SFDDPxXG2RTG2aQ/AAAAP+wPAAAAAAAAAVYBAABFAAAAPkVAyeIYwz8X3CoX3CqnPwAAAD/sDwAAAAAAAAFXAQAARQAAAGYautx84cI/mKznmKznqD8AAAA/+w8AAAAAAAABWAEAAEUAAAAi2vD5Y47CP5vCOJvCOKs/AAAAP/sPAAAAAAAAAVkBAABFAAAASK9qDf5Wwj8dk/Uck/WsPwAAAD8LEAAAAAAAAAFaAQAARQAAANyZJxdLO8I/n2OynmOyrj8AAAA/CxAAAAAAAAABWwEAAEUAAAACb6Eq5QPCPxCaNxCaN7A/AAAAPxoQAAAAAAAAAVwBAABFAAAAllleNDLowT+R38uQ38uwPwAAAD8qEAAAAAAAAAFdAQAARQAAACpEGz5/zME/0Ueq0UeqsT8AAAA/KhAAAAAAAAABXgEAAEUAAABQGZVRGZXBP1KNPlKNPrI/AAAAPzoQAAAAAAAAAV8BAABFAAAA5ANSW2Z5wT/T0tLS0tKyPwAAAD86EAAAAAAAAAFgAQAARQAAAOQDUltmecE/UxhnUxhnsz8AAAA/SRAAAAAAAAABYQEAAEUAAADkA1JbZnnBP9Rd+9Nd+7M/AAAAP0kQAAAAAAAAAWIBAABFAAAAeO4OZbNdwT+VgEWUgEW0PwAAAD9gEAAAAAAAAAFjAQAARQAAAHjuDmWzXcE/VKOPVKOPtD8AAAA/YBAAAAAAAAABZAEAAEUAAAB47g5ls13BPxXG2RTG2bQ/AAAAP3AQAAAAAAAAAWUBAABFAAAAeO4OZbNdwT/U6CPV6CO1PwAAAD9wEAAAAAAAAAFmAQAARQAAAHjuDmWzXcE/lQtulQtutT8AAAA/fxAAAAAAAAABZwEAAEUAAAB47g5ls13BP1YuuFUuuLU/AAAAP38QAAAAAAAAAWgBAABFAAAADNnLbgBCwT/Wc0zWc0y2PwAAAD+PEAAAAAAAAAFpAQAARQAAAAzZy24AQsE/V7ngVrngtj8AAAA/jxAAAAAAAAABagEAAEUAAAAyrkWCmgrBP5ghv5chv7c/AAAAP54QAAAAAAAAAWsBAABFAAAAMq5FgpoKwT/ZiZ3YiZ24PwAAAD+eEAAAAAAAAAFsAQAARQAAAFqDv5U008A/GvJ7GfJ7uT8AAAA/rhAAAAAAAAABbQEAAEUAAABag7+VNNPAP1paWlpaWro/AAAAP64QAAAAAAAAAW4BAABFAAAA7m18n4G3wD+bwjibwji7PwAAAD++EAAAAAAAAAFvAQAARQAAAO5tfJ+Bt8A/3CoX3CoXvD8AAAA/vhAAAAAAAAABcAEAAEUAAADubXyfgbfAPx2T9RyT9bw/AAAAP80QAAAAAAAAAXEBAABFAAAA7m18n4G3wD+d2Imd2Im9PwAAAD/NEAAAAAAAAAFyAQAARQAAAO5tfJ+Bt8A/3kBo3kBovj8AAAA/3RAAAAAAAAABcwEAAEUAAADubXyfgbfAP1+G/F6G/L4/AAAAP90QAAAAAAAAAXQBAABFAAAA7m18n4G3wD/fy5Dfy5C/PwAAAD/tEAAAAAAAAAF1AQAARQAAAO5tfJ+Bt8A/oO7an+7avz8AAAA/7RAAAAAAAAABdgEAAEUAAADubXyfgbfAP7CIErCIEsA/AAAAP/wQAAAAAAAAAXcBAABFAAAA7m18n4G3wD9wq1xwq1zAPwAAAD/8EAAAAAAAAAF4AQAARQAAAO5tfJ+Bt8A/0LyB0LyBwD8AAAA/DBEAAAAAAAABeQEAAEUAAADubXyfgbfAP5Hfy5Dfy8A/AAAAPwwRAAAAAAAAAXoBAABFAAAA7m18n4G3wD9RAhZRAhbBPwAAAD8bEQAAAAAAAAF7AQAARQAAAO5tfJ+Bt8A/cjaFcTaFwT8AAAA/GxEAAAAAAAABfAEAAEUAAADubXyfgbfAPzJZzzFZz8E/AAAAPysRAAAAAAAAAX0BAABFAAAAgFg5qc6bwD9SjT5SjT7CPwAAAD8rEQAAAAAAAAF+AQAARQAAAIBYOanOm8A/c8GtcsGtwj8AAAA/OxEAAAAAAAABfwEAAEUAAACAWDmpzpvAPzPk9zLk98I/AAAAPzsRAAAAAAAAAYABAABFAAAAFEP2shuAwD/0BkLzBkLDPwAAAD9KEQAAAAAAAAGBAQAARQAAABRD9rIbgMA/symMsymMwz8AAAA/ShEAAAAAAAABggEAAEUAAAAUQ/ayG4DAP3RM1nNM1sM/AAAAP1oRAAAAAAAAAYMBAABFAAAAFEP2shuAwD80byA0byDEPwAAAD9aEQAAAAAAAAGEAQAARQAAABRD9rIbgMA/lYBFlIBFxD8AAAA/ahEAAAAAAAABhQEAAEUAAAAUQ/ayG4DAP1Sjj1Sjj8Q/AAAAP2oRAAAAAAAAAYYBAABFAAAAFEP2shuAwD+1tLS0tLTEPwAAAD95EQAAAAAAAAGHAQAARQAAABRD9rIbgMA/ddf+dNf+xD8AAAA/eREAAAAAAAABiAEAAEUAAAAUQ/ayG4DAP9ToI9XoI8U/AAAAP4kRAAAAAAAAAYkBAABFAAAAFEP2shuAwD+VC26VC27FPwAAAD+JEQAAAAAAAAGKAQAARQAAAIBYOanOm8A/Vi64VS64xT8AAAA/mBEAAAAAAAABiwEAAEUAAADubXyfgbfAP9ZzTNZzTMY/AAAAP5gRAAAAAAAAAYwBAABFAAAAWoO/lTTTwD/3p7v2p7vGPwAAAD+oEQAAAAAAAAGNAQAARQAAAMaYAozn7sA/F9wqF9wqxz8AAAA/uBEAAAAAAAABjgEAAEUAAAAyrkWCmgrBPzgQmjcQmsc/AAAAP7gRAAAAAAAAAY8BAABFAAAAoMOIeE0mwT+4VS64VS7IPwAAAD+4EQAAAAAAAAGQAQAARQAAAAzZy24AQsE/OJvCOJvCyD8AAAA/xxEAAAAAAAABkQEAAEUAAAB47g5ls13BP1nPMVnPMck/AAAAP9cRAAAAAAAAAZIBAABFAAAAeO4OZbNdwT96A6F5A6HJPwAAAD/XEQAAAAAAAAGTAQAARQAAAOQDUltmecE/+kg1+kg1yj8AAAA/5xEAAAAAAAABlAEAAEUAAABQGZVRGZXBP1paWlpaWso/AAAAP+cRAAAAAAAAAZUBAABFAAAAUBmVURmVwT+7a3+6a3/KPwAAAD/2EQAAAAAAAAGWAQAARQAAAFAZlVEZlcE/Gn2kGn2kyj8AAAA/9hEAAAAAAAABlwEAAEUAAABQGZVRGZXBP3qOyXqOyco/AAAAPwYSAAAAAAAAAZgBAABFAAAAUBmVURmVwT/bn+7an+7KPwAAAD8VEgAAAAAAAAGZAQAARQAAAFSINnz+mOM/m8I4m8I46z8AAAA/PTYAAAAAAAABmgEAAEUAAACvTcc565/jP5vCOJvCOOs/AAAAP4s2AAAAAAAAAZsBAABFAAAAChNY99em4z+bwjibwjjrPwAAAD+bNgAAAAAAAAGcAQAARQAAABtjCjCeu+M/m8I4m8I46z8AAAA/mzYAAAAAAAABnQEAAEUAAACIeE0mUdfjP5vCOJvCOOs/AAAAP6o2AAAAAAAAAZ4BAABFAAAAPgNvoSrl4z+bwjibwjjrPwAAAD+qNgAAAAAAAAGfAQAARQAAAFBTIdrw+eM/m8I4m8I46z8AAAA/ujYAAAAAAAABoAEAAEUAAABho9MStw7kP5vCOJvCOOs/AAAAP7o2AAAAAAAAAaEBAABFAAAAcvOFS30j5D+bwjibwjjrPwAAAD/KNgAAAAAAAAGiAQAARQAAAINDOIRDOOQ/m8I4m8I46z8AAAA/yjYAAAAAAAABowEAAEUAAADvWHt69lPkP5vCOJvCOOs/AAAAP9k2AAAAAAAAAaQBAABFAAAApeOc9c9h5D+bwjibwjjrPwAAAD/pNgAAAAAAAAGlAQAARQAAALgzTy6WduQ/m8I4m8I46z8AAAA/6TYAAAAAAAABpgEAAEUAAAAkSZIkSZLkP5vCOJvCOOs/AAAAP+k2AAAAAAAAAacBAABFAAAANZlEXQ+n5D+bwjibwjjrPwAAAD/4NgAAAAAAAAGoAQAARQAAAKGuh1PCwuQ/m8I4m8I46z8AAAA/CDcAAAAAAAABqQEAAEUAAAANxMpJdd7kP0N+L0N+L+s/AAAAPwg3AAAAAAAAAaoBAABFAAAAe9kNQCj65D9Dfi9Dfi/rPwAAAD8INwAAAAAAAAGrAQAARQAAAEK04fPHHOU/Q34vQ34v6z8AAAA/GDcAAAAAAAABrAEAAEUAAAAJj7WnZz/lP0N+L0N+L+s/AAAAPyc3AAAAAAAAAa0BAABFAAAALC8aGfRo5T9Dfi9Dfi/rPwAAAD8nNwAAAAAAAAGuAQAARQAAAE/PfoqAkuU/Q34vQ34v6z8AAAA/NzcAAAAAAAABrwEAAEUAAAAWqlI+ILXlP0N+L0N+L+s/AAAAP103AAAAAAAAAbABAABFAAAAlA9IbZnl5T9Dfi9Dfi/rPwAAAD9dNwAAAAAAAAGxAQAARQAAAKVf+qVf+uU/Q34vQ34v6z8AAAA/bTcAAAAAAAABsgEAAEUAAAC2r6zeJQ/mP0N+L0N+L+s/AAAAP3w3AAAAAAAAAbMBAABFAAAAx/9eF+wj5j9Dfi9Dfi/rPwAAAD98NwAAAAAAAAG0AQAARQAAAH6KgJLFMeY/m8I4m8I46z8AAAA/jDcAAAAAAAABtQEAAEUAAAA0FaINnz/mP5vCOJvCOOs/AAAAP4w3AAAAAAAAAbYBAABFAAAAj9oyy4tG5j+bwjibwjjrPwAAAD+bNwAAAAAAAAG3AQAARQAAAOufw4h4TeY/m8I4m8I46z8AAAA/mzcAAAAAAAABuAEAAEUAAABGZVRGZVTmP5vCOJvCOOs/AAAAP6s3AAAAAAAAAbkBAABFAAAAoSrlA1Jb5j+bwjibwjjrPwAAAD+7NwAAAAAAAAG6AQAARQAAAPzvdcE+YuY/m8I4m8I46z8AAAA/yjcAAAAAAAABuwEAAEUAAABXtQZ/K2nmP5vCOJvCOOs/AAAAP8o3AAAAAAAAAbwBAABFAAAADUAo+gR35j9Dfi9Dfi/rPwAAAD/aNwAAAAAAAAG9AQAARQAAAGgFubfxfeY/Q34vQ34v6z8AAAA/2jcAAAAAAAABvgEAAEUAAADDykl13oTmP0N+L0N+L+s/AAAAP+o3AAAAAAAAAb8BAABFAAAAHpDaMsuL5j9Dfi9Dfi/rPwAAAD/qNwAAAAAAAAHAAQAARQAAAHlVa/C3kuY/Q34vQ34v6z8AAAA/+TcAAAAAAAABwQEAAEUAAAAv4IxrkaDmP0N+L0N+L+s/AAAAP/k3AAAAAAAAAcIBAABFAAAA5Wqu5mqu5j9Dfi9Dfi/rPwAAAD8JOAAAAAAAAAHDAQAARQAAAJv1z2FEvOY/Q34vQ34v6z8AAAA/CTgAAAAAAAABxAEAAEUAAABTgPHcHcrmP0N+L0N+L+s/AAAAPxg4AAAAAAAAAcUBAABFAAAACQsTWPfX5j9Dfi9Dfi/rPwAAAD8YOAAAAAAAAAHGAQAARQAAAGTQoxXk3uY/m8I4m8I46z8AAAA/KDgAAAAAAAABxwEAAEUAAAC/lTTT0OXmP5vCOJvCOOs/AAAAPyg4AAAAAAAAAcgBAABFAAAA/ve6YB8x4z+aNxCaNxDqPwAAAD+ZmAAAAAAAAAHJAQAARQAAAKMyKqMyKuM/mjcQmjcQ6j8AAAA/15gAAAAAAAABygEAAEUAAACjMiqjMirjP/J7GfJ7Geo/AAAAP+eYAAAAAAAAAcsBAABFAAAAozIqozIq4z9KwCJKwCLqPwAAAD/nmAAAAAAAAAHMAQAARQAAAKMyKqMyKuM/ogQsogQs6j8AAAA/9pgAAAAAAAABzQEAAEUAAACjMiqjMirjP1KNPlKNPuo/AAAAPwaZAAAAAAAAAc4BAABFAAAAozIqozIq4z+q0Ueq0UfqPwAAAD8GmQAAAAAAAAHPAQAARQAAAKMyKqMyKuM/AhZRAhZR6j8AAAA/FpkAAAAAAAAB0AEAAEUAAACjMiqjMirjP1paWlpaWuo/AAAAPxaZAAAAAAAAAdEBAABFAAAAozIqozIq4z+znmOynmPqPwAAAD8lmQAAAAAAAAHSAQAARQAAAKMyKqMyKuM/C+NsCuNs6j8AAAA/JZkAAAAAAAAB0wEAAEUAAACjMiqjMirjP7trf7prf+o/AAAAPzWZAAAAAAAAAdQBAABFAAAAozIqozIq4z9r9JFq9JHqPwAAAD81mQAAAAAAAAHVAQAARQAAAP73umAfMeM/wjibwjib6j8AAAA/RJkAAAAAAAAB1gEAAEUAAAD+97pgHzHjP3LBrXLBreo/AAAAP1SZAAAAAAAAAdcBAABFAAAA/ve6YB8x4z/KBbfKBbfqPwAAAD9UmQAAAAAAAAHYAQAARQAAAP73umAfMeM/IkrAIkrA6j8AAAA/VJkAAAAAAAAB2QEAAEUAAAD+97pgHzHjP3qOyXqOyeo/AAAAP2SZAAAAAAAAAdoBAABFAAAA/ve6YB8x4z/S0tLS0tLqPwAAAD9zmQAAAAAAAAHbAQAARQAAAP73umAfMeM/eo7Jeo7J6j8AAAA/H5oAAAAAAAAB3AEAAEUAAAD+97pgHzHjP8oFt8oFt+o/AAAAPx+aAAAAAAAAAd0BAABFAAAAWb1LHgw44z/ZFMbZFMbpPwAAAD/nmwAAAAAAAAHeAQAARQAAALSC3Nv4PuM/2RTG2RTG6T8AAAA/RJwAAAAAAAAB3wEAAEUAAAAgmB/Sq1rjP9kUxtkUxuk/AAAAP0ScAAAAAAAAAeABAABFAAAAjK1iyF524z/ZFMbZFMbpPwAAAD9UnAAAAAAAAAHhAQAARQAAAK9Nxznrn+M/2RTG2RTG6T8AAAA/VJwAAAAAAAAB4gEAAEUAAAB2KJvtisLjP9kUxtkUxuk/AAAAP1qcAAAAAAAAAeMBAABFAAAA4z3e4z3e4z/ZFMbZFMbpPwAAAD9anAAAAAAAAAHkAQAARQAAAFBTIdrw+eM/2RTG2RTG6T8AAAA/aZwAAAAAAAAB5QEAAEUAAABho9MStw7kP9kUxtkUxuk/AAAAP2mcAAAAAAAAAeYBAABFAAAAzbgWCWoq5D/ZFMbZFMbpPwAAAD95nAAAAAAAAAHnAQAARQAAAN4IyUEwP+Q/MVnPMVnP6T8AAAA/eZwAAAAAAAAB6AEAAEUAAADvWHt69lPkPzFZzzFZz+k/AAAAP4mcAAAAAAAAAekBAABFAAAApeOc9c9h5D8xWc8xWc/pPwAAAD+JnAAAAAAAAAHqAQAARQAAAAGpLbO8aOQ/iZ3YiZ3Y6T8AAAA/mJwAAAAAAAAB6wEAAEUAAAC4M08ulnbkP4md2Imd2Ok/AAAAP5icAAAAAAAAAewBAABFAAAAbr5wqW+E5D/h4eHh4eHpPwAAAD+onAAAAAAAAAHtAQAARQAAACRJkiRJkuQ/OibrOSbr6T8AAAA/qJwAAAAAAAAB7gEAAEUAAADa07OfIqDkPzom6zkm6+k/AAAAP7ecAAAAAAAAAe8BAABFAAAAkF7VGvyt5D+SavSRavTpPwAAAD+3nAAAAAAAAAHwAQAARQAAAKGuh1PCwuQ/kmr0kWr06T8AAAA/x5wAAAAAAAAB8QEAAEUAAACy/jmMiNfkP+qu/emu/ek/AAAAP8ecAAAAAAAAAfIBAABFAAAAxU7sxE7s5D9C8wZC8wbqPwAAAD/XnAAAAAAAAAHzAQAARQAAAIwpwHjuDuU/QvMGQvMG6j8AAAA/15wAAAAAAAAB9AEAAEUAAAD4PgNvoSrlP0LzBkLzBuo/AAAAP+acAAAAAAAAAfUBAABFAAAAvxnXIkFN5T+aNxCaNxDqPwAAAD/mnAAAAAAAAAH2AQAARQAAANFpiVsHYuU/mjcQmjcQ6j8AAAA/9pwAAAAAAAAB9wEAAEUAAADiuTuUzXblP5o3EJo3EOo/AAAAPwadAAAAAAAAAfgBAABFAAAAmERdD6eE5T+aNxCaNxDqPwAAAD8GnQAAAAAAAAH5AQAARQAAAPMJ7syTi+U/mjcQmjcQ6j8AAAA/Bp0AAAAAAAAB+gEAAEUAAABPz36KgJLlP5o3EJo3EOo/AAAAPxWdAAAAAAAAAfsBAABFAAAAqpQPSG2Z5T+aNxCaNxDqPwAAAD8VnQAAAAAAAAH8AQAARQAAAAVaoAVaoOU/mjcQmjcQ6j8AAAA/JZ0AAAAAAAAB/QEAAEUAAABgHzHDRqflP5o3EJo3EOo/AAAAPzSdAAAAAAAAAf4BAABFAAAAu+TBgDOu5T+aNxCaNxDqPwAAAD80nQAAAAAAAAH/AQAARQAAABaqUj4gteU/mjcQmjcQ6j8AAAA/RJ0AAAAAAAABAAIAAEUAAADMNHS5+cLlP5o3EJo3EOo/AAAAP0SdAAAAAAAAAQECAABFAAAAgr+VNNPQ5T+aNxCaNxDqPwAAAD9UnQAAAAAAAAECAgAARQAAAJQPSG2Z5eU/mjcQmjcQ6j8AAAA/VJ0AAAAAAAABAwIAAEUAAABKmmnocvPlP5o3EJo3EOo/AAAAP2OdAAAAAAAAAQQCAABFAAAAW+obITkI5j+aNxCaNxDqPwAAAD9jnQAAAAAAAAEFAgAARQAAALavrN4lD+Y/mjcQmjcQ6j8AAAA/c50AAAAAAAABBgIAAEUAAAARdT2cEhbmP5o3EJo3EOo/AAAAP4OdAAAAAAAAAQcCAABFAAAAx/9eF+wj5j+aNxCaNxDqPwAAAD+DnQAAAAAAAAEIAgAARQAAACLF79TYKuY/mjcQmjcQ6j8AAAA/g50AAAAAAAABCQIAAEUAAAB+ioCSxTHmP5o3EJo3EOo/AAAAP9GdAAAAAAAAAQoCAABFAAAANBWiDZ8/5j+aNxCaNxDqPwAAAD/RnQAAAAAAAAELAgAARQAAAI/aMsuLRuY/mjcQmjcQ6j8AAAA/4J0AAAAAAAABDAIAAEUAAADrn8OIeE3mP0LzBkLzBuo/AAAAP+CdAAAAAAAAAQ0CAABFAAAARmVURmVU5j/qrv3prv3pPwAAAD/wnQAAAAAAAAEOAgAARQAAAPzvdcE+YuY/6q796a796T8AAAA/8J0AAAAAAAABDwIAAEUAAABXtQZ/K2nmP+qu/emu/ek/AAAAPwCeAAAAAAAAARACAABFAAAAV7UGfytp5j+SavSRavTpPwAAAD+IngAAAAAAAAERAgAARQAAALJ6lzwYcOY/kmr0kWr06T8AAAA/mJ4AAAAAAAABEgIAAEUAAAANQCj6BHfmP5Jq9JFq9Ok/AAAAP9aeAAAAAAAAARMCAABFAAAAaAW5t/F95j+SavSRavTpPwAAAD/mngAAAAAAAAEUAgAARQAAAMPKSXXehOY/kmr0kWr06T8AAAA/9p4AAAAAAAABFQIAAEUAAAAekNoyy4vmP5Jq9JFq9Ok/AAAAP8GfAAAAAAAAARYCAABFAAAAeVVr8LeS5j9C8wZC8wbqPwAAAD/QnwAAAAAAAAEXAgAARQAAAHlVa/C3kuY/SsAiSsAi6j8AAAA/0J8AAAAAAAABGAIAAEUAAADUGvytpJnmP6rRR6rRR+o/AAAAP+CfAAAAAAAAARkCAABFAAAAL+CMa5Gg5j+znmOynmPqPwAAAD/gnwAAAAAAAAEaAgAARQAAAIqlHSl+p+Y/u2t/umt/6j8AAAA/8J8AAAAAAAABGwIAAEUAAACKpR0pfqfmP2v0kWr0keo/AAAAP/CfAAAAAAAAARwCAABFAAAA5Wqu5mqu5j9ywa1ywa3qPwAAAD//nwAAAAAAAAEdAgAARQAAAEAwP6RXteY/ygW3ygW36j8AAAA//58AAAAAAAABHgIAAEUAAABAMD+kV7XmP3qOyXqOyeo/AAAAPw+gAAAAAAAAAR8CAABFAAAAQDA/pFe15j/S0tLS0tLqPwAAAD8PoAAAAAAAAAEgAgAARQAAAEAwP6RXteY/KxfcKhfc6j8AAAA/HqAAAAAAAAABIQIAAEUAAABAMD+kV7XmP4Nb5YJb5eo/AAAAPx6gAAAAAAAAASICAABFAAAAQDA/pFe15j/bn+7an+7qPwAAAD8uoAAAAAAAAAEjAgAARQAAAEAwP6RXteY/M+T3MuT36j8AAAA/PqAAAAAAAAABJAIAAEUAAABAMD+kV7XmP4soAYsoAes/AAAAPz6gAAAAAAAAASUCAABFAAAAQDA/pFe15j/jbArjbArrPwAAAD9NoAAAAAAAAAEmAgAARQAAAEAwP6RXteY/O7ETO7ET6z8AAAA/XaAAAAAAAAABJwIAAEUAAABAMD+kV7XmP5P1HJP1HOs/AAAAP12gAAAAAAAAASgCAABFAAAAQDA/pFe15j/rOSbrOSbrPwAAAD9toAAAAAAAAAEpAgAARQAAAEAwP6RXteY/Q34vQ34v6z8AAAA/zaAAAAAAAAABKgIAAEUAAAA641okqKmgP+3ETuzETtw/AAAAP9q5AAAAAAAAASsCAABFAAAAro+YYaPToj/txE7sxE7cPwAAAD83ugAAAAAAAAEsAgAARQAAACY81p6e/aQ/7cRO7MRO3D8AAAA/N7oAAAAAAAABLQIAAEUAAACi6BPcmSenP+3ETuzETtw/AAAAP0e6AAAAAAAAAS4CAABFAAAAfkBqyywvqj/txE7sxE7cPwAAAD9HugAAAAAAAAEvAgAARQAAAKZCtOHzx6w/7cRO7MRO3D8AAAA/V7oAAAAAAAABMAIAAEUAAACCmgrRhs+vP+3ETuzETtw/AAAAP1e6AAAAAAAAATECAABFAAAAVU6q8yY0sT/txE7sxE7cPwAAAD9mugAAAAAAAAEyAgAARQAAABul21dW77I/PDw8PDw83D8AAAA/ZroAAAAAAAABMwIAAEUAAABXe3r2UwS0Pzw8PDw8PNw/AAAAP3a6AAAAAAAAATQCAABFAAAAbXyfgbdQtT+MsymMsyncPwAAAD92ugAAAAAAAAE1AgAARQAAANEnuDNPLrY/jLMpjLMp3D8AAAA/hboAAAAAAAABNgIAAEUAAAAN/lbSTEO3P9wqF9wqF9w/AAAAP4W6AAAAAAAAATcCAABFAAAAmX7pl37ptz/cKhfcKhfcPwAAAD+VugAAAAAAAAE4AgAARQAAANNUiDZ8/rg/LKIELKIE3D8AAAA/lboAAAAAAAABOQIAAEUAAAAPKyfVeRO6PyyiBCyiBNw/AAAAP6W6AAAAAAAAAToCAABFAAAA64J9xAwbvT98GfJ7GfLbPwAAAD+0ugAAAAAAAAE7AgAARQAAALHZrig81r4/zJDfy5Df2z8AAAA/tLoAAAAAAAABPAIAAEUAAAA8GHDGtUjAP8yQ38uQ39s/AAAAP8S6AAAAAAAAAT0CAABFAAAAxpgCjOfuwD/MkN/LkN/bPwAAAD/EugAAAAAAAAE+AgAARQAAAL4u2EfMsME/zJDfy5Df2z8AAAA/1LoAAAAAAAABPwIAAEUAAADcmScXSzvCP8yQ38uQ39s/AAAAP9S6AAAAAAAAAUACAABFAAAA0i/90i/9wj/MkN/LkN/bPwAAAD/jugAAAAAAAAFBAgAARQAAAHwb32fgLcQ/GwjNGwjN2z8AAAA/ArsAAAAAAAABQgIAAEUAAADAW6hK+YDEPxsIzRsIzds/AAAAPxK7AAAAAAAAAUMCAABFAAAABpxxLRLUxD8bCM0bCM3bPwAAAD8SuwAAAAAAAAFEAgAARQAAAN7G9xl4C8U/GwjNGwjN2z8AAAA/IrsAAAAAAAABRQIAAEUAAADM8qKRQY/GP2t/umt/uts/AAAAPzK7AAAAAAAAAUYCAABFAAAA6l3yYMAZxz9rf7prf7rbPwAAAD8yuwAAAAAAAAFHAgAARQAAAAjJQTA/pMc/a3+6a3+62z8AAAA/MrsAAAAAAAABSAIAAEUAAAAmNJH/vS7IP2t/umt/uts/AAAAP0K7AAAAAAAAAUkCAABFAAAAHspmu6LwyD9rf7prf7rbPwAAAD9CuwAAAAAAAAFKAgAARQAAADo1toohe8k/GwjNGwjN2z8AAAA/UbsAAAAAAAABSwIAAEUAAABaoAVaoAXKP8yQ38uQ39s/AAAAP2G7AAAAAAAAAUwCAABFAAAA4iCYH9Kryj98GfJ7GfLbPwAAAD9huwAAAAAAAAFNAgAARQAAAAKM5+5QNss/LKIELKIE3D8AAAA/cLsAAAAAAAABTgIAAEUAAAAg9za+z8DLPyyiBCyiBNw/AAAAP3C7AAAAAAAAAU8CAABFAAAAPmKGjU5LzD/cKhfcKhfcPwAAAD+AuwAAAAAAAAFQAgAARQAAAFzN1VzN1cw/jLMpjLMp3D8AAAA/gLsAAAAAAAABUQIAAEUAAACiDZ8/5ijNP4yzKYyzKdw/AAAAP5C7AAAAAAAAAVICAABFAAAAwHjuDmWzzT88PDw8PDzcPwAAAD+fuwAAAAAAAAFTAgAARQAAAAS5t/F9Bs4/PDw8PDw83D8AAAA/n7sAAAAAAAABVAIAAEUAAADc4z3e4z3OPzw8PDw8PNw/AAAAP6+7AAAAAAAAAVUCAABFAAAAtg7Eykl1zj88PDw8PDzcPwAAAD+vuwAAAAAAAAFWAgAARQAAAJA5SrevrM4/PDw8PDw83D8AAAA/v7sAAAAAAAABVwIAAEUAAABoZNCjFeTOPzw8PDw8PNw/AAAAP7+7AAAAAAAAAVgCAABFAAAA1HkTmsj/zj88PDw8PDzcPwAAAD+/uwAAAAAAAAFZAgAARQAAAPTkYmlHis8/7cRO7MRO3D8AAAA/7bsAAAAAAAABWgIAAEUAAADMD+lVrcHPP51NYZxNYdw/AAAAP+27AAAAAAAAAVsCAABFAAAApDpvQhP5zz+dTWGcTWHcPwAAAD/tuwAAAAAAAAFcAgAARQAAAL6yepc8GNA/nU1hnE1h3D8AAAA//bsAAAAAAAABXQIAAEUAAACX3QCEok/QP0zWc0zWc9w/AAAAP/27AAAAAAAAAV4CAABFAAAASTMNXW6+0D/8Xob8XobcPwAAAD8cvAAAAAAAAAFfAgAARQAAACFek0nU9dA//F6G/F6G3D8AAAA/HLwAAAAAAAABYAIAAEUAAAD7iBk2Oi3RP/xehvxehtw/AAAAPyy8AAAAAAAAAWECAABFAAAAHSl+p8ZW0T/8Xob8XobcPwAAAD8svAAAAAAAAAFiAgAARQAAAPVTBJQsjtE//F6G/F6G3D8AAAA/PLwAAAAAAAABYwIAAEUAAAAZ9GgFubfRP/xehvxehtw/AAAAPzy8AAAAAAAAAWQCAABFAAAAhQms+2vT0T+s55is55jcPwAAAD9LvAAAAAAAAAFlAgAARQAAAF00MujRCtI/rOeYrOeY3D8AAAA/W7wAAAAAAAABZgIAAEUAAADLSXXehCbSP1xwq1xwq9w/AAAAP1u8AAAAAAAAAWcCAABFAAAAgdSWWV400j9ccKtccKvcPwAAAD9qvAAAAAAAAAFoAgAARQAAAIHUllleNNI/DPm9DPm93D8AAAA/erwAAAAAAAABaQIAAEUAAAA3X7jUN0LSPwz5vQz5vdw/AAAAP4q8AAAAAAAAAWoCAABFAAAA7enZTxFQ0j8M+b0M+b3cPwAAAD+ZvAAAAAAAAAFrAgAARQAAAKN0+8rqXdI/DPm9DPm93D8AAAA/mbwAAAAAAAABbAIAAEUAAABZ/xxGxGvSPwz5vQz5vdw/AAAAP6m8AAAAAAAAAW0CAABFAAAAD4o+wZ150j8M+b0M+b3cPwAAAD+pvAAAAAAAAAFuAgAARQAAAMUUYDx3h9I/DPm9DPm93D8AAAA/ubwAAAAAAAABbwIAAEUAAAB8n4G3UJXSPwz5vQz5vdw/AAAAP7m8AAAAAAAAAXACAABFAAAA6LTErQOx0j8M+b0M+b3cPwAAAD+5vAAAAAAAAAFxAgAARQAAAFXKB6S2zNI/DPm9DPm93D8AAAA/yLwAAAAAAAABcgIAAEUAAAALVSkfkNrSPwz5vQz5vdw/AAAAP9i8AAAAAAAAAXMCAABFAAAAwd9Kmmno0j8M+b0M+b3cPwAAAD/YvAAAAAAAAAF0AgAARQAAAHdqbBVD9tI/DPm9DPm93D8AAAA/2LwAAAAAAAABdQIAAEUAAADkf68L9hHTPwz5vQz5vdw/AAAAP/e8AAAAAAAAAXYCAABFAAAAmgrRhs8f0z8M+b0M+b3cPwAAAD8HvQAAAAAAAAF3AgAARQAAALyqNfhbSdM/DPm9DPm93D8AAAA/Fr0AAAAAAAABeAIAAEUAAAAowHjuDmXTPwz5vQz5vdw/AAAAPxa9AAAAAAAAAXkCAABFAAAATGDdX5uO0z8M+b0M+b3cPwAAAD8vvQAAAAAAAAF6AgAARQAAACSLY0wBxtM/DPm9DPm93D8AAAA/P70AAAAAAAABewIAAEUAAABGK8i9je/TPwz5vQz5vdw/AAAAPz+9AAAAAAAAAXwCAABFAAAAIFZOqvMm1D9ccKtccKvcPwAAAD9OvQAAAAAAAAF9AgAARQAAAK8L9hEzbNQ/rOeYrOeY3D8AAAA/Xr0AAAAAAAABfgIAAEUAAABllheNDHrUP6znmKznmNw/AAAAP169AAAAAAAAAX8CAABFAAAAGyE5COaH1D+s55is55jcPwAAAD9evQAAAAAAAAGAAgAARQAAAIg2fP6Yo9Q/rOeYrOeY3D8AAAA/bb0AAAAAAAABgQIAAEUAAACINnz+mKPUP/xehvxehtw/AAAAP329AAAAAAAAAYICAABFAAAAPsGdeXKx1D/8Xob8XobcPwAAAD99vQAAAAAAAAGDAgAARQAAAPRLv/RLv9Q//F6G/F6G3D8AAAA/jb0AAAAAAAABhAIAAEUAAACq1uBvJc3UP/xehvxehtw/AAAAP5y9AAAAAAAAAYUCAABFAAAAYGEC6/7a1D9M1nNM1nPcPwAAAD+cvQAAAAAAAAGGAgAARQAAABfsI2bY6NQ/TNZzTNZz3D8AAAA/rL0AAAAAAAABhwIAAEUAAADNdkXhsfbUP51NYZxNYdw/AAAAP7y9AAAAAAAAAYgCAABFAAAAOYyI12QS1T+dTWGcTWHcPwAAAD+8vQAAAAAAAAGJAgAARQAAAKahy80XLtU/nU1hnE1h3D8AAAA/y70AAAAAAAABigIAAEUAAAAStw7EyknVP51NYZxNYdw/AAAAP8u9AAAAAAAAAYsCAABFAAAAf8xRun1l1T/txE7sxE7cPwAAAD/bvQAAAAAAAAGMAgAARQAAAOvhlLAwgdU/7cRO7MRO3D8AAAA/270AAAAAAAABjQIAAEUAAABX99em45zVPzw8PDw8PNw/AAAAP+q9AAAAAAAAAY4CAABFAAAAeZc8GHDG1T88PDw8PDzcPwAAAD/qvQAAAAAAAAGPAgAARQAAAOesfw4j4tU/PDw8PDw83D8AAAA/+r0AAAAAAAABkAIAAEUAAABTwsIE1v3VP4yzKYyzKdw/AAAAP/q9AAAAAAAAAZECAABFAAAAdWIndmIn1j+MsymMsyncPwAAAD/6vQAAAAAAAAGSAgAARQAAAJgCjOfuUNY/jLMpjLMp3D8AAAA/Cr4AAAAAAAABkwIAAEUAAAAFGM/doWzWP4yzKYyzKdw/AAAAPxm+AAAAAAAAAZQCAABFAAAA3UJVygek1j/cKhfcKhfcPwAAAD8ZvgAAAAAAAAGVAgAARQAAAADjuTuUzdY/3CoX3CoX3D8AAAA/Kb4AAAAAAAABlgIAAEUAAAAjgx6tIPfWP9wqF9wqF9w/AAAAPym+AAAAAAAAAZcCAABFAAAARSODHq0g1z8sogQsogTcPwAAAD85vgAAAAAAAAGYAgAARQAAANTYKobsZdc/LKIELKIE3D8AAAA/Ob4AAAAAAAABmQIAAEUAAAD2eI/3eI/XPyyiBCyiBNw/AAAAP0i+AAAAAAAAAZoCAABFAAAA0KMV5N7G1z8sogQsogTcPwAAAD9IvgAAAAAAAAGbAgAARQAAAPJDelVr8Nc/LKIELKIE3D8AAAA/WL4AAAAAAAABnAIAAEUAAABeWb1LHgzYPyyiBCyiBNw/AAAAP1i+AAAAAAAAAZ0CAABFAAAAgvkhvao12D8sogQsogTcPwAAAD9nvgAAAAAAAAGeAgAARQAAADiEQziEQ9g/LKIELKIE3D8AAAA/Z74AAAAAAAABnwIAAEUAAADuDmWzXVHYPyyiBCyiBNw/AAAAP3e+AAAAAAAAAaACAABFAAAApJmGLjdf2D8sogQsogTcPwAAAD93vgAAAAAAAAGhAgAARQAAAFokqKkQbdg/LKIELKIE3D8AAAA/1b4AAAAAAAABogIAAEUAAAAQr8kk6nrYPyyiBCyiBNw/AAAAP/S+AAAAAAAAAaMCAABFAAAAxjnrn8OI2D8sogQsogTcPwAAAD8EvwAAAAAAAAGkAgAARQAAAHzEDBudltg/LKIELKIE3D8AAAA/I78AAAAAAAABpQIAAEUAAAAzTy6WdqTYPyyiBCyiBNw/AAAAPzO/AAAAAAAAAaYCAABFAAAA6LTErQOx0j8k1egj1ejjPwAAAD+zUgEAAAAAAAGnAgAARQAAADbbFYXH2sM/k/Uck/Uc4z8AAAA/slgBAAAAAAABqAIAAEUAAAAQBpxxLRLEP5P1HJP1HOM/AAAAPxBZAQAAAAAAAakCAABFAAAALHHrQKycxD+T9RyT9RzjPwAAAD8gWQEAAAAAAAGqAgAARQAAAJAcBPNDesU/k/Uck/Uc4z8AAAA/IFkBAAAAAAABqwIAAEUAAABg3V+bjnPGP5P1HJP1HOM/AAAAPy9ZAQAAAAAAAawCAABFAAAACMlBMD+kxz+T9RyT9RzjPwAAAD8vWQEAAAAAAAGtAgAARQAAALC0I8Xv1Mg/k/Uck/Uc4z8AAAA/P1kBAAAAAAABrgIAAEUAAAAyy4tGBj3KP5P1HJP1HOM/AAAAPz9ZAQAAAAAAAa8CAABFAAAAIPc2vs/Ayz+T9RyT9RzjPwAAAD9PWQEAAAAAAAGwAgAARQAAADT4W0kzDc0/k/Uck/Uc4z8AAAA/T1kBAAAAAAABsQIAAEUAAADc4z3e4z3OP5P1HJP1HOM/AAAAP15ZAQAAAAAAAbICAABFAAAAhM8fc5Ruzz+T9RyT9RzjPwAAAD9eWQEAAAAAAAGzAgAARQAAACvIvY3vM9A/k/Uck/Uc4z8AAAA/blkBAAAAAAABtAIAAEUAAAC6fWX1LnnQP5P1HJP1HOM/AAAAP25ZAQAAAAAAAbUCAABFAAAA3B3KZrui0D+T9RyT9RzjPwAAAD9+WQEAAAAAAAG2AgAARQAAAEkzDV1uvtA/k/Uck/Uc4z8AAAA/flkBAAAAAAABtwIAAEUAAAD/vS7YR8zQP5P1HJP1HOM/AAAAP41ZAQAAAAAAAbgCAABFAAAA7xaqUj4g1T+zKYyzKYzjPwAAAD9hXgEAAAAAAAG5AgAARQAAAFws7UjxO9U/symMsymM4z8AAAA/v14BAAAAAAABugIAAEUAAADr4ZSwMIHVP7MpjLMpjOM/AAAAP89eAQAAAAAAAbsCAABFAAAACU3kf68L1j9b5YJb5YLjPwAAAD/PXgEAAAAAAAG8AgAARQAAAN1CVcoHpNY/A6F5A6F54z8AAAA/3l4BAAAAAAABvQIAAEUAAABow+ePOUrXP1MYZ1MYZ+M/AAAAP95eAQAAAAAAAb4CAABFAAAA8kN6VWvw1z+kj1Sjj1TjPwAAAD/uXgEAAAAAAAG/AgAARQAAAOnZTxFQstg/9AZC8wZC4z8AAAA/7l4BAAAAAAABwAIAAEUAAADgbyXNNHTZP0N+L0N+L+M/AAAAP/5eAQAAAAAAAcECAABFAAAAIHvZDUAo2j/rOSbrOSbjPwAAAD/+XgEAAAAAAAHCAgAARQAAABYRr8kk6to/k/Uck/Uc4z8AAAA/DV8BAAAAAAABwwIAAEUAAACikUGPVpDbPzuxEzuxE+M/AAAAPw1fAQAAAAAAAcQCAABFAAAAdoey2a4o3D+LKAGLKAHjPwAAAD8dXwEAAAAAAAHFAgAARQAAAEp9IyQHwdw/iygBiygB4z8AAAA/HV8BAAAAAAABxgIAAEUAAAD80i/90i/dPzPk9zLk9+I/AAAAPy1fAQAAAAAAAccCAABFAAAA+J0aW8WQ3T8z5Pcy5PfiPwAAAD8tXwEAAAAAAAHIAgAARQAAANDIoEcryN0/25/u2p/u4j8AAAA/PF8BAAAAAAAByQIAAEUAAAA+3uM93uPdP9uf7tqf7uI/AAAAPzxfAQAAAAAAAcoCAABFAAAAqvMmNJH/3T/bn+7an+7iPwAAAD9BXwEAAAAAAAHLAgAARQAAAGB+SK9qDd4/25/u2p/u4j8AAAA/j18BAAAAAAABzAIAAEUAAAAWCWoqRBveP9uf7tqf7uI/AAAAP59fAQAAAAAAAc0CAABFAAAAzJOLpR0p3j/bn+7an+7iPwAAAD+uXwEAAAAAAAHOAgAARQAAAIIerSD3Nt4/M+T3MuT34j8AAAA/vl8BAAAAAAABzwIAAEUAAADuM/AWqlLePzPk9zLk9+I/AAAAP75fAQAAAAAAAdACAABFAAAApL4RkoNg3j8z5Pcy5PfiPwAAAD/NXwEAAAAAAAHRAgAARQAAAFpJMw1dbt4/M+T3MuT34j8AAAA/3V8BAAAAAAAB0gIAAEUAAAAS1FSINnzePzPk9zLk9+I/AAAAP91fAQAAAAAAAdMCAABFAAAAyF52AxCK3j8z5Pcy5PfiPwAAAD/tXwEAAAAAAAHUAgAARQAAAFSINnz+mOM/JNXoI9Xo4z8AAAA/p20BAAAAAAAB1QIAAEUAAACvTcc565/jPyTV6CPV6OM/AAAAP9ZtAQAAAAAAAdYCAABFAAAAG2MKMJ674z8k1egj1ejjPwAAAD/WbQEAAAAAAAHXAgAARQAAAIh4TSZR1+M/zJDfy5Df4z8AAAA/5W0BAAAAAAAB2AIAAEUAAABQUyHa8PnjP8yQ38uQ3+M/AAAAP+VtAQAAAAAAAdkCAABFAAAAcvOFS30j5D/MkN/LkN/jPwAAAD/1bQEAAAAAAAHaAgAARQAAAEoeDDjjWuQ/dEzWc0zW4z8AAAA/9W0BAAAAAAAB2wIAAEUAAADa07OfIqDkP3RM1nNM1uM/AAAAPwRuAQAAAAAAAdwCAABFAAAADcTKSXXe5D90TNZzTNbjPwAAAD8EbgEAAAAAAAHdAgAARQAAAPg+A2+hKuU/dEzWc0zW4z8AAAA/FG4BAAAAAAAB3gIAAEUAAADiuTuUzXblP3RM1nNM1uM/AAAAPxRuAQAAAAAAAd8CAABFAAAAJ/oEd+bJ5T8cCM0bCM3jPwAAAD8kbgEAAAAAAAHgAgAARQAAAGw6zln/HOY/HAjNGwjN4z8AAAA/JG4BAAAAAAAB4QIAAEUAAABXtQZ/K2nmPxwIzRsIzeM/AAAAPzNuAQAAAAAAAeICAABFAAAAQDA/pFe15j8cCM0bCM3jPwAAAD8zbgEAAAAAAAHjAgAARQAAACurd8mDAec/HAjNGwjN4z8AAAA/Q24BAAAAAAAB5AIAAEUAAAC6YB8xw0bnPxwIzRsIzeM/AAAAP0NuAQAAAAAAAeUCAABFAAAASRbHmAKM5z8cCM0bCM3jPwAAAD9TbgEAAAAAAAHmAgAARQAAADOR/70u2Oc/HAjNGwjN4z8AAAA/Ym4BAAAAAAAB5wIAAEUAAABngRZogRboPxwIzRsIzeM/AAAAP2JuAQAAAAAAAegCAABFAAAAQKycVOdN6D8cCM0bCM3jPwAAAD9ibgEAAAAAAAHpAgAARQAAAM5hRLwmk+g/HAjNGwjN4z8AAAA/cm4BAAAAAAAB6gIAAEUAAAADUltmedHoPxwIzRsIzeM/AAAAP3JuAQAAAAAAAesCAABFAAAAgLdQlfIB6T8cCM0bCM3jPwAAAD+BbgEAAAAAAAHsAgAARQAAALWnZz9FQOk/HAjNGwjN4z8AAAA/gW4BAAAAAAAB7QIAAEUAAACN0u0rq3fpPxwIzRsIzeM/AAAAP5FuAQAAAAAAAe4CAABFAAAAVa3B30qa6T8cCM0bCM3jPwAAAD+RbgEAAAAAAAHvAgAARQAAANMStw7Eyuk/HAjNGwjN4z8AAAA/oW4BAAAAAAAB8AIAAEUAAACa7YrCY+3pPxwIzRsIzeM/AAAAP6FuAQAAAAAAAfECAABFAAAAYshedgMQ6j8cCM0bCM3jPwAAAD+wbgEAAAAAAAHyAgAARQAAACmjMiqjMuo/HAjNGwjN4z8AAAA/sG4BAAAAAAAB8wIAAEUAAABLQ5ebL1zqP8TDw8PDw+M/AAAAP8BuAQAAAAAAAfQCAABFAAAAuFjakeJ36j/Ew8PDw8PjPwAAAD/AbgEAAAAAAAH1AgAARQAAAMqojMqojOo/xMPDw8PD4z8AAAA/0G4BAAAAAAAB9gIAAEUAAAA2vs/AW6jqP2x/umt/uuM/AAAAP99uAQAAAAAAAfcCAABFAAAA7EjxOzW26j9sf7prf7rjPwAAAD/fbgEAAAAAAAH4AgAARQAAAKLTErcOxOo/bH+6a3+64z8AAAA/324BAAAAAAAB+QIAAEUAAACzI8Xv1NjqP2x/umt/uuM/AAAAP+9uAQAAAAAAAfoCAABFAAAAaa7maq7m6j9sf7prf7rjPwAAAD/+bgEAAAAAAAH7AgAARQAAAHr+mKN0++o/bH+6a3+64z8AAAA//m4BAAAAAAAB/AIAAEUAAAAyiboeTgnrP2x/umt/uuM/AAAAPw5vAQAAAAAAAf0CAABFAAAA6BPcmScX6z9sf7prf7rjPwAAAD8ObwEAAAAAAAH+AgAARQAAAJ6e/RQBJes/bH+6a3+64z8AAAA/Hm8BAAAAAAAB/wIAAEUAAABUKR+Q2jLrP2x/umt/uuM/AAAAPx5vAQAAAAAAAQADAABFAAAACrRAC7RA6z/Ew8PDw8PjPwAAAD8tbwEAAAAAAAEBAwAARQAAAGV50cigR+s/xMPDw8PD4z8AAAA/LW8BAAAAAAABAgMAAEUAAAAbBPNDelXrPxwIzRsIzeM/AAAAPz1vAQAAAAAAAQMDAABFAAAA0Y4Uv1Nj6z8cCM0bCM3jPwAAAD89bwEAAAAAAAEEAwAARQAAACxUpXxAaus/HAjNGwjN4z8AAAA/TW8BAAAAAAABBQMAAEUAAADj3sb3GXjrPxwIzRsIzeM/AAAAP01vAQAAAAAAAQYDAABFAAAAmWnocvOF6z8cCM0bCM3jPwAAAD9cbwEAAAAAAAEHAwAARQAAAFD0Ce7Mk+s/HAjNGwjN4z8AAAA/jm8BAAAAAAABCAMAAEUAAAAGfytppqHrPxwIzRsIzeM/AAAAP55vAQAAAAAAAQkDAABFAAAAYUS8JpOo6z8cCM0bCM3jPwAAAD+ebwEAAAAAAAEKAwAARQAAALwJTeR/r+s/HAjNGwjN4z8AAAA/rW8BAAAAAAABCwMAAEUAAAAXz92hbLbrP8TDw8PDw+M/AAAAP61vAQAAAAAAAQwDAABFAAAAcpRuX1m96z/Ew8PDw8PjPwAAAD+9bwEAAAAAAAENAwAARQAAAM1Z/xxGxOs/xMPDw8PD4z8AAAA/vW8BAAAAAAABDgMAAEUAAAAoH5DaMsvrP8TDw8PDw+M/AAAAP+xvAQAAAAAAAQ8DAABFAAAAKB+Q2jLL6z9sf7prf7rjPwAAAD/8bwEAAAAAAAEQAwAARQAAAIPkIJgf0us/bH+6a3+64z8AAAA/C3ABAAAAAAABEQMAAEUAAADrn8OIeE3mP0iq0Ueq0ec/AAAAP0aDAQAAAAAAARIDAABFAAAARmVURmVU5j9IqtFHqtHnPwAAAD9lgwEAAAAAAAETAwAARQAAAPzvdcE+YuY/SKrRR6rR5z8AAAA/dYMBAAAAAAABFAMAAEUAAABoBbm38X3mP0iq0Ueq0ec/AAAAP3WDAQAAAAAAARUDAABFAAAAL+CMa5Gg5j9IqtFHqtHnPwAAAD+EgwEAAAAAAAEWAwAARQAAAAkLE1j31+Y/SKrRR6rR5z8AAAA/hIMBAAAAAAABFwMAAEUAAADhNZlEXQ/nP0iq0Ueq0ec/AAAAP5SDAQAAAAAAARgDAABFAAAAcetArJxU5z9IqtFHqtHnPwAAAD+jgwEAAAAAAAEZAwAARQAAAKTbV1bvkuc/SKrRR6rR5z8AAAA/o4MBAAAAAAABGgMAAEUAAACOVpB7G9/nP0iq0Ueq0ec/AAAAP6ODAQAAAAAAARsDAABFAAAAeNHIoEcr6D9IqtFHqtHnPwAAAD+zgwEAAAAAAAEcAwAARQAAAL0RkoNgfug/SKrRR6rR5z8AAAA/s4MBAAAAAAABHQMAAEUAAACojMqojMroP0iq0Ueq0ec/AAAAP8ODAQAAAAAAAR4DAABFAAAAkQcDzrgW6T/wZcjvZcjnPwAAAD/SgwEAAAAAAAEfAwAARQAAACG9qjX4W+k/mCG/lyG/5z8AAAA/4oMBAAAAAAABIAMAAEUAAAALOONaJKjpP0DdtT/dtec/AAAAP+KDAQAAAAAAASEDAABFAAAAPyj6BHfm6T/omKznmKznPwAAAD/igwEAAAAAAAEiAwAARQAAAHMYEa/JJOo/6Jis55is5z8AAAA/4oMBAAAAAAABIwMAAEUAAABdk0nU9XDqP+iYrOeYrOc/AAAAP/KDAQAAAAAAASQDAABFAAAA7EjxOzW26j/omKznmKznPwAAAD/ygwEAAAAAAAElAwAARQAAAB85COaH9Oo/6Jis55is5z8AAAA/AYQBAAAAAAABJgMAAEUAAACv7q9NxznrP+iYrOeYrOc/AAAAPxGEAQAAAAAAAScDAABFAAAA497G9xl46z/omKznmKznPwAAAD8RhAEAAAAAAAEoAwAARQAAABfP3aFstus/6Jis55is5z8AAAA/KoQBAAAAAAABKQMAAEUAAADw+WOO0u3rP+iYrOeYrOc/AAAAPyqEAQAAAAAAASoDAABFAAAAyCTqejgl7D/omKznmKznPwAAAD86hAEAAAAAAAErAwAARQAAAKFPcGeeXOw/6Jis55is5z8AAAA/OoQBAAAAAAABLAMAAEUAAADE79TYKobsP5BUo49Uo+c/AAAAP0qEAQAAAAAAAS0DAABFAAAAQVXKB6S27D84EJo3EJrnPwAAAD9KhAEAAAAAAAEuAwAARQAAAGX1Lnkw4Ow/4MuQ38uQ5z8AAAA/WYQBAAAAAAABLwMAAEUAAAAs0AIt0ALtP4iHh4eHh+c/AAAAP1mEAQAAAAAAATADAABFAAAAmOVFI4Me7T8vQ34vQ37nPwAAAD9phAEAAAAAAAExAwAARQAAAKo1+FtJM+0/L0N+L0N+5z8AAAA/aYQBAAAAAAABMgMAAEUAAAAWSztS/E7tPy9Dfi9Dfuc/AAAAP3mEAQAAAAAAATMDAABFAAAAzNVczdVc7T/X/nTX/nTnPwAAAD95hAEAAAAAAAE0AwAARQAAAIJgfkivau0/1/501/505z8AAAA/iIQBAAAAAAABNQMAAEUAAACUsDCBdX/tP9f+dNf+dOc/AAAAP4iEAQAAAAAAATYDAABFAAAA7nXBPmKG7T/X/nTX/nTnPwAAAD+YhAEAAAAAAAE3AwAARQAAAEo7UvxOje0/1/501/505z8AAAA/mIQBAAAAAAABOAMAAEUAAACkAOO5O5TtP9f+dNf+dOc/AAAAP6eEAQAAAAAAATkDAABFAAAAAMZzdyib7T/X/nTX/nTnPwAAAD+nhAEAAAAAAAE6AwAARQAAAFqLBDUVou0/1/501/505z8AAAA/t4QBAAAAAAABOwMAAEUAAAC2UJXyAantP9f+dNf+dOc/AAAAP8eEAQAAAAAAATwDAABFAAAAbNu2bdu27T/X/nTX/nTnPwAAAD/WhAEAAAAAAAE9AwAARQAAACJm2Oi0xO0/1/501/505z8AAAA/5oQBAAAAAAABPgMAAEUAAAB+K2mmocvtP9f+dNf+dOc/AAAAP/aEAQAAAAAAAT8DAABFAAAA2vD5Y47S7T/X/nTX/nTnPwAAAD/2hAEAAAAAAAFAAwAARQAAAJB7G99n4O0/1/501/505z8AAAA/BYUBAAAAAAABQQMAAEUAAADqQKycVOftP9f+dNf+dOc/AAAAPwWFAQAAAAAAAUIDAABFAAAAoMvNFy717T/X/nTX/nTnPwAAAD8VhQEAAAAAAAFDAwAARQAAAFZW75IHA+4/1/501/505z8AAAA/FYUBAAAAAAABRAMAAEUAAAAM4RAO4RDuP9f+dNf+dOc/AAAAPySFAQAAAAAAAUUDAABFAAAAwmsyiboe7j/X/nTX/nTnPwAAAD8khQEAAAAAAAFGAwAARQAAAB4xw0anJe4/L0N+L0N+5z8AAAA/NIUBAAAAAAABRwMAAEUAAADUu+TBgDPuPy9Dfi9Dfuc/AAAAPzSFAQAAAAAAAUgDAABFAAAALoF1f2067j8vQ34vQ37nPwAAAD9EhQEAAAAAAAFJAwAARQAAAIpGBj1aQe4/iIeHh4eH5z8AAAA/RIUBAAAAAAABSgMAAEUAAADmC5f6RkjuP4iHh4eHh+c/AAAAP1OFAQAAAAAAAUsDAABFAAAAQtEnuDNP7j+Ih4eHh4fnPwAAAD9ThQEAAAAAAAFMAwAARQAAAJyWuHUgVu4/iIeHh4eH5z8AAAA/Y4UBAAAAAAABTQMAAEUAAACclrh1IFbuP+DLkN/LkOc/AAAAP3OFAQAAAAAAAU4DAABFAAAA+FtJMw1d7j/gy5Dfy5DnPwAAAD/QhQEAAAAAAAFPAwAARQAAAK7maq7mau4/OBCaNxCa5z8AAAA/0IUBAAAAAAABUAMAAEUAAAC+Nh3nrH/uP5BUo49Uo+c/AAAAP9CFAQAAAAAAAVEDAABFAAAAKkxg3V+b7j9A3bU/3bXnPwAAAD/ghQEAAAAAAAFSAwAARQAAAE7sxE7sxO4/8GXI72XI5z8AAAA/4IUBAAAAAAABUwMAAEUAAAAWx5gCjOfuP5/u2p/u2uc/AAAAP/CFAQAAAAAAAVQDAABFAAAA3KFstisK7z9Pd+1Pd+3nPwAAAD//hQEAAAAAAAFVAwAARQAAAFoHYuWkOu8/T3ftT3ft5z8AAAA//4UBAAAAAAABVgMAAEUAAAAi4jWZRF3vP0937U937ec/AAAAPw+GAQAAAAAAAVcDAABFAAAAjvd4j/d47z+nu/anu/bnPwAAAD8PhgEAAAAAAAFYAwAARQAAAFbSTEOXm+8/p7v2p7v25z8AAAA/HoYBAAAAAAABWQMAAEUAAADC5485SrfvP6e79qe79uc/AAAAPx6GAQAAAAAAAVoDAABFAAAA1DdCchDM7z+nu/anu/bnPwAAAD8uhgEAAAAAAAFbAwAARQAAAIrCY+3p2e8/p7v2p7v25z8AAAA/LoYBAAAAAAABXAMAAEUAAADkh/Sq1uDvP6e79qe79uc/AAAAPz6GAQAAAAAAAV0DAABFAAAAM6YA47k7tD+4VS64VS7oPwAAAD8EmwEAAAAAAAFeAwAARQAAAOP7DLyFqrQ/uFUuuFUu6D8AAAA/cZsBAAAAAAABXwMAAEUAAACVURmVURm1P7hVLrhVLug/AAAAP3GbAQAAAAAAAWADAABFAAAAH9KrWoO/tT9gESVgESXoPwAAAD+BmwEAAAAAAAFhAwAARQAAAKlSPiC1ZbY/YBElYBEl6D8AAAA/gZsBAAAAAAABYgMAAEUAAADlKN2+snq3P2ARJWARJeg/AAAAP5CbAQAAAAAAAWMDAABFAAAAcalvhOQguD9gESVgESXoPwAAAD+QmwEAAAAAAAFkAwAARQAAANNUiDZ8/rg/YBElYBEl6D8AAAA/oJsBAAAAAAABZQMAAEUAAAA3AKHoE9y5P2ARJWARJeg/AAAAP6CbAQAAAAAAAWYDAABFAAAAwYAzrkWCuj9gESVgESXoPwAAAD+wmwEAAAAAAAFnAwAARQAAACMsTGDdX7s/YBElYBEl6D8AAAA/sJsBAAAAAAABaAMAAEUAAACvrN4lDwa8P2ARJWARJeg/AAAAP7+bAQAAAAAAAWkDAABFAAAAOy1x60CsvD9gESVgESXoPwAAAD+/mwEAAAAAAAFqAwAARQAAAHUDEIo+wb0/YBElYBEl6D8AAAA/z5sBAAAAAAABawMAAEUAAAD/g6JPcGe+P2ARJWARJeg/AAAAP8+bAQAAAAAAAWwDAABFAAAAiQQ1FaINvz9gESVgESXoPwAAAD/emwEAAAAAAAFtAwAARQAAAO2vTcc5678/YBElYBEl6D8AAAA/7psBAAAAAAABbgMAAEUAAAA8GHDGtUjAP2ARJWARJeg/AAAAP+6bAQAAAAAAAW8DAABFAAAAgFg5qc6bwD9gESVgESXoPwAAAD/umwEAAAAAAAFwAwAARQAAADKuRYKaCsE/YBElYBEl6D8AAAA//psBAAAAAAABcQMAAEUAAAB47g5ls13BP2ARJWARJeg/AAAAPw2cAQAAAAAAAXIDAABFAAAAKkQbPn/MwT9gESVgESXoPwAAAD8NnAEAAAAAAAFzAwAARQAAAHCE5CCYH8I/YBElYBEl6D8AAAA/DZwBAAAAAAABdAMAAEUAAABIr2oN/lbCP2ARJWARJeg/AAAAPx2cAQAAAAAAAXUDAABFAAAAItrw+WOOwj9gESVgESXoPwAAAD8dnAEAAAAAAAF2AwAARQAAAPoEd+bJxcI/uFUuuFUu6D8AAAA/LZwBAAAAAAABdwMAAEUAAAA+RUDJ4hjDP7hVLrhVLug/AAAAP0qcAQAAAAAAAXgDAABFAAAArFqDv5U0wz+4VS64VS7oPwAAAD9KnAEAAAAAAAF5AwAARQAAAPCaTKKuh8M/uFUuuFUu6D8AAAA/SpwBAAAAAAABegMAAEUAAADIxdKOFL/DP7hVLrhVLug/AAAAP1qcAQAAAAAAAXsDAABFAAAAovBYe3r2wz+4VS64VS7oPwAAAD9anAEAAAAAAAF8AwAARQAAAHwb32fgLcQ/EJo3EJo36D8AAAA/aZwBAAAAAAABfQMAAEUAAABURmVURmXEPxCaNxCaN+g/AAAAP3mcAQAAAAAAAX4DAABFAAAALHHrQKycxD9o3kBo3kDoPwAAAD95nAEAAAAAAAF/AwAARQAAAAaccS0S1MQ/aN5AaN5A6D8AAAA/iZwBAAAAAAABgAMAAEUAAADexvcZeAvFP2jeQGjeQOg/AAAAP4mcAQAAAAAAAYEDAABFAAAAStw6ECsnxT9o3kBo3kDoPwAAAD+YnAEAAAAAAAGCAwAARQAAALbxfQbeQsU/aN5AaN5A6D8AAAA/mJwBAAAAAAABgwMAAEUAAAAkB8H8kF7FP2jeQGjeQOg/AAAAP6icAQAAAAAAAYQDAABFAAAAkBwE80N6xT9o3kBo3kDoPwAAAD+onAEAAAAAAAGFAwAARQAAAPwxR+n2lcU/aN5AaN5A6D8AAAA/uJwBAAAAAAABhgMAAEUAAABoR4rfqbHFP2jeQGjeQOg/AAAAP7icAQAAAAAAAYcDAABFAAAA1FzN1VzNxT/AIkrAIkroPwAAAD/HnAEAAAAAAAGIAwAARQAAAK6HU8LCBMY/wCJKwCJK6D8AAAA/x5wBAAAAAAABiQMAAEUAAACGstmuKDzGP8AiSsAiSug/AAAAP9ecAQAAAAAAAYoDAABFAAAAzPKikUGPxj/AIkrAIkroPwAAAD/XnAEAAAAAAAGLAwAARQAAAKYdKX6nxsY/GGdTGGdT6D8AAAA/5pwBAAAAAAABjAMAAEUAAADqXfJgwBnHPxhnUxhnU+g/AAAAP+acAQAAAAAAAY0DAABFAAAAMJ67Q9lsxz8YZ1MYZ1PoPwAAAD/2nAEAAAAAAAGOAwAARQAAAHbehCbyv8c/cKtccKtc6D8AAAA/9pwBAAAAAAABjwMAAEUAAABOCQsTWPfHP3CrXHCrXOg/AAAAPwadAQAAAAAAAZADAABFAAAAJjSR/70uyD9wq1xwq1zoPwAAAD8GnQEAAAAAAAGRAwAARQAAAGx0WuLWgcg/cKtccKtc6D8AAAA/FZ0BAAAAAAABkgMAAEUAAABEn+DOPLnIP3CrXHCrXOg/AAAAPxWdAQAAAAAAAZMDAABFAAAAHspmu6LwyD9wq1xwq1zoPwAAAD8lnQEAAAAAAAGUAwAARQAAAIrfqbFVDMk/yO9lyO9l6D8AAAA/JZ0BAAAAAAABlQMAAEUAAABiCjCeu0PJP8jvZcjvZeg/AAAAPzWdAQAAAAAAAZYDAABFAAAAzh9zlG5fyT/I72XI72XoPwAAAD81nQEAAAAAAAGXAwAARQAAAKhK+YDUlsk/yO9lyO9l6D8AAAA/RJ0BAAAAAAABmAMAAEUAAAAUYDx3h7LJP8jvZcjvZeg/AAAAP0SdAQAAAAAAAZkDAABFAAAA7orCY+3pyT/I72XI72XoPwAAAD9UnQEAAAAAAAGaAwAARQAAAFqgBVqgBco/yO9lyO9l6D8AAAA/VJ0BAAAAAAABmwMAAEUAAAAyy4tGBj3KP3CrXHCrXOg/AAAAP2OdAQAAAAAAAZwDAABFAAAACvYRM2x0yj9wq1xwq1zoPwAAAD9jnQEAAAAAAAGdAwAARQAAAOIgmB/Sq8o/cKtccKtc6D8AAAA/c50BAAAAAAABngMAAEUAAABSNtsVhcfKPxhnUxhnU+g/AAAAP3OdAQAAAAAAAZ8DAABFAAAAvkseDDjjyj8YZ1MYZ1PoPwAAAD+DnQEAAAAAAAGgAwAARQAAAAKM5+5QNss/GGdTGGdT6D8AAAA/g50BAAAAAAABoQMAAEUAAABuoSrlA1LLPxhnUxhnU+g/AAAAP5KdAQAAAAAAAaIDAABFAAAARsyw0WmJyz8YZ1MYZ1PoPwAAAD+SnQEAAAAAAAGjAwAARQAAACD3Nr7PwMs/wCJKwCJK6D8AAAA/op0BAAAAAAABpAMAAEUAAAD6Ib2qNfjLP8AiSsAiSug/AAAAP6KdAQAAAAAAAaUDAABFAAAAZjcAoegTzD/AIkrAIkroPwAAAD+ynQEAAAAAAAGmAwAARQAAANJMQ5ebL8w/wCJKwCJK6D8AAAA/wZ0BAAAAAAABpwMAAEUAAAA+YoaNTkvMP8AiSsAiSug/AAAAP8GdAQAAAAAAAagDAABFAAAAqnfJgwFnzD/AIkrAIkroPwAAAD/BnQEAAAAAAAGpAwAARQAAABaNDHq0gsw/wCJKwCJK6D8AAAA/0Z0BAAAAAAABqgMAAEUAAACEok9wZ57MP8AiSsAiSug/AAAAP9GdAQAAAAAAAasDAABFAAAA8LeSZhq6zD9o3kBo3kDoPwAAAD/gnQEAAAAAAAGsAwAARQAAAMjiGFOA8cw/aN5AaN5A6D8AAAA/8J0BAAAAAAABrQMAAEUAAAA0+FtJMw3NP2jeQGjeQOg/AAAAP/CdAQAAAAAAAa4DAABFAAAADiPiNZlEzT8QmjcQmjfoPwAAAD/wnQEAAAAAAAGvAwAARQAAAHo4JSxMYM0/EJo3EJo36D8AAAA/AJ4BAAAAAAABsAMAAEUAAADmTWgi/3vNPxCaNxCaN+g/AAAAPw+eAQAAAAAAAbEDAABFAAAA0Bcu9Y2QjD8tLS0tLS3tPwAAAD+msQEAAAAAAAGyAwAARQAAAAjB/JBe1Yo/LS0tLS0t7T8AAAA/1bEBAAAAAAABswMAAEUAAABAasssLxqJPy0tLS0tLe0/AAAAPxOyAQAAAAAAAbQDAABFAAAAQGrLLC8aiT+EcTaFcTbtPwAAAD8TsgEAAAAAAAG1AwAARQAAAEBqyywvGok/3rU/3bU/7T8AAAA/I7IBAAAAAAABtgMAAEUAAABAasssLxqJPzb6SDX6SO0/AAAAPyOyAQAAAAAAAbcDAABFAAAAeBOayP9ehz+NPlKNPlLtPwAAAD8zsgEAAAAAAAG4AwAARQAAAHgTmsj/Xoc/PcdkPcdk7T8AAAA/M7IBAAAAAAABuQMAAEUAAAC4vGhk0KOFP+1Pd+1Pd+0/AAAAP0KyAQAAAAAAAboDAABFAAAA6GU3AKHogz/1HJP1HJPtPwAAAD9CsgEAAAAAAAG7AwAARQAAAOhlNwCh6IM/paWlpaWl7T8AAAA/UrIBAAAAAAABvAMAAEUAAAAoDwaccS2CP1YuuFUuuO0/AAAAP1KyAQAAAAAAAb0DAABFAAAAYLjUN0JygD8Gt8oFt8rtPwAAAD9isgEAAAAAAAG+AwAARQAAADDDRqclbn0/DoTmDYTm7T8AAAA/cbIBAAAAAAABvwMAAEUAAAAww0anJW59PxZRAhZRAu4/AAAAP3GyAQAAAAAAAcADAABFAAAAsBXk3sb3eT/G2RTG2RTuPwAAAD9xsgEAAAAAAAHBAwAARQAAALAV5N7G93k/dWIndmIn7j8AAAA/gbIBAAAAAAABwgMAAEUAAAAgaIEWaIF2PybrOSbrOe4/AAAAP4GyAQAAAAAAAcMDAABFAAAAIGiBFmiBdj/Wc0zWc0zuPwAAAD+QsgEAAAAAAAHEAwAARQAAAJC6Hk4JC3M/LrhVLrhV7j8AAAA/oLIBAAAAAAABxQMAAEUAAAAAGngLVSlvP95AaN5AaO4/AAAAP6CyAQAAAAAAAcYDAABFAAAAABp4C1Upbz82hXE2hXHuPwAAAD+wsgEAAAAAAAHHAwAARQAAAAAaeAtVKW8/5g2E5g2E7j8AAAA/sLIBAAAAAAAByAMAAEUAAAAAGngLVSlvPz5SjT5Sje4/AAAAP7CyAQAAAAAAAckDAABFAAAAABp4C1Upbz/u2p/u2p/uPwAAAD+/sgEAAAAAAAHKAwAARQAAAAAaeAtVKW8/Rx+pRh+p7j8AAAA/z7IBAAAAAAABywMAAEUAAAAAGngLVSlvP/enu/anu+4/AAAAP8+yAQAAAAAAAcwDAABFAAAAABp4C1Upbz+nMM6mMM7uPwAAAD/fsgEAAAAAAAHNAwAARQAAAAAaeAtVKW8//3TX/nTX7j8AAAA/37IBAAAAAAABzgMAAEUAAAAAGngLVSlvP1e54Fa54O4/AAAAP+6yAQAAAAAAAc8DAABFAAAAABp4C1Upbz8HQvMGQvPuPwAAAD/usgEAAAAAAAHQAwAARQAAAAAaeAtVKW8/X4b8Xob87j8AAAA/7rIBAAAAAAAB0QMAAEUAAAAAGngLVSlvP7bKBbfKBe8/AAAAP/6yAQAAAAAAAdIDAABFAAAAABp4C1Upbz9mUxhnUxjvPwAAAD/+sgEAAAAAAAHTAwAARQAAAAAaeAtVKW8/F9wqF9wq7z8AAAA/DbMBAAAAAAAB1AMAAEUAAACQuh5OCQtzP28gNG8gNO8/AAAAPx2zAQAAAAAAAdUDAABFAAAAkLoeTgkLcz8fqUYfqUbvPwAAAD8dswEAAAAAAAHWAwAARQAAAJC6Hk4JC3M/zzFZzzFZ7z8AAAA/HbMBAAAAAAAB1wMAAEUAAACQuh5OCQtzPyd2Yid2Yu8/AAAAPy2zAQAAAAAAAdgDAABFAAAAkLoeTgkLcz9/umt/umvvPwAAAD88swEAAAAAAAHZAwAARQAAAJC6Hk4JC3M/L0N+L0N+7z8AAAA/TLMBAAAAAAAB2gMAAEUAAACQuh5OCQtzP4eHh4eHh+8/AAAAP1yzAQAAAAAACw==</ink>
</athena>
</file>

<file path=customXml/item4.xml><?xml version="1.0" encoding="utf-8"?>
<athena xmlns="http://schemas.microsoft.com/edu/athena" version="0.1.1819.0">
  <media streamable="true" recordStart="0" recordEnd="43359" recordLength="407276" start="0" end="43359" audioFormat="{00001610-0000-0010-8000-00AA00389B71}" audioRate="44100" muted="false" volume="0.8" fadeIn="0" fadeOut="0" videoFormat="{34363248-0000-0010-8000-00AA00389B71}" videoRate="30" videoWidth="960" videoHeight="720"/>
</athena>
</file>

<file path=customXml/item5.xml><?xml version="1.0" encoding="utf-8"?>
<athena xmlns="http://schemas.microsoft.com/edu/athena" version="0.1.1819.0">
  <media streamable="true" recordStart="51638" recordEnd="182837" recordLength="407276" start="51638" end="182837" audioFormat="{00001610-0000-0010-8000-00AA00389B71}" audioRate="44100" muted="false" volume="0.8" fadeIn="0" fadeOut="0" videoFormat="{34363248-0000-0010-8000-00AA00389B71}" videoRate="30" videoWidth="960" videoHeight="720"/>
</athena>
</file>

<file path=customXml/item6.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AgAAAAIAAAAHBAAAAAABAAAABAAAAAQWU3Ryb2tlV2l0aFRpbWVTdGFtcHNWMQIAAAAJBQAAAAkGAAAADQIFBQAAABZTdHJva2VXaXRoVGltZVN0YW1wc1YxAgAAABFEcmF3aW5nQXR0cmlidXRlcwxTdHlsdXNQb2ludHMEBBNEcmF3aW5nQXR0cmlidXRlc1YxAgAAAB5TdHlsdXNQb2ludFdpdGhUaW1lU3RhbXBMaXN0VjECAAAAAgAAAAkHAAAACQgAAAAFBgAAABNDbGVhckNhbnZhc1N0cm9rZVYxAwAAAAlUaW1lU3RhbXARRHJhd2luZ0F0dHJpYnV0ZXMMU3R5bHVzUG9pbnRzAAQEEBNEcmF3aW5nQXR0cmlidXRlc1YxAgAAAB5TdHlsdXNQb2ludFdpdGhUaW1lU3RhbXBMaXN0VjECAAAAAgAAAF+pAAAAAAAACgkJAAAADAoAAABTUHJlc2VudGF0aW9uQ29yZSwgVmVyc2lvbj00LjAuMC4wLCBDdWx0dXJlPW5ldXRyYWwsIFB1YmxpY0tleVRva2VuPTMxYmYzODU2YWQzNjRlMzUFBwAAABNEcmF3aW5nQXR0cmlidXRlc1YxCgAAAAdfY29sb3JBB19jb2xvclIHX2NvbG9yRwdfY29sb3JCCkZpdFRvQ3VydmUGSGVpZ2h0Dklnbm9yZVByZXNzdXJlDUlzSGlnaGxpZ2h0ZXIJU3R5bHVzVGlwBVdpZHRoAAAAAAAAAAAEAAICAgIBBgEBHFN5c3RlbS5XaW5kb3dzLkluay5TdHlsdXNUaXAKAAAABgIAAAD/cDCgAAAAAAAAACJAAAAF9f///xxTeXN0ZW0uV2luZG93cy5JbmsuU3R5bHVzVGlwAQAAAAd2YWx1ZV9fAAgKAAAAAQAAAAAAAAAAACJABQgAAAAeU3R5bHVzUG9pbnRXaXRoVGltZVN0YW1wTGlzdFYxAwAAAA1MaXN0YDErX2l0ZW1zDExpc3RgMStfc2l6ZQ9MaXN0YDErX3ZlcnNpb24EAAAoU2hhcmVkLklua2luZy5TdHlsdXNQb2ludFdpdGhUaW1lU3RhbXBbXQIAAAAICAIAAAAJDAAAAGYAAABmAAAAAQkAAAAIAAAACQ0AAAAAAAAAAAAAAAcMAAAAAAEAAACAAAAABBpTdHlsdXNQb2ludFdpdGhUaW1lU3RhbXBWMQIAAAAJDgAAAAkPAAAACRAAAAAJEQAAAAkSAAAACRMAAAAJFAAAAAkVAAAACRYAAAAJFwAAAAkYAAAACRkAAAAJGgAAAAkbAAAACRwAAAAJHQAAAAkeAAAACR8AAAAJIAAAAAkhAAAACSIAAAAJIwAAAAkkAAAACSUAAAAJJgAAAAknAAAACSgAAAAJKQAAAAkqAAAACSsAAAAJLAAAAAktAAAACS4AAAAJLwAAAAkwAAAACTEAAAAJMgAAAAkzAAAACTQAAAAJNQ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NGgcNAAAAAAEAAAAAAAAABBpTdHlsdXNQb2ludFdpdGhUaW1lU3RhbXBWMQIAAAAFDgAAABpTdHlsdXNQb2ludFdpdGhUaW1lU3RhbXBWMQQAAAABWAFZDlByZXNzdXJlRmFjdG9yCVRpbWVTdGFtcAAAAAAGBgsQAgAAAIBwPgbnY6A/IBYpA0+37j8AAAA/eQ0AAAAAAAABDwAAAA4AAAAA25WoXYmaPyAWKQNPt+4/AAAAP3kNAAAAAAAAARAAAAAOAAAAAFiidiVqlz8gFikDT7fuPwAAAD+JDQAAAAAAAAERAAAADgAAAADVrkTtSpQ/IBYpA0+37j8AAAA/iQ0AAAAAAAABEgAAAA4AAACAUbsStSuRPyAWKQNPt+4/AAAAP5gNAAAAAAAAARMAAAAOAAAAAJyPwfkYjD8gFikDT7fuPwAAAD+YDQAAAAAAAAEUAAAADgAAAACcj8H5GIw/9MMiZeDp7j8AAAA/9g0AAAAAAAABFQAAAA4AAABAMjgfg/OhP/TDImXg6e4/AAAAPwYOAAAAAAAAARYAAAAOAAAAAH0MzsfgrD/IcRzHcRzvPwAAAD8GDgAAAAAAAAEXAAAADgAAACDnY3A+Brc/yHEcx3Ec7z8AAAA/FQ4AAAAAAAABGAAAAA4AAADAj8H5GJy/P8hxHMdxHO8/AAAAPxUOAAAAAAAAARkAAAAOAAAAIJyPwfkYxD/IcRzHcRzvPwAAAD8lDgAAAAAAAAEaAAAADgAAAHBwPgbnY8g/yHEcx3Ec7z8AAAA/JQ4AAAAAAAABGwAAAA4AAABQ1K5E7UrMP/TDImXg6e4/AAAAPzQOAAAAAAAAARwAAAAOAAAAUNSuRO1K0D9MaC+hvYTuPwAAAD9EDgAAAAAAAAEdAAAADgAAABjOx+B8DNI/eLo1PyxS7j8AAAA/RA4AAAAAAAABHgAAAA4AAAA4OB+D8zHUP9BeQnsJ7e0/AAAAP1QOAAAAAAAAAR8AAAAOAAAAyPkYnI/B1T/QXkJ7Ce3tPwAAAD9UDgAAAAAAAAEgAAAADgAAAFi7ErUrUdc/0F5Cewnt7T8AAAA/VA4AAAAAAAABIQAAAA4AAADofAzOx+DYP9BeQnsJ7e0/AAAAP2MOAAAAAAAAASIAAAAOAAAAqHYlalei2j/QXkJ7Ce3tPwAAAD9jDgAAAAAAAAEjAAAADgAAADBRuxK1K90/0F5Cewnt7T8AAAA/cw4AAAAAAAABJAAAAA4AAACQ8zE4H4PfP9BeQnsJ7e0/AAAAP4MOAAAAAAAAASUAAAAOAAAAOB+D8zE44T/QXkJ7Ce3tPwAAAD+DDgAAAAAAAAEmAAAADgAAAJioXYnaleI/0F5Cewnt7T8AAAA/kg4AAAAAAAABJwAAAA4AAAD4MTgfg/PjP9BeQnsJ7e0/AAAAP5IOAAAAAAAAASgAAAAOAAAAPB+D8zE45T/QXkJ7Ce3tPwAAAD+iDgAAAAAAAAEpAAAADgAAAGRwPgbnY+Y/0F5Cewnt7T8AAAA/og4AAAAAAAABKgAAAA4AAAB4JWpXonbnP9BeQnsJ7e0/AAAAP7EOAAAAAAAAASsAAAAOAAAARAbnY3A+6D/QXkJ7Ce3tPwAAAD+xDgAAAAAAAAEsAAAADgAAAAjnY3A+Buk/0F5Cewnt7T8AAAA/wQ4AAAAAAAABLQAAAA4AAACE8zE4H4PpP9BeQnsJ7e0/AAAAP8EOAAAAAAAAAS4AAAAOAAAA0MfgfAzO6T/QXkJ7Ce3tPwAAAD/RDgAAAAAAAAEvAAAADgAAAOhjcD4G5+k/0F5Cewnt7T8AAAA/0Q4AAAAAAAABMAAAAA4AAAAEAAAAAADqP9BeQnsJ7e0/AAAAP+AOAAAAAAAAATEAAAAOAAAAHJyPwfkY6j/8sEgZeLrtPwAAAD/wDgAAAAAAAAEyAAAADgAAADQ4H4PzMeo//LBIGXi67T8AAAA/AA8AAAAAAAABMwAAAA4AAABQ1K5E7UrqP/ywSBl4uu0/AAAAPwAPAAAAAAAAATQAAAAOAAAAaHA+Budj6j/8sEgZeLrtPwAAAD8PDwAAAAAAAAE1AAAADgAAAJioXYnaleo//LBIGXi67T8AAAA/Dw8AAAAAAAABNgAAAA4AAADM4HwMzsfqP/ywSBl4uu0/AAAAPx8PAAAAAAAAATcAAAAOAAAAFLUrUbsS6z/8sEgZeLrtPwAAAD8fDwAAAAAAAAE4AAAADgAAAGCJ2pWoXes//LBIGXi67T8AAAA/Lg8AAAAAAAABOQAAAA4AAADE+Ricj8HrP9BeQnsJ7e0/AAAAPy4PAAAAAAAAAToAAAAOAAAAKGpXonYl7D/QXkJ7Ce3tPwAAAD8+DwAAAAAAAAE7AAAADgAAAKR2JWpXouw/0F5Cewnt7T8AAAA/Pg8AAAAAAAABPAAAAA4AAABUuxK1K1HtP6QMPN2aH+4/AAAAP04PAAAAAAAAAT0AAAAOAAAAuCtRuxK17T+kDDzdmh/uPwAAAD9ODwAAAAAAAAE+AAAADgAAAOxjcD4G5+0/pAw83Zof7j8AAAA/XQ8AAAAAAAABPwAAAA4AAAAcnI/B+RjuP6QMPN2aH+4/AAAAP10PAAAAAAAAAUAAAAAOAAAANDgfg/Mx7j+kDDzdmh/uPwAAAD9tDwAAAAAAAAFBAAAADgAAAEzUrkTtSu4/pAw83Zof7j8AAAA/nA8AAAAAAAABQgAAAA4AAABkcD4G52PuP6QMPN2aH+4/AAAAP6sPAAAAAAAAAUMAAAAOAAAAmKhdidqV7j+kDDzdmh/uPwAAAD+rDwAAAAAAAAFEAAAADgAAALBE7UrUru4/pAw83Zof7j8AAAA/uw8AAAAAAAABRQAAAA4AAAD8GJyPwfnuP6QMPN2aH+4/AAAAP7sPAAAAAAAAAUYAAAAOAAAAMFG7ErUr7z+kDDzdmh/uPwAAAD/LDwAAAAAAAAFHAAAADgAAAGCJ2pWoXe8/pAw83Zof7j8AAAA/yw8AAAAAAAABSAAAAA4AAAB8JWpXonbvP6QMPN2aH+4/AAAAP9oPAAAAAAAAAUkAAAAOAAAAlMH5GJyP7z+kDDzdmh/uPwAAAD/aDwAAAAAAAAFKAAAADgAAAJTB+Ricj+8/hKdb88Mi7T8AAAA/uhAAAAAAAAABSwAAAA4AAACUwfkYnI/vP7jmh0XKwOs/AAAAP7oQAAAAAAAAAUwAAAAOAAAAlMH5GJyP7z8YeLo1PyzqPwAAAD/JEAAAAAAAAAFNAAAADgAAAJTB+Ricj+8/ULfmh0XK6D8AAAA/yRAAAAAAAAABTgAAAA4AAACUwfkYnI/vPyxSBp5uzec/AAAAP9kQAAAAAAAAAU8AAAAOAAAAlMH5GJyP7z8M7SW0l9DmPwAAAD/ZEAAAAAAAAAFQAAAADgAAAJTB+Ricj+8/vDU/LFIG5j8AAAA/6BAAAAAAAAABUQAAAA4AAACUwfkYnI/vP2x+WKQMPOU/AAAAP+gQAAAAAAAAAVIAAAAOAAAAfCVqV6J27z8cx3Ecx3HkPwAAAD/4EAAAAAAAAAFTAAAADgAAAHwlaleidu8/zA+LlIGn4z8AAAA/+BAAAAAAAAABVAAAAA4AAABgidqVqF3vP6yqqqqqquI/AAAAPwgRAAAAAAAAAVUAAAAOAAAAYInalahd7z+IRcrA063hPwAAAD8IEQAAAAAAAAFWAAAADgAAAEjtStSuRO8/lDLwdGt+4D8AAAA/FxEAAAAAAAABVwAAAA4AAABI7UrUrkTvP4D2EtpLaN8/AAAAPxcRAAAAAAAAAVgAAAAOAAAASO1K1K5E7z9ALFIGnm7dPwAAAD8nEQAAAAAAAAFZAAAADgAAAEjtStSuRO8/oL2E9hLa2z8AAAA/JxEAAAAAAAABWgAAAA4AAABI7UrUrkTvP6iqqqqqqto/AAAAPzcRAAAAAAAAAVsAAAAOAAAASO1K1K5E7z+4l9BeQnvZPwAAAD83EQAAAAAAAAFcAAAADgAAAEjtStSuRO8/wIT2EtpL2D8AAAA/RhEAAAAAAAABXQAAAA4AAABI7UrUrkTvP3i6NT8sUtY/AAAAP0YRAAAAAAAAAV4AAAAOAAAASO1K1K5E7z+Ap1vzwyLVPwAAAD9WEQAAAAAAAAFfAAAADgAAAEjtStSuRO8/6DiO4ziO0z8AAAA/VhEAAAAAAAABYAAAAA4AAABI7UrUrkTvP6BuzQ+LlNE/AAAAP2URAAAAAAAAAWEAAAAOAAAASO1K1K5E7z+wSBl4ujXPPwAAAD9lEQAAAAAAAAFiAAAADgAAADBRuxK1K+8/2PywSBl4yj8AAAA/dREAAAAAAAABYwAAAA4AAAAwUbsStSvvP1hoL6G9hMY/AAAAP3URAAAAAAAAAWQAAAAOAAAAGLUrUbsS7z8Yi5SBp1vDPwAAAD+FEQAAAAAAAAFlAAAADgAAABi1K1G7Eu8/IGXg6db8wD8AAAA/hREAAAAAAAABZgAAAA4AAAD8GJyPwfnuP9Ct+WGRMsA/AAAAP5QRAAAAAAAAAWcAAAAOAAAA/Bicj8H57j8Q7SW0l9C+PwAAAD+UEQAAAAAAAAFoAAAADgAAAPwYnI/B+e4/cH5YpAw8vT8AAAA/pBEAAAAAAAABaQAAAA4AAAD8GJyPwfnuP+APi5SBp7s/AAAAP9MRAAAAAAAAAWoAAAAOAAAA4HwMzsfg7j+gMvB0a364PwAAAD/TEQAAAAAAAAFrAAAADgAAAOB8DM7H4O4/wOaHRcrAsz8AAAA/4hEAAAAAAAABbAAAAA4AAADI4HwMzsfuP5AJ7SW0l7A/AAAAP+IRAAAAAAAAAW0AAAAOAAAAsETtStSu7j+gWKQMPN2qPwAAAD/yEQAAAAAAAAFuAAAADgAAAJioXYnale4/AJ5uzQ+LpD8AAAA/AhIAAAAAAAABbwAAAA4AAACADM7H4HzuP+DA0635YaE/AAAAPwISAAAAAAAAAXAAAAAOAAAAgAzOx+B87j9Ax3Ecx3GcPwAAAD8REgAAAAAAAAFxAAAADgAAAGRwPgbnY+4/QMdxHMdxnD8AAAA/exIAAAAAAAABcgAAAA4AAABM1K5E7UruP0DHcRzHcZw/AAAAP4sSAAAAAAAAAXMAAAAOAAAAHJyPwfkY7j9Ax3Ecx3GcPwAAAD+LEgAAAAAAAAs=</ink>
</athena>
</file>

<file path=customXml/item7.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CgAAAAoAAAAHBAAAAAABAAAAEAAAAAQWU3Ryb2tlV2l0aFRpbWVTdGFtcHNWMQIAAAAJBQAAAAkGAAAACQcAAAAJCAAAAAkJAAAACQoAAAAJCwAAAAkMAAAACQ0AAAAJDgAAAA0GBQUAAAAWU3Ryb2tlV2l0aFRpbWVTdGFtcHNWMQIAAAARRHJhd2luZ0F0dHJpYnV0ZXMMU3R5bHVzUG9pbnRzBAQTRHJhd2luZ0F0dHJpYnV0ZXNWMQIAAAAeU3R5bHVzUG9pbnRXaXRoVGltZVN0YW1wTGlzdFYxAgAAAAIAAAAJDwAAAAkQAAAAAQYAAAAFAAAACREAAAAJEgAAAAEHAAAABQAAAAkTAAAACRQAAAABCAAAAAUAAAAJFQAAAAkWAAAAAQkAAAAFAAAACRcAAAAJGAAAAAEKAAAABQAAAAkZAAAACRoAAAABCwAAAAUAAAAJGwAAAAkcAAAAAQwAAAAFAAAACR0AAAAJHgAAAAENAAAABQAAAAkfAAAACSAAAAAFDgAAABNDbGVhckNhbnZhc1N0cm9rZVYxAwAAAAlUaW1lU3RhbXARRHJhd2luZ0F0dHJpYnV0ZXMMU3R5bHVzUG9pbnRzAAQEEBNEcmF3aW5nQXR0cmlidXRlc1YxAgAAAB5TdHlsdXNQb2ludFdpdGhUaW1lU3RhbXBMaXN0VjECAAAAAgAAALiQAAAAAAAACgkhAAAADCIAAABTUHJlc2VudGF0aW9uQ29yZSwgVmVyc2lvbj00LjAuMC4wLCBDdWx0dXJlPW5ldXRyYWwsIFB1YmxpY0tleVRva2VuPTMxYmYzODU2YWQzNjRlMzUFDwAAABNEcmF3aW5nQXR0cmlidXRlc1YxCgAAAAdfY29sb3JBB19jb2xvclIHX2NvbG9yRwdfY29sb3JCCkZpdFRvQ3VydmUGSGVpZ2h0Dklnbm9yZVByZXNzdXJlDUlzSGlnaGxpZ2h0ZXIJU3R5bHVzVGlwBVdpZHRoAAAAAAAAAAAEAAICAgIBBgEBHFN5c3RlbS5XaW5kb3dzLkluay5TdHlsdXNUaXAiAAAABgIAAAD/cDCgAAAAAAAAACJAAAAF3f///xxTeXN0ZW0uV2luZG93cy5JbmsuU3R5bHVzVGlwAQAAAAd2YWx1ZV9fAAgiAAAAAQAAAAAAAAAAACJABRAAAAAeU3R5bHVzUG9pbnRXaXRoVGltZVN0YW1wTGlzdFYxAwAAAA1MaXN0YDErX2l0ZW1zDExpc3RgMStfc2l6ZQ9MaXN0YDErX3ZlcnNpb24EAAAoU2hhcmVkLklua2luZy5TdHlsdXNQb2ludFdpdGhUaW1lU3RhbXBbXQIAAAAICAIAAAAJJAAAAGQAAABkAAAAAREAAAAPAAAA/3AwoAAAAAAAAAAiQAAAAdv////d////AQAAAAAAAAAAACJAARIAAAAQAAAACSYAAABDAAAAQwAAAAETAAAADwAAAP9wMKAAAAAAAAAAIkAAAAHZ////3f///wEAAAAAAAAAAAAiQAEUAAAAEAAAAAkoAAAAGQAAABkAAAABFQAAAA8AAAD/cDCgAAAAAAAAACJAAAAB1////93///8BAAAAAAAAAAAAIkABFgAAABAAAAAJKgAAABYAAAAWAAAAARcAAAAPAAAA/3AwoAAAAAAAAAAiQAAAAdX////d////AQAAAAAAAAAAACJAARgAAAAQAAAACSwAAAAWAAAAFgAAAAEZAAAADwAAAP9wMKAAAAAAAAAAIkAAAAHT////3f///wEAAAAAAAAAAAAiQAEaAAAAEAAAAAkuAAAAMwAAADMAAAABGwAAAA8AAAD/cDCgAAAAAAAAACJAAAAB0f///93///8BAAAAAAAAAAAAIkABHAAAABAAAAAJMAAAABsAAAAbAAAAAR0AAAAPAAAA/3AwoAAAAAAAAAAiQAAAAc/////d////AQAAAAAAAAAAACJAAR4AAAAQAAAACTIAAAB7AAAAewAAAAEfAAAADwAAAP9wMKAAAAAAAAAAIkAAAAHN////3f///wEAAAAAAAAAAAAiQAEgAAAAEAAAAAk0AAAAKQAAACkAAAABIQAAABAAAAAJNQAAAAAAAAAAAAAAByQAAAAAAQAAAIAAAAAEGlN0eWx1c1BvaW50V2l0aFRpbWVTdGFtcFYxAgAAAAk2AAAACTcAAAAJOAAAAAk5AAAACToAAAAJOwAAAAk8AAAACT0AAAAJPgAAAAk/AAAACUAAAAAJQQAAAAlCAAAACUMAAAAJRAAAAAlFAAAACUYAAAAJRwAAAAlIAAAACUkAAAAJSgAAAAlLAAAACUwAAAAJTQ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JlQAAAAmWAAAACZcAAAAJmAAAAAmZAAAADRwHJgAAAAABAAAAgAAAAAQaU3R5bHVzUG9pbnRXaXRoVGltZVN0YW1wVjEC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NPQcoAAAAAAEAAAAgAAAABBpTdHlsdXNQb2ludFdpdGhUaW1lU3RhbXBWMQIAAAAJ3QAAAAneAAAACd8AAAAJ4AAAAAnhAAAACeIAAAAJ4wAAAAnkAAAACeUAAAAJ5gAAAAnnAAAACegAAAAJ6QAAAAnqAAAACesAAAAJ7AAAAAntAAAACe4AAAAJ7wAAAAnwAAAACfEAAAAJ8gAAAAnzAAAACfQAAAAJ9QAAAA0HByoAAAAAAQAAACAAAAAEGlN0eWx1c1BvaW50V2l0aFRpbWVTdGFtcFYxAgAAAAn2AAAACfcAAAAJ+AAAAAn5AAAACfoAAAAJ+wAAAAn8AAAACf0AAAAJ/gAAAAn/AAAACQABAAAJAQEAAAkCAQAACQMBAAAJBAEAAAkFAQAACQYBAAAJBwEAAAkIAQAACQkBAAAJCgEAAAkLAQAADQoHLAAAAAABAAAAIAAAAAQaU3R5bHVzUG9pbnRXaXRoVGltZVN0YW1wVjECAAAACQwBAAAJDQEAAAkOAQAACQ8BAAAJEAEAAAkRAQAACRIBAAAJEwEAAAkUAQAACRUBAAAJFgEAAAkXAQAACRgBAAAJGQEAAAkaAQAACRsBAAAJHAEAAAkdAQAACR4BAAAJHwEAAAkgAQAACSEBAAANCgcuAAAAAAEAAABAAAAABBpTdHlsdXNQb2ludFdpdGhUaW1lU3RhbXBWMQIA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NDQcwAAAAAAEAAAAgAAAABBpTdHlsdXNQb2ludFdpdGhUaW1lU3RhbXBWMQIAAAAJVQEAAAlWAQAACVcBAAAJWAEAAAlZAQAACVoBAAAJWwEAAAlcAQAACV0BAAAJXgEAAAlfAQAACWABAAAJYQEAAAliAQAACWMBAAAJZAEAAAllAQAACWYBAAAJZwEAAAloAQAACWkBAAAJagEAAAlrAQAACWwBAAAJbQEAAAluAQAACW8BAAANBQcyAAAAAAEAAACAAAAABBpTdHlsdXNQb2ludFdpdGhUaW1lU3RhbXBWMQIA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NBQc0AAAAAAEAAABAAAAABBpTdHlsdXNQb2ludFdpdGhUaW1lU3RhbXBWMQIAAAAJ6wEAAAnsAQAACe0BAAAJ7gEAAAnvAQAACfABAAAJ8QEAAAnyAQAACfMBAAAJ9AEAAAn1AQAACfYBAAAJ9wEAAAn4AQAACfkBAAAJ+gEAAAn7AQAACfwBAAAJ/QEAAAn+AQAACf8BAAAJAAIAAAkBAgAACQICAAAJAwIAAAkEAgAACQUCAAAJBgIAAAkHAgAACQgCAAAJCQIAAAkKAgAACQsCAAAJDAIAAAkNAgAACQ4CAAAJDwIAAAkQAgAACRECAAAJEgIAAAkTAgAADRcHNQAAAAABAAAAAAAAAAQaU3R5bHVzUG9pbnRXaXRoVGltZVN0YW1wVjECAAAABTYAAAAaU3R5bHVzUG9pbnRXaXRoVGltZVN0YW1wVjEEAAAAAVgBWQ5QcmVzc3VyZUZhY3RvcglUaW1lU3RhbXAAAAAABgYLEAIAAACJNyPejHjTP0fSsgYnJsM/AAAAPzAHAAAAAAAAATcAAAA2AAAAnjjfSOOJ0z9H0rIGJybDPwAAAD9fBwAAAAAAAAE4AAAANgAAALU5m7M5m9M/R9KyBicmwz8AAAA/XwcAAAAAAAABOQAAADYAAADfOxOJ5r3TP0fSsgYnJsM/AAAAP2gHAAAAAAAAAToAAAA2AAAACT6LXpPg0z9H0rIGJybDPwAAAD9oBwAAAAAAAAE7AAAANgAAAElBv56WFNQ/R9KyBicmwz8AAAA/dwcAAAAAAAABPAAAADYAAACKRPPemUjUP0fSsgYnJsM/AAAAP3cHAAAAAAAAAT0AAAA2AAAA30jjifON1D9H0rIGJybDPwAAAD+HBwAAAAAAAAE+AAAANgAAADZN0zRN09Q/R9KyBicmwz8AAAA/hwcAAAAAAAABPwAAADYAAACgUn9K/SnVP0fSsgYnJsM/AAAAP5cHAAAAAAAAAUAAAAA2AAAAS1tfoLC01T9H0rIGJybDPwAAAD+XBwAAAAAAAAFBAAAANgAAAOFig4sNLtY/R9KyBicmwz8AAAA/pgcAAAAAAAABQgAAADYAAACNa2PhwLjWP0fSsgYnJsM/AAAAP7YHAAAAAAAAAUMAAAA2AAAATXX/ocpU1z9H0rIGJybDPwAAAD+2BwAAAAAAAAFEAAAANgAAAGSQWw47Btk/fOxsFv2Vwz8AAAA/xQcAAAAAAAABRQAAADYAAABQnG+k8cTZP45KAHFEu8M/AAAAP9UHAAAAAAAAAUYAAAA2AAAA+qRP+qRP2j+gqJPLi+DDPwAAAD/VBwAAAAAAAAFHAAAANgAAAKatL1BY2to/xWS6gBorxD8AAAA/5QcAAAAAAAABSAAAADYAAABmt8sQYnbbP8VkuoAaK8Q/AAAAP+UHAAAAAAAAAUkAAAA2AAAAKMFn0WsS3D/Wwk3bYVDEPwAAAD/0BwAAAAAAAAFKAAAANgAAAP7Yj/3Yj90/1sJN22FQxD8AAAA/BAgAAAAAAAABSwAAADYAAADq5KOTj07eP9bCTdthUMQ/AAAAPwQIAAAAAAAAAUwAAAA2AAAA1PC3KUYN3z/Wwk3bYVDEPwAAAD8UCAAAAAAAAAFNAAAANgAAANT9hypT3d8/1sJN22FQxD8AAAA/IwgAAAAAAAABTgAAADYAAAD2BQpLW1/gP9bCTdthUMQ/AAAAPyMIAAAAAAAAAU8AAAA2AAAAdgxyy2HH4D/Wwk3bYVDEPwAAAD8jCAAAAAAAAAFQAAAANgAAAGwSfBa9JuE/1sJN22FQxD8AAAA/MwgAAAAAAAABUQAAADYAAADsGOSWw47hP9bCTdthUMQ/AAAAP0IIAAAAAAAAAVIAAAA2AAAAbR9MF8r24T/Wwk3bYVDEPwAAAD9CCAAAAAAAAAFTAAAANgAAAGMlVmIlVuI/6CDhNal1xD8AAAA/UggAAAAAAAABVAAAADYAAABDKqRCKqTiP+gg4TWpdcQ/AAAAP1IIAAAAAAAAAVUAAAA2AAAAri9QWNr64j8N3QfrN8DEPwAAAD9iCAAAAAAAAAFWAAAANgAAAI40njjfSOM/Dd0H6zfAxD8AAAA/YggAAAAAAAABVwAAADYAAADkOI7jOI7jPw3dB+s3wMQ/AAAAP3EIAAAAAAAAAVgAAAA2AAAAJDzCIzzC4z8N3QfrN8DEPwAAAD9xCAAAAAAAAAFZAAAANgAAAO8/VJnq/uM/Dd0H6zfAxD8AAAA/gQgAAAAAAAABWgAAADYAAACkQiqkQirkPw3dB+s3wMQ/AAAAP4EIAAAAAAAAAVsAAAA2AAAAWkUAr5pV5D8N3QfrN8DEPwAAAD+RCAAAAAAAAAFcAAAANgAAACVJkiRJkuQ/Dd0H6zfAxD8AAAA/kQgAAAAAAAABXQAAADYAAADaS2gvob3kPw3dB+s3wMQ/AAAAP6AIAAAAAAAAAV4AAAA2AAAAj04+Ovno5D/oIOE1qXXEPwAAAD+gCAAAAAAAAAFfAAAANgAAANFRcnr8HOU/1sJN22FQxD8AAAA/sAgAAAAAAAABYAAAADYAAAD7U+pPqT/lP8VkuoAaK8Q/AAAAP7AIAAAAAAAAAWEAAAA2AAAAJlZiJVZi5T+yBicm0wXEPwAAAD+/CAAAAAAAAAFiAAAANgAAANtYODCujeU/jkoAcUS7wz8AAAA/vwgAAAAAAAABYwAAADYAAAAHW7AFW7DlP3zsbBb9lcM/AAAAP88IAAAAAAAAAWQAAAA2AAAAMV0o2wfT5T9qjtm7tXDDPwAAAD/PCAAAAAAAAAFlAAAANgAAANFeQnsJ7eU/ao7Zu7Vwwz8AAAA/3wgAAAAAAAABZgAAADYAAABxYFwbCwfmP1gwRmFuS8M/AAAAP98IAAAAAAAAAWcAAAA2AAAAEWJ2uwwh5j9H0rIGJybDPwAAAD/uCAAAAAAAAAFoAAAANgAAACZjMiZjMuY/R9KyBicmwz8AAAA/7ggAAAAAAAABaQAAADYAAAA7ZO6QuUPmP0fSsgYnJsM/AAAAP/4IAAAAAAAAAWoAAAA2AAAAx2RMxmRM5j9H0rIGJybDPwAAAD/+CAAAAAAAAAFrAAAANgAAAFJlqvsPVeY/R9KyBicmwz8AAAA/DgkAAAAAAAABbAAAADYAAABSZar7D1XmPzR0H6zfAMM/AAAAP8kKAAAAAAAAAW0AAAA2AAAAUmWq+w9V5j8iFoxRmNvCPwAAAD/YCgAAAAAAAAFuAAAANgAAAFJlqvsPVeY/2p0+53pGwj8AAAA/6AoAAAAAAAABbwAAADYAAABSZar7D1XmP5Il8XxdscE/AAAAP+gKAAAAAAAAAXAAAAA2AAAAUmWq+w9V5j8Tk+kCaqzAPwAAAD/oCgAAAAAAAAFxAAAANgAAAFJlqvsPVeY/T73qxnuZvz8AAAA/9woAAAAAAAABcgAAADYAAADcZQgxu13mP3VUAogj2r0/AAAAP/cKAAAAAAAAAXMAAAA2AAAA3GUIMbtd5j/Bp0D+WWW8PwAAAD8HCwAAAAAAAAF0AAAANgAAANxlCDG7XeY/6T5YvwGmuj8AAAA/BwsAAAAAAAABdQAAADYAAADcZQgxu13mP1hOverGe7k/AAAAPxcLAAAAAAAAAXYAAAA2AAAAZ2ZmZmZm5j/IXSIWjFG4PwAAAD9XCwAAAAAAAAF3AAAANgAAAGdmZmZmZuY/Wymu9t9xtz8AAAA/ZgsAAAAAAAABeAAAADYAAABnZmZmZmbmP+/0OdczkrY/AAAAP2YLAAAAAAAAAXkAAAA2AAAAZ2ZmZmZm5j/LOBMipUe2PwAAAD92CwAAAAAAAAF6AAAANgAAAGdmZmZmZuY/gsDFt4eytT8AAAA/dgsAAAAAAAABewAAADYAAABnZmZmZmbmPzpIeE1qHbU/AAAAP4YLAAAAAAAAAXwAAAA2AAAAZ2ZmZmZm5j8XjFGY29K0PwAAAD+GCwAAAAAAAAF9AAAANgAAAGdmZmZmZuY/zhMELr49tD8AAAA/lQsAAAAAAAABfgAAADYAAABnZmZmZmbmP6pX3Xgv87M/AAAAP5ULAAAAAAAAAX8AAAA2AAAAZ2ZmZmZm5j+Gm7bDoKizPwAAAD+lCwAAAAAAAAGAAAAANgAAAGdmZmZmZuY/PiNpWYMTsz8AAAA/pQsAAAAAAAABgQAAADYAAABnZmZmZmbmP/aqG+9lfrI/AAAAP7QLAAAAAAAAAYIAAAA2AAAAZ2ZmZmZm5j9B/lllnAmxPwAAAD/ECwAAAAAAAAGDAAAANgAAAGdmZmZmZuY/YBt+IcO+rz8AAAA/xAsAAAAAAAABhAAAADYAAABnZmZmZmbmP0A6SHhNaq0/AAAAP8QLAAAAAAAAAYUAAAA2AAAAZ2ZmZmZm5j8gWRLP1xWrPwAAAD/UCwAAAAAAAAGGAAAANgAAAGdmZmZmZuY/tv+Ou0QsqD8AAAA/4wsAAAAAAAABhwAAADYAAABnZmZmZmbmP5QeWRLP16U/AAAAP+MLAAAAAAAAAYgAAAA2AAAAZ2ZmZmZm5j+8tXDTdhikPwAAAD/zCwAAAAAAAAGJAAAANgAAAGdmZmZmZuY/mtQ6KgHEoT8AAAA/8wsAAAAAAAABigAAADYAAABnZmZmZmbmP1Jc7b/jLqE/AAAAPwMMAAAAAAAAAYsAAAA2AAAAZ2ZmZmZm5j/Ca1LrqASgPwAAAD8DDAAAAAAAAAGMAAAANgAAAGdmZmZmZuY/8+YJAhffnj8AAAA/EgwAAAAAAAABjQAAADYAAABnZmZmZmbmP2P2bi3ctJ0/AAAAPyIMAAAAAAAAAY4AAAA2AAAAZ2ZmZmZm5j9DFTmEZmCbPwAAAD8xDAAAAAAAAAGPAAAANgAAAGdmZmZmZuY/sSSerys2mj8AAAA/QQwAAAAAAAABkAAAADYAAADyZsSbEW/mP5FDaAa24Zc/AAAAP1EMAAAAAAAAAZEAAAA2AAAA8mbEmxFv5j9xYjJdQI2VPwAAAD9RDAAAAAAAAAGSAAAANgAAAPJmxJsRb+Y/4XGXiAVjlD8AAAA/YAwAAAAAAAABkwAAADYAAAB8ZyLRvHfmPy6gxgpV5JA/AAAAP2AMAAAAAAAAAZQAAAA2AAAAfGci0bx35j8afiHDvh+NPwAAAD9wDAAAAAAAAAGVAAAANgAAAHxnItG8d+Y/2ru1cNN2iD8AAAA/cAwAAAAAAAABlgAAADYAAAAHaIAGaIDmP3YYFHVyeYE/AAAAP4AMAAAAAAAAAZcAAAA2AAAAB2iABmiA5j+sbryX+Ul+PwAAAD+ADAAAAAAAAAGYAAAANgAAAJFo3jsTieY/aKxQRQ6heT8AAAA/jwwAAAAAAAABmQAAADYAAACRaN47E4nmPyjq5PIi+HQ/AAAAP48MAAAAAAAAAZoAAAA2AAAAc3r8HCWn5z+3Fm7aDoPiPwAAAD83KgAAAAAAAAGbAAAANgAAAIh7uId7uOc/txZu2g6D4j8AAAA/wyoAAAAAAAABnAAAADYAAACyfTBdKNvnPzzuErFgjOI/AAAAP9MqAAAAAAAAAZ0AAAA2AAAA3X+oMtX95z887hKxYIziPwAAAD/TKgAAAAAAAAGeAAAANgAAAAmCIAiCIOg/wcW3h7KV4j8AAAA/4yoAAAAAAAABnwAAADYAAAC+hPYS2kvoP8HFt4eyleI/AAAAP+MqAAAAAAAAAaAAAAA2AAAA/ocqU91/6D/BxbeHspXiPwAAAD/yKgAAAAAAAAGhAAAANgAAACqKoiiKoug/wcW3h7KV4j8AAAA/8ioAAAAAAAABogAAADYAAABpjdZojdboP8HFt4eyleI/AAAAPwIrAAAAAAAAAaMAAAA2AAAAlI9OPjr56D/BxbeHspXiPwAAAD8CKwAAAAAAAAGkAAAANgAAADSRaN47E+k/wcW3h7KV4j8AAAA/EisAAAAAAAABpQAAADYAAABfk+Cz6DXpP8HFt4eyleI/AAAAPxIrAAAAAAAAAaYAAAA2AAAAipVYiZVY6T/BxbeHspXiPwAAAD8hKwAAAAAAAAGnAAAANgAAAD+YLpTtg+k/wcW3h7KV4j8AAAA/MSsAAAAAAAABqAAAADYAAADfmUg0753pP8HFt4eyleI/AAAAPzErAAAAAAAAAakAAAA2AAAA9JoEn0Wv6T/BxbeHspXiPwAAAD8xKwAAAAAAAAGqAAAANgAAACCdfHTy0ek/PO4SsWCM4j8AAAA/QCsAAAAAAAABqwAAADYAAAA1njjfSOPpPzzuErFgjOI/AAAAP0ArAAAAAAAAAawAAAA2AAAAYKCwtPUF6j887hKxYIziPwAAAD9QKwAAAAAAAAGtAAAANgAAAHWhbB9MF+o/PO4SsWCM4j8AAAA/UCsAAAAAAAABrgAAADYAAAAVo4a/TTHqPzzuErFgjOI/AAAAP2ArAAAAAAAAAa8AAAA2AAAAKqRCKqRC6j887hKxYIziPwAAAD9gKwAAAAAAAAGwAAAANgAAAMqlXMqlXOo/PO4SsWCM4j8AAAA/bysAAAAAAAABsQAAADYAAABrp3Zqp3bqP7cWbtoOg+I/AAAAP28rAAAAAAAAAbIAAAA2AAAAC6mQCqmQ6j+3Fm7aDoPiPwAAAD9/KwAAAAAAAAGzAAAANgAAAKuqqqqqquo/txZu2g6D4j8AAAA/fysAAAAAAAABtAAAADYAAABLrMRKrMTqP7cWbtoOg+I/AAAAP48rAAAAAAAAAbUAAAA2AAAA663e6q3e6j8zP8kDvXniPwAAAD+PKwAAAAAAAAG2AAAANgAAAIyv+Iqv+Oo/Mz/JA7154j8AAAA/nisAAAAAAAABtwAAADYAAAChsLT1BQrrP65nJC1rcOI/AAAAP64rAAAAAAAAAbgAAAA2AAAAzLIsy7Is6z+uZyQta3DiPwAAAD+uKwAAAAAAAAG5AAAANgAAAGu0Rmu0Rus/rmckLWtw4j8AAAA/risAAAAAAAABugAAADYAAACBtQLWCljrP65nJC1rcOI/AAAAP70rAAAAAAAAAbsAAAA2AAAAIbccdgxy6z8qkH9WGWfiPwAAAD+9KwAAAAAAAAG8AAAANgAAAMC4NhYOjOs/KpB/Vhln4j8AAAA/zSsAAAAAAAABvQAAADYAAABiulC2D6brPyqQf1YZZ+I/AAAAP80rAAAAAAAAAb4AAAA2AAAAd7sMIWa36z8qkH9WGWfiPwAAAD/dKwAAAAAAAAG/AAAANgAAABe9JsFn0es/KpB/Vhln4j8AAAA/7CsAAAAAAAABwAAAADYAAAC3vkBhaevrPyqQf1YZZ+I/AAAAP+wrAAAAAAAAAcEAAAA2AAAAVsBaAWsF7D8qkH9WGWfiPwAAAD/8KwAAAAAAAAHCAAAANgAAAPbBdKFsH+w/KpB/Vhln4j8AAAA//CsAAAAAAAABwwAAADYAAACYw45BbjnsPyqQf1YZZ+I/AAAAPwwsAAAAAAAAAcQAAAA2AAAAN8Wo4W9T7D8qkH9WGWfiPwAAAD8MLAAAAAAAAAHFAAAANgAAAGHHILccduw/KpB/Vhln4j8AAAA/JiwAAAAAAAABxgAAADYAAACNyZiMyZjsPyqQf1YZZ+I/AAAAPzUsAAAAAAAAAccAAAA2AAAAQ8xulyHE7D8qkH9WGWfiPwAAAD81LAAAAAAAAAHIAAAANgAAAIPPotck+Ow/KpB/Vhln4j8AAAA/RSwAAAAAAAAByQAAADYAAAA30njifCPtPyqQf1YZZ+I/AAAAP0UsAAAAAAAAAcoAAAA2AAAA7dRO7dRO7T8qkH9WGWfiPwAAAD9ULAAAAAAAAAHLAAAANgAAALnY4GKDi+0/KpB/Vhln4j8AAAA/VCwAAAAAAAABzAAAADYAAAD52xSjhr/tPyqQf1YZZ+I/AAAAP2QsAAAAAAAAAc0AAAA2AAAAr97qrd7q7T+luNp/x13iPwAAAD90LAAAAAAAAAHOAAAANgAAAHnifCONJ+4/IOE1qXVU4j8AAAA/dCwAAAAAAAABzwAAADYAAAAv5VIu5VLuP5wJkdIjS+I/AAAAP4MsAAAAAAAAAdAAAAA2AAAA4+coOT1+7j8YMuz70UHiPwAAAD+DLAAAAAAAAAHRAAAANgAAACXrXHlAsu4/GDLs+9FB4j8AAAA/kywAAAAAAAAB0gAAADYAAADZ7TKEmN3uP5NaRyWAOOI/AAAAP5MsAAAAAAAAAdMAAAA2AAAAj/AIj/AI7z8Pg6JOLi/iPwAAAD+jLAAAAAAAAAHUAAAANgAAALvygGSdK+8/D4OiTi4v4j8AAAA/oywAAAAAAAAB1QAAADYAAADl9Pg5Sk7vPw+Dok4uL+I/AAAAP7IsAAAAAAAAAdYAAAA2AAAAhfYS2kto7z8Pg6JOLi/iPwAAAD+yLAAAAAAAAAHXAAAANgAAADn56OSjk+8/D4OiTi4v4j8AAAA/wiwAAAAAAAAB2AAAADYAAABP+qRP+qTvPw+Dok4uL+I/AAAAP8IsAAAAAAAAAdkAAAA2AAAAZftgulC27z8Pg6JOLi/iPwAAAD/RLAAAAAAAAAHaAAAANgAAAPH7vu/7vu8/D4OiTi4v4j8AAAA/0SwAAAAAAAAB2wAAADYAAAAF/XpaUtDvPw+Dok4uL+I/AAAAP+EsAAAAAAAAAdwAAAA2AAAAkf3Yj/3Y7z8Pg6JOLi/iPwAAAD/hLAAAAAAAAAHdAAAANgAAABA4gRM4gXM/ORMipUeW5D8AAAA/2EAAAAAAAAAB3gAAADYAAAAQOIETOIFzP73qxnuZn+Q/AAAAPzZBAAAAAAAAAd8AAAA2AAAAEDiBEziBcz9KcbX/jrvkPwAAAD9GQQAAAAAAAAHgAAAANgAAABA4gRM4gXM/Xc9IWtbg5D8AAAA/RkEAAAAAAAAB4QAAADYAAABgfYHC0tZ3P28t3LQdBuU/AAAAP1VBAAAAAAAAAeIAAAA2AAAACARBEARBgD8OEl6TWkflPwAAAD9VQQAAAAAAAAHjAAAANgAAAMAmwWfRa4I/Kh87m0V/5T8AAAA/ZUEAAAAAAAAB5AAAADYAAAAYbMEWbMGGP8BUc8zereU/AAAAP2VBAAAAAAAAAeUAAAA2AAAAeLHBxQYXiz/kEJqBbfjlPwAAAD91QQAAAAAAAAHmAAAANgAAABjUQR3UQY0/g/UbYKo55j8AAAA/dUEAAAAAAAAB5wAAADYAAADI9sF0oWyPP6ixQhU5hOY/AAAAP4RBAAAAAAAAAegAAAA2AAAAvAwhZrfLkD/Cvh8dJLzmPwAAAD+EQQAAAAAAAAHpAAAANgAAAAwe4REe4ZE/53pG0rIG5z8AAAA/lEEAAAAAAAAB6gAAADYAAABkL6G9hPaSPwOII9qdPuc/AAAAP5RBAAAAAAAAAesAAAA2AAAAZC+hvYT2kj+ibKW42n/nPwAAAD+kQQAAAAAAAAHsAAAANgAAAGQvob2E9pI/xijMbWnK5z8AAAA/pEEAAAAAAAAB7QAAADYAAABkL6G9hPaSP+E1qXVUAug/AAAAP7NBAAAAAAAAAe4AAAA2AAAAZC+hvYT2kj/8QoZ9PzroPwAAAD+zQQAAAAAAAAHvAAAANgAAALxAYWnrC5Q/DqEZ2IZf6D8AAAA/w0EAAAAAAAAB8AAAADYAAAC8QGFp6wuUPyD/rDLOhOg/AAAAP8NBAAAAAAAAAfEAAAA2AAAAvEBhaesLlD8yXUCNFaroPwAAAD/SQQAAAAAAAAHyAAAANgAAALxAYWnrC5Q/PAyKOrm86D8AAAA/0kEAAAAAAAAB8wAAADYAAAC8QGFp6wuUP8mSeL6u2Og/AAAAP+JBAAAAAAAAAfQAAAA2AAAAvEBhaesLlD9Nah2VAOLoPwAAAD/yQQAAAAAAAAH1AAAANgAAALxAYWnrC5Q/0kHCa1Lr6D8AAAA/8kEAAAAAAAAB9gAAADYAAACIKlPdf6jSP/8dd4lYMOY/AAAAPxpFAAAAAAAAAfcAAAA2AAAAnisPSNa50j+D9RtgqjnmPwAAAD9YRQAAAAAAAAH4AAAANgAAAPQv//Iv/9I/CM3ANvxC5j8AAAA/WEUAAAAAAAAB+QAAADYAAAA0MzMzMzPTPwjNwDb8QuY/AAAAP2hFAAAAAAAAAfoAAAA2AAAAyjpXHpCs0z+NpGUNTkzmPwAAAD9oRQAAAAAAAAH7AAAANgAAAHVDN3RDN9Q/jaRlDU5M5j8AAAA/d0UAAAAAAAAB/AAAADYAAABgT0sK+vXUP42kZQ1OTOY/AAAAP3dFAAAAAAAAAf0AAAA2AAAAS1tfoLC01T+NpGUNTkzmPwAAAD+HRQAAAAAAAAH+AAAANgAAAGJp6wsUltY/jaRlDU5M5j8AAAA/h0UAAAAAAAAB/wAAADYAAAB4d3d3d3fXPxJ8CuSfVeY/AAAAP5dFAAAAAAAAAQABAAA2AAAAjoUD49pY2D8SfArkn1XmPwAAAD+XRQAAAAAAAAEBAQAANgAAAI6S0+PnKNk/EnwK5J9V5j8AAAA/pkUAAAAAAAABAgEAADYAAACQn6Pk9PjZPxJ8CuSfVeY/AAAAP6ZFAAAAAAAAAQMBAAA2AAAAfKu3equ32j+NpGUNTkzmPwAAAD+2RQAAAAAAAAEEAQAANgAAADy1Uzu1U9s/g/UbYKo55j8AAAA/tkUAAAAAAAABBQEAADYAAADovTORaN7bP3pG0rIGJ+Y/AAAAP8VFAAAAAAAAAQYBAAA2AAAAUsPfphg13D/2bi3ctB3mPwAAAD/FRQAAAAAAAAEHAQAANgAAAJLGE+cbadw/cpeIBWMU5j8AAAA/1UUAAAAAAAABCAEAADYAAAC+yIu8yIvcP+2/4y4RC+Y/AAAAP9VFAAAAAAAAAQkBAAA2AAAA0slHJx+d3D/tv+MuEQvmPwAAAD/lRQAAAAAAAAEKAQAANgAAAOjKA5J1rtw/7b/jLhEL5j8AAAA/5UUAAAAAAAABCwEAADYAAAD8y7/8y7/cP+2/4y4RC+Y/AAAAP2JGAAAAAAAAAQwBAAA2AAAAbR9MF8r24T96RtKyBifmPwAAAD/aRwAAAAAAAAENAQAANgAAAK0igFfNKuI//x13iVgw5j8AAAA/N0gAAAAAAAABDgEAADYAAACiKIqiKIriP4P1G2CqOeY/AAAAP0dIAAAAAAAAAQ8BAAA2AAAAmS6U7YPp4j+D9RtgqjnmPwAAAD9HSAAAAAAAAAEQAQAANgAAABk1/G2KUeM/g/UbYKo55j8AAAA/V0gAAAAAAAABEQEAADYAAAAkPMIjPMLjP4P1G2CqOeY/AAAAP1dIAAAAAAAAARIBAAA2AAAApEIqpEIq5D+D9RtgqjnmPwAAAD9XSAAAAAAAAAETAQAANgAAALBJ8Fn0muQ/g/UbYKo55j8AAAA/ZkgAAAAAAAABFAEAADYAAAAvUFja+gLlP4P1G2CqOeY/AAAAP3ZIAAAAAAAAARUBAAA2AAAAsFbAWgFr5T+D9RtgqjnmPwAAAD92SAAAAAAAAAEWAQAANgAAAJFbDjsGueU//x13iVgw5j8AAAA/dkgAAAAAAAABFwEAADYAAADmX/7lX/7lP3pG0rIGJ+Y/AAAAP4VIAAAAAAAAARgBAAA2AAAAm2LU8Lcp5j96RtKyBifmPwAAAD+VSAAAAAAAAAEZAQAANgAAADtk7pC5Q+Y/ekbSsgYn5j8AAAA/lUgAAAAAAAABGgEAADYAAABSZar7D1XmP3pG0rIGJ+Y/AAAAP6VIAAAAAAAAARsBAAA2AAAAZ2ZmZmZm5j/2bi3ctB3mPwAAAD+lSAAAAAAAAAEcAQAANgAAAPJmxJsRb+Y/9m4t3LQd5j8AAAA/uEgAAAAAAAABHQEAADYAAAB8ZyLRvHfmP/ZuLdy0HeY/AAAAP7hIAAAAAAAAAR4BAAA2AAAAB2iABmiA5j9yl4gFYxTmPwAAAD/ISAAAAAAAAAEfAQAANgAAAJFo3jsTieY/cpeIBWMU5j8AAAA/yEgAAAAAAAABIAEAADYAAACRaN47E4nmP+2/4y4RC+Y/AAAAP+dIAAAAAAAAASEBAAA2AAAAHGk8cb6R5j/tv+MuEQvmPwAAAD/3SAAAAAAAAAEiAQAANgAAADqbszmbs9k/PAyKOrm86D8AAAA/jE4AAAAAAAABIwEAADYAAAAQmTtk7pDZPzwMijq5vOg/AAAAP5tOAAAAAAAAASQBAAA2AAAA5JbDjkFu2T88DIo6ubzoPwAAAD+rTgAAAAAAAAElAQAANgAAALqUS7mUS9k/PAyKOrm86D8AAAA/q04AAAAAAAABJgEAADYAAAB6kRd5kRfZPzwMijq5vOg/AAAAP7tOAAAAAAAAAScBAAA2AAAAOo7jOI7j2D88DIo6ubzoPwAAAD+7TgAAAAAAAAEoAQAANgAAALmHe7iHe9g/PAyKOrm86D8AAAA/yk4AAAAAAAABKQEAADYAAAAjgFfNKgLYPzwMijq5vOg/AAAAP8pOAAAAAAAAASoBAAA2AAAAeHd3d3d31z88DIo6ubzoPwAAAD/aTgAAAAAAAAErAQAANgAAAMxulyHE7NY/PAyKOrm86D8AAAA/2k4AAAAAAAABLAEAADYAAAD2Yz/2Yz/WP7c05WNns+g/AAAAP+pOAAAAAAAAAS0BAAA2AAAAYFwbCwfG1T8yXUCNFaroPwAAAD/qTgAAAAAAAAEuAQAANgAAAMpU9x+qTNU/Ml1AjRWq6D8AAAA/+U4AAAAAAAABLwEAADYAAABLTo+fo+TUPzJdQI0Vqug/AAAAP/lOAAAAAAAAATABAAA2AAAAykcnH5181D+thZu2w6DoPwAAAD8JTwAAAAAAAAExAQAANgAAAF5CewntJdQ/rYWbtsOg6D8AAAA/CU8AAAAAAAABMgEAADYAAAAJPotek+DTPymu9t9xl+g/AAAAPxhPAAAAAAAAATMBAAA2AAAAnjjfSOOJ0z+k1lEJII7oPwAAAD8YTwAAAAAAAAE0AQAANgAAAB4yd8jcIdM/pNZRCSCO6D8AAAA/KE8AAAAAAAABNQEAADYAAACzLMuyLMvSP6TWUQkgjug/AAAAPyhPAAAAAAAAATYBAAA2AAAAMyZjMiZj0j+k1lEJII7oPwAAAD84TwAAAAAAAAE3AQAANgAAAJ0eP0fJ6dE/pNZRCSCO6D8AAAA/R08AAAAAAAABOAEAADYAAAAyGZMxGZPRP6TWUQkgjug/AAAAP0dPAAAAAAAAATkBAAA2AAAAyBPnG2k80T+k1lEJII7oPwAAAD9HTwAAAAAAAAE6AQAANgAAAFwOOwa55dA/pNZRCSCO6D8AAAA/V08AAAAAAAABOwEAADYAAADGBhcbXGzQP6TWUQkgjug/AAAAP1dPAAAAAAAAATwBAAA2AAAARgCvmlUE0D+k1lEJII7oPwAAAD9nTwAAAAAAAAE9AQAANgAAAGDxFV/xFc8/pNZRCSCO6D8AAAA/Z08AAAAAAAABPgEAADYAAABe5EVe5EXOP6TWUQkgjug/AAAAP3ZPAAAAAAAAAT8BAAA2AAAAXtd1Xdd1zT+k1lEJII7oPwAAAD92TwAAAAAAAAFAAQAANgAAALTOlQck68w/pNZRCSCO6D8AAAA/hk8AAAAAAAABQQEAADYAAAAIxrWxcGDMP6TWUQkgjug/AAAAP5VPAAAAAAAAAUIBAAA2AAAAXL3VW73Vyz+k1lEJII7oPwAAAD+VTwAAAAAAAAFDAQAANgAAALK09QUKS8s/pNZRCSCO6D8AAAA/lU8AAAAAAAABRAEAADYAAAAGrBWwVsDKP6TWUQkgjug/AAAAP6VPAAAAAAAAAUUBAAA2AAAAhqWtL1BYyj+k1lEJII7oPwAAAD+lTwAAAAAAAAFGAQAANgAAANqczdmczck/IP+sMs6E6D8AAAA/tU8AAAAAAAABRwEAADYAAAAulO2D6ULJPyD/rDLOhOg/AAAAP8RPAAAAAAAAAUgBAAA2AAAAsI2FA+PayD8g/6wyzoToPwAAAD/ETwAAAAAAAAFJAQAANgAAAFiJlViJlcg/mycIXHx76D8AAAA/xE8AAAAAAAABSgEAADYAAAAuhx2D3HLIP5snCFx8e+g/AAAAP9RPAAAAAAAAAUsBAAA2AAAABIWlrS9QyD+bJwhcfHvoPwAAAD/UTwAAAAAAAAFMAQAANgAAANqCLdiCLcg/mycIXHx76D8AAAA/5E8AAAAAAAABTQEAADYAAACugLUC1grIP5snCFx8e+g/AAAAPwNQAAAAAAAAAU4BAAA2AAAAgn49LSnoxz8XUGOFKnLoPwAAAD8iUAAAAAAAAAFPAQAANgAAAFh8xVd8xcc/F1BjhSpy6D8AAAA/MlAAAAAAAAABUAEAADYAAAACeNWsIoDHP5N4vq7YaOg/AAAAPzJQAAAAAAAAAVEBAAA2AAAArnPlAck6xz+TeL6u2GjoPwAAAD9BUAAAAAAAAAFSAQAANgAAACxtfYHC0sY/DqEZ2IZf6D8AAAA/QVAAAAAAAAABUwEAADYAAAACawWsFbDGPw6hGdiGX+g/AAAAP1FQAAAAAAAAAVQBAAA2AAAA2GiN1miNxj+KyXQBNVboPwAAAD9RUAAAAAAAAAFVAQAANgAAANgk+Cx6TeI/xbeHspXi6j8AAAA/BVoAAAAAAAABVgEAADYAAABjJVZiJVbiP8W3h7KV4uo/AAAAP3NaAAAAAAAAAVcBAAA2AAAAeCYSzXtn4j/Ft4eyleLqPwAAAD+CWgAAAAAAAAFYAQAANgAAAI0nzjfSeOI/xbeHspXi6j8AAAA/gloAAAAAAAABWQEAADYAAABYK2CtgLXiP8W3h7KV4uo/AAAAP5JaAAAAAAAAAVoBAAA2AAAAri9QWNr64j/Ft4eyleLqPwAAAD+SWgAAAAAAAAFbAQAANgAAABk1/G2KUeM/xbeHspXi6j8AAAA/oloAAAAAAAABXAEAADYAAAAOOwa55bDjP8W3h7KV4uo/AAAAP6JaAAAAAAAAAV0BAAA2AAAABUEQBEEQ5D9B4OLbQ9nqPwAAAD+xWgAAAAAAAAFeAQAANgAAAIRHeIRHeOQ/vAg+BfLP6j8AAAA/sVoAAAAAAAABXwEAADYAAACPTj46+ejkP7RZ9FdOveo/AAAAP8FaAAAAAAAAAWABAAA2AAAAm1UE8KpZ5T8vgk+B/LPqPwAAAD/BWgAAAAAAAAFhAQAANgAAAKZcyqVcyuU/q6qqqqqq6j8AAAA/0FoAAAAAAAABYgEAADYAAAA7ZO6QuUPmP6L7YP0GmOo/AAAAP+BaAAAAAAAAAWMBAAA2AAAA0WsSfBa95j8cJLwmtY7qPwAAAD/gWgAAAAAAAAFkAQAANgAAAFJyevwcJec/E3VyeRF86j8AAAA/4FoAAAAAAAABZQEAADYAAABIeIRHeITnP4+dzaK/cuo/AAAAP/BaAAAAAAAAAWYBAAA2AAAAKH3SJ33S5z+Pnc2iv3LqPwAAAD/wWgAAAAAAAAFnAQAANgAAAH6BwtLWF+g/C8YozG1p6j8AAAA//1oAAAAAAAABaAEAADYAAADThbJ9MF3oPwvGKMxtaeo/AAAAP/9aAAAAAAAAAWkBAAA2AAAA/ocqU91/6D8LxijMbWnqPwAAAD8PWwAAAAAAAAFqAQAANgAAALSKAF41q+g/C8YozG1p6j8AAAA/D1sAAAAAAAABawEAADYAAABUjBr+NsXoPwvGKMxtaeo/AAAAPx9bAAAAAAAAAWwBAAA2AAAAfo6S0+Pn6D8LxijMbWnqPwAAAD8uWwAAAAAAAAFtAQAANgAAAJSPTj46+eg/C8YozG1p6j8AAAA/LlsAAAAAAAABbgEAADYAAAAekKxz5QHpPwvGKMxtaeo/AAAAPy5bAAAAAAAAAW8BAAA2AAAAqZAKqZAK6T8LxijMbWnqPwAAAD8+WwAAAAAAAAFwAQAANgAAAODqrd7qrc4/v3LqVTfe6z8AAAA/FWUAAAAAAAABcQEAADYAAAC06DUJPovOP79y6lU33us/AAAAPyVlAAAAAAAAAXIBAAA2AAAAtOg1CT6Lzj9ESo8siefrPwAAAD9EZQAAAAAAAAFzAQAANgAAAIrmvTORaM4/yCE0A9vw6z8AAAA/U2UAAAAAAAABdAEAADYAAABe5EVe5EXOP8ghNAPb8Os/AAAAP2NlAAAAAAAAAXUBAAA2AAAAXuRFXuRFzj9M+djZLPrrPwAAAD9jZQAAAAAAAAF2AQAANgAAADTizYg3I84/TPnY2Sz66z8AAAA/c2UAAAAAAAABdwEAADYAAAAI4FWzigDOP0z52Nks+us/AAAAP3NlAAAAAAAAAXgBAAA2AAAA3t3d3d3dzT/R0H2wfgPsPwAAAD+CZQAAAAAAAAF5AQAANgAAALTbZQgxu80/0dB9sH4D7D8AAAA/h2UAAAAAAAABegEAADYAAACK2e0yhJjNP9HQfbB+A+w/AAAAP5dlAAAAAAAAAXsBAAA2AAAAMtX9hypTzT9WqCKH0AzsPwAAAD+XZQAAAAAAAAF8AQAANgAAAAjThbJ9MM0/23/HXSIW7D8AAAA/p2UAAAAAAAABfQEAADYAAADe0A3d0A3NP9t/x10iFuw/AAAAP6dlAAAAAAAAAX4BAAA2AAAAtM6VByTrzD9fV2w0dB/sPwAAAD+2ZQAAAAAAAAF/AQAANgAAAIjMHTJ3yMw/X1dsNHQf7D8AAAA/xmUAAAAAAAABgAEAADYAAABcyqVcyqXMP19XbDR0H+w/AAAAP8ZlAAAAAAAAAYEBAAA2AAAAXMqlXMqlzD/kLhELxijsPwAAAD/VZQAAAAAAAAGCAQAANgAAAAjGtbFwYMw/5C4RC8Yo7D8AAAA/5WUAAAAAAAABgwEAADYAAACywcUGFxvMP2gGtuEXMuw/AAAAP+VlAAAAAAAAAYQBAAA2AAAAXL3VW73Vyz9oBrbhFzLsPwAAAD/lZQAAAAAAAAGFAQAANgAAAAa55bBjkMs/aAa24Rcy7D8AAAA/9WUAAAAAAAABhgEAADYAAACytPUFCkvLP+3dWrhpO+w/AAAAP/VlAAAAAAAAAYcBAAA2AAAAMK6NhQPjyj9xtf+Ou0TsPwAAAD8EZgAAAAAAAAGIAQAANgAAANypndqpnco/cbX/jrtE7D8AAAA/BGYAAAAAAAABiQEAADYAAABaozVaozXKP3G1/467ROw/AAAAPxRmAAAAAAAAAYoBAAA2AAAA2pzN2ZzNyT/1jKRlDU7sPwAAAD8UZgAAAAAAAAGLAQAANgAAALCaVQTwqsk/9YykZQ1O7D8AAAA/JGYAAAAAAAABjAEAADYAAACEmN0uQ4jJP/WMpGUNTuw/AAAAPyRmAAAAAAAAAY0BAAA2AAAAWpZlWZZlyT/1jKRlDU7sPwAAAD8zZgAAAAAAAAGOAQAANgAAAFqWZVmWZck/emRJPF9X7D8AAAA/UmYAAAAAAAABjwEAADYAAAAulO2D6ULJP3pkSTxfV+w/AAAAP2JmAAAAAAAAAZABAAA2AAAABJJ1rjwgyT96ZEk8X1fsPwAAAD9yZgAAAAAAAAGRAQAANgAAALCNhQPj2sg/emRJPF9X7D8AAAA/cmYAAAAAAAABkgEAADYAAAAuhx2D3HLIP/477hKxYOw/AAAAP4FmAAAAAAAAAZMBAAA2AAAAroC1AtYKyD+DE5PpAmrsPwAAAD+BZgAAAAAAAAGUAQAANgAAAAJ41awigMc/gxOT6QJq7D8AAAA/kWYAAAAAAAABlQEAADYAAADYaI3WaI3GP4MTk+kCauw/AAAAP6FmAAAAAAAAAZYBAAA2AAAA1lu91Vu9xT8H6zfAVHPsPwAAAD+hZgAAAAAAAAGXAQAANgAAANZO7dRO7cQ/jMLclqZ87D8AAAA/sGYAAAAAAAABmAEAADYAAAAARJWp7j/EP4zC3JamfOw/AAAAP7BmAAAAAAAAAZkBAAA2AAAAVDu1Uzu1wz+MwtyWpnzsPwAAAD/AZgAAAAAAAAGaAQAANgAAAAA3xajhb8M/jMLclqZ87D8AAAA/wGYAAAAAAAABmwEAADYAAACoMtX9hyrDP4zC3JamfOw/AAAAP89mAAAAAAAAAZwBAAA2AAAAfjBdKNsHwz+MwtyWpnzsPwAAAD/PZgAAAAAAAAGdAQAANgAAAP4p9afUn8I/jMLclqZ87D8AAAA/HmcAAAAAAAABngEAADYAAAB8I40nzjfCP4zC3JamfOw/AAAAPy1nAAAAAAAAAZ8BAAA2AAAAfBa9JsFnwT+MwtyWpnzsPwAAAD8tZwAAAAAAAAGgAQAANgAAAKYLZftgusA/jMLclqZ87D8AAAA/PWcAAAAAAAABoQEAADYAAACf9Emf9Em/P4zC3JamfOw/AAAAPz1nAAAAAAAAAaIBAAA2AAAA896ZSDTvvT+MwtyWpnzsPwAAAD9MZwAAAAAAAAGjAQAANgAAAJ3N2ZzN2bw/jMLclqZ87D8AAAA/TGcAAAAAAAABpAEAADYAAADzxPlGGk+8P4zC3JamfOw/AAAAP1xnAAAAAAAAAaUBAAA2AAAAR7wZ8WbEuz+MwtyWpnzsPwAAAD9cZwAAAAAAAAGmAQAANgAAAPG3KUYNf7s/jMLclqZ87D8AAAA/bGcAAAAAAAABpwEAADYAAABFr0nwWfS6P4zC3JamfOw/AAAAP+VnAAAAAAAAAagBAAA2AAAAm6ZpmqZpuj+MwtyWpnzsPwAAAD/lZwAAAAAAAAGpAQAANgAAAEWiee9MJLo/jMLclqZ87D8AAAA/9WcAAAAAAAABqgEAADYAAACZmZmZmZm5P4zC3JamfOw/AAAAP/VnAAAAAAAAAasBAAA2AAAA75C5Q+YOuT+MwtyWpnzsPwAAAD8FaAAAAAAAAAGsAQAANgAAAJuMyZiMybg/jMLclqZ87D8AAAA/BWgAAAAAAAABrQEAADYAAABDiNntMoS4P4zC3JamfOw/AAAAPxRoAAAAAAAAAa4BAAA2AAAA7YPpQtk+uD+MwtyWpnzsPwAAAD8UaAAAAAAAAAGvAQAANgAAAO2D6ULZPrg/B+s3wFRz7D8AAAA/JGgAAAAAAAABsAEAADYAAACZf/mXf/m3PwfrN8BUc+w/AAAAPzRoAAAAAAAAAbEBAAA2AAAAQ3sJ7SW0tz8H6zfAVHPsPwAAAD9DaAAAAAAAAAGyAQAANgAAAOt2GULMbrc/B+s3wFRz7D8AAAA/U2gAAAAAAAABswEAADYAAABBbjnsGOS2PwfrN8BUc+w/AAAAP1NoAAAAAAAAAbQBAAA2AAAAlWVZlmVZtj8H6zfAVHPsPwAAAD9TaAAAAAAAAAG1AQAANgAAAOtceUCyzrU/B+s3wFRz7D8AAAA/YmgAAAAAAAABtgEAADYAAABBVJnq/kO1PwfrN8BUc+w/AAAAP2JoAAAAAAAAAbcBAAA2AAAAlUu5lEu5tD8H6zfAVHPsPwAAAD9yaAAAAAAAAAG4AQAANgAAAOtC2T6YLrQ/gxOT6QJq7D8AAAA/cmgAAAAAAAABuQEAADYAAACTPumTPumzP4MTk+kCauw/AAAAP4JoAAAAAAAAAboBAAA2AAAAPTr56OSjsz+DE5PpAmrsPwAAAD+RaAAAAAAAAAG7AQAANgAAAOk1CT6LXrM/gxOT6QJq7D8AAAA/oWgAAAAAAAABvAEAADYAAACTMRmTMRmzP4MTk+kCauw/AAAAP7FoAAAAAAAAAb0BAAA2AAAAPS0p6NfTsj+DE5PpAmrsPwAAAD+xaAAAAAAAAAG+AQAANgAAAOcoOT1+jrI//jvuErFg7D8AAAA/wGgAAAAAAAABvwEAADYAAACTJEmSJEmyP/477hKxYOw/AAAAP8BoAAAAAAAAAcABAAA2AAAA5xtpPHG+sT/+O+4SsWDsPwAAAD/QaAAAAAAAAAHBAQAANgAAAJEXeZEXebE//jvuErFg7D8AAAA/0GgAAAAAAAABwgEAADYAAADnDpk7ZO6wP/477hKxYOw/AAAAP99oAAAAAAAAAcMBAAA2AAAAkQqpkAqpsD/+O+4SsWDsPwAAAD/faAAAAAAAAAHEAQAANgAAADsGueWwY7A//jvuErFg7D8AAAA/72gAAAAAAAABxQEAADYAAADlAck6Vx6wP/477hKxYOw/AAAAP+9oAAAAAAAAAcYBAAA2AAAAHvuxH/uxrz/+O+4SsWDsPwAAAD//aAAAAAAAAAHHAQAANgAAAMrp8XOUnK4//jvuErFg7D8AAAA//2gAAAAAAAAByAEAADYAAAAe4REe4RGuP/477hKxYOw/AAAAPw5pAAAAAAAAAckBAAA2AAAAys9Rcnr8rD/+O+4SsWDsPwAAAD8OaQAAAAAAAAHKAQAANgAAAHK+kcYT56s//jvuErFg7D8AAAA/HmkAAAAAAAABywEAADYAAABupPHE+UaqP/477hKxYOw/AAAAPx5pAAAAAAAAAcwBAAA2AAAAFpMxGZMxqT/+O+4SsWDsPwAAAD8uaQAAAAAAAAHNAQAANgAAAMKBcW0sHKg//jvuErFg7D8AAAA/LmkAAAAAAAABzgEAADYAAAAWeZEXeZGnP/477hKxYOw/AAAAPz1pAAAAAAAAAc8BAAA2AAAAwmfRaxJ8pj/+O+4SsWDsPwAAAD89aQAAAAAAAAHQAQAANgAAABZf8RVf8aU//jvuErFg7D8AAAA/TWkAAAAAAAAB0QEAADYAAABqVhHAq2alP/477hKxYOw/AAAAP01pAAAAAAAAAdIBAAA2AAAAwk0xavjbpD/+O+4SsWDsPwAAAD9caQAAAAAAAAHTAQAANgAAAMJNMWr426Q/emRJPF9X7D8AAAA/bGkAAAAAAAAB1AEAADYAAAASRVEURVGkP3pkSTxfV+w/AAAAP2xpAAAAAAAAAdUBAAA2AAAAajxxvpHGoz96ZEk8X1fsPwAAAD98aQAAAAAAAAHWAQAANgAAABIrsRIrsaI/emRJPF9X7D8AAAA/i2kAAAAAAAAB1wEAADYAAAC+GfFmxJuhP/WMpGUNTuw/AAAAP5tpAAAAAAAAAdgBAAA2AAAAZggxu12GoD/1jKRlDU7sPwAAAD+raQAAAAAAAAHZAQAANgAAAMzcIXOHzJ0/9YykZQ1O7D8AAAA/q2kAAAAAAAAB2gEAADYAAADEqOFvU4yaP/WMpGUNTuw/AAAAP7tpAAAAAAAAAdsBAAA2AAAAbJchxOx2mT9xtf+Ou0TsPwAAAD+7aQAAAAAAAAHcAQAANgAAAMR0oWwfTJc/cbX/jrtE7D8AAAA/ymkAAAAAAAAB3QEAADYAAAAUUiEVUiGVP3G1/467ROw/AAAAP8ppAAAAAAAAAd4BAAA2AAAAZC+hvYT2kj/t3Vq4aTvsPwAAAD/aaQAAAAAAAAHfAQAANgAAAAwe4REe4ZE/aAa24Rcy7D8AAAA/6WkAAAAAAAAB4AEAADYAAAC8DCFmt8uQP2gGtuEXMuw/AAAAP+lpAAAAAAAAAeEBAAA2AAAAyPbBdKFsjz/kLhELxijsPwAAAD/paQAAAAAAAAHiAQAANgAAABjUQR3UQY0/5C4RC8Yo7D8AAAA/+WkAAAAAAAAB4wEAADYAAAB4scHFBheLP+QuEQvGKOw/AAAAPwlqAAAAAAAAAeQBAAA2AAAAwI5BbjnsiD/kLhELxijsPwAAAD8oagAAAAAAAAHlAQAANgAAABhswRZswYY/5C4RC8Yo7D8AAAA/OGoAAAAAAAAB5gEAADYAAABoSUG/npaEP+QuEQvGKOw/AAAAPzhqAAAAAAAAAecBAAA2AAAAwCbBZ9Frgj/kLhELxijsPwAAAD9HagAAAAAAAAHoAQAANgAAAAgEQRAEQYA/5C4RC8Yo7D8AAAA/ZmoAAAAAAAAB6QEAADYAAADAwoFxbSx8P+QuEQvGKOw/AAAAP8RqAAAAAAAAAeoBAAA2AAAAYH2BwtLWdz/kLhELxijsPwAAAD/jagAAAAAAAAHrAQAANgAAAEwK+vW0pOA/KjYaug/W7z8AAAA/UXUAAAAAAAAB7AEAADYAAADWClgrYK3gPyo2GroP1u8/AAAAP1F1AAAAAAAAAe0BAAA2AAAAYQu2YAu24D8qNhq6D9bvPwAAAD9gdQAAAAAAAAHuAQAANgAAAOsLFJa2vuA/KjYaug/W7z8AAAA/YHUAAAAAAAAB7wEAADYAAAB2DHLLYcfgPyo2GroP1u8/AAAAP3B1AAAAAAAAAfABAAA2AAAAAQ3QAA3Q4D8qNhq6D9bvPwAAAD+AdQAAAAAAAAHxAQAANgAAAIwNLja42OA/KjYaug/W7z8AAAA/rnUAAAAAAAAB8gEAADYAAAAXDoxrY+HgPyo2GroP1u8/AAAAP751AAAAAAAAAfMBAAA2AAAAoQ7qoA7q4D8qNhq6D9bvPwAAAD++dQAAAAAAAAH0AQAANgAAAEEQBEEQBOE/KjYaug/W7z8AAAA/znUAAAAAAAAB9QEAADYAAADhER7hER7hPyo2GroP1u8/AAAAP911AAAAAAAAAfYBAAA2AAAAghM4gRM44T8ih9AMbMPvPwAAAD/ddQAAAAAAAAH3AQAANgAAAMIWbMEWbOE/IofQDGzD7z8AAAA/3XUAAAAAAAAB+AEAADYAAAB3GULMbpfhP56vKzYauu8/AAAAP911AAAAAAAAAfkBAAA2AAAAzR0yd8jc4T+erys2GrrvPwAAAD/tdQAAAAAAAAH6AQAANgAAACIiIiIiIuI/GtiGX8iw7z8AAAA/7XUAAAAAAAAB+wEAADYAAADtJbSX0F7iP5QA4oh2p+8/AAAAP/x1AAAAAAAAAfwBAAA2AAAAWCtgrYC14j+UAOKIdqfvPwAAAD/8dQAAAAAAAAH9AQAANgAAAE4xavjbFOM/lADiiHan7z8AAAA//HUAAAAAAAAB/gEAADYAAADPN9J44nzjP5QA4oh2p+8/AAAAPwx2AAAAAAAAAf8BAAA2AAAAxD3cwz3c4z8QKT2yJJ7vPwAAAD8bdgAAAAAAAAEAAgAANgAAALpD5g6ZO+Q/jFGY29KU7z8AAAA/G3YAAAAAAAABAQIAADYAAACwSfBZ9JrkP4xRmNvSlO8/AAAAPyt2AAAAAAAAAQICAAA2AAAAj04+Ovno5D+MUZjb0pTvPwAAAD8rdgAAAAAAAAEDAgAANgAAAPtT6k+pP+U/B3rzBIGL7z8AAAA/O3YAAAAAAAABBAIAADYAAAA7Vx6QrHPlPwd68wSBi+8/AAAAPzt2AAAAAAAAAQUCAAA2AAAA8Fn0mgSf5T+Dok4uL4LvPwAAAD9KdgAAAAAAAAEGAgAANgAAABxcbHCxweU//8qpV9147z8AAAA/SnYAAAAAAAABBwIAADYAAADRXkJ7Ce3lP//KqVfdeO8/AAAAP1p2AAAAAAAAAQgCAAA2AAAAXF+gsLT15T//yqlX3XjvPwAAAD9adgAAAAAAAAEJAgAANgAAAPtgulC2D+Y//8qpV9147z8AAAA/anYAAAAAAAABCgIAADYAAACGYRiGYRjmP3rzBIGLb+8/AAAAP2p2AAAAAAAAAQsCAAA2AAAAEWJ2uwwh5j968wSBi2/vPwAAAD95dgAAAAAAAAEMAgAANgAAACZjMiZjMuY/evMEgYtv7z8AAAA/eXYAAAAAAAABDQIAADYAAACwY5BbDjvmP3rzBIGLb+8/AAAAP4l2AAAAAAAAAQ4CAAA2AAAAx2RMxmRM5j968wSBi2/vPwAAAD+JdgAAAAAAAAEPAgAANgAAANxlCDG7XeY/evMEgYtv7z8AAAA/mHYAAAAAAAABEAIAADYAAABnZmZmZmbmP3rzBIGLb+8/AAAAP5h2AAAAAAAAARECAAA2AAAA8mbEmxFv5j968wSBi2/vPwAAAD+odgAAAAAAAAESAgAANgAAAHxnItG8d+Y/evMEgYtv7z8AAAA/qHYAAAAAAAABEwIAADYAAAAHaIAGaIDmP3rzBIGLb+8/AAAAP7h2AAAAAAAACw==</ink>
</athena>
</file>

<file path=customXml/item8.xml><?xml version="1.0" encoding="utf-8"?>
<athena xmlns="http://schemas.microsoft.com/edu/athena" version="0.1.1819.0">
  <media streamable="true" recordStart="43359" recordEnd="51638" recordLength="407276" start="43359" end="51638"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1819.0">
  <ink scale="0.5162524">AAEAAAD/////AQAAAAAAAAAMAgAAAE9BdXRob3JQUFQsIFZlcnNpb249MC4xLjE4MTkuMCwgQ3VsdHVyZT1uZXV0cmFsLCBQdWJsaWNLZXlUb2tlbj0zMWJmMzg1NmFkMzY0ZTM1BQEAAAAXSW5rRGF0YVdpdGhUaW1lU3RhbXBzVjEBAAAAB1N0cm9rZXMEGlN0cm9rZVdpdGhUaW1lU3RhbXBzTGlzdFYxAgAAAAIAAAAJAwAAAAUDAAAAGlN0cm9rZVdpdGhUaW1lU3RhbXBzTGlzdFYxAwAAAA1MaXN0YDErX2l0ZW1zDExpc3RgMStfc2l6ZQ9MaXN0YDErX3ZlcnNpb24EAAAkU2hhcmVkLklua2luZy5TdHJva2VXaXRoVGltZVN0YW1wc1tdAgAAAAgIAgAAAAkEAAAABwAAAAcAAAAHBAAAAAABAAAACAAAAAQWU3Ryb2tlV2l0aFRpbWVTdGFtcHNWMQIAAAAJBQAAAAkGAAAACQcAAAAJCAAAAAkJAAAACQoAAAAJCwAAAAoFBQAAABZTdHJva2VXaXRoVGltZVN0YW1wc1YxAgAAABFEcmF3aW5nQXR0cmlidXRlcwxTdHlsdXNQb2ludHMEBBNEcmF3aW5nQXR0cmlidXRlc1YxAgAAAB5TdHlsdXNQb2ludFdpdGhUaW1lU3RhbXBMaXN0VjECAAAAAgAAAAkMAAAACQ0AAAABBgAAAAUAAAAJDgAAAAkPAAAAAQcAAAAFAAAACRAAAAAJEQAAAAEIAAAABQAAAAkSAAAACRMAAAABCQAAAAUAAAAJFAAAAAkVAAAAAQoAAAAFAAAACRYAAAAJFwAAAAULAAAAE0NsZWFyQ2FudmFzU3Ryb2tlVjEDAAAACVRpbWVTdGFtcBFEcmF3aW5nQXR0cmlidXRlcwxTdHlsdXNQb2ludHMABAQQE0RyYXdpbmdBdHRyaWJ1dGVzVjECAAAAHlN0eWx1c1BvaW50V2l0aFRpbWVTdGFtcExpc3RWMQIAAAACAAAAQ5AAAAAAAAAKCRgAAAAMGQAAAFNQcmVzZW50YXRpb25Db3JlLCBWZXJzaW9uPTQuMC4wLjAsIEN1bHR1cmU9bmV1dHJhbCwgUHVibGljS2V5VG9rZW49MzFiZjM4NTZhZDM2NGUzNQUMAAAAE0RyYXdpbmdBdHRyaWJ1dGVzVjEKAAAAB19jb2xvckEHX2NvbG9yUgdfY29sb3JHB19jb2xvckIKRml0VG9DdXJ2ZQZIZWlnaHQOSWdub3JlUHJlc3N1cmUNSXNIaWdobGlnaHRlcglTdHlsdXNUaXAFV2lkdGgAAAAAAAAAAAQAAgICAgEGAQEcU3lzdGVtLldpbmRvd3MuSW5rLlN0eWx1c1RpcBkAAAAGAgAAAP9wMKAAAAAAAAAAIkAAAAXm////HFN5c3RlbS5XaW5kb3dzLkluay5TdHlsdXNUaXABAAAAB3ZhbHVlX18ACBkAAAABAAAAAAAAAAAAIkAFDQAAAB5TdHlsdXNQb2ludFdpdGhUaW1lU3RhbXBMaXN0VjEDAAAADUxpc3RgMStfaXRlbXMMTGlzdGAxK19zaXplD0xpc3RgMStfdmVyc2lvbgQAAChTaGFyZWQuSW5raW5nLlN0eWx1c1BvaW50V2l0aFRpbWVTdGFtcFtdAgAAAAgIAgAAAAkbAAAA/AEAAPwBAAABDgAAAAwAAAD/cDCgAAAAAAAAACJAAAAB5P///+b///8BAAAAAAAAAAAAIkABDwAAAA0AAAAJHQAAADoAAAA6AAAAARAAAAAMAAAA/3AwoAAAAAAAAAAiQAAAAeL////m////AQAAAAAAAAAAACJAAREAAAANAAAACR8AAAAbAAAAGwAAAAESAAAADAAAAP9wMKAAAAAAAAAAIkAAAAHg////5v///wEAAAAAAAAAAAAiQAETAAAADQAAAAkhAAAAIgAAACIAAAABFAAAAAwAAAD/cDCgAAAAAAAAACJAAAAB3v///+b///8BAAAAAAAAAAAAIkABFQAAAA0AAAAJIwAAAEMAAABDAAAAARYAAAAMAAAA/3AwoAAAAAAAAAAiQAAAAdz////m////AQAAAAAAAAAAACJAARcAAAANAAAACSUAAAAVAAAAFQAAAAEYAAAADQAAAAkmAAAAAAAAAAAAAAAHGwAAAAABAAAAAAIAAAQaU3R5bHVzUG9pbnRXaXRoVGltZVN0YW1wVjEC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NBAcdAAAAAAEAAABAAAAABBpTdHlsdXNQb2ludFdpdGhUaW1lU3RhbXBWMQIA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0GBx8AAAAAAQAAACAAAAAEGlN0eWx1c1BvaW50V2l0aFRpbWVTdGFtcFYxAgAAAAldAgAACV4CAAAJXwIAAAlgAgAACWECAAAJYgIAAAljAgAACWQCAAAJZQIAAAlmAgAACWcCAAAJaAIAAAlpAgAACWoCAAAJawIAAAlsAgAACW0CAAAJbgIAAAlvAgAACXACAAAJcQIAAAlyAgAACXMCAAAJdAIAAAl1AgAACXYCAAAJdwIAAA0FByEAAAAAAQAAAEAAAAAEGlN0eWx1c1BvaW50V2l0aFRpbWVTdGFtcFYxAgAAAAl4AgAACXkCAAAJegIAAAl7AgAACXwCAAAJfQIAAAl+AgAACX8CAAAJgAIAAAmBAgAACYICAAAJgwIAAAmEAgAACYUCAAAJhgIAAAmHAgAACYgCAAAJiQIAAAmKAgAACYsCAAAJjAIAAAmNAgAACY4CAAAJjwIAAAmQAgAACZECAAAJkgIAAAmTAgAACZQCAAAJlQIAAAmWAgAACZcCAAAJmAIAAAmZAgAADR4HIwAAAAABAAAAgAAAAAQaU3R5bHVzUG9pbnRXaXRoVGltZVN0YW1wVjECAA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NPQclAAAAAAEAAAAgAAAABBpTdHlsdXNQb2ludFdpdGhUaW1lU3RhbXBWMQIAAAAJ3QIAAAneAgAACd8CAAAJ4AIAAAnhAgAACeICAAAJ4wIAAAnkAgAACeUCAAAJ5gIAAAnnAgAACegCAAAJ6QIAAAnqAgAACesCAAAJ7AIAAAntAgAACe4CAAAJ7wIAAAnwAgAACfECAAANCwcmAAAAAAEAAAAAAAAABBpTdHlsdXNQb2ludFdpdGhUaW1lU3RhbXBWMQIAAAAFJwAAABpTdHlsdXNQb2ludFdpdGhUaW1lU3RhbXBWMQQAAAABWAFZDlByZXNzdXJlRmFjdG9yCVRpbWVTdGFtcAAAAAAGBgsQAgAAAC6UzBLCj9Q/FDuxEzuxyD8AAAA/PQsAAAAAAAABKAAAACcAAADphjSPc6HUPxQ7sRM7scg/AAAAP4sLAAAAAAAAASkAAAAnAAAAj0Q8/er51D8UO7ETO7HIPwAAAD+LCwAAAAAAAAEqAAAAJwAAAKvnE2TFddU/ntiJndiJyD8AAAA/mgsAAAAAAAABKwAAACcAAAANmINO7t/VP57YiZ3Yicg/AAAAP5oLAAAAAAAAASwAAAAnAAAA5C3DMXpt1j+e2Imd2InIPwAAAD+qCwAAAAAAAAEtAAAAJwAAALvDAhUG+9Y/KHZiJ3ZiyD8AAAA/ugsAAAAAAAABLgAAACcAAABNTKp0Q5rXPyh2Yid2Ysg/AAAAP7oLAAAAAAAAAS8AAAAnAAAAJOLpV88n2D+yEzuxEzvIPwAAAD+6CwAAAAAAAAEwAAAAJwAAALZqkbcMx9g/shM7sRM7yD8AAAA/yQsAAAAAAAABMQAAACcAAACNANGamFTZP7ITO7ETO8g/AAAAP9kLAAAAAAAAATIAAAAnAAAA2nvgdocF2j+yEzuxEzvIPwAAAD/ZCwAAAAAAAAEzAAAAJwAAAGwEiNbEpNo/PLETO7ETyD8AAAA/6AsAAAAAAAABNAAAACcAAAB0cv8uZWfbPzyxEzuxE8g/AAAAP+gLAAAAAAAAATUAAAAnAAAABvumjqIG3D88sRM7sRPIPwAAAD/4CwAAAAAAAAE2AAAAJwAAAFJ2tmqRt9w/PLETO7ETyD8AAAA/+AsAAAAAAAABNwAAACcAAAAoDPZNHUXdPzyxEzuxE8g/AAAAPwgMAAAAAAAAATgAAAAnAAAARq/NtPfA3T88sRM7sRPIPwAAAD8IDAAAAAAAAAE5AAAAJwAAAKhfPZ8gK94/PLETO7ETyD8AAAA/FwwAAAAAAAABOgAAACcAAACSKt2Q5nHePzyxEzuxE8g/AAAAPxcMAAAAAAAAATsAAAAnAAAAfvV8gqy43j88sRM7sRPIPwAAAD8nDAAAAAAAAAE8AAAAJwAAAGrAHHRy/94/PLETO7ETyD8AAAA/JwwAAAAAAAABPQAAACcAAADepexs1SLfPzyxEzuxE8g/AAAAPzcMAAAAAAAAAT4AAAAnAAAAEH4k4ulX3z88sRM7sRPIPwAAAD83DAAAAAAAAAE/AAAAJwAAAIZj9NpMe98/PLETO7ETyD8AAAA/RgwAAAAAAAABQAAAACcAAAD8SMTTr57fPzyxEzuxE8g/AAAAP0YMAAAAAAAAAUEAAAAnAAAAcC6UzBLC3z/ETuzETuzHPwAAAD9WDAAAAAAAAAFCAAAAJwAAAOgTZMV15d8/xE7sxE7sxz8AAAA/VgwAAAAAAAABQwAAACcAAACu/BlfbATgP8RO7MRO7Mc/AAAAP2UMAAAAAAAAAUQAAAAnAAAAx+i1mfYe4D9O7MRO7MTHPwAAAD9lDAAAAAAAAAFFAAAAJwAAAN/UUdSAOeA/TuzETuzExz8AAAA/dQwAAAAAAAABRgAAACcAAAD3wO0OC1TgP07sxE7sxMc/AAAAP3UMAAAAAAAAAUcAAAAnAAAAD62JSZVu4D9O7MRO7MTHPwAAAD+FDAAAAAAAAAFIAAAAJwAAACiZJYQfieA/2omd2Imdxz8AAAA/hQwAAAAAAAABSQAAACcAAAD7dyk7W7XgP9qJndiJncc/AAAAP5QMAAAAAAAAAUoAAAAnAAAAiUmVbkjz4D/aiZ3YiZ3HPwAAAD+UDAAAAAAAAAFLAAAAJwAAAF0omSWEH+E/2omd2Imdxz8AAAA/pAwAAAAAAAABTAAAACcAAAAwB53cv0vhP9qJndiJncc/AAAAP6QMAAAAAAAAAU0AAAAnAAAApuxs1SJv4T/aiZ3YiZ3HPwAAAD+0DAAAAAAAAAFOAAAAJwAAAHnLcIxem+E/2omd2Imdxz8AAAA/tAwAAAAAAAABTwAAACcAAAAHndy/S9nhP9qJndiJncc/AAAAP8MMAAAAAAAAAVAAAAAnAAAAfIKsuK784T/aiZ3YiZ3HPwAAAD/DDAAAAAAAAAFRAAAAJwAAAK1a5C3DMeI/2omd2Imdxz8AAAA/0wwAAAAAAAABUgAAACcAAAA7LFBhsG/iP9qJndiJncc/AAAAP9MMAAAAAAAAAVMAAAAnAAAAJ/fvUna24j/aiZ3YiZ3HPwAAAD/iDAAAAAAAAAFUAAAAJwAAAHC7wwIVBuM/2omd2Imdxz8AAAA/4gwAAAAAAAABVQAAACcAAAC5f5eys1XjP9qJndiJncc/AAAAP+IMAAAAAAAAAVYAAAAnAAAAAkRrYlKl4z/aiZ3YiZ3HPwAAAD/iDAAAAAAAAAFXAAAAJwAAAO0OC1QY7OM/2omd2Imdxz8AAAA/8gwAAAAAAAABWAAAACcAAACUzBLCj0TkP07sxE7sxMc/AAAAP/IMAAAAAAAAAVkAAAAnAAAA3ZDmcS6U5D9O7MRO7MTHPwAAAD8BDQAAAAAAAAFaAAAAJwAAAMhbhmP02uQ/TuzETuzExz8AAAA/AQ0AAAAAAAABWwAAACcAAAC0JiZVuiHlP07sxE7sxMc/AAAAPxENAAAAAAAAAVwAAAAnAAAA/er5BFlx5T9O7MRO7MTHPwAAAD8RDQAAAAAAAAFdAAAAJwAAAOi1mfYeuOU/TuzETuzExz8AAAA/IQ0AAAAAAAABXgAAACcAAAB3hwUqDPblP07sxE7sxMc/AAAAPyENAAAAAAAAAV8AAAAnAAAAp189nyAr5j9O7MRO7MTHPwAAAD8wDQAAAAAAAAFgAAAAJwAAAHo+QVZcV+Y/TuzETuzExz8AAAA/QA0AAAAAAAABYQAAACcAAACrFnnLcIzmP07sxE7sxMc/AAAAP0ANAAAAAAAAAWIAAAAnAAAAIfxIxNOv5j9O7MRO7MTHPwAAAD9ADQAAAAAAAAFjAAAAJwAAAPPaTHsP3OY/TuzETuzExz8AAAA/Tw0AAAAAAAABZAAAACcAAAANx+i1mfbmP07sxE7sxMc/AAAAP18NAAAAAAAAAWUAAAAnAAAAgqy4rvwZ5z/aiZ3YiZ3HPwAAAD9fDQAAAAAAAAFmAAAAJwAAAFWLvGU4Ruc/2omd2Imdxz8AAAA/Xw0AAAAAAAABZwAAACcAAADLcIxem2nnP9qJndiJncc/AAAAP28NAAAAAAAAAWgAAAAnAAAAQFZcV/6M5z/aiZ3YiZ3HPwAAAD9+DQAAAAAAAAFpAAAAJwAAALc7LFBhsOc/2omd2Imdxz8AAAA/fg0AAAAAAAABagAAACcAAAAsIfxIxNPnP9qJndiJncc/AAAAP44NAAAAAAAAAWsAAAAnAAAAXPkzvtgI6D/aiZ3YiZ3HPwAAAD+ODQAAAAAAAAFsAAAAJwAAAOvKn/HFRug/2omd2Imdxz8AAAA/ng0AAAAAAAABbQAAACcAAAAco9dm2nvoP9qJndiJncc/AAAAP54NAAAAAAAAAW4AAAAnAAAACG53WKDC6D/aiZ3YiZ3HPwAAAD+tDQAAAAAAAAFvAAAAJwAAAPM4F0pmCek/2omd2Imdxz8AAAA/rQ0AAAAAAAABcAAAACcAAADeA7c7LFDpP9qJndiJncc/AAAAP70NAAAAAAAAAXEAAAAnAAAAJ8iK68qf6T/aiZ3YiZ3HPwAAAD+9DQAAAAAAAAFyAAAAJwAAAM6FkllC+Ok/2omd2Imdxz8AAAA/zA0AAAAAAAABcwAAACcAAABcV/6MLzbqP9qJndiJncc/AAAAP8wNAAAAAAAAAXQAAAAnAAAA6ShqwBx06j/aiZ3YiZ3HPwAAAD/cDQAAAAAAAAF1AAAAJwAAAL4HbndYoOo/2omd2Imdxz8AAAA/3A0AAAAAAAABdgAAACcAAACQ5nEulMzqP9qJndiJncc/AAAAP+wNAAAAAAAAAXcAAAAnAAAAY8V15c/46j9kJ3ZiJ3bHPwAAAD/sDQAAAAAAAAF4AAAAJwAAANmqRd4yHOs/ZCd2Yid2xz8AAAA/+w0AAAAAAAABeQAAACcAAABQkBXXlT/rP2QndmIndsc/AAAAP/sNAAAAAAAAAXoAAAAnAAAAaHyxESBa6z9kJ3ZiJ3bHPwAAAD8LDgAAAAAAAAF7AAAAJwAAAIBoTUyqdOs/ZCd2Yid2xz8AAAA/Cw4AAAAAAAABfAAAACcAAACYVOmGNI/rP2QndmIndsc/AAAAPxsOAAAAAAAAAX0AAAAnAAAAsECFwb6p6z9kJ3ZiJ3bHPwAAAD8bDgAAAAAAAAF+AAAAJwAAAGsz7T1wu+s/ZCd2Yid2xz8AAAA/Kg4AAAAAAAABfwAAACcAAAAnJlW6Ic3rP2QndmIndsc/AAAAPyoOAAAAAAAAAYAAAAAnAAAAPxLx9Kvn6z9kJ3ZiJ3bHPwAAAD86DgAAAAAAAAGBAAAAJwAAAPkEWXFd+es/ZCd2Yid2xz8AAAA/Og4AAAAAAAABggAAACcAAAC098DtDgvsP2QndmIndsc/AAAAP0kOAAAAAAAAAYMAAAAnAAAAzONcKJkl7D9kJ3ZiJ3bHPwAAAD9JDgAAAAAAAAGEAAAAJwAAAIfWxKRKN+w/ZCd2Yid2xz8AAAA/WQ4AAAAAAAABhQAAACcAAACfwmDf1FHsP+zETuzETsc/AAAAP1kOAAAAAAAAAYYAAAAnAAAAW7XIW4Zj7D/sxE7sxE7HPwAAAD9pDgAAAAAAAAGHAAAAJwAAABaoMNg3dew/7MRO7MROxz8AAAA/aQ4AAAAAAAABiAAAACcAAADRmphU6YbsP+zETuzETsc/AAAAP3gOAAAAAAAAAYkAAAAnAAAAi40A0ZqY7D/sxE7sxE7HPwAAAD94DgAAAAAAAAGKAAAAJwAAAEaAaE1Mquw/7MRO7MROxz8AAAA/iA4AAAAAAAABiwAAACcAAAABc9DJ/bvsP+zETuzETsc/AAAAP4gOAAAAAAAAAYwAAAAnAAAAdligwmDf7D/sxE7sxE7HPwAAAD+YDgAAAAAAAAGNAAAAJwAAAO09cLvDAu0/7MRO7MROxz8AAAA/mA4AAAAAAAABjgAAACcAAADAHHRy/y7tP+zETuzETsc/AAAAP6cOAAAAAAAAAY8AAAAnAAAA8PSr5xNk7T92Yid2YifHPwAAAD+nDgAAAAAAAAGQAAAAJwAAAMTTr55PkO0/dmIndmInxz8AAAA/tw4AAAAAAAABkQAAACcAAABSpRvSPM7tP3ZiJ3ZiJ8c/AAAAP7cOAAAAAAAAAZIAAAAnAAAAJIQfiXj67T92Yid2YifHPwAAAD/GDgAAAAAAAAGTAAAAJwAAAPhiI0C0Ju4/AAAAAAAAxz8AAAA/xg4AAAAAAAABlAAAACcAAADMQSf371LuP4qd2Imd2MY/AAAAP9YOAAAAAAAAAZUAAAAnAAAAQif371J27j+KndiJndjGPwAAAD/WDgAAAAAAAAGWAAAAJwAAAFoTkyrdkO4/FDuxEzuxxj8AAAA/5g4AAAAAAAABlwAAACcAAABy/y5lZ6vuPxQ7sRM7scY/AAAAP/wOAAAAAAAAAZgAAAAnAAAAiuvKn/HF7j+e2Imd2InGPwAAAD8LDwAAAAAAAAGZAAAAJwAAAEbeMhyj1+4/ntiJndiJxj8AAAA/Cw8AAAAAAAABmgAAACcAAABG3jIco9fuPyh2Yid2YsY/AAAAPxsPAAAAAAAAAZsAAAAnAAAAotdm2nvg7j8odmIndmLGPwAAAD8rDwAAAAAAAAGcAAAAJwAAAKLXZtp74O4/shM7sRM7xj8AAAA/aQ8AAAAAAAABnQAAACcAAACi12bae+DuPzyxEzuxE8Y/AAAAP2kPAAAAAAAAAZ4AAAAnAAAAotdm2nvg7j/GTuzETuzFPwAAAD95DwAAAAAAAAGfAAAAJwAAAKLXZtp74O4/TuzETuzExT8AAAA/iA8AAAAAAAABoAAAACcAAACi12bae+DuP9qJndiJncU/AAAAP4gPAAAAAAAAAaEAAAAnAAAAotdm2nvg7j9kJ3ZiJ3bFPwAAAD+YDwAAAAAAAAGiAAAAJwAAAKLXZtp74O4/dmIndmInxT8AAAA/mA8AAAAAAAABowAAACcAAACi12bae+DuPwAAAAAAAMU/AAAAP5gPAAAAAAAAAaQAAAAnAAAAotdm2nvg7j+KndiJndjEPwAAAD+oDwAAAAAAAAGlAAAAJwAAAKLXZtp74O4/ntiJndiJxD8AAAA/qA8AAAAAAAABpgAAACcAAACi12bae+DuPyh2Yid2YsQ/AAAAP7cPAAAAAAAAAacAAAAnAAAAotdm2nvg7j+yEzuxEzvEPwAAAD+3DwAAAAAAAAGoAAAAJwAAAKLXZtp74O4/xk7sxE7swz8AAAA/xw8AAAAAAAABqQAAACcAAACi12bae+DuP07sxE7sxMM/AAAAP9YPAAAAAAAAAaoAAAAnAAAAotdm2nvg7j9kJ3ZiJ3bDPwAAAD/WDwAAAAAAAAGrAAAAJwAAAKLXZtp74O4/dmIndmInwz8AAAA/1g8AAAAAAAABrAAAACcAAACi12bae+DuPwAAAAAAAMM/AAAAP+YPAAAAAAAAAa0AAAAnAAAAotdm2nvg7j8UO7ETO7HCPwAAAD/2DwAAAAAAAAGuAAAAJwAAAKLXZtp74O4/KHZiJ3Ziwj8AAAA/9g8AAAAAAAABrwAAACcAAACi12bae+DuP7ITO7ETO8I/AAAAPwUQAAAAAAAAAbAAAAAnAAAAANGamFTp7j88sRM7sRPCPwAAAD8FEAAAAAAAAAGxAAAAJwAAAADRmphU6e4/TuzETuzEwT8AAAA/FRAAAAAAAAABsgAAACcAAAAA0ZqYVOnuP2QndmIndsE/AAAAPxUQAAAAAAAAAbMAAAAnAAAAANGamFTp7j/sxE7sxE7BPwAAAD8lEAAAAAAAAAG0AAAAJwAAAADRmphU6e4/dmIndmInwT8AAAA/JRAAAAAAAAABtQAAACcAAAAA0ZqYVOnuP4qd2Imd2MA/AAAAPzQQAAAAAAAAAbYAAAAnAAAAANGamFTp7j8UO7ETO7HAPwAAAD80EAAAAAAAAAG3AAAAJwAAAADRmphU6e4/ntiJndiJwD8AAAA/RBAAAAAAAAABuAAAACcAAAAA0ZqYVOnuPyh2Yid2YsA/AAAAP0QQAAAAAAAAAbkAAAAnAAAAANGamFTp7j88sRM7sRPAPwAAAD9TEAAAAAAAAAG6AAAAJwAAAADRmphU6e4/ndiJndiJvz8AAAA/UxAAAAAAAAABuwAAACcAAACi12bae+DuP8dO7MRO7L4/AAAAP2MQAAAAAAAAAbwAAAAnAAAA6OT+XcrO7j8VO7ETO7G9PwAAAD9jEAAAAAAAAAG9AAAAJwAAACzyluEYve4/Yyd2Yid2vD8AAAA/cxAAAAAAAAABvgAAACcAAADO+GIjQLTuP5/YiZ3Yibs/AAAAP3MQAAAAAAAAAb8AAAAnAAAAFAb7po6i7j/HTuzETuy6PwAAAD+CEAAAAAAAAAHAAAAAJwAAABQG+6aOou4/7cRO7MROuj8AAAA/ghAAAAAAAAABwQAAACcAAAC2DMfotZnuPxU7sRM7sbk/AAAAP5IQAAAAAAAAAcIAAAAnAAAAtgzH6LWZ7j87sRM7sRO5PwAAAD+SEAAAAAAAAAHDAAAAJwAAALYMx+i1me4/T+zETuzEuD8AAAA/ohAAAAAAAAABxAAAACcAAABaE5Mq3ZDuP3diJ3ZiJ7g/AAAAP6IQAAAAAAAAAcUAAAAnAAAAWhOTKt2Q7j+JndiJndi3PwAAAD+xEAAAAAAAAAHGAAAAJwAAAJ4gK64rf+4/sRM7sRM7tz8AAAA/sRAAAAAAAAABxwAAACcAAACeICuuK3/uP9mJndiJnbY/AAAAP8EQAAAAAAAAAcgAAAAnAAAAniArrit/7j/txE7sxE62PwAAAD/BEAAAAAAAAAHJAAAAJwAAAEIn9+9Sdu4/EzuxEzuxtT8AAAA/0BAAAAAAAAABygAAACcAAABCJ/fvUnbuPzuxEzuxE7U/AAAAP9AQAAAAAAAAAcsAAAAnAAAAQif371J27j9jJ3ZiJ3a0PwAAAD/gEAAAAAAAAAHMAAAAJwAAAOQtwzF6be4/sRM7sRM7sz8AAAA/4BAAAAAAAAABzQAAACcAAACGNI9zoWTuP+zETuzETrI/AAAAP/AQAAAAAAAAAc4AAAAnAAAAhjSPc6Fk7j8UO7ETO7GxPwAAAD/wEAAAAAAAAAHPAAAAJwAAAIY0j3OhZO4/O7ETO7ETsT8AAAA//xAAAAAAAAAB0AAAACcAAACGNI9zoWTuP0/sxE7sxLA/AAAAPy4RAAAAAAAAAdEAAAAnAAAAhjSPc6Fk7j9jJ3ZiJ3awPwAAAD8+EQAAAAAAAAHSAAAAJwAAACo7W7XIW+4/dmIndmInsD8AAAA/PhEAAAAAAAAB0wAAACcAAAAqO1u1yFvuPxY7sRM7sa8/AAAAP00RAAAAAAAAAdQAAAAnAAAAzEEn9+9S7j9iJ3ZiJ3auPwAAAD9NEQAAAAAAAAHVAAAAJwAAAMxBJ/fvUu4/jJ3YiZ3YrT8AAAA/TREAAAAAAAAB1gAAACcAAABuSPM4F0ruP7ITO7ETO60/AAAAP10RAAAAAAAAAdcAAAAnAAAAbkjzOBdK7j/aiZ3YiZ2sPwAAAD9dEQAAAAAAAAHYAAAAJwAAAG5I8zgXSu4/KHZiJ3Ziqz8AAAA/bREAAAAAAAAB2QAAACcAAABuSPM4F0ruP1DsxE7sxKo/AAAAP20RAAAAAAAAAdoAAAAnAAAAEE+/ej5B7j92Yid2YieqPwAAAD98EQAAAAAAAAHbAAAAJwAAABBPv3o+Qe4/oNiJndiJqT8AAAA/jBEAAAAAAAAB3AAAACcAAAAQT796PkHuP8ZO7MRO7Kg/AAAAP4wRAAAAAAAAAd0AAAAnAAAAEE+/ej5B7j8WO7ETO7GnPwAAAD+bEQAAAAAAAAHeAAAAJwAAABBPv3o+Qe4/PLETO7ETpz8AAAA/qxEAAAAAAAAB3wAAACcAAAAQT796PkHuP2IndmIndqY/AAAAP6sRAAAAAAAAAeAAAAAnAAAAEE+/ej5B7j/aiZ3YiZ2kPwAAAD+7EQAAAAAAAAHhAAAAJwAAABBPv3o+Qe4/KHZiJ3Zioz8AAAA/uxEAAAAAAAAB4gAAACcAAAC0VYu8ZTjuP3ZiJ3ZiJ6I/AAAAP8oRAAAAAAAAAeMAAAAnAAAAtFWLvGU47j8sdmIndmKfPwAAAD/KEQAAAAAAAAHkAAAAJwAAALRVi7xlOO4/AAAAAAAAmD8AAAA/2hEAAAAAAAAB5QAAACcAAAC0VYu8ZTjuPzyxEzuxE5M/AAAAP9oRAAAAAAAAAeYAAAAnAAAAtFWLvGU47j9U7MRO7MSOPwAAAD/qEQAAAAAAAAHnAAAAJwAAALRVi7xlOO4/7MRO7MROjD8AAAA/6hEAAAAAAAAB6AAAACcAAAC0VYu8ZTjuP4yd2Imd2Ik/AAAAP/kRAAAAAAAAAekAAAAnAAAAVlxX/owv7j+MndiJndiJPwAAAD8oEgAAAAAAAAHqAAAAJwAAAPhiI0C0Ju4/jJ3YiZ3YiT8AAAA/pRIAAAAAAAAB6wAAACcAAADgdocFKgzuP4yd2Imd2Ik/AAAAP7USAAAAAAAAAewAAAAnAAAAapG3DMfo7T+MndiJndiJPwAAAD+1EgAAAAAAAAHtAAAAJwAAAJiys1WLvO0/jJ3YiZ3YiT8AAAA/xBIAAAAAAAAB7gAAACcAAAAI4Ucinn7tP4yd2Imd2Ik/AAAAP8QSAAAAAAAAAe8AAAAnAAAA2AgQrYlJ7T+MndiJndiJPwAAAD/UEgAAAAAAAAHwAAAAJwAAAAUqDPZNHe0/jJ3YiZ3YiT8AAAA/1BIAAAAAAAAB8QAAACcAAADUUdSAOejsP4yd2Imd2Ik/AAAAP+QSAAAAAAAAAfIAAAAnAAAAXmwEiNbE7D+MndiJndiJPwAAAD/kEgAAAAAAAAHzAAAAJwAAAEaAaE1Mquw/jJ3YiZ3YiT8AAAA/8xIAAAAAAAAB9AAAACcAAAAulMwSwo/sP+zETuzETow/AAAAP/MSAAAAAAAAAfUAAAAnAAAAc6FklhB+7D/sxE7sxE6MPwAAAD8DEwAAAAAAAAH2AAAAJwAAABaoMNg3dew/7MRO7MROjD8AAAA/AxMAAAAAAAAB9wAAACcAAAC5rvwZX2zsP+zETuzETow/AAAAPxITAAAAAAAAAfgAAAAnAAAAW7XIW4Zj7D/sxE7sxE6MPwAAAD8iEwAAAAAAAAH5AAAAJwAAAP67lJ2tWuw/7MRO7MROjD8AAAA/QRMAAAAAAAAB+gAAACcAAACfwmDf1FHsP+zETuzETow/AAAAP1ETAAAAAAAAAfsAAAAnAAAA5M/4YiNA7D/sxE7sxE6MPwAAAD9hEwAAAAAAAAH8AAAAJwAAAMzjXCiZJew/7MRO7MROjD8AAAA/YRMAAAAAAAAB/QAAACcAAABX/owvNgLsP+zETuzETow/AAAAP3ATAAAAAAAAAf4AAAAnAAAAhB+JePrV6z/sxE7sxE6MPwAAAD9wEwAAAAAAAAH/AAAAJwAAAA06uX+Xsus/7MRO7MROjD8AAAA/cBMAAAAAAAABAAEAACcAAAA6W7XIW4brP+zETuzETow/AAAAP4ATAAAAAAAAAQEBAAAnAAAAaHyxESBa6z/sxE7sxE6MPwAAAD+AEwAAAAAAAAECAQAAJwAAAFCQFdeVP+s/7MRO7MROjD8AAAA/jxMAAAAAAAABAwEAACcAAAA2pHmcCyXrP+zETuzETow/AAAAP58TAAAAAAAAAQQBAAAnAAAAHrjdYYEK6z/sxE7sxE6MPwAAAD+fEwAAAAAAAAEFAQAAJwAAAGPFdeXP+Oo/7MRO7MROjD8AAAA/rxMAAAAAAAABBgEAACcAAAAGzEEn9+/qP+zETuzETow/AAAAP68TAAAAAAAAAQcBAAAnAAAAS9nZqkXe6j/sxE7sxE6MPwAAAD++EwAAAAAAAAEIAQAAJwAAAJDmcS6UzOo/7MRO7MROjD8AAAA/vhMAAAAAAAABCQEAACcAAAB4+tXzCbLqP+zETuzETow/AAAAP84TAAAAAAAAAQoBAAAnAAAApBvSPM6F6j/sxE7sxE6MPwAAAD/OEwAAAAAAAAELAQAAJwAAANE8zoWSWeo/7MRO7MROjD8AAAA/3hMAAAAAAAABDAEAACcAAADmcS6UzBLqP+zETuzETow/AAAAP94TAAAAAAAAAQ0BAAAnAAAAtZn2Hrjd6T/sxE7sxE6MPwAAAD/tEwAAAAAAAAEOAQAAJwAAACfIiuvKn+k/7MRO7MROjD8AAAA/7RMAAAAAAAABDwEAACcAAAA7/er5BFnpP+zETuzETow/AAAAP/0TAAAAAAAAARABAAAnAAAA8zgXSmYJ6T/sxE7sxE6MPwAAAD/9EwAAAAAAAAERAQAAJwAAAMNg39RR1Og/7MRO7MROjD8AAAA/DBQAAAAAAAABEgEAACcAAAA0j3OhZJboP+zETuzETow/AAAAPwwUAAAAAAAAARMBAAAnAAAAYbBv6ihq6D/sxE7sxE6MPwAAAD8cFAAAAAAAAAEUAQAAJwAAANPeA7c7LOg/7MRO7MROjD8AAAA/HBQAAAAAAAABFQEAACcAAAD////////nP+zETuzETow/AAAAPywUAAAAAAAAARYBAAAnAAAAzyfIiuvK5z/sxE7sxE6MPwAAAD8sFAAAAAAAAAEXAQAAJwAAALc7LFBhsOc/7MRO7MROjD8AAAA/OxQAAAAAAAABGAEAACcAAAAoasAcdHLnP+zETuzETow/AAAAPzsUAAAAAAAAARkBAAAnAAAAEH4k4ulX5z/sxE7sxE6MPwAAAD9LFAAAAAAAAAEaAQAAJwAAAFWLvGU4Ruc/VOzETuzEjj8AAAA/SxQAAAAAAAABGwEAACcAAACamFTphjTnP1TsxE7sxI4/AAAAP1sUAAAAAAAAARwBAAAnAAAAgqy4rvwZ5z9U7MRO7MSOPwAAAD9bFAAAAAAAAAEdAQAAJwAAACWzhPAjEec/VOzETuzEjj8AAAA/ahQAAAAAAAABHgEAACcAAABqwBx0cv/mP1TsxE7sxI4/AAAAP2oUAAAAAAAAAR8BAAAnAAAADcfotZn25j9U7MRO7MSOPwAAAD96FAAAAAAAAAEgAQAAJwAAAK7NtPfA7eY/2omd2ImdkD8AAAA/ehQAAAAAAAABIQEAACcAAADz2kx7D9zmP9qJndiJnZA/AAAAP4kUAAAAAAAAASIBAAAnAAAAOejk/l3K5j/aiZ3YiZ2QPwAAAD+JFAAAAAAAAAEjAQAAJwAAANvusECFweY/ip3YiZ3YkT8AAAA/mRQAAAAAAAABJAEAACcAAAB+9XyCrLjmP4qd2Imd2JE/AAAAP5kUAAAAAAAAASUBAAAnAAAAwwIVBvum5j+KndiJndiRPwAAAD+pFAAAAAAAAAEmAQAAJwAAAGYJ4UcinuY/ip3YiZ3YkT8AAAA/qRQAAAAAAAABJwEAACcAAACrFnnLcIzmP4qd2Imd2JE/AAAAP7gUAAAAAAAAASgBAAAnAAAA8CMRT7965j+KndiJndiRPwAAAD+4FAAAAAAAAAEpAQAAJwAAANg3dRQ1YOY/ip3YiZ3YkT8AAAA/yBQAAAAAAAABKgEAACcAAAC/S9nZqkXmPzyxEzuxE5M/AAAAP8gUAAAAAAAAASsBAAAnAAAAj3OhZJYQ5j88sRM7sROTPwAAAD/+FAAAAAAAAAEsAQAAJwAAAF+bae+B2+U/PLETO7ETkz8AAAA//hQAAAAAAAABLQEAACcAAAAtwzF6bablP/DETuzETpQ/AAAAPw0VAAAAAAAAAS4BAAAnAAAAQviRiKdf5T/wxE7sxE6UPwAAAD8NFQAAAAAAAAEvAQAAJwAAABEgWhOTKuU/8MRO7MROlD8AAAA/HRUAAAAAAAABMAEAACcAAACDTu7fpezkP/DETuzETpQ/AAAAPywVAAAAAAAAATEBAAAnAAAAU3a2apG35D/wxE7sxE6UPwAAAD8sFQAAAAAAAAEyAQAAJwAAACKefvV8guQ/8MRO7MROlD8AAAA/PBUAAAAAAAABMwEAACcAAABOv3o+QVbkP/DETuzETpQ/AAAAPzwVAAAAAAAAATQBAAAnAAAANtPeA7c75D/wxE7sxE6UPwAAAD88FQAAAAAAAAE1AQAAJwAAAHzgdocFKuQ/8MRO7MROlD8AAAA/TBUAAAAAAAABNgEAACcAAAAF+6aOogbkP/DETuzETpQ/AAAAP1sVAAAAAAAAATcBAAAnAAAAqAFz0Mn94z/wxE7sxE6UPwAAAD9bFQAAAAAAAAE4AQAAJwAAAO0OC1QY7OM/oNiJndiJlT8AAAA/WxUAAAAAAAABOQEAACcAAAAzHKPXZtrjP6DYiZ3YiZU/AAAAP2sVAAAAAAAAAToBAAAnAAAA1SJvGY7R4z+g2Imd2ImVPwAAAD9rFQAAAAAAAAE7AQAAJwAAALw2094Dt+M/UOzETuzElj8AAAA/exUAAAAAAAABPAEAACcAAABHUQPmoJPjP1DsxE7sxJY/AAAAP3sVAAAAAAAAAT0BAAAnAAAAdHL/LmVn4z8AAAAAAACYPwAAAD+KFQAAAAAAAAE+AQAAJwAAAKGT+3cpO+M/AAAAAAAAmD8AAAA/ihUAAAAAAAABPwEAACcAAAC1yFuGY/TiP7ATO7ETO5k/AAAAP5oVAAAAAAAAAUABAAAnAAAAJ/fvUna24j+wEzuxEzuZPwAAAD+pFQAAAAAAAAFBAQAAJwAAADssUGGwb+I/sBM7sRM7mT8AAAA/qRUAAAAAAAABQgEAACcAAAAKVBjsmzriP2QndmIndpo/AAAAP7kVAAAAAAAAAUMBAAAnAAAAfIKsuK784T9kJ3ZiJ3aaPwAAAD+5FQAAAAAAAAFEAQAAJwAAAAed3L9L2eE/ZCd2Yid2mj8AAAA/yRUAAAAAAAABRQEAACcAAADvsECFwb7hP2QndmIndpo/AAAAP8kVAAAAAAAAAUYBAAAnAAAAkbcMx+i14T9kJ3ZiJ3aaPwAAAD/YFQAAAAAAAAFHAQAAJwAAANbEpEo3pOE/ZCd2Yid2mj8AAAA/2BUAAAAAAAABSAEAACcAAAB5y3CMXpvhP2QndmIndpo/AAAAP+gVAAAAAAAAAUkBAAAnAAAAG9I8zoWS4T9kJ3ZiJ3aaPwAAAD8HFgAAAAAAAAFKAQAAJwAAAGDf1FHUgOE/ZCd2Yid2mj8AAAA/FxYAAAAAAAABSwEAACcAAABI8zgXSmbhP2QndmIndpo/AAAAPyYWAAAAAAAAAUwBAAAnAAAA0g1pHudC4T9kJ3ZiJ3aaPwAAAD8mFgAAAAAAAAFNAQAAJwAAAOdCySwh/OA/FDuxEzuxmz8AAAA/NhYAAAAAAAABTgEAACcAAACefvV8gqzgPxQ7sRM7sZs/AAAAPzYWAAAAAAAAAU8BAAAnAAAAmse5UDJL4D/ITuzETuycPwAAAD9GFgAAAAAAAAFQAQAAJwAAACwh/EjE098/yE7sxE7snD8AAAA/RhYAAAAAAAABUQEAACcAAABqwBx0cv/eP8hO7MRO7Jw/AAAAP1UWAAAAAAAAAVIBAAAnAAAAqF89nyAr3j/ITuzETuycPwAAAD9VFgAAAAAAAAFTAQAAJwAAAOT+XcrOVt0/yE7sxE7snD8AAAA/ZRYAAAAAAAABVAEAACcAAAAinn71fILcP8hO7MRO7Jw/AAAAP2UWAAAAAAAAAVUBAAAnAAAAGjAHndy/2z/ITuzETuycPwAAAD91FgAAAAAAAAFWAQAAJwAAABLCj0Q8/do/yE7sxE7snD8AAAA/dRYAAAAAAAABVwEAACcAAAAKVBjsmzraP8hO7MRO7Jw/AAAAP4QWAAAAAAAAAVgBAAAnAAAA7rBAhcG+2T/ITuzETuycPwAAAD+EFgAAAAAAAAFZAQAAJwAAANMNaR7nQtk/yE7sxE7snD8AAAA/lBYAAAAAAAABWgEAACcAAABxXfkzvtjYP8hO7MRO7Jw/AAAAP5QWAAAAAAAAAVsBAAAnAAAAD62JSZVu2D/ITuzETuycPwAAAD+jFgAAAAAAAAFcAQAAJwAAAN/UUdSAOdg/yE7sxE7snD8AAAA/oxYAAAAAAAABXQEAACcAAACt/BlfbATYP8hO7MRO7Jw/AAAAP7MWAAAAAAAAAV4BAAAnAAAAOBdKZgnh1z/ITuzETuycPwAAAD/DFgAAAAAAAAFfAQAAJwAAAMMxem2mvdc/yE7sxE7snD8AAAA/wxYAAAAAAAABYAEAACcAAABNTKp0Q5rXPxQ7sRM7sZs/AAAAP9IWAAAAAAAAAWEBAAAnAAAAkllC+JGI1z8UO7ETO7GbPwAAAD/SFgAAAAAAAAFiAQAAJwAAABt0cv8uZdc/FDuxEzuxmz8AAAA/0hYAAAAAAAABYwEAACcAAABhgQqDfVPXPxQ7sRM7sZs/AAAAP+IWAAAAAAAAAWQBAAAnAAAAYYEKg31T1z9kJ3ZiJ3aaPwAAAD/yFgAAAAAAAAFlAQAAJwAAAKaOogbMQdc/ZCd2Yid2mj8AAAA/8hYAAAAAAAABZgEAACcAAADrmzqKGjDXP2QndmIndpo/AAAAPwEXAAAAAAAAAWcBAAAnAAAAManSDWke1z9kJ3ZiJ3aaPwAAAD8BFwAAAAAAAAFoAQAAJwAAAHa2apG3DNc/AAAAAAAAmD8AAAA/ERcAAAAAAAABaQEAACcAAABG3jIco9fWPwAAAAAAAJg/AAAAPxEXAAAAAAAAAWoBAAAnAAAAFAb7po6i1j9Q7MRO7MSWPwAAAD8gFwAAAAAAAAFrAQAAJwAAAOQtwzF6bdY/UOzETuzElj8AAAA/MBcAAAAAAAABbAEAACcAAAA9cLvDAhXWP6DYiZ3YiZU/AAAAPzAXAAAAAAAAAW0BAAAnAAAA3b9L2dmq1T+g2Imd2ImVPwAAAD8wFwAAAAAAAAFuAQAAJwAAAMAcdHL/LtU/8MRO7MROlD8AAAA/QBcAAAAAAAABbwEAACcAAACkeZwLJbPUPzyxEzuxE5M/AAAAP08XAAAAAAAAAXABAAAnAAAAzeNcKJkl1D+KndiJndiRPwAAAD9PFwAAAAAAAAFxAQAAJwAAADtbtchbhtM/2omd2ImdkD8AAAA/XxcAAAAAAAABcgEAACcAAAAeuN1hgQrTP9qJndiJnZA/AAAAP18XAAAAAAAAAXMBAAAnAAAAefrV8wmy0j9U7MRO7MSOPwAAAD9vFwAAAAAAAAF0AQAAJwAAAIwvNgJEa9I/7MRO7MROjD8AAAA/bxcAAAAAAAABdQEAACcAAAChZJYQfiTSP4yd2Imd2Ik/AAAAP28XAAAAAAAAAXYBAAAnAAAA5nEulMwS0j+MndiJndiJPwAAAD+OFwAAAAAAAAF3AQAAJwAAACt/xhcbAdI/KHZiJ3Zihz8AAAA/rRcAAAAAAAABeAEAACcAAABxjF6bae/RPyh2Yid2Yoc/AAAAP70XAAAAAAAAAXkBAAAnAAAA+qaOogbM0T8odmIndmKHPwAAAD/MFwAAAAAAAAF6AQAAJwAAAEC0JiZVutE/KHZiJ3Zihz8AAAA/zBcAAAAAAAABewEAACcAAADKzlYt8pbRPyh2Yid2Yoc/AAAAP9wXAAAAAAAAAXwBAAAnAAAAmfYeuN1h0T8odmIndmKHPwAAAD/cFwAAAAAAAAF9AQAAJwAAAGge50LJLNE/KHZiJ3Zihz8AAAA/7BcAAAAAAAABfgEAACcAAAA4Rq/NtPfQPyh2Yid2Yoc/AAAAP+wXAAAAAAAAAX8BAAAnAAAAwmDf1FHU0D8odmIndmKHPwAAAD/7FwAAAAAAAAGAAQAAJwAAAE17D9zusNA/KHZiJ3Zihz8AAAA/+xcAAAAAAAABgQEAACcAAACRiKdfPZ/QPyh2Yid2Yoc/AAAAPwsYAAAAAAAAAYIBAAAnAAAA15U/44uN0D8odmIndmKHPwAAAD8LGAAAAAAAAAGDAQAAJwAAAGGwb+ooatA/KHZiJ3Zihz8AAAA/GhgAAAAAAAABhAEAACcAAACmvQdud1jQPyh2Yid2Yoc/AAAAPxoYAAAAAAAAAYUBAAAnAAAA68qf8cVG0D8odmIndmKHPwAAAD8qGAAAAAAAAAGGAQAAJwAAADDYN3UUNdA/KHZiJ3Zihz8AAAA/KhgAAAAAAAABhwEAACcAAAB25c/4YiPQPyh2Yid2Yoc/AAAAPzoYAAAAAAAAAYgBAAAnAAAAuvJnfLER0D8odmIndmKHPwAAAD9JGAAAAAAAAAGJAQAAJwAAAP7//////88/KHZiJ3Zihz8AAAA/SRgAAAAAAAABigEAACcAAAAUNWAOOrnPPyh2Yid2Yoc/AAAAP1kYAAAAAAAAAYsBAAAnAAAAsoTwIxFPzz8odmIndmKHPwAAAD9ZGAAAAAAAAAGMAQAAJwAAAFDUgDno5M4/yE7sxE7shD8AAAA/aRgAAAAAAAABjQEAACcAAAAEWXFd+TPOP8hO7MRO7IQ/AAAAP2kYAAAAAAAAAY4BAAAnAAAAuN1hgQqDzT9oJ3ZiJ3aCPwAAAD94GAAAAAAAAAGPAQAAJwAAAH6XsrNVi8w/aCd2Yid2gj8AAAA/eBgAAAAAAAABkAEAACcAAACoAXPQyf3LP2gndmIndoI/AAAAP4gYAAAAAAAAAZEBAAAnAAAA5KCT+3cpyz8AAAAAAACAPwAAAD+IGAAAAAAAAAGSAQAAJwAAACJAtCYmVco/AAAAAAAAgD8AAAA/lxgAAAAAAAABkwEAACcAAADWxKRKN6TJPwAAAAAAAIA/AAAAP5cYAAAAAAAAAZQBAAAnAAAAEmTFdeXPyD9AsRM7sRN7PwAAAD+nGAAAAAAAAAGVAQAAJwAAANwdFqgw2Mc/QLETO7ETez8AAAA/pxgAAAAAAAABlgEAACcAAAAYvTbT3gPHP3hiJ3ZiJ3Y/AAAAP7cYAAAAAAAAAZcBAAAnAAAAVlxX/owvxj94Yid2Yid2PwAAAD+3GAAAAAAAAAGYAQAAJwAAAJT7dyk7W8U/eGIndmIndj8AAAA/xhgAAAAAAAABmQEAACcAAADQmphU6YbEP3hiJ3ZiJ3Y/AAAAP8YYAAAAAAAAAZoBAAAnAAAADjq5f5eywz94Yid2Yid2PwAAAD/WGAAAAAAAAAGbAQAAJwAAADekeZwLJcM/eGIndmIndj8AAAA/1hgAAAAAAAABnAEAACcAAABgDjq5f5fCP3hiJ3ZiJ3Y/AAAAP+YYAAAAAAAAAZ0BAAAnAAAAiXj61fMJwj94Yid2Yid2PwAAAD/mGAAAAAAAAAGeAQAAJwAAALHiuvJnfME/eGIndmIndj8AAAA/9RgAAAAAAAABnwEAACcAAADaTHsP3O7AP3hiJ3ZiJ3Y/AAAAP/UYAAAAAAAAAaABAAAnAAAAeJwLJbOEwD94Yid2Yid2PwAAAD8FGQAAAAAAAAGhAQAAJwAAAEYNmINO7r8/eGIndmIndj8AAAA/BRkAAAAAAAABogEAACcAAABYQviRiKe/P3hiJ3ZiJ3Y/AAAAPxQZAAAAAAAAAaMBAAAnAAAAmOEYvTbTvj94Yid2Yid2PwAAAD8UGQAAAAAAAAGkAQAAJwAAANSAOejk/r0/eGIndmIndj8AAAA/IBkAAAAAAAABpQEAACcAAAAQIFoTkyq9P3hiJ3ZiJ3Y/AAAAPyAZAAAAAAAAAaYBAAAnAAAAUL96PkFWvD94Yid2Yid2PwAAAD8wGQAAAAAAAAGnAQAAJwAAAKKT+3cpO7s/eGIndmIndj8AAAA/PxkAAAAAAAABqAEAACcAAAAEndy/S9m5P3hiJ3ZiJ3Y/AAAAPz8ZAAAAAAAAAakBAAAnAAAAlhB+JOLptz9AsRM7sRN7PwAAAD9PGQAAAAAAAAGqAQAAJwAAABBPv3o+QbY/QLETO7ETez8AAAA/TxkAAAAAAAABqwEAACcAAACgwmDf1FG0PwAAAAAAAIA/AAAAP18ZAAAAAAAAAawBAAAnAAAABsxBJ/fvsj8AAAAAAACAPwAAAD9fGQAAAAAAAAGtAQAAJwAAAFigwmDf1LE/aCd2Yid2gj8AAAA/bhkAAAAAAAABrgEAACcAAACUP+OLjQCxP2gndmIndoI/AAAAP24ZAAAAAAAAAa8BAAAnAAAAvqmjqAFzsD9oJ3ZiJ3aCPwAAAD9+GQAAAAAAAAGwAQAAJwAAANLeA7c7LLA/aCd2Yid2gj8AAAA/fhkAAAAAAAABsQEAACcAAADMJ8iK68qvP2gndmIndoI/AAAAP8wZAAAAAAAAAbIBAAAnAAAA+JGIp189rz9oJ3ZiJ3aCPwAAAD/cGQAAAAAAAAGzAQAAJwAAACD8SMTTr64/aCd2Yid2gj8AAAA/3BkAAAAAAAABtAEAACcAAABIZgnhRyKuP2gndmIndoI/AAAAP+sZAAAAAAAAAbUBAAAnAAAAcNDJ/buUrT9oJ3ZiJ3aCPwAAAD/rGQAAAAAAAAG2AQAAJwAAAJw6ihowB60/aCd2Yid2gj8AAAA/+xkAAAAAAAABtwEAACcAAADEpEo3pHmsP2gndmIndoI/AAAAP/sZAAAAAAAAAbgBAAAnAAAA7A4LVBjsqz9oJ3ZiJ3aCPwAAAD85GgAAAAAAAAG5AQAAJwAAADzji40A0ao/aCd2Yid2gj8AAAA/SRoAAAAAAAABugEAACcAAAC4Ic3jXCipP2gndmIndoI/AAAAP0kaAAAAAAAAAbsBAAAnAAAA4IuNANGaqD9oJ3ZiJ3aCPwAAAD9ZGgAAAAAAAAG8AQAAJwAAAFzKzlYt8qY/aCd2Yid2gj8AAAA/WRoAAAAAAAABvQEAACcAAAAAc9DJ/bukP8hO7MRO7IQ/AAAAP2gaAAAAAAAAAb4BAAAnAAAA9O9SdrZqoT+MndiJndiJPwAAAD9oGgAAAAAAAAG/AQAAJwAAAIQFKgz2TZ0/jJ3YiZ3YiT8AAAA/eBoAAAAAAAABwAEAACcAAABw/y5lZ6uWP1TsxE7sxI4/AAAAP3gaAAAAAAAAAcEBAAAnAAAAWJtp74HbjT/aiZ3YiZ2QPwAAAD+HGgAAAAAAAAHCAQAAJwAAAOg9cLvDAoU/2omd2ImdkD8AAAA/hxoAAAAAAAABwwEAACcAAAAwj3OhZJaAP4qd2Imd2JE/AAAAP5caAAAAAAAAAcQBAAAnAAAAsG/qKGrAfD+KndiJndiRPwAAAD+XGgAAAAAAAAHFAQAAJwAAALBv6ihqwHw/PLETO7ETkz8AAAA/thoAAAAAAAABxgEAACcAAADgwO0OC1R4P6DYiZ3YiZU/AAAAPwQbAAAAAAAAAccBAAAnAAAA4MDtDgtUeD8AAAAAAACYPwAAAD8UGwAAAAAAAAHIAQAAJwAAAODA7Q4LVHg/FDuxEzuxmz8AAAA/FBsAAAAAAAAByQEAACcAAABAEvH0q+dzP+7ETuzETqA/AAAAPxQbAAAAAAAAAcoBAAAnAAAAQBLx9Kvncz92Yid2YieiPwAAAD8kGwAAAAAAAAHLAQAAJwAAAEAS8fSr53M/AAAAAAAApD8AAAA/JBsAAAAAAAABzAEAACcAAABAEvH0q+dzP2IndmIndqY/AAAAPzsbAAAAAAAAAc0BAAAnAAAAQBLx9Kvncz/GTuzETuyoPwAAAD9LGwAAAAAAAAHOAQAAJwAAAEAS8fSr53M/KHZiJ3Ziqz8AAAA/SxsAAAAAAAABzwEAACcAAABAEvH0q+dzP4yd2Imd2K0/AAAAP1sbAAAAAAAAAdABAAAnAAAAQBLx9Kvncz92Yid2YiewPwAAAD9bGwAAAAAAAAHRAQAAJwAAAEAS8fSr53M/AQAAAAAAsj8AAAA/ahsAAAAAAAAB0gEAACcAAABAEvH0q+dzP7ETO7ETO7M/AAAAP2obAAAAAAAAAdMBAAAnAAAAQBLx9Kvncz9P7MRO7MS0PwAAAD96GwAAAAAAAAHUAQAAJwAAAODA7Q4LVHg/2Ymd2Imdtj8AAAA/ehsAAAAAAAAB1QEAACcAAAAwj3OhZJaAP2MndmIndrg/AAAAP4kbAAAAAAAAAdYBAAAnAAAAMI9zoWSWgD8VO7ETO7G5PwAAAD+JGwAAAAAAAAHXAQAAJwAAAOg9cLvDAoU/n9iJndiJuz8AAAA/mRsAAAAAAAAB2AEAACcAAABIlW5I8ziHP0/sxE7sxLw/AAAAP5kbAAAAAAAAAdkBAAAnAAAAAERrYlKliz/txE7sxE6+PwAAAD+pGwAAAAAAAAHaAQAAJwAAAFj5M77YCJA/PLETO7ETwD8AAAA/qRsAAAAAAAAB2wEAACcAAAC0UDJLCD+SP4qd2Imd2MA/AAAAP7gbAAAAAAAAAdwBAAAnAAAAEKgw2Dd1lD/YiZ3YiZ3BPwAAAD+4GwAAAAAAAAHdAQAAJwAAAMTTr55PkJU/KHZiJ3Ziwj8AAAA/yBsAAAAAAAAB3gEAACcAAADMVi3yluGYP+zETuzETsM/AAAAP8gbAAAAAAAAAd8BAAAnAAAAfIKsuK78mT/GTuzETuzDPwAAAD/YGwAAAAAAAAHgAQAAJwAAACiuK3/GF5s/ntiJndiJxD8AAAA/2BsAAAAAAAAB4QEAACcAAACEBSoM9k2dP3ZiJ3ZiJ8U/AAAAP+cbAAAAAAAAAeIBAAAnAAAAMDGp0g1pnj/aiZ3YiZ3FPwAAAD/nGwAAAAAAAAHjAQAAJwAAAOBcKJklhJ8/shM7sRM7xj8AAAA/9xsAAAAAAAAB5AEAACcAAABGxNOvnk+gPxQ7sRM7scY/AAAAP/cbAAAAAAAAAeUBAAAnAAAA9O9SdrZqoT92Yid2YifHPwAAAD8GHAAAAAAAAAHmAQAAJwAAAM6FkllC+KE/xE7sxE7sxz8AAAA/BhwAAAAAAAAB5wEAACcAAAB8sREgWhOjPyh2Yid2Ysg/AAAAPxYcAAAAAAAAAegBAAAnAAAAUEdRA+agoz+KndiJndjIPwAAAD8WHAAAAAAAAAHpAQAAJwAAACzdkOZxLqQ/dmIndmInyT8AAAA/JhwAAAAAAAAB6gEAACcAAAAAc9DJ/bukP9qJndiJnck/AAAAPyYcAAAAAAAAAesBAAAnAAAA2AgQrYlJpT9O7MRO7MTJPwAAAD81HAAAAAAAAAHsAQAAJwAAANgIEK2JSaU/PLETO7ETyj8AAAA/NRwAAAAAAAAB7QEAACcAAACwnk+QFdelPyh2Yid2Yso/AAAAP0UcAAAAAAAAAe4BAAAnAAAAXMrOVi3ypj+e2Imd2InKPwAAAD9FHAAAAAAAAAHvAQAAJwAAADRgDjq5f6c/FDuxEzuxyj8AAAA/VRwAAAAAAAAB8AEAACcAAAAM9k0dRQ2oPwIAAAAAAMs/AAAAP1UcAAAAAAAAAfEBAAAnAAAAkLcMx+i1qT94Yid2YifLPwAAAD9kHAAAAAAAAAHyAQAAJwAAAOwOC1QY7Ks/7MRO7MROyz8AAAA/ZBwAAAAAAAAB8wEAACcAAAAg/EjE06+uP+zETuzETss/AAAAP3QcAAAAAAAAAfQBAAAnAAAAbNUibxmOsT/sxE7sxE7LPwAAAD90HAAAAAAAAAH1AQAAJwAAALT3wO0OC7Q/7MRO7MROyz8AAAA/gxwAAAAAAAAB9gEAACcAAAC+ej5BVly3P+zETuzETss/AAAAP5McAAAAAAAAAfcBAAAnAAAAtMhbhmP0uj94Yid2YifLPwAAAD+THAAAAAAAAAH4AQAAJwAAAL5L2dmqRb4/ip3YiZ3Yyj8AAAA/kxwAAAAAAAAB+QEAACcAAABlZ6sWecvAP57YiZ3Yico/AAAAP6McAAAAAAAAAfoBAAAnAAAAYA46uX+Xwj+yEzuxEzvKPwAAAD+jHAAAAAAAAAH7AQAAJwAAAOXP+GIjQMQ/xE7sxE7syT8AAAA/shwAAAAAAAAB/AEAACcAAAD0q+cTZMXFP07sxE7sxMk/AAAAP7IcAAAAAAAAAf0BAAAnAAAAGL02094Dxz/aiZ3YiZ3JPwAAAD/CHAAAAAAAAAH+AQAAJwAAAFAD5qCT+8c/2omd2ImdyT8AAAA/whwAAAAAAAAB/wEAACcAAAASZMV15c/IP9qJndiJnck/AAAAP9IcAAAAAAAAAQACAAAnAAAA1sSkSjekyT/aiZ3YiZ3JPwAAAD/SHAAAAAAAAAEBAgAAJwAAAK5a5C3DMco/2omd2ImdyT8AAAA/4RwAAAAAAAABAgIAACcAAACE8CMRT7/KP9qJndiJnck/AAAAP+EcAAAAAAAAAQMCAAAnAAAAWoZj9NpMyz/aiZ3YiZ3JPwAAAD/xHAAAAAAAAAEEAgAAJwAAADIco9dm2ss/2omd2ImdyT8AAAA/8RwAAAAAAAABBQIAACcAAAB+l7KzVYvMP9qJndiJnck/AAAAPwAdAAAAAAAAAQYCAAAnAAAAuN1hgQqDzT/aiZ3YiZ3JPwAAAD8AHQAAAAAAAAEHAgAAJwAAAGYJ4Ucins4/2omd2ImdyT8AAAA/EB0AAAAAAAABCAIAACcAAAAoasAcdHLPP9qJndiJnck/AAAAPyAdAAAAAAAAAQkCAAAnAAAAYbBv6ihq0D9kJ3ZiJ3bJPwAAAD8gHQAAAAAAAAEKAgAAJwAAADhGr82099A/dmIndmInyT8AAAA/Lx0AAAAAAAABCwIAACcAAADKzlYt8pbRP4qd2Imd2Mg/AAAAPy8dAAAAAAAAAQwCAAAnAAAAoWSWEH4k0j8UO7ETO7HIPwAAAD8/HQAAAAAAAAENAgAAJwAAADPtPXC7w9I/KHZiJ3ZiyD8AAAA/Px0AAAAAAAABDgIAACcAAACUna1a5C3TP7ITO7ETO8g/AAAAP08dAAAAAAAAAQ8CAAAnAAAA9U0dRQ2Y0z+yEzuxEzvIPwAAAD9PHQAAAAAAAAEQAgAAJwAAACUmVbohzdM/PLETO7ETyD8AAAA/Xh0AAAAAAAABEQIAACcAAACcCyWzhPDTP8RO7MRO7Mc/AAAAP14dAAAAAAAAARICAAAnAAAAEvH0q+cT1D/ETuzETuzHPwAAAD9uHQAAAAAAAAETAgAAJwAAAM3jXCiZJdQ/xE7sxE7sxz8AAAA/fR0AAAAAAAABFAIAACcAAACH1sSkSjfUP8RO7MRO7Mc/AAAAP50dAAAAAAAAARUCAAAnAAAA/buUna1a1D/ETuzETuzHPwAAAD+dHQAAAAAAAAEWAgAAJwAAAOmGNI9zodQ/TuzETuzExz8AAAA/rB0AAAAAAAABFwIAACcAAACPRDz96vnUP07sxE7sxMc/AAAAP6wdAAAAAAAAARgCAAAnAAAANgJEa2JS1T/aiZ3YiZ3HPwAAAD+8HQAAAAAAAAEZAgAAJwAAAFKlG9I8ztU/2omd2Imdxz8AAAA/vB0AAAAAAAABGgIAACcAAACyVYu8ZTjWP2QndmIndsc/AAAAP8wdAAAAAAAAARsCAAAnAAAAFAb7po6i1j/sxE7sxE7HPwAAAD/MHQAAAAAAAAEcAgAAJwAAAADRmphU6dY/dmIndmInxz8AAAA/2x0AAAAAAAABHQIAACcAAADrmzqKGjDXPwAAAAAAAMc/AAAAP9sdAAAAAAAAAR4CAAAnAAAAYYEKg31T1z+KndiJndjGPwAAAD/rHQAAAAAAAAEfAgAAJwAAABt0cv8uZdc/ip3YiZ3Yxj8AAAA/6x0AAAAAAAABIAIAACcAAADYZtp74HbXP4qd2Imd2MY/AAAAP/odAAAAAAAAASECAAAnAAAAG3Ry/y5l1z+KndiJndjGPwAAAD+mHgAAAAAAAAEiAgAAJwAAAGGBCoN9U9c/ip3YiZ3Yxj8AAAA/th4AAAAAAAABIwIAACcAAABBhcG+qaPYP2MndmIn9to/AAAAP/MiAAAAAAAAASQCAAAnAAAAQYXBvqmj2D8odmInduLaPwAAAD9RIwAAAAAAAAElAgAAJwAAALZqkbcMx9g/KHZiJ3bi2j8AAAA/kCMAAAAAAAABJgIAACcAAABxXfkzvtjYPyh2Yid24to/AAAAP6AjAAAAAAAAAScCAAAnAAAALFBhsG/q2D8odmInduLaPwAAAD+gIwAAAAAAAAEoAgAAJwAAAOZCySwh/Ng/KHZiJ3bi2j8AAAA/ryMAAAAAAAABKQIAACcAAAChNTGp0g3ZPyh2Yid24to/AAAAP68jAAAAAAAAASoCAAAnAAAAXCiZJYQf2T8odmInduLaPwAAAD8NJAAAAAAAAAErAgAAJwAAAEjzOBdKZtk/KHZiJ3bi2j8AAAA/HSQAAAAAAAABLAIAACcAAAAzvtgIEK3ZPyh2Yid24to/AAAAPx0kAAAAAAAAAS0CAAAnAAAA2nvgdocF2j/txE7sxM7aPwAAAD8sJAAAAAAAAAEuAgAAJwAAAIA56OT+Xdo/sRM7sRO72j8AAAA/LCQAAAAAAAABLwIAACcAAAAm9+9SdrbaP3ZiJ3Zip9o/AAAAPzwkAAAAAAAAATACAAAnAAAAEsKPRDz92j92Yid2YqfaPwAAAD88JAAAAAAAAAExAgAAJwAAAESax7lQMts/dmIndmKn2j8AAAA/SyQAAAAAAAABMgIAACcAAAC4f5eys1XbP3ZiJ3Zip9o/AAAAP0skAAAAAAAAATMCAAAnAAAAdHL/LmVn2z87sRM7sZPaPwAAAD9bJAAAAAAAAAE0AgAAJwAAAC5lZ6sWeds/O7ETO7GT2j8AAAA/WyQAAAAAAAABNQIAACcAAADoV88nyIrbPzuxEzuxk9o/AAAAP2skAAAAAAAAATYCAAAnAAAApEo3pHmc2z87sRM7sZPaPwAAAD96JAAAAAAAAAE3AgAAJwAAAKRKN6R5nNs/AQAAAACA2j8AAAA/eiQAAAAAAAABOAIAACcAAABgPZ8gK67bPwEAAAAAgNo/AAAAP3okAAAAAAAAATkCAAAnAAAA1CJvGY7R2z8BAAAAAIDaPwAAAD+KJAAAAAAAAAE6AgAAJwAAAAb7po6iBtw/i53YiZ1Y2j8AAAA/miQAAAAAAAABOwIAACcAAAA2094DtzvcP1DsxE7sRNo/AAAAP5okAAAAAAAAATwCAAAnAAAAIp5+9XyC3D/ZiZ3YiR3aPwAAAD+pJAAAAAAAAAE9AgAAJwAAAIRO7t+l7Nw/ntiJndgJ2j8AAAA/qSQAAAAAAAABPgIAACcAAABuGY7RazPdP2MndmIn9tk/AAAAP7kkAAAAAAAAAT8CAAAnAAAA0Mn9u5Sd3T8odmInduLZPwAAAD+5JAAAAAAAAAFAAgAAJwAAALqUna1a5N0/7cRO7MTO2T8AAAA/yCQAAAAAAAABQQIAACcAAAAcRQ2Yg07eP+3ETuzEztk/AAAAP8gkAAAAAAAAAUICAAAnAAAATB1FDZiD3j/txE7sxM7ZPwAAAD/YJAAAAAAAAAFDAgAAJwAAAMQCFQb7pt4/7cRO7MTO2T8AAAA/2CQAAAAAAAABRAIAACcAAAA66OT+XcreP+3ETuzEztk/AAAAP9gkAAAAAAAAAUUCAAAnAAAA9NpMew/c3j/txE7sxM7ZPwAAAD/3JAAAAAAAAAFGAgAAJwAAAPTaTHsP3N4/shM7sRO72T8AAAA/FyUAAAAAAAABRwIAACcAAACuzbT3wO3eP7ITO7ETu9k/AAAAPxclAAAAAAAAAUgCAAAnAAAAasAcdHL/3j92Yid2YqfZPwAAAD8mJQAAAAAAAAFJAgAAJwAAAN6l7GzVIt8/dmIndmKn2T8AAAA/JiUAAAAAAAABSgIAACcAAABWi7xlOEbfPzuxEzuxk9k/AAAAPzYlAAAAAAAAAUsCAAAnAAAAynCMXptp3z8AAAAAAIDZPwAAAD9FJQAAAAAAAAFMAgAAJwAAAPxIxNOvnt8/xk7sxE5s2T8AAAA/RSUAAAAAAAABTQIAACcAAABwLpTMEsLfP8ZO7MRObNk/AAAAP0UlAAAAAAAAAU4CAAAnAAAAogbMQSf33z/GTuzETmzZPwAAAD9VJQAAAAAAAAFPAgAAJwAAAGnvgdsdFuA/i53YiZ1Y2T8AAAA/VSUAAAAAAAABUAIAACcAAACB2x0WqDDgP4ud2ImdWNk/AAAAP2klAAAAAAAAAVECAAAnAAAA39RR1IA54D+LndiJnVjZPwAAAD9pJQAAAAAAAAFSAgAAJwAAAJrHuVAyS+A/UOzETuxE2T8AAAA/eCUAAAAAAAABUwIAACcAAAD3wO0OC1TgP1DsxE7sRNk/AAAAP3glAAAAAAAAAVQCAAAnAAAAVbohzeNc4D9Q7MRO7ETZPwAAAD+nJQAAAAAAAAFVAgAAJwAAAA+tiUmVbuA/UOzETuxE2T8AAAA/xiUAAAAAAAABVgIAACcAAABtpr0HbnfgP1DsxE7sRNk/AAAAP9YlAAAAAAAAAVcCAAAnAAAAyp/xxUaA4D9Q7MRO7ETZPwAAAD/WJQAAAAAAAAFYAgAAJwAAACiZJYQfieA/UOzETuxE2T8AAAA/5iUAAAAAAAABWQIAACcAAACGkllC+JHgP1DsxE7sRNk/AAAAP/UlAAAAAAAAAVoCAAAnAAAA44uNANGa4D8UO7ETOzHZPwAAAD9jJgAAAAAAAAFbAgAAJwAAAECFwb6po+A/FDuxEzsx2T8AAAA/YyYAAAAAAAABXAIAACcAAACefvV8gqzgPxQ7sRM7Mdk/AAAAP3ImAAAAAAAAAV0CAAAnAAAA4Ri9NtPe6z+KndiJnRjiPwAAAD/nKQAAAAAAAAFeAgAAJwAAAOEYvTbT3us/7cRO7MQO4j8AAAA/5ykAAAAAAAABXwIAACcAAACEH4l4+tXrP+3ETuzEDuI/AAAAP/cpAAAAAAAAAWACAAAnAAAAySwh/EjE6z9P7MRO7ATiPwAAAD8GKgAAAAAAAAFhAgAAJwAAAGsz7T1wu+s/T+zETuwE4j8AAAA/FioAAAAAAAABYgIAACcAAAANOrl/l7LrP0/sxE7sBOI/AAAAPyYqAAAAAAAAAWMCAAAnAAAAazPtPXC76z9P7MRO7ATiPwAAAD+TKgAAAAAAAAFkAgAAJwAAAMksIfxIxOs/T+zETuwE4j8AAAA/kyoAAAAAAAABZQIAACcAAAA/EvH0q+frP0/sxE7sBOI/AAAAP6MqAAAAAAAAAWYCAAAnAAAAb+ooasAc7D9P7MRO7ATiPwAAAD+jKgAAAAAAAAFnAgAAJwAAAJ/CYN/UUew/T+zETuwE4j8AAAA/sioAAAAAAAABaAIAACcAAADphjSPc6HsP0/sxE7sBOI/AAAAP7IqAAAAAAAAAWkCAAAnAAAA1FHUgDno7D9P7MRO7ATiPwAAAD/CKgAAAAAAAAFqAgAAJwAAAB4WqDDYN+0/T+zETuwE4j8AAAA/wioAAAAAAAABawIAACcAAABm2nvgdoftPxQ7sRM78eE/AAAAP9IqAAAAAAAAAWwCAAAnAAAADJiDTu7f7T8UO7ETO/HhPwAAAD/SKgAAAAAAAAFtAgAAJwAAAPhiI0C0Ju4/dmIndmLn4T8AAAA/4SoAAAAAAAABbgIAACcAAABCJ/fvUnbuP9mJndiJ3eE/AAAAP+EqAAAAAAAAAW8CAAAnAAAAiuvKn/HF7j/ZiZ3Yid3hPwAAAD/xKgAAAAAAAAFwAgAAJwAAABi9NtPeA+8/2Ymd2Ind4T8AAAA/8SoAAAAAAAABcQIAACcAAACmjqIGzEHvP9mJndiJ3eE/AAAAPwArAAAAAAAAAXICAAAnAAAA2Gbae+B27z/ZiZ3Yid3hPwAAAD8AKwAAAAAAAAFzAgAAJwAAAExMqnRDmu8/2Ymd2Ind4T8AAAA/ECsAAAAAAAABdAIAACcAAABkOEavzbTvP9mJndiJ3eE/AAAAPxArAAAAAAAAAXUCAAAnAAAAICuuK3/G7z/ZiZ3Yid3hPwAAAD8gKwAAAAAAAAF2AgAAJwAAAHwk4ulXz+8/dmIndmLn4T8AAAA/ICsAAAAAAAABdwIAACcAAADaHRaoMNjvP3ZiJ3Zi5+E/AAAAPy8rAAAAAAAAAXgCAAAnAAAAIPxIxNOvrj+LndiJnRjkPwAAAD8yMQAAAAAAAAF5AgAAJwAAACD8SMTTr64/7cRO7MQO5D8AAAA/pzEAAAAAAAABegIAACcAAADMJ8iK68qvP0/sxE7sBOQ/AAAAP7YxAAAAAAAAAXsCAAAnAAAAqnRDmse5sD+xEzuxE/vjPwAAAD+2MQAAAAAAAAF8AgAAJwAAAGzVIm8ZjrE/sRM7sRP74z8AAAA/xjEAAAAAAAABfQIAACcAAAAGzEEn9++yPxQ7sRM78eM/AAAAP8YxAAAAAAAAAX4CAAAnAAAAoMJg39RRtD92Yid2YufjPwAAAD/WMQAAAAAAAAF/AgAAJwAAACSEH4l4+rU/2Ymd2Ind4z8AAAA/1jEAAAAAAAABgAIAACcAAACqRd4yHKO3P9mJndiJ3eM/AAAAP+UxAAAAAAAAAYECAAAnAAAAMAed3L9LuT/ZiZ3Yid3jPwAAAD/lMQAAAAAAAAGCAgAAJwAAAMj9u5Sdrbo/2Ymd2Ind4z8AAAA/9TEAAAAAAAABgwIAACcAAAB2KTtbtci7P9mJndiJ3eM/AAAAP/UxAAAAAAAAAYQCAAAnAAAAOooaMAedvD/ZiZ3Yid3jPwAAAD8EMgAAAAAAAAGFAgAAJwAAAPrq+QRZcb0/2Ymd2Ind4z8AAAA/FDIAAAAAAAABhgIAACcAAAC+S9nZqkW+PzuxEzux0+M/AAAAPxQyAAAAAAAAAYcCAAAnAAAAqhZ5y3CMvj87sRM7sdPjPwAAAD8kMgAAAAAAAAGIAgAAJwAAAIKsuK78Gb8/O7ETO7HT4z8AAAA/JDIAAAAAAAABiQIAACcAAABYQviRiKe/PzuxEzux0+M/AAAAPzMyAAAAAAAAAYoCAAAnAAAARg2Yg07uvz87sRM7sdPjPwAAAD8zMgAAAAAAAAGLAgAAJwAAABjsmzqKGsA/O7ETO7HT4z8AAAA/QzIAAAAAAAABjAIAACcAAACO0Wsz7T3APzuxEzux0+M/AAAAP0MyAAAAAAAAAY0CAAAnAAAAA7c7LFBhwD87sRM7sdPjPwAAAD9TMgAAAAAAAAGOAgAAJwAAAO+B2x0WqMA/O7ETO7HT4z8AAAA/YjIAAAAAAAABjwIAACcAAABlZ6sWecvAPzuxEzux0+M/AAAAP2IyAAAAAAAAAZACAAAnAAAAUDJLCD8SwT87sRM7sdPjPwAAAD9yMgAAAAAAAAGRAgAAJwAAAMcXGwGiNcE/O7ETO7HT4z8AAAA/cjIAAAAAAAABkgIAACcAAAAnyIrryp/BPzuxEzux0+M/AAAAP4EyAAAAAAAAAZMCAAAnAAAAE5Mq3ZDmwT87sRM7sdPjPwAAAD+BMgAAAAAAAAGUAgAAJwAAAHNDmse5UMI/O7ETO7HT4z8AAAA/kTIAAAAAAAABlQIAACcAAABgDjq5f5fCPzuxEzux0+M/AAAAP5EyAAAAAAAAAZYCAAAnAAAAS9nZqkXewj87sRM7sdPjPwAAAD+hMgAAAAAAAAGXAgAAJwAAAMK+qaOoAcM/O7ETO7HT4z8AAAA/oTIAAAAAAAABmAIAACcAAAA3pHmcCyXDPzuxEzux0+M/AAAAP7AyAAAAAAAAAZkCAAAnAAAAIm8ZjtFrwz87sRM7sdPjPwAAAD+wMgAAAAAAAAGaAgAAJwAAAK38GV9sBNg/PLETO7HT7z8AAAA/d0UAAAAAAAABmwIAACcAAADzCbLiuvLXPzyxEzux0+8/AAAAP8VFAAAAAAAAAZwCAAAnAAAAfSTi6VfP1z+e2Imd2MnvPwAAAD/VRQAAAAAAAAGdAgAAJwAAAAg/EvH0q9c/ntiJndjJ7z8AAAA/1UUAAAAAAAABngIAACcAAACSWUL4kYjXPwAAAAAAwO8/AAAAP9VFAAAAAAAAAZ8CAAAnAAAAG3Ry/y5l1z8AAAAAAMDvPwAAAD/kRQAAAAAAAAGgAgAAJwAAAOubOooaMNc/AAAAAADA7z8AAAA/5EUAAAAAAAABoQIAACcAAACK68qf8cXWPwAAAAAAwO8/AAAAP+tFAAAAAAAAAaICAAAnAAAAKTtbtchb1j8AAAAAAMDvPwAAAD/rRQAAAAAAAAGjAgAAJwAAAA2Yg07u39U/AAAAAADA7z8AAAA/+kUAAAAAAAABpAIAACcAAAA2AkRrYlLVPwAAAAAAwO8/AAAAPwpGAAAAAAAAAaUCAAAnAAAAGV9sBIjW1D8AAAAAAMDvPwAAAD8KRgAAAAAAAAGmAgAAJwAAALmu/BlfbNQ/AAAAAADA7z8AAAA/CkYAAAAAAAABpwIAACcAAAAS8fSr5xPUPwAAAAAAwO8/AAAAPxpGAAAAAAAAAagCAAAnAAAAazPtPXC70z8AAAAAAMDvPwAAAD8aRgAAAAAAAAGpAgAAJwAAAMV15c/4YtM/AAAAAADA7z8AAAA/KUYAAAAAAAABqgIAACcAAABjxXXlz/jSPwAAAAAAwO8/AAAAPylGAAAAAAAAAasCAAAnAAAAefrV8wmy0j8AAAAAAMDvPwAAAD85RgAAAAAAAAGsAgAAJwAAANI8zoWSWdI/AAAAAADA7z8AAAA/OUYAAAAAAAABrQIAACcAAADmcS6UzBLSPwAAAAAAwO8/AAAAP0lGAAAAAAAAAa4CAAAnAAAA+qaOogbM0T8AAAAAAMDvPwAAAD9YRgAAAAAAAAGvAgAAJwAAAJn2HrjdYdE/AAAAAADA7z8AAAA/WEYAAAAAAAABsAIAACcAAADzOBdKZgnRPwAAAAAAwO8/AAAAP1hGAAAAAAAAAbECAAAnAAAAHKPXZtp70D8AAAAAAMDvPwAAAD9oRgAAAAAAAAGyAgAAJwAAABQ1YA46uc8/xk7sxE6s7z8AAAA/aEYAAAAAAAABswIAACcAAABmCeFHIp7OP8ZO7MROrO8/AAAAP3dGAAAAAAAAAbQCAAAnAAAAQviRiKdfzT8odmIndqLvPwAAAD93RgAAAAAAAAG1AgAAJwAAAKgBc9DJ/cs/KHZiJ3ai7z8AAAA/h0YAAAAAAAABtgIAACcAAACE8CMRT7/KP4qd2ImdmO8/AAAAP4dGAAAAAAAAAbcCAAAnAAAA1sSkSjekyT+KndiJnZjvPwAAAD+XRgAAAAAAAAG4AgAAJwAAACiZJYQficg/7MRO7MSO7z8AAAA/pkYAAAAAAAABuQIAACcAAAB6baa9B27HP07sxE7shO8/AAAAP6ZGAAAAAAAAAboCAAAnAAAAzEEn9+9Sxj9O7MRO7ITvPwAAAD+2RgAAAAAAAAG7AgAAJwAAAH7GFxsBosU/shM7sRN77z8AAAA/tkYAAAAAAAABvAIAACcAAAAySwg/EvHEP7ITO7ETe+8/AAAAP8ZGAAAAAAAAAb0CAAAnAAAA0JqYVOmGxD+yEzuxE3vvPwAAAD/GRgAAAAAAAAG+AgAAJwAAAG7qKGrAHMQ/shM7sRN77z8AAAA/1UYAAAAAAAABvwIAACcAAACEH4l4+tXDP7ITO7ETe+8/AAAAP9VGAAAAAAAAAcACAAAnAAAADjq5f5eywz+yEzuxE3vvPwAAAD/lRgAAAAAAAAHBAgAAJwAAACJvGY7Ra8M/shM7sRN77z8AAAA/5UYAAAAAAAABwgIAACcAAACsiUmVbkjDP7ITO7ETe+8/AAAAP/RGAAAAAAAAAcMCAAAnAAAAN6R5nAslwz+yEzuxE3vvPwAAAD9iRwAAAAAAAAHEAgAAJwAAAMK+qaOoAcM/shM7sRN77z8AAAA/YkcAAAAAAAABxQIAACcAAABL2dmqRd7CP7ITO7ETe+8/AAAAP3FHAAAAAAAAAcYCAAAnAAAA1fMJsuK6wj+yEzuxE3vvPwAAAD9xRwAAAAAAAAHHAgAAJwAAAGAOOrl/l8I/shM7sRN77z8AAAA/gUcAAAAAAAAByAIAACcAAADqKGrAHHTCP7ITO7ETe+8/AAAAP4FHAAAAAAAAAckCAAAnAAAAc0Oax7lQwj+yEzuxE3vvPwAAAD+RRwAAAAAAAAHKAgAAJwAAAP5dys5WLcI/shM7sRN77z8AAAA/oEcAAAAAAAABywIAACcAAACJePrV8wnCP7ITO7ETe+8/AAAAP+5HAAAAAAAAAcwCAAAnAAAAE5Mq3ZDmwT+yEzuxE3vvPwAAAD/4RwAAAAAAAAHNAgAAJwAAACfIiuvKn8E/shM7sRN77z8AAAA/CEgAAAAAAAABzgIAACcAAAA8/er5BFnBP7ITO7ETe+8/AAAAPwhIAAAAAAAAAc8CAAAnAAAAxxcbAaI1wT+yEzuxE3vvPwAAAD8YSAAAAAAAAAHQAgAAJwAAAFAySwg/EsE/shM7sRN77z8AAAA/GEgAAAAAAAAB0QIAACcAAADaTHsP3O7AP7ITO7ETe+8/AAAAPydIAAAAAAAAAdICAAAnAAAAZWerFnnLwD+yEzuxE3vvPwAAAD83SAAAAAAAAAHTAgAAJwAAAO+B2x0WqMA/TuzETuyE7z8AAAA/hUgAAAAAAAAB1AIAACcAAAADtzssUGHAP07sxE7shO8/AAAAP5VIAAAAAAAAAdUCAAAnAAAARg2Yg07uvz9O7MRO7ITvPwAAAD+kSAAAAAAAAAHWAgAAJwAAAGx3WKDCYL8/TuzETuyE7z8AAAA/pEgAAAAAAAAB1wIAACcAAACqFnnLcIy+P+zETuzEju8/AAAAP6RIAAAAAAAAAdgCAAAnAAAAvkvZ2apFvj+KndiJnZjvPwAAAD+0SAAAAAAAAAHZAgAAJwAAAOi1mfYeuL0/ip3YiZ2Y7z8AAAA/xEgAAAAAAAAB2gIAACcAAAD66vkEWXG9P4qd2ImdmO8/AAAAP8RIAAAAAAAAAdsCAAAnAAAAECBaE5MqvT+KndiJnZjvPwAAAD/TSAAAAAAAAAHcAgAAJwAAAPrq+QRZcb0/ip3YiZ2Y7z8AAAA/f0kAAAAAAAAB3QIAACcAAAB8sREgWhOjP+zETuzEjuY/AAAAP2WAAAAAAAAAAd4CAAAnAAAAfLERIFoToz9jJ3ZiJ7bmPwAAAD/ygAAAAAAAAAHfAgAAJwAAAHyxESBaE6M/dmIndmLn5j8AAAA/AYEAAAAAAAAB4AIAACcAAAB8sREgWhOjP2MndmInNuc/AAAAPwGBAAAAAAAAAeECAAAnAAAAfLERIFoToz9P7MRO7ITnPwAAAD8RgQAAAAAAAAHiAgAAJwAAAHyxESBaE6M/O7ETO7HT5z8AAAA/EYEAAAAAAAAB4wIAACcAAAB8sREgWhOjP8ZO7MROLOg/AAAAPyCBAAAAAAAAAeQCAAAnAAAAUEdRA+agoz+xEzuxE3voPwAAAD8ggQAAAAAAAAHlAgAAJwAAAFBHUQPmoKM/ntiJndjJ6D8AAAA/MIEAAAAAAAAB5gIAACcAAABQR1ED5qCjP4qd2ImdGOk/AAAAPzCBAAAAAAAAAecCAAAnAAAAUEdRA+agoz8UO7ETO3HpPwAAAD9AgQAAAAAAAAHoAgAAJwAAAFBHUQPmoKM/AQAAAADA6T8AAAA/QIEAAAAAAAAB6QIAACcAAABQR1ED5qCjP0/sxE7sBOo/AAAAP0+BAAAAAAAAAeoCAAAnAAAAUEdRA+agoz8BAAAAAEDqPwAAAD9PgQAAAAAAAAHrAgAAJwAAAFBHUQPmoKM/dmIndmJn6j8AAAA/X4EAAAAAAAAB7AIAACcAAAB8sREgWhOjP0/sxE7shOo/AAAAP1+BAAAAAAAAAe0CAAAnAAAAfLERIFoToz8odmIndqLqPwAAAD9fgQAAAAAAAAHuAgAAJwAAAHyxESBaE6M/xk7sxE6s6j8AAAA/X4EAAAAAAAAB7wIAACcAAACkG9I8zoWiPwEAAAAAwOo/AAAAP26BAAAAAAAAAfACAAAnAAAApBvSPM6Foj+e2Imd2MnqPwAAAD9ugQAAAAAAAAHxAgAAJwAAAKQb0jzOhaI/PLETO7HT6j8AAAA/foEAAAAAAAAL</ink>
</athena>
</file>

<file path=customXml/itemProps1.xml><?xml version="1.0" encoding="utf-8"?>
<ds:datastoreItem xmlns:ds="http://schemas.openxmlformats.org/officeDocument/2006/customXml" ds:itemID="{AF3642A4-8C6F-4062-9CFE-C4355DFE844F}">
  <ds:schemaRefs>
    <ds:schemaRef ds:uri="http://schemas.microsoft.com/edu/athena"/>
  </ds:schemaRefs>
</ds:datastoreItem>
</file>

<file path=customXml/itemProps10.xml><?xml version="1.0" encoding="utf-8"?>
<ds:datastoreItem xmlns:ds="http://schemas.openxmlformats.org/officeDocument/2006/customXml" ds:itemID="{D5E99370-9354-4A35-A248-E289CCD10ACC}">
  <ds:schemaRefs>
    <ds:schemaRef ds:uri="http://schemas.microsoft.com/edu/athena"/>
  </ds:schemaRefs>
</ds:datastoreItem>
</file>

<file path=customXml/itemProps11.xml><?xml version="1.0" encoding="utf-8"?>
<ds:datastoreItem xmlns:ds="http://schemas.openxmlformats.org/officeDocument/2006/customXml" ds:itemID="{8F5B4823-A93E-4A05-8EE9-335AFBAF2314}">
  <ds:schemaRefs>
    <ds:schemaRef ds:uri="http://schemas.microsoft.com/edu/athena"/>
  </ds:schemaRefs>
</ds:datastoreItem>
</file>

<file path=customXml/itemProps12.xml><?xml version="1.0" encoding="utf-8"?>
<ds:datastoreItem xmlns:ds="http://schemas.openxmlformats.org/officeDocument/2006/customXml" ds:itemID="{227FB58C-9A12-46C0-9639-5E7B58DB92BC}">
  <ds:schemaRefs>
    <ds:schemaRef ds:uri="http://schemas.microsoft.com/edu/athena"/>
  </ds:schemaRefs>
</ds:datastoreItem>
</file>

<file path=customXml/itemProps13.xml><?xml version="1.0" encoding="utf-8"?>
<ds:datastoreItem xmlns:ds="http://schemas.openxmlformats.org/officeDocument/2006/customXml" ds:itemID="{D496DF8E-846F-4F13-B914-80D6CE0B56F3}">
  <ds:schemaRefs>
    <ds:schemaRef ds:uri="http://schemas.microsoft.com/edu/athena"/>
  </ds:schemaRefs>
</ds:datastoreItem>
</file>

<file path=customXml/itemProps14.xml><?xml version="1.0" encoding="utf-8"?>
<ds:datastoreItem xmlns:ds="http://schemas.openxmlformats.org/officeDocument/2006/customXml" ds:itemID="{793EFEA1-4E77-4FD8-A540-9DF4B10F66A5}">
  <ds:schemaRefs>
    <ds:schemaRef ds:uri="http://schemas.microsoft.com/edu/athena"/>
  </ds:schemaRefs>
</ds:datastoreItem>
</file>

<file path=customXml/itemProps15.xml><?xml version="1.0" encoding="utf-8"?>
<ds:datastoreItem xmlns:ds="http://schemas.openxmlformats.org/officeDocument/2006/customXml" ds:itemID="{8B6B1350-314E-4819-9568-F8DB842FD192}">
  <ds:schemaRefs>
    <ds:schemaRef ds:uri="http://schemas.microsoft.com/edu/athena"/>
  </ds:schemaRefs>
</ds:datastoreItem>
</file>

<file path=customXml/itemProps16.xml><?xml version="1.0" encoding="utf-8"?>
<ds:datastoreItem xmlns:ds="http://schemas.openxmlformats.org/officeDocument/2006/customXml" ds:itemID="{36ECFEFA-E357-4145-ADFB-46AED893A918}">
  <ds:schemaRefs>
    <ds:schemaRef ds:uri="http://schemas.microsoft.com/edu/athena"/>
  </ds:schemaRefs>
</ds:datastoreItem>
</file>

<file path=customXml/itemProps17.xml><?xml version="1.0" encoding="utf-8"?>
<ds:datastoreItem xmlns:ds="http://schemas.openxmlformats.org/officeDocument/2006/customXml" ds:itemID="{9B3D9977-A574-4D6A-AA79-177333D050CD}">
  <ds:schemaRefs>
    <ds:schemaRef ds:uri="http://schemas.microsoft.com/edu/athena"/>
  </ds:schemaRefs>
</ds:datastoreItem>
</file>

<file path=customXml/itemProps18.xml><?xml version="1.0" encoding="utf-8"?>
<ds:datastoreItem xmlns:ds="http://schemas.openxmlformats.org/officeDocument/2006/customXml" ds:itemID="{63BF95AE-C4CA-4668-BF0B-FAC5096DB56A}">
  <ds:schemaRefs>
    <ds:schemaRef ds:uri="http://schemas.microsoft.com/edu/athena"/>
  </ds:schemaRefs>
</ds:datastoreItem>
</file>

<file path=customXml/itemProps19.xml><?xml version="1.0" encoding="utf-8"?>
<ds:datastoreItem xmlns:ds="http://schemas.openxmlformats.org/officeDocument/2006/customXml" ds:itemID="{A674F5F3-E156-40AC-9AB8-AE73D56BB783}">
  <ds:schemaRefs>
    <ds:schemaRef ds:uri="http://schemas.microsoft.com/edu/athena"/>
  </ds:schemaRefs>
</ds:datastoreItem>
</file>

<file path=customXml/itemProps2.xml><?xml version="1.0" encoding="utf-8"?>
<ds:datastoreItem xmlns:ds="http://schemas.openxmlformats.org/officeDocument/2006/customXml" ds:itemID="{3A90AD8C-789F-45E0-A868-E554B3BD1E35}">
  <ds:schemaRefs>
    <ds:schemaRef ds:uri="http://schemas.microsoft.com/edu/athena"/>
  </ds:schemaRefs>
</ds:datastoreItem>
</file>

<file path=customXml/itemProps20.xml><?xml version="1.0" encoding="utf-8"?>
<ds:datastoreItem xmlns:ds="http://schemas.openxmlformats.org/officeDocument/2006/customXml" ds:itemID="{E35F4B6D-0101-44FB-A008-27BA38FAA316}">
  <ds:schemaRefs>
    <ds:schemaRef ds:uri="http://schemas.microsoft.com/edu/athena"/>
  </ds:schemaRefs>
</ds:datastoreItem>
</file>

<file path=customXml/itemProps21.xml><?xml version="1.0" encoding="utf-8"?>
<ds:datastoreItem xmlns:ds="http://schemas.openxmlformats.org/officeDocument/2006/customXml" ds:itemID="{92A21BD4-8FC2-4FF5-B0E4-42FD1E4E07C1}">
  <ds:schemaRefs>
    <ds:schemaRef ds:uri="http://schemas.microsoft.com/edu/athena"/>
  </ds:schemaRefs>
</ds:datastoreItem>
</file>

<file path=customXml/itemProps22.xml><?xml version="1.0" encoding="utf-8"?>
<ds:datastoreItem xmlns:ds="http://schemas.openxmlformats.org/officeDocument/2006/customXml" ds:itemID="{7CAF1DA1-E576-4016-8289-DB8ECA7BBE2C}">
  <ds:schemaRefs>
    <ds:schemaRef ds:uri="http://schemas.microsoft.com/edu/athena"/>
  </ds:schemaRefs>
</ds:datastoreItem>
</file>

<file path=customXml/itemProps23.xml><?xml version="1.0" encoding="utf-8"?>
<ds:datastoreItem xmlns:ds="http://schemas.openxmlformats.org/officeDocument/2006/customXml" ds:itemID="{7E66BD2D-D971-420D-B2D6-DF5560EAAB88}">
  <ds:schemaRefs>
    <ds:schemaRef ds:uri="http://schemas.microsoft.com/edu/athena"/>
  </ds:schemaRefs>
</ds:datastoreItem>
</file>

<file path=customXml/itemProps24.xml><?xml version="1.0" encoding="utf-8"?>
<ds:datastoreItem xmlns:ds="http://schemas.openxmlformats.org/officeDocument/2006/customXml" ds:itemID="{5F2F9179-50F6-4DA7-8C2B-AEF47F64A889}">
  <ds:schemaRefs>
    <ds:schemaRef ds:uri="http://schemas.microsoft.com/edu/athena"/>
  </ds:schemaRefs>
</ds:datastoreItem>
</file>

<file path=customXml/itemProps25.xml><?xml version="1.0" encoding="utf-8"?>
<ds:datastoreItem xmlns:ds="http://schemas.openxmlformats.org/officeDocument/2006/customXml" ds:itemID="{31D0BD8C-EDF8-4411-966A-EE7C6BB63DA0}">
  <ds:schemaRefs>
    <ds:schemaRef ds:uri="http://schemas.microsoft.com/edu/athena"/>
  </ds:schemaRefs>
</ds:datastoreItem>
</file>

<file path=customXml/itemProps3.xml><?xml version="1.0" encoding="utf-8"?>
<ds:datastoreItem xmlns:ds="http://schemas.openxmlformats.org/officeDocument/2006/customXml" ds:itemID="{7FB2C500-88A4-42C6-8AF9-8851074B14E3}">
  <ds:schemaRefs>
    <ds:schemaRef ds:uri="http://schemas.microsoft.com/edu/athena"/>
  </ds:schemaRefs>
</ds:datastoreItem>
</file>

<file path=customXml/itemProps4.xml><?xml version="1.0" encoding="utf-8"?>
<ds:datastoreItem xmlns:ds="http://schemas.openxmlformats.org/officeDocument/2006/customXml" ds:itemID="{4C19C2F5-0592-4A9C-880B-350BE9223F09}">
  <ds:schemaRefs>
    <ds:schemaRef ds:uri="http://schemas.microsoft.com/edu/athena"/>
  </ds:schemaRefs>
</ds:datastoreItem>
</file>

<file path=customXml/itemProps5.xml><?xml version="1.0" encoding="utf-8"?>
<ds:datastoreItem xmlns:ds="http://schemas.openxmlformats.org/officeDocument/2006/customXml" ds:itemID="{0B4557E9-7262-43EE-A284-2DC734EF4FE6}">
  <ds:schemaRefs>
    <ds:schemaRef ds:uri="http://schemas.microsoft.com/edu/athena"/>
  </ds:schemaRefs>
</ds:datastoreItem>
</file>

<file path=customXml/itemProps6.xml><?xml version="1.0" encoding="utf-8"?>
<ds:datastoreItem xmlns:ds="http://schemas.openxmlformats.org/officeDocument/2006/customXml" ds:itemID="{7C129110-8A49-4C09-B829-56E2B597BFF0}">
  <ds:schemaRefs>
    <ds:schemaRef ds:uri="http://schemas.microsoft.com/edu/athena"/>
  </ds:schemaRefs>
</ds:datastoreItem>
</file>

<file path=customXml/itemProps7.xml><?xml version="1.0" encoding="utf-8"?>
<ds:datastoreItem xmlns:ds="http://schemas.openxmlformats.org/officeDocument/2006/customXml" ds:itemID="{66A1EF04-6698-4AE8-B119-967C60AF8F57}">
  <ds:schemaRefs>
    <ds:schemaRef ds:uri="http://schemas.microsoft.com/edu/athena"/>
  </ds:schemaRefs>
</ds:datastoreItem>
</file>

<file path=customXml/itemProps8.xml><?xml version="1.0" encoding="utf-8"?>
<ds:datastoreItem xmlns:ds="http://schemas.openxmlformats.org/officeDocument/2006/customXml" ds:itemID="{45E27F90-2D74-42DC-A398-E4A233CDEB10}">
  <ds:schemaRefs>
    <ds:schemaRef ds:uri="http://schemas.microsoft.com/edu/athena"/>
  </ds:schemaRefs>
</ds:datastoreItem>
</file>

<file path=customXml/itemProps9.xml><?xml version="1.0" encoding="utf-8"?>
<ds:datastoreItem xmlns:ds="http://schemas.openxmlformats.org/officeDocument/2006/customXml" ds:itemID="{62B6197D-36BC-4920-B450-D6371382478C}">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35674</TotalTime>
  <Words>923</Words>
  <Application>Microsoft Office PowerPoint</Application>
  <PresentationFormat>On-screen Show (4:3)</PresentationFormat>
  <Paragraphs>114</Paragraphs>
  <Slides>11</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11</vt:i4>
      </vt:variant>
    </vt:vector>
  </HeadingPairs>
  <TitlesOfParts>
    <vt:vector size="25"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XIX: Layer 14B </vt:lpstr>
      <vt:lpstr>Functionality of 21 HPC-ABDS Layers</vt:lpstr>
      <vt:lpstr>Apache Storm</vt:lpstr>
      <vt:lpstr>Apache Samza (LinkedIn)</vt:lpstr>
      <vt:lpstr>Apache S4</vt:lpstr>
      <vt:lpstr>Granules</vt:lpstr>
      <vt:lpstr>Databus (LinkedIn)</vt:lpstr>
      <vt:lpstr>Google MillWheel</vt:lpstr>
      <vt:lpstr>Facebook Puma/Ptail/Scribe/ODS</vt:lpstr>
      <vt:lpstr>Azure Stream Analytics I</vt:lpstr>
      <vt:lpstr>Azure Stream Analytics II</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688</cp:revision>
  <dcterms:created xsi:type="dcterms:W3CDTF">2014-02-25T01:32:12Z</dcterms:created>
  <dcterms:modified xsi:type="dcterms:W3CDTF">2015-04-08T16:52:19Z</dcterms:modified>
</cp:coreProperties>
</file>